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hart8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olors7.xml" ContentType="application/vnd.ms-office.chartcolorstyle+xml"/>
  <Override PartName="/ppt/charts/style7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40"/>
  </p:notesMasterIdLst>
  <p:handoutMasterIdLst>
    <p:handoutMasterId r:id="rId41"/>
  </p:handoutMasterIdLst>
  <p:sldIdLst>
    <p:sldId id="272" r:id="rId5"/>
    <p:sldId id="1084" r:id="rId6"/>
    <p:sldId id="1085" r:id="rId7"/>
    <p:sldId id="1086" r:id="rId8"/>
    <p:sldId id="1087" r:id="rId9"/>
    <p:sldId id="1088" r:id="rId10"/>
    <p:sldId id="1112" r:id="rId11"/>
    <p:sldId id="1111" r:id="rId12"/>
    <p:sldId id="1113" r:id="rId13"/>
    <p:sldId id="277" r:id="rId14"/>
    <p:sldId id="278" r:id="rId15"/>
    <p:sldId id="1079" r:id="rId16"/>
    <p:sldId id="265" r:id="rId17"/>
    <p:sldId id="1115" r:id="rId18"/>
    <p:sldId id="1105" r:id="rId19"/>
    <p:sldId id="1061" r:id="rId20"/>
    <p:sldId id="1109" r:id="rId21"/>
    <p:sldId id="267" r:id="rId22"/>
    <p:sldId id="1098" r:id="rId23"/>
    <p:sldId id="1117" r:id="rId24"/>
    <p:sldId id="1100" r:id="rId25"/>
    <p:sldId id="1097" r:id="rId26"/>
    <p:sldId id="1108" r:id="rId27"/>
    <p:sldId id="1101" r:id="rId28"/>
    <p:sldId id="1116" r:id="rId29"/>
    <p:sldId id="1114" r:id="rId30"/>
    <p:sldId id="1091" r:id="rId31"/>
    <p:sldId id="1110" r:id="rId32"/>
    <p:sldId id="1092" r:id="rId33"/>
    <p:sldId id="1059" r:id="rId34"/>
    <p:sldId id="342" r:id="rId35"/>
    <p:sldId id="1072" r:id="rId36"/>
    <p:sldId id="814" r:id="rId37"/>
    <p:sldId id="1050" r:id="rId38"/>
    <p:sldId id="1058" r:id="rId39"/>
  </p:sldIdLst>
  <p:sldSz cx="12188825" cy="6858000"/>
  <p:notesSz cx="6858000" cy="9144000"/>
  <p:defaultTextStyle>
    <a:defPPr rtl="0">
      <a:defRPr lang="de-de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301"/>
    <a:srgbClr val="1F77B4"/>
    <a:srgbClr val="00B050"/>
    <a:srgbClr val="606060"/>
    <a:srgbClr val="0065BD"/>
    <a:srgbClr val="FF9900"/>
    <a:srgbClr val="CC0000"/>
    <a:srgbClr val="007370"/>
    <a:srgbClr val="DDDED6"/>
    <a:srgbClr val="0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3" autoAdjust="0"/>
    <p:restoredTop sz="88786" autoAdjust="0"/>
  </p:normalViewPr>
  <p:slideViewPr>
    <p:cSldViewPr>
      <p:cViewPr varScale="1">
        <p:scale>
          <a:sx n="94" d="100"/>
          <a:sy n="94" d="100"/>
        </p:scale>
        <p:origin x="464" y="56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822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Mixing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DC0-492C-8D4B-D9D82D70CD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DC0-492C-8D4B-D9D82D70CD2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DC0-492C-8D4B-D9D82D70CD25}"/>
              </c:ext>
            </c:extLst>
          </c:dPt>
          <c:dLbls>
            <c:delete val="1"/>
          </c:dLbls>
          <c:cat>
            <c:strRef>
              <c:f>Sheet1!$A$2:$A$4</c:f>
              <c:strCache>
                <c:ptCount val="3"/>
                <c:pt idx="0">
                  <c:v>m3</c:v>
                </c:pt>
                <c:pt idx="1">
                  <c:v>m2</c:v>
                </c:pt>
                <c:pt idx="2">
                  <c:v>m1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0.2</c:v>
                </c:pt>
                <c:pt idx="1">
                  <c:v>0.3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C0-492C-8D4B-D9D82D70CD25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Mixing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3EC-4C95-9A31-B0A231C8817E}"/>
              </c:ext>
            </c:extLst>
          </c:dPt>
          <c:dPt>
            <c:idx val="1"/>
            <c:bubble3D val="0"/>
            <c:spPr>
              <a:solidFill>
                <a:srgbClr val="EBA30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3EC-4C95-9A31-B0A231C8817E}"/>
              </c:ext>
            </c:extLst>
          </c:dPt>
          <c:dPt>
            <c:idx val="2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3EC-4C95-9A31-B0A231C8817E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3EC-4C95-9A31-B0A231C8817E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m3</c:v>
                </c:pt>
                <c:pt idx="1">
                  <c:v>m4</c:v>
                </c:pt>
                <c:pt idx="2">
                  <c:v>m2</c:v>
                </c:pt>
                <c:pt idx="3">
                  <c:v>m1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0.2</c:v>
                </c:pt>
                <c:pt idx="1">
                  <c:v>0.05</c:v>
                </c:pt>
                <c:pt idx="2">
                  <c:v>0.3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EC-4C95-9A31-B0A231C8817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Mixing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E23-4DFD-97E9-DEF98C875F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E23-4DFD-97E9-DEF98C875F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E23-4DFD-97E9-DEF98C875F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D9F-4387-A728-D560140D68FA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m3</c:v>
                </c:pt>
                <c:pt idx="1">
                  <c:v>m2</c:v>
                </c:pt>
                <c:pt idx="2">
                  <c:v>m1</c:v>
                </c:pt>
                <c:pt idx="3">
                  <c:v>m4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E23-4DFD-97E9-DEF98C875FC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Mixing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3EC-4C95-9A31-B0A231C8817E}"/>
              </c:ext>
            </c:extLst>
          </c:dPt>
          <c:dPt>
            <c:idx val="1"/>
            <c:bubble3D val="0"/>
            <c:spPr>
              <a:solidFill>
                <a:srgbClr val="EBA30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3EC-4C95-9A31-B0A231C8817E}"/>
              </c:ext>
            </c:extLst>
          </c:dPt>
          <c:dPt>
            <c:idx val="2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3EC-4C95-9A31-B0A231C8817E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3EC-4C95-9A31-B0A231C8817E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m3</c:v>
                </c:pt>
                <c:pt idx="1">
                  <c:v>m4</c:v>
                </c:pt>
                <c:pt idx="2">
                  <c:v>m2</c:v>
                </c:pt>
                <c:pt idx="3">
                  <c:v>m1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0.2</c:v>
                </c:pt>
                <c:pt idx="1">
                  <c:v>0.05</c:v>
                </c:pt>
                <c:pt idx="2">
                  <c:v>0.3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EC-4C95-9A31-B0A231C8817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Mixing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E23-4DFD-97E9-DEF98C875F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E23-4DFD-97E9-DEF98C875F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E23-4DFD-97E9-DEF98C875F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D9F-4387-A728-D560140D68FA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m3</c:v>
                </c:pt>
                <c:pt idx="1">
                  <c:v>m2</c:v>
                </c:pt>
                <c:pt idx="2">
                  <c:v>m1</c:v>
                </c:pt>
                <c:pt idx="3">
                  <c:v>m4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E23-4DFD-97E9-DEF98C875FC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Mixing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AAE-45D0-A1EF-D826B2A9F71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AAE-45D0-A1EF-D826B2A9F71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AAE-45D0-A1EF-D826B2A9F719}"/>
              </c:ext>
            </c:extLst>
          </c:dPt>
          <c:dLbls>
            <c:delete val="1"/>
          </c:dLbls>
          <c:cat>
            <c:strRef>
              <c:f>Sheet1!$A$2:$A$4</c:f>
              <c:strCache>
                <c:ptCount val="3"/>
                <c:pt idx="0">
                  <c:v>m3</c:v>
                </c:pt>
                <c:pt idx="1">
                  <c:v>m2</c:v>
                </c:pt>
                <c:pt idx="2">
                  <c:v>m1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0.2</c:v>
                </c:pt>
                <c:pt idx="1">
                  <c:v>0.3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AE-45D0-A1EF-D826B2A9F719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A8C5A89-D750-4C9C-AD82-BD87E1631370}" type="datetime1">
              <a:rPr lang="de-DE" smtClean="0"/>
              <a:t>23.05.2024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9429053-DC2A-4342-ADD4-2FD729D91E2C}" type="slidenum">
              <a:rPr lang="de-DE" smtClean="0"/>
              <a:pPr algn="r"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6:10:10.456"/>
    </inkml:context>
    <inkml:brush xml:id="br0">
      <inkml:brushProperty name="width" value="0.07" units="cm"/>
      <inkml:brushProperty name="height" value="0.07" units="cm"/>
      <inkml:brushProperty name="color" value="#BC5E00"/>
    </inkml:brush>
    <inkml:brush xml:id="br1">
      <inkml:brushProperty name="width" value="0.07" units="cm"/>
      <inkml:brushProperty name="height" value="0.07" units="cm"/>
      <inkml:brushProperty name="color" value="#606060"/>
    </inkml:brush>
    <inkml:context xml:id="ctx1">
      <inkml:inkSource xml:id="inkSrc3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23-03-14T16:10:10.459"/>
    </inkml:context>
    <inkml:brush xml:id="br2">
      <inkml:brushProperty name="width" value="0.07" units="cm"/>
      <inkml:brushProperty name="height" value="0.07" units="cm"/>
      <inkml:brushProperty name="color" value="#A3A3A3"/>
    </inkml:brush>
    <inkml:brush xml:id="br3">
      <inkml:brushProperty name="width" value="0.07" units="cm"/>
      <inkml:brushProperty name="height" value="0.07" units="cm"/>
      <inkml:brushProperty name="color" value="#C2896C"/>
    </inkml:brush>
    <inkml:brush xml:id="br4">
      <inkml:brushProperty name="width" value="0.07" units="cm"/>
      <inkml:brushProperty name="height" value="0.07" units="cm"/>
      <inkml:brushProperty name="color" value="#177D36"/>
    </inkml:brush>
    <inkml:brush xml:id="br5">
      <inkml:brushProperty name="width" value="0.07" units="cm"/>
      <inkml:brushProperty name="height" value="0.07" units="cm"/>
      <inkml:brushProperty name="color" value="#89E9FF"/>
    </inkml:brush>
    <inkml:brush xml:id="br6">
      <inkml:brushProperty name="width" value="0.05" units="cm"/>
      <inkml:brushProperty name="height" value="0.05" units="cm"/>
      <inkml:brushProperty name="color" value="#89E9FF"/>
    </inkml:brush>
  </inkml:definitions>
  <inkml:trace contextRef="#ctx0" brushRef="#br0">5064 1502 4649,'-46'2'1992,"40"-2"-927,6 3 87,-6-1 160,-6-4-168,6 2-239,0 0-57,6 0-96,0 0-56,0-4-96,-2 3-64,1 0-104,-2-4-23,-4-3-25,-18-20-48,13 13-24,2-2-32,1 3-80,-8-4-8,6 4-48,-2-4-8,0-6-24,0 2-8,2-9-8,-1 5 32,3 2 8,0-7-8,1 2 48,3-2-40,2-3-40,1 1 8,2-1-16,0 1-24,3-5 8,0 0-8,8 2-48,-5-1 24,5 2-16,0-4-8,0-2 0,3 1-8,-1-1 8,1 3 0,-4 4 8,0 4 8,-3 3 16,-5-2 16,10 12 16,-8-3-40,-5-1-352,2 6-312,-13-10-992,10 8-105,2 10 993</inkml:trace>
  <inkml:trace contextRef="#ctx0" brushRef="#br1" timeOffset="1">2647 607 880,'-60'-19'1184,"60"17"281,-4-1 71,3 2-112,1-1-383,0 2-209,0 0-336,0 0-72,0 0-152,0 0-8,0 0 72,7 1 0,12 0 16,22 0-24,-14 1 24,6-1 1,4-1-1,0 6-16,7-5-88,0 0-16,4 1 0,3-2 0,1 1 0,5 3-24,0-1-72,6 1-24,2-2-24,-3-3-16,3 1-40,-6 0 0,-2-1-8,1 1 0,-4-1 0,2-2-8,-6 3 32,-2 0 16,-5 0 8,-12 0 0,3-4-16,-2 3-16,-5 0 0,14-3-8,-7 4 8,-1 0 8,2 0 8,-3-1 0,1-5-16,-5 3 0,3 1 144,-1-1 40,-5 0 48,2 1-16,-6-2-128,6 2-48,-3 0 9,1-2 47,3 7 72,-7-6 16,6 6-16,-10-3-56,-4 0-64,-3 1-24,-5-1-16,20 4-16,-15-4-8,3 0 0,1 0 0,-13-4 8,14 4 0,4 0-8,-6-1 16,0 1 168,-7 1 376,-6-5-2945,-4 4 1953</inkml:trace>
  <inkml:trace contextRef="#ctx0" brushRef="#br1" timeOffset="2">1183 1837 1416,'-51'-29'1369,"48"26"119,2 0 56,0-1-87,2 2-241,-1 1-120,0 0-136,0 1-32,0-1-39,6 0-1,6-3-40,25 0-56,-8 7-128,-10-3-64,15 7-95,-6-5-41,-8-4-88,14 2-32,-9-1-56,11 1-16,5 1-24,4 3 0,4-4 0,0 1-24,1-2-32,5 1-8,0-3-16,3 0 0,8-5-24,-6 2-24,3-1-40,-3 0-32,-1 2-16,-1 1-16,-3 1 8,2 10-8,-12-2 56,-3 2 40,-13-2-600,-8-1-392,-1 6 528</inkml:trace>
  <inkml:trace contextRef="#ctx1" brushRef="#br1">1129 2333,'4600'-26</inkml:trace>
  <inkml:trace contextRef="#ctx1" brushRef="#br2" timeOffset="1">554 2854,'5759'0,"-5759"268,-5759-268,5759-268</inkml:trace>
  <inkml:trace contextRef="#ctx0" brushRef="#br3" timeOffset="5">843 3213 1496,'-7'-38'1345,"6"37"391,-1 0-152,2 1-503,-1 0-177,0 0-184,1 0-48,0 0 16,-1 3-40,2 13-128,0 18-63,-2-8-41,-4-4 8,4 8-24,-3 0 32,4 4-32,2 8-40,0-5-56,-1 6-40,1-11-80,-4-3-40,4-1-40,-2-8-16,0 0 0,3 0 16,-4-6 24,1-1-152,0-7-368,-2-8-224,2-7-640,-2 5-312,1-5-1777,-1 0 2153</inkml:trace>
  <inkml:trace contextRef="#ctx0" brushRef="#br3" timeOffset="6">863 3243 2721,'-21'-16'1608,"21"31"-272,-1 4-64,1 4-311,-4 7-73,4 6 32,0-2 72,3 7 33,0-1-57,-9-8-240,4 3-160,-1-9-272,2 2-96,1-9 168,0-2-360,0-4-1904,1-5 1480</inkml:trace>
  <inkml:trace contextRef="#ctx0" brushRef="#br3" timeOffset="7">41 3577 3321,'0'0'1832,"0"0"-440,-1 0-79,0 0-417,0 0-160,0 0-104,1 0 72,0 0 88,14 0-15,15 2-57,-14-2-32,1 0-88,0 1-48,13 0-96,-4-2-64,10 0-24,1 1-7,3-3-1,9 1 24,0 2-24,-6 0-24,2 2-32,-3-2-24,2-2-64,4 0-16,-1 4-16,-1 0-8,-8 0-24,2 0-8,-8 3-32,-2 2-16,-7-3 48,-8 4-32,-14 4-448,-3-6-200,-7 0 280</inkml:trace>
  <inkml:trace contextRef="#ctx0" brushRef="#br4" timeOffset="8">6027 816 4865,'-5'-13'2449,"4"5"-769,0-7-136,8 8-287,-1-2-209,4-1-312,5 8-48,1-5-64,0 7-72,6 0 24,-1-2-71,7 2-105,2 3-64,-5 6-136,-2 0-40,-4-2-72,-8 1-16,-2 5-16,1-2 8,-2 6 24,-5 1 16,-8-4 24,-6-2 0,-9-3-16,8 4-8,-5-5-32,2 2 0,-7-4-16,1-2 0,2-2-8,3-2-8,6-1-24,5-2-16,3 1-24,1-1-32,2 2-40,-1 1 0,0 0 8,0 0 16,6 2 16,6 3 24,26 13 8,-17-7 8,-8-1 16,6 5 8,-6-2 16,11 6 16,-5-2 16,-7-7 8,1-2 40,-15-5-88,8 1-808,-3 1-584,-3 0 791</inkml:trace>
  <inkml:trace contextRef="#ctx0" brushRef="#br4" timeOffset="9">6151 884 4713,'-24'-44'2673,"23"39"-761,-1 5-488,1 4-183,2 4-449,-1 1-112,6 6-136,-5-4-88,-1 8-160,4 3-72,-4 3-120,1 4-40,2-9-16,-2-4 0,0-8-56,-1 0-304,-2-7-864,-2-1-792,-5-4 1135</inkml:trace>
  <inkml:trace contextRef="#ctx0" brushRef="#br4" timeOffset="10">6368 864 5841,'-3'-5'2761,"-1"0"-993,1 0-287,3 0-473,-2 2-368,4 3-552,4 6-40,0-1-752,0 3-2361,2 0 2153</inkml:trace>
  <inkml:trace contextRef="#ctx0" brushRef="#br4" timeOffset="11">6395 924 5073,'0'-3'2921,"0"2"-745,3 7-511,-1 1-169,1 8-544,1-1-216,0-1-264,1 1-120,0-1-184,-1-3-56,-4-1-24,1-3 32,-2-4-904,2 0-752,-2-6 944</inkml:trace>
  <inkml:trace contextRef="#ctx0" brushRef="#br4" timeOffset="12">6525 915 5873,'40'-17'2993,"-43"10"-1097,-10-3-495,1 3-137,3 4-480,-2 0-184,1 4-168,0 1-48,-2 4-128,3 5-80,1 2-120,3 0-32,4 4-40,-1-5-8,5 3-8,2 1 8,8-4 8,1-2 8,3-9 16,4 3 8,-4-8 32,7 4 16,-12-4 16,-4-6 16,-4-1 25,-4-3 7,2 4 8,1 2 0,-2 5 8,-7-3 16,1 1-32,1 3-16,-1 2-104,6 4-40,2 5-40,-2 0 0,4 3 32,-5-1 8,6 7 8,1 2 8,-3-9 0,6 2 16,1-3-8,3-6 8,10 19 0,-7-7 0,-3 0 8,-1-1 0,-9-11 16,1 6 0,-5 3 24,-3 0 0,-5 0 32,-3-3 8,-10 1 16,0-5 8,-4-3 16,1-3-16,1-8-16,2-2-16,1-9-104,3 2-216,2-4-576,4-4-377,6 0-1279,4-3 1528</inkml:trace>
  <inkml:trace contextRef="#ctx0" brushRef="#br4" timeOffset="13">6662 942 3665,'51'-7'2616,"-49"11"25,3 3-793,-4 3-31,3 0-585,-3 3-264,2 3-384,-2-9-128,-1 2-256,0 0-80,0-9 8,-2 6-424,-1-10-2136,1 0 1760</inkml:trace>
  <inkml:trace contextRef="#ctx0" brushRef="#br4" timeOffset="14">6665 827 5657,'-12'-10'3105,"9"2"-689,-1 8-1063,0-4-153,8 2-712,2 5-280,-3-4-216,3 10 40,0 0-920,-5-2 680</inkml:trace>
  <inkml:trace contextRef="#ctx0" brushRef="#br4" timeOffset="15">6946 948 2200,'-2'-3'1745,"9"4"279,-12-4-39,2-2-401,1 1-176,-6-1-215,7-1-73,1 3-112,0 1-72,-10-8-152,-2 2-87,-7 1-177,-3-2-80,3 9-136,0 0-80,5 4-144,1-1-56,3 2-88,5 6-40,3 2-24,2 1 0,5-2 40,1-2 8,7 0 40,-1 2 16,12 5 16,-2-10 8,-2-5 16,2-4 16,-8-11 40,-1 1 32,1-6 56,-3 0 8,1-3 8,0 1-8,-6-3-16,-1 2-8,-10-6-32,-1-3 0,6 2-40,0 5-8,-6 2-16,6 8-16,-9 4-32,0 3-32,5 13-112,2-3-48,4 7-24,-3 4 24,-3 1 88,2 3 48,0 8 32,6-1 16,7 1 8,-6 6 0,0-11 16,1 0 8,0-2 152,2-10-216,3 1 64</inkml:trace>
  <inkml:trace contextRef="#ctx0" brushRef="#br4" timeOffset="16">7160 893 2312,'-9'-3'1673,"5"3"-17,-1-2-47,3 2-25,-2 0-232,4 0-160,0 0-247,0 0-57,0 0-48,0 0 16,9 0-136,0 2-96,22-1-199,-16 1-113,-1-1-152,2-1-40,-1 0 80,0 6-120,-3-6-592,-1 3 424</inkml:trace>
  <inkml:trace contextRef="#ctx0" brushRef="#br0" timeOffset="17">7464 904 7890,'-9'0'3304,"9"-2"-1399,2 1-777,11 1-144,5-1-184,6-4-520,4 1-111,2 1-65,1 0 0,-5 2-993,1 1 697</inkml:trace>
  <inkml:trace contextRef="#ctx0" brushRef="#br0" timeOffset="18">7491 821 5241,'0'-15'2585,"1"15"-401,-1-13-471,4 15-113,-3-1-280,-1-6-584,0 17-176,-3-5-111,-1 7-25,0 10-144,3-1-40,-4 4-112,0 0-48,2 4 0,-1-9 96,3-1-648,-2-9-569,3-14 689</inkml:trace>
  <inkml:trace contextRef="#ctx0" brushRef="#br0" timeOffset="19">7498 741 7330,'4'-6'3312,"3"2"-1679,3 2 63,7 3-416,0-1-264,2-1-319,6 1-129,-4-2-272,2 2-104,4 4-120,-5-4 32,2 0-752,-8 3-521,-9 2 721</inkml:trace>
  <inkml:trace contextRef="#ctx0" brushRef="#br0" timeOffset="20">7774 735 9474,'16'-28'3985,"-22"38"-2441,4-3 17,-3 10-521,-1 6-336,1 5-376,-4 4-112,1-2-104,2 0-40,-2-3 32,4-1-144,2-3-792,3 1-504,3-6 719</inkml:trace>
  <inkml:trace contextRef="#ctx0" brushRef="#br0" timeOffset="21">7845 888 3793,'1'0'2288,"4"0"329,3 0-985,3 0-151,0 2-273,0 2-424,0-4-120,8 2-136,-3-2-64,3-2-120,0 1-56,-5-4-48,2 1-7,-6-4-41,1 2 8,-6 0 112,-8-4 72,-1-5 72,-5 4-16,-9 0-88,5 3-48,1 5-40,-9-6-8,7 10 56,-5 4 8,-1 10-56,4 5-48,2-6-128,4 8-32,2-2-48,7 2-8,3 1 64,3-4-216,8-3-632,3-1-472,4-11-1329,4-2-935,7-7 2247</inkml:trace>
  <inkml:trace contextRef="#ctx0" brushRef="#br0" timeOffset="22">8230 839 7458,'3'-10'3728,"-10"8"-1223,1-1-201,-8 7-695,0-1-337,-6 6-504,0 5-168,-4 8-224,-4-4-88,8 4-144,3-3-63,3-2-250,6 3-359,-1-12-1144,1 2 1080</inkml:trace>
  <inkml:trace contextRef="#ctx0" brushRef="#br0" timeOffset="23">8060 863 6209,'-1'0'3785,"2"2"-56,8 4-1905,3 5 105,6 3-585,0 4-320,6 2-464,0 0-176,-1-1-63,2 2 343,5-4-448</inkml:trace>
  <inkml:trace contextRef="#ctx0" brushRef="#br1" timeOffset="24">6274 1524 2288,'52'-23'1497,"-51"19"239,2-1-47,-7 2 39,2-4-168,-3 0-207,-2-1-105,-2 0-224,-1 3-80,-5 4-312,1-1-136,-4 5-167,1-3-57,-5 3-16,2 6-8,5 3 16,-1 0-8,2 9-16,3 3-24,3 2-64,-5 3-16,9 2-56,2-6-24,6 1-16,9-3-16,-4-7-8,5-3 0,3-5 8,3-2 8,11-3 8,0-3 8,-4-5 16,3 2 0,-3-3-136,-3 2-296,0-3-880,-2 3-729,-3 1 1161</inkml:trace>
  <inkml:trace contextRef="#ctx0" brushRef="#br1" timeOffset="25">6502 1524 2761,'-7'8'2032,"-3"-3"184,9 5-775,1-4-17,0-2-352,7 0-175,6-4-57,-1 0-8,4 1-144,5-2-80,2-1-232,4 2-96,-2-1-144,-2-1-40,-2-1-200,-1 3-424,-1-1-2544,-1 2 2119</inkml:trace>
  <inkml:trace contextRef="#ctx0" brushRef="#br1" timeOffset="26">6598 1453 2208,'-1'-3'1425,"-3"1"31,3 2-152,1 0-255,0 0-137,-2 0-152,2 0-16,-1 0 8,0 0-40,-1 0-87,1 0-57,-5 2-72,-3 1-40,-20 19-72,13-15-40,5 11-104,1-1-48,4 5-40,0 3-8,5-5-24,0-1 16,2 2-24,2-2 0,1 0-32,2-4-24,2-3-32,5 1-16,-1-6-8,8 0 16,-4-11 16,1-1 16,2-4 16,-4-4 0,4 1-8,-2 2-200,1-5-608,-1-1-504,-4 5 696</inkml:trace>
  <inkml:trace contextRef="#ctx0" brushRef="#br1" timeOffset="27">6582 1457 3369,'-8'-3'1792,"2"2"81,4-1-553,2 2 56,4 0-176,-4 0-432,1 0-15,14 2-97,22 0-72,-18-2-152,3 4-72,0-3-128,1-6-40,5 5-72,-3-1-8,-3-2-136,-8 2-296,-1-1-1072,-7 2-1257,-8 0 1609</inkml:trace>
  <inkml:trace contextRef="#ctx0" brushRef="#br1" timeOffset="28">6873 1500 4145,'44'-38'2304,"-46"31"-143,2 2-377,-3 0-167,-6 1-225,1 2-424,-3 0-184,-4 2-264,1 2-104,1 1-103,-1 0-33,2 2-16,0 5-32,-4-3-80,4 6-32,3 1-72,3-4-32,8 2-48,4 0-8,4-2-8,4 0 16,-2-5 16,0 1 16,8-1 16,-2-5 0,5 3 0,2-1-8,0 2 8,-1-3 0,-4 2 0,-1 6 8,-9-3 0,0 10 8,-7-6 16,-6 0 24,-7 8 16,-4-7 0,-4 5-8,0-4 8,-7-3-16,-1-5 0,-2 4 16,0-5-8,4-5-24,1 1-8,3-9-104,5 3-144,-1 1-448,4-1-360,5-3-889,2 0-967,13 4 1839</inkml:trace>
  <inkml:trace contextRef="#ctx0" brushRef="#br1" timeOffset="29">7055 1494 5089,'1'-4'2425,"2"2"-769,-2-1 48,-1 3-135,0 0-233,0 0-424,0 0-144,0 0-216,0-1-79,0 1-137,0 4-24,2 10-32,2 19-32,-4-16-16,-2-3-8,3 6-16,2-2-40,1 0-64,-1-3-24,1 0-24,-1-7 8,0 0-640,-3-6-424,2 1 600</inkml:trace>
  <inkml:trace contextRef="#ctx0" brushRef="#br1" timeOffset="30">7351 1482 2545,'1'-7'1864,"-1"-2"616,-1-2-703,-4 4-129,1 1-135,-4 0-289,0 2-136,-5-3-184,-3 5-56,-2 2-143,-2 2-81,-3 6-112,3-1-80,1 8-128,11 3-40,-3 4-104,3-1-40,8 1-48,-12-1 8,15 5 16,-2-5 8,4-4-8,1-4-8,8-6-32,5 7 0,5-3-16,9 0 8,-5-7 8,1-12 8,-3-1-264,3-3-264,-2 4 3441,2 3-2425</inkml:trace>
  <inkml:trace contextRef="#ctx0" brushRef="#br4" timeOffset="31">5042 1286 2505,'-20'-44'1656,"21"45"80,-1-2-79,0 3-265,0-2-160,0 0-216,0 0-119,0 6-225,0 4-64,0 28-136,-3-16-56,3 9-40,-3-2-24,-2 1-48,3 5 0,-3-2-16,-1 0 0,4 1-39,4 6-33,-2-14-80,0-1-40,1 1-32,-2-14-8,6 2 0,-2-5 128,1-9-640,3-6-577,-2-4 681</inkml:trace>
  <inkml:trace contextRef="#ctx0" brushRef="#br4" timeOffset="32">5036 1706 1984,'-3'-5'993,"5"4"263,-1-2-248,3 0 200,5-1 105,4 1-225,0 0-112,4 0-88,1 1-32,6 2-63,3 5-49,1-1-96,4-1-56,-1 1-48,7-1-16,3 4-48,-1-10-32,4 6-143,-3-6-57,2-1-80,1 6-24,-2-2-32,-2 6-8,-8 0 16,-5 0 16,-6 0 40,-10 1-264,-6-4-984,1 0-121,-6-3 513</inkml:trace>
  <inkml:trace contextRef="#ctx0" brushRef="#br4" timeOffset="33">5756 1373 1376,'2'-14'1065,"0"4"87,-2 2-56,-1 2-16,0 3-24,1 0-31,0 3-105,0 0-48,0 0-88,0 0-72,0 0-79,0 0-17,1 8-32,-1-5-32,0 0 0,0-3-24,0 0-72,-1 6-32,1-1-72,0 0-32,0 3-47,1 15-25,-4-17-64,1 0-24,0-4-56,0-2-8,2 0-24,0 0 8,0 0 8,0-1 0,0 1-8,0-1-24,0-8-16,2-5-16,4-23-8,-3 19-8,1-2-8,-1 7 0,1 4 0,5 1 0,-6-2 8,-2 2-8,1 2 0,-2 1 0,1 4-40,1 2-24,-2 8-48,0 1 0,-2 7 8,0 3 32,-2 8 88,2 2 56,-1 6 48,1-4 32,0 6 0,1-4 0,-3-1 40,3 4 8,1-5-8,0 3-16,1 0-64,1-10-16,0-6-32,-1-3 8,1-3 8,-2-5 16,0-3-48,-2-3-176,0-9 2761,-1 0-2033</inkml:trace>
  <inkml:trace contextRef="#ctx0" brushRef="#br4" timeOffset="34">5023 1282 2617,'-10'4'1240,"7"-3"-24,-2-2-192,3-3 177,-2 4-57,2-9-336,4 15-152,5-6-88,-1-1 32,4 2 73,-3-6 63,6 5 24,7 0-48,6 1-56,6 5-56,6-1-48,-2-12-16,9 9-111,-1-5-41,3 1-88,11 8-32,-2-2-80,4 2-24,-8 2-72,-3-5-8,-8-2-8,-8-2-16,4-3 32,-1 3-8,-11 0 32,-1 4 24,-11 0 104,-6 0-16,-15-2-608,-6-1-512,-13 12 504</inkml:trace>
  <inkml:trace contextRef="#ctx0" brushRef="#br1" timeOffset="35">4664 1784 1360,'-54'6'1241,"50"-4"127,-1-2-256,8 0-176,-3 0-240,2 1-31,-2-1 71,0 0 48,0 0 80,0 0-8,0 0-72,0-1-47,13-3-113,17-6-40,-15 8-72,-1 2-32,0-2-72,2 4-40,3-5-80,1 1-24,5 2-40,-1-7-24,10 6 0,-3-2 1,-1 0-1,3 2-8,-6-3-64,4 1-40,-1 1-32,0 1-24,-3 1-8,1 3 8,3-2 8,-3 1 8,3-2 32,-5 3-8,2 1 0,-2 0-8,-8-2-32,7 2 0,-1 0-8,-6 0 0,7 1-8,-3-1 0,-2-4 0,4 1 0,-5 0 8,5-1-8,-2 6 8,-4-6 0,2 0-8,-2 0 8,-5 0-8,0 0 0,-6 0 0,7 2 0,-5-2-8,2 2 8,-3-2 0,-2 0 0,2 0-8,0 0 8,4 0-8,-6 3 0,-1-3 0,0 0 0,-4 0 8,8-5 0,-6 5 0,0 0 16,-3 0-240,0 0-304,-2 0-985,1 0-1831,1 0 2167</inkml:trace>
  <inkml:trace contextRef="#ctx0" brushRef="#br1" timeOffset="36">5772 2182 848,'0'0'720,"-1"-2"145,0 1-17,1 1-72,-2 0-16,1 0 24,1-2-8,-1 2-55,-4-1-33,4 1 8,-1 1 0,-3 5-32,-4 12-16,-1 14-96,10-19-16,0-1 25,0-4 15,-3-2 24,3 8-8,-1-4-96,0-1-64,1-1-144,-3-2-72,0-3-120,3 6-40,0-4-216,0-5-408,0-9 376</inkml:trace>
  <inkml:trace contextRef="#ctx0" brushRef="#br1" timeOffset="37">5773 1857 984,'-8'-52'640,"9"55"97,-5 0-25,1-4-88,3 2-88,0-1-120,0-1 16,0-1 112,0 2 144,0-3 177,0 1 7,0-2-16,0 3-16,0 1 8,0-2-16,0 2-23,0 0-57,0 0-88,0 14 0,-2 21 40,-1-18 24,-2 10-23,2 8-49,-2 6-120,3 2-64,-2 1-136,3-11-40,0-2-88,0 2-32,0-5-56,1-3-32,-2-7-24,2-7 0,-1-11-16,1-3-48,3-14-744,-1-2-680,3-4 864</inkml:trace>
  <inkml:trace contextRef="#ctx0" brushRef="#br5" timeOffset="38">6072 2409 4801,'10'-41'2281,"-13"36"-785,-1 5-128,-3 3-168,0 5-215,-2 2-289,-1 3-72,2-1-64,-4-6-40,5 12-136,-4-2-56,4 4-144,0-1-56,2-9-72,0-1-16,1-3-40,6-2 0,4-2-24,-1-2 0,13 1 0,-6-2 8,2-1 16,-2-2 0,0-6 32,2 2 0,0-1 32,0-3 0,-4 1 24,-3 4 16,-4 1 24,-3-1 24,-2 8 121,-4-3 31,-4-6 16,-4 6 0,-1 0-144,-3-4-56,-1 6-72,2-4 56,3-3-360,4 7 2248,13 0-1536</inkml:trace>
  <inkml:trace contextRef="#ctx0" brushRef="#br5" timeOffset="39">6296 2249 5417,'5'-9'2417,"-5"4"-665,-1 2-440,-10 3 73,5 7-145,-1 1-432,-8 2-136,0 4-144,-2 5-104,-8 1-200,2 3-72,-1-3-79,-2 2-33,9 0 72,0-10-208,4 3-609,2-2-423,3-8-1792,4-1 1839</inkml:trace>
  <inkml:trace contextRef="#ctx0" brushRef="#br5" timeOffset="40">6482 2162 4721,'-72'-31'2240,"64"32"-511,3 1-329,2 4-24,1-11-239,2 4-521,2-2-160,-2 3-144,0 0 0,1 0 40,9-3 8,1-1-32,17-25 0,-15 20 16,1 6 16,2 1-23,-2-4-33,-1 6-136,-6-1-64,1 8-64,-4-3-8,0 1-8,1 3 8,1-2 8,3 5-8,-4-2 32,7 1 8,-8-4 40,3-3 32,1-3 32,-5 0 16,5 0 32,5-3-8,-2-1-24,0 0-16,-2-4-40,-4 5-24,0 0 0,1-3-224,-5 1-184,3 2 184</inkml:trace>
  <inkml:trace contextRef="#ctx0" brushRef="#br5" timeOffset="41">6806 2004 7354,'-1'-1'3280,"0"-2"-1847,3 1-281,-2 2 8,0 0-360,14 1-120,26 2-63,-19-6-49,0 1-152,0-1-88,-7-1-128,3 0-40,-8 4-72,1 0-16,2 2-24,-2 2 0,-4 2 16,-1-4 32,-10 7 56,-9-3 32,5 11 40,-8-2 0,6 10-32,-2 3-40,-1-7-56,4 4-32,-2-6-40,1-2 0,5 2 56,-1-4-160,4-11-608,3 0-520,0-4-1257,0-1 1465</inkml:trace>
  <inkml:trace contextRef="#ctx0" brushRef="#br5" timeOffset="42">6838 2180 6265,'-33'-56'3001,"34"53"-1377,0 1-71,5 4-497,1 1-264,3-3-184,4 4-72,5-4-216,3 0-80,3 3-128,-4-2 0,4 2-344,-3-3-576,0-3 544</inkml:trace>
  <inkml:trace contextRef="#ctx0" brushRef="#br5" timeOffset="43">7094 2100 3721,'43'-51'2432,"-47"46"321,-1-3-593,-2 5-207,1-1-345,-6 0-520,1 3-199,-1 2-289,-1 5-112,0-3-200,1 7-80,3 2-120,2 3-48,5 7-48,1-5-32,5 2-24,3-1 0,7 0 16,1-1 8,4-4 24,2-2 8,3-7 32,0 0 32,0-11 48,7-1 40,-7-4 32,0-4 24,-7-1 56,-9-6 24,-5-1 80,-6 0 24,-7 1-24,-5-2-48,-3 5-136,-5 3-64,-2 2-112,-1 5 0,-2 7-368,0 6-288,-2 9-728,2 2-3465,15 16 3393</inkml:trace>
  <inkml:trace contextRef="#ctx0" brushRef="#br5" timeOffset="44">7305 2193 5945,'14'-19'2681,"-24"24"-1337,10 5 64,-5 2-383,0 4-225,-1 7-232,-10-2-80,13 6-112,-3-6-64,2-2-136,11 2-48,-11-10-24,4-3 72,2-6-352,-5-4-312,5-6-624,2-4-280,4-5 103,-4-3 217,-4-3 560,0-4 168,0-1 240,8 1 80,-3 3 64,3 3 144,-4 4 376,-4 4 160,3 8 288,0 0 17,-1 3-217,-1 4-152,-6-2-304,4 0-128,0 0-120,0 11 8,11 25 40,-5-18 8,2 0 40,-7-5 32,2-2 8,5 0 24,4-4 24,0-4-7,4-1 103,-2-7 24,0-3 72,1-3 16,-4-3-64,-1-1-32,-3-2-72,-2-3-32,-4 2-56,0 5-40,-5 0-72,2 6-40,-5 4-152,0-1-264,1 8 64,-2-4 88</inkml:trace>
  <inkml:trace contextRef="#ctx0" brushRef="#br5" timeOffset="45">7480 2143 4585,'60'-22'2657,"-60"20"-417,2 0-808,1 2-23,-3 0-473,0 0-200,0 0-280,-1 0-48,1 11-176,-1 21-88,0-13-72,1-1-16,-2-2-8,2-1 8,6-1 8,-4-7 16,-2-4 40,0-3 40,-6-3 8,4 0-8,4 2-48,0-10-55,5 0-41,-3-4-16,5-3 0,-3 5-16,1-3-17,2 4 1,0 6-16,2 3-8,-6-1-8,3 4-8,-2 0 8,0 3 0,1 1 16,-1-1 16,5 11 16,-6-3 16,-4 1 24,0-2 0,-13-7 24,10 2 0,2 0 8,-1-3 8,2-2 8,-1-1-16,0 0-8,0 1-24,2-7-24,2-6 0,9-17-8,-2 17-8,2 5-32,1 2 8,0 5-16,-4-6 8,2 8 40,-5 6 24,-2-1 56,3 6 24,-5 1 17,0 1-9,0 2 0,-2 0-8,-1-2 152,-2 0 88,-1-2-200</inkml:trace>
  <inkml:trace contextRef="#ctx0" brushRef="#br5" timeOffset="46">8220 1958 3249,'7'-20'2008,"2"6"-95,-6 1-233,-7-1 184,1 15-223,-6-7-241,-3 6-336,-1 2-88,-5-2-271,-3 7-153,-2 4-264,-6 7-112,3 5-88,-1-2-16,3 11 0,2-5 8,8 4 0,2-2-16,19 2-16,-9-6-16,-1-7-56,9 0-16,-8-9-16,15 5 16,11-2 32,-3-3 24,6-8 64,2-2 8,3-9 32,-5-3-8,0 1 48,-5 0 8,-7-1 80,-4 1 64,-11 1 64,-3 1 40,-7 5-16,-4-5-80,-6 7-136,0 0-80,0 3-96,-1 0-24,10 0-48,0-3-208,5 6-624,5 1-424,4 1 736</inkml:trace>
  <inkml:trace contextRef="#ctx0" brushRef="#br5" timeOffset="47">8453 1875 5113,'-2'-2'2953,"-1"1"-65,-1 2-1727,0 2 79,-2 5-384,-4 5-168,1 6-224,-3 6 0,-3 4-88,9 7-31,-15 0-1,11-7-24,3 3-56,-6-11-48,23 1-120,-10 1-32,7-7-48,0-2-8,-7-9-8,5 1 8,2-6 0,9-4 16,2-3 16,3-3-48,-3-5-216,-1 0-112,-3 2-136,0-4 32,-2 4 207,-2-3 121,-5 1 152,2 9 32,-7 1 0,-1 3 97,-3 4 63,1-1-16,2-1 24,0 0-96,0 0-56,-1 8 24,-1-1 40,-11 22 32,13-19 0,-2-3-24,3 1-48,4 2-48,1-4-40,2 1 0,2 0 8,2-7 24,5-3 24,-3-1 32,4-4 32,2-2 0,-1 4 0,-6-6-24,0-7-16,-7 7-8,-3-5-8,3 5 0,-5 1-8,3 9-16,-5-2-40,-2 6-24,5 6-48,-8-3-16,4 1 16,1 9 24,-1-1 16,3-7 8,5 13 16,0-8 80,-3-2-512,6 4-520,7-7-664,-8-1 799</inkml:trace>
  <inkml:trace contextRef="#ctx0" brushRef="#br5" timeOffset="48">8762 2075 6033,'-3'-3'2897,"-1"2"-1233,6 2-415,3 1-81,11 3-272,-2-3-112,3 2-112,3-4-32,-4-4-111,4-6-65,-1-1-120,3 0-56,-9 3-72,1 0-16,-1-1 40,-11 2 16,1 1 0,-11-1-24,-6 0-88,-2 2-56,-4 3-88,3 3-40,-6 11-64,4-4-16,-3 1-8,2 7 32,7-5 40,2 8 16,5 8 24,5-10-24,9 4-16,10-3-8,7-7 32,5 1 32,10-5 184,-1-3 360,11-2-360</inkml:trace>
  <inkml:trace contextRef="#ctx0" brushRef="#br2" timeOffset="49">6813 2635 4529,'-2'-9'2448,"-5"-2"209,-2 6-841,0-3-119,-8 5-137,2 2-592,-1 4-280,-2 4-255,-1 0-73,0 4-160,3 1-32,3-5-48,0 3-16,3 5-32,4 5-32,-1-6-48,5 0-16,10-3-32,0 0 8,5-8 0,7 2 16,-2-2 32,-1-14 0,10 14 24,-3-6 8,3-2-8,1 6 0,-4 6-16,1 1 8,-9-3-16,-2 5 16,-8-5 8,-6-1 32,-5 11 48,-8-2 8,-5 0 24,-3-1-16,-5-2-16,2 0 0,-3-4 8,-6-1 0,4-5 0,0 0-16,1-2-32,6 0-16,6 1-104,-4-5-152,18 2-416,-5 0-328,9-4-1025,8 1 1225</inkml:trace>
  <inkml:trace contextRef="#ctx0" brushRef="#br2" timeOffset="50">6933 2597 4657,'1'-7'2761,"-3"0"-465,2 1-688,8 1-23,-2-1-497,5 6-216,6-1-216,-8-1-56,8 1-135,10 4-81,-1-3-96,2 5-64,-1 2-88,-1-4-24,0 7-48,9 6-8,-13 4-24,-1 3-8,-4-2 16,-14-1 0,-2 3 16,7 2 32,-13-4 32,2-5 24,-5-3 48,-13-3 0,3 7 32,-10-8-24,-1 0 8,1-2-16,-7-11-32,7 4-8,1-3-56,7-5-40,4 2-336,0-5-232,14 3-584,0 3-408,7 3-2641,2-1 2768</inkml:trace>
  <inkml:trace contextRef="#ctx0" brushRef="#br2" timeOffset="51">6971 2659 5441,'40'-23'2945,"-41"21"-593,2 8-1063,-3-6 71,2 13-520,2-4-264,0 2-128,-1 6-56,5 4-128,-4-2-72,-2 4-88,0-4-8,-3-8 9,2 3 15,1-8-112,0-3-393,0 0-1423,0-1 1208</inkml:trace>
  <inkml:trace contextRef="#ctx0" brushRef="#br2" timeOffset="52">7363 2620 3233,'-1'0'2064,"1"3"-496,2 0 593,-2-3-497,0 0-175,1 8-169,1 8-400,-1 21-144,4-10-168,-5-12-104,3 6-159,2 4-81,-1-17-96,-1 13-32,0-7 80,2-7-96,-5 0-608,3-1-505,-7-11 537</inkml:trace>
  <inkml:trace contextRef="#ctx0" brushRef="#br2" timeOffset="53">7297 2613 3097,'-6'-14'2064,"6"2"289,2 3-289,-2 1-288,7 0-279,-4 0-473,6 4-128,6-2-200,-3 6-96,12-2-207,-6 2-65,2 3-56,3 0-40,2-2-56,-1 2-32,3-3-64,0 5-16,3 4-16,4 1-16,-11 0-8,6 2-8,-5 0-8,-4 1 0,8 12 8,-9-11-16,-4 10 8,0 1 8,-8-13 0,-1 8 24,-6 0 64,-6-5 24,-6 8 112,-6-2 104,-7-6 136,-3 1 88,-8-10 32,0 4-72,-9-7-143,0 0-113,0 1-136,5-4-120,4-1-120,7-3 536,16-1-392</inkml:trace>
  <inkml:trace contextRef="#ctx0" brushRef="#br3" timeOffset="54">6044 3157 1336,'-5'0'1129,"1"0"223,2 0-8,2 0-272,0 0-143,0 0-89,0 0 8,0 0 32,0 0 72,0 0 32,0 0-63,0 0-97,2 0-72,7 0-128,-1 0-48,3 2-120,21 2-48,-18-4-103,3 0-25,7 0-48,3-2 0,2 2-32,1 0-8,-3-4-72,-2 4-16,-1 2 0,-7-2 8,-6 1-112,-2 2-304,0-3-1008,2 4 863</inkml:trace>
  <inkml:trace contextRef="#ctx0" brushRef="#br3" timeOffset="55">6382 3146 1624,'-42'-6'1305,"44"6"311,-2-2-72,0 2-215,0-1-153,-1 1-256,1 0-104,0 0-168,0 0-48,0 0-103,0 0-81,0 0-120,0 0-16,8 0-40,2 1 0,20 1-16,-19-6-40,0 4-48,-1-2-24,-4 0-32,-1 0 0,-5-4 0,1 5 24,0 2-312,0 2-448,-1-3-2497,0 0 2113</inkml:trace>
  <inkml:trace contextRef="#ctx0" brushRef="#br3" timeOffset="56">6447 3096 2232,'16'-48'1633,"-20"50"263,4-3-239,-2 4-385,2-3-272,-1-1-360,-1 1-104,2 0-16,-1 0 57,1 0 55,0 0 0,0 0-80,0 2-72,0-2-120,0 6-40,0-3-64,0-2-32,0 5-40,0-2-32,0-1 8,1 6-16,-1-3-16,3 24-16,-3-18-32,-3-3-15,2-3-25,1 5 0,1-3 8,2-4 8,-1 1-64,-1-1-281,1-3-1143,-1-1 984</inkml:trace>
  <inkml:trace contextRef="#ctx0" brushRef="#br3" timeOffset="57">6462 3097 1304,'-1'-44'1129,"0"39"383,1 5-96,-3-7-248,5 2-119,-2 5-209,-2-5-104,2 6-176,0-1-72,0 1-136,0-1-24,0 0 0,0 0 8,0 0-15,0 0-1,0 0 8,0 0 16,0 0-8,0 0-48,0 0-72,0 0-16,0 1-24,0 3-8,0 8-32,2 21-40,-4-31-32,1 9-8,1-8 0,0 3 0,1 0 8,3-1-8,-2 0 8,-2-5 0,2 0 56,-4 0-168,1 0-432,1 0-368,0 0-1665,0 0 1633</inkml:trace>
  <inkml:trace contextRef="#ctx0" brushRef="#br3" timeOffset="58">6455 3040 1992,'2'-28'1329,"-2"31"399,3 1-368,1-2 121,-1 3-177,1-7-288,2 5-112,2-1-79,1 2-41,1-4-144,2-2-56,4 4-152,-3-2-80,4 5-120,-5-5-48,0-4-48,6 3-8,1 4-32,-1 2-8,3 2-8,1-7-16,-1-10 0,2 5 8,-1 5-8,-2 5 0,5 5-8,-3-3 8,-1-10 8,1-3 0,-6-4 0,3 7 81,-2 5-402,-5-1-303,-4 3 336,3-3-120</inkml:trace>
  <inkml:trace contextRef="#ctx0" brushRef="#br3" timeOffset="59">6019 3169 2481,'6'-21'1536,"-6"21"-32,1-3-64,2 6-143,-3-3-129,-2 0-200,2-2-8,0 2-55,-1 0-25,0 0-80,-2 6-64,1 5-160,-3 25-72,0-16-96,2 1-23,1 1-65,0-1-16,3 0-72,0-2-48,2-2-96,1-7-16,-2 2-8,0-4 96,1-3-512,0 2-352,0-7-977,-3 2-983,1-4 1719</inkml:trace>
  <inkml:trace contextRef="#ctx0" brushRef="#br3" timeOffset="60">7165 3242 4601,'-1'-5'2352,"0"1"-319,2 4-585,5-1-39,-2-4-161,5 1-344,4-2-80,8 2-112,-1 0-24,3 0-55,0 1-49,0-1-144,1 4-72,1 4-160,-2 3-48,-2 1-88,2 2-8,-6 3-16,-5-1 8,-3 3 32,-6-2 24,-5 3 32,-5-10 16,-7 6-16,-7 4-8,-5-6-32,-5 5-16,3-1-24,0-13-8,7 9 8,6 1-72,-1-9-336,0 3-272,15-5-344,-7-6 520</inkml:trace>
  <inkml:trace contextRef="#ctx0" brushRef="#br3" timeOffset="61">7271 3335 5761,'-2'-40'2673,"2"42"-841,-3 3-383,3 5 31,-2 2-184,5 9-344,1 6-176,5-1-303,-7-2-121,-6-6-200,8-2-40,-8-6 24,6 3-80,3-3-704,2-4-417,-8-7 577</inkml:trace>
  <inkml:trace contextRef="#ctx0" brushRef="#br3" timeOffset="62">7570 3288 4209,'3'-4'2648,"-3"-3"-335,3 0-513,-4-1-39,3 5-441,1-1-184,-3 3-256,1 3-119,-9 1-273,1 3-128,-9 6-168,-5 9-40,2 0-56,-1 10-16,4-10 8,0-6 32,7 15 48,0-18 16,6 7-24,10 3-24,-2-16-72,4 9-24,13-2-40,-8-9 16,16-1 24,3-2 24,5-3 16,-5-3 48,-2-9-320,-9-2-264,0-1-968,1-3 31,-6 0 769</inkml:trace>
  <inkml:trace contextRef="#ctx0" brushRef="#br3" timeOffset="63">7487 3349 3257,'-13'4'2112,"10"4"441,0-3-961,7 0-208,4-1-135,4-5-233,3-11-88,9 9-192,4-1-112,0-7-312,3 7-128,-3-7 0,-1 1-264,1 7-504,1 1 440</inkml:trace>
  <inkml:trace contextRef="#ctx0" brushRef="#br3" timeOffset="64">7595 3255 5505,'0'2'2569,"6"0"-649,-2-2-528,-2-4 129,11 4-265,-5-3-456,10 0-200,11 0-224,-3-3-120,2-2-152,-1 3-15,-12 2-114,3 4-311,-8 1-920,-2 1-976,-11 3 1327</inkml:trace>
  <inkml:trace contextRef="#ctx0" brushRef="#br3" timeOffset="65">7808 3341 3985,'-6'7'2440,"5"-2"257,4 0-1073,3-2-303,-1 2-193,8-12-368,-1 2-128,2 10-192,3-12-80,7 7-160,-2-2-64,5-8 128,-4 5-296,2 2-896,-1 2-2825,-4-4 2401</inkml:trace>
  <inkml:trace contextRef="#ctx0" brushRef="#br3" timeOffset="66">7898 3259 6529,'36'-21'3177,"-45"21"-1385,-5-1-367,6 4-73,-6 5-432,0 0-176,1 6-183,-4 0-17,2 6-72,3 6-16,4-1-96,0 2-64,8-6-152,3-5-80,6-2-32,5-2-8,7-2 8,-1-5 8,0-1 16,2-4 8,2-4 16,2 0 16,3-6-320,-6-1-200,-6-2-448,-3 2-272,-5 6-473,3-2-2632,-2 1 2985</inkml:trace>
  <inkml:trace contextRef="#ctx0" brushRef="#br3" timeOffset="67">7917 3238 4073,'-3'-1'2320,"3"0"-431,-1 0-169,0 0-408,1 1-151,0-1-217,6 0-48,3-2-208,24-1-136,-22 3-176,-4-2-104,15 6-176,-8-7-24,2 7-15,-1-3 79,-11-3-497,3 4-423,-7-1-2056,0 8 1759</inkml:trace>
  <inkml:trace contextRef="#ctx0" brushRef="#br3" timeOffset="68">8206 3220 6297,'-3'0'3129,"3"3"-1081,-2-5-703,2 2 79,0 0-392,0 0-168,-3 6-191,2 9-65,-4 23-96,-3-18-80,5 6-120,-1 0-40,-1 3-136,4-5-40,1-5-40,0-3 0,1-9 0,-1 0-16,-1-8 16,4 1 0,0-4 24,-3 3-8,0 0 0,11-3 8,28-29 56,-19 19 16,3-4 16,-5-2-24,6 2-80,-3-1-24,-6 3-16,6 2 0,-10 3-168,1-1-224,0 9-3248,-4-1 2567</inkml:trace>
  <inkml:trace contextRef="#ctx0" brushRef="#br3" timeOffset="69">8304 3348 8154,'2'7'4065,"-11"-1"-1449,14 8-983,9 7 127,-5-6-848,13 2-320,0-5-360,-6-3-64,8 2 72,-5 0-80,1 1 2977,-4-3-2297</inkml:trace>
  <inkml:trace contextRef="#ctx0" brushRef="#br3" timeOffset="70">6998 3062 3425,'-19'-29'2128,"13"23"-375,5 15-97,2 2-560,-1 6-248,-2 2-104,4-1 33,-2 8 15,-4-1-16,3 12-40,-2 1-32,1 2-64,4 1-31,-2 4-73,-2-5-56,2 1-152,3-4-56,-1-10-120,1-1-24,-11-10-16,6-5 88,4-5-392,1-4-96,15-2 168</inkml:trace>
  <inkml:trace contextRef="#ctx0" brushRef="#br3" timeOffset="71">6034 3204 1880,'-12'-52'1569,"11"45"71,2 7-320,2-1-167,-1 1-193,-2 0-16,0 0-24,0 0-32,-1 0-47,0 1-57,1 11-120,0 26-80,-3-16-136,0 0-48,2-2-96,-2 2-16,3 9-64,0 1-8,-1-1-32,0 3-16,-2-3-31,3 1-33,-3 1-8,4-3-16,-1-10 8,-8-10 0,5 1-40,-1-10-152,4 1-441,4-2-351,1-7-1440,-4 0 1512</inkml:trace>
  <inkml:trace contextRef="#ctx0" brushRef="#br3" timeOffset="72">6039 3181 3177,'-5'3'1768,"1"3"-120,1 5-327,3 7-137,0 1-200,0 4-232,1 13-32,-1-4 65,0 6 31,-1 6-8,-1-9-32,-1 10-136,1-5-104,2-3-216,0-1-87,1-12-97,0-5-32,4-6-144,-1-8-313,1-7-231,4-8 312</inkml:trace>
  <inkml:trace contextRef="#ctx0" brushRef="#br3" timeOffset="73">6042 3650 1936,'-6'-7'1737,"1"4"175,1 2-327,4-5-177,0 4-376,0-1-112,3-1-128,1-1-15,4 1-25,4 5-8,4-2-8,1 5-48,9 5-80,2-13-24,10 4-95,-1 0-33,4-2-96,6-1-40,0 7-72,3-9-32,12 1-40,-5 1-24,0-4-56,0 8-8,-4 0-32,-2-1 0,6 1 8,-12 0 0,0-4 152,-7 2-232,-22-2-384,4-2-328,-16 5-1265,-4 0-2664,6 1 3153</inkml:trace>
  <inkml:trace contextRef="#ctx0" brushRef="#br3" timeOffset="74">6832 3592 2168,'-52'18'1401,"54"-20"415,4-1-496,3 2 265,0-4-153,7 5-256,-3 0-79,7-3-105,3 3-64,1-2-160,4 0-88,-11 0-240,-4 2-120,5 0-152,-11 3-47,7 0-33,-2 0 64,-9 4-360,2-7-481,-6 2 465</inkml:trace>
  <inkml:trace contextRef="#ctx0" brushRef="#br4" timeOffset="75">4833 155 3201,'2'-3'2176,"-8"-1"-111,6 4-537,-1 0-288,1 0-432,0 0-168,0 0-143,0 0 31,1 14-40,0 24-24,-4-5-48,0-2-8,-3 0-32,1-4-40,8 8-104,0-2-56,-1-8-80,1-4-24,-3-13-8,-1-7 8,5 14-80,-3-6-192,1-8-472,-2 1-232,-2-10-568,-2 3-209,-1 5-255,4 2-161,-1-2-47,2 3 344,0-3 695,0 0 577</inkml:trace>
  <inkml:trace contextRef="#ctx0" brushRef="#br4" timeOffset="76">4811 449 3585,'0'0'2104,"7"-3"-263,-1 1-49,2 2-272,22 5-135,-18-5-209,-1-4-104,13 3-296,0 3-128,7-6-256,4 4-111,-6-7-129,-2 5-16,-1 5-136,-4-3-312,-8-1-81,0 1 169</inkml:trace>
  <inkml:trace contextRef="#ctx0" brushRef="#br4" timeOffset="77">5075 14 2801,'3'-1'2008,"-3"-6"-32,-2 2-431,2 6-281,-1 1-312,2 2-152,-1-4-167,0 7 7,1 8-48,1 30-16,-1-20-64,1 10-16,1 4-64,-3-4-24,3 3-104,-2 0-64,1-9-112,0 1-23,0-15-17,2-1 0,-2-7-24,0 3-160,-2-3-449,0-7-303,0-3-776,-4-8-273,-1-11-711,1 1-337,0-4 1913</inkml:trace>
  <inkml:trace contextRef="#ctx0" brushRef="#br4" timeOffset="78">5082 163 2072,'1'-8'1409,"1"-2"183,-2 3-104,1 7-167,1-2-129,0 11-264,-2-5-104,1 7-104,1 0-47,0 10-73,3 7-40,-2 0-160,-1-3-88,1-8-128,-2 0-48,-1-12-144,0 3-512,0-6 368</inkml:trace>
  <inkml:trace contextRef="#ctx0" brushRef="#br4" timeOffset="79">4814 67 2657,'6'0'1728,"1"-1"64,-6 1-79,1 4-265,-9 16-128,2-6-247,7 4-153,-4 5-312,3-17-168,-2 12-248,-2 4-64,4-2 40,-2 3-280,4-10 112</inkml:trace>
  <inkml:trace contextRef="#ctx0" brushRef="#br4" timeOffset="80">5077 31 3345,'2'-12'2384,"-2"13"-271,-2-3-265,-2 1-232,4 1-495,0 0-161,-1 0-104,-2 0-64,-11 2-144,-22 7-64,20-2-135,-8 7-9,-4-4-72,0-8-40,2 7-104,-1-6-80,9 2-80,-2 2-24,-1-5-32,10-1-8,-3-2 24,7 1-160,6 8-448,-2-8-472,6 4 583</inkml:trace>
  <inkml:trace contextRef="#ctx0" brushRef="#br1" timeOffset="81">4623 749 952,'-4'-6'584,"10"2"48,-5-1-31,5 4 103,-1-1 216,-4-2 48,-3-4 88,-11 1 1,13 4-17,0 1-32,2 6-176,0-4-72,-2 0-143,-1 0-81,1 0-32,0 3-24,1 7-56,1 21-24,-2-18-64,0 6-8,0 2-32,-1-1-16,-2 7-24,-5-1-24,5 5 8,3-2 8,0 0 17,5 3 15,-2-7 16,-2 5-8,-1 2-40,-5-4-32,3 1-48,0 3-40,4 1-16,1-5-8,3 3 16,-3 2 0,-3-10 0,0 8 0,3 0 8,-3-8 0,1 8-8,-1-7 0,-1 2-16,3 3-8,-2-4 0,0-5 8,0 1 0,0-2-8,0-1-24,0 1-8,0 0 0,-1-4 8,5 4 0,-4-6 24,0 0 0,0 6 0,-5-9-16,4 7-8,1-4-32,-1-1 0,5-7 0,-1-5-8,0-8-72,0-7-264,0-7-824,-1-3-432,4-7 864</inkml:trace>
  <inkml:trace contextRef="#ctx0" brushRef="#br1" timeOffset="82">4651 743 29702</inkml:trace>
  <inkml:trace contextRef="#ctx0" brushRef="#br1" timeOffset="83">4650 600 2737,'-1'-1'2096,"-1"1"-16,2 0-407,0-1-265,-1 1-488,0-1-184,-3-2-319,4 2-81,0 0 0,-1 1 64,0 0 112,0 0 16,-1 3-48,-1 11-56,2 24-112,2-22-48,2 3-80,-3-4-32,0-2-40,0 2-16,0-3-8,0 0 25,0-5-1,0-1 0,-4-6 0,3 2 0,-1-2-24,2 0-32,0 0-80,-1-2-56,1-1-96,-1-13-24,0-22-33,1 17 25,0-3 40,0 2 48,0 5 64,1-4 16,-1 14 32,1-2 8,-1 8 8,1 1 0,-1 1-64,0-1-40,0 0-48,-1 6 8,1 13 80,-1 19 48,1-13 40,2 2 32,-2-10 0,2-2-8,0-3 280,1-2 88,4 1-240</inkml:trace>
  <inkml:trace contextRef="#ctx0" brushRef="#br4" timeOffset="84">2210 540 2633,'-72'-20'1904,"66"14"32,2 3-831,6-3-201,11 9-368,-4-2-88,-6-3 64,-1-1 80,2 3 80,-4 0 25,0 0-1,5 1-48,13 5-136,22 5-72,-21-7-168,2 3-48,0-3-64,0-1-8,-2 0-56,0-3-432,-7 0 256</inkml:trace>
  <inkml:trace contextRef="#ctx0" brushRef="#br4" timeOffset="85">2183 339 3097,'-30'-38'2312,"25"37"113,-1 1-673,9 1-136,-1-1-247,-2 0-121,0 0-168,-1 0-176,0 0-368,1 0-95,-2 0-161,2 0-8,-1 14-32,2 23-64,4-9-104,-6-3-16,4-1-8,-4 0 8,2-5 8,-1-1 16,-7-7 16,11 2 40,-9-6-184,9 1-136,-3-9-296,-7-2-216,8-1-145,-6-3-55,8 2 72,-5-7 144,-3-6 296,4-3 152,-5-8 208,5 6 24,0-1 8,0-1 8,-4 4 0,2-3-8,0 8 40,-2 1 48,7 0 88,5 9 32,-7-6 48,3 3 8,-4 6 40,8 2 16,-1 1-40,-5 1-16,0 0-72,-5 4-56,1 4-56,1 5-40,2 2-48,-3-1 8,2 0 16,6 2 0,-2 5 32,4-10-8,-5 4-24,1-12-136,-2-3-752,-2 0-608,0-2 856</inkml:trace>
  <inkml:trace contextRef="#ctx0" brushRef="#br4" timeOffset="86">2142 125 1760,'3'3'1257,"-7"-3"-41,1 0-352,-1 0-96,2-3 80,3 6 81,2-1 31,2 3-32,-1 1-176,-4 1-88,4 4-88,-5 0-47,-4 3-161,4 4-32,2 6-40,3 3-24,-4-2-40,4 1-32,-8-3-80,2-2-32,4 2-16,-3-4 0,2-3 8,-5-2 0,2-8-208,2-3-392,4 2-1617,5-6 1417</inkml:trace>
  <inkml:trace contextRef="#ctx0" brushRef="#br4" timeOffset="87">2140 125 3625,'10'5'1832,"-10"-8"-704,11 4 145,1 3-249,-11-13-128,7 8-24,-4-6 16,10-4-111,0 9-65,2-8-168,2 6-136,2-4-152,0 0-56,-1 6-96,-2-2-24,-4-1-24,0 4 0,-2 1 16,-1 0 8,-2 3 8,-3 4 16,-5-7-144,0 0-208,-1 3-928,0-4-929,0 1 1297</inkml:trace>
  <inkml:trace contextRef="#ctx0" brushRef="#br4" timeOffset="88">2363 70 5289,'0'-3'2513,"0"3"-1049,0 0-24,0 0-247,0 0-209,3 17-136,2 20 0,-6-7-8,-1 7-8,0 1-111,-1 8-89,0-5-200,1 2-96,1-9-168,4 1-40,0-10-48,-3-4 104,5-2-360,-5-6-440,3-2 424</inkml:trace>
  <inkml:trace contextRef="#ctx0" brushRef="#br0" timeOffset="89">2276 608 1896,'-20'13'1545,"20"-16"231,0-5-40,-1 3-351,0 1-145,-2 2-160,3-3-80,-1-3-143,1 3-57,0-3-96,1-3-48,0 3-80,-1-3-48,-1-7-112,-2 6-71,0-8-153,1 4-64,0 5-64,2-6-16,0 8-232,-3-7-361,3 11 361</inkml:trace>
  <inkml:trace contextRef="#ctx0" brushRef="#br1" timeOffset="90">2479 1749 2713,'-56'8'1448,"56"-2"-280,-2-5-88,-1 3-183,3-2-97,-4-3-96,4 2 0,0-1-16,0 0 8,0 0 40,0 0-15,0 0 31,0 0-8,9 3-88,-4 0-64,0-1-96,24 12-64,-19-14-104,-3-2-47,4-1-105,-2-3-32,0 3-56,3-1-8,0 1-8,-3 1 0,-2 0-312,-3 4-505,1 2 489</inkml:trace>
  <inkml:trace contextRef="#ctx0" brushRef="#br1" timeOffset="91">2581 613 1696,'-2'-3'1073,"2"4"-17,-1-3-80,-1 0-120,2 2 8,0 0 49,0-1-33,0-1-120,0 2-104,0 0-224,0 0-16,0 0-16,2 7 8,-4 1 9,2 1 7,-2 23-24,3-13-16,0 1-16,2 6 0,-3-1 0,0 6 8,2 0 24,-2 1-16,0 3-32,1 1-16,1 2-16,-1-3-7,1 2-1,0 0-16,0-4-72,-1 9-16,6 2 8,-7-2 16,0-4 24,3-2 0,-4-4-16,1-1-24,-1 2-48,-3-4-16,-1-3-24,0-1 8,3-1 16,0 3 16,-1-3-16,0 4-16,2-2-24,1-4-8,1 0-24,2-2-8,3-5-24,-4-5-8,1 2 0,3-2-8,-4-1 16,-1 2-8,-1-6 8,0 2 8,0-6 0,1 0 1,-2 1-1,0-2 0,1 0 8,-2 0 8,1 0-8,1 0-8,-2 0-24,1 0-8,1 0-16,-1-1-8,0 0 0,0 1-8,0-1 8,-1-4-40,1 5-232,-5-10-185,-11-13-495,14 11-392,-4 1-1553,5 5 1865</inkml:trace>
  <inkml:trace contextRef="#ctx0" brushRef="#br0" timeOffset="92">2038 1546 1032,'-22'-11'920,"22"11"393,0 0 23,3 3-32,-4-4-23,-1 0-97,2 0-64,0 1-152,-1 0-72,0-2-87,1 2-73,0 0-40,0 0 0,0 0-80,0 0-48,5 2-40,6 2-39,15 1-65,-17-8-16,6 3-96,-6-6-48,7 7-40,0 0-40,0-1-56,-1 1 8,-2-7 0,-2 3 0,-1-4 0,2 1-8,3 1-24,0-4-16,-2-1-24,1 1-8,-1-6 0,0 1 0,-2 3 0,0-5 8,0-1 0,1 0 24,0-9 48,3 3 8,-8-2 40,8 8-24,-9-3-40,-6-5-8,1 5-64,-9-10 0,8 9-8,0-1 24,-1-5 8,-4-1-8,-4-8 17,3 4-17,-3-2-16,3-2-16,-1 5-40,-2-9-8,0 5 0,2 5 16,1-2 16,2 0-8,-2 1 0,1 1-8,-3 5 8,1 1 8,0 4-8,2 0 8,-2 7-88,0 2-225,1 6-911,0 0-656,4 11 1088</inkml:trace>
  <inkml:trace contextRef="#ctx0" brushRef="#br6" timeOffset="93">5021 2649 3689,'-6'-1'1872,"-3"-11"17,1 4-425,-3-1 104,-3 2-79,1 6-321,4-5-120,-5 5-144,-1 0-56,-6 5-231,-8 3-145,4 11-200,-2-2-72,4 12-88,7-6-48,0-4-80,9 6-48,9-5-64,6 2 0,11-3 8,5 4 24,7-10 16,6 0 16,11-5 16,1-5 8,0-6 40,-5-13 0,-7-3 48,-1-9 24,-17-4 64,-10 5 40,-15-4 48,-11 9 8,-10-5-48,-5 4-40,-9 3-256,-2 5-216,-10 14-728,2 3 399,-3 15 273</inkml:trace>
  <inkml:trace contextRef="#ctx0" brushRef="#br6" timeOffset="94">4991 2438 2897,'-7'-11'1600,"3"-2"288,-6-2-431,-3-1 223,-2 8-8,-3 8-311,-3-3-209,-4 1-328,4 1-128,-8-3-240,1 9-56,2 17-128,-8-5-55,15 1-161,4-1-64,6-3-112,7 8-25,6 11 17,8-4 8,12-5 24,6-7-8,8-12 8,1 4 16,8-8 48,0-5 24,1 1 16,-1-9 0,-12-6 32,1-3 16,-17-5 80,-7 3 56,-17-9 48,-11 7 9,-11-4-65,-4 6-48,-8 8-104,3-2-112,-4 12-376,2 4-321,0 7-1303,-2 7 1328</inkml:trace>
  <inkml:trace contextRef="#ctx0" brushRef="#br6" timeOffset="95">4569 2635 3017,'-11'-9'1672,"0"0"440,-1-4-847,-8 3 7,0 4 112,2 1-279,-4 7-185,2 3-288,-6 5-104,-2 6-240,1-1-56,4 10-80,6-1-32,5 1-56,3 4-24,9 1-48,1-1-16,12-1-24,5-6-32,11-11 0,3-4 16,9-6 40,6-2 8,-3-7 24,0-6 24,-5-10 8,-4-7 24,-10-5 56,-4 1 24,-16 1 96,-8 4 16,-17 4-8,-3-3-40,-7 11-136,1 5-120,4 6-456,-7 5-272,-1 2-2032,2 7 1863</inkml:trace>
  <inkml:trace contextRef="#ctx0" brushRef="#br6" timeOffset="96">4313 2457 2809,'-8'-57'1664,"4"56"-48,2 1-95,-6-4-25,4 1-168,-5-1-264,2 1-167,-4 7-273,-2 2-96,-1 2-136,3 3-32,0 3-64,5-1-16,1 4-48,-3 1-40,8-2-80,0 5-72,3-6-48,4 3-24,6-2-24,5-3 16,12-5 16,0-3 8,7-5 24,0-6 24,1-7 24,2 2 8,-9-6 32,-5-1 24,-8-2 64,-6-2 40,-19-3 64,2 3 17,-19 0 71,-7-2-32,-6 6-16,-5 1-24,-2 8-128,2 9-40,2 6-112,8 2-48,5 8-128,-8-10-248,12 13-656,6 2-633,6 2 993</inkml:trace>
  <inkml:trace contextRef="#ctx0" brushRef="#br5" timeOffset="97">4024 2709 2064,'9'-69'1225,"-9"61"-1,-4 1-72,-1 2-24,-4-2 17,1 5-65,-2 2-80,-6 2-192,0 5-136,-6 2-207,-3 2-89,1 3-120,-1 1-48,13 2-72,7 6-32,5-4-80,-1 3-24,4-1-56,-6-6-8,8 2 16,11-5 16,3-2 32,6-1 0,2-9 16,6 0 8,2-8 0,3-1 8,5-4 16,-5-4 0,-8-3 40,-11-4 8,-11-3 48,-3 1 24,-5 4 40,-13-5 96,-6 9 16,-16-2-32,-6 6-64,6 5-120,-3 8-80,3 2-24,-1 6-8,2 4-48,8 5-808,6 2-1128,12 9 1271</inkml:trace>
  <inkml:trace contextRef="#ctx0" brushRef="#br5" timeOffset="98">3802 2480 2248,'6'-71'1377,"-19"57"-33,3 8-296,-3 5 49,-2-1-97,-2 2-88,-7 3-232,1 0-64,2 5-128,1 11-64,1-5-112,4 5-39,2 5-105,-1-9-64,8 7-104,-1 1-32,7-5-48,5 4 0,8-4 24,3-1 16,10-3 24,-1-7 16,7-7 16,4-5 16,4-8 16,2-3 8,-6-7 8,2 2 0,-17-3 16,1-1 24,-12 1 32,-7-1 24,-10-2 8,-4 10-8,-6 5-56,-6 1-40,1 7-48,-3 4-24,-4 7-32,1 3 72,1 5-632,-3-4-537,10 7 729</inkml:trace>
  <inkml:trace contextRef="#ctx0" brushRef="#br5" timeOffset="99">3394 2680 680,'9'-60'816,"-10"57"153,-4-3 255,0-7-32,1 6-184,-2-1-56,0 3-15,-5 4 23,-5-6-32,2 3-88,-3 4-176,-1-3-87,3 6-121,-3-3-48,2 2-88,-3 5-40,6-2-128,8 15-56,3-2-96,-3 2-32,2 5-32,4-3 8,5 2 8,10 1 32,7-6 8,-6-1 8,11-6 0,2-2 8,10-5 16,2-5 8,0-9 16,-9-5 0,-8-8 24,-5-2 8,-7 0 24,0-1 16,-12-3 40,3 5 8,-15-2 0,-7 6-16,-10 0-48,-11 3-24,-2 8-56,2-1-24,-2 13-40,-1 5 56,8 6-536,7 7-664,8 6 784</inkml:trace>
  <inkml:trace contextRef="#ctx0" brushRef="#br5" timeOffset="100">3032 2463 2184,'-8'-54'1409,"5"56"15,-5-13-168,2 10-287,-3-4-65,0 3-80,-6 5-48,-1-3-112,-1 10-80,0-1-160,-3 2-55,-3 5-137,7 1-32,4 6-56,1-5-40,5 2-48,1-6-32,3 1-40,5 3-8,7-1 0,4 2 16,8-5 0,-1-2 8,7-4 16,7-4 16,3-9 8,4-5 8,14-7 8,-15-4 0,-8-2 8,-4 1 16,-13-1 8,-1 4 16,-3 4 40,-13-6 16,-6 2 16,-4 4-8,-11-3-40,2 1-24,-17 2-40,-6-2-24,-1 7-24,-3 7-16,8 9-32,2 8-24,3 4-560,3 10-824,14 2 927</inkml:trace>
  <inkml:trace contextRef="#ctx0" brushRef="#br5" timeOffset="101">2563 2628 856,'0'-14'968,"-5"3"497,2-1 23,-3 1-152,-5 6-111,3-4-217,-5 6-56,-2 4-72,2-1-88,-6 4-152,1 5-103,-2 2-233,-6-1-64,4 7-40,2 2 0,8-1-24,4 3-40,4-4-96,4 2-32,4 0-32,5 3 0,10-3 16,6 1-8,2-9 16,8 1 0,-1-9 24,1-6 8,6-5 16,-5-4 8,1 0 8,-5-3 16,-2-4 8,-9-1 16,-11-5 24,-5 3 24,-12-2 24,-3 5 0,-14-3-8,-3 3-8,-4 4-24,-7 3-16,4 2-24,-7 8-40,2 3-48,-1 5 0,4 8-24,4-3-56,8 7-928,6 3 736</inkml:trace>
  <inkml:trace contextRef="#ctx0" brushRef="#br5" timeOffset="102">2125 2502 1904,'25'-47'1257,"-25"41"23,-5-2-64,3 1-224,-1 6-111,-2-3-177,3 2-72,-6-1-104,2-1-16,-6 4-56,-3 0-40,-2 5-72,-3 1-40,-2 2-96,3 5-15,-2 1-25,7-2-16,3 2-8,3-1-32,5-2-56,3 3-8,2 0-24,1 0-8,8 5-8,-4-6 0,15 9-8,6-5 8,3-3-8,10 2 8,-1-12 16,-2-4 8,4-6 24,-2-10 8,-1-10 16,1 1 8,-10-4 8,-7-2 8,-8 6 32,-6 0 16,-12 0 32,-3 6 24,-20-3 40,-4 7 8,-11-5-16,-3 4-24,0 13-104,-2-5-24,7 16-72,11 3-16,-4 0-8,-1 2 72,12 1-648,-4 1-800,18 2 920</inkml:trace>
  <inkml:trace contextRef="#ctx0" brushRef="#br5" timeOffset="103">5738 2323 1064,'1'-5'768,"-5"3"249,11 3 39,-7-1 24,2 5-152,-2-5-216,2 3-39,-4-5 15,0 2 0,1 0-16,1 0-56,0 0-120,-6 8-64,0 6-112,-3 21-32,10-23-23,-5-2-25,2-1-48,0-3-40,5 4-56,0-6-16,9 3-24,-2-1-8,-9-8-8,13 9 8,-11-7 0,-3-3 8,7 3-8,-5 0 8,3-3-8,4 5 0,-4 3-16,-1 0 8,-1-2-8,1 2 0,-1 1 8,-2 0 0,0 0 16,0 3 16,2-6 8,-3 4 8,0-2 0,0 1-16,-3 2-8,1-4-8,2 2-16,0-2-8,0 2 0,1-3-16,-1-3 0,0 0 0,0 0-16,0 0 8,0 0-8,0 0 8,0 0 0,0 0 0,0 0 0,5 0 8,-1 6-8,4 0 0,13 14 0,-19-16 0,-1-2 0,0 5 8,-1-1 0,-1-5 8,1 3-8,-2 1 0,-1 0 8,-2 4 8,-2 0-16,2-3 0,-1 1-8,4 2-8,-1-6-8,0 2 0,3 4 0,0-7-8,4 4 0,-4-3 0,2-3 8,1 5 0,1-2 8,2 1 0,0-4 8,-1 0-8,-2 0 8,-1 2 0,-2-2 0,0 0-8,0 0 8,0 0 0,0 0-8,0 0 8,2 0 0,1 1 0,0 0 8,-3 0-8,4 5 0,-2-2 8,-1-1-16,-1-2 8,3 4-8,-2-1 0,0 4 0,-1-3 0,0 0 0,1 2-8,7 19 0,-6-18-8,-1 2 16,-1-3 0,2-1 0,1 1 0,-2-5 0,1 1 8,3-3-24,-3 0-32,1 0 32</inkml:trace>
  <inkml:trace contextRef="#ctx0" brushRef="#br5" timeOffset="104">1592 2525 3353,'17'-52'1928,"-23"36"-256,-1 2-215,3 9-329,-5-9-88,3 10-120,-6 1-71,-4-2-217,0 8-88,-3 1-192,-2 2-48,-5 5-72,5 6-40,1 7-32,2 4-40,-1 5-40,6-3-32,8 7-32,2-1-16,15-1 0,0 1 0,5-9 0,6 2 0,2-8-8,1-5 8,7-7 8,5-3 24,5-11 16,2-6 16,6-10 16,-1-7 8,-15-4 8,-4-5 8,-19 2 16,-1-4 0,-6 6 16,-7 5 8,-10 2-16,-2 1-16,-16 2-40,0 7-23,-2 8-33,-6 8-8,6 8-16,-7 0-16,13 5-273,13-6-231,1-2-672,-28 18 704</inkml:trace>
  <inkml:trace contextRef="#ctx0" brushRef="#br5" timeOffset="105">1140 2335 1536,'-1'0'1057,"1"-1"103,-1 0-56,-1 1-184,1-2-96,0 2-127,1 0-9,-1 0 0,1 0-8,-3 0-40,0 0-48,-3 0-88,-1 2-40,4-2-87,-3 7-41,-13 20-72,14-16-24,-3-3-48,2 1-16,3-4-32,6 6-16,4-2-32,-14-2-16,5-1-24,-2 0-16,4-1-8,4 0-8,-2-3 8,2-1 8,-8 2 8,10-2 0,-3 4 0,-3-5-16,0 0 0,-6-4 0,0 4-8,4 1 16,0 4 24,4 5 0,-2-6 0,-5 2 0,-1 2-16,3-6-8,-8 5-8,10 0 0,-2 1-8,-3-2 0,2 0 0,-1-5-8,0 1 0,1 1-8,3 0 0,0 2 0,0-4-8,1-1-16,0 0 0,0 0 8,0-1 8,0 1 0,0 0 0,0 0 0,0 0 0,0 0 0,0 0 0,3 5 0,-3-5 8,3 6 8,-1-3 0,1 5 8,-1 1 32,-1 14 16,-5-16 32,-4-2 8,3 3-16,1 3-8,4 3-40,0-4-8,-2-9-16,1-1-8,-3-1-8,4 1-8,-1 0 0,1 0 0,0 0 8,0 0-8,0 0 8,0 0 0,0 0-8,0 0 0,0 0 0,1 2 0,1 2 8,-2-4 0,0 1 0,0-1 0,1 4-8,1 0 16,0 4 0,-1-3 8,-1 18 0,-8-18 0,2 0-8,3 3 8,-2-5-8,0 1-8,1-2-8,0-1 8,2 10-8,0-4-8,0-1 0,2 1-8,0-6 0,0 0 8,0-2-8,0 0 0,0 1 16,0-1 0,0 1 0,0 0 8,0-2 0,0 1 8,0 1 0,0 0 0,0 0 8,0 0-16,0 0 0,0 5 8,0-1 16,0 2 24,0-2 24,0 1 8,-1 3-24,-5 18-16,3-16-24,-2 2-8,1-4-8,-2-1-8,6-3 0,-2 0 0,7 4 24,4-8-336,-5-1-2224,3-1 1840</inkml:trace>
  <inkml:trace contextRef="#ctx0" brushRef="#br1" timeOffset="106">1134 1830 2000,'7'-21'1273,"-7"15"31,-3 3-96,3-3-160,-2 5-71,4 2-81,-2-2-24,0 1-16,0 0-32,0 0-47,0 0-33,0 0-104,0 0-32,1 17-104,0 20-56,-3-15-40,2 3-8,-2-7 8,1 5 1,0 4-1,-1 1-16,0 1-24,1-2 8,1-2-48,0 2-24,1-2-56,1-1-40,4 3-32,-6-5-16,1 0-24,0 3-16,-1-9-32,1 1-8,0-3-16,-1-4 0,0-6 0,-1-1-16,0-9-472,-1-5-504,2-10-2209,1-5 2001</inkml:trace>
  <inkml:trace contextRef="#ctx0" brushRef="#br4" timeOffset="107">1145 1350 1784,'-3'-10'961,"5"5"-265,-2-5-232,0 3-80,1 6 96,-2-7 280,1 3 112,1 1 57,-1-1-17,2 2-120,-2 1-24,-1 1-72,0 1-56,1 0-104,-1 0-79,0 0-113,0 0-8,1 0 40,-1 0 40,1 0 16,0 0-24,0 0-24,0 2-16,-1 7-32,1 9-16,-2 23-72,2-17-24,0 7-23,0-2 15,0 7 48,0-1 16,2 3-24,0-2-24,1-3-64,2 0-48,-2-8-32,0-1 0,-3-11 0,-1-2 8,-1-4 0,-1-2-120,0-3-432,-2-3-272,-1-5-673,0 3-335,3-2-969,-2 1-1055,4 1 2423</inkml:trace>
  <inkml:trace contextRef="#ctx0" brushRef="#br4" timeOffset="108">1202 1739 1768,'-5'-2'1193,"2"3"-57,-3 0-120,3 1 32,1 2-143,0-10-65,2 8-128,1-5-8,0 3 32,-1 0-24,0 0-8,0 0-31,0 0-137,0 0-88,4 1-168,6 1-48,23 9-56,-10-4-16,2-7 40,-5 2 32,6-3 16,-6-2 24,8 2 8,2-4-16,0 2-16,1 1-8,3 1-56,-2 1-32,4 0-31,0 0-17,-7 0-32,1 0 0,-2-4-16,-1 4-8,1-1 8,-3 1 0,-6 0 32,-1-2 24,-2 8-104,-2-9-320,-2 7-1161,2-1-1511,-6 0 1823</inkml:trace>
  <inkml:trace contextRef="#ctx0" brushRef="#br4" timeOffset="109">1148 1314 1912,'-6'0'1385,"4"0"263,0 0-192,3-3-383,-1 3-193,0 0-240,0 0-8,7 0 80,6 1-40,25 9-104,-20-7-39,9 1-89,0-2 48,2-7-24,5 3-24,1 0 16,0-6-96,7 5-120,1 2-24,6-5-136,6 6-40,-7-1-24,3-4 0,-4 1 0,-6 4 8,4-1 8,-3 0 8,-2 3 24,-3-6-8,-4 4 8,-9-4 8,-12 0 32,-2 7-48,-6-6-1032,3 7 752</inkml:trace>
  <inkml:trace contextRef="#ctx0" brushRef="#br4" timeOffset="110">1858 1782 1672,'-37'-18'1217,"36"13"255,2 1-8,2 0-143,-1 2-129,5 4-256,-6-3-112,4-2-168,2 1-72,-1-3-87,6 5-41,0 1-48,2 2-48,2-3-104,-1 1-56,2 0-72,-2 0-24,3 4-24,0-2 8,-6 1 152,2-1-336,-6-6 112</inkml:trace>
  <inkml:trace contextRef="#ctx0" brushRef="#br4" timeOffset="111">2047 1355 3385,'-23'-55'1888,"17"47"-272,9 10-71,-3-1-321,0-1-208,0 0-272,0 0 41,0 15 111,0 22-56,-1-11-40,1 7-32,-4-3-80,3 5-7,-2 3-81,2 0-64,4 3-112,-5-5-88,2-1-136,0-6-40,-1-8-72,2 3-8,0-22-304,0 4-424,0-9 424</inkml:trace>
  <inkml:trace contextRef="#ctx0" brushRef="#br3" timeOffset="112">4 2997 2393,'0'-1'1792,"-1"1"-24,0-1-343,0 0-145,1 0-352,0 1-112,0 0-152,0 0-23,0 0 15,0-3 8,3 2-40,8 1-40,0 1-80,19 2-40,-20-1-16,2 2-8,-2-4-63,0 0-33,4 1-88,-1-5-48,2 3-56,1 0-16,0-4-32,2 10-8,-1-11-8,3 5-8,0 1-16,1-6-8,2 7-8,1 1-8,-4-2 16,-4-1 0,0 3 88,-9 0-128,6 1-568,4 6-408,-10-7 504</inkml:trace>
  <inkml:trace contextRef="#ctx0" brushRef="#br3" timeOffset="113">441 3007 1568,'-22'-21'1321,"17"19"279,2-4-72,0 3-271,3 4-145,5 1-208,-1 1 0,-3 1-112,0-1-88,-3 2-103,3 3-89,-1 1-136,1 2-56,-3 3-96,2-5-40,2 4-32,-2-7-16,3 2-24,-3-2-8,0 0-40,-1-4 0,2 1-8,-1-8 8,-3 4 24,7 2 0,-4-1-16,0 0 0,0-1-40,-1 0-8,1 0-16,-1-2 0,-1 3-8,2-5 0,2-4-8,3-14 8,-5 18 0,-2-1 0,4 3 0,-2 3 0,0-2-16,-2 2 0,1 0-8,1 0 8,0 7 16,0-2 0,0 2 0,-1 14 0,1-12 0,-4-5 0,5 2 8,-1 2 0,-1 0 8,1 2 8,-5-10 8,1 0-8,4 4 0,-1-2 0,1 4-8,3-3 8,-3-2 0,0-2 16,7 1 24,-7-4 16,1-2 0,1 3 0,-2-2-24,2 5 0,7-4-16,-5 7 0,1 1 8,-1-4 8,1-2 0,5 2-8,2-1 24,1 3 0,-4-2 16,4-3-8,-1-3-16,2 2-8,-1 6 1,-1-2 7,-1 2-8,2 5 264,-1-7-344,-3 0-585,2 7 505</inkml:trace>
  <inkml:trace contextRef="#ctx0" brushRef="#br3" timeOffset="114">84 3046 688,'0'-5'1000,"-12"-9"249,11 5 135,-1 10 24,-2-5-200,2 2-79,4 8-89,-2-13-112,0 7-160,2 7-80,-10-10-103,6 8 7,0 8-40,1-10-16,2 7-24,4-4-8,-2 6-40,-3 4-32,2 8-104,-3 5-40,0-3-47,-4 7-1,10 1 0,-10-2-8,4 0-8,1 5-16,-13 1 0,10 5 0,-2-6-24,-1-1-24,1-7-72,-1 0-16,3-4-24,1-4 0,5-3 16,-4-4-8,-3-2 16,2-9 0,-3 3 16,7-5-8,1-10-240,-2 4-216,1-11-608,-3-2-457,2 5-2183,2 1 2359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08:15:54.39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1122 432 2497,'13'-88'1328,"-34"88"-104,6-16-952,5 13-280,-6-22-32,22 28-32,-4 2-16,0-3-400,-2 0 352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07:53:11.55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1955 583 4473,'-4'-18'427,"5"16"-348,-1-1-1,0 1 0,0-1 1,0 0-1,0 1 0,0-1 1,-1 1-1,1-1 1,-1 1-1,0-1 0,1 1 1,-1-1-1,0 1 0,-1 0 1,1 0-1,0-1 0,-1 1 1,1 0-1,-1 0 1,1 0-1,-1 0 0,0 1 1,0-1-1,0 0 0,0 1 1,0-1-1,-1 1 1,1 0-1,0 0 0,0 0 1,-1 0-1,1 0 0,-1 0 1,1 1-1,-1-1 1,1 1-1,-1-1 0,1 1 1,-1 0-1,0 0-78,-56 8 1721,0 3 0,0 2 0,-51 19-1721,-40 25 1899,-105 57-1899,244-109 82,-485 261 1995,479-256-2045,-8 1-16,1 2 1,1 0-1,0 2 0,1 0 0,1 1 0,0 2 0,1 0 0,1 1 0,1 1 0,1 1 0,0 0 0,-11 21-16,-15 76-2466,43-112-633,12-6 1169</inkml:trace>
  <inkml:trace contextRef="#ctx0" brushRef="#br0" timeOffset="576.026">411 1161 3505,'-67'-66'1649,"11"39"2072,52 26-3605,1 1 0,-1 0-1,0 0 1,1 0 0,-1 0-1,0 1 1,1 0 0,-1-1-1,1 1 1,-1 1 0,1-1-1,0 0 1,0 1 0,-1 0-1,1-1 1,0 1 0,0 1-1,0-1 1,1 0 0,-1 1-1,0-1 1,1 1 0,0 0-1,0 0 1,0 0 0,0 0-1,0 0 1,0 0 0,1 0-1,-1 1 1,1-1 0,-1 3-116,-13 20 472,-41 46 675,44-60-1034,1 0 1,0 0-1,1 1 1,0 0 0,1 1-1,0 0 1,1 0 0,1 1-1,0 0 1,1 0-1,1 1 1,0 0 0,1-1-1,1 2 1,0-1 0,1 0-1,1 1 1,1 5-114,1-18 5,1 1 0,0-1 1,0 0-1,0 0 0,1 0 1,-1 0-1,1 0 0,0-1 0,0 1 1,0-1-1,1 0 0,-1 0 0,1 0 1,0 0-1,0 0 0,0-1 1,0 0-1,0 0 0,0 0 0,1 0 1,-1-1-1,0 0 0,1 0 1,-1 0-1,1 0 0,0-1-5,9 0 7,1-2-1,-1 0 0,0-1 1,-1 0-1,1-1 1,0 0-1,-1-1 1,0-1-1,12-6-6,38-16-130,83-34-603,-143 61 732,-1 0 0,1 0 0,-1-1 1,1 1-1,-1 0 0,0-1 0,0 0 0,0 1 1,0-1-1,0 0 0,0 0 0,0 0 0,0 0 1,-1 0-1,1-1 0,-1 1 0,0-1 1,1 1-1,-1-1 0,0 1 0,-1-1 0,1 1 1,0-1-1,-1 0 0,1 1 0,-1-1 0,0 0 1,0 1-1,0-1 0,0 0 0,-1 0 1,1 1-1,-1-1 0,0-1 1,0 1 22,-1 0 0,1 0-1,-1 0 1,0 0 0,0 1 0,0-1 0,0 0-1,-1 1 1,1 0 0,-1-1 0,0 1 0,1 0 0,-1 0-1,0 1 1,0-1 0,0 0 0,0 1 0,0 0-1,-1 0 1,1 0 0,0 0 0,-2 0-22,3 0 16,-32-8-14,-1 1-1,0 1 1,-1 2-1,0 2 1,-26 0-2,52 3-171,-17 1-1058,11 1 526</inkml:trace>
  <inkml:trace contextRef="#ctx0" brushRef="#br0" timeOffset="1170.767">2282 309 5849,'-10'-15'2769,"1"10"-993,3 5-544,-1-1 81,4 7-273,1 4-200,2 15-464,7 1-144,3 17-152,5 13-32,4-2-16,4 10 8,-1-15-216,-6-10-520,0 2 472</inkml:trace>
  <inkml:trace contextRef="#ctx0" brushRef="#br0" timeOffset="1552.869">1786 253 7290,'-3'-3'211,"1"1"0,0-1 0,0 0 1,0 0-1,0-1 0,0 1 1,1 0-1,-1-1 0,1 1 0,0-1 1,0 1-1,0-1 0,1 1 1,-1-1-1,1 0 0,0 1 0,0-1 1,0 0-1,0 1 0,1-1 1,0 1-1,-1-1 0,1 0 0,1 1 1,-1 0-1,0-1 0,1 1 0,1-3-211,5-1 148,0 1-1,1 0 0,-1 0 0,1 1 1,0 0-1,1 1 0,-1 0 0,1 0 1,-1 1-1,1 1 0,0-1 0,1 1 0,-1 1 1,0 0-1,0 0 0,1 1-147,10-2 101,38-5 10,184-11 58,-175 23-164,-1 3-1,0 2 0,-1 3 1,0 4-1,-1 2 1,48 21-5,-105-38-1,1 1 0,0 0 0,-1 1 0,0 0 0,0 0 1,0 0-1,0 1 0,-1 0 0,0 1 0,0 0 0,0 0 0,-1 0 1,0 1-1,0 0 0,0 0 0,-1 1 0,0-1 0,-1 1 0,0 0 1,0 0-1,0 1 0,-1-1 0,0 1 0,-1 0 0,0 0 0,-1 0 1,1 0-1,-1 8 1,-5 2 17,-1 0 0,-1 0 1,0 0-1,-2-1 0,0 0 0,-1-1 1,0 0-1,-2 0 0,0-1 0,0 0 1,-2-1-1,0-1 0,-1 0 0,0 0 1,-1-1-1,-3 1-17,-3-1 28,0 0 1,-2-1-1,1-1 1,-1-1-1,-1-1 1,0-1-1,0-1 1,0-1-1,-1-1 1,-10 0-29,-99 26 220,126-28-264,-1 1-1,1-2 1,-1 1-1,0-1 1,0-1-1,0 0 1,0 0-1,0-1 1,0 0-1,0 0 1,0-1-1,0 0 1,0-1 0,0 0-1,1 0 1,-1-1-1,-2-1 45,6 2-213,0-1-1,0 1 1,0-1 0,1 0 0,-1-1-1,1 1 1,0-1 0,0 0-1,0 0 1,0 0 0,1-1-1,0 1 1,-1-1 0,2 0 0,-1 0-1,1 0 1,-1-1 213,-10-38-1358</inkml:trace>
  <inkml:trace contextRef="#ctx0" brushRef="#br0" timeOffset="2049.092">3341 439 4745,'-2'-14'440,"3"12"-356,-1-1 0,0 1 0,0-1 0,0 0 0,0 1 0,-1-1 0,1 0 0,-1 1 0,0-1 0,1 1 0,-1-1 0,0 1 0,-1-1 0,1 1 0,0 0 0,-1 0 0,1-1 0,-1 1 0,1 0 0,-1 0 0,0 1 0,0-1 0,0 0 0,0 1 1,0-1-1,-1 1 0,1-1 0,0 1 0,-1 0-84,-9-3 233,0 0 1,0 1 0,0 0 0,-1 1 0,1 0-1,-1 1 1,0 0 0,1 1 0,-1 1 0,0 0-1,1 0 1,-1 1 0,1 1 0,0 0 0,0 1-1,0 0 1,0 1 0,1 1 0,-1-1 0,1 2-1,1-1 1,-1 2 0,1-1 0,1 2-1,-1-1 1,-6 9-234,13-13 0,0 0 0,0 0-1,1 1 1,0-1 0,0 1 0,0 0-1,0-1 1,1 1 0,-1 0 0,1 0-1,0 0 1,1 0 0,-1 0-1,1 0 1,0 1 0,1-1 0,-1 0-1,1 0 1,0 0 0,0 0 0,0 0-1,1-1 1,0 1 0,0 0 0,0-1-1,0 1 1,1-1 0,0 1-1,0-1 1,1 1 0,3 3 4,0 0 0,0-1-1,1 0 1,-1 0 0,2-1 0,-1 0-1,1 0 1,0-1 0,0 0-1,0 0 1,1-1 0,0-1 0,0 0-1,3 1-3,0-3 34,-1 0 0,1 0 0,0-1 0,0-1 0,0 0 0,0-1 0,0-1 0,-1 0 0,1 0 0,-1-1-1,0-1 1,0 0 0,-1 0 0,1-2 0,-1 1 0,0-1 0,-1-1 0,0 0 0,0 0 0,0-1 0,-1 0 0,-1-1 0,0 0 0,0 0-1,-1-1 1,0 0 0,0 0 0,-2-1 0,1 0 0,-2 0 0,1 0 0,-2 0 0,1-1 0,0-10-34,-3 19 28,-1 0 1,0 0 0,0 0-1,0 0 1,0 0 0,0 0-1,-1 0 1,0 0 0,0 0-1,0 0 1,0 1 0,-1-1-1,1 0 1,-1 1 0,0-1-1,0 1 1,0 0 0,0-1-1,-1 1 1,0 0-1,1 1 1,-1-1 0,0 0-1,0 1 1,0-1 0,-1 1-1,-1-1-28,3 4 3,-1 0 0,1 0 0,0 0 0,0 1 0,0-1 0,-1 1 0,1-1 0,1 1 0,-1 0 0,0-1 0,0 1 0,1 0 0,-1 0 0,1 0 0,-1 1-1,1-1 1,0 0 0,0 0 0,0 1 0,0-1 0,0 1 0,1-1 0,-1 1 0,1-1 0,-1 1 0,1-1 0,0 1 0,0-1 0,0 3-3,0 6-25,0 1-1,1-1 1,0 1 0,1-1 0,1 1 0,-1-1 0,2 0-1,-1 0 1,1 0 0,1-1 0,0 0 0,1 1 0,0-2-1,0 1 1,5 4 25,-7-9-307,-1 1-1,2-1 0,-1 0 0,1-1 1,-1 1-1,1-1 0,0 0 1,1 0-1,-1 0 0,1-1 0,0 0 1,0 0-1,0 0 0,0-1 1,4 1 307,16-9-1346</inkml:trace>
  <inkml:trace contextRef="#ctx0" brushRef="#br0" timeOffset="2315.566">3640 322 5425,'-1'-8'932,"-13"-15"3735,16 43-4491,31 188 50,-32-157 749,-15-70 2203,13 8-3077,0 1-1,0-1 0,1 1 1,0-1-1,0 1 0,1-1 0,1 1 1,0 0-1,0-1 0,1 1 1,1 0-1,-1 1 0,2-1 1,-1 0-1,1 1 0,1 0 0,-1 0 1,1 1-1,1 0 0,0 0 1,0 0-1,1 1 0,0 0 1,4-3-101,47-42-1035,-12 34-3118,-28 16 2692</inkml:trace>
  <inkml:trace contextRef="#ctx0" brushRef="#br0" timeOffset="2673.931">3914 174 7202,'27'-118'2661,"-26"116"-2588,-1 0 0,1 1 0,-1-1 0,1 1-1,-1-1 1,0 0 0,1 1 0,-1-1 0,0 0 0,0 0-1,0 1 1,0-1 0,-1 0 0,1 1 0,0-1-1,-1 0 1,1 1 0,-1-1 0,0 1 0,1-1-1,-1 0 1,0 1 0,0 0 0,0-1 0,0 1 0,0-1-1,0 1 1,0 0 0,-1 0 0,1 0 0,-1 0-73,-1-2 218,3 3-186,-1 0-1,1-1 1,-1 1 0,1 0 0,-1-1 0,0 1 0,1 0 0,-1 0 0,1-1 0,-1 1 0,0 0-1,1 0 1,-1 0 0,1 0 0,-1 0 0,0 0 0,1 0 0,-1 0 0,0 0 0,1 0 0,-1 0-1,0 0 1,1 1 0,-1-1 0,1 0 0,-1 0 0,0 1 0,1-1 0,-1 0 0,1 1 0,-1-1-1,1 1 1,-1-1 0,1 0 0,0 1 0,-1-1 0,1 1 0,-1-1 0,1 1 0,0 0 0,-1-1-1,1 1 1,0-1 0,0 1 0,-1-1 0,1 1 0,0 0 0,0-1 0,0 1 0,0 0-32,1 16 19,0 0 1,1-1-1,1 1 1,1-1-1,0 1 1,1-1 0,1 0-1,1-1 1,7 14-20,-1-3 53,-2-1 1,0 1-1,-2 1 1,-1 0-1,-1 0 1,-1 1-1,1 23-53,9 35 591,-16-85-564,0-1-1,0 1 0,1-1 1,-1 1-1,1-1 0,-1 1 1,0-1-1,1 1 0,-1-1 1,1 0-1,-1 1 1,1-1-1,-1 0 0,1 1 1,0-1-1,-1 0 0,1 0 1,-1 1-1,1-1 0,0 0 1,-1 0-1,1 0 0,-1 0 1,1 0-1,0 0 1,-1 0-1,1 0 0,0 0 1,-1 0-1,1 0 0,-1 0 1,1 0-1,0-1 0,-1 1 1,1 0-1,-1 0 0,1-1 1,-1 1-1,1 0 1,-1-1-1,1 1 0,-1 0 1,1-1-1,-1 1 0,1-1 1,-1 1-1,0-1 0,1 1 1,-1-1-1,0 1 1,1-1-1,-1 0 0,0 1 1,0-1-1,1 1 0,-1-1 1,0 0-1,0 1 0,0-1 1,0 1-1,0-1 0,0 0 1,0 1-1,0-1 1,0 0-1,0 1-26,4-7 215,72-115 808,63-116-900,-121 216-519,-3 5-1120,-9 5-2435,-6 11 1840</inkml:trace>
  <inkml:trace contextRef="#ctx0" brushRef="#br0" timeOffset="2829.429">4231 312 7306,'-10'12'3344,"5"8"-1359,2-2-89,8 6-384,8-6-335,11-5-617,9 10-256,10 2-456,4-2-720,6 3 600</inkml:trace>
  <inkml:trace contextRef="#ctx0" brushRef="#br0" timeOffset="4433.041">2336 1275 2921,'-47'-57'1179,"33"44"3092,17 24 703,-1-6-5946,30 223 2523,-31-204-1489,22 136 254,-23-160-300,-1 1 1,1 0-1,-1 0 1,0-1 0,1 1-1,-1 0 1,0 0-1,1-1 1,-1 1-1,0-1 1,0 1 0,0-1-1,0 1 1,0-1-1,1 0 1,-1 1-1,0-1 1,0 0-1,0 0 1,0 1 0,0-1-1,0 0 1,0 0-1,0 0 1,0 0-1,0 0 1,0 0 0,0-1-1,0 1 1,0 0-1,0 0 1,0-1-1,0 1 1,0-1-1,1 1 1,-1-1 0,0 1-1,0-1 1,0 1-1,1-1 1,-1 0-1,0 1 1,1-1 0,-1 0-1,0 0 1,1 1-1,-1-1 1,1 0-1,-1 0 1,1 0 0,0 0-1,-1 0 1,1 0-1,0 0 1,0 0-1,0 0 1,-1 0-17,-7-19 31,0 0 1,1 0-1,1-1 1,1 0-1,1 0 0,1-1 1,1 1-1,0-1 1,2-11-32,10-219 73,8 186 495,-18 66-603,0 1 18,8 144 70,16-48 43,45-68 175,-53-15-205,51 46-90,-23-33 34,-21-23 23,-22-3-31,-1-1 0,1 0 0,0 1 0,0-1 0,0 0 0,0 1 0,0-1 0,0 0 0,0 0-1,-1 0 1,1 0 0,0 0 0,0 0 0,0 0 0,0 0 0,0-1 0,0 1 0,0 0 0,0 0-1,-1-1 1,1 1 0,0-1 0,0 1 0,0-1 0,-1 1 0,1-1 0,0 1 0,0-1-1,-1 0 1,1 1 0,-1-1 0,1 0 0,0 1 0,-1-1 0,1 0 0,-1 0 0,0 0 0,1 0-2,30-44 146,7-91 72,-32 115-200,-2 0 1,0 0 0,-1-1 0,-2 1 0,0-1-1,-1 1 1,-1-1 0,-1 1 0,-1 0 0,-5-17-19,14 27-639,10 135 510,-7-100 139,1 0 1,2 0 0,0-1 0,1 0 0,2-1 0,0 0 0,1-2 0,1 0 0,1 0 0,4 1-11,1 3-109,-21-19 4,1-1 0,1 1 0,-1-1 0,1-1 0,0 1 0,-1 0 0,2-1 0,-1 0 0,0 1 0,1-2-1,-1 1 1,1-1 0,0 1 0,0-1 0,0 0 0,0-1 0,0 0 0,0 1 0,4-1 105,7-5-2807,-6-8 1028</inkml:trace>
  <inkml:trace contextRef="#ctx0" brushRef="#br0" timeOffset="4932.859">3252 1317 3473,'13'-41'5785,"-13"36"-5579,0 0 0,0 1-1,0-1 1,-1 1 0,1-1 0,-1 1-1,0-1 1,0 1 0,-1-1 0,1 1-1,-1 0 1,0 0 0,0 0 0,-1 0-1,1 0 1,-1 0 0,0 0 0,0 1 0,0-1-1,0 1 1,-1 0 0,1 0 0,-1 0-1,0 1 1,-1-1-206,-109-46 1603,108 48-1575,0 1 1,0-1 0,0 1-1,0 0 1,0 0 0,0 1-1,0 0 1,0 0-1,0 1 1,1-1 0,-1 1-1,0 0 1,1 1 0,0-1-1,-1 1 1,1 0 0,0 1-1,1-1 1,-1 1-1,0 0 1,1 0 0,0 0-1,0 1 1,0-1 0,1 1-1,-1 0 1,1 0 0,0 0-1,1 1 1,-1-1-1,1 1 1,0-1 0,0 1-1,1 0 1,0 0 0,0 0-29,3 5-7,0-1 1,1 0-1,0 0 1,1 0 0,0 0-1,1-1 1,0 0-1,0 0 1,1 0 0,0 0-1,0-1 1,1 0-1,0 0 1,1-1-1,0 0 1,0 0 0,0-1-1,1 0 1,0-1-1,0 1 1,7 1 6,83 39 82,-95-45-69,-1 0-1,1-1 1,0 1 0,-1-1-1,1 1 1,0-1-1,-1 0 1,1-1 0,0 1-1,-1-1 1,1 1-1,0-1 1,-1 0 0,1 0-1,-1-1 1,1 1-1,-1-1 1,0 0-1,0 0 1,0 0 0,0 0-1,0 0 1,0 0-1,0-1 1,-1 0 0,1 0-1,-1 1 1,2-4-13,4-9 60,-1 0 0,-1-1 0,0 0 0,-1-1 0,0 1 0,-2-1 0,0 0 0,-1 0 0,0 0 0,-2 0 0,0 0 1,-2-13-62,2 17 13,-6-42-27,6 55 6,0 1-1,0-1 0,0 1 1,0-1-1,0 0 0,-1 1 1,1-1-1,0 0 0,0 1 1,0-1-1,0 0 1,0 1-1,-1-1 0,1 0 1,0 0-1,0 1 0,0-1 1,-1 0-1,1 0 0,0 1 1,-1-1-1,1 0 1,0 0-1,0 1 0,-1-1 1,1 0-1,0 0 0,-1 0 1,1 0-1,0 0 0,-1 0 1,1 0-1,0 1 0,-1-1 1,1 0-1,-1 0 1,1 0-1,0 0 0,-1 0 1,1-1-1,0 1 0,-1 0 1,1 0-1,0 0 10,4 26-138,3 0 1,0 0-1,1-1 0,2 0 1,0 0-1,2-1 0,11 19 138,44 27-3358,-29-50 2038</inkml:trace>
  <inkml:trace contextRef="#ctx0" brushRef="#br0" timeOffset="5187.985">3664 912 7490,'-5'-5'3008,"4"5"-1936,2 1-495,-1-1 183,0 0-64,4 18 0,4 25-280,15 51-184,-12-29-160,-3-2-16,6 6 16,-6-5 168,0-15-768,3-6-632,-4-27 760</inkml:trace>
  <inkml:trace contextRef="#ctx0" brushRef="#br0" timeOffset="5472.828">3792 956 4585,'-21'-50'6495,"18"67"-4915,37 156-776,-23-112-574,-7-24-106,2-1 0,2 1-1,2-1 1,1 0 0,1-1 0,2-1-1,12 20-123,22 2-837,-41-53-402,-6-8 494</inkml:trace>
  <inkml:trace contextRef="#ctx0" brushRef="#br0" timeOffset="5671.788">3503 1161 6217,'-10'0'2489,"10"0"-1569,10 4 232,23-3 41,3-1-137,20 0-304,6 0-328,4-1-312,6-1-32,-8-3 168,-4-3-512,-14 1-1504,-10 2-1649,3 7 1889</inkml:trace>
  <inkml:trace contextRef="#ctx0" brushRef="#br0" timeOffset="6246.267">4139 1151 3409,'70'11'4745,"-56"-13"-4347,0 0 0,-1-1 0,1 0 0,-1-1 0,0-1-1,0 0 1,0 0 0,-1-2 0,0 1 0,0-2 0,0 1 0,-1-2 0,0 0 0,-1 0 0,8-8-398,-19 15 50,1 0 0,0 0 1,-1 1-1,1-1 0,0 0 0,-1 1 1,0-1-1,1 1 0,-1-1 0,0 1 1,0-1-1,0 1 0,0-1 0,0 1 1,0 0-1,-1 0 0,1-1 0,0 1 0,0 0 1,-1 0-1,1 0 0,-1 0 0,1 1 1,-1-1-1,0 0 0,1 1 0,-1-1 1,1 1-1,-1-1 0,0 1 0,0 0 0,1 0 1,-1-1-1,0 1 0,1 1 0,-3-1-50,-11-3 95,-1 1 0,0 1 0,0 0-1,0 2 1,0-1 0,0 2 0,0 0 0,0 1-1,0 1 1,1 0 0,0 1 0,0 1-1,0 0 1,0 1 0,1 0 0,-9 8-95,15-10 10,1 0 0,-1 1 1,1 0-1,0 1 0,1-1 0,0 1 1,0 1-1,0-1 0,1 1 0,0 0 1,1 0-1,0 1 0,0-1 0,0 1 1,1 0-1,1 0 0,-1 0 1,2 0-1,-1 0 0,1 0 0,1 1 1,-1-1-1,1 0 0,1 1 0,0-1 1,0 0-1,1 1 0,0-1 1,1 0-1,0-1 0,0 1 0,1 0 1,0-1-1,1 0 0,0 0 0,0 0 1,0 0-1,1-1 0,0 0 0,6 5-10,-3-5-102,0 1-1,1-1 0,0 0 0,0-1 0,1 0 0,0-1 1,0 0-1,0-1 0,0 0 0,1-1 0,0 0 0,0-1 1,-1 0-1,1-1 0,1 0 0,-1-1 0,0 0 0,0-1 0,0 0 1,-1-1-1,1-1 103,1 0-634,0 0 0,0-1 1,-1-1-1,1 0 0,-1-1 0,-1 0 1,1-1-1,-1-1 0,0 1 0,-1-2 0,0 1 1,4-5 633,0-3-888,0 0 1,-1-2 0,-1 1 0,0-1-1,-2-1 1,0 0 0,6-17 887,34-145 3808,-49 174-3320,1 0 0,-1 0 0,-1-1 1,1 1-1,-1 0 0,-1 0 1,1 0-1,-1 0 0,0 0 1,-1 0-1,1 0 0,-2 0 1,-1-6-489,3 13 32,1 0 0,0-1 1,-1 1-1,1 0 0,0-1 1,-1 1-1,1 0 0,0 0 1,-1-1-1,1 1 0,0 0 1,-1 0-1,1 0 0,-1-1 1,1 1-1,-1 0 0,1 0 1,-1 0-1,1 0 0,0 0 1,-1 0-1,1 0 0,-1 0 1,1 0-1,-1 0 0,1 0 1,-1 0-1,1 0 0,0 0 1,-1 1-1,1-1 0,-1 0 1,1 0-1,0 0 0,-1 1 1,1-1-1,-1 0 0,1 1 1,0-1-1,-1 0 0,1 1 1,0-1-1,0 0 0,-1 1 1,1-1-1,0 0 0,0 1 1,-1-1-1,1 1 0,0-1 1,0 1-1,0-1 0,0 0 1,0 1-1,0-1 0,0 1 1,0-1-1,0 1 0,0-1 1,0 1-1,0-1 0,0 1-32,-7 31 77,16 135-71,3-59 42,-8-38 98,-4-70-116,0 1-1,-1-1 0,1 1 0,-1-1 0,1 1 0,-1-1 0,1 0 0,-1 1 1,1-1-1,-1 0 0,0 1 0,1-1 0,-1 0 0,0 0 0,1 0 0,-1 1 1,1-1-1,-1 0 0,0 0 0,1 0 0,-1 0 0,0 0 0,1 0 0,-1 0 1,0 0-1,1-1 0,-1 1 0,1 0 0,-1 0 0,0 0 0,1-1 0,-1 1 1,1 0-1,-1-1 0,0 1 0,1 0 0,-1-1 0,1 1 0,0-1 0,-1 1 1,1-1-1,-1 1 0,1-1 0,0 1 0,-1-1 0,1 0 0,0 1 0,-1-1 1,1 1-1,0-1 0,0 0 0,0 1 0,0-1 0,-1 0 0,1 1 1,0-1-1,0 1 0,0-1 0,0 0 0,1 1 0,-1-1 0,0 0 0,0 1 1,0-1-1,0 0 0,1 1 0,-1-1 0,0 1 0,1-1-29,-3-14 205,1 0 0,1 0 0,1 1 0,0-1 0,0 0 0,2 0-1,0 1 1,0 0 0,1-1 0,1 1 0,3-4-205,-2 5-78,2 1-1,-1 0 1,2 0-1,0 0 1,0 1 0,1 1-1,0 0 1,0 0 0,2 1-1,-1 0 1,1 1-1,0 0 1,0 1 0,1 0-1,0 1 1,1 1 0,-1 0-1,1 1 1,0 0-1,0 1 1,0 0 0,6 1 78,42-4-673</inkml:trace>
  <inkml:trace contextRef="#ctx0" brushRef="#br0" timeOffset="7538.641">2654 2188 1168,'1'0'11,"0"1"83,1 0 1,0 0-1,-1-1 0,1 1 1,0 0-1,0-1 0,0 1 1,-1-1-1,1 1 0,0-1 1,0 0-1,0 0 0,0 1 1,0-2-1,0 1 1,-1 0-1,1 0 0,0-1 1,0 1-1,0 0 0,0-1 1,-1 0-1,1 0 0,0 1 1,-1-1-1,1 0 0,0 0 1,-1 0-1,1-1 0,-1 1 1,0 0-1,1-1 1,-1 1-1,0 0 0,0-1 1,0 0-1,0 1 0,0-1 1,0 0-1,0 1 0,0-1 1,-1 0-1,1 0 0,-1 0 1,1 1-1,-1-1 1,0 0-1,0 0 0,0 0 1,0 0-1,0 0 0,0-1-94,-3-3 281,0 0 0,0 0 0,-1 1 0,1-1 0,-1 1 0,0 0 0,-1 0 0,1 0 0,-1 0 0,0 1 0,0 0-1,-1 0 1,1 0 0,-1 1 0,0 0 0,0 0 0,0 0 0,0 1 0,0-1 0,-1 2 0,1-1 0,0 1 0,-7-1-281,7 1 68,-1 0 1,1 0 0,-1 0 0,0 1 0,1 0-1,-1 1 1,0-1 0,1 1 0,-1 0 0,1 1-1,-1 0 1,1 0 0,0 0 0,-1 1 0,1 0-1,0 0 1,1 0 0,-1 1 0,1 0 0,0 0-1,-1 0 1,2 1 0,-4 2-69,-3 7 19,0-1-1,1 2 1,1-1 0,0 1 0,1 1 0,1-1-1,0 2 1,-2 8-19,8-19-6,0 1 1,0 0-1,1 0 1,0 0-1,0 0 1,1-1-1,0 1 0,0 0 1,0 0-1,1-1 1,0 1-1,0 0 0,1-1 1,0 0-1,0 0 1,1 0-1,-1 0 0,1 0 1,0-1-1,1 0 1,-1 0-1,1 0 0,0 0 1,1-1-1,-1 1 1,3 0 5,-2 0 9,2 0 0,-1-1 1,1 0-1,-1 0 0,1 0 1,0-1-1,1 0 0,-1-1 1,0 1-1,1-2 0,-1 1 1,1-1-1,0-1 0,-1 1 1,1-2-1,0 1 0,-1-1 1,1 0-1,-1-1 0,1 0 1,-1 0-1,0-1 0,0 0 1,0-1-1,0 1 0,0-1 1,-1-1-1,1 0 0,-1 0 1,-1 0-1,1-1 0,5-6-9,-4 3 32,-1 1-1,0-2 0,-1 1 0,0-1 0,0 0 0,-1 0 0,0-1 1,-1 1-1,-1-1 0,1 0 0,-1 0 0,-1-1 0,0 1 0,-1 0 1,0-1-1,-1 1 0,0-1 0,-1 1 0,0-1 0,-2-4-31,2 7 9,-1 1-1,0 0 0,0 0 0,-1 0 0,0 1 1,-1-1-1,1 1 0,-1-1 0,-1 1 1,1 0-1,-1 1 0,-1-1 0,1 1 1,-1 0-1,0 0 0,0 1 0,-1 0 1,0 0-1,0 0 0,0 1 0,0 0 1,-1 0-1,1 1 0,-1 0 0,0 1 0,0-1 1,0 1-1,-3 1-8,7-1-92,0 0 0,0 1 0,0-1 0,-1 1 0,1 0 0,0 1 0,-1-1 0,1 1 0,-1 0 0,1 0 0,-1 0 0,1 1 0,-1 0 0,1-1 0,0 1 0,-1 1 0,1-1 0,0 1 0,0 0 0,0 0 0,0 0 0,0 0 0,1 1 0,-1-1 0,0 1 0,1 0 0,0 0 0,0 0 0,0 1 0,0-1 0,0 1 0,1-1 0,0 1 0,-1 0 1,1 0-1,1 0 0,-2 4 92,-3 31-945</inkml:trace>
  <inkml:trace contextRef="#ctx0" brushRef="#br0" timeOffset="7864.786">2892 2066 6017,'0'1'102,"0"0"0,0-1 0,0 1 0,0 0-1,-1 0 1,1 0 0,0-1 0,-1 1 0,1 0-1,0 0 1,-1-1 0,1 1 0,-1 0 0,1-1-1,-1 1 1,1-1 0,-1 1 0,0-1 0,1 1 0,-1-1-1,0 1 1,1-1 0,-1 1 0,0-1 0,0 0-1,1 0 1,-1 1 0,0-1 0,0 0 0,0 0 0,1 0-1,-1 0 1,0 0 0,0 0 0,0 0 0,1 0-1,-1 0 1,0 0 0,0 0 0,0 0 0,1-1-1,-1 1 1,0 0 0,0-1 0,1 1 0,-1 0 0,0-1-1,0 1 1,1-1 0,-1 1 0,1-1 0,-1 1-1,0-1 1,1 0 0,-1 1 0,1-1 0,0 0 0,-1 1-1,1-1 1,-1 0 0,1 0-102,2 14 3,0 1 0,1-1 0,0 0 0,1 0 0,1 0 0,0 0 0,1-1 0,0 0 0,1 0 1,0 0-1,1-1 0,0 0 0,1-1 0,0 0 0,1 0 0,0-1 0,4 3-3,-2-3 27,-8-4 23,1-1-1,0 0 0,-1 0 0,2 0 0,-1-1 1,0 1-1,1-1 0,0-1 0,-1 1 1,1-1-1,0 0 0,1 0 0,-1-1 1,0 1-1,0-2 0,1 1 0,-1-1 0,4 0-49,-7 0 92,1-1-1,-1 0 0,1 0 1,-1 0-1,0-1 0,1 1 1,-1-1-1,0 0 0,0 0 0,0 0 1,0 0-1,0-1 0,-1 1 1,1-1-1,-1 1 0,1-1 1,-1 0-1,0 0 0,0 0 0,0 0 1,-1-1-1,1 1 0,-1 0 1,0-1-1,0 1 0,0-1 1,0 1-1,0-1 0,-1 1 0,0-1 1,0 0-1,0 1 0,0-1 1,0 1-1,-1-1 0,1 0 1,-2-2-92,0-17-43,-1 1 1,0 0 0,-2 0 0,-1 0 0,0 1 0,-2-1 0,-1 2 0,0-1-1,-1 1 1,-1 1 0,-1-1 0,-2 1 42,10 14-489,-3-3-135,2 4-3043,14 9 1831</inkml:trace>
  <inkml:trace contextRef="#ctx0" brushRef="#br0" timeOffset="8484.141">3278 2184 5537,'25'-59'3353,"-17"54"-3283,-1 0 0,1 0 1,0 1-1,1 0 0,-1 0 0,1 1 1,-1 0-1,1 0 0,0 1 0,0 0 1,10 0-71,48-15 107,-61 15-76,1 1 9,-1-1 0,1 0 0,-1-1 0,0 0 0,0 0 0,0 0-1,0-1 1,0 1 0,-1-1 0,1-1 0,-1 1 0,0-1 0,-1 0 0,1 0 0,-1 0 0,2-3-40,-7 6 91,1 0 1,-1-1-1,1 1 1,-1 0-1,0 0 1,0-1-1,0 1 1,0 0 0,0 0-1,0 0 1,-1 0-1,1 0 1,-1 1-1,1-1 1,-1 0 0,0 1-1,0-1 1,1 1-1,-1-1 1,0 1-1,0 0 1,-1 0-1,1 0 1,0 0 0,0 0-1,0 0 1,-1 1-1,1-1 1,0 1-1,-1 0 1,1-1 0,-2 1-92,-8-1 115,-1 0 0,0 1 0,0 0 1,1 1-1,-1 1 0,0 0 1,1 0-1,0 1 0,-1 1 0,1 0 1,0 1-1,1 0 0,-1 1 0,1 0 1,0 0-1,1 2 0,-1-1 1,0 3-116,7-6 2,0 1 0,0 1 0,1-1 0,0 0 0,0 1 0,0 0 1,1 0-1,0-1 0,0 1 0,0 1 0,1-1 0,0 0 0,0 0 0,0 1 1,1-1-1,0 0 0,0 0 0,1 1 0,0-1 0,0 0 0,0 0 0,1 0 1,0 0-1,0 0 0,0 0 0,1 0 0,0 0 0,2 2-2,-1 0-13,1 1-1,1-1 0,0 0 1,0 0-1,0-1 1,1 0-1,0 0 0,0 0 1,1-1-1,0 0 1,0-1-1,0 1 0,1-2 1,-1 1-1,1-1 0,0 0 1,1-1-1,0 0 14,-1-1-46,0 1 0,0-2-1,0 1 1,0-1 0,0-1 0,0 0-1,0 0 1,0 0 0,0-1-1,0-1 1,0 0 0,0 0-1,0 0 1,-1-1 0,1-1 0,-1 1-1,0-1 1,0-1 0,0 0-1,-1 0 1,1 0 0,-1-1 0,-1 0-1,1 0 1,-1-1 0,0 1-1,0-2 1,-1 1 0,0 0 0,0-1-1,1-3 47,-3 0 16,1 1 0,-2-1 0,1 0-1,-2 0 1,1 0 0,-2 0 0,1 0 0,-2 0-1,1 0 1,-1 0 0,-1 0 0,0 0 0,-3-10-16,-5 37-236,13 18 179,1 0 0,2-1 0,1 1 0,1-1 0,2-1-1,3 5 58,-6-15-5,19 109 399,-53-157 627,18 5-955,0 0 1,2 0 0,0-1 0,1 1 0,2-1 0,0-1 0,1 1-1,1-1 1,1 1 0,1-1 0,1 1 0,1-1 0,2 1 0,0-3-67,-2 19-96,-1 0 0,1 0 0,1 0 0,-1 0 1,1 1-1,0-1 0,0 1 0,1 0 0,0-1 1,-1 1-1,2 1 0,-1-1 0,1 1 0,-1 0 0,6-4 96,61-16-4110,-21 21 2615</inkml:trace>
  <inkml:trace contextRef="#ctx0" brushRef="#br0" timeOffset="8936.814">4063 2219 5729,'-5'5'245,"0"1"-1,0 0 1,0 0-1,1 0 1,0 1-1,0-1 1,0 1-1,1 0 0,0 0 1,1 1-1,-1-1 1,1 0-1,1 1 1,0 0-1,0-1 1,0 1-1,1 0 1,0-1-1,0 4-244,44 152 1196,9-31-958,-20-80 457,-114-196-93,53 59-489,4-1 0,4-1 0,3-4-113,13 81 5,2 0 0,-1-1 1,1 0-1,1 1 0,0-1 0,1 0 0,0 0 0,0 0 0,1 1 0,1-1 1,-1 0-1,2 1 0,0-1 0,0 1 0,1 0 0,0 0 0,0 0 0,1 0 0,1 1 1,0 0-1,0 0 0,0 0 0,1 1 0,1 0 0,-1 0 0,1 1 0,1 0 1,-1 1-1,1-1 0,0 2 0,1-1-5,-3 3-17,1 1 0,-1 0 0,1 0 0,0 0 1,-1 1-1,1 0 0,0 1 0,0 0 0,0 0 0,-1 0 0,1 1 0,0 1 1,-1-1-1,1 1 0,-1 0 0,1 1 0,-1 0 0,0 0 0,0 0 0,0 1 1,0 0-1,-1 1 0,0-1 0,1 1 0,-2 0 0,1 1 0,-1-1 1,0 1-1,0 0 0,0 1 0,-1-1 0,0 1 0,0 0 0,-1 0 0,0 0 1,0 0-1,0 1 0,-1-1 0,0 1 0,0 2 17,-2 0 13,0-1 0,-1 1 0,0 0-1,0 0 1,-1-1 0,0 1 0,-1-1 0,0 1 0,0-1 0,-1 0-1,0 0 1,-1-1 0,0 1 0,0-1 0,-1 0 0,0 0-1,0-1 1,-1 0 0,0 0 0,0 0 0,0-1 0,-1 0-1,0-1 1,0 0 0,-1 0 0,0 0 0,-1-1-13,-11 6 31,15-7-28,0 1 1,0-1 0,0 0 0,-1 0 0,1 0-1,-1-1 1,1 0 0,-1-1 0,0 1 0,0-1-1,0-1 1,0 1 0,1-1 0,-1 0 0,0-1 0,0 1-1,0-2 1,0 1 0,0-1 0,1 0 0,-3-1-4,-9-15-546,5-14 221</inkml:trace>
  <inkml:trace contextRef="#ctx0" brushRef="#br0" timeOffset="9623.058">4344 2084 4201,'73'14'2342,"-49"-16"5756,-13-4-7556,-8 6-510,0 0 0,1 0 0,-1 0 0,0 1-1,1 0 1,-1 0 0,0 0 0,0 0 0,0 0-1,0 0 1,0 1 0,0 0 0,0-1 0,0 1-1,0 0 1,-1 1 0,1-1 0,-1 0 0,0 1 0,1-1-1,-1 2-31,2 36 159,-16 6 8,12 37-94,2-72 27,-4-30 571,10-107-472,-8 109-176,0-1 1,2 1 0,0 0 0,1 0-1,0 0 1,1 0 0,1 0 0,1 1 0,1 0-1,0 0 1,6-10-24,3 1-44,-14 20-45,0 1-1,-1-1 1,1 1-1,1-1 0,-1 1 1,1 0-1,-1 0 0,1 0 1,1 0-1,-1 1 1,0-1-1,1 1 0,0 0 1,-1 0-1,1 0 0,1 0 1,-1 1-1,0 0 1,0 0-1,1 0 0,0 0 1,-1 0-1,1 1 0,0 0 1,-1 0-1,1 1 1,0-1-1,0 1 0,0 0 1,0 0-1,0 1 90,14 7-888</inkml:trace>
  <inkml:trace contextRef="#ctx0" brushRef="#br0" timeOffset="10102.937">4958 2050 6313,'29'-61'2445,"-28"58"-2300,-1 0-1,-1-1 1,1 1 0,0 0-1,-1-1 1,1 1 0,-1 0 0,0 0-1,0 0 1,-1 0 0,1 0 0,-1 0-1,1 0 1,-1 0 0,0 0-1,0 0 1,0 1 0,0-1 0,-1 1-1,1 0 1,-1 0 0,1 0 0,-1 0-1,0 0 1,-2-1-145,2 0 75,-1 0-1,1 0 1,-1 1 0,0 0-1,1-1 1,-1 1 0,0 1-1,0-1 1,-1 0 0,1 1-1,0 0 1,0 0 0,-1 0 0,1 1-1,0-1 1,-1 1 0,1 0-1,0 0 1,-1 1 0,1-1-1,0 1 1,-1 0 0,1 0-1,0 1 1,0-1 0,0 1-1,0 0 1,0 0 0,-3 2-75,-53 53 82,56-50-92,0 1 0,0-1 0,1 1 0,0 0 0,0 0 0,1 0-1,0 0 1,0 1 0,1-1 0,0 0 0,1 1 0,0-1-1,1 8 11,3-5-11,0 1 0,1-1 0,1 0 0,0 0-1,0-1 1,1 0 0,0 0 0,1 0 0,0-1-1,9 8 12,-11-11 2,0 0-1,1 0 1,-1-1-1,1 0 0,1 0 1,-1 0-1,1-1 0,0 0 1,0 0-1,0-1 1,0 0-1,0-1 0,1 0 1,-1 0-1,1-1 0,-1 0 1,1 0-1,0-1 1,0 0-1,-1-1 0,1 0 1,0 0-1,-1-1 1,1 0-1,-1 0 0,0-1 1,0 0-1,0 0 0,7-5-1,-7 3 16,0-1 0,-1 0 0,1-1 0,-1 0 0,0 0 0,-1 0 0,0-1 0,0 0 0,-1 0 0,0 0 0,0-1 0,-1 0 0,0 1 0,-1-2 0,1 1 0,-2 0 0,1-1 0,-2 1 0,1-1 0,-1 0 0,-1 1 0,1-1 0,-2 0 0,1 0 1,-1 1-1,-1-1 0,0 0 0,0 1 0,-1 0 0,0-1 0,-1 1 0,0 0 0,0 1 0,-2-3-16,-2-1 39,0-1 1,-2 1-1,1 0 1,-1 1-1,-1 0 1,0 0 0,-1 2-1,0-1 1,-8-4-40,16 11-137,1 0 1,-1 1-1,0 0 1,0-1 0,0 2-1,0-1 1,-1 0-1,1 1 1,-1 0-1,1 0 1,-1 0 0,1 0-1,-1 1 1,1-1-1,-1 1 1,1 1-1,-1-1 1,1 1-1,-1-1 1,1 1 0,-1 0-1,1 1 1,-1-1-1,1 1 1,0 0-1,0 0 1,0 0 0,0 1-1,0-1 1,1 1-1,-1 0 1,1 0-1,-1 0 137,-18 25-1424</inkml:trace>
  <inkml:trace contextRef="#ctx0" brushRef="#br0" timeOffset="10876.619">5323 1979 3577,'70'-95'1431,"-68"92"-1286,0 1 1,-1-1 0,0 0 0,1-1-1,-1 1 1,0 0 0,0 0 0,-1 0-1,1-1 1,-1 1 0,1 0 0,-1-1-1,0 1 1,0-1 0,-1 1 0,1 0-1,-1-1 1,1 1 0,-1 0 0,0 0-1,0 0 1,-1-1 0,1 1-1,-1 0 1,1 1 0,-1-1 0,0 0-1,0 0 1,0 1 0,-1-1 0,1 1-1,-1-1-145,0 2 93,0 1 0,1 0 0,-1 0 0,1 0 0,-1 0 0,1 0 0,-1 1-1,1-1 1,-1 1 0,1-1 0,-1 1 0,1 0 0,-1 0 0,1 0 0,0 1-1,0-1 1,-1 0 0,1 1 0,0-1 0,0 1 0,0 0 0,1 0 0,-1 0-1,0 0 1,1 0 0,-1 0 0,1 0 0,-1 2-93,-6 7 78,0 1 0,1 0 0,1 0 0,0 0 0,1 0 0,0 1 0,1 0 0,0 0 0,1 1 0,-1 7-78,3-14 31,0-1-1,0 1 1,1-1-1,0 1 1,0-1-1,0 1 1,1-1-1,0 0 1,0 1-1,1-1 1,0 0-1,0 0 1,0 0-1,1 0 1,0 0-1,0 0 1,0-1-1,1 1 1,-1-1-1,2 0 1,-1 0-1,0 0 1,1-1-31,-1-1 18,0-1 1,1 0 0,-1 0-1,1-1 1,-1 1 0,1-1-1,-1 0 1,1 0 0,0 0-1,0-1 1,-1 0 0,1 0-1,0 0 1,0 0 0,-1-1-1,1 0 1,0 0 0,-1 0-1,1 0 1,-1-1 0,1 0-1,-1 0 1,0 0 0,1 0-1,-1-1 1,0 1 0,-1-1-1,1 0 1,0-1 0,1-1-19,6-9 12,0 0 1,-2-1 0,1 0-1,-2 0 1,0-1 0,-1 0-1,0-1 1,-1 0 0,-1 0-1,-1 0 1,-1 0 0,0-1-1,-1 1 1,-1-1 0,0 0-1,-2-10-12,-32-133 92,-7 110-101,39 50 3,0-1 0,0 1-1,0 0 1,-1 1 0,1-1-1,0 0 1,-1 0 0,1 1 0,0-1-1,-1 0 1,1 1 0,-1-1-1,1 1 1,-1 0 0,1 0 0,-1-1-1,1 1 1,-1 0 0,0 0-1,1 0 1,-1 1 0,1-1 0,-1 0-1,1 1 1,-1-1 0,1 1-1,0-1 1,-1 1 0,1-1 0,-1 1-1,1 0 1,0 0 0,0 0-1,-1 0 1,1 0 0,0 0 0,0 0-1,0 0 1,0 0 0,0 1-1,0-1 1,1 0 0,-1 1-1,0-1 1,1 0 0,-1 1 0,0-1-1,1 1 1,0-1 0,-1 1-1,1-1 1,0 1 0,0-1 0,0 1-1,0-1 1,0 1 0,0-1-1,0 1 1,1-1 0,-1 1 0,1-1-1,-1 1 1,1 0 6,11 213-159,-12-203 126,1 0-1,0 0 1,1 1-1,1-1 1,-1 0-1,2 0 1,0-1-1,0 1 1,1-1-1,0 0 1,1 0-1,1 0 1,0-1-1,0 0 1,0 0-1,2-1 1,-1 0-1,1-1 1,0 1-1,1-2 1,0 1-1,0-1 1,0-1-1,1 0 1,0 0-1,10 3 34,-17-9-82,-1 1-1,1-1 1,-1 1-1,1-1 1,-1 0-1,0-1 1,1 1-1,-1 0 0,1-1 1,-1 0-1,0 0 1,1 0-1,-1 0 1,0 0-1,0-1 1,0 1-1,0-1 0,0 0 1,0 0-1,0 0 1,-1 0-1,1-1 1,-1 1-1,0-1 0,1 1 1,-1-1-1,0 0 1,-1 0-1,1 0 1,0 0-1,-1 0 1,1 0-1,-1-1 83,24-113-131,-24 109 165,7-83 432,-9 113-329,1-1-1,1 1 0,1-1 1,1 0-1,0 0 0,2 0 1,1 0-1,0-1 0,7 13-136,-13-32 5,0 1-1,1-1 1,-1 0 0,1 0-1,-1 0 1,0 0-1,1 0 1,0 0-1,-1 0 1,1 0 0,0 0-1,-1 0 1,1 0-1,0-1 1,0 1 0,0 0-1,0 0 1,-1-1-1,1 1 1,0 0-1,0-1 1,1 1 0,-1-1-1,0 0 1,0 1-1,0-1 1,0 0 0,0 0-1,0 1 1,0-1-1,1 0 1,-1 0-1,0 0 1,0 0 0,0-1-1,0 1 1,0 0-1,1 0 1,-1-1 0,0 1-1,0 0 1,0-1-1,0 1 1,0-1-1,0 0 1,0 1 0,0-1-1,0 0 1,-1 0-1,1 1 1,1-2-5,30-53-90,-27 45 0,-1 3 48,3-6-14,0 0 0,0-1 0,-1 0 0,-1 0 0,0 0-1,-1-1 1,-1 1 0,0-1 0,-1 0 0,0-4 56,-7-75 360,-2 86 132,2 36-375,7-3-339,1 0 0,0 0 0,2-1-1,1 1 1,1-1 0,1 0-1,1-1 1,1 0 0,4 6 222,0-3-671</inkml:trace>
  <inkml:trace contextRef="#ctx0" brushRef="#br0" timeOffset="11110.221">6152 1945 2385,'66'-137'1808,"-84"118"256,-14 9 137,-4 13-401,12 8-319,-6 6-537,2-6-256,4 22-120,-8-5-24,16 7-56,6 12-96,18-12-256,0-7-64,7-10-48,30 1 40,-4-28-784,16 2-640,14-19 856</inkml:trace>
  <inkml:trace contextRef="#ctx0" brushRef="#br0" timeOffset="11354.041">6390 1302 6833,'-11'14'2481,"2"5"-1817,6 29-512,3 9 176,-5-1 232,7 16 56,4-1-199,1-5-129,-1 6-192,4 5-8,-3-18-8,-1-8 0,4-16-496,-10-29-609,-8-6-1991,0-5 1872</inkml:trace>
  <inkml:trace contextRef="#ctx0" brushRef="#br0" timeOffset="11590.035">6367 1933 5073,'-38'-140'2061,"41"89"-277,26 48-1366,-19 5-429,3-2-12,0 1 0,1 0 1,-1 1-1,0 1 0,0 0 1,0 1-1,0 0 0,11 6 23,66 27-169,-86-35 229,-1 0 0,0 0 0,0 1 1,0-1-1,0 0 0,0 1 0,0 0 0,-1 0 0,1 0 0,-1 0 1,0 0-1,0 0 0,0 1 0,0-1 0,0 1 0,-1-1 0,0 1 1,0 0-1,0-1 0,0 1 0,0 0 0,-1 0 0,1 0 0,-1 0 1,0 0-1,-1-1 0,1 1 0,-1 0 0,1 0 0,-1 0 0,0-1 1,0 1-1,-1 1-60,0 22 155,-10 19-892,11-45 386</inkml:trace>
  <inkml:trace contextRef="#ctx0" brushRef="#br0" timeOffset="11840.18">6577 1633 6889,'-1'-15'2801,"-4"-10"-1361,0 7-1376,3 7-56,-1-11-120,13 27-48,4 20-1672,0-6 1312</inkml:trace>
  <inkml:trace contextRef="#ctx0" brushRef="#br0" timeOffset="12120.522">6851 1756 5097,'57'-48'2533,"-57"48"-2482,1-1 0,-1 1 0,1-1 1,-1 0-1,1 1 0,-1-1 0,0 0 1,1 1-1,-1-1 0,0 1 0,1-1 1,-1 0-1,0 0 0,0 1 0,0-1 1,0 0-1,0 1 0,0-1 0,0 0 1,0 0-1,0 1 0,0-1 0,0 0 1,0 0-1,0 1 0,-1-1 0,1 0 1,0 1-1,0-1 0,-1 0 0,1 1 1,-1-1-1,1 1 0,0-1 0,-1 1 1,1-1-1,-1 0 0,1 1 0,-1 0 1,0-1-1,1 1 0,-1-1 0,1 1 1,-1 0-1,0-1 0,1 1 0,-1 0 1,0 0-1,0-1 0,1 1 0,-1 0 1,0 0-1,1 0 0,-1 0 0,0 0 1,0 0-1,1 0 0,-1 0 0,0 0 1,0 1-1,1-1-51,-3-1 196,-3 0-33,1-1-1,-1 1 1,0 0 0,0 0 0,0 1 0,0 0 0,0 0 0,0 0 0,0 1 0,0 0-1,0 0 1,0 0 0,0 1 0,1 0 0,-1 0 0,1 1 0,-1-1 0,1 1-1,0 0 1,0 1 0,0-1 0,-3 4-163,6-2 2,1 1 0,-1 0 0,1 0 0,1 0 0,-1 0 0,1 0 0,0 0 0,0 0 0,0 0 0,1 0 1,0 0-1,1 0 0,-1-1 0,1 1 0,0 0 0,0-1 0,1 1 0,-1-1 0,1 1 0,1-1 0,-1 0 0,3 3-2,-5-7 0,2 5 8,0 0-1,1-1 1,0 1-1,0-1 1,0 0-1,0 0 1,1 0-1,0 0 1,0-1-1,0 0 1,0 0-1,1 0 1,0 0-1,0-1 1,0 0-1,0-1 1,0 1-1,1-1 1,-1 0-1,1-1 0,-1 0 1,1 0-1,-1 0 1,1 0-1,0-1 1,0-1-1,-1 1 1,5-1-8,-7-1 20,0 1-1,1-1 1,-1 1 0,0-1-1,0 0 1,0-1 0,0 1-1,0-1 1,0 0 0,-1 0 0,1 0-1,-1 0 1,0 0 0,0-1-1,0 0 1,-1 1 0,1-1-1,-1 0 1,0 0 0,0-1 0,0 1-1,0-3-19,-2 0 66,-1-1 1,0 1-1,-1-1 0,0 1 0,0-1 1,-1 1-1,0 0 0,0 0 0,-1 0 1,0 0-1,0 1 0,0-1 0,-1 1 1,0 0-1,0 0 0,0 1 0,-1 0 0,0 0 1,0 0-1,0 1 0,-1-1 0,1 2 1,-1-1-1,0 1 0,-7-3-66,-38-30-391,28 16-447,7 3 343</inkml:trace>
  <inkml:trace contextRef="#ctx0" brushRef="#br0" timeOffset="12497.824">6955 1642 6841,'4'-2'4981,"17"21"-4530,36 66-140,-37-14-164,-19-54-89,-2 3 138,-5-29 131,-5-31 1,12 29-331,0-1 0,1 1-1,1 0 1,-1 0-1,2 0 1,0 1 0,0-1-1,1 1 1,0 0 0,1 0-1,0 0 1,0 1-1,1 0 1,0 0 0,1 1-1,0 0 1,7-5 3,-13 10 10,1 0 1,-1 0-1,1 1 1,-1-1-1,1 1 1,0 0-1,0 0 1,0 0-1,0 0 1,0 0-1,1 1 1,-1-1-1,1 1 1,-1 0-1,1 0 1,-1 0-1,1 0 1,-1 1-1,1 0 1,0 0-1,-1 0 1,1 0-1,0 0 1,-1 1-1,1-1 1,-1 1-1,1 0 1,-1 0-1,1 0 1,-1 1-1,1-1 1,-1 1-1,0 0 1,0 0-1,0 0 1,0 0-1,0 0 1,-1 1-1,1 0 1,-1-1-1,1 1 1,-1 0-1,0 0 1,0 0-1,0 0 1,-1 0-1,2 4-10,-1 10 84,-2 1-1,0 0 0,-1 0 0,-1-1 0,-1 1 0,0-1 1,-1 1-1,-1-1 0,-1 0 0,0-1 0,-3 5-83,-21 40 588,-2-4-244</inkml:trace>
  <inkml:trace contextRef="#ctx0" brushRef="#br0" timeOffset="85969.811">1782 2986 3417,'-136'-35'2091,"85"40"944,40-12-790,1-7-1026,9 24 178,15 29 225,2-50-885,36 5-75,81-11 315,-86 7-785,0 11-81,53-19 30,-38 17 65,-51 12-245,15-4-1269,-13-8-280,-6 5 522</inkml:trace>
  <inkml:trace contextRef="#ctx0" brushRef="#br0" timeOffset="86239.811">1705 3125 3265,'-20'-36'9444,"23"34"-9290,-2 0-97,0 1 0,0 0 0,0 0 0,0-1 1,1 1-1,-1 0 0,0 0 0,1 0 0,-1 0 0,1 0 0,-1 1 1,1-1-1,-1 0 0,1 1 0,-1-1 0,1 1 0,0 0 1,-1-1-1,1 1 0,0 0 0,-1 0 0,1 0 0,0 0 0,0 0 1,-1 0-1,1 1 0,0-1 0,0 1-57,103-1 1879,99-48-1179,-145 50-2048,-37 10 833</inkml:trace>
  <inkml:trace contextRef="#ctx0" brushRef="#br0" timeOffset="86729.811">2116 2849 2897,'-62'-65'1427,"48"14"1741,20 55-953,9 3-199,-14-6-1945,0 1 0,1-1 1,-1 0-1,0 0 1,0 0-1,1-1 0,-1 1 1,0 0-1,1 0 1,-1-1-1,1 1 1,-1-1-1,1 1 0,-1-1 1,1 1-1,-1-1 1,1 0-1,-1 0 0,1 0 1,-1 0-1,1 0 1,0 0-1,-1 0 1,1-1-1,-1 1 0,1 0 1,-1-1-1,1 0 1,-1 1-72,10-7 137,0 1 1,0 0 0,1 1 0,0 0 0,0 1 0,0 0 0,1 1 0,-1 1-1,1 0 1,-1 0 0,1 1 0,0 1 0,2 0-138,-6 3 41,1 0 0,-1 1 0,1 0 0,-1 0 0,0 1 1,0 0-1,-1 1 0,0 0 0,0 0 0,0 1 0,6 7-41,59 25 157,-62 3-86,-12-27-52,7 66 112,-28-85 66,-7 12-80,9-4-43,-44 25 142,24 23-76,0-20-22,6 11-36,32-38-77,-1-1 0,1 0 0,-1 1 0,0-1 0,-1 0 0,1 0 0,0 0 0,-1-1 1,0 1-1,0-1 0,0 0 0,-1 0 0,1-1 0,0 1 0,-1-1 0,0 0 0,0 0-5,-34 10-52,26-33-346,12 21 267,1-1 0,-1 1 1,1 0-1,-1-1 0,1 1 1,-1 0-1,1-1 1,-1 1-1,1 0 0,-1-1 1,0 1-1,1 0 0,-1 0 1,1 0-1,-1 0 0,0 0 1,1 0-1,-1 0 1,0 0-1,1 0 0,-1 0 1,0 0-1,1 0 0,-1 0 1,1 0-1,-1 1 0,0-1 1,1 0-1,-1 0 1,1 1-1,-1-1 0,1 0 1,-1 1-1,1-1 0,-1 0 1,1 1-1,-1-1 0,1 1 1,-1-1-1,1 1 1,0-1-1,-1 1 0,1-1 1,0 1-1,-1 0 131,-4 28-1659</inkml:trace>
  <inkml:trace contextRef="#ctx0" brushRef="#br0" timeOffset="86999.81">2038 2864 5681,'-6'-34'2953,"1"24"208,3 15-2169,2-27 104,0 35-16,4 27-176,5-6-480,0-2-143,2 0-25,4 6-72,-4-26-72,-1 47-40,3-21-8,-6 4 0,5 11-416,2-34-369,-4 31 441</inkml:trace>
  <inkml:trace contextRef="#ctx0" brushRef="#br0" timeOffset="87699.811">2833 2841 6409,'-27'-118'2236,"20"103"1274,7 33-931,0-12-2330,-46 234 623,26-55-533,43-136-115,-21-44-212,0-1-1,1 1 1,-1-1-1,1 0 0,0 0 1,0 0-1,0 0 1,0 0-1,1-1 1,-1 1-1,1-1 1,0 0-1,0 0 0,0 0 1,1-1-1,-1 1 1,1-1-1,-1 0 1,1-1-1,0 1 1,0-1-1,-1 0 0,1 0 1,1 0-12,9-1 32,0-1 1,0-1 0,0 0-1,-1-1 1,1 0-1,-1-1 1,0-1-1,0 0 1,0-1-1,0-1 1,-1 0-1,0-1 1,-1 0-1,0-1 1,0 0-33,-1 0-20,-9 7-4,0 0 0,0 0 0,0 1 0,0-1 0,0 1 0,0-1 1,1 1-1,-1 0 0,0 0 0,1 0 0,-1 0 0,1 0 0,-1 0 0,1 1 1,-1-1-1,1 1 0,0 0 0,-1-1 0,1 1 0,-1 1 0,1-1 1,0 0 23,-3 0-43,0 1 1,1-1 0,-1 0-1,0 1 1,1-1 0,-1 0-1,0 1 1,1-1 0,-1 0 0,0 0-1,1 1 1,-1-1 0,1 0-1,-1 0 1,0 0 0,1 0-1,-1 0 1,1 0 0,-1 0-1,1 0 1,-1 1 0,0-1 0,1-1-1,-1 1 1,1 0 0,-1 0-1,1 0 1,-1 0 0,0 0-1,1 0 1,-1 0 0,1-1 0,-1 1-1,0 0 1,1 0 0,-1 0-1,0-1 1,1 1 0,-1 0-1,0-1 1,1 1 0,-1 0 0,0-1-1,0 1 1,1 0 0,-1-1-1,0 1 1,0 0 0,0-1-1,1 1 1,-1-1 0,0 1-1,0-1 1,0 1 0,0 0 0,0-1-1,0 1 1,0-1 0,0 1-1,0-1 1,0 1 0,0 0-1,0-1 1,0 1 0,0-1 0,-1 1-1,1-1 1,0 1 42,-5 2-988</inkml:trace>
  <inkml:trace contextRef="#ctx0" brushRef="#br0" timeOffset="87969.811">2643 3147 8266,'-5'-12'2912,"-5"-6"-2199,10 10-145,16 3 248,-11-17 72,30 13-168,6-8-224,5 2-232,-2 4-64,4 6-112,-2-3-16,-12-15-24,7 15-24,-9-1-1112,-1 13-1288,-8 20 1496</inkml:trace>
  <inkml:trace contextRef="#ctx0" brushRef="#br0" timeOffset="88559.811">3242 3091 2264,'130'-23'3649,"-128"22"-3488,1 0 0,-1-1-1,0 1 1,1-1 0,-1 0-1,0 1 1,0-1 0,0 0 0,0 0-1,0 0 1,-1-1 0,1 1-1,-1 0 1,1-1 0,-1 1-1,0 0 1,0-1 0,0 0 0,0 1-1,0-1 1,0 0 0,-1 1-1,0-1 1,1 0 0,-1 0-1,0 1 1,0-1 0,-1 0 0,1 0-1,0 1 1,-1-1 0,0 0-1,0 1 1,1-1 0,-1 0 0,-1 1-1,1-1 1,0 1 0,-1 0-1,1-1 1,-1 1 0,0 0-1,0 0 1,0 0 0,0 0 0,0 0-1,0 1 1,0-1 0,-1 1-1,1-1 1,0 1 0,-1 0-1,1 0 1,-1 0 0,0 0 0,-2 0-161,2-1 17,-1 2 1,1-1 0,-1 0 0,1 1-1,-1-1 1,0 1 0,1 0 0,-1 0-1,0 1 1,1-1 0,-1 1 0,1 0-1,-1 0 1,1 0 0,-1 0 0,1 0 0,0 1-1,-1 0 1,1 0 0,0 0 0,0 0-1,0 0 1,1 0 0,-1 1 0,0-1-1,1 1 1,0 0 0,-1 0 0,1 0 0,0 0-1,0 0-17,-7 31 86,-12-11-9,19 47-29,2-66-48,1 1 0,0 0 0,0-1 0,0 1 0,0-1 0,1 1 0,0-1 0,0 1 0,0-1 0,0 0 0,1 0 0,-1 0 0,1 0 0,0-1 0,0 1 0,1-1 0,-1 0 0,1 0 0,0 0 0,2 2 0,2 1 4,-4-2 14,0-1 0,0 0 0,0-1 0,0 1 0,1-1 0,-1 1 0,1-1 0,0-1 0,-1 1 0,1-1 0,0 0 0,0 0 0,0 0 0,0-1 0,0 1 0,0-1 0,0 0 0,0-1 0,0 1 0,0-1 0,0 0 1,0 0-1,0-1 0,0 0 0,-1 1 0,1-2 0,-1 1 0,1 0 0,-1-1 0,0 0 0,0 0 0,0 0 0,0 0 0,0-1 0,1-2-18,12-9 114,28-45 360,-43 50-440,-1 1 0,0-1 1,0 1-1,-1-1 0,0 0 1,-1 1-1,0-1 0,0 0 0,-1 1 1,0-1-1,-1 1 0,0 0 1,-1 0-1,1 0 0,-2 0 0,1 1 1,-1 0-1,-1 0 0,1 0 0,-6-5-34,5 7-14,-1 0 0,0 0-1,-1 0 1,1 1 0,-1 0-1,0 1 1,0 0 0,0 0-1,-1 1 1,1 0 0,-1 0-1,0 1 1,0 0 0,0 1-1,0 0 1,-1 0 14,5 2-148,1 1 0,0 0 0,-1 0-1,1 0 1,0 0 0,0 1 0,1 0 0,-1-1-1,0 1 1,1 1 0,0-1 0,-1 0 0,1 1 0,1 0-1,-1-1 1,0 1 0,1 0 0,0 1 0,0-1 0,0 0-1,1 0 1,-1 1 0,1-1 0,0 1 0,0 0 0,1-1-1,-1 1 1,1 1 148,-11 36-1449</inkml:trace>
  <inkml:trace contextRef="#ctx0" brushRef="#br0" timeOffset="88999.81">3730 3096 4609,'-8'-103'5663,"8"100"-5531,-1 0 0,0 0 0,0-1-1,0 1 1,-1 0 0,1 0 0,-1 0 0,1 0 0,-1 0 0,0 1 0,0-1 0,-1 1 0,1-1 0,0 1 0,-1 0 0,1-1 0,-1 1 0,0 1 0,0-1 0,0 0 0,0 1 0,0-1 0,0 1 0,0 0 0,0 0 0,-1 0 0,1 1 0,-3-1-132,0 2 20,1 0 1,-1 1-1,0 0 1,0 0-1,1 0 1,-1 1-1,1 0 1,0 0 0,0 0-1,0 1 1,0-1-1,1 1 1,-1 0-1,0 2-20,-13 8-34,16-12 27,-1 0-1,1 1 1,0-1-1,-1 1 1,1-1-1,0 1 0,0 0 1,1-1-1,-1 1 1,0 0-1,1 0 1,0 0-1,0 1 1,0-1-1,0 0 1,0 0-1,1 1 0,-1-1 1,1 0-1,0 1 1,0-1-1,0 0 1,0 1-1,1-1 1,0 0-1,-1 0 0,1 1 1,0-1-1,0 0 1,1 0-1,-1 0 1,2 2 7,1 3 0,0-1 0,1 1 0,0-1 1,0 0-1,0-1 0,1 1 0,0-1 1,1 0-1,-1 0 0,1-1 0,0 0 1,4 2-1,-1-2 19,1-1 0,0 0 0,0-1 1,0 0-1,1 0 0,-1-1 0,1-1 1,-1 0-1,1 0 0,-1-1 0,1-1 1,0 0-1,-1-1 0,1 0 0,-1 0 1,0-1-1,2-1-19,-6 1 45,0 1 0,0 0 1,0-1-1,0-1 0,0 1 0,-1-1 1,0 0-1,0 0 0,0-1 1,0 0-1,-1 0 0,1 0 0,-1-1 1,-1 0-1,1 0 0,-1 0 1,0 0-1,0-1 0,-1 1 0,0-1 1,0 0-1,-1 0 0,0 0 0,0-1 1,0 1-1,-1 0 0,0-2-45,0 1 99,-1-1-1,0 1 1,-1-1-1,1 1 0,-2 0 1,1-1-1,-1 1 1,0 0-1,-1 0 0,0 0 1,0 0-1,-1 1 1,0-1-1,-4-6-98,2 6 3,-1 0 1,1 0-1,-1 0 1,-1 1-1,1 0 1,-1 1-1,-1-1 1,1 1-1,-1 1 0,0 0 1,0 0-1,0 1 1,-1 0-1,0 0 1,0 1-1,0 1 1,-5-1-4,11 2-122,0 0-1,0 1 1,-1 0 0,1 0 0,0 0 0,0 0 0,0 1 0,-1-1 0,1 1 0,0 0 0,0 1 0,0-1 0,0 1 0,1-1 0,-1 1 0,0 0 0,1 1-1,-1-1 1,1 0 0,-1 2 122,3-4-14,-42 25-935</inkml:trace>
  <inkml:trace contextRef="#ctx0" brushRef="#br0" timeOffset="89979.811">4479 3166 3849,'-90'-96'2004,"75"71"887,20 24-1921,1-26 1574,4 15-1770,10 47-165,-18-24-538,11 26 124,-5-6-127,8 7 43,-7-17 91,-3-31 79,-2-25 585,-5 25-631,1-49 61,3 34-265,-3 18-35,0 0 1,0 0 0,1 0-1,0 1 1,1-1 0,0 0-1,0 0 1,0 1 0,1-1-1,0 1 1,0 0 0,0 0-1,1 0 1,0 0 0,0 1-1,0-1 1,1 1 0,2-2 3,-2 3-32,0-1-1,1 1 1,0 0 0,-1 0 0,1 1-1,0 0 1,1 0 0,-1 0 0,0 1 0,1 0-1,0 0 1,-1 0 0,4 1 32,47 62-189,8 4 34,-41-1 210,-22-53 191,-6-1-164,4-10-63,0 0 0,0 0 0,0 0 0,0 0 0,-1 0 0,1 0 0,0 0 0,0 0 0,0 0 0,0-1 0,-1 1 0,1 0 0,0 0 0,0 0 0,0 0 0,-1 0 0,1 0 0,0 0 0,0 1 0,0-1-19,-1-6 7,1 1 0,0-1 1,1 1-1,-1-1 1,1 1-1,0-1 0,1 1 1,-1 0-1,1 0 0,0-1 1,0 1-1,1 0 1,-1 1-1,1-1 0,0 0 1,1 1-1,3-4-7,16-34-72,8 1-29,36 13-145,-57 19 220,-10 8 25,1 0 0,-1 1 1,1-1-1,-1 0 1,1 0-1,-1 0 0,1 0 1,-1 0-1,1 0 0,0 1 1,0-1-1,-1 0 0,1 1 1,0-1-1,0 0 0,0 1 1,0-1-1,0 1 1,0-1-1,0 1 0,-1 0 1,1-1-1,1 1 0,-1 0 1,0 0-1,0 0 0,0 0 1,0-1-1,0 1 0,0 1 1,0-1-1,0 0 1,0 0-1,0 0 0,0 1 1,0-1-1,0 0 0,0 1 1,0-1-1,0 1 0,0-1 1,-1 1-1,1-1 0,0 1 1,0 0-1,0-1 1,-1 1-1,1 0 0,0 0 1,-1-1-1,1 1 0,0 1 1,61 258-995,-54-236-421,2-9 559</inkml:trace>
  <inkml:trace contextRef="#ctx0" brushRef="#br0" timeOffset="90419.811">5096 3094 3617,'33'-141'1816,"-33"80"2045,0 59-2706,5 11 1057,29 89-1652,4-38-353,-36-57-199,-1-1 8,-1-1-1,1 1 0,-1 0 1,1-1-1,0 1 0,-1 0 1,1-1-1,0 1 0,0-1 1,0 0-1,0 1 0,1-1 1,-1 0-1,0 1 0,0-1 1,1 0-1,-1 0 0,1 0 1,-1 0-1,1-1 0,-1 1 1,1 0-1,0-1 0,-1 1 1,1-1-1,0 1 0,-1-1 1,1 0-1,0 1 0,0-1 1,-1 0-1,1 0 0,0 0 1,0-1-1,-1 1 0,1 0 1,0-1-1,0 1 0,-1-1 1,1 0-1,-1 1 0,1-1 1,0 0-1,-1 0 0,1 0 1,-1 0-16,8-7 68,-1-1-1,-1 1 1,1-1 0,-2-1 0,1 1 0,-1-1 0,0 0-1,-1-1 1,-1 1 0,1-1 0,-2 0 0,1 0 0,-1 0 0,-1-3-68,1 5 25,-1 3 0,0 0 1,0 0-1,0 0 1,-1 0-1,0 0 1,-1 0-1,1 0 1,-1 0-1,0 0 1,-1 0-1,1-1 1,-1 1 0,0 0-1,-1 0 1,0 0-1,1 1 1,-2-1-1,1 0 1,-1 1-1,-1-3-25,3 8 2,0 1 0,0-1 0,0 0 0,0 0 0,0 0 0,0 0 0,0 1 0,0-1 0,0 0 0,0 1 0,0-1-1,0 1 1,0-1 0,1 1 0,-1 0 0,0-1 0,0 1 0,1 0 0,-1-1 0,0 1 0,1 0 0,-1 0 0,0 0 0,1 0-1,-1 0 1,1 0 0,0-1 0,-1 1 0,1 0 0,0 0 0,0 0 0,-1 0 0,1 0 0,0 0 0,0 0 0,0 1 0,0-1-1,0 0 1,0 0 0,1 0 0,-1 0 0,0 0 0,0 0 0,1 0 0,-1-1 0,0 1 0,1 0 0,-1 0 0,1 0 0,0 0-1,-1 0 1,1 0-2,7 52-319,3 0 0,2-1 0,16 39 319,-7-73-4561,4-14 2954</inkml:trace>
  <inkml:trace contextRef="#ctx0" brushRef="#br0" timeOffset="90679.811">5536 3055 2921,'101'-98'2192,"-99"97"-2089,0 0 0,-1-1 0,1 1 1,-1 0-1,0-1 0,1 1 0,-1-1 0,0 0 0,0 1 0,0-1 0,0 0 1,0 0-1,0 0 0,-1 0 0,1 1 0,0-1 0,-1 0 0,0 0 0,1 0 1,-1 0-1,0 0 0,0 0 0,0 0 0,0 0 0,-1 0 0,1 0 0,-1 0 1,1 0-1,-1 0 0,1 0 0,-1 0 0,0 0 0,0 0-103,-3-7 571,3 4-340,0 0-1,0 0 0,-1 0 1,0 0-1,0 0 0,0 0 1,-1 1-1,1-1 1,-1 1-1,0-1 0,0 1 1,-1 0-1,1 0 0,-1 1 1,0-1-1,0 1 1,0 0-1,-1 0 0,1 0 1,-1 0-1,1 1 0,-1 0 1,0 0-1,0 0 1,0 0-1,0 1 0,-5-1-230,7 1 32,0 1 0,0 0 0,0 0 0,0 0 0,0 0 0,0 0 0,0 1 0,0 0 0,0-1 0,0 1-1,0 0 1,0 0 0,0 0 0,1 1 0,-1-1 0,1 1 0,-1-1 0,1 1 0,-1 0 0,1 0 0,0 0 0,0 0 0,0 1 0,0-1-1,0 0 1,0 1 0,1-1 0,-1 1 0,1 0 0,0 0 0,0-1 0,0 1 0,0 0 0,0 1-32,-2 4 3,1 0 1,0 0-1,0 0 1,1 0 0,0 0-1,1 1 1,-1-1-1,2 0 1,-1 1-1,1-1 1,0 0-1,1 0 1,0 1-1,0-1 1,1 0 0,0-1-1,0 1 1,1-1-1,0 1 1,0-1-1,1 0 1,0 0-1,0-1 1,0 0-1,1 0 1,0 0 0,0 0-1,1-1 1,0 0-1,-1 0 1,2-1-1,-1 0 1,0 0-1,1-1 1,0 0-1,0 0 1,0-1 0,0 0-1,0 0 1,0-1-1,8 1-3,-12-3-106,0 1-1,0 0 1,-1-1 0,1 0-1,0 0 1,0 0 0,-1 0-1,1 0 1,-1-1 0,1 0-1,-1 1 1,1-1-1,-1 0 1,0-1 0,0 1-1,0-1 1,-1 1 0,1-1-1,0 0 1,-1 0-1,0 0 1,0 0 0,0-1-1,0 1 1,0 0 0,0-1-1,-1 0 1,0 1 0,1-3 106,17-47-2632,-11-11 1164</inkml:trace>
  <inkml:trace contextRef="#ctx0" brushRef="#br0" timeOffset="91079.811">5725 2511 5521,'-6'-20'1820,"-1"28"718,15 101 760,19 108-1861,-17-104-1025,-10-103-353,0-10-31,0 0 1,0 0-1,0 0 0,0 0 0,1 0 0,-1 0 0,0 0 1,0 0-1,0 0 0,0 0 0,1 0-28,-1 0 10,15-45 1127,-11 29-1148,1-1-1,1 1 0,0 0 1,1 0-1,1 1 1,0 0-1,1 0 0,0 1 1,2 0-1,6-6 12,-10 12-27,-6 6 22,0 0 1,0 0 0,0 1 0,0-1-1,1 1 1,-1-1 0,0 1 0,1 0-1,-1-1 1,1 1 0,0 0-1,-1 0 1,1 0 0,0 0 0,0 0-1,-1 0 1,1 1 0,0-1-1,0 1 1,0-1 0,0 1 0,0 0-1,0-1 1,0 1 0,0 0-1,1 0 5,49 26 68,3 18 297,-29 14 47,-25-44-338,11 114 394,14 1-418,-21-86-90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08:43:15.8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141 375 1392,'-97'3'9406,"95"-3"-9328,1 0-1,-1 0 0,1 0 1,-1 0-1,0 0 0,1 0 1,-1 0-1,1 0 0,-1-1 1,1 1-1,-1-1 0,1 1 1,-1-1-1,1 0 1,0 1-1,-1-1 0,1 0 1,0 0-1,-1 0 0,1 0 1,0 0-1,0 0 0,0 0 1,0 0-1,0 0 0,0-1 1,0 1-1,0 0 0,1-1 1,-1 1-1,0-1 0,1 1 1,-1-1-1,1 1 0,0-1 1,-1 1-1,1-1 0,0 1 1,0-1-1,0 0 1,0 1-1,0-1 0,0 1 1,1-1-1,-1 1-77,16-72 35,37 25-98,-22 18 19,-25 23 30,-1 1 0,1 0 0,0 0-1,1 1 1,-1-1 0,1 1 0,0 1 0,1-1 0,-1 1-1,1 1 1,0-1 0,-1 1 0,2 1 0,-1-1-1,0 1 1,1 1 14,-5 0-6,0 0-1,1 1 1,-1-1-1,0 1 1,1 0-1,-1 1 0,0-1 1,0 1-1,1 0 1,-1 0-1,0 0 1,0 0-1,0 1 1,0-1-1,0 1 1,0 0-1,0 1 0,-1-1 1,1 1-1,-1-1 1,0 1-1,1 0 1,-1 0-1,-1 0 1,1 1-1,0-1 0,-1 1 1,0 0-1,1-1 1,-1 1-1,-1 0 1,1 0-1,-1 0 1,1 4 6,16 145 22,-18-129-18,1-1 0,1 0 0,1 1 0,1-1 0,1 0 0,1 0 0,4 7-4,-9-27-2,0 0 0,0 0 0,1 0 0,-1-1 0,1 1 0,0-1 0,0 1 0,0-1 0,0 0 0,0 1 0,0-1 0,1 0 0,-1 0 0,1-1 0,-1 1 0,1-1 0,0 1 0,-1-1 0,1 0 0,0 0 0,0 0 0,0 0 0,0 0 0,0-1-1,0 1 1,0-1 0,1 0 0,-1 0 0,0 0 0,0-1 0,0 1 0,0-1 0,2 0 2,97-45 183,-92 38-137,0-1-1,0 0 1,-1 0-1,-1-1 0,1 0 1,-1-1-1,-1 0 1,0 0-1,-1 0 1,0-1-1,-1 0 1,0 0-1,-1-1 0,2-6-45,9-148 833,-16 46-193,1 118-679,0-1 0,0 1 0,0-1 0,-1 0 0,1 1 0,-1-1 0,0 1 0,0-1 0,0 1 0,0 0 0,0-1 0,-1 1 0,0 0 0,0 0 0,0 0 0,0 0 0,0 0 0,0 0 0,-1 1 0,1-1 0,-1 1 0,-2-2 39,-16 33-4534,20 2 2991</inkml:trace>
  <inkml:trace contextRef="#ctx0" brushRef="#br0" timeOffset="481.749">896 410 1640,'24'-41'3554,"-3"4"-2155,-30 57 3448,-9 24-4827,-69 131 804,38-89-308,49-85-501,0 0-1,0 1 1,0-1 0,0 0-1,0 0 1,0 1 0,0-1-1,1 0 1,-1 0-1,1 1 1,-1-1 0,1 0-1,-1 0 1,1 0 0,0 0-1,-1 0 1,1 0 0,0 0-1,0 0 1,0 0-1,0 0 1,0 0 0,0 0-1,0-1 1,0 1 0,0 0-1,0-1 1,0 1-1,0-1 1,0 1 0,1-1-1,-1 0 1,0 1 0,0-1-1,1 0 1,-1 0 0,0 0-1,1 0 1,-1 0-15,3 1 27,0-1-1,0 0 1,0 0 0,0 0 0,0 0 0,0 0-1,0-1 1,0 0 0,-1 0 0,1 0-1,0 0 1,0-1 0,-1 0 0,1 1 0,-1-1-1,1 0 1,-1-1 0,2 0-27,32-17 122,-23 15-190,-5 1-24,0 1 1,-1-1 0,1 2 0,0-1 0,1 2-1,-1-1 1,0 1 0,0 0 0,1 1 0,3 0 91,-6 2-1292,-2 3 479</inkml:trace>
  <inkml:trace contextRef="#ctx0" brushRef="#br0" timeOffset="744.8">1013 564 3729,'-56'-36'1736,"46"46"-496,5-5-143,3-2 23,-2-3-120,2 0-288,0 18-144,-1 25-248,-7 62-79,8-53-129,2-7-16,7-13-8,-5 3 8,-1 1-192,-2-15-593,2-11 473</inkml:trace>
  <inkml:trace contextRef="#ctx0" brushRef="#br0" timeOffset="1245.518">1269 460 3529,'24'-59'2008,"-32"54"-375,3 14-1,4 14-472,17 3-240,5-20-312,-2 3-79,15-6-89,-13-31-72,2 8-128,25 12-48,-5-3-72,8 7-16,-4 17 8,-11-32-24,-1 20-1024,-7-1-1169,-9-14 1313</inkml:trace>
  <inkml:trace contextRef="#ctx0" brushRef="#br0" timeOffset="1715.805">1704 221 2272,'-41'-49'1222,"28"33"4966,36 19-5924,0-1 0,1-1 0,-1-1 0,1-1-1,-1-1 1,0-1 0,1-1-264,105-9 511,-94 41-422,-31-21-77,38 83 223,-39-68-67,-16 64 267,-7-55-210,12-14-150,6-12-58,1-1-1,-1 0 1,0 0 0,0 0 0,0 0-1,-1 0 1,1-1 0,-1 1 0,0-1-1,0 1 1,0-1 0,-1 0 0,1 0-1,-1-1 1,1 1 0,-2 0-17,-67 33 200,29-25-113,-35 48 83,76-57-216,0 0 0,-1 0 0,1 0-1,-1 0 1,1 0 0,-1-1-1,0 1 1,1-1 0,-1 0 0,0 0-1,0 0 1,0 0 0,0 0 0,0-1-1,0 1 1,0-1 0,0 0-1,0 0 1,0 0 0,0 0 0,0 0-1,0-1 1,0 1 0,0-1 0,0 0-1,0 0 1,0 0 0,0 0 0,1-1-1,-1 1 1,0-1 0,1 0-1,-1 1 1,1-1 0,0 0 0,-1-2 46,-11-15-1641,8-1 649</inkml:trace>
  <inkml:trace contextRef="#ctx0" brushRef="#br0" timeOffset="1979.595">1678 334 3985,'21'-41'1448,"-24"44"-600,3 1 97,-2 7 495,1-18 104,1 63-424,-4-34-231,-1 33-377,-1-17-160,-1-25-160,1 35-40,4-33-56,9 41-616,-1-17 392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08:43:20.5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32 159 1384,'-31'-34'5121,"32"-16"-961,0 46-3996,31 54 524,-5-41-437,-9-9-144,85 70 161,19 23-191,-110-76-50,0 1-1,-2 1 1,0 0 0,-2 0 0,0 1-1,3 13-26,-8-26 15,0-2 3,0 1 0,-1-1 0,0 1 0,0 0 0,0 0 0,-1 0 0,0 0 0,0 0 0,0 0 0,-1 0 0,0 0 0,0 1 0,-1-1 0,0 0 0,0 0 0,0 0 0,0 0 0,-1 0 0,0-1 0,-1 1 0,1 0 0,-1-1 0,0 0 0,0 1 0,-1-1 0,1-1 0,-4 5-18,-57 40 272,33-35-163,-53 11 157,77-25-262,0 0-1,0-1 1,0 0-1,0 0 1,0 0-1,0-1 1,1 0-1,-1 0 1,0 0 0,1-1-1,-1 0 1,1-1-1,0 1 1,0-1-1,1 0 1,-1-1-1,1 1 1,0-1-1,0 0 1,0-1-1,1 1 1,-1-1-1,2 0 1,-1 0-1,0 0 1,1 0 0,0-1-1,1 1 1,0-1-1,0 0 1,0 0-1,0 0 1,1 1-1,0-4-3,1 5-12,-1 0 1,1-1-1,0 1 0,0 0 0,0 0 0,1 0 0,0-1 1,0 1-1,0 0 0,1 0 0,-1 0 0,1 0 1,1 1-1,-1-1 0,0 0 0,1 1 0,0 0 0,0 0 1,1 0-1,-1 0 0,1 0 0,0 0 0,0 1 0,0 0 1,0 0-1,0 0 0,1 0 0,-1 1 0,1-1 1,4 0 11,1-3-3,0 1 1,-1-2-1,0 1 0,0-1 1,-1-1-1,1 0 1,-2 0-1,1 0 1,-1-1-1,-1 0 1,1 0-1,-1-1 1,-1 0-1,0 0 1,0 0-1,2-10 3,9-12 15,25-48 49,-18 55-24,-12-10 6,-3-5 42,-14 12-48,-4 6 9,17 20-42,-6 2-18,-1 1 1,1-1 0,0 1-1,-1 0 1,1-1 0,-1 1-1,1 0 1,-1 0 0,1-1-1,-1 1 1,1 0 0,-1 0 0,0 0-1,0-1 1,1 1 0,-1 0-1,0 0 1,0 0 0,0 0-1,0 0 1,0 0 0,0 0-1,0-1 1,0 1 0,0 0 0,0 0-1,-1 0 1,1 0 0,0 0-1,0-1 1,-1 1 0,1 0-1,-1 0 1,1 0 0,-1-1-1,1 1 1,-1 0 10,56 6-287,-40 22 273,38-15 46,-21-17-574,9 10-1251,-7-1 827</inkml:trace>
  <inkml:trace contextRef="#ctx0" brushRef="#br0" timeOffset="605.839">760 26 2745,'75'-17'1656,"-72"16"-272,-3-4-272,0 11-279,0-6-89,0 0-24,0 7-56,0 35-248,4 68-120,-9-54-160,1-11-40,4-29-40,4-11-8,1 15 8,1 16 8,-2-43-504,-1 12-648,-3-2 696</inkml:trace>
  <inkml:trace contextRef="#ctx0" brushRef="#br0" timeOffset="868.492">779 288 3417,'-83'-56'1768,"73"40"-608,11-18-207,8 50 183,10 9-216,-2-14-152,7 27-280,3-66-160,4 38-232,3-15-16,-3 2 24,4 26-496,-12-53 312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08:43:23.4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82 254 4233,'-49'38'1548,"36"-37"-573,0-49 1114,7-29 863,6 62-2427,0 13-495,0 1-1,-1 0 1,1-1-1,0 1 1,0 0 0,0 0-1,0-1 1,0 1-1,0 0 1,1-1-1,-1 1 1,0 0 0,1-1-1,-1 1 1,1 0-1,-1 0 1,1 0 0,-1-1-1,1 1 1,0 0-1,0 0 1,-1 0 0,1 0-1,0 0 1,0 0-1,0 0 1,0 1-1,0-1 1,0 0 0,1 0-1,-1 1 1,0-1-1,0 1 1,0-1 0,1 1-30,18-27 50,-5 21-66,23-15-45,0 21-19,-34 2 75,-1-1 0,1 1 0,0-1 0,0 1 0,-1 0 0,1 1 0,-1-1 0,0 1 1,0-1-1,0 1 0,0 0 0,0 0 0,0 0 0,-1 1 0,0-1 0,1 0 0,-1 1 0,0 0 0,-1-1 0,1 1 0,-1 0 1,0 0-1,0 0 0,0 0 0,0 0 0,0 3 5,12 107 0,10 24 0,-23-136 1,1 0 0,-1 0 0,1 0 0,-1 0 0,1 0 0,0 0 1,0 0-1,0-1 0,0 1 0,0 0 0,0-1 0,1 1 0,-1-1 0,0 1 0,1-1 0,-1 0 1,1 0-1,0 1 0,-1-1 0,1 0 0,0 0 0,0-1 0,0 1 0,-1 0 0,1 0 0,0-1 1,0 0-1,0 1 0,0-1 0,0 0 0,0 0 0,0 0 0,0 0 0,0 0 0,0 0 0,0-1 1,0 1-1,0 0 0,0-1 0,2 0-1,-3-1 6,-1 0 0,2 1 0,-1 0 0,0-1 0,0 1 0,0 0 0,1-1 0,-1 1 0,0 0 0,1 0 0,-1 0 0,1 0 0,-1 1 0,1-1 0,0 0 0,-1 0 0,1 1 0,0-1 0,0 1 0,-1 0 0,1 0 0,0-1 0,0 1 0,-1 0 0,1 0 0,0 1 0,0-1 0,0 0 0,-1 0 0,1 1 0,0 0 0,-1-1 1,1 1-7,0 0 11,-1-1 0,1 1 0,-1-1 1,1 1-1,0-1 0,-1 1 1,1-1-1,-1 0 0,1 0 1,0 0-1,-1 0 0,1 0 1,-1 0-1,1-1 0,0 1 1,-1 0-1,1-1 0,-1 1 1,1-1-1,-1 1 0,1-1 0,-1 0 1,0 0-1,1 0 0,-1 0 1,0 0-1,1 0 0,-1 0 1,0 0-1,0 0 0,0-1 1,0 1-1,0 0 0,0-1 1,0 0-12,4-6 81,0 1 1,0-1-1,-1-1 0,0 1 1,0-1-1,-1 1 1,0-1-1,0 0 1,-1 0-1,-1-1 1,1 1-1,-1-3-81,2-6 94,7-169 863,-20 150-684,-26-4-193,13 65-2080,13-11 68,0-3 731</inkml:trace>
  <inkml:trace contextRef="#ctx0" brushRef="#br0" timeOffset="489.501">578 497 1952,'-41'14'1354,"36"-28"1617,5 6-2509,0 9-373,1-1 1,-1 0-1,0 0 1,1 0 0,-1 0-1,0 0 1,1 0 0,-1 0-1,0 0 1,0 0 0,1 0-1,-1 0 1,0-1-1,1 1 1,-1 0 0,0 0-1,1 0 1,-1 0 0,0 0-1,0-1 1,1 1-1,-1 0 1,0 0 0,0 0-1,0-1 1,1 1 0,-1 0-1,0 0 1,0-1 0,0 1-1,1 0 1,-1 0-1,0-1 1,0 1-90,5 11 626,-6-10-597,1 0 0,0 0 0,0 0 0,0-1 0,0 1 0,0 0 0,0 0 0,1 0 0,-1 0 0,0 0 0,0-1 0,0 1 0,1 0 0,-1 0 0,1 0 0,-1-1 0,0 1 0,1 0 0,-1-1 0,1 1 0,0 0 0,-1-1 0,1 1 0,-1 0 0,1-1 0,0 1 0,0-1 0,-1 0 0,1 1 0,0-1 0,0 1 0,-1-1 0,1 0 0,0 0 0,0 1 0,0-1 0,0 0 0,-1 0 0,1 0 0,0 0 0,0 0 0,0 0 0,0 0 0,0 0 0,-1-1-1,1 1 1,0 0 0,0 0 0,0-1 0,-1 1 0,1 0 0,0-1 0,0 1 0,-1-1 0,1 1 0,0-1 0,-1 1 0,1-1-29,16-28 1111,8 5-397,54-51-129,-71 65-542,0 1-1,0-1 0,-1-1 1,-1 1-1,0-1 1,-1 0-1,1 0 1,-2-1-1,0 0 0,0 0 1,0-7-43,-6 4 151,-23 124-221,3-32 6,18-67 65,0 1-1,1 1 0,0-1 0,0 0 1,1 1-1,1-1 0,0 1 0,0 0 1,1-1-1,2 11 0,12 59-731,-5-57 411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6:10:10.571"/>
    </inkml:context>
    <inkml:brush xml:id="br0">
      <inkml:brushProperty name="width" value="0.07" units="cm"/>
      <inkml:brushProperty name="height" value="0.07" units="cm"/>
      <inkml:brushProperty name="color" value="#BC5E00"/>
    </inkml:brush>
    <inkml:brush xml:id="br1">
      <inkml:brushProperty name="width" value="0.07" units="cm"/>
      <inkml:brushProperty name="height" value="0.07" units="cm"/>
      <inkml:brushProperty name="color" value="#606060"/>
    </inkml:brush>
    <inkml:context xml:id="ctx1">
      <inkml:inkSource xml:id="inkSrc3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23-03-14T16:10:10.574"/>
    </inkml:context>
    <inkml:brush xml:id="br2">
      <inkml:brushProperty name="width" value="0.07" units="cm"/>
      <inkml:brushProperty name="height" value="0.07" units="cm"/>
      <inkml:brushProperty name="color" value="#89E9FF"/>
    </inkml:brush>
    <inkml:brush xml:id="br3">
      <inkml:brushProperty name="width" value="0.07" units="cm"/>
      <inkml:brushProperty name="height" value="0.07" units="cm"/>
      <inkml:brushProperty name="color" value="#A3A3A3"/>
    </inkml:brush>
    <inkml:brush xml:id="br4">
      <inkml:brushProperty name="width" value="0.07" units="cm"/>
      <inkml:brushProperty name="height" value="0.07" units="cm"/>
      <inkml:brushProperty name="color" value="#177D36"/>
    </inkml:brush>
    <inkml:brush xml:id="br5">
      <inkml:brushProperty name="width" value="0.07" units="cm"/>
      <inkml:brushProperty name="height" value="0.07" units="cm"/>
      <inkml:brushProperty name="color" value="#FF8000"/>
    </inkml:brush>
    <inkml:brush xml:id="br6">
      <inkml:brushProperty name="width" value="0.07" units="cm"/>
      <inkml:brushProperty name="height" value="0.07" units="cm"/>
      <inkml:brushProperty name="color" value="#C2896C"/>
    </inkml:brush>
  </inkml:definitions>
  <inkml:trace contextRef="#ctx0" brushRef="#br0">4441 1516 4649,'-45'0'1992,"40"0"-927,5 3 87,-8-1 160,-2-4-168,5 2-239,-1-1-57,5 1-96,1 0-56,0-2-96,-2 2-64,2-2-104,-4-3-23,-2-4-25,-18-19-48,13 12-24,-1 0-32,5 3-80,-11-6-8,8 5-48,-2-5-8,-1-5-24,0 2-8,4-9-8,-4 4 32,4 2 8,1-6-8,1 2 48,0-2-40,5-4-40,1 3 8,0-2-16,1 1-24,3-5 8,-1-1-8,9 2-48,-4-1 24,4 2-16,-1-3-8,0 0 0,3-1-8,1-4 8,-1 7 0,-4 2 8,2 5 8,-5 5 16,-3-5 16,8 11 16,-6 1-40,-7-4-352,4 7-312,-15-10-992,11 6-105,2 14 993</inkml:trace>
  <inkml:trace contextRef="#ctx0" brushRef="#br1" timeOffset="1">2096 610 880,'-58'-16'1184,"57"13"281,-3-1 71,3 4-112,0-3-383,1 3-209,0 0-336,0 0-72,0 0-152,0 0-8,0 0 72,8 2 0,11-1 16,21 0-24,-15 0 24,8 1 1,2-1-1,2 4-16,5-4-88,1 0-16,4-1 0,1 0 0,2 2 0,6 4-24,0-4-72,5 3-24,1-4-24,-1-2-16,2 1-40,-5 0 0,-3 0-8,1 0 0,-3-4 0,1 3-8,-5 1 32,-2-1 16,-6 1 8,-11 0 0,4-1-16,-4 0-16,-3-2 0,13-1-8,-8 4 8,0 0 8,3 0 8,-5-1 0,2-5-16,-6 3 0,5 0 144,-2 1 40,-5-1 48,4 1-16,-9-3-128,8 4-48,-3-2 9,-1 0 47,5 5 72,-8-4 16,5 4-16,-8-2-56,-5 0-64,-1 1-24,-6-1-16,16 4-16,-9-4-8,1 0 0,0 0 0,-12-3 8,13 2 0,6 1-8,-8-1 16,2 1 168,-11 1 376,-3-4-2945,-1 3 1953</inkml:trace>
  <inkml:trace contextRef="#ctx0" brushRef="#br1" timeOffset="2">675 1852 1416,'-49'-30'1369,"46"27"119,0 1 56,3-2-87,0 2-241,0 0-120,0 2-136,0 0-32,0-1-39,8-1-1,3-1-40,25-2-56,-10 9-128,-6-4-64,13 7-95,-6-5-41,-7-4-88,13 2-32,-9-1-56,11 1-16,5 1-24,4 3 0,3-4 0,1 1-24,0-2-32,5 1-8,1-4-16,2 0 0,8-2-24,-5 0-24,2 0-40,-3-1-32,-2-1-16,2 5-16,-5 2 8,2 5-8,-10 4 56,-5-1 40,-13-3-600,-6-2-392,-2 9 528</inkml:trace>
  <inkml:trace contextRef="#ctx1" brushRef="#br1">621 2352,'4465'-26</inkml:trace>
  <inkml:trace contextRef="#ctx0" brushRef="#br2" timeOffset="4">931 2450 464,'10'-5'304,"14"-19"8,-15 21-40,-2-3 40,-6 0 72,5 2 41,3-1-1,-8 5-136,4 0-80,-2 6-56,-12-7 64,1 5 72,-1 2 8,-3 7 176,-1 0 24,-4-2 80,0-1 24,-4-2-160,8 2-95,3 0-185,0-3-72,9 1-80,1 1-8,1-5 8,6 0 8,4-4 16,4-2 8,7-4 0,3-1 0,0-3-16,1-5 8,-4 2-16,3-4-8,5 10 0,-4-6 0,-4 5 0,-5 0 8,-10-1 16,-3 7 16,-5 2 40,-2 2 0,-8 3 16,-5 2-24,-6 6-32,1 6-16,-1 4-16,0 0-8,-8-6 16,-3 1 40,4-7 8,1-2 8,15 1-24,6-4-40,7-1 0,7 3-8,4-7 24,5-4 8,6-3 0,6-3 8,-2-4-16,-2-4 0,10-1-8,-1-2 0,2-4-8,5 7-8,-14-2 16,-4 6-8,-6 5 0,-5 5 24,-11 8 16,-6 1 8,-7 7-8,-8 1-8,-12 4 48,4 7 24,-8-4 8,3 7-8,-5-3-64,-5-7-24,3 6-8,-4-4-8,14-3 0,5-3-8,13-9-8,9 4-24,12-11 144,11-3 64,24-4 40,6-8 16,9-3-136,3-5-48,-5-13-16,1 8-16,4 1-8,-1 4-8,-8 11 16,-5-6 0,-21-2 24,-8 4 16,-10 14 128,-8-2 8,-9 7-32,-5 7-23,-12 1-145,0 6-24,-14 7 8,-1 2 8,-10 6 0,-4-1-8,13 7-9,-9-5-7,8-6 16,6-1 16,1-8 0,12 1 8,15-3-8,3-1 0,7-7 0,10-3 0,11-3 8,-7-9 33,24-1-1,-5-6 0,6-4-16,13 0 0,-7-8-16,7 1 8,4 1-8,-1-7 8,-3 5-8,-7-8 0,-9 12 0,-7 6-8,-9 9-32,-7 9-24,-14-1 0,-5 8 0,-13 9 31,-11 1 9,-10 12 0,-6 6 0,-5-5 8,-5 3 0,2-4 0,0-2 8,4 0 8,8 4 8,13-5 0,1-9-8,11-4-16,4-10-40,14-3-8,13 0 16,18-12 24,8-4 24,8-10 8,7-1-8,9 1-8,5 0 0,-1-2 0,-3-2 0,5 3 8,-14-2-8,-8 7 8,-8 4 0,-19 9-8,-5 8 8,-18 3 0,-12 6-16,-20 10-16,-10 1-8,-19 14-8,-7 0 40,-4 6 56,-5-6 24,14-2 73,3-4 7,17-5-32,9 0-16,20-7-144,11-9-32,22-3 8,11-7 16,29-16 72,16-5 16,17-8-8,12 1-16,0-3-8,-4 1 0,-7-2-8,-6 5 8,-20 7 8,-6 5 0,-25 7 0,-13-1 8,-22 14 64,-15 5-32,-17 9-32,-7 7-8,-20 2-64,-8 5 16,-9-2 24,-9-2 0,9 0 8,-1-4 0,12 3 8,12-5 0,19-6-8,9 2-32,22-13-80,12 1-16,26-8 8,16-7 24,24-9 64,9-5 24,17 2-8,-4-1 0,7-7 8,-7 1 0,-12 0 8,-5 5 8,-22 11 8,-17 0 16,-20 11 72,-9 4 64,-25 2-32,-1 8-16,-36 7-72,-11 3-80,-14 5 8,-9 3-8,-9 1 8,2-4-48,5 2 224,7-5 32,27-6-24,16 2 40,25-4-328,12-3-40,22-7 8,15-7 40,21-12 120,20-9 32,18-2 0,1-10-16,12 7-8,-5 3 8,-8-7 16,-8 12 0,-20-3 8,-15 2 8,-25 14 8,-10-1 80,-20 11-8,-16 8-24,-23 6-48,-14 2-72,-21 7-24,-5-1 16,-15 2 16,1 4 0,4-3 8,7-4 8,25-2-16,15-6 0,24-3-112,15-1-40,21-10 0,10-9 8,33-4 104,17-7 32,29-11 8,19 15 16,-1-15-8,3 0 8,-7 3 0,-24-13 8,-16 11 8,-18 7 8,-28 7 0,-12 9 40,-23 9 16,-15 1-8,-29 10-8,-11 5-48,-21 2-32,-8 10 0,-10 0-8,-7-3-16,-8 6 24,4-6 32,11 1 48,17 5 16,31-5-48,13-6-48,28-4-136,10-5 0,24-10 24,12-3 32,28-14 136,9-10 32,26-10 0,9-5 16,15 2-40,2-2-8,-9 4 8,-6-3-8,-20 2-8,-14-2 0,-23 9 8,-12 9 0,-25 11 72,-11 3 0,-19 5-120,-12 6-48,-21 6-136,-14 6-32,-19 15 88,-19 3 40,-6 0 48,2 0 0,0-4 32,8-5 0,9 1 0,12 1 16,23-6-32,17-5-32,26-1-136,11-10-16,31-7 24,14-7 56,32-18 184,18-3 24,11-11 0,18 1-16,7 4-48,-6-3 0,-1-1 0,-14 8 0,-24 0-8,-10 10 8,-24 9 8,-17 1 0,-25 8 80,-14 2 0,-35 14-24,-15 5-16,-35 9-72,-18 6-8,-11 4 8,-11-3 24,-6-3 144,11 0 40,12-8 0,21 0 8,37 0-152,12-9-24,26-5-192,13-8-40,25-10-16,21-1-8,34-14 176,25-3 32,24-7 8,5 5 16,5-4 8,-8 0 8,-14 1 8,-16-2 0,-21 14 0,-18-3 8,-33 10-16,-8 5 64,-35 7-120,-15 2-72,-33 13-24,-12 9-64,-30 4 120,0 6 80,-19-2 48,1 0 0,8-6-8,-3-2-24,38 1 0,12-7-16,34-8-104,18 2-56,27-12-40,25-3 8,31-8 136,16-9 56,23-8 40,12-3-8,6 2-8,1 1-8,-4 0 0,-16-3 16,-21 8-16,-8 9 16,-36 3 0,-9 7 0,-23 0 80,-20 1-16,-14 14-40,-19 2-16,-31 9-88,-2 5 0,-22-4 32,-6 4 0,3 4 0,-3-9 0,19-4 24,14-3 8,28-3-16,18-1-80,22-7-88,12-1-32,23-9 24,19-3 80,32-8 80,15-4 16,20-1 0,2-1 0,0 0 0,-5-2 0,-16-1 8,-12 0 0,-24 14 8,-19 4-16,-24 8 56,-19 6 0,-27 0 0,-18 4 0,-31 10-40,-7 2 0,-21 4 8,-6 4 16,4-4 0,-14-3 0,16-3 24,12-4 8,19-1-16,32-1-8,24-5-184,13-4-48,34-10-16,14-4 0,35-8 152,24 0 24,14-10 16,3-3 8,6 0 8,-5-4 16,-16 0 8,-3 3 0,-34 5 8,-17 5 8,-32 12 56,-16 2-24,-29 9-104,-15 11-40,-34 9-88,-16 5 24,-20 5 96,-16-1 16,-3 2 8,-2-1 16,14-3 0,16-6 32,31-7 8,22 4-24,29-9-120,16 0-48,29-9-16,23-9 24,33-11 120,15-7 24,28 1 8,5-6 8,7 6 8,-10-6 0,-21-3 8,-13 7 0,-39 8-16,-15 13-16,-36 5 40,-14 7-16,-43 7-40,-18 0 16,-19 15-48,-27 1 8,8-1 16,-8 0 0,2-8 8,33 6 0,8-3 0,18-5-8,35-7-128,2-7-40,44-1-8,16-4 8,26-11 136,15-9 24,21-8 16,7 1 16,4 5 0,0 6 8,-25-3 0,-12 11 24,-35 3 24,-20 0 80,-26 7-40,-16-3-64,-29 7-72,-13 4-96,-25 4 24,-3 0 48,-6 4 40,1-1 8,12 2 56,14-4 16,24-4-32,15 1-32,25-7-176,11 1-24,28-4 16,7-9 40,27-7 120,8-8 8,9 1 16,4 5 16,-7 0-8,0 7 0,-23-4 8,-6 6 8,-29 2 8,-13-2 56,-26 9-64,-14 0-32,-26 13-24,-12-1-64,-11 3 56,-4-5 24,-2 4 8,10 2 8,15-2 0,4 1-8,29-7-16,11-3-96,20-1-56,9-1-8,22-3 16,8-6 96,25 1 40,8-5 16,-2-4 0,4 2 24,-20-4 16,0 4 8,-18 3 24,-8 2 24,-24 3 144,-9-2-32,-19 4-104,-17 1-56,-14 10-152,-10 6 8,5-2 72,2 0 24,7-6 0,16 2 0,4-3-80,17 0-72,14-1-16,12 0-8,11-5 72,13-1 80,10-8 24,0 2 16,13 1 8,-15-8 8,-3 11 24,-5-5 0,-32-2 16,5 11 32,-26-6-120,-9 6-72,-7 0-80,-18 4-24,-5 2 88,-4 0 64,7 3 56,2-4 16,10-1 0,14 1 0,4-7-112,22 8-40,7-6-24,6-6-8,17-2 112,-3-5 24,17 2 16,-4-1 16,0 4 16,-6-3 8,-9 3 24,0 6 32,-22-5 80,-8 3-48,-17-2-120,-16-3-48,1 12-120,0-3 16,15-1 88,2 1 24,-59 4 8,2 1 8,-11-5 16,24-2 0,3 4 8,-1 2 0,10 1 16,3-3 8,3-7 0,1-6-8,7-2 8,7 4 0,11 4 8,5 1-32,7-5-224,6 4-64,7 0-48,2-3 7,15 8 217,-11-9 32,1 5 64,6 3 16,-18-5 88,-1 3 65,-5 0-49,-13-3-56,-17 3-88,-6 0-80,-24 3 32,-9 0 47,-11-1 33,-9 4 8,-2 1 41,-6-5-1,2 1 0,1 5-8,5-8-16,5 1-8,17 4 8,5-6 16,21 1 56,13 0 48,18 7-176,23-9-64,-8 1-96,3 1-65,45-2 177,16-2 32,19-9 40,-15 9 8,2-1 0,-4 2 0,-9-1 24,-5 4 0,-15 3 48,-12-1 25,-17-3 151,-13-3-80,-28-1-136,-12 5-32,-19 3-184,-14 2 72,-17 0 80,-4-4 8,-12 8 16,4 2 0,0-1 0,6 4 8,15-2 0,3-10 8,30-1 24,4 3 24,25-8-88,18 11-88,22-13-49,19 5-47,22-8 104,14-1 64,20 0 24,-3-7 16,11 2 8,-7 0 0,-8 5 8,-7-1 16,-24 3 32,-18 3 32,-23-2 273,-10 5-81,-35 1-136,-12 1-56,-39 8-280,-13-1 56,-20 6 96,-16 0 24,1 1 8,-4-1 8,15 5 0,19 0 16,13-3 8,9-6 8,26-8 56,12 0-72,37-4-152,17 0-33,40-2-87,16-6 64,28-2 144,16-6 16,18 2 16,5 1 8,7 1 8,-3 2 8,-16 3 16,-13 2-8,-30 0 40,-21 3 16,-37-1 208,-20 0-47,-39 11-73,-22-4-32,-36 7-208,-20 3 40,-20-5 40,-12 7 24,-2-2-8,4 3 8,9 4-8,15-7 8,26-3 16,11-2 8,37-8 136,16 3-216,35-3-120,24-5-40,30-2-153,19-7 201,24 2 96,11 1 16,9-1 24,-2 1 8,-8 4 16,-11 1 8,-26 8 16,-21 0 0,-37-1 56,-21 2-40,-44-1 9,-16 8 7,-39 3-32,-25 2 56,-10 5 0,-13-8-8,0-1-24,14 11 0,-4-12-32,16 3 0,27 2 0,12-13 16,38 0 64,16 0-40,30-3-184,17 2-40,29-3-104,17-5 48,20-4 160,7 2 16,9 2 32,-3 3 0,-9-1 8,-8 5 16,-29-1 24,-6 3 16,-27 0 128,-11-1-32,-26 1-80,-21-2-16,-31 5-136,-16 1 24,-14 1 48,-11 3 16,1 2 8,-4-1-8,4 2 8,7 2-8,13 1-8,11-2 8,25-2-8,12-8 0,20-2-152,16 0-40,25-8-16,20 8 0,18-7 159,15-2 25,14-1 16,-2-9 0,6 11 0,-5-5 8,-17 1 17,-6 4 23,-30-2 64,-9 8 128,-26-2-64,-20-2-48,-26 8-96,-18 3-128,-26 5 56,-9 3 40,-9-1 56,-3 1 0,-1-3 8,6 2-8,17-3-8,17 1 8,29-6 16,11 3 56,26-7-128,9-2-48,31-3-56,11-8-80,35-1 104,8-2 40,24 4 24,-4-2 16,-13 3 8,-10 1 16,-26 4 24,-12 2 16,-22 6 144,-17-4-80,-36 2-88,-15 3-32,-27 4-144,-13 6 64,-17 0 72,-2 2 8,-5-3 0,7 7 8,12-9-8,7-2 8,26-1 8,23-1 8,22-1-112,19-1-40,27-8-32,10 0-8,27-12 104,11-1 24,13-3 24,2-3 8,-1 8 8,-4 1 8,-16 5 24,-19-3 24,-28 4 336,-16 1 120,-25-1-136,-13 6-72,-22 3-352,-17 1-152,-19 8 128,-1 5 32,-8 0 32,3 0 0,4-2 8,2-1 8,24 0-8,9-1 8,30-1 0,7-6-112,15-1-112,12-1-8,11-13-32,17 3 128,19-10 88,13 4 8,10-1 24,3-3 0,-6-1 8,-4-1 16,-13 5 24,-10 1 16,-22 9 56,-13-3 192,-17 3-64,-14 4-104,-26 1-104,-8 4-192,-32 9 24,-5-2 72,-1 7 40,-8 1 0,14 1 16,2-1 8,8-6 8,17 7 16,16-18 56,15-2-160,30 0-56,10-10-16,26-2-64,17 3 160,16-14 40,8 0 0,12 1 0,-3 1 0,1 5 8,-4 6 24,-36-5 32,-9 5 32,-22 6 152,-24-3 16,-4 5-176,-19 0-56,-32 0-176,-5 6-40,-24 6 136,-4 0 32,1 1 24,8-1 16,7-2 8,22 1 0,14-4 24,14-3-16,27 1-120,-1-7-16,34-3-32,16 1 8,11-12 104,15 4 8,8-3 16,0-4-8,0 5 16,-10 0 8,-20 4 24,-14-3 24,-19 7 144,-14-1 80,-25 1-128,-13 2-72,-15 11-168,-9 4-88,-12 4 96,-4-1 40,-11 0 32,6-2 8,12-2 8,8 3-8,24-5 0,8-5-80,19 1-80,12-1-8,20-1 8,13-2 64,26-4 96,9-6 32,17 3 0,3-3 8,-4 0-16,-3 0-16,-18 0 8,-2 1 8,-11 3 16,-11-3 8,-8 3 40,-10 2 24,-21-2 240,-8 6 0,-23-6-144,-10 8-72,-15 6-272,-12-3-24,-7 7 88,-5-1 40,-6-2 24,7 1 0,4 3 16,12-2 0,12-2 0,5-3 0,21-4-80,0-4-80,28 6-24,9-2 0,23-3 80,15 2 72,8-11 16,10 4-8,6-3 0,0-2 8,-7 2 0,1 0 24,-22 8 16,-19-3 24,-19 1 200,-14-1 8,-29 0-88,-14 4-40,-33 7-216,-15 1-24,-19 3 56,-7 4 24,2-3 8,-10 2 8,7-1 8,16 4 16,9-7 8,14-5 0,25-1 16,9-4 8,24 1-56,8-2-72,21-3-96,14 4-24,15-12 24,8 7 64,14-2 72,-1-2 8,1 4 16,1-5 8,-16 11 0,-8-6 0,-8 7 8,-14 0-8,-12 0 24,-5-1-80,-18 5-112,-7-2-16,-17 5-32,-10-1 88,-14-4 96,-1 5 24,-7-7 16,6 5 8,6 1 8,3-10 16,7 4 0,7 0 0,9-2 0,7 2 0,14-1 0,3-6-152,14 13-80,6-4-24,10-1-16,7 4 144,7-10 64,6 3 8,5-2 0,10 2 0,4 6 8,7-4 0,5 0 8,-2-5-8,-5 3 8,-5-3 0,-6 1 16,-3-1 16,-10-4 24,-9 5 24,-11-2 232,-11 6 144,-14-2-8,-6 0-64,-18 2-288,-9 3-160,-12 4-40,-1-2 40,-9 3 48,5-5 16,6 0 24,2-1 0,22 2-48,10-4-88,19 0-56,18 7-16,21-7 56,19 3 80,19-6 72,8-4 24,17 7 16,0-7-8,2 5-24,0-1-8,-13 3-8,-5 0 8,-15 6 0,-13-4 8,-24 2 48,-10-3 24,-20-2 168,-5 1 24,-17-6-96,-9 3-56,-18 6-184,-12 0-32,4 12 48,-12-6 16,-7-9 8,5 6 0,-7-2 0,13 2 16,20 0 0,14 0 8,16-7-136,12 1-32,25 0-8,11-6-16,31-6 128,9-5 24,19 4 0,6-5 8,5 6 0,-5 2 8,1 2 0,-16 0 16,-20 6 24,-9 1 0,-33 0 40,-6-1 88,-24 1-8,-11-3-48,-19 3-96,-11 0-96,-27 1-40,-10-1 32,-10 3 24,-10 6 8,-10 4 0,1 3 24,4 3 24,1-3 8,27 5 0,10-6 0,21 1-32,18-4-128,24-8-104,13-3 8,30 0 16,17-4 128,27-6 120,14 3 24,16-8 24,5 1 0,-2-2-16,3 4-16,-16 4 0,-14 2 8,-24 5 16,-21-2 0,-28 3 16,-18 0-16,-39 10-16,-12 1-8,-50 12-24,-19 0 8,-20 3-8,-16 4-8,6-4 8,7 2 8,12-10 40,14-5-8,33 2 0,16-12 8,38 4-48,20-4-24,41-3-24,25-3 48,40-7 48,24-5 32,31-5 32,10 0-48,14 3 8,2-3 0,-5 5-24,-11-2 0,-24 2 8,-21 6 0,-39-2 32,-17 6-8,-42 0 32,-15 5-112,-39 3-128,-18 2-32,-31 5-40,-16-1 104,-11 2 88,-2 4 8,-10 2 8,15 1 0,14-5 16,11-2-8,37-4 16,13-2 8,29-2-192,18-3-24,33-3-8,21-7-24,39 0 176,19-5 16,21 4-8,0-3 8,6 1 16,-3 0 0,-7-4 8,-8 7 8,-27-2 8,-12 4 16,-26 1 8,-17 4 8,-31 3-16,-18-6-88,-35 10-112,-17 0-16,-36 5-8,-10 7 88,-20-5 88,-10 2 8,6 0 0,0-1 0,9-4 16,11 4 0,24-9 80,16 5 24,24-8 80,17-4-96,26 4-104,21 4-32,35-4-88,12-4 88,26-9 40,12 1 8,16-8 8,2 0 0,2 11 0,-13-9 0,-16 9 8,-12-1 0,-31-2 48,-14 3 24,-27 3 184,-17 1-120,-39 2-160,-18 1-40,-33 0-216,-12 6 96,-16 6 112,-5 0 8,-12 5 24,-2-6 8,6 0 16,12 0 0,31 0 8,12 1 8,26-7 64,15-3 40,28-3-136,18-3-24,38 1-72,20-4-48,22-4 112,16 0 0,15 1 8,1 3 16,-4 0 8,1 5 0,-16-1 8,-11 2 8,-14-1 16,-15 0 16,-27 1 16,-12 1 40,-23 0 80,-10-3-88,-24 5-128,-12 0-40,-23 6-128,-8-2 88,-11 6 88,-6-1 8,-5 1 16,0 1 0,7 0 8,8-1 48,20-1 16,13 3 16,3-12 0,29 3-88,22 1-16,9-11-8,52 10 24,1-10 64,28-8 24,12-2 0,15 2-32,6-1-24,-7 1-16,-6 3 0,-18 4 8,-11 0 8,-27 5 24,-16-2 0,-35 5-8,-21 1-56,-33 6-72,-20 0-8,-35 2 0,-11 3 72,-3 4 24,-6-3 8,8 1 8,17 2 0,10-10 16,20 2 8,32-1 24,13-5-80,31-4-32,22 2-8,34-10-40,18 0 72,27-1 16,5-4 0,11 8-8,-8-3 0,-12 6 8,-20 0 8,-29 4 24,-15 1-32,-40 2-112,-16 2-48,-45 2-48,-20 1 32,-17 5 120,-6 3 40,-7-2 40,16 2 0,1-7 16,13-1 0,31-1 0,7-3-24,34 4-112,17-2-16,35 3 0,11-2 24,24-8 96,14-4 8,-2-3-8,-2-1 0,-6 6 8,-6-1 0,-21-1 40,-5 1 8,-29 0 56,-14 4 72,-22 0-216,-17-1-56,-19 2-96,-18 3-64,-14 2 184,3 5 40,-3-8 40,9 6 16,15 0 8,5-6 0,20-1 16,11 2-24,19-4-64,8 1-16,18-1-24,7-1 16,14-4 56,8 1 16,2-2-8,3 2 8,-4-4 8,-10 5 16,-16-1 40,-13 0 24,-15 1 144,-5-2-32,-8 4-168,-7 2-64,-18 3-208,-7-2 0,-9 10 120,-4-3 32,6 1 32,0 4 8,2-5 8,6 4 0,2-1 16,11-5-32,14 1-56,9-6-8,20 3 24,10-1 40,14 0 72,4-4 16,10 0-16,-4-6-16,-1 3 0,3 3 8,-21 1 0,-11-1 0,-11 2-24,-11-2-56,-18 3-48,-6 2 8,-16 3 16,-1-3 40,4 4 40,7 2 8,4-5 0,0 0 0,7-6-8,-3 0-24,18 5-40,8 1-8,15 2 48,3-1 8,16-4 64,0-2 0,6-3-24,8 0 0,-4 1-16,-2-5 8,-5 5 0,-7 0 0,-20 0 8,2 3-32,-15 1-200,-15 1-56,-10 2-40,-16 1 8,-25 4 184,-8-1 56,-6-1 56,2 4 40,10-5 80,9 5 24,17 0-16,9-3-16,17-5-152,14-1-48,19-4 24,11 3 0,21-3 88,9 0 32,10-1-24,3-3 0,0-1-8,-2 5 16,-16-2 32,-10-2 24,-10 10 128,-26-15 64,-16 1-232,-12 0-80,-36 4-192,2 5-88,-24 0 176,-5 2 64,-16-3 32,0 0 16,1 6 8,2 0 8,8-6 16,14 4 0,8-2 8,9-2 24,27 0 32,8 0 24,14-3-112,24 6-56,5-3-72,2-3-48,22 3 96,0-9 32,13 6 24,8 4 24,-7 0 0,-7 2 16,-18-3 16,1 1 8,-25-2 32,-5 0 16,-8 2-112,-25-3-40,-4 4-48,-19-2-32,-16 7 104,-5-3 16,-11 3 0,-2 6 0,-5-8-8,6 5 24,14 1 16,3-7 24,24 6 72,7-10 24,14 1 8,18 9-72,17-11-48,18 2-32,23-3-24,9-6 40,16 0 16,-1 3-8,2-1 0,2 1 0,-11 5 16,-3 0 0,-15 0 32,-14-2 32,-19-3 144,-14-2 16,-19 7-216,-10-3-56,-23 2-176,-4 7-32,-22-11 160,4 14 48,-5 0 24,-1 6-16,7-7 16,-4-4 0,12-4 32,2 0 24,15-5 24,12 4 32,17-2 16,11-6-80,19 11-88,6-5-56,22-3-56,6 1 64,10-10 48,7 6 16,7 8 16,-6-10 8,9 8 8,-11-5 8,-15-4 16,-2 4 16,-25-1 88,-2 2 56,-24-1-136,-15 1-104,-21 2-144,-12-1-80,-23 5 120,-6-2 72,-11 3 48,-4 2 16,6 3 24,4-1 24,17 0 32,7-1 16,21-6 56,17 5 40,22-2-160,16-2-24,20 0-80,19-3-72,24 2 144,0-3 0,19 0 8,0 5 8,-3-6 0,5 7 0,-10 0 8,-9-1-8,-9 2 8,-7 0 8,-14 0 24,-5 3 0,-14-4 48,-11-5 32,-18 2-16,-6 2-80,-17 1-128,-2 1-32,-10 3-32,-2 0 72,5-3 88,11 1 8,5-2 8,10 2-88,10 2-64,-8-4 0,21-1 0,9 1 88,14-5 56,19 4 8,3 1-8,-5-7-8,5 3-8,-2-1 8,-7 4 8,-1 0 16,-16 3 16,-11-2 8,-16 0 8,-9 2-64,-22 0-64,-8-1-16,-15 7-24,-10-2 56,1 2 56,8 3 8,2-2 8,13-2 0,7 0 0,6-3-48,16 4-80,8-5 0,14 0 23,5-3 41,17-1 80,8 1 0,5 0 1,6 0-9,-13-1 8,5 3 0,-21 0 0,-5-1 0,-4 3 0,-16-2-24,-2-1-24,-10 1-72,-10 5-57,-7-7 9,-4 7 32,-2-4 56,-2 0 56,6 2 16,5-1 24,5 0-8,6-4-56,8 0-16,7-2-8,6 7 0,5-3 72,5-2 0,-3-4 8,2-1 0,-4 3 40,-8-3 40,-3 4 121,-11-5-41,-12-3-112,1 7-56,-16-4-120,1-4 16,-2 7 80,1-4 24,2 1 24,5 1 32,5-2 56,3-1 40,12 0-64,1 1-48,7-3-120,6 2-56,1 0 16,7-1 32,-4 2 48,0-1 16,-2 0 16,-10 3 24,5 1 48,-15-1 24,1-3-8,3 4-40,-8-1-96,4-1-48,-10 2-32,1 2 16,-10-1 40,5 3 16,-4 1 24,0-2 16,10 1 16,3 1 24,5-2 8,5 2-120,5-1-56,0-4-24,18 4-16,6 3 119,1-3 49,6-1 0,-9-1 16,-6-2 17,-9 0 31,3 1 8,-13 0 72,7 2 48,-9-5 16,-4 2-56,4 4-160,-7-1-88,-9-1-72,1 2 24,-9-3 80,4 1 16,6 6 24,-5-1 8,6-2 24,2 3 8,3-2 24,3-6-88,9 8-16,2-4 0,7-2-8,0-1 96,7 1 24,-6-5 0,-2 4-8,5 2 8,-3-1 8,-2-1 24,-6-4 8,-1 1 8,-11-2 0,6 3 0,3-1-8,-3 0 0,2 0-32,-1 3-24,-4 3-40,-3-6-40,0 3-56,-1 0-32,-5 0-24,-1 3 0,-2 4 64,-3-3 32,-3-1 56,9-2 24,1 4 32,3-2 8,8 3-80,3-1-16,7-6 0,5 3-8,3-2 72,12 1 8,-3 1-8,-6-3 8,3-2 16,-12 2 24,-3-3 80,-4 4 40,-6-2 16,-1 1-56,-6-4-128,-4 0-64,2 4-40,-4-4 24,4 4 56,3-1 8,2 1 40,6 4 8,2-1-16,-3-1-32,0 1-24,0 1-24,0 0 40,-1-1 16,1 0 16,0 1-8,-1-2-40,0 1-32,0 0-16,0-1-16,0 2-96,1-2-16,-3 2 16,3-1 24,0 0 120,7 1 32,2 0 24,4 2 8,10 0 24,-11-2 8,-3-2 56,-15-2 24,13 2 32,-14-5 0,2 6-48,10-3-48,-5 4-64,0-3-40,-3 2-48,3 0-48,-1 1-88,1-1-40,-1 1-16,0 0 16,0 0 63,-5 11 33,-2 21-8,5-16 16,-4 2 16,6 1 0,1 0 56,0 5 24,3-3 32,-9-4 8,5-3 24,-5-3 16,1-4 16,5 5 8,6-4 0,4 1 16,-4-5-8,-7-2 8,0 1 16,-12-1 8,7-2 32,6 2 0,-4-1-15,7-1-1,-3 1-48,3 5 200,-3-6-1041,-2 0 633</inkml:trace>
  <inkml:trace contextRef="#ctx1" brushRef="#br3" timeOffset="2">456 2878,'4741'0,"-4741"269,-4741-269,4741-269</inkml:trace>
  <inkml:trace contextRef="#ctx0" brushRef="#br4" timeOffset="6">4217 156 3201,'2'-3'2176,"-8"0"-111,6 3-537,-1 0-288,1 0-432,0 0-168,0 0-143,0 0 31,1 13-40,1 25-24,-6-4-48,2-2-8,-6-2-32,4-2-40,7 5-104,1 3-56,-2-12-80,1-2-24,-3-14-8,-2-7 8,6 14-80,-3-6-192,2-7-472,-3-1-232,-3-10-568,1 6-209,-4 3-255,4 1-161,0-1-47,2 2 344,0-2 695,0 0 577</inkml:trace>
  <inkml:trace contextRef="#ctx0" brushRef="#br4" timeOffset="7">4196 454 3585,'0'0'2104,"6"-5"-263,1 4-49,0 1-272,24 6-135,-20-6-209,-2-5-104,15 4-296,-1 2-128,6-5-256,5 4-111,-5-7-129,-3 6-16,0 4-136,-5-3-312,-6-2-81,-3 2 169</inkml:trace>
  <inkml:trace contextRef="#ctx0" brushRef="#br4" timeOffset="8">4452 14 2801,'2'-2'2008,"-2"-3"-32,-1-1-431,1 7-281,-1 1-312,2 2-152,-1-4-167,0 6 7,0 10-48,3 29-16,-2-19-64,0 9-16,2 5-64,-2-6-24,0 4-104,2 1-64,-2-10-112,1 1-23,0-14-17,3-2 0,-3-7-24,-1 3-160,-1-3-449,0-7-303,0-4-776,-3-6-273,-2-11-711,0-1-337,2-2 1913</inkml:trace>
  <inkml:trace contextRef="#ctx0" brushRef="#br4" timeOffset="9">4458 164 2072,'1'-8'1409,"1"-3"183,-1 5-104,0 6-167,-1-2-129,3 10-264,-3-2-104,1 5-104,1-1-47,0 12-73,4 6-40,-4 0-160,-1-3-88,3-7-128,-3-3-48,-1-8-144,1-1-512,-2-2 368</inkml:trace>
  <inkml:trace contextRef="#ctx0" brushRef="#br4" timeOffset="10">4198 67 2657,'7'0'1728,"-1"-2"64,-5 2-79,0 6-265,-7 14-128,1-6-247,8 5-153,-6 3-312,5-16-168,-4 12-248,0 4-64,2-2 40,0 3-280,2-10 112</inkml:trace>
  <inkml:trace contextRef="#ctx0" brushRef="#br4" timeOffset="11">4453 31 3345,'3'-12'2384,"-3"12"-271,-3 0-265,0-1-232,3 1-495,0 0-161,-3 0-104,3 0-64,-15 1-144,-18 9-64,15-4-135,-5 8-9,-3-3-72,-2-9-40,3 6-104,-1-5-80,8 3-80,-1 0-24,-1-3-32,8-2-8,0-2 24,5 1-160,6 6-448,-3-6-472,9 6 583</inkml:trace>
  <inkml:trace contextRef="#ctx0" brushRef="#br1" timeOffset="12">4015 757 952,'-3'-8'584,"7"4"48,-4 0-31,7 3 103,-4-2 216,-2-2 48,-4-1 88,-6-1 1,7 4-17,2 1-32,3 6-176,-2-4-72,-1 0-143,-1 0-81,1 0-32,0 1-24,1 11-56,1 18-24,-2-15-64,0 3-8,0 4-32,-1-3-16,-1 8-24,-7-1-24,8 6 8,1-4 8,0 2 17,6 2 15,-5-7 16,-1 5-8,2 3-40,-9-4-32,6-1-48,0 5-40,2 1-16,4-6-8,-1 3 16,-2 1 0,-2-8 0,0 7 0,4-1 8,-4-5 0,1 7-8,-1-9 0,-1 3-16,2 2-8,-1-2 0,0-4 8,0-2 0,0-1-8,0-2-24,0 3-8,0 1 0,0-7 8,2 4 0,-2-4 24,0-1 0,0 8 0,-3-12-16,3 6-8,0 0-32,-1-3 0,3-7 0,0-5-8,2-9-72,-1-5-264,0-7-824,-2-5-432,5-8 864</inkml:trace>
  <inkml:trace contextRef="#ctx0" brushRef="#br1" timeOffset="13">4040 750 29702</inkml:trace>
  <inkml:trace contextRef="#ctx0" brushRef="#br1" timeOffset="14">4039 607 2737,'0'-1'2096,"-1"1"-16,-1-1-407,2 1-265,-1-2-488,0 0-184,-2 0-319,2 1-81,1 1 0,-1-1 64,-1 1 112,2 0 16,-2 2-48,0 13-56,1 23-112,2-20-48,0-1-80,-1 1-32,0-6-40,1 2-16,-1-2-8,0 2 25,0-9-1,-1 1 0,-1-6 0,2 1 0,-3 0-24,3-2-32,0 1-80,-2-1-56,2-1-96,-1-14-24,1-24-33,0 19 25,0-2 40,0 1 48,0 3 64,0 1 16,0 9 32,1 0 8,-1 7 8,2 3 0,-2 0-64,0-1-40,0 0-48,-2 7 8,2 11 80,-1 21 48,1-13 40,3 0 32,-3-10 0,3 2-8,-2-7 280,1-2 88,6 2-240</inkml:trace>
  <inkml:trace contextRef="#ctx0" brushRef="#br5" timeOffset="15">646 2362 872,'22'-18'816,"-19"17"233,-1-1-113,-7 2-248,-6-5-112,20 8 24,-16-3 64,12 0 80,2 2-7,-15-2-233,9 2-128,-6-2-168,5 1-16,0-1 24,-1-1 0,1 1 0,-1 0 16,0 0 56,1 5 40,0 5 32,-9 15-32,1-12-48,12 1-32,-10-3-39,5 1-17,7 0-16,-14-7-16,8 9 8,-3-4-8,2 4 0,2 3-16,-1-4-48,0 1-8,0 0 0,4-2 8,-4 2 56,0-1 16,2 1 8,-2-6 0,0 0-48,4 3-16,-8-8-8,10 11 0,-4-5-16,-5-2 0,5 5-8,-11-8 0,9 8 16,-1 0 8,-2-2 16,7 6 8,-9-10-16,12 6 8,-7 0-24,0-5-16,4 8-8,-11-11-8,4 1-8,0-4 0,-2-1-16,6 1 8,-2 1-8,1 4-8,3 1 8,-3 1-8,0 1 0,1 0-8,-2-7-8,0 3 8,2 0 8,-2-2 0,4 5 17,4-2-1,-8-3 0,2-1 0,-5-4-16,3 4 0,0-2 8,0 0-8,1 0 8,-1-2 16,0 2-64,1 0-160,0-2-417,0 2-303,0-3-1208,2 0 1344</inkml:trace>
  <inkml:trace contextRef="#ctx0" brushRef="#br5" timeOffset="16">777 2848 2272,'-35'3'857,"35"-13"-569,7 5-288,3 0 16,-5-6 16,3 8 24,-11-3 432,3 2 136,0 4 88,-6 0-16,4 0-440,2 0-136,-1-1-64,1-1 32,-9 4 80,-2 3 32,-23 16 1,22-12-41,8-7-64,4-1-24,2 3-40,-4-1-16,3-1 8,-1-2 8,0-1 32,0 0 16,2 1 8,10-4 0,16-14-8,-17 6-8,-1-3 0,-3 0 0,2 0 0,-2 2 0,-1 4 40,-1 2 56,-2 4 160,-5 0 16,-2 1-48,-9-1-72,4 7-184,-2-1-48,-2 8-8,2 3 8,-12-8 24,21 10 16,-9-8 8,-2-6-16,10 4-24,-11-10-32,17 4 8,11 5 0,-5-5 48,5-5 24,0-2 16,-6-5-8,12 2 8,-10 0-8,5-4 8,-7-4 16,-5 1 8,5 3 24,-8 5 32,-2-1-8,-4 2-40,1 5-48,1 3-88,-6 4-48,-3 5-16,-4-1 16,4 1 32,-5-4 24,9 6 32,0-3 0,-2-1 0,11 2-16,6 0-24,1-7 0,-5-4 40,3-3 16,-5-6 40,10 7 16,9-5-8,-8-3-8,7-1-8,-9-1 0,5 2 8,0-2 0,-8 0 24,-2 5 8,-1 3 40,-3 3 16,-2 3-56,-2-2-40,-3 2-104,-3 4-32,-3 1-16,1-1 24,-7 1 40,9-2 16,0 7 0,5-6 8,5 3-24,-7-6-8,3-2-24,-1-1 16,7 0 8,12 6 16,2-8 24,4-4 8,-2-2 8,-2-3 24,3 0 24,-1 3 8,-8-2 48,-5 0 48,-4 3 96,-3-2 32,-1 11-39,-4-2-65,-5 2-128,2 3-48,-7-3-16,1 9-8,2-1-8,-2-3-8,5 5-16,-8-8 8,16 9-8,-3-7 0,7-2-32,1 3-8,-2-9-1,0 3 25,10-1 40,1-2 24,3-4 24,6-2 0,-6-5-8,2-1 16,-2 0 9,-6-1 15,-1 5 32,1-2 8,-7 4 40,-1 1 16,-2 4-8,-5 0-24,1 5-64,-4-3-32,2 6-48,-7-1-8,3-2 0,-8 6 0,1-9 24,1 6-8,3 2 8,13 3-16,0-1 0,4 3-16,-2-9-48,0 1 8,1-2 8,-1 0 16,0-2 56,9 0 0,4-5 8,24-12 16,-22 7 8,-1-4 16,2 6 24,-12-2 24,-3 3 64,-1 1 8,-5 3-48,1 4-40,-3 1-112,-4 2-48,2 4-16,-7 0 8,7 3 32,4 1 8,-9-1 8,4-1 8,-5-5-16,6-3-8,6 6-24,3-4 0,3-2 8,-3 0 16,0 0 24,0 0 8,12-1 8,18-11 16,-10 10 0,-6-9 24,-1 4 16,-2 2 24,-7-7 72,-4 7 24,-3 1-16,2 4-24,-4 0-88,-5-2-24,-1 2-16,-2-4 8,-2 1 8,3 3 24,2 0-24,-2 0-8,11 0-704,1 3-1417,12-6 1417</inkml:trace>
  <inkml:trace contextRef="#ctx0" brushRef="#br5" timeOffset="17">828 2372 448,'18'-28'240,"-19"25"-16,1 1 152,-3 0 392,3 2 185,0 0 223,0 0-168,0 0-344,0 0-128,0 0-112,0 0 17,0 0 71,0 0 72,0 0 104,-2 0 24,2 0-64,0 0-64,0 0-216,0 0-104,0 0-55,0 0-1,0 0-8,-2 0 8,2 0-16,-1 0 0,0 0 32,1 4 0,0 3 0,0 3-8,0 19-40,-8-19-24,8 3-64,-3-3-24,2 3-16,0 1 0,-2 2 40,3 3 16,-1-5 24,-1 7 0,0-7-8,2 4 0,1 1-24,-1-7 0,1 3-8,-1-5-16,1 0 0,-1 1-8,1 1 0,-1-4-8,0 1 0,1 1-8,-1-1 0,3 4 0,-3-1-8,0 2 0,0-4 0,-3 2 0,6-1 0,-3-1 0,2-3 8,-1 3-8,1 5 8,-2-5 0,0-5-24,-2-1 0,-1-3-8,0 4 0,6 13 0,-3-2-8,0-8 8,1 0 0,-2-8 8,1 0 9,1 4 7,-1-4 8,0 0 24,0 0-72,0 0-793,0 0-791,0 0 952</inkml:trace>
  <inkml:trace contextRef="#ctx0" brushRef="#br1" timeOffset="18">633 1844 2000,'4'-20'1273,"-4"13"31,-2 6-96,2-6-160,-1 6-71,2 2-81,-1-3-24,0 2-16,0 0-32,0 0-47,0 0-33,0 0-104,0 0-32,1 18-104,0 19-56,-3-14-40,2 2-8,-1-6 8,1 2 1,-3 6-1,1 1-16,1 2-24,-1-3 8,2 1-48,0-2-24,2 0-56,-1-3-40,5 4-32,-6-4-16,1-1-24,0 3-16,-1-10-32,0 3-8,1-5-16,-1-4 0,0-3 0,-1-3-16,1-9-472,-2-5-504,2-10-2209,1-5 2001</inkml:trace>
  <inkml:trace contextRef="#ctx0" brushRef="#br4" timeOffset="19">642 1361 1784,'-3'-10'961,"5"4"-265,-2-4-232,0 4-80,1 5 96,-2-9 280,1 7 112,1-1 57,-1-1-17,2 2-120,-2 1-24,-1 2-72,0 0-56,1-2-104,-1 2-79,-1 0-113,2 0-8,-1 0 40,0 0 40,1 0 16,0 0-24,0 0-24,0 3-16,0 6-32,0 9-16,-2 24-72,2-18-24,0 8-23,0-3 15,0 7 48,0-2 16,2 4-24,-1-2-24,3-1-64,0-1-48,-2-11-32,2 3 0,-4-13 0,0-3 8,-3-2 0,0-4-120,1 0-432,-4-6-272,2-4-673,-2 0-335,2 4-969,-1-3-1055,5 2 2423</inkml:trace>
  <inkml:trace contextRef="#ctx0" brushRef="#br4" timeOffset="20">694 1753 1768,'-4'-2'1193,"-1"4"-57,-1-2-120,4 4 32,0-3-143,0-6-65,2 9-128,2-8-8,-2 4 32,0 0-24,0 0-8,0 0-31,0 0-137,0 0-88,3 0-168,7 4-48,23 7-56,-11-7-16,1-4 40,-2 4 32,5-4 16,-9-5 24,10 4 8,5-3-16,-6 0-16,7 2-8,-1 0-56,0 2-32,1 0-31,3 0-17,-9 0-32,4 0 0,-4-1-16,0 1-8,-1-2 8,-1 2 0,-8 0 32,1-2 24,-4 6-104,0-4-320,-2 2-1161,1 1-1511,-4 2 1823</inkml:trace>
  <inkml:trace contextRef="#ctx0" brushRef="#br4" timeOffset="21">1331 1796 1672,'-38'-16'1217,"37"8"255,4 5-8,0 1-143,-1-2-129,4 8-256,-5-7-112,3 0-168,3 0-72,-2 0-87,7 3-41,2 2-48,-2-2-48,3 0-104,2 1-56,-2 1-72,-1-1-24,4 5-24,1-4 8,-9 1 152,3 2-336,-4-10 112</inkml:trace>
  <inkml:trace contextRef="#ctx0" brushRef="#br4" timeOffset="22">1515 1366 3385,'-24'-55'1888,"18"47"-272,10 11-71,-3-3-321,-1 0-208,0 0-272,0 0 41,0 16 111,0 21-56,-1-12-40,1 9-32,-5-4-80,4 6-7,-2 0-81,2 3-64,3 3-112,-3-7-88,1 1-136,0-5-40,-1-9-72,2-1-8,0-17-304,-1 3-424,2-11 424</inkml:trace>
  <inkml:trace contextRef="#ctx0" brushRef="#br4" timeOffset="23">642 1325 1912,'-5'0'1385,"2"-1"263,0 1-192,5-1-383,-2 1-193,0 0-240,0 0-8,6 0 80,7 0-40,23 10-104,-17-8-39,6 4-89,3-4 48,0-8-24,3 4-24,3 0 16,0-6-96,7 6-120,1 1-24,6-6-136,4 7-40,-5-2-24,4-1 0,-7-1 0,-3 3 8,4 1 8,-6-2 8,0 5 24,-4-8-8,-3 5 8,-8-4 8,-12 0 32,-1 6-48,-9-4-1032,5 5 752</inkml:trace>
  <inkml:trace contextRef="#ctx0" brushRef="#br6" timeOffset="24">35 3606 3321,'0'0'1832,"0"0"-440,-2 0-79,1 0-417,0 0-160,1 0-104,0 0 72,0 0 88,11 0-15,14 2-57,-14-1-32,4-1-88,-1 0-48,10 1-96,-4-2-64,9 1-24,-1 0-7,4-4-1,8 3 24,1 1-24,-7 0-24,1 1-32,-1-1-24,1-1-64,4-1-16,-1 4-16,-2-1-8,-4 1-24,1 0-8,-8 5-32,-1-3-16,-8 3 48,-4-1-32,-10 6-448,-6-5-200,-5-2 280</inkml:trace>
  <inkml:trace contextRef="#ctx0" brushRef="#br6" timeOffset="25">694 3240 1496,'-3'-39'1345,"0"39"391,2-1-152,1 1-503,0 0-177,-2 0-184,2 0-48,0 0 16,-1 2-40,2 13-128,1 21-63,-4-11-41,-2-2 8,2 7-24,-1-1 32,3 7-32,2 5-40,-1-2-56,1 4-40,1-10-80,-6-6-40,4 2-40,1-9-16,-2 0 0,1 0 16,-2-5 24,1-1-152,0-10-368,0-5-224,0-9-640,-3 8-312,1-8-1777,1 0 2153</inkml:trace>
  <inkml:trace contextRef="#ctx0" brushRef="#br6" timeOffset="26">712 3269 2721,'-19'-15'1608,"19"29"-272,0 5-64,0 6-311,-2 4-73,2 7 32,1-2 72,-1 9 33,2-5-57,-4-4-240,-2 2-160,3-10-272,0 2-96,1-8 168,0-4-360,0-3-1904,1-5 1480</inkml:trace>
  <inkml:trace contextRef="#ctx0" brushRef="#br2" timeOffset="27">5817 2180 4721,'-69'-32'2240,"62"34"-511,-1 1-329,7-1-24,-1-3-239,2 0-521,2-4-160,-2 5-144,0 0 0,1-1 40,8-2 8,2 2-32,16-30 0,-13 23 16,-1 4 16,0 2-23,2-3-33,-3 5-136,-3-1-64,-3 7-64,-1-1-8,-1-1-8,-1 5 8,4-4 8,3 7-8,-6-2 32,7 0 8,-6-8 40,1 3 32,1-4 32,-4-2 16,6 2 32,4-6-8,-4 4-24,1-4-16,1-2-40,-7 3-24,1-1 0,0 1-224,-4-2-184,3 3 184</inkml:trace>
  <inkml:trace contextRef="#ctx0" brushRef="#br2" timeOffset="28">6328 1961 1712,'0'0'1249,"0"-1"119,3 0-168,-2 0-424,3-3-152,-4 4-39,1-1 79,1-1 272,-2 1 48,0 1-64,0 0-55,-2-3-113,1 2-88,1 0-128,-12-2-80,-25 0-160,19 7-40,-1 6-88,-2-4-16,3 9 0,0 6-16,11 0-8,-3 6-16,3-6-64,-1-5-16,-7-1-24,7 2-8,7 2 0,2 1 0,-4 0 8,3-8-8,-4 6 24,4-8-8,4 0 0,1-1-8,3-6-24,3 2-8,4-1 8,5-1 0,2-3 24,-2-3 16,4-2 16,-5 1 8,1-5 8,-3-2 8,-2-1 0,4-2 8,-8 4 8,0 0 0,-10-2 33,-2 1-1,-1 9 8,-3-7-8,0 7-24,-5-3-24,-4 2-32,2 6-8,-1-3-16,-1 1-8,1 2-8,0-7 0,3 8-24,2-1-120,2-2-369,4 1-463,3-3-1792,4-1 1807</inkml:trace>
  <inkml:trace contextRef="#ctx0" brushRef="#br2" timeOffset="29">6487 1994 4585,'19'-64'2344,"-17"58"-719,-2 0-561,5 1-48,-3-2-344,1 3-151,-4 3-161,-1 1-64,2 2-24,-9 2 0,9 9-32,-4-3-8,-3 13-8,-5-1 0,3 7-56,-2 2-24,2-3-64,6 2-24,1-4-48,2 2-8,3-4-16,0-7 0,5-1 8,4-5 8,-5-2 8,1-3 0,2-11-376,-2 1-392,9-8-1769,1-1 1617</inkml:trace>
  <inkml:trace contextRef="#ctx0" brushRef="#br2" timeOffset="30">6602 2082 3809,'-7'0'1776,"0"0"-632,2-1 9,0-4-17,3 5-120,2 4-224,2 1-120,-2-9-167,-1-2-57,1 13-80,-3-5-32,5 10-72,0 3-72,0-1-120,2-2-40,3 3-32,0-2 0,4 0-16,2-5 0,0-2 16,3-3 0,2-4 40,-2-6 8,0 0 24,-1-4 8,-1-5 8,-2-3 0,0-3 0,-2 1 8,-2 1 0,-4 8 0,-4-1 16,0 2 16,-4 2 48,-4-1 0,-1 12-80,1 0-32,1 17-96,1-2-8,2 2 40,-2-1 0,3 0-8,6 2 8,3-3-16,3 2 8,3-8 8,-4 1-96,2-10-608,6 0-776,-4-5 904</inkml:trace>
  <inkml:trace contextRef="#ctx0" brushRef="#br2" timeOffset="31">6894 2082 4921,'3'-12'2369,"-13"14"-521,3 6-752,4-6-56,3 1-215,7 2-377,4 1-136,5-6-160,8 2-40,1-6-40,1-7-16,6 1 8,-2-4 0,-3 4 24,-9 2 32,-4-4 56,-5-1 48,-9 0 104,-1 0 32,-12 5 16,-5 0-24,-11 2-72,2 3-32,-10 8 0,4 8 9,-1 8-41,0 6-32,10 3-112,6-1-64,16 1-64,3 0-24,19-2 0,4-1 64,18-9-585,13-5 361,22-15 56</inkml:trace>
  <inkml:trace contextRef="#ctx0" brushRef="#br2" timeOffset="32">5419 2429 4801,'9'-42'2281,"-12"38"-785,-1 5-128,-3 0-168,1 9-215,-3-1-289,0 5-72,0-4-64,-2-5-40,4 17-136,-3-8-56,3 7-144,0-3-56,1-9-72,4 2-16,-4-5-40,8-1 0,4-4-24,0-1 0,10 1 0,-4-2 8,2 0 16,-2-3 0,-3-6 32,7 2 0,-4-2 32,3-3 0,-6 3 24,-2 2 16,-4 3 24,-3-2 24,-2 8 121,-4-3 31,-2-5 16,-6 3 0,-1 1-144,-4-1-56,1 4-72,2-6 56,2 0-360,6 6 2248,10 0-1536</inkml:trace>
  <inkml:trace contextRef="#ctx0" brushRef="#br2" timeOffset="33">5637 2269 5417,'5'-10'2417,"-8"4"-665,3 5-440,-10 1 73,3 5-145,1 4-432,-8 1-136,0 4-144,-3 4-104,-6 3-200,0 2-72,0-2-79,-3 2-33,11-1 72,-2-11-208,3 5-609,4-4-423,1-6-1792,6-2 1839</inkml:trace>
  <inkml:trace contextRef="#ctx0" brushRef="#br5" timeOffset="34">5774 2483 4089,'-2'-15'1672,"2"7"-808,0 3-311,2-1 119,-2-4 152,3 8 56,-5 3-192,3 6-48,2 8 16,-3 4-7,3 2-49,-4-2-56,-1 1-112,-3-4-64,5 3-136,0 0-56,3-3-80,-1 1-24,5-5-16,-4-3 16,2-4 8,-1-2 8,-4-3 32,0 0 112,2-3 184,-2 3 24,0-1 9,0 0-105,10-12-152,25-24-24,-20 15-24,4-2-8,-3-1-16,0 3-16,-7-6-24,-1 7 0,-2 6-48,6 2-8,-1 6-176,-8-4-224,5-1-696,-7-5-425,3 7-935,0 3-641,-5 7 1993</inkml:trace>
  <inkml:trace contextRef="#ctx0" brushRef="#br5" timeOffset="35">5909 2532 3169,'0'14'1648,"0"-11"-272,0 2-175,1 2-9,1-6-72,0 5-240,4 4-128,-2-6-319,-1 2-129,-2-2-152,3 1-40,-2 5-56,2-3 144,-2-1-1457,-2 2 985</inkml:trace>
  <inkml:trace contextRef="#ctx0" brushRef="#br5" timeOffset="36">6045 2600 4801,'17'-45'1864,"-17"39"-1095,2-3-305,0 0 176,0 5 216,-2-4 80,-4 0-272,-7 4-96,10 2-103,-10-3-25,3 3-24,7 0-48,-17-1-96,13 4-48,3 7-128,-7-1-40,7 2-56,-1 4-24,-3-1 8,12 2 0,1 3 16,2-6 0,3 1 8,-9-6 8,13 2 16,-3-5 16,5-2 24,3-2 8,-4-5 40,-3-1 8,-6-4 8,1 1-8,-9-4-16,0 3-16,-3 3-32,-2 1-16,0 5-48,1-2-40,2 7-72,-2 0-24,-1-2 16,2 6 16,2 6 56,4 0 24,7 6 16,1 2 0,-1-6 16,-2 2-48,1-2-856,1-2-648,-3-1 919</inkml:trace>
  <inkml:trace contextRef="#ctx0" brushRef="#br5" timeOffset="37">6212 2561 5041,'-5'3'1608,"1"-4"-1608,0 4 112,1 8 297,3 2 127,3 7 112,2 0-72,3 2-144,-4-4-88,-1-1-184,0-3-40,-5-5-16,3 3 24,2-9 96,-6-3 24,1-3-304,-3-7-88,2-3-168,-4-4-48,0-1 264,2-1 56,-3-5 32,0 4 16,2-1 8,2-2 16,3 5-16,1 0 0,4 1-16,2 7 0,3-1 0,-1 4 0,4 7 8,-2-9 0,1 7 32,3 0 32,-6-4 88,6 13 32,-4 0 8,-2 1-24,-1 7-48,-2-6-32,-3 3-8,-1 0-8,-5-4 8,-7 4 0,-4-4 0,2-4-8,1 5-24,-1-7 16,3 4-664,0 2-632,3-7 776</inkml:trace>
  <inkml:trace contextRef="#ctx0" brushRef="#br5" timeOffset="38">6365 2352 8074,'-5'0'2760,"1"0"-2368,6 4-640,-4 4 208,12 5 152,-7 10 328,0 4 145,-1 3-9,3 4-64,4-4-216,-4-1-96,-1-2-80,0-5-16,-8-7 0,4-1 136,-1-9-1016,1 0-888,1-5 1071</inkml:trace>
  <inkml:trace contextRef="#ctx0" brushRef="#br5" timeOffset="39">6354 2519 8274,'0'0'2896,"3"-1"-2223,6 6-521,-2-5 144,7-2 184,-5 2-32,9 0-184,-5 0-64,4 2-168,4 2-432,-8-2-1601,4 0 1377</inkml:trace>
  <inkml:trace contextRef="#ctx0" brushRef="#br5" timeOffset="40">6668 2496 5169,'-9'-5'1696,"-7"-2"-1704,-6 0 96,5 5 345,0-2 183,2 5 320,0-1-16,2 7-136,0-1-112,4 3-280,3 1-79,1-1-121,2 5-48,7 0-72,1 0-24,7 5-24,3-5 0,3-2 32,0-1 16,-1-4 16,2 1 8,0-6 24,-3-1 24,-6-4 48,1-2 32,-6-2 24,-3-8 0,1-2-40,-9-3-40,-1-2-80,4 3-64,-10 0-104,3 2-48,-8 4-296,-2-2-144,7 8-624,-1 4-705,4 5 1241</inkml:trace>
  <inkml:trace contextRef="#ctx0" brushRef="#br5" timeOffset="41">6742 2525 7626,'-13'-40'2432,"13"46"-2568,-1-1-144,9 3 176,0 3 120,-3-1 176,1 0 80,-7 2 72,2 2-72,-4-3-104,2-1-16,-3-4 16,-4-5 24,8 0 32,-9-2-7,9-4-73,0-2-64,-3-6-80,6-1-24,-7-2-8,6-1-16,9 5 0,-3-2-16,9 5-17,-1 4-7,-3 0 24,5 2 40,1 3 104,-2 2 65,3 9 95,-4 0 64,-1 1 96,1 8 32,-8-6 24,0 11-32,-8-5-120,-5-4-56,2 2-72,-8-7 64,4 3-2160,-2-2 1480</inkml:trace>
  <inkml:trace contextRef="#ctx0" brushRef="#br6" timeOffset="42">4978 3181 1336,'-5'0'1129,"3"0"223,0 0-8,2 1-272,0-1-143,0 0-89,0 0 8,0 0 32,0 0 72,0 0 32,0 0-63,0 0-97,2 0-72,5 0-128,-3 0-48,6 2-120,18 1-48,-17-3-103,4 0-25,4 0-48,2 0 0,3 0-32,0 0-8,-2-5-72,1 5-16,-5 2 0,-3-2 8,-7 2-112,1-1-304,-1 2-1008,1 0 863</inkml:trace>
  <inkml:trace contextRef="#ctx0" brushRef="#br3" timeOffset="43">6083 2963 4529,'-3'-10'2448,"-4"-1"209,-1 8-841,-2-7-119,-4 9-137,-3-3-592,3 8-280,-5 6-255,2-5-73,-1 6-160,2 0-32,3-2-48,0 1-16,4 5-32,4 5-32,-2-6-48,5-1-16,9 0-32,1-4 8,4-5 0,8 0 16,-2 1 32,-3-16 0,12 14 24,-4-6 8,3-4-8,1 9 0,-3 6-16,-2 0 8,-4-4-16,-6 6 16,-5-6 8,-6 1 32,-7 11 48,-6-3 8,-7-1 24,-1 0-16,-5-2-16,3 1 0,-6-5 8,-2 0 0,0-6 0,2 0-16,2-3-32,5 0-16,4 3-104,-1-6-152,15 2-416,-3 0-328,7-4-1025,11 1 1225</inkml:trace>
  <inkml:trace contextRef="#ctx0" brushRef="#br3" timeOffset="44">6199 2923 4657,'3'-4'2761,"-8"-4"-465,5 1-688,9 3-23,-2-3-497,3 7-216,6-1-216,-8-2-56,10 3-135,8 3-81,-1-3-96,2 6-64,-1 0-88,0-3-24,-1 6-48,8 8-8,-11 3-24,-2 3-8,-4 0 16,-12-2 0,-3 0 16,8 4 32,-16-5 32,5-2 24,-6-5 48,-11-4 0,0 9 32,-8-9-24,-1 1 8,-1-3-16,-3-12-32,3 5-8,4-2-56,4-6-40,8 1-336,-3-5-232,13 6-584,1 1-408,8 1-2641,2 3 2768</inkml:trace>
  <inkml:trace contextRef="#ctx0" brushRef="#br3" timeOffset="45">6236 2986 5441,'39'-22'2945,"-40"19"-593,2 10-1063,-5-7 71,4 14-520,4-5-264,-2 0-128,-2 11-56,6 0-128,-3-1-72,-3 4-88,0-4-8,-4-9 9,2 5 15,2-8-112,0-6-393,0 4-1423,0-2 1208</inkml:trace>
  <inkml:trace contextRef="#ctx0" brushRef="#br3" timeOffset="46">6615 2949 3233,'0'0'2064,"0"1"-496,4 2 593,-4-3-497,0 0-175,1 8-169,0 8-400,0 21-144,3-7-168,-4-15-104,3 6-159,2 2-81,-2-15-96,0 15-32,0-10 80,2-5-96,-5 0-608,3-4-505,-6-8 537</inkml:trace>
  <inkml:trace contextRef="#ctx0" brushRef="#br3" timeOffset="47">6552 2940 3097,'-6'-12'2064,"6"-2"289,1 5-289,-1 2-288,9-2-279,-8 0-473,9 7-128,4-6-200,-1 8-96,8 0-207,-3-1-65,1 5-56,5-3-40,-1 2-56,2-2-32,0 0-64,2 5-16,1 2-16,5 2-16,-10 0-8,4 1-8,-3 4-8,-3-3 0,4 12 8,-3-8-16,-10 6 8,2 5 8,-7-15 0,0 9 24,-7-2 64,-7-4 24,-5 9 112,-5-3 104,-8-7 136,-1 2 88,-8-8 32,-4 0-72,-2-5-143,-6 1-113,2-1-136,5-3-120,5-1-120,6-2 536,14-3-392</inkml:trace>
  <inkml:trace contextRef="#ctx0" brushRef="#br6" timeOffset="48">5255 3172 1624,'-35'-7'1305,"36"7"311,-1-1-72,0 1-215,0-1-153,0 1-256,0 0-104,0 0-168,0 0-48,0 0-103,0 0-81,0 0-120,0 0-16,7 0-40,2 1 0,14 0-16,-14-4-40,1 3-48,-3-1-24,0-4-32,-5 4 0,-2-4 0,1 3 24,1 4-312,-2 1-448,0-3-2497,0 0 2113</inkml:trace>
  <inkml:trace contextRef="#ctx0" brushRef="#br6" timeOffset="49">5309 3120 2232,'13'-47'1633,"-18"48"263,5-2-239,0 4-385,0-3-272,-1-1-360,0 1-104,0 0-16,1 0 57,0 0 55,0 0 0,0 0-80,0 5-72,0-5-120,0 3-40,0 0-64,0 0-32,0 2-40,0-2-32,0 2 8,0 3-16,1-1-16,1 22-16,-2-18-32,-3-1-15,3-3-25,0 3 0,1-2 8,1-3 8,-2 0-64,3-2-281,-2-2-1143,0 0 984</inkml:trace>
  <inkml:trace contextRef="#ctx0" brushRef="#br6" timeOffset="50">5321 3121 1304,'-1'-41'1129,"1"34"383,0 7-96,-3-7-248,3 1-119,0 7-209,0-8-104,0 9-176,0-2-72,0 3-136,0-3-24,0 0 0,0 0 8,0 0-15,0 0-1,0 0 8,0-2 16,0 2-8,0 0-48,0 0-72,0 0-16,0 2-24,0 3-8,0 6-32,0 22-40,-1-30-32,0 6-8,1-4 0,0 0 0,2 1 8,1 0-8,-2-2 8,-1-5 0,2 2 56,-4-1-168,2-1-432,0 1-368,0 0-1665,0 0 1633</inkml:trace>
  <inkml:trace contextRef="#ctx0" brushRef="#br6" timeOffset="51">5315 3065 1992,'1'-29'1329,"0"33"399,2 0-368,0-2 121,-1 2-177,2-6-288,0 7-112,3-4-79,1 2-41,-1-3-144,4-3-56,2 6-152,-2-1-80,1 2-120,0-4-48,-3-4-48,6 2-8,0 6-32,0 1-8,3 2-8,-1-7-16,1-9 0,2 4 8,-4 3-8,2 8 0,3 4-8,-4-3 8,2-8 8,-3-6 0,-3-4 0,3 9 81,-1 2-402,-6 2-303,-2 2 336,2-3-120</inkml:trace>
  <inkml:trace contextRef="#ctx0" brushRef="#br6" timeOffset="52">5761 3086 3425,'-15'-29'2128,"10"24"-375,5 14-97,0 2-560,0 7-248,0 0-104,0 0 33,0 9 15,-4-2-16,4 13-40,-3 0-32,1 2-64,4 1-31,-2 4-73,-1-5-56,1 3-152,1-7-56,2-8-120,1-2-24,-12-11-16,7-4 88,2-5-392,0-2-96,16-4 168</inkml:trace>
  <inkml:trace contextRef="#ctx0" brushRef="#br4" timeOffset="53">5376 822 4865,'-5'-12'2449,"4"4"-769,0-7-136,6 7-287,2-1-209,3-2-312,5 9-48,0-3-64,2 4-72,2 1 24,1-1-71,8 1-105,1 3-64,-6 4-136,1 3-40,-5-1-72,-9-1-16,0 4-16,-1-1 8,-1 7 24,-6-3 16,-5 0 24,-9-3 0,-7-3-16,8 5-8,-6-7-32,1 5 0,-4-6-16,-2-2 0,5-3-8,1-1-8,7 0-24,4-3-16,2 1-24,2-2-32,2 3-40,-1 1 0,0 0 8,0 0 16,7 2 16,4 4 24,27 11 8,-20-5 8,-4-2 16,4 5 8,-4 0 16,7 3 16,-1-1 16,-8-8 8,1 1 40,-15-9-88,6 5-808,0-2-584,-4 1 791</inkml:trace>
  <inkml:trace contextRef="#ctx0" brushRef="#br4" timeOffset="54">5496 891 4713,'-23'-43'2673,"22"36"-761,-2 7-488,2 6-183,2 2-449,-1 1-112,7 5-136,-6-2-88,-1 7-160,1 2-72,-1 4-120,4 4-40,-1-8-16,-3-5 0,1-7-56,-1-2-304,-1-6-864,-6 0-792,1-6 1135</inkml:trace>
  <inkml:trace contextRef="#ctx0" brushRef="#br4" timeOffset="55">5707 870 5841,'-4'-4'2761,"2"0"-993,-2-1-287,4 0-473,-1 1-368,2 4-552,4 5-40,2 2-752,-2 1-2361,3 0 2153</inkml:trace>
  <inkml:trace contextRef="#ctx0" brushRef="#br4" timeOffset="56">5733 931 5073,'0'-2'2921,"-1"2"-745,3 4-511,1 3-169,1 8-544,-1-1-216,2 0-264,0 1-120,-1-3-184,-1-1-56,-3-2-24,2-4 32,-4-3-904,4 1-752,-4-8 944</inkml:trace>
  <inkml:trace contextRef="#ctx0" brushRef="#br4" timeOffset="57">5860 923 5873,'38'-17'2993,"-43"11"-1097,-6-6-495,0 4-137,1 6-480,1 0-184,-2 2-168,2 2-48,-3 5-128,1 2-80,7 6-120,-3-2-32,6 3-40,1-3-8,1 1-8,6 4 8,3-7 8,4-1 8,3-9 16,4 3 8,-4-8 32,5 4 16,-11-4 16,-2-6 16,-6-1 25,-3-4 7,3 5 8,-2 3 0,2 4 8,-10-4 16,2 2-32,2 3-16,-2 2-104,6 6-40,2 2-40,-2 0 0,4 4 32,-5-1 8,6 8 8,1 0 8,-3-7 0,6 2 16,1-5-8,3-5 8,7 19 0,-5-5 0,0-3 8,-4 0 0,-10-10 16,5 5 0,-7 3 24,-5 0 0,-1 0 32,-5-3 8,-10 0 16,1-2 8,-4-7 16,-1-1-16,5-6-16,0-5-16,0-8-104,2 2-216,5-5-576,1-4-377,8 1-1279,3-2 1528</inkml:trace>
  <inkml:trace contextRef="#ctx0" brushRef="#br4" timeOffset="58">5993 950 3665,'49'-6'2616,"-47"9"25,1 3-793,0 4-31,0 1-585,-2 2-264,2 3-384,-3-9-128,2 3-256,-2-2-80,-2-8 8,1 6-424,-2-9-2136,2-2 1760</inkml:trace>
  <inkml:trace contextRef="#ctx0" brushRef="#br4" timeOffset="59">5994 832 5657,'-11'-8'3105,"8"0"-689,0 8-1063,-1-4-153,7 2-712,1 4-280,2-2-216,-1 8 40,1 2-920,-5-2 680</inkml:trace>
  <inkml:trace contextRef="#ctx0" brushRef="#br4" timeOffset="60">6269 957 2200,'-3'-4'1745,"8"5"279,-7-5-39,-2 1-401,1-3-176,-4 2-215,7-3-73,0 5-112,-1-2-72,-9-5-152,-1 1-87,-7 1-177,-4-2-80,3 9-136,1 1-80,3 3-144,3 0-56,3-1-88,5 8-40,0 3-24,4-1 0,5 0 40,1-3 8,8 0 40,-3 2 16,13 4 16,-3-7 8,-1-8 16,1-3 16,-9-10 40,2-2 32,-2-3 56,-1-1 8,3-4 8,-3 1-8,-7 0-16,2-2-8,-9-2-32,-4-6 0,7 4-40,0 3-8,-7 1-16,6 10-16,-7 4-32,-2 4-32,8 12-112,1-2-48,2 5-24,-2 6 24,-3-1 88,1 5 48,1 7 32,7-2 16,6 2 8,-6 7 0,-2-12 16,3 1 8,2-4 152,0-9-216,1 1 64</inkml:trace>
  <inkml:trace contextRef="#ctx0" brushRef="#br4" timeOffset="61">6475 900 2312,'-7'-2'1673,"1"2"-17,2-2-47,0 2-25,2 0-232,2 0-160,0-2-247,0 2-57,0 0-48,0 0 16,8 2-136,1 0-96,22 0-199,-16-2-113,-3 0-152,4 0-40,-2 0 80,2 6-120,-6-5-592,1 3 424</inkml:trace>
  <inkml:trace contextRef="#ctx0" brushRef="#br0" timeOffset="62">6772 912 7890,'-10'0'3304,"10"-1"-1399,2-1-777,10 2-144,6-3-184,6-1-520,1 2-111,5-2-65,1 0 0,-5 4-993,-1 0 697</inkml:trace>
  <inkml:trace contextRef="#ctx0" brushRef="#br0" timeOffset="63">6796 829 5241,'-1'-17'2585,"3"17"-401,-2-12-471,4 14-113,-3-1-280,-1-7-584,0 19-176,-3-7-111,-1 10-25,1 7-144,1 0-40,-3 5-112,2-2-48,-2 5 0,1-8 96,3-1-648,1-10-569,0-12 689</inkml:trace>
  <inkml:trace contextRef="#ctx0" brushRef="#br0" timeOffset="64">6803 746 7330,'3'-4'3312,"5"1"-1679,2-1 63,6 4-416,2 0-264,0-2-319,5 4-129,-3-5-272,3 3-104,5 4-120,-9-3 32,4-1-752,-6 4-521,-9 0 721</inkml:trace>
  <inkml:trace contextRef="#ctx0" brushRef="#br0" timeOffset="65">7071 742 9474,'17'-28'3985,"-23"35"-2441,2 3 17,1 5-521,-5 8-336,3 6-376,-4 5-112,4-4-104,-2 0-40,0-3 32,3-1-144,2-3-792,3 1-504,3-6 719</inkml:trace>
  <inkml:trace contextRef="#ctx0" brushRef="#br0" timeOffset="66">7140 894 3793,'1'0'2288,"4"0"329,2 2-985,3-2-151,1 2-273,0 0-424,-2-2-120,11 3-136,-3-3-64,-1-3-120,4 3-56,-7-6-48,3 4-7,-6-6-41,0 1 8,-5 1 112,-8-3 72,-1-6 72,-4 3-16,-10 1-88,6 3-48,1 5-40,-10-6-8,8 10 56,-7 4 8,2 10-56,4 3-48,-2-1-128,6 3-32,3 0-48,6 4-8,2-1 64,5-5-216,5 0-632,7-3-472,0-12-1329,5-1-935,7-7 2247</inkml:trace>
  <inkml:trace contextRef="#ctx0" brushRef="#br0" timeOffset="67">7513 846 7458,'2'-9'3728,"-7"4"-1223,-1 5-201,-8 1-695,1 5-337,-6 3-504,-1 5-168,-3 8-224,-4-6-88,7 7-144,3-2-63,4-5-250,6 4-359,-3-10-1144,2-2 1080</inkml:trace>
  <inkml:trace contextRef="#ctx0" brushRef="#br0" timeOffset="68">7349 869 6209,'-2'0'3785,"4"4"-56,4 1-1905,10 7 105,0 1-585,1 6-320,6 0-464,-1 0-176,2 3-63,0-2 343,5-2-448</inkml:trace>
  <inkml:trace contextRef="#ctx0" brushRef="#br1" timeOffset="69">5615 1538 2288,'51'-24'1497,"-50"19"239,0 0-47,-3 2 39,-1-4-168,0-1-207,-4 1-105,-2-1-224,-1 4-80,-4 2-312,-1 1-136,-1 3-167,-1-1-57,-4 0-16,1 9-8,5 2 16,1 1-8,-1 9-16,5 1-24,1 4-64,-4 3-16,11 0-56,0-5-24,5 1-16,9-3-16,-2-6-8,4-4 0,1-7 8,5 1 8,11-2 8,-2-5 8,-4-7 16,4 3 0,-2 0-136,-2-1-296,-3-1-880,-2 1-729,0 1 1161</inkml:trace>
  <inkml:trace contextRef="#ctx0" brushRef="#br1" timeOffset="70">5837 1538 2761,'-9'7'2032,"1"-3"184,7 6-775,1-3-17,0-3-352,7 0-175,5-3-57,1-1-8,2 1-144,5-3-80,3-1-232,1 3-96,1-1-144,-3 0-40,1-2-200,-5 3-424,1-1-2544,-2 2 2119</inkml:trace>
  <inkml:trace contextRef="#ctx0" brushRef="#br1" timeOffset="71">5928 1465 2208,'0'-2'1425,"-4"-2"31,4 4-152,0 0-255,0 0-137,-2 0-152,2 0-16,-1 0 8,0 0-40,-1 0-87,1 0-57,-4 4-72,-4-2-40,-21 20-72,17-15-40,1 12-104,2-2-48,5 5-40,-1 2-8,5-3-24,0-1 16,2 0-24,1 0 0,3-1-32,0-4-24,4-1-32,4-3-16,-2-5-8,9 3 16,-6-13 16,3-3 16,0-1 16,0-5 0,1 1-8,-2 3-200,2-9-608,-3 3-504,-2 5 696</inkml:trace>
  <inkml:trace contextRef="#ctx0" brushRef="#br1" timeOffset="72">5913 1468 3369,'-7'-2'1792,"2"1"81,4 0-553,1 1 56,3 0-176,-3 0-432,0 0-15,15 1-97,22 1-72,-19-2-152,2 4-72,1-3-128,1-6-40,7 5-72,-5-1-8,-3-1-136,-8 1-296,1-3-1072,-9 4-1257,-7 0 1609</inkml:trace>
  <inkml:trace contextRef="#ctx0" brushRef="#br1" timeOffset="73">6196 1513 4145,'43'-39'2304,"-46"32"-143,3 3-377,-2-3-167,-6 5-225,0-3-424,-3 5-184,-4 0-264,3 0-104,-2 6-103,0-5-33,2 6-16,1 3-32,-2-4-80,0 8-32,4-2-72,2 0-32,10 0-48,4-1-8,1-1-8,5 1 16,-1-6 16,-1 0 16,10 0 16,-4-3 0,7 1 0,-1-3-8,1 4 8,-2-1 0,-2 0 0,-2 6 8,-7-2 0,-1 7 8,-9-5 16,-2 3 24,-9 6 16,-3-7 0,-4 5-8,-3-5 8,-4-1-16,-1-6 0,-1 4 16,-2-6-8,6-4-24,-2 2-8,6-11-104,3 7-144,-1-4-448,5 0-360,4 0-889,3-3-967,12 5 1839</inkml:trace>
  <inkml:trace contextRef="#ctx0" brushRef="#br1" timeOffset="74">6374 1505 5089,'0'-2'2425,"2"-1"-769,-1 1 48,-1 2-135,0 0-233,0 0-424,0-2-144,0 2-216,0-1-79,0 1-137,1 5-24,0 11-32,4 15-32,-5-14-16,-2-1-8,3 4-16,2-3-40,-1 2-64,3-3-24,-1-2-24,-2-6 8,1 0-640,-3-8-424,2 5 600</inkml:trace>
  <inkml:trace contextRef="#ctx0" brushRef="#br1" timeOffset="75">6661 1494 2545,'1'-8'1864,"-1"0"616,-1-3-703,-5 3-129,3 4-135,-5-2-289,-1 1-136,-2-2-184,-3 5-56,-5 2-143,0 2-81,-5 6-112,5-1-80,1 8-128,10 3-40,-2 5-104,1-3-40,8 2-48,-8-1 8,11 6 16,-2-6 8,5-4-8,3-4-8,4-6-32,6 8 0,7-4-16,7-1 8,-5-5 8,0-13 8,-2 0-264,3-4-264,-1 3 3441,0 4-2425</inkml:trace>
  <inkml:trace contextRef="#ctx0" brushRef="#br4" timeOffset="76">4421 1297 2505,'-20'-45'1656,"20"46"80,0-1-79,1 1-265,-1-1-160,0 0-216,0 0-119,0 7-225,0 2-64,0 31-136,-3-19-56,3 10-40,-3-1-24,-1-1-48,1 6 0,-4-1-16,2 1 0,4-3-39,2 9-33,-1-15-80,2 0-40,-1 1-32,-1-16-8,2 4 0,3-8 128,-1-7-640,2-4-577,-1-6 681</inkml:trace>
  <inkml:trace contextRef="#ctx0" brushRef="#br4" timeOffset="77">4414 1720 1984,'-2'-4'993,"3"3"263,1-4-248,2 3 200,5-1 105,2-2-225,3 2-112,2 2-88,1-3-32,7 4-63,2 5-49,1 1-96,3-3-56,1 0-48,5 0-16,4 4-48,0-9-32,3 4-143,-4-4-57,3-3-80,1 8-24,-3-3-32,1 5-8,-13 1 16,-1 0 16,-7 1 40,-9-3-264,-6 2-984,2-4-121,-7-2 513</inkml:trace>
  <inkml:trace contextRef="#ctx0" brushRef="#br4" timeOffset="78">5113 1384 1376,'3'-13'1065,"-2"2"87,-1 3-56,0 1-16,-1 5-24,1-2-31,0 6-105,0-2-48,0 0-88,0 0-72,0 0-79,0 0-17,0 7-32,0-4-32,0-1 0,0 1-24,0-3-72,0 4-32,0 2-72,0-1-32,0 2-47,0 18-25,-3-20-64,0 0-24,3-2-56,-2-3-8,2 0-24,0 0 8,0 0 8,0-2 0,0 2-8,0-1-24,0-8-16,2-3-16,4-27-8,-4 21-8,1-2-8,1 7 0,1 5 0,2-2 0,-3 1 8,-3 1-8,0 2 0,-1 0 0,1 5-40,0 2-24,-1 7-48,0 4 0,-1 4 8,0 6 32,-3 4 88,0 6 56,3 3 48,-1-2 32,1 5 0,-2-5 0,0 3 40,2-1 8,1-2-8,0 3-16,1-2-64,0-9-16,3-4-32,-3-6 8,0-3 8,-1-2 16,0-6-48,-1 0-176,-3-12 2761,2-1-2033</inkml:trace>
  <inkml:trace contextRef="#ctx0" brushRef="#br4" timeOffset="79">4401 1293 2617,'-9'4'1240,"7"-3"-24,-5-3-192,6-1 177,-1 3-57,-2-9-336,8 15-152,1-6-88,1-2 32,4 4 73,-3-8 63,7 6 24,3 1-48,8 0-56,7 4-56,5 0-48,-4-11-16,13 7-111,-3-4-41,2 1-88,10 9-32,0-4-80,5 4-24,-11 1-72,-2-6-8,-7 0-8,-8-4-16,5-1 32,-2 3-8,-11-3 32,-2 7 24,-8-2 104,-9 1-16,-11-2-608,-9 0-512,-11 12 504</inkml:trace>
  <inkml:trace contextRef="#ctx0" brushRef="#br6" timeOffset="80">364 3031 1568,'-19'-20'1321,"15"18"279,1-5-72,0 5-271,3 2-145,6 2-208,-4 1 0,-1 1-112,0-1-88,-3 1-103,2 6-89,0-3-136,2 5-56,-4 2-96,2-5-40,2 4-32,-2-5-16,3-2-24,-3 2-8,0-4-40,-2-2 0,4 1-8,-2-7 8,-3 2 24,7 4 0,-4-3-16,0 1 0,0-1-40,-1-1-8,1 2-16,-2-1 0,1 1-8,1-6 0,1-2-8,5-16 8,-7 18 0,0 1 0,2 1 0,-1 4 0,0-2-16,-1 2 0,1 0-8,-1 0 8,1 6 16,0 0 0,0 0 0,-1 18 0,1-17 0,-4-1 0,5-1 8,-1 4 0,-2-1 8,2 1 8,-2-9 8,-3 0-8,5 5 0,-1-2 0,1 0-8,3 2 8,-3-3 0,2-4 16,2 2 24,-4-5 16,1 0 0,0 1 0,-1-2-24,4 6 0,1-1-16,-1 2 0,1 3 8,-2-4 8,1-1 0,5 1-8,-1-2 24,3 4 0,-2-2 16,2-3-8,-1-2-16,0-1-8,1 8 1,-1-2 7,-1 4-8,1 2 264,-2-6-344,1 0-585,1 8 505</inkml:trace>
  <inkml:trace contextRef="#ctx0" brushRef="#br6" timeOffset="81">3 3021 2393,'0'0'1792,"0"-1"-24,-1 0-343,0 1-145,1-1-352,0-1-112,0 2-152,0 0-23,0 0 15,0-2 8,3 1-40,6 1-40,0 1-80,15 3-40,-15-3-16,1 3-8,-1-5-63,0 1-33,1 1-88,-1-4-48,5 2-56,-1 1-16,-1-6-32,4 12-8,-1-12-8,0 4-8,2 2-16,1-6-8,-1 6-8,4 4-8,-4-4 16,-6-1 0,2 2 88,-4 2-128,1-1-568,3 7-408,-8-6 504</inkml:trace>
  <inkml:trace contextRef="#ctx0" brushRef="#br6" timeOffset="82">69 3071 688,'0'-5'1000,"-10"-9"249,10 3 135,-2 14 24,-3-7-200,5 2-79,0 8-89,0-14-112,0 8-160,4 8-80,-12-11-103,7 8 7,-1 8-40,2-10-16,0 7-24,6-2-8,-5 3-40,-1 2-32,2 13-104,-4 4-40,2-3-47,-4 5-1,8 3 0,-8-3-8,3 0-8,1 4-16,-10 3 0,6 4 0,0-5-24,1-2-24,-2-6-72,-1-2-16,4-2-24,2-4 0,1-3 16,-2-6-8,-1 0 16,0-11 0,-2 3 16,4-4-8,4-9-240,-3 2-216,0-10-608,-1-3-457,0 8-2183,2-3 2359</inkml:trace>
  <inkml:trace contextRef="#ctx0" brushRef="#br2" timeOffset="83">3504 3581 3129,'0'-10'3136,"-1"5"-3560,1 1-232</inkml:trace>
  <inkml:trace contextRef="#ctx0" brushRef="#br6" timeOffset="84">5889 3556 4601,'-3'-3'2352,"2"-2"-319,2 5-585,5-1-39,-3-5-161,6 4-344,4-6-80,8 6-112,-2-2-24,3-2-55,2 5-49,-4-3-144,4 4-72,1 4-160,-3 3-48,-2-1-88,3 7-8,-8-2-16,-1 1 8,-7 3 32,-4 0 24,-5 0 32,-4-9 16,-8 6-16,-5 4-8,-7-6-32,-5 6-16,5-1-24,-3-14-8,10 9 8,4-1-72,-1-7-336,1 2-272,14-4-344,-7-4 520</inkml:trace>
  <inkml:trace contextRef="#ctx0" brushRef="#br6" timeOffset="85">5989 3652 5761,'-1'-42'2673,"1"44"-841,-3 3-383,3 6 31,-2 1-184,6 9-344,-2 6-176,8-2-303,-9 0-121,-4-5-200,8-5-40,-10-5 24,7 3-80,3-3-704,3-4-417,-11-7 577</inkml:trace>
  <inkml:trace contextRef="#ctx0" brushRef="#br6" timeOffset="86">6280 3605 4209,'4'-5'2648,"-5"-3"-335,4 1-513,-5-1-39,6 7-441,-2-4-184,-2 4-256,1 2-119,-8 3-273,-2 1-128,-5 8-168,-6 10-40,0-3-56,3 12-16,0-12 8,2-4 32,5 12 48,2-15 16,5 6-24,11 4-24,-5-16-72,7 7-24,10-1-40,-6-9 16,16 0 24,3-2 24,1-6 16,0-2 48,-5-7-320,-7-4-264,0-1-968,-1-1 31,-3-1 769</inkml:trace>
  <inkml:trace contextRef="#ctx0" brushRef="#br6" timeOffset="87">6201 3665 3257,'-13'4'2112,"9"4"441,0-2-961,9-1-208,3-1-135,4-6-233,2-10-88,10 9-192,3-1-112,1-6-312,-1 5-128,3-6 0,-6 2-264,5 4-504,-2 4 440</inkml:trace>
  <inkml:trace contextRef="#ctx0" brushRef="#br6" timeOffset="88">6303 3570 5505,'1'2'2569,"7"1"-649,-5-3-528,0-4 129,9 3-265,-5-2-456,11 1-200,10-1-224,-4-4-120,3-1-152,0 2-15,-12 5-114,2 1-311,-8 1-920,-2 5-976,-8-1 1327</inkml:trace>
  <inkml:trace contextRef="#ctx0" brushRef="#br6" timeOffset="89">6511 3657 3985,'-4'8'2440,"2"-4"257,5 2-1073,2-4-303,0 4-193,7-13-368,1 1-128,0 11-192,4-12-80,6 8-160,-3-4-64,7-7 128,-3 6-296,-1 0-896,-1 3-2825,-2-3 2401</inkml:trace>
  <inkml:trace contextRef="#ctx0" brushRef="#br6" timeOffset="90">6600 3575 6529,'33'-20'3177,"-41"18"-1385,-5 2-367,4 2-73,-4 6-432,0 0-176,-1 6-183,-2 1-17,2 5-72,3 6-16,2-1-96,3 3-64,6-7-152,1-5-80,7-2-32,6-3-8,6 1 8,2-7 8,-4-2 16,4-3 8,0-3 16,5-2 16,-1-6-320,-4 1-200,-4-4-448,-6 4-272,-3 5-473,4-1-2632,-2-2 2985</inkml:trace>
  <inkml:trace contextRef="#ctx0" brushRef="#br6" timeOffset="91">6616 3553 4073,'-1'0'2320,"0"-1"-431,0-1-169,1 1-408,0 1-151,0-1-217,7 0-48,0-1-208,25-3-136,-22 5-176,-2-3-104,12 6-176,-7-7-24,4 7-15,-2-3 79,-12-3-497,3 4-423,-6-1-2056,0 8 1759</inkml:trace>
  <inkml:trace contextRef="#ctx0" brushRef="#br6" timeOffset="92">6898 3535 6297,'-3'1'3129,"2"2"-1081,-2-5-703,3 2 79,0 0-392,0 0-168,-1 7-191,0 6-65,-5 25-96,0-17-80,2 5-120,0 1-40,1 2-136,0-7-40,3 0-40,0-6 0,3-11 0,-2 4-16,-5-11 16,8 2 0,-2-3 24,-2 3-8,0-2 0,11-3 8,28-28 56,-21 19 16,3-6 16,0 2-24,0-1-80,0 1-24,-7 0-16,7 5 0,-10 1-168,0 2-224,1 5-3248,-5 2 2567</inkml:trace>
  <inkml:trace contextRef="#ctx0" brushRef="#br6" timeOffset="93">6992 3664 8154,'2'8'4065,"-10"-3"-1449,12 9-983,9 8 127,-4-7-848,13 2-320,0-4-360,-6-4-64,6 2 72,-2-1-80,-2 1 2977,-3-1-2297</inkml:trace>
  <inkml:trace contextRef="#ctx0" brushRef="#br6" timeOffset="94">4969 3229 1880,'-11'-51'1569,"11"44"71,1 7-320,0-2-167,1 2-193,-2 0-16,0 0-24,0 0-32,-1 0-47,0 2-57,1 9-120,0 29-80,-2-19-136,0 1-48,1-1-96,-2 0-16,2 10-64,1 3-8,0-3-32,-1 2-16,-2-2-31,3 3-33,-1-3-8,1 1-16,0-14 8,-6-6 0,4 0-40,-1-12-152,3 2-441,2-2-351,3-7-1440,-5-1 1512</inkml:trace>
  <inkml:trace contextRef="#ctx0" brushRef="#br6" timeOffset="95">4973 3207 3177,'-3'2'1768,"-1"6"-120,2 2-327,1 8-137,1 1-200,0 4-232,1 14-32,-1-4 65,0 5 31,0 6-8,-3-9-32,2 10-136,-1-5-104,2-1-216,0-4-87,1-12-97,0-2-32,2-9-144,2-5-313,-1-12-231,4-3 312</inkml:trace>
  <inkml:trace contextRef="#ctx0" brushRef="#br6" timeOffset="96">4976 3679 1936,'-5'-6'1737,"0"4"175,2-1-327,3-2-177,0 3-376,0-1-112,3-1-128,1 1-15,2-3-25,2 7-8,6-2-8,1 7-48,7 0-80,0-9-24,9 3-95,-1 0-33,4-2-96,6 1-40,-2 2-72,4-5-32,8-1-40,-3 3-24,0-3-56,0 5-8,-2 1-32,-3-1 0,5 1 8,-11-1 0,1-2 152,-6 2-232,-18-6-384,4 3-328,-15 4-1265,-2-3-2664,8 4 3153</inkml:trace>
  <inkml:trace contextRef="#ctx0" brushRef="#br1" timeOffset="97">1932 1763 2713,'-54'8'1448,"54"0"-280,-3-8-88,0 2-183,3 3-97,-3-8-96,3 6 0,0-3-16,0 0 8,0 0 40,0 0-15,0 0 31,0 0-8,8 2-88,-3 1-64,0-1-96,23 11-64,-18-13-104,-3-2-47,4 1-105,-2-6-32,2 4-56,-2-1-8,2 2-8,-1-1 0,-4 0-312,-1 5-505,0 3 489</inkml:trace>
  <inkml:trace contextRef="#ctx0" brushRef="#br1" timeOffset="98">2030 619 1696,'-1'-4'1073,"1"6"-17,-1-5-80,0 0-120,1 3 8,0-1 49,0 1-33,0-1-120,0 1-104,0 0-224,0 0-16,0 0-16,1 8 8,-2-1 9,-1 3 7,1 22-24,2-15-16,1 6-16,0 2 0,-2 1 0,0 4 8,1 2 24,-1 1-16,1 1-32,-1 3-16,3 0-16,-3-1-7,3 2-1,-1-2-16,0-1-72,-1 6-16,6 4 8,-6-4 16,-1-2 24,2-3 0,-4-2-16,2-4-24,0 3-48,-6-4-16,3-3-24,-3 0 8,4-2 16,0 3 16,0-2-16,0 3-16,0-2-24,2-4-8,2 1-24,0-3-8,3-5-24,-2-4-8,0 1 0,1-3-8,0 0 16,-3 3-8,0-8 8,-1 2 8,0-4 0,0-1 1,-1 1-1,0-2 0,1 0 8,-4 0 8,4 0-8,-1 0-8,1 0-24,-1 0-8,1 0-16,-1-1-8,0 0 0,1 1-8,-1-1 8,-3-2-40,3 3-232,-4-12-185,-12-12-495,16 12-392,-6 2-1553,5 3 1865</inkml:trace>
  <inkml:trace contextRef="#ctx0" brushRef="#br0" timeOffset="99">1506 1558 1032,'-22'-10'920,"21"9"393,2 1 23,0 3-32,-1-4-23,-1 0-97,0 1-64,1-1-152,0 1-72,-2-1-87,2 1-73,0 0-40,0 0 0,0 0-80,0 0-48,4 1-40,9 2-39,11 3-65,-15-7-16,6 1-96,-6-7-48,5 7-40,3 1-40,-1-1-56,-4 1 8,3-5 0,-5 1 0,-1-5 0,4 1-8,0 4-24,1-6-16,-1-2-24,1 1-8,-1-3 0,-1-2 0,0 3 0,-1-4 8,-1-2 0,1 2 24,0-11 48,5 5 8,-9-3 40,8 7-24,-11-2-40,-4-5-8,2 3-64,-9-8 0,7 9-8,0-1 24,-3-5 8,-1-1-8,-4-9 17,2 5-17,-2-3-16,-1 1-16,5 2-40,-5-9-8,-1 7 0,4 2 16,0 1 16,2-1-8,-2 0 0,1 3-8,-2 3 8,0 3 8,0 1-8,1 2 8,0 8-88,1-2-225,-2 12-911,1-4-656,5 12 1088</inkml:trace>
  <inkml:trace contextRef="#ctx0" brushRef="#br4" timeOffset="100">1671 545 2633,'-69'-20'1904,"61"13"32,6 5-831,3-5-201,13 10-368,-8-1-88,0-6 64,-6 3 80,3 1 80,-3 0 25,0 0-1,5 0-48,13 6-136,21 5-72,-20-6-168,1 1-48,1-3-64,-2 1-8,0-2-56,1 0-432,-10-2 256</inkml:trace>
  <inkml:trace contextRef="#ctx0" brushRef="#br4" timeOffset="101">1644 342 3097,'-30'-38'2312,"27"37"113,-4 1-673,10 1-136,0-1-247,-3 0-121,0 0-168,0 0-176,-2 0-368,1 0-95,0 0-161,1 0-8,-2 15-32,4 22-64,3-11-104,-6 0-16,3-1-8,-3-2 8,3-3 8,-2-3 16,-7-4 16,11-1 40,-10-4-184,12 0-136,-6-11-296,-7 1-216,10-1-145,-6-4-55,6 2 72,-5-8 144,0-5 296,2-3 152,-6-8 208,6 6 24,0-2 8,0-2 8,-3 8 0,1-5-8,-1 6 40,0 5 48,5-1 88,5 5 32,-5-1 48,3 0 8,-5 7 40,6 1 16,0 2-40,-4 2-16,2 0-72,-9 3-56,4 4-56,0 5-40,2 2-48,-3-3 8,2 3 16,6 3 0,-3 2 32,6-8-8,-6 2-24,-1-11-136,0-3-752,-2 0-608,0-2 856</inkml:trace>
  <inkml:trace contextRef="#ctx0" brushRef="#br4" timeOffset="102">1604 126 1760,'4'3'1257,"-9"-3"-41,4 0-352,-4 0-96,2-3 80,5 6 81,0 0 31,3 0-32,0 5-176,-5-1-88,3 3-88,-3 1-47,-5 4-161,3 3-32,4 8-40,2-1-24,-4 1-40,3-1-32,-6-1-80,0-3-32,6 2-16,-3-3 0,0-4 8,-4-3 0,1-7-208,3-2-392,4 1-1617,4-6 1417</inkml:trace>
  <inkml:trace contextRef="#ctx0" brushRef="#br4" timeOffset="103">1603 126 3625,'10'6'1832,"-10"-10"-704,9 5 145,3 3-249,-12-13-128,9 9-24,-4-8 16,8-3-111,0 9-65,3-8-168,2 6-136,1-5-152,1 1-56,-2 7-96,-2-5-24,-4 3-24,1 2 0,-2 1 16,-2 0 8,-1 3 8,-2 4 16,-6-7-144,0 0-208,-2 2-928,2-3-929,-1 1 1297</inkml:trace>
  <inkml:trace contextRef="#ctx0" brushRef="#br4" timeOffset="104">1818 70 5289,'0'-1'2513,"0"1"-1049,0-2-24,0 2-247,0 0-209,3 16-136,2 22 0,-5-7-8,-2 6-8,-1 4-111,0 3-89,1-2-200,1 0-96,0-6-168,3-2-40,0-8-48,-2-5 104,5-3-360,-4-3-440,1-5 424</inkml:trace>
  <inkml:trace contextRef="#ctx0" brushRef="#br0" timeOffset="105">1736 614 1896,'-21'12'1545,"21"-17"231,0 0-40,0-1-351,0 3-145,-4 1-160,4-4-80,-1-2-143,1 3-57,0-5-96,1 0-48,0 2-80,-1-2-48,-1-9-112,-2 6-71,1-5-153,1 0-64,-3 7-64,3-4-16,1 5-232,-1-6-361,1 11 361</inkml:trace>
  <inkml:trace contextRef="#ctx0" brushRef="#br1" timeOffset="106">5134 1873 984,'-10'-54'640,"11"57"97,-3 1-25,-1-5-88,3 2-88,0-1-120,0-1 16,0 0 112,0 0 144,0-1 177,0-2 7,0 1-16,0 2-16,0 1 8,0-2-16,0 2-23,0 0-57,0 0-88,0 14 0,-3 21 40,0-17 24,-1 8-23,0 10-49,-1 6-120,4-1-64,-2 6-136,1-14-40,1-3-88,0 4-32,1-6-56,0-4-32,-1-3-24,-1-10 0,1-11-16,1-5-48,4-11-744,-3-4-680,3-3 864</inkml:trace>
  <inkml:trace contextRef="#ctx0" brushRef="#br1" timeOffset="107">5133 2201 848,'-1'0'720,"1"-3"145,-2 3-17,2-1-72,-2 0-16,1 1 24,1-1-8,-2 1-55,-1-1-33,2 1 8,-2 1 0,-2 5-32,-3 12-16,-2 15-96,9-21-16,1 0 25,0-3 15,-1-3 24,1 8-8,-1-5-96,1 1-64,-3-1-144,1-5-72,1 0-120,1 4-40,-1-1-216,1-7-408,0-11 376</inkml:trace>
  <inkml:trace contextRef="#ctx0" brushRef="#br5" timeOffset="108">4866 2359 1128,'-19'-17'936,"18"18"201,0 0-89,0-1-256,-1 0-120,2 0-176,0-1-16,0 1-39,0 0-17,0 0 40,0 2-24,0 2-8,0 2 8,0 0-32,0 0 8,3 24-48,-7-19-56,2 1-72,1 1-40,2 6-48,-1-2 0,0 2 33,0 0 23,0-7 32,2 1 0,-2-2-32,5 1-32,-5-1-40,2 1-16,0 0-32,-3-3-8,1 2-8,-2-2 0,2 5 0,-1-2 16,0-5 8,1 3 8,1 2 0,-1-4 0,0 2-16,2-1-16,-2-1-16,3 3-8,-2-2-16,-3 1 0,2 1-16,-3-5 8,3 2-8,0 0 8,1 1 16,-2-2-8,1 0 16,0 0-8,1-2-8,0-3 0,-2 7-8,1-4 8,1 2-8,-1 1-8,1-5 8,0 0 0,-2-3-8,1 4-8,0-1 0,0-3 0,0 0 0,0 0-8,0 0 0,0 0 0,-1 5 0,2 8 0,3 7 8,-4-19 24,0-4 24,1 5 16,-2-3 24,1 1-56,0 0-632,0 0-400,0 0-1065,0 0-823,0 0 1864</inkml:trace>
  <inkml:trace contextRef="#ctx0" brushRef="#br5" timeOffset="109">5094 2344 1360,'-1'0'1121,"1"0"63,0 0-384,-1-1-176,-1 1-280,1 0-64,1 0 0,0 0 32,0 0 144,0 0 97,0 0 23,0 0-32,0 0-120,0 0-80,0 0-104,1 1-32,1 3-8,-2-1-24,-2 5 0,-1-3-8,3-1-8,-1 10 0,4 16 8,8-15-16,-6 0-32,-3-2-8,2 4-32,-4-4 0,5-4-16,-4 1 8,-1 1 8,1 3 9,2-3 15,2 3 8,-5-9 0,0 2-8,0 3-24,-5-2-8,6 1-24,1 1-16,-2-4 8,2 3-16,-1-1 8,-3-1-8,7 2 16,-4 0-8,1 0 16,-2-4 0,-2 4-16,1-5 0,4 8 0,-2-4-16,-1 1 8,1 2-8,-4-2 0,-2 3 0,3-1-8,1 3 8,3-5-8,5 5 8,-6-7-8,-1 1 8,0-2 0,0 6 0,0-2 0,0 0-8,5 3 8,-10-7 0,5 6 0,0-1 0,0-7 8,0 3 0,-1-6 0,1 7 8,0-3-16,0 1 8,6 4 8,-10-10 8,10 0 32,-6 5 8,0-5 8,0 0-40,0 0-536,0 0-504,0 0 591</inkml:trace>
  <inkml:trace contextRef="#ctx0" brushRef="#br5" timeOffset="110">4990 2427 1824,'30'-9'1065,"-30"4"-137,-9 1-128,10 4-272,0 3-128,-4-3-184,-1 0-88,-4 6-16,0-6 56,1 9 160,-2 0 104,-7-3 121,2 9 7,-3-7-88,2-2-80,2 2-144,0-8-80,5 8-88,4-1-40,1-2-48,3 1-16,6-7 40,1-1 72,3-4 104,3 1 24,3-2-16,-7 0-40,3 2-72,7 5-24,-4-6-32,-1-3 0,-3-3-8,-3-5-16,4 9 8,0 0 0,-3 5 16,-7-1 8,-7 1 72,5 3-24,-5 0-64,7 8-32,-5-2-88,-20-4 8,9 9 56,-12-4 8,4 3 24,10 10 8,-9-12 8,1 5 0,7-2 0,-1-6-8,10 6-8,2-8-8,2 3-24,2 2-8,1-11 8,2 3 8,5-2 24,1-7 16,6 9 0,-1-6 8,2 6 0,-2-2 0,-4-3-8,2 0 8,-4 4 0,-5-3 0,1 4 0,-6 0-8,-11-3-24,6 5-24,1-1-24,-3 7 8,-1 7 24,0-2 16,-6 3 56,1-8 32,1 4 16,0-1 0,3 0-48,6 0-32,-1-9-24,3 2-8,5-2 24,-3-2 40,-1 0 32,0 0 8,6-1-16,4-4-24,22-8-40,-17 4-8,4 6-8,2-3-8,-2-1 8,-1 1 0,-8 4 0,-7-3 8,-3 3-8,-10-1-16,2-1-16,6 4-8,-4 9-8,6 3 0,-8-4 24,-8 0 0,2-2 56,-9 3 40,6 1 48,4 3 32,2-1-24,6-4-24,0-3-72,4-1-24,3-1-24,3-1 16,-2-3 40,4 0 16,-1-2 8,4-4 1,3 6-25,3-3-8,8 0-8,-14-1 0,12-1-16,-16-2 0,-6 3 8,5 0 0,-13 0 0,12 7-8,-5 0 0,4 2-16,-1 1-24,-6-1 16,0 3 0,-14-2 16,-8 8 16,3-4 8,-6 0 32,11 4 0,0-6-8,6 5 0,6-1-48,4-4-16,3-2-16,7 0 16,3-3 40,1-4 24,5-1 24,-2-5 8,1 0-24,2-1 0,0-1-16,-4 3-8,-3-1-8,3 6 0,-7 2 0,-2-3 24,-4 3 0,-9 0-16,-8 0-32,13 5-40,-5 5-16,-5-1 16,0 0 32,-6 0 16,3 0 32,0 3 24,8-3 32,-2 2-16,1-5-40,3-2-32,3-4-24,3 5-16,2-1 8,4 0 8,-2 0 0,2-9 8,1 2-8,2-3-8,9 5 8,-2-1 0,0-6 16,-4 1 8,1 1 16,-2 0 0,7 8 8,-11-2 0,-7-2-8,3 4 8,-11-2-40,4 2-24,-6 7-8,0 0 0,-6 2 24,0 3 24,-3-5 0,-3 0 0,3 2 8,2-2 8,6 3-8,-4-7-8,11 1-24,-1-7-24,5 1-16,9 10 0,-1-9 16,5 5 16,5-6 16,-6-6 16,5 6 0,-3-9 16,-3 6 0,3 0-8,-5-6 0,5 8 0,1 2 0,-11-7 8,6 3 0,-1 2 0,-8-10 24,4 9 16,3-2 24,-11-3-8,3 7-72,1 4-24,-12-3-80,1 4 0,2 0 48,-10-4 16,1 7 40,5-3 8,-1 1 8,4 0 8,2-6-16,3-1-8,8 9-96,-3-7-17,7 0-15,-3 2 0,-1-15 64,4 6 8,2-1 16,5 3 24,2-4 16,-15-4 16,17 8 0,-9-3 0,-4 2 16,14 5 8,-25-5 56,10 3 16,-5 2-16,-7-2-15,2 1-81,-3-1-40,-1 4-17,7 4 9,-8-3 8,-9-3 24,4 0 16,-6-7 0,11 5 24,3 2 0,5-2-8,2-1-40,2 3-40,-2-1-8,0 1 0,4-5 40,9-2 32,16-20 24,-18 16 8,9 4 0,-13-4-16,5 1-8,-6 2 0,-8-4 8,2 7 32,-1 1 32,3 2 33,-7 1-25,4 1-88,1 0-40,-9 0-57,-8 1 17,-23 5 48,20-1 16,7 0 16,-5-1 16,4-1 8,10 2 0,-3-2-40,5-6-48,4 4-32,2-4-8,5-1 40,3 0 32,5-5 32,-3 3 8,1-2 8,7 3 0,-17-3 8,0 0 16,-5 3 16,-9-2 8,7 4-56,3 3-40,-6 0-88,-4 1-16,-5 1 16,-4-2 32,0 6 56,-3-4 16,1 0 24,-2 0 0,6-1 24,1 2 8,9-3 0,6 0-48,5-4-48,8 0-56,8 2 16,7-6 56,-2-5 40,1 0 32,-3-1-8,-7 2-8,4-2 16,-5 8 16,-3 1 64,-4-1 64,-5 6 40,-7-6-24,-8 3-104,0 3-80,-8-3-72,5 1-8,-6 4 32,7 0 16,-4 2 24,3 0 0,2-2 8,4 2 8,5-4-64,2 4-48,2-4-8,-1-2 0,0 2 80,0-1 40,0 0 8,10-1-8,-1-4-8,19-8 8,-21 8 0,-2 0 8,7-2 8,-2 2 0,2-1 0,-2 1-8,-12-3 16,8 4 16,-7-1 24,-8-1 0,9 7-48,-6-3-40,-1 6-64,1 3 0,-5-2 48,-7 2 32,6-2 40,-4 3 0,2-6-16,4 0-24,4 3-32,3-5-64,4 4-16,2-2-8,4-2 56,0-1 48,2-5 32,3 6 8,-4-8 0,4 2 8,-4 6 8,3-9 0,-6 6 32,-5-2 16,0 1 33,0 3-9,-4 2-72,4 0-40,0 0-64,-4 0-16,-6 0 32,-27 7 24,21-6 24,6 1 24,-1 1 24,2-3 0,6 0-16,-3 0-32,6-1-32,2 2-16,-2-1 8,0 0 16,0 0 16,0 0-16,0 0-8,4 0 0,-1 0 8,0 0 16,-2 0 8,7-1 24,-6-2 16,3 2 8,-3 0 32,-2 1 8,0-2 8,1-1-24,-1 2-40,0 0-24,-1 1-16,1 0 0,-2-2 16,-7-2-8,1 2 0,-16-8-8,18 5-8,4 5-16,1 0 0,2 3-8,-1-3 0,0 0 8,0 0 16,-1 0 8,1 0 0,-3-3-8,3 3-48,0 0-8,0 0 8,0 0 8,0 0 48,3 0 24,6 0 8,1-1 16,15-8 0,-16 6 8,-5-1 32,-1 3 16,-3 2 24,0-1-32,0 0-72,-2 0-48,1 0-336,0 0-793,-1 0 785</inkml:trace>
  <inkml:trace contextRef="#ctx0" brushRef="#br5" timeOffset="111">4852 2887 1600,'-4'-1'568,"4"-2"-343,0 3-9,0 0 432,0-1 200,0 1 248,0 0-184,0-2-256,2 2-71,3 0-105,1 0-16,-1 0 64,2 0 64,0-1-32,25 0-32,-18 1-144,-2-1-72,4 3-24,-1-1-15,-2-1-41,11 12-48,-5-11-40,-6-1-8,8 5 0,-12-6-8,7 5 0,-3-4-8,-2 0 16,3 0 0,-6-4 32,-1 4 8,-3-4-160,-3 3-384,1 3-1649,-1 4 1353</inkml:trace>
  <inkml:trace contextRef="#ctx0" brushRef="#br5" timeOffset="112">4864 2339 1064,'-4'-1'856,"3"5"137,-2-3-137,2-1-216,1 0-32,-1 0 16,1 0 32,0-1-80,-2 0-119,1 1-225,0 0-104,1 0-40,0 0 24,0 0 32,0 0 16,0 0-48,0 0-24,-1 0-32,0 0 0,1 0 8,-1 0 0,1 0 32,0 0-8,0 0-16,0 0-16,-1 0-24,0 0 0,1 0 16,-1 0 8,-1 0 24,1 0 8,1 0-16,-2 0-8,2 0-24,0 0-8,-1 0 8,1 0 16,-1 0 40,1 0 8,-3 0 8,3 0 40,0 0 200,0 0 56,0 0 48,0 0-40,11 3-207,4 2-57,18 4-48,-18-9 0,3 1 16,-4-1 8,1 0 16,0 3 8,0-1-16,-7-2 0,1 0 0,-2 2 8,-5-2-16,2 0-8,-8-5-48,4 5-16,11 5-64,-2-5-144,6 2-368,3-2-272,-17-7-1209,8 5 1289</inkml:trace>
  <inkml:trace contextRef="#ctx0" brushRef="#br6" timeOffset="113">4960 3193 2481,'4'-19'1536,"-4"18"-32,2-1-64,1 5-143,-3-3-129,-1-1-200,-1 0-8,2 1-55,0 0-25,-2 0-80,1 6-64,-1 6-160,-3 23-72,1-15-96,2 1-23,1 2-65,-2-4-16,4 4-72,1-4-48,-1-2-96,3-7-16,-3 2-8,2-4 96,-1-1-512,0-1-352,0-6-977,-2 1-983,2-2 1719</inkml:trace>
  <inkml:trace contextRef="#ctx0" brushRef="#br1" timeOffset="114">4055 1799 1360,'-52'6'1241,"50"-5"127,-4-1-256,8 0-176,-2 0-240,4 3-31,-4-3 71,0 0 48,0 0 80,0 0-8,0-1-72,0 0-47,12-2-113,17-8-40,-16 11-72,1-2-32,-1 1-72,5 2-40,1-3-80,-2 0-24,7 2-40,0-7-24,8 6 0,0-2 1,-3-2-1,3 5-8,-6-2-64,4-3-40,-2 3-32,2 1-24,-3 1-8,1 3 8,0-1 8,-1 0 8,4-1 32,-5-1-8,-1 3 0,0 4-8,-5-6-32,3 2 0,-1 2-8,-3 0 0,4-1-8,-1 1 0,-2-5 0,3 1 0,-4 0 8,4-1-8,-2 5 8,-3-5 0,2 0-8,-5 0 8,-1 0-8,-1 0 0,-6 0 0,5 2 0,-3-1-8,1 0 8,0-1 0,-4 1 0,1-1-8,0-1 8,6 2-8,-8 2 0,0-3 0,0 0 0,-3 0 8,5-6 0,-3 6 0,-2 0 16,-2 1-240,0-1-304,-1 0-985,0 0-1831,0 0 2167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5T08:19:47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15 1376,'10'-14'11303,"-10"13"-10959,0 1-55,0 0-29,0 0-32,-9 1 998,-43 42-1027,28-31-24,-9 11 180,30 15-59,3-38-276,94 0 224,-93 0-267,10 4 189,-23 19 85,-30 57-294,74-53 574,-23-39-215,39 23-60,-48-18-143,32 21-97,-31-16-2,7 6 7,-7-3-13,0 0 0,0 1 1,0-1-1,0 1 0,0-1 0,-1 0 0,1 1 0,0 0 1,-1-1-1,1 1 0,-1-1 0,0 1 0,1 0 0,-1-1 0,0 1 1,0 0-1,0 0 0,0-1 0,0 1 0,0 0 0,0-1 1,0 1-1,-1 0 0,1 0 0,0-1 0,-1 1 0,0-1 0,1 1 1,-1-1-1,0 1 0,1-1 0,-1 1 0,0-1 0,0 0 1,-1 1-9,3 6-70,20-21 69,15-9 1,-35 21 1,1 0-1,-1 1 1,1-1-1,-1 1 1,1-1 0,-1 1-1,1-1 1,-1 1 0,1 0-1,-1 0 1,1 0-1,0 0 1,-1 0 0,1 1-1,-1-1 1,1 1 0,-1-1-1,1 1 1,-1-1-1,1 1 1,-1 0 0,1 0-1,-1 0 1,0 0 0,1 0-1,-1 0 1,0 0 0,0 1-1,0-1 1,0 0-1,0 1 1,0-1 0,0 1-1,0 0 1,0-1 0,0 1-1,-1 0 1,1 0-1,15 10 64,-15-12-55,0 1 0,-1 0 0,1 0 0,0-1-1,-1 1 1,1 0 0,-1 0 0,1 0 0,-1 0 0,1 0 0,-1 0 0,1 0 0,-1 0 0,0 0 0,1 0-1,-1 0 1,0 0 0,0 0 0,0 0 0,0 0 0,0 0 0,0 0 0,0 0 0,0 1 0,0-1 0,0 0 0,0 0-1,-1 0 1,1 0 0,0 0 0,-1 0 0,1 0 0,-1 0 0,1 0 0,-1 0 0,1 0 0,-1-1 0,1 1-1,-1 0 1,0 0 0,1-1 0,-1 1 0,0 0 0,0-1 0,1 1 0,-1 0 0,0-1 0,0 0 0,0 1-1,0-1 1,0 1-9,-49 14 42,25-4-50,7-1 24,-35 23-8,24 0-32,22-28-79,8-3 105,0 0 1,-1 1-1,0-1 0,1 0 0,-1 1 0,0-1 0,0 0 0,0 1 1,0-1-1,0 0 0,-1 1 0,1-1 0,0 0 0,-1 0 0,0 1 0,1-1 1,-1 0-1,0 0 0,0 0 0,0 0 0,0 0 0,0 0 0,0 0 1,-1 0-1,0 0-2,-24 12 9,45-16-122,-9-12 67,-10 14 48,1 0-1,-1-1 0,1 1 1,-1 0-1,1 0 0,-1 0 1,1-1-1,-1 1 0,1 0 1,-1 0-1,1 0 1,-1 0-1,1 0 0,0 0 1,-1 1-1,1-1 0,-1 0 1,1 0-1,-1 0 0,1 0 1,-1 1-1,1-1 0,-1 0 1,0 1-1,1-1 0,-1 0 1,1 1-1,-1-1 0,1 1 1,-1-1-1,0 1 1,1-1-1,-1 1 0,0-1 1,0 1-1,1-1 0,-1 1 1,0 0-1,0-1 0,0 1 1,1-1-1,-1 1 0,0 0 1,0-1-1,0 1 0,0-1 1,0 1-1,0 0 1,0-1-1,0 1 0,0 0 1,0-1-1,-1 1 0,1-1 1,0 1-1,0 0 0,0-1 1,-1 1-1,1-1 0,0 1 1,-1 0-2,1 7 4,-2 37-52,33-23 31,-11 10 105,-8-12-70,-12 8 38,-13-2 7,1-3-23,12-23-40,1 0 0,-1 0 0,0 1 0,0-1 0,0 0 0,0 0 0,1 0 0,-1 1 0,0-1 0,0 0 0,0 0 0,0 1 0,0-1 0,0 0 0,0 0 0,1 1 0,-1-1 0,0 0 0,0 0 0,0 1 0,0-1 0,0 0 0,0 0 0,0 1 0,0-1 0,0 0 0,0 1 0,-1-1 0,1 0 0,0 0 0,0 1 0,0-1 0,0 0 0,0 0 0,0 1 0,0-1 0,0 0 0,-1 0 0,1 0 0,0 1 0,0-1 0,0 0 0,-1 0 0,1 0 0,0 1 0,0-1 0,0 0 0,-1 0 0,1 0 0,0 0 0,0 0 0,0 0 0,-1 0 0,1 0 0,0 0 0,0 0 0,-1 0 0,1 0 0,0 0 0,0 0 0,5 15 0,-11-21 7,6 6-15,0 0-7,0 0-1,0 0 1,9 24 70,4 20-30,-13-43-24,0 0 0,0 0 0,1 0 0,-1 0 0,0-1 0,0 1 0,0 0 0,0 0 0,0 0 0,0 0 0,0 0 0,0 0 0,0-1 0,-1 1 0,1 0 0,0 0 0,0 0 0,-1 0 0,1-1 0,0 1 0,-1 0 0,1 0 0,-1-1 0,1 1 0,0 0 0,-1-1 0,0 1 0,1 0 0,-1-1 0,1 1 0,-1-1 0,0 1 0,1-1 0,-1 0 0,0 1 0,1-1 0,-1 0 0,0 1-1,-9 11 9,12 25-24,-2-36 17,1-1-1,-1 0 1,0 0-1,1 1 1,-1-1-1,0 0 1,0 0-1,1 1 1,-1-1-1,0 0 1,0 1-1,0-1 1,1 1-1,-1-1 1,0 0-1,0 1 1,0-1-1,0 1 1,0-1-1,0 0 1,0 1-1,1-1 1,-1 1-1,0-1 1,0 1-1,0-1 1,-1 0-1,1 1 1,0-1-1,0 1 1,0-1-1,0 1 1,0-1-1,0 0 1,0 1 0,-1-1-1,1 0 1,0 1-1,0-1 1,0 0-1,-1 1 1,1-1-1,0 0 1,0 1-1,-1-1 1,1 0-1,0 0 1,-1 1-1,1-1 1,0 0-1,-1 0 1,1 0-1,0 1 1,-1-1-1,1 0 1,0 0-1,-1 0 1,1 0-1,0 0 1,-1 0-1,1 0 1,-1 0-1,1 0-1,18 8 44,-46 44 273,26-41-293,-9-3-2,10-8-19,1 0 0,-1 1-1,0-1 1,1 1 0,-1-1 0,1 1-1,-1-1 1,0 1 0,1-1 0,-1 1-1,1 0 1,-1-1 0,1 1 0,-1 0 0,1 0-1,0-1 1,-1 1 0,1 0 0,0 0-1,0 0 1,-1 0 0,1-1 0,0 1-1,0 0 1,0 0 0,0 0 0,0 0 0,0 0-1,0 0 1,0-1 0,0 1 0,0 0-1,0 0 1,0 0 0,1 0 0,-1 0-1,0-1 1,1 2-3,-1-1-1,0 1 0,-1-1-1,1 1 1,0-1 0,-1 1 0,1-1-1,-1 0 1,1 1 0,-1-1 0,0 0-1,1 0 1,-1 0 0,0 1 0,0-1-1,0 0 1,0 0 0,1 0 0,-1 0-1,-1 0 1,1-1 0,0 1 0,0 0-1,0-1 1,0 1 0,0-1 0,0 1-1,-1-1 1,1 1 0,0-1 0,0 0-1,-1 0 1,1 0 1,-7 5-64,21 3 57,0-2 36,-21-10 13,-15 19-169,81 11 157,-57 7 179,-6 15-185,4-37-18,3-14-2892,-2 3 1989</inkml:trace>
  <inkml:trace contextRef="#ctx0" brushRef="#br0" timeOffset="1">155 1241 2176,'-21'-29'1585,"15"45"6550,6 10-6779,1-14-1275,0-7-33,0 0-1,0 0 1,0 0-1,-1 0 0,0 0 1,0 0-1,0 0 0,0 0 1,-1 0-1,1 0 0,-1 0 1,0 0-1,0 0 0,-1 1-47,0-4 32,1 0-1,0 0 0,0 0 0,0 0 1,1 0-1,-1 1 0,0-1 1,1 0-1,-1 0 0,1 1 0,0-1 1,-1 0-1,1 1 0,0-1 1,0 0-1,0 1 0,1-1 0,-1 0 1,0 0-1,1 1 0,-1-1 0,1 2-31,-5 8 219,4-10-199,1-1 0,0 1 1,0-1-1,0 1 0,-1-1 0,1 0 0,0 1 0,0-1 0,1 0 0,-1 0 0,0 0 0,0 0 1,0 0-1,1 0 0,-1-1 0,0 1 0,1 0 0,-1-1 0,0 1 0,1-1 0,-1 0 1,1 1-1,-1-1 0,0 0 0,1 0 0,0 0-20,31 16 355,-33-15-353,1-1-1,-1 0 1,0 1 0,0-1 0,0 1 0,0-1 0,0 0 0,0 1-1,1-1 1,-1 1 0,0-1 0,0 1 0,0-1 0,0 0 0,0 1 0,0-1-1,0 1 1,-1-1 0,1 1 0,0-1 0,0 1 0,0-1 0,0 0-1,0 1 1,0-1 0,-1 1 0,1-1 0,0 0 0,0 1 0,-1-1-1,1 0 1,0 1 0,0-1 0,-1 0 0,1 0 0,0 1 0,-1-1 0,1 0-1,0 0 1,-1 0 0,1 1 0,0-1 0,-1 0 0,1 0 0,0 0-1,-1 0 1,1 0 0,-1 0 0,1 0 0,0 0 0,-1 0 0,1 0-1,0 0 1,-1 0 0,1 0 0,-1 0-2,1 0 5,-10 47 179,-13-31-56,-15 8 9,27-4-155,1 1 30,-35 16 20,47 7-32,9-21 40,-6-14-19,-8-17-11,20 5 6,32 0 24,-34 16 17,-11 4-32,-3-8 22,17 27 288,-23-34-297,5-2-31,-1 0 0,1 0 0,-1 0 0,0 0 0,1 1 0,-1-1 0,1 0 0,-1 0 0,1 1 0,-1-1 0,1 0 0,0 1 0,-1-1 0,1 1 0,-1-1 1,1 1-1,0-1 0,-1 1 0,1-1 0,0 1 0,-1-1 0,1 1 0,0-1 0,0 1 0,-1 0 0,1-1 0,0 1 0,0 0 0,0-1 0,0 1 0,0 0 0,0-1 0,0 1 1,0-1-1,0 1 0,0 0 0,0-1 0,0 1 0,0 0 0,0-1 0,0 1 0,1 0 0,-1-1 0,0 1 0,0-1 0,1 1 0,-1-1 0,0 1 0,1-1 0,-1 1-7,18 39-526,-8-33 278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5T08:19:47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13 1376,'10'-13'11303,"-10"13"-10959,0 0-55,0 0-29,0 0-32,-9 1 998,-43 36-1027,28-27-24,-9 10 180,30 13-59,3-33-276,94 0 224,-93 0-267,10 4 189,-23 16 85,-30 48-294,74-44 574,-23-35-215,39 20-60,-48-14-143,32 17-97,-31-14-2,7 5 7,-7-2-13,0 0 0,0 1 1,0-1-1,0 0 0,0 0 0,-1 1 0,1-1 0,0 0 1,-1 1-1,1-1 0,-1 0 0,0 1 0,1-1 0,-1 1 0,0-1 1,0 1-1,0-1 0,0 1 0,0-1 0,0 1 0,0-1 1,0 1-1,-1-1 0,1 0 0,0 1 0,-1-1 0,0 1 0,1-1 1,-1 0-1,0 1 0,1-1 0,-1 0 0,0 0 0,0 0 1,-1 1-9,3 4-70,20-17 69,15-8 1,-35 19 1,1-1-1,-1 0 1,1 1-1,-1-1 1,1 1 0,-1 0-1,1-1 1,-1 1 0,1 0-1,-1 0 1,1 0-1,0 0 1,-1 0 0,1 1-1,-1-1 1,1 0 0,-1 1-1,1-1 1,-1 1-1,1 0 1,-1-1 0,1 1-1,-1 0 1,0 0 0,1 0-1,-1 0 1,0 0 0,0 0-1,0 0 1,0 0-1,0 1 1,0-1 0,0 0-1,0 1 1,0-1 0,0 1-1,-1-1 1,1 1-1,15 8 64,-15-9-55,0-1 0,-1 1 0,1 0 0,0-1-1,-1 1 1,1 0 0,-1 0 0,1-1 0,-1 1 0,1 0 0,-1 0 0,1 0 0,-1 0 0,0-1 0,1 1-1,-1 0 1,0 0 0,0 0 0,0 0 0,0 0 0,0 0 0,0 0 0,0 0 0,0 0 0,0 0 0,0 0 0,0 0-1,-1-1 1,1 1 0,0 0 0,-1 0 0,1 0 0,-1 0 0,1 0 0,-1-1 0,1 1 0,-1 0 0,1 0-1,-1-1 1,0 1 0,1-1 0,-1 1 0,0 0 0,0-1 0,1 1 0,-1-1 0,0 0 0,0 1 0,0-1-1,0 0 1,0 1-9,-49 12 42,25-3-50,7-2 24,-35 21-8,24 0-32,22-26-79,8-1 105,0 0 1,-1 0-1,0 0 0,1 0 0,-1 0 0,0 0 0,0 0 0,0 0 1,0 0-1,0 0 0,-1 0 0,1 0 0,0 0 0,-1 0 0,0 0 0,1 0 1,-1 0-1,0 0 0,0-1 0,0 1 0,0 0 0,0-1 0,0 1 1,-1 0-1,0 0-2,-24 10 9,45-14-122,-9-10 67,-10 12 48,1-1-1,-1 1 0,1 0 1,-1 0-1,1 0 0,-1 0 1,1 0-1,-1-1 0,1 1 1,-1 0-1,1 0 1,-1 0-1,1 0 0,0 1 1,-1-1-1,1 0 0,-1 0 1,1 0-1,-1 0 0,1 0 1,-1 1-1,1-1 0,-1 0 1,0 1-1,1-1 0,-1 0 1,1 1-1,-1-1 0,1 0 1,-1 1-1,0-1 1,1 1-1,-1-1 0,0 0 1,0 1-1,1-1 0,-1 1 1,0-1-1,0 1 0,0-1 1,1 1-1,-1-1 0,0 1 1,0 0-1,0-1 0,0 1 1,0-1-1,0 1 1,0-1-1,0 1 0,0-1 1,0 1-1,-1-1 0,1 1 1,0-1-1,0 1 0,0-1 1,-1 1-1,1-1 0,0 1 1,-1 0-2,1 6 4,-2 32-52,33-20 31,-11 8 105,-8-9-70,-12 5 38,-13 0 7,1-3-23,12-20-40,1 0 0,-1 0 0,0 0 0,0 0 0,0 1 0,0-1 0,1 0 0,-1 0 0,0 0 0,0 1 0,0-1 0,0 0 0,0 0 0,0 0 0,0 1 0,1-1 0,-1 0 0,0 0 0,0 1 0,0-1 0,0 0 0,0 0 0,0 1 0,0-1 0,0 0 0,0 0 0,0 0 0,-1 1 0,1-1 0,0 0 0,0 0 0,0 1 0,0-1 0,0 0 0,0 0 0,0 0 0,0 1 0,-1-1 0,1 0 0,0 0 0,0 0 0,0 0 0,-1 1 0,1-1 0,0 0 0,0 0 0,0 0 0,-1 0 0,1 0 0,0 0 0,0 0 0,0 1 0,-1-1 0,1 0 0,0 0 0,0 0 0,-1 0 0,1 0 0,0 0 0,0 0 0,5 12 0,-11-17 7,6 5-15,0 0-7,0 0-1,0 0 1,9 21 70,4 17-30,-13-37-24,0-1 0,0 1 0,1 0 0,-1 0 0,0-1 0,0 1 0,0 0 0,0 0 0,0-1 0,0 1 0,0 0 0,0 0 0,0-1 0,-1 1 0,1 0 0,0 0 0,0-1 0,-1 1 0,1 0 0,0-1 0,-1 1 0,1 0 0,-1-1 0,1 1 0,0-1 0,-1 1 0,0 0 0,1-1 0,-1 1 0,1-1 0,-1 0 0,0 1 0,1-1 0,-1 1 0,0-1 0,1 0 0,-1 0 0,0 1-1,-9 9 9,12 22-24,-2-31 17,1-1-1,-1 0 1,0 0-1,1 0 1,-1 1-1,0-1 1,0 0-1,1 1 1,-1-1-1,0 0 1,0 0-1,0 1 1,1-1-1,-1 0 1,0 1-1,0-1 1,0 0-1,0 1 1,0-1-1,0 0 1,0 1-1,1-1 1,-1 1-1,0-1 1,0 0-1,0 1 1,-1-1-1,1 0 1,0 1-1,0-1 1,0 1-1,0-1 1,0 0-1,0 1 1,0-1 0,-1 0-1,1 1 1,0-1-1,0 0 1,0 0-1,-1 1 1,1-1-1,0 0 1,0 0-1,-1 1 1,1-1-1,0 0 1,-1 0-1,1 1 1,0-1-1,-1 0 1,1 0-1,0 0 1,-1 0-1,1 0 1,0 0-1,-1 0 1,1 0-1,0 0 1,-1 0-1,1 0 1,-1 0-1,1 0-1,18 7 44,-46 39 273,26-38-293,-9-1-2,10-6-19,1-1 0,-1 0-1,0 1 1,1-1 0,-1 0 0,1 1-1,-1-1 1,0 1 0,1-1 0,-1 1-1,1 0 1,-1-1 0,1 1 0,-1-1 0,1 1-1,0 0 1,-1-1 0,1 1 0,0 0-1,0 0 1,-1-1 0,1 1 0,0 0-1,0 0 1,0-1 0,0 1 0,0 0 0,0 0-1,0-1 1,0 1 0,0 0 0,0 0-1,0-1 1,0 1 0,1 0 0,-1 0-1,0-1 1,1 2-3,-1-1-1,0 0 0,-1 0-1,1 1 1,0-1 0,-1 0 0,1 0-1,-1 0 1,1 0 0,-1 1 0,0-1-1,1 0 1,-1 0 0,0 0 0,0 0-1,0 0 1,0-1 0,1 1 0,-1 0-1,-1 0 1,1-1 0,0 1 0,0 0-1,0-1 1,0 1 0,0-1 0,0 1-1,-1-1 1,1 0 0,0 0 0,0 1-1,-1-1 1,1 0 1,-7 4-64,21 3 57,0-3 36,-21-6 13,-15 14-169,81 10 157,-57 7 179,-6 13-185,4-33-18,3-12-2892,-2 3 1989</inkml:trace>
  <inkml:trace contextRef="#ctx0" brushRef="#br0" timeOffset="1">155 1070 2176,'-21'-25'1585,"15"39"6550,6 8-6779,1-11-1275,0-7-33,0 0-1,0 1 1,0-1-1,-1 0 0,0 1 1,0-1-1,0 0 0,0 1 1,-1-1-1,1 0 0,-1 1 1,0-1-1,0 0 0,-1 2-47,0-5 32,1 1-1,0 0 0,0-1 0,0 1 1,1 0-1,-1 0 0,0 0 1,1 0-1,-1 0 0,1 0 0,0 0 1,-1 0-1,1 0 0,0 0 1,0 0-1,0 0 0,1 0 0,-1 0 1,0 0-1,1 0 0,-1-1 0,1 3-31,-5 7 219,4-10-199,1 0 0,0 1 1,0-1-1,0 0 0,-1 0 0,1 0 0,0 0 0,0 0 0,1 0 0,-1 0 0,0 0 0,0 0 1,0 0-1,1-1 0,-1 1 0,0 0 0,1-1 0,-1 1 0,0-1 0,1 0 0,-1 1 1,1-1-1,-1 0 0,0 0 0,1 0 0,0 0-20,31 14 355,-33-14-353,1 1-1,-1-1 1,0 0 0,0 1 0,0-1 0,0 1 0,0-1 0,0 0-1,1 1 1,-1-1 0,0 0 0,0 1 0,0-1 0,0 1 0,0-1 0,0 0-1,0 1 1,-1-1 0,1 0 0,0 1 0,0-1 0,0 1 0,0-1-1,0 0 1,0 1 0,-1-1 0,1 0 0,0 1 0,0-1 0,-1 0-1,1 0 1,0 1 0,0-1 0,-1 0 0,1 0 0,0 1 0,-1-1 0,1 0-1,0 0 1,-1 0 0,1 0 0,0 1 0,-1-1 0,1 0 0,0 0-1,-1 0 1,1 0 0,-1 0 0,1 0 0,0 0 0,-1 0 0,1 0-1,0 0 1,-1 0 0,1 0 0,-1 0-2,1 0 5,-10 41 179,-13-28-56,-15 8 9,27-4-155,1 1 30,-35 14 20,47 6-32,9-18 40,-6-12-19,-8-15-11,20 4 6,32 1 24,-34 13 17,-11 3-32,-3-6 22,17 23 288,-23-29-297,5-2-31,-1 0 0,1 0 0,-1 0 0,0 0 0,1 0 0,-1 1 0,1-1 0,-1 0 0,1 0 0,-1 1 0,1-1 0,0 0 0,-1 1 0,1-1 0,-1 1 1,1-1-1,0 0 0,-1 1 0,1-1 0,0 1 0,-1-1 0,1 1 0,0-1 0,0 1 0,-1-1 0,1 1 0,0-1 0,0 1 0,0-1 0,0 1 0,0 0 0,0-1 0,0 1 1,0-1-1,0 1 0,0-1 0,0 1 0,0 0 0,0-1 0,0 1 0,0-1 0,1 1 0,-1-1 0,0 1 0,0-1 0,1 1 0,-1-1 0,0 1 0,1-1 0,-1 1-7,18 33-526,-8-28 278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07:17:53.8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0 13435,'36'77'4529,"-62"-109"-5081,11 23-633,15 6-1071,-3 21-473,11-6-935,15 6 2223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08:15:24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66 268 4657,'-43'-78'2084,"41"33"-525,33-84 1609,-22 117-1745,-3 15-938,1-10-117,-7 8-359,0-1 0,-1 0-1,1 1 1,0-1 0,0 1 0,0-1-1,0 0 1,0 1 0,0-1 0,0 0-1,0 1 1,0-1 0,0 1 0,0-1-1,0 0 1,0 1 0,0-1 0,0 1-1,0-1 1,0 0 0,0 1-1,0-1 1,1 0 0,-1 1 0,0-1-1,0 0 1,0 1 0,1-1 0,-1 0-1,0 1 1,1-1 0,-1 0 0,0 0-1,1 1 1,-1-1 0,0 0 0,1 0-1,-1 0 1,0 1 0,1-1-1,-1 0 1,0 0 0,1 0 0,-1 0-1,1 0 1,-1 0 0,0 0 0,1 0-1,-1 0 1,1 0 0,-1 0 0,0 0-1,1 0 1,-1 0 0,0 0-1,1 0 1,-1 0 0,1-1 0,-1 1-1,0 0 1,1 0 0,-1 0 0,0-1-1,1 1 1,-1 0 0,0 0 0,0-1-1,1 1 1,-1 0-9,24 118 433,14 175 525,-2-129-2701,-29-138 1103</inkml:trace>
  <inkml:trace contextRef="#ctx0" brushRef="#br0" timeOffset="248.924">31 372 8626,'-24'-7'3273,"19"4"-2345,5 0-8,-2 6-88,4-3-80,-1 0-280,7 0-96,32-8-184,44-10-103,-37 16-49,-7-1 24,-4 3-729,0 3-607,2-1 792</inkml:trace>
  <inkml:trace contextRef="#ctx0" brushRef="#br0" timeOffset="561.526">685 324 3553,'-18'-10'3185,"17"-6"-2092,-20-23 3172,18 36-4142,0 1 1,0-1-1,-1 1 0,1 0 0,0 0 1,-1 1-1,0-1 0,1 1 1,-1 0-1,0 0 0,0 0 0,0 0 1,0 0-1,0 1 0,1 0 1,-1 0-1,0 0 0,0 0 0,0 1 1,0 0-124,-6 0 78,1 1-1,-1 0 1,1 1 0,-1 0 0,1 1-1,0 0 1,1 1 0,-1-1 0,1 1 0,0 1-1,-6 4-77,8-6 26,2 0-28,0 0-1,-1 0 0,2 0 0,-1 1 1,0-1-1,1 1 0,0 0 1,0 0-1,0 0 0,1 0 1,-1 1-1,1-1 0,1 1 0,-1-1 1,1 1-1,0 0 0,0 0 1,0-1-1,1 1 0,0 0 1,0 0-1,1 0 0,0 0 0,0-1 1,0 1-1,0 0 0,1-1 1,0 1-1,0-1 0,1 0 1,-1 0-1,1 1 0,0-2 0,1 1 1,-1 0-1,1-1 0,2 3 3,-1-2-1,2 0 0,-1-1 0,0 1 0,1-1 0,0 0-1,0-1 1,0 0 0,0 0 0,1 0 0,-1-1 0,1 0-1,0 0 1,-1-1 0,1 0 0,0-1 0,0 0 0,0 0 0,0 0-1,-1-1 1,1 0 0,0-1 0,1 0 1,10-1 22,0-1 1,0-2-1,0 1 0,-1-2 0,1-1 1,-2 0-1,5-4-22,69-53 365,-89 62-345,0 1 0,0-1-1,0 1 1,0-1 0,-1 0-1,1 0 1,-1 0 0,1 0-1,-1 0 1,0 0 0,-1 0-1,1 0 1,0-1 0,-1 1-1,0 0 1,1 0 0,-1-1-1,-1 1 1,1 0 0,0 0-1,-1-1 1,0 1 0,1 0-1,-1 0 1,-1 0 0,1 0-1,0 0 1,-1 0 0,1 0-1,-1 1 1,0-1 0,0 0-20,-5-4-42,-1 0-1,1 0 1,-1 1 0,0 0 0,0 1 0,-1 0 0,0 0-1,0 1 1,0 0 0,0 0 0,0 1 0,-1 0-1,0 1 1,1 0 0,-1 1 0,0 0 0,0 0 0,0 1-1,-1 0 43,-75-4-392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08:15:23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76 132 4273,'1'-113'3999,"-1"112"-3918,0 0 0,1 1 0,-1-1 0,0 0 0,0 1 0,0-1 0,0 0 0,-1 1 0,1-1 0,0 0 0,0 1 0,0-1 0,0 1 0,-1-1 0,1 0 0,0 1 0,-1-1 0,1 1 0,0-1 0,-1 1 0,1-1 0,-1 1 0,1-1-1,-1 1 1,1-1 0,-1 1 0,1 0 0,-1-1 0,1 1 0,-1 0 0,1-1 0,-1 1 0,0 0 0,1 0 0,-1-1 0,0 1 0,1 0 0,-1 0 0,0 0 0,1 0 0,-1 0 0,1 0 0,-1 0 0,0 0 0,1 0 0,-1 1 0,0-1-1,1 0 1,-1 0 0,0 0 0,1 1 0,-1-1 0,1 0 0,-1 1 0,1-1 0,-1 0 0,1 1 0,-1-1-81,-10 31 410,2 1-1,1-1 1,1 1 0,2 1 0,-1 23-410,5-43 35,0-9-25,0 1 0,0-1 0,0 0 0,1 0 1,0 1-1,0-1 0,0 0 0,1 0 0,-1 1 1,1-1-1,0 0 0,0 0 0,0 0 0,1 0 1,-1 0-1,1 0 0,0 0 0,0 0 1,1-1-1,-1 1 0,3 2-10,17 11 17,8 22 22,-29-36-36,-1-1 0,1 0 1,0 0-1,0-1 0,0 1 1,0 0-1,0 0 0,0 0 0,0-1 1,1 1-1,-1 0 0,1-1 1,-1 1-1,1-1 0,-1 0 0,1 0 1,0 1-1,0-1 0,0 0 1,0 0-1,0-1 0,0 1 0,0 0 1,0-1-1,0 1 0,1-1-3,2 0 11,0 0 0,0 0 0,-1-1 0,1 0 0,0 0 0,0 0 0,-1 0 0,1-1 0,0 0 0,-1 0 0,0 0 0,1 0 0,-1-1 0,0 0-1,0 0 1,0 0 0,-1 0 0,1-1 0,-1 1 0,0-1 0,0 0 0,0 0 0,1-2-11,6-5 24,53-77 135,-54 76-136,-2 0-1,1 0 1,-2-1-1,0 0 1,0 0-1,-1-1 1,-1 1-1,0-1 1,1-9-23,-3 15 22,0-1 0,-1 1 1,0-1-1,0 0 0,-1 1 1,0-1-1,-1 0 0,0 1 1,0-1-1,-1 1 0,0-2-22,2 10 3,0 1-1,1-1 1,-1 1 0,0-1-1,1 1 1,-1-1 0,0 1-1,1 0 1,-1-1 0,0 1-1,0-1 1,0 1 0,0 0-1,0-1 1,0 1 0,0-1-1,0 1 1,0 0-1,0-1 1,0 1 0,0-1-1,0 1 1,0 0 0,0-1-1,-1 1 1,1-1 0,0 1-1,0-1 1,-1 1 0,1-1-1,0 1 1,-1-1 0,1 1-1,0-1 1,-1 1-1,1-1 1,-1 0 0,1 1-1,-1-1 1,1 1 0,-1-1-1,1 0 1,-1 0 0,0 1-1,1-1 1,-1 0 0,1 0-1,-1 0 1,1 0 0,-1 0-1,0 0 1,1 0 0,-1 0-1,0 0 1,1 0-1,-1 0 1,1 0 0,-1 0-1,0 0 1,1 0 0,-1-1-1,1 1 1,-1 0 0,1 0-1,-1-1 1,1 1 0,-1 0-1,1-1 1,-1 1-3,2 20 11,1 0 0,1 0 0,1 0 0,1 0 1,0-1-1,2 0 0,0 0 0,1 0 0,1-1 0,0-1 1,3 4-12,36 30-366,15-59-6031,-40-9 4534</inkml:trace>
  <inkml:trace contextRef="#ctx0" brushRef="#br0" timeOffset="426.635">611 219 5233,'32'-84'4208,"-44"174"-2081,23 48-803,-13-82-1068,11 34 14,9-11 218,-13-76-393,1-17 169,-5 11-255,-11-53 201,-5-45-130,11-102-100,3 197 10,0 1 0,0-1-1,1 0 1,-1 1-1,1-1 1,1 0-1,-1 1 1,1-1-1,0 0 1,0 1-1,1-1 1,0 1 0,0 0-1,0 0 1,0-1-1,1 1 1,0 1-1,0-1 1,0 0-1,1 1 1,-1-1-1,1 1 1,0 0 0,1 0-1,0 0 11,92-50-213,-94 51 213,1 1 0,0 0 0,0 1 0,0-1 0,1 1 0,-1 0 0,0 0 1,0 0-1,1 0 0,-1 1 0,0-1 0,1 1 0,-1 1 0,1-1 0,-1 0 0,0 1 1,1 0-1,-1 0 0,0 0 0,0 1 0,0 0 0,0-1 0,0 1 0,0 0 0,0 1 1,-1-1-1,1 1 0,-1 0 0,0 0 0,0 0 0,0 0 0,0 0 0,0 1 0,0-1 1,-1 1-1,0 0 0,0 0 0,0-1 0,0 2 0,-1-1 0,1 0 0,-1 0 0,0 0 1,0 1-1,-1-1 0,1 0 0,-1 1 0,0 0 0,-17 63 405,-38 20 420,15-51-393,17-7-257,-47 41 172,23-66-295,28-1-95,17-4-5,0 1 0,0-1 0,0 1 0,0-1 0,0 1 0,0-1 1,0 0-1,0 0 0,0 0 0,0 0 0,0-1 0,0 1 0,1 0 0,-1-1 1,0 1-1,0-1 0,0 0 0,0 0 0,1 1 0,-1-1 0,0 0 0,1-1 0,-1 1 1,0 0-1,1 0 0,0-1 0,-1 1 0,1-1 0,0 1 48,-28-24-596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08:14:41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2095 1081 736,'29'-67'3158,"-20"65"230,-7 0-939,-3 21-1440,-28-11 276,27-9-1266,1 1 0,-1-1 0,0 1 0,0-1-1,0 1 1,1 0 0,-1 0 0,0 0 0,0 0 0,0 0-1,1 0 1,-1 0 0,0 1 0,0-1 0,1 0 0,-1 1 0,0 0-1,0-1 1,1 1 0,-1 0 0,1 0 0,-1 0 0,1 0-1,-1 0 1,1 0 0,0 1-19,-4 1 25,-68 21 264,26-7-194,-4-6 0,-9 16 2,-92-15 82,106-4-120,-1 2 0,1 3 0,1 1 1,0 2-1,-7 6-59,-289 122 836,295-122-724,2 3 1,0 2-1,1 1 1,2 3-1,1 1 0,1 1 1,2 3-1,2 1 0,-7 11-112,-66 62 131,32-31-90,26-39-90,38 1-3284,10-39 2259</inkml:trace>
  <inkml:trace contextRef="#ctx0" brushRef="#br0" timeOffset="727.564">476 1682 1680,'-113'-1'1371,"78"25"1640,27-12-1481,-23 6 697,-25 59 477,-8 16-1421,56-79-1113,0 0 0,-1-1 0,0 0 1,-1 0-1,-1-1 0,0 0 0,0-1 1,-1 0-1,-3 1-170,9-7 41,0 1 0,0-1 0,0 1 0,1 0 0,0 1 0,0-1 0,1 1 0,0 0 0,0 0 0,0 1 0,1-1 0,0 1 0,-1 5-41,5-12-5,-1 1 0,1 0-1,0-1 1,-1 1 0,1-1-1,0 1 1,0-1 0,0 1-1,0-1 1,0 1 0,0-1-1,1 0 1,-1 0 0,0 0-1,1 1 1,-1-1 0,1-1-1,-1 1 1,1 0 0,-1 0 0,1 0-1,0-1 1,-1 1 0,1-1-1,0 0 1,0 1 0,-1-1-1,1 0 1,0 0 0,0 0-1,-1 0 1,1 0 0,0 0-1,0-1 1,-1 1 0,1 0-1,0-1 1,-1 0 0,1 1-1,0-1 1,-1 0 0,1 0-1,-1 0 1,1 0 0,-1 0 5,16-2-13,234 1 5,-63-9 147,-139-18 613,-82-15-410,-41-32-113,61 67-206,0 0 1,0-1-1,1 0 1,1-1-1,-1-1 0,2 0 1,0 0-1,0-1 1,1 0-1,1-1 0,-3-5-23,-24-20-25,26 38-1845,7 8 829,-1-14 82</inkml:trace>
  <inkml:trace contextRef="#ctx0" brushRef="#br0" timeOffset="2240.988">2650 754 2080,'-41'-117'1503,"30"75"3080,9 47 273,-4 16-4396,0 96 85,14 72-273,-8-169-228,1 0 0,0 0 0,1 0-1,2 0 1,0 0 0,1-1 0,2 3-44,-6-4 261,-5-20-1652,-36-170-3879,38 170 5336,1-1 1,-1 0 0,0-1-1,1 1 1,-1 0 0,1 0-1,0-1 1,0 1 0,0-1-1,1 1 1,-1-1 0,1 1-1,0-1 1,0 1-1,0-1 1,0 1 0,1-1-1,-1 1 1,1-1 0,0 1-1,0 0 1,0-1 0,1 1-1,-1 0 1,1 0 0,-1 0-1,1 0 1,0 0 0,0 0-1,1 0 1,-1 1 0,1-1-1,-1 1 1,1 0-1,0-1 1,0 1 0,0 0-1,0 1 1,0-1 0,0 1-1,0-1 1,1 1-67,103-21 2188,88-4-1891,-147 24-2519,-34-4 1324</inkml:trace>
  <inkml:trace contextRef="#ctx0" brushRef="#br0" timeOffset="2518.312">2959 683 2465,'-31'-139'1318,"30"69"1372,32 23 4160,-7 238-4974,20 66-1528,-5-179-2554,-23-54-682,-7-6 1245</inkml:trace>
  <inkml:trace contextRef="#ctx0" brushRef="#br0" timeOffset="3063.753">3320 856 2761,'86'-56'1825,"-84"55"-1676,0 0 0,-1 1 0,1-1 0,0 0 0,-1-1 0,1 1-1,-1 0 1,1 0 0,-1-1 0,0 1 0,0-1 0,1 1 0,-1-1-1,0 1 1,0-1 0,-1 0 0,1 1 0,0-1 0,0 0 0,-1 0-1,1 0 1,-1 1 0,0-1 0,1 0 0,-1 0 0,0 0 0,0 0 0,0 0-1,-1 0 1,1 0 0,0 0 0,-1 1 0,1-2-149,-2-7 723,3 5-575,-1 0 1,0 0-1,0 1 0,0-1 1,0 0-1,-1 0 0,0 1 0,0-1 1,0 1-1,0-1 0,-1 1 1,0-1-1,0 1 0,0 0 1,0-1-1,-1 1 0,0 1 0,0-1 1,0 0-1,0 1 0,0-1 1,-1 1-1,0 0 0,1 0 0,-1 0 1,-1 0-149,-48-18 304,-18 83-474,68-59 162,1 0 0,0 0 1,0 0-1,0 1 0,0-1 0,1 1 0,-1-1 0,1 1 0,0-1 0,0 1 0,0 0 0,1-1 0,-1 1 0,1 0 0,0 0 0,0-1 0,0 1 0,0 0 0,1 0 0,0-1 1,0 1 7,0 11-27,0-6 24,1-1 0,0 0-1,0 1 1,1-1 0,0 0 0,0-1-1,1 1 1,0 0 0,0-1 0,1 0-1,0 0 1,0 0 0,1-1 0,0 0-1,0 0 1,0 0 0,1-1 0,0 0-1,0 0 1,0-1 0,3 2 3,-4-6 23,0 0-1,0 0 1,0 0-1,0-1 1,0 0-1,0 0 1,0 0 0,0-1-1,0 0 1,-1 0-1,1 0 1,-1-1-1,1 0 1,-1 0 0,0-1-1,0 1 1,-1-1-1,1 0 1,-1 0-1,1 0 1,-1-1-1,-1 0 1,1 1 0,-1-1-1,1-1 1,0-2-23,1-2 39,0 0 0,-1 0 1,-1 0-1,0 0 0,0 0 1,-1-1-1,0 1 1,-1-1-1,0 0 0,-1 1 1,0-1-1,-1 0 0,0 1 1,0-3-40,-9-7 73,5 24-672,11 24 520,-4-14 68,0-1 1,2 1-1,-1-1 0,2 0 1,0 0-1,0-1 1,1 0-1,6 10 11,-11-20-63,0-1-1,0 1 1,0-1 0,0 1 0,0-1-1,0 1 1,0-1 0,0 0-1,1 0 1,-1 0 0,0 1-1,1-1 1,-1 0 0,1-1-1,-1 1 1,1 0 0,0 0 0,-1-1-1,1 1 1,0-1 0,-1 1-1,1-1 1,0 0 0,0 0-1,-1 1 1,1-1 0,0 0-1,0-1 1,-1 1 0,1 0-1,0-1 1,0 1 0,-1 0 0,1-1-1,0 0 1,0 0 63,13-16-886</inkml:trace>
  <inkml:trace contextRef="#ctx0" brushRef="#br0" timeOffset="3282.576">3545 288 6297,'-1'-5'2577,"-3"15"-1633,3-5-88,1-4 128,0 1-167,1 16-153,4 20-264,12 42-120,2-36-160,8 12-32,2-3-24,-1-1 8,-3-7 24,1-3-64,0-4-816,10-5-680,-17-8 863</inkml:trace>
  <inkml:trace contextRef="#ctx0" brushRef="#br0" timeOffset="3704.674">4079 1071 4833,'-1'-2'1723,"-45"-133"2838,-68-207-1268,79 189-2276,10 23 62,24 121-913,0 8-171,1-1 0,0 1 1,-1-1-1,1 0 0,0 1 0,0-1 0,0 1 0,0-1 1,0 1-1,0-1 0,1 1 0,-1-1 0,1 1 1,-1-1-1,1 1 0,-1 0 0,1-1 0,0 1 1,-1 0-1,1-1 0,0 1 0,0 0 0,0 0 0,0 0 1,0-1-1,0 1 0,0 0 0,1 1 0,-1-1 1,0 0-1,1 0 0,-1 0 0,0 1 0,1-1 1,-1 1 4,8-3-8,-1 0 0,1 1 1,-1 0-1,1 1 0,-1 0 1,1 0-1,0 1 1,0 0-1,-1 1 0,1 0 1,0 0-1,-1 0 1,1 1-1,-1 1 0,0 0 1,1 0-1,6 4 8,66 9-85,-78-15-47,1-1 0,-1 1 1,0 1-1,0-1 0,0 0 0,0 1 1,0-1-1,0 1 0,0 0 1,0 0-1,-1 0 0,1 1 0,-1-1 1,0 0-1,1 1 0,-1 0 0,0-1 1,-1 1-1,1 0 0,0 0 1,-1 0-1,1 1 132,-3 39-1999,-11-1 889</inkml:trace>
  <inkml:trace contextRef="#ctx0" brushRef="#br0" timeOffset="3861.835">3877 746 4513,'2'5'2008,"8"-2"-695,-12-6-137,4 3-104,-1 0-88,25-13-424,58-38-191,-41 36-257,-2-5-56,-2-8-400,-1 7-657,-2-5 657</inkml:trace>
  <inkml:trace contextRef="#ctx0" brushRef="#br0" timeOffset="4112.42">4371 227 6857,'-15'-12'2785,"-1"41"-849,5 5-1542,3 1 0,0 1 0,3-1 0,1 1-1,1 0 1,2 0 0,2 8-394,-2-27 4,1 0 0,0 1 0,2-1 0,0 0 0,1 0 0,0 0 0,2 0 0,0 0 0,0-1 0,2 0 0,0 0 0,1 0 0,0-1 0,1-1 0,1 1 0,1-1 0,0-1 0,2 1-4,-11-12-214,0-1 0,1 0 0,-1 0 0,1 0 0,0 0 0,-1 0-1,1-1 1,0 1 0,0-1 0,-1 0 0,1 1 0,0-1 0,0 0 0,-1-1 0,1 1 0,0-1 0,0 1-1,-1-1 1,1 0 0,0 0 0,-1 0 0,1 0 0,-1 0 0,1 0 0,-1-1 0,0 1 0,1-1 0,-1 0-1,0 0 1,0 0 214,24-19-1519</inkml:trace>
  <inkml:trace contextRef="#ctx0" brushRef="#br0" timeOffset="4378.144">4557 743 3873,'32'-107'1690,"-18"86"5191,-11 25-5909,9 33-284,-11-31-677,1 1-1,0-1 1,0 0-1,1 0 1,0 0-1,0 0 1,0-1-1,1 1 1,-1-1-1,1 0 1,1 0-1,-1 0 1,1-1-1,0 1 1,0-1-1,0 0 1,0-1-1,1 1 1,-1-1-1,1 0 1,0 0-1,0-1 1,0 0-1,6 1-10,-8-1-10,0 0-1,0-1 1,0 0-1,0 0 0,0 0 1,0 0-1,0-1 0,1 1 1,-1-1-1,0 0 1,0-1-1,1 1 0,-1-1 1,0 0-1,0 0 0,0 0 1,0 0-1,0-1 1,0 1-1,0-1 0,-1 0 1,1 0-1,0-1 1,-1 1-1,0-1 0,0 0 1,2-1 10,-2-57-1966,-12 23 1336</inkml:trace>
  <inkml:trace contextRef="#ctx0" brushRef="#br0" timeOffset="4547.134">4751 578 5657,'-166'-165'2041,"174"158"-1545,-10-6 232,-3-2 136,10 5-16,2 13-152,-5-14-536,1-1-128,12 21-936,-22-9-1096,15 16 1288</inkml:trace>
  <inkml:trace contextRef="#ctx0" brushRef="#br0" timeOffset="5228.586">5043 792 3649,'104'60'1663,"-103"-58"-1513,0-1 1,0 0-1,1 1 1,-1-1-1,0 0 1,1 0-1,-1 0 1,1 0-1,-1 0 1,1 0-1,-1-1 1,1 1-1,0 0 1,-1-1-1,1 1 0,0-1 1,0 0-1,-1 0 1,1 1-1,0-1 1,0 0-1,-1 0 1,1-1-1,0 1 1,0 0-1,-1-1 1,1 1-1,0-1 1,-1 1-1,1-1 1,0 0-1,-1 0 1,1 1-1,-1-1 1,1 0-1,0-1-150,-6-46 4234,1 37-4246,-4-16 306,-2 0-1,-1 1 1,-1 0 0,-1 1-1,-1 0 1,-6-6-294,-11-24 160,-78-155 459,68 131-108,35 65-468,0-1 0,1 0 0,1-1 1,0 1-1,1-1 0,1 1 0,0-1 1,1 1-1,1-1 0,1 0 1,1-5-44,-1 16 3,1 1 1,0 0-1,1 0 1,-1 0-1,1 1 1,0-1-1,0 1 1,0 0-1,0 0 1,0 0-1,1 1 1,-1-1-1,1 1 1,-1 0-1,4-1-3,4-2-19,-3 1 0,0 0 0,0 1 0,0 1 1,1-1-1,0 1 0,-1 1 0,1 0 0,0 0 0,0 1 1,0 0-1,-1 1 0,1 0 0,0 0 0,0 1 0,-1 1 1,0-1-1,1 2 0,-1-1 0,0 1 0,0 1 0,-1-1 1,1 1-1,-1 1 0,4 3 19,-8-4-230,1 0 1,-1 0-1,0 0 1,-1 1-1,0 0 1,1 0-1,-2 0 1,1 0-1,-1 0 1,0 0-1,0 1 1,0-1-1,-1 1 1,0-1-1,-1 1 1,1 3 229,2 13-1185,8 25-360</inkml:trace>
  <inkml:trace contextRef="#ctx0" brushRef="#br0" timeOffset="5474.337">4966 564 5737,'-2'0'2169,"4"-7"-1321,3 14 168,-4-7 96,1 0 1,0 0-425,34-9-216,49-2-304,-37 1-88,-12 2-40,7 3 0,-12 0-248,-8 0-384,6 7-1225,-30-11-807,14 9 1536</inkml:trace>
  <inkml:trace contextRef="#ctx0" brushRef="#br0" timeOffset="5725.348">5327 513 2208,'74'0'7798,"14"-23"-6227,-77 22-1460,-1-1 0,0 0-1,1-1 1,-1 0 0,0-1-1,0 0 1,-1 0 0,1-1-1,-1 0 1,0-1-111,80-41 533,-80 45-446,-12-12 865,-6 7-846,0 1 0,-1 0-1,0 0 1,0 1-1,-1 0 1,0 0 0,0 1-1,0 1 1,0 0-1,0 0 1,-9 0-106,12 5 102,1-1 0,-1 1 0,1 0 0,0 1 0,0 0-1,0 0 1,0 0 0,0 1 0,1 0 0,-1 0 0,1 1 0,0 0 0,0 0 0,1 0 0,0 1 0,0 0 0,0 0 0,1 0-1,-1 0 1,1 1 0,1 0 0,-1 0 0,1 0 0,1 0 0,-1 0 0,1 2-102,0-5 15,1 1 0,0-1-1,0 1 1,0 0 0,1-1 0,0 1 0,-1 0 0,2 0 0,-1-1 0,0 1-1,1 0 1,0 0 0,0-1 0,1 1 0,-1-1 0,1 1 0,0-1-1,0 0 1,0 0 0,1 0 0,-1 0 0,1 0 0,0 0 0,0 0-1,0-1 1,1 0 0,-1 0 0,1 0 0,0 0 0,0 0 0,0-1 0,1 1-15,7 3-140,1 0 1,-1-1-1,1 0 1,0-1-1,1 0 1,-1-1-1,1-1 1,0 0-1,-1-1 1,5 0 139,65-4-553</inkml:trace>
  <inkml:trace contextRef="#ctx0" brushRef="#br0" timeOffset="6629.952">2964 1567 4209,'-47'-32'1794,"5"-22"3467,31 51-4918,-1 0 1,1 1 0,-1 0-1,0 1 1,1 1-1,-1 0 1,0 0-1,1 1 1,-1 1 0,1 0-1,-9 3-343,-94 46 935,110-48-929,-1 1 0,2 0 0,-1 0 0,0 0 1,1 0-1,0 1 0,0-1 0,0 1 0,1 0 0,-1 0 0,1 0 0,0 0 0,1 0 0,-1 0 1,1 0-1,0 1 0,0-1 0,1 0 0,-1 1 0,1-1 0,1 4-6,-1-9-2,1 0 0,-1-1 0,0 1 0,1 0 0,-1-1 0,0 1 0,1 0 0,-1 0 0,0 0 0,1 0 0,-1-1 0,1 1 0,-1 0 0,0 0 0,1 0 0,-1 0 0,1 0 0,-1 0 0,1 0 0,-1 0 0,0 0 0,1 0 0,-1 0 0,1 0 0,-1 0 0,1 1 0,-1-1 0,0 0 0,1 0 0,-1 0 0,1 1 0,-1-1 0,0 0 0,1 0 0,-1 1 0,0-1 0,0 0 0,1 1 0,-1-1 0,0 0 0,1 1 0,-1-1 0,0 0 0,0 1 0,0-1 0,0 1 0,1-1 0,-1 0 0,0 1 0,0-1 0,0 1 0,0-1 0,0 0 0,0 1 0,0-1 0,0 1-1,0-1 1,0 1 0,0-1 0,0 0 0,0 1 0,-1-1 2,27-12-30,10 14 26,54-1 12,-42 10-1,1-11-6,54 37-1,-100-37 2,0 0 0,0 1 0,0 0-1,1-1 1,-1 1 0,0 1 0,0-1-1,0 0 1,0 1 0,-1-1-1,1 1 1,0 0 0,-1 0 0,1 0-1,-1 0 1,0 1 0,1-1 0,-1 1-1,0-1 1,-1 1 0,1 0 0,0-1-1,-1 1 1,1 0 0,-1 0-1,0 0 1,0 0 0,0 0 0,-1 1-1,1 2-1,-56 57 142,45-55-120,-1-1 0,1-1 1,-1 0-1,0 0 0,0-1 0,-1-1 1,0 0-1,1 0 0,-1-1 0,0-1 1,-3 1-23,7-2 10,-93 19 164,14-23-16,28-13-353,57 14 198,-27-27-1849,37-4-3478,9 15 3488</inkml:trace>
  <inkml:trace contextRef="#ctx0" brushRef="#br0" timeOffset="7193.009">3086 1557 1144,'4'-1'-124,"-3"0"237,-1 1 0,0-1 0,1 0-1,0 1 1,-1-1 0,1 1 0,-1-1 0,1 1 0,0-1-1,-1 1 1,1 0 0,0-1 0,-1 1 0,1 0 0,0 0-1,0-1 1,-1 1 0,1 0 0,0 0 0,0 0-1,0 0 1,-1 0 0,1 0 0,0 0 0,0 0 0,-1 0-1,1 0 1,0 1 0,0-1 0,-1 0 0,1 0 0,0 1-1,0-1 1,-1 0 0,1 1 0,0-1 0,-1 1 0,1-1-1,-1 1 1,1-1 0,-1 1 0,1 0 0,-1-1-1,1 1 1,-1-1 0,1 1 0,-1 0 0,0 0 0,1-1-1,-1 1 1,0 0 0,0-1 0,1 1 0,-1 0 0,0 0-1,0 0 1,0-1 0,0 1 0,0 0 0,0 0-1,0-1 1,0 1 0,-1 0 0,1 0 0,0-1 0,0 1-1,-1 0 1,1 0 0,0-1 0,-1 1-113,-3 92 4330,1-82-4231,2-1 0,-1 0 0,2 1 0,-1-1 0,1 1 0,1-1 0,0 1 0,0-1 0,1 0-1,0 1 1,2 2-99,-8 12 99,5-34 133,33-87 60,-17 30-250,54-75-158,-70 139 112,-1 1 0,1 0 1,0 0-1,-1 0 0,1 0 1,0-1-1,0 1 0,0 0 1,-1 0-1,1 1 0,0-1 1,0 0-1,0 0 1,1 0-1,-1 1 0,0-1 1,0 0-1,0 1 0,1-1 1,-1 1-1,0 0 0,0-1 1,1 1-1,-1 0 1,0 0-1,1-1 0,-1 1 1,0 0-1,1 1 0,-1-1 1,0 0-1,1 0 0,-1 0 1,0 1-1,0-1 0,1 1 1,-1-1-1,0 1 1,0 0-1,0-1 0,1 1 1,-1 0-1,0 0 0,0-1 1,0 1-1,0 0 0,-1 0 1,1 0-1,0 0 1,0 1-1,-1-1 0,1 0 1,0 0-1,-1 0 0,1 1 1,-1-1-1,1 0 0,-1 0 1,0 1 3,31 160 94,-29-141 125,5-16-111,2-75-101,-8 62-18,0 0-1,0 1 1,1-1 0,0 0 0,0 1 0,0 0-1,1-1 1,1 1 0,-1 0 0,1 1 0,0-1-1,0 1 1,1-1 0,0 1 0,0 1-1,0-1 1,1 1 0,0 0 0,0 0 0,0 0-1,1 1 1,0 0 0,-1 0 0,1 1 0,1 0-1,-1 0 1,6-1 11,-10 4-2,1 1-1,0 0 0,0-1 1,0 1-1,0 1 1,0-1-1,-1 0 1,1 1-1,0 0 1,-1 0-1,0 0 0,1 0 1,-1 1-1,0-1 1,0 1-1,0 0 1,-1-1-1,1 1 1,-1 1-1,1-1 0,-1 0 1,0 1-1,0-1 1,-1 1-1,1-1 1,-1 1-1,1 0 0,-1 0 1,0 0-1,-1-1 1,1 1-1,-1 0 1,1 0-1,-1 0 1,-1 0-1,1 0 0,-1 2 3,4 16-385,-1 0-1,-2 0 0,0 1 0,-1-1 0,-1 0 1,-2 0-1,-3 15 386,2-15-2286,3 5 950</inkml:trace>
  <inkml:trace contextRef="#ctx0" brushRef="#br0" timeOffset="7646.275">3622 1770 1400,'124'-93'688,"-120"90"-611,0 0 0,0-1 0,0 0 0,0 1 0,-1-1 0,0 0 0,0-1 0,0 1 0,0 0 0,0-1 0,-1 0 0,0 0 0,0 1 0,0-1 0,0-3-77,1-4 338,23-58 3385,-27 67-3606,0 0 0,1 0 0,-1 0 0,0 0-1,0-1 1,-1 2 0,1-1 0,-1 0 0,1 0-1,-1 0 1,0 1 0,0-1 0,0 1 0,0-1 0,-1 1-1,1 0 1,-1 0 0,1 0 0,-1 0 0,0 0 0,0 1-1,1-1 1,-1 1 0,0 0 0,0 0 0,-1 0-1,1 0 1,0 0 0,0 1 0,0-1 0,-1 1 0,1 0-1,0 0 1,0 0 0,-2 1-117,-29 44 892,27-35-827,0 0 0,1 0 1,0 1-1,0-1 0,1 1 0,0 1 0,1-1 0,1 1 0,0 0 0,0-1 0,1 2 0,1-1 0,0 0 0,0 0 0,2 4-64,-1-12 2,1-1 0,0 1 1,-1-1-1,1 0 1,1 0-1,-1 1 0,0-1 1,1 0-1,0 0 1,0 0-1,0 0 0,0-1 1,0 1-1,0-1 1,1 1-1,-1-1 0,1 0 1,0 0-1,0 0 1,0 0-1,0 0 0,0 0 1,0-1-1,0 0 1,0 0-1,1 0 0,-1 0 1,0 0-1,1 0-3,98 6 140,-95-9-125,0 0 0,-1 0 0,1-1 0,-1 0-1,1 0 1,-1-1 0,0 1 0,0-1 0,-1-1 0,1 1-1,-1-1 1,4-4-15,-4 5 13,9-12 32,0 0 0,-1 0 0,0-2-1,-1 1 1,-2-2 0,1 1 0,-2-1 0,-1-1 0,0 0 0,-1 0-1,1-12-44,-7 29 20,1 0 4,-1 0-1,1 1 0,-1-1 0,0 0 0,0 0 1,0 0-1,0 0 0,-1 0 0,1-1 0,-1 1 1,0 0-1,0 0 0,0 0 0,0 0 0,-1 0 1,1-1-1,-1 1 0,0 0 0,0 0 0,0 0 1,0 0-1,0 0 0,-1 1 0,1-1 1,-1 0-25,2 3 7,-1-1 0,0 1 0,1-1 0,-1 1 0,0-1 0,1 1 0,-1 0 0,0-1-1,1 1 1,-1 0 0,0 0 0,0-1 0,1 1 0,-1 0 0,0 0 0,0 0-1,0 0 1,1 0 0,-1 0 0,0 0 0,0 0 0,1 1 0,-1-1 0,0 0-1,0 0 1,1 1 0,-1-1 0,0 0 0,1 1 0,-1-1 0,0 0 0,1 1-1,-1-1 1,0 1 0,1 0 0,-1-1 0,1 1 0,-1-1 0,1 1 0,-1 0-1,1-1 1,0 1 0,-1 0 0,1-1 0,0 1 0,0 0 0,-1 0 0,1-1-1,0 1 1,0 0 0,0 0 0,0-1 0,0 1 0,0 0 0,0 0 0,0 0-1,0-1 1,0 1 0,0 0 0,1 0 0,-1-1 0,0 1 0,1 0 0,-1 0-1,0-1 1,1 1 0,-1-1 0,1 1 0,-1 0-6,-2 21-10,1 1 0,1-1 0,1 1 0,1-1 0,1 0 0,1 1 0,0-1 0,2-1 0,1 1 1,0-1-1,2 1 10,30 16-1371,-19-33 856</inkml:trace>
  <inkml:trace contextRef="#ctx0" brushRef="#br0" timeOffset="7893.929">4251 1178 7186,'-8'-10'2800,"2"-8"-1848,2 26-384,-1-1 233,5 16 47,0 16-32,2 10-328,1 0-224,4 6-208,4-1-8,1-3 0,-1 1 8,1 9-432,-4-20-384,0-20-1361,1-12 1289</inkml:trace>
  <inkml:trace contextRef="#ctx0" brushRef="#br0" timeOffset="8129.15">4389 1197 7098,'-11'-16'2760,"4"16"-1976,2 16-232,5-7 25,7 19-33,-7 18 72,13-7-128,2 27-256,-4-7-56,7-12-80,-3 12-8,5-21-24,0 10 0,-1-12-104,4-5-232,-8-11-792,-3-14-689,1-22 1041</inkml:trace>
  <inkml:trace contextRef="#ctx0" brushRef="#br0" timeOffset="8755.759">4623 1567 5033,'20'-102'1627,"-20"101"-1607,0 0-1,0 0 1,0 0-1,0 1 0,0-1 1,0 0-1,0 0 1,0 1-1,0-1 1,0 0-1,1 1 1,-1-1-1,0 0 1,1 0-1,-1 1 1,0-1-1,1 0 1,-1 1-1,1-1 1,-1 1-1,1-1 1,-1 1-1,1-1 1,-1 1-1,1-1 0,0 1 1,-1-1-1,1 1 1,0 0-1,-1-1 1,1 1-1,0 0 1,0 0-1,-1-1 1,1 1-1,0 0 1,0 0-1,-1 0 1,1 0-1,0 0 1,0 0-1,-1 0 1,1 0-1,0 1 1,0-1-1,-1 0 0,1 0-19,6 2 191,10-3 207,-1-1 0,1 0 0,-1-1 0,0-1 0,0 0 0,-1-2 0,1 1 0,-1-2 0,1-1-398,-10 5 54,0 0 1,0-1 0,0 0-1,0 0 1,-1 0 0,0-1 0,0 0-1,0 0 1,-1 0 0,1 0-1,-1-1 1,0 0 0,-1 0-1,0 0 1,3-6-55,-6 10 43,-1-1 0,0 1 0,0-1 1,0 1-1,0 0 0,0-1 0,0 1 0,0 0 0,-1 0 1,1 0-1,-1 0 0,0 0 0,1 0 0,-1 0 0,0 1 1,0-1-1,0 1 0,0-1 0,-1 1 0,1 0 0,0-1 1,0 1-1,-1 1 0,1-1 0,-1 0 0,1 0 0,-1 1 1,-1-1-44,2 0 29,-4 0 22,0-1 1,1 0-1,-1 1 1,0 0-1,1 0 1,-1 1-1,0 0 1,0 0-1,0 0 1,0 1-1,0-1 1,1 1 0,-1 1-1,0-1 1,1 1-1,-1 0 1,0 1-52,-7 8 84,1 0 1,0 1 0,1 1-1,1 0 1,0 0 0,1 1-1,-8 14-84,6-9 56,8-16-52,1 0 1,0 0-1,0 0 0,0 1 1,0-1-1,1 1 0,-1-1 1,1 1-1,0 0 0,0 0 1,0-1-1,1 1 0,-1 0 1,1 0-1,0 0 0,0 0 1,0-1-1,1 1 0,-1 0 1,1 0-1,0 0 0,0-1 1,0 1-1,1 0 0,-1-1 1,1 1-1,0-1 0,0 0 1,0 1-1,0-1 0,1 0 1,-1 0-1,1-1 0,0 1 1,0 0-1,0-1 0,0 0 1,3 2-5,4 2 9,0 0-1,0-2 1,0 1 0,0-1 0,1 0 0,-1-1 0,1-1 0,0 1-1,0-2 1,0 1 0,0-2 0,0 1 0,3-2-9,-2 1-25,0-2 0,0 1 1,0-2-1,0 1 0,0-2 0,0 0 0,-1 0 1,0-1-1,1 0 0,-2-1 0,1 0 1,5-5 24,131-111-1013,-146 120 1018,1 0-1,-1 1 1,0-1-1,0 0 0,0 0 1,0 0-1,0 0 1,0 0-1,-1 0 1,1 0-1,0 0 0,-1 0 1,0 0-1,1 0 1,-1 0-1,0 0 1,0 0-1,0 0 0,0-1 1,-1 1-1,1 0 1,-1 0-1,1 0 1,-1 0-1,0 0 0,1 0 1,-1 0-1,0 0 1,-1 0-1,1 1 0,0-1 1,0 0-1,-1 1 1,1-1-1,-1 1 1,1-1-1,-1 1 0,0 0 1,1-1-1,-1 1 1,0 0-1,0 0 1,0 0-1,-1 0-4,1 1 2,1 1 0,0-1 0,-1 0 0,1 1 0,0 0 0,0-1 0,0 1 0,-1 0 0,1-1 0,0 1 0,0 0 1,0 0-1,0 0 0,0 0 0,0 0 0,0 0 0,1 0 0,-1 0 0,0 0 0,0 0 0,1 1 0,-1-1 0,1 0 0,-1 1 0,1-1 0,0 0 0,-1 1 0,1-1 0,0 0 0,0 1 0,0-1 0,0 0 0,0 1 0,0-1 0,0 0 1,1 1-1,-1-1 0,0 0 0,1 1-2,-2 7 4,0 0-5,0 0 0,0 0 0,1 0 0,0 0 0,1 0 1,0 0-1,0 0 0,1 0 0,0 0 0,0 0 0,1-1 0,1 1 0,-1-1 0,1 0 0,0 0 0,4 3 1,9 14 279,7-89 41,40-53 300,-61 108-584,1 1 1,1 0-1,0 0 0,0 0 0,0 1 0,1-1 1,0 1-1,0 1 0,1-1 0,0 1 0,0 0 1,0 1-1,1 0 0,4-3-36,75-27 13,-59 19-18,-23 13-237,-1 0 1,0 0-1,1 0 1,0 0-1,-1 1 1,1 0-1,0 0 1,0 0-1,0 1 1,1 0-1,-1 0 1,0 0-1,0 0 1,1 1-1,-1 0 0,0 0 1,1 0-1,4 2 242,32 21-1620</inkml:trace>
  <inkml:trace contextRef="#ctx0" brushRef="#br0" timeOffset="16487.058">2856 2585 2409,'-42'-147'1221,"12"29"3365,37 50-651,-11 57-2626,-2 29-1043,22 73-185,-7-26-46,3-1 0,3 0 0,14 37-35,-4-20 168,-18-65 586,-5-30-457,29-144-234,-2 85-139,-28 72 68,0-1 0,0 1 0,0-1 0,0 1-1,0 0 1,0-1 0,1 1 0,-1 0 0,0 0 0,1 0 0,-1 0 0,1 0 0,0 0 0,-1 0 0,1 0 0,0 1 0,-1-1 0,1 1-1,0-1 1,-1 1 0,1 0 0,0-1 0,0 1 0,0 0 0,-1 0 0,1 0 0,0 1 0,0-1 0,0 0 0,-1 1 0,1-1 0,0 1 0,-1-1-1,1 1 1,0 0 0,-1 0 0,1 0 0,0 1 8,33 41-197,12-13 77,-40-19 117,-1-1 1,-1 1 0,1 1-1,-2-1 1,0 1 0,0 0-1,-1 0 1,0 0-1,-1 1 3,32 64-514,-29-62-409,7-5 387</inkml:trace>
  <inkml:trace contextRef="#ctx0" brushRef="#br0" timeOffset="17013.212">3450 2573 2897,'-24'-89'5578,"-9"104"-1758,19-23-3491,-6-6-85,19 14-244,1 0 0,0-1 0,-1 1 0,1 0 0,-1-1 0,1 1 0,-1 0-1,1-1 1,-1 1 0,1 0 0,-1 0 0,1 0 0,-1-1 0,1 1 0,-1 0 0,1 0 0,-1 0 0,1 0 0,-1 0-1,1 0 1,-1 0 0,1 0 0,-1 0 0,1 0 0,-1 1 0,1-1 0,-1 0 0,0 0 0,1 0 0,0 1 0,-1-1-1,1 0 1,-1 0 0,1 1 0,-1-1 0,1 0 0,0 1 0,-1-1 0,1 1 0,-1-1 0,1 0 0,0 1 0,0-1-1,-1 1 1,1-1 0,0 1 0,0-1 0,0 1 0,-1-1 0,1 1 0,0-1 0,0 1 0,0-1 0,0 1 0,0-1-1,0 1 1,0 0 0,0-1 0,0 1 0,-2 4-8,-23 43-91,0-26 10,17 2 49,9-6 0,1-11 33,-2-3 4,1-1 1,-1 1 0,1-1-1,-1 1 1,1-1-1,0 1 1,1-1-1,-1 0 1,1 1-1,-1-1 1,1 0-1,0 0 1,0 0-1,0 0 1,0-1-1,1 1 1,-1 0 0,1-1-1,0 0 1,0 0-1,0 0 1,0 0-1,0 0 1,0 0-1,0-1 1,0 1-1,1-1 3,51-12 108,10-2 43,-62 11-140,1 1 0,-1-1 0,0 0 0,0-1 0,1 1 0,-1 0 0,-1-1 0,1 0-1,0 0 1,-1 0 0,1 0 0,-1 0 0,0 0 0,0-1 0,0 1 0,0-1 0,-1 1 0,0-1 0,1 0 0,-1 1 0,0-1 0,-1 0 0,1 0-11,3-9 41,-2 8-16,-1 0 0,1 0 0,-1 0-1,0-1 1,0 1 0,-1 0 0,1 0 0,-1-1-1,0 1 1,-1 0 0,1 0 0,-1-1-1,0 1 1,-1 0 0,1 0 0,-1 0-1,0 0 1,0 0 0,0 1 0,-1-1-1,1 1 1,-1-1 0,-4-3-25,0 26-64,24 122-31,-17-139 96,0 0 0,0 0-1,0 0 1,0 0 0,0 0-1,1 0 1,-1 0 0,0-1-1,1 1 1,-1 0 0,0 0-1,1 0 1,-1 0-1,1-1 1,-1 1 0,1 0-1,0 0 1,-1-1 0,1 1-1,0 0 1,-1-1 0,1 1-1,0-1 1,0 1 0,0-1-1,-1 1 1,1-1 0,0 0-1,0 1 1,0-1 0,0 0-1,0 0 1,0 0 0,0 1-1,0-1 1,0 0 0,0 0-1,-1-1 1,1 1 0,0 0-1,0 0 1,0 0 0,0 0-1,0-1 1,0 1 0,0 0-1,0-1 1,-1 1 0,1-1-1,0 1 1,0-1-1,15-4 20,28 40 52,6 7-1489,-26-32 842</inkml:trace>
  <inkml:trace contextRef="#ctx0" brushRef="#br0" timeOffset="17575.189">2526 2376 2881,'-4'-66'3543,"7"47"-2661,-3-57 2138,0 76-3000,0-1-1,0 1 0,0-1 1,1 1-1,-1-1 0,0 1 1,0-1-1,0 1 0,0-1 1,1 1-1,-1-1 0,0 1 1,0-1-1,1 1 0,-1-1 1,0 1-1,1-1 0,-1 1 1,1 0-1,-1-1 0,0 1 1,1-1-1,-1 1 0,1 0 1,-1 0-1,1-1 0,-1 1 1,1 0-1,-1 0 0,1 0 1,-1 0-1,1-1 0,0 1 1,-1 0-1,1 0 0,-1 0 1,1 0-1,-1 0 0,1 0 1,-1 0-1,1 1 0,0-1 1,-1 0-1,1 0 0,-1 0 1,1 1-1,-1-1 0,1 0 1,-1 0-1,1 1 1,-1-1-1,0 0 0,1 1 1,-1-1-20,18 32 342,-13 37 14,23 153-72,-24-199-228,0-1 0,2 0 0,0 0-1,2 0 1,0 0 0,9 15-56,8 10 293,-15-31-696,-16-24-2176,-4 8 1406</inkml:trace>
  <inkml:trace contextRef="#ctx0" brushRef="#br0" timeOffset="17821.262">2606 2711 1800,'-113'-55'1225,"109"28"367,-2-12 48,19 21 33,-8 16-73,16 5-424,6 11-143,-4-16-257,8-19-136,-8-12-232,3 23-112,7-8-192,1-4-24,-11 36-480,7-13-856,1 3 824</inkml:trace>
  <inkml:trace contextRef="#ctx0" brushRef="#br0" timeOffset="18600.483">3701 2508 4537,'2'-34'4616,"2"23"-3300,4 31-943,-3 71 171,-5-85-522,-1 0-8,1 1 0,0-1 0,0 0-1,0 0 1,1 1 0,-1-1 0,2 0 0,-1 0-1,1 0 1,0 0 0,0 0 0,0 0 0,1-1 0,0 1-1,0-1 1,2 2-14,10 20 91,-13-28-64,-1 0 1,1 1-1,-1-1 1,0 0-1,0 0 1,1 0-1,-1 0 1,0 0-1,0 0 1,0 0-1,0 0 1,0-1-1,0 1 1,0 0-1,-1-1 1,1 1-1,0 0 1,-1-1-1,1 1 1,-1-1-1,1 1 1,-1-1-1,0 1 1,0-1-1,1 1 1,-1-1-1,0 1 1,-1-1-1,1 0 1,0 1-1,-1-2-27,13-136 159,42-13-2,-53 149-127,0-1 1,0 1-1,1-1 0,-1 1 0,1-1 1,0 1-1,0 0 0,0 0 0,0 0 1,1 0-1,-1 0 0,1 0 0,0 1 1,0-1-1,0 1 0,0 0 0,0 0 1,0 0-1,4-1-30,21 23 359,20 22-162,49 91 119,-70-65-901,-24-17 294</inkml:trace>
  <inkml:trace contextRef="#ctx0" brushRef="#br0" timeOffset="21424.37">4872 2280 1016,'24'-108'1126,"-10"50"5175,-15 65-3474,-20 31-2549,-111 177 134,107-161-367,-12 30 75,6-43 63,30-38-161,0 0-1,0 0 1,0 1 0,0-1 0,1 1-1,0-1 1,-1 0 0,1 1-1,0-1 1,1 1 0,-1-1 0,1 0-1,0 1 1,-1-1 0,1 0-1,1 1 1,-1-1 0,0 0 0,1 0-1,0 0 1,-1 0 0,1 0 0,0-1-1,1 1 1,-1-1 0,0 1-1,1-1 1,1 1-22,32-3 508,-14-9-212,22-3 156,-38 13-416,-5 0-29,1-1 0,0 1 0,0-1 0,0 0 0,-1 1 0,1-1 0,0 0 0,0 0-1,0 0 1,0 0 0,0-1 0,0 1 0,-1 0 0,1-1 0,0 1 0,0-1 0,-1 0 0,1 1 0,0-1 0,-1 0 0,1 0 0,0 0 0,-1 0 0,0-1 0,1 1 0,-1 0 0,0 0 0,1-1-1,-1 1 1,0-1-7,38-36 72,2 12-13,-27 13-39,-12 10-16,0 1 0,-1 0 0,1 0 0,0 0 0,1 0-1,-1 0 1,0 0 0,0 0 0,1 1 0,-1 0 0,1-1 0,-1 1 0,1 0 0,0 0-1,-1 0 1,1 0 0,0 1 0,0-1 0,0 1 0,0 0 0,-1-1 0,1 1 0,0 1-1,2-1-3,50 31-44,-68-60-1577,-1 6 1013</inkml:trace>
  <inkml:trace contextRef="#ctx0" brushRef="#br0" timeOffset="21770.518">4619 2429 2425,'-21'-8'1320,"-5"16"2394,29-7-3501,0 0 0,1-1 0,-1 0 0,0 1 0,1-2 0,-1 1 0,0 0 0,1 0 1,-1-1-1,0 0 0,0 0 0,1 0 0,-1 0 0,0 0 0,0-1 0,0 1 0,0-1 0,-1 0 0,1 0 0,0 0 0,1-1-213,4-2 234,141-60 897,-74 41-1022,-18 9-540,-38 16-968,-3-1 640</inkml:trace>
  <inkml:trace contextRef="#ctx0" brushRef="#br0" timeOffset="22551.327">5171 2616 2088,'68'-35'1597,"-68"34"-1553,1 1 0,-1 0 1,0 0-1,0-1 0,1 1 1,-1 0-1,0-1 0,1 1 1,-1 0-1,0-1 0,0 1 1,0 0-1,1-1 0,-1 1 1,0 0-1,0-1 0,0 1 1,0-1-1,0 1 0,0 0 1,0-1-1,0 1 0,0-1 1,0 1-1,0 0 0,0-1 1,0 1-1,0-1 0,0 1 1,0 0-1,0-1 0,0 1 0,0-1 1,-1 1-1,1 0 0,0-1 1,0 1-1,-1 0 0,1-1 1,0 1-1,0 0 0,-1 0 1,1-1-1,0 1 0,-1 0 1,1 0-1,0-1 0,-1 1 1,1 0-1,0 0 0,-1 0 1,1 0-1,-1-1 0,1 1 1,0 0-1,-1 0 0,1 0 1,-1 0-1,1 0 0,0 0 1,-1 0-1,0 0-44,0 0 323,-2-28 2512,3 33-924,-3 2-1782,3-6-113,0 0-1,0 0 0,-1 0 0,1 0 1,0 0-1,-1-1 0,1 1 1,0 0-1,-1 0 0,1 0 1,-1 0-1,0-1 0,1 1 1,-1 0-1,0 0 0,1-1 1,-1 1-1,0 0 0,1-1 1,-1 1-1,0-1 0,0 1 0,0-1 1,0 0-1,0 1 0,0-1 1,0 0-1,1 1 0,-1-1 1,0 0-1,0 0 0,0 0 1,0 0-1,0 0 0,0 0 1,0 0-16,0 0 7,0 0 1,0 0 0,0 0-1,0 0 1,-1 0 0,1 0-1,0 0 1,0 0 0,0 1-1,0-1 1,0 0 0,0 1-1,1-1 1,-1 1 0,0-1-1,0 1 1,0-1 0,0 1-1,0 0 1,1-1 0,-1 1-1,0 0 1,0 0 0,1-1-1,-1 1 1,1 0 0,-1 0-1,1 0 1,-1 0 0,1 0-1,-1 0 1,1 0 0,0 0-1,0 0 1,-1 0 0,1 0-1,0 0-7,-3 6 33,-9 66 142,13-51-116,6-1 108,-7-17-150,0 0 1,0 0-1,1 0 0,0-1 1,0 1-1,0 0 0,0 0 0,0 0 1,1-1-1,0 1 0,0-1 1,0 1-1,0-1 0,0 0 1,1 0-1,-1 0 0,1 0 0,0 0 1,0 0-1,0-1 0,0 1 1,0-1-1,1 0 0,-1 0 0,1 0 1,-1-1-1,1 1 0,0-1 1,0 0-1,0 0 0,-1 0 1,1 0-1,4-1-17,79-36 481,-82 32-465,-1 1-1,1 0 0,-1-1 1,0 0-1,0 0 1,0 0-1,-1-1 0,1 0 1,-1 1-1,0-1 0,-1 0 1,1 0-1,-1 0 1,0-1-1,0 1 0,0 0 1,-1-1-1,0 0 0,0 0-15,9-28 76,-4 20-39,-1-1 0,-1 0 0,-1-1 0,0 1 0,-1 0 0,0-1 0,-2 1 0,0-1 0,0 1 0,-3-12-37,-8 16 25,2 14-56,-1 32-369,-12 47 288,49-52 27,-15 7 81,-11-30 11,0 0 0,1 0 0,0 0 0,1 0 1,-1-1-1,1 1 0,1-1 0,-1 0 0,1 0 0,0 0 0,0 0 0,1 0 0,3 2-7,55-8-2947,-51-10 1929</inkml:trace>
  <inkml:trace contextRef="#ctx0" brushRef="#br0" timeOffset="22989.896">5575 2649 2673,'7'-117'1480,"-8"83"-60,1 34 3750,2 14-4596,4 128-114,5-103-309,-10-40-130,-1 1 0,0 0 0,1-1 0,-1 1 0,1 0 0,-1-1 0,1 1 0,-1 0 0,1 0 1,-1 0-1,1-1 0,0 1 0,-1 0 0,1 0 0,-1 0 0,1 0 0,-1 0 0,1 0 0,-1 0 0,1 0 0,0 0 0,-1 0 0,1 1 0,-1-1 1,1 0-1,-1 0 0,1 0 0,-1 1 0,1-1 0,-1 0 0,1 1 0,-1-1 0,1 0-21,7-70 257,0-2-2,3 59-14,-3-16-81,33 14 206,-14 29-221,0-47 64,-26 32-205,0 1 0,0 0 0,-1 0 0,1 0-1,0 0 1,0 1 0,0-1 0,0 0 0,-1 0-1,1 0 1,0 1 0,0-1 0,-1 0 0,1 1-1,0-1 1,0 1 0,-1-1 0,1 1 0,0-1-1,-1 1 1,1-1 0,-1 1 0,1 0 0,-1-1-1,1 1 1,-1 0 0,1-1 0,-1 1 0,0 0-1,1 0 1,-1-1 0,0 1 0,0 0 0,1 0-1,-1-1 1,0 1 0,0 0 0,0 0 0,0 0-1,0 0 1,0-1 0,0 1 0,0 0 0,-1 0-1,1 0-3,1 4 20,31 140 297,-45-89-460,-6-23-4363,18-32 2905</inkml:trace>
  <inkml:trace contextRef="#ctx0" brushRef="#br0" timeOffset="23206.581">5849 2649 3761,'86'-130'1784,"-85"106"-31,9 24-841,-2 37 72,2-51 104,-8 32-232,-2 19-159,6-25-257,17 44-112,-18-2-192,7-43-16,-12 9 0,-12-7 16,25-9-416,-14-4-688,9-15 631</inkml:trace>
  <inkml:trace contextRef="#ctx0" brushRef="#br0" timeOffset="23379.855">5856 2248 4913,'-15'-23'2473,"10"18"-313,2 2-1240,6-2 72,-3 5-247,0 0-241,2 0-400,-1 0-88,1 2 136,0-1-600,-1 1 376</inkml:trace>
  <inkml:trace contextRef="#ctx0" brushRef="#br0" timeOffset="24790.05">6128 2454 3625,'-1'-1'124,"-11"-13"2520,21 12-651,17 49 377,-22-41-2278,0 0 1,0 1 0,0-1-1,-1 1 1,0 0 0,-1 0-1,1 0 1,-1 0 0,-1 1 0,1-1-1,-1 1 1,0-1 0,-1 1-1,0 5-92,3 22 203,13 23 208,-4-42-165,-12-15-234,0-1 1,0 1 0,1-1 0,-1 1 0,0-1 0,0 1 0,1 0 0,-1-1-1,1 1 1,-1-1 0,0 1 0,1-1 0,-1 0 0,1 1 0,-1-1 0,1 1-1,-1-1 1,1 0 0,-1 1 0,1-1 0,0 0 0,-1 0 0,1 0 0,-1 1-1,1-1 1,0 0 0,-1 0 0,1 0 0,-1 0 0,1 0 0,0 0 0,-1 0-1,1 0 1,0 0 0,-1 0 0,1 0 0,-1-1 0,1 1 0,0 0 0,-1 0-1,1-1 1,-1 1 0,1 0 0,-1-1 0,1 1 0,-1 0 0,1-1 0,-1 1 0,1-1-1,-1 1 1,0-1 0,1 1 0,-1-1 0,0 1 0,1-1 0,-1 1 0,0-1-1,1 0 1,-1 1 0,0-1 0,0 1 0,0-1 0,0 0 0,0 1 0,0-1-1,0 0 1,0 1 0,0-1-13,4-4 115,32-68 561,7-16 116,15-46 130,-54 125-884,-1 0 1,0 0 0,0 0 0,-1-1-1,-1 1 1,1-1 0,-2 0-1,1 1 1,-1-1 0,-1 1-1,0-1 1,-1 1 0,0-1-1,-3-9-38,-26 34-736,18 5-129,-1 5 363</inkml:trace>
  <inkml:trace contextRef="#ctx0" brushRef="#br0" timeOffset="25039.628">6537 2733 8178,'-5'-15'3472,"2"-13"-1599,-8 35-761,9-7-224,0-27-224,-4 49-415,12-22-169,-6-33-817,2 51-1791,-5-5 1704</inkml:trace>
  <inkml:trace contextRef="#ctx0" brushRef="#br0" timeOffset="35182.113">2189 3621 3521,'-59'-52'1737,"58"51"-1672,1 0-1,-1 0 0,1-1 0,0 1 1,-1 0-1,1 0 0,0 0 0,0-1 1,0 1-1,0 0 0,0 0 0,0-1 1,0 1-1,0 0 0,1 0 0,-1-1 1,0 1-1,1 0 0,-1 0 0,1 0 1,-1 0-1,1 0 0,0-1 0,0 1 1,-1 0-1,1 1 0,0-1 0,0 0 1,0 0-1,0 0 0,0 0 0,0 1 0,0-1 1,0 0-1,0 1 0,0-1 0,0 1 1,0-1-1,2 1-64,-1-2 144,3-1 30,-1 0-1,1 1 0,0-1 0,0 1 1,1 0-1,-1 0 0,0 1 0,1 0 0,-1-1 1,1 2-1,-1-1 0,1 1 0,0 0 1,-1 0-1,1 0 0,-1 1 0,1 0 1,-1 0-1,1 0 0,4 3-173,2-1 117,0-1 0,0 0 0,1 0 0,-1-2 0,1 1 0,-1-1 1,1-1-1,-1-1 0,7-1-117,45-37 261,-37 27-192,-11 12-23,55 22-842,-69-21 718,-1 0-18,-1 0-1,1 0 1,0 0 0,0 0 0,0 1-1,0-1 1,-1 0 0,1 0 0,0 0-1,0 1 1,0-1 0,-1 1-1,1-1 1,0 0 0,-1 1 0,1-1-1,0 1 1,-1 0 0,1-1-1,0 1 1,-1-1 0,1 1 0,-1 0-1,1-1 1,-1 1 0,0 0-1,1 0 1,-1 0 0,0-1 0,1 1-1,-1 0 1,0 0 0,0 0-1,0-1 1,0 1 0,0 0 0,0 0-1,0 0 1,0 0 0,0 0 96,-3 13-1373</inkml:trace>
  <inkml:trace contextRef="#ctx0" brushRef="#br0" timeOffset="35476.398">2128 3656 2377,'0'0'227,"0"0"0,0 0 0,1 0 0,-1 1 0,0-1 1,0 0-1,0 0 0,0 0 0,0 1 0,0-1 0,0 0 1,0 0-1,0 1 0,0-1 0,0 0 0,0 0 0,0 0 1,0 1-1,0-1 0,0 0 0,-1 0 0,1 1 1,0-1-1,0 0 0,0 0 0,0 0 0,0 1 0,0-1 1,-1 0-1,1 0 0,0 0 0,0 0-227,236-52 3045,-113 57-2845,-22-14-2674,-80 16 1547</inkml:trace>
  <inkml:trace contextRef="#ctx0" brushRef="#br0" timeOffset="36087.649">2370 3393 2120,'7'9'8528,"-2"-17"-8410,16 14 2213,7-8-1920,-22 2-367,0-1 0,0 0-1,0 0 1,0-1-1,-1 0 1,1 0 0,-1 0-1,1 0 1,-1-1 0,0 0-1,0 0 1,0-1 0,0 1-1,-1-1 1,3-2-44,0 2 21,1 0 0,-1 1-1,1 0 1,0 0 0,0 1 0,0 0 0,0 0 0,1 1-1,-1 0 1,0 1 0,1-1 0,-1 2 0,0-1-1,1 1 1,-1 0 0,0 1 0,0 0 0,0 0-1,0 1 1,0 0 0,0 0 0,-1 1 0,1 0 0,-1 0-1,0 1 1,-1 0 0,1 0 0,1 2-21,75 17 33,-77-24-25,0 1 0,1 0 0,-1 0-1,0 1 1,1-1 0,-1 2 0,0-1 0,0 1 0,-1-1-1,1 1 1,0 1 0,-1-1 0,0 1 0,0 0 0,3 3-8,-12 18 172,-8-16-70,-32 21 89,29-25-163,1 1 0,1 0 0,-1 1 1,1 0-1,0 1 0,1 1 0,0 0 0,0 0 0,1 1 1,0 1-29,-84 60 181,0-32-20,94-38-161,0-1 1,-1 1-1,1 0 0,0-1 0,0 1 0,0-1 1,0 0-1,0 1 0,-1-1 0,1 0 1,0 0-1,0 1 0,-1-1 0,1 0 0,0 0 1,0 0-1,-1-1 0,1 1 0,0 0 1,0 0-1,0-1 0,-1 1 0,1-1 0,0 1 1,0-1-1,0 1 0,0-1 0,0 0 1,0 1-1,0-1 0,0 0 0,0 0 0,0 0 1,0 0-1,1 0 0,-1 0 0,0 0 1,0 0-1,1 0 0,-1 0 0,1 0 0,-1 0 0,-8-11-173,-29 1-1811,17 11 1253</inkml:trace>
  <inkml:trace contextRef="#ctx0" brushRef="#br0" timeOffset="36367.645">2524 3417 3369,'-1'-1'150,"0"0"1,0 0 0,0 0-1,0 0 1,0 0 0,0-1-1,0 1 1,0-1 0,1 1-1,-1 0 1,0-1-1,1 1 1,-1-1 0,1 1-1,0-1 1,0 1 0,-1-1-1,1 0 1,0 1 0,0-1-1,0 1 1,1-1 0,-1 1-1,0-1 1,1 1-1,-1-1 1,1 1 0,-1-1-1,1 1 1,0-1 0,-1 1-1,1 0 1,0-1 0,0 1-1,0 0 1,0 0 0,0 0-1,0 0 1,0-1 0,1 2-1,-1-1 1,0 0-1,1 0 1,-1 0 0,0 1-1,1-1 1,-1 0 0,1 1-1,-1-1 1,1 1-151,8 10 3551,13 189-2285,0-60-883,3-104-1009,-11-32 354</inkml:trace>
  <inkml:trace contextRef="#ctx0" brushRef="#br0" timeOffset="37257.176">3322 3362 3953,'5'-14'1944,"-7"18"-439,4-16-9,-2 6-88,-3 6-144,9 1-535,-6-1-249,0 2-288,2 0-80,-2-1 0,-3 44-8,-6 24-64,4-17 0,15-9 8,-10-17 32,8-6-544,-8-14-440,-8-11 560</inkml:trace>
  <inkml:trace contextRef="#ctx0" brushRef="#br0" timeOffset="37651.49">3127 3322 6473,'-2'-1'102,"1"0"0,0 0 0,0 0 0,0-1 0,0 1 0,0 0 0,0-1 0,0 1 0,0 0 0,1-1 0,-1 1 0,0-1 0,1 0 0,-1 1 0,1-1 0,0 1 0,-1-1 0,1 0 1,0 1-1,0-1 0,0 0 0,0 1 0,1-1 0,-1 0 0,0 1 0,1-1 0,-1 1 0,1-1 0,-1 1 0,1-1 0,0 0-102,3-9 521,8-25 1014,19-17 57,7 62-1186,9-22-153,65 43 10,-73-39-207,32 1 22,-21 16-58,-28-13-17,-20 4-3,0 1 0,0-1 0,0 0 0,0 1 0,0 0 0,0-1 0,0 1 0,0 0 0,0 0 0,0 0 0,0 0 0,0 0 0,0 1 0,0-1 0,0 1 0,0-1 0,0 1 0,0 0 0,0 0 0,-1-1 0,1 1 0,0 1 0,0-1 0,-1 0 0,1 0 0,-1 1 0,1-1 0,-1 0 0,0 1 0,1 0 0,-1-1 0,1 2 0,27 38 1,-5-24 9,2 47 68,-27 26 66,-1-76-116,0 0 0,-1-1 0,0 0 0,-2 1 0,1-1 0,-1 0 0,-1-1 1,0 0-1,-1 1 0,0-2 0,-1 1 0,-1-1 0,1-1 0,-6 5-28,-3 0 59,0-2 1,0 0-1,-2-1 1,1 0-1,-2-2 1,1 0-1,-1-2 1,-1 0-1,1-1 1,-1-1-1,-17 3-59,27-9-78,1 1-1,-1-1 0,0-1 1,1 0-1,-1-1 0,1 0 1,0 0-1,-1-1 0,1 0 1,0-1-1,1 0 0,-1-1 0,1 0 1,0 0-1,0-1 0,0-1 1,1 1-1,-3-4 79,-6-6-1655,8-4 685</inkml:trace>
  <inkml:trace contextRef="#ctx0" brushRef="#br0" timeOffset="38070.369">3815 3477 6025,'11'-5'2358,"-2"17"-926,9-5 1301,-8 0-2224,-8-4-489,-1-1-1,1 0 1,0 0-1,0 0 0,1 0 1,-1 0-1,0 0 1,1-1-1,-1 1 0,1-1 1,-1 0-1,1 1 1,-1-1-1,1-1 0,0 1 1,0 0-1,0-1 1,0 1-1,-1-1 0,1 0 1,0 0-1,0 0 1,0 0-1,0 0 0,0-1 1,-1 1-1,1-1 1,0 0-1,0 0 0,-1 0 1,1 0-1,0 0 1,2-2-20,79-44 153,-33 20-13,-40 17-95,-10 9-33,0 1 0,-1 0-1,1-1 1,0 1-1,-1-1 1,1 1 0,-1-1-1,1 1 1,-1-1 0,1 1-1,-1-1 1,1 1-1,-1-1 1,0 0 0,1 1-1,-1-1 1,0 0-1,0 1 1,1-1 0,-1 0-1,0 1 1,0-1 0,0 0-1,0 1 1,0-1-1,0 0 1,0 0 0,0 1-1,0-1 1,0 0-1,0 1 1,0-1 0,-1 0-1,1 1 1,0-1 0,0 0-1,-1 1 1,1-1-1,0 0 1,-1 1 0,1-1-1,-1 1 1,1-1-1,-1 1 1,1-1 0,-1 1-1,1-1 1,-1 1 0,0-1-1,1 1 1,-1 0-1,1-1 1,-1 1 0,0 0-1,1 0 1,-1-1-1,0 1 1,0 0 0,1 0-1,-1 0 1,0 0 0,1 0-1,-1 0 1,0 0-1,0 0 1,1 0 0,-1 0-1,0 1-11,-13-10 24,5 3 3,-55-19 142,16 47-41,-1-5 49,14 7-14,30-21-138,1 1 1,-1-1-1,1 0 0,-1 0 1,0 0-1,0-1 0,-1 0 1,1 0-1,0 0 0,-1 0 1,1-1-1,-1 0 0,0 0 1,1-1-1,-1 1 0,-2-1-25,-4-1 46,11 1-44,0-1-1,0 1 1,0-1 0,-1 1-1,1 0 1,0 0 0,0 0 0,0 0-1,-1 0 1,1 0 0,0 0-1,0 0 1,0 0 0,-1 0-1,1 1 1,0-1 0,0 0 0,0 1-1,0-1 1,0 1 0,0 0-1,0-1 1,0 1 0,0 0 0,0-1-1,0 1 1,0 0 0,0 0-1,0 0 1,1 0 0,-1 0 0,0 0-1,1 0 1,-1 0 0,1 0-1,-1 0 1,1 0 0,-1 0 0,1 0-1,0 1 1,-1-1 0,1 0-1,0 0 1,0 0 0,0 1-1,0-1 1,0 0 0,0 0 0,1 0-1,-1 1 1,0-1 0,0 0-1,1 1-1,-1 10-29,1 0 0,0 0-1,1 0 1,1 0 0,-1-1-1,2 1 1,-1-1 0,2 0-1,0 0 1,4 8 29,15 2-640,-3 3-362,17-19 405</inkml:trace>
  <inkml:trace contextRef="#ctx0" brushRef="#br0" timeOffset="38388.519">4460 3444 6337,'-1'-23'3565,"1"20"-3449,-19-41 1999,-31 4 60,49 39-2149,0 1 0,0-1 0,-1 0 0,1 0 0,0 1 0,-1-1 0,1 1 1,-1-1-1,1 1 0,-1 0 0,1 0 0,-1 0 0,1-1 0,-1 1 0,1 1 0,-1-1 0,1 0 0,-1 0 0,1 0 0,-1 1 0,1-1 0,-1 1 0,1-1 0,0 1 0,-1 0 0,1-1 0,0 1 0,-1 0 0,1 0 0,0 0 0,0 0 0,0 0 0,0 0 0,0 0 0,-1 2-26,-13 8 163,-23-2 73,-34 51 20,38-55-172,-19 56 24,27 9-40,26-51-64,2-13-5,0 0 0,1 0-1,-1 0 1,2 0 0,-1-1-1,0 1 1,1-1 0,0 0 0,0 0-1,1 0 1,0-1 0,-1 1-1,1-1 1,1 0 0,-1-1 0,0 1-1,1-1 1,0 0 0,0 0-1,0-1 1,0 0 0,0 0 0,1 0-1,-1-1 1,0 0 0,1 0-1,-1-1 1,1 0 1,97-5-1398,-41 4 889</inkml:trace>
  <inkml:trace contextRef="#ctx0" brushRef="#br0" timeOffset="38945.96">4742 3575 2641,'49'-80'1583,"-21"51"4183,-50-14-2765,18 34-2833,4 7-143,-1 0 1,1 1-1,-1-1 0,1 0 1,-1 0-1,0 1 0,0-1 1,0 0-1,0 1 0,0-1 1,0 1-1,0-1 0,-1 1 1,1-1-1,0 1 0,-1 0 1,1 0-1,-1 0 0,1 0 1,-1 0-1,0 0 0,1 0 1,-1 0-1,-1 0-25,-46 1 579,37 8-469,11-7-97,0 0-1,-1 0 1,1 1 0,-1-1-1,1 0 1,-1-1-1,1 1 1,-1 0 0,1 0-1,-1-1 1,0 1 0,1-1-1,-1 1 1,0-1 0,0 0-1,1 0 1,-1 1-1,0-1 1,0 0 0,1-1-1,-1 1 1,0 0 0,0 0-1,1-1 1,-1 1 0,0-1-1,1 0 1,-1 1 0,1-1-1,-1 0-12,-45-6 255,45 8-250,1-1 0,-1 1-1,0 0 1,0-1 0,0 1 0,1 0 0,-1 0-1,0 0 1,1 0 0,-1 1 0,1-1 0,-1 0 0,1 1-1,0-1 1,-1 1 0,1-1 0,0 1 0,0 0-1,0-1 1,0 1 0,0 0 0,1 0 0,-1-1 0,1 1-1,-1 0 1,1 0 0,-1 0 0,1 0 0,0 0-1,0 0-4,-4 10 29,6 3-3,47 92-53,-47-102 32,1 0 0,1 0 0,-1-1 0,1 1 0,0-1 0,0 0 0,0 0 0,1 0 1,-1-1-1,1 0 0,0 1 0,0-2 0,0 1 0,0 0 0,0-1 0,1 0 0,-1-1 0,1 1 0,0-1 0,-1 0 0,1 0 0,0-1 0,-1 1 1,1-1-1,0-1-5,1 0 13,0-1 0,0 0 0,-1-1 0,1 1 0,-1-1 0,0-1 0,1 1 0,-1-1 0,-1 0 0,1-1 0,-1 1 0,1-1 0,-1 0 0,-1 0 0,1-1 0,-1 0 0,0 1 0,0-1 0,0-1 0,-1 1 0,0 0 0,-1-1 0,1 0 0,-1 1 0,1-7-13,-2 5 11,1 1 1,-2-1-1,1 0 1,-1 0-1,0 1 0,-1-1 1,0 0-1,0 1 1,0-1-1,-1 1 1,-1-1-1,1 1 0,-1 0 1,0 0-1,-1 0 1,1 0-1,-1 0 0,-2-1-11,6 7 1,0 0-1,0 0 1,-1 0-1,1 0 1,0 1 0,0-1-1,0 0 1,-1 0-1,1 0 1,0 0-1,-1 1 1,1-1-1,-1 0 1,1 0-1,-1 1 1,1-1-1,-1 0 1,0 1-1,1-1 1,-1 0-1,0 1 1,1-1-1,-1 1 1,0-1-1,0 1 1,1 0-1,-1-1 1,0 1 0,0 0-1,0-1 1,0 1-1,1 0 1,-1 0-1,0 0 1,0 0-1,0 0 1,0 0-1,0 0 1,0 0-1,0 0 1,1 0-1,-1 0 1,0 1-1,0-1 1,-1 1-1,-2 0-4,-4-2-21,-4 11-86,11-5 91,0 0-1,0 0 1,1 0-1,-1 0 0,1 1 1,1-1-1,-1 0 1,1 0-1,-1 0 0,2 0 1,-1 1-1,0-1 0,1-1 1,0 1-1,0 0 1,1 0-1,-1-1 0,1 1 1,0-1-1,0 0 1,0 0-1,1 0 0,3 3 21,0 2-27,-4-5-128,0 0-1,0 1 1,0-1 0,1-1-1,-1 1 1,1 0 0,0-1-1,0 0 1,1 0 0,-1 0-1,1 0 1,-1-1 0,1 0-1,0 0 1,0 0 0,0 0-1,0-1 156,25 4-866</inkml:trace>
  <inkml:trace contextRef="#ctx0" brushRef="#br0" timeOffset="39193.684">4972 3488 5793,'9'-108'2209,"-9"139"-1393,0-59-48,8 21 40,3 17 0,17-18-255,7 41-225,-4 6-248,10-32 40,5 31-1145,-30-32-1743,27 2 1824</inkml:trace>
  <inkml:trace contextRef="#ctx0" brushRef="#br0" timeOffset="39442.13">5322 3452 7802,'-7'-102'2960,"-16"135"-1927,5 6 151,-5 7 128,10-23-16,-8 12-415,0 11-265,3-3-352,6 12-136,1-14-80,-4-1-24,13-6-792,-8-4-761,7-6 945</inkml:trace>
  <inkml:trace contextRef="#ctx0" brushRef="#br0" timeOffset="40040.509">5531 3544 4417,'7'-91'2059,"-13"69"1274,10 27-2564,-3-3-729,0 0-1,0 0 1,0 0 0,0-1-1,0 1 1,0 0 0,1 0-1,-1-1 1,1 1-1,-1-1 1,1 1 0,-1-1-1,1 0 1,0 1-1,0-1 1,0 0 0,0 0-1,0 0 1,0-1 0,0 1-1,0 0 1,0-1-1,0 1 1,0-1 0,0 0-1,0 0 1,1 0-1,-1 0 1,0 0 0,0 0-1,0 0 1,0-1-1,0 1 1,0-1 0,0 0-1,0 1 1,1-1-40,56-15 173,19 6-59,9-4-25,-3-31 32,-39 21 93,-62 16 30,-51-15-67,29 16-62,-53-14 337,44 18-96,-5-8 53,-36 77 392,37-5-444,18-11-252,31-46-126,0 0-1,0 0 0,1 0 0,0 1 0,0 0 1,0-1-1,0 1 0,1 0 0,0 0 1,0-1-1,0 1 0,1 0 0,-1 0 0,1 0 1,0 0-1,1 0 0,-1 0 0,1 0 1,0 0-1,0 0 0,1 0 0,-1 0 0,1-1 1,0 1-1,1-1 0,-1 1 0,1-1 0,-1 0 1,1 0-1,1 0 0,-1 0 0,0-1 1,1 1-1,0-1 0,0 0 0,0 0 0,0 0 1,0-1-1,2 1 22,38 12-1266,8 0 549</inkml:trace>
  <inkml:trace contextRef="#ctx0" brushRef="#br0" timeOffset="40512.259">6340 3266 6401,'-3'-10'515,"2"8"-403,1-1 0,-1 0-1,1 0 1,-1 1 0,0-1 0,0 0 0,0 1 0,-1-1 0,1 1 0,0-1-1,-1 1 1,0 0 0,0 0 0,1 0 0,-1 0 0,0 0 0,-1 0 0,1 0-1,0 0 1,0 1 0,-1-1 0,1 1 0,-1 0 0,1 0 0,-3-1-112,-60 35 1901,21-19-1059,-34 35 92,-13 27-221,35-32 21,33 29-218,36-52-407,-7-9-89,-5-11-18,-1 1 0,1 0 1,0 0-1,0 0 0,0 0 1,0-1-1,1 1 0,-1 0 0,0-1 1,1 1-1,-1-1 0,1 0 1,-1 1-1,1-1 0,0 0 0,0 0 1,0 0-1,-1 0 0,1 0 0,0-1 1,0 1-1,0 0 0,0-1 1,0 1-1,0-1 0,0 0 0,1 0-2,90-1 110,103-87 55,-169 78-148,68-42-34,-75 28-138,-1-1-1,-2-1 1,0 0 0,-2-1 0,-1-1-1,-1 0 1,-1-1 0,-2-1-1,-1 1 1,-1-1 0,1-16 155,12-119-536,-20 162 547,-1 1 0,0-1 1,0 1-1,0-1 1,0 0-1,0 1 1,0-1-1,0 1 0,-1-1 1,0 1-1,1-1 1,-1 1-1,0-1 1,0 1-1,0-1 0,-1 1 1,1 0-1,0 0 1,-1 0-1,0 0 0,1 0 1,-1 0-1,0 0 1,0 0-1,0 1 1,0-1-1,0 1 0,0-1 1,-1 1-1,1 0-11,-2-1 50,0 0 0,-1 1-1,1-1 1,0 1 0,-1 0-1,1 0 1,0 1-1,-1-1 1,1 1 0,-1 0-1,1 0 1,-1 1 0,1-1-1,0 1 1,-1 0 0,1 0-1,0 0 1,0 1 0,-1 0-1,1-1 1,0 1 0,1 1-1,-1-1 1,0 1 0,1-1-1,-1 1 1,1 0-1,0 0 1,0 0 0,0 1-1,0-1 1,0 1 0,1 0-1,-2 3-49,-65 141 778,56-120-703,2 1 0,1 0 0,2 0 0,1 1 0,1 0 0,1 1-1,2-1 1,1 1 0,2-1 0,0 1 0,3 0 0,0-1 0,6 24-75,50 102-927,-29-103 565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08:15:25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13 345 6281,'-4'-1'543,"-4"8"3962,10 4-4137,21 151-22,-19-94-21,-1-45-5,5-103 13,6-56-279,-11 126-48,1 0 1,1 1-1,-1 0 1,2 0 0,-1 0-1,1 1 1,0-1-1,1 1 1,0 1-1,0-1 1,1 1 0,-1 1-1,10-6-6,10 17 178,25 58 44,-47-51-219,0-1 0,-1 1 0,-1 0 0,0 0 0,0 0-1,-1 0 1,-1 1 0,0-1 0,-1 1 0,-1 9-3,1-3-122,3 25-382,4-7 208</inkml:trace>
  <inkml:trace contextRef="#ctx0" brushRef="#br0" timeOffset="366.662">482 363 4921,'3'-43'4471,"-3"42"-4395,0 0-1,0 0 1,0 1 0,0-1-1,0 0 1,0 0-1,0 0 1,0 1-1,0-1 1,0 0 0,-1 0-1,1 1 1,0-1-1,0 0 1,-1 0 0,1 1-1,0-1 1,-1 0-1,1 1 1,-1-1-1,1 0 1,-1 1 0,1-1-1,-1 1 1,0-1-1,1 1 1,-1-1 0,0 1-1,1-1 1,-1 1-1,0 0 1,1-1-1,-1 1 1,0 0 0,0 0-1,1 0 1,-1-1-1,0 1 1,0 0-1,0 0 1,1 0 0,-1 0-1,0 0 1,0 0-1,0 1 1,1-1 0,-1 0-1,0 0-75,-4 2 12,0-1-1,0 1 1,0 0-1,0 0 1,1 1 0,-1-1-1,1 1 1,0 0-1,0 0 1,0 1 0,0-1-1,0 1 1,1 0-1,-1-1 1,1 2-1,0-1 1,1 0 0,-1 1-1,1-1 1,-1 1-1,1 0 1,1 0 0,-1 0-1,1 0 1,0 0-1,0 0 1,0 0-1,1 0 1,0 0 0,0 0-1,0 1 1,0-1-1,1 0 1,0 0 0,0 1-12,0-3-3,0 0 1,0 0 0,0 1 0,1-1-1,-1 0 1,1 0 0,-1 0 0,1 0-1,0-1 1,0 1 0,1 0 0,-1-1-1,1 1 1,-1-1 0,1 0 0,-1 0-1,1 0 1,0 0 0,0-1 2,36 25 2,-34-23 3,-1 1 0,1-1 0,0 1 0,0-1 0,1-1-1,-1 1 1,0-1 0,1 0 0,-1 0 0,1 0 0,0-1 0,0 0 0,0 0 0,0-1-5,1 1 12,1-2 1,-1 1 0,1-1 0,-1 0 0,1 0 0,-1-1 0,0 0 0,0 0 0,0-1 0,0 0 0,0 0 0,0-1 0,-1 1 0,0-2 0,0 1 0,0-1-1,0 1 1,-1-2 0,1 1 0,2-4-13,-4 2 38,1 1 0,-1-1 1,0 0-1,0-1 0,-1 1 0,0-1 0,-1 1 0,1-1 0,-2 0 0,1 0 0,-1 0 0,0 0 1,0 0-1,-1 0 0,0-1 0,-1 1 0,0 0 0,0 0 0,-1 0 0,0 0 0,0 1 0,-1-1 0,-2-6-38,3 10 33,1 0-11,0 0-1,-1 0 1,1 0 0,-1 0-1,0 0 1,0 0-1,0 1 1,-1-1-1,1 1 1,-1-1 0,0 1-1,0 0 1,0 0-1,0 0 1,0 0-1,-1 1 1,1-1 0,-1 1-1,0 0 1,0 0-1,0 0 1,0 1-1,0 0 1,0-1 0,0 1-1,0 0 1,0 1-1,-1-1 1,1 1-1,0 0 1,-1 0-22,-3 2-180,0 0 0,1 0 1,-1 1-1,1 0 0,0 1 0,0 0 1,0 0-1,0 0 0,1 1 0,-1 0 0,1 0 1,1 0-1,-1 1 0,1 0 0,-1 1 180,-3 11-862</inkml:trace>
  <inkml:trace contextRef="#ctx0" brushRef="#br0" timeOffset="880.545">714 310 6425,'23'-56'4263,"-4"78"-1161,12 37-1978,-11 15-937,-20-71-178,1-1 1,-1 1-1,1 0 0,0-1 1,0 1-1,0 0 1,0-1-1,1 0 1,-1 1-1,0-1 1,1 0-1,0 1 1,0-1-1,0 0 1,0 0-1,0-1 1,0 1-1,0 0 1,0-1-1,1 1 1,-1-1-1,1 0 0,-1 0 1,1 0-1,-1 0 1,1 0-1,0 0 1,0-1-1,1 1-9,26-50 411,1-30-204,-20 13-303,1 80-55,-3 8 120,-8-18 26,0 0 1,0 0 0,1 1 0,-1-1-1,1 0 1,0 0 0,0-1 0,1 1-1,-1 0 1,1-1 0,-1 1 0,1-1-1,0 0 1,0 0 0,1 0 0,-1 0-1,1-1 1,-1 1 0,1-1 0,0 0-1,0 0 1,0 0 0,0-1 0,2 1 4,60 14-6,-2 4 57,-63-19-44,1-1 1,0 1-1,0-1 1,0 0-1,0 0 1,0 1-1,0-1 1,0 0-1,0 0 1,0-1-1,0 1 1,-1 0-1,1-1 1,0 1-1,0-1 1,0 0-1,0 1 0,-1-1 1,1 0-1,0 0 1,-1 0-1,1 0 1,0-1-1,-1 1 1,0 0-1,1-1 1,-1 1-1,0-1 1,0 1-1,0-1 1,1 1-1,-2-1 1,1 0-1,0 0 0,0-1-7,15-64 525,-25-114 1439,-32 108-1457,25 66-527,8-13-50,8 18 23,0 1-1,0-1 0,0 0 1,0 1-1,0-1 1,0 0-1,-1 1 0,1-1 1,-1 0-1,1 1 0,-1-1 1,1 1-1,-1-1 0,0 1 1,0-1-1,0 1 0,0-1 1,0 1-1,0 0 0,0 0 1,-1 0-1,1-1 0,0 1 1,-1 0-1,1 0 0,0 1 1,-1-1-1,1 0 1,-1 0-1,0 1 0,1-1 1,-1 1-1,1-1 0,-1 1 1,0 0-1,1 0 0,-2 0 48,-10 7-546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729E0972-DB1D-4D71-93B8-56ECB99C47FF}" type="datetime1">
              <a:rPr lang="de-DE" smtClean="0"/>
              <a:pPr/>
              <a:t>23.05.2024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3EBA5BD7-F043-4D1B-AA17-CD412FC534D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043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3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Calibri"/>
            </a:endParaRPr>
          </a:p>
        </p:txBody>
      </p:sp>
      <p:sp>
        <p:nvSpPr>
          <p:cNvPr id="1324" name="Slide Number Placeholder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559EC50E-8DFF-4377-86B5-40F2089AF9AE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en-US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5566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1770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552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2789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307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7792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96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3934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3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Calibri"/>
            </a:endParaRPr>
          </a:p>
        </p:txBody>
      </p:sp>
      <p:sp>
        <p:nvSpPr>
          <p:cNvPr id="1318" name="Foliennummernplatzhalter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520E2F46-A72F-4597-B225-B255DA698C97}" type="slidenum">
              <a:rPr lang="de-DE" sz="1200" b="0" strike="noStrike" spc="-1">
                <a:latin typeface="Calibri"/>
              </a:rPr>
              <a:t>13</a:t>
            </a:fld>
            <a:endParaRPr lang="en-US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3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Calibri"/>
            </a:endParaRPr>
          </a:p>
        </p:txBody>
      </p:sp>
      <p:sp>
        <p:nvSpPr>
          <p:cNvPr id="1324" name="Slide Number Placeholder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559EC50E-8DFF-4377-86B5-40F2089AF9AE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en-US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1852997"/>
            <a:ext cx="9217024" cy="114395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dirty="0"/>
              <a:t>Master-Untertitelformat bearbeiten</a:t>
            </a:r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Datumsplatzhalter 3"/>
          <p:cNvSpPr txBox="1">
            <a:spLocks/>
          </p:cNvSpPr>
          <p:nvPr userDrawn="1"/>
        </p:nvSpPr>
        <p:spPr>
          <a:xfrm>
            <a:off x="1125860" y="6356351"/>
            <a:ext cx="2859858" cy="365125"/>
          </a:xfrm>
          <a:prstGeom prst="rect">
            <a:avLst/>
          </a:prstGeom>
          <a:solidFill>
            <a:schemeClr val="bg1"/>
          </a:solidFill>
        </p:spPr>
        <p:txBody>
          <a:bodyPr vert="horz" lIns="121899" tIns="60949" rIns="121899" bIns="60949" rtlCol="0" anchor="ctr"/>
          <a:lstStyle>
            <a:defPPr rtl="0">
              <a:defRPr lang="de-de"/>
            </a:defPPr>
            <a:lvl1pPr marL="0" algn="l" defTabSz="121898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Technical University of Munich</a:t>
            </a:r>
          </a:p>
          <a:p>
            <a:pPr algn="l"/>
            <a:r>
              <a:rPr lang="en-US" dirty="0"/>
              <a:t>KATRIN Collaboration – TRISTAN Group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>
          <a:xfrm>
            <a:off x="3794657" y="6356352"/>
            <a:ext cx="4599511" cy="365125"/>
          </a:xfrm>
        </p:spPr>
        <p:txBody>
          <a:bodyPr/>
          <a:lstStyle/>
          <a:p>
            <a:r>
              <a:rPr lang="en-US" dirty="0"/>
              <a:t>DPG Spring Meeting 2023 - Daniel Siegmann</a:t>
            </a:r>
            <a:endParaRPr lang="de-D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85900" y="908720"/>
            <a:ext cx="9217024" cy="944276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12" y="2063378"/>
            <a:ext cx="1097375" cy="1365622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A809DED7-9D9A-44DE-88A2-012D15E3BB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1031972"/>
            <a:ext cx="1272873" cy="8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218960" y="274680"/>
            <a:ext cx="9551160" cy="943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1218960" y="1218960"/>
            <a:ext cx="2477880" cy="4687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3821040" y="1218960"/>
            <a:ext cx="2477880" cy="4687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9987BA8-2602-4F49-BDA5-3EB7FB7D2C63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436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18883" y="1242036"/>
            <a:ext cx="10360501" cy="4834661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5177" y="3789040"/>
            <a:ext cx="8938472" cy="1185096"/>
          </a:xfrm>
        </p:spPr>
        <p:txBody>
          <a:bodyPr rtlCol="0" anchor="b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8E120C4B-6A77-44E8-AE17-74DBB296DA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12" y="2063378"/>
            <a:ext cx="1097375" cy="1365622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EA221D16-8769-4A87-A1B2-FD463A0AF9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1031972"/>
            <a:ext cx="1272873" cy="8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18883" y="1218914"/>
            <a:ext cx="5078677" cy="4687416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0707" y="1218914"/>
            <a:ext cx="5078677" cy="4687416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8883" y="1268760"/>
            <a:ext cx="5082740" cy="720080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18883" y="2038686"/>
            <a:ext cx="5078677" cy="4133514"/>
          </a:xfrm>
        </p:spPr>
        <p:txBody>
          <a:bodyPr rtlCol="0">
            <a:no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 baseline="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496644" y="1268760"/>
            <a:ext cx="5082740" cy="720080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00707" y="2038686"/>
            <a:ext cx="5078677" cy="4133514"/>
          </a:xfrm>
        </p:spPr>
        <p:txBody>
          <a:bodyPr rtlCol="0">
            <a:no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 baseline="0"/>
            </a:lvl6pPr>
            <a:lvl7pPr algn="l" rtl="0">
              <a:defRPr sz="2000" baseline="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rtlCol="0" anchor="b">
            <a:normAutofit/>
          </a:bodyPr>
          <a:lstStyle>
            <a:lvl1pPr algn="l" rtl="0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rtlCol="0" anchor="b">
            <a:normAutofit/>
          </a:bodyPr>
          <a:lstStyle>
            <a:lvl1pPr algn="l" rtl="0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218881" y="6356352"/>
            <a:ext cx="2866093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1"/>
            </a:gs>
            <a:gs pos="91000">
              <a:schemeClr val="bg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18883" y="274638"/>
            <a:ext cx="9551449" cy="944276"/>
          </a:xfrm>
          <a:prstGeom prst="rect">
            <a:avLst/>
          </a:prstGeom>
        </p:spPr>
        <p:txBody>
          <a:bodyPr vert="horz" lIns="121899" tIns="60949" rIns="121899" bIns="60949" rtlCol="0" anchor="ctr" anchorCtr="0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8883" y="1329408"/>
            <a:ext cx="10360501" cy="4834661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de-DE" dirty="0"/>
              <a:t>Textmasterformate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241984" y="6356352"/>
            <a:ext cx="7704856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Daniel Siegmann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74932" y="6356352"/>
            <a:ext cx="804452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76" name="Group 75"/>
          <p:cNvGrpSpPr/>
          <p:nvPr userDrawn="1"/>
        </p:nvGrpSpPr>
        <p:grpSpPr>
          <a:xfrm>
            <a:off x="-21185" y="-243408"/>
            <a:ext cx="826711" cy="7306654"/>
            <a:chOff x="143194" y="152400"/>
            <a:chExt cx="826711" cy="7306654"/>
          </a:xfrm>
        </p:grpSpPr>
        <p:grpSp>
          <p:nvGrpSpPr>
            <p:cNvPr id="54" name="Group 53"/>
            <p:cNvGrpSpPr/>
            <p:nvPr userDrawn="1"/>
          </p:nvGrpSpPr>
          <p:grpSpPr>
            <a:xfrm>
              <a:off x="143194" y="3717592"/>
              <a:ext cx="822108" cy="3741462"/>
              <a:chOff x="-4603" y="0"/>
              <a:chExt cx="822108" cy="3741462"/>
            </a:xfrm>
          </p:grpSpPr>
          <p:grpSp>
            <p:nvGrpSpPr>
              <p:cNvPr id="13" name="Group 12"/>
              <p:cNvGrpSpPr/>
              <p:nvPr userDrawn="1"/>
            </p:nvGrpSpPr>
            <p:grpSpPr>
              <a:xfrm>
                <a:off x="-3" y="0"/>
                <a:ext cx="817508" cy="1966020"/>
                <a:chOff x="-3" y="0"/>
                <a:chExt cx="817508" cy="1966020"/>
              </a:xfrm>
              <a:noFill/>
            </p:grpSpPr>
            <p:sp>
              <p:nvSpPr>
                <p:cNvPr id="9" name="Hexagon 8"/>
                <p:cNvSpPr>
                  <a:spLocks noChangeAspect="1"/>
                </p:cNvSpPr>
                <p:nvPr userDrawn="1"/>
              </p:nvSpPr>
              <p:spPr>
                <a:xfrm>
                  <a:off x="0" y="0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16" name="Hexagon 15"/>
                <p:cNvSpPr>
                  <a:spLocks noChangeAspect="1"/>
                </p:cNvSpPr>
                <p:nvPr userDrawn="1"/>
              </p:nvSpPr>
              <p:spPr>
                <a:xfrm>
                  <a:off x="-1" y="393204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17" name="Hexagon 16"/>
                <p:cNvSpPr>
                  <a:spLocks noChangeAspect="1"/>
                </p:cNvSpPr>
                <p:nvPr userDrawn="1"/>
              </p:nvSpPr>
              <p:spPr>
                <a:xfrm>
                  <a:off x="-2" y="786408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18" name="Hexagon 17"/>
                <p:cNvSpPr>
                  <a:spLocks noChangeAspect="1"/>
                </p:cNvSpPr>
                <p:nvPr userDrawn="1"/>
              </p:nvSpPr>
              <p:spPr>
                <a:xfrm>
                  <a:off x="-3" y="1179612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19" name="Hexagon 18"/>
                <p:cNvSpPr>
                  <a:spLocks noChangeAspect="1"/>
                </p:cNvSpPr>
                <p:nvPr userDrawn="1"/>
              </p:nvSpPr>
              <p:spPr>
                <a:xfrm>
                  <a:off x="0" y="1572816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20" name="Hexagon 19"/>
                <p:cNvSpPr>
                  <a:spLocks noChangeAspect="1"/>
                </p:cNvSpPr>
                <p:nvPr userDrawn="1"/>
              </p:nvSpPr>
              <p:spPr>
                <a:xfrm>
                  <a:off x="356788" y="196602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21" name="Hexagon 20"/>
                <p:cNvSpPr>
                  <a:spLocks noChangeAspect="1"/>
                </p:cNvSpPr>
                <p:nvPr userDrawn="1"/>
              </p:nvSpPr>
              <p:spPr>
                <a:xfrm>
                  <a:off x="356788" y="596563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22" name="Hexagon 21"/>
                <p:cNvSpPr>
                  <a:spLocks noChangeAspect="1"/>
                </p:cNvSpPr>
                <p:nvPr userDrawn="1"/>
              </p:nvSpPr>
              <p:spPr>
                <a:xfrm>
                  <a:off x="361388" y="990561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23" name="Hexagon 22"/>
                <p:cNvSpPr>
                  <a:spLocks noChangeAspect="1"/>
                </p:cNvSpPr>
                <p:nvPr userDrawn="1"/>
              </p:nvSpPr>
              <p:spPr>
                <a:xfrm>
                  <a:off x="356788" y="1387703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</p:grpSp>
          <p:grpSp>
            <p:nvGrpSpPr>
              <p:cNvPr id="24" name="Group 23"/>
              <p:cNvGrpSpPr/>
              <p:nvPr userDrawn="1"/>
            </p:nvGrpSpPr>
            <p:grpSpPr>
              <a:xfrm flipH="1">
                <a:off x="-4603" y="1775442"/>
                <a:ext cx="817508" cy="1966020"/>
                <a:chOff x="-3" y="0"/>
                <a:chExt cx="817508" cy="1966020"/>
              </a:xfrm>
              <a:noFill/>
            </p:grpSpPr>
            <p:sp>
              <p:nvSpPr>
                <p:cNvPr id="25" name="Hexagon 24"/>
                <p:cNvSpPr>
                  <a:spLocks noChangeAspect="1"/>
                </p:cNvSpPr>
                <p:nvPr userDrawn="1"/>
              </p:nvSpPr>
              <p:spPr>
                <a:xfrm>
                  <a:off x="0" y="0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26" name="Hexagon 25"/>
                <p:cNvSpPr>
                  <a:spLocks noChangeAspect="1"/>
                </p:cNvSpPr>
                <p:nvPr userDrawn="1"/>
              </p:nvSpPr>
              <p:spPr>
                <a:xfrm>
                  <a:off x="-1" y="393204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27" name="Hexagon 26"/>
                <p:cNvSpPr>
                  <a:spLocks noChangeAspect="1"/>
                </p:cNvSpPr>
                <p:nvPr userDrawn="1"/>
              </p:nvSpPr>
              <p:spPr>
                <a:xfrm>
                  <a:off x="-2" y="786408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28" name="Hexagon 27"/>
                <p:cNvSpPr>
                  <a:spLocks noChangeAspect="1"/>
                </p:cNvSpPr>
                <p:nvPr userDrawn="1"/>
              </p:nvSpPr>
              <p:spPr>
                <a:xfrm>
                  <a:off x="-3" y="1179612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29" name="Hexagon 28"/>
                <p:cNvSpPr>
                  <a:spLocks noChangeAspect="1"/>
                </p:cNvSpPr>
                <p:nvPr userDrawn="1"/>
              </p:nvSpPr>
              <p:spPr>
                <a:xfrm>
                  <a:off x="0" y="1572816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30" name="Hexagon 29"/>
                <p:cNvSpPr>
                  <a:spLocks noChangeAspect="1"/>
                </p:cNvSpPr>
                <p:nvPr userDrawn="1"/>
              </p:nvSpPr>
              <p:spPr>
                <a:xfrm>
                  <a:off x="356788" y="196602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31" name="Hexagon 30"/>
                <p:cNvSpPr>
                  <a:spLocks noChangeAspect="1"/>
                </p:cNvSpPr>
                <p:nvPr userDrawn="1"/>
              </p:nvSpPr>
              <p:spPr>
                <a:xfrm>
                  <a:off x="356788" y="596563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32" name="Hexagon 31"/>
                <p:cNvSpPr>
                  <a:spLocks noChangeAspect="1"/>
                </p:cNvSpPr>
                <p:nvPr userDrawn="1"/>
              </p:nvSpPr>
              <p:spPr>
                <a:xfrm>
                  <a:off x="361388" y="990561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33" name="Hexagon 32"/>
                <p:cNvSpPr>
                  <a:spLocks noChangeAspect="1"/>
                </p:cNvSpPr>
                <p:nvPr userDrawn="1"/>
              </p:nvSpPr>
              <p:spPr>
                <a:xfrm>
                  <a:off x="356788" y="1387703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</p:grpSp>
        </p:grpSp>
        <p:grpSp>
          <p:nvGrpSpPr>
            <p:cNvPr id="55" name="Group 54"/>
            <p:cNvGrpSpPr/>
            <p:nvPr userDrawn="1"/>
          </p:nvGrpSpPr>
          <p:grpSpPr>
            <a:xfrm>
              <a:off x="147797" y="152400"/>
              <a:ext cx="822108" cy="3741462"/>
              <a:chOff x="-4603" y="0"/>
              <a:chExt cx="822108" cy="3741462"/>
            </a:xfrm>
          </p:grpSpPr>
          <p:grpSp>
            <p:nvGrpSpPr>
              <p:cNvPr id="56" name="Group 55"/>
              <p:cNvGrpSpPr/>
              <p:nvPr userDrawn="1"/>
            </p:nvGrpSpPr>
            <p:grpSpPr>
              <a:xfrm>
                <a:off x="-3" y="0"/>
                <a:ext cx="817508" cy="1966020"/>
                <a:chOff x="-3" y="0"/>
                <a:chExt cx="817508" cy="1966020"/>
              </a:xfrm>
              <a:noFill/>
            </p:grpSpPr>
            <p:sp>
              <p:nvSpPr>
                <p:cNvPr id="67" name="Hexagon 66"/>
                <p:cNvSpPr>
                  <a:spLocks noChangeAspect="1"/>
                </p:cNvSpPr>
                <p:nvPr userDrawn="1"/>
              </p:nvSpPr>
              <p:spPr>
                <a:xfrm>
                  <a:off x="0" y="0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68" name="Hexagon 67"/>
                <p:cNvSpPr>
                  <a:spLocks noChangeAspect="1"/>
                </p:cNvSpPr>
                <p:nvPr userDrawn="1"/>
              </p:nvSpPr>
              <p:spPr>
                <a:xfrm>
                  <a:off x="-1" y="393204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69" name="Hexagon 68"/>
                <p:cNvSpPr>
                  <a:spLocks noChangeAspect="1"/>
                </p:cNvSpPr>
                <p:nvPr userDrawn="1"/>
              </p:nvSpPr>
              <p:spPr>
                <a:xfrm>
                  <a:off x="-2" y="786408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70" name="Hexagon 69"/>
                <p:cNvSpPr>
                  <a:spLocks noChangeAspect="1"/>
                </p:cNvSpPr>
                <p:nvPr userDrawn="1"/>
              </p:nvSpPr>
              <p:spPr>
                <a:xfrm>
                  <a:off x="-3" y="1179612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71" name="Hexagon 70"/>
                <p:cNvSpPr>
                  <a:spLocks noChangeAspect="1"/>
                </p:cNvSpPr>
                <p:nvPr userDrawn="1"/>
              </p:nvSpPr>
              <p:spPr>
                <a:xfrm>
                  <a:off x="0" y="1572816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72" name="Hexagon 71"/>
                <p:cNvSpPr>
                  <a:spLocks noChangeAspect="1"/>
                </p:cNvSpPr>
                <p:nvPr userDrawn="1"/>
              </p:nvSpPr>
              <p:spPr>
                <a:xfrm>
                  <a:off x="356788" y="196602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73" name="Hexagon 72"/>
                <p:cNvSpPr>
                  <a:spLocks noChangeAspect="1"/>
                </p:cNvSpPr>
                <p:nvPr userDrawn="1"/>
              </p:nvSpPr>
              <p:spPr>
                <a:xfrm>
                  <a:off x="356788" y="596563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74" name="Hexagon 73"/>
                <p:cNvSpPr>
                  <a:spLocks noChangeAspect="1"/>
                </p:cNvSpPr>
                <p:nvPr userDrawn="1"/>
              </p:nvSpPr>
              <p:spPr>
                <a:xfrm>
                  <a:off x="361388" y="990561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75" name="Hexagon 74"/>
                <p:cNvSpPr>
                  <a:spLocks noChangeAspect="1"/>
                </p:cNvSpPr>
                <p:nvPr userDrawn="1"/>
              </p:nvSpPr>
              <p:spPr>
                <a:xfrm>
                  <a:off x="356788" y="1387703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</p:grpSp>
          <p:grpSp>
            <p:nvGrpSpPr>
              <p:cNvPr id="57" name="Group 56"/>
              <p:cNvGrpSpPr/>
              <p:nvPr userDrawn="1"/>
            </p:nvGrpSpPr>
            <p:grpSpPr>
              <a:xfrm flipH="1">
                <a:off x="-4603" y="1775442"/>
                <a:ext cx="817508" cy="1966020"/>
                <a:chOff x="-3" y="0"/>
                <a:chExt cx="817508" cy="1966020"/>
              </a:xfrm>
              <a:noFill/>
            </p:grpSpPr>
            <p:sp>
              <p:nvSpPr>
                <p:cNvPr id="58" name="Hexagon 57"/>
                <p:cNvSpPr>
                  <a:spLocks noChangeAspect="1"/>
                </p:cNvSpPr>
                <p:nvPr userDrawn="1"/>
              </p:nvSpPr>
              <p:spPr>
                <a:xfrm>
                  <a:off x="0" y="0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 dirty="0"/>
                </a:p>
              </p:txBody>
            </p:sp>
            <p:sp>
              <p:nvSpPr>
                <p:cNvPr id="59" name="Hexagon 58"/>
                <p:cNvSpPr>
                  <a:spLocks noChangeAspect="1"/>
                </p:cNvSpPr>
                <p:nvPr userDrawn="1"/>
              </p:nvSpPr>
              <p:spPr>
                <a:xfrm>
                  <a:off x="-1" y="393204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60" name="Hexagon 59"/>
                <p:cNvSpPr>
                  <a:spLocks noChangeAspect="1"/>
                </p:cNvSpPr>
                <p:nvPr userDrawn="1"/>
              </p:nvSpPr>
              <p:spPr>
                <a:xfrm>
                  <a:off x="-2" y="786408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61" name="Hexagon 60"/>
                <p:cNvSpPr>
                  <a:spLocks noChangeAspect="1"/>
                </p:cNvSpPr>
                <p:nvPr userDrawn="1"/>
              </p:nvSpPr>
              <p:spPr>
                <a:xfrm>
                  <a:off x="-3" y="1179612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62" name="Hexagon 61"/>
                <p:cNvSpPr>
                  <a:spLocks noChangeAspect="1"/>
                </p:cNvSpPr>
                <p:nvPr userDrawn="1"/>
              </p:nvSpPr>
              <p:spPr>
                <a:xfrm>
                  <a:off x="0" y="1572816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63" name="Hexagon 62"/>
                <p:cNvSpPr>
                  <a:spLocks noChangeAspect="1"/>
                </p:cNvSpPr>
                <p:nvPr userDrawn="1"/>
              </p:nvSpPr>
              <p:spPr>
                <a:xfrm>
                  <a:off x="356788" y="196602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64" name="Hexagon 63"/>
                <p:cNvSpPr>
                  <a:spLocks noChangeAspect="1"/>
                </p:cNvSpPr>
                <p:nvPr userDrawn="1"/>
              </p:nvSpPr>
              <p:spPr>
                <a:xfrm>
                  <a:off x="356788" y="596563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65" name="Hexagon 64"/>
                <p:cNvSpPr>
                  <a:spLocks noChangeAspect="1"/>
                </p:cNvSpPr>
                <p:nvPr userDrawn="1"/>
              </p:nvSpPr>
              <p:spPr>
                <a:xfrm>
                  <a:off x="361388" y="990561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  <p:sp>
              <p:nvSpPr>
                <p:cNvPr id="66" name="Hexagon 65"/>
                <p:cNvSpPr>
                  <a:spLocks noChangeAspect="1"/>
                </p:cNvSpPr>
                <p:nvPr userDrawn="1"/>
              </p:nvSpPr>
              <p:spPr>
                <a:xfrm>
                  <a:off x="356788" y="1387703"/>
                  <a:ext cx="456117" cy="393204"/>
                </a:xfrm>
                <a:prstGeom prst="hexagon">
                  <a:avLst/>
                </a:prstGeom>
                <a:grpFill/>
                <a:ln w="22225" cmpd="sng">
                  <a:solidFill>
                    <a:srgbClr val="DDDED6">
                      <a:alpha val="36000"/>
                    </a:srgb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800"/>
                </a:p>
              </p:txBody>
            </p:sp>
          </p:grpSp>
        </p:grpSp>
      </p:grpSp>
      <p:sp>
        <p:nvSpPr>
          <p:cNvPr id="80" name="Datumsplatzhalter 3"/>
          <p:cNvSpPr txBox="1">
            <a:spLocks/>
          </p:cNvSpPr>
          <p:nvPr userDrawn="1"/>
        </p:nvSpPr>
        <p:spPr>
          <a:xfrm>
            <a:off x="857738" y="6356352"/>
            <a:ext cx="1223972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defPPr rtl="0">
              <a:defRPr lang="de-de"/>
            </a:defPPr>
            <a:lvl1pPr marL="0" algn="l" defTabSz="121898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E7EBCA-1808-4B9E-8140-5B390D90011A}" type="datetime1">
              <a:rPr lang="de-DE" smtClean="0"/>
              <a:pPr algn="r"/>
              <a:t>23.05.2024</a:t>
            </a:fld>
            <a:endParaRPr lang="de-DE" dirty="0"/>
          </a:p>
        </p:txBody>
      </p:sp>
      <p:pic>
        <p:nvPicPr>
          <p:cNvPr id="51" name="Picture 3">
            <a:extLst>
              <a:ext uri="{FF2B5EF4-FFF2-40B4-BE49-F238E27FC236}">
                <a16:creationId xmlns:a16="http://schemas.microsoft.com/office/drawing/2014/main" id="{CBD8020D-052D-408E-9C14-30BC9E4C80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8948" y="391294"/>
            <a:ext cx="983494" cy="5174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27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dt="0"/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7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8" Type="http://schemas.openxmlformats.org/officeDocument/2006/relationships/customXml" Target="../ink/ink2.xml"/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12" Type="http://schemas.openxmlformats.org/officeDocument/2006/relationships/customXml" Target="../ink/ink1.xml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13.jpeg"/><Relationship Id="rId10" Type="http://schemas.openxmlformats.org/officeDocument/2006/relationships/image" Target="../media/image64.png"/><Relationship Id="rId19" Type="http://schemas.openxmlformats.org/officeDocument/2006/relationships/image" Target="../media/image138.png"/><Relationship Id="rId4" Type="http://schemas.openxmlformats.org/officeDocument/2006/relationships/image" Target="../media/image59.jpe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7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7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57.jpe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69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8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9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57.jpeg"/><Relationship Id="rId4" Type="http://schemas.openxmlformats.org/officeDocument/2006/relationships/image" Target="../media/image73.png"/><Relationship Id="rId9" Type="http://schemas.openxmlformats.org/officeDocument/2006/relationships/image" Target="../media/image7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88.png"/><Relationship Id="rId7" Type="http://schemas.openxmlformats.org/officeDocument/2006/relationships/customXml" Target="../ink/ink4.xm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0.png"/><Relationship Id="rId5" Type="http://schemas.openxmlformats.org/officeDocument/2006/relationships/customXml" Target="../ink/ink3.xml"/><Relationship Id="rId10" Type="http://schemas.openxmlformats.org/officeDocument/2006/relationships/image" Target="../media/image600.png"/><Relationship Id="rId4" Type="http://schemas.openxmlformats.org/officeDocument/2006/relationships/image" Target="../media/image89.png"/><Relationship Id="rId9" Type="http://schemas.openxmlformats.org/officeDocument/2006/relationships/image" Target="../media/image5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90.png"/><Relationship Id="rId5" Type="http://schemas.openxmlformats.org/officeDocument/2006/relationships/image" Target="../media/image53.jpeg"/><Relationship Id="rId10" Type="http://schemas.openxmlformats.org/officeDocument/2006/relationships/image" Target="../media/image57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99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301.png"/><Relationship Id="rId7" Type="http://schemas.openxmlformats.org/officeDocument/2006/relationships/image" Target="../media/image22.wm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microsoft.com/office/2007/relationships/hdphoto" Target="../media/hdphoto1.wdp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5" Type="http://schemas.openxmlformats.org/officeDocument/2006/relationships/image" Target="../media/image1010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jpeg"/><Relationship Id="rId18" Type="http://schemas.openxmlformats.org/officeDocument/2006/relationships/image" Target="../media/image115.png"/><Relationship Id="rId26" Type="http://schemas.openxmlformats.org/officeDocument/2006/relationships/image" Target="../media/image123.jpeg"/><Relationship Id="rId39" Type="http://schemas.openxmlformats.org/officeDocument/2006/relationships/image" Target="../media/image133.png"/><Relationship Id="rId21" Type="http://schemas.openxmlformats.org/officeDocument/2006/relationships/image" Target="../media/image118.png"/><Relationship Id="rId34" Type="http://schemas.openxmlformats.org/officeDocument/2006/relationships/image" Target="../media/image128.png"/><Relationship Id="rId42" Type="http://schemas.openxmlformats.org/officeDocument/2006/relationships/image" Target="../media/image136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3.jpeg"/><Relationship Id="rId20" Type="http://schemas.openxmlformats.org/officeDocument/2006/relationships/image" Target="../media/image117.png"/><Relationship Id="rId29" Type="http://schemas.openxmlformats.org/officeDocument/2006/relationships/image" Target="../media/image47.jpeg"/><Relationship Id="rId41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11" Type="http://schemas.openxmlformats.org/officeDocument/2006/relationships/image" Target="../media/image109.png"/><Relationship Id="rId24" Type="http://schemas.openxmlformats.org/officeDocument/2006/relationships/image" Target="../media/image121.jpeg"/><Relationship Id="rId32" Type="http://schemas.openxmlformats.org/officeDocument/2006/relationships/image" Target="../media/image126.png"/><Relationship Id="rId37" Type="http://schemas.openxmlformats.org/officeDocument/2006/relationships/image" Target="../media/image131.png"/><Relationship Id="rId40" Type="http://schemas.openxmlformats.org/officeDocument/2006/relationships/image" Target="../media/image134.png"/><Relationship Id="rId5" Type="http://schemas.openxmlformats.org/officeDocument/2006/relationships/image" Target="../media/image105.jpeg"/><Relationship Id="rId15" Type="http://schemas.openxmlformats.org/officeDocument/2006/relationships/image" Target="../media/image112.jpeg"/><Relationship Id="rId23" Type="http://schemas.openxmlformats.org/officeDocument/2006/relationships/image" Target="../media/image120.jpeg"/><Relationship Id="rId28" Type="http://schemas.openxmlformats.org/officeDocument/2006/relationships/image" Target="../media/image46.png"/><Relationship Id="rId36" Type="http://schemas.openxmlformats.org/officeDocument/2006/relationships/image" Target="../media/image130.png"/><Relationship Id="rId10" Type="http://schemas.openxmlformats.org/officeDocument/2006/relationships/image" Target="../media/image7.jpeg"/><Relationship Id="rId19" Type="http://schemas.openxmlformats.org/officeDocument/2006/relationships/image" Target="../media/image116.jpeg"/><Relationship Id="rId31" Type="http://schemas.openxmlformats.org/officeDocument/2006/relationships/image" Target="../media/image125.png"/><Relationship Id="rId4" Type="http://schemas.openxmlformats.org/officeDocument/2006/relationships/image" Target="../media/image104.jpg"/><Relationship Id="rId9" Type="http://schemas.openxmlformats.org/officeDocument/2006/relationships/image" Target="../media/image108.png"/><Relationship Id="rId14" Type="http://schemas.openxmlformats.org/officeDocument/2006/relationships/image" Target="../media/image111.jpeg"/><Relationship Id="rId22" Type="http://schemas.openxmlformats.org/officeDocument/2006/relationships/image" Target="../media/image119.jpeg"/><Relationship Id="rId27" Type="http://schemas.openxmlformats.org/officeDocument/2006/relationships/image" Target="../media/image124.jpeg"/><Relationship Id="rId30" Type="http://schemas.openxmlformats.org/officeDocument/2006/relationships/image" Target="../media/image49.png"/><Relationship Id="rId35" Type="http://schemas.openxmlformats.org/officeDocument/2006/relationships/image" Target="../media/image129.png"/><Relationship Id="rId43" Type="http://schemas.openxmlformats.org/officeDocument/2006/relationships/image" Target="../media/image3.jpg"/><Relationship Id="rId8" Type="http://schemas.openxmlformats.org/officeDocument/2006/relationships/image" Target="../media/image10.png"/><Relationship Id="rId3" Type="http://schemas.openxmlformats.org/officeDocument/2006/relationships/image" Target="../media/image103.png"/><Relationship Id="rId12" Type="http://schemas.openxmlformats.org/officeDocument/2006/relationships/image" Target="../media/image14.png"/><Relationship Id="rId17" Type="http://schemas.openxmlformats.org/officeDocument/2006/relationships/image" Target="../media/image114.jpeg"/><Relationship Id="rId25" Type="http://schemas.openxmlformats.org/officeDocument/2006/relationships/image" Target="../media/image122.jpeg"/><Relationship Id="rId33" Type="http://schemas.openxmlformats.org/officeDocument/2006/relationships/image" Target="../media/image127.png"/><Relationship Id="rId38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10.xml"/><Relationship Id="rId18" Type="http://schemas.openxmlformats.org/officeDocument/2006/relationships/image" Target="NULL"/><Relationship Id="rId3" Type="http://schemas.openxmlformats.org/officeDocument/2006/relationships/customXml" Target="../ink/ink5.xml"/><Relationship Id="rId21" Type="http://schemas.openxmlformats.org/officeDocument/2006/relationships/customXml" Target="../ink/ink14.xml"/><Relationship Id="rId7" Type="http://schemas.openxmlformats.org/officeDocument/2006/relationships/customXml" Target="../ink/ink7.xml"/><Relationship Id="rId12" Type="http://schemas.openxmlformats.org/officeDocument/2006/relationships/image" Target="NULL"/><Relationship Id="rId17" Type="http://schemas.openxmlformats.org/officeDocument/2006/relationships/customXml" Target="../ink/ink12.xml"/><Relationship Id="rId2" Type="http://schemas.openxmlformats.org/officeDocument/2006/relationships/image" Target="../media/image139.png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10" Type="http://schemas.openxmlformats.org/officeDocument/2006/relationships/image" Target="NULL"/><Relationship Id="rId19" Type="http://schemas.openxmlformats.org/officeDocument/2006/relationships/customXml" Target="../ink/ink13.xml"/><Relationship Id="rId4" Type="http://schemas.openxmlformats.org/officeDocument/2006/relationships/image" Target="NULL"/><Relationship Id="rId9" Type="http://schemas.openxmlformats.org/officeDocument/2006/relationships/customXml" Target="../ink/ink8.xm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NULL"/><Relationship Id="rId1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chart" Target="../charts/chart8.xml"/><Relationship Id="rId17" Type="http://schemas.openxmlformats.org/officeDocument/2006/relationships/image" Target="../media/image26.png"/><Relationship Id="rId2" Type="http://schemas.openxmlformats.org/officeDocument/2006/relationships/image" Target="../media/image361.png"/><Relationship Id="rId16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11" Type="http://schemas.openxmlformats.org/officeDocument/2006/relationships/chart" Target="../charts/chart1.xml"/><Relationship Id="rId5" Type="http://schemas.openxmlformats.org/officeDocument/2006/relationships/image" Target="../media/image271.png"/><Relationship Id="rId15" Type="http://schemas.openxmlformats.org/officeDocument/2006/relationships/image" Target="../media/image260.png"/><Relationship Id="rId10" Type="http://schemas.openxmlformats.org/officeDocument/2006/relationships/image" Target="../media/image18.png"/><Relationship Id="rId19" Type="http://schemas.microsoft.com/office/2007/relationships/hdphoto" Target="../media/hdphoto1.wdp"/><Relationship Id="rId4" Type="http://schemas.openxmlformats.org/officeDocument/2006/relationships/image" Target="../media/image21.jpeg"/><Relationship Id="rId9" Type="http://schemas.openxmlformats.org/officeDocument/2006/relationships/image" Target="../media/image27.png"/><Relationship Id="rId14" Type="http://schemas.openxmlformats.org/officeDocument/2006/relationships/image" Target="../media/image25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40.png"/><Relationship Id="rId3" Type="http://schemas.openxmlformats.org/officeDocument/2006/relationships/image" Target="../media/image29.png"/><Relationship Id="rId21" Type="http://schemas.openxmlformats.org/officeDocument/2006/relationships/image" Target="../media/image370.png"/><Relationship Id="rId12" Type="http://schemas.openxmlformats.org/officeDocument/2006/relationships/image" Target="../media/image300.png"/><Relationship Id="rId17" Type="http://schemas.openxmlformats.org/officeDocument/2006/relationships/chart" Target="../charts/chart7.xml"/><Relationship Id="rId2" Type="http://schemas.openxmlformats.org/officeDocument/2006/relationships/image" Target="../media/image28.png"/><Relationship Id="rId16" Type="http://schemas.openxmlformats.org/officeDocument/2006/relationships/chart" Target="../charts/chart3.xml"/><Relationship Id="rId20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11" Type="http://schemas.openxmlformats.org/officeDocument/2006/relationships/image" Target="NULL"/><Relationship Id="rId15" Type="http://schemas.openxmlformats.org/officeDocument/2006/relationships/image" Target="../media/image330.png"/><Relationship Id="rId19" Type="http://schemas.openxmlformats.org/officeDocument/2006/relationships/image" Target="../media/image350.png"/><Relationship Id="rId4" Type="http://schemas.openxmlformats.org/officeDocument/2006/relationships/chart" Target="../charts/chart2.xml"/><Relationship Id="rId14" Type="http://schemas.openxmlformats.org/officeDocument/2006/relationships/image" Target="../media/image140.png"/><Relationship Id="rId22" Type="http://schemas.openxmlformats.org/officeDocument/2006/relationships/image" Target="../media/image3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6.png"/><Relationship Id="rId5" Type="http://schemas.openxmlformats.org/officeDocument/2006/relationships/image" Target="../media/image7.jpe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3" Type="http://schemas.openxmlformats.org/officeDocument/2006/relationships/image" Target="../media/image43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7.jpeg"/><Relationship Id="rId4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5900" y="908719"/>
            <a:ext cx="9217024" cy="154919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Development of a Silicon Drift Detector Array to Search for keV-scale Sterile Neutrinos with the KATRIN Experiment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CB513E-4F2B-4379-8287-983B42A972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12201" r="20067" b="13251"/>
          <a:stretch/>
        </p:blipFill>
        <p:spPr>
          <a:xfrm>
            <a:off x="5950387" y="2174731"/>
            <a:ext cx="3605490" cy="25981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BAFCE1A-4F70-4C39-B7A1-C65F221077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3877" r="10625" b="25850"/>
          <a:stretch/>
        </p:blipFill>
        <p:spPr>
          <a:xfrm>
            <a:off x="4435745" y="4677874"/>
            <a:ext cx="2901254" cy="1632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61CAAB3-6175-4C44-B30E-BA1623440510}"/>
              </a:ext>
            </a:extLst>
          </p:cNvPr>
          <p:cNvGrpSpPr>
            <a:grpSpLocks noChangeAspect="1"/>
          </p:cNvGrpSpPr>
          <p:nvPr/>
        </p:nvGrpSpPr>
        <p:grpSpPr>
          <a:xfrm>
            <a:off x="7462321" y="4123509"/>
            <a:ext cx="4826025" cy="1830926"/>
            <a:chOff x="2055247" y="2488776"/>
            <a:chExt cx="8368963" cy="3175064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B10EEF6D-DA8B-4329-925B-9AF2CEB192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55247" y="2488776"/>
              <a:ext cx="8106424" cy="3175064"/>
              <a:chOff x="7055604" y="4889740"/>
              <a:chExt cx="5006261" cy="1960815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1A18F121-873D-4CC1-AE76-6CC62065A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9841" y="4889740"/>
                <a:ext cx="2112024" cy="1419700"/>
              </a:xfrm>
              <a:prstGeom prst="rect">
                <a:avLst/>
              </a:prstGeom>
            </p:spPr>
          </p:pic>
          <p:pic>
            <p:nvPicPr>
              <p:cNvPr id="11" name="image110.jpg">
                <a:extLst>
                  <a:ext uri="{FF2B5EF4-FFF2-40B4-BE49-F238E27FC236}">
                    <a16:creationId xmlns:a16="http://schemas.microsoft.com/office/drawing/2014/main" id="{B0F226BD-3623-4D4A-B3FC-12B3C9CF3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/>
              </a:blip>
              <a:srcRect t="1564" r="2648" b="426"/>
              <a:stretch>
                <a:fillRect/>
              </a:stretch>
            </p:blipFill>
            <p:spPr>
              <a:xfrm>
                <a:off x="7055604" y="5307930"/>
                <a:ext cx="3555883" cy="1542625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6B57FDE-8FB1-41B5-A509-FFFA262ACAA0}"/>
                </a:ext>
              </a:extLst>
            </p:cNvPr>
            <p:cNvSpPr txBox="1"/>
            <p:nvPr/>
          </p:nvSpPr>
          <p:spPr>
            <a:xfrm rot="20645064">
              <a:off x="7486135" y="4272282"/>
              <a:ext cx="2938075" cy="480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</a:rPr>
                <a:t>Detector not to scale!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6F3506E-EFBB-486D-8FEF-A33DC44BC214}"/>
              </a:ext>
            </a:extLst>
          </p:cNvPr>
          <p:cNvGrpSpPr>
            <a:grpSpLocks noChangeAspect="1"/>
          </p:cNvGrpSpPr>
          <p:nvPr/>
        </p:nvGrpSpPr>
        <p:grpSpPr>
          <a:xfrm>
            <a:off x="851583" y="2319092"/>
            <a:ext cx="3298613" cy="2406052"/>
            <a:chOff x="1845940" y="620688"/>
            <a:chExt cx="7700193" cy="5616624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74F063BA-A6E0-4F30-B68D-E829C329EE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45940" y="1196752"/>
              <a:ext cx="7700193" cy="5040560"/>
              <a:chOff x="3381844" y="2238158"/>
              <a:chExt cx="5935338" cy="3885283"/>
            </a:xfrm>
          </p:grpSpPr>
          <p:pic>
            <p:nvPicPr>
              <p:cNvPr id="15" name="949E0025-DFAC-4861-94E0-2496E55AC378" descr="CFE4F4DA-380F-4A96-957B-8B6B3AB1F837">
                <a:extLst>
                  <a:ext uri="{FF2B5EF4-FFF2-40B4-BE49-F238E27FC236}">
                    <a16:creationId xmlns:a16="http://schemas.microsoft.com/office/drawing/2014/main" id="{0D233E58-BBFF-4750-910D-9BC2B9FF55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clrChange>
                  <a:clrFrom>
                    <a:srgbClr val="F5F4DF"/>
                  </a:clrFrom>
                  <a:clrTo>
                    <a:srgbClr val="F5F4D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38208" r="20"/>
              <a:stretch/>
            </p:blipFill>
            <p:spPr bwMode="auto">
              <a:xfrm>
                <a:off x="3381844" y="2435960"/>
                <a:ext cx="5935338" cy="3687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3C28C301-3820-4BDC-9796-8B760604E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8428" y="4077072"/>
                <a:ext cx="813575" cy="1013560"/>
              </a:xfrm>
              <a:prstGeom prst="rect">
                <a:avLst/>
              </a:prstGeom>
            </p:spPr>
          </p:pic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155217AC-C32E-4EA5-86C9-8A9BB63D8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1440984">
                <a:off x="4464173" y="2238158"/>
                <a:ext cx="3467987" cy="1427140"/>
              </a:xfrm>
              <a:prstGeom prst="rect">
                <a:avLst/>
              </a:prstGeom>
            </p:spPr>
          </p:pic>
        </p:grp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81047435-475C-4EC9-B254-D652C37C0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546" y="620688"/>
              <a:ext cx="1081099" cy="1477502"/>
            </a:xfrm>
            <a:prstGeom prst="rect">
              <a:avLst/>
            </a:prstGeom>
          </p:spPr>
        </p:pic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A22FEE0D-2EDA-44A3-9607-2D18CE69D3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5189" r="7315" b="9390"/>
          <a:stretch/>
        </p:blipFill>
        <p:spPr>
          <a:xfrm rot="5400000">
            <a:off x="4156946" y="2648449"/>
            <a:ext cx="1880063" cy="177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92ABC18-F36F-4627-9C89-2B2B8608BF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04" y="4390535"/>
            <a:ext cx="2330584" cy="1747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CE3A779-4742-447D-A89B-2054A697D154}"/>
              </a:ext>
            </a:extLst>
          </p:cNvPr>
          <p:cNvGrpSpPr>
            <a:grpSpLocks noChangeAspect="1"/>
          </p:cNvGrpSpPr>
          <p:nvPr/>
        </p:nvGrpSpPr>
        <p:grpSpPr>
          <a:xfrm>
            <a:off x="8406057" y="3399074"/>
            <a:ext cx="1330783" cy="1640145"/>
            <a:chOff x="8334421" y="3617815"/>
            <a:chExt cx="1079838" cy="1330864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836E0ED5-E0CA-48A4-AE73-A756535760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34421" y="4001883"/>
              <a:ext cx="968930" cy="946796"/>
              <a:chOff x="9571130" y="3876650"/>
              <a:chExt cx="829441" cy="848494"/>
            </a:xfrm>
          </p:grpSpPr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282F0DAA-8510-4F2F-8C23-9FB70D42B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1130" y="3876650"/>
                <a:ext cx="829441" cy="539137"/>
              </a:xfrm>
              <a:prstGeom prst="rect">
                <a:avLst/>
              </a:prstGeom>
            </p:spPr>
          </p:pic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F4C00721-7C58-4A37-B8F6-C0E1FDC97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2844" y="4415317"/>
                <a:ext cx="0" cy="309827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0FA929C8-5A90-4A40-8C00-C9EC6062C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1137" y="3617815"/>
              <a:ext cx="463122" cy="632933"/>
            </a:xfrm>
            <a:prstGeom prst="rect">
              <a:avLst/>
            </a:prstGeom>
          </p:spPr>
        </p:pic>
      </p:grpSp>
      <p:pic>
        <p:nvPicPr>
          <p:cNvPr id="26" name="Picture 2" descr="1,481 You Are Here Stock Photos, Pictures &amp; Royalty-Free Images - iStock">
            <a:extLst>
              <a:ext uri="{FF2B5EF4-FFF2-40B4-BE49-F238E27FC236}">
                <a16:creationId xmlns:a16="http://schemas.microsoft.com/office/drawing/2014/main" id="{348DAF57-C058-4A6B-B293-8BCFA63E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E9CE"/>
              </a:clrFrom>
              <a:clrTo>
                <a:srgbClr val="FEE9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2106">
            <a:off x="7084126" y="4028974"/>
            <a:ext cx="889417" cy="88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05F4AEBC-5377-492C-B85E-559793460B5C}"/>
              </a:ext>
            </a:extLst>
          </p:cNvPr>
          <p:cNvSpPr/>
          <p:nvPr/>
        </p:nvSpPr>
        <p:spPr>
          <a:xfrm>
            <a:off x="1417133" y="4238379"/>
            <a:ext cx="7595494" cy="1375636"/>
          </a:xfrm>
          <a:custGeom>
            <a:avLst/>
            <a:gdLst>
              <a:gd name="connsiteX0" fmla="*/ 0 w 6955277"/>
              <a:gd name="connsiteY0" fmla="*/ 2402732 h 2402732"/>
              <a:gd name="connsiteX1" fmla="*/ 4095345 w 6955277"/>
              <a:gd name="connsiteY1" fmla="*/ 2402732 h 2402732"/>
              <a:gd name="connsiteX2" fmla="*/ 5476673 w 6955277"/>
              <a:gd name="connsiteY2" fmla="*/ 2286000 h 2402732"/>
              <a:gd name="connsiteX3" fmla="*/ 6031149 w 6955277"/>
              <a:gd name="connsiteY3" fmla="*/ 1721796 h 2402732"/>
              <a:gd name="connsiteX4" fmla="*/ 6031149 w 6955277"/>
              <a:gd name="connsiteY4" fmla="*/ 1147864 h 2402732"/>
              <a:gd name="connsiteX5" fmla="*/ 6624537 w 6955277"/>
              <a:gd name="connsiteY5" fmla="*/ 700392 h 2402732"/>
              <a:gd name="connsiteX6" fmla="*/ 6828817 w 6955277"/>
              <a:gd name="connsiteY6" fmla="*/ 19456 h 2402732"/>
              <a:gd name="connsiteX7" fmla="*/ 6828817 w 6955277"/>
              <a:gd name="connsiteY7" fmla="*/ 19456 h 2402732"/>
              <a:gd name="connsiteX8" fmla="*/ 6955277 w 6955277"/>
              <a:gd name="connsiteY8" fmla="*/ 0 h 2402732"/>
              <a:gd name="connsiteX0" fmla="*/ 0 w 6828817"/>
              <a:gd name="connsiteY0" fmla="*/ 2383276 h 2383276"/>
              <a:gd name="connsiteX1" fmla="*/ 4095345 w 6828817"/>
              <a:gd name="connsiteY1" fmla="*/ 2383276 h 2383276"/>
              <a:gd name="connsiteX2" fmla="*/ 5476673 w 6828817"/>
              <a:gd name="connsiteY2" fmla="*/ 2266544 h 2383276"/>
              <a:gd name="connsiteX3" fmla="*/ 6031149 w 6828817"/>
              <a:gd name="connsiteY3" fmla="*/ 1702340 h 2383276"/>
              <a:gd name="connsiteX4" fmla="*/ 6031149 w 6828817"/>
              <a:gd name="connsiteY4" fmla="*/ 1128408 h 2383276"/>
              <a:gd name="connsiteX5" fmla="*/ 6624537 w 6828817"/>
              <a:gd name="connsiteY5" fmla="*/ 680936 h 2383276"/>
              <a:gd name="connsiteX6" fmla="*/ 6828817 w 6828817"/>
              <a:gd name="connsiteY6" fmla="*/ 0 h 2383276"/>
              <a:gd name="connsiteX7" fmla="*/ 6828817 w 6828817"/>
              <a:gd name="connsiteY7" fmla="*/ 0 h 2383276"/>
              <a:gd name="connsiteX0" fmla="*/ 0 w 6828817"/>
              <a:gd name="connsiteY0" fmla="*/ 2383276 h 2383276"/>
              <a:gd name="connsiteX1" fmla="*/ 3132877 w 6828817"/>
              <a:gd name="connsiteY1" fmla="*/ 252090 h 2383276"/>
              <a:gd name="connsiteX2" fmla="*/ 5476673 w 6828817"/>
              <a:gd name="connsiteY2" fmla="*/ 2266544 h 2383276"/>
              <a:gd name="connsiteX3" fmla="*/ 6031149 w 6828817"/>
              <a:gd name="connsiteY3" fmla="*/ 1702340 h 2383276"/>
              <a:gd name="connsiteX4" fmla="*/ 6031149 w 6828817"/>
              <a:gd name="connsiteY4" fmla="*/ 1128408 h 2383276"/>
              <a:gd name="connsiteX5" fmla="*/ 6624537 w 6828817"/>
              <a:gd name="connsiteY5" fmla="*/ 680936 h 2383276"/>
              <a:gd name="connsiteX6" fmla="*/ 6828817 w 6828817"/>
              <a:gd name="connsiteY6" fmla="*/ 0 h 2383276"/>
              <a:gd name="connsiteX7" fmla="*/ 6828817 w 6828817"/>
              <a:gd name="connsiteY7" fmla="*/ 0 h 2383276"/>
              <a:gd name="connsiteX0" fmla="*/ 0 w 7548238"/>
              <a:gd name="connsiteY0" fmla="*/ 159025 h 2321935"/>
              <a:gd name="connsiteX1" fmla="*/ 3852298 w 7548238"/>
              <a:gd name="connsiteY1" fmla="*/ 252090 h 2321935"/>
              <a:gd name="connsiteX2" fmla="*/ 6196094 w 7548238"/>
              <a:gd name="connsiteY2" fmla="*/ 2266544 h 2321935"/>
              <a:gd name="connsiteX3" fmla="*/ 6750570 w 7548238"/>
              <a:gd name="connsiteY3" fmla="*/ 1702340 h 2321935"/>
              <a:gd name="connsiteX4" fmla="*/ 6750570 w 7548238"/>
              <a:gd name="connsiteY4" fmla="*/ 1128408 h 2321935"/>
              <a:gd name="connsiteX5" fmla="*/ 7343958 w 7548238"/>
              <a:gd name="connsiteY5" fmla="*/ 680936 h 2321935"/>
              <a:gd name="connsiteX6" fmla="*/ 7548238 w 7548238"/>
              <a:gd name="connsiteY6" fmla="*/ 0 h 2321935"/>
              <a:gd name="connsiteX7" fmla="*/ 7548238 w 7548238"/>
              <a:gd name="connsiteY7" fmla="*/ 0 h 2321935"/>
              <a:gd name="connsiteX0" fmla="*/ 0 w 7548238"/>
              <a:gd name="connsiteY0" fmla="*/ 159025 h 2316222"/>
              <a:gd name="connsiteX1" fmla="*/ 3920351 w 7548238"/>
              <a:gd name="connsiteY1" fmla="*/ 354462 h 2316222"/>
              <a:gd name="connsiteX2" fmla="*/ 6196094 w 7548238"/>
              <a:gd name="connsiteY2" fmla="*/ 2266544 h 2316222"/>
              <a:gd name="connsiteX3" fmla="*/ 6750570 w 7548238"/>
              <a:gd name="connsiteY3" fmla="*/ 1702340 h 2316222"/>
              <a:gd name="connsiteX4" fmla="*/ 6750570 w 7548238"/>
              <a:gd name="connsiteY4" fmla="*/ 1128408 h 2316222"/>
              <a:gd name="connsiteX5" fmla="*/ 7343958 w 7548238"/>
              <a:gd name="connsiteY5" fmla="*/ 680936 h 2316222"/>
              <a:gd name="connsiteX6" fmla="*/ 7548238 w 7548238"/>
              <a:gd name="connsiteY6" fmla="*/ 0 h 2316222"/>
              <a:gd name="connsiteX7" fmla="*/ 7548238 w 7548238"/>
              <a:gd name="connsiteY7" fmla="*/ 0 h 2316222"/>
              <a:gd name="connsiteX0" fmla="*/ 0 w 7548238"/>
              <a:gd name="connsiteY0" fmla="*/ 159025 h 2318284"/>
              <a:gd name="connsiteX1" fmla="*/ 3949517 w 7548238"/>
              <a:gd name="connsiteY1" fmla="*/ 317235 h 2318284"/>
              <a:gd name="connsiteX2" fmla="*/ 6196094 w 7548238"/>
              <a:gd name="connsiteY2" fmla="*/ 2266544 h 2318284"/>
              <a:gd name="connsiteX3" fmla="*/ 6750570 w 7548238"/>
              <a:gd name="connsiteY3" fmla="*/ 1702340 h 2318284"/>
              <a:gd name="connsiteX4" fmla="*/ 6750570 w 7548238"/>
              <a:gd name="connsiteY4" fmla="*/ 1128408 h 2318284"/>
              <a:gd name="connsiteX5" fmla="*/ 7343958 w 7548238"/>
              <a:gd name="connsiteY5" fmla="*/ 680936 h 2318284"/>
              <a:gd name="connsiteX6" fmla="*/ 7548238 w 7548238"/>
              <a:gd name="connsiteY6" fmla="*/ 0 h 2318284"/>
              <a:gd name="connsiteX7" fmla="*/ 7548238 w 7548238"/>
              <a:gd name="connsiteY7" fmla="*/ 0 h 2318284"/>
              <a:gd name="connsiteX0" fmla="*/ 0 w 7548238"/>
              <a:gd name="connsiteY0" fmla="*/ 159025 h 2283498"/>
              <a:gd name="connsiteX1" fmla="*/ 3949517 w 7548238"/>
              <a:gd name="connsiteY1" fmla="*/ 317235 h 2283498"/>
              <a:gd name="connsiteX2" fmla="*/ 4946535 w 7548238"/>
              <a:gd name="connsiteY2" fmla="*/ 1020285 h 2283498"/>
              <a:gd name="connsiteX3" fmla="*/ 6196094 w 7548238"/>
              <a:gd name="connsiteY3" fmla="*/ 2266544 h 2283498"/>
              <a:gd name="connsiteX4" fmla="*/ 6750570 w 7548238"/>
              <a:gd name="connsiteY4" fmla="*/ 1702340 h 2283498"/>
              <a:gd name="connsiteX5" fmla="*/ 6750570 w 7548238"/>
              <a:gd name="connsiteY5" fmla="*/ 1128408 h 2283498"/>
              <a:gd name="connsiteX6" fmla="*/ 7343958 w 7548238"/>
              <a:gd name="connsiteY6" fmla="*/ 680936 h 2283498"/>
              <a:gd name="connsiteX7" fmla="*/ 7548238 w 7548238"/>
              <a:gd name="connsiteY7" fmla="*/ 0 h 2283498"/>
              <a:gd name="connsiteX8" fmla="*/ 7548238 w 7548238"/>
              <a:gd name="connsiteY8" fmla="*/ 0 h 2283498"/>
              <a:gd name="connsiteX0" fmla="*/ 0 w 7548238"/>
              <a:gd name="connsiteY0" fmla="*/ 159025 h 2283498"/>
              <a:gd name="connsiteX1" fmla="*/ 3959239 w 7548238"/>
              <a:gd name="connsiteY1" fmla="*/ 289316 h 2283498"/>
              <a:gd name="connsiteX2" fmla="*/ 4946535 w 7548238"/>
              <a:gd name="connsiteY2" fmla="*/ 1020285 h 2283498"/>
              <a:gd name="connsiteX3" fmla="*/ 6196094 w 7548238"/>
              <a:gd name="connsiteY3" fmla="*/ 2266544 h 2283498"/>
              <a:gd name="connsiteX4" fmla="*/ 6750570 w 7548238"/>
              <a:gd name="connsiteY4" fmla="*/ 1702340 h 2283498"/>
              <a:gd name="connsiteX5" fmla="*/ 6750570 w 7548238"/>
              <a:gd name="connsiteY5" fmla="*/ 1128408 h 2283498"/>
              <a:gd name="connsiteX6" fmla="*/ 7343958 w 7548238"/>
              <a:gd name="connsiteY6" fmla="*/ 680936 h 2283498"/>
              <a:gd name="connsiteX7" fmla="*/ 7548238 w 7548238"/>
              <a:gd name="connsiteY7" fmla="*/ 0 h 2283498"/>
              <a:gd name="connsiteX8" fmla="*/ 7548238 w 7548238"/>
              <a:gd name="connsiteY8" fmla="*/ 0 h 2283498"/>
              <a:gd name="connsiteX0" fmla="*/ 0 w 7548238"/>
              <a:gd name="connsiteY0" fmla="*/ 159025 h 2283498"/>
              <a:gd name="connsiteX1" fmla="*/ 3959239 w 7548238"/>
              <a:gd name="connsiteY1" fmla="*/ 289316 h 2283498"/>
              <a:gd name="connsiteX2" fmla="*/ 4946535 w 7548238"/>
              <a:gd name="connsiteY2" fmla="*/ 1020285 h 2283498"/>
              <a:gd name="connsiteX3" fmla="*/ 6196094 w 7548238"/>
              <a:gd name="connsiteY3" fmla="*/ 2266544 h 2283498"/>
              <a:gd name="connsiteX4" fmla="*/ 6750570 w 7548238"/>
              <a:gd name="connsiteY4" fmla="*/ 1702340 h 2283498"/>
              <a:gd name="connsiteX5" fmla="*/ 6750570 w 7548238"/>
              <a:gd name="connsiteY5" fmla="*/ 1128408 h 2283498"/>
              <a:gd name="connsiteX6" fmla="*/ 7343958 w 7548238"/>
              <a:gd name="connsiteY6" fmla="*/ 680936 h 2283498"/>
              <a:gd name="connsiteX7" fmla="*/ 7548238 w 7548238"/>
              <a:gd name="connsiteY7" fmla="*/ 0 h 2283498"/>
              <a:gd name="connsiteX8" fmla="*/ 7548238 w 7548238"/>
              <a:gd name="connsiteY8" fmla="*/ 0 h 2283498"/>
              <a:gd name="connsiteX0" fmla="*/ 0 w 7548238"/>
              <a:gd name="connsiteY0" fmla="*/ 159025 h 2283498"/>
              <a:gd name="connsiteX1" fmla="*/ 3910630 w 7548238"/>
              <a:gd name="connsiteY1" fmla="*/ 159025 h 2283498"/>
              <a:gd name="connsiteX2" fmla="*/ 4946535 w 7548238"/>
              <a:gd name="connsiteY2" fmla="*/ 1020285 h 2283498"/>
              <a:gd name="connsiteX3" fmla="*/ 6196094 w 7548238"/>
              <a:gd name="connsiteY3" fmla="*/ 2266544 h 2283498"/>
              <a:gd name="connsiteX4" fmla="*/ 6750570 w 7548238"/>
              <a:gd name="connsiteY4" fmla="*/ 1702340 h 2283498"/>
              <a:gd name="connsiteX5" fmla="*/ 6750570 w 7548238"/>
              <a:gd name="connsiteY5" fmla="*/ 1128408 h 2283498"/>
              <a:gd name="connsiteX6" fmla="*/ 7343958 w 7548238"/>
              <a:gd name="connsiteY6" fmla="*/ 680936 h 2283498"/>
              <a:gd name="connsiteX7" fmla="*/ 7548238 w 7548238"/>
              <a:gd name="connsiteY7" fmla="*/ 0 h 2283498"/>
              <a:gd name="connsiteX8" fmla="*/ 7548238 w 7548238"/>
              <a:gd name="connsiteY8" fmla="*/ 0 h 2283498"/>
              <a:gd name="connsiteX0" fmla="*/ 0 w 7548238"/>
              <a:gd name="connsiteY0" fmla="*/ 159025 h 2283498"/>
              <a:gd name="connsiteX1" fmla="*/ 3891187 w 7548238"/>
              <a:gd name="connsiteY1" fmla="*/ 103186 h 2283498"/>
              <a:gd name="connsiteX2" fmla="*/ 4946535 w 7548238"/>
              <a:gd name="connsiteY2" fmla="*/ 1020285 h 2283498"/>
              <a:gd name="connsiteX3" fmla="*/ 6196094 w 7548238"/>
              <a:gd name="connsiteY3" fmla="*/ 2266544 h 2283498"/>
              <a:gd name="connsiteX4" fmla="*/ 6750570 w 7548238"/>
              <a:gd name="connsiteY4" fmla="*/ 1702340 h 2283498"/>
              <a:gd name="connsiteX5" fmla="*/ 6750570 w 7548238"/>
              <a:gd name="connsiteY5" fmla="*/ 1128408 h 2283498"/>
              <a:gd name="connsiteX6" fmla="*/ 7343958 w 7548238"/>
              <a:gd name="connsiteY6" fmla="*/ 680936 h 2283498"/>
              <a:gd name="connsiteX7" fmla="*/ 7548238 w 7548238"/>
              <a:gd name="connsiteY7" fmla="*/ 0 h 2283498"/>
              <a:gd name="connsiteX8" fmla="*/ 7548238 w 7548238"/>
              <a:gd name="connsiteY8" fmla="*/ 0 h 2283498"/>
              <a:gd name="connsiteX0" fmla="*/ 0 w 7548238"/>
              <a:gd name="connsiteY0" fmla="*/ 159025 h 2283498"/>
              <a:gd name="connsiteX1" fmla="*/ 3891187 w 7548238"/>
              <a:gd name="connsiteY1" fmla="*/ 103186 h 2283498"/>
              <a:gd name="connsiteX2" fmla="*/ 4946535 w 7548238"/>
              <a:gd name="connsiteY2" fmla="*/ 1020285 h 2283498"/>
              <a:gd name="connsiteX3" fmla="*/ 6196094 w 7548238"/>
              <a:gd name="connsiteY3" fmla="*/ 2266544 h 2283498"/>
              <a:gd name="connsiteX4" fmla="*/ 6750570 w 7548238"/>
              <a:gd name="connsiteY4" fmla="*/ 1702340 h 2283498"/>
              <a:gd name="connsiteX5" fmla="*/ 6750570 w 7548238"/>
              <a:gd name="connsiteY5" fmla="*/ 1128408 h 2283498"/>
              <a:gd name="connsiteX6" fmla="*/ 7343958 w 7548238"/>
              <a:gd name="connsiteY6" fmla="*/ 680936 h 2283498"/>
              <a:gd name="connsiteX7" fmla="*/ 7548238 w 7548238"/>
              <a:gd name="connsiteY7" fmla="*/ 0 h 2283498"/>
              <a:gd name="connsiteX8" fmla="*/ 7548238 w 7548238"/>
              <a:gd name="connsiteY8" fmla="*/ 0 h 2283498"/>
              <a:gd name="connsiteX0" fmla="*/ 0 w 7548238"/>
              <a:gd name="connsiteY0" fmla="*/ 159025 h 2283498"/>
              <a:gd name="connsiteX1" fmla="*/ 3891187 w 7548238"/>
              <a:gd name="connsiteY1" fmla="*/ 103186 h 2283498"/>
              <a:gd name="connsiteX2" fmla="*/ 4946535 w 7548238"/>
              <a:gd name="connsiteY2" fmla="*/ 1020285 h 2283498"/>
              <a:gd name="connsiteX3" fmla="*/ 6196094 w 7548238"/>
              <a:gd name="connsiteY3" fmla="*/ 2266544 h 2283498"/>
              <a:gd name="connsiteX4" fmla="*/ 6750570 w 7548238"/>
              <a:gd name="connsiteY4" fmla="*/ 1702340 h 2283498"/>
              <a:gd name="connsiteX5" fmla="*/ 6750570 w 7548238"/>
              <a:gd name="connsiteY5" fmla="*/ 1128408 h 2283498"/>
              <a:gd name="connsiteX6" fmla="*/ 7343958 w 7548238"/>
              <a:gd name="connsiteY6" fmla="*/ 680936 h 2283498"/>
              <a:gd name="connsiteX7" fmla="*/ 7548238 w 7548238"/>
              <a:gd name="connsiteY7" fmla="*/ 0 h 2283498"/>
              <a:gd name="connsiteX8" fmla="*/ 7548238 w 7548238"/>
              <a:gd name="connsiteY8" fmla="*/ 0 h 2283498"/>
              <a:gd name="connsiteX0" fmla="*/ 0 w 7548238"/>
              <a:gd name="connsiteY0" fmla="*/ 159025 h 2283498"/>
              <a:gd name="connsiteX1" fmla="*/ 3891187 w 7548238"/>
              <a:gd name="connsiteY1" fmla="*/ 103186 h 2283498"/>
              <a:gd name="connsiteX2" fmla="*/ 4946535 w 7548238"/>
              <a:gd name="connsiteY2" fmla="*/ 1020285 h 2283498"/>
              <a:gd name="connsiteX3" fmla="*/ 6196094 w 7548238"/>
              <a:gd name="connsiteY3" fmla="*/ 2266544 h 2283498"/>
              <a:gd name="connsiteX4" fmla="*/ 6750570 w 7548238"/>
              <a:gd name="connsiteY4" fmla="*/ 1702340 h 2283498"/>
              <a:gd name="connsiteX5" fmla="*/ 6750570 w 7548238"/>
              <a:gd name="connsiteY5" fmla="*/ 1128408 h 2283498"/>
              <a:gd name="connsiteX6" fmla="*/ 7343958 w 7548238"/>
              <a:gd name="connsiteY6" fmla="*/ 680936 h 2283498"/>
              <a:gd name="connsiteX7" fmla="*/ 7548238 w 7548238"/>
              <a:gd name="connsiteY7" fmla="*/ 0 h 2283498"/>
              <a:gd name="connsiteX8" fmla="*/ 7548238 w 7548238"/>
              <a:gd name="connsiteY8" fmla="*/ 0 h 2283498"/>
              <a:gd name="connsiteX0" fmla="*/ 0 w 7548238"/>
              <a:gd name="connsiteY0" fmla="*/ 159025 h 2279807"/>
              <a:gd name="connsiteX1" fmla="*/ 3891187 w 7548238"/>
              <a:gd name="connsiteY1" fmla="*/ 103186 h 2279807"/>
              <a:gd name="connsiteX2" fmla="*/ 4868760 w 7548238"/>
              <a:gd name="connsiteY2" fmla="*/ 1113351 h 2279807"/>
              <a:gd name="connsiteX3" fmla="*/ 6196094 w 7548238"/>
              <a:gd name="connsiteY3" fmla="*/ 2266544 h 2279807"/>
              <a:gd name="connsiteX4" fmla="*/ 6750570 w 7548238"/>
              <a:gd name="connsiteY4" fmla="*/ 1702340 h 2279807"/>
              <a:gd name="connsiteX5" fmla="*/ 6750570 w 7548238"/>
              <a:gd name="connsiteY5" fmla="*/ 1128408 h 2279807"/>
              <a:gd name="connsiteX6" fmla="*/ 7343958 w 7548238"/>
              <a:gd name="connsiteY6" fmla="*/ 680936 h 2279807"/>
              <a:gd name="connsiteX7" fmla="*/ 7548238 w 7548238"/>
              <a:gd name="connsiteY7" fmla="*/ 0 h 2279807"/>
              <a:gd name="connsiteX8" fmla="*/ 7548238 w 7548238"/>
              <a:gd name="connsiteY8" fmla="*/ 0 h 2279807"/>
              <a:gd name="connsiteX0" fmla="*/ 0 w 7548238"/>
              <a:gd name="connsiteY0" fmla="*/ 159025 h 2279807"/>
              <a:gd name="connsiteX1" fmla="*/ 3891187 w 7548238"/>
              <a:gd name="connsiteY1" fmla="*/ 103186 h 2279807"/>
              <a:gd name="connsiteX2" fmla="*/ 4868760 w 7548238"/>
              <a:gd name="connsiteY2" fmla="*/ 1113351 h 2279807"/>
              <a:gd name="connsiteX3" fmla="*/ 6196094 w 7548238"/>
              <a:gd name="connsiteY3" fmla="*/ 2266544 h 2279807"/>
              <a:gd name="connsiteX4" fmla="*/ 6750570 w 7548238"/>
              <a:gd name="connsiteY4" fmla="*/ 1702340 h 2279807"/>
              <a:gd name="connsiteX5" fmla="*/ 6750570 w 7548238"/>
              <a:gd name="connsiteY5" fmla="*/ 1128408 h 2279807"/>
              <a:gd name="connsiteX6" fmla="*/ 7343958 w 7548238"/>
              <a:gd name="connsiteY6" fmla="*/ 680936 h 2279807"/>
              <a:gd name="connsiteX7" fmla="*/ 7548238 w 7548238"/>
              <a:gd name="connsiteY7" fmla="*/ 0 h 2279807"/>
              <a:gd name="connsiteX8" fmla="*/ 7548238 w 7548238"/>
              <a:gd name="connsiteY8" fmla="*/ 0 h 2279807"/>
              <a:gd name="connsiteX0" fmla="*/ 0 w 7548238"/>
              <a:gd name="connsiteY0" fmla="*/ 93879 h 2279807"/>
              <a:gd name="connsiteX1" fmla="*/ 3891187 w 7548238"/>
              <a:gd name="connsiteY1" fmla="*/ 103186 h 2279807"/>
              <a:gd name="connsiteX2" fmla="*/ 4868760 w 7548238"/>
              <a:gd name="connsiteY2" fmla="*/ 1113351 h 2279807"/>
              <a:gd name="connsiteX3" fmla="*/ 6196094 w 7548238"/>
              <a:gd name="connsiteY3" fmla="*/ 2266544 h 2279807"/>
              <a:gd name="connsiteX4" fmla="*/ 6750570 w 7548238"/>
              <a:gd name="connsiteY4" fmla="*/ 1702340 h 2279807"/>
              <a:gd name="connsiteX5" fmla="*/ 6750570 w 7548238"/>
              <a:gd name="connsiteY5" fmla="*/ 1128408 h 2279807"/>
              <a:gd name="connsiteX6" fmla="*/ 7343958 w 7548238"/>
              <a:gd name="connsiteY6" fmla="*/ 680936 h 2279807"/>
              <a:gd name="connsiteX7" fmla="*/ 7548238 w 7548238"/>
              <a:gd name="connsiteY7" fmla="*/ 0 h 2279807"/>
              <a:gd name="connsiteX8" fmla="*/ 7548238 w 7548238"/>
              <a:gd name="connsiteY8" fmla="*/ 0 h 2279807"/>
              <a:gd name="connsiteX0" fmla="*/ 0 w 7548238"/>
              <a:gd name="connsiteY0" fmla="*/ 93879 h 2279807"/>
              <a:gd name="connsiteX1" fmla="*/ 3891187 w 7548238"/>
              <a:gd name="connsiteY1" fmla="*/ 103186 h 2279807"/>
              <a:gd name="connsiteX2" fmla="*/ 4868760 w 7548238"/>
              <a:gd name="connsiteY2" fmla="*/ 1113351 h 2279807"/>
              <a:gd name="connsiteX3" fmla="*/ 6196094 w 7548238"/>
              <a:gd name="connsiteY3" fmla="*/ 2266544 h 2279807"/>
              <a:gd name="connsiteX4" fmla="*/ 6750570 w 7548238"/>
              <a:gd name="connsiteY4" fmla="*/ 1702340 h 2279807"/>
              <a:gd name="connsiteX5" fmla="*/ 6750570 w 7548238"/>
              <a:gd name="connsiteY5" fmla="*/ 1128408 h 2279807"/>
              <a:gd name="connsiteX6" fmla="*/ 7343958 w 7548238"/>
              <a:gd name="connsiteY6" fmla="*/ 680936 h 2279807"/>
              <a:gd name="connsiteX7" fmla="*/ 7548238 w 7548238"/>
              <a:gd name="connsiteY7" fmla="*/ 0 h 2279807"/>
              <a:gd name="connsiteX8" fmla="*/ 7548238 w 7548238"/>
              <a:gd name="connsiteY8" fmla="*/ 0 h 2279807"/>
              <a:gd name="connsiteX0" fmla="*/ 0 w 7548238"/>
              <a:gd name="connsiteY0" fmla="*/ 93879 h 2279807"/>
              <a:gd name="connsiteX1" fmla="*/ 3891187 w 7548238"/>
              <a:gd name="connsiteY1" fmla="*/ 103186 h 2279807"/>
              <a:gd name="connsiteX2" fmla="*/ 4868760 w 7548238"/>
              <a:gd name="connsiteY2" fmla="*/ 1113351 h 2279807"/>
              <a:gd name="connsiteX3" fmla="*/ 6196094 w 7548238"/>
              <a:gd name="connsiteY3" fmla="*/ 2266544 h 2279807"/>
              <a:gd name="connsiteX4" fmla="*/ 6750570 w 7548238"/>
              <a:gd name="connsiteY4" fmla="*/ 1702340 h 2279807"/>
              <a:gd name="connsiteX5" fmla="*/ 6750570 w 7548238"/>
              <a:gd name="connsiteY5" fmla="*/ 1128408 h 2279807"/>
              <a:gd name="connsiteX6" fmla="*/ 7343958 w 7548238"/>
              <a:gd name="connsiteY6" fmla="*/ 680936 h 2279807"/>
              <a:gd name="connsiteX7" fmla="*/ 7548238 w 7548238"/>
              <a:gd name="connsiteY7" fmla="*/ 0 h 2279807"/>
              <a:gd name="connsiteX8" fmla="*/ 7548238 w 7548238"/>
              <a:gd name="connsiteY8" fmla="*/ 0 h 2279807"/>
              <a:gd name="connsiteX0" fmla="*/ 0 w 7548238"/>
              <a:gd name="connsiteY0" fmla="*/ 93879 h 2279807"/>
              <a:gd name="connsiteX1" fmla="*/ 3891187 w 7548238"/>
              <a:gd name="connsiteY1" fmla="*/ 103186 h 2279807"/>
              <a:gd name="connsiteX2" fmla="*/ 4868760 w 7548238"/>
              <a:gd name="connsiteY2" fmla="*/ 1113351 h 2279807"/>
              <a:gd name="connsiteX3" fmla="*/ 6196094 w 7548238"/>
              <a:gd name="connsiteY3" fmla="*/ 2266544 h 2279807"/>
              <a:gd name="connsiteX4" fmla="*/ 6750570 w 7548238"/>
              <a:gd name="connsiteY4" fmla="*/ 1702340 h 2279807"/>
              <a:gd name="connsiteX5" fmla="*/ 6750570 w 7548238"/>
              <a:gd name="connsiteY5" fmla="*/ 1128408 h 2279807"/>
              <a:gd name="connsiteX6" fmla="*/ 7343958 w 7548238"/>
              <a:gd name="connsiteY6" fmla="*/ 680936 h 2279807"/>
              <a:gd name="connsiteX7" fmla="*/ 7548238 w 7548238"/>
              <a:gd name="connsiteY7" fmla="*/ 0 h 2279807"/>
              <a:gd name="connsiteX8" fmla="*/ 7548238 w 7548238"/>
              <a:gd name="connsiteY8" fmla="*/ 0 h 2279807"/>
              <a:gd name="connsiteX0" fmla="*/ 0 w 7616292"/>
              <a:gd name="connsiteY0" fmla="*/ 568510 h 2754438"/>
              <a:gd name="connsiteX1" fmla="*/ 3891187 w 7616292"/>
              <a:gd name="connsiteY1" fmla="*/ 577817 h 2754438"/>
              <a:gd name="connsiteX2" fmla="*/ 4868760 w 7616292"/>
              <a:gd name="connsiteY2" fmla="*/ 1587982 h 2754438"/>
              <a:gd name="connsiteX3" fmla="*/ 6196094 w 7616292"/>
              <a:gd name="connsiteY3" fmla="*/ 2741175 h 2754438"/>
              <a:gd name="connsiteX4" fmla="*/ 6750570 w 7616292"/>
              <a:gd name="connsiteY4" fmla="*/ 2176971 h 2754438"/>
              <a:gd name="connsiteX5" fmla="*/ 6750570 w 7616292"/>
              <a:gd name="connsiteY5" fmla="*/ 1603039 h 2754438"/>
              <a:gd name="connsiteX6" fmla="*/ 7343958 w 7616292"/>
              <a:gd name="connsiteY6" fmla="*/ 1155567 h 2754438"/>
              <a:gd name="connsiteX7" fmla="*/ 7548238 w 7616292"/>
              <a:gd name="connsiteY7" fmla="*/ 474631 h 2754438"/>
              <a:gd name="connsiteX8" fmla="*/ 7616292 w 7616292"/>
              <a:gd name="connsiteY8" fmla="*/ 0 h 2754438"/>
              <a:gd name="connsiteX0" fmla="*/ 0 w 7616292"/>
              <a:gd name="connsiteY0" fmla="*/ 568510 h 2754438"/>
              <a:gd name="connsiteX1" fmla="*/ 3891187 w 7616292"/>
              <a:gd name="connsiteY1" fmla="*/ 577817 h 2754438"/>
              <a:gd name="connsiteX2" fmla="*/ 4868760 w 7616292"/>
              <a:gd name="connsiteY2" fmla="*/ 1587982 h 2754438"/>
              <a:gd name="connsiteX3" fmla="*/ 6196094 w 7616292"/>
              <a:gd name="connsiteY3" fmla="*/ 2741175 h 2754438"/>
              <a:gd name="connsiteX4" fmla="*/ 6750570 w 7616292"/>
              <a:gd name="connsiteY4" fmla="*/ 2176971 h 2754438"/>
              <a:gd name="connsiteX5" fmla="*/ 6750570 w 7616292"/>
              <a:gd name="connsiteY5" fmla="*/ 1603039 h 2754438"/>
              <a:gd name="connsiteX6" fmla="*/ 7343958 w 7616292"/>
              <a:gd name="connsiteY6" fmla="*/ 1155567 h 2754438"/>
              <a:gd name="connsiteX7" fmla="*/ 7557961 w 7616292"/>
              <a:gd name="connsiteY7" fmla="*/ 167517 h 2754438"/>
              <a:gd name="connsiteX8" fmla="*/ 7616292 w 7616292"/>
              <a:gd name="connsiteY8" fmla="*/ 0 h 2754438"/>
              <a:gd name="connsiteX0" fmla="*/ 0 w 7569820"/>
              <a:gd name="connsiteY0" fmla="*/ 959383 h 3145311"/>
              <a:gd name="connsiteX1" fmla="*/ 3891187 w 7569820"/>
              <a:gd name="connsiteY1" fmla="*/ 968690 h 3145311"/>
              <a:gd name="connsiteX2" fmla="*/ 4868760 w 7569820"/>
              <a:gd name="connsiteY2" fmla="*/ 1978855 h 3145311"/>
              <a:gd name="connsiteX3" fmla="*/ 6196094 w 7569820"/>
              <a:gd name="connsiteY3" fmla="*/ 3132048 h 3145311"/>
              <a:gd name="connsiteX4" fmla="*/ 6750570 w 7569820"/>
              <a:gd name="connsiteY4" fmla="*/ 2567844 h 3145311"/>
              <a:gd name="connsiteX5" fmla="*/ 6750570 w 7569820"/>
              <a:gd name="connsiteY5" fmla="*/ 1993912 h 3145311"/>
              <a:gd name="connsiteX6" fmla="*/ 7343958 w 7569820"/>
              <a:gd name="connsiteY6" fmla="*/ 1546440 h 3145311"/>
              <a:gd name="connsiteX7" fmla="*/ 7557961 w 7569820"/>
              <a:gd name="connsiteY7" fmla="*/ 558390 h 3145311"/>
              <a:gd name="connsiteX8" fmla="*/ 7557961 w 7569820"/>
              <a:gd name="connsiteY8" fmla="*/ 0 h 3145311"/>
              <a:gd name="connsiteX0" fmla="*/ 0 w 7569820"/>
              <a:gd name="connsiteY0" fmla="*/ 959383 h 3144692"/>
              <a:gd name="connsiteX1" fmla="*/ 3891187 w 7569820"/>
              <a:gd name="connsiteY1" fmla="*/ 968690 h 3144692"/>
              <a:gd name="connsiteX2" fmla="*/ 4868760 w 7569820"/>
              <a:gd name="connsiteY2" fmla="*/ 1978855 h 3144692"/>
              <a:gd name="connsiteX3" fmla="*/ 6196094 w 7569820"/>
              <a:gd name="connsiteY3" fmla="*/ 3132048 h 3144692"/>
              <a:gd name="connsiteX4" fmla="*/ 6750570 w 7569820"/>
              <a:gd name="connsiteY4" fmla="*/ 2567844 h 3144692"/>
              <a:gd name="connsiteX5" fmla="*/ 7294997 w 7569820"/>
              <a:gd name="connsiteY5" fmla="*/ 2161429 h 3144692"/>
              <a:gd name="connsiteX6" fmla="*/ 7343958 w 7569820"/>
              <a:gd name="connsiteY6" fmla="*/ 1546440 h 3144692"/>
              <a:gd name="connsiteX7" fmla="*/ 7557961 w 7569820"/>
              <a:gd name="connsiteY7" fmla="*/ 558390 h 3144692"/>
              <a:gd name="connsiteX8" fmla="*/ 7557961 w 7569820"/>
              <a:gd name="connsiteY8" fmla="*/ 0 h 3144692"/>
              <a:gd name="connsiteX0" fmla="*/ 0 w 7589437"/>
              <a:gd name="connsiteY0" fmla="*/ 959383 h 3144692"/>
              <a:gd name="connsiteX1" fmla="*/ 3891187 w 7589437"/>
              <a:gd name="connsiteY1" fmla="*/ 968690 h 3144692"/>
              <a:gd name="connsiteX2" fmla="*/ 4868760 w 7589437"/>
              <a:gd name="connsiteY2" fmla="*/ 1978855 h 3144692"/>
              <a:gd name="connsiteX3" fmla="*/ 6196094 w 7589437"/>
              <a:gd name="connsiteY3" fmla="*/ 3132048 h 3144692"/>
              <a:gd name="connsiteX4" fmla="*/ 6750570 w 7589437"/>
              <a:gd name="connsiteY4" fmla="*/ 2567844 h 3144692"/>
              <a:gd name="connsiteX5" fmla="*/ 7294997 w 7589437"/>
              <a:gd name="connsiteY5" fmla="*/ 2161429 h 3144692"/>
              <a:gd name="connsiteX6" fmla="*/ 7071745 w 7589437"/>
              <a:gd name="connsiteY6" fmla="*/ 1453375 h 3144692"/>
              <a:gd name="connsiteX7" fmla="*/ 7557961 w 7589437"/>
              <a:gd name="connsiteY7" fmla="*/ 558390 h 3144692"/>
              <a:gd name="connsiteX8" fmla="*/ 7557961 w 7589437"/>
              <a:gd name="connsiteY8" fmla="*/ 0 h 3144692"/>
              <a:gd name="connsiteX0" fmla="*/ 0 w 7589437"/>
              <a:gd name="connsiteY0" fmla="*/ 959383 h 3134471"/>
              <a:gd name="connsiteX1" fmla="*/ 3891187 w 7589437"/>
              <a:gd name="connsiteY1" fmla="*/ 968690 h 3134471"/>
              <a:gd name="connsiteX2" fmla="*/ 4868760 w 7589437"/>
              <a:gd name="connsiteY2" fmla="*/ 1978855 h 3134471"/>
              <a:gd name="connsiteX3" fmla="*/ 6196094 w 7589437"/>
              <a:gd name="connsiteY3" fmla="*/ 3132048 h 3134471"/>
              <a:gd name="connsiteX4" fmla="*/ 6789458 w 7589437"/>
              <a:gd name="connsiteY4" fmla="*/ 2279344 h 3134471"/>
              <a:gd name="connsiteX5" fmla="*/ 7294997 w 7589437"/>
              <a:gd name="connsiteY5" fmla="*/ 2161429 h 3134471"/>
              <a:gd name="connsiteX6" fmla="*/ 7071745 w 7589437"/>
              <a:gd name="connsiteY6" fmla="*/ 1453375 h 3134471"/>
              <a:gd name="connsiteX7" fmla="*/ 7557961 w 7589437"/>
              <a:gd name="connsiteY7" fmla="*/ 558390 h 3134471"/>
              <a:gd name="connsiteX8" fmla="*/ 7557961 w 7589437"/>
              <a:gd name="connsiteY8" fmla="*/ 0 h 3134471"/>
              <a:gd name="connsiteX0" fmla="*/ 0 w 7580511"/>
              <a:gd name="connsiteY0" fmla="*/ 1210658 h 3385746"/>
              <a:gd name="connsiteX1" fmla="*/ 3891187 w 7580511"/>
              <a:gd name="connsiteY1" fmla="*/ 1219965 h 3385746"/>
              <a:gd name="connsiteX2" fmla="*/ 4868760 w 7580511"/>
              <a:gd name="connsiteY2" fmla="*/ 2230130 h 3385746"/>
              <a:gd name="connsiteX3" fmla="*/ 6196094 w 7580511"/>
              <a:gd name="connsiteY3" fmla="*/ 3383323 h 3385746"/>
              <a:gd name="connsiteX4" fmla="*/ 6789458 w 7580511"/>
              <a:gd name="connsiteY4" fmla="*/ 2530619 h 3385746"/>
              <a:gd name="connsiteX5" fmla="*/ 7294997 w 7580511"/>
              <a:gd name="connsiteY5" fmla="*/ 2412704 h 3385746"/>
              <a:gd name="connsiteX6" fmla="*/ 7071745 w 7580511"/>
              <a:gd name="connsiteY6" fmla="*/ 1704650 h 3385746"/>
              <a:gd name="connsiteX7" fmla="*/ 7557961 w 7580511"/>
              <a:gd name="connsiteY7" fmla="*/ 809665 h 3385746"/>
              <a:gd name="connsiteX8" fmla="*/ 7519074 w 7580511"/>
              <a:gd name="connsiteY8" fmla="*/ 0 h 3385746"/>
              <a:gd name="connsiteX0" fmla="*/ 0 w 7640730"/>
              <a:gd name="connsiteY0" fmla="*/ 2012196 h 4187284"/>
              <a:gd name="connsiteX1" fmla="*/ 3891187 w 7640730"/>
              <a:gd name="connsiteY1" fmla="*/ 2021503 h 4187284"/>
              <a:gd name="connsiteX2" fmla="*/ 4868760 w 7640730"/>
              <a:gd name="connsiteY2" fmla="*/ 3031668 h 4187284"/>
              <a:gd name="connsiteX3" fmla="*/ 6196094 w 7640730"/>
              <a:gd name="connsiteY3" fmla="*/ 4184861 h 4187284"/>
              <a:gd name="connsiteX4" fmla="*/ 6789458 w 7640730"/>
              <a:gd name="connsiteY4" fmla="*/ 3332157 h 4187284"/>
              <a:gd name="connsiteX5" fmla="*/ 7294997 w 7640730"/>
              <a:gd name="connsiteY5" fmla="*/ 3214242 h 4187284"/>
              <a:gd name="connsiteX6" fmla="*/ 7071745 w 7640730"/>
              <a:gd name="connsiteY6" fmla="*/ 2506188 h 4187284"/>
              <a:gd name="connsiteX7" fmla="*/ 7557961 w 7640730"/>
              <a:gd name="connsiteY7" fmla="*/ 1611203 h 4187284"/>
              <a:gd name="connsiteX8" fmla="*/ 7640730 w 7640730"/>
              <a:gd name="connsiteY8" fmla="*/ 0 h 4187284"/>
              <a:gd name="connsiteX0" fmla="*/ 0 w 7640730"/>
              <a:gd name="connsiteY0" fmla="*/ 2012196 h 4187284"/>
              <a:gd name="connsiteX1" fmla="*/ 2804398 w 7640730"/>
              <a:gd name="connsiteY1" fmla="*/ 2034643 h 4187284"/>
              <a:gd name="connsiteX2" fmla="*/ 4868760 w 7640730"/>
              <a:gd name="connsiteY2" fmla="*/ 3031668 h 4187284"/>
              <a:gd name="connsiteX3" fmla="*/ 6196094 w 7640730"/>
              <a:gd name="connsiteY3" fmla="*/ 4184861 h 4187284"/>
              <a:gd name="connsiteX4" fmla="*/ 6789458 w 7640730"/>
              <a:gd name="connsiteY4" fmla="*/ 3332157 h 4187284"/>
              <a:gd name="connsiteX5" fmla="*/ 7294997 w 7640730"/>
              <a:gd name="connsiteY5" fmla="*/ 3214242 h 4187284"/>
              <a:gd name="connsiteX6" fmla="*/ 7071745 w 7640730"/>
              <a:gd name="connsiteY6" fmla="*/ 2506188 h 4187284"/>
              <a:gd name="connsiteX7" fmla="*/ 7557961 w 7640730"/>
              <a:gd name="connsiteY7" fmla="*/ 1611203 h 4187284"/>
              <a:gd name="connsiteX8" fmla="*/ 7640730 w 7640730"/>
              <a:gd name="connsiteY8" fmla="*/ 0 h 4187284"/>
              <a:gd name="connsiteX0" fmla="*/ 0 w 7640730"/>
              <a:gd name="connsiteY0" fmla="*/ 2012196 h 4187284"/>
              <a:gd name="connsiteX1" fmla="*/ 2804398 w 7640730"/>
              <a:gd name="connsiteY1" fmla="*/ 2034643 h 4187284"/>
              <a:gd name="connsiteX2" fmla="*/ 4868760 w 7640730"/>
              <a:gd name="connsiteY2" fmla="*/ 3031668 h 4187284"/>
              <a:gd name="connsiteX3" fmla="*/ 6196094 w 7640730"/>
              <a:gd name="connsiteY3" fmla="*/ 4184861 h 4187284"/>
              <a:gd name="connsiteX4" fmla="*/ 6789458 w 7640730"/>
              <a:gd name="connsiteY4" fmla="*/ 3332157 h 4187284"/>
              <a:gd name="connsiteX5" fmla="*/ 7294997 w 7640730"/>
              <a:gd name="connsiteY5" fmla="*/ 3214242 h 4187284"/>
              <a:gd name="connsiteX6" fmla="*/ 7071745 w 7640730"/>
              <a:gd name="connsiteY6" fmla="*/ 2506188 h 4187284"/>
              <a:gd name="connsiteX7" fmla="*/ 7557961 w 7640730"/>
              <a:gd name="connsiteY7" fmla="*/ 1611203 h 4187284"/>
              <a:gd name="connsiteX8" fmla="*/ 7640730 w 7640730"/>
              <a:gd name="connsiteY8" fmla="*/ 0 h 4187284"/>
              <a:gd name="connsiteX0" fmla="*/ 0 w 7640730"/>
              <a:gd name="connsiteY0" fmla="*/ 2012196 h 4185550"/>
              <a:gd name="connsiteX1" fmla="*/ 2804398 w 7640730"/>
              <a:gd name="connsiteY1" fmla="*/ 2034643 h 4185550"/>
              <a:gd name="connsiteX2" fmla="*/ 3854964 w 7640730"/>
              <a:gd name="connsiteY2" fmla="*/ 3176208 h 4185550"/>
              <a:gd name="connsiteX3" fmla="*/ 6196094 w 7640730"/>
              <a:gd name="connsiteY3" fmla="*/ 4184861 h 4185550"/>
              <a:gd name="connsiteX4" fmla="*/ 6789458 w 7640730"/>
              <a:gd name="connsiteY4" fmla="*/ 3332157 h 4185550"/>
              <a:gd name="connsiteX5" fmla="*/ 7294997 w 7640730"/>
              <a:gd name="connsiteY5" fmla="*/ 3214242 h 4185550"/>
              <a:gd name="connsiteX6" fmla="*/ 7071745 w 7640730"/>
              <a:gd name="connsiteY6" fmla="*/ 2506188 h 4185550"/>
              <a:gd name="connsiteX7" fmla="*/ 7557961 w 7640730"/>
              <a:gd name="connsiteY7" fmla="*/ 1611203 h 4185550"/>
              <a:gd name="connsiteX8" fmla="*/ 7640730 w 7640730"/>
              <a:gd name="connsiteY8" fmla="*/ 0 h 4185550"/>
              <a:gd name="connsiteX0" fmla="*/ 0 w 7640730"/>
              <a:gd name="connsiteY0" fmla="*/ 2012196 h 4185550"/>
              <a:gd name="connsiteX1" fmla="*/ 2260236 w 7640730"/>
              <a:gd name="connsiteY1" fmla="*/ 1983535 h 4185550"/>
              <a:gd name="connsiteX2" fmla="*/ 2804398 w 7640730"/>
              <a:gd name="connsiteY2" fmla="*/ 2034643 h 4185550"/>
              <a:gd name="connsiteX3" fmla="*/ 3854964 w 7640730"/>
              <a:gd name="connsiteY3" fmla="*/ 3176208 h 4185550"/>
              <a:gd name="connsiteX4" fmla="*/ 6196094 w 7640730"/>
              <a:gd name="connsiteY4" fmla="*/ 4184861 h 4185550"/>
              <a:gd name="connsiteX5" fmla="*/ 6789458 w 7640730"/>
              <a:gd name="connsiteY5" fmla="*/ 3332157 h 4185550"/>
              <a:gd name="connsiteX6" fmla="*/ 7294997 w 7640730"/>
              <a:gd name="connsiteY6" fmla="*/ 3214242 h 4185550"/>
              <a:gd name="connsiteX7" fmla="*/ 7071745 w 7640730"/>
              <a:gd name="connsiteY7" fmla="*/ 2506188 h 4185550"/>
              <a:gd name="connsiteX8" fmla="*/ 7557961 w 7640730"/>
              <a:gd name="connsiteY8" fmla="*/ 1611203 h 4185550"/>
              <a:gd name="connsiteX9" fmla="*/ 7640730 w 7640730"/>
              <a:gd name="connsiteY9" fmla="*/ 0 h 4185550"/>
              <a:gd name="connsiteX0" fmla="*/ 0 w 7640730"/>
              <a:gd name="connsiteY0" fmla="*/ 2012196 h 4185550"/>
              <a:gd name="connsiteX1" fmla="*/ 2260236 w 7640730"/>
              <a:gd name="connsiteY1" fmla="*/ 1983535 h 4185550"/>
              <a:gd name="connsiteX2" fmla="*/ 2844950 w 7640730"/>
              <a:gd name="connsiteY2" fmla="*/ 2152903 h 4185550"/>
              <a:gd name="connsiteX3" fmla="*/ 3854964 w 7640730"/>
              <a:gd name="connsiteY3" fmla="*/ 3176208 h 4185550"/>
              <a:gd name="connsiteX4" fmla="*/ 6196094 w 7640730"/>
              <a:gd name="connsiteY4" fmla="*/ 4184861 h 4185550"/>
              <a:gd name="connsiteX5" fmla="*/ 6789458 w 7640730"/>
              <a:gd name="connsiteY5" fmla="*/ 3332157 h 4185550"/>
              <a:gd name="connsiteX6" fmla="*/ 7294997 w 7640730"/>
              <a:gd name="connsiteY6" fmla="*/ 3214242 h 4185550"/>
              <a:gd name="connsiteX7" fmla="*/ 7071745 w 7640730"/>
              <a:gd name="connsiteY7" fmla="*/ 2506188 h 4185550"/>
              <a:gd name="connsiteX8" fmla="*/ 7557961 w 7640730"/>
              <a:gd name="connsiteY8" fmla="*/ 1611203 h 4185550"/>
              <a:gd name="connsiteX9" fmla="*/ 7640730 w 7640730"/>
              <a:gd name="connsiteY9" fmla="*/ 0 h 4185550"/>
              <a:gd name="connsiteX0" fmla="*/ 0 w 7640730"/>
              <a:gd name="connsiteY0" fmla="*/ 2012196 h 4185550"/>
              <a:gd name="connsiteX1" fmla="*/ 2260236 w 7640730"/>
              <a:gd name="connsiteY1" fmla="*/ 1983535 h 4185550"/>
              <a:gd name="connsiteX2" fmla="*/ 2828729 w 7640730"/>
              <a:gd name="connsiteY2" fmla="*/ 2139763 h 4185550"/>
              <a:gd name="connsiteX3" fmla="*/ 3854964 w 7640730"/>
              <a:gd name="connsiteY3" fmla="*/ 3176208 h 4185550"/>
              <a:gd name="connsiteX4" fmla="*/ 6196094 w 7640730"/>
              <a:gd name="connsiteY4" fmla="*/ 4184861 h 4185550"/>
              <a:gd name="connsiteX5" fmla="*/ 6789458 w 7640730"/>
              <a:gd name="connsiteY5" fmla="*/ 3332157 h 4185550"/>
              <a:gd name="connsiteX6" fmla="*/ 7294997 w 7640730"/>
              <a:gd name="connsiteY6" fmla="*/ 3214242 h 4185550"/>
              <a:gd name="connsiteX7" fmla="*/ 7071745 w 7640730"/>
              <a:gd name="connsiteY7" fmla="*/ 2506188 h 4185550"/>
              <a:gd name="connsiteX8" fmla="*/ 7557961 w 7640730"/>
              <a:gd name="connsiteY8" fmla="*/ 1611203 h 4185550"/>
              <a:gd name="connsiteX9" fmla="*/ 7640730 w 7640730"/>
              <a:gd name="connsiteY9" fmla="*/ 0 h 4185550"/>
              <a:gd name="connsiteX0" fmla="*/ 0 w 7640730"/>
              <a:gd name="connsiteY0" fmla="*/ 2012196 h 4185550"/>
              <a:gd name="connsiteX1" fmla="*/ 2260236 w 7640730"/>
              <a:gd name="connsiteY1" fmla="*/ 1983535 h 4185550"/>
              <a:gd name="connsiteX2" fmla="*/ 2828729 w 7640730"/>
              <a:gd name="connsiteY2" fmla="*/ 2139763 h 4185550"/>
              <a:gd name="connsiteX3" fmla="*/ 3854964 w 7640730"/>
              <a:gd name="connsiteY3" fmla="*/ 3176208 h 4185550"/>
              <a:gd name="connsiteX4" fmla="*/ 6196094 w 7640730"/>
              <a:gd name="connsiteY4" fmla="*/ 4184861 h 4185550"/>
              <a:gd name="connsiteX5" fmla="*/ 6789458 w 7640730"/>
              <a:gd name="connsiteY5" fmla="*/ 3332157 h 4185550"/>
              <a:gd name="connsiteX6" fmla="*/ 7294997 w 7640730"/>
              <a:gd name="connsiteY6" fmla="*/ 3214242 h 4185550"/>
              <a:gd name="connsiteX7" fmla="*/ 7071745 w 7640730"/>
              <a:gd name="connsiteY7" fmla="*/ 2506188 h 4185550"/>
              <a:gd name="connsiteX8" fmla="*/ 7557961 w 7640730"/>
              <a:gd name="connsiteY8" fmla="*/ 1611203 h 4185550"/>
              <a:gd name="connsiteX9" fmla="*/ 7640730 w 7640730"/>
              <a:gd name="connsiteY9" fmla="*/ 0 h 4185550"/>
              <a:gd name="connsiteX0" fmla="*/ 0 w 7640730"/>
              <a:gd name="connsiteY0" fmla="*/ 2012196 h 4185550"/>
              <a:gd name="connsiteX1" fmla="*/ 2260236 w 7640730"/>
              <a:gd name="connsiteY1" fmla="*/ 1983535 h 4185550"/>
              <a:gd name="connsiteX2" fmla="*/ 2828729 w 7640730"/>
              <a:gd name="connsiteY2" fmla="*/ 2139763 h 4185550"/>
              <a:gd name="connsiteX3" fmla="*/ 3854964 w 7640730"/>
              <a:gd name="connsiteY3" fmla="*/ 3176208 h 4185550"/>
              <a:gd name="connsiteX4" fmla="*/ 6196094 w 7640730"/>
              <a:gd name="connsiteY4" fmla="*/ 4184861 h 4185550"/>
              <a:gd name="connsiteX5" fmla="*/ 6789458 w 7640730"/>
              <a:gd name="connsiteY5" fmla="*/ 3332157 h 4185550"/>
              <a:gd name="connsiteX6" fmla="*/ 7294997 w 7640730"/>
              <a:gd name="connsiteY6" fmla="*/ 3214242 h 4185550"/>
              <a:gd name="connsiteX7" fmla="*/ 7071745 w 7640730"/>
              <a:gd name="connsiteY7" fmla="*/ 2506188 h 4185550"/>
              <a:gd name="connsiteX8" fmla="*/ 7557961 w 7640730"/>
              <a:gd name="connsiteY8" fmla="*/ 1611203 h 4185550"/>
              <a:gd name="connsiteX9" fmla="*/ 7640730 w 7640730"/>
              <a:gd name="connsiteY9" fmla="*/ 0 h 4185550"/>
              <a:gd name="connsiteX0" fmla="*/ 0 w 7640730"/>
              <a:gd name="connsiteY0" fmla="*/ 2012196 h 4185550"/>
              <a:gd name="connsiteX1" fmla="*/ 2260236 w 7640730"/>
              <a:gd name="connsiteY1" fmla="*/ 1983535 h 4185550"/>
              <a:gd name="connsiteX2" fmla="*/ 2853060 w 7640730"/>
              <a:gd name="connsiteY2" fmla="*/ 2100343 h 4185550"/>
              <a:gd name="connsiteX3" fmla="*/ 3854964 w 7640730"/>
              <a:gd name="connsiteY3" fmla="*/ 3176208 h 4185550"/>
              <a:gd name="connsiteX4" fmla="*/ 6196094 w 7640730"/>
              <a:gd name="connsiteY4" fmla="*/ 4184861 h 4185550"/>
              <a:gd name="connsiteX5" fmla="*/ 6789458 w 7640730"/>
              <a:gd name="connsiteY5" fmla="*/ 3332157 h 4185550"/>
              <a:gd name="connsiteX6" fmla="*/ 7294997 w 7640730"/>
              <a:gd name="connsiteY6" fmla="*/ 3214242 h 4185550"/>
              <a:gd name="connsiteX7" fmla="*/ 7071745 w 7640730"/>
              <a:gd name="connsiteY7" fmla="*/ 2506188 h 4185550"/>
              <a:gd name="connsiteX8" fmla="*/ 7557961 w 7640730"/>
              <a:gd name="connsiteY8" fmla="*/ 1611203 h 4185550"/>
              <a:gd name="connsiteX9" fmla="*/ 7640730 w 7640730"/>
              <a:gd name="connsiteY9" fmla="*/ 0 h 4185550"/>
              <a:gd name="connsiteX0" fmla="*/ 0 w 7640730"/>
              <a:gd name="connsiteY0" fmla="*/ 2012196 h 4185550"/>
              <a:gd name="connsiteX1" fmla="*/ 2260236 w 7640730"/>
              <a:gd name="connsiteY1" fmla="*/ 1983535 h 4185550"/>
              <a:gd name="connsiteX2" fmla="*/ 2861170 w 7640730"/>
              <a:gd name="connsiteY2" fmla="*/ 2139763 h 4185550"/>
              <a:gd name="connsiteX3" fmla="*/ 3854964 w 7640730"/>
              <a:gd name="connsiteY3" fmla="*/ 3176208 h 4185550"/>
              <a:gd name="connsiteX4" fmla="*/ 6196094 w 7640730"/>
              <a:gd name="connsiteY4" fmla="*/ 4184861 h 4185550"/>
              <a:gd name="connsiteX5" fmla="*/ 6789458 w 7640730"/>
              <a:gd name="connsiteY5" fmla="*/ 3332157 h 4185550"/>
              <a:gd name="connsiteX6" fmla="*/ 7294997 w 7640730"/>
              <a:gd name="connsiteY6" fmla="*/ 3214242 h 4185550"/>
              <a:gd name="connsiteX7" fmla="*/ 7071745 w 7640730"/>
              <a:gd name="connsiteY7" fmla="*/ 2506188 h 4185550"/>
              <a:gd name="connsiteX8" fmla="*/ 7557961 w 7640730"/>
              <a:gd name="connsiteY8" fmla="*/ 1611203 h 4185550"/>
              <a:gd name="connsiteX9" fmla="*/ 7640730 w 7640730"/>
              <a:gd name="connsiteY9" fmla="*/ 0 h 4185550"/>
              <a:gd name="connsiteX0" fmla="*/ 0 w 7640730"/>
              <a:gd name="connsiteY0" fmla="*/ 2012196 h 4186898"/>
              <a:gd name="connsiteX1" fmla="*/ 2260236 w 7640730"/>
              <a:gd name="connsiteY1" fmla="*/ 1983535 h 4186898"/>
              <a:gd name="connsiteX2" fmla="*/ 2861170 w 7640730"/>
              <a:gd name="connsiteY2" fmla="*/ 2139763 h 4186898"/>
              <a:gd name="connsiteX3" fmla="*/ 3254797 w 7640730"/>
              <a:gd name="connsiteY3" fmla="*/ 3057948 h 4186898"/>
              <a:gd name="connsiteX4" fmla="*/ 6196094 w 7640730"/>
              <a:gd name="connsiteY4" fmla="*/ 4184861 h 4186898"/>
              <a:gd name="connsiteX5" fmla="*/ 6789458 w 7640730"/>
              <a:gd name="connsiteY5" fmla="*/ 3332157 h 4186898"/>
              <a:gd name="connsiteX6" fmla="*/ 7294997 w 7640730"/>
              <a:gd name="connsiteY6" fmla="*/ 3214242 h 4186898"/>
              <a:gd name="connsiteX7" fmla="*/ 7071745 w 7640730"/>
              <a:gd name="connsiteY7" fmla="*/ 2506188 h 4186898"/>
              <a:gd name="connsiteX8" fmla="*/ 7557961 w 7640730"/>
              <a:gd name="connsiteY8" fmla="*/ 1611203 h 4186898"/>
              <a:gd name="connsiteX9" fmla="*/ 7640730 w 7640730"/>
              <a:gd name="connsiteY9" fmla="*/ 0 h 4186898"/>
              <a:gd name="connsiteX0" fmla="*/ 0 w 7640730"/>
              <a:gd name="connsiteY0" fmla="*/ 2012196 h 4187488"/>
              <a:gd name="connsiteX1" fmla="*/ 2260236 w 7640730"/>
              <a:gd name="connsiteY1" fmla="*/ 1983535 h 4187488"/>
              <a:gd name="connsiteX2" fmla="*/ 2861170 w 7640730"/>
              <a:gd name="connsiteY2" fmla="*/ 2139763 h 4187488"/>
              <a:gd name="connsiteX3" fmla="*/ 3141252 w 7640730"/>
              <a:gd name="connsiteY3" fmla="*/ 3018529 h 4187488"/>
              <a:gd name="connsiteX4" fmla="*/ 6196094 w 7640730"/>
              <a:gd name="connsiteY4" fmla="*/ 4184861 h 4187488"/>
              <a:gd name="connsiteX5" fmla="*/ 6789458 w 7640730"/>
              <a:gd name="connsiteY5" fmla="*/ 3332157 h 4187488"/>
              <a:gd name="connsiteX6" fmla="*/ 7294997 w 7640730"/>
              <a:gd name="connsiteY6" fmla="*/ 3214242 h 4187488"/>
              <a:gd name="connsiteX7" fmla="*/ 7071745 w 7640730"/>
              <a:gd name="connsiteY7" fmla="*/ 2506188 h 4187488"/>
              <a:gd name="connsiteX8" fmla="*/ 7557961 w 7640730"/>
              <a:gd name="connsiteY8" fmla="*/ 1611203 h 4187488"/>
              <a:gd name="connsiteX9" fmla="*/ 7640730 w 7640730"/>
              <a:gd name="connsiteY9" fmla="*/ 0 h 4187488"/>
              <a:gd name="connsiteX0" fmla="*/ 0 w 7640730"/>
              <a:gd name="connsiteY0" fmla="*/ 2012196 h 3743125"/>
              <a:gd name="connsiteX1" fmla="*/ 2260236 w 7640730"/>
              <a:gd name="connsiteY1" fmla="*/ 1983535 h 3743125"/>
              <a:gd name="connsiteX2" fmla="*/ 2861170 w 7640730"/>
              <a:gd name="connsiteY2" fmla="*/ 2139763 h 3743125"/>
              <a:gd name="connsiteX3" fmla="*/ 3141252 w 7640730"/>
              <a:gd name="connsiteY3" fmla="*/ 3018529 h 3743125"/>
              <a:gd name="connsiteX4" fmla="*/ 4257717 w 7640730"/>
              <a:gd name="connsiteY4" fmla="*/ 3738102 h 3743125"/>
              <a:gd name="connsiteX5" fmla="*/ 6789458 w 7640730"/>
              <a:gd name="connsiteY5" fmla="*/ 3332157 h 3743125"/>
              <a:gd name="connsiteX6" fmla="*/ 7294997 w 7640730"/>
              <a:gd name="connsiteY6" fmla="*/ 3214242 h 3743125"/>
              <a:gd name="connsiteX7" fmla="*/ 7071745 w 7640730"/>
              <a:gd name="connsiteY7" fmla="*/ 2506188 h 3743125"/>
              <a:gd name="connsiteX8" fmla="*/ 7557961 w 7640730"/>
              <a:gd name="connsiteY8" fmla="*/ 1611203 h 3743125"/>
              <a:gd name="connsiteX9" fmla="*/ 7640730 w 7640730"/>
              <a:gd name="connsiteY9" fmla="*/ 0 h 3743125"/>
              <a:gd name="connsiteX0" fmla="*/ 0 w 7640730"/>
              <a:gd name="connsiteY0" fmla="*/ 2012196 h 3335064"/>
              <a:gd name="connsiteX1" fmla="*/ 2260236 w 7640730"/>
              <a:gd name="connsiteY1" fmla="*/ 1983535 h 3335064"/>
              <a:gd name="connsiteX2" fmla="*/ 2861170 w 7640730"/>
              <a:gd name="connsiteY2" fmla="*/ 2139763 h 3335064"/>
              <a:gd name="connsiteX3" fmla="*/ 3141252 w 7640730"/>
              <a:gd name="connsiteY3" fmla="*/ 3018529 h 3335064"/>
              <a:gd name="connsiteX4" fmla="*/ 3738653 w 7640730"/>
              <a:gd name="connsiteY4" fmla="*/ 3186223 h 3335064"/>
              <a:gd name="connsiteX5" fmla="*/ 6789458 w 7640730"/>
              <a:gd name="connsiteY5" fmla="*/ 3332157 h 3335064"/>
              <a:gd name="connsiteX6" fmla="*/ 7294997 w 7640730"/>
              <a:gd name="connsiteY6" fmla="*/ 3214242 h 3335064"/>
              <a:gd name="connsiteX7" fmla="*/ 7071745 w 7640730"/>
              <a:gd name="connsiteY7" fmla="*/ 2506188 h 3335064"/>
              <a:gd name="connsiteX8" fmla="*/ 7557961 w 7640730"/>
              <a:gd name="connsiteY8" fmla="*/ 1611203 h 3335064"/>
              <a:gd name="connsiteX9" fmla="*/ 7640730 w 7640730"/>
              <a:gd name="connsiteY9" fmla="*/ 0 h 3335064"/>
              <a:gd name="connsiteX0" fmla="*/ 0 w 7640730"/>
              <a:gd name="connsiteY0" fmla="*/ 2012196 h 3536653"/>
              <a:gd name="connsiteX1" fmla="*/ 2260236 w 7640730"/>
              <a:gd name="connsiteY1" fmla="*/ 1983535 h 3536653"/>
              <a:gd name="connsiteX2" fmla="*/ 2861170 w 7640730"/>
              <a:gd name="connsiteY2" fmla="*/ 2139763 h 3536653"/>
              <a:gd name="connsiteX3" fmla="*/ 3141252 w 7640730"/>
              <a:gd name="connsiteY3" fmla="*/ 3018529 h 3536653"/>
              <a:gd name="connsiteX4" fmla="*/ 4127951 w 7640730"/>
              <a:gd name="connsiteY4" fmla="*/ 3527862 h 3536653"/>
              <a:gd name="connsiteX5" fmla="*/ 6789458 w 7640730"/>
              <a:gd name="connsiteY5" fmla="*/ 3332157 h 3536653"/>
              <a:gd name="connsiteX6" fmla="*/ 7294997 w 7640730"/>
              <a:gd name="connsiteY6" fmla="*/ 3214242 h 3536653"/>
              <a:gd name="connsiteX7" fmla="*/ 7071745 w 7640730"/>
              <a:gd name="connsiteY7" fmla="*/ 2506188 h 3536653"/>
              <a:gd name="connsiteX8" fmla="*/ 7557961 w 7640730"/>
              <a:gd name="connsiteY8" fmla="*/ 1611203 h 3536653"/>
              <a:gd name="connsiteX9" fmla="*/ 7640730 w 7640730"/>
              <a:gd name="connsiteY9" fmla="*/ 0 h 3536653"/>
              <a:gd name="connsiteX0" fmla="*/ 0 w 7640730"/>
              <a:gd name="connsiteY0" fmla="*/ 2012196 h 3539000"/>
              <a:gd name="connsiteX1" fmla="*/ 2260236 w 7640730"/>
              <a:gd name="connsiteY1" fmla="*/ 1983535 h 3539000"/>
              <a:gd name="connsiteX2" fmla="*/ 2861170 w 7640730"/>
              <a:gd name="connsiteY2" fmla="*/ 2139763 h 3539000"/>
              <a:gd name="connsiteX3" fmla="*/ 3108810 w 7640730"/>
              <a:gd name="connsiteY3" fmla="*/ 3110510 h 3539000"/>
              <a:gd name="connsiteX4" fmla="*/ 4127951 w 7640730"/>
              <a:gd name="connsiteY4" fmla="*/ 3527862 h 3539000"/>
              <a:gd name="connsiteX5" fmla="*/ 6789458 w 7640730"/>
              <a:gd name="connsiteY5" fmla="*/ 3332157 h 3539000"/>
              <a:gd name="connsiteX6" fmla="*/ 7294997 w 7640730"/>
              <a:gd name="connsiteY6" fmla="*/ 3214242 h 3539000"/>
              <a:gd name="connsiteX7" fmla="*/ 7071745 w 7640730"/>
              <a:gd name="connsiteY7" fmla="*/ 2506188 h 3539000"/>
              <a:gd name="connsiteX8" fmla="*/ 7557961 w 7640730"/>
              <a:gd name="connsiteY8" fmla="*/ 1611203 h 3539000"/>
              <a:gd name="connsiteX9" fmla="*/ 7640730 w 7640730"/>
              <a:gd name="connsiteY9" fmla="*/ 0 h 3539000"/>
              <a:gd name="connsiteX0" fmla="*/ 0 w 7640730"/>
              <a:gd name="connsiteY0" fmla="*/ 2012196 h 3527862"/>
              <a:gd name="connsiteX1" fmla="*/ 2260236 w 7640730"/>
              <a:gd name="connsiteY1" fmla="*/ 1983535 h 3527862"/>
              <a:gd name="connsiteX2" fmla="*/ 2861170 w 7640730"/>
              <a:gd name="connsiteY2" fmla="*/ 2139763 h 3527862"/>
              <a:gd name="connsiteX3" fmla="*/ 3198024 w 7640730"/>
              <a:gd name="connsiteY3" fmla="*/ 3057950 h 3527862"/>
              <a:gd name="connsiteX4" fmla="*/ 4127951 w 7640730"/>
              <a:gd name="connsiteY4" fmla="*/ 3527862 h 3527862"/>
              <a:gd name="connsiteX5" fmla="*/ 6789458 w 7640730"/>
              <a:gd name="connsiteY5" fmla="*/ 3332157 h 3527862"/>
              <a:gd name="connsiteX6" fmla="*/ 7294997 w 7640730"/>
              <a:gd name="connsiteY6" fmla="*/ 3214242 h 3527862"/>
              <a:gd name="connsiteX7" fmla="*/ 7071745 w 7640730"/>
              <a:gd name="connsiteY7" fmla="*/ 2506188 h 3527862"/>
              <a:gd name="connsiteX8" fmla="*/ 7557961 w 7640730"/>
              <a:gd name="connsiteY8" fmla="*/ 1611203 h 3527862"/>
              <a:gd name="connsiteX9" fmla="*/ 7640730 w 7640730"/>
              <a:gd name="connsiteY9" fmla="*/ 0 h 3527862"/>
              <a:gd name="connsiteX0" fmla="*/ 0 w 7640730"/>
              <a:gd name="connsiteY0" fmla="*/ 2012196 h 3360430"/>
              <a:gd name="connsiteX1" fmla="*/ 2260236 w 7640730"/>
              <a:gd name="connsiteY1" fmla="*/ 1983535 h 3360430"/>
              <a:gd name="connsiteX2" fmla="*/ 2861170 w 7640730"/>
              <a:gd name="connsiteY2" fmla="*/ 2139763 h 3360430"/>
              <a:gd name="connsiteX3" fmla="*/ 3198024 w 7640730"/>
              <a:gd name="connsiteY3" fmla="*/ 3057950 h 3360430"/>
              <a:gd name="connsiteX4" fmla="*/ 4071178 w 7640730"/>
              <a:gd name="connsiteY4" fmla="*/ 3212503 h 3360430"/>
              <a:gd name="connsiteX5" fmla="*/ 6789458 w 7640730"/>
              <a:gd name="connsiteY5" fmla="*/ 3332157 h 3360430"/>
              <a:gd name="connsiteX6" fmla="*/ 7294997 w 7640730"/>
              <a:gd name="connsiteY6" fmla="*/ 3214242 h 3360430"/>
              <a:gd name="connsiteX7" fmla="*/ 7071745 w 7640730"/>
              <a:gd name="connsiteY7" fmla="*/ 2506188 h 3360430"/>
              <a:gd name="connsiteX8" fmla="*/ 7557961 w 7640730"/>
              <a:gd name="connsiteY8" fmla="*/ 1611203 h 3360430"/>
              <a:gd name="connsiteX9" fmla="*/ 7640730 w 7640730"/>
              <a:gd name="connsiteY9" fmla="*/ 0 h 3360430"/>
              <a:gd name="connsiteX0" fmla="*/ 0 w 7640730"/>
              <a:gd name="connsiteY0" fmla="*/ 2012196 h 3383109"/>
              <a:gd name="connsiteX1" fmla="*/ 2260236 w 7640730"/>
              <a:gd name="connsiteY1" fmla="*/ 1983535 h 3383109"/>
              <a:gd name="connsiteX2" fmla="*/ 2861170 w 7640730"/>
              <a:gd name="connsiteY2" fmla="*/ 2139763 h 3383109"/>
              <a:gd name="connsiteX3" fmla="*/ 3198024 w 7640730"/>
              <a:gd name="connsiteY3" fmla="*/ 3057950 h 3383109"/>
              <a:gd name="connsiteX4" fmla="*/ 4071178 w 7640730"/>
              <a:gd name="connsiteY4" fmla="*/ 3212503 h 3383109"/>
              <a:gd name="connsiteX5" fmla="*/ 6789458 w 7640730"/>
              <a:gd name="connsiteY5" fmla="*/ 3332157 h 3383109"/>
              <a:gd name="connsiteX6" fmla="*/ 7294997 w 7640730"/>
              <a:gd name="connsiteY6" fmla="*/ 3214242 h 3383109"/>
              <a:gd name="connsiteX7" fmla="*/ 7071745 w 7640730"/>
              <a:gd name="connsiteY7" fmla="*/ 2506188 h 3383109"/>
              <a:gd name="connsiteX8" fmla="*/ 7557961 w 7640730"/>
              <a:gd name="connsiteY8" fmla="*/ 1611203 h 3383109"/>
              <a:gd name="connsiteX9" fmla="*/ 7640730 w 7640730"/>
              <a:gd name="connsiteY9" fmla="*/ 0 h 3383109"/>
              <a:gd name="connsiteX0" fmla="*/ 0 w 7640730"/>
              <a:gd name="connsiteY0" fmla="*/ 2012196 h 3346396"/>
              <a:gd name="connsiteX1" fmla="*/ 2260236 w 7640730"/>
              <a:gd name="connsiteY1" fmla="*/ 1983535 h 3346396"/>
              <a:gd name="connsiteX2" fmla="*/ 2861170 w 7640730"/>
              <a:gd name="connsiteY2" fmla="*/ 2139763 h 3346396"/>
              <a:gd name="connsiteX3" fmla="*/ 3198024 w 7640730"/>
              <a:gd name="connsiteY3" fmla="*/ 3057950 h 3346396"/>
              <a:gd name="connsiteX4" fmla="*/ 3827867 w 7640730"/>
              <a:gd name="connsiteY4" fmla="*/ 3028544 h 3346396"/>
              <a:gd name="connsiteX5" fmla="*/ 6789458 w 7640730"/>
              <a:gd name="connsiteY5" fmla="*/ 3332157 h 3346396"/>
              <a:gd name="connsiteX6" fmla="*/ 7294997 w 7640730"/>
              <a:gd name="connsiteY6" fmla="*/ 3214242 h 3346396"/>
              <a:gd name="connsiteX7" fmla="*/ 7071745 w 7640730"/>
              <a:gd name="connsiteY7" fmla="*/ 2506188 h 3346396"/>
              <a:gd name="connsiteX8" fmla="*/ 7557961 w 7640730"/>
              <a:gd name="connsiteY8" fmla="*/ 1611203 h 3346396"/>
              <a:gd name="connsiteX9" fmla="*/ 7640730 w 7640730"/>
              <a:gd name="connsiteY9" fmla="*/ 0 h 3346396"/>
              <a:gd name="connsiteX0" fmla="*/ 0 w 7640730"/>
              <a:gd name="connsiteY0" fmla="*/ 2012196 h 3382155"/>
              <a:gd name="connsiteX1" fmla="*/ 2260236 w 7640730"/>
              <a:gd name="connsiteY1" fmla="*/ 1983535 h 3382155"/>
              <a:gd name="connsiteX2" fmla="*/ 2861170 w 7640730"/>
              <a:gd name="connsiteY2" fmla="*/ 2139763 h 3382155"/>
              <a:gd name="connsiteX3" fmla="*/ 3198024 w 7640730"/>
              <a:gd name="connsiteY3" fmla="*/ 3057950 h 3382155"/>
              <a:gd name="connsiteX4" fmla="*/ 3649439 w 7640730"/>
              <a:gd name="connsiteY4" fmla="*/ 2542365 h 3382155"/>
              <a:gd name="connsiteX5" fmla="*/ 6789458 w 7640730"/>
              <a:gd name="connsiteY5" fmla="*/ 3332157 h 3382155"/>
              <a:gd name="connsiteX6" fmla="*/ 7294997 w 7640730"/>
              <a:gd name="connsiteY6" fmla="*/ 3214242 h 3382155"/>
              <a:gd name="connsiteX7" fmla="*/ 7071745 w 7640730"/>
              <a:gd name="connsiteY7" fmla="*/ 2506188 h 3382155"/>
              <a:gd name="connsiteX8" fmla="*/ 7557961 w 7640730"/>
              <a:gd name="connsiteY8" fmla="*/ 1611203 h 3382155"/>
              <a:gd name="connsiteX9" fmla="*/ 7640730 w 7640730"/>
              <a:gd name="connsiteY9" fmla="*/ 0 h 3382155"/>
              <a:gd name="connsiteX0" fmla="*/ 0 w 7640730"/>
              <a:gd name="connsiteY0" fmla="*/ 2012196 h 3362320"/>
              <a:gd name="connsiteX1" fmla="*/ 2260236 w 7640730"/>
              <a:gd name="connsiteY1" fmla="*/ 1983535 h 3362320"/>
              <a:gd name="connsiteX2" fmla="*/ 2861170 w 7640730"/>
              <a:gd name="connsiteY2" fmla="*/ 2139763 h 3362320"/>
              <a:gd name="connsiteX3" fmla="*/ 3198024 w 7640730"/>
              <a:gd name="connsiteY3" fmla="*/ 3057950 h 3362320"/>
              <a:gd name="connsiteX4" fmla="*/ 3649439 w 7640730"/>
              <a:gd name="connsiteY4" fmla="*/ 2542365 h 3362320"/>
              <a:gd name="connsiteX5" fmla="*/ 4052627 w 7640730"/>
              <a:gd name="connsiteY5" fmla="*/ 2811353 h 3362320"/>
              <a:gd name="connsiteX6" fmla="*/ 6789458 w 7640730"/>
              <a:gd name="connsiteY6" fmla="*/ 3332157 h 3362320"/>
              <a:gd name="connsiteX7" fmla="*/ 7294997 w 7640730"/>
              <a:gd name="connsiteY7" fmla="*/ 3214242 h 3362320"/>
              <a:gd name="connsiteX8" fmla="*/ 7071745 w 7640730"/>
              <a:gd name="connsiteY8" fmla="*/ 2506188 h 3362320"/>
              <a:gd name="connsiteX9" fmla="*/ 7557961 w 7640730"/>
              <a:gd name="connsiteY9" fmla="*/ 1611203 h 3362320"/>
              <a:gd name="connsiteX10" fmla="*/ 7640730 w 7640730"/>
              <a:gd name="connsiteY10" fmla="*/ 0 h 3362320"/>
              <a:gd name="connsiteX0" fmla="*/ 0 w 7640730"/>
              <a:gd name="connsiteY0" fmla="*/ 2012196 h 3362320"/>
              <a:gd name="connsiteX1" fmla="*/ 2260236 w 7640730"/>
              <a:gd name="connsiteY1" fmla="*/ 1983535 h 3362320"/>
              <a:gd name="connsiteX2" fmla="*/ 2861170 w 7640730"/>
              <a:gd name="connsiteY2" fmla="*/ 2139763 h 3362320"/>
              <a:gd name="connsiteX3" fmla="*/ 3198024 w 7640730"/>
              <a:gd name="connsiteY3" fmla="*/ 3057950 h 3362320"/>
              <a:gd name="connsiteX4" fmla="*/ 3649439 w 7640730"/>
              <a:gd name="connsiteY4" fmla="*/ 2542365 h 3362320"/>
              <a:gd name="connsiteX5" fmla="*/ 4052627 w 7640730"/>
              <a:gd name="connsiteY5" fmla="*/ 2811353 h 3362320"/>
              <a:gd name="connsiteX6" fmla="*/ 6789458 w 7640730"/>
              <a:gd name="connsiteY6" fmla="*/ 3332157 h 3362320"/>
              <a:gd name="connsiteX7" fmla="*/ 7294997 w 7640730"/>
              <a:gd name="connsiteY7" fmla="*/ 3214242 h 3362320"/>
              <a:gd name="connsiteX8" fmla="*/ 7071745 w 7640730"/>
              <a:gd name="connsiteY8" fmla="*/ 2506188 h 3362320"/>
              <a:gd name="connsiteX9" fmla="*/ 7557961 w 7640730"/>
              <a:gd name="connsiteY9" fmla="*/ 1611203 h 3362320"/>
              <a:gd name="connsiteX10" fmla="*/ 7640730 w 7640730"/>
              <a:gd name="connsiteY10" fmla="*/ 0 h 3362320"/>
              <a:gd name="connsiteX0" fmla="*/ 0 w 7640730"/>
              <a:gd name="connsiteY0" fmla="*/ 2012196 h 3353630"/>
              <a:gd name="connsiteX1" fmla="*/ 2260236 w 7640730"/>
              <a:gd name="connsiteY1" fmla="*/ 1983535 h 3353630"/>
              <a:gd name="connsiteX2" fmla="*/ 2861170 w 7640730"/>
              <a:gd name="connsiteY2" fmla="*/ 2139763 h 3353630"/>
              <a:gd name="connsiteX3" fmla="*/ 3198024 w 7640730"/>
              <a:gd name="connsiteY3" fmla="*/ 3057950 h 3353630"/>
              <a:gd name="connsiteX4" fmla="*/ 3649439 w 7640730"/>
              <a:gd name="connsiteY4" fmla="*/ 2542365 h 3353630"/>
              <a:gd name="connsiteX5" fmla="*/ 4239166 w 7640730"/>
              <a:gd name="connsiteY5" fmla="*/ 2929613 h 3353630"/>
              <a:gd name="connsiteX6" fmla="*/ 6789458 w 7640730"/>
              <a:gd name="connsiteY6" fmla="*/ 3332157 h 3353630"/>
              <a:gd name="connsiteX7" fmla="*/ 7294997 w 7640730"/>
              <a:gd name="connsiteY7" fmla="*/ 3214242 h 3353630"/>
              <a:gd name="connsiteX8" fmla="*/ 7071745 w 7640730"/>
              <a:gd name="connsiteY8" fmla="*/ 2506188 h 3353630"/>
              <a:gd name="connsiteX9" fmla="*/ 7557961 w 7640730"/>
              <a:gd name="connsiteY9" fmla="*/ 1611203 h 3353630"/>
              <a:gd name="connsiteX10" fmla="*/ 7640730 w 7640730"/>
              <a:gd name="connsiteY10" fmla="*/ 0 h 3353630"/>
              <a:gd name="connsiteX0" fmla="*/ 0 w 7640730"/>
              <a:gd name="connsiteY0" fmla="*/ 2012196 h 3338345"/>
              <a:gd name="connsiteX1" fmla="*/ 2260236 w 7640730"/>
              <a:gd name="connsiteY1" fmla="*/ 1983535 h 3338345"/>
              <a:gd name="connsiteX2" fmla="*/ 2861170 w 7640730"/>
              <a:gd name="connsiteY2" fmla="*/ 2139763 h 3338345"/>
              <a:gd name="connsiteX3" fmla="*/ 3198024 w 7640730"/>
              <a:gd name="connsiteY3" fmla="*/ 3057950 h 3338345"/>
              <a:gd name="connsiteX4" fmla="*/ 3649439 w 7640730"/>
              <a:gd name="connsiteY4" fmla="*/ 2542365 h 3338345"/>
              <a:gd name="connsiteX5" fmla="*/ 4263498 w 7640730"/>
              <a:gd name="connsiteY5" fmla="*/ 3139853 h 3338345"/>
              <a:gd name="connsiteX6" fmla="*/ 6789458 w 7640730"/>
              <a:gd name="connsiteY6" fmla="*/ 3332157 h 3338345"/>
              <a:gd name="connsiteX7" fmla="*/ 7294997 w 7640730"/>
              <a:gd name="connsiteY7" fmla="*/ 3214242 h 3338345"/>
              <a:gd name="connsiteX8" fmla="*/ 7071745 w 7640730"/>
              <a:gd name="connsiteY8" fmla="*/ 2506188 h 3338345"/>
              <a:gd name="connsiteX9" fmla="*/ 7557961 w 7640730"/>
              <a:gd name="connsiteY9" fmla="*/ 1611203 h 3338345"/>
              <a:gd name="connsiteX10" fmla="*/ 7640730 w 7640730"/>
              <a:gd name="connsiteY10" fmla="*/ 0 h 3338345"/>
              <a:gd name="connsiteX0" fmla="*/ 0 w 7640730"/>
              <a:gd name="connsiteY0" fmla="*/ 2012196 h 3398883"/>
              <a:gd name="connsiteX1" fmla="*/ 2260236 w 7640730"/>
              <a:gd name="connsiteY1" fmla="*/ 1983535 h 3398883"/>
              <a:gd name="connsiteX2" fmla="*/ 2861170 w 7640730"/>
              <a:gd name="connsiteY2" fmla="*/ 2139763 h 3398883"/>
              <a:gd name="connsiteX3" fmla="*/ 3198024 w 7640730"/>
              <a:gd name="connsiteY3" fmla="*/ 3057950 h 3398883"/>
              <a:gd name="connsiteX4" fmla="*/ 3649439 w 7640730"/>
              <a:gd name="connsiteY4" fmla="*/ 2542365 h 3398883"/>
              <a:gd name="connsiteX5" fmla="*/ 4336492 w 7640730"/>
              <a:gd name="connsiteY5" fmla="*/ 3336953 h 3398883"/>
              <a:gd name="connsiteX6" fmla="*/ 6789458 w 7640730"/>
              <a:gd name="connsiteY6" fmla="*/ 3332157 h 3398883"/>
              <a:gd name="connsiteX7" fmla="*/ 7294997 w 7640730"/>
              <a:gd name="connsiteY7" fmla="*/ 3214242 h 3398883"/>
              <a:gd name="connsiteX8" fmla="*/ 7071745 w 7640730"/>
              <a:gd name="connsiteY8" fmla="*/ 2506188 h 3398883"/>
              <a:gd name="connsiteX9" fmla="*/ 7557961 w 7640730"/>
              <a:gd name="connsiteY9" fmla="*/ 1611203 h 3398883"/>
              <a:gd name="connsiteX10" fmla="*/ 7640730 w 7640730"/>
              <a:gd name="connsiteY10" fmla="*/ 0 h 3398883"/>
              <a:gd name="connsiteX0" fmla="*/ 0 w 7640730"/>
              <a:gd name="connsiteY0" fmla="*/ 2012196 h 3497438"/>
              <a:gd name="connsiteX1" fmla="*/ 2260236 w 7640730"/>
              <a:gd name="connsiteY1" fmla="*/ 1983535 h 3497438"/>
              <a:gd name="connsiteX2" fmla="*/ 2861170 w 7640730"/>
              <a:gd name="connsiteY2" fmla="*/ 2139763 h 3497438"/>
              <a:gd name="connsiteX3" fmla="*/ 3198024 w 7640730"/>
              <a:gd name="connsiteY3" fmla="*/ 3057950 h 3497438"/>
              <a:gd name="connsiteX4" fmla="*/ 3649439 w 7640730"/>
              <a:gd name="connsiteY4" fmla="*/ 2542365 h 3497438"/>
              <a:gd name="connsiteX5" fmla="*/ 4344603 w 7640730"/>
              <a:gd name="connsiteY5" fmla="*/ 3455213 h 3497438"/>
              <a:gd name="connsiteX6" fmla="*/ 6789458 w 7640730"/>
              <a:gd name="connsiteY6" fmla="*/ 3332157 h 3497438"/>
              <a:gd name="connsiteX7" fmla="*/ 7294997 w 7640730"/>
              <a:gd name="connsiteY7" fmla="*/ 3214242 h 3497438"/>
              <a:gd name="connsiteX8" fmla="*/ 7071745 w 7640730"/>
              <a:gd name="connsiteY8" fmla="*/ 2506188 h 3497438"/>
              <a:gd name="connsiteX9" fmla="*/ 7557961 w 7640730"/>
              <a:gd name="connsiteY9" fmla="*/ 1611203 h 3497438"/>
              <a:gd name="connsiteX10" fmla="*/ 7640730 w 7640730"/>
              <a:gd name="connsiteY10" fmla="*/ 0 h 3497438"/>
              <a:gd name="connsiteX0" fmla="*/ 0 w 7640730"/>
              <a:gd name="connsiteY0" fmla="*/ 2012196 h 3605478"/>
              <a:gd name="connsiteX1" fmla="*/ 2260236 w 7640730"/>
              <a:gd name="connsiteY1" fmla="*/ 1983535 h 3605478"/>
              <a:gd name="connsiteX2" fmla="*/ 2861170 w 7640730"/>
              <a:gd name="connsiteY2" fmla="*/ 2139763 h 3605478"/>
              <a:gd name="connsiteX3" fmla="*/ 3198024 w 7640730"/>
              <a:gd name="connsiteY3" fmla="*/ 3057950 h 3605478"/>
              <a:gd name="connsiteX4" fmla="*/ 3649439 w 7640730"/>
              <a:gd name="connsiteY4" fmla="*/ 2542365 h 3605478"/>
              <a:gd name="connsiteX5" fmla="*/ 4344603 w 7640730"/>
              <a:gd name="connsiteY5" fmla="*/ 3573473 h 3605478"/>
              <a:gd name="connsiteX6" fmla="*/ 6789458 w 7640730"/>
              <a:gd name="connsiteY6" fmla="*/ 3332157 h 3605478"/>
              <a:gd name="connsiteX7" fmla="*/ 7294997 w 7640730"/>
              <a:gd name="connsiteY7" fmla="*/ 3214242 h 3605478"/>
              <a:gd name="connsiteX8" fmla="*/ 7071745 w 7640730"/>
              <a:gd name="connsiteY8" fmla="*/ 2506188 h 3605478"/>
              <a:gd name="connsiteX9" fmla="*/ 7557961 w 7640730"/>
              <a:gd name="connsiteY9" fmla="*/ 1611203 h 3605478"/>
              <a:gd name="connsiteX10" fmla="*/ 7640730 w 7640730"/>
              <a:gd name="connsiteY10" fmla="*/ 0 h 3605478"/>
              <a:gd name="connsiteX0" fmla="*/ 0 w 7640730"/>
              <a:gd name="connsiteY0" fmla="*/ 2012196 h 3928252"/>
              <a:gd name="connsiteX1" fmla="*/ 2260236 w 7640730"/>
              <a:gd name="connsiteY1" fmla="*/ 1983535 h 3928252"/>
              <a:gd name="connsiteX2" fmla="*/ 2861170 w 7640730"/>
              <a:gd name="connsiteY2" fmla="*/ 2139763 h 3928252"/>
              <a:gd name="connsiteX3" fmla="*/ 3198024 w 7640730"/>
              <a:gd name="connsiteY3" fmla="*/ 3057950 h 3928252"/>
              <a:gd name="connsiteX4" fmla="*/ 3649439 w 7640730"/>
              <a:gd name="connsiteY4" fmla="*/ 2542365 h 3928252"/>
              <a:gd name="connsiteX5" fmla="*/ 4344603 w 7640730"/>
              <a:gd name="connsiteY5" fmla="*/ 3928252 h 3928252"/>
              <a:gd name="connsiteX6" fmla="*/ 6789458 w 7640730"/>
              <a:gd name="connsiteY6" fmla="*/ 3332157 h 3928252"/>
              <a:gd name="connsiteX7" fmla="*/ 7294997 w 7640730"/>
              <a:gd name="connsiteY7" fmla="*/ 3214242 h 3928252"/>
              <a:gd name="connsiteX8" fmla="*/ 7071745 w 7640730"/>
              <a:gd name="connsiteY8" fmla="*/ 2506188 h 3928252"/>
              <a:gd name="connsiteX9" fmla="*/ 7557961 w 7640730"/>
              <a:gd name="connsiteY9" fmla="*/ 1611203 h 3928252"/>
              <a:gd name="connsiteX10" fmla="*/ 7640730 w 7640730"/>
              <a:gd name="connsiteY10" fmla="*/ 0 h 3928252"/>
              <a:gd name="connsiteX0" fmla="*/ 0 w 7640730"/>
              <a:gd name="connsiteY0" fmla="*/ 2012196 h 4020232"/>
              <a:gd name="connsiteX1" fmla="*/ 2260236 w 7640730"/>
              <a:gd name="connsiteY1" fmla="*/ 1983535 h 4020232"/>
              <a:gd name="connsiteX2" fmla="*/ 2861170 w 7640730"/>
              <a:gd name="connsiteY2" fmla="*/ 2139763 h 4020232"/>
              <a:gd name="connsiteX3" fmla="*/ 3198024 w 7640730"/>
              <a:gd name="connsiteY3" fmla="*/ 3057950 h 4020232"/>
              <a:gd name="connsiteX4" fmla="*/ 3649439 w 7640730"/>
              <a:gd name="connsiteY4" fmla="*/ 2542365 h 4020232"/>
              <a:gd name="connsiteX5" fmla="*/ 4377044 w 7640730"/>
              <a:gd name="connsiteY5" fmla="*/ 4020232 h 4020232"/>
              <a:gd name="connsiteX6" fmla="*/ 6789458 w 7640730"/>
              <a:gd name="connsiteY6" fmla="*/ 3332157 h 4020232"/>
              <a:gd name="connsiteX7" fmla="*/ 7294997 w 7640730"/>
              <a:gd name="connsiteY7" fmla="*/ 3214242 h 4020232"/>
              <a:gd name="connsiteX8" fmla="*/ 7071745 w 7640730"/>
              <a:gd name="connsiteY8" fmla="*/ 2506188 h 4020232"/>
              <a:gd name="connsiteX9" fmla="*/ 7557961 w 7640730"/>
              <a:gd name="connsiteY9" fmla="*/ 1611203 h 4020232"/>
              <a:gd name="connsiteX10" fmla="*/ 7640730 w 7640730"/>
              <a:gd name="connsiteY10" fmla="*/ 0 h 4020232"/>
              <a:gd name="connsiteX0" fmla="*/ 0 w 7640730"/>
              <a:gd name="connsiteY0" fmla="*/ 2012196 h 4020232"/>
              <a:gd name="connsiteX1" fmla="*/ 2260236 w 7640730"/>
              <a:gd name="connsiteY1" fmla="*/ 1983535 h 4020232"/>
              <a:gd name="connsiteX2" fmla="*/ 2861170 w 7640730"/>
              <a:gd name="connsiteY2" fmla="*/ 2139763 h 4020232"/>
              <a:gd name="connsiteX3" fmla="*/ 3198024 w 7640730"/>
              <a:gd name="connsiteY3" fmla="*/ 3057950 h 4020232"/>
              <a:gd name="connsiteX4" fmla="*/ 3649439 w 7640730"/>
              <a:gd name="connsiteY4" fmla="*/ 2542365 h 4020232"/>
              <a:gd name="connsiteX5" fmla="*/ 4377044 w 7640730"/>
              <a:gd name="connsiteY5" fmla="*/ 4020232 h 4020232"/>
              <a:gd name="connsiteX6" fmla="*/ 5824325 w 7640730"/>
              <a:gd name="connsiteY6" fmla="*/ 3831476 h 4020232"/>
              <a:gd name="connsiteX7" fmla="*/ 7294997 w 7640730"/>
              <a:gd name="connsiteY7" fmla="*/ 3214242 h 4020232"/>
              <a:gd name="connsiteX8" fmla="*/ 7071745 w 7640730"/>
              <a:gd name="connsiteY8" fmla="*/ 2506188 h 4020232"/>
              <a:gd name="connsiteX9" fmla="*/ 7557961 w 7640730"/>
              <a:gd name="connsiteY9" fmla="*/ 1611203 h 4020232"/>
              <a:gd name="connsiteX10" fmla="*/ 7640730 w 7640730"/>
              <a:gd name="connsiteY10" fmla="*/ 0 h 4020232"/>
              <a:gd name="connsiteX0" fmla="*/ 0 w 7955943"/>
              <a:gd name="connsiteY0" fmla="*/ 2012196 h 4020232"/>
              <a:gd name="connsiteX1" fmla="*/ 2260236 w 7955943"/>
              <a:gd name="connsiteY1" fmla="*/ 1983535 h 4020232"/>
              <a:gd name="connsiteX2" fmla="*/ 2861170 w 7955943"/>
              <a:gd name="connsiteY2" fmla="*/ 2139763 h 4020232"/>
              <a:gd name="connsiteX3" fmla="*/ 3198024 w 7955943"/>
              <a:gd name="connsiteY3" fmla="*/ 3057950 h 4020232"/>
              <a:gd name="connsiteX4" fmla="*/ 3649439 w 7955943"/>
              <a:gd name="connsiteY4" fmla="*/ 2542365 h 4020232"/>
              <a:gd name="connsiteX5" fmla="*/ 4377044 w 7955943"/>
              <a:gd name="connsiteY5" fmla="*/ 4020232 h 4020232"/>
              <a:gd name="connsiteX6" fmla="*/ 5824325 w 7955943"/>
              <a:gd name="connsiteY6" fmla="*/ 3831476 h 4020232"/>
              <a:gd name="connsiteX7" fmla="*/ 7927605 w 7955943"/>
              <a:gd name="connsiteY7" fmla="*/ 3266802 h 4020232"/>
              <a:gd name="connsiteX8" fmla="*/ 7071745 w 7955943"/>
              <a:gd name="connsiteY8" fmla="*/ 2506188 h 4020232"/>
              <a:gd name="connsiteX9" fmla="*/ 7557961 w 7955943"/>
              <a:gd name="connsiteY9" fmla="*/ 1611203 h 4020232"/>
              <a:gd name="connsiteX10" fmla="*/ 7640730 w 7955943"/>
              <a:gd name="connsiteY10" fmla="*/ 0 h 4020232"/>
              <a:gd name="connsiteX0" fmla="*/ 0 w 7951180"/>
              <a:gd name="connsiteY0" fmla="*/ 2012196 h 4020232"/>
              <a:gd name="connsiteX1" fmla="*/ 2260236 w 7951180"/>
              <a:gd name="connsiteY1" fmla="*/ 1983535 h 4020232"/>
              <a:gd name="connsiteX2" fmla="*/ 2861170 w 7951180"/>
              <a:gd name="connsiteY2" fmla="*/ 2139763 h 4020232"/>
              <a:gd name="connsiteX3" fmla="*/ 3198024 w 7951180"/>
              <a:gd name="connsiteY3" fmla="*/ 3057950 h 4020232"/>
              <a:gd name="connsiteX4" fmla="*/ 3649439 w 7951180"/>
              <a:gd name="connsiteY4" fmla="*/ 2542365 h 4020232"/>
              <a:gd name="connsiteX5" fmla="*/ 4377044 w 7951180"/>
              <a:gd name="connsiteY5" fmla="*/ 4020232 h 4020232"/>
              <a:gd name="connsiteX6" fmla="*/ 5824325 w 7951180"/>
              <a:gd name="connsiteY6" fmla="*/ 3831476 h 4020232"/>
              <a:gd name="connsiteX7" fmla="*/ 7927605 w 7951180"/>
              <a:gd name="connsiteY7" fmla="*/ 3266802 h 4020232"/>
              <a:gd name="connsiteX8" fmla="*/ 6990642 w 7951180"/>
              <a:gd name="connsiteY8" fmla="*/ 1993729 h 4020232"/>
              <a:gd name="connsiteX9" fmla="*/ 7557961 w 7951180"/>
              <a:gd name="connsiteY9" fmla="*/ 1611203 h 4020232"/>
              <a:gd name="connsiteX10" fmla="*/ 7640730 w 7951180"/>
              <a:gd name="connsiteY10" fmla="*/ 0 h 4020232"/>
              <a:gd name="connsiteX0" fmla="*/ 0 w 7962066"/>
              <a:gd name="connsiteY0" fmla="*/ 2012196 h 4020232"/>
              <a:gd name="connsiteX1" fmla="*/ 2260236 w 7962066"/>
              <a:gd name="connsiteY1" fmla="*/ 1983535 h 4020232"/>
              <a:gd name="connsiteX2" fmla="*/ 2861170 w 7962066"/>
              <a:gd name="connsiteY2" fmla="*/ 2139763 h 4020232"/>
              <a:gd name="connsiteX3" fmla="*/ 3198024 w 7962066"/>
              <a:gd name="connsiteY3" fmla="*/ 3057950 h 4020232"/>
              <a:gd name="connsiteX4" fmla="*/ 3649439 w 7962066"/>
              <a:gd name="connsiteY4" fmla="*/ 2542365 h 4020232"/>
              <a:gd name="connsiteX5" fmla="*/ 4377044 w 7962066"/>
              <a:gd name="connsiteY5" fmla="*/ 4020232 h 4020232"/>
              <a:gd name="connsiteX6" fmla="*/ 5824325 w 7962066"/>
              <a:gd name="connsiteY6" fmla="*/ 3831476 h 4020232"/>
              <a:gd name="connsiteX7" fmla="*/ 7927605 w 7962066"/>
              <a:gd name="connsiteY7" fmla="*/ 3266802 h 4020232"/>
              <a:gd name="connsiteX8" fmla="*/ 7160960 w 7962066"/>
              <a:gd name="connsiteY8" fmla="*/ 1993729 h 4020232"/>
              <a:gd name="connsiteX9" fmla="*/ 7557961 w 7962066"/>
              <a:gd name="connsiteY9" fmla="*/ 1611203 h 4020232"/>
              <a:gd name="connsiteX10" fmla="*/ 7640730 w 7962066"/>
              <a:gd name="connsiteY10" fmla="*/ 0 h 4020232"/>
              <a:gd name="connsiteX0" fmla="*/ 0 w 7995162"/>
              <a:gd name="connsiteY0" fmla="*/ 2012196 h 4020232"/>
              <a:gd name="connsiteX1" fmla="*/ 2260236 w 7995162"/>
              <a:gd name="connsiteY1" fmla="*/ 1983535 h 4020232"/>
              <a:gd name="connsiteX2" fmla="*/ 2861170 w 7995162"/>
              <a:gd name="connsiteY2" fmla="*/ 2139763 h 4020232"/>
              <a:gd name="connsiteX3" fmla="*/ 3198024 w 7995162"/>
              <a:gd name="connsiteY3" fmla="*/ 3057950 h 4020232"/>
              <a:gd name="connsiteX4" fmla="*/ 3649439 w 7995162"/>
              <a:gd name="connsiteY4" fmla="*/ 2542365 h 4020232"/>
              <a:gd name="connsiteX5" fmla="*/ 4377044 w 7995162"/>
              <a:gd name="connsiteY5" fmla="*/ 4020232 h 4020232"/>
              <a:gd name="connsiteX6" fmla="*/ 5126833 w 7995162"/>
              <a:gd name="connsiteY6" fmla="*/ 1571400 h 4020232"/>
              <a:gd name="connsiteX7" fmla="*/ 7927605 w 7995162"/>
              <a:gd name="connsiteY7" fmla="*/ 3266802 h 4020232"/>
              <a:gd name="connsiteX8" fmla="*/ 7160960 w 7995162"/>
              <a:gd name="connsiteY8" fmla="*/ 1993729 h 4020232"/>
              <a:gd name="connsiteX9" fmla="*/ 7557961 w 7995162"/>
              <a:gd name="connsiteY9" fmla="*/ 1611203 h 4020232"/>
              <a:gd name="connsiteX10" fmla="*/ 7640730 w 7995162"/>
              <a:gd name="connsiteY10" fmla="*/ 0 h 4020232"/>
              <a:gd name="connsiteX0" fmla="*/ 0 w 7640730"/>
              <a:gd name="connsiteY0" fmla="*/ 2012196 h 4020232"/>
              <a:gd name="connsiteX1" fmla="*/ 2260236 w 7640730"/>
              <a:gd name="connsiteY1" fmla="*/ 1983535 h 4020232"/>
              <a:gd name="connsiteX2" fmla="*/ 2861170 w 7640730"/>
              <a:gd name="connsiteY2" fmla="*/ 2139763 h 4020232"/>
              <a:gd name="connsiteX3" fmla="*/ 3198024 w 7640730"/>
              <a:gd name="connsiteY3" fmla="*/ 3057950 h 4020232"/>
              <a:gd name="connsiteX4" fmla="*/ 3649439 w 7640730"/>
              <a:gd name="connsiteY4" fmla="*/ 2542365 h 4020232"/>
              <a:gd name="connsiteX5" fmla="*/ 4377044 w 7640730"/>
              <a:gd name="connsiteY5" fmla="*/ 4020232 h 4020232"/>
              <a:gd name="connsiteX6" fmla="*/ 5126833 w 7640730"/>
              <a:gd name="connsiteY6" fmla="*/ 1571400 h 4020232"/>
              <a:gd name="connsiteX7" fmla="*/ 6264980 w 7640730"/>
              <a:gd name="connsiteY7" fmla="*/ 3897521 h 4020232"/>
              <a:gd name="connsiteX8" fmla="*/ 7160960 w 7640730"/>
              <a:gd name="connsiteY8" fmla="*/ 1993729 h 4020232"/>
              <a:gd name="connsiteX9" fmla="*/ 7557961 w 7640730"/>
              <a:gd name="connsiteY9" fmla="*/ 1611203 h 4020232"/>
              <a:gd name="connsiteX10" fmla="*/ 7640730 w 7640730"/>
              <a:gd name="connsiteY10" fmla="*/ 0 h 4020232"/>
              <a:gd name="connsiteX0" fmla="*/ 0 w 7640730"/>
              <a:gd name="connsiteY0" fmla="*/ 2012196 h 4020232"/>
              <a:gd name="connsiteX1" fmla="*/ 2260236 w 7640730"/>
              <a:gd name="connsiteY1" fmla="*/ 1983535 h 4020232"/>
              <a:gd name="connsiteX2" fmla="*/ 2861170 w 7640730"/>
              <a:gd name="connsiteY2" fmla="*/ 2139763 h 4020232"/>
              <a:gd name="connsiteX3" fmla="*/ 3198024 w 7640730"/>
              <a:gd name="connsiteY3" fmla="*/ 3057950 h 4020232"/>
              <a:gd name="connsiteX4" fmla="*/ 3649439 w 7640730"/>
              <a:gd name="connsiteY4" fmla="*/ 2542365 h 4020232"/>
              <a:gd name="connsiteX5" fmla="*/ 4377044 w 7640730"/>
              <a:gd name="connsiteY5" fmla="*/ 4020232 h 4020232"/>
              <a:gd name="connsiteX6" fmla="*/ 5029509 w 7640730"/>
              <a:gd name="connsiteY6" fmla="*/ 2898538 h 4020232"/>
              <a:gd name="connsiteX7" fmla="*/ 6264980 w 7640730"/>
              <a:gd name="connsiteY7" fmla="*/ 3897521 h 4020232"/>
              <a:gd name="connsiteX8" fmla="*/ 7160960 w 7640730"/>
              <a:gd name="connsiteY8" fmla="*/ 1993729 h 4020232"/>
              <a:gd name="connsiteX9" fmla="*/ 7557961 w 7640730"/>
              <a:gd name="connsiteY9" fmla="*/ 1611203 h 4020232"/>
              <a:gd name="connsiteX10" fmla="*/ 7640730 w 7640730"/>
              <a:gd name="connsiteY10" fmla="*/ 0 h 4020232"/>
              <a:gd name="connsiteX0" fmla="*/ 0 w 7640730"/>
              <a:gd name="connsiteY0" fmla="*/ 2012196 h 4020232"/>
              <a:gd name="connsiteX1" fmla="*/ 2260236 w 7640730"/>
              <a:gd name="connsiteY1" fmla="*/ 1983535 h 4020232"/>
              <a:gd name="connsiteX2" fmla="*/ 2861170 w 7640730"/>
              <a:gd name="connsiteY2" fmla="*/ 2139763 h 4020232"/>
              <a:gd name="connsiteX3" fmla="*/ 3198024 w 7640730"/>
              <a:gd name="connsiteY3" fmla="*/ 3057950 h 4020232"/>
              <a:gd name="connsiteX4" fmla="*/ 3649439 w 7640730"/>
              <a:gd name="connsiteY4" fmla="*/ 2542365 h 4020232"/>
              <a:gd name="connsiteX5" fmla="*/ 4377044 w 7640730"/>
              <a:gd name="connsiteY5" fmla="*/ 4020232 h 4020232"/>
              <a:gd name="connsiteX6" fmla="*/ 5029509 w 7640730"/>
              <a:gd name="connsiteY6" fmla="*/ 2898538 h 4020232"/>
              <a:gd name="connsiteX7" fmla="*/ 6264980 w 7640730"/>
              <a:gd name="connsiteY7" fmla="*/ 3897521 h 4020232"/>
              <a:gd name="connsiteX8" fmla="*/ 7282615 w 7640730"/>
              <a:gd name="connsiteY8" fmla="*/ 2729568 h 4020232"/>
              <a:gd name="connsiteX9" fmla="*/ 7557961 w 7640730"/>
              <a:gd name="connsiteY9" fmla="*/ 1611203 h 4020232"/>
              <a:gd name="connsiteX10" fmla="*/ 7640730 w 7640730"/>
              <a:gd name="connsiteY10" fmla="*/ 0 h 4020232"/>
              <a:gd name="connsiteX0" fmla="*/ 0 w 8429133"/>
              <a:gd name="connsiteY0" fmla="*/ 2012196 h 4020232"/>
              <a:gd name="connsiteX1" fmla="*/ 2260236 w 8429133"/>
              <a:gd name="connsiteY1" fmla="*/ 1983535 h 4020232"/>
              <a:gd name="connsiteX2" fmla="*/ 2861170 w 8429133"/>
              <a:gd name="connsiteY2" fmla="*/ 2139763 h 4020232"/>
              <a:gd name="connsiteX3" fmla="*/ 3198024 w 8429133"/>
              <a:gd name="connsiteY3" fmla="*/ 3057950 h 4020232"/>
              <a:gd name="connsiteX4" fmla="*/ 3649439 w 8429133"/>
              <a:gd name="connsiteY4" fmla="*/ 2542365 h 4020232"/>
              <a:gd name="connsiteX5" fmla="*/ 4377044 w 8429133"/>
              <a:gd name="connsiteY5" fmla="*/ 4020232 h 4020232"/>
              <a:gd name="connsiteX6" fmla="*/ 5029509 w 8429133"/>
              <a:gd name="connsiteY6" fmla="*/ 2898538 h 4020232"/>
              <a:gd name="connsiteX7" fmla="*/ 6264980 w 8429133"/>
              <a:gd name="connsiteY7" fmla="*/ 3897521 h 4020232"/>
              <a:gd name="connsiteX8" fmla="*/ 8401846 w 8429133"/>
              <a:gd name="connsiteY8" fmla="*/ 3228887 h 4020232"/>
              <a:gd name="connsiteX9" fmla="*/ 7557961 w 8429133"/>
              <a:gd name="connsiteY9" fmla="*/ 1611203 h 4020232"/>
              <a:gd name="connsiteX10" fmla="*/ 7640730 w 8429133"/>
              <a:gd name="connsiteY10" fmla="*/ 0 h 4020232"/>
              <a:gd name="connsiteX0" fmla="*/ 0 w 8487797"/>
              <a:gd name="connsiteY0" fmla="*/ 2012196 h 4020232"/>
              <a:gd name="connsiteX1" fmla="*/ 2260236 w 8487797"/>
              <a:gd name="connsiteY1" fmla="*/ 1983535 h 4020232"/>
              <a:gd name="connsiteX2" fmla="*/ 2861170 w 8487797"/>
              <a:gd name="connsiteY2" fmla="*/ 2139763 h 4020232"/>
              <a:gd name="connsiteX3" fmla="*/ 3198024 w 8487797"/>
              <a:gd name="connsiteY3" fmla="*/ 3057950 h 4020232"/>
              <a:gd name="connsiteX4" fmla="*/ 3649439 w 8487797"/>
              <a:gd name="connsiteY4" fmla="*/ 2542365 h 4020232"/>
              <a:gd name="connsiteX5" fmla="*/ 4377044 w 8487797"/>
              <a:gd name="connsiteY5" fmla="*/ 4020232 h 4020232"/>
              <a:gd name="connsiteX6" fmla="*/ 5029509 w 8487797"/>
              <a:gd name="connsiteY6" fmla="*/ 2898538 h 4020232"/>
              <a:gd name="connsiteX7" fmla="*/ 6264980 w 8487797"/>
              <a:gd name="connsiteY7" fmla="*/ 3897521 h 4020232"/>
              <a:gd name="connsiteX8" fmla="*/ 8401846 w 8487797"/>
              <a:gd name="connsiteY8" fmla="*/ 3228887 h 4020232"/>
              <a:gd name="connsiteX9" fmla="*/ 8141908 w 8487797"/>
              <a:gd name="connsiteY9" fmla="*/ 2583562 h 4020232"/>
              <a:gd name="connsiteX10" fmla="*/ 7640730 w 8487797"/>
              <a:gd name="connsiteY10" fmla="*/ 0 h 4020232"/>
              <a:gd name="connsiteX0" fmla="*/ 0 w 8487797"/>
              <a:gd name="connsiteY0" fmla="*/ 1591717 h 3599753"/>
              <a:gd name="connsiteX1" fmla="*/ 2260236 w 8487797"/>
              <a:gd name="connsiteY1" fmla="*/ 1563056 h 3599753"/>
              <a:gd name="connsiteX2" fmla="*/ 2861170 w 8487797"/>
              <a:gd name="connsiteY2" fmla="*/ 1719284 h 3599753"/>
              <a:gd name="connsiteX3" fmla="*/ 3198024 w 8487797"/>
              <a:gd name="connsiteY3" fmla="*/ 2637471 h 3599753"/>
              <a:gd name="connsiteX4" fmla="*/ 3649439 w 8487797"/>
              <a:gd name="connsiteY4" fmla="*/ 2121886 h 3599753"/>
              <a:gd name="connsiteX5" fmla="*/ 4377044 w 8487797"/>
              <a:gd name="connsiteY5" fmla="*/ 3599753 h 3599753"/>
              <a:gd name="connsiteX6" fmla="*/ 5029509 w 8487797"/>
              <a:gd name="connsiteY6" fmla="*/ 2478059 h 3599753"/>
              <a:gd name="connsiteX7" fmla="*/ 6264980 w 8487797"/>
              <a:gd name="connsiteY7" fmla="*/ 3477042 h 3599753"/>
              <a:gd name="connsiteX8" fmla="*/ 8401846 w 8487797"/>
              <a:gd name="connsiteY8" fmla="*/ 2808408 h 3599753"/>
              <a:gd name="connsiteX9" fmla="*/ 8141908 w 8487797"/>
              <a:gd name="connsiteY9" fmla="*/ 2163083 h 3599753"/>
              <a:gd name="connsiteX10" fmla="*/ 8232787 w 8487797"/>
              <a:gd name="connsiteY10" fmla="*/ 0 h 3599753"/>
              <a:gd name="connsiteX0" fmla="*/ 0 w 8530073"/>
              <a:gd name="connsiteY0" fmla="*/ 1591717 h 3599753"/>
              <a:gd name="connsiteX1" fmla="*/ 2260236 w 8530073"/>
              <a:gd name="connsiteY1" fmla="*/ 1563056 h 3599753"/>
              <a:gd name="connsiteX2" fmla="*/ 2861170 w 8530073"/>
              <a:gd name="connsiteY2" fmla="*/ 1719284 h 3599753"/>
              <a:gd name="connsiteX3" fmla="*/ 3198024 w 8530073"/>
              <a:gd name="connsiteY3" fmla="*/ 2637471 h 3599753"/>
              <a:gd name="connsiteX4" fmla="*/ 3649439 w 8530073"/>
              <a:gd name="connsiteY4" fmla="*/ 2121886 h 3599753"/>
              <a:gd name="connsiteX5" fmla="*/ 4377044 w 8530073"/>
              <a:gd name="connsiteY5" fmla="*/ 3599753 h 3599753"/>
              <a:gd name="connsiteX6" fmla="*/ 5029509 w 8530073"/>
              <a:gd name="connsiteY6" fmla="*/ 2478059 h 3599753"/>
              <a:gd name="connsiteX7" fmla="*/ 6264980 w 8530073"/>
              <a:gd name="connsiteY7" fmla="*/ 3477042 h 3599753"/>
              <a:gd name="connsiteX8" fmla="*/ 8401846 w 8530073"/>
              <a:gd name="connsiteY8" fmla="*/ 2808408 h 3599753"/>
              <a:gd name="connsiteX9" fmla="*/ 8141908 w 8530073"/>
              <a:gd name="connsiteY9" fmla="*/ 2163083 h 3599753"/>
              <a:gd name="connsiteX10" fmla="*/ 8529549 w 8530073"/>
              <a:gd name="connsiteY10" fmla="*/ 1615613 h 3599753"/>
              <a:gd name="connsiteX11" fmla="*/ 8232787 w 8530073"/>
              <a:gd name="connsiteY11" fmla="*/ 0 h 3599753"/>
              <a:gd name="connsiteX0" fmla="*/ 0 w 8530073"/>
              <a:gd name="connsiteY0" fmla="*/ 1591717 h 3599753"/>
              <a:gd name="connsiteX1" fmla="*/ 2260236 w 8530073"/>
              <a:gd name="connsiteY1" fmla="*/ 1563056 h 3599753"/>
              <a:gd name="connsiteX2" fmla="*/ 2861170 w 8530073"/>
              <a:gd name="connsiteY2" fmla="*/ 1719284 h 3599753"/>
              <a:gd name="connsiteX3" fmla="*/ 3198024 w 8530073"/>
              <a:gd name="connsiteY3" fmla="*/ 2637471 h 3599753"/>
              <a:gd name="connsiteX4" fmla="*/ 3649439 w 8530073"/>
              <a:gd name="connsiteY4" fmla="*/ 2121886 h 3599753"/>
              <a:gd name="connsiteX5" fmla="*/ 4377044 w 8530073"/>
              <a:gd name="connsiteY5" fmla="*/ 3599753 h 3599753"/>
              <a:gd name="connsiteX6" fmla="*/ 5029509 w 8530073"/>
              <a:gd name="connsiteY6" fmla="*/ 2478059 h 3599753"/>
              <a:gd name="connsiteX7" fmla="*/ 6264980 w 8530073"/>
              <a:gd name="connsiteY7" fmla="*/ 3477042 h 3599753"/>
              <a:gd name="connsiteX8" fmla="*/ 8085541 w 8530073"/>
              <a:gd name="connsiteY8" fmla="*/ 2663868 h 3599753"/>
              <a:gd name="connsiteX9" fmla="*/ 8141908 w 8530073"/>
              <a:gd name="connsiteY9" fmla="*/ 2163083 h 3599753"/>
              <a:gd name="connsiteX10" fmla="*/ 8529549 w 8530073"/>
              <a:gd name="connsiteY10" fmla="*/ 1615613 h 3599753"/>
              <a:gd name="connsiteX11" fmla="*/ 8232787 w 8530073"/>
              <a:gd name="connsiteY11" fmla="*/ 0 h 3599753"/>
              <a:gd name="connsiteX0" fmla="*/ 0 w 8530073"/>
              <a:gd name="connsiteY0" fmla="*/ 1591717 h 3599753"/>
              <a:gd name="connsiteX1" fmla="*/ 2260236 w 8530073"/>
              <a:gd name="connsiteY1" fmla="*/ 1563056 h 3599753"/>
              <a:gd name="connsiteX2" fmla="*/ 2861170 w 8530073"/>
              <a:gd name="connsiteY2" fmla="*/ 1719284 h 3599753"/>
              <a:gd name="connsiteX3" fmla="*/ 3198024 w 8530073"/>
              <a:gd name="connsiteY3" fmla="*/ 2637471 h 3599753"/>
              <a:gd name="connsiteX4" fmla="*/ 3649439 w 8530073"/>
              <a:gd name="connsiteY4" fmla="*/ 2121886 h 3599753"/>
              <a:gd name="connsiteX5" fmla="*/ 4377044 w 8530073"/>
              <a:gd name="connsiteY5" fmla="*/ 3599753 h 3599753"/>
              <a:gd name="connsiteX6" fmla="*/ 5029509 w 8530073"/>
              <a:gd name="connsiteY6" fmla="*/ 2478059 h 3599753"/>
              <a:gd name="connsiteX7" fmla="*/ 6264980 w 8530073"/>
              <a:gd name="connsiteY7" fmla="*/ 3477042 h 3599753"/>
              <a:gd name="connsiteX8" fmla="*/ 8085541 w 8530073"/>
              <a:gd name="connsiteY8" fmla="*/ 2663868 h 3599753"/>
              <a:gd name="connsiteX9" fmla="*/ 8239232 w 8530073"/>
              <a:gd name="connsiteY9" fmla="*/ 2215643 h 3599753"/>
              <a:gd name="connsiteX10" fmla="*/ 8529549 w 8530073"/>
              <a:gd name="connsiteY10" fmla="*/ 1615613 h 3599753"/>
              <a:gd name="connsiteX11" fmla="*/ 8232787 w 8530073"/>
              <a:gd name="connsiteY11" fmla="*/ 0 h 3599753"/>
              <a:gd name="connsiteX0" fmla="*/ 0 w 8298619"/>
              <a:gd name="connsiteY0" fmla="*/ 1591717 h 3599753"/>
              <a:gd name="connsiteX1" fmla="*/ 2260236 w 8298619"/>
              <a:gd name="connsiteY1" fmla="*/ 1563056 h 3599753"/>
              <a:gd name="connsiteX2" fmla="*/ 2861170 w 8298619"/>
              <a:gd name="connsiteY2" fmla="*/ 1719284 h 3599753"/>
              <a:gd name="connsiteX3" fmla="*/ 3198024 w 8298619"/>
              <a:gd name="connsiteY3" fmla="*/ 2637471 h 3599753"/>
              <a:gd name="connsiteX4" fmla="*/ 3649439 w 8298619"/>
              <a:gd name="connsiteY4" fmla="*/ 2121886 h 3599753"/>
              <a:gd name="connsiteX5" fmla="*/ 4377044 w 8298619"/>
              <a:gd name="connsiteY5" fmla="*/ 3599753 h 3599753"/>
              <a:gd name="connsiteX6" fmla="*/ 5029509 w 8298619"/>
              <a:gd name="connsiteY6" fmla="*/ 2478059 h 3599753"/>
              <a:gd name="connsiteX7" fmla="*/ 6264980 w 8298619"/>
              <a:gd name="connsiteY7" fmla="*/ 3477042 h 3599753"/>
              <a:gd name="connsiteX8" fmla="*/ 8085541 w 8298619"/>
              <a:gd name="connsiteY8" fmla="*/ 2663868 h 3599753"/>
              <a:gd name="connsiteX9" fmla="*/ 8239232 w 8298619"/>
              <a:gd name="connsiteY9" fmla="*/ 2215643 h 3599753"/>
              <a:gd name="connsiteX10" fmla="*/ 8245687 w 8298619"/>
              <a:gd name="connsiteY10" fmla="*/ 1392233 h 3599753"/>
              <a:gd name="connsiteX11" fmla="*/ 8232787 w 8298619"/>
              <a:gd name="connsiteY11" fmla="*/ 0 h 3599753"/>
              <a:gd name="connsiteX0" fmla="*/ 0 w 8594869"/>
              <a:gd name="connsiteY0" fmla="*/ 1591717 h 3599753"/>
              <a:gd name="connsiteX1" fmla="*/ 2260236 w 8594869"/>
              <a:gd name="connsiteY1" fmla="*/ 1563056 h 3599753"/>
              <a:gd name="connsiteX2" fmla="*/ 2861170 w 8594869"/>
              <a:gd name="connsiteY2" fmla="*/ 1719284 h 3599753"/>
              <a:gd name="connsiteX3" fmla="*/ 3198024 w 8594869"/>
              <a:gd name="connsiteY3" fmla="*/ 2637471 h 3599753"/>
              <a:gd name="connsiteX4" fmla="*/ 3649439 w 8594869"/>
              <a:gd name="connsiteY4" fmla="*/ 2121886 h 3599753"/>
              <a:gd name="connsiteX5" fmla="*/ 4377044 w 8594869"/>
              <a:gd name="connsiteY5" fmla="*/ 3599753 h 3599753"/>
              <a:gd name="connsiteX6" fmla="*/ 5029509 w 8594869"/>
              <a:gd name="connsiteY6" fmla="*/ 2478059 h 3599753"/>
              <a:gd name="connsiteX7" fmla="*/ 6264980 w 8594869"/>
              <a:gd name="connsiteY7" fmla="*/ 3477042 h 3599753"/>
              <a:gd name="connsiteX8" fmla="*/ 8085541 w 8594869"/>
              <a:gd name="connsiteY8" fmla="*/ 2663868 h 3599753"/>
              <a:gd name="connsiteX9" fmla="*/ 8239232 w 8594869"/>
              <a:gd name="connsiteY9" fmla="*/ 2215643 h 3599753"/>
              <a:gd name="connsiteX10" fmla="*/ 8594432 w 8594869"/>
              <a:gd name="connsiteY10" fmla="*/ 1681313 h 3599753"/>
              <a:gd name="connsiteX11" fmla="*/ 8232787 w 8594869"/>
              <a:gd name="connsiteY11" fmla="*/ 0 h 3599753"/>
              <a:gd name="connsiteX0" fmla="*/ 0 w 8594869"/>
              <a:gd name="connsiteY0" fmla="*/ 1591717 h 3599753"/>
              <a:gd name="connsiteX1" fmla="*/ 2260236 w 8594869"/>
              <a:gd name="connsiteY1" fmla="*/ 1563056 h 3599753"/>
              <a:gd name="connsiteX2" fmla="*/ 2861170 w 8594869"/>
              <a:gd name="connsiteY2" fmla="*/ 1719284 h 3599753"/>
              <a:gd name="connsiteX3" fmla="*/ 3198024 w 8594869"/>
              <a:gd name="connsiteY3" fmla="*/ 2637471 h 3599753"/>
              <a:gd name="connsiteX4" fmla="*/ 3649439 w 8594869"/>
              <a:gd name="connsiteY4" fmla="*/ 2121886 h 3599753"/>
              <a:gd name="connsiteX5" fmla="*/ 4377044 w 8594869"/>
              <a:gd name="connsiteY5" fmla="*/ 3599753 h 3599753"/>
              <a:gd name="connsiteX6" fmla="*/ 5029509 w 8594869"/>
              <a:gd name="connsiteY6" fmla="*/ 2478059 h 3599753"/>
              <a:gd name="connsiteX7" fmla="*/ 6264980 w 8594869"/>
              <a:gd name="connsiteY7" fmla="*/ 3477042 h 3599753"/>
              <a:gd name="connsiteX8" fmla="*/ 8085541 w 8594869"/>
              <a:gd name="connsiteY8" fmla="*/ 2663868 h 3599753"/>
              <a:gd name="connsiteX9" fmla="*/ 8377108 w 8594869"/>
              <a:gd name="connsiteY9" fmla="*/ 2241922 h 3599753"/>
              <a:gd name="connsiteX10" fmla="*/ 8594432 w 8594869"/>
              <a:gd name="connsiteY10" fmla="*/ 1681313 h 3599753"/>
              <a:gd name="connsiteX11" fmla="*/ 8232787 w 8594869"/>
              <a:gd name="connsiteY11" fmla="*/ 0 h 3599753"/>
              <a:gd name="connsiteX0" fmla="*/ 0 w 8594869"/>
              <a:gd name="connsiteY0" fmla="*/ 1591717 h 3599753"/>
              <a:gd name="connsiteX1" fmla="*/ 2260236 w 8594869"/>
              <a:gd name="connsiteY1" fmla="*/ 1563056 h 3599753"/>
              <a:gd name="connsiteX2" fmla="*/ 2861170 w 8594869"/>
              <a:gd name="connsiteY2" fmla="*/ 1719284 h 3599753"/>
              <a:gd name="connsiteX3" fmla="*/ 3198024 w 8594869"/>
              <a:gd name="connsiteY3" fmla="*/ 2637471 h 3599753"/>
              <a:gd name="connsiteX4" fmla="*/ 3649439 w 8594869"/>
              <a:gd name="connsiteY4" fmla="*/ 2121886 h 3599753"/>
              <a:gd name="connsiteX5" fmla="*/ 4377044 w 8594869"/>
              <a:gd name="connsiteY5" fmla="*/ 3599753 h 3599753"/>
              <a:gd name="connsiteX6" fmla="*/ 5029509 w 8594869"/>
              <a:gd name="connsiteY6" fmla="*/ 2478059 h 3599753"/>
              <a:gd name="connsiteX7" fmla="*/ 6264980 w 8594869"/>
              <a:gd name="connsiteY7" fmla="*/ 3477042 h 3599753"/>
              <a:gd name="connsiteX8" fmla="*/ 8199087 w 8594869"/>
              <a:gd name="connsiteY8" fmla="*/ 2887248 h 3599753"/>
              <a:gd name="connsiteX9" fmla="*/ 8377108 w 8594869"/>
              <a:gd name="connsiteY9" fmla="*/ 2241922 h 3599753"/>
              <a:gd name="connsiteX10" fmla="*/ 8594432 w 8594869"/>
              <a:gd name="connsiteY10" fmla="*/ 1681313 h 3599753"/>
              <a:gd name="connsiteX11" fmla="*/ 8232787 w 8594869"/>
              <a:gd name="connsiteY11" fmla="*/ 0 h 3599753"/>
              <a:gd name="connsiteX0" fmla="*/ 0 w 8594869"/>
              <a:gd name="connsiteY0" fmla="*/ 1591717 h 3599753"/>
              <a:gd name="connsiteX1" fmla="*/ 2260236 w 8594869"/>
              <a:gd name="connsiteY1" fmla="*/ 1563056 h 3599753"/>
              <a:gd name="connsiteX2" fmla="*/ 2861170 w 8594869"/>
              <a:gd name="connsiteY2" fmla="*/ 1719284 h 3599753"/>
              <a:gd name="connsiteX3" fmla="*/ 3198024 w 8594869"/>
              <a:gd name="connsiteY3" fmla="*/ 2637471 h 3599753"/>
              <a:gd name="connsiteX4" fmla="*/ 3649439 w 8594869"/>
              <a:gd name="connsiteY4" fmla="*/ 2121886 h 3599753"/>
              <a:gd name="connsiteX5" fmla="*/ 4377044 w 8594869"/>
              <a:gd name="connsiteY5" fmla="*/ 3599753 h 3599753"/>
              <a:gd name="connsiteX6" fmla="*/ 5029509 w 8594869"/>
              <a:gd name="connsiteY6" fmla="*/ 2478059 h 3599753"/>
              <a:gd name="connsiteX7" fmla="*/ 6264980 w 8594869"/>
              <a:gd name="connsiteY7" fmla="*/ 3477042 h 3599753"/>
              <a:gd name="connsiteX8" fmla="*/ 8199087 w 8594869"/>
              <a:gd name="connsiteY8" fmla="*/ 2887248 h 3599753"/>
              <a:gd name="connsiteX9" fmla="*/ 8344666 w 8594869"/>
              <a:gd name="connsiteY9" fmla="*/ 2268202 h 3599753"/>
              <a:gd name="connsiteX10" fmla="*/ 8594432 w 8594869"/>
              <a:gd name="connsiteY10" fmla="*/ 1681313 h 3599753"/>
              <a:gd name="connsiteX11" fmla="*/ 8232787 w 8594869"/>
              <a:gd name="connsiteY11" fmla="*/ 0 h 3599753"/>
              <a:gd name="connsiteX0" fmla="*/ 0 w 8597740"/>
              <a:gd name="connsiteY0" fmla="*/ 960998 h 2969034"/>
              <a:gd name="connsiteX1" fmla="*/ 2260236 w 8597740"/>
              <a:gd name="connsiteY1" fmla="*/ 932337 h 2969034"/>
              <a:gd name="connsiteX2" fmla="*/ 2861170 w 8597740"/>
              <a:gd name="connsiteY2" fmla="*/ 1088565 h 2969034"/>
              <a:gd name="connsiteX3" fmla="*/ 3198024 w 8597740"/>
              <a:gd name="connsiteY3" fmla="*/ 2006752 h 2969034"/>
              <a:gd name="connsiteX4" fmla="*/ 3649439 w 8597740"/>
              <a:gd name="connsiteY4" fmla="*/ 1491167 h 2969034"/>
              <a:gd name="connsiteX5" fmla="*/ 4377044 w 8597740"/>
              <a:gd name="connsiteY5" fmla="*/ 2969034 h 2969034"/>
              <a:gd name="connsiteX6" fmla="*/ 5029509 w 8597740"/>
              <a:gd name="connsiteY6" fmla="*/ 1847340 h 2969034"/>
              <a:gd name="connsiteX7" fmla="*/ 6264980 w 8597740"/>
              <a:gd name="connsiteY7" fmla="*/ 2846323 h 2969034"/>
              <a:gd name="connsiteX8" fmla="*/ 8199087 w 8597740"/>
              <a:gd name="connsiteY8" fmla="*/ 2256529 h 2969034"/>
              <a:gd name="connsiteX9" fmla="*/ 8344666 w 8597740"/>
              <a:gd name="connsiteY9" fmla="*/ 1637483 h 2969034"/>
              <a:gd name="connsiteX10" fmla="*/ 8594432 w 8597740"/>
              <a:gd name="connsiteY10" fmla="*/ 1050594 h 2969034"/>
              <a:gd name="connsiteX11" fmla="*/ 8573423 w 8597740"/>
              <a:gd name="connsiteY11" fmla="*/ 0 h 2969034"/>
              <a:gd name="connsiteX0" fmla="*/ 0 w 8681263"/>
              <a:gd name="connsiteY0" fmla="*/ 960998 h 2969034"/>
              <a:gd name="connsiteX1" fmla="*/ 2260236 w 8681263"/>
              <a:gd name="connsiteY1" fmla="*/ 932337 h 2969034"/>
              <a:gd name="connsiteX2" fmla="*/ 2861170 w 8681263"/>
              <a:gd name="connsiteY2" fmla="*/ 1088565 h 2969034"/>
              <a:gd name="connsiteX3" fmla="*/ 3198024 w 8681263"/>
              <a:gd name="connsiteY3" fmla="*/ 2006752 h 2969034"/>
              <a:gd name="connsiteX4" fmla="*/ 3649439 w 8681263"/>
              <a:gd name="connsiteY4" fmla="*/ 1491167 h 2969034"/>
              <a:gd name="connsiteX5" fmla="*/ 4377044 w 8681263"/>
              <a:gd name="connsiteY5" fmla="*/ 2969034 h 2969034"/>
              <a:gd name="connsiteX6" fmla="*/ 5029509 w 8681263"/>
              <a:gd name="connsiteY6" fmla="*/ 1847340 h 2969034"/>
              <a:gd name="connsiteX7" fmla="*/ 6264980 w 8681263"/>
              <a:gd name="connsiteY7" fmla="*/ 2846323 h 2969034"/>
              <a:gd name="connsiteX8" fmla="*/ 8199087 w 8681263"/>
              <a:gd name="connsiteY8" fmla="*/ 2256529 h 2969034"/>
              <a:gd name="connsiteX9" fmla="*/ 8344666 w 8681263"/>
              <a:gd name="connsiteY9" fmla="*/ 1637483 h 2969034"/>
              <a:gd name="connsiteX10" fmla="*/ 8594432 w 8681263"/>
              <a:gd name="connsiteY10" fmla="*/ 1050594 h 2969034"/>
              <a:gd name="connsiteX11" fmla="*/ 8573423 w 8681263"/>
              <a:gd name="connsiteY11" fmla="*/ 0 h 2969034"/>
              <a:gd name="connsiteX0" fmla="*/ 0 w 8809085"/>
              <a:gd name="connsiteY0" fmla="*/ 987278 h 2995314"/>
              <a:gd name="connsiteX1" fmla="*/ 2260236 w 8809085"/>
              <a:gd name="connsiteY1" fmla="*/ 958617 h 2995314"/>
              <a:gd name="connsiteX2" fmla="*/ 2861170 w 8809085"/>
              <a:gd name="connsiteY2" fmla="*/ 1114845 h 2995314"/>
              <a:gd name="connsiteX3" fmla="*/ 3198024 w 8809085"/>
              <a:gd name="connsiteY3" fmla="*/ 2033032 h 2995314"/>
              <a:gd name="connsiteX4" fmla="*/ 3649439 w 8809085"/>
              <a:gd name="connsiteY4" fmla="*/ 1517447 h 2995314"/>
              <a:gd name="connsiteX5" fmla="*/ 4377044 w 8809085"/>
              <a:gd name="connsiteY5" fmla="*/ 2995314 h 2995314"/>
              <a:gd name="connsiteX6" fmla="*/ 5029509 w 8809085"/>
              <a:gd name="connsiteY6" fmla="*/ 1873620 h 2995314"/>
              <a:gd name="connsiteX7" fmla="*/ 6264980 w 8809085"/>
              <a:gd name="connsiteY7" fmla="*/ 2872603 h 2995314"/>
              <a:gd name="connsiteX8" fmla="*/ 8199087 w 8809085"/>
              <a:gd name="connsiteY8" fmla="*/ 2282809 h 2995314"/>
              <a:gd name="connsiteX9" fmla="*/ 8344666 w 8809085"/>
              <a:gd name="connsiteY9" fmla="*/ 1663763 h 2995314"/>
              <a:gd name="connsiteX10" fmla="*/ 8594432 w 8809085"/>
              <a:gd name="connsiteY10" fmla="*/ 1076874 h 2995314"/>
              <a:gd name="connsiteX11" fmla="*/ 8735630 w 8809085"/>
              <a:gd name="connsiteY11" fmla="*/ 0 h 2995314"/>
              <a:gd name="connsiteX0" fmla="*/ 0 w 8735630"/>
              <a:gd name="connsiteY0" fmla="*/ 987278 h 2995314"/>
              <a:gd name="connsiteX1" fmla="*/ 2260236 w 8735630"/>
              <a:gd name="connsiteY1" fmla="*/ 958617 h 2995314"/>
              <a:gd name="connsiteX2" fmla="*/ 2861170 w 8735630"/>
              <a:gd name="connsiteY2" fmla="*/ 1114845 h 2995314"/>
              <a:gd name="connsiteX3" fmla="*/ 3198024 w 8735630"/>
              <a:gd name="connsiteY3" fmla="*/ 2033032 h 2995314"/>
              <a:gd name="connsiteX4" fmla="*/ 3649439 w 8735630"/>
              <a:gd name="connsiteY4" fmla="*/ 1517447 h 2995314"/>
              <a:gd name="connsiteX5" fmla="*/ 4377044 w 8735630"/>
              <a:gd name="connsiteY5" fmla="*/ 2995314 h 2995314"/>
              <a:gd name="connsiteX6" fmla="*/ 5029509 w 8735630"/>
              <a:gd name="connsiteY6" fmla="*/ 1873620 h 2995314"/>
              <a:gd name="connsiteX7" fmla="*/ 6264980 w 8735630"/>
              <a:gd name="connsiteY7" fmla="*/ 2872603 h 2995314"/>
              <a:gd name="connsiteX8" fmla="*/ 8199087 w 8735630"/>
              <a:gd name="connsiteY8" fmla="*/ 2282809 h 2995314"/>
              <a:gd name="connsiteX9" fmla="*/ 8344666 w 8735630"/>
              <a:gd name="connsiteY9" fmla="*/ 1663763 h 2995314"/>
              <a:gd name="connsiteX10" fmla="*/ 8594432 w 8735630"/>
              <a:gd name="connsiteY10" fmla="*/ 1076874 h 2995314"/>
              <a:gd name="connsiteX11" fmla="*/ 8735630 w 8735630"/>
              <a:gd name="connsiteY11" fmla="*/ 0 h 2995314"/>
              <a:gd name="connsiteX0" fmla="*/ 0 w 8735630"/>
              <a:gd name="connsiteY0" fmla="*/ 987278 h 2995314"/>
              <a:gd name="connsiteX1" fmla="*/ 2260236 w 8735630"/>
              <a:gd name="connsiteY1" fmla="*/ 958617 h 2995314"/>
              <a:gd name="connsiteX2" fmla="*/ 2861170 w 8735630"/>
              <a:gd name="connsiteY2" fmla="*/ 1114845 h 2995314"/>
              <a:gd name="connsiteX3" fmla="*/ 3198024 w 8735630"/>
              <a:gd name="connsiteY3" fmla="*/ 2033032 h 2995314"/>
              <a:gd name="connsiteX4" fmla="*/ 3649439 w 8735630"/>
              <a:gd name="connsiteY4" fmla="*/ 1517447 h 2995314"/>
              <a:gd name="connsiteX5" fmla="*/ 4377044 w 8735630"/>
              <a:gd name="connsiteY5" fmla="*/ 2995314 h 2995314"/>
              <a:gd name="connsiteX6" fmla="*/ 5029509 w 8735630"/>
              <a:gd name="connsiteY6" fmla="*/ 1873620 h 2995314"/>
              <a:gd name="connsiteX7" fmla="*/ 6264980 w 8735630"/>
              <a:gd name="connsiteY7" fmla="*/ 2872603 h 2995314"/>
              <a:gd name="connsiteX8" fmla="*/ 8199087 w 8735630"/>
              <a:gd name="connsiteY8" fmla="*/ 2282809 h 2995314"/>
              <a:gd name="connsiteX9" fmla="*/ 8344666 w 8735630"/>
              <a:gd name="connsiteY9" fmla="*/ 1663763 h 2995314"/>
              <a:gd name="connsiteX10" fmla="*/ 8594432 w 8735630"/>
              <a:gd name="connsiteY10" fmla="*/ 1076874 h 2995314"/>
              <a:gd name="connsiteX11" fmla="*/ 8735630 w 8735630"/>
              <a:gd name="connsiteY11" fmla="*/ 0 h 2995314"/>
              <a:gd name="connsiteX0" fmla="*/ 0 w 8735630"/>
              <a:gd name="connsiteY0" fmla="*/ 987278 h 2995314"/>
              <a:gd name="connsiteX1" fmla="*/ 2260236 w 8735630"/>
              <a:gd name="connsiteY1" fmla="*/ 958617 h 2995314"/>
              <a:gd name="connsiteX2" fmla="*/ 2861170 w 8735630"/>
              <a:gd name="connsiteY2" fmla="*/ 1114845 h 2995314"/>
              <a:gd name="connsiteX3" fmla="*/ 3198024 w 8735630"/>
              <a:gd name="connsiteY3" fmla="*/ 2033032 h 2995314"/>
              <a:gd name="connsiteX4" fmla="*/ 3649439 w 8735630"/>
              <a:gd name="connsiteY4" fmla="*/ 1517447 h 2995314"/>
              <a:gd name="connsiteX5" fmla="*/ 4377044 w 8735630"/>
              <a:gd name="connsiteY5" fmla="*/ 2995314 h 2995314"/>
              <a:gd name="connsiteX6" fmla="*/ 5029509 w 8735630"/>
              <a:gd name="connsiteY6" fmla="*/ 1873620 h 2995314"/>
              <a:gd name="connsiteX7" fmla="*/ 6264980 w 8735630"/>
              <a:gd name="connsiteY7" fmla="*/ 2872603 h 2995314"/>
              <a:gd name="connsiteX8" fmla="*/ 8199087 w 8735630"/>
              <a:gd name="connsiteY8" fmla="*/ 2282809 h 2995314"/>
              <a:gd name="connsiteX9" fmla="*/ 8344666 w 8735630"/>
              <a:gd name="connsiteY9" fmla="*/ 1663763 h 2995314"/>
              <a:gd name="connsiteX10" fmla="*/ 8359232 w 8735630"/>
              <a:gd name="connsiteY10" fmla="*/ 1011174 h 2995314"/>
              <a:gd name="connsiteX11" fmla="*/ 8735630 w 8735630"/>
              <a:gd name="connsiteY11" fmla="*/ 0 h 2995314"/>
              <a:gd name="connsiteX0" fmla="*/ 0 w 8735630"/>
              <a:gd name="connsiteY0" fmla="*/ 987278 h 2995314"/>
              <a:gd name="connsiteX1" fmla="*/ 2260236 w 8735630"/>
              <a:gd name="connsiteY1" fmla="*/ 958617 h 2995314"/>
              <a:gd name="connsiteX2" fmla="*/ 2861170 w 8735630"/>
              <a:gd name="connsiteY2" fmla="*/ 1114845 h 2995314"/>
              <a:gd name="connsiteX3" fmla="*/ 3198024 w 8735630"/>
              <a:gd name="connsiteY3" fmla="*/ 2033032 h 2995314"/>
              <a:gd name="connsiteX4" fmla="*/ 3649439 w 8735630"/>
              <a:gd name="connsiteY4" fmla="*/ 1517447 h 2995314"/>
              <a:gd name="connsiteX5" fmla="*/ 4377044 w 8735630"/>
              <a:gd name="connsiteY5" fmla="*/ 2995314 h 2995314"/>
              <a:gd name="connsiteX6" fmla="*/ 5029509 w 8735630"/>
              <a:gd name="connsiteY6" fmla="*/ 1873620 h 2995314"/>
              <a:gd name="connsiteX7" fmla="*/ 6264980 w 8735630"/>
              <a:gd name="connsiteY7" fmla="*/ 2872603 h 2995314"/>
              <a:gd name="connsiteX8" fmla="*/ 8199087 w 8735630"/>
              <a:gd name="connsiteY8" fmla="*/ 2282809 h 2995314"/>
              <a:gd name="connsiteX9" fmla="*/ 7914817 w 8735630"/>
              <a:gd name="connsiteY9" fmla="*/ 1650624 h 2995314"/>
              <a:gd name="connsiteX10" fmla="*/ 8359232 w 8735630"/>
              <a:gd name="connsiteY10" fmla="*/ 1011174 h 2995314"/>
              <a:gd name="connsiteX11" fmla="*/ 8735630 w 8735630"/>
              <a:gd name="connsiteY11" fmla="*/ 0 h 2995314"/>
              <a:gd name="connsiteX0" fmla="*/ 0 w 8735630"/>
              <a:gd name="connsiteY0" fmla="*/ 987278 h 2995314"/>
              <a:gd name="connsiteX1" fmla="*/ 2260236 w 8735630"/>
              <a:gd name="connsiteY1" fmla="*/ 958617 h 2995314"/>
              <a:gd name="connsiteX2" fmla="*/ 2861170 w 8735630"/>
              <a:gd name="connsiteY2" fmla="*/ 1114845 h 2995314"/>
              <a:gd name="connsiteX3" fmla="*/ 3198024 w 8735630"/>
              <a:gd name="connsiteY3" fmla="*/ 2033032 h 2995314"/>
              <a:gd name="connsiteX4" fmla="*/ 3649439 w 8735630"/>
              <a:gd name="connsiteY4" fmla="*/ 1517447 h 2995314"/>
              <a:gd name="connsiteX5" fmla="*/ 4377044 w 8735630"/>
              <a:gd name="connsiteY5" fmla="*/ 2995314 h 2995314"/>
              <a:gd name="connsiteX6" fmla="*/ 5029509 w 8735630"/>
              <a:gd name="connsiteY6" fmla="*/ 1873620 h 2995314"/>
              <a:gd name="connsiteX7" fmla="*/ 6264980 w 8735630"/>
              <a:gd name="connsiteY7" fmla="*/ 2872603 h 2995314"/>
              <a:gd name="connsiteX8" fmla="*/ 7744907 w 8735630"/>
              <a:gd name="connsiteY8" fmla="*/ 2269669 h 2995314"/>
              <a:gd name="connsiteX9" fmla="*/ 7914817 w 8735630"/>
              <a:gd name="connsiteY9" fmla="*/ 1650624 h 2995314"/>
              <a:gd name="connsiteX10" fmla="*/ 8359232 w 8735630"/>
              <a:gd name="connsiteY10" fmla="*/ 1011174 h 2995314"/>
              <a:gd name="connsiteX11" fmla="*/ 8735630 w 8735630"/>
              <a:gd name="connsiteY11" fmla="*/ 0 h 2995314"/>
              <a:gd name="connsiteX0" fmla="*/ 0 w 8524760"/>
              <a:gd name="connsiteY0" fmla="*/ 974138 h 2982174"/>
              <a:gd name="connsiteX1" fmla="*/ 2260236 w 8524760"/>
              <a:gd name="connsiteY1" fmla="*/ 945477 h 2982174"/>
              <a:gd name="connsiteX2" fmla="*/ 2861170 w 8524760"/>
              <a:gd name="connsiteY2" fmla="*/ 1101705 h 2982174"/>
              <a:gd name="connsiteX3" fmla="*/ 3198024 w 8524760"/>
              <a:gd name="connsiteY3" fmla="*/ 2019892 h 2982174"/>
              <a:gd name="connsiteX4" fmla="*/ 3649439 w 8524760"/>
              <a:gd name="connsiteY4" fmla="*/ 1504307 h 2982174"/>
              <a:gd name="connsiteX5" fmla="*/ 4377044 w 8524760"/>
              <a:gd name="connsiteY5" fmla="*/ 2982174 h 2982174"/>
              <a:gd name="connsiteX6" fmla="*/ 5029509 w 8524760"/>
              <a:gd name="connsiteY6" fmla="*/ 1860480 h 2982174"/>
              <a:gd name="connsiteX7" fmla="*/ 6264980 w 8524760"/>
              <a:gd name="connsiteY7" fmla="*/ 2859463 h 2982174"/>
              <a:gd name="connsiteX8" fmla="*/ 7744907 w 8524760"/>
              <a:gd name="connsiteY8" fmla="*/ 2256529 h 2982174"/>
              <a:gd name="connsiteX9" fmla="*/ 7914817 w 8524760"/>
              <a:gd name="connsiteY9" fmla="*/ 1637484 h 2982174"/>
              <a:gd name="connsiteX10" fmla="*/ 8359232 w 8524760"/>
              <a:gd name="connsiteY10" fmla="*/ 998034 h 2982174"/>
              <a:gd name="connsiteX11" fmla="*/ 8524760 w 8524760"/>
              <a:gd name="connsiteY11" fmla="*/ 0 h 2982174"/>
              <a:gd name="connsiteX0" fmla="*/ 0 w 8524760"/>
              <a:gd name="connsiteY0" fmla="*/ 974138 h 2982174"/>
              <a:gd name="connsiteX1" fmla="*/ 2260236 w 8524760"/>
              <a:gd name="connsiteY1" fmla="*/ 945477 h 2982174"/>
              <a:gd name="connsiteX2" fmla="*/ 2861170 w 8524760"/>
              <a:gd name="connsiteY2" fmla="*/ 1101705 h 2982174"/>
              <a:gd name="connsiteX3" fmla="*/ 3198024 w 8524760"/>
              <a:gd name="connsiteY3" fmla="*/ 2019892 h 2982174"/>
              <a:gd name="connsiteX4" fmla="*/ 3649439 w 8524760"/>
              <a:gd name="connsiteY4" fmla="*/ 1504307 h 2982174"/>
              <a:gd name="connsiteX5" fmla="*/ 4377044 w 8524760"/>
              <a:gd name="connsiteY5" fmla="*/ 2982174 h 2982174"/>
              <a:gd name="connsiteX6" fmla="*/ 5029509 w 8524760"/>
              <a:gd name="connsiteY6" fmla="*/ 1860480 h 2982174"/>
              <a:gd name="connsiteX7" fmla="*/ 6264980 w 8524760"/>
              <a:gd name="connsiteY7" fmla="*/ 2859463 h 2982174"/>
              <a:gd name="connsiteX8" fmla="*/ 7744907 w 8524760"/>
              <a:gd name="connsiteY8" fmla="*/ 2256529 h 2982174"/>
              <a:gd name="connsiteX9" fmla="*/ 7914817 w 8524760"/>
              <a:gd name="connsiteY9" fmla="*/ 1637484 h 2982174"/>
              <a:gd name="connsiteX10" fmla="*/ 8359232 w 8524760"/>
              <a:gd name="connsiteY10" fmla="*/ 998034 h 2982174"/>
              <a:gd name="connsiteX11" fmla="*/ 8524760 w 8524760"/>
              <a:gd name="connsiteY11" fmla="*/ 0 h 2982174"/>
              <a:gd name="connsiteX0" fmla="*/ 0 w 8524760"/>
              <a:gd name="connsiteY0" fmla="*/ 974138 h 2982174"/>
              <a:gd name="connsiteX1" fmla="*/ 2260236 w 8524760"/>
              <a:gd name="connsiteY1" fmla="*/ 945477 h 2982174"/>
              <a:gd name="connsiteX2" fmla="*/ 2861170 w 8524760"/>
              <a:gd name="connsiteY2" fmla="*/ 1101705 h 2982174"/>
              <a:gd name="connsiteX3" fmla="*/ 3198024 w 8524760"/>
              <a:gd name="connsiteY3" fmla="*/ 2019892 h 2982174"/>
              <a:gd name="connsiteX4" fmla="*/ 3649439 w 8524760"/>
              <a:gd name="connsiteY4" fmla="*/ 1504307 h 2982174"/>
              <a:gd name="connsiteX5" fmla="*/ 4377044 w 8524760"/>
              <a:gd name="connsiteY5" fmla="*/ 2982174 h 2982174"/>
              <a:gd name="connsiteX6" fmla="*/ 5029509 w 8524760"/>
              <a:gd name="connsiteY6" fmla="*/ 1860480 h 2982174"/>
              <a:gd name="connsiteX7" fmla="*/ 6264980 w 8524760"/>
              <a:gd name="connsiteY7" fmla="*/ 2859463 h 2982174"/>
              <a:gd name="connsiteX8" fmla="*/ 7744907 w 8524760"/>
              <a:gd name="connsiteY8" fmla="*/ 2256529 h 2982174"/>
              <a:gd name="connsiteX9" fmla="*/ 7914817 w 8524760"/>
              <a:gd name="connsiteY9" fmla="*/ 1637484 h 2982174"/>
              <a:gd name="connsiteX10" fmla="*/ 8164583 w 8524760"/>
              <a:gd name="connsiteY10" fmla="*/ 1103154 h 2982174"/>
              <a:gd name="connsiteX11" fmla="*/ 8524760 w 8524760"/>
              <a:gd name="connsiteY11" fmla="*/ 0 h 2982174"/>
              <a:gd name="connsiteX0" fmla="*/ 0 w 8759961"/>
              <a:gd name="connsiteY0" fmla="*/ 974138 h 2982174"/>
              <a:gd name="connsiteX1" fmla="*/ 2495437 w 8759961"/>
              <a:gd name="connsiteY1" fmla="*/ 945477 h 2982174"/>
              <a:gd name="connsiteX2" fmla="*/ 3096371 w 8759961"/>
              <a:gd name="connsiteY2" fmla="*/ 1101705 h 2982174"/>
              <a:gd name="connsiteX3" fmla="*/ 3433225 w 8759961"/>
              <a:gd name="connsiteY3" fmla="*/ 2019892 h 2982174"/>
              <a:gd name="connsiteX4" fmla="*/ 3884640 w 8759961"/>
              <a:gd name="connsiteY4" fmla="*/ 1504307 h 2982174"/>
              <a:gd name="connsiteX5" fmla="*/ 4612245 w 8759961"/>
              <a:gd name="connsiteY5" fmla="*/ 2982174 h 2982174"/>
              <a:gd name="connsiteX6" fmla="*/ 5264710 w 8759961"/>
              <a:gd name="connsiteY6" fmla="*/ 1860480 h 2982174"/>
              <a:gd name="connsiteX7" fmla="*/ 6500181 w 8759961"/>
              <a:gd name="connsiteY7" fmla="*/ 2859463 h 2982174"/>
              <a:gd name="connsiteX8" fmla="*/ 7980108 w 8759961"/>
              <a:gd name="connsiteY8" fmla="*/ 2256529 h 2982174"/>
              <a:gd name="connsiteX9" fmla="*/ 8150018 w 8759961"/>
              <a:gd name="connsiteY9" fmla="*/ 1637484 h 2982174"/>
              <a:gd name="connsiteX10" fmla="*/ 8399784 w 8759961"/>
              <a:gd name="connsiteY10" fmla="*/ 1103154 h 2982174"/>
              <a:gd name="connsiteX11" fmla="*/ 8759961 w 8759961"/>
              <a:gd name="connsiteY11" fmla="*/ 0 h 2982174"/>
              <a:gd name="connsiteX0" fmla="*/ 0 w 8743740"/>
              <a:gd name="connsiteY0" fmla="*/ 947858 h 2982174"/>
              <a:gd name="connsiteX1" fmla="*/ 2479216 w 8743740"/>
              <a:gd name="connsiteY1" fmla="*/ 945477 h 2982174"/>
              <a:gd name="connsiteX2" fmla="*/ 3080150 w 8743740"/>
              <a:gd name="connsiteY2" fmla="*/ 1101705 h 2982174"/>
              <a:gd name="connsiteX3" fmla="*/ 3417004 w 8743740"/>
              <a:gd name="connsiteY3" fmla="*/ 2019892 h 2982174"/>
              <a:gd name="connsiteX4" fmla="*/ 3868419 w 8743740"/>
              <a:gd name="connsiteY4" fmla="*/ 1504307 h 2982174"/>
              <a:gd name="connsiteX5" fmla="*/ 4596024 w 8743740"/>
              <a:gd name="connsiteY5" fmla="*/ 2982174 h 2982174"/>
              <a:gd name="connsiteX6" fmla="*/ 5248489 w 8743740"/>
              <a:gd name="connsiteY6" fmla="*/ 1860480 h 2982174"/>
              <a:gd name="connsiteX7" fmla="*/ 6483960 w 8743740"/>
              <a:gd name="connsiteY7" fmla="*/ 2859463 h 2982174"/>
              <a:gd name="connsiteX8" fmla="*/ 7963887 w 8743740"/>
              <a:gd name="connsiteY8" fmla="*/ 2256529 h 2982174"/>
              <a:gd name="connsiteX9" fmla="*/ 8133797 w 8743740"/>
              <a:gd name="connsiteY9" fmla="*/ 1637484 h 2982174"/>
              <a:gd name="connsiteX10" fmla="*/ 8383563 w 8743740"/>
              <a:gd name="connsiteY10" fmla="*/ 1103154 h 2982174"/>
              <a:gd name="connsiteX11" fmla="*/ 8743740 w 8743740"/>
              <a:gd name="connsiteY11" fmla="*/ 0 h 2982174"/>
              <a:gd name="connsiteX0" fmla="*/ 0 w 8776181"/>
              <a:gd name="connsiteY0" fmla="*/ 947858 h 2982174"/>
              <a:gd name="connsiteX1" fmla="*/ 2511657 w 8776181"/>
              <a:gd name="connsiteY1" fmla="*/ 945477 h 2982174"/>
              <a:gd name="connsiteX2" fmla="*/ 3112591 w 8776181"/>
              <a:gd name="connsiteY2" fmla="*/ 1101705 h 2982174"/>
              <a:gd name="connsiteX3" fmla="*/ 3449445 w 8776181"/>
              <a:gd name="connsiteY3" fmla="*/ 2019892 h 2982174"/>
              <a:gd name="connsiteX4" fmla="*/ 3900860 w 8776181"/>
              <a:gd name="connsiteY4" fmla="*/ 1504307 h 2982174"/>
              <a:gd name="connsiteX5" fmla="*/ 4628465 w 8776181"/>
              <a:gd name="connsiteY5" fmla="*/ 2982174 h 2982174"/>
              <a:gd name="connsiteX6" fmla="*/ 5280930 w 8776181"/>
              <a:gd name="connsiteY6" fmla="*/ 1860480 h 2982174"/>
              <a:gd name="connsiteX7" fmla="*/ 6516401 w 8776181"/>
              <a:gd name="connsiteY7" fmla="*/ 2859463 h 2982174"/>
              <a:gd name="connsiteX8" fmla="*/ 7996328 w 8776181"/>
              <a:gd name="connsiteY8" fmla="*/ 2256529 h 2982174"/>
              <a:gd name="connsiteX9" fmla="*/ 8166238 w 8776181"/>
              <a:gd name="connsiteY9" fmla="*/ 1637484 h 2982174"/>
              <a:gd name="connsiteX10" fmla="*/ 8416004 w 8776181"/>
              <a:gd name="connsiteY10" fmla="*/ 1103154 h 2982174"/>
              <a:gd name="connsiteX11" fmla="*/ 8776181 w 8776181"/>
              <a:gd name="connsiteY11" fmla="*/ 0 h 2982174"/>
              <a:gd name="connsiteX0" fmla="*/ 0 w 8781588"/>
              <a:gd name="connsiteY0" fmla="*/ 960998 h 2982174"/>
              <a:gd name="connsiteX1" fmla="*/ 2517064 w 8781588"/>
              <a:gd name="connsiteY1" fmla="*/ 945477 h 2982174"/>
              <a:gd name="connsiteX2" fmla="*/ 3117998 w 8781588"/>
              <a:gd name="connsiteY2" fmla="*/ 1101705 h 2982174"/>
              <a:gd name="connsiteX3" fmla="*/ 3454852 w 8781588"/>
              <a:gd name="connsiteY3" fmla="*/ 2019892 h 2982174"/>
              <a:gd name="connsiteX4" fmla="*/ 3906267 w 8781588"/>
              <a:gd name="connsiteY4" fmla="*/ 1504307 h 2982174"/>
              <a:gd name="connsiteX5" fmla="*/ 4633872 w 8781588"/>
              <a:gd name="connsiteY5" fmla="*/ 2982174 h 2982174"/>
              <a:gd name="connsiteX6" fmla="*/ 5286337 w 8781588"/>
              <a:gd name="connsiteY6" fmla="*/ 1860480 h 2982174"/>
              <a:gd name="connsiteX7" fmla="*/ 6521808 w 8781588"/>
              <a:gd name="connsiteY7" fmla="*/ 2859463 h 2982174"/>
              <a:gd name="connsiteX8" fmla="*/ 8001735 w 8781588"/>
              <a:gd name="connsiteY8" fmla="*/ 2256529 h 2982174"/>
              <a:gd name="connsiteX9" fmla="*/ 8171645 w 8781588"/>
              <a:gd name="connsiteY9" fmla="*/ 1637484 h 2982174"/>
              <a:gd name="connsiteX10" fmla="*/ 8421411 w 8781588"/>
              <a:gd name="connsiteY10" fmla="*/ 1103154 h 2982174"/>
              <a:gd name="connsiteX11" fmla="*/ 8781588 w 8781588"/>
              <a:gd name="connsiteY11" fmla="*/ 0 h 2982174"/>
              <a:gd name="connsiteX0" fmla="*/ 0 w 8795105"/>
              <a:gd name="connsiteY0" fmla="*/ 952238 h 2982174"/>
              <a:gd name="connsiteX1" fmla="*/ 2530581 w 8795105"/>
              <a:gd name="connsiteY1" fmla="*/ 945477 h 2982174"/>
              <a:gd name="connsiteX2" fmla="*/ 3131515 w 8795105"/>
              <a:gd name="connsiteY2" fmla="*/ 1101705 h 2982174"/>
              <a:gd name="connsiteX3" fmla="*/ 3468369 w 8795105"/>
              <a:gd name="connsiteY3" fmla="*/ 2019892 h 2982174"/>
              <a:gd name="connsiteX4" fmla="*/ 3919784 w 8795105"/>
              <a:gd name="connsiteY4" fmla="*/ 1504307 h 2982174"/>
              <a:gd name="connsiteX5" fmla="*/ 4647389 w 8795105"/>
              <a:gd name="connsiteY5" fmla="*/ 2982174 h 2982174"/>
              <a:gd name="connsiteX6" fmla="*/ 5299854 w 8795105"/>
              <a:gd name="connsiteY6" fmla="*/ 1860480 h 2982174"/>
              <a:gd name="connsiteX7" fmla="*/ 6535325 w 8795105"/>
              <a:gd name="connsiteY7" fmla="*/ 2859463 h 2982174"/>
              <a:gd name="connsiteX8" fmla="*/ 8015252 w 8795105"/>
              <a:gd name="connsiteY8" fmla="*/ 2256529 h 2982174"/>
              <a:gd name="connsiteX9" fmla="*/ 8185162 w 8795105"/>
              <a:gd name="connsiteY9" fmla="*/ 1637484 h 2982174"/>
              <a:gd name="connsiteX10" fmla="*/ 8434928 w 8795105"/>
              <a:gd name="connsiteY10" fmla="*/ 1103154 h 2982174"/>
              <a:gd name="connsiteX11" fmla="*/ 8795105 w 8795105"/>
              <a:gd name="connsiteY11" fmla="*/ 0 h 2982174"/>
              <a:gd name="connsiteX0" fmla="*/ 0 w 8795105"/>
              <a:gd name="connsiteY0" fmla="*/ 952238 h 2982174"/>
              <a:gd name="connsiteX1" fmla="*/ 2530581 w 8795105"/>
              <a:gd name="connsiteY1" fmla="*/ 945477 h 2982174"/>
              <a:gd name="connsiteX2" fmla="*/ 3131515 w 8795105"/>
              <a:gd name="connsiteY2" fmla="*/ 1101705 h 2982174"/>
              <a:gd name="connsiteX3" fmla="*/ 3395376 w 8795105"/>
              <a:gd name="connsiteY3" fmla="*/ 1717673 h 2982174"/>
              <a:gd name="connsiteX4" fmla="*/ 3919784 w 8795105"/>
              <a:gd name="connsiteY4" fmla="*/ 1504307 h 2982174"/>
              <a:gd name="connsiteX5" fmla="*/ 4647389 w 8795105"/>
              <a:gd name="connsiteY5" fmla="*/ 2982174 h 2982174"/>
              <a:gd name="connsiteX6" fmla="*/ 5299854 w 8795105"/>
              <a:gd name="connsiteY6" fmla="*/ 1860480 h 2982174"/>
              <a:gd name="connsiteX7" fmla="*/ 6535325 w 8795105"/>
              <a:gd name="connsiteY7" fmla="*/ 2859463 h 2982174"/>
              <a:gd name="connsiteX8" fmla="*/ 8015252 w 8795105"/>
              <a:gd name="connsiteY8" fmla="*/ 2256529 h 2982174"/>
              <a:gd name="connsiteX9" fmla="*/ 8185162 w 8795105"/>
              <a:gd name="connsiteY9" fmla="*/ 1637484 h 2982174"/>
              <a:gd name="connsiteX10" fmla="*/ 8434928 w 8795105"/>
              <a:gd name="connsiteY10" fmla="*/ 1103154 h 2982174"/>
              <a:gd name="connsiteX11" fmla="*/ 8795105 w 8795105"/>
              <a:gd name="connsiteY11" fmla="*/ 0 h 2982174"/>
              <a:gd name="connsiteX0" fmla="*/ 0 w 8795105"/>
              <a:gd name="connsiteY0" fmla="*/ 952238 h 2982174"/>
              <a:gd name="connsiteX1" fmla="*/ 2530581 w 8795105"/>
              <a:gd name="connsiteY1" fmla="*/ 945477 h 2982174"/>
              <a:gd name="connsiteX2" fmla="*/ 3131515 w 8795105"/>
              <a:gd name="connsiteY2" fmla="*/ 1101705 h 2982174"/>
              <a:gd name="connsiteX3" fmla="*/ 3395376 w 8795105"/>
              <a:gd name="connsiteY3" fmla="*/ 1717673 h 2982174"/>
              <a:gd name="connsiteX4" fmla="*/ 3952226 w 8795105"/>
              <a:gd name="connsiteY4" fmla="*/ 1714547 h 2982174"/>
              <a:gd name="connsiteX5" fmla="*/ 4647389 w 8795105"/>
              <a:gd name="connsiteY5" fmla="*/ 2982174 h 2982174"/>
              <a:gd name="connsiteX6" fmla="*/ 5299854 w 8795105"/>
              <a:gd name="connsiteY6" fmla="*/ 1860480 h 2982174"/>
              <a:gd name="connsiteX7" fmla="*/ 6535325 w 8795105"/>
              <a:gd name="connsiteY7" fmla="*/ 2859463 h 2982174"/>
              <a:gd name="connsiteX8" fmla="*/ 8015252 w 8795105"/>
              <a:gd name="connsiteY8" fmla="*/ 2256529 h 2982174"/>
              <a:gd name="connsiteX9" fmla="*/ 8185162 w 8795105"/>
              <a:gd name="connsiteY9" fmla="*/ 1637484 h 2982174"/>
              <a:gd name="connsiteX10" fmla="*/ 8434928 w 8795105"/>
              <a:gd name="connsiteY10" fmla="*/ 1103154 h 2982174"/>
              <a:gd name="connsiteX11" fmla="*/ 8795105 w 8795105"/>
              <a:gd name="connsiteY11" fmla="*/ 0 h 2982174"/>
              <a:gd name="connsiteX0" fmla="*/ 0 w 8795105"/>
              <a:gd name="connsiteY0" fmla="*/ 952238 h 2982174"/>
              <a:gd name="connsiteX1" fmla="*/ 2530581 w 8795105"/>
              <a:gd name="connsiteY1" fmla="*/ 945477 h 2982174"/>
              <a:gd name="connsiteX2" fmla="*/ 3131515 w 8795105"/>
              <a:gd name="connsiteY2" fmla="*/ 1101705 h 2982174"/>
              <a:gd name="connsiteX3" fmla="*/ 3395376 w 8795105"/>
              <a:gd name="connsiteY3" fmla="*/ 1717673 h 2982174"/>
              <a:gd name="connsiteX4" fmla="*/ 3952226 w 8795105"/>
              <a:gd name="connsiteY4" fmla="*/ 1714547 h 2982174"/>
              <a:gd name="connsiteX5" fmla="*/ 4647389 w 8795105"/>
              <a:gd name="connsiteY5" fmla="*/ 2982174 h 2982174"/>
              <a:gd name="connsiteX6" fmla="*/ 5299854 w 8795105"/>
              <a:gd name="connsiteY6" fmla="*/ 1860480 h 2982174"/>
              <a:gd name="connsiteX7" fmla="*/ 6535325 w 8795105"/>
              <a:gd name="connsiteY7" fmla="*/ 2859463 h 2982174"/>
              <a:gd name="connsiteX8" fmla="*/ 8015252 w 8795105"/>
              <a:gd name="connsiteY8" fmla="*/ 2256529 h 2982174"/>
              <a:gd name="connsiteX9" fmla="*/ 8185162 w 8795105"/>
              <a:gd name="connsiteY9" fmla="*/ 1637484 h 2982174"/>
              <a:gd name="connsiteX10" fmla="*/ 8434928 w 8795105"/>
              <a:gd name="connsiteY10" fmla="*/ 1103154 h 2982174"/>
              <a:gd name="connsiteX11" fmla="*/ 8795105 w 8795105"/>
              <a:gd name="connsiteY11" fmla="*/ 0 h 2982174"/>
              <a:gd name="connsiteX0" fmla="*/ 0 w 8795105"/>
              <a:gd name="connsiteY0" fmla="*/ 952238 h 2982174"/>
              <a:gd name="connsiteX1" fmla="*/ 2530581 w 8795105"/>
              <a:gd name="connsiteY1" fmla="*/ 945477 h 2982174"/>
              <a:gd name="connsiteX2" fmla="*/ 3131515 w 8795105"/>
              <a:gd name="connsiteY2" fmla="*/ 1101705 h 2982174"/>
              <a:gd name="connsiteX3" fmla="*/ 3395376 w 8795105"/>
              <a:gd name="connsiteY3" fmla="*/ 1717673 h 2982174"/>
              <a:gd name="connsiteX4" fmla="*/ 3952226 w 8795105"/>
              <a:gd name="connsiteY4" fmla="*/ 1714547 h 2982174"/>
              <a:gd name="connsiteX5" fmla="*/ 4647389 w 8795105"/>
              <a:gd name="connsiteY5" fmla="*/ 2982174 h 2982174"/>
              <a:gd name="connsiteX6" fmla="*/ 5299854 w 8795105"/>
              <a:gd name="connsiteY6" fmla="*/ 1860480 h 2982174"/>
              <a:gd name="connsiteX7" fmla="*/ 6535325 w 8795105"/>
              <a:gd name="connsiteY7" fmla="*/ 2859463 h 2982174"/>
              <a:gd name="connsiteX8" fmla="*/ 8015252 w 8795105"/>
              <a:gd name="connsiteY8" fmla="*/ 2256529 h 2982174"/>
              <a:gd name="connsiteX9" fmla="*/ 8185162 w 8795105"/>
              <a:gd name="connsiteY9" fmla="*/ 1637484 h 2982174"/>
              <a:gd name="connsiteX10" fmla="*/ 8434928 w 8795105"/>
              <a:gd name="connsiteY10" fmla="*/ 1103154 h 2982174"/>
              <a:gd name="connsiteX11" fmla="*/ 8795105 w 8795105"/>
              <a:gd name="connsiteY11" fmla="*/ 0 h 2982174"/>
              <a:gd name="connsiteX0" fmla="*/ 0 w 8795105"/>
              <a:gd name="connsiteY0" fmla="*/ 952238 h 2982174"/>
              <a:gd name="connsiteX1" fmla="*/ 2530581 w 8795105"/>
              <a:gd name="connsiteY1" fmla="*/ 945477 h 2982174"/>
              <a:gd name="connsiteX2" fmla="*/ 3058522 w 8795105"/>
              <a:gd name="connsiteY2" fmla="*/ 1298805 h 2982174"/>
              <a:gd name="connsiteX3" fmla="*/ 3395376 w 8795105"/>
              <a:gd name="connsiteY3" fmla="*/ 1717673 h 2982174"/>
              <a:gd name="connsiteX4" fmla="*/ 3952226 w 8795105"/>
              <a:gd name="connsiteY4" fmla="*/ 1714547 h 2982174"/>
              <a:gd name="connsiteX5" fmla="*/ 4647389 w 8795105"/>
              <a:gd name="connsiteY5" fmla="*/ 2982174 h 2982174"/>
              <a:gd name="connsiteX6" fmla="*/ 5299854 w 8795105"/>
              <a:gd name="connsiteY6" fmla="*/ 1860480 h 2982174"/>
              <a:gd name="connsiteX7" fmla="*/ 6535325 w 8795105"/>
              <a:gd name="connsiteY7" fmla="*/ 2859463 h 2982174"/>
              <a:gd name="connsiteX8" fmla="*/ 8015252 w 8795105"/>
              <a:gd name="connsiteY8" fmla="*/ 2256529 h 2982174"/>
              <a:gd name="connsiteX9" fmla="*/ 8185162 w 8795105"/>
              <a:gd name="connsiteY9" fmla="*/ 1637484 h 2982174"/>
              <a:gd name="connsiteX10" fmla="*/ 8434928 w 8795105"/>
              <a:gd name="connsiteY10" fmla="*/ 1103154 h 2982174"/>
              <a:gd name="connsiteX11" fmla="*/ 8795105 w 8795105"/>
              <a:gd name="connsiteY11" fmla="*/ 0 h 2982174"/>
              <a:gd name="connsiteX0" fmla="*/ 0 w 8795105"/>
              <a:gd name="connsiteY0" fmla="*/ 952238 h 2982174"/>
              <a:gd name="connsiteX1" fmla="*/ 2530581 w 8795105"/>
              <a:gd name="connsiteY1" fmla="*/ 945477 h 2982174"/>
              <a:gd name="connsiteX2" fmla="*/ 3058522 w 8795105"/>
              <a:gd name="connsiteY2" fmla="*/ 1298805 h 2982174"/>
              <a:gd name="connsiteX3" fmla="*/ 3395376 w 8795105"/>
              <a:gd name="connsiteY3" fmla="*/ 1717673 h 2982174"/>
              <a:gd name="connsiteX4" fmla="*/ 3952226 w 8795105"/>
              <a:gd name="connsiteY4" fmla="*/ 1714547 h 2982174"/>
              <a:gd name="connsiteX5" fmla="*/ 4647389 w 8795105"/>
              <a:gd name="connsiteY5" fmla="*/ 2982174 h 2982174"/>
              <a:gd name="connsiteX6" fmla="*/ 5299854 w 8795105"/>
              <a:gd name="connsiteY6" fmla="*/ 1860480 h 2982174"/>
              <a:gd name="connsiteX7" fmla="*/ 6535325 w 8795105"/>
              <a:gd name="connsiteY7" fmla="*/ 2859463 h 2982174"/>
              <a:gd name="connsiteX8" fmla="*/ 8015252 w 8795105"/>
              <a:gd name="connsiteY8" fmla="*/ 2256529 h 2982174"/>
              <a:gd name="connsiteX9" fmla="*/ 8185162 w 8795105"/>
              <a:gd name="connsiteY9" fmla="*/ 1637484 h 2982174"/>
              <a:gd name="connsiteX10" fmla="*/ 8434928 w 8795105"/>
              <a:gd name="connsiteY10" fmla="*/ 1103154 h 2982174"/>
              <a:gd name="connsiteX11" fmla="*/ 8795105 w 8795105"/>
              <a:gd name="connsiteY11" fmla="*/ 0 h 2982174"/>
              <a:gd name="connsiteX0" fmla="*/ 0 w 8795105"/>
              <a:gd name="connsiteY0" fmla="*/ 952238 h 2982174"/>
              <a:gd name="connsiteX1" fmla="*/ 2530581 w 8795105"/>
              <a:gd name="connsiteY1" fmla="*/ 945477 h 2982174"/>
              <a:gd name="connsiteX2" fmla="*/ 3058522 w 8795105"/>
              <a:gd name="connsiteY2" fmla="*/ 1298805 h 2982174"/>
              <a:gd name="connsiteX3" fmla="*/ 3395376 w 8795105"/>
              <a:gd name="connsiteY3" fmla="*/ 1717673 h 2982174"/>
              <a:gd name="connsiteX4" fmla="*/ 3952226 w 8795105"/>
              <a:gd name="connsiteY4" fmla="*/ 1714547 h 2982174"/>
              <a:gd name="connsiteX5" fmla="*/ 4647389 w 8795105"/>
              <a:gd name="connsiteY5" fmla="*/ 2982174 h 2982174"/>
              <a:gd name="connsiteX6" fmla="*/ 5299854 w 8795105"/>
              <a:gd name="connsiteY6" fmla="*/ 1860480 h 2982174"/>
              <a:gd name="connsiteX7" fmla="*/ 6535325 w 8795105"/>
              <a:gd name="connsiteY7" fmla="*/ 2859463 h 2982174"/>
              <a:gd name="connsiteX8" fmla="*/ 8015252 w 8795105"/>
              <a:gd name="connsiteY8" fmla="*/ 2256529 h 2982174"/>
              <a:gd name="connsiteX9" fmla="*/ 8185162 w 8795105"/>
              <a:gd name="connsiteY9" fmla="*/ 1637484 h 2982174"/>
              <a:gd name="connsiteX10" fmla="*/ 8434928 w 8795105"/>
              <a:gd name="connsiteY10" fmla="*/ 1103154 h 2982174"/>
              <a:gd name="connsiteX11" fmla="*/ 8795105 w 8795105"/>
              <a:gd name="connsiteY11" fmla="*/ 0 h 2982174"/>
              <a:gd name="connsiteX0" fmla="*/ 0 w 8795105"/>
              <a:gd name="connsiteY0" fmla="*/ 952238 h 2982174"/>
              <a:gd name="connsiteX1" fmla="*/ 2530581 w 8795105"/>
              <a:gd name="connsiteY1" fmla="*/ 945477 h 2982174"/>
              <a:gd name="connsiteX2" fmla="*/ 3058522 w 8795105"/>
              <a:gd name="connsiteY2" fmla="*/ 1298805 h 2982174"/>
              <a:gd name="connsiteX3" fmla="*/ 3395376 w 8795105"/>
              <a:gd name="connsiteY3" fmla="*/ 1717673 h 2982174"/>
              <a:gd name="connsiteX4" fmla="*/ 3952226 w 8795105"/>
              <a:gd name="connsiteY4" fmla="*/ 1714547 h 2982174"/>
              <a:gd name="connsiteX5" fmla="*/ 4647389 w 8795105"/>
              <a:gd name="connsiteY5" fmla="*/ 2982174 h 2982174"/>
              <a:gd name="connsiteX6" fmla="*/ 5299854 w 8795105"/>
              <a:gd name="connsiteY6" fmla="*/ 1860480 h 2982174"/>
              <a:gd name="connsiteX7" fmla="*/ 6535325 w 8795105"/>
              <a:gd name="connsiteY7" fmla="*/ 2859463 h 2982174"/>
              <a:gd name="connsiteX8" fmla="*/ 8015252 w 8795105"/>
              <a:gd name="connsiteY8" fmla="*/ 2256529 h 2982174"/>
              <a:gd name="connsiteX9" fmla="*/ 8185162 w 8795105"/>
              <a:gd name="connsiteY9" fmla="*/ 1637484 h 2982174"/>
              <a:gd name="connsiteX10" fmla="*/ 8434928 w 8795105"/>
              <a:gd name="connsiteY10" fmla="*/ 1103154 h 2982174"/>
              <a:gd name="connsiteX11" fmla="*/ 8795105 w 8795105"/>
              <a:gd name="connsiteY11" fmla="*/ 0 h 2982174"/>
              <a:gd name="connsiteX0" fmla="*/ 0 w 8795105"/>
              <a:gd name="connsiteY0" fmla="*/ 952238 h 2982174"/>
              <a:gd name="connsiteX1" fmla="*/ 2530581 w 8795105"/>
              <a:gd name="connsiteY1" fmla="*/ 945477 h 2982174"/>
              <a:gd name="connsiteX2" fmla="*/ 3058522 w 8795105"/>
              <a:gd name="connsiteY2" fmla="*/ 1298805 h 2982174"/>
              <a:gd name="connsiteX3" fmla="*/ 3395376 w 8795105"/>
              <a:gd name="connsiteY3" fmla="*/ 1717673 h 2982174"/>
              <a:gd name="connsiteX4" fmla="*/ 3952226 w 8795105"/>
              <a:gd name="connsiteY4" fmla="*/ 1714547 h 2982174"/>
              <a:gd name="connsiteX5" fmla="*/ 4647389 w 8795105"/>
              <a:gd name="connsiteY5" fmla="*/ 2982174 h 2982174"/>
              <a:gd name="connsiteX6" fmla="*/ 5299854 w 8795105"/>
              <a:gd name="connsiteY6" fmla="*/ 1860480 h 2982174"/>
              <a:gd name="connsiteX7" fmla="*/ 6535325 w 8795105"/>
              <a:gd name="connsiteY7" fmla="*/ 2859463 h 2982174"/>
              <a:gd name="connsiteX8" fmla="*/ 8015252 w 8795105"/>
              <a:gd name="connsiteY8" fmla="*/ 2256529 h 2982174"/>
              <a:gd name="connsiteX9" fmla="*/ 8185162 w 8795105"/>
              <a:gd name="connsiteY9" fmla="*/ 1637484 h 2982174"/>
              <a:gd name="connsiteX10" fmla="*/ 8434928 w 8795105"/>
              <a:gd name="connsiteY10" fmla="*/ 1103154 h 2982174"/>
              <a:gd name="connsiteX11" fmla="*/ 8795105 w 8795105"/>
              <a:gd name="connsiteY11" fmla="*/ 0 h 2982174"/>
              <a:gd name="connsiteX0" fmla="*/ 0 w 8357145"/>
              <a:gd name="connsiteY0" fmla="*/ 939098 h 2982174"/>
              <a:gd name="connsiteX1" fmla="*/ 2092621 w 8357145"/>
              <a:gd name="connsiteY1" fmla="*/ 945477 h 2982174"/>
              <a:gd name="connsiteX2" fmla="*/ 2620562 w 8357145"/>
              <a:gd name="connsiteY2" fmla="*/ 1298805 h 2982174"/>
              <a:gd name="connsiteX3" fmla="*/ 2957416 w 8357145"/>
              <a:gd name="connsiteY3" fmla="*/ 1717673 h 2982174"/>
              <a:gd name="connsiteX4" fmla="*/ 3514266 w 8357145"/>
              <a:gd name="connsiteY4" fmla="*/ 1714547 h 2982174"/>
              <a:gd name="connsiteX5" fmla="*/ 4209429 w 8357145"/>
              <a:gd name="connsiteY5" fmla="*/ 2982174 h 2982174"/>
              <a:gd name="connsiteX6" fmla="*/ 4861894 w 8357145"/>
              <a:gd name="connsiteY6" fmla="*/ 1860480 h 2982174"/>
              <a:gd name="connsiteX7" fmla="*/ 6097365 w 8357145"/>
              <a:gd name="connsiteY7" fmla="*/ 2859463 h 2982174"/>
              <a:gd name="connsiteX8" fmla="*/ 7577292 w 8357145"/>
              <a:gd name="connsiteY8" fmla="*/ 2256529 h 2982174"/>
              <a:gd name="connsiteX9" fmla="*/ 7747202 w 8357145"/>
              <a:gd name="connsiteY9" fmla="*/ 1637484 h 2982174"/>
              <a:gd name="connsiteX10" fmla="*/ 7996968 w 8357145"/>
              <a:gd name="connsiteY10" fmla="*/ 1103154 h 2982174"/>
              <a:gd name="connsiteX11" fmla="*/ 8357145 w 8357145"/>
              <a:gd name="connsiteY11" fmla="*/ 0 h 2982174"/>
              <a:gd name="connsiteX0" fmla="*/ 0 w 8357145"/>
              <a:gd name="connsiteY0" fmla="*/ 939098 h 2982174"/>
              <a:gd name="connsiteX1" fmla="*/ 2092621 w 8357145"/>
              <a:gd name="connsiteY1" fmla="*/ 945477 h 2982174"/>
              <a:gd name="connsiteX2" fmla="*/ 2596231 w 8357145"/>
              <a:gd name="connsiteY2" fmla="*/ 1495904 h 2982174"/>
              <a:gd name="connsiteX3" fmla="*/ 2957416 w 8357145"/>
              <a:gd name="connsiteY3" fmla="*/ 1717673 h 2982174"/>
              <a:gd name="connsiteX4" fmla="*/ 3514266 w 8357145"/>
              <a:gd name="connsiteY4" fmla="*/ 1714547 h 2982174"/>
              <a:gd name="connsiteX5" fmla="*/ 4209429 w 8357145"/>
              <a:gd name="connsiteY5" fmla="*/ 2982174 h 2982174"/>
              <a:gd name="connsiteX6" fmla="*/ 4861894 w 8357145"/>
              <a:gd name="connsiteY6" fmla="*/ 1860480 h 2982174"/>
              <a:gd name="connsiteX7" fmla="*/ 6097365 w 8357145"/>
              <a:gd name="connsiteY7" fmla="*/ 2859463 h 2982174"/>
              <a:gd name="connsiteX8" fmla="*/ 7577292 w 8357145"/>
              <a:gd name="connsiteY8" fmla="*/ 2256529 h 2982174"/>
              <a:gd name="connsiteX9" fmla="*/ 7747202 w 8357145"/>
              <a:gd name="connsiteY9" fmla="*/ 1637484 h 2982174"/>
              <a:gd name="connsiteX10" fmla="*/ 7996968 w 8357145"/>
              <a:gd name="connsiteY10" fmla="*/ 1103154 h 2982174"/>
              <a:gd name="connsiteX11" fmla="*/ 8357145 w 8357145"/>
              <a:gd name="connsiteY11" fmla="*/ 0 h 2982174"/>
              <a:gd name="connsiteX0" fmla="*/ 0 w 8357145"/>
              <a:gd name="connsiteY0" fmla="*/ 939098 h 2982174"/>
              <a:gd name="connsiteX1" fmla="*/ 2092621 w 8357145"/>
              <a:gd name="connsiteY1" fmla="*/ 945477 h 2982174"/>
              <a:gd name="connsiteX2" fmla="*/ 2596231 w 8357145"/>
              <a:gd name="connsiteY2" fmla="*/ 1495904 h 2982174"/>
              <a:gd name="connsiteX3" fmla="*/ 2957416 w 8357145"/>
              <a:gd name="connsiteY3" fmla="*/ 1717673 h 2982174"/>
              <a:gd name="connsiteX4" fmla="*/ 3514266 w 8357145"/>
              <a:gd name="connsiteY4" fmla="*/ 1714547 h 2982174"/>
              <a:gd name="connsiteX5" fmla="*/ 4209429 w 8357145"/>
              <a:gd name="connsiteY5" fmla="*/ 2982174 h 2982174"/>
              <a:gd name="connsiteX6" fmla="*/ 4861894 w 8357145"/>
              <a:gd name="connsiteY6" fmla="*/ 1860480 h 2982174"/>
              <a:gd name="connsiteX7" fmla="*/ 6097365 w 8357145"/>
              <a:gd name="connsiteY7" fmla="*/ 2859463 h 2982174"/>
              <a:gd name="connsiteX8" fmla="*/ 7577292 w 8357145"/>
              <a:gd name="connsiteY8" fmla="*/ 2256529 h 2982174"/>
              <a:gd name="connsiteX9" fmla="*/ 7747202 w 8357145"/>
              <a:gd name="connsiteY9" fmla="*/ 1637484 h 2982174"/>
              <a:gd name="connsiteX10" fmla="*/ 7996968 w 8357145"/>
              <a:gd name="connsiteY10" fmla="*/ 1103154 h 2982174"/>
              <a:gd name="connsiteX11" fmla="*/ 8357145 w 8357145"/>
              <a:gd name="connsiteY11" fmla="*/ 0 h 2982174"/>
              <a:gd name="connsiteX0" fmla="*/ 0 w 8357145"/>
              <a:gd name="connsiteY0" fmla="*/ 939098 h 2982174"/>
              <a:gd name="connsiteX1" fmla="*/ 2092621 w 8357145"/>
              <a:gd name="connsiteY1" fmla="*/ 945477 h 2982174"/>
              <a:gd name="connsiteX2" fmla="*/ 2596231 w 8357145"/>
              <a:gd name="connsiteY2" fmla="*/ 1495904 h 2982174"/>
              <a:gd name="connsiteX3" fmla="*/ 2957416 w 8357145"/>
              <a:gd name="connsiteY3" fmla="*/ 1717673 h 2982174"/>
              <a:gd name="connsiteX4" fmla="*/ 3514266 w 8357145"/>
              <a:gd name="connsiteY4" fmla="*/ 1714547 h 2982174"/>
              <a:gd name="connsiteX5" fmla="*/ 4209429 w 8357145"/>
              <a:gd name="connsiteY5" fmla="*/ 2982174 h 2982174"/>
              <a:gd name="connsiteX6" fmla="*/ 4861894 w 8357145"/>
              <a:gd name="connsiteY6" fmla="*/ 1860480 h 2982174"/>
              <a:gd name="connsiteX7" fmla="*/ 6097365 w 8357145"/>
              <a:gd name="connsiteY7" fmla="*/ 2859463 h 2982174"/>
              <a:gd name="connsiteX8" fmla="*/ 7577292 w 8357145"/>
              <a:gd name="connsiteY8" fmla="*/ 2256529 h 2982174"/>
              <a:gd name="connsiteX9" fmla="*/ 7747202 w 8357145"/>
              <a:gd name="connsiteY9" fmla="*/ 1637484 h 2982174"/>
              <a:gd name="connsiteX10" fmla="*/ 7996968 w 8357145"/>
              <a:gd name="connsiteY10" fmla="*/ 1103154 h 2982174"/>
              <a:gd name="connsiteX11" fmla="*/ 8357145 w 8357145"/>
              <a:gd name="connsiteY11" fmla="*/ 0 h 2982174"/>
              <a:gd name="connsiteX0" fmla="*/ 0 w 8357145"/>
              <a:gd name="connsiteY0" fmla="*/ 939098 h 2982174"/>
              <a:gd name="connsiteX1" fmla="*/ 2092621 w 8357145"/>
              <a:gd name="connsiteY1" fmla="*/ 945477 h 2982174"/>
              <a:gd name="connsiteX2" fmla="*/ 2596231 w 8357145"/>
              <a:gd name="connsiteY2" fmla="*/ 1495904 h 2982174"/>
              <a:gd name="connsiteX3" fmla="*/ 2957416 w 8357145"/>
              <a:gd name="connsiteY3" fmla="*/ 1717673 h 2982174"/>
              <a:gd name="connsiteX4" fmla="*/ 3514266 w 8357145"/>
              <a:gd name="connsiteY4" fmla="*/ 1714547 h 2982174"/>
              <a:gd name="connsiteX5" fmla="*/ 4209429 w 8357145"/>
              <a:gd name="connsiteY5" fmla="*/ 2982174 h 2982174"/>
              <a:gd name="connsiteX6" fmla="*/ 4861894 w 8357145"/>
              <a:gd name="connsiteY6" fmla="*/ 1860480 h 2982174"/>
              <a:gd name="connsiteX7" fmla="*/ 6097365 w 8357145"/>
              <a:gd name="connsiteY7" fmla="*/ 2859463 h 2982174"/>
              <a:gd name="connsiteX8" fmla="*/ 7577292 w 8357145"/>
              <a:gd name="connsiteY8" fmla="*/ 2256529 h 2982174"/>
              <a:gd name="connsiteX9" fmla="*/ 7747202 w 8357145"/>
              <a:gd name="connsiteY9" fmla="*/ 1637484 h 2982174"/>
              <a:gd name="connsiteX10" fmla="*/ 7996968 w 8357145"/>
              <a:gd name="connsiteY10" fmla="*/ 1103154 h 2982174"/>
              <a:gd name="connsiteX11" fmla="*/ 8357145 w 8357145"/>
              <a:gd name="connsiteY11" fmla="*/ 0 h 2982174"/>
              <a:gd name="connsiteX0" fmla="*/ 0 w 8357145"/>
              <a:gd name="connsiteY0" fmla="*/ 939098 h 2865818"/>
              <a:gd name="connsiteX1" fmla="*/ 2092621 w 8357145"/>
              <a:gd name="connsiteY1" fmla="*/ 945477 h 2865818"/>
              <a:gd name="connsiteX2" fmla="*/ 2596231 w 8357145"/>
              <a:gd name="connsiteY2" fmla="*/ 1495904 h 2865818"/>
              <a:gd name="connsiteX3" fmla="*/ 2957416 w 8357145"/>
              <a:gd name="connsiteY3" fmla="*/ 1717673 h 2865818"/>
              <a:gd name="connsiteX4" fmla="*/ 3514266 w 8357145"/>
              <a:gd name="connsiteY4" fmla="*/ 1714547 h 2865818"/>
              <a:gd name="connsiteX5" fmla="*/ 4282423 w 8357145"/>
              <a:gd name="connsiteY5" fmla="*/ 1917836 h 2865818"/>
              <a:gd name="connsiteX6" fmla="*/ 4861894 w 8357145"/>
              <a:gd name="connsiteY6" fmla="*/ 1860480 h 2865818"/>
              <a:gd name="connsiteX7" fmla="*/ 6097365 w 8357145"/>
              <a:gd name="connsiteY7" fmla="*/ 2859463 h 2865818"/>
              <a:gd name="connsiteX8" fmla="*/ 7577292 w 8357145"/>
              <a:gd name="connsiteY8" fmla="*/ 2256529 h 2865818"/>
              <a:gd name="connsiteX9" fmla="*/ 7747202 w 8357145"/>
              <a:gd name="connsiteY9" fmla="*/ 1637484 h 2865818"/>
              <a:gd name="connsiteX10" fmla="*/ 7996968 w 8357145"/>
              <a:gd name="connsiteY10" fmla="*/ 1103154 h 2865818"/>
              <a:gd name="connsiteX11" fmla="*/ 8357145 w 8357145"/>
              <a:gd name="connsiteY11" fmla="*/ 0 h 2865818"/>
              <a:gd name="connsiteX0" fmla="*/ 0 w 8357145"/>
              <a:gd name="connsiteY0" fmla="*/ 939098 h 2865818"/>
              <a:gd name="connsiteX1" fmla="*/ 2092621 w 8357145"/>
              <a:gd name="connsiteY1" fmla="*/ 945477 h 2865818"/>
              <a:gd name="connsiteX2" fmla="*/ 2596231 w 8357145"/>
              <a:gd name="connsiteY2" fmla="*/ 1495904 h 2865818"/>
              <a:gd name="connsiteX3" fmla="*/ 2957416 w 8357145"/>
              <a:gd name="connsiteY3" fmla="*/ 1717673 h 2865818"/>
              <a:gd name="connsiteX4" fmla="*/ 3514266 w 8357145"/>
              <a:gd name="connsiteY4" fmla="*/ 1872226 h 2865818"/>
              <a:gd name="connsiteX5" fmla="*/ 4282423 w 8357145"/>
              <a:gd name="connsiteY5" fmla="*/ 1917836 h 2865818"/>
              <a:gd name="connsiteX6" fmla="*/ 4861894 w 8357145"/>
              <a:gd name="connsiteY6" fmla="*/ 1860480 h 2865818"/>
              <a:gd name="connsiteX7" fmla="*/ 6097365 w 8357145"/>
              <a:gd name="connsiteY7" fmla="*/ 2859463 h 2865818"/>
              <a:gd name="connsiteX8" fmla="*/ 7577292 w 8357145"/>
              <a:gd name="connsiteY8" fmla="*/ 2256529 h 2865818"/>
              <a:gd name="connsiteX9" fmla="*/ 7747202 w 8357145"/>
              <a:gd name="connsiteY9" fmla="*/ 1637484 h 2865818"/>
              <a:gd name="connsiteX10" fmla="*/ 7996968 w 8357145"/>
              <a:gd name="connsiteY10" fmla="*/ 1103154 h 2865818"/>
              <a:gd name="connsiteX11" fmla="*/ 8357145 w 8357145"/>
              <a:gd name="connsiteY11" fmla="*/ 0 h 2865818"/>
              <a:gd name="connsiteX0" fmla="*/ 0 w 8357145"/>
              <a:gd name="connsiteY0" fmla="*/ 939098 h 2865818"/>
              <a:gd name="connsiteX1" fmla="*/ 2092621 w 8357145"/>
              <a:gd name="connsiteY1" fmla="*/ 945477 h 2865818"/>
              <a:gd name="connsiteX2" fmla="*/ 2596231 w 8357145"/>
              <a:gd name="connsiteY2" fmla="*/ 1495904 h 2865818"/>
              <a:gd name="connsiteX3" fmla="*/ 2957416 w 8357145"/>
              <a:gd name="connsiteY3" fmla="*/ 1717673 h 2865818"/>
              <a:gd name="connsiteX4" fmla="*/ 3514266 w 8357145"/>
              <a:gd name="connsiteY4" fmla="*/ 1872226 h 2865818"/>
              <a:gd name="connsiteX5" fmla="*/ 4144547 w 8357145"/>
              <a:gd name="connsiteY5" fmla="*/ 1497357 h 2865818"/>
              <a:gd name="connsiteX6" fmla="*/ 4861894 w 8357145"/>
              <a:gd name="connsiteY6" fmla="*/ 1860480 h 2865818"/>
              <a:gd name="connsiteX7" fmla="*/ 6097365 w 8357145"/>
              <a:gd name="connsiteY7" fmla="*/ 2859463 h 2865818"/>
              <a:gd name="connsiteX8" fmla="*/ 7577292 w 8357145"/>
              <a:gd name="connsiteY8" fmla="*/ 2256529 h 2865818"/>
              <a:gd name="connsiteX9" fmla="*/ 7747202 w 8357145"/>
              <a:gd name="connsiteY9" fmla="*/ 1637484 h 2865818"/>
              <a:gd name="connsiteX10" fmla="*/ 7996968 w 8357145"/>
              <a:gd name="connsiteY10" fmla="*/ 1103154 h 2865818"/>
              <a:gd name="connsiteX11" fmla="*/ 8357145 w 8357145"/>
              <a:gd name="connsiteY11" fmla="*/ 0 h 2865818"/>
              <a:gd name="connsiteX0" fmla="*/ 0 w 8357145"/>
              <a:gd name="connsiteY0" fmla="*/ 939098 h 2861049"/>
              <a:gd name="connsiteX1" fmla="*/ 2092621 w 8357145"/>
              <a:gd name="connsiteY1" fmla="*/ 945477 h 2861049"/>
              <a:gd name="connsiteX2" fmla="*/ 2596231 w 8357145"/>
              <a:gd name="connsiteY2" fmla="*/ 1495904 h 2861049"/>
              <a:gd name="connsiteX3" fmla="*/ 2957416 w 8357145"/>
              <a:gd name="connsiteY3" fmla="*/ 1717673 h 2861049"/>
              <a:gd name="connsiteX4" fmla="*/ 3514266 w 8357145"/>
              <a:gd name="connsiteY4" fmla="*/ 1872226 h 2861049"/>
              <a:gd name="connsiteX5" fmla="*/ 4144547 w 8357145"/>
              <a:gd name="connsiteY5" fmla="*/ 1497357 h 2861049"/>
              <a:gd name="connsiteX6" fmla="*/ 4805122 w 8357145"/>
              <a:gd name="connsiteY6" fmla="*/ 2070719 h 2861049"/>
              <a:gd name="connsiteX7" fmla="*/ 6097365 w 8357145"/>
              <a:gd name="connsiteY7" fmla="*/ 2859463 h 2861049"/>
              <a:gd name="connsiteX8" fmla="*/ 7577292 w 8357145"/>
              <a:gd name="connsiteY8" fmla="*/ 2256529 h 2861049"/>
              <a:gd name="connsiteX9" fmla="*/ 7747202 w 8357145"/>
              <a:gd name="connsiteY9" fmla="*/ 1637484 h 2861049"/>
              <a:gd name="connsiteX10" fmla="*/ 7996968 w 8357145"/>
              <a:gd name="connsiteY10" fmla="*/ 1103154 h 2861049"/>
              <a:gd name="connsiteX11" fmla="*/ 8357145 w 8357145"/>
              <a:gd name="connsiteY11" fmla="*/ 0 h 2861049"/>
              <a:gd name="connsiteX0" fmla="*/ 0 w 8357145"/>
              <a:gd name="connsiteY0" fmla="*/ 939098 h 2861049"/>
              <a:gd name="connsiteX1" fmla="*/ 2092621 w 8357145"/>
              <a:gd name="connsiteY1" fmla="*/ 945477 h 2861049"/>
              <a:gd name="connsiteX2" fmla="*/ 2596231 w 8357145"/>
              <a:gd name="connsiteY2" fmla="*/ 1495904 h 2861049"/>
              <a:gd name="connsiteX3" fmla="*/ 2957416 w 8357145"/>
              <a:gd name="connsiteY3" fmla="*/ 1717673 h 2861049"/>
              <a:gd name="connsiteX4" fmla="*/ 3514266 w 8357145"/>
              <a:gd name="connsiteY4" fmla="*/ 1872226 h 2861049"/>
              <a:gd name="connsiteX5" fmla="*/ 4144547 w 8357145"/>
              <a:gd name="connsiteY5" fmla="*/ 1497357 h 2861049"/>
              <a:gd name="connsiteX6" fmla="*/ 4805122 w 8357145"/>
              <a:gd name="connsiteY6" fmla="*/ 2070719 h 2861049"/>
              <a:gd name="connsiteX7" fmla="*/ 6097365 w 8357145"/>
              <a:gd name="connsiteY7" fmla="*/ 2859463 h 2861049"/>
              <a:gd name="connsiteX8" fmla="*/ 7577292 w 8357145"/>
              <a:gd name="connsiteY8" fmla="*/ 2256529 h 2861049"/>
              <a:gd name="connsiteX9" fmla="*/ 7747202 w 8357145"/>
              <a:gd name="connsiteY9" fmla="*/ 1637484 h 2861049"/>
              <a:gd name="connsiteX10" fmla="*/ 7996968 w 8357145"/>
              <a:gd name="connsiteY10" fmla="*/ 1103154 h 2861049"/>
              <a:gd name="connsiteX11" fmla="*/ 8357145 w 8357145"/>
              <a:gd name="connsiteY11" fmla="*/ 0 h 2861049"/>
              <a:gd name="connsiteX0" fmla="*/ 0 w 8357145"/>
              <a:gd name="connsiteY0" fmla="*/ 939098 h 2861049"/>
              <a:gd name="connsiteX1" fmla="*/ 2092621 w 8357145"/>
              <a:gd name="connsiteY1" fmla="*/ 945477 h 2861049"/>
              <a:gd name="connsiteX2" fmla="*/ 2596231 w 8357145"/>
              <a:gd name="connsiteY2" fmla="*/ 1495904 h 2861049"/>
              <a:gd name="connsiteX3" fmla="*/ 2957416 w 8357145"/>
              <a:gd name="connsiteY3" fmla="*/ 1717673 h 2861049"/>
              <a:gd name="connsiteX4" fmla="*/ 3514266 w 8357145"/>
              <a:gd name="connsiteY4" fmla="*/ 1872226 h 2861049"/>
              <a:gd name="connsiteX5" fmla="*/ 4144547 w 8357145"/>
              <a:gd name="connsiteY5" fmla="*/ 1497357 h 2861049"/>
              <a:gd name="connsiteX6" fmla="*/ 4805122 w 8357145"/>
              <a:gd name="connsiteY6" fmla="*/ 2070719 h 2861049"/>
              <a:gd name="connsiteX7" fmla="*/ 6097365 w 8357145"/>
              <a:gd name="connsiteY7" fmla="*/ 2859463 h 2861049"/>
              <a:gd name="connsiteX8" fmla="*/ 7577292 w 8357145"/>
              <a:gd name="connsiteY8" fmla="*/ 2256529 h 2861049"/>
              <a:gd name="connsiteX9" fmla="*/ 7747202 w 8357145"/>
              <a:gd name="connsiteY9" fmla="*/ 1637484 h 2861049"/>
              <a:gd name="connsiteX10" fmla="*/ 7996968 w 8357145"/>
              <a:gd name="connsiteY10" fmla="*/ 1103154 h 2861049"/>
              <a:gd name="connsiteX11" fmla="*/ 8357145 w 8357145"/>
              <a:gd name="connsiteY11" fmla="*/ 0 h 2861049"/>
              <a:gd name="connsiteX0" fmla="*/ 0 w 8357145"/>
              <a:gd name="connsiteY0" fmla="*/ 939098 h 2861049"/>
              <a:gd name="connsiteX1" fmla="*/ 2092621 w 8357145"/>
              <a:gd name="connsiteY1" fmla="*/ 945477 h 2861049"/>
              <a:gd name="connsiteX2" fmla="*/ 2596231 w 8357145"/>
              <a:gd name="connsiteY2" fmla="*/ 1495904 h 2861049"/>
              <a:gd name="connsiteX3" fmla="*/ 2957416 w 8357145"/>
              <a:gd name="connsiteY3" fmla="*/ 1717673 h 2861049"/>
              <a:gd name="connsiteX4" fmla="*/ 3514266 w 8357145"/>
              <a:gd name="connsiteY4" fmla="*/ 1872226 h 2861049"/>
              <a:gd name="connsiteX5" fmla="*/ 4160768 w 8357145"/>
              <a:gd name="connsiteY5" fmla="*/ 1313397 h 2861049"/>
              <a:gd name="connsiteX6" fmla="*/ 4805122 w 8357145"/>
              <a:gd name="connsiteY6" fmla="*/ 2070719 h 2861049"/>
              <a:gd name="connsiteX7" fmla="*/ 6097365 w 8357145"/>
              <a:gd name="connsiteY7" fmla="*/ 2859463 h 2861049"/>
              <a:gd name="connsiteX8" fmla="*/ 7577292 w 8357145"/>
              <a:gd name="connsiteY8" fmla="*/ 2256529 h 2861049"/>
              <a:gd name="connsiteX9" fmla="*/ 7747202 w 8357145"/>
              <a:gd name="connsiteY9" fmla="*/ 1637484 h 2861049"/>
              <a:gd name="connsiteX10" fmla="*/ 7996968 w 8357145"/>
              <a:gd name="connsiteY10" fmla="*/ 1103154 h 2861049"/>
              <a:gd name="connsiteX11" fmla="*/ 8357145 w 8357145"/>
              <a:gd name="connsiteY11" fmla="*/ 0 h 2861049"/>
              <a:gd name="connsiteX0" fmla="*/ 0 w 8357145"/>
              <a:gd name="connsiteY0" fmla="*/ 939098 h 2861049"/>
              <a:gd name="connsiteX1" fmla="*/ 2092621 w 8357145"/>
              <a:gd name="connsiteY1" fmla="*/ 945477 h 2861049"/>
              <a:gd name="connsiteX2" fmla="*/ 2596231 w 8357145"/>
              <a:gd name="connsiteY2" fmla="*/ 1495904 h 2861049"/>
              <a:gd name="connsiteX3" fmla="*/ 2957416 w 8357145"/>
              <a:gd name="connsiteY3" fmla="*/ 1717673 h 2861049"/>
              <a:gd name="connsiteX4" fmla="*/ 3514266 w 8357145"/>
              <a:gd name="connsiteY4" fmla="*/ 1872226 h 2861049"/>
              <a:gd name="connsiteX5" fmla="*/ 4160768 w 8357145"/>
              <a:gd name="connsiteY5" fmla="*/ 1313397 h 2861049"/>
              <a:gd name="connsiteX6" fmla="*/ 4805122 w 8357145"/>
              <a:gd name="connsiteY6" fmla="*/ 2070719 h 2861049"/>
              <a:gd name="connsiteX7" fmla="*/ 6097365 w 8357145"/>
              <a:gd name="connsiteY7" fmla="*/ 2859463 h 2861049"/>
              <a:gd name="connsiteX8" fmla="*/ 7577292 w 8357145"/>
              <a:gd name="connsiteY8" fmla="*/ 2256529 h 2861049"/>
              <a:gd name="connsiteX9" fmla="*/ 7747202 w 8357145"/>
              <a:gd name="connsiteY9" fmla="*/ 1637484 h 2861049"/>
              <a:gd name="connsiteX10" fmla="*/ 7996968 w 8357145"/>
              <a:gd name="connsiteY10" fmla="*/ 1103154 h 2861049"/>
              <a:gd name="connsiteX11" fmla="*/ 8357145 w 8357145"/>
              <a:gd name="connsiteY11" fmla="*/ 0 h 2861049"/>
              <a:gd name="connsiteX0" fmla="*/ 0 w 8357145"/>
              <a:gd name="connsiteY0" fmla="*/ 939098 h 2862601"/>
              <a:gd name="connsiteX1" fmla="*/ 2092621 w 8357145"/>
              <a:gd name="connsiteY1" fmla="*/ 945477 h 2862601"/>
              <a:gd name="connsiteX2" fmla="*/ 2596231 w 8357145"/>
              <a:gd name="connsiteY2" fmla="*/ 1495904 h 2862601"/>
              <a:gd name="connsiteX3" fmla="*/ 2957416 w 8357145"/>
              <a:gd name="connsiteY3" fmla="*/ 1717673 h 2862601"/>
              <a:gd name="connsiteX4" fmla="*/ 3514266 w 8357145"/>
              <a:gd name="connsiteY4" fmla="*/ 1872226 h 2862601"/>
              <a:gd name="connsiteX5" fmla="*/ 4160768 w 8357145"/>
              <a:gd name="connsiteY5" fmla="*/ 1313397 h 2862601"/>
              <a:gd name="connsiteX6" fmla="*/ 4496928 w 8357145"/>
              <a:gd name="connsiteY6" fmla="*/ 2438638 h 2862601"/>
              <a:gd name="connsiteX7" fmla="*/ 6097365 w 8357145"/>
              <a:gd name="connsiteY7" fmla="*/ 2859463 h 2862601"/>
              <a:gd name="connsiteX8" fmla="*/ 7577292 w 8357145"/>
              <a:gd name="connsiteY8" fmla="*/ 2256529 h 2862601"/>
              <a:gd name="connsiteX9" fmla="*/ 7747202 w 8357145"/>
              <a:gd name="connsiteY9" fmla="*/ 1637484 h 2862601"/>
              <a:gd name="connsiteX10" fmla="*/ 7996968 w 8357145"/>
              <a:gd name="connsiteY10" fmla="*/ 1103154 h 2862601"/>
              <a:gd name="connsiteX11" fmla="*/ 8357145 w 8357145"/>
              <a:gd name="connsiteY11" fmla="*/ 0 h 2862601"/>
              <a:gd name="connsiteX0" fmla="*/ 0 w 8357145"/>
              <a:gd name="connsiteY0" fmla="*/ 939098 h 2862601"/>
              <a:gd name="connsiteX1" fmla="*/ 2092621 w 8357145"/>
              <a:gd name="connsiteY1" fmla="*/ 945477 h 2862601"/>
              <a:gd name="connsiteX2" fmla="*/ 2596231 w 8357145"/>
              <a:gd name="connsiteY2" fmla="*/ 1495904 h 2862601"/>
              <a:gd name="connsiteX3" fmla="*/ 2957416 w 8357145"/>
              <a:gd name="connsiteY3" fmla="*/ 1717673 h 2862601"/>
              <a:gd name="connsiteX4" fmla="*/ 3514266 w 8357145"/>
              <a:gd name="connsiteY4" fmla="*/ 1872226 h 2862601"/>
              <a:gd name="connsiteX5" fmla="*/ 4160768 w 8357145"/>
              <a:gd name="connsiteY5" fmla="*/ 1313397 h 2862601"/>
              <a:gd name="connsiteX6" fmla="*/ 4496928 w 8357145"/>
              <a:gd name="connsiteY6" fmla="*/ 2438638 h 2862601"/>
              <a:gd name="connsiteX7" fmla="*/ 6097365 w 8357145"/>
              <a:gd name="connsiteY7" fmla="*/ 2859463 h 2862601"/>
              <a:gd name="connsiteX8" fmla="*/ 7577292 w 8357145"/>
              <a:gd name="connsiteY8" fmla="*/ 2256529 h 2862601"/>
              <a:gd name="connsiteX9" fmla="*/ 7747202 w 8357145"/>
              <a:gd name="connsiteY9" fmla="*/ 1637484 h 2862601"/>
              <a:gd name="connsiteX10" fmla="*/ 7996968 w 8357145"/>
              <a:gd name="connsiteY10" fmla="*/ 1103154 h 2862601"/>
              <a:gd name="connsiteX11" fmla="*/ 8357145 w 8357145"/>
              <a:gd name="connsiteY11" fmla="*/ 0 h 2862601"/>
              <a:gd name="connsiteX0" fmla="*/ 0 w 8357145"/>
              <a:gd name="connsiteY0" fmla="*/ 939098 h 2862601"/>
              <a:gd name="connsiteX1" fmla="*/ 2092621 w 8357145"/>
              <a:gd name="connsiteY1" fmla="*/ 945477 h 2862601"/>
              <a:gd name="connsiteX2" fmla="*/ 2596231 w 8357145"/>
              <a:gd name="connsiteY2" fmla="*/ 1495904 h 2862601"/>
              <a:gd name="connsiteX3" fmla="*/ 2957416 w 8357145"/>
              <a:gd name="connsiteY3" fmla="*/ 1717673 h 2862601"/>
              <a:gd name="connsiteX4" fmla="*/ 3514266 w 8357145"/>
              <a:gd name="connsiteY4" fmla="*/ 1872226 h 2862601"/>
              <a:gd name="connsiteX5" fmla="*/ 4160768 w 8357145"/>
              <a:gd name="connsiteY5" fmla="*/ 1313397 h 2862601"/>
              <a:gd name="connsiteX6" fmla="*/ 4496928 w 8357145"/>
              <a:gd name="connsiteY6" fmla="*/ 2438638 h 2862601"/>
              <a:gd name="connsiteX7" fmla="*/ 6097365 w 8357145"/>
              <a:gd name="connsiteY7" fmla="*/ 2859463 h 2862601"/>
              <a:gd name="connsiteX8" fmla="*/ 7577292 w 8357145"/>
              <a:gd name="connsiteY8" fmla="*/ 2256529 h 2862601"/>
              <a:gd name="connsiteX9" fmla="*/ 7747202 w 8357145"/>
              <a:gd name="connsiteY9" fmla="*/ 1637484 h 2862601"/>
              <a:gd name="connsiteX10" fmla="*/ 7996968 w 8357145"/>
              <a:gd name="connsiteY10" fmla="*/ 1103154 h 2862601"/>
              <a:gd name="connsiteX11" fmla="*/ 8357145 w 8357145"/>
              <a:gd name="connsiteY11" fmla="*/ 0 h 2862601"/>
              <a:gd name="connsiteX0" fmla="*/ 0 w 8357145"/>
              <a:gd name="connsiteY0" fmla="*/ 939098 h 2863451"/>
              <a:gd name="connsiteX1" fmla="*/ 2092621 w 8357145"/>
              <a:gd name="connsiteY1" fmla="*/ 945477 h 2863451"/>
              <a:gd name="connsiteX2" fmla="*/ 2596231 w 8357145"/>
              <a:gd name="connsiteY2" fmla="*/ 1495904 h 2863451"/>
              <a:gd name="connsiteX3" fmla="*/ 2957416 w 8357145"/>
              <a:gd name="connsiteY3" fmla="*/ 1717673 h 2863451"/>
              <a:gd name="connsiteX4" fmla="*/ 3514266 w 8357145"/>
              <a:gd name="connsiteY4" fmla="*/ 1872226 h 2863451"/>
              <a:gd name="connsiteX5" fmla="*/ 4363527 w 8357145"/>
              <a:gd name="connsiteY5" fmla="*/ 1011178 h 2863451"/>
              <a:gd name="connsiteX6" fmla="*/ 4496928 w 8357145"/>
              <a:gd name="connsiteY6" fmla="*/ 2438638 h 2863451"/>
              <a:gd name="connsiteX7" fmla="*/ 6097365 w 8357145"/>
              <a:gd name="connsiteY7" fmla="*/ 2859463 h 2863451"/>
              <a:gd name="connsiteX8" fmla="*/ 7577292 w 8357145"/>
              <a:gd name="connsiteY8" fmla="*/ 2256529 h 2863451"/>
              <a:gd name="connsiteX9" fmla="*/ 7747202 w 8357145"/>
              <a:gd name="connsiteY9" fmla="*/ 1637484 h 2863451"/>
              <a:gd name="connsiteX10" fmla="*/ 7996968 w 8357145"/>
              <a:gd name="connsiteY10" fmla="*/ 1103154 h 2863451"/>
              <a:gd name="connsiteX11" fmla="*/ 8357145 w 8357145"/>
              <a:gd name="connsiteY11" fmla="*/ 0 h 2863451"/>
              <a:gd name="connsiteX0" fmla="*/ 0 w 8357145"/>
              <a:gd name="connsiteY0" fmla="*/ 939098 h 2953386"/>
              <a:gd name="connsiteX1" fmla="*/ 2092621 w 8357145"/>
              <a:gd name="connsiteY1" fmla="*/ 945477 h 2953386"/>
              <a:gd name="connsiteX2" fmla="*/ 2596231 w 8357145"/>
              <a:gd name="connsiteY2" fmla="*/ 1495904 h 2953386"/>
              <a:gd name="connsiteX3" fmla="*/ 2957416 w 8357145"/>
              <a:gd name="connsiteY3" fmla="*/ 1717673 h 2953386"/>
              <a:gd name="connsiteX4" fmla="*/ 3514266 w 8357145"/>
              <a:gd name="connsiteY4" fmla="*/ 1872226 h 2953386"/>
              <a:gd name="connsiteX5" fmla="*/ 4363527 w 8357145"/>
              <a:gd name="connsiteY5" fmla="*/ 1011178 h 2953386"/>
              <a:gd name="connsiteX6" fmla="*/ 4172513 w 8357145"/>
              <a:gd name="connsiteY6" fmla="*/ 2753998 h 2953386"/>
              <a:gd name="connsiteX7" fmla="*/ 6097365 w 8357145"/>
              <a:gd name="connsiteY7" fmla="*/ 2859463 h 2953386"/>
              <a:gd name="connsiteX8" fmla="*/ 7577292 w 8357145"/>
              <a:gd name="connsiteY8" fmla="*/ 2256529 h 2953386"/>
              <a:gd name="connsiteX9" fmla="*/ 7747202 w 8357145"/>
              <a:gd name="connsiteY9" fmla="*/ 1637484 h 2953386"/>
              <a:gd name="connsiteX10" fmla="*/ 7996968 w 8357145"/>
              <a:gd name="connsiteY10" fmla="*/ 1103154 h 2953386"/>
              <a:gd name="connsiteX11" fmla="*/ 8357145 w 8357145"/>
              <a:gd name="connsiteY11" fmla="*/ 0 h 2953386"/>
              <a:gd name="connsiteX0" fmla="*/ 0 w 8357145"/>
              <a:gd name="connsiteY0" fmla="*/ 939098 h 2934818"/>
              <a:gd name="connsiteX1" fmla="*/ 2092621 w 8357145"/>
              <a:gd name="connsiteY1" fmla="*/ 945477 h 2934818"/>
              <a:gd name="connsiteX2" fmla="*/ 2596231 w 8357145"/>
              <a:gd name="connsiteY2" fmla="*/ 1495904 h 2934818"/>
              <a:gd name="connsiteX3" fmla="*/ 2957416 w 8357145"/>
              <a:gd name="connsiteY3" fmla="*/ 1717673 h 2934818"/>
              <a:gd name="connsiteX4" fmla="*/ 3514266 w 8357145"/>
              <a:gd name="connsiteY4" fmla="*/ 1872226 h 2934818"/>
              <a:gd name="connsiteX5" fmla="*/ 4258092 w 8357145"/>
              <a:gd name="connsiteY5" fmla="*/ 1313397 h 2934818"/>
              <a:gd name="connsiteX6" fmla="*/ 4172513 w 8357145"/>
              <a:gd name="connsiteY6" fmla="*/ 2753998 h 2934818"/>
              <a:gd name="connsiteX7" fmla="*/ 6097365 w 8357145"/>
              <a:gd name="connsiteY7" fmla="*/ 2859463 h 2934818"/>
              <a:gd name="connsiteX8" fmla="*/ 7577292 w 8357145"/>
              <a:gd name="connsiteY8" fmla="*/ 2256529 h 2934818"/>
              <a:gd name="connsiteX9" fmla="*/ 7747202 w 8357145"/>
              <a:gd name="connsiteY9" fmla="*/ 1637484 h 2934818"/>
              <a:gd name="connsiteX10" fmla="*/ 7996968 w 8357145"/>
              <a:gd name="connsiteY10" fmla="*/ 1103154 h 2934818"/>
              <a:gd name="connsiteX11" fmla="*/ 8357145 w 8357145"/>
              <a:gd name="connsiteY11" fmla="*/ 0 h 2934818"/>
              <a:gd name="connsiteX0" fmla="*/ 0 w 8357145"/>
              <a:gd name="connsiteY0" fmla="*/ 939098 h 2934817"/>
              <a:gd name="connsiteX1" fmla="*/ 2092621 w 8357145"/>
              <a:gd name="connsiteY1" fmla="*/ 945477 h 2934817"/>
              <a:gd name="connsiteX2" fmla="*/ 2596231 w 8357145"/>
              <a:gd name="connsiteY2" fmla="*/ 1495904 h 2934817"/>
              <a:gd name="connsiteX3" fmla="*/ 2957416 w 8357145"/>
              <a:gd name="connsiteY3" fmla="*/ 1717673 h 2934817"/>
              <a:gd name="connsiteX4" fmla="*/ 3514266 w 8357145"/>
              <a:gd name="connsiteY4" fmla="*/ 1872226 h 2934817"/>
              <a:gd name="connsiteX5" fmla="*/ 4258092 w 8357145"/>
              <a:gd name="connsiteY5" fmla="*/ 1313397 h 2934817"/>
              <a:gd name="connsiteX6" fmla="*/ 4172513 w 8357145"/>
              <a:gd name="connsiteY6" fmla="*/ 2753998 h 2934817"/>
              <a:gd name="connsiteX7" fmla="*/ 6097365 w 8357145"/>
              <a:gd name="connsiteY7" fmla="*/ 2859463 h 2934817"/>
              <a:gd name="connsiteX8" fmla="*/ 7577292 w 8357145"/>
              <a:gd name="connsiteY8" fmla="*/ 2256529 h 2934817"/>
              <a:gd name="connsiteX9" fmla="*/ 7747202 w 8357145"/>
              <a:gd name="connsiteY9" fmla="*/ 1637484 h 2934817"/>
              <a:gd name="connsiteX10" fmla="*/ 7996968 w 8357145"/>
              <a:gd name="connsiteY10" fmla="*/ 1103154 h 2934817"/>
              <a:gd name="connsiteX11" fmla="*/ 8357145 w 8357145"/>
              <a:gd name="connsiteY11" fmla="*/ 0 h 2934817"/>
              <a:gd name="connsiteX0" fmla="*/ 0 w 8357145"/>
              <a:gd name="connsiteY0" fmla="*/ 939098 h 2934817"/>
              <a:gd name="connsiteX1" fmla="*/ 2092621 w 8357145"/>
              <a:gd name="connsiteY1" fmla="*/ 945477 h 2934817"/>
              <a:gd name="connsiteX2" fmla="*/ 2596231 w 8357145"/>
              <a:gd name="connsiteY2" fmla="*/ 1495904 h 2934817"/>
              <a:gd name="connsiteX3" fmla="*/ 2957416 w 8357145"/>
              <a:gd name="connsiteY3" fmla="*/ 1717673 h 2934817"/>
              <a:gd name="connsiteX4" fmla="*/ 3514266 w 8357145"/>
              <a:gd name="connsiteY4" fmla="*/ 1872226 h 2934817"/>
              <a:gd name="connsiteX5" fmla="*/ 4258092 w 8357145"/>
              <a:gd name="connsiteY5" fmla="*/ 1313397 h 2934817"/>
              <a:gd name="connsiteX6" fmla="*/ 4172513 w 8357145"/>
              <a:gd name="connsiteY6" fmla="*/ 2753998 h 2934817"/>
              <a:gd name="connsiteX7" fmla="*/ 6097365 w 8357145"/>
              <a:gd name="connsiteY7" fmla="*/ 2859463 h 2934817"/>
              <a:gd name="connsiteX8" fmla="*/ 7577292 w 8357145"/>
              <a:gd name="connsiteY8" fmla="*/ 2256529 h 2934817"/>
              <a:gd name="connsiteX9" fmla="*/ 7747202 w 8357145"/>
              <a:gd name="connsiteY9" fmla="*/ 1637484 h 2934817"/>
              <a:gd name="connsiteX10" fmla="*/ 7996968 w 8357145"/>
              <a:gd name="connsiteY10" fmla="*/ 1103154 h 2934817"/>
              <a:gd name="connsiteX11" fmla="*/ 8357145 w 8357145"/>
              <a:gd name="connsiteY11" fmla="*/ 0 h 2934817"/>
              <a:gd name="connsiteX0" fmla="*/ 0 w 8357145"/>
              <a:gd name="connsiteY0" fmla="*/ 939098 h 2876409"/>
              <a:gd name="connsiteX1" fmla="*/ 2092621 w 8357145"/>
              <a:gd name="connsiteY1" fmla="*/ 945477 h 2876409"/>
              <a:gd name="connsiteX2" fmla="*/ 2596231 w 8357145"/>
              <a:gd name="connsiteY2" fmla="*/ 1495904 h 2876409"/>
              <a:gd name="connsiteX3" fmla="*/ 2957416 w 8357145"/>
              <a:gd name="connsiteY3" fmla="*/ 1717673 h 2876409"/>
              <a:gd name="connsiteX4" fmla="*/ 3514266 w 8357145"/>
              <a:gd name="connsiteY4" fmla="*/ 1872226 h 2876409"/>
              <a:gd name="connsiteX5" fmla="*/ 4258092 w 8357145"/>
              <a:gd name="connsiteY5" fmla="*/ 1313397 h 2876409"/>
              <a:gd name="connsiteX6" fmla="*/ 4172513 w 8357145"/>
              <a:gd name="connsiteY6" fmla="*/ 2753998 h 2876409"/>
              <a:gd name="connsiteX7" fmla="*/ 5716178 w 8357145"/>
              <a:gd name="connsiteY7" fmla="*/ 2741203 h 2876409"/>
              <a:gd name="connsiteX8" fmla="*/ 7577292 w 8357145"/>
              <a:gd name="connsiteY8" fmla="*/ 2256529 h 2876409"/>
              <a:gd name="connsiteX9" fmla="*/ 7747202 w 8357145"/>
              <a:gd name="connsiteY9" fmla="*/ 1637484 h 2876409"/>
              <a:gd name="connsiteX10" fmla="*/ 7996968 w 8357145"/>
              <a:gd name="connsiteY10" fmla="*/ 1103154 h 2876409"/>
              <a:gd name="connsiteX11" fmla="*/ 8357145 w 8357145"/>
              <a:gd name="connsiteY11" fmla="*/ 0 h 2876409"/>
              <a:gd name="connsiteX0" fmla="*/ 0 w 8357145"/>
              <a:gd name="connsiteY0" fmla="*/ 939098 h 2883743"/>
              <a:gd name="connsiteX1" fmla="*/ 2092621 w 8357145"/>
              <a:gd name="connsiteY1" fmla="*/ 945477 h 2883743"/>
              <a:gd name="connsiteX2" fmla="*/ 2596231 w 8357145"/>
              <a:gd name="connsiteY2" fmla="*/ 1495904 h 2883743"/>
              <a:gd name="connsiteX3" fmla="*/ 2957416 w 8357145"/>
              <a:gd name="connsiteY3" fmla="*/ 1717673 h 2883743"/>
              <a:gd name="connsiteX4" fmla="*/ 3514266 w 8357145"/>
              <a:gd name="connsiteY4" fmla="*/ 1872226 h 2883743"/>
              <a:gd name="connsiteX5" fmla="*/ 4258092 w 8357145"/>
              <a:gd name="connsiteY5" fmla="*/ 1313397 h 2883743"/>
              <a:gd name="connsiteX6" fmla="*/ 4172513 w 8357145"/>
              <a:gd name="connsiteY6" fmla="*/ 2753998 h 2883743"/>
              <a:gd name="connsiteX7" fmla="*/ 5716178 w 8357145"/>
              <a:gd name="connsiteY7" fmla="*/ 2741203 h 2883743"/>
              <a:gd name="connsiteX8" fmla="*/ 6685152 w 8357145"/>
              <a:gd name="connsiteY8" fmla="*/ 2098849 h 2883743"/>
              <a:gd name="connsiteX9" fmla="*/ 7747202 w 8357145"/>
              <a:gd name="connsiteY9" fmla="*/ 1637484 h 2883743"/>
              <a:gd name="connsiteX10" fmla="*/ 7996968 w 8357145"/>
              <a:gd name="connsiteY10" fmla="*/ 1103154 h 2883743"/>
              <a:gd name="connsiteX11" fmla="*/ 8357145 w 8357145"/>
              <a:gd name="connsiteY11" fmla="*/ 0 h 2883743"/>
              <a:gd name="connsiteX0" fmla="*/ 0 w 8300372"/>
              <a:gd name="connsiteY0" fmla="*/ 991658 h 2936303"/>
              <a:gd name="connsiteX1" fmla="*/ 2092621 w 8300372"/>
              <a:gd name="connsiteY1" fmla="*/ 998037 h 2936303"/>
              <a:gd name="connsiteX2" fmla="*/ 2596231 w 8300372"/>
              <a:gd name="connsiteY2" fmla="*/ 1548464 h 2936303"/>
              <a:gd name="connsiteX3" fmla="*/ 2957416 w 8300372"/>
              <a:gd name="connsiteY3" fmla="*/ 1770233 h 2936303"/>
              <a:gd name="connsiteX4" fmla="*/ 3514266 w 8300372"/>
              <a:gd name="connsiteY4" fmla="*/ 1924786 h 2936303"/>
              <a:gd name="connsiteX5" fmla="*/ 4258092 w 8300372"/>
              <a:gd name="connsiteY5" fmla="*/ 1365957 h 2936303"/>
              <a:gd name="connsiteX6" fmla="*/ 4172513 w 8300372"/>
              <a:gd name="connsiteY6" fmla="*/ 2806558 h 2936303"/>
              <a:gd name="connsiteX7" fmla="*/ 5716178 w 8300372"/>
              <a:gd name="connsiteY7" fmla="*/ 2793763 h 2936303"/>
              <a:gd name="connsiteX8" fmla="*/ 6685152 w 8300372"/>
              <a:gd name="connsiteY8" fmla="*/ 2151409 h 2936303"/>
              <a:gd name="connsiteX9" fmla="*/ 7747202 w 8300372"/>
              <a:gd name="connsiteY9" fmla="*/ 1690044 h 2936303"/>
              <a:gd name="connsiteX10" fmla="*/ 7996968 w 8300372"/>
              <a:gd name="connsiteY10" fmla="*/ 1155714 h 2936303"/>
              <a:gd name="connsiteX11" fmla="*/ 8300372 w 8300372"/>
              <a:gd name="connsiteY11" fmla="*/ 0 h 2936303"/>
              <a:gd name="connsiteX0" fmla="*/ 0 w 8300372"/>
              <a:gd name="connsiteY0" fmla="*/ 991658 h 2936303"/>
              <a:gd name="connsiteX1" fmla="*/ 2092621 w 8300372"/>
              <a:gd name="connsiteY1" fmla="*/ 998037 h 2936303"/>
              <a:gd name="connsiteX2" fmla="*/ 2596231 w 8300372"/>
              <a:gd name="connsiteY2" fmla="*/ 1548464 h 2936303"/>
              <a:gd name="connsiteX3" fmla="*/ 2957416 w 8300372"/>
              <a:gd name="connsiteY3" fmla="*/ 1770233 h 2936303"/>
              <a:gd name="connsiteX4" fmla="*/ 3514266 w 8300372"/>
              <a:gd name="connsiteY4" fmla="*/ 1924786 h 2936303"/>
              <a:gd name="connsiteX5" fmla="*/ 4258092 w 8300372"/>
              <a:gd name="connsiteY5" fmla="*/ 1365957 h 2936303"/>
              <a:gd name="connsiteX6" fmla="*/ 4172513 w 8300372"/>
              <a:gd name="connsiteY6" fmla="*/ 2806558 h 2936303"/>
              <a:gd name="connsiteX7" fmla="*/ 5716178 w 8300372"/>
              <a:gd name="connsiteY7" fmla="*/ 2793763 h 2936303"/>
              <a:gd name="connsiteX8" fmla="*/ 6685152 w 8300372"/>
              <a:gd name="connsiteY8" fmla="*/ 2151409 h 2936303"/>
              <a:gd name="connsiteX9" fmla="*/ 7747202 w 8300372"/>
              <a:gd name="connsiteY9" fmla="*/ 1690044 h 2936303"/>
              <a:gd name="connsiteX10" fmla="*/ 8069961 w 8300372"/>
              <a:gd name="connsiteY10" fmla="*/ 1116294 h 2936303"/>
              <a:gd name="connsiteX11" fmla="*/ 8300372 w 8300372"/>
              <a:gd name="connsiteY11" fmla="*/ 0 h 2936303"/>
              <a:gd name="connsiteX0" fmla="*/ 0 w 8300372"/>
              <a:gd name="connsiteY0" fmla="*/ 991658 h 2936303"/>
              <a:gd name="connsiteX1" fmla="*/ 2092621 w 8300372"/>
              <a:gd name="connsiteY1" fmla="*/ 998037 h 2936303"/>
              <a:gd name="connsiteX2" fmla="*/ 2596231 w 8300372"/>
              <a:gd name="connsiteY2" fmla="*/ 1548464 h 2936303"/>
              <a:gd name="connsiteX3" fmla="*/ 2957416 w 8300372"/>
              <a:gd name="connsiteY3" fmla="*/ 1770233 h 2936303"/>
              <a:gd name="connsiteX4" fmla="*/ 3514266 w 8300372"/>
              <a:gd name="connsiteY4" fmla="*/ 1924786 h 2936303"/>
              <a:gd name="connsiteX5" fmla="*/ 4258092 w 8300372"/>
              <a:gd name="connsiteY5" fmla="*/ 1365957 h 2936303"/>
              <a:gd name="connsiteX6" fmla="*/ 4172513 w 8300372"/>
              <a:gd name="connsiteY6" fmla="*/ 2806558 h 2936303"/>
              <a:gd name="connsiteX7" fmla="*/ 5716178 w 8300372"/>
              <a:gd name="connsiteY7" fmla="*/ 2793763 h 2936303"/>
              <a:gd name="connsiteX8" fmla="*/ 6685152 w 8300372"/>
              <a:gd name="connsiteY8" fmla="*/ 2151409 h 2936303"/>
              <a:gd name="connsiteX9" fmla="*/ 6928055 w 8300372"/>
              <a:gd name="connsiteY9" fmla="*/ 1926564 h 2936303"/>
              <a:gd name="connsiteX10" fmla="*/ 8069961 w 8300372"/>
              <a:gd name="connsiteY10" fmla="*/ 1116294 h 2936303"/>
              <a:gd name="connsiteX11" fmla="*/ 8300372 w 8300372"/>
              <a:gd name="connsiteY11" fmla="*/ 0 h 2936303"/>
              <a:gd name="connsiteX0" fmla="*/ 0 w 8300372"/>
              <a:gd name="connsiteY0" fmla="*/ 991658 h 2919974"/>
              <a:gd name="connsiteX1" fmla="*/ 2092621 w 8300372"/>
              <a:gd name="connsiteY1" fmla="*/ 998037 h 2919974"/>
              <a:gd name="connsiteX2" fmla="*/ 2596231 w 8300372"/>
              <a:gd name="connsiteY2" fmla="*/ 1548464 h 2919974"/>
              <a:gd name="connsiteX3" fmla="*/ 2957416 w 8300372"/>
              <a:gd name="connsiteY3" fmla="*/ 1770233 h 2919974"/>
              <a:gd name="connsiteX4" fmla="*/ 3514266 w 8300372"/>
              <a:gd name="connsiteY4" fmla="*/ 1924786 h 2919974"/>
              <a:gd name="connsiteX5" fmla="*/ 4258092 w 8300372"/>
              <a:gd name="connsiteY5" fmla="*/ 1365957 h 2919974"/>
              <a:gd name="connsiteX6" fmla="*/ 4172513 w 8300372"/>
              <a:gd name="connsiteY6" fmla="*/ 2806558 h 2919974"/>
              <a:gd name="connsiteX7" fmla="*/ 5716178 w 8300372"/>
              <a:gd name="connsiteY7" fmla="*/ 2793763 h 2919974"/>
              <a:gd name="connsiteX8" fmla="*/ 6117426 w 8300372"/>
              <a:gd name="connsiteY8" fmla="*/ 2519329 h 2919974"/>
              <a:gd name="connsiteX9" fmla="*/ 6928055 w 8300372"/>
              <a:gd name="connsiteY9" fmla="*/ 1926564 h 2919974"/>
              <a:gd name="connsiteX10" fmla="*/ 8069961 w 8300372"/>
              <a:gd name="connsiteY10" fmla="*/ 1116294 h 2919974"/>
              <a:gd name="connsiteX11" fmla="*/ 8300372 w 8300372"/>
              <a:gd name="connsiteY11" fmla="*/ 0 h 2919974"/>
              <a:gd name="connsiteX0" fmla="*/ 0 w 8300372"/>
              <a:gd name="connsiteY0" fmla="*/ 991658 h 2919974"/>
              <a:gd name="connsiteX1" fmla="*/ 2092621 w 8300372"/>
              <a:gd name="connsiteY1" fmla="*/ 998037 h 2919974"/>
              <a:gd name="connsiteX2" fmla="*/ 2596231 w 8300372"/>
              <a:gd name="connsiteY2" fmla="*/ 1548464 h 2919974"/>
              <a:gd name="connsiteX3" fmla="*/ 2957416 w 8300372"/>
              <a:gd name="connsiteY3" fmla="*/ 1770233 h 2919974"/>
              <a:gd name="connsiteX4" fmla="*/ 3514266 w 8300372"/>
              <a:gd name="connsiteY4" fmla="*/ 1924786 h 2919974"/>
              <a:gd name="connsiteX5" fmla="*/ 4258092 w 8300372"/>
              <a:gd name="connsiteY5" fmla="*/ 1365957 h 2919974"/>
              <a:gd name="connsiteX6" fmla="*/ 4172513 w 8300372"/>
              <a:gd name="connsiteY6" fmla="*/ 2806558 h 2919974"/>
              <a:gd name="connsiteX7" fmla="*/ 5716178 w 8300372"/>
              <a:gd name="connsiteY7" fmla="*/ 2793763 h 2919974"/>
              <a:gd name="connsiteX8" fmla="*/ 6117426 w 8300372"/>
              <a:gd name="connsiteY8" fmla="*/ 2519329 h 2919974"/>
              <a:gd name="connsiteX9" fmla="*/ 6136772 w 8300372"/>
              <a:gd name="connsiteY9" fmla="*/ 2535169 h 2919974"/>
              <a:gd name="connsiteX10" fmla="*/ 6928055 w 8300372"/>
              <a:gd name="connsiteY10" fmla="*/ 1926564 h 2919974"/>
              <a:gd name="connsiteX11" fmla="*/ 8069961 w 8300372"/>
              <a:gd name="connsiteY11" fmla="*/ 1116294 h 2919974"/>
              <a:gd name="connsiteX12" fmla="*/ 8300372 w 8300372"/>
              <a:gd name="connsiteY12" fmla="*/ 0 h 2919974"/>
              <a:gd name="connsiteX0" fmla="*/ 0 w 8300372"/>
              <a:gd name="connsiteY0" fmla="*/ 991658 h 2919974"/>
              <a:gd name="connsiteX1" fmla="*/ 2092621 w 8300372"/>
              <a:gd name="connsiteY1" fmla="*/ 998037 h 2919974"/>
              <a:gd name="connsiteX2" fmla="*/ 2596231 w 8300372"/>
              <a:gd name="connsiteY2" fmla="*/ 1548464 h 2919974"/>
              <a:gd name="connsiteX3" fmla="*/ 2957416 w 8300372"/>
              <a:gd name="connsiteY3" fmla="*/ 1770233 h 2919974"/>
              <a:gd name="connsiteX4" fmla="*/ 3514266 w 8300372"/>
              <a:gd name="connsiteY4" fmla="*/ 1924786 h 2919974"/>
              <a:gd name="connsiteX5" fmla="*/ 4258092 w 8300372"/>
              <a:gd name="connsiteY5" fmla="*/ 1365957 h 2919974"/>
              <a:gd name="connsiteX6" fmla="*/ 4172513 w 8300372"/>
              <a:gd name="connsiteY6" fmla="*/ 2806558 h 2919974"/>
              <a:gd name="connsiteX7" fmla="*/ 5716178 w 8300372"/>
              <a:gd name="connsiteY7" fmla="*/ 2793763 h 2919974"/>
              <a:gd name="connsiteX8" fmla="*/ 6117426 w 8300372"/>
              <a:gd name="connsiteY8" fmla="*/ 2519329 h 2919974"/>
              <a:gd name="connsiteX9" fmla="*/ 6928055 w 8300372"/>
              <a:gd name="connsiteY9" fmla="*/ 1926564 h 2919974"/>
              <a:gd name="connsiteX10" fmla="*/ 8069961 w 8300372"/>
              <a:gd name="connsiteY10" fmla="*/ 1116294 h 2919974"/>
              <a:gd name="connsiteX11" fmla="*/ 8300372 w 8300372"/>
              <a:gd name="connsiteY11" fmla="*/ 0 h 2919974"/>
              <a:gd name="connsiteX0" fmla="*/ 0 w 8300372"/>
              <a:gd name="connsiteY0" fmla="*/ 991658 h 2947607"/>
              <a:gd name="connsiteX1" fmla="*/ 2092621 w 8300372"/>
              <a:gd name="connsiteY1" fmla="*/ 998037 h 2947607"/>
              <a:gd name="connsiteX2" fmla="*/ 2596231 w 8300372"/>
              <a:gd name="connsiteY2" fmla="*/ 1548464 h 2947607"/>
              <a:gd name="connsiteX3" fmla="*/ 2957416 w 8300372"/>
              <a:gd name="connsiteY3" fmla="*/ 1770233 h 2947607"/>
              <a:gd name="connsiteX4" fmla="*/ 3514266 w 8300372"/>
              <a:gd name="connsiteY4" fmla="*/ 1924786 h 2947607"/>
              <a:gd name="connsiteX5" fmla="*/ 4258092 w 8300372"/>
              <a:gd name="connsiteY5" fmla="*/ 1365957 h 2947607"/>
              <a:gd name="connsiteX6" fmla="*/ 4172513 w 8300372"/>
              <a:gd name="connsiteY6" fmla="*/ 2806558 h 2947607"/>
              <a:gd name="connsiteX7" fmla="*/ 5716178 w 8300372"/>
              <a:gd name="connsiteY7" fmla="*/ 2793763 h 2947607"/>
              <a:gd name="connsiteX8" fmla="*/ 6928055 w 8300372"/>
              <a:gd name="connsiteY8" fmla="*/ 1926564 h 2947607"/>
              <a:gd name="connsiteX9" fmla="*/ 8069961 w 8300372"/>
              <a:gd name="connsiteY9" fmla="*/ 1116294 h 2947607"/>
              <a:gd name="connsiteX10" fmla="*/ 8300372 w 8300372"/>
              <a:gd name="connsiteY10" fmla="*/ 0 h 2947607"/>
              <a:gd name="connsiteX0" fmla="*/ 0 w 8300372"/>
              <a:gd name="connsiteY0" fmla="*/ 991658 h 2995099"/>
              <a:gd name="connsiteX1" fmla="*/ 2092621 w 8300372"/>
              <a:gd name="connsiteY1" fmla="*/ 998037 h 2995099"/>
              <a:gd name="connsiteX2" fmla="*/ 2596231 w 8300372"/>
              <a:gd name="connsiteY2" fmla="*/ 1548464 h 2995099"/>
              <a:gd name="connsiteX3" fmla="*/ 2957416 w 8300372"/>
              <a:gd name="connsiteY3" fmla="*/ 1770233 h 2995099"/>
              <a:gd name="connsiteX4" fmla="*/ 3514266 w 8300372"/>
              <a:gd name="connsiteY4" fmla="*/ 1924786 h 2995099"/>
              <a:gd name="connsiteX5" fmla="*/ 4258092 w 8300372"/>
              <a:gd name="connsiteY5" fmla="*/ 1365957 h 2995099"/>
              <a:gd name="connsiteX6" fmla="*/ 4172513 w 8300372"/>
              <a:gd name="connsiteY6" fmla="*/ 2806558 h 2995099"/>
              <a:gd name="connsiteX7" fmla="*/ 5716178 w 8300372"/>
              <a:gd name="connsiteY7" fmla="*/ 2793763 h 2995099"/>
              <a:gd name="connsiteX8" fmla="*/ 8069961 w 8300372"/>
              <a:gd name="connsiteY8" fmla="*/ 1116294 h 2995099"/>
              <a:gd name="connsiteX9" fmla="*/ 8300372 w 8300372"/>
              <a:gd name="connsiteY9" fmla="*/ 0 h 2995099"/>
              <a:gd name="connsiteX0" fmla="*/ 0 w 8300372"/>
              <a:gd name="connsiteY0" fmla="*/ 991658 h 2932437"/>
              <a:gd name="connsiteX1" fmla="*/ 2092621 w 8300372"/>
              <a:gd name="connsiteY1" fmla="*/ 998037 h 2932437"/>
              <a:gd name="connsiteX2" fmla="*/ 2596231 w 8300372"/>
              <a:gd name="connsiteY2" fmla="*/ 1548464 h 2932437"/>
              <a:gd name="connsiteX3" fmla="*/ 2957416 w 8300372"/>
              <a:gd name="connsiteY3" fmla="*/ 1770233 h 2932437"/>
              <a:gd name="connsiteX4" fmla="*/ 3514266 w 8300372"/>
              <a:gd name="connsiteY4" fmla="*/ 1924786 h 2932437"/>
              <a:gd name="connsiteX5" fmla="*/ 4258092 w 8300372"/>
              <a:gd name="connsiteY5" fmla="*/ 1365957 h 2932437"/>
              <a:gd name="connsiteX6" fmla="*/ 4172513 w 8300372"/>
              <a:gd name="connsiteY6" fmla="*/ 2806558 h 2932437"/>
              <a:gd name="connsiteX7" fmla="*/ 5716178 w 8300372"/>
              <a:gd name="connsiteY7" fmla="*/ 2793763 h 2932437"/>
              <a:gd name="connsiteX8" fmla="*/ 6788523 w 8300372"/>
              <a:gd name="connsiteY8" fmla="*/ 2233193 h 2932437"/>
              <a:gd name="connsiteX9" fmla="*/ 8300372 w 8300372"/>
              <a:gd name="connsiteY9" fmla="*/ 0 h 2932437"/>
              <a:gd name="connsiteX0" fmla="*/ 0 w 7392011"/>
              <a:gd name="connsiteY0" fmla="*/ 39416 h 1980195"/>
              <a:gd name="connsiteX1" fmla="*/ 2092621 w 7392011"/>
              <a:gd name="connsiteY1" fmla="*/ 45795 h 1980195"/>
              <a:gd name="connsiteX2" fmla="*/ 2596231 w 7392011"/>
              <a:gd name="connsiteY2" fmla="*/ 596222 h 1980195"/>
              <a:gd name="connsiteX3" fmla="*/ 2957416 w 7392011"/>
              <a:gd name="connsiteY3" fmla="*/ 817991 h 1980195"/>
              <a:gd name="connsiteX4" fmla="*/ 3514266 w 7392011"/>
              <a:gd name="connsiteY4" fmla="*/ 972544 h 1980195"/>
              <a:gd name="connsiteX5" fmla="*/ 4258092 w 7392011"/>
              <a:gd name="connsiteY5" fmla="*/ 413715 h 1980195"/>
              <a:gd name="connsiteX6" fmla="*/ 4172513 w 7392011"/>
              <a:gd name="connsiteY6" fmla="*/ 1854316 h 1980195"/>
              <a:gd name="connsiteX7" fmla="*/ 5716178 w 7392011"/>
              <a:gd name="connsiteY7" fmla="*/ 1841521 h 1980195"/>
              <a:gd name="connsiteX8" fmla="*/ 6788523 w 7392011"/>
              <a:gd name="connsiteY8" fmla="*/ 1280951 h 1980195"/>
              <a:gd name="connsiteX9" fmla="*/ 7392011 w 7392011"/>
              <a:gd name="connsiteY9" fmla="*/ 1031895 h 1980195"/>
              <a:gd name="connsiteX0" fmla="*/ 0 w 7392011"/>
              <a:gd name="connsiteY0" fmla="*/ 39416 h 2135901"/>
              <a:gd name="connsiteX1" fmla="*/ 2092621 w 7392011"/>
              <a:gd name="connsiteY1" fmla="*/ 45795 h 2135901"/>
              <a:gd name="connsiteX2" fmla="*/ 2596231 w 7392011"/>
              <a:gd name="connsiteY2" fmla="*/ 596222 h 2135901"/>
              <a:gd name="connsiteX3" fmla="*/ 2957416 w 7392011"/>
              <a:gd name="connsiteY3" fmla="*/ 817991 h 2135901"/>
              <a:gd name="connsiteX4" fmla="*/ 3514266 w 7392011"/>
              <a:gd name="connsiteY4" fmla="*/ 972544 h 2135901"/>
              <a:gd name="connsiteX5" fmla="*/ 4258092 w 7392011"/>
              <a:gd name="connsiteY5" fmla="*/ 413715 h 2135901"/>
              <a:gd name="connsiteX6" fmla="*/ 4172513 w 7392011"/>
              <a:gd name="connsiteY6" fmla="*/ 1854316 h 2135901"/>
              <a:gd name="connsiteX7" fmla="*/ 5716178 w 7392011"/>
              <a:gd name="connsiteY7" fmla="*/ 1841521 h 2135901"/>
              <a:gd name="connsiteX8" fmla="*/ 6764192 w 7392011"/>
              <a:gd name="connsiteY8" fmla="*/ 1951090 h 2135901"/>
              <a:gd name="connsiteX9" fmla="*/ 7392011 w 7392011"/>
              <a:gd name="connsiteY9" fmla="*/ 1031895 h 2135901"/>
              <a:gd name="connsiteX0" fmla="*/ 0 w 7392011"/>
              <a:gd name="connsiteY0" fmla="*/ 39416 h 2112147"/>
              <a:gd name="connsiteX1" fmla="*/ 2092621 w 7392011"/>
              <a:gd name="connsiteY1" fmla="*/ 45795 h 2112147"/>
              <a:gd name="connsiteX2" fmla="*/ 2596231 w 7392011"/>
              <a:gd name="connsiteY2" fmla="*/ 596222 h 2112147"/>
              <a:gd name="connsiteX3" fmla="*/ 2957416 w 7392011"/>
              <a:gd name="connsiteY3" fmla="*/ 817991 h 2112147"/>
              <a:gd name="connsiteX4" fmla="*/ 3514266 w 7392011"/>
              <a:gd name="connsiteY4" fmla="*/ 972544 h 2112147"/>
              <a:gd name="connsiteX5" fmla="*/ 4258092 w 7392011"/>
              <a:gd name="connsiteY5" fmla="*/ 413715 h 2112147"/>
              <a:gd name="connsiteX6" fmla="*/ 4172513 w 7392011"/>
              <a:gd name="connsiteY6" fmla="*/ 1854316 h 2112147"/>
              <a:gd name="connsiteX7" fmla="*/ 5318770 w 7392011"/>
              <a:gd name="connsiteY7" fmla="*/ 1710121 h 2112147"/>
              <a:gd name="connsiteX8" fmla="*/ 6764192 w 7392011"/>
              <a:gd name="connsiteY8" fmla="*/ 1951090 h 2112147"/>
              <a:gd name="connsiteX9" fmla="*/ 7392011 w 7392011"/>
              <a:gd name="connsiteY9" fmla="*/ 1031895 h 2112147"/>
              <a:gd name="connsiteX0" fmla="*/ 0 w 7392011"/>
              <a:gd name="connsiteY0" fmla="*/ 39416 h 2022510"/>
              <a:gd name="connsiteX1" fmla="*/ 2092621 w 7392011"/>
              <a:gd name="connsiteY1" fmla="*/ 45795 h 2022510"/>
              <a:gd name="connsiteX2" fmla="*/ 2596231 w 7392011"/>
              <a:gd name="connsiteY2" fmla="*/ 596222 h 2022510"/>
              <a:gd name="connsiteX3" fmla="*/ 2957416 w 7392011"/>
              <a:gd name="connsiteY3" fmla="*/ 817991 h 2022510"/>
              <a:gd name="connsiteX4" fmla="*/ 3514266 w 7392011"/>
              <a:gd name="connsiteY4" fmla="*/ 972544 h 2022510"/>
              <a:gd name="connsiteX5" fmla="*/ 4258092 w 7392011"/>
              <a:gd name="connsiteY5" fmla="*/ 413715 h 2022510"/>
              <a:gd name="connsiteX6" fmla="*/ 4172513 w 7392011"/>
              <a:gd name="connsiteY6" fmla="*/ 1854316 h 2022510"/>
              <a:gd name="connsiteX7" fmla="*/ 5318770 w 7392011"/>
              <a:gd name="connsiteY7" fmla="*/ 1710121 h 2022510"/>
              <a:gd name="connsiteX8" fmla="*/ 6674978 w 7392011"/>
              <a:gd name="connsiteY8" fmla="*/ 1845970 h 2022510"/>
              <a:gd name="connsiteX9" fmla="*/ 7392011 w 7392011"/>
              <a:gd name="connsiteY9" fmla="*/ 1031895 h 2022510"/>
              <a:gd name="connsiteX0" fmla="*/ 0 w 7392011"/>
              <a:gd name="connsiteY0" fmla="*/ 39416 h 2022510"/>
              <a:gd name="connsiteX1" fmla="*/ 2092621 w 7392011"/>
              <a:gd name="connsiteY1" fmla="*/ 45795 h 2022510"/>
              <a:gd name="connsiteX2" fmla="*/ 2596231 w 7392011"/>
              <a:gd name="connsiteY2" fmla="*/ 596222 h 2022510"/>
              <a:gd name="connsiteX3" fmla="*/ 2957416 w 7392011"/>
              <a:gd name="connsiteY3" fmla="*/ 817991 h 2022510"/>
              <a:gd name="connsiteX4" fmla="*/ 3514266 w 7392011"/>
              <a:gd name="connsiteY4" fmla="*/ 972544 h 2022510"/>
              <a:gd name="connsiteX5" fmla="*/ 4258092 w 7392011"/>
              <a:gd name="connsiteY5" fmla="*/ 413715 h 2022510"/>
              <a:gd name="connsiteX6" fmla="*/ 4172513 w 7392011"/>
              <a:gd name="connsiteY6" fmla="*/ 1854316 h 2022510"/>
              <a:gd name="connsiteX7" fmla="*/ 5318770 w 7392011"/>
              <a:gd name="connsiteY7" fmla="*/ 1710121 h 2022510"/>
              <a:gd name="connsiteX8" fmla="*/ 6674978 w 7392011"/>
              <a:gd name="connsiteY8" fmla="*/ 1845970 h 2022510"/>
              <a:gd name="connsiteX9" fmla="*/ 7392011 w 7392011"/>
              <a:gd name="connsiteY9" fmla="*/ 1031895 h 2022510"/>
              <a:gd name="connsiteX0" fmla="*/ 0 w 7392011"/>
              <a:gd name="connsiteY0" fmla="*/ 39416 h 2022510"/>
              <a:gd name="connsiteX1" fmla="*/ 2092621 w 7392011"/>
              <a:gd name="connsiteY1" fmla="*/ 45795 h 2022510"/>
              <a:gd name="connsiteX2" fmla="*/ 2596231 w 7392011"/>
              <a:gd name="connsiteY2" fmla="*/ 596222 h 2022510"/>
              <a:gd name="connsiteX3" fmla="*/ 2957416 w 7392011"/>
              <a:gd name="connsiteY3" fmla="*/ 817991 h 2022510"/>
              <a:gd name="connsiteX4" fmla="*/ 3514266 w 7392011"/>
              <a:gd name="connsiteY4" fmla="*/ 972544 h 2022510"/>
              <a:gd name="connsiteX5" fmla="*/ 4258092 w 7392011"/>
              <a:gd name="connsiteY5" fmla="*/ 413715 h 2022510"/>
              <a:gd name="connsiteX6" fmla="*/ 4172513 w 7392011"/>
              <a:gd name="connsiteY6" fmla="*/ 1854316 h 2022510"/>
              <a:gd name="connsiteX7" fmla="*/ 5318770 w 7392011"/>
              <a:gd name="connsiteY7" fmla="*/ 1710121 h 2022510"/>
              <a:gd name="connsiteX8" fmla="*/ 6674978 w 7392011"/>
              <a:gd name="connsiteY8" fmla="*/ 1845970 h 2022510"/>
              <a:gd name="connsiteX9" fmla="*/ 7392011 w 7392011"/>
              <a:gd name="connsiteY9" fmla="*/ 1031895 h 2022510"/>
              <a:gd name="connsiteX0" fmla="*/ 0 w 7392011"/>
              <a:gd name="connsiteY0" fmla="*/ 39416 h 1944363"/>
              <a:gd name="connsiteX1" fmla="*/ 2092621 w 7392011"/>
              <a:gd name="connsiteY1" fmla="*/ 45795 h 1944363"/>
              <a:gd name="connsiteX2" fmla="*/ 2596231 w 7392011"/>
              <a:gd name="connsiteY2" fmla="*/ 596222 h 1944363"/>
              <a:gd name="connsiteX3" fmla="*/ 2957416 w 7392011"/>
              <a:gd name="connsiteY3" fmla="*/ 817991 h 1944363"/>
              <a:gd name="connsiteX4" fmla="*/ 3514266 w 7392011"/>
              <a:gd name="connsiteY4" fmla="*/ 972544 h 1944363"/>
              <a:gd name="connsiteX5" fmla="*/ 4258092 w 7392011"/>
              <a:gd name="connsiteY5" fmla="*/ 413715 h 1944363"/>
              <a:gd name="connsiteX6" fmla="*/ 4172513 w 7392011"/>
              <a:gd name="connsiteY6" fmla="*/ 1854316 h 1944363"/>
              <a:gd name="connsiteX7" fmla="*/ 5318770 w 7392011"/>
              <a:gd name="connsiteY7" fmla="*/ 1710121 h 1944363"/>
              <a:gd name="connsiteX8" fmla="*/ 7392011 w 7392011"/>
              <a:gd name="connsiteY8" fmla="*/ 1031895 h 1944363"/>
              <a:gd name="connsiteX0" fmla="*/ 0 w 7392011"/>
              <a:gd name="connsiteY0" fmla="*/ 321213 h 2029829"/>
              <a:gd name="connsiteX1" fmla="*/ 2092621 w 7392011"/>
              <a:gd name="connsiteY1" fmla="*/ 327592 h 2029829"/>
              <a:gd name="connsiteX2" fmla="*/ 2596231 w 7392011"/>
              <a:gd name="connsiteY2" fmla="*/ 878019 h 2029829"/>
              <a:gd name="connsiteX3" fmla="*/ 2957416 w 7392011"/>
              <a:gd name="connsiteY3" fmla="*/ 1099788 h 2029829"/>
              <a:gd name="connsiteX4" fmla="*/ 3514266 w 7392011"/>
              <a:gd name="connsiteY4" fmla="*/ 1254341 h 2029829"/>
              <a:gd name="connsiteX5" fmla="*/ 4258092 w 7392011"/>
              <a:gd name="connsiteY5" fmla="*/ 695512 h 2029829"/>
              <a:gd name="connsiteX6" fmla="*/ 5299855 w 7392011"/>
              <a:gd name="connsiteY6" fmla="*/ 33714 h 2029829"/>
              <a:gd name="connsiteX7" fmla="*/ 5318770 w 7392011"/>
              <a:gd name="connsiteY7" fmla="*/ 1991918 h 2029829"/>
              <a:gd name="connsiteX8" fmla="*/ 7392011 w 7392011"/>
              <a:gd name="connsiteY8" fmla="*/ 1313692 h 2029829"/>
              <a:gd name="connsiteX0" fmla="*/ 0 w 7392011"/>
              <a:gd name="connsiteY0" fmla="*/ 335114 h 2043729"/>
              <a:gd name="connsiteX1" fmla="*/ 2092621 w 7392011"/>
              <a:gd name="connsiteY1" fmla="*/ 341493 h 2043729"/>
              <a:gd name="connsiteX2" fmla="*/ 2596231 w 7392011"/>
              <a:gd name="connsiteY2" fmla="*/ 891920 h 2043729"/>
              <a:gd name="connsiteX3" fmla="*/ 2957416 w 7392011"/>
              <a:gd name="connsiteY3" fmla="*/ 1113689 h 2043729"/>
              <a:gd name="connsiteX4" fmla="*/ 3514266 w 7392011"/>
              <a:gd name="connsiteY4" fmla="*/ 1268242 h 2043729"/>
              <a:gd name="connsiteX5" fmla="*/ 4355416 w 7392011"/>
              <a:gd name="connsiteY5" fmla="*/ 551733 h 2043729"/>
              <a:gd name="connsiteX6" fmla="*/ 5299855 w 7392011"/>
              <a:gd name="connsiteY6" fmla="*/ 47615 h 2043729"/>
              <a:gd name="connsiteX7" fmla="*/ 5318770 w 7392011"/>
              <a:gd name="connsiteY7" fmla="*/ 2005819 h 2043729"/>
              <a:gd name="connsiteX8" fmla="*/ 7392011 w 7392011"/>
              <a:gd name="connsiteY8" fmla="*/ 1327593 h 2043729"/>
              <a:gd name="connsiteX0" fmla="*/ 0 w 7392011"/>
              <a:gd name="connsiteY0" fmla="*/ 296558 h 2005173"/>
              <a:gd name="connsiteX1" fmla="*/ 2092621 w 7392011"/>
              <a:gd name="connsiteY1" fmla="*/ 302937 h 2005173"/>
              <a:gd name="connsiteX2" fmla="*/ 2596231 w 7392011"/>
              <a:gd name="connsiteY2" fmla="*/ 853364 h 2005173"/>
              <a:gd name="connsiteX3" fmla="*/ 2957416 w 7392011"/>
              <a:gd name="connsiteY3" fmla="*/ 1075133 h 2005173"/>
              <a:gd name="connsiteX4" fmla="*/ 3514266 w 7392011"/>
              <a:gd name="connsiteY4" fmla="*/ 1229686 h 2005173"/>
              <a:gd name="connsiteX5" fmla="*/ 5299855 w 7392011"/>
              <a:gd name="connsiteY5" fmla="*/ 9059 h 2005173"/>
              <a:gd name="connsiteX6" fmla="*/ 5318770 w 7392011"/>
              <a:gd name="connsiteY6" fmla="*/ 1967263 h 2005173"/>
              <a:gd name="connsiteX7" fmla="*/ 7392011 w 7392011"/>
              <a:gd name="connsiteY7" fmla="*/ 1289037 h 2005173"/>
              <a:gd name="connsiteX0" fmla="*/ 0 w 7392011"/>
              <a:gd name="connsiteY0" fmla="*/ 295635 h 2004250"/>
              <a:gd name="connsiteX1" fmla="*/ 2092621 w 7392011"/>
              <a:gd name="connsiteY1" fmla="*/ 302014 h 2004250"/>
              <a:gd name="connsiteX2" fmla="*/ 2596231 w 7392011"/>
              <a:gd name="connsiteY2" fmla="*/ 852441 h 2004250"/>
              <a:gd name="connsiteX3" fmla="*/ 2957416 w 7392011"/>
              <a:gd name="connsiteY3" fmla="*/ 1074210 h 2004250"/>
              <a:gd name="connsiteX4" fmla="*/ 3514266 w 7392011"/>
              <a:gd name="connsiteY4" fmla="*/ 1228763 h 2004250"/>
              <a:gd name="connsiteX5" fmla="*/ 5299855 w 7392011"/>
              <a:gd name="connsiteY5" fmla="*/ 8136 h 2004250"/>
              <a:gd name="connsiteX6" fmla="*/ 5318770 w 7392011"/>
              <a:gd name="connsiteY6" fmla="*/ 1966340 h 2004250"/>
              <a:gd name="connsiteX7" fmla="*/ 7392011 w 7392011"/>
              <a:gd name="connsiteY7" fmla="*/ 1288114 h 2004250"/>
              <a:gd name="connsiteX0" fmla="*/ 0 w 7392011"/>
              <a:gd name="connsiteY0" fmla="*/ 348810 h 2059935"/>
              <a:gd name="connsiteX1" fmla="*/ 2092621 w 7392011"/>
              <a:gd name="connsiteY1" fmla="*/ 355189 h 2059935"/>
              <a:gd name="connsiteX2" fmla="*/ 2596231 w 7392011"/>
              <a:gd name="connsiteY2" fmla="*/ 905616 h 2059935"/>
              <a:gd name="connsiteX3" fmla="*/ 2957416 w 7392011"/>
              <a:gd name="connsiteY3" fmla="*/ 1127385 h 2059935"/>
              <a:gd name="connsiteX4" fmla="*/ 3514266 w 7392011"/>
              <a:gd name="connsiteY4" fmla="*/ 1281938 h 2059935"/>
              <a:gd name="connsiteX5" fmla="*/ 5097096 w 7392011"/>
              <a:gd name="connsiteY5" fmla="*/ 8751 h 2059935"/>
              <a:gd name="connsiteX6" fmla="*/ 5318770 w 7392011"/>
              <a:gd name="connsiteY6" fmla="*/ 2019515 h 2059935"/>
              <a:gd name="connsiteX7" fmla="*/ 7392011 w 7392011"/>
              <a:gd name="connsiteY7" fmla="*/ 1341289 h 2059935"/>
              <a:gd name="connsiteX0" fmla="*/ 0 w 7392011"/>
              <a:gd name="connsiteY0" fmla="*/ 340977 h 1588202"/>
              <a:gd name="connsiteX1" fmla="*/ 2092621 w 7392011"/>
              <a:gd name="connsiteY1" fmla="*/ 347356 h 1588202"/>
              <a:gd name="connsiteX2" fmla="*/ 2596231 w 7392011"/>
              <a:gd name="connsiteY2" fmla="*/ 897783 h 1588202"/>
              <a:gd name="connsiteX3" fmla="*/ 2957416 w 7392011"/>
              <a:gd name="connsiteY3" fmla="*/ 1119552 h 1588202"/>
              <a:gd name="connsiteX4" fmla="*/ 3514266 w 7392011"/>
              <a:gd name="connsiteY4" fmla="*/ 1274105 h 1588202"/>
              <a:gd name="connsiteX5" fmla="*/ 5097096 w 7392011"/>
              <a:gd name="connsiteY5" fmla="*/ 918 h 1588202"/>
              <a:gd name="connsiteX6" fmla="*/ 4580727 w 7392011"/>
              <a:gd name="connsiteY6" fmla="*/ 1499222 h 1588202"/>
              <a:gd name="connsiteX7" fmla="*/ 7392011 w 7392011"/>
              <a:gd name="connsiteY7" fmla="*/ 1333456 h 1588202"/>
              <a:gd name="connsiteX0" fmla="*/ 0 w 5818600"/>
              <a:gd name="connsiteY0" fmla="*/ 340977 h 1774820"/>
              <a:gd name="connsiteX1" fmla="*/ 2092621 w 5818600"/>
              <a:gd name="connsiteY1" fmla="*/ 347356 h 1774820"/>
              <a:gd name="connsiteX2" fmla="*/ 2596231 w 5818600"/>
              <a:gd name="connsiteY2" fmla="*/ 897783 h 1774820"/>
              <a:gd name="connsiteX3" fmla="*/ 2957416 w 5818600"/>
              <a:gd name="connsiteY3" fmla="*/ 1119552 h 1774820"/>
              <a:gd name="connsiteX4" fmla="*/ 3514266 w 5818600"/>
              <a:gd name="connsiteY4" fmla="*/ 1274105 h 1774820"/>
              <a:gd name="connsiteX5" fmla="*/ 5097096 w 5818600"/>
              <a:gd name="connsiteY5" fmla="*/ 918 h 1774820"/>
              <a:gd name="connsiteX6" fmla="*/ 4580727 w 5818600"/>
              <a:gd name="connsiteY6" fmla="*/ 1499222 h 1774820"/>
              <a:gd name="connsiteX7" fmla="*/ 5818600 w 5818600"/>
              <a:gd name="connsiteY7" fmla="*/ 1701376 h 1774820"/>
              <a:gd name="connsiteX0" fmla="*/ 0 w 5818600"/>
              <a:gd name="connsiteY0" fmla="*/ 39416 h 1449831"/>
              <a:gd name="connsiteX1" fmla="*/ 2092621 w 5818600"/>
              <a:gd name="connsiteY1" fmla="*/ 45795 h 1449831"/>
              <a:gd name="connsiteX2" fmla="*/ 2596231 w 5818600"/>
              <a:gd name="connsiteY2" fmla="*/ 596222 h 1449831"/>
              <a:gd name="connsiteX3" fmla="*/ 2957416 w 5818600"/>
              <a:gd name="connsiteY3" fmla="*/ 817991 h 1449831"/>
              <a:gd name="connsiteX4" fmla="*/ 3514266 w 5818600"/>
              <a:gd name="connsiteY4" fmla="*/ 972544 h 1449831"/>
              <a:gd name="connsiteX5" fmla="*/ 4464488 w 5818600"/>
              <a:gd name="connsiteY5" fmla="*/ 461476 h 1449831"/>
              <a:gd name="connsiteX6" fmla="*/ 4580727 w 5818600"/>
              <a:gd name="connsiteY6" fmla="*/ 1197661 h 1449831"/>
              <a:gd name="connsiteX7" fmla="*/ 5818600 w 5818600"/>
              <a:gd name="connsiteY7" fmla="*/ 1399815 h 1449831"/>
              <a:gd name="connsiteX0" fmla="*/ 0 w 5818600"/>
              <a:gd name="connsiteY0" fmla="*/ 39416 h 1547399"/>
              <a:gd name="connsiteX1" fmla="*/ 2092621 w 5818600"/>
              <a:gd name="connsiteY1" fmla="*/ 45795 h 1547399"/>
              <a:gd name="connsiteX2" fmla="*/ 2596231 w 5818600"/>
              <a:gd name="connsiteY2" fmla="*/ 596222 h 1547399"/>
              <a:gd name="connsiteX3" fmla="*/ 2957416 w 5818600"/>
              <a:gd name="connsiteY3" fmla="*/ 817991 h 1547399"/>
              <a:gd name="connsiteX4" fmla="*/ 3514266 w 5818600"/>
              <a:gd name="connsiteY4" fmla="*/ 972544 h 1547399"/>
              <a:gd name="connsiteX5" fmla="*/ 4464488 w 5818600"/>
              <a:gd name="connsiteY5" fmla="*/ 461476 h 1547399"/>
              <a:gd name="connsiteX6" fmla="*/ 4353637 w 5818600"/>
              <a:gd name="connsiteY6" fmla="*/ 1460462 h 1547399"/>
              <a:gd name="connsiteX7" fmla="*/ 5818600 w 5818600"/>
              <a:gd name="connsiteY7" fmla="*/ 1399815 h 1547399"/>
              <a:gd name="connsiteX0" fmla="*/ 0 w 5559068"/>
              <a:gd name="connsiteY0" fmla="*/ 39416 h 2108015"/>
              <a:gd name="connsiteX1" fmla="*/ 2092621 w 5559068"/>
              <a:gd name="connsiteY1" fmla="*/ 45795 h 2108015"/>
              <a:gd name="connsiteX2" fmla="*/ 2596231 w 5559068"/>
              <a:gd name="connsiteY2" fmla="*/ 596222 h 2108015"/>
              <a:gd name="connsiteX3" fmla="*/ 2957416 w 5559068"/>
              <a:gd name="connsiteY3" fmla="*/ 817991 h 2108015"/>
              <a:gd name="connsiteX4" fmla="*/ 3514266 w 5559068"/>
              <a:gd name="connsiteY4" fmla="*/ 972544 h 2108015"/>
              <a:gd name="connsiteX5" fmla="*/ 4464488 w 5559068"/>
              <a:gd name="connsiteY5" fmla="*/ 461476 h 2108015"/>
              <a:gd name="connsiteX6" fmla="*/ 4353637 w 5559068"/>
              <a:gd name="connsiteY6" fmla="*/ 1460462 h 2108015"/>
              <a:gd name="connsiteX7" fmla="*/ 5559068 w 5559068"/>
              <a:gd name="connsiteY7" fmla="*/ 2083094 h 2108015"/>
              <a:gd name="connsiteX0" fmla="*/ 0 w 5559068"/>
              <a:gd name="connsiteY0" fmla="*/ 39416 h 2112372"/>
              <a:gd name="connsiteX1" fmla="*/ 2092621 w 5559068"/>
              <a:gd name="connsiteY1" fmla="*/ 45795 h 2112372"/>
              <a:gd name="connsiteX2" fmla="*/ 2596231 w 5559068"/>
              <a:gd name="connsiteY2" fmla="*/ 596222 h 2112372"/>
              <a:gd name="connsiteX3" fmla="*/ 2957416 w 5559068"/>
              <a:gd name="connsiteY3" fmla="*/ 817991 h 2112372"/>
              <a:gd name="connsiteX4" fmla="*/ 3514266 w 5559068"/>
              <a:gd name="connsiteY4" fmla="*/ 972544 h 2112372"/>
              <a:gd name="connsiteX5" fmla="*/ 4464488 w 5559068"/>
              <a:gd name="connsiteY5" fmla="*/ 461476 h 2112372"/>
              <a:gd name="connsiteX6" fmla="*/ 4280644 w 5559068"/>
              <a:gd name="connsiteY6" fmla="*/ 1552442 h 2112372"/>
              <a:gd name="connsiteX7" fmla="*/ 5559068 w 5559068"/>
              <a:gd name="connsiteY7" fmla="*/ 2083094 h 2112372"/>
              <a:gd name="connsiteX0" fmla="*/ 0 w 5559068"/>
              <a:gd name="connsiteY0" fmla="*/ 39416 h 2083094"/>
              <a:gd name="connsiteX1" fmla="*/ 2092621 w 5559068"/>
              <a:gd name="connsiteY1" fmla="*/ 45795 h 2083094"/>
              <a:gd name="connsiteX2" fmla="*/ 2596231 w 5559068"/>
              <a:gd name="connsiteY2" fmla="*/ 596222 h 2083094"/>
              <a:gd name="connsiteX3" fmla="*/ 2957416 w 5559068"/>
              <a:gd name="connsiteY3" fmla="*/ 817991 h 2083094"/>
              <a:gd name="connsiteX4" fmla="*/ 3514266 w 5559068"/>
              <a:gd name="connsiteY4" fmla="*/ 972544 h 2083094"/>
              <a:gd name="connsiteX5" fmla="*/ 4464488 w 5559068"/>
              <a:gd name="connsiteY5" fmla="*/ 461476 h 2083094"/>
              <a:gd name="connsiteX6" fmla="*/ 4280644 w 5559068"/>
              <a:gd name="connsiteY6" fmla="*/ 1552442 h 2083094"/>
              <a:gd name="connsiteX7" fmla="*/ 4985100 w 5559068"/>
              <a:gd name="connsiteY7" fmla="*/ 1287498 h 2083094"/>
              <a:gd name="connsiteX8" fmla="*/ 5559068 w 5559068"/>
              <a:gd name="connsiteY8" fmla="*/ 2083094 h 2083094"/>
              <a:gd name="connsiteX0" fmla="*/ 0 w 5559068"/>
              <a:gd name="connsiteY0" fmla="*/ 39416 h 2083094"/>
              <a:gd name="connsiteX1" fmla="*/ 2092621 w 5559068"/>
              <a:gd name="connsiteY1" fmla="*/ 45795 h 2083094"/>
              <a:gd name="connsiteX2" fmla="*/ 2596231 w 5559068"/>
              <a:gd name="connsiteY2" fmla="*/ 596222 h 2083094"/>
              <a:gd name="connsiteX3" fmla="*/ 2957416 w 5559068"/>
              <a:gd name="connsiteY3" fmla="*/ 817991 h 2083094"/>
              <a:gd name="connsiteX4" fmla="*/ 3514266 w 5559068"/>
              <a:gd name="connsiteY4" fmla="*/ 972544 h 2083094"/>
              <a:gd name="connsiteX5" fmla="*/ 4464488 w 5559068"/>
              <a:gd name="connsiteY5" fmla="*/ 461476 h 2083094"/>
              <a:gd name="connsiteX6" fmla="*/ 4264423 w 5559068"/>
              <a:gd name="connsiteY6" fmla="*/ 1499882 h 2083094"/>
              <a:gd name="connsiteX7" fmla="*/ 4985100 w 5559068"/>
              <a:gd name="connsiteY7" fmla="*/ 1287498 h 2083094"/>
              <a:gd name="connsiteX8" fmla="*/ 5559068 w 5559068"/>
              <a:gd name="connsiteY8" fmla="*/ 2083094 h 2083094"/>
              <a:gd name="connsiteX0" fmla="*/ 0 w 5559068"/>
              <a:gd name="connsiteY0" fmla="*/ 39416 h 2083094"/>
              <a:gd name="connsiteX1" fmla="*/ 2092621 w 5559068"/>
              <a:gd name="connsiteY1" fmla="*/ 45795 h 2083094"/>
              <a:gd name="connsiteX2" fmla="*/ 2596231 w 5559068"/>
              <a:gd name="connsiteY2" fmla="*/ 596222 h 2083094"/>
              <a:gd name="connsiteX3" fmla="*/ 2957416 w 5559068"/>
              <a:gd name="connsiteY3" fmla="*/ 817991 h 2083094"/>
              <a:gd name="connsiteX4" fmla="*/ 3514266 w 5559068"/>
              <a:gd name="connsiteY4" fmla="*/ 972544 h 2083094"/>
              <a:gd name="connsiteX5" fmla="*/ 4269840 w 5559068"/>
              <a:gd name="connsiteY5" fmla="*/ 487757 h 2083094"/>
              <a:gd name="connsiteX6" fmla="*/ 4264423 w 5559068"/>
              <a:gd name="connsiteY6" fmla="*/ 1499882 h 2083094"/>
              <a:gd name="connsiteX7" fmla="*/ 4985100 w 5559068"/>
              <a:gd name="connsiteY7" fmla="*/ 1287498 h 2083094"/>
              <a:gd name="connsiteX8" fmla="*/ 5559068 w 5559068"/>
              <a:gd name="connsiteY8" fmla="*/ 2083094 h 2083094"/>
              <a:gd name="connsiteX0" fmla="*/ 0 w 5559068"/>
              <a:gd name="connsiteY0" fmla="*/ 39416 h 2083094"/>
              <a:gd name="connsiteX1" fmla="*/ 2092621 w 5559068"/>
              <a:gd name="connsiteY1" fmla="*/ 45795 h 2083094"/>
              <a:gd name="connsiteX2" fmla="*/ 2596231 w 5559068"/>
              <a:gd name="connsiteY2" fmla="*/ 596222 h 2083094"/>
              <a:gd name="connsiteX3" fmla="*/ 2957416 w 5559068"/>
              <a:gd name="connsiteY3" fmla="*/ 817991 h 2083094"/>
              <a:gd name="connsiteX4" fmla="*/ 3514266 w 5559068"/>
              <a:gd name="connsiteY4" fmla="*/ 972544 h 2083094"/>
              <a:gd name="connsiteX5" fmla="*/ 4269840 w 5559068"/>
              <a:gd name="connsiteY5" fmla="*/ 487757 h 2083094"/>
              <a:gd name="connsiteX6" fmla="*/ 4199541 w 5559068"/>
              <a:gd name="connsiteY6" fmla="*/ 1552442 h 2083094"/>
              <a:gd name="connsiteX7" fmla="*/ 4985100 w 5559068"/>
              <a:gd name="connsiteY7" fmla="*/ 1287498 h 2083094"/>
              <a:gd name="connsiteX8" fmla="*/ 5559068 w 5559068"/>
              <a:gd name="connsiteY8" fmla="*/ 2083094 h 2083094"/>
              <a:gd name="connsiteX0" fmla="*/ 0 w 5559068"/>
              <a:gd name="connsiteY0" fmla="*/ 39416 h 2083094"/>
              <a:gd name="connsiteX1" fmla="*/ 2092621 w 5559068"/>
              <a:gd name="connsiteY1" fmla="*/ 45795 h 2083094"/>
              <a:gd name="connsiteX2" fmla="*/ 2596231 w 5559068"/>
              <a:gd name="connsiteY2" fmla="*/ 596222 h 2083094"/>
              <a:gd name="connsiteX3" fmla="*/ 2957416 w 5559068"/>
              <a:gd name="connsiteY3" fmla="*/ 817991 h 2083094"/>
              <a:gd name="connsiteX4" fmla="*/ 3514266 w 5559068"/>
              <a:gd name="connsiteY4" fmla="*/ 972544 h 2083094"/>
              <a:gd name="connsiteX5" fmla="*/ 4269840 w 5559068"/>
              <a:gd name="connsiteY5" fmla="*/ 487757 h 2083094"/>
              <a:gd name="connsiteX6" fmla="*/ 4199541 w 5559068"/>
              <a:gd name="connsiteY6" fmla="*/ 1552442 h 2083094"/>
              <a:gd name="connsiteX7" fmla="*/ 4822893 w 5559068"/>
              <a:gd name="connsiteY7" fmla="*/ 1050977 h 2083094"/>
              <a:gd name="connsiteX8" fmla="*/ 4985100 w 5559068"/>
              <a:gd name="connsiteY8" fmla="*/ 1287498 h 2083094"/>
              <a:gd name="connsiteX9" fmla="*/ 5559068 w 5559068"/>
              <a:gd name="connsiteY9" fmla="*/ 2083094 h 2083094"/>
              <a:gd name="connsiteX0" fmla="*/ 0 w 5559068"/>
              <a:gd name="connsiteY0" fmla="*/ 39416 h 2153606"/>
              <a:gd name="connsiteX1" fmla="*/ 2092621 w 5559068"/>
              <a:gd name="connsiteY1" fmla="*/ 45795 h 2153606"/>
              <a:gd name="connsiteX2" fmla="*/ 2596231 w 5559068"/>
              <a:gd name="connsiteY2" fmla="*/ 596222 h 2153606"/>
              <a:gd name="connsiteX3" fmla="*/ 2957416 w 5559068"/>
              <a:gd name="connsiteY3" fmla="*/ 817991 h 2153606"/>
              <a:gd name="connsiteX4" fmla="*/ 3514266 w 5559068"/>
              <a:gd name="connsiteY4" fmla="*/ 972544 h 2153606"/>
              <a:gd name="connsiteX5" fmla="*/ 4269840 w 5559068"/>
              <a:gd name="connsiteY5" fmla="*/ 487757 h 2153606"/>
              <a:gd name="connsiteX6" fmla="*/ 4199541 w 5559068"/>
              <a:gd name="connsiteY6" fmla="*/ 1552442 h 2153606"/>
              <a:gd name="connsiteX7" fmla="*/ 4822893 w 5559068"/>
              <a:gd name="connsiteY7" fmla="*/ 1050977 h 2153606"/>
              <a:gd name="connsiteX8" fmla="*/ 4668796 w 5559068"/>
              <a:gd name="connsiteY8" fmla="*/ 2128458 h 2153606"/>
              <a:gd name="connsiteX9" fmla="*/ 5559068 w 5559068"/>
              <a:gd name="connsiteY9" fmla="*/ 2083094 h 2153606"/>
              <a:gd name="connsiteX0" fmla="*/ 0 w 5559068"/>
              <a:gd name="connsiteY0" fmla="*/ 39416 h 2390232"/>
              <a:gd name="connsiteX1" fmla="*/ 2092621 w 5559068"/>
              <a:gd name="connsiteY1" fmla="*/ 45795 h 2390232"/>
              <a:gd name="connsiteX2" fmla="*/ 2596231 w 5559068"/>
              <a:gd name="connsiteY2" fmla="*/ 596222 h 2390232"/>
              <a:gd name="connsiteX3" fmla="*/ 2957416 w 5559068"/>
              <a:gd name="connsiteY3" fmla="*/ 817991 h 2390232"/>
              <a:gd name="connsiteX4" fmla="*/ 3514266 w 5559068"/>
              <a:gd name="connsiteY4" fmla="*/ 972544 h 2390232"/>
              <a:gd name="connsiteX5" fmla="*/ 4269840 w 5559068"/>
              <a:gd name="connsiteY5" fmla="*/ 487757 h 2390232"/>
              <a:gd name="connsiteX6" fmla="*/ 4199541 w 5559068"/>
              <a:gd name="connsiteY6" fmla="*/ 1552442 h 2390232"/>
              <a:gd name="connsiteX7" fmla="*/ 4822893 w 5559068"/>
              <a:gd name="connsiteY7" fmla="*/ 1050977 h 2390232"/>
              <a:gd name="connsiteX8" fmla="*/ 4717459 w 5559068"/>
              <a:gd name="connsiteY8" fmla="*/ 2378119 h 2390232"/>
              <a:gd name="connsiteX9" fmla="*/ 5559068 w 5559068"/>
              <a:gd name="connsiteY9" fmla="*/ 2083094 h 2390232"/>
              <a:gd name="connsiteX0" fmla="*/ 0 w 5559068"/>
              <a:gd name="connsiteY0" fmla="*/ 39416 h 2399513"/>
              <a:gd name="connsiteX1" fmla="*/ 2092621 w 5559068"/>
              <a:gd name="connsiteY1" fmla="*/ 45795 h 2399513"/>
              <a:gd name="connsiteX2" fmla="*/ 2596231 w 5559068"/>
              <a:gd name="connsiteY2" fmla="*/ 596222 h 2399513"/>
              <a:gd name="connsiteX3" fmla="*/ 2957416 w 5559068"/>
              <a:gd name="connsiteY3" fmla="*/ 817991 h 2399513"/>
              <a:gd name="connsiteX4" fmla="*/ 3514266 w 5559068"/>
              <a:gd name="connsiteY4" fmla="*/ 972544 h 2399513"/>
              <a:gd name="connsiteX5" fmla="*/ 4269840 w 5559068"/>
              <a:gd name="connsiteY5" fmla="*/ 487757 h 2399513"/>
              <a:gd name="connsiteX6" fmla="*/ 4199541 w 5559068"/>
              <a:gd name="connsiteY6" fmla="*/ 1552442 h 2399513"/>
              <a:gd name="connsiteX7" fmla="*/ 4822893 w 5559068"/>
              <a:gd name="connsiteY7" fmla="*/ 1050977 h 2399513"/>
              <a:gd name="connsiteX8" fmla="*/ 4717459 w 5559068"/>
              <a:gd name="connsiteY8" fmla="*/ 2378119 h 2399513"/>
              <a:gd name="connsiteX9" fmla="*/ 5559068 w 5559068"/>
              <a:gd name="connsiteY9" fmla="*/ 2083094 h 2399513"/>
              <a:gd name="connsiteX0" fmla="*/ 0 w 5632061"/>
              <a:gd name="connsiteY0" fmla="*/ 39416 h 2399513"/>
              <a:gd name="connsiteX1" fmla="*/ 2092621 w 5632061"/>
              <a:gd name="connsiteY1" fmla="*/ 45795 h 2399513"/>
              <a:gd name="connsiteX2" fmla="*/ 2596231 w 5632061"/>
              <a:gd name="connsiteY2" fmla="*/ 596222 h 2399513"/>
              <a:gd name="connsiteX3" fmla="*/ 2957416 w 5632061"/>
              <a:gd name="connsiteY3" fmla="*/ 817991 h 2399513"/>
              <a:gd name="connsiteX4" fmla="*/ 3514266 w 5632061"/>
              <a:gd name="connsiteY4" fmla="*/ 972544 h 2399513"/>
              <a:gd name="connsiteX5" fmla="*/ 4269840 w 5632061"/>
              <a:gd name="connsiteY5" fmla="*/ 487757 h 2399513"/>
              <a:gd name="connsiteX6" fmla="*/ 4199541 w 5632061"/>
              <a:gd name="connsiteY6" fmla="*/ 1552442 h 2399513"/>
              <a:gd name="connsiteX7" fmla="*/ 4822893 w 5632061"/>
              <a:gd name="connsiteY7" fmla="*/ 1050977 h 2399513"/>
              <a:gd name="connsiteX8" fmla="*/ 4717459 w 5632061"/>
              <a:gd name="connsiteY8" fmla="*/ 2378119 h 2399513"/>
              <a:gd name="connsiteX9" fmla="*/ 5632061 w 5632061"/>
              <a:gd name="connsiteY9" fmla="*/ 2083094 h 2399513"/>
              <a:gd name="connsiteX0" fmla="*/ 0 w 5632061"/>
              <a:gd name="connsiteY0" fmla="*/ 39416 h 2399513"/>
              <a:gd name="connsiteX1" fmla="*/ 2092621 w 5632061"/>
              <a:gd name="connsiteY1" fmla="*/ 45795 h 2399513"/>
              <a:gd name="connsiteX2" fmla="*/ 2596231 w 5632061"/>
              <a:gd name="connsiteY2" fmla="*/ 596222 h 2399513"/>
              <a:gd name="connsiteX3" fmla="*/ 2957416 w 5632061"/>
              <a:gd name="connsiteY3" fmla="*/ 817991 h 2399513"/>
              <a:gd name="connsiteX4" fmla="*/ 3514266 w 5632061"/>
              <a:gd name="connsiteY4" fmla="*/ 972544 h 2399513"/>
              <a:gd name="connsiteX5" fmla="*/ 4269840 w 5632061"/>
              <a:gd name="connsiteY5" fmla="*/ 487757 h 2399513"/>
              <a:gd name="connsiteX6" fmla="*/ 4442852 w 5632061"/>
              <a:gd name="connsiteY6" fmla="*/ 1578722 h 2399513"/>
              <a:gd name="connsiteX7" fmla="*/ 4822893 w 5632061"/>
              <a:gd name="connsiteY7" fmla="*/ 1050977 h 2399513"/>
              <a:gd name="connsiteX8" fmla="*/ 4717459 w 5632061"/>
              <a:gd name="connsiteY8" fmla="*/ 2378119 h 2399513"/>
              <a:gd name="connsiteX9" fmla="*/ 5632061 w 5632061"/>
              <a:gd name="connsiteY9" fmla="*/ 2083094 h 2399513"/>
              <a:gd name="connsiteX0" fmla="*/ 0 w 5632061"/>
              <a:gd name="connsiteY0" fmla="*/ 39416 h 2399513"/>
              <a:gd name="connsiteX1" fmla="*/ 2092621 w 5632061"/>
              <a:gd name="connsiteY1" fmla="*/ 45795 h 2399513"/>
              <a:gd name="connsiteX2" fmla="*/ 2596231 w 5632061"/>
              <a:gd name="connsiteY2" fmla="*/ 596222 h 2399513"/>
              <a:gd name="connsiteX3" fmla="*/ 2957416 w 5632061"/>
              <a:gd name="connsiteY3" fmla="*/ 817991 h 2399513"/>
              <a:gd name="connsiteX4" fmla="*/ 3514266 w 5632061"/>
              <a:gd name="connsiteY4" fmla="*/ 972544 h 2399513"/>
              <a:gd name="connsiteX5" fmla="*/ 4269840 w 5632061"/>
              <a:gd name="connsiteY5" fmla="*/ 487757 h 2399513"/>
              <a:gd name="connsiteX6" fmla="*/ 4442852 w 5632061"/>
              <a:gd name="connsiteY6" fmla="*/ 1578722 h 2399513"/>
              <a:gd name="connsiteX7" fmla="*/ 5106756 w 5632061"/>
              <a:gd name="connsiteY7" fmla="*/ 1629137 h 2399513"/>
              <a:gd name="connsiteX8" fmla="*/ 4717459 w 5632061"/>
              <a:gd name="connsiteY8" fmla="*/ 2378119 h 2399513"/>
              <a:gd name="connsiteX9" fmla="*/ 5632061 w 5632061"/>
              <a:gd name="connsiteY9" fmla="*/ 2083094 h 2399513"/>
              <a:gd name="connsiteX0" fmla="*/ 0 w 5907308"/>
              <a:gd name="connsiteY0" fmla="*/ 104055 h 2464152"/>
              <a:gd name="connsiteX1" fmla="*/ 2092621 w 5907308"/>
              <a:gd name="connsiteY1" fmla="*/ 110434 h 2464152"/>
              <a:gd name="connsiteX2" fmla="*/ 2596231 w 5907308"/>
              <a:gd name="connsiteY2" fmla="*/ 660861 h 2464152"/>
              <a:gd name="connsiteX3" fmla="*/ 2957416 w 5907308"/>
              <a:gd name="connsiteY3" fmla="*/ 882630 h 2464152"/>
              <a:gd name="connsiteX4" fmla="*/ 3514266 w 5907308"/>
              <a:gd name="connsiteY4" fmla="*/ 1037183 h 2464152"/>
              <a:gd name="connsiteX5" fmla="*/ 4269840 w 5907308"/>
              <a:gd name="connsiteY5" fmla="*/ 552396 h 2464152"/>
              <a:gd name="connsiteX6" fmla="*/ 5894608 w 5907308"/>
              <a:gd name="connsiteY6" fmla="*/ 40282 h 2464152"/>
              <a:gd name="connsiteX7" fmla="*/ 5106756 w 5907308"/>
              <a:gd name="connsiteY7" fmla="*/ 1693776 h 2464152"/>
              <a:gd name="connsiteX8" fmla="*/ 4717459 w 5907308"/>
              <a:gd name="connsiteY8" fmla="*/ 2442758 h 2464152"/>
              <a:gd name="connsiteX9" fmla="*/ 5632061 w 5907308"/>
              <a:gd name="connsiteY9" fmla="*/ 2147733 h 2464152"/>
              <a:gd name="connsiteX0" fmla="*/ 0 w 6245036"/>
              <a:gd name="connsiteY0" fmla="*/ 204567 h 2564664"/>
              <a:gd name="connsiteX1" fmla="*/ 2092621 w 6245036"/>
              <a:gd name="connsiteY1" fmla="*/ 210946 h 2564664"/>
              <a:gd name="connsiteX2" fmla="*/ 2596231 w 6245036"/>
              <a:gd name="connsiteY2" fmla="*/ 761373 h 2564664"/>
              <a:gd name="connsiteX3" fmla="*/ 2957416 w 6245036"/>
              <a:gd name="connsiteY3" fmla="*/ 983142 h 2564664"/>
              <a:gd name="connsiteX4" fmla="*/ 3514266 w 6245036"/>
              <a:gd name="connsiteY4" fmla="*/ 1137695 h 2564664"/>
              <a:gd name="connsiteX5" fmla="*/ 4269840 w 6245036"/>
              <a:gd name="connsiteY5" fmla="*/ 652908 h 2564664"/>
              <a:gd name="connsiteX6" fmla="*/ 6235244 w 6245036"/>
              <a:gd name="connsiteY6" fmla="*/ 35674 h 2564664"/>
              <a:gd name="connsiteX7" fmla="*/ 5106756 w 6245036"/>
              <a:gd name="connsiteY7" fmla="*/ 1794288 h 2564664"/>
              <a:gd name="connsiteX8" fmla="*/ 4717459 w 6245036"/>
              <a:gd name="connsiteY8" fmla="*/ 2543270 h 2564664"/>
              <a:gd name="connsiteX9" fmla="*/ 5632061 w 6245036"/>
              <a:gd name="connsiteY9" fmla="*/ 2248245 h 2564664"/>
              <a:gd name="connsiteX0" fmla="*/ 0 w 6446621"/>
              <a:gd name="connsiteY0" fmla="*/ 104056 h 2464153"/>
              <a:gd name="connsiteX1" fmla="*/ 2092621 w 6446621"/>
              <a:gd name="connsiteY1" fmla="*/ 110435 h 2464153"/>
              <a:gd name="connsiteX2" fmla="*/ 2596231 w 6446621"/>
              <a:gd name="connsiteY2" fmla="*/ 660862 h 2464153"/>
              <a:gd name="connsiteX3" fmla="*/ 2957416 w 6446621"/>
              <a:gd name="connsiteY3" fmla="*/ 882631 h 2464153"/>
              <a:gd name="connsiteX4" fmla="*/ 3514266 w 6446621"/>
              <a:gd name="connsiteY4" fmla="*/ 1037184 h 2464153"/>
              <a:gd name="connsiteX5" fmla="*/ 4269840 w 6446621"/>
              <a:gd name="connsiteY5" fmla="*/ 552397 h 2464153"/>
              <a:gd name="connsiteX6" fmla="*/ 6438003 w 6446621"/>
              <a:gd name="connsiteY6" fmla="*/ 40283 h 2464153"/>
              <a:gd name="connsiteX7" fmla="*/ 5106756 w 6446621"/>
              <a:gd name="connsiteY7" fmla="*/ 1693777 h 2464153"/>
              <a:gd name="connsiteX8" fmla="*/ 4717459 w 6446621"/>
              <a:gd name="connsiteY8" fmla="*/ 2442759 h 2464153"/>
              <a:gd name="connsiteX9" fmla="*/ 5632061 w 6446621"/>
              <a:gd name="connsiteY9" fmla="*/ 2147734 h 2464153"/>
              <a:gd name="connsiteX0" fmla="*/ 0 w 6583848"/>
              <a:gd name="connsiteY0" fmla="*/ 66683 h 2426780"/>
              <a:gd name="connsiteX1" fmla="*/ 2092621 w 6583848"/>
              <a:gd name="connsiteY1" fmla="*/ 73062 h 2426780"/>
              <a:gd name="connsiteX2" fmla="*/ 2596231 w 6583848"/>
              <a:gd name="connsiteY2" fmla="*/ 623489 h 2426780"/>
              <a:gd name="connsiteX3" fmla="*/ 2957416 w 6583848"/>
              <a:gd name="connsiteY3" fmla="*/ 845258 h 2426780"/>
              <a:gd name="connsiteX4" fmla="*/ 3514266 w 6583848"/>
              <a:gd name="connsiteY4" fmla="*/ 999811 h 2426780"/>
              <a:gd name="connsiteX5" fmla="*/ 4269840 w 6583848"/>
              <a:gd name="connsiteY5" fmla="*/ 515024 h 2426780"/>
              <a:gd name="connsiteX6" fmla="*/ 6575879 w 6583848"/>
              <a:gd name="connsiteY6" fmla="*/ 42331 h 2426780"/>
              <a:gd name="connsiteX7" fmla="*/ 5106756 w 6583848"/>
              <a:gd name="connsiteY7" fmla="*/ 1656404 h 2426780"/>
              <a:gd name="connsiteX8" fmla="*/ 4717459 w 6583848"/>
              <a:gd name="connsiteY8" fmla="*/ 2405386 h 2426780"/>
              <a:gd name="connsiteX9" fmla="*/ 5632061 w 6583848"/>
              <a:gd name="connsiteY9" fmla="*/ 2110361 h 2426780"/>
              <a:gd name="connsiteX0" fmla="*/ 0 w 6727408"/>
              <a:gd name="connsiteY0" fmla="*/ 39417 h 2399514"/>
              <a:gd name="connsiteX1" fmla="*/ 2092621 w 6727408"/>
              <a:gd name="connsiteY1" fmla="*/ 45796 h 2399514"/>
              <a:gd name="connsiteX2" fmla="*/ 2596231 w 6727408"/>
              <a:gd name="connsiteY2" fmla="*/ 596223 h 2399514"/>
              <a:gd name="connsiteX3" fmla="*/ 2957416 w 6727408"/>
              <a:gd name="connsiteY3" fmla="*/ 817992 h 2399514"/>
              <a:gd name="connsiteX4" fmla="*/ 3514266 w 6727408"/>
              <a:gd name="connsiteY4" fmla="*/ 972545 h 2399514"/>
              <a:gd name="connsiteX5" fmla="*/ 4269840 w 6727408"/>
              <a:gd name="connsiteY5" fmla="*/ 487758 h 2399514"/>
              <a:gd name="connsiteX6" fmla="*/ 6575879 w 6727408"/>
              <a:gd name="connsiteY6" fmla="*/ 15065 h 2399514"/>
              <a:gd name="connsiteX7" fmla="*/ 6599064 w 6727408"/>
              <a:gd name="connsiteY7" fmla="*/ 919579 h 2399514"/>
              <a:gd name="connsiteX8" fmla="*/ 4717459 w 6727408"/>
              <a:gd name="connsiteY8" fmla="*/ 2378120 h 2399514"/>
              <a:gd name="connsiteX9" fmla="*/ 5632061 w 6727408"/>
              <a:gd name="connsiteY9" fmla="*/ 2083095 h 2399514"/>
              <a:gd name="connsiteX0" fmla="*/ 0 w 6722943"/>
              <a:gd name="connsiteY0" fmla="*/ 39416 h 2399513"/>
              <a:gd name="connsiteX1" fmla="*/ 2092621 w 6722943"/>
              <a:gd name="connsiteY1" fmla="*/ 45795 h 2399513"/>
              <a:gd name="connsiteX2" fmla="*/ 2596231 w 6722943"/>
              <a:gd name="connsiteY2" fmla="*/ 596222 h 2399513"/>
              <a:gd name="connsiteX3" fmla="*/ 2957416 w 6722943"/>
              <a:gd name="connsiteY3" fmla="*/ 817991 h 2399513"/>
              <a:gd name="connsiteX4" fmla="*/ 3514266 w 6722943"/>
              <a:gd name="connsiteY4" fmla="*/ 972544 h 2399513"/>
              <a:gd name="connsiteX5" fmla="*/ 4269840 w 6722943"/>
              <a:gd name="connsiteY5" fmla="*/ 487757 h 2399513"/>
              <a:gd name="connsiteX6" fmla="*/ 6575879 w 6722943"/>
              <a:gd name="connsiteY6" fmla="*/ 15064 h 2399513"/>
              <a:gd name="connsiteX7" fmla="*/ 6582843 w 6722943"/>
              <a:gd name="connsiteY7" fmla="*/ 972138 h 2399513"/>
              <a:gd name="connsiteX8" fmla="*/ 4717459 w 6722943"/>
              <a:gd name="connsiteY8" fmla="*/ 2378119 h 2399513"/>
              <a:gd name="connsiteX9" fmla="*/ 5632061 w 6722943"/>
              <a:gd name="connsiteY9" fmla="*/ 2083094 h 2399513"/>
              <a:gd name="connsiteX0" fmla="*/ 0 w 6722943"/>
              <a:gd name="connsiteY0" fmla="*/ 39416 h 2399513"/>
              <a:gd name="connsiteX1" fmla="*/ 2092621 w 6722943"/>
              <a:gd name="connsiteY1" fmla="*/ 45795 h 2399513"/>
              <a:gd name="connsiteX2" fmla="*/ 2596231 w 6722943"/>
              <a:gd name="connsiteY2" fmla="*/ 596222 h 2399513"/>
              <a:gd name="connsiteX3" fmla="*/ 2957416 w 6722943"/>
              <a:gd name="connsiteY3" fmla="*/ 817991 h 2399513"/>
              <a:gd name="connsiteX4" fmla="*/ 3514266 w 6722943"/>
              <a:gd name="connsiteY4" fmla="*/ 972544 h 2399513"/>
              <a:gd name="connsiteX5" fmla="*/ 4269840 w 6722943"/>
              <a:gd name="connsiteY5" fmla="*/ 487757 h 2399513"/>
              <a:gd name="connsiteX6" fmla="*/ 6575879 w 6722943"/>
              <a:gd name="connsiteY6" fmla="*/ 15064 h 2399513"/>
              <a:gd name="connsiteX7" fmla="*/ 6582843 w 6722943"/>
              <a:gd name="connsiteY7" fmla="*/ 972138 h 2399513"/>
              <a:gd name="connsiteX8" fmla="*/ 4717459 w 6722943"/>
              <a:gd name="connsiteY8" fmla="*/ 2378119 h 2399513"/>
              <a:gd name="connsiteX9" fmla="*/ 5632061 w 6722943"/>
              <a:gd name="connsiteY9" fmla="*/ 2083094 h 2399513"/>
              <a:gd name="connsiteX0" fmla="*/ 0 w 6578164"/>
              <a:gd name="connsiteY0" fmla="*/ 111532 h 2471629"/>
              <a:gd name="connsiteX1" fmla="*/ 2092621 w 6578164"/>
              <a:gd name="connsiteY1" fmla="*/ 117911 h 2471629"/>
              <a:gd name="connsiteX2" fmla="*/ 2596231 w 6578164"/>
              <a:gd name="connsiteY2" fmla="*/ 668338 h 2471629"/>
              <a:gd name="connsiteX3" fmla="*/ 2957416 w 6578164"/>
              <a:gd name="connsiteY3" fmla="*/ 890107 h 2471629"/>
              <a:gd name="connsiteX4" fmla="*/ 3514266 w 6578164"/>
              <a:gd name="connsiteY4" fmla="*/ 1044660 h 2471629"/>
              <a:gd name="connsiteX5" fmla="*/ 4269840 w 6578164"/>
              <a:gd name="connsiteY5" fmla="*/ 559873 h 2471629"/>
              <a:gd name="connsiteX6" fmla="*/ 6575879 w 6578164"/>
              <a:gd name="connsiteY6" fmla="*/ 87180 h 2471629"/>
              <a:gd name="connsiteX7" fmla="*/ 4717459 w 6578164"/>
              <a:gd name="connsiteY7" fmla="*/ 2450235 h 2471629"/>
              <a:gd name="connsiteX8" fmla="*/ 5632061 w 6578164"/>
              <a:gd name="connsiteY8" fmla="*/ 2155210 h 2471629"/>
              <a:gd name="connsiteX0" fmla="*/ 0 w 6764491"/>
              <a:gd name="connsiteY0" fmla="*/ 39416 h 2399513"/>
              <a:gd name="connsiteX1" fmla="*/ 2092621 w 6764491"/>
              <a:gd name="connsiteY1" fmla="*/ 45795 h 2399513"/>
              <a:gd name="connsiteX2" fmla="*/ 2596231 w 6764491"/>
              <a:gd name="connsiteY2" fmla="*/ 596222 h 2399513"/>
              <a:gd name="connsiteX3" fmla="*/ 2957416 w 6764491"/>
              <a:gd name="connsiteY3" fmla="*/ 817991 h 2399513"/>
              <a:gd name="connsiteX4" fmla="*/ 3514266 w 6764491"/>
              <a:gd name="connsiteY4" fmla="*/ 972544 h 2399513"/>
              <a:gd name="connsiteX5" fmla="*/ 4269840 w 6764491"/>
              <a:gd name="connsiteY5" fmla="*/ 487757 h 2399513"/>
              <a:gd name="connsiteX6" fmla="*/ 6762418 w 6764491"/>
              <a:gd name="connsiteY6" fmla="*/ 501244 h 2399513"/>
              <a:gd name="connsiteX7" fmla="*/ 4717459 w 6764491"/>
              <a:gd name="connsiteY7" fmla="*/ 2378119 h 2399513"/>
              <a:gd name="connsiteX8" fmla="*/ 5632061 w 6764491"/>
              <a:gd name="connsiteY8" fmla="*/ 2083094 h 2399513"/>
              <a:gd name="connsiteX0" fmla="*/ 0 w 5632061"/>
              <a:gd name="connsiteY0" fmla="*/ 39416 h 2399513"/>
              <a:gd name="connsiteX1" fmla="*/ 2092621 w 5632061"/>
              <a:gd name="connsiteY1" fmla="*/ 45795 h 2399513"/>
              <a:gd name="connsiteX2" fmla="*/ 2596231 w 5632061"/>
              <a:gd name="connsiteY2" fmla="*/ 596222 h 2399513"/>
              <a:gd name="connsiteX3" fmla="*/ 2957416 w 5632061"/>
              <a:gd name="connsiteY3" fmla="*/ 817991 h 2399513"/>
              <a:gd name="connsiteX4" fmla="*/ 3514266 w 5632061"/>
              <a:gd name="connsiteY4" fmla="*/ 972544 h 2399513"/>
              <a:gd name="connsiteX5" fmla="*/ 4269840 w 5632061"/>
              <a:gd name="connsiteY5" fmla="*/ 487757 h 2399513"/>
              <a:gd name="connsiteX6" fmla="*/ 4905144 w 5632061"/>
              <a:gd name="connsiteY6" fmla="*/ 724624 h 2399513"/>
              <a:gd name="connsiteX7" fmla="*/ 4717459 w 5632061"/>
              <a:gd name="connsiteY7" fmla="*/ 2378119 h 2399513"/>
              <a:gd name="connsiteX8" fmla="*/ 5632061 w 5632061"/>
              <a:gd name="connsiteY8" fmla="*/ 2083094 h 2399513"/>
              <a:gd name="connsiteX0" fmla="*/ 0 w 5632061"/>
              <a:gd name="connsiteY0" fmla="*/ 39416 h 2083094"/>
              <a:gd name="connsiteX1" fmla="*/ 2092621 w 5632061"/>
              <a:gd name="connsiteY1" fmla="*/ 45795 h 2083094"/>
              <a:gd name="connsiteX2" fmla="*/ 2596231 w 5632061"/>
              <a:gd name="connsiteY2" fmla="*/ 596222 h 2083094"/>
              <a:gd name="connsiteX3" fmla="*/ 2957416 w 5632061"/>
              <a:gd name="connsiteY3" fmla="*/ 817991 h 2083094"/>
              <a:gd name="connsiteX4" fmla="*/ 3514266 w 5632061"/>
              <a:gd name="connsiteY4" fmla="*/ 972544 h 2083094"/>
              <a:gd name="connsiteX5" fmla="*/ 4269840 w 5632061"/>
              <a:gd name="connsiteY5" fmla="*/ 487757 h 2083094"/>
              <a:gd name="connsiteX6" fmla="*/ 4905144 w 5632061"/>
              <a:gd name="connsiteY6" fmla="*/ 724624 h 2083094"/>
              <a:gd name="connsiteX7" fmla="*/ 5632061 w 5632061"/>
              <a:gd name="connsiteY7" fmla="*/ 2083094 h 2083094"/>
              <a:gd name="connsiteX0" fmla="*/ 0 w 5632061"/>
              <a:gd name="connsiteY0" fmla="*/ 39416 h 2209993"/>
              <a:gd name="connsiteX1" fmla="*/ 2092621 w 5632061"/>
              <a:gd name="connsiteY1" fmla="*/ 45795 h 2209993"/>
              <a:gd name="connsiteX2" fmla="*/ 2596231 w 5632061"/>
              <a:gd name="connsiteY2" fmla="*/ 596222 h 2209993"/>
              <a:gd name="connsiteX3" fmla="*/ 2957416 w 5632061"/>
              <a:gd name="connsiteY3" fmla="*/ 817991 h 2209993"/>
              <a:gd name="connsiteX4" fmla="*/ 3514266 w 5632061"/>
              <a:gd name="connsiteY4" fmla="*/ 972544 h 2209993"/>
              <a:gd name="connsiteX5" fmla="*/ 4269840 w 5632061"/>
              <a:gd name="connsiteY5" fmla="*/ 487757 h 2209993"/>
              <a:gd name="connsiteX6" fmla="*/ 4905144 w 5632061"/>
              <a:gd name="connsiteY6" fmla="*/ 724624 h 2209993"/>
              <a:gd name="connsiteX7" fmla="*/ 4571470 w 5632061"/>
              <a:gd name="connsiteY7" fmla="*/ 2141593 h 2209993"/>
              <a:gd name="connsiteX8" fmla="*/ 5632061 w 5632061"/>
              <a:gd name="connsiteY8" fmla="*/ 2083094 h 2209993"/>
              <a:gd name="connsiteX0" fmla="*/ 0 w 5632061"/>
              <a:gd name="connsiteY0" fmla="*/ 39416 h 2209993"/>
              <a:gd name="connsiteX1" fmla="*/ 2092621 w 5632061"/>
              <a:gd name="connsiteY1" fmla="*/ 45795 h 2209993"/>
              <a:gd name="connsiteX2" fmla="*/ 2596231 w 5632061"/>
              <a:gd name="connsiteY2" fmla="*/ 596222 h 2209993"/>
              <a:gd name="connsiteX3" fmla="*/ 2957416 w 5632061"/>
              <a:gd name="connsiteY3" fmla="*/ 817991 h 2209993"/>
              <a:gd name="connsiteX4" fmla="*/ 3514266 w 5632061"/>
              <a:gd name="connsiteY4" fmla="*/ 972544 h 2209993"/>
              <a:gd name="connsiteX5" fmla="*/ 4002198 w 5632061"/>
              <a:gd name="connsiteY5" fmla="*/ 658577 h 2209993"/>
              <a:gd name="connsiteX6" fmla="*/ 4905144 w 5632061"/>
              <a:gd name="connsiteY6" fmla="*/ 724624 h 2209993"/>
              <a:gd name="connsiteX7" fmla="*/ 4571470 w 5632061"/>
              <a:gd name="connsiteY7" fmla="*/ 2141593 h 2209993"/>
              <a:gd name="connsiteX8" fmla="*/ 5632061 w 5632061"/>
              <a:gd name="connsiteY8" fmla="*/ 2083094 h 2209993"/>
              <a:gd name="connsiteX0" fmla="*/ 0 w 5632061"/>
              <a:gd name="connsiteY0" fmla="*/ 39416 h 2209993"/>
              <a:gd name="connsiteX1" fmla="*/ 2092621 w 5632061"/>
              <a:gd name="connsiteY1" fmla="*/ 45795 h 2209993"/>
              <a:gd name="connsiteX2" fmla="*/ 2596231 w 5632061"/>
              <a:gd name="connsiteY2" fmla="*/ 596222 h 2209993"/>
              <a:gd name="connsiteX3" fmla="*/ 2957416 w 5632061"/>
              <a:gd name="connsiteY3" fmla="*/ 817991 h 2209993"/>
              <a:gd name="connsiteX4" fmla="*/ 3514266 w 5632061"/>
              <a:gd name="connsiteY4" fmla="*/ 972544 h 2209993"/>
              <a:gd name="connsiteX5" fmla="*/ 4115743 w 5632061"/>
              <a:gd name="connsiteY5" fmla="*/ 566597 h 2209993"/>
              <a:gd name="connsiteX6" fmla="*/ 4905144 w 5632061"/>
              <a:gd name="connsiteY6" fmla="*/ 724624 h 2209993"/>
              <a:gd name="connsiteX7" fmla="*/ 4571470 w 5632061"/>
              <a:gd name="connsiteY7" fmla="*/ 2141593 h 2209993"/>
              <a:gd name="connsiteX8" fmla="*/ 5632061 w 5632061"/>
              <a:gd name="connsiteY8" fmla="*/ 2083094 h 2209993"/>
              <a:gd name="connsiteX0" fmla="*/ 0 w 5632061"/>
              <a:gd name="connsiteY0" fmla="*/ 39416 h 2209993"/>
              <a:gd name="connsiteX1" fmla="*/ 2092621 w 5632061"/>
              <a:gd name="connsiteY1" fmla="*/ 45795 h 2209993"/>
              <a:gd name="connsiteX2" fmla="*/ 2596231 w 5632061"/>
              <a:gd name="connsiteY2" fmla="*/ 596222 h 2209993"/>
              <a:gd name="connsiteX3" fmla="*/ 2957416 w 5632061"/>
              <a:gd name="connsiteY3" fmla="*/ 817991 h 2209993"/>
              <a:gd name="connsiteX4" fmla="*/ 3514266 w 5632061"/>
              <a:gd name="connsiteY4" fmla="*/ 972544 h 2209993"/>
              <a:gd name="connsiteX5" fmla="*/ 4115743 w 5632061"/>
              <a:gd name="connsiteY5" fmla="*/ 566597 h 2209993"/>
              <a:gd name="connsiteX6" fmla="*/ 4905144 w 5632061"/>
              <a:gd name="connsiteY6" fmla="*/ 724624 h 2209993"/>
              <a:gd name="connsiteX7" fmla="*/ 4571470 w 5632061"/>
              <a:gd name="connsiteY7" fmla="*/ 2141593 h 2209993"/>
              <a:gd name="connsiteX8" fmla="*/ 5632061 w 5632061"/>
              <a:gd name="connsiteY8" fmla="*/ 2083094 h 2209993"/>
              <a:gd name="connsiteX0" fmla="*/ 0 w 5632061"/>
              <a:gd name="connsiteY0" fmla="*/ 39416 h 2209993"/>
              <a:gd name="connsiteX1" fmla="*/ 2092621 w 5632061"/>
              <a:gd name="connsiteY1" fmla="*/ 45795 h 2209993"/>
              <a:gd name="connsiteX2" fmla="*/ 2596231 w 5632061"/>
              <a:gd name="connsiteY2" fmla="*/ 596222 h 2209993"/>
              <a:gd name="connsiteX3" fmla="*/ 2957416 w 5632061"/>
              <a:gd name="connsiteY3" fmla="*/ 817991 h 2209993"/>
              <a:gd name="connsiteX4" fmla="*/ 3514266 w 5632061"/>
              <a:gd name="connsiteY4" fmla="*/ 972544 h 2209993"/>
              <a:gd name="connsiteX5" fmla="*/ 4115743 w 5632061"/>
              <a:gd name="connsiteY5" fmla="*/ 566597 h 2209993"/>
              <a:gd name="connsiteX6" fmla="*/ 4645612 w 5632061"/>
              <a:gd name="connsiteY6" fmla="*/ 961144 h 2209993"/>
              <a:gd name="connsiteX7" fmla="*/ 4571470 w 5632061"/>
              <a:gd name="connsiteY7" fmla="*/ 2141593 h 2209993"/>
              <a:gd name="connsiteX8" fmla="*/ 5632061 w 5632061"/>
              <a:gd name="connsiteY8" fmla="*/ 2083094 h 2209993"/>
              <a:gd name="connsiteX0" fmla="*/ 0 w 5632061"/>
              <a:gd name="connsiteY0" fmla="*/ 39416 h 2209993"/>
              <a:gd name="connsiteX1" fmla="*/ 2092621 w 5632061"/>
              <a:gd name="connsiteY1" fmla="*/ 45795 h 2209993"/>
              <a:gd name="connsiteX2" fmla="*/ 2596231 w 5632061"/>
              <a:gd name="connsiteY2" fmla="*/ 596222 h 2209993"/>
              <a:gd name="connsiteX3" fmla="*/ 2957416 w 5632061"/>
              <a:gd name="connsiteY3" fmla="*/ 817991 h 2209993"/>
              <a:gd name="connsiteX4" fmla="*/ 3514266 w 5632061"/>
              <a:gd name="connsiteY4" fmla="*/ 972544 h 2209993"/>
              <a:gd name="connsiteX5" fmla="*/ 4115743 w 5632061"/>
              <a:gd name="connsiteY5" fmla="*/ 566597 h 2209993"/>
              <a:gd name="connsiteX6" fmla="*/ 4864592 w 5632061"/>
              <a:gd name="connsiteY6" fmla="*/ 645784 h 2209993"/>
              <a:gd name="connsiteX7" fmla="*/ 4571470 w 5632061"/>
              <a:gd name="connsiteY7" fmla="*/ 2141593 h 2209993"/>
              <a:gd name="connsiteX8" fmla="*/ 5632061 w 5632061"/>
              <a:gd name="connsiteY8" fmla="*/ 2083094 h 2209993"/>
              <a:gd name="connsiteX0" fmla="*/ 0 w 5632061"/>
              <a:gd name="connsiteY0" fmla="*/ 39416 h 2209993"/>
              <a:gd name="connsiteX1" fmla="*/ 2092621 w 5632061"/>
              <a:gd name="connsiteY1" fmla="*/ 45795 h 2209993"/>
              <a:gd name="connsiteX2" fmla="*/ 2596231 w 5632061"/>
              <a:gd name="connsiteY2" fmla="*/ 596222 h 2209993"/>
              <a:gd name="connsiteX3" fmla="*/ 2957416 w 5632061"/>
              <a:gd name="connsiteY3" fmla="*/ 817991 h 2209993"/>
              <a:gd name="connsiteX4" fmla="*/ 3514266 w 5632061"/>
              <a:gd name="connsiteY4" fmla="*/ 972544 h 2209993"/>
              <a:gd name="connsiteX5" fmla="*/ 4115743 w 5632061"/>
              <a:gd name="connsiteY5" fmla="*/ 566597 h 2209993"/>
              <a:gd name="connsiteX6" fmla="*/ 4605060 w 5632061"/>
              <a:gd name="connsiteY6" fmla="*/ 895444 h 2209993"/>
              <a:gd name="connsiteX7" fmla="*/ 4571470 w 5632061"/>
              <a:gd name="connsiteY7" fmla="*/ 2141593 h 2209993"/>
              <a:gd name="connsiteX8" fmla="*/ 5632061 w 5632061"/>
              <a:gd name="connsiteY8" fmla="*/ 2083094 h 2209993"/>
              <a:gd name="connsiteX0" fmla="*/ 0 w 5632061"/>
              <a:gd name="connsiteY0" fmla="*/ 39416 h 2352515"/>
              <a:gd name="connsiteX1" fmla="*/ 2092621 w 5632061"/>
              <a:gd name="connsiteY1" fmla="*/ 45795 h 2352515"/>
              <a:gd name="connsiteX2" fmla="*/ 2596231 w 5632061"/>
              <a:gd name="connsiteY2" fmla="*/ 596222 h 2352515"/>
              <a:gd name="connsiteX3" fmla="*/ 2957416 w 5632061"/>
              <a:gd name="connsiteY3" fmla="*/ 817991 h 2352515"/>
              <a:gd name="connsiteX4" fmla="*/ 3514266 w 5632061"/>
              <a:gd name="connsiteY4" fmla="*/ 972544 h 2352515"/>
              <a:gd name="connsiteX5" fmla="*/ 4115743 w 5632061"/>
              <a:gd name="connsiteY5" fmla="*/ 566597 h 2352515"/>
              <a:gd name="connsiteX6" fmla="*/ 4605060 w 5632061"/>
              <a:gd name="connsiteY6" fmla="*/ 895444 h 2352515"/>
              <a:gd name="connsiteX7" fmla="*/ 4360601 w 5632061"/>
              <a:gd name="connsiteY7" fmla="*/ 2299273 h 2352515"/>
              <a:gd name="connsiteX8" fmla="*/ 5632061 w 5632061"/>
              <a:gd name="connsiteY8" fmla="*/ 2083094 h 2352515"/>
              <a:gd name="connsiteX0" fmla="*/ 0 w 5632061"/>
              <a:gd name="connsiteY0" fmla="*/ 39416 h 2450816"/>
              <a:gd name="connsiteX1" fmla="*/ 2092621 w 5632061"/>
              <a:gd name="connsiteY1" fmla="*/ 45795 h 2450816"/>
              <a:gd name="connsiteX2" fmla="*/ 2596231 w 5632061"/>
              <a:gd name="connsiteY2" fmla="*/ 596222 h 2450816"/>
              <a:gd name="connsiteX3" fmla="*/ 2957416 w 5632061"/>
              <a:gd name="connsiteY3" fmla="*/ 817991 h 2450816"/>
              <a:gd name="connsiteX4" fmla="*/ 3514266 w 5632061"/>
              <a:gd name="connsiteY4" fmla="*/ 972544 h 2450816"/>
              <a:gd name="connsiteX5" fmla="*/ 4115743 w 5632061"/>
              <a:gd name="connsiteY5" fmla="*/ 566597 h 2450816"/>
              <a:gd name="connsiteX6" fmla="*/ 4605060 w 5632061"/>
              <a:gd name="connsiteY6" fmla="*/ 895444 h 2450816"/>
              <a:gd name="connsiteX7" fmla="*/ 4344381 w 5632061"/>
              <a:gd name="connsiteY7" fmla="*/ 2404394 h 2450816"/>
              <a:gd name="connsiteX8" fmla="*/ 5632061 w 5632061"/>
              <a:gd name="connsiteY8" fmla="*/ 2083094 h 2450816"/>
              <a:gd name="connsiteX0" fmla="*/ 0 w 5632061"/>
              <a:gd name="connsiteY0" fmla="*/ 39416 h 3100149"/>
              <a:gd name="connsiteX1" fmla="*/ 2092621 w 5632061"/>
              <a:gd name="connsiteY1" fmla="*/ 45795 h 3100149"/>
              <a:gd name="connsiteX2" fmla="*/ 2596231 w 5632061"/>
              <a:gd name="connsiteY2" fmla="*/ 596222 h 3100149"/>
              <a:gd name="connsiteX3" fmla="*/ 2957416 w 5632061"/>
              <a:gd name="connsiteY3" fmla="*/ 817991 h 3100149"/>
              <a:gd name="connsiteX4" fmla="*/ 3514266 w 5632061"/>
              <a:gd name="connsiteY4" fmla="*/ 972544 h 3100149"/>
              <a:gd name="connsiteX5" fmla="*/ 4115743 w 5632061"/>
              <a:gd name="connsiteY5" fmla="*/ 566597 h 3100149"/>
              <a:gd name="connsiteX6" fmla="*/ 4605060 w 5632061"/>
              <a:gd name="connsiteY6" fmla="*/ 895444 h 3100149"/>
              <a:gd name="connsiteX7" fmla="*/ 4393044 w 5632061"/>
              <a:gd name="connsiteY7" fmla="*/ 3074533 h 3100149"/>
              <a:gd name="connsiteX8" fmla="*/ 5632061 w 5632061"/>
              <a:gd name="connsiteY8" fmla="*/ 2083094 h 3100149"/>
              <a:gd name="connsiteX0" fmla="*/ 0 w 5818599"/>
              <a:gd name="connsiteY0" fmla="*/ 39416 h 3111514"/>
              <a:gd name="connsiteX1" fmla="*/ 2092621 w 5818599"/>
              <a:gd name="connsiteY1" fmla="*/ 45795 h 3111514"/>
              <a:gd name="connsiteX2" fmla="*/ 2596231 w 5818599"/>
              <a:gd name="connsiteY2" fmla="*/ 596222 h 3111514"/>
              <a:gd name="connsiteX3" fmla="*/ 2957416 w 5818599"/>
              <a:gd name="connsiteY3" fmla="*/ 817991 h 3111514"/>
              <a:gd name="connsiteX4" fmla="*/ 3514266 w 5818599"/>
              <a:gd name="connsiteY4" fmla="*/ 972544 h 3111514"/>
              <a:gd name="connsiteX5" fmla="*/ 4115743 w 5818599"/>
              <a:gd name="connsiteY5" fmla="*/ 566597 h 3111514"/>
              <a:gd name="connsiteX6" fmla="*/ 4605060 w 5818599"/>
              <a:gd name="connsiteY6" fmla="*/ 895444 h 3111514"/>
              <a:gd name="connsiteX7" fmla="*/ 4393044 w 5818599"/>
              <a:gd name="connsiteY7" fmla="*/ 3074533 h 3111514"/>
              <a:gd name="connsiteX8" fmla="*/ 5818599 w 5818599"/>
              <a:gd name="connsiteY8" fmla="*/ 2542994 h 3111514"/>
              <a:gd name="connsiteX0" fmla="*/ 0 w 5818599"/>
              <a:gd name="connsiteY0" fmla="*/ 39416 h 3123964"/>
              <a:gd name="connsiteX1" fmla="*/ 2092621 w 5818599"/>
              <a:gd name="connsiteY1" fmla="*/ 45795 h 3123964"/>
              <a:gd name="connsiteX2" fmla="*/ 2596231 w 5818599"/>
              <a:gd name="connsiteY2" fmla="*/ 596222 h 3123964"/>
              <a:gd name="connsiteX3" fmla="*/ 2957416 w 5818599"/>
              <a:gd name="connsiteY3" fmla="*/ 817991 h 3123964"/>
              <a:gd name="connsiteX4" fmla="*/ 3514266 w 5818599"/>
              <a:gd name="connsiteY4" fmla="*/ 972544 h 3123964"/>
              <a:gd name="connsiteX5" fmla="*/ 4115743 w 5818599"/>
              <a:gd name="connsiteY5" fmla="*/ 566597 h 3123964"/>
              <a:gd name="connsiteX6" fmla="*/ 4605060 w 5818599"/>
              <a:gd name="connsiteY6" fmla="*/ 895444 h 3123964"/>
              <a:gd name="connsiteX7" fmla="*/ 4393044 w 5818599"/>
              <a:gd name="connsiteY7" fmla="*/ 3074533 h 3123964"/>
              <a:gd name="connsiteX8" fmla="*/ 5818599 w 5818599"/>
              <a:gd name="connsiteY8" fmla="*/ 2542994 h 3123964"/>
              <a:gd name="connsiteX0" fmla="*/ 0 w 6070020"/>
              <a:gd name="connsiteY0" fmla="*/ 39416 h 3114060"/>
              <a:gd name="connsiteX1" fmla="*/ 2092621 w 6070020"/>
              <a:gd name="connsiteY1" fmla="*/ 45795 h 3114060"/>
              <a:gd name="connsiteX2" fmla="*/ 2596231 w 6070020"/>
              <a:gd name="connsiteY2" fmla="*/ 596222 h 3114060"/>
              <a:gd name="connsiteX3" fmla="*/ 2957416 w 6070020"/>
              <a:gd name="connsiteY3" fmla="*/ 817991 h 3114060"/>
              <a:gd name="connsiteX4" fmla="*/ 3514266 w 6070020"/>
              <a:gd name="connsiteY4" fmla="*/ 972544 h 3114060"/>
              <a:gd name="connsiteX5" fmla="*/ 4115743 w 6070020"/>
              <a:gd name="connsiteY5" fmla="*/ 566597 h 3114060"/>
              <a:gd name="connsiteX6" fmla="*/ 4605060 w 6070020"/>
              <a:gd name="connsiteY6" fmla="*/ 895444 h 3114060"/>
              <a:gd name="connsiteX7" fmla="*/ 4393044 w 6070020"/>
              <a:gd name="connsiteY7" fmla="*/ 3074533 h 3114060"/>
              <a:gd name="connsiteX8" fmla="*/ 6070020 w 6070020"/>
              <a:gd name="connsiteY8" fmla="*/ 2345894 h 3114060"/>
              <a:gd name="connsiteX0" fmla="*/ 0 w 6070020"/>
              <a:gd name="connsiteY0" fmla="*/ 39416 h 2939195"/>
              <a:gd name="connsiteX1" fmla="*/ 2092621 w 6070020"/>
              <a:gd name="connsiteY1" fmla="*/ 45795 h 2939195"/>
              <a:gd name="connsiteX2" fmla="*/ 2596231 w 6070020"/>
              <a:gd name="connsiteY2" fmla="*/ 596222 h 2939195"/>
              <a:gd name="connsiteX3" fmla="*/ 2957416 w 6070020"/>
              <a:gd name="connsiteY3" fmla="*/ 817991 h 2939195"/>
              <a:gd name="connsiteX4" fmla="*/ 3514266 w 6070020"/>
              <a:gd name="connsiteY4" fmla="*/ 972544 h 2939195"/>
              <a:gd name="connsiteX5" fmla="*/ 4115743 w 6070020"/>
              <a:gd name="connsiteY5" fmla="*/ 566597 h 2939195"/>
              <a:gd name="connsiteX6" fmla="*/ 4605060 w 6070020"/>
              <a:gd name="connsiteY6" fmla="*/ 895444 h 2939195"/>
              <a:gd name="connsiteX7" fmla="*/ 4514700 w 6070020"/>
              <a:gd name="connsiteY7" fmla="*/ 2890574 h 2939195"/>
              <a:gd name="connsiteX8" fmla="*/ 6070020 w 6070020"/>
              <a:gd name="connsiteY8" fmla="*/ 2345894 h 2939195"/>
              <a:gd name="connsiteX0" fmla="*/ 0 w 5988916"/>
              <a:gd name="connsiteY0" fmla="*/ 39416 h 2933551"/>
              <a:gd name="connsiteX1" fmla="*/ 2092621 w 5988916"/>
              <a:gd name="connsiteY1" fmla="*/ 45795 h 2933551"/>
              <a:gd name="connsiteX2" fmla="*/ 2596231 w 5988916"/>
              <a:gd name="connsiteY2" fmla="*/ 596222 h 2933551"/>
              <a:gd name="connsiteX3" fmla="*/ 2957416 w 5988916"/>
              <a:gd name="connsiteY3" fmla="*/ 817991 h 2933551"/>
              <a:gd name="connsiteX4" fmla="*/ 3514266 w 5988916"/>
              <a:gd name="connsiteY4" fmla="*/ 972544 h 2933551"/>
              <a:gd name="connsiteX5" fmla="*/ 4115743 w 5988916"/>
              <a:gd name="connsiteY5" fmla="*/ 566597 h 2933551"/>
              <a:gd name="connsiteX6" fmla="*/ 4605060 w 5988916"/>
              <a:gd name="connsiteY6" fmla="*/ 895444 h 2933551"/>
              <a:gd name="connsiteX7" fmla="*/ 4514700 w 5988916"/>
              <a:gd name="connsiteY7" fmla="*/ 2890574 h 2933551"/>
              <a:gd name="connsiteX8" fmla="*/ 5988916 w 5988916"/>
              <a:gd name="connsiteY8" fmla="*/ 2240775 h 2933551"/>
              <a:gd name="connsiteX0" fmla="*/ 0 w 5988916"/>
              <a:gd name="connsiteY0" fmla="*/ 39416 h 2327432"/>
              <a:gd name="connsiteX1" fmla="*/ 2092621 w 5988916"/>
              <a:gd name="connsiteY1" fmla="*/ 45795 h 2327432"/>
              <a:gd name="connsiteX2" fmla="*/ 2596231 w 5988916"/>
              <a:gd name="connsiteY2" fmla="*/ 596222 h 2327432"/>
              <a:gd name="connsiteX3" fmla="*/ 2957416 w 5988916"/>
              <a:gd name="connsiteY3" fmla="*/ 817991 h 2327432"/>
              <a:gd name="connsiteX4" fmla="*/ 3514266 w 5988916"/>
              <a:gd name="connsiteY4" fmla="*/ 972544 h 2327432"/>
              <a:gd name="connsiteX5" fmla="*/ 4115743 w 5988916"/>
              <a:gd name="connsiteY5" fmla="*/ 566597 h 2327432"/>
              <a:gd name="connsiteX6" fmla="*/ 4605060 w 5988916"/>
              <a:gd name="connsiteY6" fmla="*/ 895444 h 2327432"/>
              <a:gd name="connsiteX7" fmla="*/ 4579583 w 5988916"/>
              <a:gd name="connsiteY7" fmla="*/ 2128455 h 2327432"/>
              <a:gd name="connsiteX8" fmla="*/ 5988916 w 5988916"/>
              <a:gd name="connsiteY8" fmla="*/ 2240775 h 2327432"/>
              <a:gd name="connsiteX0" fmla="*/ 0 w 5680722"/>
              <a:gd name="connsiteY0" fmla="*/ 39416 h 2198801"/>
              <a:gd name="connsiteX1" fmla="*/ 2092621 w 5680722"/>
              <a:gd name="connsiteY1" fmla="*/ 45795 h 2198801"/>
              <a:gd name="connsiteX2" fmla="*/ 2596231 w 5680722"/>
              <a:gd name="connsiteY2" fmla="*/ 596222 h 2198801"/>
              <a:gd name="connsiteX3" fmla="*/ 2957416 w 5680722"/>
              <a:gd name="connsiteY3" fmla="*/ 817991 h 2198801"/>
              <a:gd name="connsiteX4" fmla="*/ 3514266 w 5680722"/>
              <a:gd name="connsiteY4" fmla="*/ 972544 h 2198801"/>
              <a:gd name="connsiteX5" fmla="*/ 4115743 w 5680722"/>
              <a:gd name="connsiteY5" fmla="*/ 566597 h 2198801"/>
              <a:gd name="connsiteX6" fmla="*/ 4605060 w 5680722"/>
              <a:gd name="connsiteY6" fmla="*/ 895444 h 2198801"/>
              <a:gd name="connsiteX7" fmla="*/ 4579583 w 5680722"/>
              <a:gd name="connsiteY7" fmla="*/ 2128455 h 2198801"/>
              <a:gd name="connsiteX8" fmla="*/ 5680722 w 5680722"/>
              <a:gd name="connsiteY8" fmla="*/ 1833436 h 2198801"/>
              <a:gd name="connsiteX0" fmla="*/ 0 w 5680722"/>
              <a:gd name="connsiteY0" fmla="*/ 39416 h 2001338"/>
              <a:gd name="connsiteX1" fmla="*/ 2092621 w 5680722"/>
              <a:gd name="connsiteY1" fmla="*/ 45795 h 2001338"/>
              <a:gd name="connsiteX2" fmla="*/ 2596231 w 5680722"/>
              <a:gd name="connsiteY2" fmla="*/ 596222 h 2001338"/>
              <a:gd name="connsiteX3" fmla="*/ 2957416 w 5680722"/>
              <a:gd name="connsiteY3" fmla="*/ 817991 h 2001338"/>
              <a:gd name="connsiteX4" fmla="*/ 3514266 w 5680722"/>
              <a:gd name="connsiteY4" fmla="*/ 972544 h 2001338"/>
              <a:gd name="connsiteX5" fmla="*/ 4115743 w 5680722"/>
              <a:gd name="connsiteY5" fmla="*/ 566597 h 2001338"/>
              <a:gd name="connsiteX6" fmla="*/ 4605060 w 5680722"/>
              <a:gd name="connsiteY6" fmla="*/ 895444 h 2001338"/>
              <a:gd name="connsiteX7" fmla="*/ 4595804 w 5680722"/>
              <a:gd name="connsiteY7" fmla="*/ 1878795 h 2001338"/>
              <a:gd name="connsiteX8" fmla="*/ 5680722 w 5680722"/>
              <a:gd name="connsiteY8" fmla="*/ 1833436 h 2001338"/>
              <a:gd name="connsiteX0" fmla="*/ 0 w 5680722"/>
              <a:gd name="connsiteY0" fmla="*/ 39416 h 2077938"/>
              <a:gd name="connsiteX1" fmla="*/ 2092621 w 5680722"/>
              <a:gd name="connsiteY1" fmla="*/ 45795 h 2077938"/>
              <a:gd name="connsiteX2" fmla="*/ 2596231 w 5680722"/>
              <a:gd name="connsiteY2" fmla="*/ 596222 h 2077938"/>
              <a:gd name="connsiteX3" fmla="*/ 2957416 w 5680722"/>
              <a:gd name="connsiteY3" fmla="*/ 817991 h 2077938"/>
              <a:gd name="connsiteX4" fmla="*/ 3514266 w 5680722"/>
              <a:gd name="connsiteY4" fmla="*/ 972544 h 2077938"/>
              <a:gd name="connsiteX5" fmla="*/ 4115743 w 5680722"/>
              <a:gd name="connsiteY5" fmla="*/ 566597 h 2077938"/>
              <a:gd name="connsiteX6" fmla="*/ 4605060 w 5680722"/>
              <a:gd name="connsiteY6" fmla="*/ 895444 h 2077938"/>
              <a:gd name="connsiteX7" fmla="*/ 4579583 w 5680722"/>
              <a:gd name="connsiteY7" fmla="*/ 1983915 h 2077938"/>
              <a:gd name="connsiteX8" fmla="*/ 5680722 w 5680722"/>
              <a:gd name="connsiteY8" fmla="*/ 1833436 h 2077938"/>
              <a:gd name="connsiteX0" fmla="*/ 0 w 6167344"/>
              <a:gd name="connsiteY0" fmla="*/ 39416 h 2035047"/>
              <a:gd name="connsiteX1" fmla="*/ 2092621 w 6167344"/>
              <a:gd name="connsiteY1" fmla="*/ 45795 h 2035047"/>
              <a:gd name="connsiteX2" fmla="*/ 2596231 w 6167344"/>
              <a:gd name="connsiteY2" fmla="*/ 596222 h 2035047"/>
              <a:gd name="connsiteX3" fmla="*/ 2957416 w 6167344"/>
              <a:gd name="connsiteY3" fmla="*/ 817991 h 2035047"/>
              <a:gd name="connsiteX4" fmla="*/ 3514266 w 6167344"/>
              <a:gd name="connsiteY4" fmla="*/ 972544 h 2035047"/>
              <a:gd name="connsiteX5" fmla="*/ 4115743 w 6167344"/>
              <a:gd name="connsiteY5" fmla="*/ 566597 h 2035047"/>
              <a:gd name="connsiteX6" fmla="*/ 4605060 w 6167344"/>
              <a:gd name="connsiteY6" fmla="*/ 895444 h 2035047"/>
              <a:gd name="connsiteX7" fmla="*/ 4579583 w 6167344"/>
              <a:gd name="connsiteY7" fmla="*/ 1983915 h 2035047"/>
              <a:gd name="connsiteX8" fmla="*/ 6167344 w 6167344"/>
              <a:gd name="connsiteY8" fmla="*/ 1478656 h 2035047"/>
              <a:gd name="connsiteX0" fmla="*/ 0 w 6207896"/>
              <a:gd name="connsiteY0" fmla="*/ 39416 h 2034182"/>
              <a:gd name="connsiteX1" fmla="*/ 2092621 w 6207896"/>
              <a:gd name="connsiteY1" fmla="*/ 45795 h 2034182"/>
              <a:gd name="connsiteX2" fmla="*/ 2596231 w 6207896"/>
              <a:gd name="connsiteY2" fmla="*/ 596222 h 2034182"/>
              <a:gd name="connsiteX3" fmla="*/ 2957416 w 6207896"/>
              <a:gd name="connsiteY3" fmla="*/ 817991 h 2034182"/>
              <a:gd name="connsiteX4" fmla="*/ 3514266 w 6207896"/>
              <a:gd name="connsiteY4" fmla="*/ 972544 h 2034182"/>
              <a:gd name="connsiteX5" fmla="*/ 4115743 w 6207896"/>
              <a:gd name="connsiteY5" fmla="*/ 566597 h 2034182"/>
              <a:gd name="connsiteX6" fmla="*/ 4605060 w 6207896"/>
              <a:gd name="connsiteY6" fmla="*/ 895444 h 2034182"/>
              <a:gd name="connsiteX7" fmla="*/ 4579583 w 6207896"/>
              <a:gd name="connsiteY7" fmla="*/ 1983915 h 2034182"/>
              <a:gd name="connsiteX8" fmla="*/ 6207896 w 6207896"/>
              <a:gd name="connsiteY8" fmla="*/ 1465516 h 2034182"/>
              <a:gd name="connsiteX0" fmla="*/ 0 w 5867261"/>
              <a:gd name="connsiteY0" fmla="*/ 39416 h 2070132"/>
              <a:gd name="connsiteX1" fmla="*/ 2092621 w 5867261"/>
              <a:gd name="connsiteY1" fmla="*/ 45795 h 2070132"/>
              <a:gd name="connsiteX2" fmla="*/ 2596231 w 5867261"/>
              <a:gd name="connsiteY2" fmla="*/ 596222 h 2070132"/>
              <a:gd name="connsiteX3" fmla="*/ 2957416 w 5867261"/>
              <a:gd name="connsiteY3" fmla="*/ 817991 h 2070132"/>
              <a:gd name="connsiteX4" fmla="*/ 3514266 w 5867261"/>
              <a:gd name="connsiteY4" fmla="*/ 972544 h 2070132"/>
              <a:gd name="connsiteX5" fmla="*/ 4115743 w 5867261"/>
              <a:gd name="connsiteY5" fmla="*/ 566597 h 2070132"/>
              <a:gd name="connsiteX6" fmla="*/ 4605060 w 5867261"/>
              <a:gd name="connsiteY6" fmla="*/ 895444 h 2070132"/>
              <a:gd name="connsiteX7" fmla="*/ 4579583 w 5867261"/>
              <a:gd name="connsiteY7" fmla="*/ 1983915 h 2070132"/>
              <a:gd name="connsiteX8" fmla="*/ 5867261 w 5867261"/>
              <a:gd name="connsiteY8" fmla="*/ 1794016 h 2070132"/>
              <a:gd name="connsiteX0" fmla="*/ 0 w 5867261"/>
              <a:gd name="connsiteY0" fmla="*/ 39416 h 2049606"/>
              <a:gd name="connsiteX1" fmla="*/ 2092621 w 5867261"/>
              <a:gd name="connsiteY1" fmla="*/ 45795 h 2049606"/>
              <a:gd name="connsiteX2" fmla="*/ 2596231 w 5867261"/>
              <a:gd name="connsiteY2" fmla="*/ 596222 h 2049606"/>
              <a:gd name="connsiteX3" fmla="*/ 2957416 w 5867261"/>
              <a:gd name="connsiteY3" fmla="*/ 817991 h 2049606"/>
              <a:gd name="connsiteX4" fmla="*/ 3514266 w 5867261"/>
              <a:gd name="connsiteY4" fmla="*/ 972544 h 2049606"/>
              <a:gd name="connsiteX5" fmla="*/ 4115743 w 5867261"/>
              <a:gd name="connsiteY5" fmla="*/ 566597 h 2049606"/>
              <a:gd name="connsiteX6" fmla="*/ 4605060 w 5867261"/>
              <a:gd name="connsiteY6" fmla="*/ 895444 h 2049606"/>
              <a:gd name="connsiteX7" fmla="*/ 4579583 w 5867261"/>
              <a:gd name="connsiteY7" fmla="*/ 1983915 h 2049606"/>
              <a:gd name="connsiteX8" fmla="*/ 5867261 w 5867261"/>
              <a:gd name="connsiteY8" fmla="*/ 1794016 h 2049606"/>
              <a:gd name="connsiteX0" fmla="*/ 0 w 5867261"/>
              <a:gd name="connsiteY0" fmla="*/ 39416 h 2044569"/>
              <a:gd name="connsiteX1" fmla="*/ 2092621 w 5867261"/>
              <a:gd name="connsiteY1" fmla="*/ 45795 h 2044569"/>
              <a:gd name="connsiteX2" fmla="*/ 2596231 w 5867261"/>
              <a:gd name="connsiteY2" fmla="*/ 596222 h 2044569"/>
              <a:gd name="connsiteX3" fmla="*/ 2957416 w 5867261"/>
              <a:gd name="connsiteY3" fmla="*/ 817991 h 2044569"/>
              <a:gd name="connsiteX4" fmla="*/ 3514266 w 5867261"/>
              <a:gd name="connsiteY4" fmla="*/ 972544 h 2044569"/>
              <a:gd name="connsiteX5" fmla="*/ 4115743 w 5867261"/>
              <a:gd name="connsiteY5" fmla="*/ 566597 h 2044569"/>
              <a:gd name="connsiteX6" fmla="*/ 4605060 w 5867261"/>
              <a:gd name="connsiteY6" fmla="*/ 895444 h 2044569"/>
              <a:gd name="connsiteX7" fmla="*/ 4579583 w 5867261"/>
              <a:gd name="connsiteY7" fmla="*/ 1983915 h 2044569"/>
              <a:gd name="connsiteX8" fmla="*/ 5867261 w 5867261"/>
              <a:gd name="connsiteY8" fmla="*/ 1794016 h 2044569"/>
              <a:gd name="connsiteX0" fmla="*/ 0 w 5867261"/>
              <a:gd name="connsiteY0" fmla="*/ 39416 h 2202475"/>
              <a:gd name="connsiteX1" fmla="*/ 2092621 w 5867261"/>
              <a:gd name="connsiteY1" fmla="*/ 45795 h 2202475"/>
              <a:gd name="connsiteX2" fmla="*/ 2596231 w 5867261"/>
              <a:gd name="connsiteY2" fmla="*/ 596222 h 2202475"/>
              <a:gd name="connsiteX3" fmla="*/ 2957416 w 5867261"/>
              <a:gd name="connsiteY3" fmla="*/ 817991 h 2202475"/>
              <a:gd name="connsiteX4" fmla="*/ 3514266 w 5867261"/>
              <a:gd name="connsiteY4" fmla="*/ 972544 h 2202475"/>
              <a:gd name="connsiteX5" fmla="*/ 4115743 w 5867261"/>
              <a:gd name="connsiteY5" fmla="*/ 566597 h 2202475"/>
              <a:gd name="connsiteX6" fmla="*/ 4605060 w 5867261"/>
              <a:gd name="connsiteY6" fmla="*/ 895444 h 2202475"/>
              <a:gd name="connsiteX7" fmla="*/ 4522811 w 5867261"/>
              <a:gd name="connsiteY7" fmla="*/ 2154735 h 2202475"/>
              <a:gd name="connsiteX8" fmla="*/ 5867261 w 5867261"/>
              <a:gd name="connsiteY8" fmla="*/ 1794016 h 2202475"/>
              <a:gd name="connsiteX0" fmla="*/ 0 w 5867261"/>
              <a:gd name="connsiteY0" fmla="*/ 39416 h 2213157"/>
              <a:gd name="connsiteX1" fmla="*/ 2092621 w 5867261"/>
              <a:gd name="connsiteY1" fmla="*/ 45795 h 2213157"/>
              <a:gd name="connsiteX2" fmla="*/ 2596231 w 5867261"/>
              <a:gd name="connsiteY2" fmla="*/ 596222 h 2213157"/>
              <a:gd name="connsiteX3" fmla="*/ 2957416 w 5867261"/>
              <a:gd name="connsiteY3" fmla="*/ 817991 h 2213157"/>
              <a:gd name="connsiteX4" fmla="*/ 3514266 w 5867261"/>
              <a:gd name="connsiteY4" fmla="*/ 972544 h 2213157"/>
              <a:gd name="connsiteX5" fmla="*/ 4115743 w 5867261"/>
              <a:gd name="connsiteY5" fmla="*/ 566597 h 2213157"/>
              <a:gd name="connsiteX6" fmla="*/ 4605060 w 5867261"/>
              <a:gd name="connsiteY6" fmla="*/ 895444 h 2213157"/>
              <a:gd name="connsiteX7" fmla="*/ 4522811 w 5867261"/>
              <a:gd name="connsiteY7" fmla="*/ 2154735 h 2213157"/>
              <a:gd name="connsiteX8" fmla="*/ 5867261 w 5867261"/>
              <a:gd name="connsiteY8" fmla="*/ 1794016 h 2213157"/>
              <a:gd name="connsiteX0" fmla="*/ 0 w 5802378"/>
              <a:gd name="connsiteY0" fmla="*/ 39416 h 2220949"/>
              <a:gd name="connsiteX1" fmla="*/ 2092621 w 5802378"/>
              <a:gd name="connsiteY1" fmla="*/ 45795 h 2220949"/>
              <a:gd name="connsiteX2" fmla="*/ 2596231 w 5802378"/>
              <a:gd name="connsiteY2" fmla="*/ 596222 h 2220949"/>
              <a:gd name="connsiteX3" fmla="*/ 2957416 w 5802378"/>
              <a:gd name="connsiteY3" fmla="*/ 817991 h 2220949"/>
              <a:gd name="connsiteX4" fmla="*/ 3514266 w 5802378"/>
              <a:gd name="connsiteY4" fmla="*/ 972544 h 2220949"/>
              <a:gd name="connsiteX5" fmla="*/ 4115743 w 5802378"/>
              <a:gd name="connsiteY5" fmla="*/ 566597 h 2220949"/>
              <a:gd name="connsiteX6" fmla="*/ 4605060 w 5802378"/>
              <a:gd name="connsiteY6" fmla="*/ 895444 h 2220949"/>
              <a:gd name="connsiteX7" fmla="*/ 4522811 w 5802378"/>
              <a:gd name="connsiteY7" fmla="*/ 2154735 h 2220949"/>
              <a:gd name="connsiteX8" fmla="*/ 5802378 w 5802378"/>
              <a:gd name="connsiteY8" fmla="*/ 1872857 h 2220949"/>
              <a:gd name="connsiteX0" fmla="*/ 0 w 5753716"/>
              <a:gd name="connsiteY0" fmla="*/ 39416 h 2219513"/>
              <a:gd name="connsiteX1" fmla="*/ 2092621 w 5753716"/>
              <a:gd name="connsiteY1" fmla="*/ 45795 h 2219513"/>
              <a:gd name="connsiteX2" fmla="*/ 2596231 w 5753716"/>
              <a:gd name="connsiteY2" fmla="*/ 596222 h 2219513"/>
              <a:gd name="connsiteX3" fmla="*/ 2957416 w 5753716"/>
              <a:gd name="connsiteY3" fmla="*/ 817991 h 2219513"/>
              <a:gd name="connsiteX4" fmla="*/ 3514266 w 5753716"/>
              <a:gd name="connsiteY4" fmla="*/ 972544 h 2219513"/>
              <a:gd name="connsiteX5" fmla="*/ 4115743 w 5753716"/>
              <a:gd name="connsiteY5" fmla="*/ 566597 h 2219513"/>
              <a:gd name="connsiteX6" fmla="*/ 4605060 w 5753716"/>
              <a:gd name="connsiteY6" fmla="*/ 895444 h 2219513"/>
              <a:gd name="connsiteX7" fmla="*/ 4522811 w 5753716"/>
              <a:gd name="connsiteY7" fmla="*/ 2154735 h 2219513"/>
              <a:gd name="connsiteX8" fmla="*/ 5753716 w 5753716"/>
              <a:gd name="connsiteY8" fmla="*/ 1859717 h 2219513"/>
              <a:gd name="connsiteX0" fmla="*/ 0 w 5753716"/>
              <a:gd name="connsiteY0" fmla="*/ 39416 h 2229815"/>
              <a:gd name="connsiteX1" fmla="*/ 2092621 w 5753716"/>
              <a:gd name="connsiteY1" fmla="*/ 45795 h 2229815"/>
              <a:gd name="connsiteX2" fmla="*/ 2596231 w 5753716"/>
              <a:gd name="connsiteY2" fmla="*/ 596222 h 2229815"/>
              <a:gd name="connsiteX3" fmla="*/ 2957416 w 5753716"/>
              <a:gd name="connsiteY3" fmla="*/ 817991 h 2229815"/>
              <a:gd name="connsiteX4" fmla="*/ 3514266 w 5753716"/>
              <a:gd name="connsiteY4" fmla="*/ 972544 h 2229815"/>
              <a:gd name="connsiteX5" fmla="*/ 4115743 w 5753716"/>
              <a:gd name="connsiteY5" fmla="*/ 566597 h 2229815"/>
              <a:gd name="connsiteX6" fmla="*/ 4605060 w 5753716"/>
              <a:gd name="connsiteY6" fmla="*/ 895444 h 2229815"/>
              <a:gd name="connsiteX7" fmla="*/ 4522811 w 5753716"/>
              <a:gd name="connsiteY7" fmla="*/ 2154735 h 2229815"/>
              <a:gd name="connsiteX8" fmla="*/ 5753716 w 5753716"/>
              <a:gd name="connsiteY8" fmla="*/ 1859717 h 2229815"/>
              <a:gd name="connsiteX0" fmla="*/ 0 w 6021358"/>
              <a:gd name="connsiteY0" fmla="*/ 39416 h 2242565"/>
              <a:gd name="connsiteX1" fmla="*/ 2092621 w 6021358"/>
              <a:gd name="connsiteY1" fmla="*/ 45795 h 2242565"/>
              <a:gd name="connsiteX2" fmla="*/ 2596231 w 6021358"/>
              <a:gd name="connsiteY2" fmla="*/ 596222 h 2242565"/>
              <a:gd name="connsiteX3" fmla="*/ 2957416 w 6021358"/>
              <a:gd name="connsiteY3" fmla="*/ 817991 h 2242565"/>
              <a:gd name="connsiteX4" fmla="*/ 3514266 w 6021358"/>
              <a:gd name="connsiteY4" fmla="*/ 972544 h 2242565"/>
              <a:gd name="connsiteX5" fmla="*/ 4115743 w 6021358"/>
              <a:gd name="connsiteY5" fmla="*/ 566597 h 2242565"/>
              <a:gd name="connsiteX6" fmla="*/ 4605060 w 6021358"/>
              <a:gd name="connsiteY6" fmla="*/ 895444 h 2242565"/>
              <a:gd name="connsiteX7" fmla="*/ 4522811 w 6021358"/>
              <a:gd name="connsiteY7" fmla="*/ 2154735 h 2242565"/>
              <a:gd name="connsiteX8" fmla="*/ 6021358 w 6021358"/>
              <a:gd name="connsiteY8" fmla="*/ 1938557 h 2242565"/>
              <a:gd name="connsiteX0" fmla="*/ 0 w 6021358"/>
              <a:gd name="connsiteY0" fmla="*/ 39416 h 2230875"/>
              <a:gd name="connsiteX1" fmla="*/ 2092621 w 6021358"/>
              <a:gd name="connsiteY1" fmla="*/ 45795 h 2230875"/>
              <a:gd name="connsiteX2" fmla="*/ 2596231 w 6021358"/>
              <a:gd name="connsiteY2" fmla="*/ 596222 h 2230875"/>
              <a:gd name="connsiteX3" fmla="*/ 2957416 w 6021358"/>
              <a:gd name="connsiteY3" fmla="*/ 817991 h 2230875"/>
              <a:gd name="connsiteX4" fmla="*/ 3514266 w 6021358"/>
              <a:gd name="connsiteY4" fmla="*/ 972544 h 2230875"/>
              <a:gd name="connsiteX5" fmla="*/ 4115743 w 6021358"/>
              <a:gd name="connsiteY5" fmla="*/ 566597 h 2230875"/>
              <a:gd name="connsiteX6" fmla="*/ 4605060 w 6021358"/>
              <a:gd name="connsiteY6" fmla="*/ 895444 h 2230875"/>
              <a:gd name="connsiteX7" fmla="*/ 4522811 w 6021358"/>
              <a:gd name="connsiteY7" fmla="*/ 2154735 h 2230875"/>
              <a:gd name="connsiteX8" fmla="*/ 6021358 w 6021358"/>
              <a:gd name="connsiteY8" fmla="*/ 1938557 h 2230875"/>
              <a:gd name="connsiteX0" fmla="*/ 0 w 6232228"/>
              <a:gd name="connsiteY0" fmla="*/ 39416 h 2220832"/>
              <a:gd name="connsiteX1" fmla="*/ 2092621 w 6232228"/>
              <a:gd name="connsiteY1" fmla="*/ 45795 h 2220832"/>
              <a:gd name="connsiteX2" fmla="*/ 2596231 w 6232228"/>
              <a:gd name="connsiteY2" fmla="*/ 596222 h 2220832"/>
              <a:gd name="connsiteX3" fmla="*/ 2957416 w 6232228"/>
              <a:gd name="connsiteY3" fmla="*/ 817991 h 2220832"/>
              <a:gd name="connsiteX4" fmla="*/ 3514266 w 6232228"/>
              <a:gd name="connsiteY4" fmla="*/ 972544 h 2220832"/>
              <a:gd name="connsiteX5" fmla="*/ 4115743 w 6232228"/>
              <a:gd name="connsiteY5" fmla="*/ 566597 h 2220832"/>
              <a:gd name="connsiteX6" fmla="*/ 4605060 w 6232228"/>
              <a:gd name="connsiteY6" fmla="*/ 895444 h 2220832"/>
              <a:gd name="connsiteX7" fmla="*/ 4522811 w 6232228"/>
              <a:gd name="connsiteY7" fmla="*/ 2154735 h 2220832"/>
              <a:gd name="connsiteX8" fmla="*/ 6232228 w 6232228"/>
              <a:gd name="connsiteY8" fmla="*/ 1859717 h 2220832"/>
              <a:gd name="connsiteX0" fmla="*/ 0 w 6240338"/>
              <a:gd name="connsiteY0" fmla="*/ 39416 h 2247002"/>
              <a:gd name="connsiteX1" fmla="*/ 2092621 w 6240338"/>
              <a:gd name="connsiteY1" fmla="*/ 45795 h 2247002"/>
              <a:gd name="connsiteX2" fmla="*/ 2596231 w 6240338"/>
              <a:gd name="connsiteY2" fmla="*/ 596222 h 2247002"/>
              <a:gd name="connsiteX3" fmla="*/ 2957416 w 6240338"/>
              <a:gd name="connsiteY3" fmla="*/ 817991 h 2247002"/>
              <a:gd name="connsiteX4" fmla="*/ 3514266 w 6240338"/>
              <a:gd name="connsiteY4" fmla="*/ 972544 h 2247002"/>
              <a:gd name="connsiteX5" fmla="*/ 4115743 w 6240338"/>
              <a:gd name="connsiteY5" fmla="*/ 566597 h 2247002"/>
              <a:gd name="connsiteX6" fmla="*/ 4605060 w 6240338"/>
              <a:gd name="connsiteY6" fmla="*/ 895444 h 2247002"/>
              <a:gd name="connsiteX7" fmla="*/ 4522811 w 6240338"/>
              <a:gd name="connsiteY7" fmla="*/ 2154735 h 2247002"/>
              <a:gd name="connsiteX8" fmla="*/ 6240338 w 6240338"/>
              <a:gd name="connsiteY8" fmla="*/ 2030537 h 2247002"/>
              <a:gd name="connsiteX0" fmla="*/ 0 w 6240338"/>
              <a:gd name="connsiteY0" fmla="*/ 39416 h 2247002"/>
              <a:gd name="connsiteX1" fmla="*/ 2092621 w 6240338"/>
              <a:gd name="connsiteY1" fmla="*/ 45795 h 2247002"/>
              <a:gd name="connsiteX2" fmla="*/ 2596231 w 6240338"/>
              <a:gd name="connsiteY2" fmla="*/ 596222 h 2247002"/>
              <a:gd name="connsiteX3" fmla="*/ 2957416 w 6240338"/>
              <a:gd name="connsiteY3" fmla="*/ 817991 h 2247002"/>
              <a:gd name="connsiteX4" fmla="*/ 3514266 w 6240338"/>
              <a:gd name="connsiteY4" fmla="*/ 972544 h 2247002"/>
              <a:gd name="connsiteX5" fmla="*/ 4115743 w 6240338"/>
              <a:gd name="connsiteY5" fmla="*/ 566597 h 2247002"/>
              <a:gd name="connsiteX6" fmla="*/ 5002468 w 6240338"/>
              <a:gd name="connsiteY6" fmla="*/ 869164 h 2247002"/>
              <a:gd name="connsiteX7" fmla="*/ 4522811 w 6240338"/>
              <a:gd name="connsiteY7" fmla="*/ 2154735 h 2247002"/>
              <a:gd name="connsiteX8" fmla="*/ 6240338 w 6240338"/>
              <a:gd name="connsiteY8" fmla="*/ 2030537 h 2247002"/>
              <a:gd name="connsiteX0" fmla="*/ 0 w 6240338"/>
              <a:gd name="connsiteY0" fmla="*/ 39416 h 2236701"/>
              <a:gd name="connsiteX1" fmla="*/ 2092621 w 6240338"/>
              <a:gd name="connsiteY1" fmla="*/ 45795 h 2236701"/>
              <a:gd name="connsiteX2" fmla="*/ 2596231 w 6240338"/>
              <a:gd name="connsiteY2" fmla="*/ 596222 h 2236701"/>
              <a:gd name="connsiteX3" fmla="*/ 2957416 w 6240338"/>
              <a:gd name="connsiteY3" fmla="*/ 817991 h 2236701"/>
              <a:gd name="connsiteX4" fmla="*/ 3514266 w 6240338"/>
              <a:gd name="connsiteY4" fmla="*/ 972544 h 2236701"/>
              <a:gd name="connsiteX5" fmla="*/ 4115743 w 6240338"/>
              <a:gd name="connsiteY5" fmla="*/ 566597 h 2236701"/>
              <a:gd name="connsiteX6" fmla="*/ 5002468 w 6240338"/>
              <a:gd name="connsiteY6" fmla="*/ 869164 h 2236701"/>
              <a:gd name="connsiteX7" fmla="*/ 4976992 w 6240338"/>
              <a:gd name="connsiteY7" fmla="*/ 2141595 h 2236701"/>
              <a:gd name="connsiteX8" fmla="*/ 6240338 w 6240338"/>
              <a:gd name="connsiteY8" fmla="*/ 2030537 h 2236701"/>
              <a:gd name="connsiteX0" fmla="*/ 0 w 6240338"/>
              <a:gd name="connsiteY0" fmla="*/ 39416 h 2236701"/>
              <a:gd name="connsiteX1" fmla="*/ 2092621 w 6240338"/>
              <a:gd name="connsiteY1" fmla="*/ 45795 h 2236701"/>
              <a:gd name="connsiteX2" fmla="*/ 2596231 w 6240338"/>
              <a:gd name="connsiteY2" fmla="*/ 596222 h 2236701"/>
              <a:gd name="connsiteX3" fmla="*/ 2957416 w 6240338"/>
              <a:gd name="connsiteY3" fmla="*/ 817991 h 2236701"/>
              <a:gd name="connsiteX4" fmla="*/ 3514266 w 6240338"/>
              <a:gd name="connsiteY4" fmla="*/ 972544 h 2236701"/>
              <a:gd name="connsiteX5" fmla="*/ 4180626 w 6240338"/>
              <a:gd name="connsiteY5" fmla="*/ 566597 h 2236701"/>
              <a:gd name="connsiteX6" fmla="*/ 5002468 w 6240338"/>
              <a:gd name="connsiteY6" fmla="*/ 869164 h 2236701"/>
              <a:gd name="connsiteX7" fmla="*/ 4976992 w 6240338"/>
              <a:gd name="connsiteY7" fmla="*/ 2141595 h 2236701"/>
              <a:gd name="connsiteX8" fmla="*/ 6240338 w 6240338"/>
              <a:gd name="connsiteY8" fmla="*/ 2030537 h 2236701"/>
              <a:gd name="connsiteX0" fmla="*/ 0 w 6240338"/>
              <a:gd name="connsiteY0" fmla="*/ 39416 h 2067221"/>
              <a:gd name="connsiteX1" fmla="*/ 2092621 w 6240338"/>
              <a:gd name="connsiteY1" fmla="*/ 45795 h 2067221"/>
              <a:gd name="connsiteX2" fmla="*/ 2596231 w 6240338"/>
              <a:gd name="connsiteY2" fmla="*/ 596222 h 2067221"/>
              <a:gd name="connsiteX3" fmla="*/ 2957416 w 6240338"/>
              <a:gd name="connsiteY3" fmla="*/ 817991 h 2067221"/>
              <a:gd name="connsiteX4" fmla="*/ 3514266 w 6240338"/>
              <a:gd name="connsiteY4" fmla="*/ 972544 h 2067221"/>
              <a:gd name="connsiteX5" fmla="*/ 4180626 w 6240338"/>
              <a:gd name="connsiteY5" fmla="*/ 566597 h 2067221"/>
              <a:gd name="connsiteX6" fmla="*/ 5002468 w 6240338"/>
              <a:gd name="connsiteY6" fmla="*/ 869164 h 2067221"/>
              <a:gd name="connsiteX7" fmla="*/ 5017544 w 6240338"/>
              <a:gd name="connsiteY7" fmla="*/ 1786815 h 2067221"/>
              <a:gd name="connsiteX8" fmla="*/ 6240338 w 6240338"/>
              <a:gd name="connsiteY8" fmla="*/ 2030537 h 2067221"/>
              <a:gd name="connsiteX0" fmla="*/ 0 w 6402545"/>
              <a:gd name="connsiteY0" fmla="*/ 39416 h 1834013"/>
              <a:gd name="connsiteX1" fmla="*/ 2092621 w 6402545"/>
              <a:gd name="connsiteY1" fmla="*/ 45795 h 1834013"/>
              <a:gd name="connsiteX2" fmla="*/ 2596231 w 6402545"/>
              <a:gd name="connsiteY2" fmla="*/ 596222 h 1834013"/>
              <a:gd name="connsiteX3" fmla="*/ 2957416 w 6402545"/>
              <a:gd name="connsiteY3" fmla="*/ 817991 h 1834013"/>
              <a:gd name="connsiteX4" fmla="*/ 3514266 w 6402545"/>
              <a:gd name="connsiteY4" fmla="*/ 972544 h 1834013"/>
              <a:gd name="connsiteX5" fmla="*/ 4180626 w 6402545"/>
              <a:gd name="connsiteY5" fmla="*/ 566597 h 1834013"/>
              <a:gd name="connsiteX6" fmla="*/ 5002468 w 6402545"/>
              <a:gd name="connsiteY6" fmla="*/ 869164 h 1834013"/>
              <a:gd name="connsiteX7" fmla="*/ 5017544 w 6402545"/>
              <a:gd name="connsiteY7" fmla="*/ 1786815 h 1834013"/>
              <a:gd name="connsiteX8" fmla="*/ 6402545 w 6402545"/>
              <a:gd name="connsiteY8" fmla="*/ 1255276 h 1834013"/>
              <a:gd name="connsiteX0" fmla="*/ 0 w 6402545"/>
              <a:gd name="connsiteY0" fmla="*/ 39416 h 1834013"/>
              <a:gd name="connsiteX1" fmla="*/ 2092621 w 6402545"/>
              <a:gd name="connsiteY1" fmla="*/ 45795 h 1834013"/>
              <a:gd name="connsiteX2" fmla="*/ 2596231 w 6402545"/>
              <a:gd name="connsiteY2" fmla="*/ 596222 h 1834013"/>
              <a:gd name="connsiteX3" fmla="*/ 2957416 w 6402545"/>
              <a:gd name="connsiteY3" fmla="*/ 817991 h 1834013"/>
              <a:gd name="connsiteX4" fmla="*/ 3514266 w 6402545"/>
              <a:gd name="connsiteY4" fmla="*/ 972544 h 1834013"/>
              <a:gd name="connsiteX5" fmla="*/ 4180626 w 6402545"/>
              <a:gd name="connsiteY5" fmla="*/ 566597 h 1834013"/>
              <a:gd name="connsiteX6" fmla="*/ 5026799 w 6402545"/>
              <a:gd name="connsiteY6" fmla="*/ 737764 h 1834013"/>
              <a:gd name="connsiteX7" fmla="*/ 5017544 w 6402545"/>
              <a:gd name="connsiteY7" fmla="*/ 1786815 h 1834013"/>
              <a:gd name="connsiteX8" fmla="*/ 6402545 w 6402545"/>
              <a:gd name="connsiteY8" fmla="*/ 1255276 h 1834013"/>
              <a:gd name="connsiteX0" fmla="*/ 0 w 6402545"/>
              <a:gd name="connsiteY0" fmla="*/ 39416 h 1834013"/>
              <a:gd name="connsiteX1" fmla="*/ 2092621 w 6402545"/>
              <a:gd name="connsiteY1" fmla="*/ 45795 h 1834013"/>
              <a:gd name="connsiteX2" fmla="*/ 2596231 w 6402545"/>
              <a:gd name="connsiteY2" fmla="*/ 596222 h 1834013"/>
              <a:gd name="connsiteX3" fmla="*/ 2957416 w 6402545"/>
              <a:gd name="connsiteY3" fmla="*/ 817991 h 1834013"/>
              <a:gd name="connsiteX4" fmla="*/ 3514266 w 6402545"/>
              <a:gd name="connsiteY4" fmla="*/ 972544 h 1834013"/>
              <a:gd name="connsiteX5" fmla="*/ 4180626 w 6402545"/>
              <a:gd name="connsiteY5" fmla="*/ 566597 h 1834013"/>
              <a:gd name="connsiteX6" fmla="*/ 4961916 w 6402545"/>
              <a:gd name="connsiteY6" fmla="*/ 803464 h 1834013"/>
              <a:gd name="connsiteX7" fmla="*/ 5017544 w 6402545"/>
              <a:gd name="connsiteY7" fmla="*/ 1786815 h 1834013"/>
              <a:gd name="connsiteX8" fmla="*/ 6402545 w 6402545"/>
              <a:gd name="connsiteY8" fmla="*/ 1255276 h 1834013"/>
              <a:gd name="connsiteX0" fmla="*/ 0 w 6402545"/>
              <a:gd name="connsiteY0" fmla="*/ 39416 h 1958907"/>
              <a:gd name="connsiteX1" fmla="*/ 2092621 w 6402545"/>
              <a:gd name="connsiteY1" fmla="*/ 45795 h 1958907"/>
              <a:gd name="connsiteX2" fmla="*/ 2596231 w 6402545"/>
              <a:gd name="connsiteY2" fmla="*/ 596222 h 1958907"/>
              <a:gd name="connsiteX3" fmla="*/ 2957416 w 6402545"/>
              <a:gd name="connsiteY3" fmla="*/ 817991 h 1958907"/>
              <a:gd name="connsiteX4" fmla="*/ 3514266 w 6402545"/>
              <a:gd name="connsiteY4" fmla="*/ 972544 h 1958907"/>
              <a:gd name="connsiteX5" fmla="*/ 4180626 w 6402545"/>
              <a:gd name="connsiteY5" fmla="*/ 566597 h 1958907"/>
              <a:gd name="connsiteX6" fmla="*/ 4961916 w 6402545"/>
              <a:gd name="connsiteY6" fmla="*/ 803464 h 1958907"/>
              <a:gd name="connsiteX7" fmla="*/ 5033765 w 6402545"/>
              <a:gd name="connsiteY7" fmla="*/ 1918215 h 1958907"/>
              <a:gd name="connsiteX8" fmla="*/ 6402545 w 6402545"/>
              <a:gd name="connsiteY8" fmla="*/ 1255276 h 1958907"/>
              <a:gd name="connsiteX0" fmla="*/ 0 w 6410655"/>
              <a:gd name="connsiteY0" fmla="*/ 39416 h 1949748"/>
              <a:gd name="connsiteX1" fmla="*/ 2092621 w 6410655"/>
              <a:gd name="connsiteY1" fmla="*/ 45795 h 1949748"/>
              <a:gd name="connsiteX2" fmla="*/ 2596231 w 6410655"/>
              <a:gd name="connsiteY2" fmla="*/ 596222 h 1949748"/>
              <a:gd name="connsiteX3" fmla="*/ 2957416 w 6410655"/>
              <a:gd name="connsiteY3" fmla="*/ 817991 h 1949748"/>
              <a:gd name="connsiteX4" fmla="*/ 3514266 w 6410655"/>
              <a:gd name="connsiteY4" fmla="*/ 972544 h 1949748"/>
              <a:gd name="connsiteX5" fmla="*/ 4180626 w 6410655"/>
              <a:gd name="connsiteY5" fmla="*/ 566597 h 1949748"/>
              <a:gd name="connsiteX6" fmla="*/ 4961916 w 6410655"/>
              <a:gd name="connsiteY6" fmla="*/ 803464 h 1949748"/>
              <a:gd name="connsiteX7" fmla="*/ 5033765 w 6410655"/>
              <a:gd name="connsiteY7" fmla="*/ 1918215 h 1949748"/>
              <a:gd name="connsiteX8" fmla="*/ 6410655 w 6410655"/>
              <a:gd name="connsiteY8" fmla="*/ 979336 h 1949748"/>
              <a:gd name="connsiteX0" fmla="*/ 0 w 6305220"/>
              <a:gd name="connsiteY0" fmla="*/ 39416 h 1953118"/>
              <a:gd name="connsiteX1" fmla="*/ 2092621 w 6305220"/>
              <a:gd name="connsiteY1" fmla="*/ 45795 h 1953118"/>
              <a:gd name="connsiteX2" fmla="*/ 2596231 w 6305220"/>
              <a:gd name="connsiteY2" fmla="*/ 596222 h 1953118"/>
              <a:gd name="connsiteX3" fmla="*/ 2957416 w 6305220"/>
              <a:gd name="connsiteY3" fmla="*/ 817991 h 1953118"/>
              <a:gd name="connsiteX4" fmla="*/ 3514266 w 6305220"/>
              <a:gd name="connsiteY4" fmla="*/ 972544 h 1953118"/>
              <a:gd name="connsiteX5" fmla="*/ 4180626 w 6305220"/>
              <a:gd name="connsiteY5" fmla="*/ 566597 h 1953118"/>
              <a:gd name="connsiteX6" fmla="*/ 4961916 w 6305220"/>
              <a:gd name="connsiteY6" fmla="*/ 803464 h 1953118"/>
              <a:gd name="connsiteX7" fmla="*/ 5033765 w 6305220"/>
              <a:gd name="connsiteY7" fmla="*/ 1918215 h 1953118"/>
              <a:gd name="connsiteX8" fmla="*/ 6305220 w 6305220"/>
              <a:gd name="connsiteY8" fmla="*/ 1097596 h 1953118"/>
              <a:gd name="connsiteX0" fmla="*/ 0 w 6305220"/>
              <a:gd name="connsiteY0" fmla="*/ 39416 h 1927686"/>
              <a:gd name="connsiteX1" fmla="*/ 2092621 w 6305220"/>
              <a:gd name="connsiteY1" fmla="*/ 45795 h 1927686"/>
              <a:gd name="connsiteX2" fmla="*/ 2596231 w 6305220"/>
              <a:gd name="connsiteY2" fmla="*/ 596222 h 1927686"/>
              <a:gd name="connsiteX3" fmla="*/ 2957416 w 6305220"/>
              <a:gd name="connsiteY3" fmla="*/ 817991 h 1927686"/>
              <a:gd name="connsiteX4" fmla="*/ 3514266 w 6305220"/>
              <a:gd name="connsiteY4" fmla="*/ 972544 h 1927686"/>
              <a:gd name="connsiteX5" fmla="*/ 4180626 w 6305220"/>
              <a:gd name="connsiteY5" fmla="*/ 566597 h 1927686"/>
              <a:gd name="connsiteX6" fmla="*/ 4961916 w 6305220"/>
              <a:gd name="connsiteY6" fmla="*/ 803464 h 1927686"/>
              <a:gd name="connsiteX7" fmla="*/ 5066207 w 6305220"/>
              <a:gd name="connsiteY7" fmla="*/ 1891935 h 1927686"/>
              <a:gd name="connsiteX8" fmla="*/ 6305220 w 6305220"/>
              <a:gd name="connsiteY8" fmla="*/ 1097596 h 1927686"/>
              <a:gd name="connsiteX0" fmla="*/ 0 w 6305220"/>
              <a:gd name="connsiteY0" fmla="*/ 39416 h 1906050"/>
              <a:gd name="connsiteX1" fmla="*/ 2092621 w 6305220"/>
              <a:gd name="connsiteY1" fmla="*/ 45795 h 1906050"/>
              <a:gd name="connsiteX2" fmla="*/ 2596231 w 6305220"/>
              <a:gd name="connsiteY2" fmla="*/ 596222 h 1906050"/>
              <a:gd name="connsiteX3" fmla="*/ 2957416 w 6305220"/>
              <a:gd name="connsiteY3" fmla="*/ 817991 h 1906050"/>
              <a:gd name="connsiteX4" fmla="*/ 3514266 w 6305220"/>
              <a:gd name="connsiteY4" fmla="*/ 972544 h 1906050"/>
              <a:gd name="connsiteX5" fmla="*/ 4180626 w 6305220"/>
              <a:gd name="connsiteY5" fmla="*/ 566597 h 1906050"/>
              <a:gd name="connsiteX6" fmla="*/ 4961916 w 6305220"/>
              <a:gd name="connsiteY6" fmla="*/ 803464 h 1906050"/>
              <a:gd name="connsiteX7" fmla="*/ 5066207 w 6305220"/>
              <a:gd name="connsiteY7" fmla="*/ 1891935 h 1906050"/>
              <a:gd name="connsiteX8" fmla="*/ 5771012 w 6305220"/>
              <a:gd name="connsiteY8" fmla="*/ 1196293 h 1906050"/>
              <a:gd name="connsiteX9" fmla="*/ 6305220 w 6305220"/>
              <a:gd name="connsiteY9" fmla="*/ 1097596 h 1906050"/>
              <a:gd name="connsiteX0" fmla="*/ 0 w 6467427"/>
              <a:gd name="connsiteY0" fmla="*/ 39416 h 1906050"/>
              <a:gd name="connsiteX1" fmla="*/ 2092621 w 6467427"/>
              <a:gd name="connsiteY1" fmla="*/ 45795 h 1906050"/>
              <a:gd name="connsiteX2" fmla="*/ 2596231 w 6467427"/>
              <a:gd name="connsiteY2" fmla="*/ 596222 h 1906050"/>
              <a:gd name="connsiteX3" fmla="*/ 2957416 w 6467427"/>
              <a:gd name="connsiteY3" fmla="*/ 817991 h 1906050"/>
              <a:gd name="connsiteX4" fmla="*/ 3514266 w 6467427"/>
              <a:gd name="connsiteY4" fmla="*/ 972544 h 1906050"/>
              <a:gd name="connsiteX5" fmla="*/ 4180626 w 6467427"/>
              <a:gd name="connsiteY5" fmla="*/ 566597 h 1906050"/>
              <a:gd name="connsiteX6" fmla="*/ 4961916 w 6467427"/>
              <a:gd name="connsiteY6" fmla="*/ 803464 h 1906050"/>
              <a:gd name="connsiteX7" fmla="*/ 5066207 w 6467427"/>
              <a:gd name="connsiteY7" fmla="*/ 1891935 h 1906050"/>
              <a:gd name="connsiteX8" fmla="*/ 5771012 w 6467427"/>
              <a:gd name="connsiteY8" fmla="*/ 1196293 h 1906050"/>
              <a:gd name="connsiteX9" fmla="*/ 6467427 w 6467427"/>
              <a:gd name="connsiteY9" fmla="*/ 1031896 h 1906050"/>
              <a:gd name="connsiteX0" fmla="*/ 0 w 6321440"/>
              <a:gd name="connsiteY0" fmla="*/ 39416 h 1906050"/>
              <a:gd name="connsiteX1" fmla="*/ 2092621 w 6321440"/>
              <a:gd name="connsiteY1" fmla="*/ 45795 h 1906050"/>
              <a:gd name="connsiteX2" fmla="*/ 2596231 w 6321440"/>
              <a:gd name="connsiteY2" fmla="*/ 596222 h 1906050"/>
              <a:gd name="connsiteX3" fmla="*/ 2957416 w 6321440"/>
              <a:gd name="connsiteY3" fmla="*/ 817991 h 1906050"/>
              <a:gd name="connsiteX4" fmla="*/ 3514266 w 6321440"/>
              <a:gd name="connsiteY4" fmla="*/ 972544 h 1906050"/>
              <a:gd name="connsiteX5" fmla="*/ 4180626 w 6321440"/>
              <a:gd name="connsiteY5" fmla="*/ 566597 h 1906050"/>
              <a:gd name="connsiteX6" fmla="*/ 4961916 w 6321440"/>
              <a:gd name="connsiteY6" fmla="*/ 803464 h 1906050"/>
              <a:gd name="connsiteX7" fmla="*/ 5066207 w 6321440"/>
              <a:gd name="connsiteY7" fmla="*/ 1891935 h 1906050"/>
              <a:gd name="connsiteX8" fmla="*/ 5771012 w 6321440"/>
              <a:gd name="connsiteY8" fmla="*/ 1196293 h 1906050"/>
              <a:gd name="connsiteX9" fmla="*/ 6321440 w 6321440"/>
              <a:gd name="connsiteY9" fmla="*/ 1045036 h 1906050"/>
              <a:gd name="connsiteX0" fmla="*/ 0 w 6321440"/>
              <a:gd name="connsiteY0" fmla="*/ 39416 h 1906050"/>
              <a:gd name="connsiteX1" fmla="*/ 2092621 w 6321440"/>
              <a:gd name="connsiteY1" fmla="*/ 45795 h 1906050"/>
              <a:gd name="connsiteX2" fmla="*/ 2596231 w 6321440"/>
              <a:gd name="connsiteY2" fmla="*/ 596222 h 1906050"/>
              <a:gd name="connsiteX3" fmla="*/ 2957416 w 6321440"/>
              <a:gd name="connsiteY3" fmla="*/ 817991 h 1906050"/>
              <a:gd name="connsiteX4" fmla="*/ 3514266 w 6321440"/>
              <a:gd name="connsiteY4" fmla="*/ 972544 h 1906050"/>
              <a:gd name="connsiteX5" fmla="*/ 4180626 w 6321440"/>
              <a:gd name="connsiteY5" fmla="*/ 566597 h 1906050"/>
              <a:gd name="connsiteX6" fmla="*/ 4961916 w 6321440"/>
              <a:gd name="connsiteY6" fmla="*/ 803464 h 1906050"/>
              <a:gd name="connsiteX7" fmla="*/ 5066207 w 6321440"/>
              <a:gd name="connsiteY7" fmla="*/ 1891935 h 1906050"/>
              <a:gd name="connsiteX8" fmla="*/ 5771012 w 6321440"/>
              <a:gd name="connsiteY8" fmla="*/ 1196293 h 1906050"/>
              <a:gd name="connsiteX9" fmla="*/ 6321440 w 6321440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103403 w 6467427"/>
              <a:gd name="connsiteY3" fmla="*/ 817991 h 1906050"/>
              <a:gd name="connsiteX4" fmla="*/ 3660253 w 6467427"/>
              <a:gd name="connsiteY4" fmla="*/ 972544 h 1906050"/>
              <a:gd name="connsiteX5" fmla="*/ 4326613 w 6467427"/>
              <a:gd name="connsiteY5" fmla="*/ 566597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467173 w 6467427"/>
              <a:gd name="connsiteY3" fmla="*/ 704254 h 1906050"/>
              <a:gd name="connsiteX4" fmla="*/ 3660253 w 6467427"/>
              <a:gd name="connsiteY4" fmla="*/ 972544 h 1906050"/>
              <a:gd name="connsiteX5" fmla="*/ 4326613 w 6467427"/>
              <a:gd name="connsiteY5" fmla="*/ 566597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467173 w 6467427"/>
              <a:gd name="connsiteY3" fmla="*/ 704254 h 1906050"/>
              <a:gd name="connsiteX4" fmla="*/ 3660253 w 6467427"/>
              <a:gd name="connsiteY4" fmla="*/ 972544 h 1906050"/>
              <a:gd name="connsiteX5" fmla="*/ 4326613 w 6467427"/>
              <a:gd name="connsiteY5" fmla="*/ 566597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467173 w 6467427"/>
              <a:gd name="connsiteY3" fmla="*/ 704254 h 1906050"/>
              <a:gd name="connsiteX4" fmla="*/ 3660253 w 6467427"/>
              <a:gd name="connsiteY4" fmla="*/ 972544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467173 w 6467427"/>
              <a:gd name="connsiteY3" fmla="*/ 704254 h 1906050"/>
              <a:gd name="connsiteX4" fmla="*/ 4170808 w 6467427"/>
              <a:gd name="connsiteY4" fmla="*/ 74507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607575 w 6467427"/>
              <a:gd name="connsiteY3" fmla="*/ 631876 h 1906050"/>
              <a:gd name="connsiteX4" fmla="*/ 4170808 w 6467427"/>
              <a:gd name="connsiteY4" fmla="*/ 74507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607575 w 6467427"/>
              <a:gd name="connsiteY3" fmla="*/ 631876 h 1906050"/>
              <a:gd name="connsiteX4" fmla="*/ 4170808 w 6467427"/>
              <a:gd name="connsiteY4" fmla="*/ 74507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607575 w 6467427"/>
              <a:gd name="connsiteY3" fmla="*/ 631876 h 1906050"/>
              <a:gd name="connsiteX4" fmla="*/ 4170808 w 6467427"/>
              <a:gd name="connsiteY4" fmla="*/ 74507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607575 w 6467427"/>
              <a:gd name="connsiteY3" fmla="*/ 631876 h 1906050"/>
              <a:gd name="connsiteX4" fmla="*/ 4170808 w 6467427"/>
              <a:gd name="connsiteY4" fmla="*/ 74507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594812 w 6467427"/>
              <a:gd name="connsiteY3" fmla="*/ 435422 h 1906050"/>
              <a:gd name="connsiteX4" fmla="*/ 4170808 w 6467427"/>
              <a:gd name="connsiteY4" fmla="*/ 74507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454410 w 6467427"/>
              <a:gd name="connsiteY3" fmla="*/ 487119 h 1906050"/>
              <a:gd name="connsiteX4" fmla="*/ 4170808 w 6467427"/>
              <a:gd name="connsiteY4" fmla="*/ 74507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454410 w 6467427"/>
              <a:gd name="connsiteY3" fmla="*/ 487119 h 1906050"/>
              <a:gd name="connsiteX4" fmla="*/ 4170808 w 6467427"/>
              <a:gd name="connsiteY4" fmla="*/ 74507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454410 w 6467427"/>
              <a:gd name="connsiteY3" fmla="*/ 487119 h 1906050"/>
              <a:gd name="connsiteX4" fmla="*/ 4170808 w 6467427"/>
              <a:gd name="connsiteY4" fmla="*/ 74507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454410 w 6467427"/>
              <a:gd name="connsiteY3" fmla="*/ 487119 h 1906050"/>
              <a:gd name="connsiteX4" fmla="*/ 4170808 w 6467427"/>
              <a:gd name="connsiteY4" fmla="*/ 74507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454410 w 6467427"/>
              <a:gd name="connsiteY3" fmla="*/ 487119 h 1906050"/>
              <a:gd name="connsiteX4" fmla="*/ 4011260 w 6467427"/>
              <a:gd name="connsiteY4" fmla="*/ 70371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454410 w 6467427"/>
              <a:gd name="connsiteY3" fmla="*/ 487119 h 1906050"/>
              <a:gd name="connsiteX4" fmla="*/ 4081462 w 6467427"/>
              <a:gd name="connsiteY4" fmla="*/ 70371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454410 w 6467427"/>
              <a:gd name="connsiteY3" fmla="*/ 487119 h 1906050"/>
              <a:gd name="connsiteX4" fmla="*/ 4081462 w 6467427"/>
              <a:gd name="connsiteY4" fmla="*/ 70371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454410 w 6467427"/>
              <a:gd name="connsiteY3" fmla="*/ 487119 h 1906050"/>
              <a:gd name="connsiteX4" fmla="*/ 4081462 w 6467427"/>
              <a:gd name="connsiteY4" fmla="*/ 70371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39416 h 1906050"/>
              <a:gd name="connsiteX1" fmla="*/ 2238608 w 6467427"/>
              <a:gd name="connsiteY1" fmla="*/ 45795 h 1906050"/>
              <a:gd name="connsiteX2" fmla="*/ 2742218 w 6467427"/>
              <a:gd name="connsiteY2" fmla="*/ 596222 h 1906050"/>
              <a:gd name="connsiteX3" fmla="*/ 3339535 w 6467427"/>
              <a:gd name="connsiteY3" fmla="*/ 332025 h 1906050"/>
              <a:gd name="connsiteX4" fmla="*/ 4081462 w 6467427"/>
              <a:gd name="connsiteY4" fmla="*/ 703712 h 1906050"/>
              <a:gd name="connsiteX5" fmla="*/ 4684001 w 6467427"/>
              <a:gd name="connsiteY5" fmla="*/ 535578 h 1906050"/>
              <a:gd name="connsiteX6" fmla="*/ 5107903 w 6467427"/>
              <a:gd name="connsiteY6" fmla="*/ 803464 h 1906050"/>
              <a:gd name="connsiteX7" fmla="*/ 5212194 w 6467427"/>
              <a:gd name="connsiteY7" fmla="*/ 1891935 h 1906050"/>
              <a:gd name="connsiteX8" fmla="*/ 5916999 w 6467427"/>
              <a:gd name="connsiteY8" fmla="*/ 1196293 h 1906050"/>
              <a:gd name="connsiteX9" fmla="*/ 6467427 w 6467427"/>
              <a:gd name="connsiteY9" fmla="*/ 1097596 h 1906050"/>
              <a:gd name="connsiteX0" fmla="*/ 0 w 6467427"/>
              <a:gd name="connsiteY0" fmla="*/ 28834 h 1895468"/>
              <a:gd name="connsiteX1" fmla="*/ 2238608 w 6467427"/>
              <a:gd name="connsiteY1" fmla="*/ 35213 h 1895468"/>
              <a:gd name="connsiteX2" fmla="*/ 2672017 w 6467427"/>
              <a:gd name="connsiteY2" fmla="*/ 440885 h 1895468"/>
              <a:gd name="connsiteX3" fmla="*/ 3339535 w 6467427"/>
              <a:gd name="connsiteY3" fmla="*/ 321443 h 1895468"/>
              <a:gd name="connsiteX4" fmla="*/ 4081462 w 6467427"/>
              <a:gd name="connsiteY4" fmla="*/ 693130 h 1895468"/>
              <a:gd name="connsiteX5" fmla="*/ 4684001 w 6467427"/>
              <a:gd name="connsiteY5" fmla="*/ 524996 h 1895468"/>
              <a:gd name="connsiteX6" fmla="*/ 5107903 w 6467427"/>
              <a:gd name="connsiteY6" fmla="*/ 792882 h 1895468"/>
              <a:gd name="connsiteX7" fmla="*/ 5212194 w 6467427"/>
              <a:gd name="connsiteY7" fmla="*/ 1881353 h 1895468"/>
              <a:gd name="connsiteX8" fmla="*/ 5916999 w 6467427"/>
              <a:gd name="connsiteY8" fmla="*/ 1185711 h 1895468"/>
              <a:gd name="connsiteX9" fmla="*/ 6467427 w 6467427"/>
              <a:gd name="connsiteY9" fmla="*/ 1087014 h 1895468"/>
              <a:gd name="connsiteX0" fmla="*/ 0 w 6467427"/>
              <a:gd name="connsiteY0" fmla="*/ 39415 h 1906049"/>
              <a:gd name="connsiteX1" fmla="*/ 2238608 w 6467427"/>
              <a:gd name="connsiteY1" fmla="*/ 45794 h 1906049"/>
              <a:gd name="connsiteX2" fmla="*/ 2652872 w 6467427"/>
              <a:gd name="connsiteY2" fmla="*/ 596221 h 1906049"/>
              <a:gd name="connsiteX3" fmla="*/ 3339535 w 6467427"/>
              <a:gd name="connsiteY3" fmla="*/ 332024 h 1906049"/>
              <a:gd name="connsiteX4" fmla="*/ 4081462 w 6467427"/>
              <a:gd name="connsiteY4" fmla="*/ 703711 h 1906049"/>
              <a:gd name="connsiteX5" fmla="*/ 4684001 w 6467427"/>
              <a:gd name="connsiteY5" fmla="*/ 535577 h 1906049"/>
              <a:gd name="connsiteX6" fmla="*/ 5107903 w 6467427"/>
              <a:gd name="connsiteY6" fmla="*/ 803463 h 1906049"/>
              <a:gd name="connsiteX7" fmla="*/ 5212194 w 6467427"/>
              <a:gd name="connsiteY7" fmla="*/ 1891934 h 1906049"/>
              <a:gd name="connsiteX8" fmla="*/ 5916999 w 6467427"/>
              <a:gd name="connsiteY8" fmla="*/ 1196292 h 1906049"/>
              <a:gd name="connsiteX9" fmla="*/ 6467427 w 6467427"/>
              <a:gd name="connsiteY9" fmla="*/ 1097595 h 1906049"/>
              <a:gd name="connsiteX0" fmla="*/ 0 w 6467427"/>
              <a:gd name="connsiteY0" fmla="*/ 31094 h 1897728"/>
              <a:gd name="connsiteX1" fmla="*/ 2238608 w 6467427"/>
              <a:gd name="connsiteY1" fmla="*/ 37473 h 1897728"/>
              <a:gd name="connsiteX2" fmla="*/ 2691164 w 6467427"/>
              <a:gd name="connsiteY2" fmla="*/ 474163 h 1897728"/>
              <a:gd name="connsiteX3" fmla="*/ 3339535 w 6467427"/>
              <a:gd name="connsiteY3" fmla="*/ 323703 h 1897728"/>
              <a:gd name="connsiteX4" fmla="*/ 4081462 w 6467427"/>
              <a:gd name="connsiteY4" fmla="*/ 695390 h 1897728"/>
              <a:gd name="connsiteX5" fmla="*/ 4684001 w 6467427"/>
              <a:gd name="connsiteY5" fmla="*/ 527256 h 1897728"/>
              <a:gd name="connsiteX6" fmla="*/ 5107903 w 6467427"/>
              <a:gd name="connsiteY6" fmla="*/ 795142 h 1897728"/>
              <a:gd name="connsiteX7" fmla="*/ 5212194 w 6467427"/>
              <a:gd name="connsiteY7" fmla="*/ 1883613 h 1897728"/>
              <a:gd name="connsiteX8" fmla="*/ 5916999 w 6467427"/>
              <a:gd name="connsiteY8" fmla="*/ 1187971 h 1897728"/>
              <a:gd name="connsiteX9" fmla="*/ 6467427 w 6467427"/>
              <a:gd name="connsiteY9" fmla="*/ 1089274 h 1897728"/>
              <a:gd name="connsiteX0" fmla="*/ 0 w 6467427"/>
              <a:gd name="connsiteY0" fmla="*/ 31094 h 1897728"/>
              <a:gd name="connsiteX1" fmla="*/ 2238608 w 6467427"/>
              <a:gd name="connsiteY1" fmla="*/ 37473 h 1897728"/>
              <a:gd name="connsiteX2" fmla="*/ 2691164 w 6467427"/>
              <a:gd name="connsiteY2" fmla="*/ 474163 h 1897728"/>
              <a:gd name="connsiteX3" fmla="*/ 3365062 w 6467427"/>
              <a:gd name="connsiteY3" fmla="*/ 406421 h 1897728"/>
              <a:gd name="connsiteX4" fmla="*/ 4081462 w 6467427"/>
              <a:gd name="connsiteY4" fmla="*/ 695390 h 1897728"/>
              <a:gd name="connsiteX5" fmla="*/ 4684001 w 6467427"/>
              <a:gd name="connsiteY5" fmla="*/ 527256 h 1897728"/>
              <a:gd name="connsiteX6" fmla="*/ 5107903 w 6467427"/>
              <a:gd name="connsiteY6" fmla="*/ 795142 h 1897728"/>
              <a:gd name="connsiteX7" fmla="*/ 5212194 w 6467427"/>
              <a:gd name="connsiteY7" fmla="*/ 1883613 h 1897728"/>
              <a:gd name="connsiteX8" fmla="*/ 5916999 w 6467427"/>
              <a:gd name="connsiteY8" fmla="*/ 1187971 h 1897728"/>
              <a:gd name="connsiteX9" fmla="*/ 6467427 w 6467427"/>
              <a:gd name="connsiteY9" fmla="*/ 1089274 h 189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67427" h="1897728">
                <a:moveTo>
                  <a:pt x="0" y="31094"/>
                </a:moveTo>
                <a:cubicBezTo>
                  <a:pt x="375354" y="19747"/>
                  <a:pt x="1790081" y="-36372"/>
                  <a:pt x="2238608" y="37473"/>
                </a:cubicBezTo>
                <a:cubicBezTo>
                  <a:pt x="2687135" y="111318"/>
                  <a:pt x="2503422" y="412672"/>
                  <a:pt x="2691164" y="474163"/>
                </a:cubicBezTo>
                <a:cubicBezTo>
                  <a:pt x="2878906" y="535654"/>
                  <a:pt x="3013216" y="338464"/>
                  <a:pt x="3365062" y="406421"/>
                </a:cubicBezTo>
                <a:cubicBezTo>
                  <a:pt x="3678545" y="531645"/>
                  <a:pt x="3861639" y="675251"/>
                  <a:pt x="4081462" y="695390"/>
                </a:cubicBezTo>
                <a:cubicBezTo>
                  <a:pt x="4301285" y="715529"/>
                  <a:pt x="4512928" y="510631"/>
                  <a:pt x="4684001" y="527256"/>
                </a:cubicBezTo>
                <a:cubicBezTo>
                  <a:pt x="4855074" y="543881"/>
                  <a:pt x="5019871" y="569083"/>
                  <a:pt x="5107903" y="795142"/>
                </a:cubicBezTo>
                <a:cubicBezTo>
                  <a:pt x="5195935" y="1021202"/>
                  <a:pt x="5084103" y="1763392"/>
                  <a:pt x="5212194" y="1883613"/>
                </a:cubicBezTo>
                <a:cubicBezTo>
                  <a:pt x="5340285" y="2003834"/>
                  <a:pt x="5710497" y="1320361"/>
                  <a:pt x="5916999" y="1187971"/>
                </a:cubicBezTo>
                <a:cubicBezTo>
                  <a:pt x="6123501" y="1055581"/>
                  <a:pt x="6371634" y="1160473"/>
                  <a:pt x="6467427" y="1089274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5BF560DB-2443-4A4E-AE67-79ACEA3737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794657" y="6356352"/>
            <a:ext cx="4599511" cy="365125"/>
          </a:xfrm>
        </p:spPr>
        <p:txBody>
          <a:bodyPr/>
          <a:lstStyle/>
          <a:p>
            <a:r>
              <a:rPr lang="en-US" dirty="0"/>
              <a:t>Daniel Siegmann – IMPRSS Colloquium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112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190A5-28F5-402B-BFE6-AED66855F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TRISTAN Detector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2DA9411-DAEF-4B82-ABFC-6F1C2C4E08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de-DE" spc="-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 rates </a:t>
                </a:r>
                <a14:m>
                  <m:oMath xmlns:m="http://schemas.openxmlformats.org/officeDocument/2006/math">
                    <m:r>
                      <a:rPr lang="de-DE" i="1" spc="-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𝒪</m:t>
                    </m:r>
                    <m:r>
                      <a:rPr lang="de-DE" i="1" spc="-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  <m:t>8</m:t>
                        </m:r>
                      </m:sup>
                    </m:sSup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e</m:t>
                    </m:r>
                    <m:r>
                      <m:rPr>
                        <m:nor/>
                      </m:rPr>
                      <a:rPr lang="en-US" dirty="0"/>
                      <m:t>/</m:t>
                    </m:r>
                    <m:r>
                      <m:rPr>
                        <m:nor/>
                      </m:rPr>
                      <a:rPr lang="en-US" dirty="0"/>
                      <m:t>s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de-DE" dirty="0">
                    <a:solidFill>
                      <a:srgbClr val="0065BD"/>
                    </a:solidFill>
                  </a:rPr>
                  <a:t>1000 </a:t>
                </a:r>
                <a:r>
                  <a:rPr lang="de-DE" dirty="0" err="1">
                    <a:solidFill>
                      <a:srgbClr val="0065BD"/>
                    </a:solidFill>
                  </a:rPr>
                  <a:t>pixels</a:t>
                </a:r>
                <a:r>
                  <a:rPr lang="de-DE" dirty="0">
                    <a:solidFill>
                      <a:srgbClr val="0065BD"/>
                    </a:solidFill>
                  </a:rPr>
                  <a:t> (100 kcps per </a:t>
                </a:r>
                <a:r>
                  <a:rPr lang="de-DE" dirty="0" err="1">
                    <a:solidFill>
                      <a:srgbClr val="0065BD"/>
                    </a:solidFill>
                  </a:rPr>
                  <a:t>pixel</a:t>
                </a:r>
                <a:r>
                  <a:rPr lang="de-DE" dirty="0">
                    <a:solidFill>
                      <a:srgbClr val="0065BD"/>
                    </a:solidFill>
                  </a:rPr>
                  <a:t>)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de-DE" dirty="0" err="1">
                    <a:solidFill>
                      <a:srgbClr val="0065BD"/>
                    </a:solidFill>
                  </a:rPr>
                  <a:t>Flux</a:t>
                </a:r>
                <a:r>
                  <a:rPr lang="de-DE" dirty="0">
                    <a:solidFill>
                      <a:srgbClr val="0065BD"/>
                    </a:solidFill>
                  </a:rPr>
                  <a:t>-tube Ø 20 cm -&gt; Ø 3mm </a:t>
                </a:r>
                <a:r>
                  <a:rPr lang="de-DE" dirty="0" err="1">
                    <a:solidFill>
                      <a:srgbClr val="0065BD"/>
                    </a:solidFill>
                  </a:rPr>
                  <a:t>pixel</a:t>
                </a:r>
                <a:endParaRPr lang="en-US" dirty="0">
                  <a:solidFill>
                    <a:srgbClr val="0065BD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b="1" dirty="0"/>
                  <a:t>Differential measurement</a:t>
                </a:r>
                <a:endParaRPr lang="de-DE" b="1" dirty="0"/>
              </a:p>
              <a:p>
                <a:pPr lvl="1">
                  <a:lnSpc>
                    <a:spcPct val="100000"/>
                  </a:lnSpc>
                </a:pPr>
                <a:r>
                  <a:rPr lang="de-DE" b="1" dirty="0">
                    <a:solidFill>
                      <a:schemeClr val="accent1"/>
                    </a:solidFill>
                  </a:rPr>
                  <a:t>Energy resolution &lt; 300 eV </a:t>
                </a:r>
                <a:r>
                  <a:rPr lang="en-US" b="1" dirty="0">
                    <a:solidFill>
                      <a:schemeClr val="accent1"/>
                    </a:solidFill>
                  </a:rPr>
                  <a:t>(@20 keV)</a:t>
                </a:r>
                <a:endParaRPr lang="de-DE" b="1" dirty="0">
                  <a:solidFill>
                    <a:schemeClr val="accent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de-DE" b="1" dirty="0"/>
                  <a:t>Low energy threshold &lt; 2 keV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b="1" dirty="0">
                    <a:solidFill>
                      <a:srgbClr val="0065BD"/>
                    </a:solidFill>
                  </a:rPr>
                  <a:t>Thin entrance window</a:t>
                </a:r>
                <a:r>
                  <a:rPr lang="en-US" sz="2399" b="1" dirty="0">
                    <a:solidFill>
                      <a:srgbClr val="0065BD"/>
                    </a:solidFill>
                  </a:rPr>
                  <a:t> (&lt; 100 nm)</a:t>
                </a:r>
                <a:endParaRPr lang="de-DE" b="1" dirty="0">
                  <a:solidFill>
                    <a:srgbClr val="0065BD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2DA9411-DAEF-4B82-ABFC-6F1C2C4E08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65" t="-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8B101F-53CC-4FD4-B8FE-B3F8B64A1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5FE286-8596-4FC4-A2D4-B403899E6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6FDEA4F5-6C28-43C3-A9AC-94FD0764170C}"/>
              </a:ext>
            </a:extLst>
          </p:cNvPr>
          <p:cNvSpPr/>
          <p:nvPr/>
        </p:nvSpPr>
        <p:spPr>
          <a:xfrm>
            <a:off x="1178270" y="4941168"/>
            <a:ext cx="5800473" cy="559299"/>
          </a:xfrm>
          <a:prstGeom prst="roundRect">
            <a:avLst>
              <a:gd name="adj" fmla="val 21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6000" lvl="2" indent="-306000">
              <a:buFont typeface="Wingdings" panose="05000000000000000000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Silicon Drift Detector (SDD)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283CAF9-AA16-422B-BB49-B808A7043ED2}"/>
              </a:ext>
            </a:extLst>
          </p:cNvPr>
          <p:cNvGrpSpPr/>
          <p:nvPr/>
        </p:nvGrpSpPr>
        <p:grpSpPr>
          <a:xfrm>
            <a:off x="6118946" y="1006869"/>
            <a:ext cx="6175592" cy="4994118"/>
            <a:chOff x="6118946" y="1006869"/>
            <a:chExt cx="6175592" cy="499411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A129E25-D89F-4A30-B77B-5ED911E29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0" t="28503" r="35429" b="21997"/>
            <a:stretch/>
          </p:blipFill>
          <p:spPr>
            <a:xfrm>
              <a:off x="7329852" y="1006869"/>
              <a:ext cx="4964686" cy="3327979"/>
            </a:xfrm>
            <a:prstGeom prst="rect">
              <a:avLst/>
            </a:prstGeom>
          </p:spPr>
        </p:pic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F7D35388-C6CF-4EBA-8BF2-904C79C739E4}"/>
                </a:ext>
              </a:extLst>
            </p:cNvPr>
            <p:cNvGrpSpPr/>
            <p:nvPr/>
          </p:nvGrpSpPr>
          <p:grpSpPr>
            <a:xfrm>
              <a:off x="7311961" y="3697840"/>
              <a:ext cx="3969518" cy="2303147"/>
              <a:chOff x="7067839" y="4272142"/>
              <a:chExt cx="3969518" cy="2303147"/>
            </a:xfrm>
          </p:grpSpPr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2D54B81D-AE47-45C6-BF21-45E8371A5B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067839" y="4583902"/>
                <a:ext cx="3969518" cy="1991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3" name="Trapezoid 14">
                <a:extLst>
                  <a:ext uri="{FF2B5EF4-FFF2-40B4-BE49-F238E27FC236}">
                    <a16:creationId xmlns:a16="http://schemas.microsoft.com/office/drawing/2014/main" id="{93D50274-7067-43E1-9DC5-03A697552623}"/>
                  </a:ext>
                </a:extLst>
              </p:cNvPr>
              <p:cNvSpPr/>
              <p:nvPr/>
            </p:nvSpPr>
            <p:spPr>
              <a:xfrm>
                <a:off x="7085730" y="4272142"/>
                <a:ext cx="3770839" cy="1291490"/>
              </a:xfrm>
              <a:custGeom>
                <a:avLst/>
                <a:gdLst>
                  <a:gd name="connsiteX0" fmla="*/ 0 w 3810966"/>
                  <a:gd name="connsiteY0" fmla="*/ 1138264 h 1138264"/>
                  <a:gd name="connsiteX1" fmla="*/ 1504204 w 3810966"/>
                  <a:gd name="connsiteY1" fmla="*/ 0 h 1138264"/>
                  <a:gd name="connsiteX2" fmla="*/ 2306762 w 3810966"/>
                  <a:gd name="connsiteY2" fmla="*/ 0 h 1138264"/>
                  <a:gd name="connsiteX3" fmla="*/ 3810966 w 3810966"/>
                  <a:gd name="connsiteY3" fmla="*/ 1138264 h 1138264"/>
                  <a:gd name="connsiteX4" fmla="*/ 0 w 3810966"/>
                  <a:gd name="connsiteY4" fmla="*/ 1138264 h 1138264"/>
                  <a:gd name="connsiteX0" fmla="*/ 0 w 3810966"/>
                  <a:gd name="connsiteY0" fmla="*/ 1138264 h 1138264"/>
                  <a:gd name="connsiteX1" fmla="*/ 1262904 w 3810966"/>
                  <a:gd name="connsiteY1" fmla="*/ 50800 h 1138264"/>
                  <a:gd name="connsiteX2" fmla="*/ 2306762 w 3810966"/>
                  <a:gd name="connsiteY2" fmla="*/ 0 h 1138264"/>
                  <a:gd name="connsiteX3" fmla="*/ 3810966 w 3810966"/>
                  <a:gd name="connsiteY3" fmla="*/ 1138264 h 1138264"/>
                  <a:gd name="connsiteX4" fmla="*/ 0 w 3810966"/>
                  <a:gd name="connsiteY4" fmla="*/ 1138264 h 1138264"/>
                  <a:gd name="connsiteX0" fmla="*/ 0 w 3810966"/>
                  <a:gd name="connsiteY0" fmla="*/ 1087464 h 1087464"/>
                  <a:gd name="connsiteX1" fmla="*/ 1262904 w 3810966"/>
                  <a:gd name="connsiteY1" fmla="*/ 0 h 1087464"/>
                  <a:gd name="connsiteX2" fmla="*/ 1811462 w 3810966"/>
                  <a:gd name="connsiteY2" fmla="*/ 107950 h 1087464"/>
                  <a:gd name="connsiteX3" fmla="*/ 3810966 w 3810966"/>
                  <a:gd name="connsiteY3" fmla="*/ 1087464 h 1087464"/>
                  <a:gd name="connsiteX4" fmla="*/ 0 w 3810966"/>
                  <a:gd name="connsiteY4" fmla="*/ 1087464 h 1087464"/>
                  <a:gd name="connsiteX0" fmla="*/ 0 w 3810966"/>
                  <a:gd name="connsiteY0" fmla="*/ 1087464 h 1087464"/>
                  <a:gd name="connsiteX1" fmla="*/ 1262904 w 3810966"/>
                  <a:gd name="connsiteY1" fmla="*/ 0 h 1087464"/>
                  <a:gd name="connsiteX2" fmla="*/ 1811462 w 3810966"/>
                  <a:gd name="connsiteY2" fmla="*/ 107950 h 1087464"/>
                  <a:gd name="connsiteX3" fmla="*/ 3810966 w 3810966"/>
                  <a:gd name="connsiteY3" fmla="*/ 1087464 h 1087464"/>
                  <a:gd name="connsiteX4" fmla="*/ 0 w 3810966"/>
                  <a:gd name="connsiteY4" fmla="*/ 1087464 h 1087464"/>
                  <a:gd name="connsiteX0" fmla="*/ 0 w 3810966"/>
                  <a:gd name="connsiteY0" fmla="*/ 1093814 h 1093814"/>
                  <a:gd name="connsiteX1" fmla="*/ 1237504 w 3810966"/>
                  <a:gd name="connsiteY1" fmla="*/ 0 h 1093814"/>
                  <a:gd name="connsiteX2" fmla="*/ 1811462 w 3810966"/>
                  <a:gd name="connsiteY2" fmla="*/ 114300 h 1093814"/>
                  <a:gd name="connsiteX3" fmla="*/ 3810966 w 3810966"/>
                  <a:gd name="connsiteY3" fmla="*/ 1093814 h 1093814"/>
                  <a:gd name="connsiteX4" fmla="*/ 0 w 3810966"/>
                  <a:gd name="connsiteY4" fmla="*/ 1093814 h 1093814"/>
                  <a:gd name="connsiteX0" fmla="*/ 0 w 3810966"/>
                  <a:gd name="connsiteY0" fmla="*/ 1100164 h 1100164"/>
                  <a:gd name="connsiteX1" fmla="*/ 1224804 w 3810966"/>
                  <a:gd name="connsiteY1" fmla="*/ 0 h 1100164"/>
                  <a:gd name="connsiteX2" fmla="*/ 1811462 w 3810966"/>
                  <a:gd name="connsiteY2" fmla="*/ 120650 h 1100164"/>
                  <a:gd name="connsiteX3" fmla="*/ 3810966 w 3810966"/>
                  <a:gd name="connsiteY3" fmla="*/ 1100164 h 1100164"/>
                  <a:gd name="connsiteX4" fmla="*/ 0 w 3810966"/>
                  <a:gd name="connsiteY4" fmla="*/ 1100164 h 1100164"/>
                  <a:gd name="connsiteX0" fmla="*/ 0 w 3810966"/>
                  <a:gd name="connsiteY0" fmla="*/ 1100164 h 1100164"/>
                  <a:gd name="connsiteX1" fmla="*/ 1224804 w 3810966"/>
                  <a:gd name="connsiteY1" fmla="*/ 0 h 1100164"/>
                  <a:gd name="connsiteX2" fmla="*/ 1817812 w 3810966"/>
                  <a:gd name="connsiteY2" fmla="*/ 114300 h 1100164"/>
                  <a:gd name="connsiteX3" fmla="*/ 3810966 w 3810966"/>
                  <a:gd name="connsiteY3" fmla="*/ 1100164 h 1100164"/>
                  <a:gd name="connsiteX4" fmla="*/ 0 w 3810966"/>
                  <a:gd name="connsiteY4" fmla="*/ 1100164 h 1100164"/>
                  <a:gd name="connsiteX0" fmla="*/ 0 w 3810966"/>
                  <a:gd name="connsiteY0" fmla="*/ 1100164 h 1100164"/>
                  <a:gd name="connsiteX1" fmla="*/ 1224804 w 3810966"/>
                  <a:gd name="connsiteY1" fmla="*/ 0 h 1100164"/>
                  <a:gd name="connsiteX2" fmla="*/ 1633662 w 3810966"/>
                  <a:gd name="connsiteY2" fmla="*/ 82550 h 1100164"/>
                  <a:gd name="connsiteX3" fmla="*/ 3810966 w 3810966"/>
                  <a:gd name="connsiteY3" fmla="*/ 1100164 h 1100164"/>
                  <a:gd name="connsiteX4" fmla="*/ 0 w 3810966"/>
                  <a:gd name="connsiteY4" fmla="*/ 1100164 h 1100164"/>
                  <a:gd name="connsiteX0" fmla="*/ 0 w 3836366"/>
                  <a:gd name="connsiteY0" fmla="*/ 1100164 h 1100164"/>
                  <a:gd name="connsiteX1" fmla="*/ 1224804 w 3836366"/>
                  <a:gd name="connsiteY1" fmla="*/ 0 h 1100164"/>
                  <a:gd name="connsiteX2" fmla="*/ 1633662 w 3836366"/>
                  <a:gd name="connsiteY2" fmla="*/ 82550 h 1100164"/>
                  <a:gd name="connsiteX3" fmla="*/ 3836366 w 3836366"/>
                  <a:gd name="connsiteY3" fmla="*/ 1055714 h 1100164"/>
                  <a:gd name="connsiteX4" fmla="*/ 0 w 3836366"/>
                  <a:gd name="connsiteY4" fmla="*/ 1100164 h 1100164"/>
                  <a:gd name="connsiteX0" fmla="*/ 0 w 3868116"/>
                  <a:gd name="connsiteY0" fmla="*/ 1093814 h 1093814"/>
                  <a:gd name="connsiteX1" fmla="*/ 1256554 w 3868116"/>
                  <a:gd name="connsiteY1" fmla="*/ 0 h 1093814"/>
                  <a:gd name="connsiteX2" fmla="*/ 1665412 w 3868116"/>
                  <a:gd name="connsiteY2" fmla="*/ 82550 h 1093814"/>
                  <a:gd name="connsiteX3" fmla="*/ 3868116 w 3868116"/>
                  <a:gd name="connsiteY3" fmla="*/ 1055714 h 1093814"/>
                  <a:gd name="connsiteX4" fmla="*/ 0 w 3868116"/>
                  <a:gd name="connsiteY4" fmla="*/ 1093814 h 1093814"/>
                  <a:gd name="connsiteX0" fmla="*/ 0 w 3868116"/>
                  <a:gd name="connsiteY0" fmla="*/ 1093814 h 1093814"/>
                  <a:gd name="connsiteX1" fmla="*/ 251061 w 3868116"/>
                  <a:gd name="connsiteY1" fmla="*/ 873074 h 1093814"/>
                  <a:gd name="connsiteX2" fmla="*/ 1256554 w 3868116"/>
                  <a:gd name="connsiteY2" fmla="*/ 0 h 1093814"/>
                  <a:gd name="connsiteX3" fmla="*/ 1665412 w 3868116"/>
                  <a:gd name="connsiteY3" fmla="*/ 82550 h 1093814"/>
                  <a:gd name="connsiteX4" fmla="*/ 3868116 w 3868116"/>
                  <a:gd name="connsiteY4" fmla="*/ 1055714 h 1093814"/>
                  <a:gd name="connsiteX5" fmla="*/ 0 w 3868116"/>
                  <a:gd name="connsiteY5" fmla="*/ 1093814 h 1093814"/>
                  <a:gd name="connsiteX0" fmla="*/ 0 w 3868116"/>
                  <a:gd name="connsiteY0" fmla="*/ 1093814 h 1093814"/>
                  <a:gd name="connsiteX1" fmla="*/ 339961 w 3868116"/>
                  <a:gd name="connsiteY1" fmla="*/ 911174 h 1093814"/>
                  <a:gd name="connsiteX2" fmla="*/ 1256554 w 3868116"/>
                  <a:gd name="connsiteY2" fmla="*/ 0 h 1093814"/>
                  <a:gd name="connsiteX3" fmla="*/ 1665412 w 3868116"/>
                  <a:gd name="connsiteY3" fmla="*/ 82550 h 1093814"/>
                  <a:gd name="connsiteX4" fmla="*/ 3868116 w 3868116"/>
                  <a:gd name="connsiteY4" fmla="*/ 1055714 h 1093814"/>
                  <a:gd name="connsiteX5" fmla="*/ 0 w 3868116"/>
                  <a:gd name="connsiteY5" fmla="*/ 1093814 h 1093814"/>
                  <a:gd name="connsiteX0" fmla="*/ 0 w 3868116"/>
                  <a:gd name="connsiteY0" fmla="*/ 1093814 h 1093814"/>
                  <a:gd name="connsiteX1" fmla="*/ 339961 w 3868116"/>
                  <a:gd name="connsiteY1" fmla="*/ 911174 h 1093814"/>
                  <a:gd name="connsiteX2" fmla="*/ 613011 w 3868116"/>
                  <a:gd name="connsiteY2" fmla="*/ 638124 h 1093814"/>
                  <a:gd name="connsiteX3" fmla="*/ 1256554 w 3868116"/>
                  <a:gd name="connsiteY3" fmla="*/ 0 h 1093814"/>
                  <a:gd name="connsiteX4" fmla="*/ 1665412 w 3868116"/>
                  <a:gd name="connsiteY4" fmla="*/ 82550 h 1093814"/>
                  <a:gd name="connsiteX5" fmla="*/ 3868116 w 3868116"/>
                  <a:gd name="connsiteY5" fmla="*/ 1055714 h 1093814"/>
                  <a:gd name="connsiteX6" fmla="*/ 0 w 3868116"/>
                  <a:gd name="connsiteY6" fmla="*/ 1093814 h 1093814"/>
                  <a:gd name="connsiteX0" fmla="*/ 0 w 3868116"/>
                  <a:gd name="connsiteY0" fmla="*/ 1093814 h 1093814"/>
                  <a:gd name="connsiteX1" fmla="*/ 613011 w 3868116"/>
                  <a:gd name="connsiteY1" fmla="*/ 638124 h 1093814"/>
                  <a:gd name="connsiteX2" fmla="*/ 1256554 w 3868116"/>
                  <a:gd name="connsiteY2" fmla="*/ 0 h 1093814"/>
                  <a:gd name="connsiteX3" fmla="*/ 1665412 w 3868116"/>
                  <a:gd name="connsiteY3" fmla="*/ 82550 h 1093814"/>
                  <a:gd name="connsiteX4" fmla="*/ 3868116 w 3868116"/>
                  <a:gd name="connsiteY4" fmla="*/ 1055714 h 1093814"/>
                  <a:gd name="connsiteX5" fmla="*/ 0 w 3868116"/>
                  <a:gd name="connsiteY5" fmla="*/ 1093814 h 1093814"/>
                  <a:gd name="connsiteX0" fmla="*/ 0 w 3868116"/>
                  <a:gd name="connsiteY0" fmla="*/ 1093814 h 1093814"/>
                  <a:gd name="connsiteX1" fmla="*/ 1256554 w 3868116"/>
                  <a:gd name="connsiteY1" fmla="*/ 0 h 1093814"/>
                  <a:gd name="connsiteX2" fmla="*/ 1665412 w 3868116"/>
                  <a:gd name="connsiteY2" fmla="*/ 82550 h 1093814"/>
                  <a:gd name="connsiteX3" fmla="*/ 3868116 w 3868116"/>
                  <a:gd name="connsiteY3" fmla="*/ 1055714 h 1093814"/>
                  <a:gd name="connsiteX4" fmla="*/ 0 w 3868116"/>
                  <a:gd name="connsiteY4" fmla="*/ 1093814 h 1093814"/>
                  <a:gd name="connsiteX0" fmla="*/ 0 w 3868116"/>
                  <a:gd name="connsiteY0" fmla="*/ 1093814 h 1093814"/>
                  <a:gd name="connsiteX1" fmla="*/ 1256554 w 3868116"/>
                  <a:gd name="connsiteY1" fmla="*/ 0 h 1093814"/>
                  <a:gd name="connsiteX2" fmla="*/ 1665412 w 3868116"/>
                  <a:gd name="connsiteY2" fmla="*/ 82550 h 1093814"/>
                  <a:gd name="connsiteX3" fmla="*/ 3868116 w 3868116"/>
                  <a:gd name="connsiteY3" fmla="*/ 1055714 h 1093814"/>
                  <a:gd name="connsiteX4" fmla="*/ 428861 w 3868116"/>
                  <a:gd name="connsiteY4" fmla="*/ 885774 h 1093814"/>
                  <a:gd name="connsiteX5" fmla="*/ 0 w 3868116"/>
                  <a:gd name="connsiteY5" fmla="*/ 1093814 h 1093814"/>
                  <a:gd name="connsiteX0" fmla="*/ 0 w 3868116"/>
                  <a:gd name="connsiteY0" fmla="*/ 1093814 h 1093814"/>
                  <a:gd name="connsiteX1" fmla="*/ 1256554 w 3868116"/>
                  <a:gd name="connsiteY1" fmla="*/ 0 h 1093814"/>
                  <a:gd name="connsiteX2" fmla="*/ 1665412 w 3868116"/>
                  <a:gd name="connsiteY2" fmla="*/ 82550 h 1093814"/>
                  <a:gd name="connsiteX3" fmla="*/ 3868116 w 3868116"/>
                  <a:gd name="connsiteY3" fmla="*/ 1055714 h 1093814"/>
                  <a:gd name="connsiteX4" fmla="*/ 1686161 w 3868116"/>
                  <a:gd name="connsiteY4" fmla="*/ 727024 h 1093814"/>
                  <a:gd name="connsiteX5" fmla="*/ 428861 w 3868116"/>
                  <a:gd name="connsiteY5" fmla="*/ 885774 h 1093814"/>
                  <a:gd name="connsiteX6" fmla="*/ 0 w 3868116"/>
                  <a:gd name="connsiteY6" fmla="*/ 1093814 h 1093814"/>
                  <a:gd name="connsiteX0" fmla="*/ 0 w 3886139"/>
                  <a:gd name="connsiteY0" fmla="*/ 1093814 h 1093814"/>
                  <a:gd name="connsiteX1" fmla="*/ 1256554 w 3886139"/>
                  <a:gd name="connsiteY1" fmla="*/ 0 h 1093814"/>
                  <a:gd name="connsiteX2" fmla="*/ 1665412 w 3886139"/>
                  <a:gd name="connsiteY2" fmla="*/ 82550 h 1093814"/>
                  <a:gd name="connsiteX3" fmla="*/ 3868116 w 3886139"/>
                  <a:gd name="connsiteY3" fmla="*/ 1055714 h 1093814"/>
                  <a:gd name="connsiteX4" fmla="*/ 2879961 w 3886139"/>
                  <a:gd name="connsiteY4" fmla="*/ 771474 h 1093814"/>
                  <a:gd name="connsiteX5" fmla="*/ 1686161 w 3886139"/>
                  <a:gd name="connsiteY5" fmla="*/ 727024 h 1093814"/>
                  <a:gd name="connsiteX6" fmla="*/ 428861 w 3886139"/>
                  <a:gd name="connsiteY6" fmla="*/ 885774 h 1093814"/>
                  <a:gd name="connsiteX7" fmla="*/ 0 w 3886139"/>
                  <a:gd name="connsiteY7" fmla="*/ 1093814 h 1093814"/>
                  <a:gd name="connsiteX0" fmla="*/ 0 w 3949366"/>
                  <a:gd name="connsiteY0" fmla="*/ 1093814 h 1096352"/>
                  <a:gd name="connsiteX1" fmla="*/ 1256554 w 3949366"/>
                  <a:gd name="connsiteY1" fmla="*/ 0 h 1096352"/>
                  <a:gd name="connsiteX2" fmla="*/ 1665412 w 3949366"/>
                  <a:gd name="connsiteY2" fmla="*/ 82550 h 1096352"/>
                  <a:gd name="connsiteX3" fmla="*/ 3868116 w 3949366"/>
                  <a:gd name="connsiteY3" fmla="*/ 1055714 h 1096352"/>
                  <a:gd name="connsiteX4" fmla="*/ 3464161 w 3949366"/>
                  <a:gd name="connsiteY4" fmla="*/ 892124 h 1096352"/>
                  <a:gd name="connsiteX5" fmla="*/ 2879961 w 3949366"/>
                  <a:gd name="connsiteY5" fmla="*/ 771474 h 1096352"/>
                  <a:gd name="connsiteX6" fmla="*/ 1686161 w 3949366"/>
                  <a:gd name="connsiteY6" fmla="*/ 727024 h 1096352"/>
                  <a:gd name="connsiteX7" fmla="*/ 428861 w 3949366"/>
                  <a:gd name="connsiteY7" fmla="*/ 885774 h 1096352"/>
                  <a:gd name="connsiteX8" fmla="*/ 0 w 3949366"/>
                  <a:gd name="connsiteY8" fmla="*/ 1093814 h 1096352"/>
                  <a:gd name="connsiteX0" fmla="*/ 0 w 3949366"/>
                  <a:gd name="connsiteY0" fmla="*/ 1093814 h 1096352"/>
                  <a:gd name="connsiteX1" fmla="*/ 1256554 w 3949366"/>
                  <a:gd name="connsiteY1" fmla="*/ 0 h 1096352"/>
                  <a:gd name="connsiteX2" fmla="*/ 1665412 w 3949366"/>
                  <a:gd name="connsiteY2" fmla="*/ 82550 h 1096352"/>
                  <a:gd name="connsiteX3" fmla="*/ 3868116 w 3949366"/>
                  <a:gd name="connsiteY3" fmla="*/ 1055714 h 1096352"/>
                  <a:gd name="connsiteX4" fmla="*/ 3464161 w 3949366"/>
                  <a:gd name="connsiteY4" fmla="*/ 892124 h 1096352"/>
                  <a:gd name="connsiteX5" fmla="*/ 2879961 w 3949366"/>
                  <a:gd name="connsiteY5" fmla="*/ 771474 h 1096352"/>
                  <a:gd name="connsiteX6" fmla="*/ 1686161 w 3949366"/>
                  <a:gd name="connsiteY6" fmla="*/ 727024 h 1096352"/>
                  <a:gd name="connsiteX7" fmla="*/ 428861 w 3949366"/>
                  <a:gd name="connsiteY7" fmla="*/ 885774 h 1096352"/>
                  <a:gd name="connsiteX8" fmla="*/ 0 w 3949366"/>
                  <a:gd name="connsiteY8" fmla="*/ 1093814 h 1096352"/>
                  <a:gd name="connsiteX0" fmla="*/ 0 w 3949366"/>
                  <a:gd name="connsiteY0" fmla="*/ 1093814 h 1096352"/>
                  <a:gd name="connsiteX1" fmla="*/ 1256554 w 3949366"/>
                  <a:gd name="connsiteY1" fmla="*/ 0 h 1096352"/>
                  <a:gd name="connsiteX2" fmla="*/ 1665412 w 3949366"/>
                  <a:gd name="connsiteY2" fmla="*/ 82550 h 1096352"/>
                  <a:gd name="connsiteX3" fmla="*/ 3868116 w 3949366"/>
                  <a:gd name="connsiteY3" fmla="*/ 1055714 h 1096352"/>
                  <a:gd name="connsiteX4" fmla="*/ 3464161 w 3949366"/>
                  <a:gd name="connsiteY4" fmla="*/ 892124 h 1096352"/>
                  <a:gd name="connsiteX5" fmla="*/ 2875199 w 3949366"/>
                  <a:gd name="connsiteY5" fmla="*/ 778618 h 1096352"/>
                  <a:gd name="connsiteX6" fmla="*/ 1686161 w 3949366"/>
                  <a:gd name="connsiteY6" fmla="*/ 727024 h 1096352"/>
                  <a:gd name="connsiteX7" fmla="*/ 428861 w 3949366"/>
                  <a:gd name="connsiteY7" fmla="*/ 885774 h 1096352"/>
                  <a:gd name="connsiteX8" fmla="*/ 0 w 3949366"/>
                  <a:gd name="connsiteY8" fmla="*/ 1093814 h 1096352"/>
                  <a:gd name="connsiteX0" fmla="*/ 0 w 3949366"/>
                  <a:gd name="connsiteY0" fmla="*/ 1093814 h 1096352"/>
                  <a:gd name="connsiteX1" fmla="*/ 1256554 w 3949366"/>
                  <a:gd name="connsiteY1" fmla="*/ 0 h 1096352"/>
                  <a:gd name="connsiteX2" fmla="*/ 1665412 w 3949366"/>
                  <a:gd name="connsiteY2" fmla="*/ 82550 h 1096352"/>
                  <a:gd name="connsiteX3" fmla="*/ 3868116 w 3949366"/>
                  <a:gd name="connsiteY3" fmla="*/ 1055714 h 1096352"/>
                  <a:gd name="connsiteX4" fmla="*/ 3464161 w 3949366"/>
                  <a:gd name="connsiteY4" fmla="*/ 892124 h 1096352"/>
                  <a:gd name="connsiteX5" fmla="*/ 2875199 w 3949366"/>
                  <a:gd name="connsiteY5" fmla="*/ 778618 h 1096352"/>
                  <a:gd name="connsiteX6" fmla="*/ 1686161 w 3949366"/>
                  <a:gd name="connsiteY6" fmla="*/ 727024 h 1096352"/>
                  <a:gd name="connsiteX7" fmla="*/ 428861 w 3949366"/>
                  <a:gd name="connsiteY7" fmla="*/ 888949 h 1096352"/>
                  <a:gd name="connsiteX8" fmla="*/ 0 w 3949366"/>
                  <a:gd name="connsiteY8" fmla="*/ 1093814 h 1096352"/>
                  <a:gd name="connsiteX0" fmla="*/ 0 w 3949366"/>
                  <a:gd name="connsiteY0" fmla="*/ 1093814 h 1096352"/>
                  <a:gd name="connsiteX1" fmla="*/ 1256554 w 3949366"/>
                  <a:gd name="connsiteY1" fmla="*/ 0 h 1096352"/>
                  <a:gd name="connsiteX2" fmla="*/ 1665412 w 3949366"/>
                  <a:gd name="connsiteY2" fmla="*/ 82550 h 1096352"/>
                  <a:gd name="connsiteX3" fmla="*/ 3868116 w 3949366"/>
                  <a:gd name="connsiteY3" fmla="*/ 1055714 h 1096352"/>
                  <a:gd name="connsiteX4" fmla="*/ 3464161 w 3949366"/>
                  <a:gd name="connsiteY4" fmla="*/ 892124 h 1096352"/>
                  <a:gd name="connsiteX5" fmla="*/ 2875199 w 3949366"/>
                  <a:gd name="connsiteY5" fmla="*/ 778618 h 1096352"/>
                  <a:gd name="connsiteX6" fmla="*/ 1686161 w 3949366"/>
                  <a:gd name="connsiteY6" fmla="*/ 727024 h 1096352"/>
                  <a:gd name="connsiteX7" fmla="*/ 428861 w 3949366"/>
                  <a:gd name="connsiteY7" fmla="*/ 888949 h 1096352"/>
                  <a:gd name="connsiteX8" fmla="*/ 0 w 3949366"/>
                  <a:gd name="connsiteY8" fmla="*/ 1093814 h 1096352"/>
                  <a:gd name="connsiteX0" fmla="*/ 0 w 3949366"/>
                  <a:gd name="connsiteY0" fmla="*/ 1093814 h 1096352"/>
                  <a:gd name="connsiteX1" fmla="*/ 1256554 w 3949366"/>
                  <a:gd name="connsiteY1" fmla="*/ 0 h 1096352"/>
                  <a:gd name="connsiteX2" fmla="*/ 1665412 w 3949366"/>
                  <a:gd name="connsiteY2" fmla="*/ 82550 h 1096352"/>
                  <a:gd name="connsiteX3" fmla="*/ 3868116 w 3949366"/>
                  <a:gd name="connsiteY3" fmla="*/ 1055714 h 1096352"/>
                  <a:gd name="connsiteX4" fmla="*/ 3464161 w 3949366"/>
                  <a:gd name="connsiteY4" fmla="*/ 892124 h 1096352"/>
                  <a:gd name="connsiteX5" fmla="*/ 2875199 w 3949366"/>
                  <a:gd name="connsiteY5" fmla="*/ 778618 h 1096352"/>
                  <a:gd name="connsiteX6" fmla="*/ 1686161 w 3949366"/>
                  <a:gd name="connsiteY6" fmla="*/ 727024 h 1096352"/>
                  <a:gd name="connsiteX7" fmla="*/ 428861 w 3949366"/>
                  <a:gd name="connsiteY7" fmla="*/ 888949 h 1096352"/>
                  <a:gd name="connsiteX8" fmla="*/ 0 w 3949366"/>
                  <a:gd name="connsiteY8" fmla="*/ 1093814 h 1096352"/>
                  <a:gd name="connsiteX0" fmla="*/ 0 w 3949366"/>
                  <a:gd name="connsiteY0" fmla="*/ 1093814 h 1096352"/>
                  <a:gd name="connsiteX1" fmla="*/ 1256554 w 3949366"/>
                  <a:gd name="connsiteY1" fmla="*/ 0 h 1096352"/>
                  <a:gd name="connsiteX2" fmla="*/ 1665412 w 3949366"/>
                  <a:gd name="connsiteY2" fmla="*/ 82550 h 1096352"/>
                  <a:gd name="connsiteX3" fmla="*/ 3868116 w 3949366"/>
                  <a:gd name="connsiteY3" fmla="*/ 1055714 h 1096352"/>
                  <a:gd name="connsiteX4" fmla="*/ 3464161 w 3949366"/>
                  <a:gd name="connsiteY4" fmla="*/ 892124 h 1096352"/>
                  <a:gd name="connsiteX5" fmla="*/ 2875199 w 3949366"/>
                  <a:gd name="connsiteY5" fmla="*/ 778618 h 1096352"/>
                  <a:gd name="connsiteX6" fmla="*/ 1686161 w 3949366"/>
                  <a:gd name="connsiteY6" fmla="*/ 727024 h 1096352"/>
                  <a:gd name="connsiteX7" fmla="*/ 422511 w 3949366"/>
                  <a:gd name="connsiteY7" fmla="*/ 895299 h 1096352"/>
                  <a:gd name="connsiteX8" fmla="*/ 0 w 3949366"/>
                  <a:gd name="connsiteY8" fmla="*/ 1093814 h 1096352"/>
                  <a:gd name="connsiteX0" fmla="*/ 0 w 3949366"/>
                  <a:gd name="connsiteY0" fmla="*/ 1093814 h 1096352"/>
                  <a:gd name="connsiteX1" fmla="*/ 1256554 w 3949366"/>
                  <a:gd name="connsiteY1" fmla="*/ 0 h 1096352"/>
                  <a:gd name="connsiteX2" fmla="*/ 1665412 w 3949366"/>
                  <a:gd name="connsiteY2" fmla="*/ 82550 h 1096352"/>
                  <a:gd name="connsiteX3" fmla="*/ 3868116 w 3949366"/>
                  <a:gd name="connsiteY3" fmla="*/ 1055714 h 1096352"/>
                  <a:gd name="connsiteX4" fmla="*/ 3464161 w 3949366"/>
                  <a:gd name="connsiteY4" fmla="*/ 892124 h 1096352"/>
                  <a:gd name="connsiteX5" fmla="*/ 2875199 w 3949366"/>
                  <a:gd name="connsiteY5" fmla="*/ 778618 h 1096352"/>
                  <a:gd name="connsiteX6" fmla="*/ 1686161 w 3949366"/>
                  <a:gd name="connsiteY6" fmla="*/ 727024 h 1096352"/>
                  <a:gd name="connsiteX7" fmla="*/ 422511 w 3949366"/>
                  <a:gd name="connsiteY7" fmla="*/ 895299 h 1096352"/>
                  <a:gd name="connsiteX8" fmla="*/ 0 w 3949366"/>
                  <a:gd name="connsiteY8" fmla="*/ 1093814 h 1096352"/>
                  <a:gd name="connsiteX0" fmla="*/ 0 w 3949366"/>
                  <a:gd name="connsiteY0" fmla="*/ 1093814 h 1096352"/>
                  <a:gd name="connsiteX1" fmla="*/ 1256554 w 3949366"/>
                  <a:gd name="connsiteY1" fmla="*/ 0 h 1096352"/>
                  <a:gd name="connsiteX2" fmla="*/ 1665412 w 3949366"/>
                  <a:gd name="connsiteY2" fmla="*/ 82550 h 1096352"/>
                  <a:gd name="connsiteX3" fmla="*/ 3868116 w 3949366"/>
                  <a:gd name="connsiteY3" fmla="*/ 1055714 h 1096352"/>
                  <a:gd name="connsiteX4" fmla="*/ 3464161 w 3949366"/>
                  <a:gd name="connsiteY4" fmla="*/ 892124 h 1096352"/>
                  <a:gd name="connsiteX5" fmla="*/ 2875199 w 3949366"/>
                  <a:gd name="connsiteY5" fmla="*/ 778618 h 1096352"/>
                  <a:gd name="connsiteX6" fmla="*/ 1686161 w 3949366"/>
                  <a:gd name="connsiteY6" fmla="*/ 727024 h 1096352"/>
                  <a:gd name="connsiteX7" fmla="*/ 422511 w 3949366"/>
                  <a:gd name="connsiteY7" fmla="*/ 895299 h 1096352"/>
                  <a:gd name="connsiteX8" fmla="*/ 0 w 3949366"/>
                  <a:gd name="connsiteY8" fmla="*/ 1093814 h 1096352"/>
                  <a:gd name="connsiteX0" fmla="*/ 0 w 3781336"/>
                  <a:gd name="connsiteY0" fmla="*/ 1093814 h 1093814"/>
                  <a:gd name="connsiteX1" fmla="*/ 1256554 w 3781336"/>
                  <a:gd name="connsiteY1" fmla="*/ 0 h 1093814"/>
                  <a:gd name="connsiteX2" fmla="*/ 1665412 w 3781336"/>
                  <a:gd name="connsiteY2" fmla="*/ 82550 h 1093814"/>
                  <a:gd name="connsiteX3" fmla="*/ 3671266 w 3781336"/>
                  <a:gd name="connsiteY3" fmla="*/ 966814 h 1093814"/>
                  <a:gd name="connsiteX4" fmla="*/ 3464161 w 3781336"/>
                  <a:gd name="connsiteY4" fmla="*/ 892124 h 1093814"/>
                  <a:gd name="connsiteX5" fmla="*/ 2875199 w 3781336"/>
                  <a:gd name="connsiteY5" fmla="*/ 778618 h 1093814"/>
                  <a:gd name="connsiteX6" fmla="*/ 1686161 w 3781336"/>
                  <a:gd name="connsiteY6" fmla="*/ 727024 h 1093814"/>
                  <a:gd name="connsiteX7" fmla="*/ 422511 w 3781336"/>
                  <a:gd name="connsiteY7" fmla="*/ 895299 h 1093814"/>
                  <a:gd name="connsiteX8" fmla="*/ 0 w 3781336"/>
                  <a:gd name="connsiteY8" fmla="*/ 1093814 h 1093814"/>
                  <a:gd name="connsiteX0" fmla="*/ 0 w 3781336"/>
                  <a:gd name="connsiteY0" fmla="*/ 1112864 h 1112864"/>
                  <a:gd name="connsiteX1" fmla="*/ 1239885 w 3781336"/>
                  <a:gd name="connsiteY1" fmla="*/ 0 h 1112864"/>
                  <a:gd name="connsiteX2" fmla="*/ 1665412 w 3781336"/>
                  <a:gd name="connsiteY2" fmla="*/ 101600 h 1112864"/>
                  <a:gd name="connsiteX3" fmla="*/ 3671266 w 3781336"/>
                  <a:gd name="connsiteY3" fmla="*/ 985864 h 1112864"/>
                  <a:gd name="connsiteX4" fmla="*/ 3464161 w 3781336"/>
                  <a:gd name="connsiteY4" fmla="*/ 911174 h 1112864"/>
                  <a:gd name="connsiteX5" fmla="*/ 2875199 w 3781336"/>
                  <a:gd name="connsiteY5" fmla="*/ 797668 h 1112864"/>
                  <a:gd name="connsiteX6" fmla="*/ 1686161 w 3781336"/>
                  <a:gd name="connsiteY6" fmla="*/ 746074 h 1112864"/>
                  <a:gd name="connsiteX7" fmla="*/ 422511 w 3781336"/>
                  <a:gd name="connsiteY7" fmla="*/ 914349 h 1112864"/>
                  <a:gd name="connsiteX8" fmla="*/ 0 w 3781336"/>
                  <a:gd name="connsiteY8" fmla="*/ 1112864 h 1112864"/>
                  <a:gd name="connsiteX0" fmla="*/ 0 w 3781336"/>
                  <a:gd name="connsiteY0" fmla="*/ 1112864 h 1112864"/>
                  <a:gd name="connsiteX1" fmla="*/ 1239885 w 3781336"/>
                  <a:gd name="connsiteY1" fmla="*/ 0 h 1112864"/>
                  <a:gd name="connsiteX2" fmla="*/ 1672556 w 3781336"/>
                  <a:gd name="connsiteY2" fmla="*/ 99219 h 1112864"/>
                  <a:gd name="connsiteX3" fmla="*/ 3671266 w 3781336"/>
                  <a:gd name="connsiteY3" fmla="*/ 985864 h 1112864"/>
                  <a:gd name="connsiteX4" fmla="*/ 3464161 w 3781336"/>
                  <a:gd name="connsiteY4" fmla="*/ 911174 h 1112864"/>
                  <a:gd name="connsiteX5" fmla="*/ 2875199 w 3781336"/>
                  <a:gd name="connsiteY5" fmla="*/ 797668 h 1112864"/>
                  <a:gd name="connsiteX6" fmla="*/ 1686161 w 3781336"/>
                  <a:gd name="connsiteY6" fmla="*/ 746074 h 1112864"/>
                  <a:gd name="connsiteX7" fmla="*/ 422511 w 3781336"/>
                  <a:gd name="connsiteY7" fmla="*/ 914349 h 1112864"/>
                  <a:gd name="connsiteX8" fmla="*/ 0 w 3781336"/>
                  <a:gd name="connsiteY8" fmla="*/ 1112864 h 1112864"/>
                  <a:gd name="connsiteX0" fmla="*/ 0 w 3781336"/>
                  <a:gd name="connsiteY0" fmla="*/ 1013645 h 1013645"/>
                  <a:gd name="connsiteX1" fmla="*/ 1142231 w 3781336"/>
                  <a:gd name="connsiteY1" fmla="*/ 69457 h 1013645"/>
                  <a:gd name="connsiteX2" fmla="*/ 1672556 w 3781336"/>
                  <a:gd name="connsiteY2" fmla="*/ 0 h 1013645"/>
                  <a:gd name="connsiteX3" fmla="*/ 3671266 w 3781336"/>
                  <a:gd name="connsiteY3" fmla="*/ 886645 h 1013645"/>
                  <a:gd name="connsiteX4" fmla="*/ 3464161 w 3781336"/>
                  <a:gd name="connsiteY4" fmla="*/ 811955 h 1013645"/>
                  <a:gd name="connsiteX5" fmla="*/ 2875199 w 3781336"/>
                  <a:gd name="connsiteY5" fmla="*/ 698449 h 1013645"/>
                  <a:gd name="connsiteX6" fmla="*/ 1686161 w 3781336"/>
                  <a:gd name="connsiteY6" fmla="*/ 646855 h 1013645"/>
                  <a:gd name="connsiteX7" fmla="*/ 422511 w 3781336"/>
                  <a:gd name="connsiteY7" fmla="*/ 815130 h 1013645"/>
                  <a:gd name="connsiteX8" fmla="*/ 0 w 3781336"/>
                  <a:gd name="connsiteY8" fmla="*/ 1013645 h 1013645"/>
                  <a:gd name="connsiteX0" fmla="*/ 0 w 3781336"/>
                  <a:gd name="connsiteY0" fmla="*/ 944188 h 944188"/>
                  <a:gd name="connsiteX1" fmla="*/ 1142231 w 3781336"/>
                  <a:gd name="connsiteY1" fmla="*/ 0 h 944188"/>
                  <a:gd name="connsiteX2" fmla="*/ 1663679 w 3781336"/>
                  <a:gd name="connsiteY2" fmla="*/ 125852 h 944188"/>
                  <a:gd name="connsiteX3" fmla="*/ 3671266 w 3781336"/>
                  <a:gd name="connsiteY3" fmla="*/ 817188 h 944188"/>
                  <a:gd name="connsiteX4" fmla="*/ 3464161 w 3781336"/>
                  <a:gd name="connsiteY4" fmla="*/ 742498 h 944188"/>
                  <a:gd name="connsiteX5" fmla="*/ 2875199 w 3781336"/>
                  <a:gd name="connsiteY5" fmla="*/ 628992 h 944188"/>
                  <a:gd name="connsiteX6" fmla="*/ 1686161 w 3781336"/>
                  <a:gd name="connsiteY6" fmla="*/ 577398 h 944188"/>
                  <a:gd name="connsiteX7" fmla="*/ 422511 w 3781336"/>
                  <a:gd name="connsiteY7" fmla="*/ 745673 h 944188"/>
                  <a:gd name="connsiteX8" fmla="*/ 0 w 3781336"/>
                  <a:gd name="connsiteY8" fmla="*/ 944188 h 944188"/>
                  <a:gd name="connsiteX0" fmla="*/ 0 w 3781336"/>
                  <a:gd name="connsiteY0" fmla="*/ 926433 h 926433"/>
                  <a:gd name="connsiteX1" fmla="*/ 1159986 w 3781336"/>
                  <a:gd name="connsiteY1" fmla="*/ 0 h 926433"/>
                  <a:gd name="connsiteX2" fmla="*/ 1663679 w 3781336"/>
                  <a:gd name="connsiteY2" fmla="*/ 108097 h 926433"/>
                  <a:gd name="connsiteX3" fmla="*/ 3671266 w 3781336"/>
                  <a:gd name="connsiteY3" fmla="*/ 799433 h 926433"/>
                  <a:gd name="connsiteX4" fmla="*/ 3464161 w 3781336"/>
                  <a:gd name="connsiteY4" fmla="*/ 724743 h 926433"/>
                  <a:gd name="connsiteX5" fmla="*/ 2875199 w 3781336"/>
                  <a:gd name="connsiteY5" fmla="*/ 611237 h 926433"/>
                  <a:gd name="connsiteX6" fmla="*/ 1686161 w 3781336"/>
                  <a:gd name="connsiteY6" fmla="*/ 559643 h 926433"/>
                  <a:gd name="connsiteX7" fmla="*/ 422511 w 3781336"/>
                  <a:gd name="connsiteY7" fmla="*/ 727918 h 926433"/>
                  <a:gd name="connsiteX8" fmla="*/ 0 w 3781336"/>
                  <a:gd name="connsiteY8" fmla="*/ 926433 h 926433"/>
                  <a:gd name="connsiteX0" fmla="*/ 0 w 3781336"/>
                  <a:gd name="connsiteY0" fmla="*/ 919289 h 919289"/>
                  <a:gd name="connsiteX1" fmla="*/ 1212373 w 3781336"/>
                  <a:gd name="connsiteY1" fmla="*/ 0 h 919289"/>
                  <a:gd name="connsiteX2" fmla="*/ 1663679 w 3781336"/>
                  <a:gd name="connsiteY2" fmla="*/ 100953 h 919289"/>
                  <a:gd name="connsiteX3" fmla="*/ 3671266 w 3781336"/>
                  <a:gd name="connsiteY3" fmla="*/ 792289 h 919289"/>
                  <a:gd name="connsiteX4" fmla="*/ 3464161 w 3781336"/>
                  <a:gd name="connsiteY4" fmla="*/ 717599 h 919289"/>
                  <a:gd name="connsiteX5" fmla="*/ 2875199 w 3781336"/>
                  <a:gd name="connsiteY5" fmla="*/ 604093 h 919289"/>
                  <a:gd name="connsiteX6" fmla="*/ 1686161 w 3781336"/>
                  <a:gd name="connsiteY6" fmla="*/ 552499 h 919289"/>
                  <a:gd name="connsiteX7" fmla="*/ 422511 w 3781336"/>
                  <a:gd name="connsiteY7" fmla="*/ 720774 h 919289"/>
                  <a:gd name="connsiteX8" fmla="*/ 0 w 3781336"/>
                  <a:gd name="connsiteY8" fmla="*/ 919289 h 919289"/>
                  <a:gd name="connsiteX0" fmla="*/ 0 w 3781336"/>
                  <a:gd name="connsiteY0" fmla="*/ 919289 h 919289"/>
                  <a:gd name="connsiteX1" fmla="*/ 1219517 w 3781336"/>
                  <a:gd name="connsiteY1" fmla="*/ 0 h 919289"/>
                  <a:gd name="connsiteX2" fmla="*/ 1663679 w 3781336"/>
                  <a:gd name="connsiteY2" fmla="*/ 100953 h 919289"/>
                  <a:gd name="connsiteX3" fmla="*/ 3671266 w 3781336"/>
                  <a:gd name="connsiteY3" fmla="*/ 792289 h 919289"/>
                  <a:gd name="connsiteX4" fmla="*/ 3464161 w 3781336"/>
                  <a:gd name="connsiteY4" fmla="*/ 717599 h 919289"/>
                  <a:gd name="connsiteX5" fmla="*/ 2875199 w 3781336"/>
                  <a:gd name="connsiteY5" fmla="*/ 604093 h 919289"/>
                  <a:gd name="connsiteX6" fmla="*/ 1686161 w 3781336"/>
                  <a:gd name="connsiteY6" fmla="*/ 552499 h 919289"/>
                  <a:gd name="connsiteX7" fmla="*/ 422511 w 3781336"/>
                  <a:gd name="connsiteY7" fmla="*/ 720774 h 919289"/>
                  <a:gd name="connsiteX8" fmla="*/ 0 w 3781336"/>
                  <a:gd name="connsiteY8" fmla="*/ 919289 h 919289"/>
                  <a:gd name="connsiteX0" fmla="*/ 0 w 3781336"/>
                  <a:gd name="connsiteY0" fmla="*/ 919289 h 919289"/>
                  <a:gd name="connsiteX1" fmla="*/ 1219517 w 3781336"/>
                  <a:gd name="connsiteY1" fmla="*/ 0 h 919289"/>
                  <a:gd name="connsiteX2" fmla="*/ 1656536 w 3781336"/>
                  <a:gd name="connsiteY2" fmla="*/ 110478 h 919289"/>
                  <a:gd name="connsiteX3" fmla="*/ 3671266 w 3781336"/>
                  <a:gd name="connsiteY3" fmla="*/ 792289 h 919289"/>
                  <a:gd name="connsiteX4" fmla="*/ 3464161 w 3781336"/>
                  <a:gd name="connsiteY4" fmla="*/ 717599 h 919289"/>
                  <a:gd name="connsiteX5" fmla="*/ 2875199 w 3781336"/>
                  <a:gd name="connsiteY5" fmla="*/ 604093 h 919289"/>
                  <a:gd name="connsiteX6" fmla="*/ 1686161 w 3781336"/>
                  <a:gd name="connsiteY6" fmla="*/ 552499 h 919289"/>
                  <a:gd name="connsiteX7" fmla="*/ 422511 w 3781336"/>
                  <a:gd name="connsiteY7" fmla="*/ 720774 h 919289"/>
                  <a:gd name="connsiteX8" fmla="*/ 0 w 3781336"/>
                  <a:gd name="connsiteY8" fmla="*/ 919289 h 919289"/>
                  <a:gd name="connsiteX0" fmla="*/ 0 w 3781336"/>
                  <a:gd name="connsiteY0" fmla="*/ 919289 h 919289"/>
                  <a:gd name="connsiteX1" fmla="*/ 1219517 w 3781336"/>
                  <a:gd name="connsiteY1" fmla="*/ 0 h 919289"/>
                  <a:gd name="connsiteX2" fmla="*/ 1649279 w 3781336"/>
                  <a:gd name="connsiteY2" fmla="*/ 45164 h 919289"/>
                  <a:gd name="connsiteX3" fmla="*/ 3671266 w 3781336"/>
                  <a:gd name="connsiteY3" fmla="*/ 792289 h 919289"/>
                  <a:gd name="connsiteX4" fmla="*/ 3464161 w 3781336"/>
                  <a:gd name="connsiteY4" fmla="*/ 717599 h 919289"/>
                  <a:gd name="connsiteX5" fmla="*/ 2875199 w 3781336"/>
                  <a:gd name="connsiteY5" fmla="*/ 604093 h 919289"/>
                  <a:gd name="connsiteX6" fmla="*/ 1686161 w 3781336"/>
                  <a:gd name="connsiteY6" fmla="*/ 552499 h 919289"/>
                  <a:gd name="connsiteX7" fmla="*/ 422511 w 3781336"/>
                  <a:gd name="connsiteY7" fmla="*/ 720774 h 919289"/>
                  <a:gd name="connsiteX8" fmla="*/ 0 w 3781336"/>
                  <a:gd name="connsiteY8" fmla="*/ 919289 h 919289"/>
                  <a:gd name="connsiteX0" fmla="*/ 0 w 3781336"/>
                  <a:gd name="connsiteY0" fmla="*/ 1311175 h 1311175"/>
                  <a:gd name="connsiteX1" fmla="*/ 1219517 w 3781336"/>
                  <a:gd name="connsiteY1" fmla="*/ 0 h 1311175"/>
                  <a:gd name="connsiteX2" fmla="*/ 1649279 w 3781336"/>
                  <a:gd name="connsiteY2" fmla="*/ 437050 h 1311175"/>
                  <a:gd name="connsiteX3" fmla="*/ 3671266 w 3781336"/>
                  <a:gd name="connsiteY3" fmla="*/ 1184175 h 1311175"/>
                  <a:gd name="connsiteX4" fmla="*/ 3464161 w 3781336"/>
                  <a:gd name="connsiteY4" fmla="*/ 1109485 h 1311175"/>
                  <a:gd name="connsiteX5" fmla="*/ 2875199 w 3781336"/>
                  <a:gd name="connsiteY5" fmla="*/ 995979 h 1311175"/>
                  <a:gd name="connsiteX6" fmla="*/ 1686161 w 3781336"/>
                  <a:gd name="connsiteY6" fmla="*/ 944385 h 1311175"/>
                  <a:gd name="connsiteX7" fmla="*/ 422511 w 3781336"/>
                  <a:gd name="connsiteY7" fmla="*/ 1112660 h 1311175"/>
                  <a:gd name="connsiteX8" fmla="*/ 0 w 3781336"/>
                  <a:gd name="connsiteY8" fmla="*/ 1311175 h 1311175"/>
                  <a:gd name="connsiteX0" fmla="*/ 0 w 3781336"/>
                  <a:gd name="connsiteY0" fmla="*/ 1311175 h 1311175"/>
                  <a:gd name="connsiteX1" fmla="*/ 1219517 w 3781336"/>
                  <a:gd name="connsiteY1" fmla="*/ 0 h 1311175"/>
                  <a:gd name="connsiteX2" fmla="*/ 1634765 w 3781336"/>
                  <a:gd name="connsiteY2" fmla="*/ 74193 h 1311175"/>
                  <a:gd name="connsiteX3" fmla="*/ 3671266 w 3781336"/>
                  <a:gd name="connsiteY3" fmla="*/ 1184175 h 1311175"/>
                  <a:gd name="connsiteX4" fmla="*/ 3464161 w 3781336"/>
                  <a:gd name="connsiteY4" fmla="*/ 1109485 h 1311175"/>
                  <a:gd name="connsiteX5" fmla="*/ 2875199 w 3781336"/>
                  <a:gd name="connsiteY5" fmla="*/ 995979 h 1311175"/>
                  <a:gd name="connsiteX6" fmla="*/ 1686161 w 3781336"/>
                  <a:gd name="connsiteY6" fmla="*/ 944385 h 1311175"/>
                  <a:gd name="connsiteX7" fmla="*/ 422511 w 3781336"/>
                  <a:gd name="connsiteY7" fmla="*/ 1112660 h 1311175"/>
                  <a:gd name="connsiteX8" fmla="*/ 0 w 3781336"/>
                  <a:gd name="connsiteY8" fmla="*/ 1311175 h 1311175"/>
                  <a:gd name="connsiteX0" fmla="*/ 0 w 3781336"/>
                  <a:gd name="connsiteY0" fmla="*/ 1276250 h 1276250"/>
                  <a:gd name="connsiteX1" fmla="*/ 1219517 w 3781336"/>
                  <a:gd name="connsiteY1" fmla="*/ 0 h 1276250"/>
                  <a:gd name="connsiteX2" fmla="*/ 1634765 w 3781336"/>
                  <a:gd name="connsiteY2" fmla="*/ 39268 h 1276250"/>
                  <a:gd name="connsiteX3" fmla="*/ 3671266 w 3781336"/>
                  <a:gd name="connsiteY3" fmla="*/ 1149250 h 1276250"/>
                  <a:gd name="connsiteX4" fmla="*/ 3464161 w 3781336"/>
                  <a:gd name="connsiteY4" fmla="*/ 1074560 h 1276250"/>
                  <a:gd name="connsiteX5" fmla="*/ 2875199 w 3781336"/>
                  <a:gd name="connsiteY5" fmla="*/ 961054 h 1276250"/>
                  <a:gd name="connsiteX6" fmla="*/ 1686161 w 3781336"/>
                  <a:gd name="connsiteY6" fmla="*/ 909460 h 1276250"/>
                  <a:gd name="connsiteX7" fmla="*/ 422511 w 3781336"/>
                  <a:gd name="connsiteY7" fmla="*/ 1077735 h 1276250"/>
                  <a:gd name="connsiteX8" fmla="*/ 0 w 3781336"/>
                  <a:gd name="connsiteY8" fmla="*/ 1276250 h 1276250"/>
                  <a:gd name="connsiteX0" fmla="*/ 0 w 3781336"/>
                  <a:gd name="connsiteY0" fmla="*/ 1276250 h 1276250"/>
                  <a:gd name="connsiteX1" fmla="*/ 1219517 w 3781336"/>
                  <a:gd name="connsiteY1" fmla="*/ 0 h 1276250"/>
                  <a:gd name="connsiteX2" fmla="*/ 1618890 w 3781336"/>
                  <a:gd name="connsiteY2" fmla="*/ 42443 h 1276250"/>
                  <a:gd name="connsiteX3" fmla="*/ 3671266 w 3781336"/>
                  <a:gd name="connsiteY3" fmla="*/ 1149250 h 1276250"/>
                  <a:gd name="connsiteX4" fmla="*/ 3464161 w 3781336"/>
                  <a:gd name="connsiteY4" fmla="*/ 1074560 h 1276250"/>
                  <a:gd name="connsiteX5" fmla="*/ 2875199 w 3781336"/>
                  <a:gd name="connsiteY5" fmla="*/ 961054 h 1276250"/>
                  <a:gd name="connsiteX6" fmla="*/ 1686161 w 3781336"/>
                  <a:gd name="connsiteY6" fmla="*/ 909460 h 1276250"/>
                  <a:gd name="connsiteX7" fmla="*/ 422511 w 3781336"/>
                  <a:gd name="connsiteY7" fmla="*/ 1077735 h 1276250"/>
                  <a:gd name="connsiteX8" fmla="*/ 0 w 3781336"/>
                  <a:gd name="connsiteY8" fmla="*/ 1276250 h 1276250"/>
                  <a:gd name="connsiteX0" fmla="*/ 0 w 3781336"/>
                  <a:gd name="connsiteY0" fmla="*/ 1276250 h 1276250"/>
                  <a:gd name="connsiteX1" fmla="*/ 1219517 w 3781336"/>
                  <a:gd name="connsiteY1" fmla="*/ 0 h 1276250"/>
                  <a:gd name="connsiteX2" fmla="*/ 1618890 w 3781336"/>
                  <a:gd name="connsiteY2" fmla="*/ 42443 h 1276250"/>
                  <a:gd name="connsiteX3" fmla="*/ 3671266 w 3781336"/>
                  <a:gd name="connsiteY3" fmla="*/ 1149250 h 1276250"/>
                  <a:gd name="connsiteX4" fmla="*/ 3464161 w 3781336"/>
                  <a:gd name="connsiteY4" fmla="*/ 1074560 h 1276250"/>
                  <a:gd name="connsiteX5" fmla="*/ 2875199 w 3781336"/>
                  <a:gd name="connsiteY5" fmla="*/ 961054 h 1276250"/>
                  <a:gd name="connsiteX6" fmla="*/ 1686161 w 3781336"/>
                  <a:gd name="connsiteY6" fmla="*/ 909460 h 1276250"/>
                  <a:gd name="connsiteX7" fmla="*/ 422511 w 3781336"/>
                  <a:gd name="connsiteY7" fmla="*/ 1077735 h 1276250"/>
                  <a:gd name="connsiteX8" fmla="*/ 0 w 3781336"/>
                  <a:gd name="connsiteY8" fmla="*/ 1276250 h 1276250"/>
                  <a:gd name="connsiteX0" fmla="*/ 0 w 3781336"/>
                  <a:gd name="connsiteY0" fmla="*/ 1276250 h 1276250"/>
                  <a:gd name="connsiteX1" fmla="*/ 1219517 w 3781336"/>
                  <a:gd name="connsiteY1" fmla="*/ 0 h 1276250"/>
                  <a:gd name="connsiteX2" fmla="*/ 1618890 w 3781336"/>
                  <a:gd name="connsiteY2" fmla="*/ 42443 h 1276250"/>
                  <a:gd name="connsiteX3" fmla="*/ 3671266 w 3781336"/>
                  <a:gd name="connsiteY3" fmla="*/ 1149250 h 1276250"/>
                  <a:gd name="connsiteX4" fmla="*/ 3464161 w 3781336"/>
                  <a:gd name="connsiteY4" fmla="*/ 1074560 h 1276250"/>
                  <a:gd name="connsiteX5" fmla="*/ 2875199 w 3781336"/>
                  <a:gd name="connsiteY5" fmla="*/ 961054 h 1276250"/>
                  <a:gd name="connsiteX6" fmla="*/ 1686161 w 3781336"/>
                  <a:gd name="connsiteY6" fmla="*/ 909460 h 1276250"/>
                  <a:gd name="connsiteX7" fmla="*/ 422511 w 3781336"/>
                  <a:gd name="connsiteY7" fmla="*/ 1077735 h 1276250"/>
                  <a:gd name="connsiteX8" fmla="*/ 0 w 3781336"/>
                  <a:gd name="connsiteY8" fmla="*/ 1276250 h 1276250"/>
                  <a:gd name="connsiteX0" fmla="*/ 0 w 3781336"/>
                  <a:gd name="connsiteY0" fmla="*/ 1276250 h 1276250"/>
                  <a:gd name="connsiteX1" fmla="*/ 1219517 w 3781336"/>
                  <a:gd name="connsiteY1" fmla="*/ 0 h 1276250"/>
                  <a:gd name="connsiteX2" fmla="*/ 1618890 w 3781336"/>
                  <a:gd name="connsiteY2" fmla="*/ 42443 h 1276250"/>
                  <a:gd name="connsiteX3" fmla="*/ 3671266 w 3781336"/>
                  <a:gd name="connsiteY3" fmla="*/ 1149250 h 1276250"/>
                  <a:gd name="connsiteX4" fmla="*/ 3464161 w 3781336"/>
                  <a:gd name="connsiteY4" fmla="*/ 1074560 h 1276250"/>
                  <a:gd name="connsiteX5" fmla="*/ 2875199 w 3781336"/>
                  <a:gd name="connsiteY5" fmla="*/ 961054 h 1276250"/>
                  <a:gd name="connsiteX6" fmla="*/ 1686161 w 3781336"/>
                  <a:gd name="connsiteY6" fmla="*/ 909460 h 1276250"/>
                  <a:gd name="connsiteX7" fmla="*/ 422511 w 3781336"/>
                  <a:gd name="connsiteY7" fmla="*/ 1077735 h 1276250"/>
                  <a:gd name="connsiteX8" fmla="*/ 0 w 3781336"/>
                  <a:gd name="connsiteY8" fmla="*/ 1276250 h 1276250"/>
                  <a:gd name="connsiteX0" fmla="*/ 0 w 3781336"/>
                  <a:gd name="connsiteY0" fmla="*/ 1276250 h 1276250"/>
                  <a:gd name="connsiteX1" fmla="*/ 1219517 w 3781336"/>
                  <a:gd name="connsiteY1" fmla="*/ 0 h 1276250"/>
                  <a:gd name="connsiteX2" fmla="*/ 1618890 w 3781336"/>
                  <a:gd name="connsiteY2" fmla="*/ 42443 h 1276250"/>
                  <a:gd name="connsiteX3" fmla="*/ 3671266 w 3781336"/>
                  <a:gd name="connsiteY3" fmla="*/ 1149250 h 1276250"/>
                  <a:gd name="connsiteX4" fmla="*/ 3464161 w 3781336"/>
                  <a:gd name="connsiteY4" fmla="*/ 1074560 h 1276250"/>
                  <a:gd name="connsiteX5" fmla="*/ 2875199 w 3781336"/>
                  <a:gd name="connsiteY5" fmla="*/ 961054 h 1276250"/>
                  <a:gd name="connsiteX6" fmla="*/ 1686161 w 3781336"/>
                  <a:gd name="connsiteY6" fmla="*/ 909460 h 1276250"/>
                  <a:gd name="connsiteX7" fmla="*/ 422511 w 3781336"/>
                  <a:gd name="connsiteY7" fmla="*/ 1077735 h 1276250"/>
                  <a:gd name="connsiteX8" fmla="*/ 0 w 3781336"/>
                  <a:gd name="connsiteY8" fmla="*/ 1276250 h 1276250"/>
                  <a:gd name="connsiteX0" fmla="*/ 0 w 3842296"/>
                  <a:gd name="connsiteY0" fmla="*/ 1291490 h 1291490"/>
                  <a:gd name="connsiteX1" fmla="*/ 1280477 w 3842296"/>
                  <a:gd name="connsiteY1" fmla="*/ 0 h 1291490"/>
                  <a:gd name="connsiteX2" fmla="*/ 1679850 w 3842296"/>
                  <a:gd name="connsiteY2" fmla="*/ 42443 h 1291490"/>
                  <a:gd name="connsiteX3" fmla="*/ 3732226 w 3842296"/>
                  <a:gd name="connsiteY3" fmla="*/ 1149250 h 1291490"/>
                  <a:gd name="connsiteX4" fmla="*/ 3525121 w 3842296"/>
                  <a:gd name="connsiteY4" fmla="*/ 1074560 h 1291490"/>
                  <a:gd name="connsiteX5" fmla="*/ 2936159 w 3842296"/>
                  <a:gd name="connsiteY5" fmla="*/ 961054 h 1291490"/>
                  <a:gd name="connsiteX6" fmla="*/ 1747121 w 3842296"/>
                  <a:gd name="connsiteY6" fmla="*/ 909460 h 1291490"/>
                  <a:gd name="connsiteX7" fmla="*/ 483471 w 3842296"/>
                  <a:gd name="connsiteY7" fmla="*/ 1077735 h 1291490"/>
                  <a:gd name="connsiteX8" fmla="*/ 0 w 3842296"/>
                  <a:gd name="connsiteY8" fmla="*/ 1291490 h 1291490"/>
                  <a:gd name="connsiteX0" fmla="*/ 0 w 3842296"/>
                  <a:gd name="connsiteY0" fmla="*/ 1291490 h 1291490"/>
                  <a:gd name="connsiteX1" fmla="*/ 1280477 w 3842296"/>
                  <a:gd name="connsiteY1" fmla="*/ 0 h 1291490"/>
                  <a:gd name="connsiteX2" fmla="*/ 1679850 w 3842296"/>
                  <a:gd name="connsiteY2" fmla="*/ 42443 h 1291490"/>
                  <a:gd name="connsiteX3" fmla="*/ 3732226 w 3842296"/>
                  <a:gd name="connsiteY3" fmla="*/ 1149250 h 1291490"/>
                  <a:gd name="connsiteX4" fmla="*/ 3525121 w 3842296"/>
                  <a:gd name="connsiteY4" fmla="*/ 1074560 h 1291490"/>
                  <a:gd name="connsiteX5" fmla="*/ 2936159 w 3842296"/>
                  <a:gd name="connsiteY5" fmla="*/ 961054 h 1291490"/>
                  <a:gd name="connsiteX6" fmla="*/ 1747121 w 3842296"/>
                  <a:gd name="connsiteY6" fmla="*/ 909460 h 1291490"/>
                  <a:gd name="connsiteX7" fmla="*/ 483471 w 3842296"/>
                  <a:gd name="connsiteY7" fmla="*/ 1047255 h 1291490"/>
                  <a:gd name="connsiteX8" fmla="*/ 0 w 3842296"/>
                  <a:gd name="connsiteY8" fmla="*/ 1291490 h 1291490"/>
                  <a:gd name="connsiteX0" fmla="*/ 0 w 3842296"/>
                  <a:gd name="connsiteY0" fmla="*/ 1291490 h 1291490"/>
                  <a:gd name="connsiteX1" fmla="*/ 1280477 w 3842296"/>
                  <a:gd name="connsiteY1" fmla="*/ 0 h 1291490"/>
                  <a:gd name="connsiteX2" fmla="*/ 1679850 w 3842296"/>
                  <a:gd name="connsiteY2" fmla="*/ 42443 h 1291490"/>
                  <a:gd name="connsiteX3" fmla="*/ 3732226 w 3842296"/>
                  <a:gd name="connsiteY3" fmla="*/ 1149250 h 1291490"/>
                  <a:gd name="connsiteX4" fmla="*/ 3525121 w 3842296"/>
                  <a:gd name="connsiteY4" fmla="*/ 1074560 h 1291490"/>
                  <a:gd name="connsiteX5" fmla="*/ 2936159 w 3842296"/>
                  <a:gd name="connsiteY5" fmla="*/ 961054 h 1291490"/>
                  <a:gd name="connsiteX6" fmla="*/ 1747121 w 3842296"/>
                  <a:gd name="connsiteY6" fmla="*/ 909460 h 1291490"/>
                  <a:gd name="connsiteX7" fmla="*/ 483471 w 3842296"/>
                  <a:gd name="connsiteY7" fmla="*/ 1047255 h 1291490"/>
                  <a:gd name="connsiteX8" fmla="*/ 0 w 3842296"/>
                  <a:gd name="connsiteY8" fmla="*/ 1291490 h 1291490"/>
                  <a:gd name="connsiteX0" fmla="*/ 0 w 3834148"/>
                  <a:gd name="connsiteY0" fmla="*/ 1291490 h 1291490"/>
                  <a:gd name="connsiteX1" fmla="*/ 1280477 w 3834148"/>
                  <a:gd name="connsiteY1" fmla="*/ 0 h 1291490"/>
                  <a:gd name="connsiteX2" fmla="*/ 1679850 w 3834148"/>
                  <a:gd name="connsiteY2" fmla="*/ 42443 h 1291490"/>
                  <a:gd name="connsiteX3" fmla="*/ 3722066 w 3834148"/>
                  <a:gd name="connsiteY3" fmla="*/ 1169570 h 1291490"/>
                  <a:gd name="connsiteX4" fmla="*/ 3525121 w 3834148"/>
                  <a:gd name="connsiteY4" fmla="*/ 1074560 h 1291490"/>
                  <a:gd name="connsiteX5" fmla="*/ 2936159 w 3834148"/>
                  <a:gd name="connsiteY5" fmla="*/ 961054 h 1291490"/>
                  <a:gd name="connsiteX6" fmla="*/ 1747121 w 3834148"/>
                  <a:gd name="connsiteY6" fmla="*/ 909460 h 1291490"/>
                  <a:gd name="connsiteX7" fmla="*/ 483471 w 3834148"/>
                  <a:gd name="connsiteY7" fmla="*/ 1047255 h 1291490"/>
                  <a:gd name="connsiteX8" fmla="*/ 0 w 3834148"/>
                  <a:gd name="connsiteY8" fmla="*/ 1291490 h 1291490"/>
                  <a:gd name="connsiteX0" fmla="*/ 0 w 3825594"/>
                  <a:gd name="connsiteY0" fmla="*/ 1291490 h 1291490"/>
                  <a:gd name="connsiteX1" fmla="*/ 1280477 w 3825594"/>
                  <a:gd name="connsiteY1" fmla="*/ 0 h 1291490"/>
                  <a:gd name="connsiteX2" fmla="*/ 1679850 w 3825594"/>
                  <a:gd name="connsiteY2" fmla="*/ 42443 h 1291490"/>
                  <a:gd name="connsiteX3" fmla="*/ 3722066 w 3825594"/>
                  <a:gd name="connsiteY3" fmla="*/ 1169570 h 1291490"/>
                  <a:gd name="connsiteX4" fmla="*/ 3479401 w 3825594"/>
                  <a:gd name="connsiteY4" fmla="*/ 1074560 h 1291490"/>
                  <a:gd name="connsiteX5" fmla="*/ 2936159 w 3825594"/>
                  <a:gd name="connsiteY5" fmla="*/ 961054 h 1291490"/>
                  <a:gd name="connsiteX6" fmla="*/ 1747121 w 3825594"/>
                  <a:gd name="connsiteY6" fmla="*/ 909460 h 1291490"/>
                  <a:gd name="connsiteX7" fmla="*/ 483471 w 3825594"/>
                  <a:gd name="connsiteY7" fmla="*/ 1047255 h 1291490"/>
                  <a:gd name="connsiteX8" fmla="*/ 0 w 3825594"/>
                  <a:gd name="connsiteY8" fmla="*/ 1291490 h 1291490"/>
                  <a:gd name="connsiteX0" fmla="*/ 0 w 3532016"/>
                  <a:gd name="connsiteY0" fmla="*/ 1291490 h 1291490"/>
                  <a:gd name="connsiteX1" fmla="*/ 1280477 w 3532016"/>
                  <a:gd name="connsiteY1" fmla="*/ 0 h 1291490"/>
                  <a:gd name="connsiteX2" fmla="*/ 1679850 w 3532016"/>
                  <a:gd name="connsiteY2" fmla="*/ 42443 h 1291490"/>
                  <a:gd name="connsiteX3" fmla="*/ 3479401 w 3532016"/>
                  <a:gd name="connsiteY3" fmla="*/ 1074560 h 1291490"/>
                  <a:gd name="connsiteX4" fmla="*/ 2936159 w 3532016"/>
                  <a:gd name="connsiteY4" fmla="*/ 961054 h 1291490"/>
                  <a:gd name="connsiteX5" fmla="*/ 1747121 w 3532016"/>
                  <a:gd name="connsiteY5" fmla="*/ 909460 h 1291490"/>
                  <a:gd name="connsiteX6" fmla="*/ 483471 w 3532016"/>
                  <a:gd name="connsiteY6" fmla="*/ 1047255 h 1291490"/>
                  <a:gd name="connsiteX7" fmla="*/ 0 w 3532016"/>
                  <a:gd name="connsiteY7" fmla="*/ 1291490 h 1291490"/>
                  <a:gd name="connsiteX0" fmla="*/ 0 w 3763134"/>
                  <a:gd name="connsiteY0" fmla="*/ 1291490 h 1291490"/>
                  <a:gd name="connsiteX1" fmla="*/ 1280477 w 3763134"/>
                  <a:gd name="connsiteY1" fmla="*/ 0 h 1291490"/>
                  <a:gd name="connsiteX2" fmla="*/ 1679850 w 3763134"/>
                  <a:gd name="connsiteY2" fmla="*/ 42443 h 1291490"/>
                  <a:gd name="connsiteX3" fmla="*/ 3723241 w 3763134"/>
                  <a:gd name="connsiteY3" fmla="*/ 1140600 h 1291490"/>
                  <a:gd name="connsiteX4" fmla="*/ 2936159 w 3763134"/>
                  <a:gd name="connsiteY4" fmla="*/ 961054 h 1291490"/>
                  <a:gd name="connsiteX5" fmla="*/ 1747121 w 3763134"/>
                  <a:gd name="connsiteY5" fmla="*/ 909460 h 1291490"/>
                  <a:gd name="connsiteX6" fmla="*/ 483471 w 3763134"/>
                  <a:gd name="connsiteY6" fmla="*/ 1047255 h 1291490"/>
                  <a:gd name="connsiteX7" fmla="*/ 0 w 3763134"/>
                  <a:gd name="connsiteY7" fmla="*/ 1291490 h 1291490"/>
                  <a:gd name="connsiteX0" fmla="*/ 0 w 3772575"/>
                  <a:gd name="connsiteY0" fmla="*/ 1291490 h 1291490"/>
                  <a:gd name="connsiteX1" fmla="*/ 1280477 w 3772575"/>
                  <a:gd name="connsiteY1" fmla="*/ 0 h 1291490"/>
                  <a:gd name="connsiteX2" fmla="*/ 1679850 w 3772575"/>
                  <a:gd name="connsiteY2" fmla="*/ 42443 h 1291490"/>
                  <a:gd name="connsiteX3" fmla="*/ 3723241 w 3772575"/>
                  <a:gd name="connsiteY3" fmla="*/ 1140600 h 1291490"/>
                  <a:gd name="connsiteX4" fmla="*/ 3098719 w 3772575"/>
                  <a:gd name="connsiteY4" fmla="*/ 981374 h 1291490"/>
                  <a:gd name="connsiteX5" fmla="*/ 1747121 w 3772575"/>
                  <a:gd name="connsiteY5" fmla="*/ 909460 h 1291490"/>
                  <a:gd name="connsiteX6" fmla="*/ 483471 w 3772575"/>
                  <a:gd name="connsiteY6" fmla="*/ 1047255 h 1291490"/>
                  <a:gd name="connsiteX7" fmla="*/ 0 w 3772575"/>
                  <a:gd name="connsiteY7" fmla="*/ 1291490 h 1291490"/>
                  <a:gd name="connsiteX0" fmla="*/ 0 w 3777854"/>
                  <a:gd name="connsiteY0" fmla="*/ 1291490 h 1291490"/>
                  <a:gd name="connsiteX1" fmla="*/ 1280477 w 3777854"/>
                  <a:gd name="connsiteY1" fmla="*/ 0 h 1291490"/>
                  <a:gd name="connsiteX2" fmla="*/ 1679850 w 3777854"/>
                  <a:gd name="connsiteY2" fmla="*/ 42443 h 1291490"/>
                  <a:gd name="connsiteX3" fmla="*/ 3723241 w 3777854"/>
                  <a:gd name="connsiteY3" fmla="*/ 1140600 h 1291490"/>
                  <a:gd name="connsiteX4" fmla="*/ 3098719 w 3777854"/>
                  <a:gd name="connsiteY4" fmla="*/ 981374 h 1291490"/>
                  <a:gd name="connsiteX5" fmla="*/ 1747121 w 3777854"/>
                  <a:gd name="connsiteY5" fmla="*/ 909460 h 1291490"/>
                  <a:gd name="connsiteX6" fmla="*/ 483471 w 3777854"/>
                  <a:gd name="connsiteY6" fmla="*/ 1047255 h 1291490"/>
                  <a:gd name="connsiteX7" fmla="*/ 0 w 3777854"/>
                  <a:gd name="connsiteY7" fmla="*/ 1291490 h 1291490"/>
                  <a:gd name="connsiteX0" fmla="*/ 0 w 3770839"/>
                  <a:gd name="connsiteY0" fmla="*/ 1291490 h 1291490"/>
                  <a:gd name="connsiteX1" fmla="*/ 1280477 w 3770839"/>
                  <a:gd name="connsiteY1" fmla="*/ 0 h 1291490"/>
                  <a:gd name="connsiteX2" fmla="*/ 1679850 w 3770839"/>
                  <a:gd name="connsiteY2" fmla="*/ 42443 h 1291490"/>
                  <a:gd name="connsiteX3" fmla="*/ 3723241 w 3770839"/>
                  <a:gd name="connsiteY3" fmla="*/ 1140600 h 1291490"/>
                  <a:gd name="connsiteX4" fmla="*/ 3098719 w 3770839"/>
                  <a:gd name="connsiteY4" fmla="*/ 981374 h 1291490"/>
                  <a:gd name="connsiteX5" fmla="*/ 1747121 w 3770839"/>
                  <a:gd name="connsiteY5" fmla="*/ 909460 h 1291490"/>
                  <a:gd name="connsiteX6" fmla="*/ 483471 w 3770839"/>
                  <a:gd name="connsiteY6" fmla="*/ 1047255 h 1291490"/>
                  <a:gd name="connsiteX7" fmla="*/ 0 w 3770839"/>
                  <a:gd name="connsiteY7" fmla="*/ 1291490 h 1291490"/>
                  <a:gd name="connsiteX0" fmla="*/ 0 w 3770839"/>
                  <a:gd name="connsiteY0" fmla="*/ 1291490 h 1291490"/>
                  <a:gd name="connsiteX1" fmla="*/ 1280477 w 3770839"/>
                  <a:gd name="connsiteY1" fmla="*/ 0 h 1291490"/>
                  <a:gd name="connsiteX2" fmla="*/ 1679850 w 3770839"/>
                  <a:gd name="connsiteY2" fmla="*/ 42443 h 1291490"/>
                  <a:gd name="connsiteX3" fmla="*/ 3723241 w 3770839"/>
                  <a:gd name="connsiteY3" fmla="*/ 1140600 h 1291490"/>
                  <a:gd name="connsiteX4" fmla="*/ 3098719 w 3770839"/>
                  <a:gd name="connsiteY4" fmla="*/ 981374 h 1291490"/>
                  <a:gd name="connsiteX5" fmla="*/ 1747121 w 3770839"/>
                  <a:gd name="connsiteY5" fmla="*/ 909460 h 1291490"/>
                  <a:gd name="connsiteX6" fmla="*/ 483471 w 3770839"/>
                  <a:gd name="connsiteY6" fmla="*/ 1047255 h 1291490"/>
                  <a:gd name="connsiteX7" fmla="*/ 0 w 3770839"/>
                  <a:gd name="connsiteY7" fmla="*/ 1291490 h 129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70839" h="1291490">
                    <a:moveTo>
                      <a:pt x="0" y="1291490"/>
                    </a:moveTo>
                    <a:lnTo>
                      <a:pt x="1280477" y="0"/>
                    </a:lnTo>
                    <a:lnTo>
                      <a:pt x="1679850" y="42443"/>
                    </a:lnTo>
                    <a:cubicBezTo>
                      <a:pt x="2046337" y="221536"/>
                      <a:pt x="1685056" y="62938"/>
                      <a:pt x="3723241" y="1140600"/>
                    </a:cubicBezTo>
                    <a:cubicBezTo>
                      <a:pt x="3927546" y="1253062"/>
                      <a:pt x="3428072" y="1019897"/>
                      <a:pt x="3098719" y="981374"/>
                    </a:cubicBezTo>
                    <a:cubicBezTo>
                      <a:pt x="2769366" y="942851"/>
                      <a:pt x="2098488" y="906285"/>
                      <a:pt x="1747121" y="909460"/>
                    </a:cubicBezTo>
                    <a:cubicBezTo>
                      <a:pt x="1395754" y="912635"/>
                      <a:pt x="749681" y="993532"/>
                      <a:pt x="483471" y="1047255"/>
                    </a:cubicBezTo>
                    <a:cubicBezTo>
                      <a:pt x="81437" y="1171423"/>
                      <a:pt x="142954" y="1223202"/>
                      <a:pt x="0" y="1291490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6AB68A7-2104-496A-B3C7-E2D707456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118946" y="3696586"/>
              <a:ext cx="1739982" cy="1028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5">
              <a:extLst>
                <a:ext uri="{FF2B5EF4-FFF2-40B4-BE49-F238E27FC236}">
                  <a16:creationId xmlns:a16="http://schemas.microsoft.com/office/drawing/2014/main" id="{9EA2B3DA-9802-4BEE-9BC0-CA5E3A76D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>
            <a:xfrm>
              <a:off x="10745470" y="3413160"/>
              <a:ext cx="1123161" cy="56086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6446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F67AFF58-5365-4E92-AB8C-F3C14CB8904F}"/>
              </a:ext>
            </a:extLst>
          </p:cNvPr>
          <p:cNvSpPr/>
          <p:nvPr/>
        </p:nvSpPr>
        <p:spPr>
          <a:xfrm>
            <a:off x="1175377" y="4942104"/>
            <a:ext cx="5803367" cy="978986"/>
          </a:xfrm>
          <a:prstGeom prst="roundRect">
            <a:avLst>
              <a:gd name="adj" fmla="val 12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6000" lvl="2" indent="-306000">
              <a:buFont typeface="Wingdings" panose="05000000000000000000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Silicon Drift Detector (SDD)</a:t>
            </a:r>
          </a:p>
          <a:p>
            <a:pPr marL="306000" lvl="2" indent="-306000">
              <a:buFont typeface="Wingdings" panose="05000000000000000000" pitchFamily="2" charset="2"/>
              <a:buChar char="Ø"/>
            </a:pPr>
            <a:r>
              <a:rPr lang="en-US" sz="2800" b="1" dirty="0"/>
              <a:t>9 modules with each 166 pixels</a:t>
            </a:r>
            <a:endParaRPr lang="en-US" sz="2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C190A5-28F5-402B-BFE6-AED66855F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TRISTAN Detector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2DA9411-DAEF-4B82-ABFC-6F1C2C4E08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de-DE" spc="-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 rates </a:t>
                </a:r>
                <a14:m>
                  <m:oMath xmlns:m="http://schemas.openxmlformats.org/officeDocument/2006/math">
                    <m:r>
                      <a:rPr lang="de-DE" i="1" spc="-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𝒪</m:t>
                    </m:r>
                    <m:r>
                      <a:rPr lang="de-DE" i="1" spc="-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  <m:t>8</m:t>
                        </m:r>
                      </m:sup>
                    </m:sSup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e</m:t>
                    </m:r>
                    <m:r>
                      <m:rPr>
                        <m:nor/>
                      </m:rPr>
                      <a:rPr lang="en-US" dirty="0"/>
                      <m:t>/</m:t>
                    </m:r>
                    <m:r>
                      <m:rPr>
                        <m:nor/>
                      </m:rPr>
                      <a:rPr lang="en-US" dirty="0"/>
                      <m:t>s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de-DE" dirty="0">
                    <a:solidFill>
                      <a:srgbClr val="0065BD"/>
                    </a:solidFill>
                  </a:rPr>
                  <a:t>1000 </a:t>
                </a:r>
                <a:r>
                  <a:rPr lang="de-DE" dirty="0" err="1">
                    <a:solidFill>
                      <a:srgbClr val="0065BD"/>
                    </a:solidFill>
                  </a:rPr>
                  <a:t>pixels</a:t>
                </a:r>
                <a:r>
                  <a:rPr lang="de-DE" dirty="0">
                    <a:solidFill>
                      <a:srgbClr val="0065BD"/>
                    </a:solidFill>
                  </a:rPr>
                  <a:t> (100 kcps per </a:t>
                </a:r>
                <a:r>
                  <a:rPr lang="de-DE" dirty="0" err="1">
                    <a:solidFill>
                      <a:srgbClr val="0065BD"/>
                    </a:solidFill>
                  </a:rPr>
                  <a:t>pixel</a:t>
                </a:r>
                <a:r>
                  <a:rPr lang="de-DE" dirty="0">
                    <a:solidFill>
                      <a:srgbClr val="0065BD"/>
                    </a:solidFill>
                  </a:rPr>
                  <a:t>)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de-DE" dirty="0" err="1">
                    <a:solidFill>
                      <a:srgbClr val="0065BD"/>
                    </a:solidFill>
                  </a:rPr>
                  <a:t>Flux</a:t>
                </a:r>
                <a:r>
                  <a:rPr lang="de-DE" dirty="0">
                    <a:solidFill>
                      <a:srgbClr val="0065BD"/>
                    </a:solidFill>
                  </a:rPr>
                  <a:t>-tube Ø 20 cm -&gt; Ø 3mm </a:t>
                </a:r>
                <a:r>
                  <a:rPr lang="de-DE" dirty="0" err="1">
                    <a:solidFill>
                      <a:srgbClr val="0065BD"/>
                    </a:solidFill>
                  </a:rPr>
                  <a:t>pixel</a:t>
                </a:r>
                <a:endParaRPr lang="en-US" dirty="0">
                  <a:solidFill>
                    <a:srgbClr val="0065BD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b="1" dirty="0"/>
                  <a:t>Differential measurement</a:t>
                </a:r>
                <a:endParaRPr lang="de-DE" b="1" dirty="0"/>
              </a:p>
              <a:p>
                <a:pPr lvl="1">
                  <a:lnSpc>
                    <a:spcPct val="100000"/>
                  </a:lnSpc>
                </a:pPr>
                <a:r>
                  <a:rPr lang="de-DE" b="1" dirty="0">
                    <a:solidFill>
                      <a:schemeClr val="accent1"/>
                    </a:solidFill>
                  </a:rPr>
                  <a:t>Energy </a:t>
                </a:r>
                <a:r>
                  <a:rPr lang="en-US" b="1" dirty="0">
                    <a:solidFill>
                      <a:schemeClr val="accent1"/>
                    </a:solidFill>
                  </a:rPr>
                  <a:t>resolution</a:t>
                </a:r>
                <a:r>
                  <a:rPr lang="de-DE" b="1" dirty="0">
                    <a:solidFill>
                      <a:schemeClr val="accent1"/>
                    </a:solidFill>
                  </a:rPr>
                  <a:t> &lt; 300 eV </a:t>
                </a:r>
                <a:r>
                  <a:rPr lang="en-US" b="1" dirty="0">
                    <a:solidFill>
                      <a:schemeClr val="accent1"/>
                    </a:solidFill>
                  </a:rPr>
                  <a:t>(@20 keV)</a:t>
                </a:r>
                <a:endParaRPr lang="de-DE" b="1" dirty="0">
                  <a:solidFill>
                    <a:schemeClr val="accent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de-DE" b="1" dirty="0"/>
                  <a:t>Low energy threshold &lt; 2 keV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b="1" dirty="0">
                    <a:solidFill>
                      <a:srgbClr val="0065BD"/>
                    </a:solidFill>
                  </a:rPr>
                  <a:t>Thin entrance window</a:t>
                </a:r>
                <a:r>
                  <a:rPr lang="en-US" sz="2399" b="1" dirty="0">
                    <a:solidFill>
                      <a:srgbClr val="0065BD"/>
                    </a:solidFill>
                  </a:rPr>
                  <a:t> (&lt; 100 nm)</a:t>
                </a:r>
                <a:endParaRPr lang="de-DE" b="1" dirty="0">
                  <a:solidFill>
                    <a:srgbClr val="0065BD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2DA9411-DAEF-4B82-ABFC-6F1C2C4E08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65" t="-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8B101F-53CC-4FD4-B8FE-B3F8B64A1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5FE286-8596-4FC4-A2D4-B403899E6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11</a:t>
            </a:fld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283CAF9-AA16-422B-BB49-B808A7043ED2}"/>
              </a:ext>
            </a:extLst>
          </p:cNvPr>
          <p:cNvGrpSpPr/>
          <p:nvPr/>
        </p:nvGrpSpPr>
        <p:grpSpPr>
          <a:xfrm>
            <a:off x="6118946" y="1006869"/>
            <a:ext cx="6175592" cy="3862291"/>
            <a:chOff x="6118946" y="1006869"/>
            <a:chExt cx="6175592" cy="386229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A129E25-D89F-4A30-B77B-5ED911E29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0" t="28503" r="35429" b="21997"/>
            <a:stretch/>
          </p:blipFill>
          <p:spPr>
            <a:xfrm>
              <a:off x="7329852" y="1006869"/>
              <a:ext cx="4964686" cy="3327979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6AB68A7-2104-496A-B3C7-E2D707456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118946" y="3840602"/>
              <a:ext cx="1739982" cy="1028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5">
              <a:extLst>
                <a:ext uri="{FF2B5EF4-FFF2-40B4-BE49-F238E27FC236}">
                  <a16:creationId xmlns:a16="http://schemas.microsoft.com/office/drawing/2014/main" id="{9EA2B3DA-9802-4BEE-9BC0-CA5E3A76D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>
            <a:xfrm>
              <a:off x="10745470" y="3413160"/>
              <a:ext cx="1123161" cy="56086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15F8DBB-A217-4FED-8E21-74C144B0BDFC}"/>
              </a:ext>
            </a:extLst>
          </p:cNvPr>
          <p:cNvGrpSpPr>
            <a:grpSpLocks noChangeAspect="1"/>
          </p:cNvGrpSpPr>
          <p:nvPr/>
        </p:nvGrpSpPr>
        <p:grpSpPr>
          <a:xfrm>
            <a:off x="7390557" y="4048921"/>
            <a:ext cx="4552102" cy="2404413"/>
            <a:chOff x="7895125" y="4187140"/>
            <a:chExt cx="4066195" cy="2147758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20DC2254-7DAF-4DD0-81FC-2501440F1C83}"/>
                </a:ext>
              </a:extLst>
            </p:cNvPr>
            <p:cNvGrpSpPr/>
            <p:nvPr/>
          </p:nvGrpSpPr>
          <p:grpSpPr>
            <a:xfrm>
              <a:off x="7895125" y="4187140"/>
              <a:ext cx="4066195" cy="2147758"/>
              <a:chOff x="7895125" y="4187140"/>
              <a:chExt cx="4066195" cy="2147758"/>
            </a:xfrm>
          </p:grpSpPr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D3F293E8-99CE-4555-8330-13BEE7E93E6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95125" y="4187140"/>
                <a:ext cx="4066195" cy="2147758"/>
                <a:chOff x="7716351" y="4743409"/>
                <a:chExt cx="3807098" cy="2010904"/>
              </a:xfrm>
            </p:grpSpPr>
            <p:pic>
              <p:nvPicPr>
                <p:cNvPr id="20" name="Grafik 19">
                  <a:extLst>
                    <a:ext uri="{FF2B5EF4-FFF2-40B4-BE49-F238E27FC236}">
                      <a16:creationId xmlns:a16="http://schemas.microsoft.com/office/drawing/2014/main" id="{D580340C-CDD3-4C35-99D2-5EDA8DA6B9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188" t="27898" r="22234" b="25636"/>
                <a:stretch/>
              </p:blipFill>
              <p:spPr>
                <a:xfrm>
                  <a:off x="7716351" y="4743409"/>
                  <a:ext cx="3807098" cy="1876366"/>
                </a:xfrm>
                <a:prstGeom prst="rect">
                  <a:avLst/>
                </a:prstGeom>
              </p:spPr>
            </p:pic>
            <p:grpSp>
              <p:nvGrpSpPr>
                <p:cNvPr id="21" name="Gruppieren 20">
                  <a:extLst>
                    <a:ext uri="{FF2B5EF4-FFF2-40B4-BE49-F238E27FC236}">
                      <a16:creationId xmlns:a16="http://schemas.microsoft.com/office/drawing/2014/main" id="{A0E32C1B-18E6-4520-9896-33BF2D994C0C}"/>
                    </a:ext>
                  </a:extLst>
                </p:cNvPr>
                <p:cNvGrpSpPr/>
                <p:nvPr/>
              </p:nvGrpSpPr>
              <p:grpSpPr>
                <a:xfrm>
                  <a:off x="7829906" y="6382829"/>
                  <a:ext cx="670965" cy="371484"/>
                  <a:chOff x="7711829" y="6106295"/>
                  <a:chExt cx="670965" cy="371484"/>
                </a:xfrm>
              </p:grpSpPr>
              <p:sp>
                <p:nvSpPr>
                  <p:cNvPr id="28" name="Textfeld 27">
                    <a:extLst>
                      <a:ext uri="{FF2B5EF4-FFF2-40B4-BE49-F238E27FC236}">
                        <a16:creationId xmlns:a16="http://schemas.microsoft.com/office/drawing/2014/main" id="{6E10B77B-109A-4635-BA56-F696C3930DFA}"/>
                      </a:ext>
                    </a:extLst>
                  </p:cNvPr>
                  <p:cNvSpPr txBox="1"/>
                  <p:nvPr/>
                </p:nvSpPr>
                <p:spPr>
                  <a:xfrm rot="944855">
                    <a:off x="7711829" y="6200780"/>
                    <a:ext cx="64063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20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40 mm</a:t>
                    </a:r>
                    <a:endParaRPr lang="en-US" sz="120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29" name="Gerader Verbinder 28">
                    <a:extLst>
                      <a:ext uri="{FF2B5EF4-FFF2-40B4-BE49-F238E27FC236}">
                        <a16:creationId xmlns:a16="http://schemas.microsoft.com/office/drawing/2014/main" id="{EE096C34-97B9-4CF3-9432-737C693EBC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734722" y="6170067"/>
                    <a:ext cx="648072" cy="177937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Gerader Verbinder 29">
                    <a:extLst>
                      <a:ext uri="{FF2B5EF4-FFF2-40B4-BE49-F238E27FC236}">
                        <a16:creationId xmlns:a16="http://schemas.microsoft.com/office/drawing/2014/main" id="{AB00433B-2C62-442E-B3E7-AEC5075CCA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729934" y="6106295"/>
                    <a:ext cx="0" cy="13578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Gerader Verbinder 30">
                    <a:extLst>
                      <a:ext uri="{FF2B5EF4-FFF2-40B4-BE49-F238E27FC236}">
                        <a16:creationId xmlns:a16="http://schemas.microsoft.com/office/drawing/2014/main" id="{9919171E-6148-4A3D-B622-F0AC64E079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82794" y="6280114"/>
                    <a:ext cx="0" cy="13578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19" name="Picture 6" descr="Politecnico di Milano Logo">
                <a:extLst>
                  <a:ext uri="{FF2B5EF4-FFF2-40B4-BE49-F238E27FC236}">
                    <a16:creationId xmlns:a16="http://schemas.microsoft.com/office/drawing/2014/main" id="{E6D8D174-EB82-42BC-83C4-4B280CA08D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88983" y="5382390"/>
                <a:ext cx="925508" cy="9255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4560D16A-517D-44BE-A667-F1BD39A6D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6233" y="5805726"/>
              <a:ext cx="811205" cy="4267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668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11194-4030-4D24-A8DF-8004CEBD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74638"/>
            <a:ext cx="10204121" cy="944276"/>
          </a:xfrm>
        </p:spPr>
        <p:txBody>
          <a:bodyPr>
            <a:normAutofit/>
          </a:bodyPr>
          <a:lstStyle/>
          <a:p>
            <a:r>
              <a:rPr lang="en-US" dirty="0"/>
              <a:t>Development of the first TRISTAN Detector Module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C418B7-65BC-48DB-9F91-5C46C958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Daniel Siegmann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D9D959-7CD3-406F-8F33-D7B2B4B5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12</a:t>
            </a:fld>
            <a:endParaRPr lang="de-DE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4BF9042-4F30-40C5-929F-F05318960905}"/>
              </a:ext>
            </a:extLst>
          </p:cNvPr>
          <p:cNvGrpSpPr/>
          <p:nvPr/>
        </p:nvGrpSpPr>
        <p:grpSpPr>
          <a:xfrm>
            <a:off x="4751851" y="1400133"/>
            <a:ext cx="3361725" cy="2192997"/>
            <a:chOff x="4690760" y="1444567"/>
            <a:chExt cx="3361725" cy="219299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E2AD48B-F879-4AE3-8708-911CF3178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223"/>
            <a:stretch/>
          </p:blipFill>
          <p:spPr>
            <a:xfrm>
              <a:off x="4753251" y="1992281"/>
              <a:ext cx="3236744" cy="1645283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2142327-FDC8-4A2D-BC7D-B1BA892C963C}"/>
                </a:ext>
              </a:extLst>
            </p:cNvPr>
            <p:cNvSpPr txBox="1"/>
            <p:nvPr/>
          </p:nvSpPr>
          <p:spPr>
            <a:xfrm>
              <a:off x="4690760" y="1444567"/>
              <a:ext cx="3361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Commissioning Tests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1698DE17-1B21-43F7-B7B8-A59EDB309233}"/>
              </a:ext>
            </a:extLst>
          </p:cNvPr>
          <p:cNvGrpSpPr/>
          <p:nvPr/>
        </p:nvGrpSpPr>
        <p:grpSpPr>
          <a:xfrm>
            <a:off x="8431364" y="1400133"/>
            <a:ext cx="3559257" cy="2285959"/>
            <a:chOff x="8950579" y="1338312"/>
            <a:chExt cx="3559257" cy="228595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4C54ED7-854F-4D14-8572-F8945655F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4" t="11150" r="18631" b="13250"/>
            <a:stretch/>
          </p:blipFill>
          <p:spPr>
            <a:xfrm>
              <a:off x="9411399" y="1783771"/>
              <a:ext cx="2637616" cy="18405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3129B9A-DD9F-4348-B41E-1A1B6EA06E63}"/>
                </a:ext>
              </a:extLst>
            </p:cNvPr>
            <p:cNvSpPr txBox="1"/>
            <p:nvPr/>
          </p:nvSpPr>
          <p:spPr>
            <a:xfrm>
              <a:off x="8950579" y="1338312"/>
              <a:ext cx="355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/>
                  </a:solidFill>
                </a:rPr>
                <a:t>Realistic Environment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4C6E60A7-A82B-44A4-A6B8-50E16C4E0C54}"/>
              </a:ext>
            </a:extLst>
          </p:cNvPr>
          <p:cNvGrpSpPr/>
          <p:nvPr/>
        </p:nvGrpSpPr>
        <p:grpSpPr>
          <a:xfrm>
            <a:off x="1218883" y="1400133"/>
            <a:ext cx="3361725" cy="2382029"/>
            <a:chOff x="1103301" y="1415682"/>
            <a:chExt cx="3361725" cy="2382029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460C5D01-DA3F-49DF-B814-0374087616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87355" y="1924990"/>
              <a:ext cx="3193617" cy="1872721"/>
              <a:chOff x="1240876" y="3637408"/>
              <a:chExt cx="4232443" cy="2481884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18A7E567-D282-4AB0-91C0-1CD6E46045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63" t="20601" r="21651" b="30050"/>
              <a:stretch/>
            </p:blipFill>
            <p:spPr>
              <a:xfrm>
                <a:off x="1240876" y="4599583"/>
                <a:ext cx="2101725" cy="151970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25A9BFEC-C8C3-4E93-8AED-98E0E55D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156" t="21565" r="32820" b="21512"/>
              <a:stretch/>
            </p:blipFill>
            <p:spPr>
              <a:xfrm>
                <a:off x="3247444" y="3637408"/>
                <a:ext cx="2225875" cy="24349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5E1F2BFA-8675-4A34-BA54-1231124515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941" b="11900"/>
              <a:stretch/>
            </p:blipFill>
            <p:spPr>
              <a:xfrm>
                <a:off x="1275246" y="3637408"/>
                <a:ext cx="2032986" cy="106974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FC07383-5AB0-42E7-B746-5503310D50D1}"/>
                </a:ext>
              </a:extLst>
            </p:cNvPr>
            <p:cNvSpPr txBox="1"/>
            <p:nvPr/>
          </p:nvSpPr>
          <p:spPr>
            <a:xfrm>
              <a:off x="1103301" y="1415682"/>
              <a:ext cx="3361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/>
                  </a:solidFill>
                </a:rPr>
                <a:t>Assembly Procedure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27C3D54-A5B7-4B68-B0E8-E9FACB8B1A60}"/>
              </a:ext>
            </a:extLst>
          </p:cNvPr>
          <p:cNvGrpSpPr>
            <a:grpSpLocks noChangeAspect="1"/>
          </p:cNvGrpSpPr>
          <p:nvPr/>
        </p:nvGrpSpPr>
        <p:grpSpPr>
          <a:xfrm>
            <a:off x="8270755" y="1968190"/>
            <a:ext cx="1367838" cy="701102"/>
            <a:chOff x="8888958" y="4094137"/>
            <a:chExt cx="2321280" cy="1189800"/>
          </a:xfrm>
        </p:grpSpPr>
        <p:sp>
          <p:nvSpPr>
            <p:cNvPr id="28" name="Denkblase: wolkenförmig 8">
              <a:extLst>
                <a:ext uri="{FF2B5EF4-FFF2-40B4-BE49-F238E27FC236}">
                  <a16:creationId xmlns:a16="http://schemas.microsoft.com/office/drawing/2014/main" id="{54EDB292-7DDF-443E-A0E0-463F0212EEF3}"/>
                </a:ext>
              </a:extLst>
            </p:cNvPr>
            <p:cNvSpPr/>
            <p:nvPr/>
          </p:nvSpPr>
          <p:spPr>
            <a:xfrm>
              <a:off x="8888958" y="4094137"/>
              <a:ext cx="2321280" cy="1189800"/>
            </a:xfrm>
            <a:prstGeom prst="cloudCallout">
              <a:avLst>
                <a:gd name="adj1" fmla="val 43384"/>
                <a:gd name="adj2" fmla="val 87365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B7B629E-E7E8-4340-B779-3FCAF6B3F7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79287" y="4183470"/>
              <a:ext cx="2140622" cy="793700"/>
              <a:chOff x="7019684" y="4849975"/>
              <a:chExt cx="5047477" cy="1871502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BDAB480B-59D3-418E-8AA9-58E50D99DDDD}"/>
                  </a:ext>
                </a:extLst>
              </p:cNvPr>
              <p:cNvGrpSpPr/>
              <p:nvPr/>
            </p:nvGrpSpPr>
            <p:grpSpPr>
              <a:xfrm>
                <a:off x="7019684" y="4849975"/>
                <a:ext cx="4799974" cy="1871502"/>
                <a:chOff x="7019684" y="4849975"/>
                <a:chExt cx="4799974" cy="1871502"/>
              </a:xfrm>
            </p:grpSpPr>
            <p:pic>
              <p:nvPicPr>
                <p:cNvPr id="26" name="Grafik 25">
                  <a:extLst>
                    <a:ext uri="{FF2B5EF4-FFF2-40B4-BE49-F238E27FC236}">
                      <a16:creationId xmlns:a16="http://schemas.microsoft.com/office/drawing/2014/main" id="{EFDDAFB5-70FA-4AC1-BCB9-7CD7217706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7270" y="4849975"/>
                  <a:ext cx="1892388" cy="1272060"/>
                </a:xfrm>
                <a:prstGeom prst="rect">
                  <a:avLst/>
                </a:prstGeom>
              </p:spPr>
            </p:pic>
            <p:pic>
              <p:nvPicPr>
                <p:cNvPr id="27" name="image110.jpg">
                  <a:extLst>
                    <a:ext uri="{FF2B5EF4-FFF2-40B4-BE49-F238E27FC236}">
                      <a16:creationId xmlns:a16="http://schemas.microsoft.com/office/drawing/2014/main" id="{E25DDFAD-FF3F-452D-B557-730738EF9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/>
                </a:blip>
                <a:srcRect t="1564" r="2648" b="426"/>
                <a:stretch>
                  <a:fillRect/>
                </a:stretch>
              </p:blipFill>
              <p:spPr>
                <a:xfrm>
                  <a:off x="7019684" y="5178851"/>
                  <a:ext cx="3555883" cy="154262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FA4CD407-80EE-461B-9088-DFFE69F51F71}"/>
                  </a:ext>
                </a:extLst>
              </p:cNvPr>
              <p:cNvSpPr txBox="1"/>
              <p:nvPr/>
            </p:nvSpPr>
            <p:spPr>
              <a:xfrm rot="20645064">
                <a:off x="10372896" y="5675972"/>
                <a:ext cx="1694265" cy="738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6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3AA9C614-DBD2-4C9C-BE54-EE68132061E2}"/>
              </a:ext>
            </a:extLst>
          </p:cNvPr>
          <p:cNvSpPr txBox="1"/>
          <p:nvPr/>
        </p:nvSpPr>
        <p:spPr>
          <a:xfrm>
            <a:off x="1376846" y="374914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How to assemble the detector module?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B5325DA-9F0F-4DB4-94E5-113EF7ED4CC3}"/>
              </a:ext>
            </a:extLst>
          </p:cNvPr>
          <p:cNvSpPr txBox="1"/>
          <p:nvPr/>
        </p:nvSpPr>
        <p:spPr>
          <a:xfrm>
            <a:off x="4992553" y="3542903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Characterization with X-Rays in ‘perfect lab’ conditions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B6E5644-0454-428F-B388-E97179FDE129}"/>
              </a:ext>
            </a:extLst>
          </p:cNvPr>
          <p:cNvSpPr txBox="1"/>
          <p:nvPr/>
        </p:nvSpPr>
        <p:spPr>
          <a:xfrm>
            <a:off x="8608260" y="3650799"/>
            <a:ext cx="293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Testing the module in ‘Mini-KATRIN’ (</a:t>
            </a:r>
            <a:r>
              <a:rPr lang="en-US" dirty="0" err="1">
                <a:solidFill>
                  <a:schemeClr val="accent6"/>
                </a:solidFill>
              </a:rPr>
              <a:t>MoS</a:t>
            </a:r>
            <a:r>
              <a:rPr lang="en-US" dirty="0">
                <a:solidFill>
                  <a:schemeClr val="accent6"/>
                </a:solidFill>
              </a:rPr>
              <a:t>) with electrons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A7C43A02-9A58-419F-BC32-F0AE742015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3877" r="10625" b="25850"/>
          <a:stretch/>
        </p:blipFill>
        <p:spPr>
          <a:xfrm>
            <a:off x="1328871" y="4495339"/>
            <a:ext cx="3095302" cy="1741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0D2906A-0830-43CA-BA92-F8E9319CC0F4}"/>
              </a:ext>
            </a:extLst>
          </p:cNvPr>
          <p:cNvSpPr/>
          <p:nvPr/>
        </p:nvSpPr>
        <p:spPr>
          <a:xfrm>
            <a:off x="1328871" y="5104190"/>
            <a:ext cx="1165141" cy="11308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37" name="Grafik 3">
            <a:extLst>
              <a:ext uri="{FF2B5EF4-FFF2-40B4-BE49-F238E27FC236}">
                <a16:creationId xmlns:a16="http://schemas.microsoft.com/office/drawing/2014/main" id="{E69983CB-EC4E-4780-8FCA-14562A802F3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3457" b="23595"/>
          <a:stretch/>
        </p:blipFill>
        <p:spPr>
          <a:xfrm>
            <a:off x="8431364" y="4834273"/>
            <a:ext cx="3285408" cy="1304736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  <p:extLst>
      <p:ext uri="{BB962C8B-B14F-4D97-AF65-F5344CB8AC3E}">
        <p14:creationId xmlns:p14="http://schemas.microsoft.com/office/powerpoint/2010/main" val="198412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Titel 1"/>
          <p:cNvSpPr txBox="1"/>
          <p:nvPr/>
        </p:nvSpPr>
        <p:spPr>
          <a:xfrm>
            <a:off x="1218960" y="274680"/>
            <a:ext cx="9551160" cy="943920"/>
          </a:xfrm>
          <a:prstGeom prst="rect">
            <a:avLst/>
          </a:prstGeom>
          <a:noFill/>
          <a:ln w="0">
            <a:noFill/>
          </a:ln>
        </p:spPr>
        <p:txBody>
          <a:bodyPr lIns="122040" tIns="60840" rIns="122040" bIns="6084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Calibri"/>
              </a:rPr>
              <a:t>Critical Assembly Step – Gluing SDD to </a:t>
            </a:r>
            <a:r>
              <a:rPr lang="en-US" sz="3600" b="0" strike="noStrike" spc="-1" dirty="0" err="1">
                <a:solidFill>
                  <a:srgbClr val="000000"/>
                </a:solidFill>
                <a:latin typeface="Calibri"/>
              </a:rPr>
              <a:t>Cesic</a:t>
            </a:r>
            <a:endParaRPr lang="de-DE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0" name="Inhaltsplatzhalter 2"/>
          <p:cNvSpPr txBox="1"/>
          <p:nvPr/>
        </p:nvSpPr>
        <p:spPr>
          <a:xfrm>
            <a:off x="1218960" y="1218960"/>
            <a:ext cx="7635240" cy="4687200"/>
          </a:xfrm>
          <a:prstGeom prst="rect">
            <a:avLst/>
          </a:prstGeom>
          <a:noFill/>
          <a:ln w="0">
            <a:noFill/>
          </a:ln>
        </p:spPr>
        <p:txBody>
          <a:bodyPr lIns="122040" tIns="60840" rIns="122040" bIns="60840">
            <a:normAutofit/>
          </a:bodyPr>
          <a:lstStyle/>
          <a:p>
            <a:pPr marL="304920" indent="-304560">
              <a:lnSpc>
                <a:spcPct val="90000"/>
              </a:lnSpc>
              <a:spcBef>
                <a:spcPts val="1599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SDD is glued to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Cesic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heat exchange</a:t>
            </a:r>
          </a:p>
          <a:p>
            <a:pPr marL="914413" lvl="1" indent="-304560">
              <a:lnSpc>
                <a:spcPct val="90000"/>
              </a:lnSpc>
              <a:spcBef>
                <a:spcPts val="1599"/>
              </a:spcBef>
              <a:buClr>
                <a:schemeClr val="accent1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Same thermal expansion as silicon (SDD)</a:t>
            </a:r>
            <a:endParaRPr lang="en-US" sz="2800" spc="-1" dirty="0">
              <a:solidFill>
                <a:srgbClr val="000000"/>
              </a:solidFill>
              <a:latin typeface="Calibri"/>
            </a:endParaRPr>
          </a:p>
          <a:p>
            <a:pPr marL="304920" indent="-304560">
              <a:lnSpc>
                <a:spcPct val="90000"/>
              </a:lnSpc>
              <a:spcBef>
                <a:spcPts val="1599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First attempts less than 70% yield</a:t>
            </a:r>
            <a:endParaRPr lang="de-DE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609480" lvl="1" indent="-231120">
              <a:lnSpc>
                <a:spcPct val="90000"/>
              </a:lnSpc>
              <a:spcBef>
                <a:spcPts val="799"/>
              </a:spcBef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Investigations to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locate issue</a:t>
            </a:r>
            <a:endParaRPr lang="de-DE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609480" lvl="1" indent="-231120">
              <a:lnSpc>
                <a:spcPct val="90000"/>
              </a:lnSpc>
              <a:spcBef>
                <a:spcPts val="799"/>
              </a:spcBef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Swapping to glue without spacer pills</a:t>
            </a:r>
            <a:endParaRPr lang="de-DE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1" name="Fußzeilenplatzhalter 4"/>
          <p:cNvSpPr txBox="1"/>
          <p:nvPr/>
        </p:nvSpPr>
        <p:spPr>
          <a:xfrm>
            <a:off x="2242080" y="6356520"/>
            <a:ext cx="7704360" cy="364680"/>
          </a:xfrm>
          <a:prstGeom prst="rect">
            <a:avLst/>
          </a:prstGeom>
          <a:noFill/>
          <a:ln w="0">
            <a:noFill/>
          </a:ln>
        </p:spPr>
        <p:txBody>
          <a:bodyPr lIns="122040" tIns="60840" rIns="122040" bIns="608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solidFill>
                  <a:srgbClr val="8B8B8B"/>
                </a:solidFill>
                <a:latin typeface="Calibri"/>
              </a:rPr>
              <a:t>Daniel Siegmann</a:t>
            </a:r>
            <a:endParaRPr lang="en-US" sz="1200" b="0" strike="noStrike" spc="-1">
              <a:latin typeface="Calibri"/>
            </a:endParaRPr>
          </a:p>
        </p:txBody>
      </p:sp>
      <p:sp>
        <p:nvSpPr>
          <p:cNvPr id="562" name="Foliennummernplatzhalter 5"/>
          <p:cNvSpPr txBox="1"/>
          <p:nvPr/>
        </p:nvSpPr>
        <p:spPr>
          <a:xfrm>
            <a:off x="10774800" y="6356520"/>
            <a:ext cx="804240" cy="364680"/>
          </a:xfrm>
          <a:prstGeom prst="rect">
            <a:avLst/>
          </a:prstGeom>
          <a:noFill/>
          <a:ln w="0">
            <a:noFill/>
          </a:ln>
        </p:spPr>
        <p:txBody>
          <a:bodyPr lIns="122040" tIns="60840" rIns="122040" bIns="60840" anchor="ctr">
            <a:noAutofit/>
          </a:bodyPr>
          <a:lstStyle/>
          <a:p>
            <a:pPr algn="r">
              <a:lnSpc>
                <a:spcPct val="100000"/>
              </a:lnSpc>
            </a:pPr>
            <a:fld id="{F25892A8-0243-4620-858F-F4EA6C2FD458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13</a:t>
            </a:fld>
            <a:endParaRPr lang="en-US" sz="1200" b="0" strike="noStrike" spc="-1">
              <a:latin typeface="Calibri"/>
            </a:endParaRPr>
          </a:p>
        </p:txBody>
      </p:sp>
      <p:pic>
        <p:nvPicPr>
          <p:cNvPr id="563" name="Grafik 6"/>
          <p:cNvPicPr>
            <a:picLocks noChangeAspect="1"/>
          </p:cNvPicPr>
          <p:nvPr/>
        </p:nvPicPr>
        <p:blipFill>
          <a:blip r:embed="rId3"/>
          <a:srcRect l="28155" t="21564" r="32820" b="21514"/>
          <a:stretch/>
        </p:blipFill>
        <p:spPr>
          <a:xfrm>
            <a:off x="9938641" y="4007428"/>
            <a:ext cx="1948497" cy="2131621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64" name="Grafik 7"/>
          <p:cNvPicPr>
            <a:picLocks noChangeAspect="1"/>
          </p:cNvPicPr>
          <p:nvPr/>
        </p:nvPicPr>
        <p:blipFill>
          <a:blip r:embed="rId4"/>
          <a:srcRect l="27161" t="20599" r="21653" b="30044"/>
          <a:stretch/>
        </p:blipFill>
        <p:spPr>
          <a:xfrm>
            <a:off x="9938641" y="2440728"/>
            <a:ext cx="2022548" cy="1410383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65" name="Grafik 1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418685" y="955618"/>
            <a:ext cx="1868260" cy="1400932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66" name="Grafik 19"/>
          <p:cNvPicPr>
            <a:picLocks noChangeAspect="1"/>
          </p:cNvPicPr>
          <p:nvPr/>
        </p:nvPicPr>
        <p:blipFill>
          <a:blip r:embed="rId6"/>
          <a:srcRect l="37155" t="12200" r="4057" b="5193"/>
          <a:stretch/>
        </p:blipFill>
        <p:spPr>
          <a:xfrm rot="5400000">
            <a:off x="10499300" y="906831"/>
            <a:ext cx="1431397" cy="1498505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grpSp>
        <p:nvGrpSpPr>
          <p:cNvPr id="567" name="Gruppieren 20"/>
          <p:cNvGrpSpPr>
            <a:grpSpLocks noChangeAspect="1"/>
          </p:cNvGrpSpPr>
          <p:nvPr/>
        </p:nvGrpSpPr>
        <p:grpSpPr>
          <a:xfrm>
            <a:off x="1793889" y="3836385"/>
            <a:ext cx="1500259" cy="1734929"/>
            <a:chOff x="7908840" y="3513240"/>
            <a:chExt cx="1399320" cy="1618200"/>
          </a:xfrm>
        </p:grpSpPr>
        <p:pic>
          <p:nvPicPr>
            <p:cNvPr id="568" name="Grafik 21"/>
            <p:cNvPicPr/>
            <p:nvPr/>
          </p:nvPicPr>
          <p:blipFill>
            <a:blip r:embed="rId7"/>
            <a:srcRect l="-941" t="1355" r="18054" b="-1177"/>
            <a:stretch/>
          </p:blipFill>
          <p:spPr>
            <a:xfrm>
              <a:off x="7913160" y="3642120"/>
              <a:ext cx="1310760" cy="1489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69" name="Textfeld 22"/>
            <p:cNvSpPr/>
            <p:nvPr/>
          </p:nvSpPr>
          <p:spPr>
            <a:xfrm>
              <a:off x="7908840" y="3513240"/>
              <a:ext cx="139932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b="0" strike="noStrike" spc="-1">
                  <a:solidFill>
                    <a:srgbClr val="000000"/>
                  </a:solidFill>
                  <a:latin typeface="Calibri"/>
                </a:rPr>
                <a:t>S0-166-1 (D.Va)</a:t>
              </a:r>
              <a:endParaRPr lang="en-US" sz="1200" b="0" strike="noStrike" spc="-1">
                <a:latin typeface="Calibri"/>
              </a:endParaRPr>
            </a:p>
          </p:txBody>
        </p:sp>
      </p:grpSp>
      <p:grpSp>
        <p:nvGrpSpPr>
          <p:cNvPr id="576" name="Gruppieren 30"/>
          <p:cNvGrpSpPr>
            <a:grpSpLocks noChangeAspect="1"/>
          </p:cNvGrpSpPr>
          <p:nvPr/>
        </p:nvGrpSpPr>
        <p:grpSpPr>
          <a:xfrm>
            <a:off x="3284682" y="3804464"/>
            <a:ext cx="1158293" cy="828674"/>
            <a:chOff x="6772320" y="3723480"/>
            <a:chExt cx="1080360" cy="772920"/>
          </a:xfrm>
        </p:grpSpPr>
        <p:pic>
          <p:nvPicPr>
            <p:cNvPr id="577" name="Grafik 31"/>
            <p:cNvPicPr/>
            <p:nvPr/>
          </p:nvPicPr>
          <p:blipFill>
            <a:blip r:embed="rId8"/>
            <a:srcRect l="20873" t="30035"/>
            <a:stretch/>
          </p:blipFill>
          <p:spPr>
            <a:xfrm rot="10800000">
              <a:off x="6772320" y="3723480"/>
              <a:ext cx="1080360" cy="772920"/>
            </a:xfrm>
            <a:prstGeom prst="rect">
              <a:avLst/>
            </a:prstGeom>
            <a:ln w="0">
              <a:noFill/>
            </a:ln>
            <a:effectLst>
              <a:softEdge rad="38160"/>
            </a:effectLst>
          </p:spPr>
        </p:pic>
        <p:sp>
          <p:nvSpPr>
            <p:cNvPr id="578" name="Multiplikationszeichen 32"/>
            <p:cNvSpPr/>
            <p:nvPr/>
          </p:nvSpPr>
          <p:spPr>
            <a:xfrm>
              <a:off x="7395840" y="3869640"/>
              <a:ext cx="426600" cy="476280"/>
            </a:xfrm>
            <a:prstGeom prst="mathMultiply">
              <a:avLst>
                <a:gd name="adj1" fmla="val 23520"/>
              </a:avLst>
            </a:prstGeom>
            <a:solidFill>
              <a:srgbClr val="C00000"/>
            </a:solidFill>
            <a:ln>
              <a:solidFill>
                <a:srgbClr val="8E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3C5E1ED-1EF0-41D6-8F1C-48C6435AA0D9}"/>
              </a:ext>
            </a:extLst>
          </p:cNvPr>
          <p:cNvGrpSpPr>
            <a:grpSpLocks noChangeAspect="1"/>
          </p:cNvGrpSpPr>
          <p:nvPr/>
        </p:nvGrpSpPr>
        <p:grpSpPr>
          <a:xfrm>
            <a:off x="4646236" y="3891348"/>
            <a:ext cx="4276535" cy="1622227"/>
            <a:chOff x="4861727" y="4283949"/>
            <a:chExt cx="3988800" cy="1513080"/>
          </a:xfrm>
        </p:grpSpPr>
        <p:grpSp>
          <p:nvGrpSpPr>
            <p:cNvPr id="570" name="Gruppieren 23"/>
            <p:cNvGrpSpPr/>
            <p:nvPr/>
          </p:nvGrpSpPr>
          <p:grpSpPr>
            <a:xfrm>
              <a:off x="4861727" y="4286829"/>
              <a:ext cx="1307520" cy="1507320"/>
              <a:chOff x="6089040" y="4950000"/>
              <a:chExt cx="1307520" cy="1507320"/>
            </a:xfrm>
          </p:grpSpPr>
          <p:pic>
            <p:nvPicPr>
              <p:cNvPr id="571" name="Grafik 24"/>
              <p:cNvPicPr/>
              <p:nvPr/>
            </p:nvPicPr>
            <p:blipFill>
              <a:blip r:embed="rId9"/>
              <a:stretch/>
            </p:blipFill>
            <p:spPr>
              <a:xfrm>
                <a:off x="6119280" y="5180400"/>
                <a:ext cx="1204560" cy="12769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72" name="Textfeld 25"/>
              <p:cNvSpPr/>
              <p:nvPr/>
            </p:nvSpPr>
            <p:spPr>
              <a:xfrm>
                <a:off x="6089040" y="4950000"/>
                <a:ext cx="1307520" cy="2728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Calibri"/>
                  </a:rPr>
                  <a:t>S0-166-2 (Mercy)</a:t>
                </a:r>
                <a:endParaRPr lang="en-US" sz="1200" b="0" strike="noStrike" spc="-1">
                  <a:latin typeface="Calibri"/>
                </a:endParaRPr>
              </a:p>
            </p:txBody>
          </p:sp>
        </p:grpSp>
        <p:grpSp>
          <p:nvGrpSpPr>
            <p:cNvPr id="573" name="Gruppieren 26"/>
            <p:cNvGrpSpPr/>
            <p:nvPr/>
          </p:nvGrpSpPr>
          <p:grpSpPr>
            <a:xfrm>
              <a:off x="6169247" y="4283949"/>
              <a:ext cx="1218960" cy="1505880"/>
              <a:chOff x="7396560" y="4947120"/>
              <a:chExt cx="1218960" cy="1505880"/>
            </a:xfrm>
          </p:grpSpPr>
          <p:sp>
            <p:nvSpPr>
              <p:cNvPr id="574" name="Textfeld 27"/>
              <p:cNvSpPr/>
              <p:nvPr/>
            </p:nvSpPr>
            <p:spPr>
              <a:xfrm>
                <a:off x="7414200" y="4947120"/>
                <a:ext cx="1183680" cy="2728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Calibri"/>
                  </a:rPr>
                  <a:t>S0-166-3(Echo)</a:t>
                </a:r>
                <a:endParaRPr lang="en-US" sz="1200" b="0" strike="noStrike" spc="-1">
                  <a:latin typeface="Calibri"/>
                </a:endParaRPr>
              </a:p>
            </p:txBody>
          </p:sp>
          <p:pic>
            <p:nvPicPr>
              <p:cNvPr id="575" name="Grafik 28"/>
              <p:cNvPicPr/>
              <p:nvPr/>
            </p:nvPicPr>
            <p:blipFill>
              <a:blip r:embed="rId10"/>
              <a:stretch/>
            </p:blipFill>
            <p:spPr>
              <a:xfrm>
                <a:off x="7396560" y="5176080"/>
                <a:ext cx="1218960" cy="127692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579" name="Gruppieren 34"/>
            <p:cNvGrpSpPr/>
            <p:nvPr/>
          </p:nvGrpSpPr>
          <p:grpSpPr>
            <a:xfrm>
              <a:off x="7404047" y="4283949"/>
              <a:ext cx="1446480" cy="1513080"/>
              <a:chOff x="8631360" y="4947120"/>
              <a:chExt cx="1446480" cy="1513080"/>
            </a:xfrm>
          </p:grpSpPr>
          <p:pic>
            <p:nvPicPr>
              <p:cNvPr id="580" name="Grafik 13"/>
              <p:cNvPicPr/>
              <p:nvPr/>
            </p:nvPicPr>
            <p:blipFill>
              <a:blip r:embed="rId11"/>
              <a:stretch/>
            </p:blipFill>
            <p:spPr>
              <a:xfrm>
                <a:off x="8700480" y="5133240"/>
                <a:ext cx="1218960" cy="13269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81" name="Textfeld 33"/>
              <p:cNvSpPr/>
              <p:nvPr/>
            </p:nvSpPr>
            <p:spPr>
              <a:xfrm>
                <a:off x="8631360" y="4947120"/>
                <a:ext cx="1446480" cy="2728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Calibri"/>
                  </a:rPr>
                  <a:t>S0-166-4 (Winston)</a:t>
                </a:r>
                <a:endParaRPr lang="en-US" sz="1200" b="0" strike="noStrike" spc="-1">
                  <a:latin typeface="Calibri"/>
                </a:endParaRPr>
              </a:p>
            </p:txBody>
          </p:sp>
        </p:grpSp>
      </p:grpSp>
      <p:sp>
        <p:nvSpPr>
          <p:cNvPr id="582" name="Pfeil: nach unten 38"/>
          <p:cNvSpPr/>
          <p:nvPr/>
        </p:nvSpPr>
        <p:spPr>
          <a:xfrm rot="822081">
            <a:off x="10995779" y="2136341"/>
            <a:ext cx="267480" cy="419400"/>
          </a:xfrm>
          <a:prstGeom prst="down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Pfeil: nach unten 39"/>
          <p:cNvSpPr/>
          <p:nvPr/>
        </p:nvSpPr>
        <p:spPr>
          <a:xfrm rot="19685314">
            <a:off x="10021561" y="2170579"/>
            <a:ext cx="267480" cy="419400"/>
          </a:xfrm>
          <a:prstGeom prst="down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Rechteck: abgerundete Ecken 41"/>
          <p:cNvSpPr/>
          <p:nvPr/>
        </p:nvSpPr>
        <p:spPr>
          <a:xfrm>
            <a:off x="1224538" y="5648007"/>
            <a:ext cx="6416274" cy="48564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>
            <a:noAutofit/>
          </a:bodyPr>
          <a:lstStyle/>
          <a:p>
            <a:pPr marL="457200" indent="-45684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Gluing procedure works (&gt;99% yield) </a:t>
            </a:r>
            <a:r>
              <a:rPr lang="en-US" sz="2800" b="0" strike="noStrike" spc="-1" dirty="0">
                <a:solidFill>
                  <a:srgbClr val="FFFFFF"/>
                </a:solidFill>
                <a:latin typeface="Wingdings"/>
              </a:rPr>
              <a:t></a:t>
            </a:r>
            <a:endParaRPr lang="en-US" sz="2800" b="0" strike="noStrike" spc="-1" dirty="0"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1430D1D3-0B4C-4CCA-8078-9A04D52BFABF}"/>
                  </a:ext>
                </a:extLst>
              </p14:cNvPr>
              <p14:cNvContentPartPr/>
              <p14:nvPr/>
            </p14:nvContentPartPr>
            <p14:xfrm>
              <a:off x="6701619" y="2380279"/>
              <a:ext cx="3229305" cy="1322315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1430D1D3-0B4C-4CCA-8078-9A04D52BFAB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689020" y="2367675"/>
                <a:ext cx="3254143" cy="13471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BAE7CD94-AE31-4EE1-8C5B-2BC3DB7CFBB5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6902643" y="2382105"/>
              <a:ext cx="2709001" cy="1378545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BAE7CD94-AE31-4EE1-8C5B-2BC3DB7CF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890045" y="2369511"/>
                <a:ext cx="2733838" cy="140337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DEADA9DA-9953-4389-92E0-F3AA37E06295}"/>
              </a:ext>
            </a:extLst>
          </p:cNvPr>
          <p:cNvSpPr>
            <a:spLocks noChangeAspect="1"/>
          </p:cNvSpPr>
          <p:nvPr/>
        </p:nvSpPr>
        <p:spPr>
          <a:xfrm>
            <a:off x="3324727" y="4635691"/>
            <a:ext cx="1191779" cy="528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3" name="Pfeil: nach unten 38">
            <a:extLst>
              <a:ext uri="{FF2B5EF4-FFF2-40B4-BE49-F238E27FC236}">
                <a16:creationId xmlns:a16="http://schemas.microsoft.com/office/drawing/2014/main" id="{B4FBCE4C-049C-49AA-8D5B-67EE5BDBA8FE}"/>
              </a:ext>
            </a:extLst>
          </p:cNvPr>
          <p:cNvSpPr/>
          <p:nvPr/>
        </p:nvSpPr>
        <p:spPr>
          <a:xfrm rot="166834">
            <a:off x="10672420" y="3665538"/>
            <a:ext cx="267480" cy="419400"/>
          </a:xfrm>
          <a:prstGeom prst="down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="" xmlns:p15="http://schemas.microsoft.com/office/powerpoint/2012/main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11194-4030-4D24-A8DF-8004CEBD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74638"/>
            <a:ext cx="10204121" cy="944276"/>
          </a:xfrm>
        </p:spPr>
        <p:txBody>
          <a:bodyPr>
            <a:normAutofit/>
          </a:bodyPr>
          <a:lstStyle/>
          <a:p>
            <a:r>
              <a:rPr lang="en-US" dirty="0"/>
              <a:t>Development of the first TRISTAN Detector Module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C418B7-65BC-48DB-9F91-5C46C958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Daniel Siegmann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D9D959-7CD3-406F-8F33-D7B2B4B5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14</a:t>
            </a:fld>
            <a:endParaRPr lang="de-DE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4BF9042-4F30-40C5-929F-F05318960905}"/>
              </a:ext>
            </a:extLst>
          </p:cNvPr>
          <p:cNvGrpSpPr/>
          <p:nvPr/>
        </p:nvGrpSpPr>
        <p:grpSpPr>
          <a:xfrm>
            <a:off x="4751851" y="1400133"/>
            <a:ext cx="3361725" cy="2192997"/>
            <a:chOff x="4690760" y="1444567"/>
            <a:chExt cx="3361725" cy="219299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E2AD48B-F879-4AE3-8708-911CF3178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223"/>
            <a:stretch/>
          </p:blipFill>
          <p:spPr>
            <a:xfrm>
              <a:off x="4753251" y="1992281"/>
              <a:ext cx="3236744" cy="1645283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2142327-FDC8-4A2D-BC7D-B1BA892C963C}"/>
                </a:ext>
              </a:extLst>
            </p:cNvPr>
            <p:cNvSpPr txBox="1"/>
            <p:nvPr/>
          </p:nvSpPr>
          <p:spPr>
            <a:xfrm>
              <a:off x="4690760" y="1444567"/>
              <a:ext cx="3361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Commissioning Tests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1698DE17-1B21-43F7-B7B8-A59EDB309233}"/>
              </a:ext>
            </a:extLst>
          </p:cNvPr>
          <p:cNvGrpSpPr/>
          <p:nvPr/>
        </p:nvGrpSpPr>
        <p:grpSpPr>
          <a:xfrm>
            <a:off x="8431364" y="1400133"/>
            <a:ext cx="3559257" cy="2285959"/>
            <a:chOff x="8950579" y="1338312"/>
            <a:chExt cx="3559257" cy="228595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4C54ED7-854F-4D14-8572-F8945655F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4" t="11150" r="18631" b="13250"/>
            <a:stretch/>
          </p:blipFill>
          <p:spPr>
            <a:xfrm>
              <a:off x="9411399" y="1783771"/>
              <a:ext cx="2637616" cy="18405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3129B9A-DD9F-4348-B41E-1A1B6EA06E63}"/>
                </a:ext>
              </a:extLst>
            </p:cNvPr>
            <p:cNvSpPr txBox="1"/>
            <p:nvPr/>
          </p:nvSpPr>
          <p:spPr>
            <a:xfrm>
              <a:off x="8950579" y="1338312"/>
              <a:ext cx="355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</a:rPr>
                <a:t>Realistic Environment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4C6E60A7-A82B-44A4-A6B8-50E16C4E0C54}"/>
              </a:ext>
            </a:extLst>
          </p:cNvPr>
          <p:cNvGrpSpPr/>
          <p:nvPr/>
        </p:nvGrpSpPr>
        <p:grpSpPr>
          <a:xfrm>
            <a:off x="1218883" y="1400133"/>
            <a:ext cx="3361725" cy="2382029"/>
            <a:chOff x="1103301" y="1415682"/>
            <a:chExt cx="3361725" cy="2382029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460C5D01-DA3F-49DF-B814-0374087616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87355" y="1924990"/>
              <a:ext cx="3193617" cy="1872721"/>
              <a:chOff x="1240876" y="3637408"/>
              <a:chExt cx="4232443" cy="2481884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18A7E567-D282-4AB0-91C0-1CD6E46045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63" t="20601" r="21651" b="30050"/>
              <a:stretch/>
            </p:blipFill>
            <p:spPr>
              <a:xfrm>
                <a:off x="1240876" y="4599583"/>
                <a:ext cx="2101725" cy="151970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25A9BFEC-C8C3-4E93-8AED-98E0E55D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156" t="21565" r="32820" b="21512"/>
              <a:stretch/>
            </p:blipFill>
            <p:spPr>
              <a:xfrm>
                <a:off x="3247444" y="3637408"/>
                <a:ext cx="2225875" cy="24349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5E1F2BFA-8675-4A34-BA54-1231124515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941" b="11900"/>
              <a:stretch/>
            </p:blipFill>
            <p:spPr>
              <a:xfrm>
                <a:off x="1275246" y="3637408"/>
                <a:ext cx="2032986" cy="106974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FC07383-5AB0-42E7-B746-5503310D50D1}"/>
                </a:ext>
              </a:extLst>
            </p:cNvPr>
            <p:cNvSpPr txBox="1"/>
            <p:nvPr/>
          </p:nvSpPr>
          <p:spPr>
            <a:xfrm>
              <a:off x="1103301" y="1415682"/>
              <a:ext cx="3361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</a:rPr>
                <a:t>Assembly Procedure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27C3D54-A5B7-4B68-B0E8-E9FACB8B1A60}"/>
              </a:ext>
            </a:extLst>
          </p:cNvPr>
          <p:cNvGrpSpPr>
            <a:grpSpLocks noChangeAspect="1"/>
          </p:cNvGrpSpPr>
          <p:nvPr/>
        </p:nvGrpSpPr>
        <p:grpSpPr>
          <a:xfrm>
            <a:off x="8270755" y="1968190"/>
            <a:ext cx="1367838" cy="701102"/>
            <a:chOff x="8888958" y="4094137"/>
            <a:chExt cx="2321280" cy="1189800"/>
          </a:xfrm>
        </p:grpSpPr>
        <p:sp>
          <p:nvSpPr>
            <p:cNvPr id="28" name="Denkblase: wolkenförmig 8">
              <a:extLst>
                <a:ext uri="{FF2B5EF4-FFF2-40B4-BE49-F238E27FC236}">
                  <a16:creationId xmlns:a16="http://schemas.microsoft.com/office/drawing/2014/main" id="{54EDB292-7DDF-443E-A0E0-463F0212EEF3}"/>
                </a:ext>
              </a:extLst>
            </p:cNvPr>
            <p:cNvSpPr/>
            <p:nvPr/>
          </p:nvSpPr>
          <p:spPr>
            <a:xfrm>
              <a:off x="8888958" y="4094137"/>
              <a:ext cx="2321280" cy="1189800"/>
            </a:xfrm>
            <a:prstGeom prst="cloudCallout">
              <a:avLst>
                <a:gd name="adj1" fmla="val 43384"/>
                <a:gd name="adj2" fmla="val 87365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B7B629E-E7E8-4340-B779-3FCAF6B3F7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79287" y="4183470"/>
              <a:ext cx="2140622" cy="793700"/>
              <a:chOff x="7019684" y="4849975"/>
              <a:chExt cx="5047477" cy="1871502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BDAB480B-59D3-418E-8AA9-58E50D99DDDD}"/>
                  </a:ext>
                </a:extLst>
              </p:cNvPr>
              <p:cNvGrpSpPr/>
              <p:nvPr/>
            </p:nvGrpSpPr>
            <p:grpSpPr>
              <a:xfrm>
                <a:off x="7019684" y="4849975"/>
                <a:ext cx="4799974" cy="1871502"/>
                <a:chOff x="7019684" y="4849975"/>
                <a:chExt cx="4799974" cy="1871502"/>
              </a:xfrm>
            </p:grpSpPr>
            <p:pic>
              <p:nvPicPr>
                <p:cNvPr id="26" name="Grafik 25">
                  <a:extLst>
                    <a:ext uri="{FF2B5EF4-FFF2-40B4-BE49-F238E27FC236}">
                      <a16:creationId xmlns:a16="http://schemas.microsoft.com/office/drawing/2014/main" id="{EFDDAFB5-70FA-4AC1-BCB9-7CD7217706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7270" y="4849975"/>
                  <a:ext cx="1892388" cy="1272060"/>
                </a:xfrm>
                <a:prstGeom prst="rect">
                  <a:avLst/>
                </a:prstGeom>
              </p:spPr>
            </p:pic>
            <p:pic>
              <p:nvPicPr>
                <p:cNvPr id="27" name="image110.jpg">
                  <a:extLst>
                    <a:ext uri="{FF2B5EF4-FFF2-40B4-BE49-F238E27FC236}">
                      <a16:creationId xmlns:a16="http://schemas.microsoft.com/office/drawing/2014/main" id="{E25DDFAD-FF3F-452D-B557-730738EF9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/>
                </a:blip>
                <a:srcRect t="1564" r="2648" b="426"/>
                <a:stretch>
                  <a:fillRect/>
                </a:stretch>
              </p:blipFill>
              <p:spPr>
                <a:xfrm>
                  <a:off x="7019684" y="5178851"/>
                  <a:ext cx="3555883" cy="154262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FA4CD407-80EE-461B-9088-DFFE69F51F71}"/>
                  </a:ext>
                </a:extLst>
              </p:cNvPr>
              <p:cNvSpPr txBox="1"/>
              <p:nvPr/>
            </p:nvSpPr>
            <p:spPr>
              <a:xfrm rot="20645064">
                <a:off x="10372896" y="5675972"/>
                <a:ext cx="1694265" cy="738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6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3AA9C614-DBD2-4C9C-BE54-EE68132061E2}"/>
              </a:ext>
            </a:extLst>
          </p:cNvPr>
          <p:cNvSpPr txBox="1"/>
          <p:nvPr/>
        </p:nvSpPr>
        <p:spPr>
          <a:xfrm>
            <a:off x="1376846" y="374914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How to assemble the detector module?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B5325DA-9F0F-4DB4-94E5-113EF7ED4CC3}"/>
              </a:ext>
            </a:extLst>
          </p:cNvPr>
          <p:cNvSpPr txBox="1"/>
          <p:nvPr/>
        </p:nvSpPr>
        <p:spPr>
          <a:xfrm>
            <a:off x="4992553" y="3542903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Characterization with X-Rays in ‘perfect lab’ conditions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B6E5644-0454-428F-B388-E97179FDE129}"/>
              </a:ext>
            </a:extLst>
          </p:cNvPr>
          <p:cNvSpPr txBox="1"/>
          <p:nvPr/>
        </p:nvSpPr>
        <p:spPr>
          <a:xfrm>
            <a:off x="8608260" y="3650799"/>
            <a:ext cx="293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Testing the module in ‘Mini-KATRIN’ 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MoS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 with electrons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A7C43A02-9A58-419F-BC32-F0AE742015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3877" r="10625" b="25850"/>
          <a:stretch/>
        </p:blipFill>
        <p:spPr>
          <a:xfrm>
            <a:off x="1328871" y="4495339"/>
            <a:ext cx="3095302" cy="1741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0D2906A-0830-43CA-BA92-F8E9319CC0F4}"/>
              </a:ext>
            </a:extLst>
          </p:cNvPr>
          <p:cNvSpPr/>
          <p:nvPr/>
        </p:nvSpPr>
        <p:spPr>
          <a:xfrm>
            <a:off x="1328871" y="5104190"/>
            <a:ext cx="1165141" cy="1130889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37" name="Grafik 3">
            <a:extLst>
              <a:ext uri="{FF2B5EF4-FFF2-40B4-BE49-F238E27FC236}">
                <a16:creationId xmlns:a16="http://schemas.microsoft.com/office/drawing/2014/main" id="{E69983CB-EC4E-4780-8FCA-14562A802F3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3457" b="23595"/>
          <a:stretch/>
        </p:blipFill>
        <p:spPr>
          <a:xfrm>
            <a:off x="8431364" y="4834273"/>
            <a:ext cx="3285408" cy="1304736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9" name="Donut 34">
            <a:extLst>
              <a:ext uri="{FF2B5EF4-FFF2-40B4-BE49-F238E27FC236}">
                <a16:creationId xmlns:a16="http://schemas.microsoft.com/office/drawing/2014/main" id="{6101BFA3-EA4E-414F-BE7C-8DDD9F99B458}"/>
              </a:ext>
            </a:extLst>
          </p:cNvPr>
          <p:cNvSpPr>
            <a:spLocks noChangeAspect="1"/>
          </p:cNvSpPr>
          <p:nvPr/>
        </p:nvSpPr>
        <p:spPr>
          <a:xfrm>
            <a:off x="3937341" y="1868086"/>
            <a:ext cx="655616" cy="655616"/>
          </a:xfrm>
          <a:prstGeom prst="donut">
            <a:avLst>
              <a:gd name="adj" fmla="val 6353"/>
            </a:avLst>
          </a:prstGeom>
          <a:solidFill>
            <a:srgbClr val="007600"/>
          </a:solidFill>
          <a:ln>
            <a:solidFill>
              <a:srgbClr val="00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algn="ctr">
              <a:spcBef>
                <a:spcPts val="600"/>
              </a:spcBef>
            </a:pPr>
            <a:r>
              <a:rPr lang="de-DE" sz="8000" b="1" dirty="0">
                <a:solidFill>
                  <a:srgbClr val="007600"/>
                </a:solidFill>
                <a:latin typeface="Wingdings" panose="05000000000000000000" pitchFamily="2" charset="2"/>
              </a:rPr>
              <a:t>ü</a:t>
            </a:r>
            <a:endParaRPr lang="en-US" sz="4800" b="1" dirty="0">
              <a:solidFill>
                <a:srgbClr val="007600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3103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6543BF-ACAD-4467-9DD9-4B67C5651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" dirty="0">
                <a:solidFill>
                  <a:srgbClr val="000000"/>
                </a:solidFill>
              </a:rPr>
              <a:t>Characterization TRISTAN Module (Winston) </a:t>
            </a:r>
            <a:endParaRPr lang="de-DE" spc="-1" dirty="0">
              <a:solidFill>
                <a:srgbClr val="00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C1BBEA-BEA0-4920-B0BA-BD66DF3E3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220563"/>
            <a:ext cx="7107777" cy="4834661"/>
          </a:xfrm>
        </p:spPr>
        <p:txBody>
          <a:bodyPr/>
          <a:lstStyle/>
          <a:p>
            <a:r>
              <a:rPr lang="en-US" dirty="0"/>
              <a:t>Detector installed in test setup @ MPP</a:t>
            </a:r>
          </a:p>
          <a:p>
            <a:pPr lvl="1"/>
            <a:r>
              <a:rPr lang="en-US" dirty="0"/>
              <a:t>Optimized detector settings</a:t>
            </a:r>
          </a:p>
          <a:p>
            <a:pPr lvl="1"/>
            <a:r>
              <a:rPr lang="en-US" dirty="0"/>
              <a:t>Pixel 7 has a loose contact </a:t>
            </a:r>
          </a:p>
          <a:p>
            <a:r>
              <a:rPr lang="en-US" dirty="0"/>
              <a:t>Investigated with X-ray source (</a:t>
            </a:r>
            <a:r>
              <a:rPr lang="en-US" baseline="30000" dirty="0"/>
              <a:t>55</a:t>
            </a:r>
            <a:r>
              <a:rPr lang="en-US" dirty="0"/>
              <a:t>Fe)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B9F630-140C-4A1F-9886-78348BF1A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EF3630-2BB9-4616-8143-0699D1AA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3" name="Picture 6" descr="Overwatch on Twitter: &quot;Did someone say peanut butter?  #NationalPeanutButterAndJellyDay https://t.co/miPbLJGzxq&quot; / Twitter">
            <a:extLst>
              <a:ext uri="{FF2B5EF4-FFF2-40B4-BE49-F238E27FC236}">
                <a16:creationId xmlns:a16="http://schemas.microsoft.com/office/drawing/2014/main" id="{C65208C2-E4E5-47D3-B738-BB7309388398}"/>
              </a:ext>
            </a:extLst>
          </p:cNvPr>
          <p:cNvPicPr/>
          <p:nvPr/>
        </p:nvPicPr>
        <p:blipFill>
          <a:blip r:embed="rId2"/>
          <a:srcRect l="28162"/>
          <a:stretch/>
        </p:blipFill>
        <p:spPr>
          <a:xfrm rot="816600">
            <a:off x="9550756" y="461436"/>
            <a:ext cx="791370" cy="570407"/>
          </a:xfrm>
          <a:prstGeom prst="rect">
            <a:avLst/>
          </a:prstGeom>
          <a:ln w="0">
            <a:noFill/>
          </a:ln>
          <a:effectLst>
            <a:softEdge rad="38160"/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0B4A5CE-C818-4665-A7E1-D1EA80892D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23"/>
          <a:stretch/>
        </p:blipFill>
        <p:spPr>
          <a:xfrm>
            <a:off x="7534572" y="1218641"/>
            <a:ext cx="4029376" cy="2048189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B7CF186-D85E-41D1-985E-26C4BF62A888}"/>
              </a:ext>
            </a:extLst>
          </p:cNvPr>
          <p:cNvGrpSpPr/>
          <p:nvPr/>
        </p:nvGrpSpPr>
        <p:grpSpPr>
          <a:xfrm>
            <a:off x="1413892" y="3177566"/>
            <a:ext cx="5373859" cy="3563802"/>
            <a:chOff x="1240599" y="3177566"/>
            <a:chExt cx="5373859" cy="3563802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0FD4B02-8EB8-4A58-A9D9-FEF2DB10B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9"/>
            <a:stretch/>
          </p:blipFill>
          <p:spPr>
            <a:xfrm>
              <a:off x="1240599" y="3430834"/>
              <a:ext cx="5373859" cy="3310534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7EFC15D-95FF-4AFB-8E52-2451BF64D987}"/>
                </a:ext>
              </a:extLst>
            </p:cNvPr>
            <p:cNvSpPr txBox="1"/>
            <p:nvPr/>
          </p:nvSpPr>
          <p:spPr>
            <a:xfrm>
              <a:off x="3260534" y="3177566"/>
              <a:ext cx="29643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Energy resolution (FWHM)</a:t>
              </a: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A8B6254-A2A2-4626-A3E6-94B2096036A3}"/>
                </a:ext>
              </a:extLst>
            </p:cNvPr>
            <p:cNvGrpSpPr/>
            <p:nvPr/>
          </p:nvGrpSpPr>
          <p:grpSpPr>
            <a:xfrm>
              <a:off x="4507947" y="3606475"/>
              <a:ext cx="210576" cy="720080"/>
              <a:chOff x="4387739" y="3450772"/>
              <a:chExt cx="210576" cy="720080"/>
            </a:xfrm>
          </p:grpSpPr>
          <p:cxnSp>
            <p:nvCxnSpPr>
              <p:cNvPr id="18" name="Gerade Verbindung mit Pfeil 17">
                <a:extLst>
                  <a:ext uri="{FF2B5EF4-FFF2-40B4-BE49-F238E27FC236}">
                    <a16:creationId xmlns:a16="http://schemas.microsoft.com/office/drawing/2014/main" id="{5B321C3B-E579-4968-BB8F-ED34E8A44DC6}"/>
                  </a:ext>
                </a:extLst>
              </p:cNvPr>
              <p:cNvCxnSpPr/>
              <p:nvPr/>
            </p:nvCxnSpPr>
            <p:spPr>
              <a:xfrm>
                <a:off x="4387739" y="3450772"/>
                <a:ext cx="210576" cy="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84B89C98-3D2B-494A-814C-A08309F86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5816" y="3450772"/>
                <a:ext cx="0" cy="720080"/>
              </a:xfrm>
              <a:prstGeom prst="line">
                <a:avLst/>
              </a:prstGeom>
              <a:ln w="1905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C08C19C5-D4CE-450B-A5B9-74BCFEBC7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4879" y="3450772"/>
                <a:ext cx="0" cy="720080"/>
              </a:xfrm>
              <a:prstGeom prst="line">
                <a:avLst/>
              </a:prstGeom>
              <a:ln w="1905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" descr="https://energywavetheory.com/wp-content/uploads/2019/04/Energy-of-a-particle-and-photon.png">
              <a:extLst>
                <a:ext uri="{FF2B5EF4-FFF2-40B4-BE49-F238E27FC236}">
                  <a16:creationId xmlns:a16="http://schemas.microsoft.com/office/drawing/2014/main" id="{8A163FA7-F7AC-4C6B-88D8-D3577131DB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8" t="32095" r="-488" b="34450"/>
            <a:stretch/>
          </p:blipFill>
          <p:spPr bwMode="auto">
            <a:xfrm rot="1425573">
              <a:off x="1790832" y="3341103"/>
              <a:ext cx="829701" cy="496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19454C0F-527C-4F92-9286-1CB55ED7A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50" y="3605243"/>
            <a:ext cx="3266763" cy="2743359"/>
          </a:xfrm>
          <a:prstGeom prst="rect">
            <a:avLst/>
          </a:prstGeom>
        </p:spPr>
      </p:pic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7ADEB397-97A9-40BD-9F1B-7CC5DE076472}"/>
              </a:ext>
            </a:extLst>
          </p:cNvPr>
          <p:cNvSpPr/>
          <p:nvPr/>
        </p:nvSpPr>
        <p:spPr>
          <a:xfrm>
            <a:off x="7037572" y="4647769"/>
            <a:ext cx="50405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24" name="Picture 2" descr="https://energywavetheory.com/wp-content/uploads/2019/04/Energy-of-a-particle-and-photon.png">
            <a:extLst>
              <a:ext uri="{FF2B5EF4-FFF2-40B4-BE49-F238E27FC236}">
                <a16:creationId xmlns:a16="http://schemas.microsoft.com/office/drawing/2014/main" id="{4524D558-1F11-4E35-A040-4CA2C40F8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8" t="32095" r="-488" b="34450"/>
          <a:stretch/>
        </p:blipFill>
        <p:spPr bwMode="auto">
          <a:xfrm rot="1425573">
            <a:off x="7427751" y="3397374"/>
            <a:ext cx="829701" cy="49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4DC9EE85-9D47-499A-ACBD-68652BBF1675}"/>
              </a:ext>
            </a:extLst>
          </p:cNvPr>
          <p:cNvSpPr/>
          <p:nvPr/>
        </p:nvSpPr>
        <p:spPr>
          <a:xfrm>
            <a:off x="8251716" y="3237712"/>
            <a:ext cx="2237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X-ray @ 5.9 keV</a:t>
            </a:r>
          </a:p>
        </p:txBody>
      </p:sp>
      <p:sp>
        <p:nvSpPr>
          <p:cNvPr id="28" name="Donut 34">
            <a:extLst>
              <a:ext uri="{FF2B5EF4-FFF2-40B4-BE49-F238E27FC236}">
                <a16:creationId xmlns:a16="http://schemas.microsoft.com/office/drawing/2014/main" id="{2C85E055-0093-43AE-A95A-45DC004D5F7E}"/>
              </a:ext>
            </a:extLst>
          </p:cNvPr>
          <p:cNvSpPr>
            <a:spLocks noChangeAspect="1"/>
          </p:cNvSpPr>
          <p:nvPr/>
        </p:nvSpPr>
        <p:spPr>
          <a:xfrm>
            <a:off x="10262142" y="3395182"/>
            <a:ext cx="655616" cy="655616"/>
          </a:xfrm>
          <a:prstGeom prst="donut">
            <a:avLst>
              <a:gd name="adj" fmla="val 6353"/>
            </a:avLst>
          </a:prstGeom>
          <a:solidFill>
            <a:srgbClr val="007600"/>
          </a:solidFill>
          <a:ln>
            <a:solidFill>
              <a:srgbClr val="00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algn="ctr">
              <a:spcBef>
                <a:spcPts val="600"/>
              </a:spcBef>
            </a:pPr>
            <a:r>
              <a:rPr lang="de-DE" sz="8000" b="1" dirty="0">
                <a:solidFill>
                  <a:srgbClr val="007600"/>
                </a:solidFill>
                <a:latin typeface="Wingdings" panose="05000000000000000000" pitchFamily="2" charset="2"/>
              </a:rPr>
              <a:t>ü</a:t>
            </a:r>
            <a:endParaRPr lang="en-US" sz="4800" b="1" dirty="0">
              <a:solidFill>
                <a:srgbClr val="007600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6093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53D0831-42C5-446D-8C9E-422FF6AEB0AB}"/>
              </a:ext>
            </a:extLst>
          </p:cNvPr>
          <p:cNvGrpSpPr>
            <a:grpSpLocks noChangeAspect="1"/>
          </p:cNvGrpSpPr>
          <p:nvPr/>
        </p:nvGrpSpPr>
        <p:grpSpPr>
          <a:xfrm>
            <a:off x="6879243" y="1556792"/>
            <a:ext cx="5375318" cy="3744416"/>
            <a:chOff x="6747412" y="1700808"/>
            <a:chExt cx="5406188" cy="376592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44FDD4C-DFDC-4686-9D76-23EB9710D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412" y="1700808"/>
              <a:ext cx="5406188" cy="3765920"/>
            </a:xfrm>
            <a:prstGeom prst="rect">
              <a:avLst/>
            </a:prstGeom>
          </p:spPr>
        </p:pic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CF95C9DF-6243-4B89-AACE-4B56F89FF7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2604" y="3789040"/>
              <a:ext cx="216024" cy="502241"/>
            </a:xfrm>
            <a:prstGeom prst="straightConnector1">
              <a:avLst/>
            </a:prstGeom>
            <a:ln w="25400">
              <a:solidFill>
                <a:srgbClr val="1F77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4D26FBD-93F5-4954-A3BC-6FBB548C668C}"/>
                </a:ext>
              </a:extLst>
            </p:cNvPr>
            <p:cNvSpPr txBox="1"/>
            <p:nvPr/>
          </p:nvSpPr>
          <p:spPr>
            <a:xfrm>
              <a:off x="7462564" y="3388930"/>
              <a:ext cx="26642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Current operation point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E6543BF-ACAD-4467-9DD9-4B67C5651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Temperature for Detector Module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0C1BBEA-BEA0-4920-B0BA-BD66DF3E3C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8883" y="1220563"/>
                <a:ext cx="7107777" cy="4834661"/>
              </a:xfrm>
            </p:spPr>
            <p:txBody>
              <a:bodyPr/>
              <a:lstStyle/>
              <a:p>
                <a:r>
                  <a:rPr lang="en-US" dirty="0"/>
                  <a:t>Electronic noise reduces with temperature</a:t>
                </a:r>
              </a:p>
              <a:p>
                <a:r>
                  <a:rPr lang="en-US" b="0" dirty="0"/>
                  <a:t>Current operation: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𝑺𝑫𝑫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</a:rPr>
                      <m:t>≈−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𝟑𝟑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°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Ciller set between -50°C and -70°C</a:t>
                </a:r>
              </a:p>
              <a:p>
                <a:pPr lvl="1"/>
                <a:r>
                  <a:rPr lang="en-US" dirty="0"/>
                  <a:t>No large improvement expected for </a:t>
                </a:r>
                <a:br>
                  <a:rPr lang="en-US" dirty="0"/>
                </a:br>
                <a:r>
                  <a:rPr lang="en-US" dirty="0"/>
                  <a:t>lower temperatures</a:t>
                </a:r>
              </a:p>
              <a:p>
                <a:pPr lvl="1"/>
                <a:r>
                  <a:rPr lang="en-US" dirty="0"/>
                  <a:t>Currently also not possible to go lower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0C1BBEA-BEA0-4920-B0BA-BD66DF3E3C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8883" y="1220563"/>
                <a:ext cx="7107777" cy="4834661"/>
              </a:xfrm>
              <a:blipFill>
                <a:blip r:embed="rId3"/>
                <a:stretch>
                  <a:fillRect l="-1115" t="-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B9F630-140C-4A1F-9886-78348BF1A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EF3630-2BB9-4616-8143-0699D1AA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CD61E6E-5A79-4C55-BD80-B2204E6B6133}"/>
              </a:ext>
            </a:extLst>
          </p:cNvPr>
          <p:cNvSpPr/>
          <p:nvPr/>
        </p:nvSpPr>
        <p:spPr>
          <a:xfrm>
            <a:off x="1308458" y="4005064"/>
            <a:ext cx="5493359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Target temperature for detector modules roughly -30°C @ SDD</a:t>
            </a:r>
          </a:p>
        </p:txBody>
      </p:sp>
    </p:spTree>
    <p:extLst>
      <p:ext uri="{BB962C8B-B14F-4D97-AF65-F5344CB8AC3E}">
        <p14:creationId xmlns:p14="http://schemas.microsoft.com/office/powerpoint/2010/main" val="67689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11194-4030-4D24-A8DF-8004CEBD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74638"/>
            <a:ext cx="10204121" cy="944276"/>
          </a:xfrm>
        </p:spPr>
        <p:txBody>
          <a:bodyPr>
            <a:normAutofit/>
          </a:bodyPr>
          <a:lstStyle/>
          <a:p>
            <a:r>
              <a:rPr lang="en-US" dirty="0"/>
              <a:t>Development of the first TRISTAN Detector Module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C418B7-65BC-48DB-9F91-5C46C958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Daniel Siegmann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D9D959-7CD3-406F-8F33-D7B2B4B5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17</a:t>
            </a:fld>
            <a:endParaRPr lang="de-DE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4BF9042-4F30-40C5-929F-F05318960905}"/>
              </a:ext>
            </a:extLst>
          </p:cNvPr>
          <p:cNvGrpSpPr/>
          <p:nvPr/>
        </p:nvGrpSpPr>
        <p:grpSpPr>
          <a:xfrm>
            <a:off x="4751851" y="1400133"/>
            <a:ext cx="3361725" cy="2192997"/>
            <a:chOff x="4690760" y="1444567"/>
            <a:chExt cx="3361725" cy="219299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E2AD48B-F879-4AE3-8708-911CF3178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223"/>
            <a:stretch/>
          </p:blipFill>
          <p:spPr>
            <a:xfrm>
              <a:off x="4753251" y="1992281"/>
              <a:ext cx="3236744" cy="1645283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2142327-FDC8-4A2D-BC7D-B1BA892C963C}"/>
                </a:ext>
              </a:extLst>
            </p:cNvPr>
            <p:cNvSpPr txBox="1"/>
            <p:nvPr/>
          </p:nvSpPr>
          <p:spPr>
            <a:xfrm>
              <a:off x="4690760" y="1444567"/>
              <a:ext cx="3361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</a:rPr>
                <a:t>Commissioning Tests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1698DE17-1B21-43F7-B7B8-A59EDB309233}"/>
              </a:ext>
            </a:extLst>
          </p:cNvPr>
          <p:cNvGrpSpPr/>
          <p:nvPr/>
        </p:nvGrpSpPr>
        <p:grpSpPr>
          <a:xfrm>
            <a:off x="8431364" y="1400133"/>
            <a:ext cx="3559257" cy="2285959"/>
            <a:chOff x="8950579" y="1338312"/>
            <a:chExt cx="3559257" cy="228595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4C54ED7-854F-4D14-8572-F8945655F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4" t="11150" r="18631" b="13250"/>
            <a:stretch/>
          </p:blipFill>
          <p:spPr>
            <a:xfrm>
              <a:off x="9411399" y="1783771"/>
              <a:ext cx="2637616" cy="18405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3129B9A-DD9F-4348-B41E-1A1B6EA06E63}"/>
                </a:ext>
              </a:extLst>
            </p:cNvPr>
            <p:cNvSpPr txBox="1"/>
            <p:nvPr/>
          </p:nvSpPr>
          <p:spPr>
            <a:xfrm>
              <a:off x="8950579" y="1338312"/>
              <a:ext cx="355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/>
                  </a:solidFill>
                </a:rPr>
                <a:t>Realistic Environment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4C6E60A7-A82B-44A4-A6B8-50E16C4E0C54}"/>
              </a:ext>
            </a:extLst>
          </p:cNvPr>
          <p:cNvGrpSpPr/>
          <p:nvPr/>
        </p:nvGrpSpPr>
        <p:grpSpPr>
          <a:xfrm>
            <a:off x="1218883" y="1400133"/>
            <a:ext cx="3361725" cy="2382029"/>
            <a:chOff x="1103301" y="1415682"/>
            <a:chExt cx="3361725" cy="2382029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460C5D01-DA3F-49DF-B814-0374087616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87355" y="1924990"/>
              <a:ext cx="3193617" cy="1872721"/>
              <a:chOff x="1240876" y="3637408"/>
              <a:chExt cx="4232443" cy="2481884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18A7E567-D282-4AB0-91C0-1CD6E46045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63" t="20601" r="21651" b="30050"/>
              <a:stretch/>
            </p:blipFill>
            <p:spPr>
              <a:xfrm>
                <a:off x="1240876" y="4599583"/>
                <a:ext cx="2101725" cy="151970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25A9BFEC-C8C3-4E93-8AED-98E0E55D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156" t="21565" r="32820" b="21512"/>
              <a:stretch/>
            </p:blipFill>
            <p:spPr>
              <a:xfrm>
                <a:off x="3247444" y="3637408"/>
                <a:ext cx="2225875" cy="24349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5E1F2BFA-8675-4A34-BA54-1231124515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941" b="11900"/>
              <a:stretch/>
            </p:blipFill>
            <p:spPr>
              <a:xfrm>
                <a:off x="1275246" y="3637408"/>
                <a:ext cx="2032986" cy="106974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FC07383-5AB0-42E7-B746-5503310D50D1}"/>
                </a:ext>
              </a:extLst>
            </p:cNvPr>
            <p:cNvSpPr txBox="1"/>
            <p:nvPr/>
          </p:nvSpPr>
          <p:spPr>
            <a:xfrm>
              <a:off x="1103301" y="1415682"/>
              <a:ext cx="3361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</a:rPr>
                <a:t>Assembly Procedure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27C3D54-A5B7-4B68-B0E8-E9FACB8B1A60}"/>
              </a:ext>
            </a:extLst>
          </p:cNvPr>
          <p:cNvGrpSpPr>
            <a:grpSpLocks noChangeAspect="1"/>
          </p:cNvGrpSpPr>
          <p:nvPr/>
        </p:nvGrpSpPr>
        <p:grpSpPr>
          <a:xfrm>
            <a:off x="8270755" y="1968190"/>
            <a:ext cx="1367838" cy="701102"/>
            <a:chOff x="8888958" y="4094137"/>
            <a:chExt cx="2321280" cy="1189800"/>
          </a:xfrm>
        </p:grpSpPr>
        <p:sp>
          <p:nvSpPr>
            <p:cNvPr id="28" name="Denkblase: wolkenförmig 8">
              <a:extLst>
                <a:ext uri="{FF2B5EF4-FFF2-40B4-BE49-F238E27FC236}">
                  <a16:creationId xmlns:a16="http://schemas.microsoft.com/office/drawing/2014/main" id="{54EDB292-7DDF-443E-A0E0-463F0212EEF3}"/>
                </a:ext>
              </a:extLst>
            </p:cNvPr>
            <p:cNvSpPr/>
            <p:nvPr/>
          </p:nvSpPr>
          <p:spPr>
            <a:xfrm>
              <a:off x="8888958" y="4094137"/>
              <a:ext cx="2321280" cy="1189800"/>
            </a:xfrm>
            <a:prstGeom prst="cloudCallout">
              <a:avLst>
                <a:gd name="adj1" fmla="val 43384"/>
                <a:gd name="adj2" fmla="val 87365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B7B629E-E7E8-4340-B779-3FCAF6B3F7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79287" y="4183470"/>
              <a:ext cx="2140622" cy="793700"/>
              <a:chOff x="7019684" y="4849975"/>
              <a:chExt cx="5047477" cy="1871502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BDAB480B-59D3-418E-8AA9-58E50D99DDDD}"/>
                  </a:ext>
                </a:extLst>
              </p:cNvPr>
              <p:cNvGrpSpPr/>
              <p:nvPr/>
            </p:nvGrpSpPr>
            <p:grpSpPr>
              <a:xfrm>
                <a:off x="7019684" y="4849975"/>
                <a:ext cx="4799974" cy="1871502"/>
                <a:chOff x="7019684" y="4849975"/>
                <a:chExt cx="4799974" cy="1871502"/>
              </a:xfrm>
            </p:grpSpPr>
            <p:pic>
              <p:nvPicPr>
                <p:cNvPr id="26" name="Grafik 25">
                  <a:extLst>
                    <a:ext uri="{FF2B5EF4-FFF2-40B4-BE49-F238E27FC236}">
                      <a16:creationId xmlns:a16="http://schemas.microsoft.com/office/drawing/2014/main" id="{EFDDAFB5-70FA-4AC1-BCB9-7CD7217706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7270" y="4849975"/>
                  <a:ext cx="1892388" cy="1272060"/>
                </a:xfrm>
                <a:prstGeom prst="rect">
                  <a:avLst/>
                </a:prstGeom>
              </p:spPr>
            </p:pic>
            <p:pic>
              <p:nvPicPr>
                <p:cNvPr id="27" name="image110.jpg">
                  <a:extLst>
                    <a:ext uri="{FF2B5EF4-FFF2-40B4-BE49-F238E27FC236}">
                      <a16:creationId xmlns:a16="http://schemas.microsoft.com/office/drawing/2014/main" id="{E25DDFAD-FF3F-452D-B557-730738EF9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/>
                </a:blip>
                <a:srcRect t="1564" r="2648" b="426"/>
                <a:stretch>
                  <a:fillRect/>
                </a:stretch>
              </p:blipFill>
              <p:spPr>
                <a:xfrm>
                  <a:off x="7019684" y="5178851"/>
                  <a:ext cx="3555883" cy="154262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FA4CD407-80EE-461B-9088-DFFE69F51F71}"/>
                  </a:ext>
                </a:extLst>
              </p:cNvPr>
              <p:cNvSpPr txBox="1"/>
              <p:nvPr/>
            </p:nvSpPr>
            <p:spPr>
              <a:xfrm rot="20645064">
                <a:off x="10372896" y="5675972"/>
                <a:ext cx="1694265" cy="738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6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3AA9C614-DBD2-4C9C-BE54-EE68132061E2}"/>
              </a:ext>
            </a:extLst>
          </p:cNvPr>
          <p:cNvSpPr txBox="1"/>
          <p:nvPr/>
        </p:nvSpPr>
        <p:spPr>
          <a:xfrm>
            <a:off x="1376846" y="374914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How to assemble the detector module?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B5325DA-9F0F-4DB4-94E5-113EF7ED4CC3}"/>
              </a:ext>
            </a:extLst>
          </p:cNvPr>
          <p:cNvSpPr txBox="1"/>
          <p:nvPr/>
        </p:nvSpPr>
        <p:spPr>
          <a:xfrm>
            <a:off x="4992553" y="3542903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Characterization with X-Rays in ‘perfect lab’ conditions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B6E5644-0454-428F-B388-E97179FDE129}"/>
              </a:ext>
            </a:extLst>
          </p:cNvPr>
          <p:cNvSpPr txBox="1"/>
          <p:nvPr/>
        </p:nvSpPr>
        <p:spPr>
          <a:xfrm>
            <a:off x="8608260" y="3650799"/>
            <a:ext cx="293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Testing the module in ‘Mini-KATRIN’ (</a:t>
            </a:r>
            <a:r>
              <a:rPr lang="en-US" dirty="0" err="1">
                <a:solidFill>
                  <a:schemeClr val="accent6"/>
                </a:solidFill>
              </a:rPr>
              <a:t>MoS</a:t>
            </a:r>
            <a:r>
              <a:rPr lang="en-US" dirty="0">
                <a:solidFill>
                  <a:schemeClr val="accent6"/>
                </a:solidFill>
              </a:rPr>
              <a:t>) with electrons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A7C43A02-9A58-419F-BC32-F0AE742015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3877" r="10625" b="25850"/>
          <a:stretch/>
        </p:blipFill>
        <p:spPr>
          <a:xfrm>
            <a:off x="1328871" y="4495339"/>
            <a:ext cx="3095302" cy="1741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0D2906A-0830-43CA-BA92-F8E9319CC0F4}"/>
              </a:ext>
            </a:extLst>
          </p:cNvPr>
          <p:cNvSpPr/>
          <p:nvPr/>
        </p:nvSpPr>
        <p:spPr>
          <a:xfrm>
            <a:off x="1328871" y="5104190"/>
            <a:ext cx="1165141" cy="1130889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37" name="Grafik 3">
            <a:extLst>
              <a:ext uri="{FF2B5EF4-FFF2-40B4-BE49-F238E27FC236}">
                <a16:creationId xmlns:a16="http://schemas.microsoft.com/office/drawing/2014/main" id="{E69983CB-EC4E-4780-8FCA-14562A802F3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3457" b="23595"/>
          <a:stretch/>
        </p:blipFill>
        <p:spPr>
          <a:xfrm>
            <a:off x="8431364" y="4834273"/>
            <a:ext cx="3285408" cy="1304736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8" name="Donut 34">
            <a:extLst>
              <a:ext uri="{FF2B5EF4-FFF2-40B4-BE49-F238E27FC236}">
                <a16:creationId xmlns:a16="http://schemas.microsoft.com/office/drawing/2014/main" id="{8A3BDC93-25A5-4FA7-A3C5-A0E28A4F99C0}"/>
              </a:ext>
            </a:extLst>
          </p:cNvPr>
          <p:cNvSpPr>
            <a:spLocks noChangeAspect="1"/>
          </p:cNvSpPr>
          <p:nvPr/>
        </p:nvSpPr>
        <p:spPr>
          <a:xfrm>
            <a:off x="7457960" y="1885791"/>
            <a:ext cx="655616" cy="655616"/>
          </a:xfrm>
          <a:prstGeom prst="donut">
            <a:avLst>
              <a:gd name="adj" fmla="val 6353"/>
            </a:avLst>
          </a:prstGeom>
          <a:solidFill>
            <a:srgbClr val="007600"/>
          </a:solidFill>
          <a:ln>
            <a:solidFill>
              <a:srgbClr val="00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algn="ctr">
              <a:spcBef>
                <a:spcPts val="600"/>
              </a:spcBef>
            </a:pPr>
            <a:r>
              <a:rPr lang="de-DE" sz="8000" b="1" dirty="0">
                <a:solidFill>
                  <a:srgbClr val="007600"/>
                </a:solidFill>
                <a:latin typeface="Wingdings" panose="05000000000000000000" pitchFamily="2" charset="2"/>
              </a:rPr>
              <a:t>ü</a:t>
            </a:r>
            <a:endParaRPr lang="en-US" sz="4800" b="1" dirty="0">
              <a:solidFill>
                <a:srgbClr val="007600"/>
              </a:solidFill>
              <a:latin typeface="Wingdings" panose="05000000000000000000" pitchFamily="2" charset="2"/>
            </a:endParaRPr>
          </a:p>
        </p:txBody>
      </p:sp>
      <p:sp>
        <p:nvSpPr>
          <p:cNvPr id="39" name="Donut 34">
            <a:extLst>
              <a:ext uri="{FF2B5EF4-FFF2-40B4-BE49-F238E27FC236}">
                <a16:creationId xmlns:a16="http://schemas.microsoft.com/office/drawing/2014/main" id="{695BCC73-A4BD-4DCE-BEFA-5FA9DD7B9DB7}"/>
              </a:ext>
            </a:extLst>
          </p:cNvPr>
          <p:cNvSpPr>
            <a:spLocks noChangeAspect="1"/>
          </p:cNvSpPr>
          <p:nvPr/>
        </p:nvSpPr>
        <p:spPr>
          <a:xfrm>
            <a:off x="3937341" y="1868086"/>
            <a:ext cx="655616" cy="655616"/>
          </a:xfrm>
          <a:prstGeom prst="donut">
            <a:avLst>
              <a:gd name="adj" fmla="val 6353"/>
            </a:avLst>
          </a:prstGeom>
          <a:solidFill>
            <a:srgbClr val="007600"/>
          </a:solidFill>
          <a:ln>
            <a:solidFill>
              <a:srgbClr val="00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algn="ctr">
              <a:spcBef>
                <a:spcPts val="600"/>
              </a:spcBef>
            </a:pPr>
            <a:r>
              <a:rPr lang="de-DE" sz="8000" b="1" dirty="0">
                <a:solidFill>
                  <a:srgbClr val="007600"/>
                </a:solidFill>
                <a:latin typeface="Wingdings" panose="05000000000000000000" pitchFamily="2" charset="2"/>
              </a:rPr>
              <a:t>ü</a:t>
            </a:r>
            <a:endParaRPr lang="en-US" sz="4800" b="1" dirty="0">
              <a:solidFill>
                <a:srgbClr val="007600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927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8" name="Content Placeholder 9"/>
              <p:cNvSpPr txBox="1"/>
              <p:nvPr/>
            </p:nvSpPr>
            <p:spPr>
              <a:xfrm>
                <a:off x="1218960" y="1247400"/>
                <a:ext cx="8331480" cy="533556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122040" tIns="60840" rIns="122040" bIns="60840">
                <a:normAutofit/>
              </a:bodyPr>
              <a:lstStyle/>
              <a:p>
                <a:pPr marL="304920" indent="-304560">
                  <a:lnSpc>
                    <a:spcPct val="90000"/>
                  </a:lnSpc>
                  <a:spcBef>
                    <a:spcPts val="1599"/>
                  </a:spcBef>
                  <a:buClr>
                    <a:schemeClr val="accent1"/>
                  </a:buClr>
                  <a:buFont typeface="Arial"/>
                  <a:buChar char="•"/>
                </a:pPr>
                <a:r>
                  <a:rPr lang="en-US" sz="2800" b="0" strike="noStrike" spc="-1" dirty="0">
                    <a:solidFill>
                      <a:srgbClr val="000000"/>
                    </a:solidFill>
                    <a:latin typeface="Calibri"/>
                  </a:rPr>
                  <a:t>Testing in KATRIN-like conditions</a:t>
                </a:r>
                <a:endParaRPr lang="de-DE" sz="28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marL="609480" lvl="1" indent="-231120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Calibri"/>
                  </a:rPr>
                  <a:t>Vacuum compatibility</a:t>
                </a:r>
                <a:endParaRPr lang="de-DE" sz="2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marL="609480" lvl="1" indent="-231120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Calibri"/>
                  </a:rPr>
                  <a:t>Magnetic compatibility</a:t>
                </a:r>
                <a:endParaRPr lang="de-DE" sz="2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marL="609480" lvl="1" indent="-231120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Calibri"/>
                  </a:rPr>
                  <a:t>Cabling and interconnections</a:t>
                </a:r>
                <a:endParaRPr lang="de-DE" sz="2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marL="609480" lvl="1" indent="-231120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Calibri"/>
                  </a:rPr>
                  <a:t>Understanding electronic noise</a:t>
                </a:r>
                <a:endParaRPr lang="de-DE" sz="2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marL="609480" lvl="1" indent="-231120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Calibri"/>
                  </a:rPr>
                  <a:t>Experience with KATRIN framework </a:t>
                </a:r>
                <a:endParaRPr lang="de-DE" sz="2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marL="304920" indent="-304560">
                  <a:lnSpc>
                    <a:spcPct val="90000"/>
                  </a:lnSpc>
                  <a:spcBef>
                    <a:spcPts val="1599"/>
                  </a:spcBef>
                  <a:buClr>
                    <a:schemeClr val="accent1"/>
                  </a:buClr>
                  <a:buFont typeface="Arial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55</m:t>
                        </m:r>
                      </m:sup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𝐹𝑒</m:t>
                        </m:r>
                      </m:e>
                    </m:sPre>
                  </m:oMath>
                </a14:m>
                <a:r>
                  <a:rPr lang="en-US" sz="2800" dirty="0"/>
                  <a:t> source for commissioning</a:t>
                </a:r>
                <a:endParaRPr lang="en-US" sz="28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indent="-231133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100000"/>
                  <a:buFont typeface="Arial"/>
                  <a:buChar char="•"/>
                </a:pPr>
                <a:endParaRPr lang="en-US" spc="-1" dirty="0">
                  <a:solidFill>
                    <a:srgbClr val="000000"/>
                  </a:solidFill>
                </a:endParaRPr>
              </a:p>
              <a:p>
                <a:pPr indent="-231133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:endParaRPr lang="de-DE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>
                  <a:lnSpc>
                    <a:spcPct val="90000"/>
                  </a:lnSpc>
                  <a:spcBef>
                    <a:spcPts val="1599"/>
                  </a:spcBef>
                  <a:tabLst>
                    <a:tab pos="0" algn="l"/>
                  </a:tabLst>
                </a:pPr>
                <a:endParaRPr lang="de-DE" sz="28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98" name="Content Placeholder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960" y="1247400"/>
                <a:ext cx="8331480" cy="5335560"/>
              </a:xfrm>
              <a:prstGeom prst="rect">
                <a:avLst/>
              </a:prstGeom>
              <a:blipFill>
                <a:blip r:embed="rId3"/>
                <a:stretch>
                  <a:fillRect l="-951" t="-1600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Grafik 22">
            <a:extLst>
              <a:ext uri="{FF2B5EF4-FFF2-40B4-BE49-F238E27FC236}">
                <a16:creationId xmlns:a16="http://schemas.microsoft.com/office/drawing/2014/main" id="{750F5629-A2EA-4F9B-981F-405E9FBE4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12201" r="20067" b="13251"/>
          <a:stretch/>
        </p:blipFill>
        <p:spPr>
          <a:xfrm>
            <a:off x="6646390" y="1199166"/>
            <a:ext cx="3964400" cy="2856823"/>
          </a:xfrm>
          <a:prstGeom prst="rect">
            <a:avLst/>
          </a:prstGeom>
        </p:spPr>
      </p:pic>
      <p:sp>
        <p:nvSpPr>
          <p:cNvPr id="601" name="Rechteck 32"/>
          <p:cNvSpPr/>
          <p:nvPr/>
        </p:nvSpPr>
        <p:spPr>
          <a:xfrm>
            <a:off x="10233360" y="136440"/>
            <a:ext cx="1897200" cy="1189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</p:sp>
      <p:sp>
        <p:nvSpPr>
          <p:cNvPr id="602" name="Title 1"/>
          <p:cNvSpPr txBox="1"/>
          <p:nvPr/>
        </p:nvSpPr>
        <p:spPr>
          <a:xfrm>
            <a:off x="1218960" y="274680"/>
            <a:ext cx="9987840" cy="943920"/>
          </a:xfrm>
          <a:prstGeom prst="rect">
            <a:avLst/>
          </a:prstGeom>
          <a:noFill/>
          <a:ln w="0">
            <a:noFill/>
          </a:ln>
        </p:spPr>
        <p:txBody>
          <a:bodyPr lIns="122040" tIns="60840" rIns="122040" bIns="6084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Calibri"/>
              </a:rPr>
              <a:t>TRISTAN Module in Monitor-Spectrometer</a:t>
            </a:r>
            <a:endParaRPr lang="de-DE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" name="Footer Placeholder 4"/>
          <p:cNvSpPr txBox="1"/>
          <p:nvPr/>
        </p:nvSpPr>
        <p:spPr>
          <a:xfrm>
            <a:off x="2242080" y="6356520"/>
            <a:ext cx="7704360" cy="364680"/>
          </a:xfrm>
          <a:prstGeom prst="rect">
            <a:avLst/>
          </a:prstGeom>
          <a:noFill/>
          <a:ln w="0">
            <a:noFill/>
          </a:ln>
        </p:spPr>
        <p:txBody>
          <a:bodyPr lIns="122040" tIns="60840" rIns="122040" bIns="608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solidFill>
                  <a:srgbClr val="8B8B8B"/>
                </a:solidFill>
                <a:latin typeface="Calibri"/>
              </a:rPr>
              <a:t>Daniel Siegmann</a:t>
            </a:r>
            <a:endParaRPr lang="en-US" sz="1200" b="0" strike="noStrike" spc="-1">
              <a:latin typeface="Calibri"/>
            </a:endParaRPr>
          </a:p>
        </p:txBody>
      </p:sp>
      <p:sp>
        <p:nvSpPr>
          <p:cNvPr id="604" name="Slide Number Placeholder 5"/>
          <p:cNvSpPr txBox="1"/>
          <p:nvPr/>
        </p:nvSpPr>
        <p:spPr>
          <a:xfrm>
            <a:off x="10774800" y="6356520"/>
            <a:ext cx="804240" cy="364680"/>
          </a:xfrm>
          <a:prstGeom prst="rect">
            <a:avLst/>
          </a:prstGeom>
          <a:noFill/>
          <a:ln w="0">
            <a:noFill/>
          </a:ln>
        </p:spPr>
        <p:txBody>
          <a:bodyPr lIns="122040" tIns="60840" rIns="122040" bIns="60840" anchor="ctr">
            <a:noAutofit/>
          </a:bodyPr>
          <a:lstStyle/>
          <a:p>
            <a:pPr algn="r">
              <a:lnSpc>
                <a:spcPct val="100000"/>
              </a:lnSpc>
            </a:pPr>
            <a:fld id="{9E294DD2-72BC-4CB6-BE84-5E44762F4745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18</a:t>
            </a:fld>
            <a:endParaRPr lang="en-US" sz="1200" b="0" strike="noStrike" spc="-1">
              <a:latin typeface="Calibri"/>
            </a:endParaRPr>
          </a:p>
        </p:txBody>
      </p:sp>
      <p:pic>
        <p:nvPicPr>
          <p:cNvPr id="605" name="Grafik 3"/>
          <p:cNvPicPr/>
          <p:nvPr/>
        </p:nvPicPr>
        <p:blipFill>
          <a:blip r:embed="rId5"/>
          <a:srcRect t="23457" b="23595"/>
          <a:stretch/>
        </p:blipFill>
        <p:spPr>
          <a:xfrm>
            <a:off x="6716539" y="4191446"/>
            <a:ext cx="5244120" cy="2082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8C06EEC-D88D-41FF-BFEF-82BDB86DC76E}"/>
              </a:ext>
            </a:extLst>
          </p:cNvPr>
          <p:cNvGrpSpPr>
            <a:grpSpLocks noChangeAspect="1"/>
          </p:cNvGrpSpPr>
          <p:nvPr/>
        </p:nvGrpSpPr>
        <p:grpSpPr>
          <a:xfrm>
            <a:off x="9998624" y="123110"/>
            <a:ext cx="2080800" cy="1066539"/>
            <a:chOff x="9808920" y="179640"/>
            <a:chExt cx="2321280" cy="1189800"/>
          </a:xfrm>
        </p:grpSpPr>
        <p:sp>
          <p:nvSpPr>
            <p:cNvPr id="607" name="Denkblase: wolkenförmig 8"/>
            <p:cNvSpPr/>
            <p:nvPr/>
          </p:nvSpPr>
          <p:spPr>
            <a:xfrm>
              <a:off x="9808920" y="179640"/>
              <a:ext cx="2321280" cy="1189800"/>
            </a:xfrm>
            <a:prstGeom prst="cloudCallout">
              <a:avLst>
                <a:gd name="adj1" fmla="val -52572"/>
                <a:gd name="adj2" fmla="val 62491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3023E30A-4568-4948-916A-E5E16ED957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19614" y="295520"/>
              <a:ext cx="2140622" cy="793700"/>
              <a:chOff x="7019684" y="4849975"/>
              <a:chExt cx="5047477" cy="1871502"/>
            </a:xfrm>
          </p:grpSpPr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FF96E6B2-5C35-4B3F-873B-A9B05203FD1F}"/>
                  </a:ext>
                </a:extLst>
              </p:cNvPr>
              <p:cNvGrpSpPr/>
              <p:nvPr/>
            </p:nvGrpSpPr>
            <p:grpSpPr>
              <a:xfrm>
                <a:off x="7019684" y="4849975"/>
                <a:ext cx="4799974" cy="1871502"/>
                <a:chOff x="7019684" y="4849975"/>
                <a:chExt cx="4799974" cy="1871502"/>
              </a:xfrm>
            </p:grpSpPr>
            <p:pic>
              <p:nvPicPr>
                <p:cNvPr id="27" name="Grafik 26">
                  <a:extLst>
                    <a:ext uri="{FF2B5EF4-FFF2-40B4-BE49-F238E27FC236}">
                      <a16:creationId xmlns:a16="http://schemas.microsoft.com/office/drawing/2014/main" id="{814AA960-8E37-4AB6-B95A-2D9D97E142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7270" y="4849975"/>
                  <a:ext cx="1892388" cy="1272060"/>
                </a:xfrm>
                <a:prstGeom prst="rect">
                  <a:avLst/>
                </a:prstGeom>
              </p:spPr>
            </p:pic>
            <p:pic>
              <p:nvPicPr>
                <p:cNvPr id="28" name="image110.jpg">
                  <a:extLst>
                    <a:ext uri="{FF2B5EF4-FFF2-40B4-BE49-F238E27FC236}">
                      <a16:creationId xmlns:a16="http://schemas.microsoft.com/office/drawing/2014/main" id="{3D587FA1-E118-4412-B088-8410E10CAD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/>
                </a:blip>
                <a:srcRect t="1564" r="2648" b="426"/>
                <a:stretch>
                  <a:fillRect/>
                </a:stretch>
              </p:blipFill>
              <p:spPr>
                <a:xfrm>
                  <a:off x="7019684" y="5178851"/>
                  <a:ext cx="3555883" cy="154262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F3D4868D-7A87-4E59-9920-ED119F29CD4B}"/>
                  </a:ext>
                </a:extLst>
              </p:cNvPr>
              <p:cNvSpPr txBox="1"/>
              <p:nvPr/>
            </p:nvSpPr>
            <p:spPr>
              <a:xfrm rot="20645064">
                <a:off x="10372897" y="5718869"/>
                <a:ext cx="1694264" cy="653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chemeClr val="bg1">
                        <a:lumMod val="75000"/>
                      </a:schemeClr>
                    </a:solidFill>
                  </a:rPr>
                  <a:t>Detector not to scale!</a:t>
                </a:r>
              </a:p>
            </p:txBody>
          </p:sp>
        </p:grp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F7B7156-1BF5-4F41-9810-F8ADD94147A7}"/>
              </a:ext>
            </a:extLst>
          </p:cNvPr>
          <p:cNvGrpSpPr/>
          <p:nvPr/>
        </p:nvGrpSpPr>
        <p:grpSpPr>
          <a:xfrm>
            <a:off x="6836751" y="717751"/>
            <a:ext cx="3002077" cy="1013625"/>
            <a:chOff x="6548248" y="687206"/>
            <a:chExt cx="3002077" cy="1013625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DD43DF52-8313-4F8D-9FE1-18FC71E5581A}"/>
                </a:ext>
              </a:extLst>
            </p:cNvPr>
            <p:cNvGrpSpPr>
              <a:grpSpLocks noChangeAspect="1"/>
            </p:cNvGrpSpPr>
            <p:nvPr/>
          </p:nvGrpSpPr>
          <p:grpSpPr>
            <a:xfrm rot="19780585" flipH="1">
              <a:off x="6548248" y="1224552"/>
              <a:ext cx="3002077" cy="476279"/>
              <a:chOff x="6624340" y="5225367"/>
              <a:chExt cx="3590926" cy="754849"/>
            </a:xfrm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0EBBBF8C-426D-4591-8F16-C1A4624FC47D}"/>
                  </a:ext>
                </a:extLst>
              </p:cNvPr>
              <p:cNvSpPr/>
              <p:nvPr/>
            </p:nvSpPr>
            <p:spPr>
              <a:xfrm>
                <a:off x="7910153" y="5303943"/>
                <a:ext cx="1914649" cy="676273"/>
              </a:xfrm>
              <a:custGeom>
                <a:avLst/>
                <a:gdLst>
                  <a:gd name="connsiteX0" fmla="*/ 0 w 4152900"/>
                  <a:gd name="connsiteY0" fmla="*/ 705777 h 724827"/>
                  <a:gd name="connsiteX1" fmla="*/ 1762125 w 4152900"/>
                  <a:gd name="connsiteY1" fmla="*/ 496227 h 724827"/>
                  <a:gd name="connsiteX2" fmla="*/ 2495550 w 4152900"/>
                  <a:gd name="connsiteY2" fmla="*/ 927 h 724827"/>
                  <a:gd name="connsiteX3" fmla="*/ 3038475 w 4152900"/>
                  <a:gd name="connsiteY3" fmla="*/ 381927 h 724827"/>
                  <a:gd name="connsiteX4" fmla="*/ 4152900 w 4152900"/>
                  <a:gd name="connsiteY4" fmla="*/ 724827 h 724827"/>
                  <a:gd name="connsiteX0" fmla="*/ 0 w 4152900"/>
                  <a:gd name="connsiteY0" fmla="*/ 705777 h 724827"/>
                  <a:gd name="connsiteX1" fmla="*/ 1762125 w 4152900"/>
                  <a:gd name="connsiteY1" fmla="*/ 496227 h 724827"/>
                  <a:gd name="connsiteX2" fmla="*/ 2495550 w 4152900"/>
                  <a:gd name="connsiteY2" fmla="*/ 927 h 724827"/>
                  <a:gd name="connsiteX3" fmla="*/ 3038475 w 4152900"/>
                  <a:gd name="connsiteY3" fmla="*/ 381927 h 724827"/>
                  <a:gd name="connsiteX4" fmla="*/ 4152900 w 4152900"/>
                  <a:gd name="connsiteY4" fmla="*/ 724827 h 724827"/>
                  <a:gd name="connsiteX0" fmla="*/ 0 w 4152900"/>
                  <a:gd name="connsiteY0" fmla="*/ 705777 h 724827"/>
                  <a:gd name="connsiteX1" fmla="*/ 2495550 w 4152900"/>
                  <a:gd name="connsiteY1" fmla="*/ 927 h 724827"/>
                  <a:gd name="connsiteX2" fmla="*/ 3038475 w 4152900"/>
                  <a:gd name="connsiteY2" fmla="*/ 381927 h 724827"/>
                  <a:gd name="connsiteX3" fmla="*/ 4152900 w 4152900"/>
                  <a:gd name="connsiteY3" fmla="*/ 724827 h 724827"/>
                  <a:gd name="connsiteX0" fmla="*/ 0 w 4152900"/>
                  <a:gd name="connsiteY0" fmla="*/ 704850 h 723900"/>
                  <a:gd name="connsiteX1" fmla="*/ 2495550 w 4152900"/>
                  <a:gd name="connsiteY1" fmla="*/ 0 h 723900"/>
                  <a:gd name="connsiteX2" fmla="*/ 4152900 w 4152900"/>
                  <a:gd name="connsiteY2" fmla="*/ 723900 h 723900"/>
                  <a:gd name="connsiteX0" fmla="*/ 0 w 4152900"/>
                  <a:gd name="connsiteY0" fmla="*/ 704850 h 723900"/>
                  <a:gd name="connsiteX1" fmla="*/ 2495550 w 4152900"/>
                  <a:gd name="connsiteY1" fmla="*/ 0 h 723900"/>
                  <a:gd name="connsiteX2" fmla="*/ 4152900 w 4152900"/>
                  <a:gd name="connsiteY2" fmla="*/ 723900 h 723900"/>
                  <a:gd name="connsiteX0" fmla="*/ 0 w 4152900"/>
                  <a:gd name="connsiteY0" fmla="*/ 704850 h 723902"/>
                  <a:gd name="connsiteX1" fmla="*/ 2495550 w 4152900"/>
                  <a:gd name="connsiteY1" fmla="*/ 0 h 723902"/>
                  <a:gd name="connsiteX2" fmla="*/ 4152900 w 4152900"/>
                  <a:gd name="connsiteY2" fmla="*/ 723900 h 723902"/>
                  <a:gd name="connsiteX0" fmla="*/ 0 w 4152900"/>
                  <a:gd name="connsiteY0" fmla="*/ 676275 h 695327"/>
                  <a:gd name="connsiteX1" fmla="*/ 2171700 w 4152900"/>
                  <a:gd name="connsiteY1" fmla="*/ 0 h 695327"/>
                  <a:gd name="connsiteX2" fmla="*/ 4152900 w 4152900"/>
                  <a:gd name="connsiteY2" fmla="*/ 695325 h 695327"/>
                  <a:gd name="connsiteX0" fmla="*/ 0 w 4152900"/>
                  <a:gd name="connsiteY0" fmla="*/ 676317 h 695369"/>
                  <a:gd name="connsiteX1" fmla="*/ 2171700 w 4152900"/>
                  <a:gd name="connsiteY1" fmla="*/ 42 h 695369"/>
                  <a:gd name="connsiteX2" fmla="*/ 4152900 w 4152900"/>
                  <a:gd name="connsiteY2" fmla="*/ 695367 h 695369"/>
                  <a:gd name="connsiteX0" fmla="*/ 0 w 4152900"/>
                  <a:gd name="connsiteY0" fmla="*/ 677486 h 696538"/>
                  <a:gd name="connsiteX1" fmla="*/ 2171700 w 4152900"/>
                  <a:gd name="connsiteY1" fmla="*/ 1211 h 696538"/>
                  <a:gd name="connsiteX2" fmla="*/ 4152900 w 4152900"/>
                  <a:gd name="connsiteY2" fmla="*/ 696536 h 696538"/>
                  <a:gd name="connsiteX0" fmla="*/ 0 w 4166719"/>
                  <a:gd name="connsiteY0" fmla="*/ 676277 h 676277"/>
                  <a:gd name="connsiteX1" fmla="*/ 2171700 w 4166719"/>
                  <a:gd name="connsiteY1" fmla="*/ 2 h 676277"/>
                  <a:gd name="connsiteX2" fmla="*/ 4166719 w 4166719"/>
                  <a:gd name="connsiteY2" fmla="*/ 669927 h 676277"/>
                  <a:gd name="connsiteX0" fmla="*/ 0 w 4166719"/>
                  <a:gd name="connsiteY0" fmla="*/ 676277 h 676277"/>
                  <a:gd name="connsiteX1" fmla="*/ 2171700 w 4166719"/>
                  <a:gd name="connsiteY1" fmla="*/ 2 h 676277"/>
                  <a:gd name="connsiteX2" fmla="*/ 4166719 w 4166719"/>
                  <a:gd name="connsiteY2" fmla="*/ 669927 h 676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6719" h="676277">
                    <a:moveTo>
                      <a:pt x="0" y="676277"/>
                    </a:moveTo>
                    <a:cubicBezTo>
                      <a:pt x="1190403" y="665958"/>
                      <a:pt x="1477247" y="1060"/>
                      <a:pt x="2171700" y="2"/>
                    </a:cubicBezTo>
                    <a:cubicBezTo>
                      <a:pt x="2866153" y="-1056"/>
                      <a:pt x="3116588" y="671515"/>
                      <a:pt x="4166719" y="66992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216000" rtlCol="0" anchor="ctr"/>
              <a:lstStyle/>
              <a:p>
                <a:pPr algn="ctr"/>
                <a:r>
                  <a:rPr lang="en-DE" sz="1100" dirty="0"/>
                  <a:t>retarding</a:t>
                </a:r>
              </a:p>
              <a:p>
                <a:pPr algn="ctr"/>
                <a:r>
                  <a:rPr lang="en-DE" sz="1100" dirty="0"/>
                  <a:t>potential</a:t>
                </a:r>
                <a:endParaRPr lang="de-DE" sz="1100" dirty="0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05C0CE7B-E3BA-4897-826F-F7FF25338466}"/>
                  </a:ext>
                </a:extLst>
              </p:cNvPr>
              <p:cNvSpPr/>
              <p:nvPr/>
            </p:nvSpPr>
            <p:spPr>
              <a:xfrm>
                <a:off x="6624340" y="5472229"/>
                <a:ext cx="1862112" cy="474269"/>
              </a:xfrm>
              <a:custGeom>
                <a:avLst/>
                <a:gdLst>
                  <a:gd name="connsiteX0" fmla="*/ 0 w 1855416"/>
                  <a:gd name="connsiteY0" fmla="*/ 458443 h 475661"/>
                  <a:gd name="connsiteX1" fmla="*/ 1270000 w 1855416"/>
                  <a:gd name="connsiteY1" fmla="*/ 452093 h 475661"/>
                  <a:gd name="connsiteX2" fmla="*/ 1708150 w 1855416"/>
                  <a:gd name="connsiteY2" fmla="*/ 229843 h 475661"/>
                  <a:gd name="connsiteX3" fmla="*/ 1854200 w 1855416"/>
                  <a:gd name="connsiteY3" fmla="*/ 1243 h 475661"/>
                  <a:gd name="connsiteX4" fmla="*/ 1644650 w 1855416"/>
                  <a:gd name="connsiteY4" fmla="*/ 147293 h 475661"/>
                  <a:gd name="connsiteX5" fmla="*/ 1308100 w 1855416"/>
                  <a:gd name="connsiteY5" fmla="*/ 337793 h 475661"/>
                  <a:gd name="connsiteX6" fmla="*/ 615950 w 1855416"/>
                  <a:gd name="connsiteY6" fmla="*/ 356843 h 475661"/>
                  <a:gd name="connsiteX0" fmla="*/ 0 w 1855416"/>
                  <a:gd name="connsiteY0" fmla="*/ 459223 h 474700"/>
                  <a:gd name="connsiteX1" fmla="*/ 1270000 w 1855416"/>
                  <a:gd name="connsiteY1" fmla="*/ 452873 h 474700"/>
                  <a:gd name="connsiteX2" fmla="*/ 1708150 w 1855416"/>
                  <a:gd name="connsiteY2" fmla="*/ 256817 h 474700"/>
                  <a:gd name="connsiteX3" fmla="*/ 1854200 w 1855416"/>
                  <a:gd name="connsiteY3" fmla="*/ 2023 h 474700"/>
                  <a:gd name="connsiteX4" fmla="*/ 1644650 w 1855416"/>
                  <a:gd name="connsiteY4" fmla="*/ 148073 h 474700"/>
                  <a:gd name="connsiteX5" fmla="*/ 1308100 w 1855416"/>
                  <a:gd name="connsiteY5" fmla="*/ 338573 h 474700"/>
                  <a:gd name="connsiteX6" fmla="*/ 615950 w 1855416"/>
                  <a:gd name="connsiteY6" fmla="*/ 357623 h 474700"/>
                  <a:gd name="connsiteX0" fmla="*/ 0 w 1867149"/>
                  <a:gd name="connsiteY0" fmla="*/ 471458 h 486935"/>
                  <a:gd name="connsiteX1" fmla="*/ 1270000 w 1867149"/>
                  <a:gd name="connsiteY1" fmla="*/ 465108 h 486935"/>
                  <a:gd name="connsiteX2" fmla="*/ 1708150 w 1867149"/>
                  <a:gd name="connsiteY2" fmla="*/ 269052 h 486935"/>
                  <a:gd name="connsiteX3" fmla="*/ 1854200 w 1867149"/>
                  <a:gd name="connsiteY3" fmla="*/ 14258 h 486935"/>
                  <a:gd name="connsiteX4" fmla="*/ 1644650 w 1867149"/>
                  <a:gd name="connsiteY4" fmla="*/ 160308 h 486935"/>
                  <a:gd name="connsiteX5" fmla="*/ 1308100 w 1867149"/>
                  <a:gd name="connsiteY5" fmla="*/ 350808 h 486935"/>
                  <a:gd name="connsiteX6" fmla="*/ 615950 w 1867149"/>
                  <a:gd name="connsiteY6" fmla="*/ 369858 h 486935"/>
                  <a:gd name="connsiteX0" fmla="*/ 0 w 1862112"/>
                  <a:gd name="connsiteY0" fmla="*/ 467511 h 482988"/>
                  <a:gd name="connsiteX1" fmla="*/ 1270000 w 1862112"/>
                  <a:gd name="connsiteY1" fmla="*/ 461161 h 482988"/>
                  <a:gd name="connsiteX2" fmla="*/ 1708150 w 1862112"/>
                  <a:gd name="connsiteY2" fmla="*/ 265105 h 482988"/>
                  <a:gd name="connsiteX3" fmla="*/ 1854200 w 1862112"/>
                  <a:gd name="connsiteY3" fmla="*/ 10311 h 482988"/>
                  <a:gd name="connsiteX4" fmla="*/ 1644650 w 1862112"/>
                  <a:gd name="connsiteY4" fmla="*/ 156361 h 482988"/>
                  <a:gd name="connsiteX5" fmla="*/ 1308100 w 1862112"/>
                  <a:gd name="connsiteY5" fmla="*/ 346861 h 482988"/>
                  <a:gd name="connsiteX6" fmla="*/ 615950 w 1862112"/>
                  <a:gd name="connsiteY6" fmla="*/ 365911 h 482988"/>
                  <a:gd name="connsiteX0" fmla="*/ 0 w 1855416"/>
                  <a:gd name="connsiteY0" fmla="*/ 458079 h 473556"/>
                  <a:gd name="connsiteX1" fmla="*/ 1270000 w 1855416"/>
                  <a:gd name="connsiteY1" fmla="*/ 451729 h 473556"/>
                  <a:gd name="connsiteX2" fmla="*/ 1708150 w 1855416"/>
                  <a:gd name="connsiteY2" fmla="*/ 255673 h 473556"/>
                  <a:gd name="connsiteX3" fmla="*/ 1854200 w 1855416"/>
                  <a:gd name="connsiteY3" fmla="*/ 879 h 473556"/>
                  <a:gd name="connsiteX4" fmla="*/ 1644650 w 1855416"/>
                  <a:gd name="connsiteY4" fmla="*/ 177885 h 473556"/>
                  <a:gd name="connsiteX5" fmla="*/ 1308100 w 1855416"/>
                  <a:gd name="connsiteY5" fmla="*/ 337429 h 473556"/>
                  <a:gd name="connsiteX6" fmla="*/ 615950 w 1855416"/>
                  <a:gd name="connsiteY6" fmla="*/ 356479 h 473556"/>
                  <a:gd name="connsiteX0" fmla="*/ 0 w 1855416"/>
                  <a:gd name="connsiteY0" fmla="*/ 458139 h 473616"/>
                  <a:gd name="connsiteX1" fmla="*/ 1270000 w 1855416"/>
                  <a:gd name="connsiteY1" fmla="*/ 451789 h 473616"/>
                  <a:gd name="connsiteX2" fmla="*/ 1708150 w 1855416"/>
                  <a:gd name="connsiteY2" fmla="*/ 255733 h 473616"/>
                  <a:gd name="connsiteX3" fmla="*/ 1854200 w 1855416"/>
                  <a:gd name="connsiteY3" fmla="*/ 939 h 473616"/>
                  <a:gd name="connsiteX4" fmla="*/ 1644650 w 1855416"/>
                  <a:gd name="connsiteY4" fmla="*/ 177945 h 473616"/>
                  <a:gd name="connsiteX5" fmla="*/ 1308100 w 1855416"/>
                  <a:gd name="connsiteY5" fmla="*/ 337489 h 473616"/>
                  <a:gd name="connsiteX6" fmla="*/ 615950 w 1855416"/>
                  <a:gd name="connsiteY6" fmla="*/ 356539 h 473616"/>
                  <a:gd name="connsiteX0" fmla="*/ 0 w 1855416"/>
                  <a:gd name="connsiteY0" fmla="*/ 455710 h 471187"/>
                  <a:gd name="connsiteX1" fmla="*/ 1270000 w 1855416"/>
                  <a:gd name="connsiteY1" fmla="*/ 449360 h 471187"/>
                  <a:gd name="connsiteX2" fmla="*/ 1708150 w 1855416"/>
                  <a:gd name="connsiteY2" fmla="*/ 253304 h 471187"/>
                  <a:gd name="connsiteX3" fmla="*/ 1854200 w 1855416"/>
                  <a:gd name="connsiteY3" fmla="*/ 892 h 471187"/>
                  <a:gd name="connsiteX4" fmla="*/ 1644650 w 1855416"/>
                  <a:gd name="connsiteY4" fmla="*/ 175516 h 471187"/>
                  <a:gd name="connsiteX5" fmla="*/ 1308100 w 1855416"/>
                  <a:gd name="connsiteY5" fmla="*/ 335060 h 471187"/>
                  <a:gd name="connsiteX6" fmla="*/ 615950 w 1855416"/>
                  <a:gd name="connsiteY6" fmla="*/ 354110 h 471187"/>
                  <a:gd name="connsiteX0" fmla="*/ 0 w 1862112"/>
                  <a:gd name="connsiteY0" fmla="*/ 458686 h 474163"/>
                  <a:gd name="connsiteX1" fmla="*/ 1270000 w 1862112"/>
                  <a:gd name="connsiteY1" fmla="*/ 452336 h 474163"/>
                  <a:gd name="connsiteX2" fmla="*/ 1708150 w 1862112"/>
                  <a:gd name="connsiteY2" fmla="*/ 256280 h 474163"/>
                  <a:gd name="connsiteX3" fmla="*/ 1854200 w 1862112"/>
                  <a:gd name="connsiteY3" fmla="*/ 3868 h 474163"/>
                  <a:gd name="connsiteX4" fmla="*/ 1644650 w 1862112"/>
                  <a:gd name="connsiteY4" fmla="*/ 178492 h 474163"/>
                  <a:gd name="connsiteX5" fmla="*/ 1308100 w 1862112"/>
                  <a:gd name="connsiteY5" fmla="*/ 338036 h 474163"/>
                  <a:gd name="connsiteX6" fmla="*/ 615950 w 1862112"/>
                  <a:gd name="connsiteY6" fmla="*/ 357086 h 474163"/>
                  <a:gd name="connsiteX0" fmla="*/ 0 w 1862112"/>
                  <a:gd name="connsiteY0" fmla="*/ 458792 h 474269"/>
                  <a:gd name="connsiteX1" fmla="*/ 1270000 w 1862112"/>
                  <a:gd name="connsiteY1" fmla="*/ 452442 h 474269"/>
                  <a:gd name="connsiteX2" fmla="*/ 1708150 w 1862112"/>
                  <a:gd name="connsiteY2" fmla="*/ 256386 h 474269"/>
                  <a:gd name="connsiteX3" fmla="*/ 1854200 w 1862112"/>
                  <a:gd name="connsiteY3" fmla="*/ 3974 h 474269"/>
                  <a:gd name="connsiteX4" fmla="*/ 1644650 w 1862112"/>
                  <a:gd name="connsiteY4" fmla="*/ 178598 h 474269"/>
                  <a:gd name="connsiteX5" fmla="*/ 1308100 w 1862112"/>
                  <a:gd name="connsiteY5" fmla="*/ 338142 h 474269"/>
                  <a:gd name="connsiteX6" fmla="*/ 615950 w 1862112"/>
                  <a:gd name="connsiteY6" fmla="*/ 357192 h 47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12" h="474269">
                    <a:moveTo>
                      <a:pt x="0" y="458792"/>
                    </a:moveTo>
                    <a:cubicBezTo>
                      <a:pt x="492654" y="474667"/>
                      <a:pt x="985308" y="486176"/>
                      <a:pt x="1270000" y="452442"/>
                    </a:cubicBezTo>
                    <a:cubicBezTo>
                      <a:pt x="1554692" y="418708"/>
                      <a:pt x="1610783" y="331131"/>
                      <a:pt x="1708150" y="256386"/>
                    </a:cubicBezTo>
                    <a:cubicBezTo>
                      <a:pt x="1805517" y="181641"/>
                      <a:pt x="1888596" y="33607"/>
                      <a:pt x="1854200" y="3974"/>
                    </a:cubicBezTo>
                    <a:cubicBezTo>
                      <a:pt x="1819804" y="-25659"/>
                      <a:pt x="1723760" y="118141"/>
                      <a:pt x="1644650" y="178598"/>
                    </a:cubicBezTo>
                    <a:cubicBezTo>
                      <a:pt x="1565540" y="239055"/>
                      <a:pt x="1479550" y="303217"/>
                      <a:pt x="1308100" y="338142"/>
                    </a:cubicBezTo>
                    <a:cubicBezTo>
                      <a:pt x="1136650" y="373067"/>
                      <a:pt x="876300" y="365129"/>
                      <a:pt x="615950" y="35719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2FA59E68-3E88-4EFA-A923-BDCF655C83C5}"/>
                  </a:ext>
                </a:extLst>
              </p:cNvPr>
              <p:cNvSpPr/>
              <p:nvPr/>
            </p:nvSpPr>
            <p:spPr>
              <a:xfrm>
                <a:off x="6624341" y="5225367"/>
                <a:ext cx="3590925" cy="737811"/>
              </a:xfrm>
              <a:custGeom>
                <a:avLst/>
                <a:gdLst>
                  <a:gd name="connsiteX0" fmla="*/ 0 w 1855416"/>
                  <a:gd name="connsiteY0" fmla="*/ 458443 h 475661"/>
                  <a:gd name="connsiteX1" fmla="*/ 1270000 w 1855416"/>
                  <a:gd name="connsiteY1" fmla="*/ 452093 h 475661"/>
                  <a:gd name="connsiteX2" fmla="*/ 1708150 w 1855416"/>
                  <a:gd name="connsiteY2" fmla="*/ 229843 h 475661"/>
                  <a:gd name="connsiteX3" fmla="*/ 1854200 w 1855416"/>
                  <a:gd name="connsiteY3" fmla="*/ 1243 h 475661"/>
                  <a:gd name="connsiteX4" fmla="*/ 1644650 w 1855416"/>
                  <a:gd name="connsiteY4" fmla="*/ 147293 h 475661"/>
                  <a:gd name="connsiteX5" fmla="*/ 1308100 w 1855416"/>
                  <a:gd name="connsiteY5" fmla="*/ 337793 h 475661"/>
                  <a:gd name="connsiteX6" fmla="*/ 615950 w 1855416"/>
                  <a:gd name="connsiteY6" fmla="*/ 356843 h 475661"/>
                  <a:gd name="connsiteX0" fmla="*/ 0 w 1855416"/>
                  <a:gd name="connsiteY0" fmla="*/ 459223 h 474700"/>
                  <a:gd name="connsiteX1" fmla="*/ 1270000 w 1855416"/>
                  <a:gd name="connsiteY1" fmla="*/ 452873 h 474700"/>
                  <a:gd name="connsiteX2" fmla="*/ 1708150 w 1855416"/>
                  <a:gd name="connsiteY2" fmla="*/ 256817 h 474700"/>
                  <a:gd name="connsiteX3" fmla="*/ 1854200 w 1855416"/>
                  <a:gd name="connsiteY3" fmla="*/ 2023 h 474700"/>
                  <a:gd name="connsiteX4" fmla="*/ 1644650 w 1855416"/>
                  <a:gd name="connsiteY4" fmla="*/ 148073 h 474700"/>
                  <a:gd name="connsiteX5" fmla="*/ 1308100 w 1855416"/>
                  <a:gd name="connsiteY5" fmla="*/ 338573 h 474700"/>
                  <a:gd name="connsiteX6" fmla="*/ 615950 w 1855416"/>
                  <a:gd name="connsiteY6" fmla="*/ 357623 h 474700"/>
                  <a:gd name="connsiteX0" fmla="*/ 0 w 1867149"/>
                  <a:gd name="connsiteY0" fmla="*/ 471458 h 486935"/>
                  <a:gd name="connsiteX1" fmla="*/ 1270000 w 1867149"/>
                  <a:gd name="connsiteY1" fmla="*/ 465108 h 486935"/>
                  <a:gd name="connsiteX2" fmla="*/ 1708150 w 1867149"/>
                  <a:gd name="connsiteY2" fmla="*/ 269052 h 486935"/>
                  <a:gd name="connsiteX3" fmla="*/ 1854200 w 1867149"/>
                  <a:gd name="connsiteY3" fmla="*/ 14258 h 486935"/>
                  <a:gd name="connsiteX4" fmla="*/ 1644650 w 1867149"/>
                  <a:gd name="connsiteY4" fmla="*/ 160308 h 486935"/>
                  <a:gd name="connsiteX5" fmla="*/ 1308100 w 1867149"/>
                  <a:gd name="connsiteY5" fmla="*/ 350808 h 486935"/>
                  <a:gd name="connsiteX6" fmla="*/ 615950 w 1867149"/>
                  <a:gd name="connsiteY6" fmla="*/ 369858 h 486935"/>
                  <a:gd name="connsiteX0" fmla="*/ 0 w 1862112"/>
                  <a:gd name="connsiteY0" fmla="*/ 467511 h 482988"/>
                  <a:gd name="connsiteX1" fmla="*/ 1270000 w 1862112"/>
                  <a:gd name="connsiteY1" fmla="*/ 461161 h 482988"/>
                  <a:gd name="connsiteX2" fmla="*/ 1708150 w 1862112"/>
                  <a:gd name="connsiteY2" fmla="*/ 265105 h 482988"/>
                  <a:gd name="connsiteX3" fmla="*/ 1854200 w 1862112"/>
                  <a:gd name="connsiteY3" fmla="*/ 10311 h 482988"/>
                  <a:gd name="connsiteX4" fmla="*/ 1644650 w 1862112"/>
                  <a:gd name="connsiteY4" fmla="*/ 156361 h 482988"/>
                  <a:gd name="connsiteX5" fmla="*/ 1308100 w 1862112"/>
                  <a:gd name="connsiteY5" fmla="*/ 346861 h 482988"/>
                  <a:gd name="connsiteX6" fmla="*/ 615950 w 1862112"/>
                  <a:gd name="connsiteY6" fmla="*/ 365911 h 482988"/>
                  <a:gd name="connsiteX0" fmla="*/ 0 w 1855416"/>
                  <a:gd name="connsiteY0" fmla="*/ 458079 h 473556"/>
                  <a:gd name="connsiteX1" fmla="*/ 1270000 w 1855416"/>
                  <a:gd name="connsiteY1" fmla="*/ 451729 h 473556"/>
                  <a:gd name="connsiteX2" fmla="*/ 1708150 w 1855416"/>
                  <a:gd name="connsiteY2" fmla="*/ 255673 h 473556"/>
                  <a:gd name="connsiteX3" fmla="*/ 1854200 w 1855416"/>
                  <a:gd name="connsiteY3" fmla="*/ 879 h 473556"/>
                  <a:gd name="connsiteX4" fmla="*/ 1644650 w 1855416"/>
                  <a:gd name="connsiteY4" fmla="*/ 177885 h 473556"/>
                  <a:gd name="connsiteX5" fmla="*/ 1308100 w 1855416"/>
                  <a:gd name="connsiteY5" fmla="*/ 337429 h 473556"/>
                  <a:gd name="connsiteX6" fmla="*/ 615950 w 1855416"/>
                  <a:gd name="connsiteY6" fmla="*/ 356479 h 473556"/>
                  <a:gd name="connsiteX0" fmla="*/ 0 w 1855416"/>
                  <a:gd name="connsiteY0" fmla="*/ 458139 h 473616"/>
                  <a:gd name="connsiteX1" fmla="*/ 1270000 w 1855416"/>
                  <a:gd name="connsiteY1" fmla="*/ 451789 h 473616"/>
                  <a:gd name="connsiteX2" fmla="*/ 1708150 w 1855416"/>
                  <a:gd name="connsiteY2" fmla="*/ 255733 h 473616"/>
                  <a:gd name="connsiteX3" fmla="*/ 1854200 w 1855416"/>
                  <a:gd name="connsiteY3" fmla="*/ 939 h 473616"/>
                  <a:gd name="connsiteX4" fmla="*/ 1644650 w 1855416"/>
                  <a:gd name="connsiteY4" fmla="*/ 177945 h 473616"/>
                  <a:gd name="connsiteX5" fmla="*/ 1308100 w 1855416"/>
                  <a:gd name="connsiteY5" fmla="*/ 337489 h 473616"/>
                  <a:gd name="connsiteX6" fmla="*/ 615950 w 1855416"/>
                  <a:gd name="connsiteY6" fmla="*/ 356539 h 473616"/>
                  <a:gd name="connsiteX0" fmla="*/ 0 w 1855416"/>
                  <a:gd name="connsiteY0" fmla="*/ 455710 h 471187"/>
                  <a:gd name="connsiteX1" fmla="*/ 1270000 w 1855416"/>
                  <a:gd name="connsiteY1" fmla="*/ 449360 h 471187"/>
                  <a:gd name="connsiteX2" fmla="*/ 1708150 w 1855416"/>
                  <a:gd name="connsiteY2" fmla="*/ 253304 h 471187"/>
                  <a:gd name="connsiteX3" fmla="*/ 1854200 w 1855416"/>
                  <a:gd name="connsiteY3" fmla="*/ 892 h 471187"/>
                  <a:gd name="connsiteX4" fmla="*/ 1644650 w 1855416"/>
                  <a:gd name="connsiteY4" fmla="*/ 175516 h 471187"/>
                  <a:gd name="connsiteX5" fmla="*/ 1308100 w 1855416"/>
                  <a:gd name="connsiteY5" fmla="*/ 335060 h 471187"/>
                  <a:gd name="connsiteX6" fmla="*/ 615950 w 1855416"/>
                  <a:gd name="connsiteY6" fmla="*/ 354110 h 471187"/>
                  <a:gd name="connsiteX0" fmla="*/ 0 w 1862112"/>
                  <a:gd name="connsiteY0" fmla="*/ 458686 h 474163"/>
                  <a:gd name="connsiteX1" fmla="*/ 1270000 w 1862112"/>
                  <a:gd name="connsiteY1" fmla="*/ 452336 h 474163"/>
                  <a:gd name="connsiteX2" fmla="*/ 1708150 w 1862112"/>
                  <a:gd name="connsiteY2" fmla="*/ 256280 h 474163"/>
                  <a:gd name="connsiteX3" fmla="*/ 1854200 w 1862112"/>
                  <a:gd name="connsiteY3" fmla="*/ 3868 h 474163"/>
                  <a:gd name="connsiteX4" fmla="*/ 1644650 w 1862112"/>
                  <a:gd name="connsiteY4" fmla="*/ 178492 h 474163"/>
                  <a:gd name="connsiteX5" fmla="*/ 1308100 w 1862112"/>
                  <a:gd name="connsiteY5" fmla="*/ 338036 h 474163"/>
                  <a:gd name="connsiteX6" fmla="*/ 615950 w 1862112"/>
                  <a:gd name="connsiteY6" fmla="*/ 357086 h 474163"/>
                  <a:gd name="connsiteX0" fmla="*/ 0 w 1963475"/>
                  <a:gd name="connsiteY0" fmla="*/ 511856 h 527333"/>
                  <a:gd name="connsiteX1" fmla="*/ 1270000 w 1963475"/>
                  <a:gd name="connsiteY1" fmla="*/ 505506 h 527333"/>
                  <a:gd name="connsiteX2" fmla="*/ 1708150 w 1963475"/>
                  <a:gd name="connsiteY2" fmla="*/ 309450 h 527333"/>
                  <a:gd name="connsiteX3" fmla="*/ 1958975 w 1963475"/>
                  <a:gd name="connsiteY3" fmla="*/ 3063 h 527333"/>
                  <a:gd name="connsiteX4" fmla="*/ 1644650 w 1963475"/>
                  <a:gd name="connsiteY4" fmla="*/ 231662 h 527333"/>
                  <a:gd name="connsiteX5" fmla="*/ 1308100 w 1963475"/>
                  <a:gd name="connsiteY5" fmla="*/ 391206 h 527333"/>
                  <a:gd name="connsiteX6" fmla="*/ 615950 w 1963475"/>
                  <a:gd name="connsiteY6" fmla="*/ 410256 h 527333"/>
                  <a:gd name="connsiteX0" fmla="*/ 0 w 1967890"/>
                  <a:gd name="connsiteY0" fmla="*/ 526853 h 542330"/>
                  <a:gd name="connsiteX1" fmla="*/ 1270000 w 1967890"/>
                  <a:gd name="connsiteY1" fmla="*/ 520503 h 542330"/>
                  <a:gd name="connsiteX2" fmla="*/ 1708150 w 1967890"/>
                  <a:gd name="connsiteY2" fmla="*/ 324447 h 542330"/>
                  <a:gd name="connsiteX3" fmla="*/ 1958975 w 1967890"/>
                  <a:gd name="connsiteY3" fmla="*/ 18060 h 542330"/>
                  <a:gd name="connsiteX4" fmla="*/ 1644650 w 1967890"/>
                  <a:gd name="connsiteY4" fmla="*/ 246659 h 542330"/>
                  <a:gd name="connsiteX5" fmla="*/ 1308100 w 1967890"/>
                  <a:gd name="connsiteY5" fmla="*/ 406203 h 542330"/>
                  <a:gd name="connsiteX6" fmla="*/ 615950 w 1967890"/>
                  <a:gd name="connsiteY6" fmla="*/ 425253 h 542330"/>
                  <a:gd name="connsiteX0" fmla="*/ 0 w 2362148"/>
                  <a:gd name="connsiteY0" fmla="*/ 722547 h 738024"/>
                  <a:gd name="connsiteX1" fmla="*/ 1270000 w 2362148"/>
                  <a:gd name="connsiteY1" fmla="*/ 716197 h 738024"/>
                  <a:gd name="connsiteX2" fmla="*/ 1708150 w 2362148"/>
                  <a:gd name="connsiteY2" fmla="*/ 520141 h 738024"/>
                  <a:gd name="connsiteX3" fmla="*/ 1958975 w 2362148"/>
                  <a:gd name="connsiteY3" fmla="*/ 213754 h 738024"/>
                  <a:gd name="connsiteX4" fmla="*/ 2343150 w 2362148"/>
                  <a:gd name="connsiteY4" fmla="*/ 13728 h 738024"/>
                  <a:gd name="connsiteX5" fmla="*/ 1308100 w 2362148"/>
                  <a:gd name="connsiteY5" fmla="*/ 601897 h 738024"/>
                  <a:gd name="connsiteX6" fmla="*/ 615950 w 2362148"/>
                  <a:gd name="connsiteY6" fmla="*/ 620947 h 738024"/>
                  <a:gd name="connsiteX0" fmla="*/ 0 w 2394328"/>
                  <a:gd name="connsiteY0" fmla="*/ 712839 h 728316"/>
                  <a:gd name="connsiteX1" fmla="*/ 1270000 w 2394328"/>
                  <a:gd name="connsiteY1" fmla="*/ 706489 h 728316"/>
                  <a:gd name="connsiteX2" fmla="*/ 1708150 w 2394328"/>
                  <a:gd name="connsiteY2" fmla="*/ 510433 h 728316"/>
                  <a:gd name="connsiteX3" fmla="*/ 1958975 w 2394328"/>
                  <a:gd name="connsiteY3" fmla="*/ 204046 h 728316"/>
                  <a:gd name="connsiteX4" fmla="*/ 2343150 w 2394328"/>
                  <a:gd name="connsiteY4" fmla="*/ 4020 h 728316"/>
                  <a:gd name="connsiteX5" fmla="*/ 1308100 w 2394328"/>
                  <a:gd name="connsiteY5" fmla="*/ 592189 h 728316"/>
                  <a:gd name="connsiteX6" fmla="*/ 615950 w 2394328"/>
                  <a:gd name="connsiteY6" fmla="*/ 611239 h 728316"/>
                  <a:gd name="connsiteX0" fmla="*/ 0 w 2854528"/>
                  <a:gd name="connsiteY0" fmla="*/ 713505 h 728982"/>
                  <a:gd name="connsiteX1" fmla="*/ 1270000 w 2854528"/>
                  <a:gd name="connsiteY1" fmla="*/ 707155 h 728982"/>
                  <a:gd name="connsiteX2" fmla="*/ 1708150 w 2854528"/>
                  <a:gd name="connsiteY2" fmla="*/ 511099 h 728982"/>
                  <a:gd name="connsiteX3" fmla="*/ 1958975 w 2854528"/>
                  <a:gd name="connsiteY3" fmla="*/ 204712 h 728982"/>
                  <a:gd name="connsiteX4" fmla="*/ 2343150 w 2854528"/>
                  <a:gd name="connsiteY4" fmla="*/ 4686 h 728982"/>
                  <a:gd name="connsiteX5" fmla="*/ 2819400 w 2854528"/>
                  <a:gd name="connsiteY5" fmla="*/ 402355 h 728982"/>
                  <a:gd name="connsiteX6" fmla="*/ 615950 w 2854528"/>
                  <a:gd name="connsiteY6" fmla="*/ 611905 h 728982"/>
                  <a:gd name="connsiteX0" fmla="*/ 0 w 3422075"/>
                  <a:gd name="connsiteY0" fmla="*/ 713505 h 761270"/>
                  <a:gd name="connsiteX1" fmla="*/ 1270000 w 3422075"/>
                  <a:gd name="connsiteY1" fmla="*/ 707155 h 761270"/>
                  <a:gd name="connsiteX2" fmla="*/ 1708150 w 3422075"/>
                  <a:gd name="connsiteY2" fmla="*/ 511099 h 761270"/>
                  <a:gd name="connsiteX3" fmla="*/ 1958975 w 3422075"/>
                  <a:gd name="connsiteY3" fmla="*/ 204712 h 761270"/>
                  <a:gd name="connsiteX4" fmla="*/ 2343150 w 3422075"/>
                  <a:gd name="connsiteY4" fmla="*/ 4686 h 761270"/>
                  <a:gd name="connsiteX5" fmla="*/ 2819400 w 3422075"/>
                  <a:gd name="connsiteY5" fmla="*/ 402355 h 761270"/>
                  <a:gd name="connsiteX6" fmla="*/ 3378200 w 3422075"/>
                  <a:gd name="connsiteY6" fmla="*/ 761130 h 761270"/>
                  <a:gd name="connsiteX0" fmla="*/ 0 w 3378200"/>
                  <a:gd name="connsiteY0" fmla="*/ 713505 h 761130"/>
                  <a:gd name="connsiteX1" fmla="*/ 1270000 w 3378200"/>
                  <a:gd name="connsiteY1" fmla="*/ 707155 h 761130"/>
                  <a:gd name="connsiteX2" fmla="*/ 1708150 w 3378200"/>
                  <a:gd name="connsiteY2" fmla="*/ 511099 h 761130"/>
                  <a:gd name="connsiteX3" fmla="*/ 1958975 w 3378200"/>
                  <a:gd name="connsiteY3" fmla="*/ 204712 h 761130"/>
                  <a:gd name="connsiteX4" fmla="*/ 2343150 w 3378200"/>
                  <a:gd name="connsiteY4" fmla="*/ 4686 h 761130"/>
                  <a:gd name="connsiteX5" fmla="*/ 2819400 w 3378200"/>
                  <a:gd name="connsiteY5" fmla="*/ 402355 h 761130"/>
                  <a:gd name="connsiteX6" fmla="*/ 3378200 w 3378200"/>
                  <a:gd name="connsiteY6" fmla="*/ 761130 h 761130"/>
                  <a:gd name="connsiteX0" fmla="*/ 0 w 3378200"/>
                  <a:gd name="connsiteY0" fmla="*/ 713505 h 761130"/>
                  <a:gd name="connsiteX1" fmla="*/ 1270000 w 3378200"/>
                  <a:gd name="connsiteY1" fmla="*/ 707155 h 761130"/>
                  <a:gd name="connsiteX2" fmla="*/ 1708150 w 3378200"/>
                  <a:gd name="connsiteY2" fmla="*/ 511099 h 761130"/>
                  <a:gd name="connsiteX3" fmla="*/ 1958975 w 3378200"/>
                  <a:gd name="connsiteY3" fmla="*/ 204712 h 761130"/>
                  <a:gd name="connsiteX4" fmla="*/ 2343150 w 3378200"/>
                  <a:gd name="connsiteY4" fmla="*/ 4686 h 761130"/>
                  <a:gd name="connsiteX5" fmla="*/ 2819400 w 3378200"/>
                  <a:gd name="connsiteY5" fmla="*/ 402355 h 761130"/>
                  <a:gd name="connsiteX6" fmla="*/ 3378200 w 3378200"/>
                  <a:gd name="connsiteY6" fmla="*/ 761130 h 761130"/>
                  <a:gd name="connsiteX0" fmla="*/ 0 w 3378200"/>
                  <a:gd name="connsiteY0" fmla="*/ 713505 h 761130"/>
                  <a:gd name="connsiteX1" fmla="*/ 1270000 w 3378200"/>
                  <a:gd name="connsiteY1" fmla="*/ 707155 h 761130"/>
                  <a:gd name="connsiteX2" fmla="*/ 1708150 w 3378200"/>
                  <a:gd name="connsiteY2" fmla="*/ 511099 h 761130"/>
                  <a:gd name="connsiteX3" fmla="*/ 1958975 w 3378200"/>
                  <a:gd name="connsiteY3" fmla="*/ 204712 h 761130"/>
                  <a:gd name="connsiteX4" fmla="*/ 2343150 w 3378200"/>
                  <a:gd name="connsiteY4" fmla="*/ 4686 h 761130"/>
                  <a:gd name="connsiteX5" fmla="*/ 2819400 w 3378200"/>
                  <a:gd name="connsiteY5" fmla="*/ 402355 h 761130"/>
                  <a:gd name="connsiteX6" fmla="*/ 3378200 w 3378200"/>
                  <a:gd name="connsiteY6" fmla="*/ 761130 h 761130"/>
                  <a:gd name="connsiteX0" fmla="*/ 0 w 3378200"/>
                  <a:gd name="connsiteY0" fmla="*/ 716507 h 764132"/>
                  <a:gd name="connsiteX1" fmla="*/ 1270000 w 3378200"/>
                  <a:gd name="connsiteY1" fmla="*/ 710157 h 764132"/>
                  <a:gd name="connsiteX2" fmla="*/ 1708150 w 3378200"/>
                  <a:gd name="connsiteY2" fmla="*/ 514101 h 764132"/>
                  <a:gd name="connsiteX3" fmla="*/ 1958975 w 3378200"/>
                  <a:gd name="connsiteY3" fmla="*/ 207714 h 764132"/>
                  <a:gd name="connsiteX4" fmla="*/ 2343150 w 3378200"/>
                  <a:gd name="connsiteY4" fmla="*/ 7688 h 764132"/>
                  <a:gd name="connsiteX5" fmla="*/ 2806700 w 3378200"/>
                  <a:gd name="connsiteY5" fmla="*/ 475207 h 764132"/>
                  <a:gd name="connsiteX6" fmla="*/ 3378200 w 3378200"/>
                  <a:gd name="connsiteY6" fmla="*/ 764132 h 764132"/>
                  <a:gd name="connsiteX0" fmla="*/ 0 w 3590925"/>
                  <a:gd name="connsiteY0" fmla="*/ 716507 h 748257"/>
                  <a:gd name="connsiteX1" fmla="*/ 1270000 w 3590925"/>
                  <a:gd name="connsiteY1" fmla="*/ 710157 h 748257"/>
                  <a:gd name="connsiteX2" fmla="*/ 1708150 w 3590925"/>
                  <a:gd name="connsiteY2" fmla="*/ 514101 h 748257"/>
                  <a:gd name="connsiteX3" fmla="*/ 1958975 w 3590925"/>
                  <a:gd name="connsiteY3" fmla="*/ 207714 h 748257"/>
                  <a:gd name="connsiteX4" fmla="*/ 2343150 w 3590925"/>
                  <a:gd name="connsiteY4" fmla="*/ 7688 h 748257"/>
                  <a:gd name="connsiteX5" fmla="*/ 2806700 w 3590925"/>
                  <a:gd name="connsiteY5" fmla="*/ 475207 h 748257"/>
                  <a:gd name="connsiteX6" fmla="*/ 3590925 w 3590925"/>
                  <a:gd name="connsiteY6" fmla="*/ 748257 h 748257"/>
                  <a:gd name="connsiteX0" fmla="*/ 0 w 3590925"/>
                  <a:gd name="connsiteY0" fmla="*/ 716507 h 748650"/>
                  <a:gd name="connsiteX1" fmla="*/ 1270000 w 3590925"/>
                  <a:gd name="connsiteY1" fmla="*/ 710157 h 748650"/>
                  <a:gd name="connsiteX2" fmla="*/ 1708150 w 3590925"/>
                  <a:gd name="connsiteY2" fmla="*/ 514101 h 748650"/>
                  <a:gd name="connsiteX3" fmla="*/ 1958975 w 3590925"/>
                  <a:gd name="connsiteY3" fmla="*/ 207714 h 748650"/>
                  <a:gd name="connsiteX4" fmla="*/ 2343150 w 3590925"/>
                  <a:gd name="connsiteY4" fmla="*/ 7688 h 748650"/>
                  <a:gd name="connsiteX5" fmla="*/ 2806700 w 3590925"/>
                  <a:gd name="connsiteY5" fmla="*/ 475207 h 748650"/>
                  <a:gd name="connsiteX6" fmla="*/ 3590925 w 3590925"/>
                  <a:gd name="connsiteY6" fmla="*/ 748257 h 748650"/>
                  <a:gd name="connsiteX0" fmla="*/ 0 w 3590925"/>
                  <a:gd name="connsiteY0" fmla="*/ 715646 h 747736"/>
                  <a:gd name="connsiteX1" fmla="*/ 1270000 w 3590925"/>
                  <a:gd name="connsiteY1" fmla="*/ 709296 h 747736"/>
                  <a:gd name="connsiteX2" fmla="*/ 1708150 w 3590925"/>
                  <a:gd name="connsiteY2" fmla="*/ 513240 h 747736"/>
                  <a:gd name="connsiteX3" fmla="*/ 1958975 w 3590925"/>
                  <a:gd name="connsiteY3" fmla="*/ 206853 h 747736"/>
                  <a:gd name="connsiteX4" fmla="*/ 2343150 w 3590925"/>
                  <a:gd name="connsiteY4" fmla="*/ 6827 h 747736"/>
                  <a:gd name="connsiteX5" fmla="*/ 2838450 w 3590925"/>
                  <a:gd name="connsiteY5" fmla="*/ 455296 h 747736"/>
                  <a:gd name="connsiteX6" fmla="*/ 3590925 w 3590925"/>
                  <a:gd name="connsiteY6" fmla="*/ 747396 h 747736"/>
                  <a:gd name="connsiteX0" fmla="*/ 0 w 3590925"/>
                  <a:gd name="connsiteY0" fmla="*/ 715646 h 747736"/>
                  <a:gd name="connsiteX1" fmla="*/ 1270000 w 3590925"/>
                  <a:gd name="connsiteY1" fmla="*/ 709296 h 747736"/>
                  <a:gd name="connsiteX2" fmla="*/ 1708150 w 3590925"/>
                  <a:gd name="connsiteY2" fmla="*/ 513240 h 747736"/>
                  <a:gd name="connsiteX3" fmla="*/ 1958975 w 3590925"/>
                  <a:gd name="connsiteY3" fmla="*/ 206853 h 747736"/>
                  <a:gd name="connsiteX4" fmla="*/ 2343150 w 3590925"/>
                  <a:gd name="connsiteY4" fmla="*/ 6827 h 747736"/>
                  <a:gd name="connsiteX5" fmla="*/ 2838450 w 3590925"/>
                  <a:gd name="connsiteY5" fmla="*/ 455296 h 747736"/>
                  <a:gd name="connsiteX6" fmla="*/ 3590925 w 3590925"/>
                  <a:gd name="connsiteY6" fmla="*/ 747396 h 747736"/>
                  <a:gd name="connsiteX0" fmla="*/ 0 w 3590925"/>
                  <a:gd name="connsiteY0" fmla="*/ 715929 h 748035"/>
                  <a:gd name="connsiteX1" fmla="*/ 1270000 w 3590925"/>
                  <a:gd name="connsiteY1" fmla="*/ 709579 h 748035"/>
                  <a:gd name="connsiteX2" fmla="*/ 1708150 w 3590925"/>
                  <a:gd name="connsiteY2" fmla="*/ 513523 h 748035"/>
                  <a:gd name="connsiteX3" fmla="*/ 1958975 w 3590925"/>
                  <a:gd name="connsiteY3" fmla="*/ 207136 h 748035"/>
                  <a:gd name="connsiteX4" fmla="*/ 2343150 w 3590925"/>
                  <a:gd name="connsiteY4" fmla="*/ 7110 h 748035"/>
                  <a:gd name="connsiteX5" fmla="*/ 2800350 w 3590925"/>
                  <a:gd name="connsiteY5" fmla="*/ 461929 h 748035"/>
                  <a:gd name="connsiteX6" fmla="*/ 3590925 w 3590925"/>
                  <a:gd name="connsiteY6" fmla="*/ 747679 h 748035"/>
                  <a:gd name="connsiteX0" fmla="*/ 0 w 3590925"/>
                  <a:gd name="connsiteY0" fmla="*/ 715929 h 748039"/>
                  <a:gd name="connsiteX1" fmla="*/ 1270000 w 3590925"/>
                  <a:gd name="connsiteY1" fmla="*/ 709579 h 748039"/>
                  <a:gd name="connsiteX2" fmla="*/ 1708150 w 3590925"/>
                  <a:gd name="connsiteY2" fmla="*/ 513523 h 748039"/>
                  <a:gd name="connsiteX3" fmla="*/ 1958975 w 3590925"/>
                  <a:gd name="connsiteY3" fmla="*/ 207136 h 748039"/>
                  <a:gd name="connsiteX4" fmla="*/ 2343150 w 3590925"/>
                  <a:gd name="connsiteY4" fmla="*/ 7110 h 748039"/>
                  <a:gd name="connsiteX5" fmla="*/ 2800350 w 3590925"/>
                  <a:gd name="connsiteY5" fmla="*/ 461929 h 748039"/>
                  <a:gd name="connsiteX6" fmla="*/ 3590925 w 3590925"/>
                  <a:gd name="connsiteY6" fmla="*/ 747679 h 748039"/>
                  <a:gd name="connsiteX0" fmla="*/ 0 w 3590925"/>
                  <a:gd name="connsiteY0" fmla="*/ 712854 h 744870"/>
                  <a:gd name="connsiteX1" fmla="*/ 1270000 w 3590925"/>
                  <a:gd name="connsiteY1" fmla="*/ 706504 h 744870"/>
                  <a:gd name="connsiteX2" fmla="*/ 1708150 w 3590925"/>
                  <a:gd name="connsiteY2" fmla="*/ 510448 h 744870"/>
                  <a:gd name="connsiteX3" fmla="*/ 1958975 w 3590925"/>
                  <a:gd name="connsiteY3" fmla="*/ 204061 h 744870"/>
                  <a:gd name="connsiteX4" fmla="*/ 2305050 w 3590925"/>
                  <a:gd name="connsiteY4" fmla="*/ 7210 h 744870"/>
                  <a:gd name="connsiteX5" fmla="*/ 2800350 w 3590925"/>
                  <a:gd name="connsiteY5" fmla="*/ 458854 h 744870"/>
                  <a:gd name="connsiteX6" fmla="*/ 3590925 w 3590925"/>
                  <a:gd name="connsiteY6" fmla="*/ 744604 h 744870"/>
                  <a:gd name="connsiteX0" fmla="*/ 0 w 3590925"/>
                  <a:gd name="connsiteY0" fmla="*/ 706297 h 738313"/>
                  <a:gd name="connsiteX1" fmla="*/ 1270000 w 3590925"/>
                  <a:gd name="connsiteY1" fmla="*/ 699947 h 738313"/>
                  <a:gd name="connsiteX2" fmla="*/ 1708150 w 3590925"/>
                  <a:gd name="connsiteY2" fmla="*/ 503891 h 738313"/>
                  <a:gd name="connsiteX3" fmla="*/ 1958975 w 3590925"/>
                  <a:gd name="connsiteY3" fmla="*/ 197504 h 738313"/>
                  <a:gd name="connsiteX4" fmla="*/ 2305050 w 3590925"/>
                  <a:gd name="connsiteY4" fmla="*/ 653 h 738313"/>
                  <a:gd name="connsiteX5" fmla="*/ 2800350 w 3590925"/>
                  <a:gd name="connsiteY5" fmla="*/ 452297 h 738313"/>
                  <a:gd name="connsiteX6" fmla="*/ 3590925 w 3590925"/>
                  <a:gd name="connsiteY6" fmla="*/ 738047 h 738313"/>
                  <a:gd name="connsiteX0" fmla="*/ 0 w 3590925"/>
                  <a:gd name="connsiteY0" fmla="*/ 706695 h 738711"/>
                  <a:gd name="connsiteX1" fmla="*/ 1270000 w 3590925"/>
                  <a:gd name="connsiteY1" fmla="*/ 700345 h 738711"/>
                  <a:gd name="connsiteX2" fmla="*/ 1708150 w 3590925"/>
                  <a:gd name="connsiteY2" fmla="*/ 504289 h 738711"/>
                  <a:gd name="connsiteX3" fmla="*/ 1958975 w 3590925"/>
                  <a:gd name="connsiteY3" fmla="*/ 197902 h 738711"/>
                  <a:gd name="connsiteX4" fmla="*/ 2305050 w 3590925"/>
                  <a:gd name="connsiteY4" fmla="*/ 1051 h 738711"/>
                  <a:gd name="connsiteX5" fmla="*/ 2800350 w 3590925"/>
                  <a:gd name="connsiteY5" fmla="*/ 452695 h 738711"/>
                  <a:gd name="connsiteX6" fmla="*/ 3590925 w 3590925"/>
                  <a:gd name="connsiteY6" fmla="*/ 738445 h 738711"/>
                  <a:gd name="connsiteX0" fmla="*/ 0 w 3590925"/>
                  <a:gd name="connsiteY0" fmla="*/ 706695 h 738806"/>
                  <a:gd name="connsiteX1" fmla="*/ 1270000 w 3590925"/>
                  <a:gd name="connsiteY1" fmla="*/ 700345 h 738806"/>
                  <a:gd name="connsiteX2" fmla="*/ 1708150 w 3590925"/>
                  <a:gd name="connsiteY2" fmla="*/ 504289 h 738806"/>
                  <a:gd name="connsiteX3" fmla="*/ 1958975 w 3590925"/>
                  <a:gd name="connsiteY3" fmla="*/ 197902 h 738806"/>
                  <a:gd name="connsiteX4" fmla="*/ 2305050 w 3590925"/>
                  <a:gd name="connsiteY4" fmla="*/ 1051 h 738806"/>
                  <a:gd name="connsiteX5" fmla="*/ 2800350 w 3590925"/>
                  <a:gd name="connsiteY5" fmla="*/ 452695 h 738806"/>
                  <a:gd name="connsiteX6" fmla="*/ 3590925 w 3590925"/>
                  <a:gd name="connsiteY6" fmla="*/ 738445 h 738806"/>
                  <a:gd name="connsiteX0" fmla="*/ 0 w 3590925"/>
                  <a:gd name="connsiteY0" fmla="*/ 706695 h 738851"/>
                  <a:gd name="connsiteX1" fmla="*/ 1270000 w 3590925"/>
                  <a:gd name="connsiteY1" fmla="*/ 700345 h 738851"/>
                  <a:gd name="connsiteX2" fmla="*/ 1708150 w 3590925"/>
                  <a:gd name="connsiteY2" fmla="*/ 504289 h 738851"/>
                  <a:gd name="connsiteX3" fmla="*/ 1958975 w 3590925"/>
                  <a:gd name="connsiteY3" fmla="*/ 197902 h 738851"/>
                  <a:gd name="connsiteX4" fmla="*/ 2305050 w 3590925"/>
                  <a:gd name="connsiteY4" fmla="*/ 1051 h 738851"/>
                  <a:gd name="connsiteX5" fmla="*/ 2800350 w 3590925"/>
                  <a:gd name="connsiteY5" fmla="*/ 452695 h 738851"/>
                  <a:gd name="connsiteX6" fmla="*/ 3590925 w 3590925"/>
                  <a:gd name="connsiteY6" fmla="*/ 738445 h 738851"/>
                  <a:gd name="connsiteX0" fmla="*/ 0 w 3590925"/>
                  <a:gd name="connsiteY0" fmla="*/ 705763 h 737919"/>
                  <a:gd name="connsiteX1" fmla="*/ 1270000 w 3590925"/>
                  <a:gd name="connsiteY1" fmla="*/ 699413 h 737919"/>
                  <a:gd name="connsiteX2" fmla="*/ 1708150 w 3590925"/>
                  <a:gd name="connsiteY2" fmla="*/ 503357 h 737919"/>
                  <a:gd name="connsiteX3" fmla="*/ 1958975 w 3590925"/>
                  <a:gd name="connsiteY3" fmla="*/ 196970 h 737919"/>
                  <a:gd name="connsiteX4" fmla="*/ 2305050 w 3590925"/>
                  <a:gd name="connsiteY4" fmla="*/ 119 h 737919"/>
                  <a:gd name="connsiteX5" fmla="*/ 2800350 w 3590925"/>
                  <a:gd name="connsiteY5" fmla="*/ 451763 h 737919"/>
                  <a:gd name="connsiteX6" fmla="*/ 3590925 w 3590925"/>
                  <a:gd name="connsiteY6" fmla="*/ 737513 h 737919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8150 w 3590925"/>
                  <a:gd name="connsiteY2" fmla="*/ 503249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8150 w 3590925"/>
                  <a:gd name="connsiteY2" fmla="*/ 503249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5768 w 3590925"/>
                  <a:gd name="connsiteY2" fmla="*/ 508012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5768 w 3590925"/>
                  <a:gd name="connsiteY2" fmla="*/ 508012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5768 w 3590925"/>
                  <a:gd name="connsiteY2" fmla="*/ 508012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90925" h="737811">
                    <a:moveTo>
                      <a:pt x="0" y="705655"/>
                    </a:moveTo>
                    <a:cubicBezTo>
                      <a:pt x="492654" y="721530"/>
                      <a:pt x="985705" y="732246"/>
                      <a:pt x="1270000" y="699305"/>
                    </a:cubicBezTo>
                    <a:cubicBezTo>
                      <a:pt x="1554295" y="666364"/>
                      <a:pt x="1588558" y="606040"/>
                      <a:pt x="1705768" y="508012"/>
                    </a:cubicBezTo>
                    <a:cubicBezTo>
                      <a:pt x="1822978" y="409984"/>
                      <a:pt x="1880527" y="281529"/>
                      <a:pt x="1958975" y="196862"/>
                    </a:cubicBezTo>
                    <a:cubicBezTo>
                      <a:pt x="2037423" y="112195"/>
                      <a:pt x="2107671" y="1996"/>
                      <a:pt x="2305050" y="11"/>
                    </a:cubicBezTo>
                    <a:cubicBezTo>
                      <a:pt x="2502429" y="-1974"/>
                      <a:pt x="2646362" y="277956"/>
                      <a:pt x="2800350" y="451655"/>
                    </a:cubicBezTo>
                    <a:cubicBezTo>
                      <a:pt x="2964237" y="636521"/>
                      <a:pt x="3101975" y="745342"/>
                      <a:pt x="3590925" y="73740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7C2F9DE1-07D7-4EDE-AC67-966E0762CC58}"/>
                </a:ext>
              </a:extLst>
            </p:cNvPr>
            <p:cNvSpPr/>
            <p:nvPr/>
          </p:nvSpPr>
          <p:spPr>
            <a:xfrm>
              <a:off x="9161956" y="687206"/>
              <a:ext cx="209036" cy="2101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tx1"/>
              </a:solidFill>
              <a:prstDash val="solid"/>
            </a:ln>
          </p:spPr>
          <p:txBody>
            <a:bodyPr wrap="none" lIns="102850" tIns="51425" rIns="102850" bIns="51425" anchor="ctr" compatLnSpc="0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>
                  <a:latin typeface="Arial" pitchFamily="34"/>
                </a:defRPr>
              </a:pPr>
              <a:r>
                <a:rPr lang="en-US" sz="1371" dirty="0">
                  <a:latin typeface="Arial" pitchFamily="34"/>
                  <a:ea typeface="Noto Sans CJK SC Regular" pitchFamily="2"/>
                  <a:cs typeface="Lohit Devanagari" pitchFamily="2"/>
                </a:rPr>
                <a:t>e</a:t>
              </a:r>
              <a:r>
                <a:rPr lang="en-US" sz="1371" baseline="33000" dirty="0">
                  <a:latin typeface="Arial" pitchFamily="34"/>
                  <a:ea typeface="Noto Sans CJK SC Regular" pitchFamily="2"/>
                  <a:cs typeface="Lohit Devanagari" pitchFamily="2"/>
                </a:rPr>
                <a:t>-</a:t>
              </a: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4D726456-F614-4BFB-94C9-6EE342091A85}"/>
                </a:ext>
              </a:extLst>
            </p:cNvPr>
            <p:cNvSpPr/>
            <p:nvPr/>
          </p:nvSpPr>
          <p:spPr>
            <a:xfrm flipH="1">
              <a:off x="8432291" y="849126"/>
              <a:ext cx="674240" cy="3858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18" h="2185">
                  <a:moveTo>
                    <a:pt x="0" y="7"/>
                  </a:moveTo>
                  <a:cubicBezTo>
                    <a:pt x="93" y="-8"/>
                    <a:pt x="167" y="-1"/>
                    <a:pt x="278" y="59"/>
                  </a:cubicBezTo>
                  <a:cubicBezTo>
                    <a:pt x="557" y="210"/>
                    <a:pt x="355" y="756"/>
                    <a:pt x="188" y="665"/>
                  </a:cubicBezTo>
                  <a:cubicBezTo>
                    <a:pt x="21" y="575"/>
                    <a:pt x="557" y="210"/>
                    <a:pt x="836" y="361"/>
                  </a:cubicBezTo>
                  <a:cubicBezTo>
                    <a:pt x="1114" y="511"/>
                    <a:pt x="912" y="1057"/>
                    <a:pt x="745" y="967"/>
                  </a:cubicBezTo>
                  <a:cubicBezTo>
                    <a:pt x="578" y="876"/>
                    <a:pt x="1114" y="511"/>
                    <a:pt x="1393" y="662"/>
                  </a:cubicBezTo>
                  <a:cubicBezTo>
                    <a:pt x="1671" y="813"/>
                    <a:pt x="1470" y="1359"/>
                    <a:pt x="1303" y="1268"/>
                  </a:cubicBezTo>
                  <a:cubicBezTo>
                    <a:pt x="1135" y="1178"/>
                    <a:pt x="1671" y="813"/>
                    <a:pt x="1950" y="963"/>
                  </a:cubicBezTo>
                  <a:cubicBezTo>
                    <a:pt x="2229" y="1114"/>
                    <a:pt x="2027" y="1660"/>
                    <a:pt x="1860" y="1570"/>
                  </a:cubicBezTo>
                  <a:cubicBezTo>
                    <a:pt x="1693" y="1479"/>
                    <a:pt x="2229" y="1114"/>
                    <a:pt x="2507" y="1265"/>
                  </a:cubicBezTo>
                  <a:cubicBezTo>
                    <a:pt x="2786" y="1416"/>
                    <a:pt x="2584" y="1961"/>
                    <a:pt x="2417" y="1871"/>
                  </a:cubicBezTo>
                  <a:cubicBezTo>
                    <a:pt x="2250" y="1781"/>
                    <a:pt x="2787" y="1414"/>
                    <a:pt x="3065" y="1566"/>
                  </a:cubicBezTo>
                  <a:cubicBezTo>
                    <a:pt x="3343" y="1717"/>
                    <a:pt x="3169" y="2278"/>
                    <a:pt x="2974" y="2172"/>
                  </a:cubicBezTo>
                  <a:cubicBezTo>
                    <a:pt x="2779" y="2067"/>
                    <a:pt x="3343" y="1717"/>
                    <a:pt x="3622" y="1868"/>
                  </a:cubicBezTo>
                  <a:cubicBezTo>
                    <a:pt x="3705" y="1913"/>
                    <a:pt x="3826" y="2011"/>
                    <a:pt x="3817" y="2072"/>
                  </a:cubicBez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tailEnd type="triangle"/>
            </a:ln>
          </p:spPr>
          <p:txBody>
            <a:bodyPr wrap="none" lIns="90000" tIns="45000" rIns="90000" bIns="45000" anchor="ctr" compatLnSpc="0"/>
            <a:lstStyle>
              <a:defPPr>
                <a:defRPr lang="en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iberation Sans" pitchFamily="18"/>
                <a:ea typeface="Noto Sans CJK SC Regular" pitchFamily="2"/>
                <a:cs typeface="Lohit Devanagari" pitchFamily="2"/>
              </a:endParaRPr>
            </a:p>
          </p:txBody>
        </p:sp>
      </p:grpSp>
      <p:sp>
        <p:nvSpPr>
          <p:cNvPr id="53" name="Pfeil: nach unten 52">
            <a:extLst>
              <a:ext uri="{FF2B5EF4-FFF2-40B4-BE49-F238E27FC236}">
                <a16:creationId xmlns:a16="http://schemas.microsoft.com/office/drawing/2014/main" id="{56359EF0-4D09-4828-AF57-9DFC263017DF}"/>
              </a:ext>
            </a:extLst>
          </p:cNvPr>
          <p:cNvSpPr/>
          <p:nvPr/>
        </p:nvSpPr>
        <p:spPr>
          <a:xfrm rot="8124274">
            <a:off x="7932092" y="3158484"/>
            <a:ext cx="324436" cy="11929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:p15="http://schemas.microsoft.com/office/powerpoint/2012/main"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5D0DE80A-AB5A-494C-B0F4-1434FFA19062}"/>
              </a:ext>
            </a:extLst>
          </p:cNvPr>
          <p:cNvSpPr/>
          <p:nvPr/>
        </p:nvSpPr>
        <p:spPr>
          <a:xfrm>
            <a:off x="10430665" y="202130"/>
            <a:ext cx="1595804" cy="1282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41AEAB1A-25C5-43CB-B33E-74E9BB49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" dirty="0">
                <a:solidFill>
                  <a:srgbClr val="000000"/>
                </a:solidFill>
              </a:rPr>
              <a:t>Commissioning with X-Ray Source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Inhaltsplatzhalter 10">
                <a:extLst>
                  <a:ext uri="{FF2B5EF4-FFF2-40B4-BE49-F238E27FC236}">
                    <a16:creationId xmlns:a16="http://schemas.microsoft.com/office/drawing/2014/main" id="{8D0E01BF-5C6E-40B2-94F9-9444A3FBD70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218883" y="1218914"/>
                <a:ext cx="7107777" cy="4687416"/>
              </a:xfrm>
            </p:spPr>
            <p:txBody>
              <a:bodyPr/>
              <a:lstStyle/>
              <a:p>
                <a:r>
                  <a:rPr lang="en-US" dirty="0"/>
                  <a:t>Successful installation end of 2022</a:t>
                </a:r>
              </a:p>
              <a:p>
                <a:r>
                  <a:rPr lang="en-US" dirty="0"/>
                  <a:t>Measured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55</m:t>
                        </m:r>
                      </m:sup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𝐹𝑒</m:t>
                        </m:r>
                      </m:e>
                    </m:sPre>
                  </m:oMath>
                </a14:m>
                <a:r>
                  <a:rPr lang="en-US" dirty="0"/>
                  <a:t> spectrum inside </a:t>
                </a:r>
                <a:r>
                  <a:rPr lang="en-US" dirty="0" err="1"/>
                  <a:t>MoS</a:t>
                </a:r>
                <a:endParaRPr lang="en-US" dirty="0"/>
              </a:p>
            </p:txBody>
          </p:sp>
        </mc:Choice>
        <mc:Fallback xmlns="">
          <p:sp>
            <p:nvSpPr>
              <p:cNvPr id="11" name="Inhaltsplatzhalter 10">
                <a:extLst>
                  <a:ext uri="{FF2B5EF4-FFF2-40B4-BE49-F238E27FC236}">
                    <a16:creationId xmlns:a16="http://schemas.microsoft.com/office/drawing/2014/main" id="{8D0E01BF-5C6E-40B2-94F9-9444A3FBD7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218883" y="1218914"/>
                <a:ext cx="7107777" cy="4687416"/>
              </a:xfrm>
              <a:blipFill>
                <a:blip r:embed="rId2"/>
                <a:stretch>
                  <a:fillRect l="-1115" t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0D236A-A883-4FE1-90C0-62758356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Daniel Siegmann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4FFD78-2683-4653-9559-F2321067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7BA8-2602-4F49-BDA5-3EB7FB7D2C63}" type="slidenum">
              <a:rPr lang="en-US" smtClean="0"/>
              <a:t>19</a:t>
            </a:fld>
            <a:endParaRPr lang="en-US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A367012-CE2C-4FA8-8F46-7C55B7CC73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12201" r="20067" b="13251"/>
          <a:stretch/>
        </p:blipFill>
        <p:spPr>
          <a:xfrm>
            <a:off x="9041497" y="228653"/>
            <a:ext cx="3209945" cy="2313149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3EF6F24-34FB-429F-A647-BAA3137AA4C8}"/>
              </a:ext>
            </a:extLst>
          </p:cNvPr>
          <p:cNvGrpSpPr/>
          <p:nvPr/>
        </p:nvGrpSpPr>
        <p:grpSpPr>
          <a:xfrm>
            <a:off x="1475439" y="2222442"/>
            <a:ext cx="4525201" cy="3679541"/>
            <a:chOff x="1475439" y="2812665"/>
            <a:chExt cx="4525201" cy="3679541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36B56FD-1ACF-4BA8-B054-5D66E1946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900" y="3058197"/>
              <a:ext cx="3960440" cy="3434009"/>
            </a:xfrm>
            <a:prstGeom prst="rect">
              <a:avLst/>
            </a:prstGeom>
          </p:spPr>
        </p:pic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F3B5A4E3-CA55-42F1-9B6D-917366DD0D1D}"/>
                </a:ext>
              </a:extLst>
            </p:cNvPr>
            <p:cNvCxnSpPr/>
            <p:nvPr/>
          </p:nvCxnSpPr>
          <p:spPr>
            <a:xfrm>
              <a:off x="4368171" y="3258147"/>
              <a:ext cx="210576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967D6AA3-F9B2-4647-A22E-2F8379B203A5}"/>
                </a:ext>
              </a:extLst>
            </p:cNvPr>
            <p:cNvCxnSpPr>
              <a:cxnSpLocks/>
            </p:cNvCxnSpPr>
            <p:nvPr/>
          </p:nvCxnSpPr>
          <p:spPr>
            <a:xfrm>
              <a:off x="4376248" y="3258147"/>
              <a:ext cx="0" cy="720080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B8EFE721-EDDC-481B-A0FE-3D01A45B2F4F}"/>
                </a:ext>
              </a:extLst>
            </p:cNvPr>
            <p:cNvCxnSpPr>
              <a:cxnSpLocks/>
            </p:cNvCxnSpPr>
            <p:nvPr/>
          </p:nvCxnSpPr>
          <p:spPr>
            <a:xfrm>
              <a:off x="4555311" y="3258147"/>
              <a:ext cx="0" cy="720080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B17786C-B72F-4E5F-9A9F-35A7DAC4BC61}"/>
                </a:ext>
              </a:extLst>
            </p:cNvPr>
            <p:cNvSpPr txBox="1"/>
            <p:nvPr/>
          </p:nvSpPr>
          <p:spPr>
            <a:xfrm>
              <a:off x="3602733" y="2812665"/>
              <a:ext cx="23979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‘Detector response’</a:t>
              </a:r>
            </a:p>
          </p:txBody>
        </p:sp>
        <p:pic>
          <p:nvPicPr>
            <p:cNvPr id="29" name="Picture 2" descr="https://energywavetheory.com/wp-content/uploads/2019/04/Energy-of-a-particle-and-photon.png">
              <a:extLst>
                <a:ext uri="{FF2B5EF4-FFF2-40B4-BE49-F238E27FC236}">
                  <a16:creationId xmlns:a16="http://schemas.microsoft.com/office/drawing/2014/main" id="{90A2D0BE-083D-4A74-B0F2-28A1DAB87B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8" t="32095" r="-488" b="34450"/>
            <a:stretch/>
          </p:blipFill>
          <p:spPr bwMode="auto">
            <a:xfrm rot="1425573">
              <a:off x="1475439" y="2919766"/>
              <a:ext cx="829701" cy="496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C6CBEE3-0ED4-4C93-80F3-2C475AFFB7B3}"/>
              </a:ext>
            </a:extLst>
          </p:cNvPr>
          <p:cNvGrpSpPr/>
          <p:nvPr/>
        </p:nvGrpSpPr>
        <p:grpSpPr>
          <a:xfrm>
            <a:off x="5778343" y="2388006"/>
            <a:ext cx="5631460" cy="3385521"/>
            <a:chOff x="5778343" y="2923799"/>
            <a:chExt cx="5631460" cy="3385521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FA30AEB-E8F5-4D97-81A2-B8A0E091C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412" y="3014277"/>
              <a:ext cx="5315391" cy="3295043"/>
            </a:xfrm>
            <a:prstGeom prst="rect">
              <a:avLst/>
            </a:prstGeom>
          </p:spPr>
        </p:pic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921084CA-CE6C-4203-AACF-8D7B31CB8B0C}"/>
                </a:ext>
              </a:extLst>
            </p:cNvPr>
            <p:cNvSpPr/>
            <p:nvPr/>
          </p:nvSpPr>
          <p:spPr>
            <a:xfrm>
              <a:off x="6527011" y="2923799"/>
              <a:ext cx="21504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X-ray @ 5.9 keV</a:t>
              </a:r>
            </a:p>
          </p:txBody>
        </p:sp>
        <p:pic>
          <p:nvPicPr>
            <p:cNvPr id="30" name="Picture 2" descr="https://energywavetheory.com/wp-content/uploads/2019/04/Energy-of-a-particle-and-photon.png">
              <a:extLst>
                <a:ext uri="{FF2B5EF4-FFF2-40B4-BE49-F238E27FC236}">
                  <a16:creationId xmlns:a16="http://schemas.microsoft.com/office/drawing/2014/main" id="{0E727DB5-CE30-4E3C-9CCB-2CBE0873EA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8" t="32095" r="-488" b="34450"/>
            <a:stretch/>
          </p:blipFill>
          <p:spPr bwMode="auto">
            <a:xfrm rot="1425573">
              <a:off x="5778343" y="3137082"/>
              <a:ext cx="829701" cy="496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44D2E1E2-FEF8-414D-8629-1BB6D63C20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2968" y="790587"/>
            <a:ext cx="2157818" cy="121353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2B3B134E-5617-4D5E-B360-7A54441994B3}"/>
              </a:ext>
            </a:extLst>
          </p:cNvPr>
          <p:cNvSpPr txBox="1"/>
          <p:nvPr/>
        </p:nvSpPr>
        <p:spPr>
          <a:xfrm rot="961899">
            <a:off x="8500486" y="151015"/>
            <a:ext cx="833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C. Bruch</a:t>
            </a:r>
          </a:p>
        </p:txBody>
      </p:sp>
      <p:sp>
        <p:nvSpPr>
          <p:cNvPr id="20" name="Pfeil: nach unten 19">
            <a:extLst>
              <a:ext uri="{FF2B5EF4-FFF2-40B4-BE49-F238E27FC236}">
                <a16:creationId xmlns:a16="http://schemas.microsoft.com/office/drawing/2014/main" id="{23377E3C-BEE7-47A4-9808-D11CBE4D29A8}"/>
              </a:ext>
            </a:extLst>
          </p:cNvPr>
          <p:cNvSpPr/>
          <p:nvPr/>
        </p:nvSpPr>
        <p:spPr>
          <a:xfrm rot="17466297">
            <a:off x="8949489" y="1147015"/>
            <a:ext cx="324436" cy="770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DFE13172-AB4F-4998-A2EB-EB2B618585F7}"/>
              </a:ext>
            </a:extLst>
          </p:cNvPr>
          <p:cNvSpPr/>
          <p:nvPr/>
        </p:nvSpPr>
        <p:spPr>
          <a:xfrm>
            <a:off x="1229769" y="5915373"/>
            <a:ext cx="8681067" cy="4812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Detector functional and comparable X-ray performance</a:t>
            </a:r>
          </a:p>
        </p:txBody>
      </p:sp>
    </p:spTree>
    <p:extLst>
      <p:ext uri="{BB962C8B-B14F-4D97-AF65-F5344CB8AC3E}">
        <p14:creationId xmlns:p14="http://schemas.microsoft.com/office/powerpoint/2010/main" val="4456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EDCB4035-E0B2-4056-9AFC-DE14F0290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90" y="468634"/>
            <a:ext cx="5649366" cy="42370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7E434B-9305-4909-9BBB-2800B911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Tritium and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C281938-56E7-4CB9-B836-E3011A87E0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8883" y="1242036"/>
                <a:ext cx="6243681" cy="483466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dirty="0"/>
                  <a:t>-decay of tritium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Maximal electron energy </a:t>
                </a:r>
                <a:br>
                  <a:rPr lang="en-US" dirty="0"/>
                </a:br>
                <a:r>
                  <a:rPr lang="en-US" dirty="0"/>
                  <a:t>reduced by neutrino mass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C281938-56E7-4CB9-B836-E3011A87E0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8883" y="1242036"/>
                <a:ext cx="6243681" cy="4834661"/>
              </a:xfrm>
              <a:blipFill>
                <a:blip r:embed="rId4"/>
                <a:stretch>
                  <a:fillRect l="-1270" t="-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2A5C0F-F810-49DE-BE1E-98583A37C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31B2BC-AEC6-46F3-997A-9A8F4717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0B16BD1B-2670-4539-BB44-228CE98C3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1516550" y="1742249"/>
            <a:ext cx="4142681" cy="2999360"/>
          </a:xfrm>
          <a:prstGeom prst="rect">
            <a:avLst/>
          </a:prstGeom>
          <a:ln>
            <a:noFill/>
          </a:ln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86099A2-A312-473F-84C8-5DB6CA32BF45}"/>
              </a:ext>
            </a:extLst>
          </p:cNvPr>
          <p:cNvGrpSpPr/>
          <p:nvPr/>
        </p:nvGrpSpPr>
        <p:grpSpPr>
          <a:xfrm>
            <a:off x="6310436" y="3249201"/>
            <a:ext cx="5128908" cy="3107151"/>
            <a:chOff x="6310436" y="3249201"/>
            <a:chExt cx="5128908" cy="3107151"/>
          </a:xfrm>
        </p:grpSpPr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36392479-35C7-4CFF-B562-E3EA63F39CE5}"/>
                </a:ext>
              </a:extLst>
            </p:cNvPr>
            <p:cNvSpPr/>
            <p:nvPr/>
          </p:nvSpPr>
          <p:spPr>
            <a:xfrm>
              <a:off x="6310436" y="3356992"/>
              <a:ext cx="3600400" cy="29993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10" name="Group 29">
              <a:extLst>
                <a:ext uri="{FF2B5EF4-FFF2-40B4-BE49-F238E27FC236}">
                  <a16:creationId xmlns:a16="http://schemas.microsoft.com/office/drawing/2014/main" id="{A1797B57-DFF2-41BD-B98A-932A38F3E0C9}"/>
                </a:ext>
              </a:extLst>
            </p:cNvPr>
            <p:cNvGrpSpPr/>
            <p:nvPr/>
          </p:nvGrpSpPr>
          <p:grpSpPr>
            <a:xfrm>
              <a:off x="8648201" y="5336990"/>
              <a:ext cx="1190627" cy="360483"/>
              <a:chOff x="8110636" y="5245170"/>
              <a:chExt cx="1190627" cy="360483"/>
            </a:xfrm>
          </p:grpSpPr>
          <p:cxnSp>
            <p:nvCxnSpPr>
              <p:cNvPr id="11" name="Straight Arrow Connector 27">
                <a:extLst>
                  <a:ext uri="{FF2B5EF4-FFF2-40B4-BE49-F238E27FC236}">
                    <a16:creationId xmlns:a16="http://schemas.microsoft.com/office/drawing/2014/main" id="{039A2D77-0069-4DD9-B359-804688DC60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0636" y="5589240"/>
                <a:ext cx="1190627" cy="0"/>
              </a:xfrm>
              <a:prstGeom prst="straightConnector1">
                <a:avLst/>
              </a:prstGeom>
              <a:ln>
                <a:solidFill>
                  <a:srgbClr val="1F77B4"/>
                </a:solidFill>
                <a:headEnd type="triangle"/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28">
                    <a:extLst>
                      <a:ext uri="{FF2B5EF4-FFF2-40B4-BE49-F238E27FC236}">
                        <a16:creationId xmlns:a16="http://schemas.microsoft.com/office/drawing/2014/main" id="{66809C78-9BD0-4D40-A29B-0BB9C50E82F4}"/>
                      </a:ext>
                    </a:extLst>
                  </p:cNvPr>
                  <p:cNvSpPr txBox="1"/>
                  <p:nvPr/>
                </p:nvSpPr>
                <p:spPr>
                  <a:xfrm>
                    <a:off x="8144594" y="5245170"/>
                    <a:ext cx="1142059" cy="3604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>
                      <a:solidFill>
                        <a:srgbClr val="1F77B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44594" y="5245170"/>
                    <a:ext cx="1142059" cy="36048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678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EAAAA3A0-4120-4241-ACED-E66C99E2567B}"/>
                </a:ext>
              </a:extLst>
            </p:cNvPr>
            <p:cNvGrpSpPr/>
            <p:nvPr/>
          </p:nvGrpSpPr>
          <p:grpSpPr>
            <a:xfrm>
              <a:off x="6379247" y="3249201"/>
              <a:ext cx="5060097" cy="2883256"/>
              <a:chOff x="6379247" y="3249201"/>
              <a:chExt cx="5060097" cy="2883256"/>
            </a:xfrm>
          </p:grpSpPr>
          <p:pic>
            <p:nvPicPr>
              <p:cNvPr id="16" name="Picture 2" descr="Bildergebnis fÃ¼r lupe">
                <a:extLst>
                  <a:ext uri="{FF2B5EF4-FFF2-40B4-BE49-F238E27FC236}">
                    <a16:creationId xmlns:a16="http://schemas.microsoft.com/office/drawing/2014/main" id="{32C80F77-6421-4299-AB9E-81C9964AA9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6585" y="4015978"/>
                <a:ext cx="502759" cy="5027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3">
                <a:extLst>
                  <a:ext uri="{FF2B5EF4-FFF2-40B4-BE49-F238E27FC236}">
                    <a16:creationId xmlns:a16="http://schemas.microsoft.com/office/drawing/2014/main" id="{C6A921D7-8EE5-4BA1-A282-85884D1C3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9247" y="3249201"/>
                <a:ext cx="3844341" cy="2883256"/>
              </a:xfrm>
              <a:prstGeom prst="rect">
                <a:avLst/>
              </a:prstGeom>
            </p:spPr>
          </p:pic>
          <p:sp>
            <p:nvSpPr>
              <p:cNvPr id="17" name="Trapezoid 18">
                <a:extLst>
                  <a:ext uri="{FF2B5EF4-FFF2-40B4-BE49-F238E27FC236}">
                    <a16:creationId xmlns:a16="http://schemas.microsoft.com/office/drawing/2014/main" id="{B568FB4E-E2B8-4524-862C-AC95251BC737}"/>
                  </a:ext>
                </a:extLst>
              </p:cNvPr>
              <p:cNvSpPr/>
              <p:nvPr/>
            </p:nvSpPr>
            <p:spPr>
              <a:xfrm rot="5207595">
                <a:off x="9373956" y="3961783"/>
                <a:ext cx="2219102" cy="1395241"/>
              </a:xfrm>
              <a:custGeom>
                <a:avLst/>
                <a:gdLst>
                  <a:gd name="connsiteX0" fmla="*/ 0 w 2267603"/>
                  <a:gd name="connsiteY0" fmla="*/ 2304256 h 2304256"/>
                  <a:gd name="connsiteX1" fmla="*/ 973346 w 2267603"/>
                  <a:gd name="connsiteY1" fmla="*/ 0 h 2304256"/>
                  <a:gd name="connsiteX2" fmla="*/ 1294257 w 2267603"/>
                  <a:gd name="connsiteY2" fmla="*/ 0 h 2304256"/>
                  <a:gd name="connsiteX3" fmla="*/ 2267603 w 2267603"/>
                  <a:gd name="connsiteY3" fmla="*/ 2304256 h 2304256"/>
                  <a:gd name="connsiteX4" fmla="*/ 0 w 2267603"/>
                  <a:gd name="connsiteY4" fmla="*/ 2304256 h 2304256"/>
                  <a:gd name="connsiteX0" fmla="*/ 0 w 3308084"/>
                  <a:gd name="connsiteY0" fmla="*/ 2304256 h 2780706"/>
                  <a:gd name="connsiteX1" fmla="*/ 973346 w 3308084"/>
                  <a:gd name="connsiteY1" fmla="*/ 0 h 2780706"/>
                  <a:gd name="connsiteX2" fmla="*/ 1294257 w 3308084"/>
                  <a:gd name="connsiteY2" fmla="*/ 0 h 2780706"/>
                  <a:gd name="connsiteX3" fmla="*/ 3308084 w 3308084"/>
                  <a:gd name="connsiteY3" fmla="*/ 2780706 h 2780706"/>
                  <a:gd name="connsiteX4" fmla="*/ 0 w 3308084"/>
                  <a:gd name="connsiteY4" fmla="*/ 2304256 h 2780706"/>
                  <a:gd name="connsiteX0" fmla="*/ 0 w 2500763"/>
                  <a:gd name="connsiteY0" fmla="*/ 1021689 h 2780706"/>
                  <a:gd name="connsiteX1" fmla="*/ 166025 w 2500763"/>
                  <a:gd name="connsiteY1" fmla="*/ 0 h 2780706"/>
                  <a:gd name="connsiteX2" fmla="*/ 486936 w 2500763"/>
                  <a:gd name="connsiteY2" fmla="*/ 0 h 2780706"/>
                  <a:gd name="connsiteX3" fmla="*/ 2500763 w 2500763"/>
                  <a:gd name="connsiteY3" fmla="*/ 2780706 h 2780706"/>
                  <a:gd name="connsiteX4" fmla="*/ 0 w 2500763"/>
                  <a:gd name="connsiteY4" fmla="*/ 1021689 h 2780706"/>
                  <a:gd name="connsiteX0" fmla="*/ 0 w 2401053"/>
                  <a:gd name="connsiteY0" fmla="*/ 895365 h 2780706"/>
                  <a:gd name="connsiteX1" fmla="*/ 66315 w 2401053"/>
                  <a:gd name="connsiteY1" fmla="*/ 0 h 2780706"/>
                  <a:gd name="connsiteX2" fmla="*/ 387226 w 2401053"/>
                  <a:gd name="connsiteY2" fmla="*/ 0 h 2780706"/>
                  <a:gd name="connsiteX3" fmla="*/ 2401053 w 2401053"/>
                  <a:gd name="connsiteY3" fmla="*/ 2780706 h 2780706"/>
                  <a:gd name="connsiteX4" fmla="*/ 0 w 2401053"/>
                  <a:gd name="connsiteY4" fmla="*/ 895365 h 2780706"/>
                  <a:gd name="connsiteX0" fmla="*/ 0 w 2857692"/>
                  <a:gd name="connsiteY0" fmla="*/ 1199481 h 2780706"/>
                  <a:gd name="connsiteX1" fmla="*/ 522954 w 2857692"/>
                  <a:gd name="connsiteY1" fmla="*/ 0 h 2780706"/>
                  <a:gd name="connsiteX2" fmla="*/ 843865 w 2857692"/>
                  <a:gd name="connsiteY2" fmla="*/ 0 h 2780706"/>
                  <a:gd name="connsiteX3" fmla="*/ 2857692 w 2857692"/>
                  <a:gd name="connsiteY3" fmla="*/ 2780706 h 2780706"/>
                  <a:gd name="connsiteX4" fmla="*/ 0 w 2857692"/>
                  <a:gd name="connsiteY4" fmla="*/ 1199481 h 2780706"/>
                  <a:gd name="connsiteX0" fmla="*/ 0 w 2213598"/>
                  <a:gd name="connsiteY0" fmla="*/ 1199481 h 1330571"/>
                  <a:gd name="connsiteX1" fmla="*/ 522954 w 2213598"/>
                  <a:gd name="connsiteY1" fmla="*/ 0 h 1330571"/>
                  <a:gd name="connsiteX2" fmla="*/ 843865 w 2213598"/>
                  <a:gd name="connsiteY2" fmla="*/ 0 h 1330571"/>
                  <a:gd name="connsiteX3" fmla="*/ 2213598 w 2213598"/>
                  <a:gd name="connsiteY3" fmla="*/ 1330571 h 1330571"/>
                  <a:gd name="connsiteX4" fmla="*/ 0 w 2213598"/>
                  <a:gd name="connsiteY4" fmla="*/ 1199481 h 1330571"/>
                  <a:gd name="connsiteX0" fmla="*/ 0 w 2213598"/>
                  <a:gd name="connsiteY0" fmla="*/ 1199481 h 1330571"/>
                  <a:gd name="connsiteX1" fmla="*/ 522954 w 2213598"/>
                  <a:gd name="connsiteY1" fmla="*/ 0 h 1330571"/>
                  <a:gd name="connsiteX2" fmla="*/ 856016 w 2213598"/>
                  <a:gd name="connsiteY2" fmla="*/ 44641 h 1330571"/>
                  <a:gd name="connsiteX3" fmla="*/ 2213598 w 2213598"/>
                  <a:gd name="connsiteY3" fmla="*/ 1330571 h 1330571"/>
                  <a:gd name="connsiteX4" fmla="*/ 0 w 2213598"/>
                  <a:gd name="connsiteY4" fmla="*/ 1199481 h 1330571"/>
                  <a:gd name="connsiteX0" fmla="*/ 0 w 2213598"/>
                  <a:gd name="connsiteY0" fmla="*/ 1177571 h 1308661"/>
                  <a:gd name="connsiteX1" fmla="*/ 521727 w 2213598"/>
                  <a:gd name="connsiteY1" fmla="*/ 0 h 1308661"/>
                  <a:gd name="connsiteX2" fmla="*/ 856016 w 2213598"/>
                  <a:gd name="connsiteY2" fmla="*/ 22731 h 1308661"/>
                  <a:gd name="connsiteX3" fmla="*/ 2213598 w 2213598"/>
                  <a:gd name="connsiteY3" fmla="*/ 1308661 h 1308661"/>
                  <a:gd name="connsiteX4" fmla="*/ 0 w 2213598"/>
                  <a:gd name="connsiteY4" fmla="*/ 1177571 h 1308661"/>
                  <a:gd name="connsiteX0" fmla="*/ 0 w 2213598"/>
                  <a:gd name="connsiteY0" fmla="*/ 1177571 h 1308661"/>
                  <a:gd name="connsiteX1" fmla="*/ 521727 w 2213598"/>
                  <a:gd name="connsiteY1" fmla="*/ 0 h 1308661"/>
                  <a:gd name="connsiteX2" fmla="*/ 681733 w 2213598"/>
                  <a:gd name="connsiteY2" fmla="*/ 12012 h 1308661"/>
                  <a:gd name="connsiteX3" fmla="*/ 856016 w 2213598"/>
                  <a:gd name="connsiteY3" fmla="*/ 22731 h 1308661"/>
                  <a:gd name="connsiteX4" fmla="*/ 2213598 w 2213598"/>
                  <a:gd name="connsiteY4" fmla="*/ 1308661 h 1308661"/>
                  <a:gd name="connsiteX5" fmla="*/ 0 w 2213598"/>
                  <a:gd name="connsiteY5" fmla="*/ 1177571 h 1308661"/>
                  <a:gd name="connsiteX0" fmla="*/ 0 w 2213598"/>
                  <a:gd name="connsiteY0" fmla="*/ 1177571 h 1308661"/>
                  <a:gd name="connsiteX1" fmla="*/ 521727 w 2213598"/>
                  <a:gd name="connsiteY1" fmla="*/ 0 h 1308661"/>
                  <a:gd name="connsiteX2" fmla="*/ 681834 w 2213598"/>
                  <a:gd name="connsiteY2" fmla="*/ 48057 h 1308661"/>
                  <a:gd name="connsiteX3" fmla="*/ 856016 w 2213598"/>
                  <a:gd name="connsiteY3" fmla="*/ 22731 h 1308661"/>
                  <a:gd name="connsiteX4" fmla="*/ 2213598 w 2213598"/>
                  <a:gd name="connsiteY4" fmla="*/ 1308661 h 1308661"/>
                  <a:gd name="connsiteX5" fmla="*/ 0 w 2213598"/>
                  <a:gd name="connsiteY5" fmla="*/ 1177571 h 1308661"/>
                  <a:gd name="connsiteX0" fmla="*/ 0 w 2213598"/>
                  <a:gd name="connsiteY0" fmla="*/ 1208798 h 1339888"/>
                  <a:gd name="connsiteX1" fmla="*/ 531956 w 2213598"/>
                  <a:gd name="connsiteY1" fmla="*/ 0 h 1339888"/>
                  <a:gd name="connsiteX2" fmla="*/ 681834 w 2213598"/>
                  <a:gd name="connsiteY2" fmla="*/ 79284 h 1339888"/>
                  <a:gd name="connsiteX3" fmla="*/ 856016 w 2213598"/>
                  <a:gd name="connsiteY3" fmla="*/ 53958 h 1339888"/>
                  <a:gd name="connsiteX4" fmla="*/ 2213598 w 2213598"/>
                  <a:gd name="connsiteY4" fmla="*/ 1339888 h 1339888"/>
                  <a:gd name="connsiteX5" fmla="*/ 0 w 2213598"/>
                  <a:gd name="connsiteY5" fmla="*/ 1208798 h 1339888"/>
                  <a:gd name="connsiteX0" fmla="*/ 0 w 2213598"/>
                  <a:gd name="connsiteY0" fmla="*/ 1208798 h 1339888"/>
                  <a:gd name="connsiteX1" fmla="*/ 531956 w 2213598"/>
                  <a:gd name="connsiteY1" fmla="*/ 0 h 1339888"/>
                  <a:gd name="connsiteX2" fmla="*/ 681834 w 2213598"/>
                  <a:gd name="connsiteY2" fmla="*/ 79284 h 1339888"/>
                  <a:gd name="connsiteX3" fmla="*/ 856016 w 2213598"/>
                  <a:gd name="connsiteY3" fmla="*/ 53958 h 1339888"/>
                  <a:gd name="connsiteX4" fmla="*/ 2213598 w 2213598"/>
                  <a:gd name="connsiteY4" fmla="*/ 1339888 h 1339888"/>
                  <a:gd name="connsiteX5" fmla="*/ 0 w 2213598"/>
                  <a:gd name="connsiteY5" fmla="*/ 1208798 h 1339888"/>
                  <a:gd name="connsiteX0" fmla="*/ 0 w 2213598"/>
                  <a:gd name="connsiteY0" fmla="*/ 1213025 h 1344115"/>
                  <a:gd name="connsiteX1" fmla="*/ 532193 w 2213598"/>
                  <a:gd name="connsiteY1" fmla="*/ 0 h 1344115"/>
                  <a:gd name="connsiteX2" fmla="*/ 681834 w 2213598"/>
                  <a:gd name="connsiteY2" fmla="*/ 83511 h 1344115"/>
                  <a:gd name="connsiteX3" fmla="*/ 856016 w 2213598"/>
                  <a:gd name="connsiteY3" fmla="*/ 58185 h 1344115"/>
                  <a:gd name="connsiteX4" fmla="*/ 2213598 w 2213598"/>
                  <a:gd name="connsiteY4" fmla="*/ 1344115 h 1344115"/>
                  <a:gd name="connsiteX5" fmla="*/ 0 w 2213598"/>
                  <a:gd name="connsiteY5" fmla="*/ 1213025 h 1344115"/>
                  <a:gd name="connsiteX0" fmla="*/ 0 w 2213598"/>
                  <a:gd name="connsiteY0" fmla="*/ 1213025 h 1344115"/>
                  <a:gd name="connsiteX1" fmla="*/ 532193 w 2213598"/>
                  <a:gd name="connsiteY1" fmla="*/ 0 h 1344115"/>
                  <a:gd name="connsiteX2" fmla="*/ 681834 w 2213598"/>
                  <a:gd name="connsiteY2" fmla="*/ 83511 h 1344115"/>
                  <a:gd name="connsiteX3" fmla="*/ 856016 w 2213598"/>
                  <a:gd name="connsiteY3" fmla="*/ 58185 h 1344115"/>
                  <a:gd name="connsiteX4" fmla="*/ 2213598 w 2213598"/>
                  <a:gd name="connsiteY4" fmla="*/ 1344115 h 1344115"/>
                  <a:gd name="connsiteX5" fmla="*/ 0 w 2213598"/>
                  <a:gd name="connsiteY5" fmla="*/ 1213025 h 1344115"/>
                  <a:gd name="connsiteX0" fmla="*/ 0 w 2213598"/>
                  <a:gd name="connsiteY0" fmla="*/ 1221597 h 1352687"/>
                  <a:gd name="connsiteX1" fmla="*/ 530553 w 2213598"/>
                  <a:gd name="connsiteY1" fmla="*/ 0 h 1352687"/>
                  <a:gd name="connsiteX2" fmla="*/ 681834 w 2213598"/>
                  <a:gd name="connsiteY2" fmla="*/ 92083 h 1352687"/>
                  <a:gd name="connsiteX3" fmla="*/ 856016 w 2213598"/>
                  <a:gd name="connsiteY3" fmla="*/ 66757 h 1352687"/>
                  <a:gd name="connsiteX4" fmla="*/ 2213598 w 2213598"/>
                  <a:gd name="connsiteY4" fmla="*/ 1352687 h 1352687"/>
                  <a:gd name="connsiteX5" fmla="*/ 0 w 2213598"/>
                  <a:gd name="connsiteY5" fmla="*/ 1221597 h 1352687"/>
                  <a:gd name="connsiteX0" fmla="*/ 0 w 2213598"/>
                  <a:gd name="connsiteY0" fmla="*/ 1221597 h 1352687"/>
                  <a:gd name="connsiteX1" fmla="*/ 530553 w 2213598"/>
                  <a:gd name="connsiteY1" fmla="*/ 0 h 1352687"/>
                  <a:gd name="connsiteX2" fmla="*/ 681834 w 2213598"/>
                  <a:gd name="connsiteY2" fmla="*/ 92083 h 1352687"/>
                  <a:gd name="connsiteX3" fmla="*/ 856016 w 2213598"/>
                  <a:gd name="connsiteY3" fmla="*/ 66757 h 1352687"/>
                  <a:gd name="connsiteX4" fmla="*/ 2213598 w 2213598"/>
                  <a:gd name="connsiteY4" fmla="*/ 1352687 h 1352687"/>
                  <a:gd name="connsiteX5" fmla="*/ 0 w 2213598"/>
                  <a:gd name="connsiteY5" fmla="*/ 1221597 h 1352687"/>
                  <a:gd name="connsiteX0" fmla="*/ 0 w 2213598"/>
                  <a:gd name="connsiteY0" fmla="*/ 1232165 h 1363255"/>
                  <a:gd name="connsiteX1" fmla="*/ 531145 w 2213598"/>
                  <a:gd name="connsiteY1" fmla="*/ 0 h 1363255"/>
                  <a:gd name="connsiteX2" fmla="*/ 681834 w 2213598"/>
                  <a:gd name="connsiteY2" fmla="*/ 102651 h 1363255"/>
                  <a:gd name="connsiteX3" fmla="*/ 856016 w 2213598"/>
                  <a:gd name="connsiteY3" fmla="*/ 77325 h 1363255"/>
                  <a:gd name="connsiteX4" fmla="*/ 2213598 w 2213598"/>
                  <a:gd name="connsiteY4" fmla="*/ 1363255 h 1363255"/>
                  <a:gd name="connsiteX5" fmla="*/ 0 w 2213598"/>
                  <a:gd name="connsiteY5" fmla="*/ 1232165 h 1363255"/>
                  <a:gd name="connsiteX0" fmla="*/ 0 w 2213598"/>
                  <a:gd name="connsiteY0" fmla="*/ 1232165 h 1363255"/>
                  <a:gd name="connsiteX1" fmla="*/ 531145 w 2213598"/>
                  <a:gd name="connsiteY1" fmla="*/ 0 h 1363255"/>
                  <a:gd name="connsiteX2" fmla="*/ 681834 w 2213598"/>
                  <a:gd name="connsiteY2" fmla="*/ 102651 h 1363255"/>
                  <a:gd name="connsiteX3" fmla="*/ 800021 w 2213598"/>
                  <a:gd name="connsiteY3" fmla="*/ 55108 h 1363255"/>
                  <a:gd name="connsiteX4" fmla="*/ 2213598 w 2213598"/>
                  <a:gd name="connsiteY4" fmla="*/ 1363255 h 1363255"/>
                  <a:gd name="connsiteX5" fmla="*/ 0 w 2213598"/>
                  <a:gd name="connsiteY5" fmla="*/ 1232165 h 1363255"/>
                  <a:gd name="connsiteX0" fmla="*/ 0 w 2213598"/>
                  <a:gd name="connsiteY0" fmla="*/ 1232165 h 1363255"/>
                  <a:gd name="connsiteX1" fmla="*/ 531145 w 2213598"/>
                  <a:gd name="connsiteY1" fmla="*/ 0 h 1363255"/>
                  <a:gd name="connsiteX2" fmla="*/ 681834 w 2213598"/>
                  <a:gd name="connsiteY2" fmla="*/ 102651 h 1363255"/>
                  <a:gd name="connsiteX3" fmla="*/ 800021 w 2213598"/>
                  <a:gd name="connsiteY3" fmla="*/ 55108 h 1363255"/>
                  <a:gd name="connsiteX4" fmla="*/ 2213598 w 2213598"/>
                  <a:gd name="connsiteY4" fmla="*/ 1363255 h 1363255"/>
                  <a:gd name="connsiteX5" fmla="*/ 0 w 2213598"/>
                  <a:gd name="connsiteY5" fmla="*/ 1232165 h 1363255"/>
                  <a:gd name="connsiteX0" fmla="*/ 0 w 2213598"/>
                  <a:gd name="connsiteY0" fmla="*/ 1232165 h 1363255"/>
                  <a:gd name="connsiteX1" fmla="*/ 531145 w 2213598"/>
                  <a:gd name="connsiteY1" fmla="*/ 0 h 1363255"/>
                  <a:gd name="connsiteX2" fmla="*/ 669627 w 2213598"/>
                  <a:gd name="connsiteY2" fmla="*/ 93488 h 1363255"/>
                  <a:gd name="connsiteX3" fmla="*/ 800021 w 2213598"/>
                  <a:gd name="connsiteY3" fmla="*/ 55108 h 1363255"/>
                  <a:gd name="connsiteX4" fmla="*/ 2213598 w 2213598"/>
                  <a:gd name="connsiteY4" fmla="*/ 1363255 h 1363255"/>
                  <a:gd name="connsiteX5" fmla="*/ 0 w 2213598"/>
                  <a:gd name="connsiteY5" fmla="*/ 1232165 h 1363255"/>
                  <a:gd name="connsiteX0" fmla="*/ 0 w 2211871"/>
                  <a:gd name="connsiteY0" fmla="*/ 1281888 h 1363255"/>
                  <a:gd name="connsiteX1" fmla="*/ 529418 w 2211871"/>
                  <a:gd name="connsiteY1" fmla="*/ 0 h 1363255"/>
                  <a:gd name="connsiteX2" fmla="*/ 667900 w 2211871"/>
                  <a:gd name="connsiteY2" fmla="*/ 93488 h 1363255"/>
                  <a:gd name="connsiteX3" fmla="*/ 798294 w 2211871"/>
                  <a:gd name="connsiteY3" fmla="*/ 55108 h 1363255"/>
                  <a:gd name="connsiteX4" fmla="*/ 2211871 w 2211871"/>
                  <a:gd name="connsiteY4" fmla="*/ 1363255 h 1363255"/>
                  <a:gd name="connsiteX5" fmla="*/ 0 w 2211871"/>
                  <a:gd name="connsiteY5" fmla="*/ 1281888 h 1363255"/>
                  <a:gd name="connsiteX0" fmla="*/ 0 w 2219102"/>
                  <a:gd name="connsiteY0" fmla="*/ 1281888 h 1395241"/>
                  <a:gd name="connsiteX1" fmla="*/ 529418 w 2219102"/>
                  <a:gd name="connsiteY1" fmla="*/ 0 h 1395241"/>
                  <a:gd name="connsiteX2" fmla="*/ 667900 w 2219102"/>
                  <a:gd name="connsiteY2" fmla="*/ 93488 h 1395241"/>
                  <a:gd name="connsiteX3" fmla="*/ 798294 w 2219102"/>
                  <a:gd name="connsiteY3" fmla="*/ 55108 h 1395241"/>
                  <a:gd name="connsiteX4" fmla="*/ 2219102 w 2219102"/>
                  <a:gd name="connsiteY4" fmla="*/ 1395241 h 1395241"/>
                  <a:gd name="connsiteX5" fmla="*/ 0 w 2219102"/>
                  <a:gd name="connsiteY5" fmla="*/ 1281888 h 1395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19102" h="1395241">
                    <a:moveTo>
                      <a:pt x="0" y="1281888"/>
                    </a:moveTo>
                    <a:cubicBezTo>
                      <a:pt x="177048" y="871166"/>
                      <a:pt x="352370" y="410722"/>
                      <a:pt x="529418" y="0"/>
                    </a:cubicBezTo>
                    <a:cubicBezTo>
                      <a:pt x="591684" y="71640"/>
                      <a:pt x="602319" y="81024"/>
                      <a:pt x="667900" y="93488"/>
                    </a:cubicBezTo>
                    <a:cubicBezTo>
                      <a:pt x="707296" y="77640"/>
                      <a:pt x="768282" y="92682"/>
                      <a:pt x="798294" y="55108"/>
                    </a:cubicBezTo>
                    <a:lnTo>
                      <a:pt x="2219102" y="1395241"/>
                    </a:lnTo>
                    <a:lnTo>
                      <a:pt x="0" y="1281888"/>
                    </a:ln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269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8" name="Content Placeholder 9"/>
              <p:cNvSpPr txBox="1"/>
              <p:nvPr/>
            </p:nvSpPr>
            <p:spPr>
              <a:xfrm>
                <a:off x="1218960" y="1247400"/>
                <a:ext cx="8331480" cy="533556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122040" tIns="60840" rIns="122040" bIns="60840">
                <a:normAutofit/>
              </a:bodyPr>
              <a:lstStyle/>
              <a:p>
                <a:pPr marL="304920" indent="-304560">
                  <a:lnSpc>
                    <a:spcPct val="90000"/>
                  </a:lnSpc>
                  <a:spcBef>
                    <a:spcPts val="1599"/>
                  </a:spcBef>
                  <a:buClr>
                    <a:schemeClr val="accent1"/>
                  </a:buClr>
                  <a:buFont typeface="Arial"/>
                  <a:buChar char="•"/>
                </a:pPr>
                <a:r>
                  <a:rPr lang="en-US" sz="2800" b="0" strike="noStrike" spc="-1" dirty="0">
                    <a:solidFill>
                      <a:srgbClr val="000000"/>
                    </a:solidFill>
                    <a:latin typeface="Calibri"/>
                  </a:rPr>
                  <a:t>Testing in KATRIN-like conditions</a:t>
                </a:r>
                <a:endParaRPr lang="de-DE" sz="28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marL="609480" lvl="1" indent="-231120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Calibri"/>
                  </a:rPr>
                  <a:t>Vacuum compatibility</a:t>
                </a:r>
                <a:endParaRPr lang="de-DE" sz="2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marL="609480" lvl="1" indent="-231120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Calibri"/>
                  </a:rPr>
                  <a:t>Magnetic compatibility</a:t>
                </a:r>
                <a:endParaRPr lang="de-DE" sz="2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marL="609480" lvl="1" indent="-231120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Calibri"/>
                  </a:rPr>
                  <a:t>Cabling and interconnections</a:t>
                </a:r>
                <a:endParaRPr lang="de-DE" sz="2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marL="609480" lvl="1" indent="-231120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Calibri"/>
                  </a:rPr>
                  <a:t>Understanding electronic noise</a:t>
                </a:r>
                <a:endParaRPr lang="de-DE" sz="2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marL="609480" lvl="1" indent="-231120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Calibri"/>
                  </a:rPr>
                  <a:t>Experience with KATRIN framework </a:t>
                </a:r>
                <a:endParaRPr lang="de-DE" sz="2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marL="304920" indent="-304560">
                  <a:lnSpc>
                    <a:spcPct val="90000"/>
                  </a:lnSpc>
                  <a:spcBef>
                    <a:spcPts val="1599"/>
                  </a:spcBef>
                  <a:buClr>
                    <a:schemeClr val="accent1"/>
                  </a:buClr>
                  <a:buFont typeface="Arial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55</m:t>
                        </m:r>
                      </m:sup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𝐹𝑒</m:t>
                        </m:r>
                      </m:e>
                    </m:sPre>
                  </m:oMath>
                </a14:m>
                <a:r>
                  <a:rPr lang="en-US" sz="2800" dirty="0"/>
                  <a:t> source for commissioning</a:t>
                </a:r>
                <a:endParaRPr lang="en-US" sz="28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marL="304920" indent="-304560">
                  <a:lnSpc>
                    <a:spcPct val="90000"/>
                  </a:lnSpc>
                  <a:spcBef>
                    <a:spcPts val="1599"/>
                  </a:spcBef>
                  <a:buClr>
                    <a:schemeClr val="accent1"/>
                  </a:buClr>
                  <a:buFont typeface="Arial"/>
                  <a:buChar char="•"/>
                </a:pPr>
                <a:r>
                  <a:rPr lang="en-US" sz="2800" b="0" strike="noStrike" spc="-1" dirty="0">
                    <a:solidFill>
                      <a:srgbClr val="000000"/>
                    </a:solidFill>
                    <a:latin typeface="Calibri"/>
                  </a:rPr>
                  <a:t>Mono-energetic </a:t>
                </a:r>
                <a:r>
                  <a:rPr lang="en-US" sz="2800" spc="-1" dirty="0">
                    <a:solidFill>
                      <a:srgbClr val="000000"/>
                    </a:solidFill>
                    <a:latin typeface="Calibri"/>
                  </a:rPr>
                  <a:t>e</a:t>
                </a:r>
                <a:r>
                  <a:rPr lang="en-US" sz="2800" b="0" strike="noStrike" spc="-1" dirty="0">
                    <a:solidFill>
                      <a:srgbClr val="000000"/>
                    </a:solidFill>
                    <a:latin typeface="Calibri"/>
                  </a:rPr>
                  <a:t>lectron</a:t>
                </a:r>
              </a:p>
              <a:p>
                <a:pPr marL="609480" lvl="1" indent="-231120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83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𝐾𝑟</m:t>
                        </m:r>
                      </m:e>
                    </m:sPre>
                  </m:oMath>
                </a14:m>
                <a:r>
                  <a:rPr lang="en-US" dirty="0"/>
                  <a:t> source:</a:t>
                </a:r>
                <a:r>
                  <a:rPr lang="en-US" sz="2400" b="0" strike="noStrike" spc="-1" dirty="0">
                    <a:solidFill>
                      <a:srgbClr val="000000"/>
                    </a:solidFill>
                    <a:latin typeface="Calibri"/>
                  </a:rPr>
                  <a:t> 7 keV to 32 keV</a:t>
                </a:r>
              </a:p>
              <a:p>
                <a:pPr marL="609480" lvl="1" indent="-231120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:r>
                  <a:rPr lang="en-US" spc="-1" dirty="0">
                    <a:solidFill>
                      <a:srgbClr val="000000"/>
                    </a:solidFill>
                    <a:latin typeface="Calibri"/>
                  </a:rPr>
                  <a:t>Accelerated electrons from wall</a:t>
                </a:r>
              </a:p>
              <a:p>
                <a:pPr indent="-231133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100000"/>
                  <a:buFont typeface="Arial"/>
                  <a:buChar char="•"/>
                </a:pPr>
                <a:endParaRPr lang="en-US" spc="-1" dirty="0">
                  <a:solidFill>
                    <a:srgbClr val="000000"/>
                  </a:solidFill>
                </a:endParaRPr>
              </a:p>
              <a:p>
                <a:pPr indent="-231133">
                  <a:lnSpc>
                    <a:spcPct val="90000"/>
                  </a:lnSpc>
                  <a:spcBef>
                    <a:spcPts val="799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</a:pPr>
                <a:endParaRPr lang="de-DE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>
                  <a:lnSpc>
                    <a:spcPct val="90000"/>
                  </a:lnSpc>
                  <a:spcBef>
                    <a:spcPts val="1599"/>
                  </a:spcBef>
                  <a:tabLst>
                    <a:tab pos="0" algn="l"/>
                  </a:tabLst>
                </a:pPr>
                <a:endParaRPr lang="de-DE" sz="28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98" name="Content Placeholder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960" y="1247400"/>
                <a:ext cx="8331480" cy="5335560"/>
              </a:xfrm>
              <a:prstGeom prst="rect">
                <a:avLst/>
              </a:prstGeom>
              <a:blipFill>
                <a:blip r:embed="rId3"/>
                <a:stretch>
                  <a:fillRect l="-951" t="-1600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Grafik 22">
            <a:extLst>
              <a:ext uri="{FF2B5EF4-FFF2-40B4-BE49-F238E27FC236}">
                <a16:creationId xmlns:a16="http://schemas.microsoft.com/office/drawing/2014/main" id="{750F5629-A2EA-4F9B-981F-405E9FBE4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12201" r="20067" b="13251"/>
          <a:stretch/>
        </p:blipFill>
        <p:spPr>
          <a:xfrm>
            <a:off x="6646390" y="1199166"/>
            <a:ext cx="3964400" cy="2856823"/>
          </a:xfrm>
          <a:prstGeom prst="rect">
            <a:avLst/>
          </a:prstGeom>
        </p:spPr>
      </p:pic>
      <p:sp>
        <p:nvSpPr>
          <p:cNvPr id="601" name="Rechteck 32"/>
          <p:cNvSpPr/>
          <p:nvPr/>
        </p:nvSpPr>
        <p:spPr>
          <a:xfrm>
            <a:off x="10233360" y="136440"/>
            <a:ext cx="1897200" cy="1189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</p:sp>
      <p:sp>
        <p:nvSpPr>
          <p:cNvPr id="602" name="Title 1"/>
          <p:cNvSpPr txBox="1"/>
          <p:nvPr/>
        </p:nvSpPr>
        <p:spPr>
          <a:xfrm>
            <a:off x="1218960" y="274680"/>
            <a:ext cx="9987840" cy="943920"/>
          </a:xfrm>
          <a:prstGeom prst="rect">
            <a:avLst/>
          </a:prstGeom>
          <a:noFill/>
          <a:ln w="0">
            <a:noFill/>
          </a:ln>
        </p:spPr>
        <p:txBody>
          <a:bodyPr lIns="122040" tIns="60840" rIns="122040" bIns="6084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Calibri"/>
              </a:rPr>
              <a:t>TRISTAN Module in Monitor-Spectrometer</a:t>
            </a:r>
            <a:endParaRPr lang="de-DE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" name="Footer Placeholder 4"/>
          <p:cNvSpPr txBox="1"/>
          <p:nvPr/>
        </p:nvSpPr>
        <p:spPr>
          <a:xfrm>
            <a:off x="2242080" y="6356520"/>
            <a:ext cx="7704360" cy="364680"/>
          </a:xfrm>
          <a:prstGeom prst="rect">
            <a:avLst/>
          </a:prstGeom>
          <a:noFill/>
          <a:ln w="0">
            <a:noFill/>
          </a:ln>
        </p:spPr>
        <p:txBody>
          <a:bodyPr lIns="122040" tIns="60840" rIns="122040" bIns="608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solidFill>
                  <a:srgbClr val="8B8B8B"/>
                </a:solidFill>
                <a:latin typeface="Calibri"/>
              </a:rPr>
              <a:t>Daniel Siegmann</a:t>
            </a:r>
            <a:endParaRPr lang="en-US" sz="1200" b="0" strike="noStrike" spc="-1">
              <a:latin typeface="Calibri"/>
            </a:endParaRPr>
          </a:p>
        </p:txBody>
      </p:sp>
      <p:sp>
        <p:nvSpPr>
          <p:cNvPr id="604" name="Slide Number Placeholder 5"/>
          <p:cNvSpPr txBox="1"/>
          <p:nvPr/>
        </p:nvSpPr>
        <p:spPr>
          <a:xfrm>
            <a:off x="10774800" y="6356520"/>
            <a:ext cx="804240" cy="364680"/>
          </a:xfrm>
          <a:prstGeom prst="rect">
            <a:avLst/>
          </a:prstGeom>
          <a:noFill/>
          <a:ln w="0">
            <a:noFill/>
          </a:ln>
        </p:spPr>
        <p:txBody>
          <a:bodyPr lIns="122040" tIns="60840" rIns="122040" bIns="60840" anchor="ctr">
            <a:noAutofit/>
          </a:bodyPr>
          <a:lstStyle/>
          <a:p>
            <a:pPr algn="r">
              <a:lnSpc>
                <a:spcPct val="100000"/>
              </a:lnSpc>
            </a:pPr>
            <a:fld id="{9E294DD2-72BC-4CB6-BE84-5E44762F4745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20</a:t>
            </a:fld>
            <a:endParaRPr lang="en-US" sz="1200" b="0" strike="noStrike" spc="-1">
              <a:latin typeface="Calibri"/>
            </a:endParaRPr>
          </a:p>
        </p:txBody>
      </p:sp>
      <p:pic>
        <p:nvPicPr>
          <p:cNvPr id="605" name="Grafik 3"/>
          <p:cNvPicPr/>
          <p:nvPr/>
        </p:nvPicPr>
        <p:blipFill>
          <a:blip r:embed="rId5"/>
          <a:srcRect t="23457" b="23595"/>
          <a:stretch/>
        </p:blipFill>
        <p:spPr>
          <a:xfrm>
            <a:off x="6716539" y="4191446"/>
            <a:ext cx="5244120" cy="2082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8C06EEC-D88D-41FF-BFEF-82BDB86DC76E}"/>
              </a:ext>
            </a:extLst>
          </p:cNvPr>
          <p:cNvGrpSpPr>
            <a:grpSpLocks noChangeAspect="1"/>
          </p:cNvGrpSpPr>
          <p:nvPr/>
        </p:nvGrpSpPr>
        <p:grpSpPr>
          <a:xfrm>
            <a:off x="9998624" y="123110"/>
            <a:ext cx="2080800" cy="1066539"/>
            <a:chOff x="9808920" y="179640"/>
            <a:chExt cx="2321280" cy="1189800"/>
          </a:xfrm>
        </p:grpSpPr>
        <p:sp>
          <p:nvSpPr>
            <p:cNvPr id="607" name="Denkblase: wolkenförmig 8"/>
            <p:cNvSpPr/>
            <p:nvPr/>
          </p:nvSpPr>
          <p:spPr>
            <a:xfrm>
              <a:off x="9808920" y="179640"/>
              <a:ext cx="2321280" cy="1189800"/>
            </a:xfrm>
            <a:prstGeom prst="cloudCallout">
              <a:avLst>
                <a:gd name="adj1" fmla="val -52572"/>
                <a:gd name="adj2" fmla="val 62491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3023E30A-4568-4948-916A-E5E16ED957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19614" y="295520"/>
              <a:ext cx="2140622" cy="793700"/>
              <a:chOff x="7019684" y="4849975"/>
              <a:chExt cx="5047477" cy="1871502"/>
            </a:xfrm>
          </p:grpSpPr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FF96E6B2-5C35-4B3F-873B-A9B05203FD1F}"/>
                  </a:ext>
                </a:extLst>
              </p:cNvPr>
              <p:cNvGrpSpPr/>
              <p:nvPr/>
            </p:nvGrpSpPr>
            <p:grpSpPr>
              <a:xfrm>
                <a:off x="7019684" y="4849975"/>
                <a:ext cx="4799974" cy="1871502"/>
                <a:chOff x="7019684" y="4849975"/>
                <a:chExt cx="4799974" cy="1871502"/>
              </a:xfrm>
            </p:grpSpPr>
            <p:pic>
              <p:nvPicPr>
                <p:cNvPr id="27" name="Grafik 26">
                  <a:extLst>
                    <a:ext uri="{FF2B5EF4-FFF2-40B4-BE49-F238E27FC236}">
                      <a16:creationId xmlns:a16="http://schemas.microsoft.com/office/drawing/2014/main" id="{814AA960-8E37-4AB6-B95A-2D9D97E142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7270" y="4849975"/>
                  <a:ext cx="1892388" cy="1272060"/>
                </a:xfrm>
                <a:prstGeom prst="rect">
                  <a:avLst/>
                </a:prstGeom>
              </p:spPr>
            </p:pic>
            <p:pic>
              <p:nvPicPr>
                <p:cNvPr id="28" name="image110.jpg">
                  <a:extLst>
                    <a:ext uri="{FF2B5EF4-FFF2-40B4-BE49-F238E27FC236}">
                      <a16:creationId xmlns:a16="http://schemas.microsoft.com/office/drawing/2014/main" id="{3D587FA1-E118-4412-B088-8410E10CAD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/>
                </a:blip>
                <a:srcRect t="1564" r="2648" b="426"/>
                <a:stretch>
                  <a:fillRect/>
                </a:stretch>
              </p:blipFill>
              <p:spPr>
                <a:xfrm>
                  <a:off x="7019684" y="5178851"/>
                  <a:ext cx="3555883" cy="154262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F3D4868D-7A87-4E59-9920-ED119F29CD4B}"/>
                  </a:ext>
                </a:extLst>
              </p:cNvPr>
              <p:cNvSpPr txBox="1"/>
              <p:nvPr/>
            </p:nvSpPr>
            <p:spPr>
              <a:xfrm rot="20645064">
                <a:off x="10372897" y="5718869"/>
                <a:ext cx="1694264" cy="653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chemeClr val="bg1">
                        <a:lumMod val="75000"/>
                      </a:schemeClr>
                    </a:solidFill>
                  </a:rPr>
                  <a:t>Detector not to scale!</a:t>
                </a:r>
              </a:p>
            </p:txBody>
          </p:sp>
        </p:grp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F7B7156-1BF5-4F41-9810-F8ADD94147A7}"/>
              </a:ext>
            </a:extLst>
          </p:cNvPr>
          <p:cNvGrpSpPr/>
          <p:nvPr/>
        </p:nvGrpSpPr>
        <p:grpSpPr>
          <a:xfrm>
            <a:off x="6836751" y="717751"/>
            <a:ext cx="3002077" cy="1013625"/>
            <a:chOff x="6548248" y="687206"/>
            <a:chExt cx="3002077" cy="1013625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DD43DF52-8313-4F8D-9FE1-18FC71E5581A}"/>
                </a:ext>
              </a:extLst>
            </p:cNvPr>
            <p:cNvGrpSpPr>
              <a:grpSpLocks noChangeAspect="1"/>
            </p:cNvGrpSpPr>
            <p:nvPr/>
          </p:nvGrpSpPr>
          <p:grpSpPr>
            <a:xfrm rot="19780585" flipH="1">
              <a:off x="6548248" y="1224552"/>
              <a:ext cx="3002077" cy="476279"/>
              <a:chOff x="6624340" y="5225367"/>
              <a:chExt cx="3590926" cy="754849"/>
            </a:xfrm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0EBBBF8C-426D-4591-8F16-C1A4624FC47D}"/>
                  </a:ext>
                </a:extLst>
              </p:cNvPr>
              <p:cNvSpPr/>
              <p:nvPr/>
            </p:nvSpPr>
            <p:spPr>
              <a:xfrm>
                <a:off x="7910153" y="5303943"/>
                <a:ext cx="1914649" cy="676273"/>
              </a:xfrm>
              <a:custGeom>
                <a:avLst/>
                <a:gdLst>
                  <a:gd name="connsiteX0" fmla="*/ 0 w 4152900"/>
                  <a:gd name="connsiteY0" fmla="*/ 705777 h 724827"/>
                  <a:gd name="connsiteX1" fmla="*/ 1762125 w 4152900"/>
                  <a:gd name="connsiteY1" fmla="*/ 496227 h 724827"/>
                  <a:gd name="connsiteX2" fmla="*/ 2495550 w 4152900"/>
                  <a:gd name="connsiteY2" fmla="*/ 927 h 724827"/>
                  <a:gd name="connsiteX3" fmla="*/ 3038475 w 4152900"/>
                  <a:gd name="connsiteY3" fmla="*/ 381927 h 724827"/>
                  <a:gd name="connsiteX4" fmla="*/ 4152900 w 4152900"/>
                  <a:gd name="connsiteY4" fmla="*/ 724827 h 724827"/>
                  <a:gd name="connsiteX0" fmla="*/ 0 w 4152900"/>
                  <a:gd name="connsiteY0" fmla="*/ 705777 h 724827"/>
                  <a:gd name="connsiteX1" fmla="*/ 1762125 w 4152900"/>
                  <a:gd name="connsiteY1" fmla="*/ 496227 h 724827"/>
                  <a:gd name="connsiteX2" fmla="*/ 2495550 w 4152900"/>
                  <a:gd name="connsiteY2" fmla="*/ 927 h 724827"/>
                  <a:gd name="connsiteX3" fmla="*/ 3038475 w 4152900"/>
                  <a:gd name="connsiteY3" fmla="*/ 381927 h 724827"/>
                  <a:gd name="connsiteX4" fmla="*/ 4152900 w 4152900"/>
                  <a:gd name="connsiteY4" fmla="*/ 724827 h 724827"/>
                  <a:gd name="connsiteX0" fmla="*/ 0 w 4152900"/>
                  <a:gd name="connsiteY0" fmla="*/ 705777 h 724827"/>
                  <a:gd name="connsiteX1" fmla="*/ 2495550 w 4152900"/>
                  <a:gd name="connsiteY1" fmla="*/ 927 h 724827"/>
                  <a:gd name="connsiteX2" fmla="*/ 3038475 w 4152900"/>
                  <a:gd name="connsiteY2" fmla="*/ 381927 h 724827"/>
                  <a:gd name="connsiteX3" fmla="*/ 4152900 w 4152900"/>
                  <a:gd name="connsiteY3" fmla="*/ 724827 h 724827"/>
                  <a:gd name="connsiteX0" fmla="*/ 0 w 4152900"/>
                  <a:gd name="connsiteY0" fmla="*/ 704850 h 723900"/>
                  <a:gd name="connsiteX1" fmla="*/ 2495550 w 4152900"/>
                  <a:gd name="connsiteY1" fmla="*/ 0 h 723900"/>
                  <a:gd name="connsiteX2" fmla="*/ 4152900 w 4152900"/>
                  <a:gd name="connsiteY2" fmla="*/ 723900 h 723900"/>
                  <a:gd name="connsiteX0" fmla="*/ 0 w 4152900"/>
                  <a:gd name="connsiteY0" fmla="*/ 704850 h 723900"/>
                  <a:gd name="connsiteX1" fmla="*/ 2495550 w 4152900"/>
                  <a:gd name="connsiteY1" fmla="*/ 0 h 723900"/>
                  <a:gd name="connsiteX2" fmla="*/ 4152900 w 4152900"/>
                  <a:gd name="connsiteY2" fmla="*/ 723900 h 723900"/>
                  <a:gd name="connsiteX0" fmla="*/ 0 w 4152900"/>
                  <a:gd name="connsiteY0" fmla="*/ 704850 h 723902"/>
                  <a:gd name="connsiteX1" fmla="*/ 2495550 w 4152900"/>
                  <a:gd name="connsiteY1" fmla="*/ 0 h 723902"/>
                  <a:gd name="connsiteX2" fmla="*/ 4152900 w 4152900"/>
                  <a:gd name="connsiteY2" fmla="*/ 723900 h 723902"/>
                  <a:gd name="connsiteX0" fmla="*/ 0 w 4152900"/>
                  <a:gd name="connsiteY0" fmla="*/ 676275 h 695327"/>
                  <a:gd name="connsiteX1" fmla="*/ 2171700 w 4152900"/>
                  <a:gd name="connsiteY1" fmla="*/ 0 h 695327"/>
                  <a:gd name="connsiteX2" fmla="*/ 4152900 w 4152900"/>
                  <a:gd name="connsiteY2" fmla="*/ 695325 h 695327"/>
                  <a:gd name="connsiteX0" fmla="*/ 0 w 4152900"/>
                  <a:gd name="connsiteY0" fmla="*/ 676317 h 695369"/>
                  <a:gd name="connsiteX1" fmla="*/ 2171700 w 4152900"/>
                  <a:gd name="connsiteY1" fmla="*/ 42 h 695369"/>
                  <a:gd name="connsiteX2" fmla="*/ 4152900 w 4152900"/>
                  <a:gd name="connsiteY2" fmla="*/ 695367 h 695369"/>
                  <a:gd name="connsiteX0" fmla="*/ 0 w 4152900"/>
                  <a:gd name="connsiteY0" fmla="*/ 677486 h 696538"/>
                  <a:gd name="connsiteX1" fmla="*/ 2171700 w 4152900"/>
                  <a:gd name="connsiteY1" fmla="*/ 1211 h 696538"/>
                  <a:gd name="connsiteX2" fmla="*/ 4152900 w 4152900"/>
                  <a:gd name="connsiteY2" fmla="*/ 696536 h 696538"/>
                  <a:gd name="connsiteX0" fmla="*/ 0 w 4166719"/>
                  <a:gd name="connsiteY0" fmla="*/ 676277 h 676277"/>
                  <a:gd name="connsiteX1" fmla="*/ 2171700 w 4166719"/>
                  <a:gd name="connsiteY1" fmla="*/ 2 h 676277"/>
                  <a:gd name="connsiteX2" fmla="*/ 4166719 w 4166719"/>
                  <a:gd name="connsiteY2" fmla="*/ 669927 h 676277"/>
                  <a:gd name="connsiteX0" fmla="*/ 0 w 4166719"/>
                  <a:gd name="connsiteY0" fmla="*/ 676277 h 676277"/>
                  <a:gd name="connsiteX1" fmla="*/ 2171700 w 4166719"/>
                  <a:gd name="connsiteY1" fmla="*/ 2 h 676277"/>
                  <a:gd name="connsiteX2" fmla="*/ 4166719 w 4166719"/>
                  <a:gd name="connsiteY2" fmla="*/ 669927 h 676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6719" h="676277">
                    <a:moveTo>
                      <a:pt x="0" y="676277"/>
                    </a:moveTo>
                    <a:cubicBezTo>
                      <a:pt x="1190403" y="665958"/>
                      <a:pt x="1477247" y="1060"/>
                      <a:pt x="2171700" y="2"/>
                    </a:cubicBezTo>
                    <a:cubicBezTo>
                      <a:pt x="2866153" y="-1056"/>
                      <a:pt x="3116588" y="671515"/>
                      <a:pt x="4166719" y="66992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216000" rtlCol="0" anchor="ctr"/>
              <a:lstStyle/>
              <a:p>
                <a:pPr algn="ctr"/>
                <a:r>
                  <a:rPr lang="en-DE" sz="1100" dirty="0"/>
                  <a:t>retarding</a:t>
                </a:r>
              </a:p>
              <a:p>
                <a:pPr algn="ctr"/>
                <a:r>
                  <a:rPr lang="en-DE" sz="1100" dirty="0"/>
                  <a:t>potential</a:t>
                </a:r>
                <a:endParaRPr lang="de-DE" sz="1100" dirty="0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05C0CE7B-E3BA-4897-826F-F7FF25338466}"/>
                  </a:ext>
                </a:extLst>
              </p:cNvPr>
              <p:cNvSpPr/>
              <p:nvPr/>
            </p:nvSpPr>
            <p:spPr>
              <a:xfrm>
                <a:off x="6624340" y="5472229"/>
                <a:ext cx="1862112" cy="474269"/>
              </a:xfrm>
              <a:custGeom>
                <a:avLst/>
                <a:gdLst>
                  <a:gd name="connsiteX0" fmla="*/ 0 w 1855416"/>
                  <a:gd name="connsiteY0" fmla="*/ 458443 h 475661"/>
                  <a:gd name="connsiteX1" fmla="*/ 1270000 w 1855416"/>
                  <a:gd name="connsiteY1" fmla="*/ 452093 h 475661"/>
                  <a:gd name="connsiteX2" fmla="*/ 1708150 w 1855416"/>
                  <a:gd name="connsiteY2" fmla="*/ 229843 h 475661"/>
                  <a:gd name="connsiteX3" fmla="*/ 1854200 w 1855416"/>
                  <a:gd name="connsiteY3" fmla="*/ 1243 h 475661"/>
                  <a:gd name="connsiteX4" fmla="*/ 1644650 w 1855416"/>
                  <a:gd name="connsiteY4" fmla="*/ 147293 h 475661"/>
                  <a:gd name="connsiteX5" fmla="*/ 1308100 w 1855416"/>
                  <a:gd name="connsiteY5" fmla="*/ 337793 h 475661"/>
                  <a:gd name="connsiteX6" fmla="*/ 615950 w 1855416"/>
                  <a:gd name="connsiteY6" fmla="*/ 356843 h 475661"/>
                  <a:gd name="connsiteX0" fmla="*/ 0 w 1855416"/>
                  <a:gd name="connsiteY0" fmla="*/ 459223 h 474700"/>
                  <a:gd name="connsiteX1" fmla="*/ 1270000 w 1855416"/>
                  <a:gd name="connsiteY1" fmla="*/ 452873 h 474700"/>
                  <a:gd name="connsiteX2" fmla="*/ 1708150 w 1855416"/>
                  <a:gd name="connsiteY2" fmla="*/ 256817 h 474700"/>
                  <a:gd name="connsiteX3" fmla="*/ 1854200 w 1855416"/>
                  <a:gd name="connsiteY3" fmla="*/ 2023 h 474700"/>
                  <a:gd name="connsiteX4" fmla="*/ 1644650 w 1855416"/>
                  <a:gd name="connsiteY4" fmla="*/ 148073 h 474700"/>
                  <a:gd name="connsiteX5" fmla="*/ 1308100 w 1855416"/>
                  <a:gd name="connsiteY5" fmla="*/ 338573 h 474700"/>
                  <a:gd name="connsiteX6" fmla="*/ 615950 w 1855416"/>
                  <a:gd name="connsiteY6" fmla="*/ 357623 h 474700"/>
                  <a:gd name="connsiteX0" fmla="*/ 0 w 1867149"/>
                  <a:gd name="connsiteY0" fmla="*/ 471458 h 486935"/>
                  <a:gd name="connsiteX1" fmla="*/ 1270000 w 1867149"/>
                  <a:gd name="connsiteY1" fmla="*/ 465108 h 486935"/>
                  <a:gd name="connsiteX2" fmla="*/ 1708150 w 1867149"/>
                  <a:gd name="connsiteY2" fmla="*/ 269052 h 486935"/>
                  <a:gd name="connsiteX3" fmla="*/ 1854200 w 1867149"/>
                  <a:gd name="connsiteY3" fmla="*/ 14258 h 486935"/>
                  <a:gd name="connsiteX4" fmla="*/ 1644650 w 1867149"/>
                  <a:gd name="connsiteY4" fmla="*/ 160308 h 486935"/>
                  <a:gd name="connsiteX5" fmla="*/ 1308100 w 1867149"/>
                  <a:gd name="connsiteY5" fmla="*/ 350808 h 486935"/>
                  <a:gd name="connsiteX6" fmla="*/ 615950 w 1867149"/>
                  <a:gd name="connsiteY6" fmla="*/ 369858 h 486935"/>
                  <a:gd name="connsiteX0" fmla="*/ 0 w 1862112"/>
                  <a:gd name="connsiteY0" fmla="*/ 467511 h 482988"/>
                  <a:gd name="connsiteX1" fmla="*/ 1270000 w 1862112"/>
                  <a:gd name="connsiteY1" fmla="*/ 461161 h 482988"/>
                  <a:gd name="connsiteX2" fmla="*/ 1708150 w 1862112"/>
                  <a:gd name="connsiteY2" fmla="*/ 265105 h 482988"/>
                  <a:gd name="connsiteX3" fmla="*/ 1854200 w 1862112"/>
                  <a:gd name="connsiteY3" fmla="*/ 10311 h 482988"/>
                  <a:gd name="connsiteX4" fmla="*/ 1644650 w 1862112"/>
                  <a:gd name="connsiteY4" fmla="*/ 156361 h 482988"/>
                  <a:gd name="connsiteX5" fmla="*/ 1308100 w 1862112"/>
                  <a:gd name="connsiteY5" fmla="*/ 346861 h 482988"/>
                  <a:gd name="connsiteX6" fmla="*/ 615950 w 1862112"/>
                  <a:gd name="connsiteY6" fmla="*/ 365911 h 482988"/>
                  <a:gd name="connsiteX0" fmla="*/ 0 w 1855416"/>
                  <a:gd name="connsiteY0" fmla="*/ 458079 h 473556"/>
                  <a:gd name="connsiteX1" fmla="*/ 1270000 w 1855416"/>
                  <a:gd name="connsiteY1" fmla="*/ 451729 h 473556"/>
                  <a:gd name="connsiteX2" fmla="*/ 1708150 w 1855416"/>
                  <a:gd name="connsiteY2" fmla="*/ 255673 h 473556"/>
                  <a:gd name="connsiteX3" fmla="*/ 1854200 w 1855416"/>
                  <a:gd name="connsiteY3" fmla="*/ 879 h 473556"/>
                  <a:gd name="connsiteX4" fmla="*/ 1644650 w 1855416"/>
                  <a:gd name="connsiteY4" fmla="*/ 177885 h 473556"/>
                  <a:gd name="connsiteX5" fmla="*/ 1308100 w 1855416"/>
                  <a:gd name="connsiteY5" fmla="*/ 337429 h 473556"/>
                  <a:gd name="connsiteX6" fmla="*/ 615950 w 1855416"/>
                  <a:gd name="connsiteY6" fmla="*/ 356479 h 473556"/>
                  <a:gd name="connsiteX0" fmla="*/ 0 w 1855416"/>
                  <a:gd name="connsiteY0" fmla="*/ 458139 h 473616"/>
                  <a:gd name="connsiteX1" fmla="*/ 1270000 w 1855416"/>
                  <a:gd name="connsiteY1" fmla="*/ 451789 h 473616"/>
                  <a:gd name="connsiteX2" fmla="*/ 1708150 w 1855416"/>
                  <a:gd name="connsiteY2" fmla="*/ 255733 h 473616"/>
                  <a:gd name="connsiteX3" fmla="*/ 1854200 w 1855416"/>
                  <a:gd name="connsiteY3" fmla="*/ 939 h 473616"/>
                  <a:gd name="connsiteX4" fmla="*/ 1644650 w 1855416"/>
                  <a:gd name="connsiteY4" fmla="*/ 177945 h 473616"/>
                  <a:gd name="connsiteX5" fmla="*/ 1308100 w 1855416"/>
                  <a:gd name="connsiteY5" fmla="*/ 337489 h 473616"/>
                  <a:gd name="connsiteX6" fmla="*/ 615950 w 1855416"/>
                  <a:gd name="connsiteY6" fmla="*/ 356539 h 473616"/>
                  <a:gd name="connsiteX0" fmla="*/ 0 w 1855416"/>
                  <a:gd name="connsiteY0" fmla="*/ 455710 h 471187"/>
                  <a:gd name="connsiteX1" fmla="*/ 1270000 w 1855416"/>
                  <a:gd name="connsiteY1" fmla="*/ 449360 h 471187"/>
                  <a:gd name="connsiteX2" fmla="*/ 1708150 w 1855416"/>
                  <a:gd name="connsiteY2" fmla="*/ 253304 h 471187"/>
                  <a:gd name="connsiteX3" fmla="*/ 1854200 w 1855416"/>
                  <a:gd name="connsiteY3" fmla="*/ 892 h 471187"/>
                  <a:gd name="connsiteX4" fmla="*/ 1644650 w 1855416"/>
                  <a:gd name="connsiteY4" fmla="*/ 175516 h 471187"/>
                  <a:gd name="connsiteX5" fmla="*/ 1308100 w 1855416"/>
                  <a:gd name="connsiteY5" fmla="*/ 335060 h 471187"/>
                  <a:gd name="connsiteX6" fmla="*/ 615950 w 1855416"/>
                  <a:gd name="connsiteY6" fmla="*/ 354110 h 471187"/>
                  <a:gd name="connsiteX0" fmla="*/ 0 w 1862112"/>
                  <a:gd name="connsiteY0" fmla="*/ 458686 h 474163"/>
                  <a:gd name="connsiteX1" fmla="*/ 1270000 w 1862112"/>
                  <a:gd name="connsiteY1" fmla="*/ 452336 h 474163"/>
                  <a:gd name="connsiteX2" fmla="*/ 1708150 w 1862112"/>
                  <a:gd name="connsiteY2" fmla="*/ 256280 h 474163"/>
                  <a:gd name="connsiteX3" fmla="*/ 1854200 w 1862112"/>
                  <a:gd name="connsiteY3" fmla="*/ 3868 h 474163"/>
                  <a:gd name="connsiteX4" fmla="*/ 1644650 w 1862112"/>
                  <a:gd name="connsiteY4" fmla="*/ 178492 h 474163"/>
                  <a:gd name="connsiteX5" fmla="*/ 1308100 w 1862112"/>
                  <a:gd name="connsiteY5" fmla="*/ 338036 h 474163"/>
                  <a:gd name="connsiteX6" fmla="*/ 615950 w 1862112"/>
                  <a:gd name="connsiteY6" fmla="*/ 357086 h 474163"/>
                  <a:gd name="connsiteX0" fmla="*/ 0 w 1862112"/>
                  <a:gd name="connsiteY0" fmla="*/ 458792 h 474269"/>
                  <a:gd name="connsiteX1" fmla="*/ 1270000 w 1862112"/>
                  <a:gd name="connsiteY1" fmla="*/ 452442 h 474269"/>
                  <a:gd name="connsiteX2" fmla="*/ 1708150 w 1862112"/>
                  <a:gd name="connsiteY2" fmla="*/ 256386 h 474269"/>
                  <a:gd name="connsiteX3" fmla="*/ 1854200 w 1862112"/>
                  <a:gd name="connsiteY3" fmla="*/ 3974 h 474269"/>
                  <a:gd name="connsiteX4" fmla="*/ 1644650 w 1862112"/>
                  <a:gd name="connsiteY4" fmla="*/ 178598 h 474269"/>
                  <a:gd name="connsiteX5" fmla="*/ 1308100 w 1862112"/>
                  <a:gd name="connsiteY5" fmla="*/ 338142 h 474269"/>
                  <a:gd name="connsiteX6" fmla="*/ 615950 w 1862112"/>
                  <a:gd name="connsiteY6" fmla="*/ 357192 h 47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12" h="474269">
                    <a:moveTo>
                      <a:pt x="0" y="458792"/>
                    </a:moveTo>
                    <a:cubicBezTo>
                      <a:pt x="492654" y="474667"/>
                      <a:pt x="985308" y="486176"/>
                      <a:pt x="1270000" y="452442"/>
                    </a:cubicBezTo>
                    <a:cubicBezTo>
                      <a:pt x="1554692" y="418708"/>
                      <a:pt x="1610783" y="331131"/>
                      <a:pt x="1708150" y="256386"/>
                    </a:cubicBezTo>
                    <a:cubicBezTo>
                      <a:pt x="1805517" y="181641"/>
                      <a:pt x="1888596" y="33607"/>
                      <a:pt x="1854200" y="3974"/>
                    </a:cubicBezTo>
                    <a:cubicBezTo>
                      <a:pt x="1819804" y="-25659"/>
                      <a:pt x="1723760" y="118141"/>
                      <a:pt x="1644650" y="178598"/>
                    </a:cubicBezTo>
                    <a:cubicBezTo>
                      <a:pt x="1565540" y="239055"/>
                      <a:pt x="1479550" y="303217"/>
                      <a:pt x="1308100" y="338142"/>
                    </a:cubicBezTo>
                    <a:cubicBezTo>
                      <a:pt x="1136650" y="373067"/>
                      <a:pt x="876300" y="365129"/>
                      <a:pt x="615950" y="35719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2FA59E68-3E88-4EFA-A923-BDCF655C83C5}"/>
                  </a:ext>
                </a:extLst>
              </p:cNvPr>
              <p:cNvSpPr/>
              <p:nvPr/>
            </p:nvSpPr>
            <p:spPr>
              <a:xfrm>
                <a:off x="6624341" y="5225367"/>
                <a:ext cx="3590925" cy="737811"/>
              </a:xfrm>
              <a:custGeom>
                <a:avLst/>
                <a:gdLst>
                  <a:gd name="connsiteX0" fmla="*/ 0 w 1855416"/>
                  <a:gd name="connsiteY0" fmla="*/ 458443 h 475661"/>
                  <a:gd name="connsiteX1" fmla="*/ 1270000 w 1855416"/>
                  <a:gd name="connsiteY1" fmla="*/ 452093 h 475661"/>
                  <a:gd name="connsiteX2" fmla="*/ 1708150 w 1855416"/>
                  <a:gd name="connsiteY2" fmla="*/ 229843 h 475661"/>
                  <a:gd name="connsiteX3" fmla="*/ 1854200 w 1855416"/>
                  <a:gd name="connsiteY3" fmla="*/ 1243 h 475661"/>
                  <a:gd name="connsiteX4" fmla="*/ 1644650 w 1855416"/>
                  <a:gd name="connsiteY4" fmla="*/ 147293 h 475661"/>
                  <a:gd name="connsiteX5" fmla="*/ 1308100 w 1855416"/>
                  <a:gd name="connsiteY5" fmla="*/ 337793 h 475661"/>
                  <a:gd name="connsiteX6" fmla="*/ 615950 w 1855416"/>
                  <a:gd name="connsiteY6" fmla="*/ 356843 h 475661"/>
                  <a:gd name="connsiteX0" fmla="*/ 0 w 1855416"/>
                  <a:gd name="connsiteY0" fmla="*/ 459223 h 474700"/>
                  <a:gd name="connsiteX1" fmla="*/ 1270000 w 1855416"/>
                  <a:gd name="connsiteY1" fmla="*/ 452873 h 474700"/>
                  <a:gd name="connsiteX2" fmla="*/ 1708150 w 1855416"/>
                  <a:gd name="connsiteY2" fmla="*/ 256817 h 474700"/>
                  <a:gd name="connsiteX3" fmla="*/ 1854200 w 1855416"/>
                  <a:gd name="connsiteY3" fmla="*/ 2023 h 474700"/>
                  <a:gd name="connsiteX4" fmla="*/ 1644650 w 1855416"/>
                  <a:gd name="connsiteY4" fmla="*/ 148073 h 474700"/>
                  <a:gd name="connsiteX5" fmla="*/ 1308100 w 1855416"/>
                  <a:gd name="connsiteY5" fmla="*/ 338573 h 474700"/>
                  <a:gd name="connsiteX6" fmla="*/ 615950 w 1855416"/>
                  <a:gd name="connsiteY6" fmla="*/ 357623 h 474700"/>
                  <a:gd name="connsiteX0" fmla="*/ 0 w 1867149"/>
                  <a:gd name="connsiteY0" fmla="*/ 471458 h 486935"/>
                  <a:gd name="connsiteX1" fmla="*/ 1270000 w 1867149"/>
                  <a:gd name="connsiteY1" fmla="*/ 465108 h 486935"/>
                  <a:gd name="connsiteX2" fmla="*/ 1708150 w 1867149"/>
                  <a:gd name="connsiteY2" fmla="*/ 269052 h 486935"/>
                  <a:gd name="connsiteX3" fmla="*/ 1854200 w 1867149"/>
                  <a:gd name="connsiteY3" fmla="*/ 14258 h 486935"/>
                  <a:gd name="connsiteX4" fmla="*/ 1644650 w 1867149"/>
                  <a:gd name="connsiteY4" fmla="*/ 160308 h 486935"/>
                  <a:gd name="connsiteX5" fmla="*/ 1308100 w 1867149"/>
                  <a:gd name="connsiteY5" fmla="*/ 350808 h 486935"/>
                  <a:gd name="connsiteX6" fmla="*/ 615950 w 1867149"/>
                  <a:gd name="connsiteY6" fmla="*/ 369858 h 486935"/>
                  <a:gd name="connsiteX0" fmla="*/ 0 w 1862112"/>
                  <a:gd name="connsiteY0" fmla="*/ 467511 h 482988"/>
                  <a:gd name="connsiteX1" fmla="*/ 1270000 w 1862112"/>
                  <a:gd name="connsiteY1" fmla="*/ 461161 h 482988"/>
                  <a:gd name="connsiteX2" fmla="*/ 1708150 w 1862112"/>
                  <a:gd name="connsiteY2" fmla="*/ 265105 h 482988"/>
                  <a:gd name="connsiteX3" fmla="*/ 1854200 w 1862112"/>
                  <a:gd name="connsiteY3" fmla="*/ 10311 h 482988"/>
                  <a:gd name="connsiteX4" fmla="*/ 1644650 w 1862112"/>
                  <a:gd name="connsiteY4" fmla="*/ 156361 h 482988"/>
                  <a:gd name="connsiteX5" fmla="*/ 1308100 w 1862112"/>
                  <a:gd name="connsiteY5" fmla="*/ 346861 h 482988"/>
                  <a:gd name="connsiteX6" fmla="*/ 615950 w 1862112"/>
                  <a:gd name="connsiteY6" fmla="*/ 365911 h 482988"/>
                  <a:gd name="connsiteX0" fmla="*/ 0 w 1855416"/>
                  <a:gd name="connsiteY0" fmla="*/ 458079 h 473556"/>
                  <a:gd name="connsiteX1" fmla="*/ 1270000 w 1855416"/>
                  <a:gd name="connsiteY1" fmla="*/ 451729 h 473556"/>
                  <a:gd name="connsiteX2" fmla="*/ 1708150 w 1855416"/>
                  <a:gd name="connsiteY2" fmla="*/ 255673 h 473556"/>
                  <a:gd name="connsiteX3" fmla="*/ 1854200 w 1855416"/>
                  <a:gd name="connsiteY3" fmla="*/ 879 h 473556"/>
                  <a:gd name="connsiteX4" fmla="*/ 1644650 w 1855416"/>
                  <a:gd name="connsiteY4" fmla="*/ 177885 h 473556"/>
                  <a:gd name="connsiteX5" fmla="*/ 1308100 w 1855416"/>
                  <a:gd name="connsiteY5" fmla="*/ 337429 h 473556"/>
                  <a:gd name="connsiteX6" fmla="*/ 615950 w 1855416"/>
                  <a:gd name="connsiteY6" fmla="*/ 356479 h 473556"/>
                  <a:gd name="connsiteX0" fmla="*/ 0 w 1855416"/>
                  <a:gd name="connsiteY0" fmla="*/ 458139 h 473616"/>
                  <a:gd name="connsiteX1" fmla="*/ 1270000 w 1855416"/>
                  <a:gd name="connsiteY1" fmla="*/ 451789 h 473616"/>
                  <a:gd name="connsiteX2" fmla="*/ 1708150 w 1855416"/>
                  <a:gd name="connsiteY2" fmla="*/ 255733 h 473616"/>
                  <a:gd name="connsiteX3" fmla="*/ 1854200 w 1855416"/>
                  <a:gd name="connsiteY3" fmla="*/ 939 h 473616"/>
                  <a:gd name="connsiteX4" fmla="*/ 1644650 w 1855416"/>
                  <a:gd name="connsiteY4" fmla="*/ 177945 h 473616"/>
                  <a:gd name="connsiteX5" fmla="*/ 1308100 w 1855416"/>
                  <a:gd name="connsiteY5" fmla="*/ 337489 h 473616"/>
                  <a:gd name="connsiteX6" fmla="*/ 615950 w 1855416"/>
                  <a:gd name="connsiteY6" fmla="*/ 356539 h 473616"/>
                  <a:gd name="connsiteX0" fmla="*/ 0 w 1855416"/>
                  <a:gd name="connsiteY0" fmla="*/ 455710 h 471187"/>
                  <a:gd name="connsiteX1" fmla="*/ 1270000 w 1855416"/>
                  <a:gd name="connsiteY1" fmla="*/ 449360 h 471187"/>
                  <a:gd name="connsiteX2" fmla="*/ 1708150 w 1855416"/>
                  <a:gd name="connsiteY2" fmla="*/ 253304 h 471187"/>
                  <a:gd name="connsiteX3" fmla="*/ 1854200 w 1855416"/>
                  <a:gd name="connsiteY3" fmla="*/ 892 h 471187"/>
                  <a:gd name="connsiteX4" fmla="*/ 1644650 w 1855416"/>
                  <a:gd name="connsiteY4" fmla="*/ 175516 h 471187"/>
                  <a:gd name="connsiteX5" fmla="*/ 1308100 w 1855416"/>
                  <a:gd name="connsiteY5" fmla="*/ 335060 h 471187"/>
                  <a:gd name="connsiteX6" fmla="*/ 615950 w 1855416"/>
                  <a:gd name="connsiteY6" fmla="*/ 354110 h 471187"/>
                  <a:gd name="connsiteX0" fmla="*/ 0 w 1862112"/>
                  <a:gd name="connsiteY0" fmla="*/ 458686 h 474163"/>
                  <a:gd name="connsiteX1" fmla="*/ 1270000 w 1862112"/>
                  <a:gd name="connsiteY1" fmla="*/ 452336 h 474163"/>
                  <a:gd name="connsiteX2" fmla="*/ 1708150 w 1862112"/>
                  <a:gd name="connsiteY2" fmla="*/ 256280 h 474163"/>
                  <a:gd name="connsiteX3" fmla="*/ 1854200 w 1862112"/>
                  <a:gd name="connsiteY3" fmla="*/ 3868 h 474163"/>
                  <a:gd name="connsiteX4" fmla="*/ 1644650 w 1862112"/>
                  <a:gd name="connsiteY4" fmla="*/ 178492 h 474163"/>
                  <a:gd name="connsiteX5" fmla="*/ 1308100 w 1862112"/>
                  <a:gd name="connsiteY5" fmla="*/ 338036 h 474163"/>
                  <a:gd name="connsiteX6" fmla="*/ 615950 w 1862112"/>
                  <a:gd name="connsiteY6" fmla="*/ 357086 h 474163"/>
                  <a:gd name="connsiteX0" fmla="*/ 0 w 1963475"/>
                  <a:gd name="connsiteY0" fmla="*/ 511856 h 527333"/>
                  <a:gd name="connsiteX1" fmla="*/ 1270000 w 1963475"/>
                  <a:gd name="connsiteY1" fmla="*/ 505506 h 527333"/>
                  <a:gd name="connsiteX2" fmla="*/ 1708150 w 1963475"/>
                  <a:gd name="connsiteY2" fmla="*/ 309450 h 527333"/>
                  <a:gd name="connsiteX3" fmla="*/ 1958975 w 1963475"/>
                  <a:gd name="connsiteY3" fmla="*/ 3063 h 527333"/>
                  <a:gd name="connsiteX4" fmla="*/ 1644650 w 1963475"/>
                  <a:gd name="connsiteY4" fmla="*/ 231662 h 527333"/>
                  <a:gd name="connsiteX5" fmla="*/ 1308100 w 1963475"/>
                  <a:gd name="connsiteY5" fmla="*/ 391206 h 527333"/>
                  <a:gd name="connsiteX6" fmla="*/ 615950 w 1963475"/>
                  <a:gd name="connsiteY6" fmla="*/ 410256 h 527333"/>
                  <a:gd name="connsiteX0" fmla="*/ 0 w 1967890"/>
                  <a:gd name="connsiteY0" fmla="*/ 526853 h 542330"/>
                  <a:gd name="connsiteX1" fmla="*/ 1270000 w 1967890"/>
                  <a:gd name="connsiteY1" fmla="*/ 520503 h 542330"/>
                  <a:gd name="connsiteX2" fmla="*/ 1708150 w 1967890"/>
                  <a:gd name="connsiteY2" fmla="*/ 324447 h 542330"/>
                  <a:gd name="connsiteX3" fmla="*/ 1958975 w 1967890"/>
                  <a:gd name="connsiteY3" fmla="*/ 18060 h 542330"/>
                  <a:gd name="connsiteX4" fmla="*/ 1644650 w 1967890"/>
                  <a:gd name="connsiteY4" fmla="*/ 246659 h 542330"/>
                  <a:gd name="connsiteX5" fmla="*/ 1308100 w 1967890"/>
                  <a:gd name="connsiteY5" fmla="*/ 406203 h 542330"/>
                  <a:gd name="connsiteX6" fmla="*/ 615950 w 1967890"/>
                  <a:gd name="connsiteY6" fmla="*/ 425253 h 542330"/>
                  <a:gd name="connsiteX0" fmla="*/ 0 w 2362148"/>
                  <a:gd name="connsiteY0" fmla="*/ 722547 h 738024"/>
                  <a:gd name="connsiteX1" fmla="*/ 1270000 w 2362148"/>
                  <a:gd name="connsiteY1" fmla="*/ 716197 h 738024"/>
                  <a:gd name="connsiteX2" fmla="*/ 1708150 w 2362148"/>
                  <a:gd name="connsiteY2" fmla="*/ 520141 h 738024"/>
                  <a:gd name="connsiteX3" fmla="*/ 1958975 w 2362148"/>
                  <a:gd name="connsiteY3" fmla="*/ 213754 h 738024"/>
                  <a:gd name="connsiteX4" fmla="*/ 2343150 w 2362148"/>
                  <a:gd name="connsiteY4" fmla="*/ 13728 h 738024"/>
                  <a:gd name="connsiteX5" fmla="*/ 1308100 w 2362148"/>
                  <a:gd name="connsiteY5" fmla="*/ 601897 h 738024"/>
                  <a:gd name="connsiteX6" fmla="*/ 615950 w 2362148"/>
                  <a:gd name="connsiteY6" fmla="*/ 620947 h 738024"/>
                  <a:gd name="connsiteX0" fmla="*/ 0 w 2394328"/>
                  <a:gd name="connsiteY0" fmla="*/ 712839 h 728316"/>
                  <a:gd name="connsiteX1" fmla="*/ 1270000 w 2394328"/>
                  <a:gd name="connsiteY1" fmla="*/ 706489 h 728316"/>
                  <a:gd name="connsiteX2" fmla="*/ 1708150 w 2394328"/>
                  <a:gd name="connsiteY2" fmla="*/ 510433 h 728316"/>
                  <a:gd name="connsiteX3" fmla="*/ 1958975 w 2394328"/>
                  <a:gd name="connsiteY3" fmla="*/ 204046 h 728316"/>
                  <a:gd name="connsiteX4" fmla="*/ 2343150 w 2394328"/>
                  <a:gd name="connsiteY4" fmla="*/ 4020 h 728316"/>
                  <a:gd name="connsiteX5" fmla="*/ 1308100 w 2394328"/>
                  <a:gd name="connsiteY5" fmla="*/ 592189 h 728316"/>
                  <a:gd name="connsiteX6" fmla="*/ 615950 w 2394328"/>
                  <a:gd name="connsiteY6" fmla="*/ 611239 h 728316"/>
                  <a:gd name="connsiteX0" fmla="*/ 0 w 2854528"/>
                  <a:gd name="connsiteY0" fmla="*/ 713505 h 728982"/>
                  <a:gd name="connsiteX1" fmla="*/ 1270000 w 2854528"/>
                  <a:gd name="connsiteY1" fmla="*/ 707155 h 728982"/>
                  <a:gd name="connsiteX2" fmla="*/ 1708150 w 2854528"/>
                  <a:gd name="connsiteY2" fmla="*/ 511099 h 728982"/>
                  <a:gd name="connsiteX3" fmla="*/ 1958975 w 2854528"/>
                  <a:gd name="connsiteY3" fmla="*/ 204712 h 728982"/>
                  <a:gd name="connsiteX4" fmla="*/ 2343150 w 2854528"/>
                  <a:gd name="connsiteY4" fmla="*/ 4686 h 728982"/>
                  <a:gd name="connsiteX5" fmla="*/ 2819400 w 2854528"/>
                  <a:gd name="connsiteY5" fmla="*/ 402355 h 728982"/>
                  <a:gd name="connsiteX6" fmla="*/ 615950 w 2854528"/>
                  <a:gd name="connsiteY6" fmla="*/ 611905 h 728982"/>
                  <a:gd name="connsiteX0" fmla="*/ 0 w 3422075"/>
                  <a:gd name="connsiteY0" fmla="*/ 713505 h 761270"/>
                  <a:gd name="connsiteX1" fmla="*/ 1270000 w 3422075"/>
                  <a:gd name="connsiteY1" fmla="*/ 707155 h 761270"/>
                  <a:gd name="connsiteX2" fmla="*/ 1708150 w 3422075"/>
                  <a:gd name="connsiteY2" fmla="*/ 511099 h 761270"/>
                  <a:gd name="connsiteX3" fmla="*/ 1958975 w 3422075"/>
                  <a:gd name="connsiteY3" fmla="*/ 204712 h 761270"/>
                  <a:gd name="connsiteX4" fmla="*/ 2343150 w 3422075"/>
                  <a:gd name="connsiteY4" fmla="*/ 4686 h 761270"/>
                  <a:gd name="connsiteX5" fmla="*/ 2819400 w 3422075"/>
                  <a:gd name="connsiteY5" fmla="*/ 402355 h 761270"/>
                  <a:gd name="connsiteX6" fmla="*/ 3378200 w 3422075"/>
                  <a:gd name="connsiteY6" fmla="*/ 761130 h 761270"/>
                  <a:gd name="connsiteX0" fmla="*/ 0 w 3378200"/>
                  <a:gd name="connsiteY0" fmla="*/ 713505 h 761130"/>
                  <a:gd name="connsiteX1" fmla="*/ 1270000 w 3378200"/>
                  <a:gd name="connsiteY1" fmla="*/ 707155 h 761130"/>
                  <a:gd name="connsiteX2" fmla="*/ 1708150 w 3378200"/>
                  <a:gd name="connsiteY2" fmla="*/ 511099 h 761130"/>
                  <a:gd name="connsiteX3" fmla="*/ 1958975 w 3378200"/>
                  <a:gd name="connsiteY3" fmla="*/ 204712 h 761130"/>
                  <a:gd name="connsiteX4" fmla="*/ 2343150 w 3378200"/>
                  <a:gd name="connsiteY4" fmla="*/ 4686 h 761130"/>
                  <a:gd name="connsiteX5" fmla="*/ 2819400 w 3378200"/>
                  <a:gd name="connsiteY5" fmla="*/ 402355 h 761130"/>
                  <a:gd name="connsiteX6" fmla="*/ 3378200 w 3378200"/>
                  <a:gd name="connsiteY6" fmla="*/ 761130 h 761130"/>
                  <a:gd name="connsiteX0" fmla="*/ 0 w 3378200"/>
                  <a:gd name="connsiteY0" fmla="*/ 713505 h 761130"/>
                  <a:gd name="connsiteX1" fmla="*/ 1270000 w 3378200"/>
                  <a:gd name="connsiteY1" fmla="*/ 707155 h 761130"/>
                  <a:gd name="connsiteX2" fmla="*/ 1708150 w 3378200"/>
                  <a:gd name="connsiteY2" fmla="*/ 511099 h 761130"/>
                  <a:gd name="connsiteX3" fmla="*/ 1958975 w 3378200"/>
                  <a:gd name="connsiteY3" fmla="*/ 204712 h 761130"/>
                  <a:gd name="connsiteX4" fmla="*/ 2343150 w 3378200"/>
                  <a:gd name="connsiteY4" fmla="*/ 4686 h 761130"/>
                  <a:gd name="connsiteX5" fmla="*/ 2819400 w 3378200"/>
                  <a:gd name="connsiteY5" fmla="*/ 402355 h 761130"/>
                  <a:gd name="connsiteX6" fmla="*/ 3378200 w 3378200"/>
                  <a:gd name="connsiteY6" fmla="*/ 761130 h 761130"/>
                  <a:gd name="connsiteX0" fmla="*/ 0 w 3378200"/>
                  <a:gd name="connsiteY0" fmla="*/ 713505 h 761130"/>
                  <a:gd name="connsiteX1" fmla="*/ 1270000 w 3378200"/>
                  <a:gd name="connsiteY1" fmla="*/ 707155 h 761130"/>
                  <a:gd name="connsiteX2" fmla="*/ 1708150 w 3378200"/>
                  <a:gd name="connsiteY2" fmla="*/ 511099 h 761130"/>
                  <a:gd name="connsiteX3" fmla="*/ 1958975 w 3378200"/>
                  <a:gd name="connsiteY3" fmla="*/ 204712 h 761130"/>
                  <a:gd name="connsiteX4" fmla="*/ 2343150 w 3378200"/>
                  <a:gd name="connsiteY4" fmla="*/ 4686 h 761130"/>
                  <a:gd name="connsiteX5" fmla="*/ 2819400 w 3378200"/>
                  <a:gd name="connsiteY5" fmla="*/ 402355 h 761130"/>
                  <a:gd name="connsiteX6" fmla="*/ 3378200 w 3378200"/>
                  <a:gd name="connsiteY6" fmla="*/ 761130 h 761130"/>
                  <a:gd name="connsiteX0" fmla="*/ 0 w 3378200"/>
                  <a:gd name="connsiteY0" fmla="*/ 716507 h 764132"/>
                  <a:gd name="connsiteX1" fmla="*/ 1270000 w 3378200"/>
                  <a:gd name="connsiteY1" fmla="*/ 710157 h 764132"/>
                  <a:gd name="connsiteX2" fmla="*/ 1708150 w 3378200"/>
                  <a:gd name="connsiteY2" fmla="*/ 514101 h 764132"/>
                  <a:gd name="connsiteX3" fmla="*/ 1958975 w 3378200"/>
                  <a:gd name="connsiteY3" fmla="*/ 207714 h 764132"/>
                  <a:gd name="connsiteX4" fmla="*/ 2343150 w 3378200"/>
                  <a:gd name="connsiteY4" fmla="*/ 7688 h 764132"/>
                  <a:gd name="connsiteX5" fmla="*/ 2806700 w 3378200"/>
                  <a:gd name="connsiteY5" fmla="*/ 475207 h 764132"/>
                  <a:gd name="connsiteX6" fmla="*/ 3378200 w 3378200"/>
                  <a:gd name="connsiteY6" fmla="*/ 764132 h 764132"/>
                  <a:gd name="connsiteX0" fmla="*/ 0 w 3590925"/>
                  <a:gd name="connsiteY0" fmla="*/ 716507 h 748257"/>
                  <a:gd name="connsiteX1" fmla="*/ 1270000 w 3590925"/>
                  <a:gd name="connsiteY1" fmla="*/ 710157 h 748257"/>
                  <a:gd name="connsiteX2" fmla="*/ 1708150 w 3590925"/>
                  <a:gd name="connsiteY2" fmla="*/ 514101 h 748257"/>
                  <a:gd name="connsiteX3" fmla="*/ 1958975 w 3590925"/>
                  <a:gd name="connsiteY3" fmla="*/ 207714 h 748257"/>
                  <a:gd name="connsiteX4" fmla="*/ 2343150 w 3590925"/>
                  <a:gd name="connsiteY4" fmla="*/ 7688 h 748257"/>
                  <a:gd name="connsiteX5" fmla="*/ 2806700 w 3590925"/>
                  <a:gd name="connsiteY5" fmla="*/ 475207 h 748257"/>
                  <a:gd name="connsiteX6" fmla="*/ 3590925 w 3590925"/>
                  <a:gd name="connsiteY6" fmla="*/ 748257 h 748257"/>
                  <a:gd name="connsiteX0" fmla="*/ 0 w 3590925"/>
                  <a:gd name="connsiteY0" fmla="*/ 716507 h 748650"/>
                  <a:gd name="connsiteX1" fmla="*/ 1270000 w 3590925"/>
                  <a:gd name="connsiteY1" fmla="*/ 710157 h 748650"/>
                  <a:gd name="connsiteX2" fmla="*/ 1708150 w 3590925"/>
                  <a:gd name="connsiteY2" fmla="*/ 514101 h 748650"/>
                  <a:gd name="connsiteX3" fmla="*/ 1958975 w 3590925"/>
                  <a:gd name="connsiteY3" fmla="*/ 207714 h 748650"/>
                  <a:gd name="connsiteX4" fmla="*/ 2343150 w 3590925"/>
                  <a:gd name="connsiteY4" fmla="*/ 7688 h 748650"/>
                  <a:gd name="connsiteX5" fmla="*/ 2806700 w 3590925"/>
                  <a:gd name="connsiteY5" fmla="*/ 475207 h 748650"/>
                  <a:gd name="connsiteX6" fmla="*/ 3590925 w 3590925"/>
                  <a:gd name="connsiteY6" fmla="*/ 748257 h 748650"/>
                  <a:gd name="connsiteX0" fmla="*/ 0 w 3590925"/>
                  <a:gd name="connsiteY0" fmla="*/ 715646 h 747736"/>
                  <a:gd name="connsiteX1" fmla="*/ 1270000 w 3590925"/>
                  <a:gd name="connsiteY1" fmla="*/ 709296 h 747736"/>
                  <a:gd name="connsiteX2" fmla="*/ 1708150 w 3590925"/>
                  <a:gd name="connsiteY2" fmla="*/ 513240 h 747736"/>
                  <a:gd name="connsiteX3" fmla="*/ 1958975 w 3590925"/>
                  <a:gd name="connsiteY3" fmla="*/ 206853 h 747736"/>
                  <a:gd name="connsiteX4" fmla="*/ 2343150 w 3590925"/>
                  <a:gd name="connsiteY4" fmla="*/ 6827 h 747736"/>
                  <a:gd name="connsiteX5" fmla="*/ 2838450 w 3590925"/>
                  <a:gd name="connsiteY5" fmla="*/ 455296 h 747736"/>
                  <a:gd name="connsiteX6" fmla="*/ 3590925 w 3590925"/>
                  <a:gd name="connsiteY6" fmla="*/ 747396 h 747736"/>
                  <a:gd name="connsiteX0" fmla="*/ 0 w 3590925"/>
                  <a:gd name="connsiteY0" fmla="*/ 715646 h 747736"/>
                  <a:gd name="connsiteX1" fmla="*/ 1270000 w 3590925"/>
                  <a:gd name="connsiteY1" fmla="*/ 709296 h 747736"/>
                  <a:gd name="connsiteX2" fmla="*/ 1708150 w 3590925"/>
                  <a:gd name="connsiteY2" fmla="*/ 513240 h 747736"/>
                  <a:gd name="connsiteX3" fmla="*/ 1958975 w 3590925"/>
                  <a:gd name="connsiteY3" fmla="*/ 206853 h 747736"/>
                  <a:gd name="connsiteX4" fmla="*/ 2343150 w 3590925"/>
                  <a:gd name="connsiteY4" fmla="*/ 6827 h 747736"/>
                  <a:gd name="connsiteX5" fmla="*/ 2838450 w 3590925"/>
                  <a:gd name="connsiteY5" fmla="*/ 455296 h 747736"/>
                  <a:gd name="connsiteX6" fmla="*/ 3590925 w 3590925"/>
                  <a:gd name="connsiteY6" fmla="*/ 747396 h 747736"/>
                  <a:gd name="connsiteX0" fmla="*/ 0 w 3590925"/>
                  <a:gd name="connsiteY0" fmla="*/ 715929 h 748035"/>
                  <a:gd name="connsiteX1" fmla="*/ 1270000 w 3590925"/>
                  <a:gd name="connsiteY1" fmla="*/ 709579 h 748035"/>
                  <a:gd name="connsiteX2" fmla="*/ 1708150 w 3590925"/>
                  <a:gd name="connsiteY2" fmla="*/ 513523 h 748035"/>
                  <a:gd name="connsiteX3" fmla="*/ 1958975 w 3590925"/>
                  <a:gd name="connsiteY3" fmla="*/ 207136 h 748035"/>
                  <a:gd name="connsiteX4" fmla="*/ 2343150 w 3590925"/>
                  <a:gd name="connsiteY4" fmla="*/ 7110 h 748035"/>
                  <a:gd name="connsiteX5" fmla="*/ 2800350 w 3590925"/>
                  <a:gd name="connsiteY5" fmla="*/ 461929 h 748035"/>
                  <a:gd name="connsiteX6" fmla="*/ 3590925 w 3590925"/>
                  <a:gd name="connsiteY6" fmla="*/ 747679 h 748035"/>
                  <a:gd name="connsiteX0" fmla="*/ 0 w 3590925"/>
                  <a:gd name="connsiteY0" fmla="*/ 715929 h 748039"/>
                  <a:gd name="connsiteX1" fmla="*/ 1270000 w 3590925"/>
                  <a:gd name="connsiteY1" fmla="*/ 709579 h 748039"/>
                  <a:gd name="connsiteX2" fmla="*/ 1708150 w 3590925"/>
                  <a:gd name="connsiteY2" fmla="*/ 513523 h 748039"/>
                  <a:gd name="connsiteX3" fmla="*/ 1958975 w 3590925"/>
                  <a:gd name="connsiteY3" fmla="*/ 207136 h 748039"/>
                  <a:gd name="connsiteX4" fmla="*/ 2343150 w 3590925"/>
                  <a:gd name="connsiteY4" fmla="*/ 7110 h 748039"/>
                  <a:gd name="connsiteX5" fmla="*/ 2800350 w 3590925"/>
                  <a:gd name="connsiteY5" fmla="*/ 461929 h 748039"/>
                  <a:gd name="connsiteX6" fmla="*/ 3590925 w 3590925"/>
                  <a:gd name="connsiteY6" fmla="*/ 747679 h 748039"/>
                  <a:gd name="connsiteX0" fmla="*/ 0 w 3590925"/>
                  <a:gd name="connsiteY0" fmla="*/ 712854 h 744870"/>
                  <a:gd name="connsiteX1" fmla="*/ 1270000 w 3590925"/>
                  <a:gd name="connsiteY1" fmla="*/ 706504 h 744870"/>
                  <a:gd name="connsiteX2" fmla="*/ 1708150 w 3590925"/>
                  <a:gd name="connsiteY2" fmla="*/ 510448 h 744870"/>
                  <a:gd name="connsiteX3" fmla="*/ 1958975 w 3590925"/>
                  <a:gd name="connsiteY3" fmla="*/ 204061 h 744870"/>
                  <a:gd name="connsiteX4" fmla="*/ 2305050 w 3590925"/>
                  <a:gd name="connsiteY4" fmla="*/ 7210 h 744870"/>
                  <a:gd name="connsiteX5" fmla="*/ 2800350 w 3590925"/>
                  <a:gd name="connsiteY5" fmla="*/ 458854 h 744870"/>
                  <a:gd name="connsiteX6" fmla="*/ 3590925 w 3590925"/>
                  <a:gd name="connsiteY6" fmla="*/ 744604 h 744870"/>
                  <a:gd name="connsiteX0" fmla="*/ 0 w 3590925"/>
                  <a:gd name="connsiteY0" fmla="*/ 706297 h 738313"/>
                  <a:gd name="connsiteX1" fmla="*/ 1270000 w 3590925"/>
                  <a:gd name="connsiteY1" fmla="*/ 699947 h 738313"/>
                  <a:gd name="connsiteX2" fmla="*/ 1708150 w 3590925"/>
                  <a:gd name="connsiteY2" fmla="*/ 503891 h 738313"/>
                  <a:gd name="connsiteX3" fmla="*/ 1958975 w 3590925"/>
                  <a:gd name="connsiteY3" fmla="*/ 197504 h 738313"/>
                  <a:gd name="connsiteX4" fmla="*/ 2305050 w 3590925"/>
                  <a:gd name="connsiteY4" fmla="*/ 653 h 738313"/>
                  <a:gd name="connsiteX5" fmla="*/ 2800350 w 3590925"/>
                  <a:gd name="connsiteY5" fmla="*/ 452297 h 738313"/>
                  <a:gd name="connsiteX6" fmla="*/ 3590925 w 3590925"/>
                  <a:gd name="connsiteY6" fmla="*/ 738047 h 738313"/>
                  <a:gd name="connsiteX0" fmla="*/ 0 w 3590925"/>
                  <a:gd name="connsiteY0" fmla="*/ 706695 h 738711"/>
                  <a:gd name="connsiteX1" fmla="*/ 1270000 w 3590925"/>
                  <a:gd name="connsiteY1" fmla="*/ 700345 h 738711"/>
                  <a:gd name="connsiteX2" fmla="*/ 1708150 w 3590925"/>
                  <a:gd name="connsiteY2" fmla="*/ 504289 h 738711"/>
                  <a:gd name="connsiteX3" fmla="*/ 1958975 w 3590925"/>
                  <a:gd name="connsiteY3" fmla="*/ 197902 h 738711"/>
                  <a:gd name="connsiteX4" fmla="*/ 2305050 w 3590925"/>
                  <a:gd name="connsiteY4" fmla="*/ 1051 h 738711"/>
                  <a:gd name="connsiteX5" fmla="*/ 2800350 w 3590925"/>
                  <a:gd name="connsiteY5" fmla="*/ 452695 h 738711"/>
                  <a:gd name="connsiteX6" fmla="*/ 3590925 w 3590925"/>
                  <a:gd name="connsiteY6" fmla="*/ 738445 h 738711"/>
                  <a:gd name="connsiteX0" fmla="*/ 0 w 3590925"/>
                  <a:gd name="connsiteY0" fmla="*/ 706695 h 738806"/>
                  <a:gd name="connsiteX1" fmla="*/ 1270000 w 3590925"/>
                  <a:gd name="connsiteY1" fmla="*/ 700345 h 738806"/>
                  <a:gd name="connsiteX2" fmla="*/ 1708150 w 3590925"/>
                  <a:gd name="connsiteY2" fmla="*/ 504289 h 738806"/>
                  <a:gd name="connsiteX3" fmla="*/ 1958975 w 3590925"/>
                  <a:gd name="connsiteY3" fmla="*/ 197902 h 738806"/>
                  <a:gd name="connsiteX4" fmla="*/ 2305050 w 3590925"/>
                  <a:gd name="connsiteY4" fmla="*/ 1051 h 738806"/>
                  <a:gd name="connsiteX5" fmla="*/ 2800350 w 3590925"/>
                  <a:gd name="connsiteY5" fmla="*/ 452695 h 738806"/>
                  <a:gd name="connsiteX6" fmla="*/ 3590925 w 3590925"/>
                  <a:gd name="connsiteY6" fmla="*/ 738445 h 738806"/>
                  <a:gd name="connsiteX0" fmla="*/ 0 w 3590925"/>
                  <a:gd name="connsiteY0" fmla="*/ 706695 h 738851"/>
                  <a:gd name="connsiteX1" fmla="*/ 1270000 w 3590925"/>
                  <a:gd name="connsiteY1" fmla="*/ 700345 h 738851"/>
                  <a:gd name="connsiteX2" fmla="*/ 1708150 w 3590925"/>
                  <a:gd name="connsiteY2" fmla="*/ 504289 h 738851"/>
                  <a:gd name="connsiteX3" fmla="*/ 1958975 w 3590925"/>
                  <a:gd name="connsiteY3" fmla="*/ 197902 h 738851"/>
                  <a:gd name="connsiteX4" fmla="*/ 2305050 w 3590925"/>
                  <a:gd name="connsiteY4" fmla="*/ 1051 h 738851"/>
                  <a:gd name="connsiteX5" fmla="*/ 2800350 w 3590925"/>
                  <a:gd name="connsiteY5" fmla="*/ 452695 h 738851"/>
                  <a:gd name="connsiteX6" fmla="*/ 3590925 w 3590925"/>
                  <a:gd name="connsiteY6" fmla="*/ 738445 h 738851"/>
                  <a:gd name="connsiteX0" fmla="*/ 0 w 3590925"/>
                  <a:gd name="connsiteY0" fmla="*/ 705763 h 737919"/>
                  <a:gd name="connsiteX1" fmla="*/ 1270000 w 3590925"/>
                  <a:gd name="connsiteY1" fmla="*/ 699413 h 737919"/>
                  <a:gd name="connsiteX2" fmla="*/ 1708150 w 3590925"/>
                  <a:gd name="connsiteY2" fmla="*/ 503357 h 737919"/>
                  <a:gd name="connsiteX3" fmla="*/ 1958975 w 3590925"/>
                  <a:gd name="connsiteY3" fmla="*/ 196970 h 737919"/>
                  <a:gd name="connsiteX4" fmla="*/ 2305050 w 3590925"/>
                  <a:gd name="connsiteY4" fmla="*/ 119 h 737919"/>
                  <a:gd name="connsiteX5" fmla="*/ 2800350 w 3590925"/>
                  <a:gd name="connsiteY5" fmla="*/ 451763 h 737919"/>
                  <a:gd name="connsiteX6" fmla="*/ 3590925 w 3590925"/>
                  <a:gd name="connsiteY6" fmla="*/ 737513 h 737919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8150 w 3590925"/>
                  <a:gd name="connsiteY2" fmla="*/ 503249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8150 w 3590925"/>
                  <a:gd name="connsiteY2" fmla="*/ 503249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5768 w 3590925"/>
                  <a:gd name="connsiteY2" fmla="*/ 508012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5768 w 3590925"/>
                  <a:gd name="connsiteY2" fmla="*/ 508012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5768 w 3590925"/>
                  <a:gd name="connsiteY2" fmla="*/ 508012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90925" h="737811">
                    <a:moveTo>
                      <a:pt x="0" y="705655"/>
                    </a:moveTo>
                    <a:cubicBezTo>
                      <a:pt x="492654" y="721530"/>
                      <a:pt x="985705" y="732246"/>
                      <a:pt x="1270000" y="699305"/>
                    </a:cubicBezTo>
                    <a:cubicBezTo>
                      <a:pt x="1554295" y="666364"/>
                      <a:pt x="1588558" y="606040"/>
                      <a:pt x="1705768" y="508012"/>
                    </a:cubicBezTo>
                    <a:cubicBezTo>
                      <a:pt x="1822978" y="409984"/>
                      <a:pt x="1880527" y="281529"/>
                      <a:pt x="1958975" y="196862"/>
                    </a:cubicBezTo>
                    <a:cubicBezTo>
                      <a:pt x="2037423" y="112195"/>
                      <a:pt x="2107671" y="1996"/>
                      <a:pt x="2305050" y="11"/>
                    </a:cubicBezTo>
                    <a:cubicBezTo>
                      <a:pt x="2502429" y="-1974"/>
                      <a:pt x="2646362" y="277956"/>
                      <a:pt x="2800350" y="451655"/>
                    </a:cubicBezTo>
                    <a:cubicBezTo>
                      <a:pt x="2964237" y="636521"/>
                      <a:pt x="3101975" y="745342"/>
                      <a:pt x="3590925" y="73740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7C2F9DE1-07D7-4EDE-AC67-966E0762CC58}"/>
                </a:ext>
              </a:extLst>
            </p:cNvPr>
            <p:cNvSpPr/>
            <p:nvPr/>
          </p:nvSpPr>
          <p:spPr>
            <a:xfrm>
              <a:off x="9161956" y="687206"/>
              <a:ext cx="209036" cy="2101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tx1"/>
              </a:solidFill>
              <a:prstDash val="solid"/>
            </a:ln>
          </p:spPr>
          <p:txBody>
            <a:bodyPr wrap="none" lIns="102850" tIns="51425" rIns="102850" bIns="51425" anchor="ctr" compatLnSpc="0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>
                  <a:latin typeface="Arial" pitchFamily="34"/>
                </a:defRPr>
              </a:pPr>
              <a:r>
                <a:rPr lang="en-US" sz="1371" dirty="0">
                  <a:latin typeface="Arial" pitchFamily="34"/>
                  <a:ea typeface="Noto Sans CJK SC Regular" pitchFamily="2"/>
                  <a:cs typeface="Lohit Devanagari" pitchFamily="2"/>
                </a:rPr>
                <a:t>e</a:t>
              </a:r>
              <a:r>
                <a:rPr lang="en-US" sz="1371" baseline="33000" dirty="0">
                  <a:latin typeface="Arial" pitchFamily="34"/>
                  <a:ea typeface="Noto Sans CJK SC Regular" pitchFamily="2"/>
                  <a:cs typeface="Lohit Devanagari" pitchFamily="2"/>
                </a:rPr>
                <a:t>-</a:t>
              </a: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4D726456-F614-4BFB-94C9-6EE342091A85}"/>
                </a:ext>
              </a:extLst>
            </p:cNvPr>
            <p:cNvSpPr/>
            <p:nvPr/>
          </p:nvSpPr>
          <p:spPr>
            <a:xfrm flipH="1">
              <a:off x="8432291" y="849126"/>
              <a:ext cx="674240" cy="3858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18" h="2185">
                  <a:moveTo>
                    <a:pt x="0" y="7"/>
                  </a:moveTo>
                  <a:cubicBezTo>
                    <a:pt x="93" y="-8"/>
                    <a:pt x="167" y="-1"/>
                    <a:pt x="278" y="59"/>
                  </a:cubicBezTo>
                  <a:cubicBezTo>
                    <a:pt x="557" y="210"/>
                    <a:pt x="355" y="756"/>
                    <a:pt x="188" y="665"/>
                  </a:cubicBezTo>
                  <a:cubicBezTo>
                    <a:pt x="21" y="575"/>
                    <a:pt x="557" y="210"/>
                    <a:pt x="836" y="361"/>
                  </a:cubicBezTo>
                  <a:cubicBezTo>
                    <a:pt x="1114" y="511"/>
                    <a:pt x="912" y="1057"/>
                    <a:pt x="745" y="967"/>
                  </a:cubicBezTo>
                  <a:cubicBezTo>
                    <a:pt x="578" y="876"/>
                    <a:pt x="1114" y="511"/>
                    <a:pt x="1393" y="662"/>
                  </a:cubicBezTo>
                  <a:cubicBezTo>
                    <a:pt x="1671" y="813"/>
                    <a:pt x="1470" y="1359"/>
                    <a:pt x="1303" y="1268"/>
                  </a:cubicBezTo>
                  <a:cubicBezTo>
                    <a:pt x="1135" y="1178"/>
                    <a:pt x="1671" y="813"/>
                    <a:pt x="1950" y="963"/>
                  </a:cubicBezTo>
                  <a:cubicBezTo>
                    <a:pt x="2229" y="1114"/>
                    <a:pt x="2027" y="1660"/>
                    <a:pt x="1860" y="1570"/>
                  </a:cubicBezTo>
                  <a:cubicBezTo>
                    <a:pt x="1693" y="1479"/>
                    <a:pt x="2229" y="1114"/>
                    <a:pt x="2507" y="1265"/>
                  </a:cubicBezTo>
                  <a:cubicBezTo>
                    <a:pt x="2786" y="1416"/>
                    <a:pt x="2584" y="1961"/>
                    <a:pt x="2417" y="1871"/>
                  </a:cubicBezTo>
                  <a:cubicBezTo>
                    <a:pt x="2250" y="1781"/>
                    <a:pt x="2787" y="1414"/>
                    <a:pt x="3065" y="1566"/>
                  </a:cubicBezTo>
                  <a:cubicBezTo>
                    <a:pt x="3343" y="1717"/>
                    <a:pt x="3169" y="2278"/>
                    <a:pt x="2974" y="2172"/>
                  </a:cubicBezTo>
                  <a:cubicBezTo>
                    <a:pt x="2779" y="2067"/>
                    <a:pt x="3343" y="1717"/>
                    <a:pt x="3622" y="1868"/>
                  </a:cubicBezTo>
                  <a:cubicBezTo>
                    <a:pt x="3705" y="1913"/>
                    <a:pt x="3826" y="2011"/>
                    <a:pt x="3817" y="2072"/>
                  </a:cubicBez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tailEnd type="triangle"/>
            </a:ln>
          </p:spPr>
          <p:txBody>
            <a:bodyPr wrap="none" lIns="90000" tIns="45000" rIns="90000" bIns="45000" anchor="ctr" compatLnSpc="0"/>
            <a:lstStyle>
              <a:defPPr>
                <a:defRPr lang="en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iberation Sans" pitchFamily="18"/>
                <a:ea typeface="Noto Sans CJK SC Regular" pitchFamily="2"/>
                <a:cs typeface="Lohit Devanagari" pitchFamily="2"/>
              </a:endParaRP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2C89A4F4-858A-4AEF-8B5E-663DCE10C7EB}"/>
              </a:ext>
            </a:extLst>
          </p:cNvPr>
          <p:cNvGrpSpPr>
            <a:grpSpLocks noChangeAspect="1"/>
          </p:cNvGrpSpPr>
          <p:nvPr/>
        </p:nvGrpSpPr>
        <p:grpSpPr>
          <a:xfrm>
            <a:off x="9554977" y="2215111"/>
            <a:ext cx="2405682" cy="1803184"/>
            <a:chOff x="9641399" y="1405188"/>
            <a:chExt cx="2540179" cy="1903997"/>
          </a:xfrm>
        </p:grpSpPr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7B576714-7D9A-4D9B-8387-7A91283B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1399" y="1405188"/>
              <a:ext cx="2540179" cy="190399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hteck 47">
                  <a:extLst>
                    <a:ext uri="{FF2B5EF4-FFF2-40B4-BE49-F238E27FC236}">
                      <a16:creationId xmlns:a16="http://schemas.microsoft.com/office/drawing/2014/main" id="{B4BEE028-6F37-45D5-A463-8CA79BEF1958}"/>
                    </a:ext>
                  </a:extLst>
                </p:cNvPr>
                <p:cNvSpPr/>
                <p:nvPr/>
              </p:nvSpPr>
              <p:spPr>
                <a:xfrm>
                  <a:off x="10546106" y="2078673"/>
                  <a:ext cx="1354602" cy="36535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Pre>
                        <m:sPre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83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𝐾𝑟</m:t>
                          </m:r>
                        </m:e>
                      </m:sPre>
                    </m:oMath>
                  </a14:m>
                  <a:r>
                    <a:rPr lang="en-US" sz="1600" dirty="0"/>
                    <a:t> source</a:t>
                  </a:r>
                </a:p>
              </p:txBody>
            </p:sp>
          </mc:Choice>
          <mc:Fallback xmlns="">
            <p:sp>
              <p:nvSpPr>
                <p:cNvPr id="48" name="Rechteck 47">
                  <a:extLst>
                    <a:ext uri="{FF2B5EF4-FFF2-40B4-BE49-F238E27FC236}">
                      <a16:creationId xmlns:a16="http://schemas.microsoft.com/office/drawing/2014/main" id="{B4BEE028-6F37-45D5-A463-8CA79BEF19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6106" y="2078673"/>
                  <a:ext cx="1354602" cy="365356"/>
                </a:xfrm>
                <a:prstGeom prst="rect">
                  <a:avLst/>
                </a:prstGeom>
                <a:blipFill>
                  <a:blip r:embed="rId9"/>
                  <a:stretch>
                    <a:fillRect r="-6667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29A30C76-3E26-4EAD-806B-BF386916E62B}"/>
              </a:ext>
            </a:extLst>
          </p:cNvPr>
          <p:cNvSpPr/>
          <p:nvPr/>
        </p:nvSpPr>
        <p:spPr>
          <a:xfrm rot="8726684">
            <a:off x="9677005" y="2050079"/>
            <a:ext cx="324436" cy="405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3" name="Pfeil: nach unten 52">
            <a:extLst>
              <a:ext uri="{FF2B5EF4-FFF2-40B4-BE49-F238E27FC236}">
                <a16:creationId xmlns:a16="http://schemas.microsoft.com/office/drawing/2014/main" id="{56359EF0-4D09-4828-AF57-9DFC263017DF}"/>
              </a:ext>
            </a:extLst>
          </p:cNvPr>
          <p:cNvSpPr/>
          <p:nvPr/>
        </p:nvSpPr>
        <p:spPr>
          <a:xfrm rot="8124274">
            <a:off x="7932092" y="3158484"/>
            <a:ext cx="324436" cy="11929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01656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:p15="http://schemas.microsoft.com/office/powerpoint/2012/main"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0ADB3DCA-55BC-4F92-9FEE-CC7B8F37F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31" y="3138652"/>
            <a:ext cx="7744832" cy="33399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60086E-DBDC-42A6-AA29-A05A1DFE3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with Electrons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43041462-95B1-44BC-9E63-0B4D7F58EC7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218883" y="1218914"/>
                <a:ext cx="7179784" cy="468741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83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𝐾𝑟</m:t>
                        </m:r>
                      </m:e>
                    </m:sPre>
                  </m:oMath>
                </a14:m>
                <a:r>
                  <a:rPr lang="en-US" dirty="0"/>
                  <a:t> source used with retarding potential</a:t>
                </a:r>
              </a:p>
              <a:p>
                <a:r>
                  <a:rPr lang="en-US" dirty="0"/>
                  <a:t>Detector compliant with MAC-E filter</a:t>
                </a:r>
              </a:p>
              <a:p>
                <a:r>
                  <a:rPr lang="en-US" dirty="0"/>
                  <a:t>Overall good performance, but ….. 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43041462-95B1-44BC-9E63-0B4D7F58EC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218883" y="1218914"/>
                <a:ext cx="7179784" cy="4687416"/>
              </a:xfrm>
              <a:blipFill>
                <a:blip r:embed="rId3"/>
                <a:stretch>
                  <a:fillRect l="-1104" t="-1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41FB3-1BAC-48EC-98C5-0B5E0E3E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EE66E3-35E4-471E-8E7D-93C4277B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de-DE" smtClean="0"/>
              <a:t>21</a:t>
            </a:fld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9E7D066-A057-4E1E-AF22-26FC6C32E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648" y="2658684"/>
            <a:ext cx="187295" cy="205428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F29372D-8889-4635-92EF-04CB8A695549}"/>
              </a:ext>
            </a:extLst>
          </p:cNvPr>
          <p:cNvGrpSpPr/>
          <p:nvPr/>
        </p:nvGrpSpPr>
        <p:grpSpPr>
          <a:xfrm>
            <a:off x="9191107" y="3182204"/>
            <a:ext cx="210576" cy="720080"/>
            <a:chOff x="9191107" y="3182204"/>
            <a:chExt cx="210576" cy="720080"/>
          </a:xfrm>
        </p:grpSpPr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F17FF244-7A29-425C-948C-BEA0C1F13AAD}"/>
                </a:ext>
              </a:extLst>
            </p:cNvPr>
            <p:cNvCxnSpPr/>
            <p:nvPr/>
          </p:nvCxnSpPr>
          <p:spPr>
            <a:xfrm>
              <a:off x="9191107" y="3182204"/>
              <a:ext cx="210576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38D2CB94-9D3A-4A80-A09D-945711C6BA29}"/>
                </a:ext>
              </a:extLst>
            </p:cNvPr>
            <p:cNvCxnSpPr>
              <a:cxnSpLocks/>
            </p:cNvCxnSpPr>
            <p:nvPr/>
          </p:nvCxnSpPr>
          <p:spPr>
            <a:xfrm>
              <a:off x="9199184" y="3182204"/>
              <a:ext cx="0" cy="720080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388D00EF-9E3D-4A74-BF4E-FB85A2449DB1}"/>
                </a:ext>
              </a:extLst>
            </p:cNvPr>
            <p:cNvCxnSpPr>
              <a:cxnSpLocks/>
            </p:cNvCxnSpPr>
            <p:nvPr/>
          </p:nvCxnSpPr>
          <p:spPr>
            <a:xfrm>
              <a:off x="9378247" y="3182204"/>
              <a:ext cx="0" cy="720080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9AC4CF66-634E-4E1B-861E-303059CC565B}"/>
              </a:ext>
            </a:extLst>
          </p:cNvPr>
          <p:cNvSpPr txBox="1"/>
          <p:nvPr/>
        </p:nvSpPr>
        <p:spPr>
          <a:xfrm>
            <a:off x="8425669" y="2736722"/>
            <a:ext cx="2397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‘Detector response’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F2ABD3E-6D1D-4086-B36D-0BBE0D8B6BAF}"/>
              </a:ext>
            </a:extLst>
          </p:cNvPr>
          <p:cNvGrpSpPr/>
          <p:nvPr/>
        </p:nvGrpSpPr>
        <p:grpSpPr>
          <a:xfrm>
            <a:off x="7956487" y="512130"/>
            <a:ext cx="3024336" cy="2313612"/>
            <a:chOff x="8038628" y="674089"/>
            <a:chExt cx="2860435" cy="2188203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AF86FCF2-7519-42A4-8E28-1D6D0E1E5A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38628" y="674089"/>
              <a:ext cx="2860435" cy="2188203"/>
              <a:chOff x="4050391" y="1072463"/>
              <a:chExt cx="1858425" cy="1392987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2717E373-C5F2-4E1E-ADA1-D7ABD64E6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0391" y="1072463"/>
                <a:ext cx="1858425" cy="1392987"/>
              </a:xfrm>
              <a:prstGeom prst="rect">
                <a:avLst/>
              </a:prstGeom>
            </p:spPr>
          </p:pic>
          <p:cxnSp>
            <p:nvCxnSpPr>
              <p:cNvPr id="9" name="Gerader Verbinder 8">
                <a:extLst>
                  <a:ext uri="{FF2B5EF4-FFF2-40B4-BE49-F238E27FC236}">
                    <a16:creationId xmlns:a16="http://schemas.microsoft.com/office/drawing/2014/main" id="{B3AFAE54-8E72-4B7F-8B26-2BAC6C4ADC0C}"/>
                  </a:ext>
                </a:extLst>
              </p:cNvPr>
              <p:cNvCxnSpPr/>
              <p:nvPr/>
            </p:nvCxnSpPr>
            <p:spPr>
              <a:xfrm flipV="1">
                <a:off x="5518348" y="1556792"/>
                <a:ext cx="0" cy="720080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3F8A619-0CD0-4F53-BC20-0A76EFFA02F8}"/>
                </a:ext>
              </a:extLst>
            </p:cNvPr>
            <p:cNvSpPr/>
            <p:nvPr/>
          </p:nvSpPr>
          <p:spPr>
            <a:xfrm>
              <a:off x="8436699" y="977439"/>
              <a:ext cx="1846220" cy="1623550"/>
            </a:xfrm>
            <a:custGeom>
              <a:avLst/>
              <a:gdLst>
                <a:gd name="connsiteX0" fmla="*/ 0 w 1842407"/>
                <a:gd name="connsiteY0" fmla="*/ 0 h 1623550"/>
                <a:gd name="connsiteX1" fmla="*/ 1842407 w 1842407"/>
                <a:gd name="connsiteY1" fmla="*/ 0 h 1623550"/>
                <a:gd name="connsiteX2" fmla="*/ 1842407 w 1842407"/>
                <a:gd name="connsiteY2" fmla="*/ 1623550 h 1623550"/>
                <a:gd name="connsiteX3" fmla="*/ 0 w 1842407"/>
                <a:gd name="connsiteY3" fmla="*/ 1623550 h 1623550"/>
                <a:gd name="connsiteX4" fmla="*/ 0 w 1842407"/>
                <a:gd name="connsiteY4" fmla="*/ 0 h 1623550"/>
                <a:gd name="connsiteX0" fmla="*/ 0 w 1842407"/>
                <a:gd name="connsiteY0" fmla="*/ 0 h 1623550"/>
                <a:gd name="connsiteX1" fmla="*/ 1842407 w 1842407"/>
                <a:gd name="connsiteY1" fmla="*/ 0 h 1623550"/>
                <a:gd name="connsiteX2" fmla="*/ 1842139 w 1842407"/>
                <a:gd name="connsiteY2" fmla="*/ 507100 h 1623550"/>
                <a:gd name="connsiteX3" fmla="*/ 1842407 w 1842407"/>
                <a:gd name="connsiteY3" fmla="*/ 1623550 h 1623550"/>
                <a:gd name="connsiteX4" fmla="*/ 0 w 1842407"/>
                <a:gd name="connsiteY4" fmla="*/ 1623550 h 1623550"/>
                <a:gd name="connsiteX5" fmla="*/ 0 w 1842407"/>
                <a:gd name="connsiteY5" fmla="*/ 0 h 1623550"/>
                <a:gd name="connsiteX0" fmla="*/ 0 w 1842407"/>
                <a:gd name="connsiteY0" fmla="*/ 0 h 1623550"/>
                <a:gd name="connsiteX1" fmla="*/ 1842407 w 1842407"/>
                <a:gd name="connsiteY1" fmla="*/ 0 h 1623550"/>
                <a:gd name="connsiteX2" fmla="*/ 1842139 w 1842407"/>
                <a:gd name="connsiteY2" fmla="*/ 507100 h 1623550"/>
                <a:gd name="connsiteX3" fmla="*/ 1842407 w 1842407"/>
                <a:gd name="connsiteY3" fmla="*/ 1623550 h 1623550"/>
                <a:gd name="connsiteX4" fmla="*/ 0 w 1842407"/>
                <a:gd name="connsiteY4" fmla="*/ 1623550 h 1623550"/>
                <a:gd name="connsiteX5" fmla="*/ 0 w 1842407"/>
                <a:gd name="connsiteY5" fmla="*/ 0 h 1623550"/>
                <a:gd name="connsiteX0" fmla="*/ 0 w 1908671"/>
                <a:gd name="connsiteY0" fmla="*/ 0 h 1623550"/>
                <a:gd name="connsiteX1" fmla="*/ 1842407 w 1908671"/>
                <a:gd name="connsiteY1" fmla="*/ 0 h 1623550"/>
                <a:gd name="connsiteX2" fmla="*/ 1334592 w 1908671"/>
                <a:gd name="connsiteY2" fmla="*/ 494854 h 1623550"/>
                <a:gd name="connsiteX3" fmla="*/ 1842139 w 1908671"/>
                <a:gd name="connsiteY3" fmla="*/ 507100 h 1623550"/>
                <a:gd name="connsiteX4" fmla="*/ 1842407 w 1908671"/>
                <a:gd name="connsiteY4" fmla="*/ 1623550 h 1623550"/>
                <a:gd name="connsiteX5" fmla="*/ 0 w 1908671"/>
                <a:gd name="connsiteY5" fmla="*/ 1623550 h 1623550"/>
                <a:gd name="connsiteX6" fmla="*/ 0 w 1908671"/>
                <a:gd name="connsiteY6" fmla="*/ 0 h 1623550"/>
                <a:gd name="connsiteX0" fmla="*/ 0 w 1908671"/>
                <a:gd name="connsiteY0" fmla="*/ 0 h 1623550"/>
                <a:gd name="connsiteX1" fmla="*/ 1842407 w 1908671"/>
                <a:gd name="connsiteY1" fmla="*/ 0 h 1623550"/>
                <a:gd name="connsiteX2" fmla="*/ 1334592 w 1908671"/>
                <a:gd name="connsiteY2" fmla="*/ 494854 h 1623550"/>
                <a:gd name="connsiteX3" fmla="*/ 1842139 w 1908671"/>
                <a:gd name="connsiteY3" fmla="*/ 507100 h 1623550"/>
                <a:gd name="connsiteX4" fmla="*/ 1842407 w 1908671"/>
                <a:gd name="connsiteY4" fmla="*/ 1623550 h 1623550"/>
                <a:gd name="connsiteX5" fmla="*/ 0 w 1908671"/>
                <a:gd name="connsiteY5" fmla="*/ 1623550 h 1623550"/>
                <a:gd name="connsiteX6" fmla="*/ 0 w 1908671"/>
                <a:gd name="connsiteY6" fmla="*/ 0 h 1623550"/>
                <a:gd name="connsiteX0" fmla="*/ 0 w 1908671"/>
                <a:gd name="connsiteY0" fmla="*/ 0 h 1623550"/>
                <a:gd name="connsiteX1" fmla="*/ 1842407 w 1908671"/>
                <a:gd name="connsiteY1" fmla="*/ 0 h 1623550"/>
                <a:gd name="connsiteX2" fmla="*/ 1334592 w 1908671"/>
                <a:gd name="connsiteY2" fmla="*/ 494854 h 1623550"/>
                <a:gd name="connsiteX3" fmla="*/ 1842139 w 1908671"/>
                <a:gd name="connsiteY3" fmla="*/ 507100 h 1623550"/>
                <a:gd name="connsiteX4" fmla="*/ 1842407 w 1908671"/>
                <a:gd name="connsiteY4" fmla="*/ 1623550 h 1623550"/>
                <a:gd name="connsiteX5" fmla="*/ 0 w 1908671"/>
                <a:gd name="connsiteY5" fmla="*/ 1623550 h 1623550"/>
                <a:gd name="connsiteX6" fmla="*/ 0 w 1908671"/>
                <a:gd name="connsiteY6" fmla="*/ 0 h 1623550"/>
                <a:gd name="connsiteX0" fmla="*/ 0 w 1908850"/>
                <a:gd name="connsiteY0" fmla="*/ 0 h 1623550"/>
                <a:gd name="connsiteX1" fmla="*/ 1842407 w 1908850"/>
                <a:gd name="connsiteY1" fmla="*/ 0 h 1623550"/>
                <a:gd name="connsiteX2" fmla="*/ 1337314 w 1908850"/>
                <a:gd name="connsiteY2" fmla="*/ 500296 h 1623550"/>
                <a:gd name="connsiteX3" fmla="*/ 1842139 w 1908850"/>
                <a:gd name="connsiteY3" fmla="*/ 507100 h 1623550"/>
                <a:gd name="connsiteX4" fmla="*/ 1842407 w 1908850"/>
                <a:gd name="connsiteY4" fmla="*/ 1623550 h 1623550"/>
                <a:gd name="connsiteX5" fmla="*/ 0 w 1908850"/>
                <a:gd name="connsiteY5" fmla="*/ 1623550 h 1623550"/>
                <a:gd name="connsiteX6" fmla="*/ 0 w 1908850"/>
                <a:gd name="connsiteY6" fmla="*/ 0 h 1623550"/>
                <a:gd name="connsiteX0" fmla="*/ 0 w 1914763"/>
                <a:gd name="connsiteY0" fmla="*/ 0 h 1623550"/>
                <a:gd name="connsiteX1" fmla="*/ 1842407 w 1914763"/>
                <a:gd name="connsiteY1" fmla="*/ 0 h 1623550"/>
                <a:gd name="connsiteX2" fmla="*/ 1348198 w 1914763"/>
                <a:gd name="connsiteY2" fmla="*/ 44457 h 1623550"/>
                <a:gd name="connsiteX3" fmla="*/ 1337314 w 1914763"/>
                <a:gd name="connsiteY3" fmla="*/ 500296 h 1623550"/>
                <a:gd name="connsiteX4" fmla="*/ 1842139 w 1914763"/>
                <a:gd name="connsiteY4" fmla="*/ 507100 h 1623550"/>
                <a:gd name="connsiteX5" fmla="*/ 1842407 w 1914763"/>
                <a:gd name="connsiteY5" fmla="*/ 1623550 h 1623550"/>
                <a:gd name="connsiteX6" fmla="*/ 0 w 1914763"/>
                <a:gd name="connsiteY6" fmla="*/ 1623550 h 1623550"/>
                <a:gd name="connsiteX7" fmla="*/ 0 w 1914763"/>
                <a:gd name="connsiteY7" fmla="*/ 0 h 1623550"/>
                <a:gd name="connsiteX0" fmla="*/ 0 w 1973560"/>
                <a:gd name="connsiteY0" fmla="*/ 0 h 1623550"/>
                <a:gd name="connsiteX1" fmla="*/ 1842407 w 1973560"/>
                <a:gd name="connsiteY1" fmla="*/ 0 h 1623550"/>
                <a:gd name="connsiteX2" fmla="*/ 1846220 w 1973560"/>
                <a:gd name="connsiteY2" fmla="*/ 33572 h 1623550"/>
                <a:gd name="connsiteX3" fmla="*/ 1348198 w 1973560"/>
                <a:gd name="connsiteY3" fmla="*/ 44457 h 1623550"/>
                <a:gd name="connsiteX4" fmla="*/ 1337314 w 1973560"/>
                <a:gd name="connsiteY4" fmla="*/ 500296 h 1623550"/>
                <a:gd name="connsiteX5" fmla="*/ 1842139 w 1973560"/>
                <a:gd name="connsiteY5" fmla="*/ 507100 h 1623550"/>
                <a:gd name="connsiteX6" fmla="*/ 1842407 w 1973560"/>
                <a:gd name="connsiteY6" fmla="*/ 1623550 h 1623550"/>
                <a:gd name="connsiteX7" fmla="*/ 0 w 1973560"/>
                <a:gd name="connsiteY7" fmla="*/ 1623550 h 1623550"/>
                <a:gd name="connsiteX8" fmla="*/ 0 w 1973560"/>
                <a:gd name="connsiteY8" fmla="*/ 0 h 1623550"/>
                <a:gd name="connsiteX0" fmla="*/ 0 w 1973560"/>
                <a:gd name="connsiteY0" fmla="*/ 0 h 1623550"/>
                <a:gd name="connsiteX1" fmla="*/ 1842407 w 1973560"/>
                <a:gd name="connsiteY1" fmla="*/ 0 h 1623550"/>
                <a:gd name="connsiteX2" fmla="*/ 1846220 w 1973560"/>
                <a:gd name="connsiteY2" fmla="*/ 33572 h 1623550"/>
                <a:gd name="connsiteX3" fmla="*/ 1348198 w 1973560"/>
                <a:gd name="connsiteY3" fmla="*/ 44457 h 1623550"/>
                <a:gd name="connsiteX4" fmla="*/ 1337314 w 1973560"/>
                <a:gd name="connsiteY4" fmla="*/ 500296 h 1623550"/>
                <a:gd name="connsiteX5" fmla="*/ 1842139 w 1973560"/>
                <a:gd name="connsiteY5" fmla="*/ 507100 h 1623550"/>
                <a:gd name="connsiteX6" fmla="*/ 1842407 w 1973560"/>
                <a:gd name="connsiteY6" fmla="*/ 1623550 h 1623550"/>
                <a:gd name="connsiteX7" fmla="*/ 0 w 1973560"/>
                <a:gd name="connsiteY7" fmla="*/ 1623550 h 1623550"/>
                <a:gd name="connsiteX8" fmla="*/ 0 w 1973560"/>
                <a:gd name="connsiteY8" fmla="*/ 0 h 1623550"/>
                <a:gd name="connsiteX0" fmla="*/ 0 w 1973560"/>
                <a:gd name="connsiteY0" fmla="*/ 0 h 1623550"/>
                <a:gd name="connsiteX1" fmla="*/ 1842407 w 1973560"/>
                <a:gd name="connsiteY1" fmla="*/ 0 h 1623550"/>
                <a:gd name="connsiteX2" fmla="*/ 1846220 w 1973560"/>
                <a:gd name="connsiteY2" fmla="*/ 33572 h 1623550"/>
                <a:gd name="connsiteX3" fmla="*/ 1348198 w 1973560"/>
                <a:gd name="connsiteY3" fmla="*/ 44457 h 1623550"/>
                <a:gd name="connsiteX4" fmla="*/ 1337314 w 1973560"/>
                <a:gd name="connsiteY4" fmla="*/ 500296 h 1623550"/>
                <a:gd name="connsiteX5" fmla="*/ 1842139 w 1973560"/>
                <a:gd name="connsiteY5" fmla="*/ 507100 h 1623550"/>
                <a:gd name="connsiteX6" fmla="*/ 1842407 w 1973560"/>
                <a:gd name="connsiteY6" fmla="*/ 1623550 h 1623550"/>
                <a:gd name="connsiteX7" fmla="*/ 0 w 1973560"/>
                <a:gd name="connsiteY7" fmla="*/ 1623550 h 1623550"/>
                <a:gd name="connsiteX8" fmla="*/ 0 w 1973560"/>
                <a:gd name="connsiteY8" fmla="*/ 0 h 1623550"/>
                <a:gd name="connsiteX0" fmla="*/ 0 w 1973560"/>
                <a:gd name="connsiteY0" fmla="*/ 0 h 1623550"/>
                <a:gd name="connsiteX1" fmla="*/ 1842407 w 1973560"/>
                <a:gd name="connsiteY1" fmla="*/ 0 h 1623550"/>
                <a:gd name="connsiteX2" fmla="*/ 1846220 w 1973560"/>
                <a:gd name="connsiteY2" fmla="*/ 33572 h 1623550"/>
                <a:gd name="connsiteX3" fmla="*/ 1348198 w 1973560"/>
                <a:gd name="connsiteY3" fmla="*/ 44457 h 1623550"/>
                <a:gd name="connsiteX4" fmla="*/ 1337314 w 1973560"/>
                <a:gd name="connsiteY4" fmla="*/ 500296 h 1623550"/>
                <a:gd name="connsiteX5" fmla="*/ 1842139 w 1973560"/>
                <a:gd name="connsiteY5" fmla="*/ 507100 h 1623550"/>
                <a:gd name="connsiteX6" fmla="*/ 1842407 w 1973560"/>
                <a:gd name="connsiteY6" fmla="*/ 1623550 h 1623550"/>
                <a:gd name="connsiteX7" fmla="*/ 0 w 1973560"/>
                <a:gd name="connsiteY7" fmla="*/ 1623550 h 1623550"/>
                <a:gd name="connsiteX8" fmla="*/ 0 w 1973560"/>
                <a:gd name="connsiteY8" fmla="*/ 0 h 1623550"/>
                <a:gd name="connsiteX0" fmla="*/ 0 w 1973560"/>
                <a:gd name="connsiteY0" fmla="*/ 0 h 1623550"/>
                <a:gd name="connsiteX1" fmla="*/ 1842407 w 1973560"/>
                <a:gd name="connsiteY1" fmla="*/ 0 h 1623550"/>
                <a:gd name="connsiteX2" fmla="*/ 1846220 w 1973560"/>
                <a:gd name="connsiteY2" fmla="*/ 33572 h 1623550"/>
                <a:gd name="connsiteX3" fmla="*/ 1348198 w 1973560"/>
                <a:gd name="connsiteY3" fmla="*/ 44457 h 1623550"/>
                <a:gd name="connsiteX4" fmla="*/ 1348200 w 1973560"/>
                <a:gd name="connsiteY4" fmla="*/ 500296 h 1623550"/>
                <a:gd name="connsiteX5" fmla="*/ 1842139 w 1973560"/>
                <a:gd name="connsiteY5" fmla="*/ 507100 h 1623550"/>
                <a:gd name="connsiteX6" fmla="*/ 1842407 w 1973560"/>
                <a:gd name="connsiteY6" fmla="*/ 1623550 h 1623550"/>
                <a:gd name="connsiteX7" fmla="*/ 0 w 1973560"/>
                <a:gd name="connsiteY7" fmla="*/ 1623550 h 1623550"/>
                <a:gd name="connsiteX8" fmla="*/ 0 w 1973560"/>
                <a:gd name="connsiteY8" fmla="*/ 0 h 1623550"/>
                <a:gd name="connsiteX0" fmla="*/ 0 w 1952400"/>
                <a:gd name="connsiteY0" fmla="*/ 0 h 1623550"/>
                <a:gd name="connsiteX1" fmla="*/ 1842407 w 1952400"/>
                <a:gd name="connsiteY1" fmla="*/ 0 h 1623550"/>
                <a:gd name="connsiteX2" fmla="*/ 1846220 w 1952400"/>
                <a:gd name="connsiteY2" fmla="*/ 33572 h 1623550"/>
                <a:gd name="connsiteX3" fmla="*/ 1348198 w 1952400"/>
                <a:gd name="connsiteY3" fmla="*/ 44457 h 1623550"/>
                <a:gd name="connsiteX4" fmla="*/ 1348200 w 1952400"/>
                <a:gd name="connsiteY4" fmla="*/ 500296 h 1623550"/>
                <a:gd name="connsiteX5" fmla="*/ 1842139 w 1952400"/>
                <a:gd name="connsiteY5" fmla="*/ 507100 h 1623550"/>
                <a:gd name="connsiteX6" fmla="*/ 1842407 w 1952400"/>
                <a:gd name="connsiteY6" fmla="*/ 1623550 h 1623550"/>
                <a:gd name="connsiteX7" fmla="*/ 0 w 1952400"/>
                <a:gd name="connsiteY7" fmla="*/ 1623550 h 1623550"/>
                <a:gd name="connsiteX8" fmla="*/ 0 w 1952400"/>
                <a:gd name="connsiteY8" fmla="*/ 0 h 1623550"/>
                <a:gd name="connsiteX0" fmla="*/ 0 w 1846220"/>
                <a:gd name="connsiteY0" fmla="*/ 0 h 1623550"/>
                <a:gd name="connsiteX1" fmla="*/ 1842407 w 1846220"/>
                <a:gd name="connsiteY1" fmla="*/ 0 h 1623550"/>
                <a:gd name="connsiteX2" fmla="*/ 1846220 w 1846220"/>
                <a:gd name="connsiteY2" fmla="*/ 33572 h 1623550"/>
                <a:gd name="connsiteX3" fmla="*/ 1348198 w 1846220"/>
                <a:gd name="connsiteY3" fmla="*/ 44457 h 1623550"/>
                <a:gd name="connsiteX4" fmla="*/ 1348200 w 1846220"/>
                <a:gd name="connsiteY4" fmla="*/ 500296 h 1623550"/>
                <a:gd name="connsiteX5" fmla="*/ 1842139 w 1846220"/>
                <a:gd name="connsiteY5" fmla="*/ 507100 h 1623550"/>
                <a:gd name="connsiteX6" fmla="*/ 1842407 w 1846220"/>
                <a:gd name="connsiteY6" fmla="*/ 1623550 h 1623550"/>
                <a:gd name="connsiteX7" fmla="*/ 0 w 1846220"/>
                <a:gd name="connsiteY7" fmla="*/ 1623550 h 1623550"/>
                <a:gd name="connsiteX8" fmla="*/ 0 w 1846220"/>
                <a:gd name="connsiteY8" fmla="*/ 0 h 1623550"/>
                <a:gd name="connsiteX0" fmla="*/ 0 w 1846220"/>
                <a:gd name="connsiteY0" fmla="*/ 0 h 1623550"/>
                <a:gd name="connsiteX1" fmla="*/ 1842407 w 1846220"/>
                <a:gd name="connsiteY1" fmla="*/ 0 h 1623550"/>
                <a:gd name="connsiteX2" fmla="*/ 1846220 w 1846220"/>
                <a:gd name="connsiteY2" fmla="*/ 33572 h 1623550"/>
                <a:gd name="connsiteX3" fmla="*/ 1348198 w 1846220"/>
                <a:gd name="connsiteY3" fmla="*/ 44457 h 1623550"/>
                <a:gd name="connsiteX4" fmla="*/ 1348200 w 1846220"/>
                <a:gd name="connsiteY4" fmla="*/ 500296 h 1623550"/>
                <a:gd name="connsiteX5" fmla="*/ 1842139 w 1846220"/>
                <a:gd name="connsiteY5" fmla="*/ 507100 h 1623550"/>
                <a:gd name="connsiteX6" fmla="*/ 1842407 w 1846220"/>
                <a:gd name="connsiteY6" fmla="*/ 1623550 h 1623550"/>
                <a:gd name="connsiteX7" fmla="*/ 0 w 1846220"/>
                <a:gd name="connsiteY7" fmla="*/ 1623550 h 1623550"/>
                <a:gd name="connsiteX8" fmla="*/ 0 w 1846220"/>
                <a:gd name="connsiteY8" fmla="*/ 0 h 1623550"/>
                <a:gd name="connsiteX0" fmla="*/ 0 w 1846220"/>
                <a:gd name="connsiteY0" fmla="*/ 0 h 1623550"/>
                <a:gd name="connsiteX1" fmla="*/ 1842407 w 1846220"/>
                <a:gd name="connsiteY1" fmla="*/ 0 h 1623550"/>
                <a:gd name="connsiteX2" fmla="*/ 1846220 w 1846220"/>
                <a:gd name="connsiteY2" fmla="*/ 33572 h 1623550"/>
                <a:gd name="connsiteX3" fmla="*/ 1348198 w 1846220"/>
                <a:gd name="connsiteY3" fmla="*/ 39014 h 1623550"/>
                <a:gd name="connsiteX4" fmla="*/ 1348200 w 1846220"/>
                <a:gd name="connsiteY4" fmla="*/ 500296 h 1623550"/>
                <a:gd name="connsiteX5" fmla="*/ 1842139 w 1846220"/>
                <a:gd name="connsiteY5" fmla="*/ 507100 h 1623550"/>
                <a:gd name="connsiteX6" fmla="*/ 1842407 w 1846220"/>
                <a:gd name="connsiteY6" fmla="*/ 1623550 h 1623550"/>
                <a:gd name="connsiteX7" fmla="*/ 0 w 1846220"/>
                <a:gd name="connsiteY7" fmla="*/ 1623550 h 1623550"/>
                <a:gd name="connsiteX8" fmla="*/ 0 w 1846220"/>
                <a:gd name="connsiteY8" fmla="*/ 0 h 162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220" h="1623550">
                  <a:moveTo>
                    <a:pt x="0" y="0"/>
                  </a:moveTo>
                  <a:lnTo>
                    <a:pt x="1842407" y="0"/>
                  </a:lnTo>
                  <a:cubicBezTo>
                    <a:pt x="1843042" y="49138"/>
                    <a:pt x="1845585" y="-3772"/>
                    <a:pt x="1846220" y="33572"/>
                  </a:cubicBezTo>
                  <a:cubicBezTo>
                    <a:pt x="1763852" y="40981"/>
                    <a:pt x="1838962" y="36065"/>
                    <a:pt x="1348198" y="39014"/>
                  </a:cubicBezTo>
                  <a:cubicBezTo>
                    <a:pt x="1345930" y="116802"/>
                    <a:pt x="1337995" y="446321"/>
                    <a:pt x="1348200" y="500296"/>
                  </a:cubicBezTo>
                  <a:cubicBezTo>
                    <a:pt x="1846177" y="508613"/>
                    <a:pt x="1328652" y="508124"/>
                    <a:pt x="1842139" y="507100"/>
                  </a:cubicBezTo>
                  <a:cubicBezTo>
                    <a:pt x="1842228" y="879250"/>
                    <a:pt x="1842318" y="1251400"/>
                    <a:pt x="1842407" y="1623550"/>
                  </a:cubicBezTo>
                  <a:lnTo>
                    <a:pt x="0" y="1623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422A7E33-3EFC-4237-88AF-9198220667BE}"/>
              </a:ext>
            </a:extLst>
          </p:cNvPr>
          <p:cNvSpPr>
            <a:spLocks noChangeAspect="1"/>
          </p:cNvSpPr>
          <p:nvPr/>
        </p:nvSpPr>
        <p:spPr>
          <a:xfrm>
            <a:off x="2936989" y="3074458"/>
            <a:ext cx="314338" cy="3160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prstDash val="solid"/>
          </a:ln>
        </p:spPr>
        <p:txBody>
          <a:bodyPr wrap="none" lIns="102850" tIns="51425" rIns="102850" bIns="51425" anchor="ctr" compatLnSpc="0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</a:defRPr>
            </a:pPr>
            <a:r>
              <a:rPr lang="en-US" sz="2000" dirty="0">
                <a:latin typeface="+mj-lt"/>
                <a:ea typeface="Noto Sans CJK SC Regular" pitchFamily="2"/>
                <a:cs typeface="Lohit Devanagari" pitchFamily="2"/>
              </a:rPr>
              <a:t>e</a:t>
            </a:r>
            <a:r>
              <a:rPr lang="en-US" sz="2000" baseline="33000" dirty="0">
                <a:latin typeface="+mj-lt"/>
                <a:ea typeface="Noto Sans CJK SC Regular" pitchFamily="2"/>
                <a:cs typeface="Lohit Devanagari" pitchFamily="2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6354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4CC01B-F17D-4632-AE79-4285A6E6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Inhomogeneity in Energy Resolution for Electrons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DE71F4-AB8D-4D7D-B8EF-780202D2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EF8793-4C9A-4FBB-AC4A-329114ED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de-DE" smtClean="0"/>
              <a:t>22</a:t>
            </a:fld>
            <a:endParaRPr lang="de-DE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AC4A38F-8701-4054-9727-26FEBD90D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5" y="3910956"/>
            <a:ext cx="2827974" cy="1995374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775AD2F-9AC1-40CB-BAF0-10503F3DE2E1}"/>
              </a:ext>
            </a:extLst>
          </p:cNvPr>
          <p:cNvGrpSpPr>
            <a:grpSpLocks noChangeAspect="1"/>
          </p:cNvGrpSpPr>
          <p:nvPr/>
        </p:nvGrpSpPr>
        <p:grpSpPr>
          <a:xfrm>
            <a:off x="1428956" y="1052736"/>
            <a:ext cx="4658531" cy="2985010"/>
            <a:chOff x="1107299" y="2407568"/>
            <a:chExt cx="5301844" cy="3397220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79992145-D049-421C-AB21-AC29F485E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299" y="2522430"/>
              <a:ext cx="5301844" cy="3282358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B2C439FA-1071-4198-92F9-5E96A72BF5DF}"/>
                </a:ext>
              </a:extLst>
            </p:cNvPr>
            <p:cNvSpPr txBox="1"/>
            <p:nvPr/>
          </p:nvSpPr>
          <p:spPr>
            <a:xfrm>
              <a:off x="1197868" y="2407568"/>
              <a:ext cx="2924504" cy="52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Electron @ 18 keV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1994C0F-146A-4D5D-AB69-1F9FFF8B61E7}"/>
              </a:ext>
            </a:extLst>
          </p:cNvPr>
          <p:cNvGrpSpPr>
            <a:grpSpLocks noChangeAspect="1"/>
          </p:cNvGrpSpPr>
          <p:nvPr/>
        </p:nvGrpSpPr>
        <p:grpSpPr>
          <a:xfrm>
            <a:off x="6842383" y="1052736"/>
            <a:ext cx="4658531" cy="2985010"/>
            <a:chOff x="6520727" y="2407568"/>
            <a:chExt cx="5301843" cy="3397220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48E0EFEB-EA8F-4BA9-9469-2C94F5A19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0727" y="2522431"/>
              <a:ext cx="5301843" cy="3282357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6397F459-4514-4AB7-9D52-1870BF4F671F}"/>
                </a:ext>
              </a:extLst>
            </p:cNvPr>
            <p:cNvSpPr txBox="1"/>
            <p:nvPr/>
          </p:nvSpPr>
          <p:spPr>
            <a:xfrm>
              <a:off x="6598468" y="2407568"/>
              <a:ext cx="2924504" cy="52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Electron @ 31 keV</a:t>
              </a:r>
            </a:p>
          </p:txBody>
        </p:sp>
      </p:grp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990F61E5-9527-4602-AEC8-ACFDA6011D42}"/>
              </a:ext>
            </a:extLst>
          </p:cNvPr>
          <p:cNvCxnSpPr>
            <a:cxnSpLocks/>
          </p:cNvCxnSpPr>
          <p:nvPr/>
        </p:nvCxnSpPr>
        <p:spPr>
          <a:xfrm flipH="1" flipV="1">
            <a:off x="3950956" y="3987090"/>
            <a:ext cx="1967915" cy="10801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58F54AE8-8194-4952-AC2E-C27E0B3BC1E5}"/>
              </a:ext>
            </a:extLst>
          </p:cNvPr>
          <p:cNvCxnSpPr>
            <a:cxnSpLocks/>
          </p:cNvCxnSpPr>
          <p:nvPr/>
        </p:nvCxnSpPr>
        <p:spPr>
          <a:xfrm flipV="1">
            <a:off x="6926983" y="3987090"/>
            <a:ext cx="807024" cy="9215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Inhaltsplatzhalter 2">
            <a:extLst>
              <a:ext uri="{FF2B5EF4-FFF2-40B4-BE49-F238E27FC236}">
                <a16:creationId xmlns:a16="http://schemas.microsoft.com/office/drawing/2014/main" id="{A10E62F0-BAC7-4476-AB5C-5BA88794C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8883" y="1218914"/>
            <a:ext cx="6542363" cy="468741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0" name="Pfeil: nach oben und unten 49">
            <a:extLst>
              <a:ext uri="{FF2B5EF4-FFF2-40B4-BE49-F238E27FC236}">
                <a16:creationId xmlns:a16="http://schemas.microsoft.com/office/drawing/2014/main" id="{2E61D90B-91BB-45B5-975E-1F816106FFD3}"/>
              </a:ext>
            </a:extLst>
          </p:cNvPr>
          <p:cNvSpPr/>
          <p:nvPr/>
        </p:nvSpPr>
        <p:spPr>
          <a:xfrm>
            <a:off x="5098146" y="2491984"/>
            <a:ext cx="325677" cy="114314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8698A7F0-5E31-474C-9AEE-F964033ED862}"/>
              </a:ext>
            </a:extLst>
          </p:cNvPr>
          <p:cNvSpPr/>
          <p:nvPr/>
        </p:nvSpPr>
        <p:spPr>
          <a:xfrm>
            <a:off x="5260984" y="2891760"/>
            <a:ext cx="1261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30 eV</a:t>
            </a:r>
          </a:p>
        </p:txBody>
      </p:sp>
      <p:sp>
        <p:nvSpPr>
          <p:cNvPr id="54" name="Freihandform: Form 53">
            <a:extLst>
              <a:ext uri="{FF2B5EF4-FFF2-40B4-BE49-F238E27FC236}">
                <a16:creationId xmlns:a16="http://schemas.microsoft.com/office/drawing/2014/main" id="{1E72EB3D-4739-4B54-B601-86D2A2568D1F}"/>
              </a:ext>
            </a:extLst>
          </p:cNvPr>
          <p:cNvSpPr>
            <a:spLocks noChangeAspect="1"/>
          </p:cNvSpPr>
          <p:nvPr/>
        </p:nvSpPr>
        <p:spPr>
          <a:xfrm>
            <a:off x="1395487" y="1339479"/>
            <a:ext cx="314338" cy="3160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prstDash val="solid"/>
          </a:ln>
        </p:spPr>
        <p:txBody>
          <a:bodyPr wrap="none" lIns="102850" tIns="51425" rIns="102850" bIns="51425" anchor="ctr" compatLnSpc="0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</a:defRPr>
            </a:pPr>
            <a:r>
              <a:rPr lang="en-US" sz="2000" dirty="0">
                <a:latin typeface="+mj-lt"/>
                <a:ea typeface="Noto Sans CJK SC Regular" pitchFamily="2"/>
                <a:cs typeface="Lohit Devanagari" pitchFamily="2"/>
              </a:rPr>
              <a:t>e</a:t>
            </a:r>
            <a:r>
              <a:rPr lang="en-US" sz="2000" baseline="33000" dirty="0">
                <a:latin typeface="+mj-lt"/>
                <a:ea typeface="Noto Sans CJK SC Regular" pitchFamily="2"/>
                <a:cs typeface="Lohit Devanagari" pitchFamily="2"/>
              </a:rPr>
              <a:t>-</a:t>
            </a:r>
          </a:p>
        </p:txBody>
      </p:sp>
      <p:sp>
        <p:nvSpPr>
          <p:cNvPr id="55" name="Freihandform: Form 54">
            <a:extLst>
              <a:ext uri="{FF2B5EF4-FFF2-40B4-BE49-F238E27FC236}">
                <a16:creationId xmlns:a16="http://schemas.microsoft.com/office/drawing/2014/main" id="{492B39AC-6F2B-4F9B-AEFD-371CB28AE834}"/>
              </a:ext>
            </a:extLst>
          </p:cNvPr>
          <p:cNvSpPr>
            <a:spLocks noChangeAspect="1"/>
          </p:cNvSpPr>
          <p:nvPr/>
        </p:nvSpPr>
        <p:spPr>
          <a:xfrm>
            <a:off x="6777798" y="1346900"/>
            <a:ext cx="314338" cy="3160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prstDash val="solid"/>
          </a:ln>
        </p:spPr>
        <p:txBody>
          <a:bodyPr wrap="none" lIns="102850" tIns="51425" rIns="102850" bIns="51425" anchor="ctr" compatLnSpc="0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</a:defRPr>
            </a:pPr>
            <a:r>
              <a:rPr lang="en-US" sz="2000" dirty="0">
                <a:latin typeface="+mj-lt"/>
                <a:ea typeface="Noto Sans CJK SC Regular" pitchFamily="2"/>
                <a:cs typeface="Lohit Devanagari" pitchFamily="2"/>
              </a:rPr>
              <a:t>e</a:t>
            </a:r>
            <a:r>
              <a:rPr lang="en-US" sz="2000" baseline="33000" dirty="0">
                <a:latin typeface="+mj-lt"/>
                <a:ea typeface="Noto Sans CJK SC Regular" pitchFamily="2"/>
                <a:cs typeface="Lohit Devanagari" pitchFamily="2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197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Inhaltsplatzhalter 2">
            <a:extLst>
              <a:ext uri="{FF2B5EF4-FFF2-40B4-BE49-F238E27FC236}">
                <a16:creationId xmlns:a16="http://schemas.microsoft.com/office/drawing/2014/main" id="{A10E62F0-BAC7-4476-AB5C-5BA88794C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8883" y="1218914"/>
            <a:ext cx="10135521" cy="468741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Various tests exclude </a:t>
            </a:r>
            <a:r>
              <a:rPr lang="en-US" dirty="0" err="1"/>
              <a:t>MoS</a:t>
            </a:r>
            <a:r>
              <a:rPr lang="en-US" dirty="0"/>
              <a:t> as cause of inhomogeneity</a:t>
            </a:r>
          </a:p>
          <a:p>
            <a:pPr lvl="1"/>
            <a:r>
              <a:rPr lang="en-US" dirty="0"/>
              <a:t>Excluded environment, e.g. light, electronic noise, angle of electrons …</a:t>
            </a:r>
          </a:p>
          <a:p>
            <a:pPr lvl="1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4CC01B-F17D-4632-AE79-4285A6E6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Inhomogeneity in Energy Resolution for Electrons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DE71F4-AB8D-4D7D-B8EF-780202D2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EF8793-4C9A-4FBB-AC4A-329114ED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de-DE" smtClean="0"/>
              <a:t>23</a:t>
            </a:fld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775AD2F-9AC1-40CB-BAF0-10503F3DE2E1}"/>
              </a:ext>
            </a:extLst>
          </p:cNvPr>
          <p:cNvGrpSpPr>
            <a:grpSpLocks noChangeAspect="1"/>
          </p:cNvGrpSpPr>
          <p:nvPr/>
        </p:nvGrpSpPr>
        <p:grpSpPr>
          <a:xfrm>
            <a:off x="1428956" y="1052736"/>
            <a:ext cx="4658531" cy="2985010"/>
            <a:chOff x="1107299" y="2407568"/>
            <a:chExt cx="5301844" cy="3397220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79992145-D049-421C-AB21-AC29F485E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299" y="2522430"/>
              <a:ext cx="5301844" cy="3282358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B2C439FA-1071-4198-92F9-5E96A72BF5DF}"/>
                </a:ext>
              </a:extLst>
            </p:cNvPr>
            <p:cNvSpPr txBox="1"/>
            <p:nvPr/>
          </p:nvSpPr>
          <p:spPr>
            <a:xfrm>
              <a:off x="1197868" y="2407568"/>
              <a:ext cx="2924504" cy="52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Electron @ 18 keV</a:t>
              </a:r>
            </a:p>
          </p:txBody>
        </p:sp>
      </p:grpSp>
      <p:sp>
        <p:nvSpPr>
          <p:cNvPr id="50" name="Pfeil: nach oben und unten 49">
            <a:extLst>
              <a:ext uri="{FF2B5EF4-FFF2-40B4-BE49-F238E27FC236}">
                <a16:creationId xmlns:a16="http://schemas.microsoft.com/office/drawing/2014/main" id="{2E61D90B-91BB-45B5-975E-1F816106FFD3}"/>
              </a:ext>
            </a:extLst>
          </p:cNvPr>
          <p:cNvSpPr/>
          <p:nvPr/>
        </p:nvSpPr>
        <p:spPr>
          <a:xfrm>
            <a:off x="5098146" y="2491984"/>
            <a:ext cx="325677" cy="114314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8698A7F0-5E31-474C-9AEE-F964033ED862}"/>
              </a:ext>
            </a:extLst>
          </p:cNvPr>
          <p:cNvSpPr/>
          <p:nvPr/>
        </p:nvSpPr>
        <p:spPr>
          <a:xfrm>
            <a:off x="5260984" y="2891760"/>
            <a:ext cx="1261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30 eV</a:t>
            </a:r>
          </a:p>
        </p:txBody>
      </p:sp>
      <p:sp>
        <p:nvSpPr>
          <p:cNvPr id="54" name="Freihandform: Form 53">
            <a:extLst>
              <a:ext uri="{FF2B5EF4-FFF2-40B4-BE49-F238E27FC236}">
                <a16:creationId xmlns:a16="http://schemas.microsoft.com/office/drawing/2014/main" id="{1E72EB3D-4739-4B54-B601-86D2A2568D1F}"/>
              </a:ext>
            </a:extLst>
          </p:cNvPr>
          <p:cNvSpPr>
            <a:spLocks noChangeAspect="1"/>
          </p:cNvSpPr>
          <p:nvPr/>
        </p:nvSpPr>
        <p:spPr>
          <a:xfrm>
            <a:off x="1395487" y="1339479"/>
            <a:ext cx="314338" cy="3160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prstDash val="solid"/>
          </a:ln>
        </p:spPr>
        <p:txBody>
          <a:bodyPr wrap="none" lIns="102850" tIns="51425" rIns="102850" bIns="51425" anchor="ctr" compatLnSpc="0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</a:defRPr>
            </a:pPr>
            <a:r>
              <a:rPr lang="en-US" sz="2000" dirty="0">
                <a:latin typeface="+mj-lt"/>
                <a:ea typeface="Noto Sans CJK SC Regular" pitchFamily="2"/>
                <a:cs typeface="Lohit Devanagari" pitchFamily="2"/>
              </a:rPr>
              <a:t>e</a:t>
            </a:r>
            <a:r>
              <a:rPr lang="en-US" sz="2000" baseline="33000" dirty="0">
                <a:latin typeface="+mj-lt"/>
                <a:ea typeface="Noto Sans CJK SC Regular" pitchFamily="2"/>
                <a:cs typeface="Lohit Devanagari" pitchFamily="2"/>
              </a:rPr>
              <a:t>-</a:t>
            </a:r>
          </a:p>
        </p:txBody>
      </p: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BE8A4DEE-C6F6-4E60-8AB7-DCA0671AD87B}"/>
              </a:ext>
            </a:extLst>
          </p:cNvPr>
          <p:cNvSpPr/>
          <p:nvPr/>
        </p:nvSpPr>
        <p:spPr>
          <a:xfrm>
            <a:off x="1248490" y="5261035"/>
            <a:ext cx="6259947" cy="563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Effect must be related to the SDD chip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226B5A5-9486-4380-BAD3-10AC28BE81B6}"/>
              </a:ext>
            </a:extLst>
          </p:cNvPr>
          <p:cNvGrpSpPr>
            <a:grpSpLocks noChangeAspect="1"/>
          </p:cNvGrpSpPr>
          <p:nvPr/>
        </p:nvGrpSpPr>
        <p:grpSpPr>
          <a:xfrm>
            <a:off x="6842383" y="1052736"/>
            <a:ext cx="4658531" cy="2985010"/>
            <a:chOff x="6520727" y="2407568"/>
            <a:chExt cx="5301843" cy="3397220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78A78788-BBFF-440C-9E45-1BC18C41C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0727" y="2522431"/>
              <a:ext cx="5301843" cy="3282357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7E9A90AF-D766-4A63-88F3-789A4B8FC38F}"/>
                </a:ext>
              </a:extLst>
            </p:cNvPr>
            <p:cNvSpPr txBox="1"/>
            <p:nvPr/>
          </p:nvSpPr>
          <p:spPr>
            <a:xfrm>
              <a:off x="6598468" y="2407568"/>
              <a:ext cx="2924504" cy="52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Electron @ 31 keV</a:t>
              </a:r>
            </a:p>
          </p:txBody>
        </p:sp>
      </p:grp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857D9BEB-C9E4-403C-96F5-58F58065E4E3}"/>
              </a:ext>
            </a:extLst>
          </p:cNvPr>
          <p:cNvSpPr>
            <a:spLocks noChangeAspect="1"/>
          </p:cNvSpPr>
          <p:nvPr/>
        </p:nvSpPr>
        <p:spPr>
          <a:xfrm>
            <a:off x="6777798" y="1346900"/>
            <a:ext cx="314338" cy="3160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prstDash val="solid"/>
          </a:ln>
        </p:spPr>
        <p:txBody>
          <a:bodyPr wrap="none" lIns="102850" tIns="51425" rIns="102850" bIns="51425" anchor="ctr" compatLnSpc="0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</a:defRPr>
            </a:pPr>
            <a:r>
              <a:rPr lang="en-US" sz="2000" dirty="0">
                <a:latin typeface="+mj-lt"/>
                <a:ea typeface="Noto Sans CJK SC Regular" pitchFamily="2"/>
                <a:cs typeface="Lohit Devanagari" pitchFamily="2"/>
              </a:rPr>
              <a:t>e</a:t>
            </a:r>
            <a:r>
              <a:rPr lang="en-US" sz="2000" baseline="33000" dirty="0">
                <a:latin typeface="+mj-lt"/>
                <a:ea typeface="Noto Sans CJK SC Regular" pitchFamily="2"/>
                <a:cs typeface="Lohit Devanagari" pitchFamily="2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88838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EDBD8B-BD13-4B84-86E8-2FEE7E6FC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the Entrance Window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2E60D-CABB-43B6-BD39-DC887A9AB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8883" y="1218914"/>
            <a:ext cx="10025949" cy="4687416"/>
          </a:xfrm>
        </p:spPr>
        <p:txBody>
          <a:bodyPr/>
          <a:lstStyle/>
          <a:p>
            <a:r>
              <a:rPr lang="en-US" dirty="0"/>
              <a:t>Fraction of charge/signal is lost in entrance window</a:t>
            </a:r>
          </a:p>
          <a:p>
            <a:pPr lvl="1"/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E559F6-B9A0-4B5A-B6BD-D65E9BC96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E8BCB4-2646-4A98-A927-2CFB7643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de-DE" smtClean="0"/>
              <a:t>24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BA639-D8FD-401E-87E8-F24A575BFB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30" y="1735539"/>
            <a:ext cx="3096344" cy="3048008"/>
          </a:xfrm>
          <a:prstGeom prst="rect">
            <a:avLst/>
          </a:prstGeom>
        </p:spPr>
      </p:pic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BEB649C5-51D3-4C3C-B010-F7FAF8D177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6" y="1575477"/>
            <a:ext cx="4622117" cy="3437699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43E9B75-3FC0-4274-8808-AFEAAD73147D}"/>
              </a:ext>
            </a:extLst>
          </p:cNvPr>
          <p:cNvGrpSpPr>
            <a:grpSpLocks noChangeAspect="1"/>
          </p:cNvGrpSpPr>
          <p:nvPr/>
        </p:nvGrpSpPr>
        <p:grpSpPr>
          <a:xfrm>
            <a:off x="7426478" y="1921229"/>
            <a:ext cx="326726" cy="653452"/>
            <a:chOff x="9191107" y="3182204"/>
            <a:chExt cx="210576" cy="720080"/>
          </a:xfrm>
        </p:grpSpPr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ED3C3871-6838-4B66-9BA1-83E4F08D20BE}"/>
                </a:ext>
              </a:extLst>
            </p:cNvPr>
            <p:cNvCxnSpPr/>
            <p:nvPr/>
          </p:nvCxnSpPr>
          <p:spPr>
            <a:xfrm>
              <a:off x="9191107" y="3182204"/>
              <a:ext cx="210576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91B17BCD-0FFA-4A75-99D3-74999E730D7B}"/>
                </a:ext>
              </a:extLst>
            </p:cNvPr>
            <p:cNvCxnSpPr>
              <a:cxnSpLocks/>
            </p:cNvCxnSpPr>
            <p:nvPr/>
          </p:nvCxnSpPr>
          <p:spPr>
            <a:xfrm>
              <a:off x="9199184" y="3182204"/>
              <a:ext cx="0" cy="720080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6BCDDBA1-4E57-495B-B28C-57C37F5DFCAB}"/>
                </a:ext>
              </a:extLst>
            </p:cNvPr>
            <p:cNvCxnSpPr>
              <a:cxnSpLocks/>
            </p:cNvCxnSpPr>
            <p:nvPr/>
          </p:nvCxnSpPr>
          <p:spPr>
            <a:xfrm>
              <a:off x="9378247" y="3182204"/>
              <a:ext cx="0" cy="720080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6DAC6299-F391-4932-838C-90D51EAA1E53}"/>
              </a:ext>
            </a:extLst>
          </p:cNvPr>
          <p:cNvGrpSpPr>
            <a:grpSpLocks noChangeAspect="1"/>
          </p:cNvGrpSpPr>
          <p:nvPr/>
        </p:nvGrpSpPr>
        <p:grpSpPr>
          <a:xfrm>
            <a:off x="7196512" y="2040471"/>
            <a:ext cx="460890" cy="653452"/>
            <a:chOff x="9199184" y="3182204"/>
            <a:chExt cx="179063" cy="720080"/>
          </a:xfrm>
        </p:grpSpPr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11CD0732-A277-442B-9A78-77270AE084B5}"/>
                </a:ext>
              </a:extLst>
            </p:cNvPr>
            <p:cNvCxnSpPr>
              <a:cxnSpLocks/>
            </p:cNvCxnSpPr>
            <p:nvPr/>
          </p:nvCxnSpPr>
          <p:spPr>
            <a:xfrm>
              <a:off x="9199184" y="3182204"/>
              <a:ext cx="179063" cy="0"/>
            </a:xfrm>
            <a:prstGeom prst="straightConnector1">
              <a:avLst/>
            </a:prstGeom>
            <a:ln w="25400">
              <a:solidFill>
                <a:schemeClr val="accent5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E0CF8372-ECEB-4418-A2AB-6182CF5239CD}"/>
                </a:ext>
              </a:extLst>
            </p:cNvPr>
            <p:cNvCxnSpPr>
              <a:cxnSpLocks/>
            </p:cNvCxnSpPr>
            <p:nvPr/>
          </p:nvCxnSpPr>
          <p:spPr>
            <a:xfrm>
              <a:off x="9199184" y="3182204"/>
              <a:ext cx="0" cy="72008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B177EFF2-E444-412B-A4A3-9D726AAD2161}"/>
                </a:ext>
              </a:extLst>
            </p:cNvPr>
            <p:cNvCxnSpPr>
              <a:cxnSpLocks/>
            </p:cNvCxnSpPr>
            <p:nvPr/>
          </p:nvCxnSpPr>
          <p:spPr>
            <a:xfrm>
              <a:off x="9378247" y="3182204"/>
              <a:ext cx="0" cy="72008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6D96C20C-4912-4E2D-A182-DC57D3B946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2" y="1921229"/>
            <a:ext cx="3405080" cy="2877532"/>
          </a:xfrm>
          <a:prstGeom prst="rect">
            <a:avLst/>
          </a:prstGeom>
        </p:spPr>
      </p:pic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AB65F6A3-6F8A-49F0-9378-44E69DBAB01E}"/>
              </a:ext>
            </a:extLst>
          </p:cNvPr>
          <p:cNvSpPr/>
          <p:nvPr/>
        </p:nvSpPr>
        <p:spPr>
          <a:xfrm>
            <a:off x="9260104" y="1735539"/>
            <a:ext cx="216024" cy="2533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2133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EDBD8B-BD13-4B84-86E8-2FEE7E6FC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the Entrance Window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2E60D-CABB-43B6-BD39-DC887A9AB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8883" y="1218914"/>
            <a:ext cx="10025949" cy="4687416"/>
          </a:xfrm>
        </p:spPr>
        <p:txBody>
          <a:bodyPr/>
          <a:lstStyle/>
          <a:p>
            <a:r>
              <a:rPr lang="en-US" dirty="0"/>
              <a:t>Fraction of charge/signal is lost in entrance window</a:t>
            </a:r>
          </a:p>
          <a:p>
            <a:pPr lvl="1"/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E559F6-B9A0-4B5A-B6BD-D65E9BC96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E8BCB4-2646-4A98-A927-2CFB7643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de-DE" smtClean="0"/>
              <a:t>25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BA639-D8FD-401E-87E8-F24A575BFB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30" y="1735539"/>
            <a:ext cx="3096344" cy="3048008"/>
          </a:xfrm>
          <a:prstGeom prst="rect">
            <a:avLst/>
          </a:prstGeom>
        </p:spPr>
      </p:pic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BEB649C5-51D3-4C3C-B010-F7FAF8D177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6" y="1575477"/>
            <a:ext cx="4622117" cy="3437699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43E9B75-3FC0-4274-8808-AFEAAD73147D}"/>
              </a:ext>
            </a:extLst>
          </p:cNvPr>
          <p:cNvGrpSpPr>
            <a:grpSpLocks noChangeAspect="1"/>
          </p:cNvGrpSpPr>
          <p:nvPr/>
        </p:nvGrpSpPr>
        <p:grpSpPr>
          <a:xfrm>
            <a:off x="7426478" y="1921229"/>
            <a:ext cx="326726" cy="653452"/>
            <a:chOff x="9191107" y="3182204"/>
            <a:chExt cx="210576" cy="720080"/>
          </a:xfrm>
        </p:grpSpPr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ED3C3871-6838-4B66-9BA1-83E4F08D20BE}"/>
                </a:ext>
              </a:extLst>
            </p:cNvPr>
            <p:cNvCxnSpPr/>
            <p:nvPr/>
          </p:nvCxnSpPr>
          <p:spPr>
            <a:xfrm>
              <a:off x="9191107" y="3182204"/>
              <a:ext cx="210576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91B17BCD-0FFA-4A75-99D3-74999E730D7B}"/>
                </a:ext>
              </a:extLst>
            </p:cNvPr>
            <p:cNvCxnSpPr>
              <a:cxnSpLocks/>
            </p:cNvCxnSpPr>
            <p:nvPr/>
          </p:nvCxnSpPr>
          <p:spPr>
            <a:xfrm>
              <a:off x="9199184" y="3182204"/>
              <a:ext cx="0" cy="720080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6BCDDBA1-4E57-495B-B28C-57C37F5DFCAB}"/>
                </a:ext>
              </a:extLst>
            </p:cNvPr>
            <p:cNvCxnSpPr>
              <a:cxnSpLocks/>
            </p:cNvCxnSpPr>
            <p:nvPr/>
          </p:nvCxnSpPr>
          <p:spPr>
            <a:xfrm>
              <a:off x="9378247" y="3182204"/>
              <a:ext cx="0" cy="720080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6DAC6299-F391-4932-838C-90D51EAA1E53}"/>
              </a:ext>
            </a:extLst>
          </p:cNvPr>
          <p:cNvGrpSpPr>
            <a:grpSpLocks noChangeAspect="1"/>
          </p:cNvGrpSpPr>
          <p:nvPr/>
        </p:nvGrpSpPr>
        <p:grpSpPr>
          <a:xfrm>
            <a:off x="7196512" y="2040471"/>
            <a:ext cx="460890" cy="653452"/>
            <a:chOff x="9199184" y="3182204"/>
            <a:chExt cx="179063" cy="720080"/>
          </a:xfrm>
        </p:grpSpPr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11CD0732-A277-442B-9A78-77270AE084B5}"/>
                </a:ext>
              </a:extLst>
            </p:cNvPr>
            <p:cNvCxnSpPr>
              <a:cxnSpLocks/>
            </p:cNvCxnSpPr>
            <p:nvPr/>
          </p:nvCxnSpPr>
          <p:spPr>
            <a:xfrm>
              <a:off x="9199184" y="3182204"/>
              <a:ext cx="179063" cy="0"/>
            </a:xfrm>
            <a:prstGeom prst="straightConnector1">
              <a:avLst/>
            </a:prstGeom>
            <a:ln w="25400">
              <a:solidFill>
                <a:schemeClr val="accent5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E0CF8372-ECEB-4418-A2AB-6182CF5239CD}"/>
                </a:ext>
              </a:extLst>
            </p:cNvPr>
            <p:cNvCxnSpPr>
              <a:cxnSpLocks/>
            </p:cNvCxnSpPr>
            <p:nvPr/>
          </p:nvCxnSpPr>
          <p:spPr>
            <a:xfrm>
              <a:off x="9199184" y="3182204"/>
              <a:ext cx="0" cy="72008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B177EFF2-E444-412B-A4A3-9D726AAD2161}"/>
                </a:ext>
              </a:extLst>
            </p:cNvPr>
            <p:cNvCxnSpPr>
              <a:cxnSpLocks/>
            </p:cNvCxnSpPr>
            <p:nvPr/>
          </p:nvCxnSpPr>
          <p:spPr>
            <a:xfrm>
              <a:off x="9378247" y="3182204"/>
              <a:ext cx="0" cy="72008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1857DBEA-66DA-496F-8290-AF24A11E5E80}"/>
              </a:ext>
            </a:extLst>
          </p:cNvPr>
          <p:cNvSpPr/>
          <p:nvPr/>
        </p:nvSpPr>
        <p:spPr>
          <a:xfrm>
            <a:off x="1265773" y="5224808"/>
            <a:ext cx="8001727" cy="868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Inhomogeneity caused by ticker entrance window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Chip homogeneity expected to be better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D96C20C-4912-4E2D-A182-DC57D3B946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2" y="1921229"/>
            <a:ext cx="3405080" cy="2877532"/>
          </a:xfrm>
          <a:prstGeom prst="rect">
            <a:avLst/>
          </a:prstGeom>
        </p:spPr>
      </p:pic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C2A1CC84-B837-4820-AA19-D6E9C9885E4D}"/>
              </a:ext>
            </a:extLst>
          </p:cNvPr>
          <p:cNvGrpSpPr/>
          <p:nvPr/>
        </p:nvGrpSpPr>
        <p:grpSpPr>
          <a:xfrm>
            <a:off x="9550796" y="4776333"/>
            <a:ext cx="2297228" cy="1287565"/>
            <a:chOff x="9046740" y="191067"/>
            <a:chExt cx="2702840" cy="1287565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EB4EE323-44B3-4FC0-9AA3-D6F089BF7073}"/>
                </a:ext>
              </a:extLst>
            </p:cNvPr>
            <p:cNvGrpSpPr/>
            <p:nvPr/>
          </p:nvGrpSpPr>
          <p:grpSpPr>
            <a:xfrm>
              <a:off x="9046740" y="274638"/>
              <a:ext cx="2702840" cy="1203994"/>
              <a:chOff x="5551813" y="4359203"/>
              <a:chExt cx="2702840" cy="1203994"/>
            </a:xfrm>
          </p:grpSpPr>
          <p:grpSp>
            <p:nvGrpSpPr>
              <p:cNvPr id="46" name="Gruppieren 45">
                <a:extLst>
                  <a:ext uri="{FF2B5EF4-FFF2-40B4-BE49-F238E27FC236}">
                    <a16:creationId xmlns:a16="http://schemas.microsoft.com/office/drawing/2014/main" id="{6DA36297-7BFD-41D5-A6EA-30074647F3D5}"/>
                  </a:ext>
                </a:extLst>
              </p:cNvPr>
              <p:cNvGrpSpPr/>
              <p:nvPr/>
            </p:nvGrpSpPr>
            <p:grpSpPr>
              <a:xfrm>
                <a:off x="5551813" y="4744810"/>
                <a:ext cx="2702840" cy="818387"/>
                <a:chOff x="7517043" y="5062119"/>
                <a:chExt cx="2897849" cy="818387"/>
              </a:xfrm>
            </p:grpSpPr>
            <p:sp>
              <p:nvSpPr>
                <p:cNvPr id="52" name="Rechteck 51">
                  <a:extLst>
                    <a:ext uri="{FF2B5EF4-FFF2-40B4-BE49-F238E27FC236}">
                      <a16:creationId xmlns:a16="http://schemas.microsoft.com/office/drawing/2014/main" id="{21F29309-6318-4C41-9470-8FD06CC4DEFA}"/>
                    </a:ext>
                  </a:extLst>
                </p:cNvPr>
                <p:cNvSpPr/>
                <p:nvPr/>
              </p:nvSpPr>
              <p:spPr>
                <a:xfrm>
                  <a:off x="7534572" y="5132729"/>
                  <a:ext cx="2880320" cy="744544"/>
                </a:xfrm>
                <a:prstGeom prst="rect">
                  <a:avLst/>
                </a:prstGeom>
                <a:gradFill flip="none" rotWithShape="1">
                  <a:gsLst>
                    <a:gs pos="53000">
                      <a:schemeClr val="accent1"/>
                    </a:gs>
                    <a:gs pos="13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sp>
              <p:nvSpPr>
                <p:cNvPr id="53" name="Textfeld 52">
                  <a:extLst>
                    <a:ext uri="{FF2B5EF4-FFF2-40B4-BE49-F238E27FC236}">
                      <a16:creationId xmlns:a16="http://schemas.microsoft.com/office/drawing/2014/main" id="{1F2BB12C-C996-45BC-9874-BF5EBB0087BC}"/>
                    </a:ext>
                  </a:extLst>
                </p:cNvPr>
                <p:cNvSpPr txBox="1"/>
                <p:nvPr/>
              </p:nvSpPr>
              <p:spPr>
                <a:xfrm>
                  <a:off x="7517043" y="5541952"/>
                  <a:ext cx="288032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>
                      <a:solidFill>
                        <a:schemeClr val="bg1"/>
                      </a:solidFill>
                    </a:rPr>
                    <a:t>Sensitive area</a:t>
                  </a:r>
                </a:p>
              </p:txBody>
            </p:sp>
            <p:sp>
              <p:nvSpPr>
                <p:cNvPr id="54" name="Textfeld 53">
                  <a:extLst>
                    <a:ext uri="{FF2B5EF4-FFF2-40B4-BE49-F238E27FC236}">
                      <a16:creationId xmlns:a16="http://schemas.microsoft.com/office/drawing/2014/main" id="{C3C30627-6ABB-4E5F-84C7-3E284E9CACD0}"/>
                    </a:ext>
                  </a:extLst>
                </p:cNvPr>
                <p:cNvSpPr txBox="1"/>
                <p:nvPr/>
              </p:nvSpPr>
              <p:spPr>
                <a:xfrm>
                  <a:off x="7517043" y="5062119"/>
                  <a:ext cx="288032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>
                      <a:solidFill>
                        <a:schemeClr val="bg1"/>
                      </a:solidFill>
                    </a:rPr>
                    <a:t>Entrance window</a:t>
                  </a:r>
                </a:p>
              </p:txBody>
            </p:sp>
          </p:grp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8018A7E8-A291-4EB4-A7A9-E7E2A0743750}"/>
                  </a:ext>
                </a:extLst>
              </p:cNvPr>
              <p:cNvSpPr/>
              <p:nvPr/>
            </p:nvSpPr>
            <p:spPr>
              <a:xfrm>
                <a:off x="5567826" y="4640437"/>
                <a:ext cx="475842" cy="178464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cxnSp>
            <p:nvCxnSpPr>
              <p:cNvPr id="48" name="Gerade Verbindung mit Pfeil 47">
                <a:extLst>
                  <a:ext uri="{FF2B5EF4-FFF2-40B4-BE49-F238E27FC236}">
                    <a16:creationId xmlns:a16="http://schemas.microsoft.com/office/drawing/2014/main" id="{D0BA86AE-0AC5-41F7-9E7C-3FDB01D869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3838" y="4359203"/>
                <a:ext cx="0" cy="2945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49" name="Freihand 48">
                    <a:extLst>
                      <a:ext uri="{FF2B5EF4-FFF2-40B4-BE49-F238E27FC236}">
                        <a16:creationId xmlns:a16="http://schemas.microsoft.com/office/drawing/2014/main" id="{F65D68F5-39F7-451D-BABB-7E64B8855265}"/>
                      </a:ext>
                    </a:extLst>
                  </p14:cNvPr>
                  <p14:cNvContentPartPr/>
                  <p14:nvPr/>
                </p14:nvContentPartPr>
                <p14:xfrm>
                  <a:off x="5734896" y="4657911"/>
                  <a:ext cx="134280" cy="661680"/>
                </p14:xfrm>
              </p:contentPart>
            </mc:Choice>
            <mc:Fallback xmlns="">
              <p:pic>
                <p:nvPicPr>
                  <p:cNvPr id="30" name="Freihand 29">
                    <a:extLst>
                      <a:ext uri="{FF2B5EF4-FFF2-40B4-BE49-F238E27FC236}">
                        <a16:creationId xmlns:a16="http://schemas.microsoft.com/office/drawing/2014/main" id="{ABC765EC-CB37-4064-89EF-B9C6DCE5E7A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724730" y="4648911"/>
                    <a:ext cx="155036" cy="67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50" name="Freihand 49">
                    <a:extLst>
                      <a:ext uri="{FF2B5EF4-FFF2-40B4-BE49-F238E27FC236}">
                        <a16:creationId xmlns:a16="http://schemas.microsoft.com/office/drawing/2014/main" id="{190E40BC-C6B2-4176-9980-4BE13F1E4495}"/>
                      </a:ext>
                    </a:extLst>
                  </p14:cNvPr>
                  <p14:cNvContentPartPr/>
                  <p14:nvPr/>
                </p14:nvContentPartPr>
                <p14:xfrm>
                  <a:off x="6176382" y="4823409"/>
                  <a:ext cx="134280" cy="570609"/>
                </p14:xfrm>
              </p:contentPart>
            </mc:Choice>
            <mc:Fallback xmlns="">
              <p:pic>
                <p:nvPicPr>
                  <p:cNvPr id="34" name="Freihand 33">
                    <a:extLst>
                      <a:ext uri="{FF2B5EF4-FFF2-40B4-BE49-F238E27FC236}">
                        <a16:creationId xmlns:a16="http://schemas.microsoft.com/office/drawing/2014/main" id="{80E609CC-98B0-4D7C-9F94-382EA27EF6DB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66216" y="4814409"/>
                    <a:ext cx="155036" cy="588249"/>
                  </a:xfrm>
                  <a:prstGeom prst="rect">
                    <a:avLst/>
                  </a:prstGeom>
                </p:spPr>
              </p:pic>
            </mc:Fallback>
          </mc:AlternateContent>
          <p:cxnSp>
            <p:nvCxnSpPr>
              <p:cNvPr id="51" name="Gerade Verbindung mit Pfeil 50">
                <a:extLst>
                  <a:ext uri="{FF2B5EF4-FFF2-40B4-BE49-F238E27FC236}">
                    <a16:creationId xmlns:a16="http://schemas.microsoft.com/office/drawing/2014/main" id="{493C3EF4-DF7C-4DB3-86E0-D6D5735B62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4642" y="4359203"/>
                <a:ext cx="0" cy="4562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feld 43">
                  <a:extLst>
                    <a:ext uri="{FF2B5EF4-FFF2-40B4-BE49-F238E27FC236}">
                      <a16:creationId xmlns:a16="http://schemas.microsoft.com/office/drawing/2014/main" id="{47414DBD-CC45-42B8-B7AA-1D53417AF072}"/>
                    </a:ext>
                  </a:extLst>
                </p:cNvPr>
                <p:cNvSpPr txBox="1"/>
                <p:nvPr/>
              </p:nvSpPr>
              <p:spPr>
                <a:xfrm>
                  <a:off x="9316290" y="197759"/>
                  <a:ext cx="34503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94F0BA10-2B97-4571-B41C-FB9BF2C52C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6290" y="197759"/>
                  <a:ext cx="345030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20833" r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D5C6F830-CB0B-4AF8-8579-DFFB0B363D77}"/>
                    </a:ext>
                  </a:extLst>
                </p:cNvPr>
                <p:cNvSpPr txBox="1"/>
                <p:nvPr/>
              </p:nvSpPr>
              <p:spPr>
                <a:xfrm>
                  <a:off x="9783233" y="191067"/>
                  <a:ext cx="34503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3" name="Textfeld 42">
                  <a:extLst>
                    <a:ext uri="{FF2B5EF4-FFF2-40B4-BE49-F238E27FC236}">
                      <a16:creationId xmlns:a16="http://schemas.microsoft.com/office/drawing/2014/main" id="{45E8070A-9B91-4FDA-A2DA-F592D22178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3233" y="191067"/>
                  <a:ext cx="345030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20833" r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Pfeil: nach unten 30">
            <a:extLst>
              <a:ext uri="{FF2B5EF4-FFF2-40B4-BE49-F238E27FC236}">
                <a16:creationId xmlns:a16="http://schemas.microsoft.com/office/drawing/2014/main" id="{CEB66FAC-E024-48F8-B68E-9B087B8E1804}"/>
              </a:ext>
            </a:extLst>
          </p:cNvPr>
          <p:cNvSpPr/>
          <p:nvPr/>
        </p:nvSpPr>
        <p:spPr>
          <a:xfrm>
            <a:off x="9260104" y="1735539"/>
            <a:ext cx="216024" cy="2533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488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11194-4030-4D24-A8DF-8004CEBD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74638"/>
            <a:ext cx="10204121" cy="944276"/>
          </a:xfrm>
        </p:spPr>
        <p:txBody>
          <a:bodyPr>
            <a:normAutofit/>
          </a:bodyPr>
          <a:lstStyle/>
          <a:p>
            <a:r>
              <a:rPr lang="en-US" dirty="0"/>
              <a:t>Development of the first TRISTAN Detector Module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C418B7-65BC-48DB-9F91-5C46C958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Daniel Siegmann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D9D959-7CD3-406F-8F33-D7B2B4B5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26</a:t>
            </a:fld>
            <a:endParaRPr lang="de-DE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4BF9042-4F30-40C5-929F-F05318960905}"/>
              </a:ext>
            </a:extLst>
          </p:cNvPr>
          <p:cNvGrpSpPr/>
          <p:nvPr/>
        </p:nvGrpSpPr>
        <p:grpSpPr>
          <a:xfrm>
            <a:off x="4751851" y="1400133"/>
            <a:ext cx="3361725" cy="2192997"/>
            <a:chOff x="4690760" y="1444567"/>
            <a:chExt cx="3361725" cy="219299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E2AD48B-F879-4AE3-8708-911CF3178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223"/>
            <a:stretch/>
          </p:blipFill>
          <p:spPr>
            <a:xfrm>
              <a:off x="4753251" y="1992281"/>
              <a:ext cx="3236744" cy="1645283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2142327-FDC8-4A2D-BC7D-B1BA892C963C}"/>
                </a:ext>
              </a:extLst>
            </p:cNvPr>
            <p:cNvSpPr txBox="1"/>
            <p:nvPr/>
          </p:nvSpPr>
          <p:spPr>
            <a:xfrm>
              <a:off x="4690760" y="1444567"/>
              <a:ext cx="3361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Commissioning Tests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1698DE17-1B21-43F7-B7B8-A59EDB309233}"/>
              </a:ext>
            </a:extLst>
          </p:cNvPr>
          <p:cNvGrpSpPr/>
          <p:nvPr/>
        </p:nvGrpSpPr>
        <p:grpSpPr>
          <a:xfrm>
            <a:off x="8431364" y="1400133"/>
            <a:ext cx="3559257" cy="2285959"/>
            <a:chOff x="8950579" y="1338312"/>
            <a:chExt cx="3559257" cy="228595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4C54ED7-854F-4D14-8572-F8945655F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4" t="11150" r="18631" b="13250"/>
            <a:stretch/>
          </p:blipFill>
          <p:spPr>
            <a:xfrm>
              <a:off x="9411399" y="1783771"/>
              <a:ext cx="2637616" cy="18405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3129B9A-DD9F-4348-B41E-1A1B6EA06E63}"/>
                </a:ext>
              </a:extLst>
            </p:cNvPr>
            <p:cNvSpPr txBox="1"/>
            <p:nvPr/>
          </p:nvSpPr>
          <p:spPr>
            <a:xfrm>
              <a:off x="8950579" y="1338312"/>
              <a:ext cx="355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</a:rPr>
                <a:t>Realistic Environment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4C6E60A7-A82B-44A4-A6B8-50E16C4E0C54}"/>
              </a:ext>
            </a:extLst>
          </p:cNvPr>
          <p:cNvGrpSpPr/>
          <p:nvPr/>
        </p:nvGrpSpPr>
        <p:grpSpPr>
          <a:xfrm>
            <a:off x="1218883" y="1400133"/>
            <a:ext cx="3361725" cy="2382029"/>
            <a:chOff x="1103301" y="1415682"/>
            <a:chExt cx="3361725" cy="2382029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460C5D01-DA3F-49DF-B814-0374087616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87355" y="1924990"/>
              <a:ext cx="3193617" cy="1872721"/>
              <a:chOff x="1240876" y="3637408"/>
              <a:chExt cx="4232443" cy="2481884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18A7E567-D282-4AB0-91C0-1CD6E46045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63" t="20601" r="21651" b="30050"/>
              <a:stretch/>
            </p:blipFill>
            <p:spPr>
              <a:xfrm>
                <a:off x="1240876" y="4599583"/>
                <a:ext cx="2101725" cy="151970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25A9BFEC-C8C3-4E93-8AED-98E0E55D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156" t="21565" r="32820" b="21512"/>
              <a:stretch/>
            </p:blipFill>
            <p:spPr>
              <a:xfrm>
                <a:off x="3247444" y="3637408"/>
                <a:ext cx="2225875" cy="24349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5E1F2BFA-8675-4A34-BA54-1231124515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941" b="11900"/>
              <a:stretch/>
            </p:blipFill>
            <p:spPr>
              <a:xfrm>
                <a:off x="1275246" y="3637408"/>
                <a:ext cx="2032986" cy="106974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FC07383-5AB0-42E7-B746-5503310D50D1}"/>
                </a:ext>
              </a:extLst>
            </p:cNvPr>
            <p:cNvSpPr txBox="1"/>
            <p:nvPr/>
          </p:nvSpPr>
          <p:spPr>
            <a:xfrm>
              <a:off x="1103301" y="1415682"/>
              <a:ext cx="3361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</a:rPr>
                <a:t>Assembly Procedure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27C3D54-A5B7-4B68-B0E8-E9FACB8B1A60}"/>
              </a:ext>
            </a:extLst>
          </p:cNvPr>
          <p:cNvGrpSpPr>
            <a:grpSpLocks noChangeAspect="1"/>
          </p:cNvGrpSpPr>
          <p:nvPr/>
        </p:nvGrpSpPr>
        <p:grpSpPr>
          <a:xfrm>
            <a:off x="8270755" y="1968190"/>
            <a:ext cx="1367838" cy="701102"/>
            <a:chOff x="8888958" y="4094137"/>
            <a:chExt cx="2321280" cy="1189800"/>
          </a:xfrm>
        </p:grpSpPr>
        <p:sp>
          <p:nvSpPr>
            <p:cNvPr id="28" name="Denkblase: wolkenförmig 8">
              <a:extLst>
                <a:ext uri="{FF2B5EF4-FFF2-40B4-BE49-F238E27FC236}">
                  <a16:creationId xmlns:a16="http://schemas.microsoft.com/office/drawing/2014/main" id="{54EDB292-7DDF-443E-A0E0-463F0212EEF3}"/>
                </a:ext>
              </a:extLst>
            </p:cNvPr>
            <p:cNvSpPr/>
            <p:nvPr/>
          </p:nvSpPr>
          <p:spPr>
            <a:xfrm>
              <a:off x="8888958" y="4094137"/>
              <a:ext cx="2321280" cy="1189800"/>
            </a:xfrm>
            <a:prstGeom prst="cloudCallout">
              <a:avLst>
                <a:gd name="adj1" fmla="val 43384"/>
                <a:gd name="adj2" fmla="val 87365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B7B629E-E7E8-4340-B779-3FCAF6B3F7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79287" y="4183470"/>
              <a:ext cx="2140622" cy="793700"/>
              <a:chOff x="7019684" y="4849975"/>
              <a:chExt cx="5047477" cy="1871502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BDAB480B-59D3-418E-8AA9-58E50D99DDDD}"/>
                  </a:ext>
                </a:extLst>
              </p:cNvPr>
              <p:cNvGrpSpPr/>
              <p:nvPr/>
            </p:nvGrpSpPr>
            <p:grpSpPr>
              <a:xfrm>
                <a:off x="7019684" y="4849975"/>
                <a:ext cx="4799974" cy="1871502"/>
                <a:chOff x="7019684" y="4849975"/>
                <a:chExt cx="4799974" cy="1871502"/>
              </a:xfrm>
            </p:grpSpPr>
            <p:pic>
              <p:nvPicPr>
                <p:cNvPr id="26" name="Grafik 25">
                  <a:extLst>
                    <a:ext uri="{FF2B5EF4-FFF2-40B4-BE49-F238E27FC236}">
                      <a16:creationId xmlns:a16="http://schemas.microsoft.com/office/drawing/2014/main" id="{EFDDAFB5-70FA-4AC1-BCB9-7CD7217706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7270" y="4849975"/>
                  <a:ext cx="1892388" cy="1272060"/>
                </a:xfrm>
                <a:prstGeom prst="rect">
                  <a:avLst/>
                </a:prstGeom>
              </p:spPr>
            </p:pic>
            <p:pic>
              <p:nvPicPr>
                <p:cNvPr id="27" name="image110.jpg">
                  <a:extLst>
                    <a:ext uri="{FF2B5EF4-FFF2-40B4-BE49-F238E27FC236}">
                      <a16:creationId xmlns:a16="http://schemas.microsoft.com/office/drawing/2014/main" id="{E25DDFAD-FF3F-452D-B557-730738EF9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/>
                </a:blip>
                <a:srcRect t="1564" r="2648" b="426"/>
                <a:stretch>
                  <a:fillRect/>
                </a:stretch>
              </p:blipFill>
              <p:spPr>
                <a:xfrm>
                  <a:off x="7019684" y="5178851"/>
                  <a:ext cx="3555883" cy="154262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FA4CD407-80EE-461B-9088-DFFE69F51F71}"/>
                  </a:ext>
                </a:extLst>
              </p:cNvPr>
              <p:cNvSpPr txBox="1"/>
              <p:nvPr/>
            </p:nvSpPr>
            <p:spPr>
              <a:xfrm rot="20645064">
                <a:off x="10372896" y="5675972"/>
                <a:ext cx="1694265" cy="738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6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3AA9C614-DBD2-4C9C-BE54-EE68132061E2}"/>
              </a:ext>
            </a:extLst>
          </p:cNvPr>
          <p:cNvSpPr txBox="1"/>
          <p:nvPr/>
        </p:nvSpPr>
        <p:spPr>
          <a:xfrm>
            <a:off x="1376846" y="374914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How to assemble the detector module?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B5325DA-9F0F-4DB4-94E5-113EF7ED4CC3}"/>
              </a:ext>
            </a:extLst>
          </p:cNvPr>
          <p:cNvSpPr txBox="1"/>
          <p:nvPr/>
        </p:nvSpPr>
        <p:spPr>
          <a:xfrm>
            <a:off x="4992553" y="3542903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Characterization with electrons in ‘perfect lab’ conditions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B6E5644-0454-428F-B388-E97179FDE129}"/>
              </a:ext>
            </a:extLst>
          </p:cNvPr>
          <p:cNvSpPr txBox="1"/>
          <p:nvPr/>
        </p:nvSpPr>
        <p:spPr>
          <a:xfrm>
            <a:off x="8608260" y="3650799"/>
            <a:ext cx="293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Testing the module in ‘Mini-KATRIN’ 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MoS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 with electrons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A7C43A02-9A58-419F-BC32-F0AE742015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3877" r="10625" b="25850"/>
          <a:stretch/>
        </p:blipFill>
        <p:spPr>
          <a:xfrm>
            <a:off x="1328871" y="4495339"/>
            <a:ext cx="3095302" cy="1741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0D2906A-0830-43CA-BA92-F8E9319CC0F4}"/>
              </a:ext>
            </a:extLst>
          </p:cNvPr>
          <p:cNvSpPr/>
          <p:nvPr/>
        </p:nvSpPr>
        <p:spPr>
          <a:xfrm>
            <a:off x="1328871" y="5104190"/>
            <a:ext cx="1165141" cy="1130889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37" name="Grafik 3">
            <a:extLst>
              <a:ext uri="{FF2B5EF4-FFF2-40B4-BE49-F238E27FC236}">
                <a16:creationId xmlns:a16="http://schemas.microsoft.com/office/drawing/2014/main" id="{E69983CB-EC4E-4780-8FCA-14562A802F3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3457" b="23595"/>
          <a:stretch/>
        </p:blipFill>
        <p:spPr>
          <a:xfrm>
            <a:off x="8431364" y="4834273"/>
            <a:ext cx="3285408" cy="1304736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9" name="Donut 34">
            <a:extLst>
              <a:ext uri="{FF2B5EF4-FFF2-40B4-BE49-F238E27FC236}">
                <a16:creationId xmlns:a16="http://schemas.microsoft.com/office/drawing/2014/main" id="{6101BFA3-EA4E-414F-BE7C-8DDD9F99B458}"/>
              </a:ext>
            </a:extLst>
          </p:cNvPr>
          <p:cNvSpPr>
            <a:spLocks noChangeAspect="1"/>
          </p:cNvSpPr>
          <p:nvPr/>
        </p:nvSpPr>
        <p:spPr>
          <a:xfrm>
            <a:off x="3937341" y="1868086"/>
            <a:ext cx="655616" cy="655616"/>
          </a:xfrm>
          <a:prstGeom prst="donut">
            <a:avLst>
              <a:gd name="adj" fmla="val 6353"/>
            </a:avLst>
          </a:prstGeom>
          <a:solidFill>
            <a:srgbClr val="007600"/>
          </a:solidFill>
          <a:ln>
            <a:solidFill>
              <a:srgbClr val="00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algn="ctr">
              <a:spcBef>
                <a:spcPts val="600"/>
              </a:spcBef>
            </a:pPr>
            <a:r>
              <a:rPr lang="de-DE" sz="8000" b="1" dirty="0">
                <a:solidFill>
                  <a:srgbClr val="007600"/>
                </a:solidFill>
                <a:latin typeface="Wingdings" panose="05000000000000000000" pitchFamily="2" charset="2"/>
              </a:rPr>
              <a:t>ü</a:t>
            </a:r>
            <a:endParaRPr lang="en-US" sz="4800" b="1" dirty="0">
              <a:solidFill>
                <a:srgbClr val="007600"/>
              </a:solidFill>
              <a:latin typeface="Wingdings" panose="05000000000000000000" pitchFamily="2" charset="2"/>
            </a:endParaRPr>
          </a:p>
        </p:txBody>
      </p:sp>
      <p:sp>
        <p:nvSpPr>
          <p:cNvPr id="41" name="Donut 34">
            <a:extLst>
              <a:ext uri="{FF2B5EF4-FFF2-40B4-BE49-F238E27FC236}">
                <a16:creationId xmlns:a16="http://schemas.microsoft.com/office/drawing/2014/main" id="{BABDD88C-81F5-485D-8794-E25602E855A7}"/>
              </a:ext>
            </a:extLst>
          </p:cNvPr>
          <p:cNvSpPr>
            <a:spLocks noChangeAspect="1"/>
          </p:cNvSpPr>
          <p:nvPr/>
        </p:nvSpPr>
        <p:spPr>
          <a:xfrm>
            <a:off x="11151918" y="1812888"/>
            <a:ext cx="655616" cy="655616"/>
          </a:xfrm>
          <a:prstGeom prst="donut">
            <a:avLst>
              <a:gd name="adj" fmla="val 6353"/>
            </a:avLst>
          </a:prstGeom>
          <a:solidFill>
            <a:srgbClr val="007600"/>
          </a:solidFill>
          <a:ln>
            <a:solidFill>
              <a:srgbClr val="00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algn="ctr">
              <a:spcBef>
                <a:spcPts val="600"/>
              </a:spcBef>
            </a:pPr>
            <a:r>
              <a:rPr lang="de-DE" sz="8000" b="1" dirty="0">
                <a:solidFill>
                  <a:srgbClr val="007600"/>
                </a:solidFill>
                <a:latin typeface="Wingdings" panose="05000000000000000000" pitchFamily="2" charset="2"/>
              </a:rPr>
              <a:t>ü</a:t>
            </a:r>
            <a:endParaRPr lang="en-US" sz="4800" b="1" dirty="0">
              <a:solidFill>
                <a:srgbClr val="007600"/>
              </a:solidFill>
              <a:latin typeface="Wingdings" panose="05000000000000000000" pitchFamily="2" charset="2"/>
            </a:endParaRPr>
          </a:p>
        </p:txBody>
      </p:sp>
      <p:pic>
        <p:nvPicPr>
          <p:cNvPr id="40" name="Picture 4" descr="Shower free icon">
            <a:extLst>
              <a:ext uri="{FF2B5EF4-FFF2-40B4-BE49-F238E27FC236}">
                <a16:creationId xmlns:a16="http://schemas.microsoft.com/office/drawing/2014/main" id="{51604D5C-FF51-4AEB-AAA0-1598D6FE5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13">
            <a:off x="7649506" y="1630745"/>
            <a:ext cx="674890" cy="6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4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hteck 47">
            <a:extLst>
              <a:ext uri="{FF2B5EF4-FFF2-40B4-BE49-F238E27FC236}">
                <a16:creationId xmlns:a16="http://schemas.microsoft.com/office/drawing/2014/main" id="{A9A2987E-2FFC-4B48-B7C5-9CC15B208EB7}"/>
              </a:ext>
            </a:extLst>
          </p:cNvPr>
          <p:cNvSpPr/>
          <p:nvPr/>
        </p:nvSpPr>
        <p:spPr>
          <a:xfrm>
            <a:off x="9838828" y="230226"/>
            <a:ext cx="2349997" cy="1470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6CF2E1-47B0-4DC8-A674-B7D40AEB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Cleaning the Detector Surface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E43716-FD2B-4E39-9959-97E6D9DBC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220563"/>
            <a:ext cx="6542511" cy="4834661"/>
          </a:xfrm>
        </p:spPr>
        <p:txBody>
          <a:bodyPr/>
          <a:lstStyle/>
          <a:p>
            <a:r>
              <a:rPr lang="en-US" dirty="0"/>
              <a:t>Electron gun @ 5 keV</a:t>
            </a:r>
          </a:p>
          <a:p>
            <a:r>
              <a:rPr lang="en-US" dirty="0"/>
              <a:t>Additional cleaning of detector</a:t>
            </a:r>
          </a:p>
          <a:p>
            <a:pPr lvl="1"/>
            <a:r>
              <a:rPr lang="en-US" dirty="0"/>
              <a:t>Isopropanol &amp; Acetone</a:t>
            </a:r>
          </a:p>
          <a:p>
            <a:r>
              <a:rPr lang="en-US" dirty="0"/>
              <a:t>Improved detector on most regions</a:t>
            </a:r>
          </a:p>
          <a:p>
            <a:pPr lvl="1"/>
            <a:r>
              <a:rPr lang="en-US" dirty="0"/>
              <a:t>Worsened energy resolution in one spot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FFAE94-47C7-40EF-9060-D47CCCDD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476B3D-8BE5-4001-AC67-DB51D633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BF6501-D3E2-451B-8753-37E3DE858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694907" y="2341903"/>
            <a:ext cx="1187896" cy="199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A48F82A-0EC4-4571-A453-E00577EF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94" y="3993413"/>
            <a:ext cx="3732961" cy="18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C5A0FAB-CED5-4008-8E2D-45F2E1E0D775}"/>
              </a:ext>
            </a:extLst>
          </p:cNvPr>
          <p:cNvGrpSpPr>
            <a:grpSpLocks noChangeAspect="1"/>
          </p:cNvGrpSpPr>
          <p:nvPr/>
        </p:nvGrpSpPr>
        <p:grpSpPr>
          <a:xfrm>
            <a:off x="10174569" y="404664"/>
            <a:ext cx="2010002" cy="2224773"/>
            <a:chOff x="8694463" y="3089002"/>
            <a:chExt cx="3144311" cy="3390683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C85CB164-4DB7-41D3-87DB-05988176C756}"/>
                </a:ext>
              </a:extLst>
            </p:cNvPr>
            <p:cNvGrpSpPr/>
            <p:nvPr/>
          </p:nvGrpSpPr>
          <p:grpSpPr>
            <a:xfrm>
              <a:off x="8694463" y="3089002"/>
              <a:ext cx="3144311" cy="3390683"/>
              <a:chOff x="8694479" y="3135390"/>
              <a:chExt cx="3144317" cy="3390692"/>
            </a:xfrm>
          </p:grpSpPr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348B6297-C6D7-416D-A4B1-C510CD350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70460" y="3566271"/>
                <a:ext cx="2896204" cy="2959811"/>
              </a:xfrm>
              <a:prstGeom prst="rect">
                <a:avLst/>
              </a:prstGeom>
            </p:spPr>
          </p:pic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1D6441B8-3943-471B-88E4-BB92A9FAD76C}"/>
                  </a:ext>
                </a:extLst>
              </p:cNvPr>
              <p:cNvSpPr txBox="1"/>
              <p:nvPr/>
            </p:nvSpPr>
            <p:spPr>
              <a:xfrm>
                <a:off x="8694479" y="3135390"/>
                <a:ext cx="3144317" cy="609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Baseline @ 5 keV</a:t>
                </a:r>
              </a:p>
            </p:txBody>
          </p:sp>
        </p:grpSp>
        <p:sp>
          <p:nvSpPr>
            <p:cNvPr id="12" name="Sechseck 11">
              <a:extLst>
                <a:ext uri="{FF2B5EF4-FFF2-40B4-BE49-F238E27FC236}">
                  <a16:creationId xmlns:a16="http://schemas.microsoft.com/office/drawing/2014/main" id="{CBE09778-A8F5-4D0C-A389-3B72758BAF9A}"/>
                </a:ext>
              </a:extLst>
            </p:cNvPr>
            <p:cNvSpPr/>
            <p:nvPr/>
          </p:nvSpPr>
          <p:spPr>
            <a:xfrm>
              <a:off x="9319515" y="4354115"/>
              <a:ext cx="216000" cy="179999"/>
            </a:xfrm>
            <a:prstGeom prst="hexagon">
              <a:avLst/>
            </a:prstGeom>
            <a:noFill/>
            <a:ln w="28575">
              <a:solidFill>
                <a:srgbClr val="1F77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Sechseck 12">
              <a:extLst>
                <a:ext uri="{FF2B5EF4-FFF2-40B4-BE49-F238E27FC236}">
                  <a16:creationId xmlns:a16="http://schemas.microsoft.com/office/drawing/2014/main" id="{86262B31-D48B-46A3-A71B-21ABBF3B24ED}"/>
                </a:ext>
              </a:extLst>
            </p:cNvPr>
            <p:cNvSpPr/>
            <p:nvPr/>
          </p:nvSpPr>
          <p:spPr>
            <a:xfrm>
              <a:off x="9147975" y="5859971"/>
              <a:ext cx="216000" cy="179999"/>
            </a:xfrm>
            <a:prstGeom prst="hexagon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" name="Sechseck 13">
              <a:extLst>
                <a:ext uri="{FF2B5EF4-FFF2-40B4-BE49-F238E27FC236}">
                  <a16:creationId xmlns:a16="http://schemas.microsoft.com/office/drawing/2014/main" id="{8F0DB42E-5B8B-452B-B352-14B440A29389}"/>
                </a:ext>
              </a:extLst>
            </p:cNvPr>
            <p:cNvSpPr/>
            <p:nvPr/>
          </p:nvSpPr>
          <p:spPr>
            <a:xfrm>
              <a:off x="10897557" y="4858651"/>
              <a:ext cx="216000" cy="179999"/>
            </a:xfrm>
            <a:prstGeom prst="hexagon">
              <a:avLst/>
            </a:prstGeom>
            <a:noFill/>
            <a:ln w="28575">
              <a:solidFill>
                <a:srgbClr val="FF87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5" name="Sechseck 14">
              <a:extLst>
                <a:ext uri="{FF2B5EF4-FFF2-40B4-BE49-F238E27FC236}">
                  <a16:creationId xmlns:a16="http://schemas.microsoft.com/office/drawing/2014/main" id="{E3B374DA-2666-45EF-AC2B-A5B22238C030}"/>
                </a:ext>
              </a:extLst>
            </p:cNvPr>
            <p:cNvSpPr/>
            <p:nvPr/>
          </p:nvSpPr>
          <p:spPr>
            <a:xfrm>
              <a:off x="10894782" y="5457609"/>
              <a:ext cx="216000" cy="179999"/>
            </a:xfrm>
            <a:prstGeom prst="hexagon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FC191350-3DA3-45FC-9D92-2D49910B2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999999"/>
            <a:ext cx="3772062" cy="189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5145238-47C0-4F90-9241-682DF737B160}"/>
              </a:ext>
            </a:extLst>
          </p:cNvPr>
          <p:cNvGrpSpPr/>
          <p:nvPr/>
        </p:nvGrpSpPr>
        <p:grpSpPr>
          <a:xfrm rot="5400000">
            <a:off x="9188047" y="2909733"/>
            <a:ext cx="1137991" cy="966507"/>
            <a:chOff x="8128111" y="3104452"/>
            <a:chExt cx="1137991" cy="966507"/>
          </a:xfrm>
        </p:grpSpPr>
        <p:sp>
          <p:nvSpPr>
            <p:cNvPr id="26" name="Pfeil: nach rechts 25">
              <a:extLst>
                <a:ext uri="{FF2B5EF4-FFF2-40B4-BE49-F238E27FC236}">
                  <a16:creationId xmlns:a16="http://schemas.microsoft.com/office/drawing/2014/main" id="{3D903C8F-2823-4C89-97CB-8056F107AD39}"/>
                </a:ext>
              </a:extLst>
            </p:cNvPr>
            <p:cNvSpPr/>
            <p:nvPr/>
          </p:nvSpPr>
          <p:spPr>
            <a:xfrm>
              <a:off x="8134619" y="3104452"/>
              <a:ext cx="1131483" cy="966507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1B871654-22EE-4003-9256-B3C91EE67226}"/>
                </a:ext>
              </a:extLst>
            </p:cNvPr>
            <p:cNvSpPr txBox="1"/>
            <p:nvPr/>
          </p:nvSpPr>
          <p:spPr>
            <a:xfrm>
              <a:off x="8128111" y="3403039"/>
              <a:ext cx="10566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Cleaning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6D41F88-1080-4E62-9C5B-E2B2BB59F674}"/>
              </a:ext>
            </a:extLst>
          </p:cNvPr>
          <p:cNvGrpSpPr>
            <a:grpSpLocks noChangeAspect="1"/>
          </p:cNvGrpSpPr>
          <p:nvPr/>
        </p:nvGrpSpPr>
        <p:grpSpPr>
          <a:xfrm>
            <a:off x="10141587" y="3565164"/>
            <a:ext cx="2010002" cy="2237836"/>
            <a:chOff x="8694463" y="3089003"/>
            <a:chExt cx="3144311" cy="3410595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FA315928-2C9D-4E51-B2D4-40B4CAA77C65}"/>
                </a:ext>
              </a:extLst>
            </p:cNvPr>
            <p:cNvGrpSpPr/>
            <p:nvPr/>
          </p:nvGrpSpPr>
          <p:grpSpPr>
            <a:xfrm>
              <a:off x="8694463" y="3089003"/>
              <a:ext cx="3144311" cy="3410595"/>
              <a:chOff x="8694479" y="3135390"/>
              <a:chExt cx="3144317" cy="3410602"/>
            </a:xfrm>
          </p:grpSpPr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5DD5DFF1-529E-49CD-92C3-93AF6956A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6451" y="3586179"/>
                <a:ext cx="2836977" cy="2959813"/>
              </a:xfrm>
              <a:prstGeom prst="rect">
                <a:avLst/>
              </a:prstGeom>
            </p:spPr>
          </p:pic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60D0887C-F4A6-4E1D-8E9C-E1AADFB0EB24}"/>
                  </a:ext>
                </a:extLst>
              </p:cNvPr>
              <p:cNvSpPr txBox="1"/>
              <p:nvPr/>
            </p:nvSpPr>
            <p:spPr>
              <a:xfrm>
                <a:off x="8694479" y="3135390"/>
                <a:ext cx="3144317" cy="60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Cleaned @ 5keV</a:t>
                </a:r>
              </a:p>
            </p:txBody>
          </p:sp>
        </p:grpSp>
        <p:sp>
          <p:nvSpPr>
            <p:cNvPr id="45" name="Sechseck 44">
              <a:extLst>
                <a:ext uri="{FF2B5EF4-FFF2-40B4-BE49-F238E27FC236}">
                  <a16:creationId xmlns:a16="http://schemas.microsoft.com/office/drawing/2014/main" id="{1779AC1C-A502-4028-A587-8B12E3FD31AA}"/>
                </a:ext>
              </a:extLst>
            </p:cNvPr>
            <p:cNvSpPr/>
            <p:nvPr/>
          </p:nvSpPr>
          <p:spPr>
            <a:xfrm>
              <a:off x="9319515" y="4354112"/>
              <a:ext cx="216000" cy="179999"/>
            </a:xfrm>
            <a:prstGeom prst="hexagon">
              <a:avLst/>
            </a:prstGeom>
            <a:noFill/>
            <a:ln w="28575">
              <a:solidFill>
                <a:srgbClr val="1F77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7" name="Sechseck 46">
              <a:extLst>
                <a:ext uri="{FF2B5EF4-FFF2-40B4-BE49-F238E27FC236}">
                  <a16:creationId xmlns:a16="http://schemas.microsoft.com/office/drawing/2014/main" id="{31963B4D-946B-485A-9563-17D5EF19F498}"/>
                </a:ext>
              </a:extLst>
            </p:cNvPr>
            <p:cNvSpPr/>
            <p:nvPr/>
          </p:nvSpPr>
          <p:spPr>
            <a:xfrm>
              <a:off x="9147975" y="5859971"/>
              <a:ext cx="216000" cy="179999"/>
            </a:xfrm>
            <a:prstGeom prst="hexagon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0" name="Sechseck 49">
              <a:extLst>
                <a:ext uri="{FF2B5EF4-FFF2-40B4-BE49-F238E27FC236}">
                  <a16:creationId xmlns:a16="http://schemas.microsoft.com/office/drawing/2014/main" id="{B91DF038-E8F7-4007-98F8-EC94A240354D}"/>
                </a:ext>
              </a:extLst>
            </p:cNvPr>
            <p:cNvSpPr/>
            <p:nvPr/>
          </p:nvSpPr>
          <p:spPr>
            <a:xfrm>
              <a:off x="10897557" y="4858649"/>
              <a:ext cx="216000" cy="179999"/>
            </a:xfrm>
            <a:prstGeom prst="hexagon">
              <a:avLst/>
            </a:prstGeom>
            <a:noFill/>
            <a:ln w="28575">
              <a:solidFill>
                <a:srgbClr val="FF87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1" name="Sechseck 50">
              <a:extLst>
                <a:ext uri="{FF2B5EF4-FFF2-40B4-BE49-F238E27FC236}">
                  <a16:creationId xmlns:a16="http://schemas.microsoft.com/office/drawing/2014/main" id="{492954F1-3F85-42BD-8A80-26A972D5B66F}"/>
                </a:ext>
              </a:extLst>
            </p:cNvPr>
            <p:cNvSpPr/>
            <p:nvPr/>
          </p:nvSpPr>
          <p:spPr>
            <a:xfrm>
              <a:off x="10894782" y="5457609"/>
              <a:ext cx="216000" cy="179999"/>
            </a:xfrm>
            <a:prstGeom prst="hexagon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pic>
        <p:nvPicPr>
          <p:cNvPr id="29" name="Picture 4" descr="Shower free icon">
            <a:extLst>
              <a:ext uri="{FF2B5EF4-FFF2-40B4-BE49-F238E27FC236}">
                <a16:creationId xmlns:a16="http://schemas.microsoft.com/office/drawing/2014/main" id="{278296F7-6F86-4D9A-8923-5B0266195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13">
            <a:off x="10904327" y="2948496"/>
            <a:ext cx="674890" cy="6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3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hteck 47">
            <a:extLst>
              <a:ext uri="{FF2B5EF4-FFF2-40B4-BE49-F238E27FC236}">
                <a16:creationId xmlns:a16="http://schemas.microsoft.com/office/drawing/2014/main" id="{A9A2987E-2FFC-4B48-B7C5-9CC15B208EB7}"/>
              </a:ext>
            </a:extLst>
          </p:cNvPr>
          <p:cNvSpPr/>
          <p:nvPr/>
        </p:nvSpPr>
        <p:spPr>
          <a:xfrm>
            <a:off x="9838828" y="230226"/>
            <a:ext cx="2349997" cy="1470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6CF2E1-47B0-4DC8-A674-B7D40AEB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Cleaning the Detector Surface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E43716-FD2B-4E39-9959-97E6D9DBC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220563"/>
            <a:ext cx="6542511" cy="4834661"/>
          </a:xfrm>
        </p:spPr>
        <p:txBody>
          <a:bodyPr/>
          <a:lstStyle/>
          <a:p>
            <a:r>
              <a:rPr lang="en-US" dirty="0"/>
              <a:t>Electron gun @ 5 keV</a:t>
            </a:r>
          </a:p>
          <a:p>
            <a:r>
              <a:rPr lang="en-US" dirty="0"/>
              <a:t>Additional cleaning of detector</a:t>
            </a:r>
          </a:p>
          <a:p>
            <a:pPr lvl="1"/>
            <a:r>
              <a:rPr lang="en-US" dirty="0"/>
              <a:t>Isopropanol &amp; Acetone</a:t>
            </a:r>
          </a:p>
          <a:p>
            <a:r>
              <a:rPr lang="en-US" dirty="0"/>
              <a:t>Improved detector on most regions</a:t>
            </a:r>
          </a:p>
          <a:p>
            <a:pPr lvl="1"/>
            <a:r>
              <a:rPr lang="en-US" dirty="0"/>
              <a:t>Worsened energy resolution in one spot</a:t>
            </a:r>
          </a:p>
          <a:p>
            <a:pPr lvl="1"/>
            <a:r>
              <a:rPr lang="en-US" dirty="0"/>
              <a:t>Corresponds to waver center</a:t>
            </a:r>
          </a:p>
          <a:p>
            <a:pPr lvl="1"/>
            <a:r>
              <a:rPr lang="en-US" dirty="0"/>
              <a:t>Seen in 2 independent detectors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FFAE94-47C7-40EF-9060-D47CCCDD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476B3D-8BE5-4001-AC67-DB51D633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28</a:t>
            </a:fld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C5A0FAB-CED5-4008-8E2D-45F2E1E0D775}"/>
              </a:ext>
            </a:extLst>
          </p:cNvPr>
          <p:cNvGrpSpPr>
            <a:grpSpLocks noChangeAspect="1"/>
          </p:cNvGrpSpPr>
          <p:nvPr/>
        </p:nvGrpSpPr>
        <p:grpSpPr>
          <a:xfrm>
            <a:off x="10174569" y="404664"/>
            <a:ext cx="2010002" cy="2224773"/>
            <a:chOff x="8694463" y="3089002"/>
            <a:chExt cx="3144311" cy="3390683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C85CB164-4DB7-41D3-87DB-05988176C756}"/>
                </a:ext>
              </a:extLst>
            </p:cNvPr>
            <p:cNvGrpSpPr/>
            <p:nvPr/>
          </p:nvGrpSpPr>
          <p:grpSpPr>
            <a:xfrm>
              <a:off x="8694463" y="3089002"/>
              <a:ext cx="3144311" cy="3390683"/>
              <a:chOff x="8694479" y="3135390"/>
              <a:chExt cx="3144317" cy="3390692"/>
            </a:xfrm>
          </p:grpSpPr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348B6297-C6D7-416D-A4B1-C510CD350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70460" y="3566271"/>
                <a:ext cx="2896204" cy="2959811"/>
              </a:xfrm>
              <a:prstGeom prst="rect">
                <a:avLst/>
              </a:prstGeom>
            </p:spPr>
          </p:pic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1D6441B8-3943-471B-88E4-BB92A9FAD76C}"/>
                  </a:ext>
                </a:extLst>
              </p:cNvPr>
              <p:cNvSpPr txBox="1"/>
              <p:nvPr/>
            </p:nvSpPr>
            <p:spPr>
              <a:xfrm>
                <a:off x="8694479" y="3135390"/>
                <a:ext cx="3144317" cy="609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Baseline @ 5 keV</a:t>
                </a:r>
              </a:p>
            </p:txBody>
          </p:sp>
        </p:grpSp>
        <p:sp>
          <p:nvSpPr>
            <p:cNvPr id="12" name="Sechseck 11">
              <a:extLst>
                <a:ext uri="{FF2B5EF4-FFF2-40B4-BE49-F238E27FC236}">
                  <a16:creationId xmlns:a16="http://schemas.microsoft.com/office/drawing/2014/main" id="{CBE09778-A8F5-4D0C-A389-3B72758BAF9A}"/>
                </a:ext>
              </a:extLst>
            </p:cNvPr>
            <p:cNvSpPr/>
            <p:nvPr/>
          </p:nvSpPr>
          <p:spPr>
            <a:xfrm>
              <a:off x="9319515" y="4354115"/>
              <a:ext cx="216000" cy="179999"/>
            </a:xfrm>
            <a:prstGeom prst="hexagon">
              <a:avLst/>
            </a:prstGeom>
            <a:noFill/>
            <a:ln w="28575">
              <a:solidFill>
                <a:srgbClr val="1F77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Sechseck 12">
              <a:extLst>
                <a:ext uri="{FF2B5EF4-FFF2-40B4-BE49-F238E27FC236}">
                  <a16:creationId xmlns:a16="http://schemas.microsoft.com/office/drawing/2014/main" id="{86262B31-D48B-46A3-A71B-21ABBF3B24ED}"/>
                </a:ext>
              </a:extLst>
            </p:cNvPr>
            <p:cNvSpPr/>
            <p:nvPr/>
          </p:nvSpPr>
          <p:spPr>
            <a:xfrm>
              <a:off x="9147975" y="5859971"/>
              <a:ext cx="216000" cy="179999"/>
            </a:xfrm>
            <a:prstGeom prst="hexagon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" name="Sechseck 13">
              <a:extLst>
                <a:ext uri="{FF2B5EF4-FFF2-40B4-BE49-F238E27FC236}">
                  <a16:creationId xmlns:a16="http://schemas.microsoft.com/office/drawing/2014/main" id="{8F0DB42E-5B8B-452B-B352-14B440A29389}"/>
                </a:ext>
              </a:extLst>
            </p:cNvPr>
            <p:cNvSpPr/>
            <p:nvPr/>
          </p:nvSpPr>
          <p:spPr>
            <a:xfrm>
              <a:off x="10897557" y="4858651"/>
              <a:ext cx="216000" cy="179999"/>
            </a:xfrm>
            <a:prstGeom prst="hexagon">
              <a:avLst/>
            </a:prstGeom>
            <a:noFill/>
            <a:ln w="28575">
              <a:solidFill>
                <a:srgbClr val="FF87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5" name="Sechseck 14">
              <a:extLst>
                <a:ext uri="{FF2B5EF4-FFF2-40B4-BE49-F238E27FC236}">
                  <a16:creationId xmlns:a16="http://schemas.microsoft.com/office/drawing/2014/main" id="{E3B374DA-2666-45EF-AC2B-A5B22238C030}"/>
                </a:ext>
              </a:extLst>
            </p:cNvPr>
            <p:cNvSpPr/>
            <p:nvPr/>
          </p:nvSpPr>
          <p:spPr>
            <a:xfrm>
              <a:off x="10894782" y="5457609"/>
              <a:ext cx="216000" cy="179999"/>
            </a:xfrm>
            <a:prstGeom prst="hexagon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FC191350-3DA3-45FC-9D92-2D49910B2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999999"/>
            <a:ext cx="3772062" cy="189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6D41F88-1080-4E62-9C5B-E2B2BB59F674}"/>
              </a:ext>
            </a:extLst>
          </p:cNvPr>
          <p:cNvGrpSpPr>
            <a:grpSpLocks noChangeAspect="1"/>
          </p:cNvGrpSpPr>
          <p:nvPr/>
        </p:nvGrpSpPr>
        <p:grpSpPr>
          <a:xfrm>
            <a:off x="10141587" y="3565164"/>
            <a:ext cx="2010002" cy="2237836"/>
            <a:chOff x="8694463" y="3089003"/>
            <a:chExt cx="3144311" cy="3410595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FA315928-2C9D-4E51-B2D4-40B4CAA77C65}"/>
                </a:ext>
              </a:extLst>
            </p:cNvPr>
            <p:cNvGrpSpPr/>
            <p:nvPr/>
          </p:nvGrpSpPr>
          <p:grpSpPr>
            <a:xfrm>
              <a:off x="8694463" y="3089003"/>
              <a:ext cx="3144311" cy="3410595"/>
              <a:chOff x="8694479" y="3135390"/>
              <a:chExt cx="3144317" cy="3410602"/>
            </a:xfrm>
          </p:grpSpPr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5DD5DFF1-529E-49CD-92C3-93AF6956A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6451" y="3586179"/>
                <a:ext cx="2836977" cy="2959813"/>
              </a:xfrm>
              <a:prstGeom prst="rect">
                <a:avLst/>
              </a:prstGeom>
            </p:spPr>
          </p:pic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60D0887C-F4A6-4E1D-8E9C-E1AADFB0EB24}"/>
                  </a:ext>
                </a:extLst>
              </p:cNvPr>
              <p:cNvSpPr txBox="1"/>
              <p:nvPr/>
            </p:nvSpPr>
            <p:spPr>
              <a:xfrm>
                <a:off x="8694479" y="3135390"/>
                <a:ext cx="3144317" cy="60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Cleaned @ 5keV</a:t>
                </a:r>
              </a:p>
            </p:txBody>
          </p:sp>
        </p:grpSp>
        <p:sp>
          <p:nvSpPr>
            <p:cNvPr id="45" name="Sechseck 44">
              <a:extLst>
                <a:ext uri="{FF2B5EF4-FFF2-40B4-BE49-F238E27FC236}">
                  <a16:creationId xmlns:a16="http://schemas.microsoft.com/office/drawing/2014/main" id="{1779AC1C-A502-4028-A587-8B12E3FD31AA}"/>
                </a:ext>
              </a:extLst>
            </p:cNvPr>
            <p:cNvSpPr/>
            <p:nvPr/>
          </p:nvSpPr>
          <p:spPr>
            <a:xfrm>
              <a:off x="9319515" y="4354112"/>
              <a:ext cx="216000" cy="179999"/>
            </a:xfrm>
            <a:prstGeom prst="hexagon">
              <a:avLst/>
            </a:prstGeom>
            <a:noFill/>
            <a:ln w="28575">
              <a:solidFill>
                <a:srgbClr val="1F77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7" name="Sechseck 46">
              <a:extLst>
                <a:ext uri="{FF2B5EF4-FFF2-40B4-BE49-F238E27FC236}">
                  <a16:creationId xmlns:a16="http://schemas.microsoft.com/office/drawing/2014/main" id="{31963B4D-946B-485A-9563-17D5EF19F498}"/>
                </a:ext>
              </a:extLst>
            </p:cNvPr>
            <p:cNvSpPr/>
            <p:nvPr/>
          </p:nvSpPr>
          <p:spPr>
            <a:xfrm>
              <a:off x="9147975" y="5859971"/>
              <a:ext cx="216000" cy="179999"/>
            </a:xfrm>
            <a:prstGeom prst="hexagon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0" name="Sechseck 49">
              <a:extLst>
                <a:ext uri="{FF2B5EF4-FFF2-40B4-BE49-F238E27FC236}">
                  <a16:creationId xmlns:a16="http://schemas.microsoft.com/office/drawing/2014/main" id="{B91DF038-E8F7-4007-98F8-EC94A240354D}"/>
                </a:ext>
              </a:extLst>
            </p:cNvPr>
            <p:cNvSpPr/>
            <p:nvPr/>
          </p:nvSpPr>
          <p:spPr>
            <a:xfrm>
              <a:off x="10897557" y="4858649"/>
              <a:ext cx="216000" cy="179999"/>
            </a:xfrm>
            <a:prstGeom prst="hexagon">
              <a:avLst/>
            </a:prstGeom>
            <a:noFill/>
            <a:ln w="28575">
              <a:solidFill>
                <a:srgbClr val="FF87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1" name="Sechseck 50">
              <a:extLst>
                <a:ext uri="{FF2B5EF4-FFF2-40B4-BE49-F238E27FC236}">
                  <a16:creationId xmlns:a16="http://schemas.microsoft.com/office/drawing/2014/main" id="{492954F1-3F85-42BD-8A80-26A972D5B66F}"/>
                </a:ext>
              </a:extLst>
            </p:cNvPr>
            <p:cNvSpPr/>
            <p:nvPr/>
          </p:nvSpPr>
          <p:spPr>
            <a:xfrm>
              <a:off x="10894782" y="5457609"/>
              <a:ext cx="216000" cy="179999"/>
            </a:xfrm>
            <a:prstGeom prst="hexagon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61" name="Rechteck: abgerundete Ecken 60">
            <a:extLst>
              <a:ext uri="{FF2B5EF4-FFF2-40B4-BE49-F238E27FC236}">
                <a16:creationId xmlns:a16="http://schemas.microsoft.com/office/drawing/2014/main" id="{ABDFE2E0-316A-4141-9C16-6732B664FB9A}"/>
              </a:ext>
            </a:extLst>
          </p:cNvPr>
          <p:cNvSpPr/>
          <p:nvPr/>
        </p:nvSpPr>
        <p:spPr>
          <a:xfrm>
            <a:off x="1189486" y="4653136"/>
            <a:ext cx="4800286" cy="1222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Substance on the surface causes inhomogeneity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Can be cleaned away </a:t>
            </a:r>
            <a:r>
              <a:rPr lang="en-US" sz="2800" dirty="0">
                <a:sym typeface="Wingdings" panose="05000000000000000000" pitchFamily="2" charset="2"/>
              </a:rPr>
              <a:t></a:t>
            </a:r>
            <a:endParaRPr lang="en-US" sz="2800" dirty="0"/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6A67992F-22C6-4861-9564-969F06C5221B}"/>
              </a:ext>
            </a:extLst>
          </p:cNvPr>
          <p:cNvGrpSpPr>
            <a:grpSpLocks noChangeAspect="1"/>
          </p:cNvGrpSpPr>
          <p:nvPr/>
        </p:nvGrpSpPr>
        <p:grpSpPr>
          <a:xfrm>
            <a:off x="6961283" y="3200471"/>
            <a:ext cx="2986185" cy="2854092"/>
            <a:chOff x="9225580" y="1093769"/>
            <a:chExt cx="2327003" cy="2224070"/>
          </a:xfrm>
        </p:grpSpPr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4A6AB01A-963C-4113-A33D-35EB1A63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25580" y="1093769"/>
              <a:ext cx="2327003" cy="2224070"/>
            </a:xfrm>
            <a:prstGeom prst="rect">
              <a:avLst/>
            </a:prstGeom>
          </p:spPr>
        </p:pic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D6918489-440B-4A1F-A558-4D06F7FFF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800000" flipV="1">
              <a:off x="10124738" y="2098834"/>
              <a:ext cx="594548" cy="564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AC9566B2-E13F-4424-AF30-BC74A6EF2CA3}"/>
                </a:ext>
              </a:extLst>
            </p:cNvPr>
            <p:cNvCxnSpPr>
              <a:cxnSpLocks/>
            </p:cNvCxnSpPr>
            <p:nvPr/>
          </p:nvCxnSpPr>
          <p:spPr>
            <a:xfrm>
              <a:off x="9377896" y="2236575"/>
              <a:ext cx="208823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813E7C00-2F03-48BA-8867-50D395B70143}"/>
                </a:ext>
              </a:extLst>
            </p:cNvPr>
            <p:cNvCxnSpPr>
              <a:cxnSpLocks/>
            </p:cNvCxnSpPr>
            <p:nvPr/>
          </p:nvCxnSpPr>
          <p:spPr>
            <a:xfrm>
              <a:off x="10422012" y="1156649"/>
              <a:ext cx="0" cy="215985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Pfeil: nach rechts gekrümmt 5">
            <a:extLst>
              <a:ext uri="{FF2B5EF4-FFF2-40B4-BE49-F238E27FC236}">
                <a16:creationId xmlns:a16="http://schemas.microsoft.com/office/drawing/2014/main" id="{EC9F396B-76FB-4698-ACE4-5496C01A4202}"/>
              </a:ext>
            </a:extLst>
          </p:cNvPr>
          <p:cNvSpPr/>
          <p:nvPr/>
        </p:nvSpPr>
        <p:spPr>
          <a:xfrm rot="5400000">
            <a:off x="9694812" y="3707461"/>
            <a:ext cx="394616" cy="72398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31" name="Picture 4" descr="Shower free icon">
            <a:extLst>
              <a:ext uri="{FF2B5EF4-FFF2-40B4-BE49-F238E27FC236}">
                <a16:creationId xmlns:a16="http://schemas.microsoft.com/office/drawing/2014/main" id="{74102E2D-AD46-4BC0-8EA4-EFFFB00F7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13">
            <a:off x="10904327" y="2948496"/>
            <a:ext cx="674890" cy="6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5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BC99E3-0314-4396-814D-6617A23F9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Off-Center Detector Measurements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356C39-56CD-44CB-9996-301D52F1D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242036"/>
            <a:ext cx="5091553" cy="483466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AF191B-9A70-4C72-B554-7BB74FEE8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34BB3B-C8CA-4B74-A11F-A49D64531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29</a:t>
            </a:fld>
            <a:endParaRPr lang="de-DE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1C2688A-ABB7-4503-A9BB-D01156A44873}"/>
              </a:ext>
            </a:extLst>
          </p:cNvPr>
          <p:cNvGrpSpPr/>
          <p:nvPr/>
        </p:nvGrpSpPr>
        <p:grpSpPr>
          <a:xfrm>
            <a:off x="1610298" y="1211359"/>
            <a:ext cx="9891597" cy="3441777"/>
            <a:chOff x="1610298" y="2253992"/>
            <a:chExt cx="9891597" cy="344177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7FD68B6-E142-4654-8D12-FFBEF24D9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98" y="2583093"/>
              <a:ext cx="3831797" cy="3112676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1B3A4B12-7916-4467-9EFC-E34CFB3A21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90356" y="3068960"/>
              <a:ext cx="1944216" cy="1858214"/>
              <a:chOff x="9225580" y="1093769"/>
              <a:chExt cx="2327003" cy="2224070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6DA8BD62-0933-4DEE-A43F-B51C5B1416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25580" y="1093769"/>
                <a:ext cx="2327003" cy="2224070"/>
              </a:xfrm>
              <a:prstGeom prst="rect">
                <a:avLst/>
              </a:prstGeom>
            </p:spPr>
          </p:pic>
          <p:pic>
            <p:nvPicPr>
              <p:cNvPr id="10" name="Picture 6">
                <a:extLst>
                  <a:ext uri="{FF2B5EF4-FFF2-40B4-BE49-F238E27FC236}">
                    <a16:creationId xmlns:a16="http://schemas.microsoft.com/office/drawing/2014/main" id="{DF18E941-60EB-42D7-B46C-BDFFBA7921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10800000" flipV="1">
                <a:off x="10124738" y="2098834"/>
                <a:ext cx="594548" cy="5641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376004B1-8218-4D52-BB2B-7DD398392A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7896" y="2236575"/>
                <a:ext cx="2088232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7D2C01F7-B182-41EB-BF09-76B71ACD34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2012" y="1156649"/>
                <a:ext cx="0" cy="2159852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4439C49-C596-475B-935F-0CD49ED3D76A}"/>
                </a:ext>
              </a:extLst>
            </p:cNvPr>
            <p:cNvSpPr txBox="1"/>
            <p:nvPr/>
          </p:nvSpPr>
          <p:spPr>
            <a:xfrm>
              <a:off x="7682833" y="2264124"/>
              <a:ext cx="30742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S0-166-6 @ 5keV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41CE7DB-B2DA-4D74-8C1B-33589F031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298" y="2583093"/>
              <a:ext cx="3831797" cy="3112676"/>
            </a:xfrm>
            <a:prstGeom prst="rect">
              <a:avLst/>
            </a:prstGeom>
          </p:spPr>
        </p:pic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FE91819C-FE87-4F2E-9EE8-E73B7F4F21F3}"/>
                </a:ext>
              </a:extLst>
            </p:cNvPr>
            <p:cNvCxnSpPr>
              <a:cxnSpLocks/>
              <a:endCxn id="22" idx="3"/>
            </p:cNvCxnSpPr>
            <p:nvPr/>
          </p:nvCxnSpPr>
          <p:spPr>
            <a:xfrm flipH="1">
              <a:off x="5442095" y="4023776"/>
              <a:ext cx="911702" cy="11565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07EE75B9-CF49-4173-8510-5E2F437F12CB}"/>
                </a:ext>
              </a:extLst>
            </p:cNvPr>
            <p:cNvCxnSpPr>
              <a:cxnSpLocks/>
            </p:cNvCxnSpPr>
            <p:nvPr/>
          </p:nvCxnSpPr>
          <p:spPr>
            <a:xfrm>
              <a:off x="6775775" y="3690610"/>
              <a:ext cx="907058" cy="11605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AE6EC59F-ECF5-460B-A8CC-1A9B2A225FE3}"/>
                </a:ext>
              </a:extLst>
            </p:cNvPr>
            <p:cNvSpPr txBox="1"/>
            <p:nvPr/>
          </p:nvSpPr>
          <p:spPr>
            <a:xfrm>
              <a:off x="1713495" y="2253992"/>
              <a:ext cx="3074239" cy="611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S0-166-4 @ 5keV</a:t>
              </a:r>
            </a:p>
          </p:txBody>
        </p:sp>
      </p:grp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52DD0EDF-4D0B-4E37-9804-2C878032E009}"/>
              </a:ext>
            </a:extLst>
          </p:cNvPr>
          <p:cNvSpPr/>
          <p:nvPr/>
        </p:nvSpPr>
        <p:spPr>
          <a:xfrm>
            <a:off x="1186709" y="4813708"/>
            <a:ext cx="9580846" cy="9195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Chips from the off-center of the waver very homogeneous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Can be used for the final detector assembly</a:t>
            </a:r>
          </a:p>
        </p:txBody>
      </p:sp>
      <p:pic>
        <p:nvPicPr>
          <p:cNvPr id="19" name="Picture 4" descr="Shower free icon">
            <a:extLst>
              <a:ext uri="{FF2B5EF4-FFF2-40B4-BE49-F238E27FC236}">
                <a16:creationId xmlns:a16="http://schemas.microsoft.com/office/drawing/2014/main" id="{19C10A20-53D2-4501-899A-D1E3D2DC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13">
            <a:off x="10241082" y="873914"/>
            <a:ext cx="674890" cy="6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Shower free icon">
            <a:extLst>
              <a:ext uri="{FF2B5EF4-FFF2-40B4-BE49-F238E27FC236}">
                <a16:creationId xmlns:a16="http://schemas.microsoft.com/office/drawing/2014/main" id="{9AFE64D1-1CCE-46BB-8EBF-151D85CB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13">
            <a:off x="4293372" y="891467"/>
            <a:ext cx="674890" cy="6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4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4B13B-87BE-4F20-8958-95AA33F6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Mass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22CFFE54-7E14-410F-A3C2-B1046D0FB3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8883" y="1242035"/>
                <a:ext cx="5416317" cy="5479441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Integral </a:t>
                </a:r>
                <a:r>
                  <a:rPr lang="en-US" dirty="0"/>
                  <a:t>measurement (MAC-E)</a:t>
                </a:r>
                <a:br>
                  <a:rPr lang="en-US" dirty="0"/>
                </a:br>
                <a:r>
                  <a:rPr lang="en-US" b="1" dirty="0"/>
                  <a:t>@ endpoint</a:t>
                </a:r>
              </a:p>
              <a:p>
                <a:r>
                  <a:rPr lang="en-US" dirty="0"/>
                  <a:t>Effective neutrino mass</a:t>
                </a:r>
                <a:br>
                  <a:rPr lang="en-US" dirty="0"/>
                </a:b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de-DE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b="1" dirty="0"/>
                  <a:t> eV (90% CL)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22CFFE54-7E14-410F-A3C2-B1046D0FB3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8883" y="1242035"/>
                <a:ext cx="5416317" cy="5479441"/>
              </a:xfrm>
              <a:blipFill>
                <a:blip r:embed="rId3"/>
                <a:stretch>
                  <a:fillRect l="-1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951C10-5316-4026-BBCE-4B559CB5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FE6DBA-D142-4BAA-BA53-8E7653F8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9" name="Content Placeholder 20">
            <a:extLst>
              <a:ext uri="{FF2B5EF4-FFF2-40B4-BE49-F238E27FC236}">
                <a16:creationId xmlns:a16="http://schemas.microsoft.com/office/drawing/2014/main" id="{FC9D5A77-27D3-4241-A17D-FEED72D62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14" y="587748"/>
            <a:ext cx="5280906" cy="3960680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57E7968D-E448-4D8E-8CAB-A691C06BA5E1}"/>
              </a:ext>
            </a:extLst>
          </p:cNvPr>
          <p:cNvSpPr/>
          <p:nvPr/>
        </p:nvSpPr>
        <p:spPr>
          <a:xfrm>
            <a:off x="1546452" y="6073551"/>
            <a:ext cx="3480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KATRIN Collab. Nat. Phys. 18, 160–166 (2022)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F335D0D-E9A7-419B-8FFF-BB5F9998D713}"/>
              </a:ext>
            </a:extLst>
          </p:cNvPr>
          <p:cNvGrpSpPr/>
          <p:nvPr/>
        </p:nvGrpSpPr>
        <p:grpSpPr>
          <a:xfrm>
            <a:off x="1194881" y="1491893"/>
            <a:ext cx="5197735" cy="1916060"/>
            <a:chOff x="1033969" y="1783945"/>
            <a:chExt cx="5197735" cy="191606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9BA27677-413B-4C5E-8823-58A0029F67DB}"/>
                </a:ext>
              </a:extLst>
            </p:cNvPr>
            <p:cNvGrpSpPr/>
            <p:nvPr/>
          </p:nvGrpSpPr>
          <p:grpSpPr>
            <a:xfrm>
              <a:off x="1033969" y="2010505"/>
              <a:ext cx="5197735" cy="1689500"/>
              <a:chOff x="1033969" y="1700675"/>
              <a:chExt cx="5197735" cy="1689500"/>
            </a:xfrm>
          </p:grpSpPr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647548CA-9068-4D2C-BFC8-B664E1666E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33969" y="1700675"/>
                <a:ext cx="4968552" cy="1689500"/>
                <a:chOff x="1311722" y="2012975"/>
                <a:chExt cx="4782690" cy="1626300"/>
              </a:xfrm>
            </p:grpSpPr>
            <p:pic>
              <p:nvPicPr>
                <p:cNvPr id="25" name="Grafik 24">
                  <a:extLst>
                    <a:ext uri="{FF2B5EF4-FFF2-40B4-BE49-F238E27FC236}">
                      <a16:creationId xmlns:a16="http://schemas.microsoft.com/office/drawing/2014/main" id="{9072CDA1-4010-4441-AE02-86A3D906E2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63"/>
                <a:stretch/>
              </p:blipFill>
              <p:spPr>
                <a:xfrm>
                  <a:off x="1311722" y="2012975"/>
                  <a:ext cx="4782690" cy="1626300"/>
                </a:xfrm>
                <a:prstGeom prst="rect">
                  <a:avLst/>
                </a:prstGeom>
              </p:spPr>
            </p:pic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E49711B9-8027-4C9F-8B27-10DD333D841E}"/>
                    </a:ext>
                  </a:extLst>
                </p:cNvPr>
                <p:cNvSpPr/>
                <p:nvPr/>
              </p:nvSpPr>
              <p:spPr>
                <a:xfrm rot="19068852">
                  <a:off x="2094148" y="2796192"/>
                  <a:ext cx="649018" cy="371403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818" h="2185">
                      <a:moveTo>
                        <a:pt x="0" y="7"/>
                      </a:moveTo>
                      <a:cubicBezTo>
                        <a:pt x="93" y="-8"/>
                        <a:pt x="167" y="-1"/>
                        <a:pt x="278" y="59"/>
                      </a:cubicBezTo>
                      <a:cubicBezTo>
                        <a:pt x="557" y="210"/>
                        <a:pt x="355" y="756"/>
                        <a:pt x="188" y="665"/>
                      </a:cubicBezTo>
                      <a:cubicBezTo>
                        <a:pt x="21" y="575"/>
                        <a:pt x="557" y="210"/>
                        <a:pt x="836" y="361"/>
                      </a:cubicBezTo>
                      <a:cubicBezTo>
                        <a:pt x="1114" y="511"/>
                        <a:pt x="912" y="1057"/>
                        <a:pt x="745" y="967"/>
                      </a:cubicBezTo>
                      <a:cubicBezTo>
                        <a:pt x="578" y="876"/>
                        <a:pt x="1114" y="511"/>
                        <a:pt x="1393" y="662"/>
                      </a:cubicBezTo>
                      <a:cubicBezTo>
                        <a:pt x="1671" y="813"/>
                        <a:pt x="1470" y="1359"/>
                        <a:pt x="1303" y="1268"/>
                      </a:cubicBezTo>
                      <a:cubicBezTo>
                        <a:pt x="1135" y="1178"/>
                        <a:pt x="1671" y="813"/>
                        <a:pt x="1950" y="963"/>
                      </a:cubicBezTo>
                      <a:cubicBezTo>
                        <a:pt x="2229" y="1114"/>
                        <a:pt x="2027" y="1660"/>
                        <a:pt x="1860" y="1570"/>
                      </a:cubicBezTo>
                      <a:cubicBezTo>
                        <a:pt x="1693" y="1479"/>
                        <a:pt x="2229" y="1114"/>
                        <a:pt x="2507" y="1265"/>
                      </a:cubicBezTo>
                      <a:cubicBezTo>
                        <a:pt x="2786" y="1416"/>
                        <a:pt x="2584" y="1961"/>
                        <a:pt x="2417" y="1871"/>
                      </a:cubicBezTo>
                      <a:cubicBezTo>
                        <a:pt x="2250" y="1781"/>
                        <a:pt x="2787" y="1414"/>
                        <a:pt x="3065" y="1566"/>
                      </a:cubicBezTo>
                      <a:cubicBezTo>
                        <a:pt x="3343" y="1717"/>
                        <a:pt x="3169" y="2278"/>
                        <a:pt x="2974" y="2172"/>
                      </a:cubicBezTo>
                      <a:cubicBezTo>
                        <a:pt x="2779" y="2067"/>
                        <a:pt x="3343" y="1717"/>
                        <a:pt x="3622" y="1868"/>
                      </a:cubicBezTo>
                      <a:cubicBezTo>
                        <a:pt x="3705" y="1913"/>
                        <a:pt x="3826" y="2011"/>
                        <a:pt x="3817" y="2072"/>
                      </a:cubicBez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tailEnd type="triangle"/>
                </a:ln>
              </p:spPr>
              <p:txBody>
                <a:bodyPr wrap="none" lIns="90000" tIns="45000" rIns="90000" bIns="45000" anchor="ctr" compatLnSpc="0"/>
                <a:lstStyle>
                  <a:defPPr>
                    <a:defRPr lang="en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Liberation Sans" pitchFamily="18"/>
                    <a:ea typeface="Noto Sans CJK SC Regular" pitchFamily="2"/>
                    <a:cs typeface="Lohit Devanagari" pitchFamily="2"/>
                  </a:endParaRPr>
                </a:p>
              </p:txBody>
            </p:sp>
            <p:sp>
              <p:nvSpPr>
                <p:cNvPr id="27" name="Textfeld 40">
                  <a:extLst>
                    <a:ext uri="{FF2B5EF4-FFF2-40B4-BE49-F238E27FC236}">
                      <a16:creationId xmlns:a16="http://schemas.microsoft.com/office/drawing/2014/main" id="{8A0A6A82-4195-447D-889A-D98F1A51861F}"/>
                    </a:ext>
                  </a:extLst>
                </p:cNvPr>
                <p:cNvSpPr txBox="1"/>
                <p:nvPr/>
              </p:nvSpPr>
              <p:spPr>
                <a:xfrm rot="20732054">
                  <a:off x="4078289" y="3113323"/>
                  <a:ext cx="16193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MAC-E spectrometer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feld 49">
                      <a:extLst>
                        <a:ext uri="{FF2B5EF4-FFF2-40B4-BE49-F238E27FC236}">
                          <a16:creationId xmlns:a16="http://schemas.microsoft.com/office/drawing/2014/main" id="{A9B2D6EE-D3AE-4C90-8153-D395A2478745}"/>
                        </a:ext>
                      </a:extLst>
                    </p:cNvPr>
                    <p:cNvSpPr txBox="1"/>
                    <p:nvPr/>
                  </p:nvSpPr>
                  <p:spPr>
                    <a:xfrm rot="20862887">
                      <a:off x="2003943" y="3290087"/>
                      <a:ext cx="946685" cy="331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en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sz="16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𝟏𝟎</m:t>
                                </m:r>
                              </m:e>
                              <m:sup>
                                <m:r>
                                  <a:rPr lang="en-GB" sz="16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𝟏𝟏</m:t>
                                </m:r>
                              </m:sup>
                            </m:sSup>
                            <m:r>
                              <a:rPr lang="en-GB" sz="16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GB" sz="16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𝐁𝐪</m:t>
                            </m:r>
                          </m:oMath>
                        </m:oMathPara>
                      </a14:m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8" name="Textfeld 49">
                      <a:extLst>
                        <a:ext uri="{FF2B5EF4-FFF2-40B4-BE49-F238E27FC236}">
                          <a16:creationId xmlns:a16="http://schemas.microsoft.com/office/drawing/2014/main" id="{A9B2D6EE-D3AE-4C90-8153-D395A24787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20862887">
                      <a:off x="2003943" y="3290087"/>
                      <a:ext cx="946685" cy="331260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0" name="Picture 39">
                <a:extLst>
                  <a:ext uri="{FF2B5EF4-FFF2-40B4-BE49-F238E27FC236}">
                    <a16:creationId xmlns:a16="http://schemas.microsoft.com/office/drawing/2014/main" id="{0E1B9F39-8988-447E-BD3C-6B229FD17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20040"/>
              <a:stretch/>
            </p:blipFill>
            <p:spPr>
              <a:xfrm rot="21331800">
                <a:off x="5773335" y="1865546"/>
                <a:ext cx="458369" cy="483436"/>
              </a:xfrm>
              <a:prstGeom prst="rect">
                <a:avLst/>
              </a:prstGeom>
              <a:ln w="0">
                <a:noFill/>
              </a:ln>
              <a:scene3d>
                <a:camera prst="orthographicFront">
                  <a:rot lat="0" lon="2400000" rev="0"/>
                </a:camera>
                <a:lightRig rig="threePt" dir="t"/>
              </a:scene3d>
            </p:spPr>
          </p:pic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05FB7016-2E51-4320-B976-2726A27EC6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56622" y="1868084"/>
                <a:ext cx="444325" cy="231785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DEE5A5FB-3731-4FD4-AE51-6391475373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6622" y="2238009"/>
                <a:ext cx="545897" cy="107917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A0E6B556-C1AC-4553-B301-116EFA16EDA4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>
                <a:off x="5739249" y="2406410"/>
                <a:ext cx="437104" cy="358635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3A4E4F95-671E-43FF-8DB2-12294A2A031E}"/>
                </a:ext>
              </a:extLst>
            </p:cNvPr>
            <p:cNvGrpSpPr/>
            <p:nvPr/>
          </p:nvGrpSpPr>
          <p:grpSpPr>
            <a:xfrm rot="20723783">
              <a:off x="2062341" y="1783945"/>
              <a:ext cx="3590926" cy="589011"/>
              <a:chOff x="6624340" y="5225367"/>
              <a:chExt cx="3590926" cy="780438"/>
            </a:xfrm>
          </p:grpSpPr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7868631E-982A-4368-BD89-D0A781165A13}"/>
                  </a:ext>
                </a:extLst>
              </p:cNvPr>
              <p:cNvSpPr/>
              <p:nvPr/>
            </p:nvSpPr>
            <p:spPr>
              <a:xfrm>
                <a:off x="7920484" y="5329528"/>
                <a:ext cx="1914649" cy="676277"/>
              </a:xfrm>
              <a:custGeom>
                <a:avLst/>
                <a:gdLst>
                  <a:gd name="connsiteX0" fmla="*/ 0 w 4152900"/>
                  <a:gd name="connsiteY0" fmla="*/ 705777 h 724827"/>
                  <a:gd name="connsiteX1" fmla="*/ 1762125 w 4152900"/>
                  <a:gd name="connsiteY1" fmla="*/ 496227 h 724827"/>
                  <a:gd name="connsiteX2" fmla="*/ 2495550 w 4152900"/>
                  <a:gd name="connsiteY2" fmla="*/ 927 h 724827"/>
                  <a:gd name="connsiteX3" fmla="*/ 3038475 w 4152900"/>
                  <a:gd name="connsiteY3" fmla="*/ 381927 h 724827"/>
                  <a:gd name="connsiteX4" fmla="*/ 4152900 w 4152900"/>
                  <a:gd name="connsiteY4" fmla="*/ 724827 h 724827"/>
                  <a:gd name="connsiteX0" fmla="*/ 0 w 4152900"/>
                  <a:gd name="connsiteY0" fmla="*/ 705777 h 724827"/>
                  <a:gd name="connsiteX1" fmla="*/ 1762125 w 4152900"/>
                  <a:gd name="connsiteY1" fmla="*/ 496227 h 724827"/>
                  <a:gd name="connsiteX2" fmla="*/ 2495550 w 4152900"/>
                  <a:gd name="connsiteY2" fmla="*/ 927 h 724827"/>
                  <a:gd name="connsiteX3" fmla="*/ 3038475 w 4152900"/>
                  <a:gd name="connsiteY3" fmla="*/ 381927 h 724827"/>
                  <a:gd name="connsiteX4" fmla="*/ 4152900 w 4152900"/>
                  <a:gd name="connsiteY4" fmla="*/ 724827 h 724827"/>
                  <a:gd name="connsiteX0" fmla="*/ 0 w 4152900"/>
                  <a:gd name="connsiteY0" fmla="*/ 705777 h 724827"/>
                  <a:gd name="connsiteX1" fmla="*/ 2495550 w 4152900"/>
                  <a:gd name="connsiteY1" fmla="*/ 927 h 724827"/>
                  <a:gd name="connsiteX2" fmla="*/ 3038475 w 4152900"/>
                  <a:gd name="connsiteY2" fmla="*/ 381927 h 724827"/>
                  <a:gd name="connsiteX3" fmla="*/ 4152900 w 4152900"/>
                  <a:gd name="connsiteY3" fmla="*/ 724827 h 724827"/>
                  <a:gd name="connsiteX0" fmla="*/ 0 w 4152900"/>
                  <a:gd name="connsiteY0" fmla="*/ 704850 h 723900"/>
                  <a:gd name="connsiteX1" fmla="*/ 2495550 w 4152900"/>
                  <a:gd name="connsiteY1" fmla="*/ 0 h 723900"/>
                  <a:gd name="connsiteX2" fmla="*/ 4152900 w 4152900"/>
                  <a:gd name="connsiteY2" fmla="*/ 723900 h 723900"/>
                  <a:gd name="connsiteX0" fmla="*/ 0 w 4152900"/>
                  <a:gd name="connsiteY0" fmla="*/ 704850 h 723900"/>
                  <a:gd name="connsiteX1" fmla="*/ 2495550 w 4152900"/>
                  <a:gd name="connsiteY1" fmla="*/ 0 h 723900"/>
                  <a:gd name="connsiteX2" fmla="*/ 4152900 w 4152900"/>
                  <a:gd name="connsiteY2" fmla="*/ 723900 h 723900"/>
                  <a:gd name="connsiteX0" fmla="*/ 0 w 4152900"/>
                  <a:gd name="connsiteY0" fmla="*/ 704850 h 723902"/>
                  <a:gd name="connsiteX1" fmla="*/ 2495550 w 4152900"/>
                  <a:gd name="connsiteY1" fmla="*/ 0 h 723902"/>
                  <a:gd name="connsiteX2" fmla="*/ 4152900 w 4152900"/>
                  <a:gd name="connsiteY2" fmla="*/ 723900 h 723902"/>
                  <a:gd name="connsiteX0" fmla="*/ 0 w 4152900"/>
                  <a:gd name="connsiteY0" fmla="*/ 676275 h 695327"/>
                  <a:gd name="connsiteX1" fmla="*/ 2171700 w 4152900"/>
                  <a:gd name="connsiteY1" fmla="*/ 0 h 695327"/>
                  <a:gd name="connsiteX2" fmla="*/ 4152900 w 4152900"/>
                  <a:gd name="connsiteY2" fmla="*/ 695325 h 695327"/>
                  <a:gd name="connsiteX0" fmla="*/ 0 w 4152900"/>
                  <a:gd name="connsiteY0" fmla="*/ 676317 h 695369"/>
                  <a:gd name="connsiteX1" fmla="*/ 2171700 w 4152900"/>
                  <a:gd name="connsiteY1" fmla="*/ 42 h 695369"/>
                  <a:gd name="connsiteX2" fmla="*/ 4152900 w 4152900"/>
                  <a:gd name="connsiteY2" fmla="*/ 695367 h 695369"/>
                  <a:gd name="connsiteX0" fmla="*/ 0 w 4152900"/>
                  <a:gd name="connsiteY0" fmla="*/ 677486 h 696538"/>
                  <a:gd name="connsiteX1" fmla="*/ 2171700 w 4152900"/>
                  <a:gd name="connsiteY1" fmla="*/ 1211 h 696538"/>
                  <a:gd name="connsiteX2" fmla="*/ 4152900 w 4152900"/>
                  <a:gd name="connsiteY2" fmla="*/ 696536 h 696538"/>
                  <a:gd name="connsiteX0" fmla="*/ 0 w 4166719"/>
                  <a:gd name="connsiteY0" fmla="*/ 676277 h 676277"/>
                  <a:gd name="connsiteX1" fmla="*/ 2171700 w 4166719"/>
                  <a:gd name="connsiteY1" fmla="*/ 2 h 676277"/>
                  <a:gd name="connsiteX2" fmla="*/ 4166719 w 4166719"/>
                  <a:gd name="connsiteY2" fmla="*/ 669927 h 676277"/>
                  <a:gd name="connsiteX0" fmla="*/ 0 w 4166719"/>
                  <a:gd name="connsiteY0" fmla="*/ 676277 h 676277"/>
                  <a:gd name="connsiteX1" fmla="*/ 2171700 w 4166719"/>
                  <a:gd name="connsiteY1" fmla="*/ 2 h 676277"/>
                  <a:gd name="connsiteX2" fmla="*/ 4166719 w 4166719"/>
                  <a:gd name="connsiteY2" fmla="*/ 669927 h 676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6719" h="676277">
                    <a:moveTo>
                      <a:pt x="0" y="676277"/>
                    </a:moveTo>
                    <a:cubicBezTo>
                      <a:pt x="1190403" y="665958"/>
                      <a:pt x="1477247" y="1060"/>
                      <a:pt x="2171700" y="2"/>
                    </a:cubicBezTo>
                    <a:cubicBezTo>
                      <a:pt x="2866153" y="-1056"/>
                      <a:pt x="3116588" y="671515"/>
                      <a:pt x="4166719" y="66992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216000" rtlCol="0" anchor="ctr"/>
              <a:lstStyle/>
              <a:p>
                <a:pPr algn="ctr"/>
                <a:r>
                  <a:rPr lang="en-DE" sz="1200" dirty="0"/>
                  <a:t>retarding</a:t>
                </a:r>
              </a:p>
              <a:p>
                <a:pPr algn="ctr"/>
                <a:r>
                  <a:rPr lang="en-DE" sz="1200" dirty="0"/>
                  <a:t>potential</a:t>
                </a:r>
                <a:endParaRPr lang="en-US" sz="1200" dirty="0"/>
              </a:p>
            </p:txBody>
          </p:sp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F7206A1E-069C-4E49-AE1F-568857E92847}"/>
                  </a:ext>
                </a:extLst>
              </p:cNvPr>
              <p:cNvSpPr/>
              <p:nvPr/>
            </p:nvSpPr>
            <p:spPr>
              <a:xfrm>
                <a:off x="6624340" y="5472229"/>
                <a:ext cx="1862112" cy="474269"/>
              </a:xfrm>
              <a:custGeom>
                <a:avLst/>
                <a:gdLst>
                  <a:gd name="connsiteX0" fmla="*/ 0 w 1855416"/>
                  <a:gd name="connsiteY0" fmla="*/ 458443 h 475661"/>
                  <a:gd name="connsiteX1" fmla="*/ 1270000 w 1855416"/>
                  <a:gd name="connsiteY1" fmla="*/ 452093 h 475661"/>
                  <a:gd name="connsiteX2" fmla="*/ 1708150 w 1855416"/>
                  <a:gd name="connsiteY2" fmla="*/ 229843 h 475661"/>
                  <a:gd name="connsiteX3" fmla="*/ 1854200 w 1855416"/>
                  <a:gd name="connsiteY3" fmla="*/ 1243 h 475661"/>
                  <a:gd name="connsiteX4" fmla="*/ 1644650 w 1855416"/>
                  <a:gd name="connsiteY4" fmla="*/ 147293 h 475661"/>
                  <a:gd name="connsiteX5" fmla="*/ 1308100 w 1855416"/>
                  <a:gd name="connsiteY5" fmla="*/ 337793 h 475661"/>
                  <a:gd name="connsiteX6" fmla="*/ 615950 w 1855416"/>
                  <a:gd name="connsiteY6" fmla="*/ 356843 h 475661"/>
                  <a:gd name="connsiteX0" fmla="*/ 0 w 1855416"/>
                  <a:gd name="connsiteY0" fmla="*/ 459223 h 474700"/>
                  <a:gd name="connsiteX1" fmla="*/ 1270000 w 1855416"/>
                  <a:gd name="connsiteY1" fmla="*/ 452873 h 474700"/>
                  <a:gd name="connsiteX2" fmla="*/ 1708150 w 1855416"/>
                  <a:gd name="connsiteY2" fmla="*/ 256817 h 474700"/>
                  <a:gd name="connsiteX3" fmla="*/ 1854200 w 1855416"/>
                  <a:gd name="connsiteY3" fmla="*/ 2023 h 474700"/>
                  <a:gd name="connsiteX4" fmla="*/ 1644650 w 1855416"/>
                  <a:gd name="connsiteY4" fmla="*/ 148073 h 474700"/>
                  <a:gd name="connsiteX5" fmla="*/ 1308100 w 1855416"/>
                  <a:gd name="connsiteY5" fmla="*/ 338573 h 474700"/>
                  <a:gd name="connsiteX6" fmla="*/ 615950 w 1855416"/>
                  <a:gd name="connsiteY6" fmla="*/ 357623 h 474700"/>
                  <a:gd name="connsiteX0" fmla="*/ 0 w 1867149"/>
                  <a:gd name="connsiteY0" fmla="*/ 471458 h 486935"/>
                  <a:gd name="connsiteX1" fmla="*/ 1270000 w 1867149"/>
                  <a:gd name="connsiteY1" fmla="*/ 465108 h 486935"/>
                  <a:gd name="connsiteX2" fmla="*/ 1708150 w 1867149"/>
                  <a:gd name="connsiteY2" fmla="*/ 269052 h 486935"/>
                  <a:gd name="connsiteX3" fmla="*/ 1854200 w 1867149"/>
                  <a:gd name="connsiteY3" fmla="*/ 14258 h 486935"/>
                  <a:gd name="connsiteX4" fmla="*/ 1644650 w 1867149"/>
                  <a:gd name="connsiteY4" fmla="*/ 160308 h 486935"/>
                  <a:gd name="connsiteX5" fmla="*/ 1308100 w 1867149"/>
                  <a:gd name="connsiteY5" fmla="*/ 350808 h 486935"/>
                  <a:gd name="connsiteX6" fmla="*/ 615950 w 1867149"/>
                  <a:gd name="connsiteY6" fmla="*/ 369858 h 486935"/>
                  <a:gd name="connsiteX0" fmla="*/ 0 w 1862112"/>
                  <a:gd name="connsiteY0" fmla="*/ 467511 h 482988"/>
                  <a:gd name="connsiteX1" fmla="*/ 1270000 w 1862112"/>
                  <a:gd name="connsiteY1" fmla="*/ 461161 h 482988"/>
                  <a:gd name="connsiteX2" fmla="*/ 1708150 w 1862112"/>
                  <a:gd name="connsiteY2" fmla="*/ 265105 h 482988"/>
                  <a:gd name="connsiteX3" fmla="*/ 1854200 w 1862112"/>
                  <a:gd name="connsiteY3" fmla="*/ 10311 h 482988"/>
                  <a:gd name="connsiteX4" fmla="*/ 1644650 w 1862112"/>
                  <a:gd name="connsiteY4" fmla="*/ 156361 h 482988"/>
                  <a:gd name="connsiteX5" fmla="*/ 1308100 w 1862112"/>
                  <a:gd name="connsiteY5" fmla="*/ 346861 h 482988"/>
                  <a:gd name="connsiteX6" fmla="*/ 615950 w 1862112"/>
                  <a:gd name="connsiteY6" fmla="*/ 365911 h 482988"/>
                  <a:gd name="connsiteX0" fmla="*/ 0 w 1855416"/>
                  <a:gd name="connsiteY0" fmla="*/ 458079 h 473556"/>
                  <a:gd name="connsiteX1" fmla="*/ 1270000 w 1855416"/>
                  <a:gd name="connsiteY1" fmla="*/ 451729 h 473556"/>
                  <a:gd name="connsiteX2" fmla="*/ 1708150 w 1855416"/>
                  <a:gd name="connsiteY2" fmla="*/ 255673 h 473556"/>
                  <a:gd name="connsiteX3" fmla="*/ 1854200 w 1855416"/>
                  <a:gd name="connsiteY3" fmla="*/ 879 h 473556"/>
                  <a:gd name="connsiteX4" fmla="*/ 1644650 w 1855416"/>
                  <a:gd name="connsiteY4" fmla="*/ 177885 h 473556"/>
                  <a:gd name="connsiteX5" fmla="*/ 1308100 w 1855416"/>
                  <a:gd name="connsiteY5" fmla="*/ 337429 h 473556"/>
                  <a:gd name="connsiteX6" fmla="*/ 615950 w 1855416"/>
                  <a:gd name="connsiteY6" fmla="*/ 356479 h 473556"/>
                  <a:gd name="connsiteX0" fmla="*/ 0 w 1855416"/>
                  <a:gd name="connsiteY0" fmla="*/ 458139 h 473616"/>
                  <a:gd name="connsiteX1" fmla="*/ 1270000 w 1855416"/>
                  <a:gd name="connsiteY1" fmla="*/ 451789 h 473616"/>
                  <a:gd name="connsiteX2" fmla="*/ 1708150 w 1855416"/>
                  <a:gd name="connsiteY2" fmla="*/ 255733 h 473616"/>
                  <a:gd name="connsiteX3" fmla="*/ 1854200 w 1855416"/>
                  <a:gd name="connsiteY3" fmla="*/ 939 h 473616"/>
                  <a:gd name="connsiteX4" fmla="*/ 1644650 w 1855416"/>
                  <a:gd name="connsiteY4" fmla="*/ 177945 h 473616"/>
                  <a:gd name="connsiteX5" fmla="*/ 1308100 w 1855416"/>
                  <a:gd name="connsiteY5" fmla="*/ 337489 h 473616"/>
                  <a:gd name="connsiteX6" fmla="*/ 615950 w 1855416"/>
                  <a:gd name="connsiteY6" fmla="*/ 356539 h 473616"/>
                  <a:gd name="connsiteX0" fmla="*/ 0 w 1855416"/>
                  <a:gd name="connsiteY0" fmla="*/ 455710 h 471187"/>
                  <a:gd name="connsiteX1" fmla="*/ 1270000 w 1855416"/>
                  <a:gd name="connsiteY1" fmla="*/ 449360 h 471187"/>
                  <a:gd name="connsiteX2" fmla="*/ 1708150 w 1855416"/>
                  <a:gd name="connsiteY2" fmla="*/ 253304 h 471187"/>
                  <a:gd name="connsiteX3" fmla="*/ 1854200 w 1855416"/>
                  <a:gd name="connsiteY3" fmla="*/ 892 h 471187"/>
                  <a:gd name="connsiteX4" fmla="*/ 1644650 w 1855416"/>
                  <a:gd name="connsiteY4" fmla="*/ 175516 h 471187"/>
                  <a:gd name="connsiteX5" fmla="*/ 1308100 w 1855416"/>
                  <a:gd name="connsiteY5" fmla="*/ 335060 h 471187"/>
                  <a:gd name="connsiteX6" fmla="*/ 615950 w 1855416"/>
                  <a:gd name="connsiteY6" fmla="*/ 354110 h 471187"/>
                  <a:gd name="connsiteX0" fmla="*/ 0 w 1862112"/>
                  <a:gd name="connsiteY0" fmla="*/ 458686 h 474163"/>
                  <a:gd name="connsiteX1" fmla="*/ 1270000 w 1862112"/>
                  <a:gd name="connsiteY1" fmla="*/ 452336 h 474163"/>
                  <a:gd name="connsiteX2" fmla="*/ 1708150 w 1862112"/>
                  <a:gd name="connsiteY2" fmla="*/ 256280 h 474163"/>
                  <a:gd name="connsiteX3" fmla="*/ 1854200 w 1862112"/>
                  <a:gd name="connsiteY3" fmla="*/ 3868 h 474163"/>
                  <a:gd name="connsiteX4" fmla="*/ 1644650 w 1862112"/>
                  <a:gd name="connsiteY4" fmla="*/ 178492 h 474163"/>
                  <a:gd name="connsiteX5" fmla="*/ 1308100 w 1862112"/>
                  <a:gd name="connsiteY5" fmla="*/ 338036 h 474163"/>
                  <a:gd name="connsiteX6" fmla="*/ 615950 w 1862112"/>
                  <a:gd name="connsiteY6" fmla="*/ 357086 h 474163"/>
                  <a:gd name="connsiteX0" fmla="*/ 0 w 1862112"/>
                  <a:gd name="connsiteY0" fmla="*/ 458792 h 474269"/>
                  <a:gd name="connsiteX1" fmla="*/ 1270000 w 1862112"/>
                  <a:gd name="connsiteY1" fmla="*/ 452442 h 474269"/>
                  <a:gd name="connsiteX2" fmla="*/ 1708150 w 1862112"/>
                  <a:gd name="connsiteY2" fmla="*/ 256386 h 474269"/>
                  <a:gd name="connsiteX3" fmla="*/ 1854200 w 1862112"/>
                  <a:gd name="connsiteY3" fmla="*/ 3974 h 474269"/>
                  <a:gd name="connsiteX4" fmla="*/ 1644650 w 1862112"/>
                  <a:gd name="connsiteY4" fmla="*/ 178598 h 474269"/>
                  <a:gd name="connsiteX5" fmla="*/ 1308100 w 1862112"/>
                  <a:gd name="connsiteY5" fmla="*/ 338142 h 474269"/>
                  <a:gd name="connsiteX6" fmla="*/ 615950 w 1862112"/>
                  <a:gd name="connsiteY6" fmla="*/ 357192 h 47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12" h="474269">
                    <a:moveTo>
                      <a:pt x="0" y="458792"/>
                    </a:moveTo>
                    <a:cubicBezTo>
                      <a:pt x="492654" y="474667"/>
                      <a:pt x="985308" y="486176"/>
                      <a:pt x="1270000" y="452442"/>
                    </a:cubicBezTo>
                    <a:cubicBezTo>
                      <a:pt x="1554692" y="418708"/>
                      <a:pt x="1610783" y="331131"/>
                      <a:pt x="1708150" y="256386"/>
                    </a:cubicBezTo>
                    <a:cubicBezTo>
                      <a:pt x="1805517" y="181641"/>
                      <a:pt x="1888596" y="33607"/>
                      <a:pt x="1854200" y="3974"/>
                    </a:cubicBezTo>
                    <a:cubicBezTo>
                      <a:pt x="1819804" y="-25659"/>
                      <a:pt x="1723760" y="118141"/>
                      <a:pt x="1644650" y="178598"/>
                    </a:cubicBezTo>
                    <a:cubicBezTo>
                      <a:pt x="1565540" y="239055"/>
                      <a:pt x="1479550" y="303217"/>
                      <a:pt x="1308100" y="338142"/>
                    </a:cubicBezTo>
                    <a:cubicBezTo>
                      <a:pt x="1136650" y="373067"/>
                      <a:pt x="876300" y="365129"/>
                      <a:pt x="615950" y="35719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68BBE1B0-1F9B-46DA-8F2E-EDA479988AEF}"/>
                  </a:ext>
                </a:extLst>
              </p:cNvPr>
              <p:cNvSpPr/>
              <p:nvPr/>
            </p:nvSpPr>
            <p:spPr>
              <a:xfrm>
                <a:off x="6624341" y="5225367"/>
                <a:ext cx="3590925" cy="737811"/>
              </a:xfrm>
              <a:custGeom>
                <a:avLst/>
                <a:gdLst>
                  <a:gd name="connsiteX0" fmla="*/ 0 w 1855416"/>
                  <a:gd name="connsiteY0" fmla="*/ 458443 h 475661"/>
                  <a:gd name="connsiteX1" fmla="*/ 1270000 w 1855416"/>
                  <a:gd name="connsiteY1" fmla="*/ 452093 h 475661"/>
                  <a:gd name="connsiteX2" fmla="*/ 1708150 w 1855416"/>
                  <a:gd name="connsiteY2" fmla="*/ 229843 h 475661"/>
                  <a:gd name="connsiteX3" fmla="*/ 1854200 w 1855416"/>
                  <a:gd name="connsiteY3" fmla="*/ 1243 h 475661"/>
                  <a:gd name="connsiteX4" fmla="*/ 1644650 w 1855416"/>
                  <a:gd name="connsiteY4" fmla="*/ 147293 h 475661"/>
                  <a:gd name="connsiteX5" fmla="*/ 1308100 w 1855416"/>
                  <a:gd name="connsiteY5" fmla="*/ 337793 h 475661"/>
                  <a:gd name="connsiteX6" fmla="*/ 615950 w 1855416"/>
                  <a:gd name="connsiteY6" fmla="*/ 356843 h 475661"/>
                  <a:gd name="connsiteX0" fmla="*/ 0 w 1855416"/>
                  <a:gd name="connsiteY0" fmla="*/ 459223 h 474700"/>
                  <a:gd name="connsiteX1" fmla="*/ 1270000 w 1855416"/>
                  <a:gd name="connsiteY1" fmla="*/ 452873 h 474700"/>
                  <a:gd name="connsiteX2" fmla="*/ 1708150 w 1855416"/>
                  <a:gd name="connsiteY2" fmla="*/ 256817 h 474700"/>
                  <a:gd name="connsiteX3" fmla="*/ 1854200 w 1855416"/>
                  <a:gd name="connsiteY3" fmla="*/ 2023 h 474700"/>
                  <a:gd name="connsiteX4" fmla="*/ 1644650 w 1855416"/>
                  <a:gd name="connsiteY4" fmla="*/ 148073 h 474700"/>
                  <a:gd name="connsiteX5" fmla="*/ 1308100 w 1855416"/>
                  <a:gd name="connsiteY5" fmla="*/ 338573 h 474700"/>
                  <a:gd name="connsiteX6" fmla="*/ 615950 w 1855416"/>
                  <a:gd name="connsiteY6" fmla="*/ 357623 h 474700"/>
                  <a:gd name="connsiteX0" fmla="*/ 0 w 1867149"/>
                  <a:gd name="connsiteY0" fmla="*/ 471458 h 486935"/>
                  <a:gd name="connsiteX1" fmla="*/ 1270000 w 1867149"/>
                  <a:gd name="connsiteY1" fmla="*/ 465108 h 486935"/>
                  <a:gd name="connsiteX2" fmla="*/ 1708150 w 1867149"/>
                  <a:gd name="connsiteY2" fmla="*/ 269052 h 486935"/>
                  <a:gd name="connsiteX3" fmla="*/ 1854200 w 1867149"/>
                  <a:gd name="connsiteY3" fmla="*/ 14258 h 486935"/>
                  <a:gd name="connsiteX4" fmla="*/ 1644650 w 1867149"/>
                  <a:gd name="connsiteY4" fmla="*/ 160308 h 486935"/>
                  <a:gd name="connsiteX5" fmla="*/ 1308100 w 1867149"/>
                  <a:gd name="connsiteY5" fmla="*/ 350808 h 486935"/>
                  <a:gd name="connsiteX6" fmla="*/ 615950 w 1867149"/>
                  <a:gd name="connsiteY6" fmla="*/ 369858 h 486935"/>
                  <a:gd name="connsiteX0" fmla="*/ 0 w 1862112"/>
                  <a:gd name="connsiteY0" fmla="*/ 467511 h 482988"/>
                  <a:gd name="connsiteX1" fmla="*/ 1270000 w 1862112"/>
                  <a:gd name="connsiteY1" fmla="*/ 461161 h 482988"/>
                  <a:gd name="connsiteX2" fmla="*/ 1708150 w 1862112"/>
                  <a:gd name="connsiteY2" fmla="*/ 265105 h 482988"/>
                  <a:gd name="connsiteX3" fmla="*/ 1854200 w 1862112"/>
                  <a:gd name="connsiteY3" fmla="*/ 10311 h 482988"/>
                  <a:gd name="connsiteX4" fmla="*/ 1644650 w 1862112"/>
                  <a:gd name="connsiteY4" fmla="*/ 156361 h 482988"/>
                  <a:gd name="connsiteX5" fmla="*/ 1308100 w 1862112"/>
                  <a:gd name="connsiteY5" fmla="*/ 346861 h 482988"/>
                  <a:gd name="connsiteX6" fmla="*/ 615950 w 1862112"/>
                  <a:gd name="connsiteY6" fmla="*/ 365911 h 482988"/>
                  <a:gd name="connsiteX0" fmla="*/ 0 w 1855416"/>
                  <a:gd name="connsiteY0" fmla="*/ 458079 h 473556"/>
                  <a:gd name="connsiteX1" fmla="*/ 1270000 w 1855416"/>
                  <a:gd name="connsiteY1" fmla="*/ 451729 h 473556"/>
                  <a:gd name="connsiteX2" fmla="*/ 1708150 w 1855416"/>
                  <a:gd name="connsiteY2" fmla="*/ 255673 h 473556"/>
                  <a:gd name="connsiteX3" fmla="*/ 1854200 w 1855416"/>
                  <a:gd name="connsiteY3" fmla="*/ 879 h 473556"/>
                  <a:gd name="connsiteX4" fmla="*/ 1644650 w 1855416"/>
                  <a:gd name="connsiteY4" fmla="*/ 177885 h 473556"/>
                  <a:gd name="connsiteX5" fmla="*/ 1308100 w 1855416"/>
                  <a:gd name="connsiteY5" fmla="*/ 337429 h 473556"/>
                  <a:gd name="connsiteX6" fmla="*/ 615950 w 1855416"/>
                  <a:gd name="connsiteY6" fmla="*/ 356479 h 473556"/>
                  <a:gd name="connsiteX0" fmla="*/ 0 w 1855416"/>
                  <a:gd name="connsiteY0" fmla="*/ 458139 h 473616"/>
                  <a:gd name="connsiteX1" fmla="*/ 1270000 w 1855416"/>
                  <a:gd name="connsiteY1" fmla="*/ 451789 h 473616"/>
                  <a:gd name="connsiteX2" fmla="*/ 1708150 w 1855416"/>
                  <a:gd name="connsiteY2" fmla="*/ 255733 h 473616"/>
                  <a:gd name="connsiteX3" fmla="*/ 1854200 w 1855416"/>
                  <a:gd name="connsiteY3" fmla="*/ 939 h 473616"/>
                  <a:gd name="connsiteX4" fmla="*/ 1644650 w 1855416"/>
                  <a:gd name="connsiteY4" fmla="*/ 177945 h 473616"/>
                  <a:gd name="connsiteX5" fmla="*/ 1308100 w 1855416"/>
                  <a:gd name="connsiteY5" fmla="*/ 337489 h 473616"/>
                  <a:gd name="connsiteX6" fmla="*/ 615950 w 1855416"/>
                  <a:gd name="connsiteY6" fmla="*/ 356539 h 473616"/>
                  <a:gd name="connsiteX0" fmla="*/ 0 w 1855416"/>
                  <a:gd name="connsiteY0" fmla="*/ 455710 h 471187"/>
                  <a:gd name="connsiteX1" fmla="*/ 1270000 w 1855416"/>
                  <a:gd name="connsiteY1" fmla="*/ 449360 h 471187"/>
                  <a:gd name="connsiteX2" fmla="*/ 1708150 w 1855416"/>
                  <a:gd name="connsiteY2" fmla="*/ 253304 h 471187"/>
                  <a:gd name="connsiteX3" fmla="*/ 1854200 w 1855416"/>
                  <a:gd name="connsiteY3" fmla="*/ 892 h 471187"/>
                  <a:gd name="connsiteX4" fmla="*/ 1644650 w 1855416"/>
                  <a:gd name="connsiteY4" fmla="*/ 175516 h 471187"/>
                  <a:gd name="connsiteX5" fmla="*/ 1308100 w 1855416"/>
                  <a:gd name="connsiteY5" fmla="*/ 335060 h 471187"/>
                  <a:gd name="connsiteX6" fmla="*/ 615950 w 1855416"/>
                  <a:gd name="connsiteY6" fmla="*/ 354110 h 471187"/>
                  <a:gd name="connsiteX0" fmla="*/ 0 w 1862112"/>
                  <a:gd name="connsiteY0" fmla="*/ 458686 h 474163"/>
                  <a:gd name="connsiteX1" fmla="*/ 1270000 w 1862112"/>
                  <a:gd name="connsiteY1" fmla="*/ 452336 h 474163"/>
                  <a:gd name="connsiteX2" fmla="*/ 1708150 w 1862112"/>
                  <a:gd name="connsiteY2" fmla="*/ 256280 h 474163"/>
                  <a:gd name="connsiteX3" fmla="*/ 1854200 w 1862112"/>
                  <a:gd name="connsiteY3" fmla="*/ 3868 h 474163"/>
                  <a:gd name="connsiteX4" fmla="*/ 1644650 w 1862112"/>
                  <a:gd name="connsiteY4" fmla="*/ 178492 h 474163"/>
                  <a:gd name="connsiteX5" fmla="*/ 1308100 w 1862112"/>
                  <a:gd name="connsiteY5" fmla="*/ 338036 h 474163"/>
                  <a:gd name="connsiteX6" fmla="*/ 615950 w 1862112"/>
                  <a:gd name="connsiteY6" fmla="*/ 357086 h 474163"/>
                  <a:gd name="connsiteX0" fmla="*/ 0 w 1963475"/>
                  <a:gd name="connsiteY0" fmla="*/ 511856 h 527333"/>
                  <a:gd name="connsiteX1" fmla="*/ 1270000 w 1963475"/>
                  <a:gd name="connsiteY1" fmla="*/ 505506 h 527333"/>
                  <a:gd name="connsiteX2" fmla="*/ 1708150 w 1963475"/>
                  <a:gd name="connsiteY2" fmla="*/ 309450 h 527333"/>
                  <a:gd name="connsiteX3" fmla="*/ 1958975 w 1963475"/>
                  <a:gd name="connsiteY3" fmla="*/ 3063 h 527333"/>
                  <a:gd name="connsiteX4" fmla="*/ 1644650 w 1963475"/>
                  <a:gd name="connsiteY4" fmla="*/ 231662 h 527333"/>
                  <a:gd name="connsiteX5" fmla="*/ 1308100 w 1963475"/>
                  <a:gd name="connsiteY5" fmla="*/ 391206 h 527333"/>
                  <a:gd name="connsiteX6" fmla="*/ 615950 w 1963475"/>
                  <a:gd name="connsiteY6" fmla="*/ 410256 h 527333"/>
                  <a:gd name="connsiteX0" fmla="*/ 0 w 1967890"/>
                  <a:gd name="connsiteY0" fmla="*/ 526853 h 542330"/>
                  <a:gd name="connsiteX1" fmla="*/ 1270000 w 1967890"/>
                  <a:gd name="connsiteY1" fmla="*/ 520503 h 542330"/>
                  <a:gd name="connsiteX2" fmla="*/ 1708150 w 1967890"/>
                  <a:gd name="connsiteY2" fmla="*/ 324447 h 542330"/>
                  <a:gd name="connsiteX3" fmla="*/ 1958975 w 1967890"/>
                  <a:gd name="connsiteY3" fmla="*/ 18060 h 542330"/>
                  <a:gd name="connsiteX4" fmla="*/ 1644650 w 1967890"/>
                  <a:gd name="connsiteY4" fmla="*/ 246659 h 542330"/>
                  <a:gd name="connsiteX5" fmla="*/ 1308100 w 1967890"/>
                  <a:gd name="connsiteY5" fmla="*/ 406203 h 542330"/>
                  <a:gd name="connsiteX6" fmla="*/ 615950 w 1967890"/>
                  <a:gd name="connsiteY6" fmla="*/ 425253 h 542330"/>
                  <a:gd name="connsiteX0" fmla="*/ 0 w 2362148"/>
                  <a:gd name="connsiteY0" fmla="*/ 722547 h 738024"/>
                  <a:gd name="connsiteX1" fmla="*/ 1270000 w 2362148"/>
                  <a:gd name="connsiteY1" fmla="*/ 716197 h 738024"/>
                  <a:gd name="connsiteX2" fmla="*/ 1708150 w 2362148"/>
                  <a:gd name="connsiteY2" fmla="*/ 520141 h 738024"/>
                  <a:gd name="connsiteX3" fmla="*/ 1958975 w 2362148"/>
                  <a:gd name="connsiteY3" fmla="*/ 213754 h 738024"/>
                  <a:gd name="connsiteX4" fmla="*/ 2343150 w 2362148"/>
                  <a:gd name="connsiteY4" fmla="*/ 13728 h 738024"/>
                  <a:gd name="connsiteX5" fmla="*/ 1308100 w 2362148"/>
                  <a:gd name="connsiteY5" fmla="*/ 601897 h 738024"/>
                  <a:gd name="connsiteX6" fmla="*/ 615950 w 2362148"/>
                  <a:gd name="connsiteY6" fmla="*/ 620947 h 738024"/>
                  <a:gd name="connsiteX0" fmla="*/ 0 w 2394328"/>
                  <a:gd name="connsiteY0" fmla="*/ 712839 h 728316"/>
                  <a:gd name="connsiteX1" fmla="*/ 1270000 w 2394328"/>
                  <a:gd name="connsiteY1" fmla="*/ 706489 h 728316"/>
                  <a:gd name="connsiteX2" fmla="*/ 1708150 w 2394328"/>
                  <a:gd name="connsiteY2" fmla="*/ 510433 h 728316"/>
                  <a:gd name="connsiteX3" fmla="*/ 1958975 w 2394328"/>
                  <a:gd name="connsiteY3" fmla="*/ 204046 h 728316"/>
                  <a:gd name="connsiteX4" fmla="*/ 2343150 w 2394328"/>
                  <a:gd name="connsiteY4" fmla="*/ 4020 h 728316"/>
                  <a:gd name="connsiteX5" fmla="*/ 1308100 w 2394328"/>
                  <a:gd name="connsiteY5" fmla="*/ 592189 h 728316"/>
                  <a:gd name="connsiteX6" fmla="*/ 615950 w 2394328"/>
                  <a:gd name="connsiteY6" fmla="*/ 611239 h 728316"/>
                  <a:gd name="connsiteX0" fmla="*/ 0 w 2854528"/>
                  <a:gd name="connsiteY0" fmla="*/ 713505 h 728982"/>
                  <a:gd name="connsiteX1" fmla="*/ 1270000 w 2854528"/>
                  <a:gd name="connsiteY1" fmla="*/ 707155 h 728982"/>
                  <a:gd name="connsiteX2" fmla="*/ 1708150 w 2854528"/>
                  <a:gd name="connsiteY2" fmla="*/ 511099 h 728982"/>
                  <a:gd name="connsiteX3" fmla="*/ 1958975 w 2854528"/>
                  <a:gd name="connsiteY3" fmla="*/ 204712 h 728982"/>
                  <a:gd name="connsiteX4" fmla="*/ 2343150 w 2854528"/>
                  <a:gd name="connsiteY4" fmla="*/ 4686 h 728982"/>
                  <a:gd name="connsiteX5" fmla="*/ 2819400 w 2854528"/>
                  <a:gd name="connsiteY5" fmla="*/ 402355 h 728982"/>
                  <a:gd name="connsiteX6" fmla="*/ 615950 w 2854528"/>
                  <a:gd name="connsiteY6" fmla="*/ 611905 h 728982"/>
                  <a:gd name="connsiteX0" fmla="*/ 0 w 3422075"/>
                  <a:gd name="connsiteY0" fmla="*/ 713505 h 761270"/>
                  <a:gd name="connsiteX1" fmla="*/ 1270000 w 3422075"/>
                  <a:gd name="connsiteY1" fmla="*/ 707155 h 761270"/>
                  <a:gd name="connsiteX2" fmla="*/ 1708150 w 3422075"/>
                  <a:gd name="connsiteY2" fmla="*/ 511099 h 761270"/>
                  <a:gd name="connsiteX3" fmla="*/ 1958975 w 3422075"/>
                  <a:gd name="connsiteY3" fmla="*/ 204712 h 761270"/>
                  <a:gd name="connsiteX4" fmla="*/ 2343150 w 3422075"/>
                  <a:gd name="connsiteY4" fmla="*/ 4686 h 761270"/>
                  <a:gd name="connsiteX5" fmla="*/ 2819400 w 3422075"/>
                  <a:gd name="connsiteY5" fmla="*/ 402355 h 761270"/>
                  <a:gd name="connsiteX6" fmla="*/ 3378200 w 3422075"/>
                  <a:gd name="connsiteY6" fmla="*/ 761130 h 761270"/>
                  <a:gd name="connsiteX0" fmla="*/ 0 w 3378200"/>
                  <a:gd name="connsiteY0" fmla="*/ 713505 h 761130"/>
                  <a:gd name="connsiteX1" fmla="*/ 1270000 w 3378200"/>
                  <a:gd name="connsiteY1" fmla="*/ 707155 h 761130"/>
                  <a:gd name="connsiteX2" fmla="*/ 1708150 w 3378200"/>
                  <a:gd name="connsiteY2" fmla="*/ 511099 h 761130"/>
                  <a:gd name="connsiteX3" fmla="*/ 1958975 w 3378200"/>
                  <a:gd name="connsiteY3" fmla="*/ 204712 h 761130"/>
                  <a:gd name="connsiteX4" fmla="*/ 2343150 w 3378200"/>
                  <a:gd name="connsiteY4" fmla="*/ 4686 h 761130"/>
                  <a:gd name="connsiteX5" fmla="*/ 2819400 w 3378200"/>
                  <a:gd name="connsiteY5" fmla="*/ 402355 h 761130"/>
                  <a:gd name="connsiteX6" fmla="*/ 3378200 w 3378200"/>
                  <a:gd name="connsiteY6" fmla="*/ 761130 h 761130"/>
                  <a:gd name="connsiteX0" fmla="*/ 0 w 3378200"/>
                  <a:gd name="connsiteY0" fmla="*/ 713505 h 761130"/>
                  <a:gd name="connsiteX1" fmla="*/ 1270000 w 3378200"/>
                  <a:gd name="connsiteY1" fmla="*/ 707155 h 761130"/>
                  <a:gd name="connsiteX2" fmla="*/ 1708150 w 3378200"/>
                  <a:gd name="connsiteY2" fmla="*/ 511099 h 761130"/>
                  <a:gd name="connsiteX3" fmla="*/ 1958975 w 3378200"/>
                  <a:gd name="connsiteY3" fmla="*/ 204712 h 761130"/>
                  <a:gd name="connsiteX4" fmla="*/ 2343150 w 3378200"/>
                  <a:gd name="connsiteY4" fmla="*/ 4686 h 761130"/>
                  <a:gd name="connsiteX5" fmla="*/ 2819400 w 3378200"/>
                  <a:gd name="connsiteY5" fmla="*/ 402355 h 761130"/>
                  <a:gd name="connsiteX6" fmla="*/ 3378200 w 3378200"/>
                  <a:gd name="connsiteY6" fmla="*/ 761130 h 761130"/>
                  <a:gd name="connsiteX0" fmla="*/ 0 w 3378200"/>
                  <a:gd name="connsiteY0" fmla="*/ 713505 h 761130"/>
                  <a:gd name="connsiteX1" fmla="*/ 1270000 w 3378200"/>
                  <a:gd name="connsiteY1" fmla="*/ 707155 h 761130"/>
                  <a:gd name="connsiteX2" fmla="*/ 1708150 w 3378200"/>
                  <a:gd name="connsiteY2" fmla="*/ 511099 h 761130"/>
                  <a:gd name="connsiteX3" fmla="*/ 1958975 w 3378200"/>
                  <a:gd name="connsiteY3" fmla="*/ 204712 h 761130"/>
                  <a:gd name="connsiteX4" fmla="*/ 2343150 w 3378200"/>
                  <a:gd name="connsiteY4" fmla="*/ 4686 h 761130"/>
                  <a:gd name="connsiteX5" fmla="*/ 2819400 w 3378200"/>
                  <a:gd name="connsiteY5" fmla="*/ 402355 h 761130"/>
                  <a:gd name="connsiteX6" fmla="*/ 3378200 w 3378200"/>
                  <a:gd name="connsiteY6" fmla="*/ 761130 h 761130"/>
                  <a:gd name="connsiteX0" fmla="*/ 0 w 3378200"/>
                  <a:gd name="connsiteY0" fmla="*/ 716507 h 764132"/>
                  <a:gd name="connsiteX1" fmla="*/ 1270000 w 3378200"/>
                  <a:gd name="connsiteY1" fmla="*/ 710157 h 764132"/>
                  <a:gd name="connsiteX2" fmla="*/ 1708150 w 3378200"/>
                  <a:gd name="connsiteY2" fmla="*/ 514101 h 764132"/>
                  <a:gd name="connsiteX3" fmla="*/ 1958975 w 3378200"/>
                  <a:gd name="connsiteY3" fmla="*/ 207714 h 764132"/>
                  <a:gd name="connsiteX4" fmla="*/ 2343150 w 3378200"/>
                  <a:gd name="connsiteY4" fmla="*/ 7688 h 764132"/>
                  <a:gd name="connsiteX5" fmla="*/ 2806700 w 3378200"/>
                  <a:gd name="connsiteY5" fmla="*/ 475207 h 764132"/>
                  <a:gd name="connsiteX6" fmla="*/ 3378200 w 3378200"/>
                  <a:gd name="connsiteY6" fmla="*/ 764132 h 764132"/>
                  <a:gd name="connsiteX0" fmla="*/ 0 w 3590925"/>
                  <a:gd name="connsiteY0" fmla="*/ 716507 h 748257"/>
                  <a:gd name="connsiteX1" fmla="*/ 1270000 w 3590925"/>
                  <a:gd name="connsiteY1" fmla="*/ 710157 h 748257"/>
                  <a:gd name="connsiteX2" fmla="*/ 1708150 w 3590925"/>
                  <a:gd name="connsiteY2" fmla="*/ 514101 h 748257"/>
                  <a:gd name="connsiteX3" fmla="*/ 1958975 w 3590925"/>
                  <a:gd name="connsiteY3" fmla="*/ 207714 h 748257"/>
                  <a:gd name="connsiteX4" fmla="*/ 2343150 w 3590925"/>
                  <a:gd name="connsiteY4" fmla="*/ 7688 h 748257"/>
                  <a:gd name="connsiteX5" fmla="*/ 2806700 w 3590925"/>
                  <a:gd name="connsiteY5" fmla="*/ 475207 h 748257"/>
                  <a:gd name="connsiteX6" fmla="*/ 3590925 w 3590925"/>
                  <a:gd name="connsiteY6" fmla="*/ 748257 h 748257"/>
                  <a:gd name="connsiteX0" fmla="*/ 0 w 3590925"/>
                  <a:gd name="connsiteY0" fmla="*/ 716507 h 748650"/>
                  <a:gd name="connsiteX1" fmla="*/ 1270000 w 3590925"/>
                  <a:gd name="connsiteY1" fmla="*/ 710157 h 748650"/>
                  <a:gd name="connsiteX2" fmla="*/ 1708150 w 3590925"/>
                  <a:gd name="connsiteY2" fmla="*/ 514101 h 748650"/>
                  <a:gd name="connsiteX3" fmla="*/ 1958975 w 3590925"/>
                  <a:gd name="connsiteY3" fmla="*/ 207714 h 748650"/>
                  <a:gd name="connsiteX4" fmla="*/ 2343150 w 3590925"/>
                  <a:gd name="connsiteY4" fmla="*/ 7688 h 748650"/>
                  <a:gd name="connsiteX5" fmla="*/ 2806700 w 3590925"/>
                  <a:gd name="connsiteY5" fmla="*/ 475207 h 748650"/>
                  <a:gd name="connsiteX6" fmla="*/ 3590925 w 3590925"/>
                  <a:gd name="connsiteY6" fmla="*/ 748257 h 748650"/>
                  <a:gd name="connsiteX0" fmla="*/ 0 w 3590925"/>
                  <a:gd name="connsiteY0" fmla="*/ 715646 h 747736"/>
                  <a:gd name="connsiteX1" fmla="*/ 1270000 w 3590925"/>
                  <a:gd name="connsiteY1" fmla="*/ 709296 h 747736"/>
                  <a:gd name="connsiteX2" fmla="*/ 1708150 w 3590925"/>
                  <a:gd name="connsiteY2" fmla="*/ 513240 h 747736"/>
                  <a:gd name="connsiteX3" fmla="*/ 1958975 w 3590925"/>
                  <a:gd name="connsiteY3" fmla="*/ 206853 h 747736"/>
                  <a:gd name="connsiteX4" fmla="*/ 2343150 w 3590925"/>
                  <a:gd name="connsiteY4" fmla="*/ 6827 h 747736"/>
                  <a:gd name="connsiteX5" fmla="*/ 2838450 w 3590925"/>
                  <a:gd name="connsiteY5" fmla="*/ 455296 h 747736"/>
                  <a:gd name="connsiteX6" fmla="*/ 3590925 w 3590925"/>
                  <a:gd name="connsiteY6" fmla="*/ 747396 h 747736"/>
                  <a:gd name="connsiteX0" fmla="*/ 0 w 3590925"/>
                  <a:gd name="connsiteY0" fmla="*/ 715646 h 747736"/>
                  <a:gd name="connsiteX1" fmla="*/ 1270000 w 3590925"/>
                  <a:gd name="connsiteY1" fmla="*/ 709296 h 747736"/>
                  <a:gd name="connsiteX2" fmla="*/ 1708150 w 3590925"/>
                  <a:gd name="connsiteY2" fmla="*/ 513240 h 747736"/>
                  <a:gd name="connsiteX3" fmla="*/ 1958975 w 3590925"/>
                  <a:gd name="connsiteY3" fmla="*/ 206853 h 747736"/>
                  <a:gd name="connsiteX4" fmla="*/ 2343150 w 3590925"/>
                  <a:gd name="connsiteY4" fmla="*/ 6827 h 747736"/>
                  <a:gd name="connsiteX5" fmla="*/ 2838450 w 3590925"/>
                  <a:gd name="connsiteY5" fmla="*/ 455296 h 747736"/>
                  <a:gd name="connsiteX6" fmla="*/ 3590925 w 3590925"/>
                  <a:gd name="connsiteY6" fmla="*/ 747396 h 747736"/>
                  <a:gd name="connsiteX0" fmla="*/ 0 w 3590925"/>
                  <a:gd name="connsiteY0" fmla="*/ 715929 h 748035"/>
                  <a:gd name="connsiteX1" fmla="*/ 1270000 w 3590925"/>
                  <a:gd name="connsiteY1" fmla="*/ 709579 h 748035"/>
                  <a:gd name="connsiteX2" fmla="*/ 1708150 w 3590925"/>
                  <a:gd name="connsiteY2" fmla="*/ 513523 h 748035"/>
                  <a:gd name="connsiteX3" fmla="*/ 1958975 w 3590925"/>
                  <a:gd name="connsiteY3" fmla="*/ 207136 h 748035"/>
                  <a:gd name="connsiteX4" fmla="*/ 2343150 w 3590925"/>
                  <a:gd name="connsiteY4" fmla="*/ 7110 h 748035"/>
                  <a:gd name="connsiteX5" fmla="*/ 2800350 w 3590925"/>
                  <a:gd name="connsiteY5" fmla="*/ 461929 h 748035"/>
                  <a:gd name="connsiteX6" fmla="*/ 3590925 w 3590925"/>
                  <a:gd name="connsiteY6" fmla="*/ 747679 h 748035"/>
                  <a:gd name="connsiteX0" fmla="*/ 0 w 3590925"/>
                  <a:gd name="connsiteY0" fmla="*/ 715929 h 748039"/>
                  <a:gd name="connsiteX1" fmla="*/ 1270000 w 3590925"/>
                  <a:gd name="connsiteY1" fmla="*/ 709579 h 748039"/>
                  <a:gd name="connsiteX2" fmla="*/ 1708150 w 3590925"/>
                  <a:gd name="connsiteY2" fmla="*/ 513523 h 748039"/>
                  <a:gd name="connsiteX3" fmla="*/ 1958975 w 3590925"/>
                  <a:gd name="connsiteY3" fmla="*/ 207136 h 748039"/>
                  <a:gd name="connsiteX4" fmla="*/ 2343150 w 3590925"/>
                  <a:gd name="connsiteY4" fmla="*/ 7110 h 748039"/>
                  <a:gd name="connsiteX5" fmla="*/ 2800350 w 3590925"/>
                  <a:gd name="connsiteY5" fmla="*/ 461929 h 748039"/>
                  <a:gd name="connsiteX6" fmla="*/ 3590925 w 3590925"/>
                  <a:gd name="connsiteY6" fmla="*/ 747679 h 748039"/>
                  <a:gd name="connsiteX0" fmla="*/ 0 w 3590925"/>
                  <a:gd name="connsiteY0" fmla="*/ 712854 h 744870"/>
                  <a:gd name="connsiteX1" fmla="*/ 1270000 w 3590925"/>
                  <a:gd name="connsiteY1" fmla="*/ 706504 h 744870"/>
                  <a:gd name="connsiteX2" fmla="*/ 1708150 w 3590925"/>
                  <a:gd name="connsiteY2" fmla="*/ 510448 h 744870"/>
                  <a:gd name="connsiteX3" fmla="*/ 1958975 w 3590925"/>
                  <a:gd name="connsiteY3" fmla="*/ 204061 h 744870"/>
                  <a:gd name="connsiteX4" fmla="*/ 2305050 w 3590925"/>
                  <a:gd name="connsiteY4" fmla="*/ 7210 h 744870"/>
                  <a:gd name="connsiteX5" fmla="*/ 2800350 w 3590925"/>
                  <a:gd name="connsiteY5" fmla="*/ 458854 h 744870"/>
                  <a:gd name="connsiteX6" fmla="*/ 3590925 w 3590925"/>
                  <a:gd name="connsiteY6" fmla="*/ 744604 h 744870"/>
                  <a:gd name="connsiteX0" fmla="*/ 0 w 3590925"/>
                  <a:gd name="connsiteY0" fmla="*/ 706297 h 738313"/>
                  <a:gd name="connsiteX1" fmla="*/ 1270000 w 3590925"/>
                  <a:gd name="connsiteY1" fmla="*/ 699947 h 738313"/>
                  <a:gd name="connsiteX2" fmla="*/ 1708150 w 3590925"/>
                  <a:gd name="connsiteY2" fmla="*/ 503891 h 738313"/>
                  <a:gd name="connsiteX3" fmla="*/ 1958975 w 3590925"/>
                  <a:gd name="connsiteY3" fmla="*/ 197504 h 738313"/>
                  <a:gd name="connsiteX4" fmla="*/ 2305050 w 3590925"/>
                  <a:gd name="connsiteY4" fmla="*/ 653 h 738313"/>
                  <a:gd name="connsiteX5" fmla="*/ 2800350 w 3590925"/>
                  <a:gd name="connsiteY5" fmla="*/ 452297 h 738313"/>
                  <a:gd name="connsiteX6" fmla="*/ 3590925 w 3590925"/>
                  <a:gd name="connsiteY6" fmla="*/ 738047 h 738313"/>
                  <a:gd name="connsiteX0" fmla="*/ 0 w 3590925"/>
                  <a:gd name="connsiteY0" fmla="*/ 706695 h 738711"/>
                  <a:gd name="connsiteX1" fmla="*/ 1270000 w 3590925"/>
                  <a:gd name="connsiteY1" fmla="*/ 700345 h 738711"/>
                  <a:gd name="connsiteX2" fmla="*/ 1708150 w 3590925"/>
                  <a:gd name="connsiteY2" fmla="*/ 504289 h 738711"/>
                  <a:gd name="connsiteX3" fmla="*/ 1958975 w 3590925"/>
                  <a:gd name="connsiteY3" fmla="*/ 197902 h 738711"/>
                  <a:gd name="connsiteX4" fmla="*/ 2305050 w 3590925"/>
                  <a:gd name="connsiteY4" fmla="*/ 1051 h 738711"/>
                  <a:gd name="connsiteX5" fmla="*/ 2800350 w 3590925"/>
                  <a:gd name="connsiteY5" fmla="*/ 452695 h 738711"/>
                  <a:gd name="connsiteX6" fmla="*/ 3590925 w 3590925"/>
                  <a:gd name="connsiteY6" fmla="*/ 738445 h 738711"/>
                  <a:gd name="connsiteX0" fmla="*/ 0 w 3590925"/>
                  <a:gd name="connsiteY0" fmla="*/ 706695 h 738806"/>
                  <a:gd name="connsiteX1" fmla="*/ 1270000 w 3590925"/>
                  <a:gd name="connsiteY1" fmla="*/ 700345 h 738806"/>
                  <a:gd name="connsiteX2" fmla="*/ 1708150 w 3590925"/>
                  <a:gd name="connsiteY2" fmla="*/ 504289 h 738806"/>
                  <a:gd name="connsiteX3" fmla="*/ 1958975 w 3590925"/>
                  <a:gd name="connsiteY3" fmla="*/ 197902 h 738806"/>
                  <a:gd name="connsiteX4" fmla="*/ 2305050 w 3590925"/>
                  <a:gd name="connsiteY4" fmla="*/ 1051 h 738806"/>
                  <a:gd name="connsiteX5" fmla="*/ 2800350 w 3590925"/>
                  <a:gd name="connsiteY5" fmla="*/ 452695 h 738806"/>
                  <a:gd name="connsiteX6" fmla="*/ 3590925 w 3590925"/>
                  <a:gd name="connsiteY6" fmla="*/ 738445 h 738806"/>
                  <a:gd name="connsiteX0" fmla="*/ 0 w 3590925"/>
                  <a:gd name="connsiteY0" fmla="*/ 706695 h 738851"/>
                  <a:gd name="connsiteX1" fmla="*/ 1270000 w 3590925"/>
                  <a:gd name="connsiteY1" fmla="*/ 700345 h 738851"/>
                  <a:gd name="connsiteX2" fmla="*/ 1708150 w 3590925"/>
                  <a:gd name="connsiteY2" fmla="*/ 504289 h 738851"/>
                  <a:gd name="connsiteX3" fmla="*/ 1958975 w 3590925"/>
                  <a:gd name="connsiteY3" fmla="*/ 197902 h 738851"/>
                  <a:gd name="connsiteX4" fmla="*/ 2305050 w 3590925"/>
                  <a:gd name="connsiteY4" fmla="*/ 1051 h 738851"/>
                  <a:gd name="connsiteX5" fmla="*/ 2800350 w 3590925"/>
                  <a:gd name="connsiteY5" fmla="*/ 452695 h 738851"/>
                  <a:gd name="connsiteX6" fmla="*/ 3590925 w 3590925"/>
                  <a:gd name="connsiteY6" fmla="*/ 738445 h 738851"/>
                  <a:gd name="connsiteX0" fmla="*/ 0 w 3590925"/>
                  <a:gd name="connsiteY0" fmla="*/ 705763 h 737919"/>
                  <a:gd name="connsiteX1" fmla="*/ 1270000 w 3590925"/>
                  <a:gd name="connsiteY1" fmla="*/ 699413 h 737919"/>
                  <a:gd name="connsiteX2" fmla="*/ 1708150 w 3590925"/>
                  <a:gd name="connsiteY2" fmla="*/ 503357 h 737919"/>
                  <a:gd name="connsiteX3" fmla="*/ 1958975 w 3590925"/>
                  <a:gd name="connsiteY3" fmla="*/ 196970 h 737919"/>
                  <a:gd name="connsiteX4" fmla="*/ 2305050 w 3590925"/>
                  <a:gd name="connsiteY4" fmla="*/ 119 h 737919"/>
                  <a:gd name="connsiteX5" fmla="*/ 2800350 w 3590925"/>
                  <a:gd name="connsiteY5" fmla="*/ 451763 h 737919"/>
                  <a:gd name="connsiteX6" fmla="*/ 3590925 w 3590925"/>
                  <a:gd name="connsiteY6" fmla="*/ 737513 h 737919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8150 w 3590925"/>
                  <a:gd name="connsiteY2" fmla="*/ 503249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8150 w 3590925"/>
                  <a:gd name="connsiteY2" fmla="*/ 503249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5768 w 3590925"/>
                  <a:gd name="connsiteY2" fmla="*/ 508012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5768 w 3590925"/>
                  <a:gd name="connsiteY2" fmla="*/ 508012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5768 w 3590925"/>
                  <a:gd name="connsiteY2" fmla="*/ 508012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90925" h="737811">
                    <a:moveTo>
                      <a:pt x="0" y="705655"/>
                    </a:moveTo>
                    <a:cubicBezTo>
                      <a:pt x="492654" y="721530"/>
                      <a:pt x="985705" y="732246"/>
                      <a:pt x="1270000" y="699305"/>
                    </a:cubicBezTo>
                    <a:cubicBezTo>
                      <a:pt x="1554295" y="666364"/>
                      <a:pt x="1588558" y="606040"/>
                      <a:pt x="1705768" y="508012"/>
                    </a:cubicBezTo>
                    <a:cubicBezTo>
                      <a:pt x="1822978" y="409984"/>
                      <a:pt x="1880527" y="281529"/>
                      <a:pt x="1958975" y="196862"/>
                    </a:cubicBezTo>
                    <a:cubicBezTo>
                      <a:pt x="2037423" y="112195"/>
                      <a:pt x="2107671" y="1996"/>
                      <a:pt x="2305050" y="11"/>
                    </a:cubicBezTo>
                    <a:cubicBezTo>
                      <a:pt x="2502429" y="-1974"/>
                      <a:pt x="2646362" y="277956"/>
                      <a:pt x="2800350" y="451655"/>
                    </a:cubicBezTo>
                    <a:cubicBezTo>
                      <a:pt x="2964237" y="636521"/>
                      <a:pt x="3101975" y="745342"/>
                      <a:pt x="3590925" y="73740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48203872-9637-491E-80C1-1D9674B06C74}"/>
                </a:ext>
              </a:extLst>
            </p:cNvPr>
            <p:cNvSpPr/>
            <p:nvPr/>
          </p:nvSpPr>
          <p:spPr>
            <a:xfrm rot="20723783">
              <a:off x="1546882" y="3034629"/>
              <a:ext cx="209036" cy="2101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accent2"/>
              </a:solidFill>
              <a:prstDash val="solid"/>
            </a:ln>
          </p:spPr>
          <p:txBody>
            <a:bodyPr wrap="none" lIns="102850" tIns="51425" rIns="102850" bIns="51425" anchor="ctr" compatLnSpc="0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>
                  <a:latin typeface="Arial" pitchFamily="34"/>
                </a:defRPr>
              </a:pPr>
              <a:r>
                <a:rPr lang="en-US" sz="1371" dirty="0">
                  <a:latin typeface="Arial" pitchFamily="34"/>
                  <a:ea typeface="Noto Sans CJK SC Regular" pitchFamily="2"/>
                  <a:cs typeface="Lohit Devanagari" pitchFamily="2"/>
                </a:rPr>
                <a:t>e</a:t>
              </a:r>
              <a:r>
                <a:rPr lang="en-US" sz="1371" baseline="33000" dirty="0">
                  <a:latin typeface="Arial" pitchFamily="34"/>
                  <a:ea typeface="Noto Sans CJK SC Regular" pitchFamily="2"/>
                  <a:cs typeface="Lohit Devanagari" pitchFamily="2"/>
                </a:rPr>
                <a:t>-</a:t>
              </a:r>
            </a:p>
          </p:txBody>
        </p:sp>
      </p:grpSp>
      <p:pic>
        <p:nvPicPr>
          <p:cNvPr id="29" name="Picture 2" descr="Bildergebnis fÃ¼r katrin experiment logo">
            <a:extLst>
              <a:ext uri="{FF2B5EF4-FFF2-40B4-BE49-F238E27FC236}">
                <a16:creationId xmlns:a16="http://schemas.microsoft.com/office/drawing/2014/main" id="{AAE51B32-766D-45D6-91E1-84BA18D5B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92" y="1310690"/>
            <a:ext cx="1104477" cy="111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3416FF49-ACB4-404E-BE12-FAD1B1D328B2}"/>
              </a:ext>
            </a:extLst>
          </p:cNvPr>
          <p:cNvGrpSpPr/>
          <p:nvPr/>
        </p:nvGrpSpPr>
        <p:grpSpPr>
          <a:xfrm>
            <a:off x="8389150" y="1192757"/>
            <a:ext cx="1166398" cy="944276"/>
            <a:chOff x="3107000" y="1143129"/>
            <a:chExt cx="1415714" cy="985616"/>
          </a:xfrm>
        </p:grpSpPr>
        <p:pic>
          <p:nvPicPr>
            <p:cNvPr id="46" name="Content Placeholder 7">
              <a:extLst>
                <a:ext uri="{FF2B5EF4-FFF2-40B4-BE49-F238E27FC236}">
                  <a16:creationId xmlns:a16="http://schemas.microsoft.com/office/drawing/2014/main" id="{9918CF05-8E86-471C-B346-48C91FA44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24"/>
            <a:stretch/>
          </p:blipFill>
          <p:spPr>
            <a:xfrm>
              <a:off x="3107000" y="1143129"/>
              <a:ext cx="1415714" cy="9855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 cmpd="sng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47" name="TextBox 2">
              <a:extLst>
                <a:ext uri="{FF2B5EF4-FFF2-40B4-BE49-F238E27FC236}">
                  <a16:creationId xmlns:a16="http://schemas.microsoft.com/office/drawing/2014/main" id="{B8A17637-5457-4A45-AA0C-93F8E6C42998}"/>
                </a:ext>
              </a:extLst>
            </p:cNvPr>
            <p:cNvSpPr txBox="1"/>
            <p:nvPr/>
          </p:nvSpPr>
          <p:spPr>
            <a:xfrm rot="21215874">
              <a:off x="3779924" y="1789744"/>
              <a:ext cx="650321" cy="339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1 e/s</a:t>
              </a:r>
            </a:p>
          </p:txBody>
        </p:sp>
      </p:grpSp>
      <p:pic>
        <p:nvPicPr>
          <p:cNvPr id="31" name="Content Placeholder 18">
            <a:extLst>
              <a:ext uri="{FF2B5EF4-FFF2-40B4-BE49-F238E27FC236}">
                <a16:creationId xmlns:a16="http://schemas.microsoft.com/office/drawing/2014/main" id="{08B66D0C-9138-4F62-AF97-D994185EB8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91" y="1748661"/>
            <a:ext cx="2091682" cy="1568762"/>
          </a:xfrm>
          <a:prstGeom prst="rect">
            <a:avLst/>
          </a:prstGeom>
        </p:spPr>
      </p:pic>
      <p:pic>
        <p:nvPicPr>
          <p:cNvPr id="33" name="Picture 2" descr="Bildergebnis fÃ¼r lupe">
            <a:extLst>
              <a:ext uri="{FF2B5EF4-FFF2-40B4-BE49-F238E27FC236}">
                <a16:creationId xmlns:a16="http://schemas.microsoft.com/office/drawing/2014/main" id="{29ED8008-E129-4ABE-B6AB-ADB57772E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625" y="2960418"/>
            <a:ext cx="502759" cy="5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7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77AF461-46B0-4389-AEA8-4C4090EFE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1492569"/>
            <a:ext cx="5117608" cy="49752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7265FB-629A-499D-BF54-FCC6E7FFD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resolution for X-Rays and Electrons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0F136E0-EA5B-42B0-921E-F708EF30B6A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218883" y="1218914"/>
                <a:ext cx="7035769" cy="4687416"/>
              </a:xfrm>
            </p:spPr>
            <p:txBody>
              <a:bodyPr/>
              <a:lstStyle/>
              <a:p>
                <a:r>
                  <a:rPr lang="en-US" dirty="0"/>
                  <a:t>FWHM for X-ray follow Fano statistics</a:t>
                </a:r>
              </a:p>
              <a:p>
                <a:r>
                  <a:rPr lang="en-US" dirty="0"/>
                  <a:t>FWHM for electrons in good region</a:t>
                </a:r>
              </a:p>
              <a:p>
                <a:pPr lvl="1"/>
                <a:r>
                  <a:rPr lang="en-US" dirty="0"/>
                  <a:t>Entrance window effects visible</a:t>
                </a:r>
              </a:p>
              <a:p>
                <a:pPr lvl="1"/>
                <a:r>
                  <a:rPr lang="en-US" dirty="0"/>
                  <a:t>Approx. 40 to 50 eV higher than X-ray</a:t>
                </a:r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83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𝐾𝑟</m:t>
                        </m:r>
                      </m:e>
                    </m:sPre>
                  </m:oMath>
                </a14:m>
                <a:r>
                  <a:rPr lang="en-US" dirty="0"/>
                  <a:t> electron slightly larger</a:t>
                </a:r>
              </a:p>
              <a:p>
                <a:pPr lvl="1"/>
                <a:r>
                  <a:rPr lang="en-US" dirty="0"/>
                  <a:t>Additional scattering in source</a:t>
                </a:r>
              </a:p>
              <a:p>
                <a:pPr lvl="1"/>
                <a:r>
                  <a:rPr lang="en-US" dirty="0"/>
                  <a:t>Mimics entrance window effect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0F136E0-EA5B-42B0-921E-F708EF30B6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218883" y="1218914"/>
                <a:ext cx="7035769" cy="4687416"/>
              </a:xfrm>
              <a:blipFill>
                <a:blip r:embed="rId3"/>
                <a:stretch>
                  <a:fillRect l="-1127" t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CFFF65-DF81-42F7-9F12-CB4D712DE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D31D26-9FC0-4EBF-ACBC-42232F14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de-DE" smtClean="0"/>
              <a:t>30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: abgerundete Ecken 9">
                <a:extLst>
                  <a:ext uri="{FF2B5EF4-FFF2-40B4-BE49-F238E27FC236}">
                    <a16:creationId xmlns:a16="http://schemas.microsoft.com/office/drawing/2014/main" id="{E1D3DA7F-2CB2-44BA-BD32-23A307E4BE7E}"/>
                  </a:ext>
                </a:extLst>
              </p:cNvPr>
              <p:cNvSpPr/>
              <p:nvPr/>
            </p:nvSpPr>
            <p:spPr>
              <a:xfrm>
                <a:off x="1125860" y="4725144"/>
                <a:ext cx="4608512" cy="63156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𝑭𝑾𝑯𝑴</m:t>
                            </m:r>
                          </m:e>
                        </m:acc>
                      </m:e>
                      <m:sub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𝒌𝒆𝑽</m:t>
                        </m:r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sSup>
                          <m:sSupPr>
                            <m:ctrlPr>
                              <a:rPr lang="de-DE" sz="28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de-DE" sz="28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𝟐𝟔𝟕</m:t>
                    </m:r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𝒆𝑽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hteck: abgerundete Ecken 9">
                <a:extLst>
                  <a:ext uri="{FF2B5EF4-FFF2-40B4-BE49-F238E27FC236}">
                    <a16:creationId xmlns:a16="http://schemas.microsoft.com/office/drawing/2014/main" id="{E1D3DA7F-2CB2-44BA-BD32-23A307E4BE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860" y="4725144"/>
                <a:ext cx="4608512" cy="63156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>
            <a:extLst>
              <a:ext uri="{FF2B5EF4-FFF2-40B4-BE49-F238E27FC236}">
                <a16:creationId xmlns:a16="http://schemas.microsoft.com/office/drawing/2014/main" id="{2F1D262E-AFC0-4805-98EA-7AE249393F38}"/>
              </a:ext>
            </a:extLst>
          </p:cNvPr>
          <p:cNvSpPr txBox="1"/>
          <p:nvPr/>
        </p:nvSpPr>
        <p:spPr>
          <a:xfrm>
            <a:off x="7606580" y="1196752"/>
            <a:ext cx="3856121" cy="395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Electron data only in ‘clean region’</a:t>
            </a:r>
          </a:p>
        </p:txBody>
      </p:sp>
    </p:spTree>
    <p:extLst>
      <p:ext uri="{BB962C8B-B14F-4D97-AF65-F5344CB8AC3E}">
        <p14:creationId xmlns:p14="http://schemas.microsoft.com/office/powerpoint/2010/main" val="218394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06648AC-8A00-42C5-8CB7-0404FFC70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0" t="28503" r="35429" b="21997"/>
          <a:stretch/>
        </p:blipFill>
        <p:spPr>
          <a:xfrm>
            <a:off x="6777311" y="3046746"/>
            <a:ext cx="5114515" cy="342841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FAA0B70-506E-4169-8649-B9244E612D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8" t="27898" r="22234" b="25636"/>
          <a:stretch/>
        </p:blipFill>
        <p:spPr>
          <a:xfrm>
            <a:off x="1371986" y="3519640"/>
            <a:ext cx="3931649" cy="1937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the TRISTAN Detector System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de-DE" smtClean="0"/>
              <a:t>31</a:t>
            </a:fld>
            <a:endParaRPr lang="de-DE" dirty="0"/>
          </a:p>
        </p:txBody>
      </p:sp>
      <p:sp>
        <p:nvSpPr>
          <p:cNvPr id="9" name="Right Arrow 8"/>
          <p:cNvSpPr/>
          <p:nvPr/>
        </p:nvSpPr>
        <p:spPr>
          <a:xfrm>
            <a:off x="5359476" y="3961497"/>
            <a:ext cx="1348929" cy="916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" name="Rounded Rectangle 9"/>
          <p:cNvSpPr/>
          <p:nvPr/>
        </p:nvSpPr>
        <p:spPr>
          <a:xfrm>
            <a:off x="1395640" y="1268684"/>
            <a:ext cx="4194716" cy="21603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2800" b="1" dirty="0"/>
              <a:t>TRISTAN Module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166 Pixels Detector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Commissioning successful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Fulfills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6238428" y="1270543"/>
                <a:ext cx="5449363" cy="183201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de-DE" sz="2800" b="1" dirty="0"/>
                  <a:t>TRISTAN </a:t>
                </a:r>
                <a:r>
                  <a:rPr lang="de-DE" sz="2800" b="1" dirty="0" err="1"/>
                  <a:t>Detector</a:t>
                </a:r>
                <a:r>
                  <a:rPr lang="de-DE" sz="2800" b="1" dirty="0"/>
                  <a:t> (Phase 1) </a:t>
                </a: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2800" dirty="0"/>
                  <a:t>9 x 166 Pixels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800" dirty="0"/>
                  <a:t> 1000 Pixels</a:t>
                </a: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2800" dirty="0"/>
                  <a:t>Integration after completion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800" dirty="0"/>
                  <a:t>-mass measurement (2025)</a:t>
                </a: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428" y="1270543"/>
                <a:ext cx="5449363" cy="1832019"/>
              </a:xfrm>
              <a:prstGeom prst="roundRect">
                <a:avLst/>
              </a:prstGeom>
              <a:blipFill>
                <a:blip r:embed="rId5"/>
                <a:stretch>
                  <a:fillRect l="-334" t="-1311" b="-786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3283061" y="4555591"/>
            <a:ext cx="4584347" cy="23844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/>
              <a:t>More than scaling </a:t>
            </a:r>
            <a:br>
              <a:rPr lang="en-US" sz="2800" b="1" dirty="0"/>
            </a:br>
            <a:r>
              <a:rPr lang="en-US" sz="2800" b="1" dirty="0"/>
              <a:t>up the detector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Detector chamber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High density electronics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…</a:t>
            </a:r>
          </a:p>
        </p:txBody>
      </p:sp>
      <p:sp>
        <p:nvSpPr>
          <p:cNvPr id="14" name="Donut 34">
            <a:extLst>
              <a:ext uri="{FF2B5EF4-FFF2-40B4-BE49-F238E27FC236}">
                <a16:creationId xmlns:a16="http://schemas.microsoft.com/office/drawing/2014/main" id="{226FB200-8D43-4776-B48E-626DBEA680CE}"/>
              </a:ext>
            </a:extLst>
          </p:cNvPr>
          <p:cNvSpPr>
            <a:spLocks noChangeAspect="1"/>
          </p:cNvSpPr>
          <p:nvPr/>
        </p:nvSpPr>
        <p:spPr>
          <a:xfrm>
            <a:off x="5158308" y="1206827"/>
            <a:ext cx="655616" cy="655616"/>
          </a:xfrm>
          <a:prstGeom prst="donut">
            <a:avLst>
              <a:gd name="adj" fmla="val 6353"/>
            </a:avLst>
          </a:prstGeom>
          <a:solidFill>
            <a:srgbClr val="007600"/>
          </a:solidFill>
          <a:ln>
            <a:solidFill>
              <a:srgbClr val="00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algn="ctr">
              <a:spcBef>
                <a:spcPts val="600"/>
              </a:spcBef>
            </a:pPr>
            <a:r>
              <a:rPr lang="de-DE" sz="8000" b="1" dirty="0">
                <a:solidFill>
                  <a:srgbClr val="007600"/>
                </a:solidFill>
                <a:latin typeface="Wingdings" panose="05000000000000000000" pitchFamily="2" charset="2"/>
              </a:rPr>
              <a:t>ü</a:t>
            </a:r>
            <a:endParaRPr lang="en-US" sz="4800" b="1" dirty="0">
              <a:solidFill>
                <a:srgbClr val="007600"/>
              </a:solidFill>
              <a:latin typeface="Wingdings" panose="05000000000000000000" pitchFamily="2" charset="2"/>
            </a:endParaRPr>
          </a:p>
        </p:txBody>
      </p:sp>
      <p:grpSp>
        <p:nvGrpSpPr>
          <p:cNvPr id="15" name="Group 33">
            <a:extLst>
              <a:ext uri="{FF2B5EF4-FFF2-40B4-BE49-F238E27FC236}">
                <a16:creationId xmlns:a16="http://schemas.microsoft.com/office/drawing/2014/main" id="{DC8640F4-F6BE-493E-BF79-0B1034233C00}"/>
              </a:ext>
            </a:extLst>
          </p:cNvPr>
          <p:cNvGrpSpPr>
            <a:grpSpLocks noChangeAspect="1"/>
          </p:cNvGrpSpPr>
          <p:nvPr/>
        </p:nvGrpSpPr>
        <p:grpSpPr>
          <a:xfrm rot="20652201">
            <a:off x="10824744" y="1143234"/>
            <a:ext cx="1201179" cy="566409"/>
            <a:chOff x="286051" y="5024875"/>
            <a:chExt cx="5904711" cy="2784335"/>
          </a:xfrm>
        </p:grpSpPr>
        <p:sp>
          <p:nvSpPr>
            <p:cNvPr id="16" name="Rounded Rectangle 34">
              <a:extLst>
                <a:ext uri="{FF2B5EF4-FFF2-40B4-BE49-F238E27FC236}">
                  <a16:creationId xmlns:a16="http://schemas.microsoft.com/office/drawing/2014/main" id="{604D3717-6B16-49A2-922E-31E984D76E1A}"/>
                </a:ext>
              </a:extLst>
            </p:cNvPr>
            <p:cNvSpPr/>
            <p:nvPr/>
          </p:nvSpPr>
          <p:spPr>
            <a:xfrm>
              <a:off x="625556" y="5253076"/>
              <a:ext cx="5346995" cy="2322000"/>
            </a:xfrm>
            <a:prstGeom prst="roundRect">
              <a:avLst>
                <a:gd name="adj" fmla="val 13166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7" name="Picture 35" descr="https://static.wixstatic.com/media/b6ee7a_c4ae0b2eed88439dadfeec63176c91f4~mv2.png/v1/fill/w_1230,h_580,al_c,q_90/file.jpg">
              <a:extLst>
                <a:ext uri="{FF2B5EF4-FFF2-40B4-BE49-F238E27FC236}">
                  <a16:creationId xmlns:a16="http://schemas.microsoft.com/office/drawing/2014/main" id="{8053EF73-D8E9-4E43-A552-3D4B5528D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051" y="5024875"/>
              <a:ext cx="5904711" cy="2784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283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rafik 93">
            <a:extLst>
              <a:ext uri="{FF2B5EF4-FFF2-40B4-BE49-F238E27FC236}">
                <a16:creationId xmlns:a16="http://schemas.microsoft.com/office/drawing/2014/main" id="{B77A73A8-115A-469A-A536-A8E6F7D01C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4" t="11150" r="18631" b="13250"/>
          <a:stretch/>
        </p:blipFill>
        <p:spPr>
          <a:xfrm>
            <a:off x="7630830" y="4074117"/>
            <a:ext cx="4041705" cy="282025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BE54669-AF47-480B-A9B2-DE417EDC2B10}"/>
              </a:ext>
            </a:extLst>
          </p:cNvPr>
          <p:cNvSpPr txBox="1"/>
          <p:nvPr/>
        </p:nvSpPr>
        <p:spPr>
          <a:xfrm>
            <a:off x="8901365" y="6299823"/>
            <a:ext cx="2216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... and many more!</a:t>
            </a:r>
          </a:p>
        </p:txBody>
      </p: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43CEDF3D-70D0-47A7-B728-EB8D07D872BF}"/>
              </a:ext>
            </a:extLst>
          </p:cNvPr>
          <p:cNvGrpSpPr>
            <a:grpSpLocks noChangeAspect="1"/>
          </p:cNvGrpSpPr>
          <p:nvPr/>
        </p:nvGrpSpPr>
        <p:grpSpPr>
          <a:xfrm rot="670755">
            <a:off x="7583376" y="3225901"/>
            <a:ext cx="1001148" cy="1277303"/>
            <a:chOff x="6590725" y="4684950"/>
            <a:chExt cx="1231098" cy="1570681"/>
          </a:xfrm>
        </p:grpSpPr>
        <p:pic>
          <p:nvPicPr>
            <p:cNvPr id="76" name="Grafik 75">
              <a:extLst>
                <a:ext uri="{FF2B5EF4-FFF2-40B4-BE49-F238E27FC236}">
                  <a16:creationId xmlns:a16="http://schemas.microsoft.com/office/drawing/2014/main" id="{EF840327-F071-4852-A889-6C2A1E34B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09" t="34805" r="40207" b="46494"/>
            <a:stretch/>
          </p:blipFill>
          <p:spPr>
            <a:xfrm>
              <a:off x="6630212" y="4684950"/>
              <a:ext cx="1152128" cy="12824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C4F413D6-FCA1-4A91-A4CF-D208DDC0023B}"/>
                </a:ext>
              </a:extLst>
            </p:cNvPr>
            <p:cNvSpPr txBox="1"/>
            <p:nvPr/>
          </p:nvSpPr>
          <p:spPr>
            <a:xfrm>
              <a:off x="6590725" y="5837462"/>
              <a:ext cx="1231098" cy="418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C. Bruch</a:t>
              </a:r>
            </a:p>
          </p:txBody>
        </p: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3A48D1E1-28FA-4A22-8477-506C1AFE3D6D}"/>
              </a:ext>
            </a:extLst>
          </p:cNvPr>
          <p:cNvGrpSpPr>
            <a:grpSpLocks noChangeAspect="1"/>
          </p:cNvGrpSpPr>
          <p:nvPr/>
        </p:nvGrpSpPr>
        <p:grpSpPr>
          <a:xfrm rot="572260">
            <a:off x="3645989" y="4878941"/>
            <a:ext cx="946859" cy="1052096"/>
            <a:chOff x="2003161" y="2077795"/>
            <a:chExt cx="1231098" cy="1367925"/>
          </a:xfrm>
        </p:grpSpPr>
        <p:pic>
          <p:nvPicPr>
            <p:cNvPr id="52" name="Content Placeholder 5">
              <a:extLst>
                <a:ext uri="{FF2B5EF4-FFF2-40B4-BE49-F238E27FC236}">
                  <a16:creationId xmlns:a16="http://schemas.microsoft.com/office/drawing/2014/main" id="{268D4A55-B295-4291-ABF4-B20ECB832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720" y="2077795"/>
              <a:ext cx="1107695" cy="11076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F5C9BAEC-FA34-4EDB-A599-E5C858CDB66B}"/>
                </a:ext>
              </a:extLst>
            </p:cNvPr>
            <p:cNvSpPr txBox="1"/>
            <p:nvPr/>
          </p:nvSpPr>
          <p:spPr>
            <a:xfrm>
              <a:off x="2003161" y="3105577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M. Gugiatti</a:t>
              </a:r>
            </a:p>
          </p:txBody>
        </p:sp>
      </p:grp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4DE669-60BD-4623-806B-732F8AD9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de-DE" smtClean="0"/>
              <a:t>32</a:t>
            </a:fld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6C64C8E-4465-419D-88EE-33F4D29A4E23}"/>
              </a:ext>
            </a:extLst>
          </p:cNvPr>
          <p:cNvGrpSpPr>
            <a:grpSpLocks noChangeAspect="1"/>
          </p:cNvGrpSpPr>
          <p:nvPr/>
        </p:nvGrpSpPr>
        <p:grpSpPr>
          <a:xfrm>
            <a:off x="230926" y="134856"/>
            <a:ext cx="6029162" cy="4397753"/>
            <a:chOff x="1845940" y="620688"/>
            <a:chExt cx="7700193" cy="5616624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25A94951-D0EE-4D5B-82E2-3EB08C383E4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45940" y="1196752"/>
              <a:ext cx="7700193" cy="5040560"/>
              <a:chOff x="3381844" y="2238158"/>
              <a:chExt cx="5935338" cy="3885283"/>
            </a:xfrm>
          </p:grpSpPr>
          <p:pic>
            <p:nvPicPr>
              <p:cNvPr id="5122" name="949E0025-DFAC-4861-94E0-2496E55AC378" descr="CFE4F4DA-380F-4A96-957B-8B6B3AB1F837">
                <a:extLst>
                  <a:ext uri="{FF2B5EF4-FFF2-40B4-BE49-F238E27FC236}">
                    <a16:creationId xmlns:a16="http://schemas.microsoft.com/office/drawing/2014/main" id="{344029F3-F177-4DA2-AE76-9984E0EE6C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5F4DF"/>
                  </a:clrFrom>
                  <a:clrTo>
                    <a:srgbClr val="F5F4D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38208" r="20"/>
              <a:stretch/>
            </p:blipFill>
            <p:spPr bwMode="auto">
              <a:xfrm>
                <a:off x="3381844" y="2435960"/>
                <a:ext cx="5935338" cy="3687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9701E466-6759-40B0-88DB-D8EEEFF9F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8428" y="4077072"/>
                <a:ext cx="813575" cy="1013560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C2FBACE6-8DCD-4F63-896F-1EE7ED171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1440984">
                <a:off x="4464173" y="2238158"/>
                <a:ext cx="3467987" cy="1427140"/>
              </a:xfrm>
              <a:prstGeom prst="rect">
                <a:avLst/>
              </a:prstGeom>
            </p:spPr>
          </p:pic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6C431C14-01F1-42A4-BC99-3E217ED8A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546" y="620688"/>
              <a:ext cx="1081099" cy="1477502"/>
            </a:xfrm>
            <a:prstGeom prst="rect">
              <a:avLst/>
            </a:prstGeom>
          </p:spPr>
        </p:pic>
      </p:grpSp>
      <p:pic>
        <p:nvPicPr>
          <p:cNvPr id="28" name="image110.jpg">
            <a:extLst>
              <a:ext uri="{FF2B5EF4-FFF2-40B4-BE49-F238E27FC236}">
                <a16:creationId xmlns:a16="http://schemas.microsoft.com/office/drawing/2014/main" id="{F7B74724-A04A-4A0E-A5E6-B2973C038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t="1564" r="2648" b="426"/>
          <a:stretch>
            <a:fillRect/>
          </a:stretch>
        </p:blipFill>
        <p:spPr>
          <a:xfrm>
            <a:off x="6218477" y="1107512"/>
            <a:ext cx="5236099" cy="25222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6D5E8BED-A384-427C-9BA9-51A7C448AA6D}"/>
              </a:ext>
            </a:extLst>
          </p:cNvPr>
          <p:cNvGrpSpPr/>
          <p:nvPr/>
        </p:nvGrpSpPr>
        <p:grpSpPr>
          <a:xfrm>
            <a:off x="1267868" y="2760853"/>
            <a:ext cx="7603922" cy="3538970"/>
            <a:chOff x="1636696" y="1997753"/>
            <a:chExt cx="7603922" cy="3538970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C03317DA-2B7C-4209-A686-FC65EFDF3B9A}"/>
                </a:ext>
              </a:extLst>
            </p:cNvPr>
            <p:cNvSpPr/>
            <p:nvPr/>
          </p:nvSpPr>
          <p:spPr>
            <a:xfrm>
              <a:off x="1636696" y="1997753"/>
              <a:ext cx="7603922" cy="3538970"/>
            </a:xfrm>
            <a:custGeom>
              <a:avLst/>
              <a:gdLst>
                <a:gd name="connsiteX0" fmla="*/ 0 w 6955277"/>
                <a:gd name="connsiteY0" fmla="*/ 2402732 h 2402732"/>
                <a:gd name="connsiteX1" fmla="*/ 4095345 w 6955277"/>
                <a:gd name="connsiteY1" fmla="*/ 2402732 h 2402732"/>
                <a:gd name="connsiteX2" fmla="*/ 5476673 w 6955277"/>
                <a:gd name="connsiteY2" fmla="*/ 2286000 h 2402732"/>
                <a:gd name="connsiteX3" fmla="*/ 6031149 w 6955277"/>
                <a:gd name="connsiteY3" fmla="*/ 1721796 h 2402732"/>
                <a:gd name="connsiteX4" fmla="*/ 6031149 w 6955277"/>
                <a:gd name="connsiteY4" fmla="*/ 1147864 h 2402732"/>
                <a:gd name="connsiteX5" fmla="*/ 6624537 w 6955277"/>
                <a:gd name="connsiteY5" fmla="*/ 700392 h 2402732"/>
                <a:gd name="connsiteX6" fmla="*/ 6828817 w 6955277"/>
                <a:gd name="connsiteY6" fmla="*/ 19456 h 2402732"/>
                <a:gd name="connsiteX7" fmla="*/ 6828817 w 6955277"/>
                <a:gd name="connsiteY7" fmla="*/ 19456 h 2402732"/>
                <a:gd name="connsiteX8" fmla="*/ 6955277 w 6955277"/>
                <a:gd name="connsiteY8" fmla="*/ 0 h 2402732"/>
                <a:gd name="connsiteX0" fmla="*/ 0 w 6828817"/>
                <a:gd name="connsiteY0" fmla="*/ 2383276 h 2383276"/>
                <a:gd name="connsiteX1" fmla="*/ 4095345 w 6828817"/>
                <a:gd name="connsiteY1" fmla="*/ 2383276 h 2383276"/>
                <a:gd name="connsiteX2" fmla="*/ 5476673 w 6828817"/>
                <a:gd name="connsiteY2" fmla="*/ 2266544 h 2383276"/>
                <a:gd name="connsiteX3" fmla="*/ 6031149 w 6828817"/>
                <a:gd name="connsiteY3" fmla="*/ 1702340 h 2383276"/>
                <a:gd name="connsiteX4" fmla="*/ 6031149 w 6828817"/>
                <a:gd name="connsiteY4" fmla="*/ 1128408 h 2383276"/>
                <a:gd name="connsiteX5" fmla="*/ 6624537 w 6828817"/>
                <a:gd name="connsiteY5" fmla="*/ 680936 h 2383276"/>
                <a:gd name="connsiteX6" fmla="*/ 6828817 w 6828817"/>
                <a:gd name="connsiteY6" fmla="*/ 0 h 2383276"/>
                <a:gd name="connsiteX7" fmla="*/ 6828817 w 6828817"/>
                <a:gd name="connsiteY7" fmla="*/ 0 h 2383276"/>
                <a:gd name="connsiteX0" fmla="*/ 0 w 6828817"/>
                <a:gd name="connsiteY0" fmla="*/ 2383276 h 2383276"/>
                <a:gd name="connsiteX1" fmla="*/ 3132877 w 6828817"/>
                <a:gd name="connsiteY1" fmla="*/ 252090 h 2383276"/>
                <a:gd name="connsiteX2" fmla="*/ 5476673 w 6828817"/>
                <a:gd name="connsiteY2" fmla="*/ 2266544 h 2383276"/>
                <a:gd name="connsiteX3" fmla="*/ 6031149 w 6828817"/>
                <a:gd name="connsiteY3" fmla="*/ 1702340 h 2383276"/>
                <a:gd name="connsiteX4" fmla="*/ 6031149 w 6828817"/>
                <a:gd name="connsiteY4" fmla="*/ 1128408 h 2383276"/>
                <a:gd name="connsiteX5" fmla="*/ 6624537 w 6828817"/>
                <a:gd name="connsiteY5" fmla="*/ 680936 h 2383276"/>
                <a:gd name="connsiteX6" fmla="*/ 6828817 w 6828817"/>
                <a:gd name="connsiteY6" fmla="*/ 0 h 2383276"/>
                <a:gd name="connsiteX7" fmla="*/ 6828817 w 6828817"/>
                <a:gd name="connsiteY7" fmla="*/ 0 h 2383276"/>
                <a:gd name="connsiteX0" fmla="*/ 0 w 7548238"/>
                <a:gd name="connsiteY0" fmla="*/ 159025 h 2321935"/>
                <a:gd name="connsiteX1" fmla="*/ 3852298 w 7548238"/>
                <a:gd name="connsiteY1" fmla="*/ 252090 h 2321935"/>
                <a:gd name="connsiteX2" fmla="*/ 6196094 w 7548238"/>
                <a:gd name="connsiteY2" fmla="*/ 2266544 h 2321935"/>
                <a:gd name="connsiteX3" fmla="*/ 6750570 w 7548238"/>
                <a:gd name="connsiteY3" fmla="*/ 1702340 h 2321935"/>
                <a:gd name="connsiteX4" fmla="*/ 6750570 w 7548238"/>
                <a:gd name="connsiteY4" fmla="*/ 1128408 h 2321935"/>
                <a:gd name="connsiteX5" fmla="*/ 7343958 w 7548238"/>
                <a:gd name="connsiteY5" fmla="*/ 680936 h 2321935"/>
                <a:gd name="connsiteX6" fmla="*/ 7548238 w 7548238"/>
                <a:gd name="connsiteY6" fmla="*/ 0 h 2321935"/>
                <a:gd name="connsiteX7" fmla="*/ 7548238 w 7548238"/>
                <a:gd name="connsiteY7" fmla="*/ 0 h 2321935"/>
                <a:gd name="connsiteX0" fmla="*/ 0 w 7548238"/>
                <a:gd name="connsiteY0" fmla="*/ 159025 h 2316222"/>
                <a:gd name="connsiteX1" fmla="*/ 3920351 w 7548238"/>
                <a:gd name="connsiteY1" fmla="*/ 354462 h 2316222"/>
                <a:gd name="connsiteX2" fmla="*/ 6196094 w 7548238"/>
                <a:gd name="connsiteY2" fmla="*/ 2266544 h 2316222"/>
                <a:gd name="connsiteX3" fmla="*/ 6750570 w 7548238"/>
                <a:gd name="connsiteY3" fmla="*/ 1702340 h 2316222"/>
                <a:gd name="connsiteX4" fmla="*/ 6750570 w 7548238"/>
                <a:gd name="connsiteY4" fmla="*/ 1128408 h 2316222"/>
                <a:gd name="connsiteX5" fmla="*/ 7343958 w 7548238"/>
                <a:gd name="connsiteY5" fmla="*/ 680936 h 2316222"/>
                <a:gd name="connsiteX6" fmla="*/ 7548238 w 7548238"/>
                <a:gd name="connsiteY6" fmla="*/ 0 h 2316222"/>
                <a:gd name="connsiteX7" fmla="*/ 7548238 w 7548238"/>
                <a:gd name="connsiteY7" fmla="*/ 0 h 2316222"/>
                <a:gd name="connsiteX0" fmla="*/ 0 w 7548238"/>
                <a:gd name="connsiteY0" fmla="*/ 159025 h 2318284"/>
                <a:gd name="connsiteX1" fmla="*/ 3949517 w 7548238"/>
                <a:gd name="connsiteY1" fmla="*/ 317235 h 2318284"/>
                <a:gd name="connsiteX2" fmla="*/ 6196094 w 7548238"/>
                <a:gd name="connsiteY2" fmla="*/ 2266544 h 2318284"/>
                <a:gd name="connsiteX3" fmla="*/ 6750570 w 7548238"/>
                <a:gd name="connsiteY3" fmla="*/ 1702340 h 2318284"/>
                <a:gd name="connsiteX4" fmla="*/ 6750570 w 7548238"/>
                <a:gd name="connsiteY4" fmla="*/ 1128408 h 2318284"/>
                <a:gd name="connsiteX5" fmla="*/ 7343958 w 7548238"/>
                <a:gd name="connsiteY5" fmla="*/ 680936 h 2318284"/>
                <a:gd name="connsiteX6" fmla="*/ 7548238 w 7548238"/>
                <a:gd name="connsiteY6" fmla="*/ 0 h 2318284"/>
                <a:gd name="connsiteX7" fmla="*/ 7548238 w 7548238"/>
                <a:gd name="connsiteY7" fmla="*/ 0 h 2318284"/>
                <a:gd name="connsiteX0" fmla="*/ 0 w 7548238"/>
                <a:gd name="connsiteY0" fmla="*/ 159025 h 2283498"/>
                <a:gd name="connsiteX1" fmla="*/ 3949517 w 7548238"/>
                <a:gd name="connsiteY1" fmla="*/ 317235 h 2283498"/>
                <a:gd name="connsiteX2" fmla="*/ 4946535 w 7548238"/>
                <a:gd name="connsiteY2" fmla="*/ 1020285 h 2283498"/>
                <a:gd name="connsiteX3" fmla="*/ 6196094 w 7548238"/>
                <a:gd name="connsiteY3" fmla="*/ 2266544 h 2283498"/>
                <a:gd name="connsiteX4" fmla="*/ 6750570 w 7548238"/>
                <a:gd name="connsiteY4" fmla="*/ 1702340 h 2283498"/>
                <a:gd name="connsiteX5" fmla="*/ 6750570 w 7548238"/>
                <a:gd name="connsiteY5" fmla="*/ 1128408 h 2283498"/>
                <a:gd name="connsiteX6" fmla="*/ 7343958 w 7548238"/>
                <a:gd name="connsiteY6" fmla="*/ 680936 h 2283498"/>
                <a:gd name="connsiteX7" fmla="*/ 7548238 w 7548238"/>
                <a:gd name="connsiteY7" fmla="*/ 0 h 2283498"/>
                <a:gd name="connsiteX8" fmla="*/ 7548238 w 7548238"/>
                <a:gd name="connsiteY8" fmla="*/ 0 h 2283498"/>
                <a:gd name="connsiteX0" fmla="*/ 0 w 7548238"/>
                <a:gd name="connsiteY0" fmla="*/ 159025 h 2283498"/>
                <a:gd name="connsiteX1" fmla="*/ 3959239 w 7548238"/>
                <a:gd name="connsiteY1" fmla="*/ 289316 h 2283498"/>
                <a:gd name="connsiteX2" fmla="*/ 4946535 w 7548238"/>
                <a:gd name="connsiteY2" fmla="*/ 1020285 h 2283498"/>
                <a:gd name="connsiteX3" fmla="*/ 6196094 w 7548238"/>
                <a:gd name="connsiteY3" fmla="*/ 2266544 h 2283498"/>
                <a:gd name="connsiteX4" fmla="*/ 6750570 w 7548238"/>
                <a:gd name="connsiteY4" fmla="*/ 1702340 h 2283498"/>
                <a:gd name="connsiteX5" fmla="*/ 6750570 w 7548238"/>
                <a:gd name="connsiteY5" fmla="*/ 1128408 h 2283498"/>
                <a:gd name="connsiteX6" fmla="*/ 7343958 w 7548238"/>
                <a:gd name="connsiteY6" fmla="*/ 680936 h 2283498"/>
                <a:gd name="connsiteX7" fmla="*/ 7548238 w 7548238"/>
                <a:gd name="connsiteY7" fmla="*/ 0 h 2283498"/>
                <a:gd name="connsiteX8" fmla="*/ 7548238 w 7548238"/>
                <a:gd name="connsiteY8" fmla="*/ 0 h 2283498"/>
                <a:gd name="connsiteX0" fmla="*/ 0 w 7548238"/>
                <a:gd name="connsiteY0" fmla="*/ 159025 h 2283498"/>
                <a:gd name="connsiteX1" fmla="*/ 3959239 w 7548238"/>
                <a:gd name="connsiteY1" fmla="*/ 289316 h 2283498"/>
                <a:gd name="connsiteX2" fmla="*/ 4946535 w 7548238"/>
                <a:gd name="connsiteY2" fmla="*/ 1020285 h 2283498"/>
                <a:gd name="connsiteX3" fmla="*/ 6196094 w 7548238"/>
                <a:gd name="connsiteY3" fmla="*/ 2266544 h 2283498"/>
                <a:gd name="connsiteX4" fmla="*/ 6750570 w 7548238"/>
                <a:gd name="connsiteY4" fmla="*/ 1702340 h 2283498"/>
                <a:gd name="connsiteX5" fmla="*/ 6750570 w 7548238"/>
                <a:gd name="connsiteY5" fmla="*/ 1128408 h 2283498"/>
                <a:gd name="connsiteX6" fmla="*/ 7343958 w 7548238"/>
                <a:gd name="connsiteY6" fmla="*/ 680936 h 2283498"/>
                <a:gd name="connsiteX7" fmla="*/ 7548238 w 7548238"/>
                <a:gd name="connsiteY7" fmla="*/ 0 h 2283498"/>
                <a:gd name="connsiteX8" fmla="*/ 7548238 w 7548238"/>
                <a:gd name="connsiteY8" fmla="*/ 0 h 2283498"/>
                <a:gd name="connsiteX0" fmla="*/ 0 w 7548238"/>
                <a:gd name="connsiteY0" fmla="*/ 159025 h 2283498"/>
                <a:gd name="connsiteX1" fmla="*/ 3910630 w 7548238"/>
                <a:gd name="connsiteY1" fmla="*/ 159025 h 2283498"/>
                <a:gd name="connsiteX2" fmla="*/ 4946535 w 7548238"/>
                <a:gd name="connsiteY2" fmla="*/ 1020285 h 2283498"/>
                <a:gd name="connsiteX3" fmla="*/ 6196094 w 7548238"/>
                <a:gd name="connsiteY3" fmla="*/ 2266544 h 2283498"/>
                <a:gd name="connsiteX4" fmla="*/ 6750570 w 7548238"/>
                <a:gd name="connsiteY4" fmla="*/ 1702340 h 2283498"/>
                <a:gd name="connsiteX5" fmla="*/ 6750570 w 7548238"/>
                <a:gd name="connsiteY5" fmla="*/ 1128408 h 2283498"/>
                <a:gd name="connsiteX6" fmla="*/ 7343958 w 7548238"/>
                <a:gd name="connsiteY6" fmla="*/ 680936 h 2283498"/>
                <a:gd name="connsiteX7" fmla="*/ 7548238 w 7548238"/>
                <a:gd name="connsiteY7" fmla="*/ 0 h 2283498"/>
                <a:gd name="connsiteX8" fmla="*/ 7548238 w 7548238"/>
                <a:gd name="connsiteY8" fmla="*/ 0 h 2283498"/>
                <a:gd name="connsiteX0" fmla="*/ 0 w 7548238"/>
                <a:gd name="connsiteY0" fmla="*/ 159025 h 2283498"/>
                <a:gd name="connsiteX1" fmla="*/ 3891187 w 7548238"/>
                <a:gd name="connsiteY1" fmla="*/ 103186 h 2283498"/>
                <a:gd name="connsiteX2" fmla="*/ 4946535 w 7548238"/>
                <a:gd name="connsiteY2" fmla="*/ 1020285 h 2283498"/>
                <a:gd name="connsiteX3" fmla="*/ 6196094 w 7548238"/>
                <a:gd name="connsiteY3" fmla="*/ 2266544 h 2283498"/>
                <a:gd name="connsiteX4" fmla="*/ 6750570 w 7548238"/>
                <a:gd name="connsiteY4" fmla="*/ 1702340 h 2283498"/>
                <a:gd name="connsiteX5" fmla="*/ 6750570 w 7548238"/>
                <a:gd name="connsiteY5" fmla="*/ 1128408 h 2283498"/>
                <a:gd name="connsiteX6" fmla="*/ 7343958 w 7548238"/>
                <a:gd name="connsiteY6" fmla="*/ 680936 h 2283498"/>
                <a:gd name="connsiteX7" fmla="*/ 7548238 w 7548238"/>
                <a:gd name="connsiteY7" fmla="*/ 0 h 2283498"/>
                <a:gd name="connsiteX8" fmla="*/ 7548238 w 7548238"/>
                <a:gd name="connsiteY8" fmla="*/ 0 h 2283498"/>
                <a:gd name="connsiteX0" fmla="*/ 0 w 7548238"/>
                <a:gd name="connsiteY0" fmla="*/ 159025 h 2283498"/>
                <a:gd name="connsiteX1" fmla="*/ 3891187 w 7548238"/>
                <a:gd name="connsiteY1" fmla="*/ 103186 h 2283498"/>
                <a:gd name="connsiteX2" fmla="*/ 4946535 w 7548238"/>
                <a:gd name="connsiteY2" fmla="*/ 1020285 h 2283498"/>
                <a:gd name="connsiteX3" fmla="*/ 6196094 w 7548238"/>
                <a:gd name="connsiteY3" fmla="*/ 2266544 h 2283498"/>
                <a:gd name="connsiteX4" fmla="*/ 6750570 w 7548238"/>
                <a:gd name="connsiteY4" fmla="*/ 1702340 h 2283498"/>
                <a:gd name="connsiteX5" fmla="*/ 6750570 w 7548238"/>
                <a:gd name="connsiteY5" fmla="*/ 1128408 h 2283498"/>
                <a:gd name="connsiteX6" fmla="*/ 7343958 w 7548238"/>
                <a:gd name="connsiteY6" fmla="*/ 680936 h 2283498"/>
                <a:gd name="connsiteX7" fmla="*/ 7548238 w 7548238"/>
                <a:gd name="connsiteY7" fmla="*/ 0 h 2283498"/>
                <a:gd name="connsiteX8" fmla="*/ 7548238 w 7548238"/>
                <a:gd name="connsiteY8" fmla="*/ 0 h 2283498"/>
                <a:gd name="connsiteX0" fmla="*/ 0 w 7548238"/>
                <a:gd name="connsiteY0" fmla="*/ 159025 h 2283498"/>
                <a:gd name="connsiteX1" fmla="*/ 3891187 w 7548238"/>
                <a:gd name="connsiteY1" fmla="*/ 103186 h 2283498"/>
                <a:gd name="connsiteX2" fmla="*/ 4946535 w 7548238"/>
                <a:gd name="connsiteY2" fmla="*/ 1020285 h 2283498"/>
                <a:gd name="connsiteX3" fmla="*/ 6196094 w 7548238"/>
                <a:gd name="connsiteY3" fmla="*/ 2266544 h 2283498"/>
                <a:gd name="connsiteX4" fmla="*/ 6750570 w 7548238"/>
                <a:gd name="connsiteY4" fmla="*/ 1702340 h 2283498"/>
                <a:gd name="connsiteX5" fmla="*/ 6750570 w 7548238"/>
                <a:gd name="connsiteY5" fmla="*/ 1128408 h 2283498"/>
                <a:gd name="connsiteX6" fmla="*/ 7343958 w 7548238"/>
                <a:gd name="connsiteY6" fmla="*/ 680936 h 2283498"/>
                <a:gd name="connsiteX7" fmla="*/ 7548238 w 7548238"/>
                <a:gd name="connsiteY7" fmla="*/ 0 h 2283498"/>
                <a:gd name="connsiteX8" fmla="*/ 7548238 w 7548238"/>
                <a:gd name="connsiteY8" fmla="*/ 0 h 2283498"/>
                <a:gd name="connsiteX0" fmla="*/ 0 w 7548238"/>
                <a:gd name="connsiteY0" fmla="*/ 159025 h 2283498"/>
                <a:gd name="connsiteX1" fmla="*/ 3891187 w 7548238"/>
                <a:gd name="connsiteY1" fmla="*/ 103186 h 2283498"/>
                <a:gd name="connsiteX2" fmla="*/ 4946535 w 7548238"/>
                <a:gd name="connsiteY2" fmla="*/ 1020285 h 2283498"/>
                <a:gd name="connsiteX3" fmla="*/ 6196094 w 7548238"/>
                <a:gd name="connsiteY3" fmla="*/ 2266544 h 2283498"/>
                <a:gd name="connsiteX4" fmla="*/ 6750570 w 7548238"/>
                <a:gd name="connsiteY4" fmla="*/ 1702340 h 2283498"/>
                <a:gd name="connsiteX5" fmla="*/ 6750570 w 7548238"/>
                <a:gd name="connsiteY5" fmla="*/ 1128408 h 2283498"/>
                <a:gd name="connsiteX6" fmla="*/ 7343958 w 7548238"/>
                <a:gd name="connsiteY6" fmla="*/ 680936 h 2283498"/>
                <a:gd name="connsiteX7" fmla="*/ 7548238 w 7548238"/>
                <a:gd name="connsiteY7" fmla="*/ 0 h 2283498"/>
                <a:gd name="connsiteX8" fmla="*/ 7548238 w 7548238"/>
                <a:gd name="connsiteY8" fmla="*/ 0 h 2283498"/>
                <a:gd name="connsiteX0" fmla="*/ 0 w 7548238"/>
                <a:gd name="connsiteY0" fmla="*/ 159025 h 2279807"/>
                <a:gd name="connsiteX1" fmla="*/ 3891187 w 7548238"/>
                <a:gd name="connsiteY1" fmla="*/ 103186 h 2279807"/>
                <a:gd name="connsiteX2" fmla="*/ 4868760 w 7548238"/>
                <a:gd name="connsiteY2" fmla="*/ 1113351 h 2279807"/>
                <a:gd name="connsiteX3" fmla="*/ 6196094 w 7548238"/>
                <a:gd name="connsiteY3" fmla="*/ 2266544 h 2279807"/>
                <a:gd name="connsiteX4" fmla="*/ 6750570 w 7548238"/>
                <a:gd name="connsiteY4" fmla="*/ 1702340 h 2279807"/>
                <a:gd name="connsiteX5" fmla="*/ 6750570 w 7548238"/>
                <a:gd name="connsiteY5" fmla="*/ 1128408 h 2279807"/>
                <a:gd name="connsiteX6" fmla="*/ 7343958 w 7548238"/>
                <a:gd name="connsiteY6" fmla="*/ 680936 h 2279807"/>
                <a:gd name="connsiteX7" fmla="*/ 7548238 w 7548238"/>
                <a:gd name="connsiteY7" fmla="*/ 0 h 2279807"/>
                <a:gd name="connsiteX8" fmla="*/ 7548238 w 7548238"/>
                <a:gd name="connsiteY8" fmla="*/ 0 h 2279807"/>
                <a:gd name="connsiteX0" fmla="*/ 0 w 7548238"/>
                <a:gd name="connsiteY0" fmla="*/ 159025 h 2279807"/>
                <a:gd name="connsiteX1" fmla="*/ 3891187 w 7548238"/>
                <a:gd name="connsiteY1" fmla="*/ 103186 h 2279807"/>
                <a:gd name="connsiteX2" fmla="*/ 4868760 w 7548238"/>
                <a:gd name="connsiteY2" fmla="*/ 1113351 h 2279807"/>
                <a:gd name="connsiteX3" fmla="*/ 6196094 w 7548238"/>
                <a:gd name="connsiteY3" fmla="*/ 2266544 h 2279807"/>
                <a:gd name="connsiteX4" fmla="*/ 6750570 w 7548238"/>
                <a:gd name="connsiteY4" fmla="*/ 1702340 h 2279807"/>
                <a:gd name="connsiteX5" fmla="*/ 6750570 w 7548238"/>
                <a:gd name="connsiteY5" fmla="*/ 1128408 h 2279807"/>
                <a:gd name="connsiteX6" fmla="*/ 7343958 w 7548238"/>
                <a:gd name="connsiteY6" fmla="*/ 680936 h 2279807"/>
                <a:gd name="connsiteX7" fmla="*/ 7548238 w 7548238"/>
                <a:gd name="connsiteY7" fmla="*/ 0 h 2279807"/>
                <a:gd name="connsiteX8" fmla="*/ 7548238 w 7548238"/>
                <a:gd name="connsiteY8" fmla="*/ 0 h 2279807"/>
                <a:gd name="connsiteX0" fmla="*/ 0 w 7548238"/>
                <a:gd name="connsiteY0" fmla="*/ 93879 h 2279807"/>
                <a:gd name="connsiteX1" fmla="*/ 3891187 w 7548238"/>
                <a:gd name="connsiteY1" fmla="*/ 103186 h 2279807"/>
                <a:gd name="connsiteX2" fmla="*/ 4868760 w 7548238"/>
                <a:gd name="connsiteY2" fmla="*/ 1113351 h 2279807"/>
                <a:gd name="connsiteX3" fmla="*/ 6196094 w 7548238"/>
                <a:gd name="connsiteY3" fmla="*/ 2266544 h 2279807"/>
                <a:gd name="connsiteX4" fmla="*/ 6750570 w 7548238"/>
                <a:gd name="connsiteY4" fmla="*/ 1702340 h 2279807"/>
                <a:gd name="connsiteX5" fmla="*/ 6750570 w 7548238"/>
                <a:gd name="connsiteY5" fmla="*/ 1128408 h 2279807"/>
                <a:gd name="connsiteX6" fmla="*/ 7343958 w 7548238"/>
                <a:gd name="connsiteY6" fmla="*/ 680936 h 2279807"/>
                <a:gd name="connsiteX7" fmla="*/ 7548238 w 7548238"/>
                <a:gd name="connsiteY7" fmla="*/ 0 h 2279807"/>
                <a:gd name="connsiteX8" fmla="*/ 7548238 w 7548238"/>
                <a:gd name="connsiteY8" fmla="*/ 0 h 2279807"/>
                <a:gd name="connsiteX0" fmla="*/ 0 w 7548238"/>
                <a:gd name="connsiteY0" fmla="*/ 93879 h 2279807"/>
                <a:gd name="connsiteX1" fmla="*/ 3891187 w 7548238"/>
                <a:gd name="connsiteY1" fmla="*/ 103186 h 2279807"/>
                <a:gd name="connsiteX2" fmla="*/ 4868760 w 7548238"/>
                <a:gd name="connsiteY2" fmla="*/ 1113351 h 2279807"/>
                <a:gd name="connsiteX3" fmla="*/ 6196094 w 7548238"/>
                <a:gd name="connsiteY3" fmla="*/ 2266544 h 2279807"/>
                <a:gd name="connsiteX4" fmla="*/ 6750570 w 7548238"/>
                <a:gd name="connsiteY4" fmla="*/ 1702340 h 2279807"/>
                <a:gd name="connsiteX5" fmla="*/ 6750570 w 7548238"/>
                <a:gd name="connsiteY5" fmla="*/ 1128408 h 2279807"/>
                <a:gd name="connsiteX6" fmla="*/ 7343958 w 7548238"/>
                <a:gd name="connsiteY6" fmla="*/ 680936 h 2279807"/>
                <a:gd name="connsiteX7" fmla="*/ 7548238 w 7548238"/>
                <a:gd name="connsiteY7" fmla="*/ 0 h 2279807"/>
                <a:gd name="connsiteX8" fmla="*/ 7548238 w 7548238"/>
                <a:gd name="connsiteY8" fmla="*/ 0 h 2279807"/>
                <a:gd name="connsiteX0" fmla="*/ 0 w 7548238"/>
                <a:gd name="connsiteY0" fmla="*/ 93879 h 2279807"/>
                <a:gd name="connsiteX1" fmla="*/ 3891187 w 7548238"/>
                <a:gd name="connsiteY1" fmla="*/ 103186 h 2279807"/>
                <a:gd name="connsiteX2" fmla="*/ 4868760 w 7548238"/>
                <a:gd name="connsiteY2" fmla="*/ 1113351 h 2279807"/>
                <a:gd name="connsiteX3" fmla="*/ 6196094 w 7548238"/>
                <a:gd name="connsiteY3" fmla="*/ 2266544 h 2279807"/>
                <a:gd name="connsiteX4" fmla="*/ 6750570 w 7548238"/>
                <a:gd name="connsiteY4" fmla="*/ 1702340 h 2279807"/>
                <a:gd name="connsiteX5" fmla="*/ 6750570 w 7548238"/>
                <a:gd name="connsiteY5" fmla="*/ 1128408 h 2279807"/>
                <a:gd name="connsiteX6" fmla="*/ 7343958 w 7548238"/>
                <a:gd name="connsiteY6" fmla="*/ 680936 h 2279807"/>
                <a:gd name="connsiteX7" fmla="*/ 7548238 w 7548238"/>
                <a:gd name="connsiteY7" fmla="*/ 0 h 2279807"/>
                <a:gd name="connsiteX8" fmla="*/ 7548238 w 7548238"/>
                <a:gd name="connsiteY8" fmla="*/ 0 h 2279807"/>
                <a:gd name="connsiteX0" fmla="*/ 0 w 7548238"/>
                <a:gd name="connsiteY0" fmla="*/ 93879 h 2279807"/>
                <a:gd name="connsiteX1" fmla="*/ 3891187 w 7548238"/>
                <a:gd name="connsiteY1" fmla="*/ 103186 h 2279807"/>
                <a:gd name="connsiteX2" fmla="*/ 4868760 w 7548238"/>
                <a:gd name="connsiteY2" fmla="*/ 1113351 h 2279807"/>
                <a:gd name="connsiteX3" fmla="*/ 6196094 w 7548238"/>
                <a:gd name="connsiteY3" fmla="*/ 2266544 h 2279807"/>
                <a:gd name="connsiteX4" fmla="*/ 6750570 w 7548238"/>
                <a:gd name="connsiteY4" fmla="*/ 1702340 h 2279807"/>
                <a:gd name="connsiteX5" fmla="*/ 6750570 w 7548238"/>
                <a:gd name="connsiteY5" fmla="*/ 1128408 h 2279807"/>
                <a:gd name="connsiteX6" fmla="*/ 7343958 w 7548238"/>
                <a:gd name="connsiteY6" fmla="*/ 680936 h 2279807"/>
                <a:gd name="connsiteX7" fmla="*/ 7548238 w 7548238"/>
                <a:gd name="connsiteY7" fmla="*/ 0 h 2279807"/>
                <a:gd name="connsiteX8" fmla="*/ 7548238 w 7548238"/>
                <a:gd name="connsiteY8" fmla="*/ 0 h 2279807"/>
                <a:gd name="connsiteX0" fmla="*/ 0 w 7616292"/>
                <a:gd name="connsiteY0" fmla="*/ 568510 h 2754438"/>
                <a:gd name="connsiteX1" fmla="*/ 3891187 w 7616292"/>
                <a:gd name="connsiteY1" fmla="*/ 577817 h 2754438"/>
                <a:gd name="connsiteX2" fmla="*/ 4868760 w 7616292"/>
                <a:gd name="connsiteY2" fmla="*/ 1587982 h 2754438"/>
                <a:gd name="connsiteX3" fmla="*/ 6196094 w 7616292"/>
                <a:gd name="connsiteY3" fmla="*/ 2741175 h 2754438"/>
                <a:gd name="connsiteX4" fmla="*/ 6750570 w 7616292"/>
                <a:gd name="connsiteY4" fmla="*/ 2176971 h 2754438"/>
                <a:gd name="connsiteX5" fmla="*/ 6750570 w 7616292"/>
                <a:gd name="connsiteY5" fmla="*/ 1603039 h 2754438"/>
                <a:gd name="connsiteX6" fmla="*/ 7343958 w 7616292"/>
                <a:gd name="connsiteY6" fmla="*/ 1155567 h 2754438"/>
                <a:gd name="connsiteX7" fmla="*/ 7548238 w 7616292"/>
                <a:gd name="connsiteY7" fmla="*/ 474631 h 2754438"/>
                <a:gd name="connsiteX8" fmla="*/ 7616292 w 7616292"/>
                <a:gd name="connsiteY8" fmla="*/ 0 h 2754438"/>
                <a:gd name="connsiteX0" fmla="*/ 0 w 7616292"/>
                <a:gd name="connsiteY0" fmla="*/ 568510 h 2754438"/>
                <a:gd name="connsiteX1" fmla="*/ 3891187 w 7616292"/>
                <a:gd name="connsiteY1" fmla="*/ 577817 h 2754438"/>
                <a:gd name="connsiteX2" fmla="*/ 4868760 w 7616292"/>
                <a:gd name="connsiteY2" fmla="*/ 1587982 h 2754438"/>
                <a:gd name="connsiteX3" fmla="*/ 6196094 w 7616292"/>
                <a:gd name="connsiteY3" fmla="*/ 2741175 h 2754438"/>
                <a:gd name="connsiteX4" fmla="*/ 6750570 w 7616292"/>
                <a:gd name="connsiteY4" fmla="*/ 2176971 h 2754438"/>
                <a:gd name="connsiteX5" fmla="*/ 6750570 w 7616292"/>
                <a:gd name="connsiteY5" fmla="*/ 1603039 h 2754438"/>
                <a:gd name="connsiteX6" fmla="*/ 7343958 w 7616292"/>
                <a:gd name="connsiteY6" fmla="*/ 1155567 h 2754438"/>
                <a:gd name="connsiteX7" fmla="*/ 7557961 w 7616292"/>
                <a:gd name="connsiteY7" fmla="*/ 167517 h 2754438"/>
                <a:gd name="connsiteX8" fmla="*/ 7616292 w 7616292"/>
                <a:gd name="connsiteY8" fmla="*/ 0 h 2754438"/>
                <a:gd name="connsiteX0" fmla="*/ 0 w 7569820"/>
                <a:gd name="connsiteY0" fmla="*/ 959383 h 3145311"/>
                <a:gd name="connsiteX1" fmla="*/ 3891187 w 7569820"/>
                <a:gd name="connsiteY1" fmla="*/ 968690 h 3145311"/>
                <a:gd name="connsiteX2" fmla="*/ 4868760 w 7569820"/>
                <a:gd name="connsiteY2" fmla="*/ 1978855 h 3145311"/>
                <a:gd name="connsiteX3" fmla="*/ 6196094 w 7569820"/>
                <a:gd name="connsiteY3" fmla="*/ 3132048 h 3145311"/>
                <a:gd name="connsiteX4" fmla="*/ 6750570 w 7569820"/>
                <a:gd name="connsiteY4" fmla="*/ 2567844 h 3145311"/>
                <a:gd name="connsiteX5" fmla="*/ 6750570 w 7569820"/>
                <a:gd name="connsiteY5" fmla="*/ 1993912 h 3145311"/>
                <a:gd name="connsiteX6" fmla="*/ 7343958 w 7569820"/>
                <a:gd name="connsiteY6" fmla="*/ 1546440 h 3145311"/>
                <a:gd name="connsiteX7" fmla="*/ 7557961 w 7569820"/>
                <a:gd name="connsiteY7" fmla="*/ 558390 h 3145311"/>
                <a:gd name="connsiteX8" fmla="*/ 7557961 w 7569820"/>
                <a:gd name="connsiteY8" fmla="*/ 0 h 3145311"/>
                <a:gd name="connsiteX0" fmla="*/ 0 w 7569820"/>
                <a:gd name="connsiteY0" fmla="*/ 959383 h 3144692"/>
                <a:gd name="connsiteX1" fmla="*/ 3891187 w 7569820"/>
                <a:gd name="connsiteY1" fmla="*/ 968690 h 3144692"/>
                <a:gd name="connsiteX2" fmla="*/ 4868760 w 7569820"/>
                <a:gd name="connsiteY2" fmla="*/ 1978855 h 3144692"/>
                <a:gd name="connsiteX3" fmla="*/ 6196094 w 7569820"/>
                <a:gd name="connsiteY3" fmla="*/ 3132048 h 3144692"/>
                <a:gd name="connsiteX4" fmla="*/ 6750570 w 7569820"/>
                <a:gd name="connsiteY4" fmla="*/ 2567844 h 3144692"/>
                <a:gd name="connsiteX5" fmla="*/ 7294997 w 7569820"/>
                <a:gd name="connsiteY5" fmla="*/ 2161429 h 3144692"/>
                <a:gd name="connsiteX6" fmla="*/ 7343958 w 7569820"/>
                <a:gd name="connsiteY6" fmla="*/ 1546440 h 3144692"/>
                <a:gd name="connsiteX7" fmla="*/ 7557961 w 7569820"/>
                <a:gd name="connsiteY7" fmla="*/ 558390 h 3144692"/>
                <a:gd name="connsiteX8" fmla="*/ 7557961 w 7569820"/>
                <a:gd name="connsiteY8" fmla="*/ 0 h 3144692"/>
                <a:gd name="connsiteX0" fmla="*/ 0 w 7589437"/>
                <a:gd name="connsiteY0" fmla="*/ 959383 h 3144692"/>
                <a:gd name="connsiteX1" fmla="*/ 3891187 w 7589437"/>
                <a:gd name="connsiteY1" fmla="*/ 968690 h 3144692"/>
                <a:gd name="connsiteX2" fmla="*/ 4868760 w 7589437"/>
                <a:gd name="connsiteY2" fmla="*/ 1978855 h 3144692"/>
                <a:gd name="connsiteX3" fmla="*/ 6196094 w 7589437"/>
                <a:gd name="connsiteY3" fmla="*/ 3132048 h 3144692"/>
                <a:gd name="connsiteX4" fmla="*/ 6750570 w 7589437"/>
                <a:gd name="connsiteY4" fmla="*/ 2567844 h 3144692"/>
                <a:gd name="connsiteX5" fmla="*/ 7294997 w 7589437"/>
                <a:gd name="connsiteY5" fmla="*/ 2161429 h 3144692"/>
                <a:gd name="connsiteX6" fmla="*/ 7071745 w 7589437"/>
                <a:gd name="connsiteY6" fmla="*/ 1453375 h 3144692"/>
                <a:gd name="connsiteX7" fmla="*/ 7557961 w 7589437"/>
                <a:gd name="connsiteY7" fmla="*/ 558390 h 3144692"/>
                <a:gd name="connsiteX8" fmla="*/ 7557961 w 7589437"/>
                <a:gd name="connsiteY8" fmla="*/ 0 h 3144692"/>
                <a:gd name="connsiteX0" fmla="*/ 0 w 7589437"/>
                <a:gd name="connsiteY0" fmla="*/ 959383 h 3134471"/>
                <a:gd name="connsiteX1" fmla="*/ 3891187 w 7589437"/>
                <a:gd name="connsiteY1" fmla="*/ 968690 h 3134471"/>
                <a:gd name="connsiteX2" fmla="*/ 4868760 w 7589437"/>
                <a:gd name="connsiteY2" fmla="*/ 1978855 h 3134471"/>
                <a:gd name="connsiteX3" fmla="*/ 6196094 w 7589437"/>
                <a:gd name="connsiteY3" fmla="*/ 3132048 h 3134471"/>
                <a:gd name="connsiteX4" fmla="*/ 6789458 w 7589437"/>
                <a:gd name="connsiteY4" fmla="*/ 2279344 h 3134471"/>
                <a:gd name="connsiteX5" fmla="*/ 7294997 w 7589437"/>
                <a:gd name="connsiteY5" fmla="*/ 2161429 h 3134471"/>
                <a:gd name="connsiteX6" fmla="*/ 7071745 w 7589437"/>
                <a:gd name="connsiteY6" fmla="*/ 1453375 h 3134471"/>
                <a:gd name="connsiteX7" fmla="*/ 7557961 w 7589437"/>
                <a:gd name="connsiteY7" fmla="*/ 558390 h 3134471"/>
                <a:gd name="connsiteX8" fmla="*/ 7557961 w 7589437"/>
                <a:gd name="connsiteY8" fmla="*/ 0 h 3134471"/>
                <a:gd name="connsiteX0" fmla="*/ 0 w 7580511"/>
                <a:gd name="connsiteY0" fmla="*/ 1210658 h 3385746"/>
                <a:gd name="connsiteX1" fmla="*/ 3891187 w 7580511"/>
                <a:gd name="connsiteY1" fmla="*/ 1219965 h 3385746"/>
                <a:gd name="connsiteX2" fmla="*/ 4868760 w 7580511"/>
                <a:gd name="connsiteY2" fmla="*/ 2230130 h 3385746"/>
                <a:gd name="connsiteX3" fmla="*/ 6196094 w 7580511"/>
                <a:gd name="connsiteY3" fmla="*/ 3383323 h 3385746"/>
                <a:gd name="connsiteX4" fmla="*/ 6789458 w 7580511"/>
                <a:gd name="connsiteY4" fmla="*/ 2530619 h 3385746"/>
                <a:gd name="connsiteX5" fmla="*/ 7294997 w 7580511"/>
                <a:gd name="connsiteY5" fmla="*/ 2412704 h 3385746"/>
                <a:gd name="connsiteX6" fmla="*/ 7071745 w 7580511"/>
                <a:gd name="connsiteY6" fmla="*/ 1704650 h 3385746"/>
                <a:gd name="connsiteX7" fmla="*/ 7557961 w 7580511"/>
                <a:gd name="connsiteY7" fmla="*/ 809665 h 3385746"/>
                <a:gd name="connsiteX8" fmla="*/ 7519074 w 7580511"/>
                <a:gd name="connsiteY8" fmla="*/ 0 h 3385746"/>
                <a:gd name="connsiteX0" fmla="*/ 0 w 7580511"/>
                <a:gd name="connsiteY0" fmla="*/ 1210658 h 3385746"/>
                <a:gd name="connsiteX1" fmla="*/ 3777743 w 7580511"/>
                <a:gd name="connsiteY1" fmla="*/ 894173 h 3385746"/>
                <a:gd name="connsiteX2" fmla="*/ 4868760 w 7580511"/>
                <a:gd name="connsiteY2" fmla="*/ 2230130 h 3385746"/>
                <a:gd name="connsiteX3" fmla="*/ 6196094 w 7580511"/>
                <a:gd name="connsiteY3" fmla="*/ 3383323 h 3385746"/>
                <a:gd name="connsiteX4" fmla="*/ 6789458 w 7580511"/>
                <a:gd name="connsiteY4" fmla="*/ 2530619 h 3385746"/>
                <a:gd name="connsiteX5" fmla="*/ 7294997 w 7580511"/>
                <a:gd name="connsiteY5" fmla="*/ 2412704 h 3385746"/>
                <a:gd name="connsiteX6" fmla="*/ 7071745 w 7580511"/>
                <a:gd name="connsiteY6" fmla="*/ 1704650 h 3385746"/>
                <a:gd name="connsiteX7" fmla="*/ 7557961 w 7580511"/>
                <a:gd name="connsiteY7" fmla="*/ 809665 h 3385746"/>
                <a:gd name="connsiteX8" fmla="*/ 7519074 w 7580511"/>
                <a:gd name="connsiteY8" fmla="*/ 0 h 3385746"/>
                <a:gd name="connsiteX0" fmla="*/ 0 w 7599418"/>
                <a:gd name="connsiteY0" fmla="*/ 890900 h 3385746"/>
                <a:gd name="connsiteX1" fmla="*/ 3796650 w 7599418"/>
                <a:gd name="connsiteY1" fmla="*/ 894173 h 3385746"/>
                <a:gd name="connsiteX2" fmla="*/ 4887667 w 7599418"/>
                <a:gd name="connsiteY2" fmla="*/ 2230130 h 3385746"/>
                <a:gd name="connsiteX3" fmla="*/ 6215001 w 7599418"/>
                <a:gd name="connsiteY3" fmla="*/ 3383323 h 3385746"/>
                <a:gd name="connsiteX4" fmla="*/ 6808365 w 7599418"/>
                <a:gd name="connsiteY4" fmla="*/ 2530619 h 3385746"/>
                <a:gd name="connsiteX5" fmla="*/ 7313904 w 7599418"/>
                <a:gd name="connsiteY5" fmla="*/ 2412704 h 3385746"/>
                <a:gd name="connsiteX6" fmla="*/ 7090652 w 7599418"/>
                <a:gd name="connsiteY6" fmla="*/ 1704650 h 3385746"/>
                <a:gd name="connsiteX7" fmla="*/ 7576868 w 7599418"/>
                <a:gd name="connsiteY7" fmla="*/ 809665 h 3385746"/>
                <a:gd name="connsiteX8" fmla="*/ 7537981 w 7599418"/>
                <a:gd name="connsiteY8" fmla="*/ 0 h 3385746"/>
                <a:gd name="connsiteX0" fmla="*/ 0 w 7599418"/>
                <a:gd name="connsiteY0" fmla="*/ 890900 h 3385746"/>
                <a:gd name="connsiteX1" fmla="*/ 3796650 w 7599418"/>
                <a:gd name="connsiteY1" fmla="*/ 894173 h 3385746"/>
                <a:gd name="connsiteX2" fmla="*/ 4887667 w 7599418"/>
                <a:gd name="connsiteY2" fmla="*/ 2230130 h 3385746"/>
                <a:gd name="connsiteX3" fmla="*/ 6215001 w 7599418"/>
                <a:gd name="connsiteY3" fmla="*/ 3383323 h 3385746"/>
                <a:gd name="connsiteX4" fmla="*/ 6808365 w 7599418"/>
                <a:gd name="connsiteY4" fmla="*/ 2530619 h 3385746"/>
                <a:gd name="connsiteX5" fmla="*/ 7313904 w 7599418"/>
                <a:gd name="connsiteY5" fmla="*/ 2412704 h 3385746"/>
                <a:gd name="connsiteX6" fmla="*/ 7090652 w 7599418"/>
                <a:gd name="connsiteY6" fmla="*/ 1704650 h 3385746"/>
                <a:gd name="connsiteX7" fmla="*/ 7576868 w 7599418"/>
                <a:gd name="connsiteY7" fmla="*/ 809665 h 3385746"/>
                <a:gd name="connsiteX8" fmla="*/ 7537981 w 7599418"/>
                <a:gd name="connsiteY8" fmla="*/ 0 h 3385746"/>
                <a:gd name="connsiteX0" fmla="*/ 0 w 7599418"/>
                <a:gd name="connsiteY0" fmla="*/ 890900 h 3385746"/>
                <a:gd name="connsiteX1" fmla="*/ 3796650 w 7599418"/>
                <a:gd name="connsiteY1" fmla="*/ 894173 h 3385746"/>
                <a:gd name="connsiteX2" fmla="*/ 4887667 w 7599418"/>
                <a:gd name="connsiteY2" fmla="*/ 2230130 h 3385746"/>
                <a:gd name="connsiteX3" fmla="*/ 6215001 w 7599418"/>
                <a:gd name="connsiteY3" fmla="*/ 3383323 h 3385746"/>
                <a:gd name="connsiteX4" fmla="*/ 6808365 w 7599418"/>
                <a:gd name="connsiteY4" fmla="*/ 2530619 h 3385746"/>
                <a:gd name="connsiteX5" fmla="*/ 7313904 w 7599418"/>
                <a:gd name="connsiteY5" fmla="*/ 2412704 h 3385746"/>
                <a:gd name="connsiteX6" fmla="*/ 7090652 w 7599418"/>
                <a:gd name="connsiteY6" fmla="*/ 1704650 h 3385746"/>
                <a:gd name="connsiteX7" fmla="*/ 7576868 w 7599418"/>
                <a:gd name="connsiteY7" fmla="*/ 809665 h 3385746"/>
                <a:gd name="connsiteX8" fmla="*/ 7537981 w 7599418"/>
                <a:gd name="connsiteY8" fmla="*/ 0 h 3385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99418" h="3385746">
                  <a:moveTo>
                    <a:pt x="0" y="890900"/>
                  </a:moveTo>
                  <a:cubicBezTo>
                    <a:pt x="1290223" y="852968"/>
                    <a:pt x="2893805" y="918328"/>
                    <a:pt x="3796650" y="894173"/>
                  </a:cubicBezTo>
                  <a:cubicBezTo>
                    <a:pt x="4699495" y="870018"/>
                    <a:pt x="4581292" y="1756342"/>
                    <a:pt x="4887667" y="2230130"/>
                  </a:cubicBezTo>
                  <a:cubicBezTo>
                    <a:pt x="5310706" y="2834209"/>
                    <a:pt x="5894885" y="3333242"/>
                    <a:pt x="6215001" y="3383323"/>
                  </a:cubicBezTo>
                  <a:cubicBezTo>
                    <a:pt x="6535117" y="3433404"/>
                    <a:pt x="6625215" y="2692389"/>
                    <a:pt x="6808365" y="2530619"/>
                  </a:cubicBezTo>
                  <a:cubicBezTo>
                    <a:pt x="6991515" y="2368849"/>
                    <a:pt x="7266856" y="2550366"/>
                    <a:pt x="7313904" y="2412704"/>
                  </a:cubicBezTo>
                  <a:cubicBezTo>
                    <a:pt x="7360952" y="2275042"/>
                    <a:pt x="7046825" y="1971823"/>
                    <a:pt x="7090652" y="1704650"/>
                  </a:cubicBezTo>
                  <a:cubicBezTo>
                    <a:pt x="7134479" y="1437477"/>
                    <a:pt x="7502313" y="1093773"/>
                    <a:pt x="7576868" y="809665"/>
                  </a:cubicBezTo>
                  <a:cubicBezTo>
                    <a:pt x="7651423" y="525557"/>
                    <a:pt x="7515296" y="158210"/>
                    <a:pt x="7537981" y="0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C4946197-17C9-45E4-9B43-4348251E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539" y="4591956"/>
              <a:ext cx="810629" cy="526909"/>
            </a:xfrm>
            <a:prstGeom prst="rect">
              <a:avLst/>
            </a:prstGeom>
          </p:spPr>
        </p:pic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3A89880E-DC74-427A-A8A0-63F026380BC4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H="1">
              <a:off x="7983853" y="5118865"/>
              <a:ext cx="1" cy="39594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9ABCD4E8-D2F4-4ADB-A43A-D4E894961390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8792323" y="3368334"/>
            <a:ext cx="2060" cy="37817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0" name="Grafik 39">
            <a:extLst>
              <a:ext uri="{FF2B5EF4-FFF2-40B4-BE49-F238E27FC236}">
                <a16:creationId xmlns:a16="http://schemas.microsoft.com/office/drawing/2014/main" id="{FF056990-4C1A-49D2-8594-BAF9A95379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009" y="2841426"/>
            <a:ext cx="810627" cy="526908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7B19C03-B894-411E-A9C1-199F0C383FFC}"/>
              </a:ext>
            </a:extLst>
          </p:cNvPr>
          <p:cNvGrpSpPr>
            <a:grpSpLocks noChangeAspect="1"/>
          </p:cNvGrpSpPr>
          <p:nvPr/>
        </p:nvGrpSpPr>
        <p:grpSpPr>
          <a:xfrm rot="21237106">
            <a:off x="10088562" y="2932710"/>
            <a:ext cx="995160" cy="1202461"/>
            <a:chOff x="1986021" y="2055451"/>
            <a:chExt cx="1231098" cy="1487549"/>
          </a:xfrm>
        </p:grpSpPr>
        <p:pic>
          <p:nvPicPr>
            <p:cNvPr id="24" name="Content Placeholder 5">
              <a:extLst>
                <a:ext uri="{FF2B5EF4-FFF2-40B4-BE49-F238E27FC236}">
                  <a16:creationId xmlns:a16="http://schemas.microsoft.com/office/drawing/2014/main" id="{9F070A29-5FC7-448C-AC56-C328D3FEA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43" t="4316" r="39929" b="74085"/>
            <a:stretch/>
          </p:blipFill>
          <p:spPr>
            <a:xfrm>
              <a:off x="2061549" y="2055451"/>
              <a:ext cx="1109395" cy="1242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4D259913-26E9-4499-B6FB-DB8C4EE3FAD1}"/>
                </a:ext>
              </a:extLst>
            </p:cNvPr>
            <p:cNvSpPr txBox="1"/>
            <p:nvPr/>
          </p:nvSpPr>
          <p:spPr>
            <a:xfrm>
              <a:off x="1986021" y="3202857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D. Siegmann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5D2040A6-DCCA-43AF-858B-6412B670FF4D}"/>
              </a:ext>
            </a:extLst>
          </p:cNvPr>
          <p:cNvGrpSpPr>
            <a:grpSpLocks noChangeAspect="1"/>
          </p:cNvGrpSpPr>
          <p:nvPr/>
        </p:nvGrpSpPr>
        <p:grpSpPr>
          <a:xfrm rot="21125759">
            <a:off x="5447075" y="5714202"/>
            <a:ext cx="968430" cy="1126349"/>
            <a:chOff x="1986021" y="2078532"/>
            <a:chExt cx="1259145" cy="1464468"/>
          </a:xfrm>
        </p:grpSpPr>
        <p:pic>
          <p:nvPicPr>
            <p:cNvPr id="27" name="Content Placeholder 5">
              <a:extLst>
                <a:ext uri="{FF2B5EF4-FFF2-40B4-BE49-F238E27FC236}">
                  <a16:creationId xmlns:a16="http://schemas.microsoft.com/office/drawing/2014/main" id="{F8DE7D93-4686-404A-A2D9-A92151492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8" t="9991" r="8123" b="27345"/>
            <a:stretch/>
          </p:blipFill>
          <p:spPr>
            <a:xfrm>
              <a:off x="2069326" y="2078532"/>
              <a:ext cx="1175840" cy="1303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C683C6B4-021E-43BD-933B-BA997CE0503F}"/>
                </a:ext>
              </a:extLst>
            </p:cNvPr>
            <p:cNvSpPr txBox="1"/>
            <p:nvPr/>
          </p:nvSpPr>
          <p:spPr>
            <a:xfrm>
              <a:off x="1986021" y="3202857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K. Urban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F1FFB968-E86E-4D17-918F-7EB06390E7F0}"/>
              </a:ext>
            </a:extLst>
          </p:cNvPr>
          <p:cNvGrpSpPr>
            <a:grpSpLocks noChangeAspect="1"/>
          </p:cNvGrpSpPr>
          <p:nvPr/>
        </p:nvGrpSpPr>
        <p:grpSpPr>
          <a:xfrm rot="21284172">
            <a:off x="1947459" y="3842455"/>
            <a:ext cx="1002060" cy="1087493"/>
            <a:chOff x="1958435" y="2039171"/>
            <a:chExt cx="1302868" cy="1413948"/>
          </a:xfrm>
        </p:grpSpPr>
        <p:pic>
          <p:nvPicPr>
            <p:cNvPr id="38" name="Content Placeholder 5">
              <a:extLst>
                <a:ext uri="{FF2B5EF4-FFF2-40B4-BE49-F238E27FC236}">
                  <a16:creationId xmlns:a16="http://schemas.microsoft.com/office/drawing/2014/main" id="{8992EB90-D3FA-4A51-B25A-E190CF84E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833"/>
            <a:stretch/>
          </p:blipFill>
          <p:spPr>
            <a:xfrm>
              <a:off x="2028019" y="2039171"/>
              <a:ext cx="1101003" cy="1187249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F2C330DE-12CF-4C4C-A607-C25A3CEF6611}"/>
                </a:ext>
              </a:extLst>
            </p:cNvPr>
            <p:cNvSpPr txBox="1"/>
            <p:nvPr/>
          </p:nvSpPr>
          <p:spPr>
            <a:xfrm>
              <a:off x="1958435" y="3112976"/>
              <a:ext cx="130286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M. Carminati</a:t>
              </a: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B06F919-F534-41DF-A245-363D43F00659}"/>
              </a:ext>
            </a:extLst>
          </p:cNvPr>
          <p:cNvGrpSpPr>
            <a:grpSpLocks noChangeAspect="1"/>
          </p:cNvGrpSpPr>
          <p:nvPr/>
        </p:nvGrpSpPr>
        <p:grpSpPr>
          <a:xfrm>
            <a:off x="6706185" y="3420201"/>
            <a:ext cx="946859" cy="1124953"/>
            <a:chOff x="8552548" y="3441351"/>
            <a:chExt cx="1231098" cy="1462653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056D0CB8-E181-4DD2-A525-B13E4CADB3AA}"/>
                </a:ext>
              </a:extLst>
            </p:cNvPr>
            <p:cNvSpPr txBox="1"/>
            <p:nvPr/>
          </p:nvSpPr>
          <p:spPr>
            <a:xfrm>
              <a:off x="8552548" y="4563861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T. Houdy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59AC1F96-DDFA-4E1A-ACAA-320D6E6E5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2" t="28428" r="62223" b="46939"/>
            <a:stretch/>
          </p:blipFill>
          <p:spPr>
            <a:xfrm>
              <a:off x="8602411" y="3441351"/>
              <a:ext cx="1165701" cy="12373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6D23FD2D-6BEA-47BD-AC70-7EB878722E13}"/>
              </a:ext>
            </a:extLst>
          </p:cNvPr>
          <p:cNvGrpSpPr>
            <a:grpSpLocks noChangeAspect="1"/>
          </p:cNvGrpSpPr>
          <p:nvPr/>
        </p:nvGrpSpPr>
        <p:grpSpPr>
          <a:xfrm>
            <a:off x="2747916" y="4822979"/>
            <a:ext cx="946860" cy="1111959"/>
            <a:chOff x="1986021" y="2097242"/>
            <a:chExt cx="1231098" cy="1445759"/>
          </a:xfrm>
        </p:grpSpPr>
        <p:pic>
          <p:nvPicPr>
            <p:cNvPr id="46" name="Content Placeholder 5">
              <a:extLst>
                <a:ext uri="{FF2B5EF4-FFF2-40B4-BE49-F238E27FC236}">
                  <a16:creationId xmlns:a16="http://schemas.microsoft.com/office/drawing/2014/main" id="{294F543C-FE06-45B7-B7F6-889A1639F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8" r="22810"/>
            <a:stretch/>
          </p:blipFill>
          <p:spPr>
            <a:xfrm>
              <a:off x="2095228" y="2097242"/>
              <a:ext cx="1012684" cy="12413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55B177D9-773B-4222-B7A9-E3ECC9CF867B}"/>
                </a:ext>
              </a:extLst>
            </p:cNvPr>
            <p:cNvSpPr txBox="1"/>
            <p:nvPr/>
          </p:nvSpPr>
          <p:spPr>
            <a:xfrm>
              <a:off x="1986021" y="3202858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M. Descher</a:t>
              </a: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FB7F3023-7F74-4874-924E-184AC7283B2C}"/>
              </a:ext>
            </a:extLst>
          </p:cNvPr>
          <p:cNvGrpSpPr>
            <a:grpSpLocks noChangeAspect="1"/>
          </p:cNvGrpSpPr>
          <p:nvPr/>
        </p:nvGrpSpPr>
        <p:grpSpPr>
          <a:xfrm rot="20957910">
            <a:off x="9174688" y="3295645"/>
            <a:ext cx="973378" cy="1193076"/>
            <a:chOff x="2571975" y="1622005"/>
            <a:chExt cx="1157167" cy="1418348"/>
          </a:xfrm>
        </p:grpSpPr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82A3F45C-79C3-455B-99B9-A62AC412F90D}"/>
                </a:ext>
              </a:extLst>
            </p:cNvPr>
            <p:cNvSpPr txBox="1"/>
            <p:nvPr/>
          </p:nvSpPr>
          <p:spPr>
            <a:xfrm>
              <a:off x="2680995" y="2700210"/>
              <a:ext cx="939129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S. </a:t>
              </a:r>
              <a:r>
                <a:rPr lang="en-US" sz="1100" dirty="0" err="1">
                  <a:solidFill>
                    <a:schemeClr val="accent1"/>
                  </a:solidFill>
                </a:rPr>
                <a:t>Lichter</a:t>
              </a:r>
              <a:endParaRPr lang="en-US" sz="1100" dirty="0">
                <a:solidFill>
                  <a:schemeClr val="accent1"/>
                </a:solidFill>
              </a:endParaRPr>
            </a:p>
          </p:txBody>
        </p:sp>
        <p:pic>
          <p:nvPicPr>
            <p:cNvPr id="50" name="Content Placeholder 5">
              <a:extLst>
                <a:ext uri="{FF2B5EF4-FFF2-40B4-BE49-F238E27FC236}">
                  <a16:creationId xmlns:a16="http://schemas.microsoft.com/office/drawing/2014/main" id="{C7F7A0E2-A0D9-4B47-8A4C-60256CA00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02" t="10845" r="11063" b="46554"/>
            <a:stretch/>
          </p:blipFill>
          <p:spPr>
            <a:xfrm>
              <a:off x="2571975" y="1622005"/>
              <a:ext cx="1157167" cy="12047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67C7F8B-C57C-4CCF-891F-817931A4835D}"/>
              </a:ext>
            </a:extLst>
          </p:cNvPr>
          <p:cNvGrpSpPr>
            <a:grpSpLocks noChangeAspect="1"/>
          </p:cNvGrpSpPr>
          <p:nvPr/>
        </p:nvGrpSpPr>
        <p:grpSpPr>
          <a:xfrm rot="21130385">
            <a:off x="2000229" y="5905103"/>
            <a:ext cx="946859" cy="985061"/>
            <a:chOff x="1986021" y="2262234"/>
            <a:chExt cx="1231098" cy="1280767"/>
          </a:xfrm>
        </p:grpSpPr>
        <p:pic>
          <p:nvPicPr>
            <p:cNvPr id="55" name="Content Placeholder 5">
              <a:extLst>
                <a:ext uri="{FF2B5EF4-FFF2-40B4-BE49-F238E27FC236}">
                  <a16:creationId xmlns:a16="http://schemas.microsoft.com/office/drawing/2014/main" id="{C7EF799D-E478-43FD-951A-3483B2160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8" t="37150"/>
            <a:stretch/>
          </p:blipFill>
          <p:spPr>
            <a:xfrm>
              <a:off x="2145278" y="2262234"/>
              <a:ext cx="972226" cy="10485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8CDDB276-9976-4949-8694-141BAAD42C2B}"/>
                </a:ext>
              </a:extLst>
            </p:cNvPr>
            <p:cNvSpPr txBox="1"/>
            <p:nvPr/>
          </p:nvSpPr>
          <p:spPr>
            <a:xfrm>
              <a:off x="1986021" y="3202858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P. King</a:t>
              </a: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AD8E242A-024C-463B-84C4-E042BFF1AB1B}"/>
              </a:ext>
            </a:extLst>
          </p:cNvPr>
          <p:cNvGrpSpPr>
            <a:grpSpLocks noChangeAspect="1"/>
          </p:cNvGrpSpPr>
          <p:nvPr/>
        </p:nvGrpSpPr>
        <p:grpSpPr>
          <a:xfrm rot="21407156">
            <a:off x="2895399" y="5869205"/>
            <a:ext cx="1005111" cy="1042410"/>
            <a:chOff x="2004219" y="2139838"/>
            <a:chExt cx="1231098" cy="1276783"/>
          </a:xfrm>
        </p:grpSpPr>
        <p:pic>
          <p:nvPicPr>
            <p:cNvPr id="58" name="Content Placeholder 5">
              <a:extLst>
                <a:ext uri="{FF2B5EF4-FFF2-40B4-BE49-F238E27FC236}">
                  <a16:creationId xmlns:a16="http://schemas.microsoft.com/office/drawing/2014/main" id="{FC5EC091-9394-419F-980C-A82EF25A5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942" y="2139838"/>
              <a:ext cx="1045652" cy="10456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2DCABECD-7891-4EE7-9697-B6705D90E134}"/>
                </a:ext>
              </a:extLst>
            </p:cNvPr>
            <p:cNvSpPr txBox="1"/>
            <p:nvPr/>
          </p:nvSpPr>
          <p:spPr>
            <a:xfrm>
              <a:off x="2004219" y="3076478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J. Wolf</a:t>
              </a:r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E08A3C28-B1FE-4E2E-9C98-D6C43DABA6EE}"/>
              </a:ext>
            </a:extLst>
          </p:cNvPr>
          <p:cNvGrpSpPr>
            <a:grpSpLocks noChangeAspect="1"/>
          </p:cNvGrpSpPr>
          <p:nvPr/>
        </p:nvGrpSpPr>
        <p:grpSpPr>
          <a:xfrm rot="21238143">
            <a:off x="6405937" y="4639379"/>
            <a:ext cx="946860" cy="1075433"/>
            <a:chOff x="1986021" y="2144733"/>
            <a:chExt cx="1231098" cy="1398268"/>
          </a:xfrm>
        </p:grpSpPr>
        <p:pic>
          <p:nvPicPr>
            <p:cNvPr id="61" name="Content Placeholder 5">
              <a:extLst>
                <a:ext uri="{FF2B5EF4-FFF2-40B4-BE49-F238E27FC236}">
                  <a16:creationId xmlns:a16="http://schemas.microsoft.com/office/drawing/2014/main" id="{A6C31560-0155-4A77-8C50-215B1E56C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05" r="-5765"/>
            <a:stretch/>
          </p:blipFill>
          <p:spPr>
            <a:xfrm>
              <a:off x="2155874" y="2144733"/>
              <a:ext cx="902523" cy="11463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80799963-F026-4064-B3E4-51F6BF1BE28E}"/>
                </a:ext>
              </a:extLst>
            </p:cNvPr>
            <p:cNvSpPr txBox="1"/>
            <p:nvPr/>
          </p:nvSpPr>
          <p:spPr>
            <a:xfrm>
              <a:off x="1986021" y="3202858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M. Steidl</a:t>
              </a:r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7F252AD8-092F-43ED-B667-07E4D7CD6B21}"/>
              </a:ext>
            </a:extLst>
          </p:cNvPr>
          <p:cNvGrpSpPr>
            <a:grpSpLocks noChangeAspect="1"/>
          </p:cNvGrpSpPr>
          <p:nvPr/>
        </p:nvGrpSpPr>
        <p:grpSpPr>
          <a:xfrm rot="20724967">
            <a:off x="5795780" y="3594389"/>
            <a:ext cx="1045923" cy="1267764"/>
            <a:chOff x="7434737" y="1485052"/>
            <a:chExt cx="1231098" cy="1492215"/>
          </a:xfrm>
        </p:grpSpPr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21E755BC-93BA-40AE-9C2E-1ACC9BB63B28}"/>
                </a:ext>
              </a:extLst>
            </p:cNvPr>
            <p:cNvSpPr txBox="1"/>
            <p:nvPr/>
          </p:nvSpPr>
          <p:spPr>
            <a:xfrm>
              <a:off x="7434737" y="2637124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S. Mertens</a:t>
              </a:r>
            </a:p>
          </p:txBody>
        </p:sp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FE1D3003-29F5-41CA-8078-B62542C39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97" t="-865" r="28067" b="22948"/>
            <a:stretch/>
          </p:blipFill>
          <p:spPr>
            <a:xfrm>
              <a:off x="7537416" y="1485052"/>
              <a:ext cx="1005757" cy="12286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32821BB-A346-497D-A1C7-05C942D371F5}"/>
              </a:ext>
            </a:extLst>
          </p:cNvPr>
          <p:cNvGrpSpPr>
            <a:grpSpLocks noChangeAspect="1"/>
          </p:cNvGrpSpPr>
          <p:nvPr/>
        </p:nvGrpSpPr>
        <p:grpSpPr>
          <a:xfrm rot="365192">
            <a:off x="10958747" y="3368767"/>
            <a:ext cx="1131522" cy="1196286"/>
            <a:chOff x="8614254" y="1813699"/>
            <a:chExt cx="1231098" cy="1301562"/>
          </a:xfrm>
        </p:grpSpPr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7D54DEEC-BE80-481B-AA57-54AC0AECE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62" t="10101" r="23343" b="17450"/>
            <a:stretch/>
          </p:blipFill>
          <p:spPr>
            <a:xfrm>
              <a:off x="8711884" y="1813699"/>
              <a:ext cx="983477" cy="11134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249D49B0-DBB4-4E94-BE78-F765B3378874}"/>
                </a:ext>
              </a:extLst>
            </p:cNvPr>
            <p:cNvSpPr txBox="1"/>
            <p:nvPr/>
          </p:nvSpPr>
          <p:spPr>
            <a:xfrm>
              <a:off x="8614254" y="2775118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D. Hinz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AA900D41-5CB0-495D-B2E2-2B5C8D252051}"/>
              </a:ext>
            </a:extLst>
          </p:cNvPr>
          <p:cNvGrpSpPr>
            <a:grpSpLocks noChangeAspect="1"/>
          </p:cNvGrpSpPr>
          <p:nvPr/>
        </p:nvGrpSpPr>
        <p:grpSpPr>
          <a:xfrm rot="934438">
            <a:off x="7172841" y="4295905"/>
            <a:ext cx="1246504" cy="1089244"/>
            <a:chOff x="6510117" y="4862893"/>
            <a:chExt cx="946859" cy="827402"/>
          </a:xfrm>
        </p:grpSpPr>
        <p:pic>
          <p:nvPicPr>
            <p:cNvPr id="70" name="Grafik 69">
              <a:extLst>
                <a:ext uri="{FF2B5EF4-FFF2-40B4-BE49-F238E27FC236}">
                  <a16:creationId xmlns:a16="http://schemas.microsoft.com/office/drawing/2014/main" id="{2FA252D0-1455-4021-A734-12871295F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63" t="23750" r="14913"/>
            <a:stretch/>
          </p:blipFill>
          <p:spPr>
            <a:xfrm>
              <a:off x="6699943" y="4862893"/>
              <a:ext cx="583015" cy="6942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08A7AA6C-1C39-44F5-9528-35EFE5945558}"/>
                </a:ext>
              </a:extLst>
            </p:cNvPr>
            <p:cNvSpPr txBox="1"/>
            <p:nvPr/>
          </p:nvSpPr>
          <p:spPr>
            <a:xfrm>
              <a:off x="6510117" y="5475108"/>
              <a:ext cx="946859" cy="21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F. Edzards</a:t>
              </a:r>
            </a:p>
          </p:txBody>
        </p: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722040A6-0723-4D87-9E29-F3FA201179BB}"/>
              </a:ext>
            </a:extLst>
          </p:cNvPr>
          <p:cNvGrpSpPr/>
          <p:nvPr/>
        </p:nvGrpSpPr>
        <p:grpSpPr>
          <a:xfrm rot="20942844">
            <a:off x="4604778" y="4849573"/>
            <a:ext cx="866546" cy="1038874"/>
            <a:chOff x="6600433" y="4382828"/>
            <a:chExt cx="1151126" cy="1399472"/>
          </a:xfrm>
        </p:grpSpPr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DFA6C8EF-CE8B-4C3E-A5AD-FF8B70F48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3" t="27270" r="21167" b="15358"/>
            <a:stretch/>
          </p:blipFill>
          <p:spPr>
            <a:xfrm>
              <a:off x="6651152" y="4382828"/>
              <a:ext cx="933425" cy="11602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C23FEAAB-D3D0-49CA-990F-6A21AAC13B8B}"/>
                </a:ext>
              </a:extLst>
            </p:cNvPr>
            <p:cNvSpPr txBox="1"/>
            <p:nvPr/>
          </p:nvSpPr>
          <p:spPr>
            <a:xfrm>
              <a:off x="6600433" y="5429884"/>
              <a:ext cx="1151126" cy="352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L. Wunderl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3AEAECE-69F0-4D2A-AD62-1BBFCB39CA6F}"/>
              </a:ext>
            </a:extLst>
          </p:cNvPr>
          <p:cNvGrpSpPr/>
          <p:nvPr/>
        </p:nvGrpSpPr>
        <p:grpSpPr>
          <a:xfrm rot="374690">
            <a:off x="11097202" y="2291346"/>
            <a:ext cx="943127" cy="1195668"/>
            <a:chOff x="6742101" y="920945"/>
            <a:chExt cx="943127" cy="119566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3C486C5-46E9-464A-AC41-B23141AC2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4" t="17162" r="33208" b="61702"/>
            <a:stretch/>
          </p:blipFill>
          <p:spPr>
            <a:xfrm>
              <a:off x="6781649" y="920945"/>
              <a:ext cx="864030" cy="10142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4C622B9D-A259-4358-B971-7499F6569A80}"/>
                </a:ext>
              </a:extLst>
            </p:cNvPr>
            <p:cNvSpPr txBox="1"/>
            <p:nvPr/>
          </p:nvSpPr>
          <p:spPr>
            <a:xfrm>
              <a:off x="6742101" y="1855003"/>
              <a:ext cx="9431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C. Forstner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BA35457-03EF-446B-99ED-4BAD9C1EEE79}"/>
              </a:ext>
            </a:extLst>
          </p:cNvPr>
          <p:cNvGrpSpPr>
            <a:grpSpLocks noChangeAspect="1"/>
          </p:cNvGrpSpPr>
          <p:nvPr/>
        </p:nvGrpSpPr>
        <p:grpSpPr>
          <a:xfrm rot="247043">
            <a:off x="3794089" y="5861369"/>
            <a:ext cx="870961" cy="1013590"/>
            <a:chOff x="5717870" y="917027"/>
            <a:chExt cx="943127" cy="109757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BD1960B-CBF5-47D4-8B4F-C4CC53581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" t="-695" r="6440" b="29441"/>
            <a:stretch/>
          </p:blipFill>
          <p:spPr>
            <a:xfrm>
              <a:off x="5796324" y="917027"/>
              <a:ext cx="801596" cy="9650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0824B22C-B537-416E-8271-5524A8415925}"/>
                </a:ext>
              </a:extLst>
            </p:cNvPr>
            <p:cNvSpPr txBox="1"/>
            <p:nvPr/>
          </p:nvSpPr>
          <p:spPr>
            <a:xfrm>
              <a:off x="5717870" y="1752992"/>
              <a:ext cx="9431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D. Spreng</a:t>
              </a:r>
            </a:p>
          </p:txBody>
        </p:sp>
      </p:grpSp>
      <p:pic>
        <p:nvPicPr>
          <p:cNvPr id="86" name="Picture 4">
            <a:extLst>
              <a:ext uri="{FF2B5EF4-FFF2-40B4-BE49-F238E27FC236}">
                <a16:creationId xmlns:a16="http://schemas.microsoft.com/office/drawing/2014/main" id="{358AC512-64EE-45CB-AFC7-470D5EE67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/>
          <a:stretch>
            <a:fillRect/>
          </a:stretch>
        </p:blipFill>
        <p:spPr bwMode="auto">
          <a:xfrm rot="20486607">
            <a:off x="7206149" y="408889"/>
            <a:ext cx="1473192" cy="87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Obrázek 15">
            <a:extLst>
              <a:ext uri="{FF2B5EF4-FFF2-40B4-BE49-F238E27FC236}">
                <a16:creationId xmlns:a16="http://schemas.microsoft.com/office/drawing/2014/main" id="{3380AEF2-3D25-41E9-BBE2-FEA14187FB8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/>
        </p:blipFill>
        <p:spPr>
          <a:xfrm rot="20486607">
            <a:off x="7260720" y="1655409"/>
            <a:ext cx="1296525" cy="647438"/>
          </a:xfrm>
          <a:prstGeom prst="rect">
            <a:avLst/>
          </a:prstGeom>
          <a:ln>
            <a:noFill/>
          </a:ln>
        </p:spPr>
      </p:pic>
      <p:pic>
        <p:nvPicPr>
          <p:cNvPr id="89" name="Picture 6" descr="Politecnico di Milano Logo">
            <a:extLst>
              <a:ext uri="{FF2B5EF4-FFF2-40B4-BE49-F238E27FC236}">
                <a16:creationId xmlns:a16="http://schemas.microsoft.com/office/drawing/2014/main" id="{B1834679-5A60-4888-A770-CE5E81A8E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6607">
            <a:off x="8961738" y="262221"/>
            <a:ext cx="1121971" cy="112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Universita Degli Studi di Milano Bicocca logo grey">
            <a:extLst>
              <a:ext uri="{FF2B5EF4-FFF2-40B4-BE49-F238E27FC236}">
                <a16:creationId xmlns:a16="http://schemas.microsoft.com/office/drawing/2014/main" id="{7D6EAFCA-3D57-42E4-81C9-5BCD1A2EB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6607">
            <a:off x="5542927" y="167495"/>
            <a:ext cx="947097" cy="94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INFN">
            <a:extLst>
              <a:ext uri="{FF2B5EF4-FFF2-40B4-BE49-F238E27FC236}">
                <a16:creationId xmlns:a16="http://schemas.microsoft.com/office/drawing/2014/main" id="{3664A1DA-5DA8-487D-99E4-9FA115C21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67"/>
          <a:stretch/>
        </p:blipFill>
        <p:spPr bwMode="auto">
          <a:xfrm rot="20486607">
            <a:off x="5651850" y="1144335"/>
            <a:ext cx="1509595" cy="7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7BD6A120-35A0-4BBE-B77E-DE15E9DB152E}"/>
              </a:ext>
            </a:extLst>
          </p:cNvPr>
          <p:cNvGrpSpPr>
            <a:grpSpLocks noChangeAspect="1"/>
          </p:cNvGrpSpPr>
          <p:nvPr/>
        </p:nvGrpSpPr>
        <p:grpSpPr>
          <a:xfrm rot="253465">
            <a:off x="3736595" y="3717768"/>
            <a:ext cx="946859" cy="1197120"/>
            <a:chOff x="7434737" y="1420781"/>
            <a:chExt cx="1231098" cy="1556486"/>
          </a:xfrm>
        </p:grpSpPr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7269FDC3-C0AC-4995-8F6F-06C334697B70}"/>
                </a:ext>
              </a:extLst>
            </p:cNvPr>
            <p:cNvSpPr txBox="1"/>
            <p:nvPr/>
          </p:nvSpPr>
          <p:spPr>
            <a:xfrm>
              <a:off x="7434737" y="2637124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P. Lechner</a:t>
              </a:r>
            </a:p>
          </p:txBody>
        </p:sp>
        <p:pic>
          <p:nvPicPr>
            <p:cNvPr id="84" name="Grafik 83">
              <a:extLst>
                <a:ext uri="{FF2B5EF4-FFF2-40B4-BE49-F238E27FC236}">
                  <a16:creationId xmlns:a16="http://schemas.microsoft.com/office/drawing/2014/main" id="{79D3C2FC-9DD4-449A-9152-0F689CD1A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0101" y="1420781"/>
              <a:ext cx="1020390" cy="13572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FA589776-02C1-42F9-8CAC-9FC5357116A5}"/>
              </a:ext>
            </a:extLst>
          </p:cNvPr>
          <p:cNvGrpSpPr>
            <a:grpSpLocks noChangeAspect="1"/>
          </p:cNvGrpSpPr>
          <p:nvPr/>
        </p:nvGrpSpPr>
        <p:grpSpPr>
          <a:xfrm rot="342745">
            <a:off x="4618299" y="5735839"/>
            <a:ext cx="946859" cy="1147689"/>
            <a:chOff x="7434737" y="1485052"/>
            <a:chExt cx="1231098" cy="1492215"/>
          </a:xfrm>
        </p:grpSpPr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5D5A946D-893F-4432-93BA-BF148F07BF7F}"/>
                </a:ext>
              </a:extLst>
            </p:cNvPr>
            <p:cNvSpPr txBox="1"/>
            <p:nvPr/>
          </p:nvSpPr>
          <p:spPr>
            <a:xfrm>
              <a:off x="7434737" y="2637124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D. Mießner</a:t>
              </a:r>
            </a:p>
          </p:txBody>
        </p:sp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id="{51DAE9C9-7AAC-476B-9A0A-FEE2D6290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9915" y="1485052"/>
              <a:ext cx="920757" cy="12286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8E966713-35B2-4AC9-B2B3-8A759486BFC3}"/>
              </a:ext>
            </a:extLst>
          </p:cNvPr>
          <p:cNvGrpSpPr>
            <a:grpSpLocks noChangeAspect="1"/>
          </p:cNvGrpSpPr>
          <p:nvPr/>
        </p:nvGrpSpPr>
        <p:grpSpPr>
          <a:xfrm>
            <a:off x="8434019" y="3821432"/>
            <a:ext cx="1035568" cy="1211525"/>
            <a:chOff x="2030515" y="2049236"/>
            <a:chExt cx="1231098" cy="1440282"/>
          </a:xfrm>
        </p:grpSpPr>
        <p:pic>
          <p:nvPicPr>
            <p:cNvPr id="120" name="Content Placeholder 5">
              <a:extLst>
                <a:ext uri="{FF2B5EF4-FFF2-40B4-BE49-F238E27FC236}">
                  <a16:creationId xmlns:a16="http://schemas.microsoft.com/office/drawing/2014/main" id="{E1C6C78A-2B10-4387-B46F-7AE26D3D7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192" y="2049236"/>
              <a:ext cx="982106" cy="12552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1" name="Textfeld 120">
              <a:extLst>
                <a:ext uri="{FF2B5EF4-FFF2-40B4-BE49-F238E27FC236}">
                  <a16:creationId xmlns:a16="http://schemas.microsoft.com/office/drawing/2014/main" id="{0D87644C-C581-4E44-998C-B6F925BAA82B}"/>
                </a:ext>
              </a:extLst>
            </p:cNvPr>
            <p:cNvSpPr txBox="1"/>
            <p:nvPr/>
          </p:nvSpPr>
          <p:spPr>
            <a:xfrm rot="21503331">
              <a:off x="2030515" y="3149375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L. Gisotti</a:t>
              </a:r>
            </a:p>
          </p:txBody>
        </p:sp>
      </p:grp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979B4199-79E4-4A16-8056-08957AFA48A7}"/>
              </a:ext>
            </a:extLst>
          </p:cNvPr>
          <p:cNvGrpSpPr>
            <a:grpSpLocks noChangeAspect="1"/>
          </p:cNvGrpSpPr>
          <p:nvPr/>
        </p:nvGrpSpPr>
        <p:grpSpPr>
          <a:xfrm>
            <a:off x="2880972" y="3753690"/>
            <a:ext cx="946860" cy="1093079"/>
            <a:chOff x="1979933" y="2055451"/>
            <a:chExt cx="1231098" cy="1421212"/>
          </a:xfrm>
        </p:grpSpPr>
        <p:pic>
          <p:nvPicPr>
            <p:cNvPr id="123" name="Content Placeholder 5">
              <a:extLst>
                <a:ext uri="{FF2B5EF4-FFF2-40B4-BE49-F238E27FC236}">
                  <a16:creationId xmlns:a16="http://schemas.microsoft.com/office/drawing/2014/main" id="{C2A1F55F-E86F-4128-B9A7-0F6715B98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5941" y="2055451"/>
              <a:ext cx="880611" cy="12428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4" name="Textfeld 123">
              <a:extLst>
                <a:ext uri="{FF2B5EF4-FFF2-40B4-BE49-F238E27FC236}">
                  <a16:creationId xmlns:a16="http://schemas.microsoft.com/office/drawing/2014/main" id="{B5D84729-79D1-4DE2-A191-A36CB12CF57A}"/>
                </a:ext>
              </a:extLst>
            </p:cNvPr>
            <p:cNvSpPr txBox="1"/>
            <p:nvPr/>
          </p:nvSpPr>
          <p:spPr>
            <a:xfrm>
              <a:off x="1979933" y="3136520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M. </a:t>
              </a:r>
              <a:r>
                <a:rPr lang="en-US" sz="1100" dirty="0" err="1">
                  <a:solidFill>
                    <a:schemeClr val="accent1"/>
                  </a:solidFill>
                </a:rPr>
                <a:t>Kandler</a:t>
              </a:r>
              <a:endParaRPr lang="en-US" sz="1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CBA4DF30-E1FE-4FBA-9C28-608FB118F258}"/>
              </a:ext>
            </a:extLst>
          </p:cNvPr>
          <p:cNvGrpSpPr>
            <a:grpSpLocks noChangeAspect="1"/>
          </p:cNvGrpSpPr>
          <p:nvPr/>
        </p:nvGrpSpPr>
        <p:grpSpPr>
          <a:xfrm rot="20993585">
            <a:off x="1019359" y="4026222"/>
            <a:ext cx="995160" cy="1200302"/>
            <a:chOff x="1986021" y="2058123"/>
            <a:chExt cx="1231098" cy="1484877"/>
          </a:xfrm>
        </p:grpSpPr>
        <p:pic>
          <p:nvPicPr>
            <p:cNvPr id="126" name="Content Placeholder 5">
              <a:extLst>
                <a:ext uri="{FF2B5EF4-FFF2-40B4-BE49-F238E27FC236}">
                  <a16:creationId xmlns:a16="http://schemas.microsoft.com/office/drawing/2014/main" id="{05E43585-7B5B-466D-91B8-1BD136EF7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4318">
              <a:off x="2075552" y="2058123"/>
              <a:ext cx="1091326" cy="13742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7" name="Textfeld 126">
              <a:extLst>
                <a:ext uri="{FF2B5EF4-FFF2-40B4-BE49-F238E27FC236}">
                  <a16:creationId xmlns:a16="http://schemas.microsoft.com/office/drawing/2014/main" id="{9016D883-FC07-42FF-83FD-254F3D810A36}"/>
                </a:ext>
              </a:extLst>
            </p:cNvPr>
            <p:cNvSpPr txBox="1"/>
            <p:nvPr/>
          </p:nvSpPr>
          <p:spPr>
            <a:xfrm>
              <a:off x="1986021" y="3202857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A. Nava</a:t>
              </a:r>
            </a:p>
          </p:txBody>
        </p:sp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B6F47154-35A4-4DC8-A6A9-A2294748E693}"/>
              </a:ext>
            </a:extLst>
          </p:cNvPr>
          <p:cNvGrpSpPr>
            <a:grpSpLocks noChangeAspect="1"/>
          </p:cNvGrpSpPr>
          <p:nvPr/>
        </p:nvGrpSpPr>
        <p:grpSpPr>
          <a:xfrm rot="21333981">
            <a:off x="6325957" y="5737139"/>
            <a:ext cx="946860" cy="1081041"/>
            <a:chOff x="1986021" y="2137440"/>
            <a:chExt cx="1231098" cy="1405560"/>
          </a:xfrm>
        </p:grpSpPr>
        <p:pic>
          <p:nvPicPr>
            <p:cNvPr id="129" name="Content Placeholder 5">
              <a:extLst>
                <a:ext uri="{FF2B5EF4-FFF2-40B4-BE49-F238E27FC236}">
                  <a16:creationId xmlns:a16="http://schemas.microsoft.com/office/drawing/2014/main" id="{962C6A9C-1005-42EA-AE5F-19A4D3E8E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696" y="2137440"/>
              <a:ext cx="1017496" cy="12428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0" name="Textfeld 129">
              <a:extLst>
                <a:ext uri="{FF2B5EF4-FFF2-40B4-BE49-F238E27FC236}">
                  <a16:creationId xmlns:a16="http://schemas.microsoft.com/office/drawing/2014/main" id="{4BA05FC2-0B43-4FDC-8667-72FE253D352E}"/>
                </a:ext>
              </a:extLst>
            </p:cNvPr>
            <p:cNvSpPr txBox="1"/>
            <p:nvPr/>
          </p:nvSpPr>
          <p:spPr>
            <a:xfrm>
              <a:off x="1986021" y="3202857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A. </a:t>
              </a:r>
              <a:r>
                <a:rPr lang="en-US" sz="1100" dirty="0" err="1">
                  <a:solidFill>
                    <a:schemeClr val="accent1"/>
                  </a:solidFill>
                </a:rPr>
                <a:t>Onillon</a:t>
              </a:r>
              <a:endParaRPr lang="en-US" sz="1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31" name="Gruppieren 130">
            <a:extLst>
              <a:ext uri="{FF2B5EF4-FFF2-40B4-BE49-F238E27FC236}">
                <a16:creationId xmlns:a16="http://schemas.microsoft.com/office/drawing/2014/main" id="{AB33774B-0879-4B99-9343-C623BD9D6C22}"/>
              </a:ext>
            </a:extLst>
          </p:cNvPr>
          <p:cNvGrpSpPr>
            <a:grpSpLocks noChangeAspect="1"/>
          </p:cNvGrpSpPr>
          <p:nvPr/>
        </p:nvGrpSpPr>
        <p:grpSpPr>
          <a:xfrm rot="21087000">
            <a:off x="1136416" y="5239864"/>
            <a:ext cx="946860" cy="1128370"/>
            <a:chOff x="1986021" y="2075905"/>
            <a:chExt cx="1231098" cy="1467095"/>
          </a:xfrm>
        </p:grpSpPr>
        <p:pic>
          <p:nvPicPr>
            <p:cNvPr id="132" name="Content Placeholder 5">
              <a:extLst>
                <a:ext uri="{FF2B5EF4-FFF2-40B4-BE49-F238E27FC236}">
                  <a16:creationId xmlns:a16="http://schemas.microsoft.com/office/drawing/2014/main" id="{4255F35C-B392-46FA-8E5A-BF3B4DFD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240" y="2075905"/>
              <a:ext cx="1104365" cy="13193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3" name="Textfeld 132">
              <a:extLst>
                <a:ext uri="{FF2B5EF4-FFF2-40B4-BE49-F238E27FC236}">
                  <a16:creationId xmlns:a16="http://schemas.microsoft.com/office/drawing/2014/main" id="{CA06055D-4979-43FD-8CF3-DCD3506F12A7}"/>
                </a:ext>
              </a:extLst>
            </p:cNvPr>
            <p:cNvSpPr txBox="1"/>
            <p:nvPr/>
          </p:nvSpPr>
          <p:spPr>
            <a:xfrm>
              <a:off x="1986021" y="3202857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D. Manfrin</a:t>
              </a:r>
            </a:p>
          </p:txBody>
        </p:sp>
      </p:grpSp>
      <p:grpSp>
        <p:nvGrpSpPr>
          <p:cNvPr id="134" name="Gruppieren 133">
            <a:extLst>
              <a:ext uri="{FF2B5EF4-FFF2-40B4-BE49-F238E27FC236}">
                <a16:creationId xmlns:a16="http://schemas.microsoft.com/office/drawing/2014/main" id="{89DA7D8D-D357-400B-861F-470BB6E22EDF}"/>
              </a:ext>
            </a:extLst>
          </p:cNvPr>
          <p:cNvGrpSpPr>
            <a:grpSpLocks noChangeAspect="1"/>
          </p:cNvGrpSpPr>
          <p:nvPr/>
        </p:nvGrpSpPr>
        <p:grpSpPr>
          <a:xfrm rot="21081566">
            <a:off x="5291043" y="4707667"/>
            <a:ext cx="946860" cy="1125451"/>
            <a:chOff x="1986021" y="2079699"/>
            <a:chExt cx="1231098" cy="1463301"/>
          </a:xfrm>
        </p:grpSpPr>
        <p:pic>
          <p:nvPicPr>
            <p:cNvPr id="135" name="Content Placeholder 5">
              <a:extLst>
                <a:ext uri="{FF2B5EF4-FFF2-40B4-BE49-F238E27FC236}">
                  <a16:creationId xmlns:a16="http://schemas.microsoft.com/office/drawing/2014/main" id="{AACB48D2-AC19-4F70-9A78-21BC5331D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013" y="2079699"/>
              <a:ext cx="840469" cy="11943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B516AF4B-2516-4ECF-87B8-4667E2A467B3}"/>
                </a:ext>
              </a:extLst>
            </p:cNvPr>
            <p:cNvSpPr txBox="1"/>
            <p:nvPr/>
          </p:nvSpPr>
          <p:spPr>
            <a:xfrm>
              <a:off x="1986021" y="3202857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C. Fiorini</a:t>
              </a:r>
            </a:p>
          </p:txBody>
        </p:sp>
      </p:grp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71443F94-458B-425D-888B-204A6209A65A}"/>
              </a:ext>
            </a:extLst>
          </p:cNvPr>
          <p:cNvGrpSpPr>
            <a:grpSpLocks noChangeAspect="1"/>
          </p:cNvGrpSpPr>
          <p:nvPr/>
        </p:nvGrpSpPr>
        <p:grpSpPr>
          <a:xfrm rot="21234321">
            <a:off x="4669613" y="3732424"/>
            <a:ext cx="995160" cy="1132699"/>
            <a:chOff x="1992648" y="2079699"/>
            <a:chExt cx="1231098" cy="1401243"/>
          </a:xfrm>
        </p:grpSpPr>
        <p:pic>
          <p:nvPicPr>
            <p:cNvPr id="138" name="Content Placeholder 5">
              <a:extLst>
                <a:ext uri="{FF2B5EF4-FFF2-40B4-BE49-F238E27FC236}">
                  <a16:creationId xmlns:a16="http://schemas.microsoft.com/office/drawing/2014/main" id="{8F33E4CD-441D-45F4-9FA6-802307AE4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2079699"/>
              <a:ext cx="929735" cy="11943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9" name="Textfeld 138">
              <a:extLst>
                <a:ext uri="{FF2B5EF4-FFF2-40B4-BE49-F238E27FC236}">
                  <a16:creationId xmlns:a16="http://schemas.microsoft.com/office/drawing/2014/main" id="{8D9A6671-56A8-4345-97F8-95FFDC7126DC}"/>
                </a:ext>
              </a:extLst>
            </p:cNvPr>
            <p:cNvSpPr txBox="1"/>
            <p:nvPr/>
          </p:nvSpPr>
          <p:spPr>
            <a:xfrm>
              <a:off x="1992648" y="3140800"/>
              <a:ext cx="1231098" cy="34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A. Gavin</a:t>
              </a:r>
            </a:p>
          </p:txBody>
        </p:sp>
      </p:grpSp>
      <p:grpSp>
        <p:nvGrpSpPr>
          <p:cNvPr id="140" name="Gruppieren 139">
            <a:extLst>
              <a:ext uri="{FF2B5EF4-FFF2-40B4-BE49-F238E27FC236}">
                <a16:creationId xmlns:a16="http://schemas.microsoft.com/office/drawing/2014/main" id="{A9165A22-CA19-4502-949B-3CE428807B64}"/>
              </a:ext>
            </a:extLst>
          </p:cNvPr>
          <p:cNvGrpSpPr>
            <a:grpSpLocks noChangeAspect="1"/>
          </p:cNvGrpSpPr>
          <p:nvPr/>
        </p:nvGrpSpPr>
        <p:grpSpPr>
          <a:xfrm rot="20990127">
            <a:off x="1891485" y="4919364"/>
            <a:ext cx="946860" cy="1071729"/>
            <a:chOff x="1986021" y="2149549"/>
            <a:chExt cx="1231098" cy="1393451"/>
          </a:xfrm>
        </p:grpSpPr>
        <p:pic>
          <p:nvPicPr>
            <p:cNvPr id="141" name="Content Placeholder 5">
              <a:extLst>
                <a:ext uri="{FF2B5EF4-FFF2-40B4-BE49-F238E27FC236}">
                  <a16:creationId xmlns:a16="http://schemas.microsoft.com/office/drawing/2014/main" id="{02F8B74E-1F01-4496-84FD-14544595B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485" y="2149549"/>
              <a:ext cx="1085524" cy="12678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2" name="Textfeld 141">
              <a:extLst>
                <a:ext uri="{FF2B5EF4-FFF2-40B4-BE49-F238E27FC236}">
                  <a16:creationId xmlns:a16="http://schemas.microsoft.com/office/drawing/2014/main" id="{E5326FD9-DE7A-4AC2-8791-FCC83FAE9BCB}"/>
                </a:ext>
              </a:extLst>
            </p:cNvPr>
            <p:cNvSpPr txBox="1"/>
            <p:nvPr/>
          </p:nvSpPr>
          <p:spPr>
            <a:xfrm>
              <a:off x="1986021" y="3202857"/>
              <a:ext cx="1231098" cy="3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P. Voigt</a:t>
              </a:r>
            </a:p>
          </p:txBody>
        </p:sp>
      </p:grpSp>
      <p:pic>
        <p:nvPicPr>
          <p:cNvPr id="105" name="Picture 11">
            <a:extLst>
              <a:ext uri="{FF2B5EF4-FFF2-40B4-BE49-F238E27FC236}">
                <a16:creationId xmlns:a16="http://schemas.microsoft.com/office/drawing/2014/main" id="{3455E5AC-A340-4F69-8FA2-57E64ECF4F8C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187">
            <a:off x="5826265" y="2057663"/>
            <a:ext cx="1272873" cy="8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E9B288-0518-4C58-9C3C-16D2D23E9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4DF74F-3902-43C8-8351-6664A40A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de-DE" smtClean="0"/>
              <a:t>33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722FF5-0141-4B8B-838A-1F6E8DC35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0" r="6225" b="14654"/>
          <a:stretch/>
        </p:blipFill>
        <p:spPr>
          <a:xfrm>
            <a:off x="1593912" y="496218"/>
            <a:ext cx="8892988" cy="444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2CA602C2-BDD6-47D3-92BD-C123EB22F7E3}"/>
              </a:ext>
            </a:extLst>
          </p:cNvPr>
          <p:cNvSpPr txBox="1">
            <a:spLocks/>
          </p:cNvSpPr>
          <p:nvPr/>
        </p:nvSpPr>
        <p:spPr>
          <a:xfrm>
            <a:off x="1593912" y="4942712"/>
            <a:ext cx="7069519" cy="1220933"/>
          </a:xfrm>
          <a:prstGeom prst="rect">
            <a:avLst/>
          </a:prstGeom>
        </p:spPr>
        <p:txBody>
          <a:bodyPr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0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8987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733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480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3227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37973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20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solidFill>
                  <a:schemeClr val="accent1"/>
                </a:solidFill>
              </a:rPr>
              <a:t>Back-Up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FEBF7307-AADC-4100-8717-4728DE82E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12" y="2063378"/>
            <a:ext cx="1097375" cy="1365622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16581FAC-36E3-497A-81DD-243E203C5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1031972"/>
            <a:ext cx="1272873" cy="8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BB2DB71-A230-45F8-8D27-0240C26D2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78BC4AD-B403-43DB-B6BC-5920E242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de-DE" smtClean="0"/>
              <a:t>34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805B8B-140D-4708-AD3C-D80B8564D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433510"/>
            <a:ext cx="8785931" cy="62756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8EB75FB-71CC-4C9D-8045-E8F8DD396DEF}"/>
                  </a:ext>
                </a:extLst>
              </p14:cNvPr>
              <p14:cNvContentPartPr/>
              <p14:nvPr/>
            </p14:nvContentPartPr>
            <p14:xfrm>
              <a:off x="11060032" y="2574450"/>
              <a:ext cx="16200" cy="291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8EB75FB-71CC-4C9D-8045-E8F8DD396D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5712" y="2570130"/>
                <a:ext cx="2484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1" name="Freihand 100">
                <a:extLst>
                  <a:ext uri="{FF2B5EF4-FFF2-40B4-BE49-F238E27FC236}">
                    <a16:creationId xmlns:a16="http://schemas.microsoft.com/office/drawing/2014/main" id="{D5564A44-28F3-4911-AF18-93F6C51DF434}"/>
                  </a:ext>
                </a:extLst>
              </p14:cNvPr>
              <p14:cNvContentPartPr/>
              <p14:nvPr/>
            </p14:nvContentPartPr>
            <p14:xfrm>
              <a:off x="10945552" y="2890091"/>
              <a:ext cx="313920" cy="220320"/>
            </p14:xfrm>
          </p:contentPart>
        </mc:Choice>
        <mc:Fallback xmlns="">
          <p:pic>
            <p:nvPicPr>
              <p:cNvPr id="101" name="Freihand 100">
                <a:extLst>
                  <a:ext uri="{FF2B5EF4-FFF2-40B4-BE49-F238E27FC236}">
                    <a16:creationId xmlns:a16="http://schemas.microsoft.com/office/drawing/2014/main" id="{D5564A44-28F3-4911-AF18-93F6C51DF4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27552" y="2872091"/>
                <a:ext cx="3495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2" name="Freihand 101">
                <a:extLst>
                  <a:ext uri="{FF2B5EF4-FFF2-40B4-BE49-F238E27FC236}">
                    <a16:creationId xmlns:a16="http://schemas.microsoft.com/office/drawing/2014/main" id="{F167DF7B-F0B8-43B5-9FC8-CE21E0EED19E}"/>
                  </a:ext>
                </a:extLst>
              </p14:cNvPr>
              <p14:cNvContentPartPr/>
              <p14:nvPr/>
            </p14:nvContentPartPr>
            <p14:xfrm>
              <a:off x="10463152" y="2976491"/>
              <a:ext cx="341280" cy="212760"/>
            </p14:xfrm>
          </p:contentPart>
        </mc:Choice>
        <mc:Fallback xmlns="">
          <p:pic>
            <p:nvPicPr>
              <p:cNvPr id="102" name="Freihand 101">
                <a:extLst>
                  <a:ext uri="{FF2B5EF4-FFF2-40B4-BE49-F238E27FC236}">
                    <a16:creationId xmlns:a16="http://schemas.microsoft.com/office/drawing/2014/main" id="{F167DF7B-F0B8-43B5-9FC8-CE21E0EED19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45493" y="2958521"/>
                <a:ext cx="376958" cy="2483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3" name="Freihand 102">
                <a:extLst>
                  <a:ext uri="{FF2B5EF4-FFF2-40B4-BE49-F238E27FC236}">
                    <a16:creationId xmlns:a16="http://schemas.microsoft.com/office/drawing/2014/main" id="{94DA9BFC-A5E3-42CE-93E4-3A5809A2B73E}"/>
                  </a:ext>
                </a:extLst>
              </p14:cNvPr>
              <p14:cNvContentPartPr/>
              <p14:nvPr/>
            </p14:nvContentPartPr>
            <p14:xfrm>
              <a:off x="9541552" y="1419491"/>
              <a:ext cx="2374200" cy="1382400"/>
            </p14:xfrm>
          </p:contentPart>
        </mc:Choice>
        <mc:Fallback xmlns="">
          <p:pic>
            <p:nvPicPr>
              <p:cNvPr id="103" name="Freihand 102">
                <a:extLst>
                  <a:ext uri="{FF2B5EF4-FFF2-40B4-BE49-F238E27FC236}">
                    <a16:creationId xmlns:a16="http://schemas.microsoft.com/office/drawing/2014/main" id="{94DA9BFC-A5E3-42CE-93E4-3A5809A2B7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23552" y="1401851"/>
                <a:ext cx="2409840" cy="14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7" name="Freihand 106">
                <a:extLst>
                  <a:ext uri="{FF2B5EF4-FFF2-40B4-BE49-F238E27FC236}">
                    <a16:creationId xmlns:a16="http://schemas.microsoft.com/office/drawing/2014/main" id="{7FF5C563-07E6-4450-8D7E-9056C8DAD55B}"/>
                  </a:ext>
                </a:extLst>
              </p14:cNvPr>
              <p14:cNvContentPartPr/>
              <p14:nvPr/>
            </p14:nvContentPartPr>
            <p14:xfrm>
              <a:off x="11432272" y="2873891"/>
              <a:ext cx="443160" cy="221400"/>
            </p14:xfrm>
          </p:contentPart>
        </mc:Choice>
        <mc:Fallback xmlns="">
          <p:pic>
            <p:nvPicPr>
              <p:cNvPr id="107" name="Freihand 106">
                <a:extLst>
                  <a:ext uri="{FF2B5EF4-FFF2-40B4-BE49-F238E27FC236}">
                    <a16:creationId xmlns:a16="http://schemas.microsoft.com/office/drawing/2014/main" id="{7FF5C563-07E6-4450-8D7E-9056C8DAD55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414632" y="2856251"/>
                <a:ext cx="47880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3" name="Freihand 142">
                <a:extLst>
                  <a:ext uri="{FF2B5EF4-FFF2-40B4-BE49-F238E27FC236}">
                    <a16:creationId xmlns:a16="http://schemas.microsoft.com/office/drawing/2014/main" id="{A0539FA1-FBF6-425E-AE5F-019D829A6E31}"/>
                  </a:ext>
                </a:extLst>
              </p14:cNvPr>
              <p14:cNvContentPartPr/>
              <p14:nvPr/>
            </p14:nvContentPartPr>
            <p14:xfrm>
              <a:off x="11687152" y="5091131"/>
              <a:ext cx="22680" cy="47520"/>
            </p14:xfrm>
          </p:contentPart>
        </mc:Choice>
        <mc:Fallback xmlns="">
          <p:pic>
            <p:nvPicPr>
              <p:cNvPr id="143" name="Freihand 142">
                <a:extLst>
                  <a:ext uri="{FF2B5EF4-FFF2-40B4-BE49-F238E27FC236}">
                    <a16:creationId xmlns:a16="http://schemas.microsoft.com/office/drawing/2014/main" id="{A0539FA1-FBF6-425E-AE5F-019D829A6E3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669512" y="5073131"/>
                <a:ext cx="5832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6" name="Freihand 155">
                <a:extLst>
                  <a:ext uri="{FF2B5EF4-FFF2-40B4-BE49-F238E27FC236}">
                    <a16:creationId xmlns:a16="http://schemas.microsoft.com/office/drawing/2014/main" id="{07F65C18-1EBC-4AAB-A146-940C9F7CBDC6}"/>
                  </a:ext>
                </a:extLst>
              </p14:cNvPr>
              <p14:cNvContentPartPr/>
              <p14:nvPr/>
            </p14:nvContentPartPr>
            <p14:xfrm>
              <a:off x="9494032" y="3693611"/>
              <a:ext cx="2621160" cy="1180440"/>
            </p14:xfrm>
          </p:contentPart>
        </mc:Choice>
        <mc:Fallback xmlns="">
          <p:pic>
            <p:nvPicPr>
              <p:cNvPr id="156" name="Freihand 155">
                <a:extLst>
                  <a:ext uri="{FF2B5EF4-FFF2-40B4-BE49-F238E27FC236}">
                    <a16:creationId xmlns:a16="http://schemas.microsoft.com/office/drawing/2014/main" id="{07F65C18-1EBC-4AAB-A146-940C9F7CBDC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476392" y="3675971"/>
                <a:ext cx="2656800" cy="12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9" name="Freihand 178">
                <a:extLst>
                  <a:ext uri="{FF2B5EF4-FFF2-40B4-BE49-F238E27FC236}">
                    <a16:creationId xmlns:a16="http://schemas.microsoft.com/office/drawing/2014/main" id="{756C765F-B343-4BB5-A255-B7CBF7FF1473}"/>
                  </a:ext>
                </a:extLst>
              </p14:cNvPr>
              <p14:cNvContentPartPr/>
              <p14:nvPr/>
            </p14:nvContentPartPr>
            <p14:xfrm>
              <a:off x="9930712" y="5430251"/>
              <a:ext cx="738360" cy="339480"/>
            </p14:xfrm>
          </p:contentPart>
        </mc:Choice>
        <mc:Fallback xmlns="">
          <p:pic>
            <p:nvPicPr>
              <p:cNvPr id="179" name="Freihand 178">
                <a:extLst>
                  <a:ext uri="{FF2B5EF4-FFF2-40B4-BE49-F238E27FC236}">
                    <a16:creationId xmlns:a16="http://schemas.microsoft.com/office/drawing/2014/main" id="{756C765F-B343-4BB5-A255-B7CBF7FF147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913063" y="5412630"/>
                <a:ext cx="774017" cy="375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3" name="Freihand 182">
                <a:extLst>
                  <a:ext uri="{FF2B5EF4-FFF2-40B4-BE49-F238E27FC236}">
                    <a16:creationId xmlns:a16="http://schemas.microsoft.com/office/drawing/2014/main" id="{AA0D00A6-A4D4-4409-AB7A-506D305FBED3}"/>
                  </a:ext>
                </a:extLst>
              </p14:cNvPr>
              <p14:cNvContentPartPr/>
              <p14:nvPr/>
            </p14:nvContentPartPr>
            <p14:xfrm>
              <a:off x="10795072" y="5487491"/>
              <a:ext cx="337320" cy="250920"/>
            </p14:xfrm>
          </p:contentPart>
        </mc:Choice>
        <mc:Fallback xmlns="">
          <p:pic>
            <p:nvPicPr>
              <p:cNvPr id="183" name="Freihand 182">
                <a:extLst>
                  <a:ext uri="{FF2B5EF4-FFF2-40B4-BE49-F238E27FC236}">
                    <a16:creationId xmlns:a16="http://schemas.microsoft.com/office/drawing/2014/main" id="{AA0D00A6-A4D4-4409-AB7A-506D305FBED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777432" y="5469851"/>
                <a:ext cx="37296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6" name="Freihand 185">
                <a:extLst>
                  <a:ext uri="{FF2B5EF4-FFF2-40B4-BE49-F238E27FC236}">
                    <a16:creationId xmlns:a16="http://schemas.microsoft.com/office/drawing/2014/main" id="{3821AAA4-2CBA-41AA-819A-292006CA7225}"/>
                  </a:ext>
                </a:extLst>
              </p14:cNvPr>
              <p14:cNvContentPartPr/>
              <p14:nvPr/>
            </p14:nvContentPartPr>
            <p14:xfrm>
              <a:off x="11219872" y="5455091"/>
              <a:ext cx="277200" cy="237240"/>
            </p14:xfrm>
          </p:contentPart>
        </mc:Choice>
        <mc:Fallback xmlns="">
          <p:pic>
            <p:nvPicPr>
              <p:cNvPr id="186" name="Freihand 185">
                <a:extLst>
                  <a:ext uri="{FF2B5EF4-FFF2-40B4-BE49-F238E27FC236}">
                    <a16:creationId xmlns:a16="http://schemas.microsoft.com/office/drawing/2014/main" id="{3821AAA4-2CBA-41AA-819A-292006CA722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201895" y="5437118"/>
                <a:ext cx="312794" cy="2728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03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265FB-629A-499D-BF54-FCC6E7FFD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Curve for Detector Module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F136E0-EA5B-42B0-921E-F708EF30B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8883" y="1218914"/>
            <a:ext cx="5379585" cy="4687416"/>
          </a:xfrm>
        </p:spPr>
        <p:txBody>
          <a:bodyPr/>
          <a:lstStyle/>
          <a:p>
            <a:r>
              <a:rPr lang="en-US" dirty="0"/>
              <a:t>Electronic noise MPP &amp; </a:t>
            </a:r>
            <a:r>
              <a:rPr lang="en-US" dirty="0" err="1"/>
              <a:t>MoS</a:t>
            </a:r>
            <a:endParaRPr lang="en-US" dirty="0"/>
          </a:p>
          <a:p>
            <a:r>
              <a:rPr lang="en-US" dirty="0"/>
              <a:t>Very compatible in both setups for short shaping times</a:t>
            </a:r>
          </a:p>
          <a:p>
            <a:r>
              <a:rPr lang="en-US" dirty="0"/>
              <a:t>Slightly higher noise for </a:t>
            </a:r>
            <a:r>
              <a:rPr lang="en-US" dirty="0" err="1"/>
              <a:t>MoS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higher shaping times </a:t>
            </a:r>
          </a:p>
          <a:p>
            <a:pPr lvl="1"/>
            <a:r>
              <a:rPr lang="en-US" dirty="0"/>
              <a:t>Looks like increased leakage current</a:t>
            </a:r>
            <a:br>
              <a:rPr lang="en-US" dirty="0"/>
            </a:br>
            <a:r>
              <a:rPr lang="en-US" dirty="0"/>
              <a:t>(but detector was colder)</a:t>
            </a:r>
          </a:p>
          <a:p>
            <a:pPr lvl="1"/>
            <a:r>
              <a:rPr lang="en-US" dirty="0"/>
              <a:t>Probably light coming from not </a:t>
            </a:r>
            <a:br>
              <a:rPr lang="en-US" dirty="0"/>
            </a:br>
            <a:r>
              <a:rPr lang="en-US" dirty="0"/>
              <a:t>perfectly light tight view port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CFFF65-DF81-42F7-9F12-CB4D712DE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Daniel Siegmann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D31D26-9FC0-4EBF-ACBC-42232F14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de-DE" smtClean="0"/>
              <a:t>35</a:t>
            </a:fld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A05EF28-8616-4F12-ADAD-759D13A6B1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59" y="1078461"/>
            <a:ext cx="5809666" cy="409217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2BD232D-7392-41DD-B927-5BA9230F0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t="42106" r="-4143" b="18139"/>
          <a:stretch/>
        </p:blipFill>
        <p:spPr>
          <a:xfrm>
            <a:off x="8541807" y="5092002"/>
            <a:ext cx="2927814" cy="1661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346AD31D-9CF6-4805-BF5E-C35A646C9BDB}"/>
              </a:ext>
            </a:extLst>
          </p:cNvPr>
          <p:cNvSpPr/>
          <p:nvPr/>
        </p:nvSpPr>
        <p:spPr>
          <a:xfrm>
            <a:off x="1124427" y="5207038"/>
            <a:ext cx="740817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Detector electronic noise almost not effected by nosier MAC-E environment of MOS</a:t>
            </a:r>
          </a:p>
        </p:txBody>
      </p:sp>
    </p:spTree>
    <p:extLst>
      <p:ext uri="{BB962C8B-B14F-4D97-AF65-F5344CB8AC3E}">
        <p14:creationId xmlns:p14="http://schemas.microsoft.com/office/powerpoint/2010/main" val="111586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4B13B-87BE-4F20-8958-95AA33F6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Mass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22CFFE54-7E14-410F-A3C2-B1046D0FB3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8883" y="1242035"/>
                <a:ext cx="5416317" cy="5479441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>
                  <a:buClr>
                    <a:schemeClr val="bg1">
                      <a:lumMod val="65000"/>
                    </a:schemeClr>
                  </a:buClr>
                </a:pP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I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ntegral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measurement (MAC-E)</a:t>
                </a:r>
                <a:b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</a:b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@ endpoint</a:t>
                </a:r>
              </a:p>
              <a:p>
                <a:pPr>
                  <a:buClr>
                    <a:schemeClr val="bg1">
                      <a:lumMod val="65000"/>
                    </a:schemeClr>
                  </a:buClr>
                </a:pP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Effective neutrino mass</a:t>
                </a:r>
                <a:b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</a:b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  <m:sup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sSubSup>
                      <m:sSubSup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buClr>
                    <a:schemeClr val="bg1">
                      <a:lumMod val="65000"/>
                    </a:schemeClr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de-DE" b="1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1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b="1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 eV (90% CL)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22CFFE54-7E14-410F-A3C2-B1046D0FB3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8883" y="1242035"/>
                <a:ext cx="5416317" cy="5479441"/>
              </a:xfrm>
              <a:blipFill>
                <a:blip r:embed="rId2"/>
                <a:stretch>
                  <a:fillRect l="-1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951C10-5316-4026-BBCE-4B559CB5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FE6DBA-D142-4BAA-BA53-8E7653F8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9" name="Content Placeholder 20">
            <a:extLst>
              <a:ext uri="{FF2B5EF4-FFF2-40B4-BE49-F238E27FC236}">
                <a16:creationId xmlns:a16="http://schemas.microsoft.com/office/drawing/2014/main" id="{FC9D5A77-27D3-4241-A17D-FEED72D62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14" y="587748"/>
            <a:ext cx="5280906" cy="3960680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F335D0D-E9A7-419B-8FFF-BB5F9998D713}"/>
              </a:ext>
            </a:extLst>
          </p:cNvPr>
          <p:cNvGrpSpPr/>
          <p:nvPr/>
        </p:nvGrpSpPr>
        <p:grpSpPr>
          <a:xfrm>
            <a:off x="1194881" y="1491893"/>
            <a:ext cx="5197735" cy="1916060"/>
            <a:chOff x="1033969" y="1783945"/>
            <a:chExt cx="5197735" cy="191606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9BA27677-413B-4C5E-8823-58A0029F67DB}"/>
                </a:ext>
              </a:extLst>
            </p:cNvPr>
            <p:cNvGrpSpPr/>
            <p:nvPr/>
          </p:nvGrpSpPr>
          <p:grpSpPr>
            <a:xfrm>
              <a:off x="1033969" y="2010505"/>
              <a:ext cx="5197735" cy="1689500"/>
              <a:chOff x="1033969" y="1700675"/>
              <a:chExt cx="5197735" cy="1689500"/>
            </a:xfrm>
          </p:grpSpPr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647548CA-9068-4D2C-BFC8-B664E1666E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33969" y="1700675"/>
                <a:ext cx="4968552" cy="1689500"/>
                <a:chOff x="1311722" y="2012975"/>
                <a:chExt cx="4782690" cy="1626300"/>
              </a:xfrm>
            </p:grpSpPr>
            <p:pic>
              <p:nvPicPr>
                <p:cNvPr id="25" name="Grafik 24">
                  <a:extLst>
                    <a:ext uri="{FF2B5EF4-FFF2-40B4-BE49-F238E27FC236}">
                      <a16:creationId xmlns:a16="http://schemas.microsoft.com/office/drawing/2014/main" id="{9072CDA1-4010-4441-AE02-86A3D906E2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63"/>
                <a:stretch/>
              </p:blipFill>
              <p:spPr>
                <a:xfrm>
                  <a:off x="1311722" y="2012975"/>
                  <a:ext cx="4782690" cy="1626300"/>
                </a:xfrm>
                <a:prstGeom prst="rect">
                  <a:avLst/>
                </a:prstGeom>
              </p:spPr>
            </p:pic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E49711B9-8027-4C9F-8B27-10DD333D841E}"/>
                    </a:ext>
                  </a:extLst>
                </p:cNvPr>
                <p:cNvSpPr/>
                <p:nvPr/>
              </p:nvSpPr>
              <p:spPr>
                <a:xfrm rot="19068852">
                  <a:off x="2094148" y="2796192"/>
                  <a:ext cx="649018" cy="371403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818" h="2185">
                      <a:moveTo>
                        <a:pt x="0" y="7"/>
                      </a:moveTo>
                      <a:cubicBezTo>
                        <a:pt x="93" y="-8"/>
                        <a:pt x="167" y="-1"/>
                        <a:pt x="278" y="59"/>
                      </a:cubicBezTo>
                      <a:cubicBezTo>
                        <a:pt x="557" y="210"/>
                        <a:pt x="355" y="756"/>
                        <a:pt x="188" y="665"/>
                      </a:cubicBezTo>
                      <a:cubicBezTo>
                        <a:pt x="21" y="575"/>
                        <a:pt x="557" y="210"/>
                        <a:pt x="836" y="361"/>
                      </a:cubicBezTo>
                      <a:cubicBezTo>
                        <a:pt x="1114" y="511"/>
                        <a:pt x="912" y="1057"/>
                        <a:pt x="745" y="967"/>
                      </a:cubicBezTo>
                      <a:cubicBezTo>
                        <a:pt x="578" y="876"/>
                        <a:pt x="1114" y="511"/>
                        <a:pt x="1393" y="662"/>
                      </a:cubicBezTo>
                      <a:cubicBezTo>
                        <a:pt x="1671" y="813"/>
                        <a:pt x="1470" y="1359"/>
                        <a:pt x="1303" y="1268"/>
                      </a:cubicBezTo>
                      <a:cubicBezTo>
                        <a:pt x="1135" y="1178"/>
                        <a:pt x="1671" y="813"/>
                        <a:pt x="1950" y="963"/>
                      </a:cubicBezTo>
                      <a:cubicBezTo>
                        <a:pt x="2229" y="1114"/>
                        <a:pt x="2027" y="1660"/>
                        <a:pt x="1860" y="1570"/>
                      </a:cubicBezTo>
                      <a:cubicBezTo>
                        <a:pt x="1693" y="1479"/>
                        <a:pt x="2229" y="1114"/>
                        <a:pt x="2507" y="1265"/>
                      </a:cubicBezTo>
                      <a:cubicBezTo>
                        <a:pt x="2786" y="1416"/>
                        <a:pt x="2584" y="1961"/>
                        <a:pt x="2417" y="1871"/>
                      </a:cubicBezTo>
                      <a:cubicBezTo>
                        <a:pt x="2250" y="1781"/>
                        <a:pt x="2787" y="1414"/>
                        <a:pt x="3065" y="1566"/>
                      </a:cubicBezTo>
                      <a:cubicBezTo>
                        <a:pt x="3343" y="1717"/>
                        <a:pt x="3169" y="2278"/>
                        <a:pt x="2974" y="2172"/>
                      </a:cubicBezTo>
                      <a:cubicBezTo>
                        <a:pt x="2779" y="2067"/>
                        <a:pt x="3343" y="1717"/>
                        <a:pt x="3622" y="1868"/>
                      </a:cubicBezTo>
                      <a:cubicBezTo>
                        <a:pt x="3705" y="1913"/>
                        <a:pt x="3826" y="2011"/>
                        <a:pt x="3817" y="2072"/>
                      </a:cubicBezTo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tailEnd type="triangle"/>
                </a:ln>
              </p:spPr>
              <p:txBody>
                <a:bodyPr wrap="none" lIns="90000" tIns="45000" rIns="90000" bIns="45000" anchor="ctr" compatLnSpc="0"/>
                <a:lstStyle>
                  <a:defPPr>
                    <a:defRPr lang="en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Liberation Sans" pitchFamily="18"/>
                    <a:ea typeface="Noto Sans CJK SC Regular" pitchFamily="2"/>
                    <a:cs typeface="Lohit Devanagari" pitchFamily="2"/>
                  </a:endParaRPr>
                </a:p>
              </p:txBody>
            </p:sp>
            <p:sp>
              <p:nvSpPr>
                <p:cNvPr id="27" name="Textfeld 40">
                  <a:extLst>
                    <a:ext uri="{FF2B5EF4-FFF2-40B4-BE49-F238E27FC236}">
                      <a16:creationId xmlns:a16="http://schemas.microsoft.com/office/drawing/2014/main" id="{8A0A6A82-4195-447D-889A-D98F1A51861F}"/>
                    </a:ext>
                  </a:extLst>
                </p:cNvPr>
                <p:cNvSpPr txBox="1"/>
                <p:nvPr/>
              </p:nvSpPr>
              <p:spPr>
                <a:xfrm rot="20732054">
                  <a:off x="4078289" y="3113323"/>
                  <a:ext cx="16193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MAC-E spectrometer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feld 49">
                      <a:extLst>
                        <a:ext uri="{FF2B5EF4-FFF2-40B4-BE49-F238E27FC236}">
                          <a16:creationId xmlns:a16="http://schemas.microsoft.com/office/drawing/2014/main" id="{A9B2D6EE-D3AE-4C90-8153-D395A2478745}"/>
                        </a:ext>
                      </a:extLst>
                    </p:cNvPr>
                    <p:cNvSpPr txBox="1"/>
                    <p:nvPr/>
                  </p:nvSpPr>
                  <p:spPr>
                    <a:xfrm rot="20732054">
                      <a:off x="2047864" y="3311958"/>
                      <a:ext cx="74565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en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120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sz="12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GB" sz="12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11</m:t>
                                </m:r>
                              </m:sup>
                            </m:sSup>
                            <m:r>
                              <a:rPr lang="en-GB" sz="1200" b="0" i="0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sz="1200" b="0" i="0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Bq</m:t>
                            </m:r>
                          </m:oMath>
                        </m:oMathPara>
                      </a14:m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8" name="Textfeld 49">
                      <a:extLst>
                        <a:ext uri="{FF2B5EF4-FFF2-40B4-BE49-F238E27FC236}">
                          <a16:creationId xmlns:a16="http://schemas.microsoft.com/office/drawing/2014/main" id="{A9B2D6EE-D3AE-4C90-8153-D395A24787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20732054">
                      <a:off x="2047864" y="3311958"/>
                      <a:ext cx="745653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0" name="Picture 39">
                <a:extLst>
                  <a:ext uri="{FF2B5EF4-FFF2-40B4-BE49-F238E27FC236}">
                    <a16:creationId xmlns:a16="http://schemas.microsoft.com/office/drawing/2014/main" id="{0E1B9F39-8988-447E-BD3C-6B229FD17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 r="20040"/>
              <a:stretch/>
            </p:blipFill>
            <p:spPr>
              <a:xfrm rot="21331800">
                <a:off x="5773335" y="1865546"/>
                <a:ext cx="458369" cy="483436"/>
              </a:xfrm>
              <a:prstGeom prst="rect">
                <a:avLst/>
              </a:prstGeom>
              <a:ln w="0">
                <a:noFill/>
              </a:ln>
              <a:scene3d>
                <a:camera prst="orthographicFront">
                  <a:rot lat="0" lon="2400000" rev="0"/>
                </a:camera>
                <a:lightRig rig="threePt" dir="t"/>
              </a:scene3d>
            </p:spPr>
          </p:pic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05FB7016-2E51-4320-B976-2726A27EC6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56622" y="1868084"/>
                <a:ext cx="444325" cy="231785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DEE5A5FB-3731-4FD4-AE51-6391475373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6622" y="2238009"/>
                <a:ext cx="545897" cy="107917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A0E6B556-C1AC-4553-B301-116EFA16EDA4}"/>
                  </a:ext>
                </a:extLst>
              </p:cNvPr>
              <p:cNvPicPr/>
              <p:nvPr/>
            </p:nvPicPr>
            <p:blipFill>
              <a:blip r:embed="rId7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>
              <a:xfrm>
                <a:off x="5739249" y="2406410"/>
                <a:ext cx="437104" cy="358635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3A4E4F95-671E-43FF-8DB2-12294A2A031E}"/>
                </a:ext>
              </a:extLst>
            </p:cNvPr>
            <p:cNvGrpSpPr/>
            <p:nvPr/>
          </p:nvGrpSpPr>
          <p:grpSpPr>
            <a:xfrm rot="20723783">
              <a:off x="2062341" y="1783945"/>
              <a:ext cx="3590926" cy="589011"/>
              <a:chOff x="6624340" y="5225367"/>
              <a:chExt cx="3590926" cy="780438"/>
            </a:xfrm>
          </p:grpSpPr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7868631E-982A-4368-BD89-D0A781165A13}"/>
                  </a:ext>
                </a:extLst>
              </p:cNvPr>
              <p:cNvSpPr/>
              <p:nvPr/>
            </p:nvSpPr>
            <p:spPr>
              <a:xfrm>
                <a:off x="7920484" y="5329528"/>
                <a:ext cx="1914649" cy="676277"/>
              </a:xfrm>
              <a:custGeom>
                <a:avLst/>
                <a:gdLst>
                  <a:gd name="connsiteX0" fmla="*/ 0 w 4152900"/>
                  <a:gd name="connsiteY0" fmla="*/ 705777 h 724827"/>
                  <a:gd name="connsiteX1" fmla="*/ 1762125 w 4152900"/>
                  <a:gd name="connsiteY1" fmla="*/ 496227 h 724827"/>
                  <a:gd name="connsiteX2" fmla="*/ 2495550 w 4152900"/>
                  <a:gd name="connsiteY2" fmla="*/ 927 h 724827"/>
                  <a:gd name="connsiteX3" fmla="*/ 3038475 w 4152900"/>
                  <a:gd name="connsiteY3" fmla="*/ 381927 h 724827"/>
                  <a:gd name="connsiteX4" fmla="*/ 4152900 w 4152900"/>
                  <a:gd name="connsiteY4" fmla="*/ 724827 h 724827"/>
                  <a:gd name="connsiteX0" fmla="*/ 0 w 4152900"/>
                  <a:gd name="connsiteY0" fmla="*/ 705777 h 724827"/>
                  <a:gd name="connsiteX1" fmla="*/ 1762125 w 4152900"/>
                  <a:gd name="connsiteY1" fmla="*/ 496227 h 724827"/>
                  <a:gd name="connsiteX2" fmla="*/ 2495550 w 4152900"/>
                  <a:gd name="connsiteY2" fmla="*/ 927 h 724827"/>
                  <a:gd name="connsiteX3" fmla="*/ 3038475 w 4152900"/>
                  <a:gd name="connsiteY3" fmla="*/ 381927 h 724827"/>
                  <a:gd name="connsiteX4" fmla="*/ 4152900 w 4152900"/>
                  <a:gd name="connsiteY4" fmla="*/ 724827 h 724827"/>
                  <a:gd name="connsiteX0" fmla="*/ 0 w 4152900"/>
                  <a:gd name="connsiteY0" fmla="*/ 705777 h 724827"/>
                  <a:gd name="connsiteX1" fmla="*/ 2495550 w 4152900"/>
                  <a:gd name="connsiteY1" fmla="*/ 927 h 724827"/>
                  <a:gd name="connsiteX2" fmla="*/ 3038475 w 4152900"/>
                  <a:gd name="connsiteY2" fmla="*/ 381927 h 724827"/>
                  <a:gd name="connsiteX3" fmla="*/ 4152900 w 4152900"/>
                  <a:gd name="connsiteY3" fmla="*/ 724827 h 724827"/>
                  <a:gd name="connsiteX0" fmla="*/ 0 w 4152900"/>
                  <a:gd name="connsiteY0" fmla="*/ 704850 h 723900"/>
                  <a:gd name="connsiteX1" fmla="*/ 2495550 w 4152900"/>
                  <a:gd name="connsiteY1" fmla="*/ 0 h 723900"/>
                  <a:gd name="connsiteX2" fmla="*/ 4152900 w 4152900"/>
                  <a:gd name="connsiteY2" fmla="*/ 723900 h 723900"/>
                  <a:gd name="connsiteX0" fmla="*/ 0 w 4152900"/>
                  <a:gd name="connsiteY0" fmla="*/ 704850 h 723900"/>
                  <a:gd name="connsiteX1" fmla="*/ 2495550 w 4152900"/>
                  <a:gd name="connsiteY1" fmla="*/ 0 h 723900"/>
                  <a:gd name="connsiteX2" fmla="*/ 4152900 w 4152900"/>
                  <a:gd name="connsiteY2" fmla="*/ 723900 h 723900"/>
                  <a:gd name="connsiteX0" fmla="*/ 0 w 4152900"/>
                  <a:gd name="connsiteY0" fmla="*/ 704850 h 723902"/>
                  <a:gd name="connsiteX1" fmla="*/ 2495550 w 4152900"/>
                  <a:gd name="connsiteY1" fmla="*/ 0 h 723902"/>
                  <a:gd name="connsiteX2" fmla="*/ 4152900 w 4152900"/>
                  <a:gd name="connsiteY2" fmla="*/ 723900 h 723902"/>
                  <a:gd name="connsiteX0" fmla="*/ 0 w 4152900"/>
                  <a:gd name="connsiteY0" fmla="*/ 676275 h 695327"/>
                  <a:gd name="connsiteX1" fmla="*/ 2171700 w 4152900"/>
                  <a:gd name="connsiteY1" fmla="*/ 0 h 695327"/>
                  <a:gd name="connsiteX2" fmla="*/ 4152900 w 4152900"/>
                  <a:gd name="connsiteY2" fmla="*/ 695325 h 695327"/>
                  <a:gd name="connsiteX0" fmla="*/ 0 w 4152900"/>
                  <a:gd name="connsiteY0" fmla="*/ 676317 h 695369"/>
                  <a:gd name="connsiteX1" fmla="*/ 2171700 w 4152900"/>
                  <a:gd name="connsiteY1" fmla="*/ 42 h 695369"/>
                  <a:gd name="connsiteX2" fmla="*/ 4152900 w 4152900"/>
                  <a:gd name="connsiteY2" fmla="*/ 695367 h 695369"/>
                  <a:gd name="connsiteX0" fmla="*/ 0 w 4152900"/>
                  <a:gd name="connsiteY0" fmla="*/ 677486 h 696538"/>
                  <a:gd name="connsiteX1" fmla="*/ 2171700 w 4152900"/>
                  <a:gd name="connsiteY1" fmla="*/ 1211 h 696538"/>
                  <a:gd name="connsiteX2" fmla="*/ 4152900 w 4152900"/>
                  <a:gd name="connsiteY2" fmla="*/ 696536 h 696538"/>
                  <a:gd name="connsiteX0" fmla="*/ 0 w 4166719"/>
                  <a:gd name="connsiteY0" fmla="*/ 676277 h 676277"/>
                  <a:gd name="connsiteX1" fmla="*/ 2171700 w 4166719"/>
                  <a:gd name="connsiteY1" fmla="*/ 2 h 676277"/>
                  <a:gd name="connsiteX2" fmla="*/ 4166719 w 4166719"/>
                  <a:gd name="connsiteY2" fmla="*/ 669927 h 676277"/>
                  <a:gd name="connsiteX0" fmla="*/ 0 w 4166719"/>
                  <a:gd name="connsiteY0" fmla="*/ 676277 h 676277"/>
                  <a:gd name="connsiteX1" fmla="*/ 2171700 w 4166719"/>
                  <a:gd name="connsiteY1" fmla="*/ 2 h 676277"/>
                  <a:gd name="connsiteX2" fmla="*/ 4166719 w 4166719"/>
                  <a:gd name="connsiteY2" fmla="*/ 669927 h 676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6719" h="676277">
                    <a:moveTo>
                      <a:pt x="0" y="676277"/>
                    </a:moveTo>
                    <a:cubicBezTo>
                      <a:pt x="1190403" y="665958"/>
                      <a:pt x="1477247" y="1060"/>
                      <a:pt x="2171700" y="2"/>
                    </a:cubicBezTo>
                    <a:cubicBezTo>
                      <a:pt x="2866153" y="-1056"/>
                      <a:pt x="3116588" y="671515"/>
                      <a:pt x="4166719" y="669927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216000" rtlCol="0" anchor="ctr"/>
              <a:lstStyle/>
              <a:p>
                <a:pPr algn="ctr"/>
                <a:r>
                  <a:rPr lang="en-DE" sz="1200" dirty="0"/>
                  <a:t>retarding</a:t>
                </a:r>
              </a:p>
              <a:p>
                <a:pPr algn="ctr"/>
                <a:r>
                  <a:rPr lang="en-DE" sz="1200" dirty="0"/>
                  <a:t>potential</a:t>
                </a:r>
                <a:endParaRPr lang="en-US" sz="1200" dirty="0"/>
              </a:p>
            </p:txBody>
          </p:sp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F7206A1E-069C-4E49-AE1F-568857E92847}"/>
                  </a:ext>
                </a:extLst>
              </p:cNvPr>
              <p:cNvSpPr/>
              <p:nvPr/>
            </p:nvSpPr>
            <p:spPr>
              <a:xfrm>
                <a:off x="6624340" y="5472229"/>
                <a:ext cx="1862112" cy="474269"/>
              </a:xfrm>
              <a:custGeom>
                <a:avLst/>
                <a:gdLst>
                  <a:gd name="connsiteX0" fmla="*/ 0 w 1855416"/>
                  <a:gd name="connsiteY0" fmla="*/ 458443 h 475661"/>
                  <a:gd name="connsiteX1" fmla="*/ 1270000 w 1855416"/>
                  <a:gd name="connsiteY1" fmla="*/ 452093 h 475661"/>
                  <a:gd name="connsiteX2" fmla="*/ 1708150 w 1855416"/>
                  <a:gd name="connsiteY2" fmla="*/ 229843 h 475661"/>
                  <a:gd name="connsiteX3" fmla="*/ 1854200 w 1855416"/>
                  <a:gd name="connsiteY3" fmla="*/ 1243 h 475661"/>
                  <a:gd name="connsiteX4" fmla="*/ 1644650 w 1855416"/>
                  <a:gd name="connsiteY4" fmla="*/ 147293 h 475661"/>
                  <a:gd name="connsiteX5" fmla="*/ 1308100 w 1855416"/>
                  <a:gd name="connsiteY5" fmla="*/ 337793 h 475661"/>
                  <a:gd name="connsiteX6" fmla="*/ 615950 w 1855416"/>
                  <a:gd name="connsiteY6" fmla="*/ 356843 h 475661"/>
                  <a:gd name="connsiteX0" fmla="*/ 0 w 1855416"/>
                  <a:gd name="connsiteY0" fmla="*/ 459223 h 474700"/>
                  <a:gd name="connsiteX1" fmla="*/ 1270000 w 1855416"/>
                  <a:gd name="connsiteY1" fmla="*/ 452873 h 474700"/>
                  <a:gd name="connsiteX2" fmla="*/ 1708150 w 1855416"/>
                  <a:gd name="connsiteY2" fmla="*/ 256817 h 474700"/>
                  <a:gd name="connsiteX3" fmla="*/ 1854200 w 1855416"/>
                  <a:gd name="connsiteY3" fmla="*/ 2023 h 474700"/>
                  <a:gd name="connsiteX4" fmla="*/ 1644650 w 1855416"/>
                  <a:gd name="connsiteY4" fmla="*/ 148073 h 474700"/>
                  <a:gd name="connsiteX5" fmla="*/ 1308100 w 1855416"/>
                  <a:gd name="connsiteY5" fmla="*/ 338573 h 474700"/>
                  <a:gd name="connsiteX6" fmla="*/ 615950 w 1855416"/>
                  <a:gd name="connsiteY6" fmla="*/ 357623 h 474700"/>
                  <a:gd name="connsiteX0" fmla="*/ 0 w 1867149"/>
                  <a:gd name="connsiteY0" fmla="*/ 471458 h 486935"/>
                  <a:gd name="connsiteX1" fmla="*/ 1270000 w 1867149"/>
                  <a:gd name="connsiteY1" fmla="*/ 465108 h 486935"/>
                  <a:gd name="connsiteX2" fmla="*/ 1708150 w 1867149"/>
                  <a:gd name="connsiteY2" fmla="*/ 269052 h 486935"/>
                  <a:gd name="connsiteX3" fmla="*/ 1854200 w 1867149"/>
                  <a:gd name="connsiteY3" fmla="*/ 14258 h 486935"/>
                  <a:gd name="connsiteX4" fmla="*/ 1644650 w 1867149"/>
                  <a:gd name="connsiteY4" fmla="*/ 160308 h 486935"/>
                  <a:gd name="connsiteX5" fmla="*/ 1308100 w 1867149"/>
                  <a:gd name="connsiteY5" fmla="*/ 350808 h 486935"/>
                  <a:gd name="connsiteX6" fmla="*/ 615950 w 1867149"/>
                  <a:gd name="connsiteY6" fmla="*/ 369858 h 486935"/>
                  <a:gd name="connsiteX0" fmla="*/ 0 w 1862112"/>
                  <a:gd name="connsiteY0" fmla="*/ 467511 h 482988"/>
                  <a:gd name="connsiteX1" fmla="*/ 1270000 w 1862112"/>
                  <a:gd name="connsiteY1" fmla="*/ 461161 h 482988"/>
                  <a:gd name="connsiteX2" fmla="*/ 1708150 w 1862112"/>
                  <a:gd name="connsiteY2" fmla="*/ 265105 h 482988"/>
                  <a:gd name="connsiteX3" fmla="*/ 1854200 w 1862112"/>
                  <a:gd name="connsiteY3" fmla="*/ 10311 h 482988"/>
                  <a:gd name="connsiteX4" fmla="*/ 1644650 w 1862112"/>
                  <a:gd name="connsiteY4" fmla="*/ 156361 h 482988"/>
                  <a:gd name="connsiteX5" fmla="*/ 1308100 w 1862112"/>
                  <a:gd name="connsiteY5" fmla="*/ 346861 h 482988"/>
                  <a:gd name="connsiteX6" fmla="*/ 615950 w 1862112"/>
                  <a:gd name="connsiteY6" fmla="*/ 365911 h 482988"/>
                  <a:gd name="connsiteX0" fmla="*/ 0 w 1855416"/>
                  <a:gd name="connsiteY0" fmla="*/ 458079 h 473556"/>
                  <a:gd name="connsiteX1" fmla="*/ 1270000 w 1855416"/>
                  <a:gd name="connsiteY1" fmla="*/ 451729 h 473556"/>
                  <a:gd name="connsiteX2" fmla="*/ 1708150 w 1855416"/>
                  <a:gd name="connsiteY2" fmla="*/ 255673 h 473556"/>
                  <a:gd name="connsiteX3" fmla="*/ 1854200 w 1855416"/>
                  <a:gd name="connsiteY3" fmla="*/ 879 h 473556"/>
                  <a:gd name="connsiteX4" fmla="*/ 1644650 w 1855416"/>
                  <a:gd name="connsiteY4" fmla="*/ 177885 h 473556"/>
                  <a:gd name="connsiteX5" fmla="*/ 1308100 w 1855416"/>
                  <a:gd name="connsiteY5" fmla="*/ 337429 h 473556"/>
                  <a:gd name="connsiteX6" fmla="*/ 615950 w 1855416"/>
                  <a:gd name="connsiteY6" fmla="*/ 356479 h 473556"/>
                  <a:gd name="connsiteX0" fmla="*/ 0 w 1855416"/>
                  <a:gd name="connsiteY0" fmla="*/ 458139 h 473616"/>
                  <a:gd name="connsiteX1" fmla="*/ 1270000 w 1855416"/>
                  <a:gd name="connsiteY1" fmla="*/ 451789 h 473616"/>
                  <a:gd name="connsiteX2" fmla="*/ 1708150 w 1855416"/>
                  <a:gd name="connsiteY2" fmla="*/ 255733 h 473616"/>
                  <a:gd name="connsiteX3" fmla="*/ 1854200 w 1855416"/>
                  <a:gd name="connsiteY3" fmla="*/ 939 h 473616"/>
                  <a:gd name="connsiteX4" fmla="*/ 1644650 w 1855416"/>
                  <a:gd name="connsiteY4" fmla="*/ 177945 h 473616"/>
                  <a:gd name="connsiteX5" fmla="*/ 1308100 w 1855416"/>
                  <a:gd name="connsiteY5" fmla="*/ 337489 h 473616"/>
                  <a:gd name="connsiteX6" fmla="*/ 615950 w 1855416"/>
                  <a:gd name="connsiteY6" fmla="*/ 356539 h 473616"/>
                  <a:gd name="connsiteX0" fmla="*/ 0 w 1855416"/>
                  <a:gd name="connsiteY0" fmla="*/ 455710 h 471187"/>
                  <a:gd name="connsiteX1" fmla="*/ 1270000 w 1855416"/>
                  <a:gd name="connsiteY1" fmla="*/ 449360 h 471187"/>
                  <a:gd name="connsiteX2" fmla="*/ 1708150 w 1855416"/>
                  <a:gd name="connsiteY2" fmla="*/ 253304 h 471187"/>
                  <a:gd name="connsiteX3" fmla="*/ 1854200 w 1855416"/>
                  <a:gd name="connsiteY3" fmla="*/ 892 h 471187"/>
                  <a:gd name="connsiteX4" fmla="*/ 1644650 w 1855416"/>
                  <a:gd name="connsiteY4" fmla="*/ 175516 h 471187"/>
                  <a:gd name="connsiteX5" fmla="*/ 1308100 w 1855416"/>
                  <a:gd name="connsiteY5" fmla="*/ 335060 h 471187"/>
                  <a:gd name="connsiteX6" fmla="*/ 615950 w 1855416"/>
                  <a:gd name="connsiteY6" fmla="*/ 354110 h 471187"/>
                  <a:gd name="connsiteX0" fmla="*/ 0 w 1862112"/>
                  <a:gd name="connsiteY0" fmla="*/ 458686 h 474163"/>
                  <a:gd name="connsiteX1" fmla="*/ 1270000 w 1862112"/>
                  <a:gd name="connsiteY1" fmla="*/ 452336 h 474163"/>
                  <a:gd name="connsiteX2" fmla="*/ 1708150 w 1862112"/>
                  <a:gd name="connsiteY2" fmla="*/ 256280 h 474163"/>
                  <a:gd name="connsiteX3" fmla="*/ 1854200 w 1862112"/>
                  <a:gd name="connsiteY3" fmla="*/ 3868 h 474163"/>
                  <a:gd name="connsiteX4" fmla="*/ 1644650 w 1862112"/>
                  <a:gd name="connsiteY4" fmla="*/ 178492 h 474163"/>
                  <a:gd name="connsiteX5" fmla="*/ 1308100 w 1862112"/>
                  <a:gd name="connsiteY5" fmla="*/ 338036 h 474163"/>
                  <a:gd name="connsiteX6" fmla="*/ 615950 w 1862112"/>
                  <a:gd name="connsiteY6" fmla="*/ 357086 h 474163"/>
                  <a:gd name="connsiteX0" fmla="*/ 0 w 1862112"/>
                  <a:gd name="connsiteY0" fmla="*/ 458792 h 474269"/>
                  <a:gd name="connsiteX1" fmla="*/ 1270000 w 1862112"/>
                  <a:gd name="connsiteY1" fmla="*/ 452442 h 474269"/>
                  <a:gd name="connsiteX2" fmla="*/ 1708150 w 1862112"/>
                  <a:gd name="connsiteY2" fmla="*/ 256386 h 474269"/>
                  <a:gd name="connsiteX3" fmla="*/ 1854200 w 1862112"/>
                  <a:gd name="connsiteY3" fmla="*/ 3974 h 474269"/>
                  <a:gd name="connsiteX4" fmla="*/ 1644650 w 1862112"/>
                  <a:gd name="connsiteY4" fmla="*/ 178598 h 474269"/>
                  <a:gd name="connsiteX5" fmla="*/ 1308100 w 1862112"/>
                  <a:gd name="connsiteY5" fmla="*/ 338142 h 474269"/>
                  <a:gd name="connsiteX6" fmla="*/ 615950 w 1862112"/>
                  <a:gd name="connsiteY6" fmla="*/ 357192 h 47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12" h="474269">
                    <a:moveTo>
                      <a:pt x="0" y="458792"/>
                    </a:moveTo>
                    <a:cubicBezTo>
                      <a:pt x="492654" y="474667"/>
                      <a:pt x="985308" y="486176"/>
                      <a:pt x="1270000" y="452442"/>
                    </a:cubicBezTo>
                    <a:cubicBezTo>
                      <a:pt x="1554692" y="418708"/>
                      <a:pt x="1610783" y="331131"/>
                      <a:pt x="1708150" y="256386"/>
                    </a:cubicBezTo>
                    <a:cubicBezTo>
                      <a:pt x="1805517" y="181641"/>
                      <a:pt x="1888596" y="33607"/>
                      <a:pt x="1854200" y="3974"/>
                    </a:cubicBezTo>
                    <a:cubicBezTo>
                      <a:pt x="1819804" y="-25659"/>
                      <a:pt x="1723760" y="118141"/>
                      <a:pt x="1644650" y="178598"/>
                    </a:cubicBezTo>
                    <a:cubicBezTo>
                      <a:pt x="1565540" y="239055"/>
                      <a:pt x="1479550" y="303217"/>
                      <a:pt x="1308100" y="338142"/>
                    </a:cubicBezTo>
                    <a:cubicBezTo>
                      <a:pt x="1136650" y="373067"/>
                      <a:pt x="876300" y="365129"/>
                      <a:pt x="615950" y="357192"/>
                    </a:cubicBezTo>
                  </a:path>
                </a:pathLst>
              </a:custGeom>
              <a:noFill/>
              <a:ln>
                <a:solidFill>
                  <a:schemeClr val="bg1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68BBE1B0-1F9B-46DA-8F2E-EDA479988AEF}"/>
                  </a:ext>
                </a:extLst>
              </p:cNvPr>
              <p:cNvSpPr/>
              <p:nvPr/>
            </p:nvSpPr>
            <p:spPr>
              <a:xfrm>
                <a:off x="6624341" y="5225367"/>
                <a:ext cx="3590925" cy="737811"/>
              </a:xfrm>
              <a:custGeom>
                <a:avLst/>
                <a:gdLst>
                  <a:gd name="connsiteX0" fmla="*/ 0 w 1855416"/>
                  <a:gd name="connsiteY0" fmla="*/ 458443 h 475661"/>
                  <a:gd name="connsiteX1" fmla="*/ 1270000 w 1855416"/>
                  <a:gd name="connsiteY1" fmla="*/ 452093 h 475661"/>
                  <a:gd name="connsiteX2" fmla="*/ 1708150 w 1855416"/>
                  <a:gd name="connsiteY2" fmla="*/ 229843 h 475661"/>
                  <a:gd name="connsiteX3" fmla="*/ 1854200 w 1855416"/>
                  <a:gd name="connsiteY3" fmla="*/ 1243 h 475661"/>
                  <a:gd name="connsiteX4" fmla="*/ 1644650 w 1855416"/>
                  <a:gd name="connsiteY4" fmla="*/ 147293 h 475661"/>
                  <a:gd name="connsiteX5" fmla="*/ 1308100 w 1855416"/>
                  <a:gd name="connsiteY5" fmla="*/ 337793 h 475661"/>
                  <a:gd name="connsiteX6" fmla="*/ 615950 w 1855416"/>
                  <a:gd name="connsiteY6" fmla="*/ 356843 h 475661"/>
                  <a:gd name="connsiteX0" fmla="*/ 0 w 1855416"/>
                  <a:gd name="connsiteY0" fmla="*/ 459223 h 474700"/>
                  <a:gd name="connsiteX1" fmla="*/ 1270000 w 1855416"/>
                  <a:gd name="connsiteY1" fmla="*/ 452873 h 474700"/>
                  <a:gd name="connsiteX2" fmla="*/ 1708150 w 1855416"/>
                  <a:gd name="connsiteY2" fmla="*/ 256817 h 474700"/>
                  <a:gd name="connsiteX3" fmla="*/ 1854200 w 1855416"/>
                  <a:gd name="connsiteY3" fmla="*/ 2023 h 474700"/>
                  <a:gd name="connsiteX4" fmla="*/ 1644650 w 1855416"/>
                  <a:gd name="connsiteY4" fmla="*/ 148073 h 474700"/>
                  <a:gd name="connsiteX5" fmla="*/ 1308100 w 1855416"/>
                  <a:gd name="connsiteY5" fmla="*/ 338573 h 474700"/>
                  <a:gd name="connsiteX6" fmla="*/ 615950 w 1855416"/>
                  <a:gd name="connsiteY6" fmla="*/ 357623 h 474700"/>
                  <a:gd name="connsiteX0" fmla="*/ 0 w 1867149"/>
                  <a:gd name="connsiteY0" fmla="*/ 471458 h 486935"/>
                  <a:gd name="connsiteX1" fmla="*/ 1270000 w 1867149"/>
                  <a:gd name="connsiteY1" fmla="*/ 465108 h 486935"/>
                  <a:gd name="connsiteX2" fmla="*/ 1708150 w 1867149"/>
                  <a:gd name="connsiteY2" fmla="*/ 269052 h 486935"/>
                  <a:gd name="connsiteX3" fmla="*/ 1854200 w 1867149"/>
                  <a:gd name="connsiteY3" fmla="*/ 14258 h 486935"/>
                  <a:gd name="connsiteX4" fmla="*/ 1644650 w 1867149"/>
                  <a:gd name="connsiteY4" fmla="*/ 160308 h 486935"/>
                  <a:gd name="connsiteX5" fmla="*/ 1308100 w 1867149"/>
                  <a:gd name="connsiteY5" fmla="*/ 350808 h 486935"/>
                  <a:gd name="connsiteX6" fmla="*/ 615950 w 1867149"/>
                  <a:gd name="connsiteY6" fmla="*/ 369858 h 486935"/>
                  <a:gd name="connsiteX0" fmla="*/ 0 w 1862112"/>
                  <a:gd name="connsiteY0" fmla="*/ 467511 h 482988"/>
                  <a:gd name="connsiteX1" fmla="*/ 1270000 w 1862112"/>
                  <a:gd name="connsiteY1" fmla="*/ 461161 h 482988"/>
                  <a:gd name="connsiteX2" fmla="*/ 1708150 w 1862112"/>
                  <a:gd name="connsiteY2" fmla="*/ 265105 h 482988"/>
                  <a:gd name="connsiteX3" fmla="*/ 1854200 w 1862112"/>
                  <a:gd name="connsiteY3" fmla="*/ 10311 h 482988"/>
                  <a:gd name="connsiteX4" fmla="*/ 1644650 w 1862112"/>
                  <a:gd name="connsiteY4" fmla="*/ 156361 h 482988"/>
                  <a:gd name="connsiteX5" fmla="*/ 1308100 w 1862112"/>
                  <a:gd name="connsiteY5" fmla="*/ 346861 h 482988"/>
                  <a:gd name="connsiteX6" fmla="*/ 615950 w 1862112"/>
                  <a:gd name="connsiteY6" fmla="*/ 365911 h 482988"/>
                  <a:gd name="connsiteX0" fmla="*/ 0 w 1855416"/>
                  <a:gd name="connsiteY0" fmla="*/ 458079 h 473556"/>
                  <a:gd name="connsiteX1" fmla="*/ 1270000 w 1855416"/>
                  <a:gd name="connsiteY1" fmla="*/ 451729 h 473556"/>
                  <a:gd name="connsiteX2" fmla="*/ 1708150 w 1855416"/>
                  <a:gd name="connsiteY2" fmla="*/ 255673 h 473556"/>
                  <a:gd name="connsiteX3" fmla="*/ 1854200 w 1855416"/>
                  <a:gd name="connsiteY3" fmla="*/ 879 h 473556"/>
                  <a:gd name="connsiteX4" fmla="*/ 1644650 w 1855416"/>
                  <a:gd name="connsiteY4" fmla="*/ 177885 h 473556"/>
                  <a:gd name="connsiteX5" fmla="*/ 1308100 w 1855416"/>
                  <a:gd name="connsiteY5" fmla="*/ 337429 h 473556"/>
                  <a:gd name="connsiteX6" fmla="*/ 615950 w 1855416"/>
                  <a:gd name="connsiteY6" fmla="*/ 356479 h 473556"/>
                  <a:gd name="connsiteX0" fmla="*/ 0 w 1855416"/>
                  <a:gd name="connsiteY0" fmla="*/ 458139 h 473616"/>
                  <a:gd name="connsiteX1" fmla="*/ 1270000 w 1855416"/>
                  <a:gd name="connsiteY1" fmla="*/ 451789 h 473616"/>
                  <a:gd name="connsiteX2" fmla="*/ 1708150 w 1855416"/>
                  <a:gd name="connsiteY2" fmla="*/ 255733 h 473616"/>
                  <a:gd name="connsiteX3" fmla="*/ 1854200 w 1855416"/>
                  <a:gd name="connsiteY3" fmla="*/ 939 h 473616"/>
                  <a:gd name="connsiteX4" fmla="*/ 1644650 w 1855416"/>
                  <a:gd name="connsiteY4" fmla="*/ 177945 h 473616"/>
                  <a:gd name="connsiteX5" fmla="*/ 1308100 w 1855416"/>
                  <a:gd name="connsiteY5" fmla="*/ 337489 h 473616"/>
                  <a:gd name="connsiteX6" fmla="*/ 615950 w 1855416"/>
                  <a:gd name="connsiteY6" fmla="*/ 356539 h 473616"/>
                  <a:gd name="connsiteX0" fmla="*/ 0 w 1855416"/>
                  <a:gd name="connsiteY0" fmla="*/ 455710 h 471187"/>
                  <a:gd name="connsiteX1" fmla="*/ 1270000 w 1855416"/>
                  <a:gd name="connsiteY1" fmla="*/ 449360 h 471187"/>
                  <a:gd name="connsiteX2" fmla="*/ 1708150 w 1855416"/>
                  <a:gd name="connsiteY2" fmla="*/ 253304 h 471187"/>
                  <a:gd name="connsiteX3" fmla="*/ 1854200 w 1855416"/>
                  <a:gd name="connsiteY3" fmla="*/ 892 h 471187"/>
                  <a:gd name="connsiteX4" fmla="*/ 1644650 w 1855416"/>
                  <a:gd name="connsiteY4" fmla="*/ 175516 h 471187"/>
                  <a:gd name="connsiteX5" fmla="*/ 1308100 w 1855416"/>
                  <a:gd name="connsiteY5" fmla="*/ 335060 h 471187"/>
                  <a:gd name="connsiteX6" fmla="*/ 615950 w 1855416"/>
                  <a:gd name="connsiteY6" fmla="*/ 354110 h 471187"/>
                  <a:gd name="connsiteX0" fmla="*/ 0 w 1862112"/>
                  <a:gd name="connsiteY0" fmla="*/ 458686 h 474163"/>
                  <a:gd name="connsiteX1" fmla="*/ 1270000 w 1862112"/>
                  <a:gd name="connsiteY1" fmla="*/ 452336 h 474163"/>
                  <a:gd name="connsiteX2" fmla="*/ 1708150 w 1862112"/>
                  <a:gd name="connsiteY2" fmla="*/ 256280 h 474163"/>
                  <a:gd name="connsiteX3" fmla="*/ 1854200 w 1862112"/>
                  <a:gd name="connsiteY3" fmla="*/ 3868 h 474163"/>
                  <a:gd name="connsiteX4" fmla="*/ 1644650 w 1862112"/>
                  <a:gd name="connsiteY4" fmla="*/ 178492 h 474163"/>
                  <a:gd name="connsiteX5" fmla="*/ 1308100 w 1862112"/>
                  <a:gd name="connsiteY5" fmla="*/ 338036 h 474163"/>
                  <a:gd name="connsiteX6" fmla="*/ 615950 w 1862112"/>
                  <a:gd name="connsiteY6" fmla="*/ 357086 h 474163"/>
                  <a:gd name="connsiteX0" fmla="*/ 0 w 1963475"/>
                  <a:gd name="connsiteY0" fmla="*/ 511856 h 527333"/>
                  <a:gd name="connsiteX1" fmla="*/ 1270000 w 1963475"/>
                  <a:gd name="connsiteY1" fmla="*/ 505506 h 527333"/>
                  <a:gd name="connsiteX2" fmla="*/ 1708150 w 1963475"/>
                  <a:gd name="connsiteY2" fmla="*/ 309450 h 527333"/>
                  <a:gd name="connsiteX3" fmla="*/ 1958975 w 1963475"/>
                  <a:gd name="connsiteY3" fmla="*/ 3063 h 527333"/>
                  <a:gd name="connsiteX4" fmla="*/ 1644650 w 1963475"/>
                  <a:gd name="connsiteY4" fmla="*/ 231662 h 527333"/>
                  <a:gd name="connsiteX5" fmla="*/ 1308100 w 1963475"/>
                  <a:gd name="connsiteY5" fmla="*/ 391206 h 527333"/>
                  <a:gd name="connsiteX6" fmla="*/ 615950 w 1963475"/>
                  <a:gd name="connsiteY6" fmla="*/ 410256 h 527333"/>
                  <a:gd name="connsiteX0" fmla="*/ 0 w 1967890"/>
                  <a:gd name="connsiteY0" fmla="*/ 526853 h 542330"/>
                  <a:gd name="connsiteX1" fmla="*/ 1270000 w 1967890"/>
                  <a:gd name="connsiteY1" fmla="*/ 520503 h 542330"/>
                  <a:gd name="connsiteX2" fmla="*/ 1708150 w 1967890"/>
                  <a:gd name="connsiteY2" fmla="*/ 324447 h 542330"/>
                  <a:gd name="connsiteX3" fmla="*/ 1958975 w 1967890"/>
                  <a:gd name="connsiteY3" fmla="*/ 18060 h 542330"/>
                  <a:gd name="connsiteX4" fmla="*/ 1644650 w 1967890"/>
                  <a:gd name="connsiteY4" fmla="*/ 246659 h 542330"/>
                  <a:gd name="connsiteX5" fmla="*/ 1308100 w 1967890"/>
                  <a:gd name="connsiteY5" fmla="*/ 406203 h 542330"/>
                  <a:gd name="connsiteX6" fmla="*/ 615950 w 1967890"/>
                  <a:gd name="connsiteY6" fmla="*/ 425253 h 542330"/>
                  <a:gd name="connsiteX0" fmla="*/ 0 w 2362148"/>
                  <a:gd name="connsiteY0" fmla="*/ 722547 h 738024"/>
                  <a:gd name="connsiteX1" fmla="*/ 1270000 w 2362148"/>
                  <a:gd name="connsiteY1" fmla="*/ 716197 h 738024"/>
                  <a:gd name="connsiteX2" fmla="*/ 1708150 w 2362148"/>
                  <a:gd name="connsiteY2" fmla="*/ 520141 h 738024"/>
                  <a:gd name="connsiteX3" fmla="*/ 1958975 w 2362148"/>
                  <a:gd name="connsiteY3" fmla="*/ 213754 h 738024"/>
                  <a:gd name="connsiteX4" fmla="*/ 2343150 w 2362148"/>
                  <a:gd name="connsiteY4" fmla="*/ 13728 h 738024"/>
                  <a:gd name="connsiteX5" fmla="*/ 1308100 w 2362148"/>
                  <a:gd name="connsiteY5" fmla="*/ 601897 h 738024"/>
                  <a:gd name="connsiteX6" fmla="*/ 615950 w 2362148"/>
                  <a:gd name="connsiteY6" fmla="*/ 620947 h 738024"/>
                  <a:gd name="connsiteX0" fmla="*/ 0 w 2394328"/>
                  <a:gd name="connsiteY0" fmla="*/ 712839 h 728316"/>
                  <a:gd name="connsiteX1" fmla="*/ 1270000 w 2394328"/>
                  <a:gd name="connsiteY1" fmla="*/ 706489 h 728316"/>
                  <a:gd name="connsiteX2" fmla="*/ 1708150 w 2394328"/>
                  <a:gd name="connsiteY2" fmla="*/ 510433 h 728316"/>
                  <a:gd name="connsiteX3" fmla="*/ 1958975 w 2394328"/>
                  <a:gd name="connsiteY3" fmla="*/ 204046 h 728316"/>
                  <a:gd name="connsiteX4" fmla="*/ 2343150 w 2394328"/>
                  <a:gd name="connsiteY4" fmla="*/ 4020 h 728316"/>
                  <a:gd name="connsiteX5" fmla="*/ 1308100 w 2394328"/>
                  <a:gd name="connsiteY5" fmla="*/ 592189 h 728316"/>
                  <a:gd name="connsiteX6" fmla="*/ 615950 w 2394328"/>
                  <a:gd name="connsiteY6" fmla="*/ 611239 h 728316"/>
                  <a:gd name="connsiteX0" fmla="*/ 0 w 2854528"/>
                  <a:gd name="connsiteY0" fmla="*/ 713505 h 728982"/>
                  <a:gd name="connsiteX1" fmla="*/ 1270000 w 2854528"/>
                  <a:gd name="connsiteY1" fmla="*/ 707155 h 728982"/>
                  <a:gd name="connsiteX2" fmla="*/ 1708150 w 2854528"/>
                  <a:gd name="connsiteY2" fmla="*/ 511099 h 728982"/>
                  <a:gd name="connsiteX3" fmla="*/ 1958975 w 2854528"/>
                  <a:gd name="connsiteY3" fmla="*/ 204712 h 728982"/>
                  <a:gd name="connsiteX4" fmla="*/ 2343150 w 2854528"/>
                  <a:gd name="connsiteY4" fmla="*/ 4686 h 728982"/>
                  <a:gd name="connsiteX5" fmla="*/ 2819400 w 2854528"/>
                  <a:gd name="connsiteY5" fmla="*/ 402355 h 728982"/>
                  <a:gd name="connsiteX6" fmla="*/ 615950 w 2854528"/>
                  <a:gd name="connsiteY6" fmla="*/ 611905 h 728982"/>
                  <a:gd name="connsiteX0" fmla="*/ 0 w 3422075"/>
                  <a:gd name="connsiteY0" fmla="*/ 713505 h 761270"/>
                  <a:gd name="connsiteX1" fmla="*/ 1270000 w 3422075"/>
                  <a:gd name="connsiteY1" fmla="*/ 707155 h 761270"/>
                  <a:gd name="connsiteX2" fmla="*/ 1708150 w 3422075"/>
                  <a:gd name="connsiteY2" fmla="*/ 511099 h 761270"/>
                  <a:gd name="connsiteX3" fmla="*/ 1958975 w 3422075"/>
                  <a:gd name="connsiteY3" fmla="*/ 204712 h 761270"/>
                  <a:gd name="connsiteX4" fmla="*/ 2343150 w 3422075"/>
                  <a:gd name="connsiteY4" fmla="*/ 4686 h 761270"/>
                  <a:gd name="connsiteX5" fmla="*/ 2819400 w 3422075"/>
                  <a:gd name="connsiteY5" fmla="*/ 402355 h 761270"/>
                  <a:gd name="connsiteX6" fmla="*/ 3378200 w 3422075"/>
                  <a:gd name="connsiteY6" fmla="*/ 761130 h 761270"/>
                  <a:gd name="connsiteX0" fmla="*/ 0 w 3378200"/>
                  <a:gd name="connsiteY0" fmla="*/ 713505 h 761130"/>
                  <a:gd name="connsiteX1" fmla="*/ 1270000 w 3378200"/>
                  <a:gd name="connsiteY1" fmla="*/ 707155 h 761130"/>
                  <a:gd name="connsiteX2" fmla="*/ 1708150 w 3378200"/>
                  <a:gd name="connsiteY2" fmla="*/ 511099 h 761130"/>
                  <a:gd name="connsiteX3" fmla="*/ 1958975 w 3378200"/>
                  <a:gd name="connsiteY3" fmla="*/ 204712 h 761130"/>
                  <a:gd name="connsiteX4" fmla="*/ 2343150 w 3378200"/>
                  <a:gd name="connsiteY4" fmla="*/ 4686 h 761130"/>
                  <a:gd name="connsiteX5" fmla="*/ 2819400 w 3378200"/>
                  <a:gd name="connsiteY5" fmla="*/ 402355 h 761130"/>
                  <a:gd name="connsiteX6" fmla="*/ 3378200 w 3378200"/>
                  <a:gd name="connsiteY6" fmla="*/ 761130 h 761130"/>
                  <a:gd name="connsiteX0" fmla="*/ 0 w 3378200"/>
                  <a:gd name="connsiteY0" fmla="*/ 713505 h 761130"/>
                  <a:gd name="connsiteX1" fmla="*/ 1270000 w 3378200"/>
                  <a:gd name="connsiteY1" fmla="*/ 707155 h 761130"/>
                  <a:gd name="connsiteX2" fmla="*/ 1708150 w 3378200"/>
                  <a:gd name="connsiteY2" fmla="*/ 511099 h 761130"/>
                  <a:gd name="connsiteX3" fmla="*/ 1958975 w 3378200"/>
                  <a:gd name="connsiteY3" fmla="*/ 204712 h 761130"/>
                  <a:gd name="connsiteX4" fmla="*/ 2343150 w 3378200"/>
                  <a:gd name="connsiteY4" fmla="*/ 4686 h 761130"/>
                  <a:gd name="connsiteX5" fmla="*/ 2819400 w 3378200"/>
                  <a:gd name="connsiteY5" fmla="*/ 402355 h 761130"/>
                  <a:gd name="connsiteX6" fmla="*/ 3378200 w 3378200"/>
                  <a:gd name="connsiteY6" fmla="*/ 761130 h 761130"/>
                  <a:gd name="connsiteX0" fmla="*/ 0 w 3378200"/>
                  <a:gd name="connsiteY0" fmla="*/ 713505 h 761130"/>
                  <a:gd name="connsiteX1" fmla="*/ 1270000 w 3378200"/>
                  <a:gd name="connsiteY1" fmla="*/ 707155 h 761130"/>
                  <a:gd name="connsiteX2" fmla="*/ 1708150 w 3378200"/>
                  <a:gd name="connsiteY2" fmla="*/ 511099 h 761130"/>
                  <a:gd name="connsiteX3" fmla="*/ 1958975 w 3378200"/>
                  <a:gd name="connsiteY3" fmla="*/ 204712 h 761130"/>
                  <a:gd name="connsiteX4" fmla="*/ 2343150 w 3378200"/>
                  <a:gd name="connsiteY4" fmla="*/ 4686 h 761130"/>
                  <a:gd name="connsiteX5" fmla="*/ 2819400 w 3378200"/>
                  <a:gd name="connsiteY5" fmla="*/ 402355 h 761130"/>
                  <a:gd name="connsiteX6" fmla="*/ 3378200 w 3378200"/>
                  <a:gd name="connsiteY6" fmla="*/ 761130 h 761130"/>
                  <a:gd name="connsiteX0" fmla="*/ 0 w 3378200"/>
                  <a:gd name="connsiteY0" fmla="*/ 716507 h 764132"/>
                  <a:gd name="connsiteX1" fmla="*/ 1270000 w 3378200"/>
                  <a:gd name="connsiteY1" fmla="*/ 710157 h 764132"/>
                  <a:gd name="connsiteX2" fmla="*/ 1708150 w 3378200"/>
                  <a:gd name="connsiteY2" fmla="*/ 514101 h 764132"/>
                  <a:gd name="connsiteX3" fmla="*/ 1958975 w 3378200"/>
                  <a:gd name="connsiteY3" fmla="*/ 207714 h 764132"/>
                  <a:gd name="connsiteX4" fmla="*/ 2343150 w 3378200"/>
                  <a:gd name="connsiteY4" fmla="*/ 7688 h 764132"/>
                  <a:gd name="connsiteX5" fmla="*/ 2806700 w 3378200"/>
                  <a:gd name="connsiteY5" fmla="*/ 475207 h 764132"/>
                  <a:gd name="connsiteX6" fmla="*/ 3378200 w 3378200"/>
                  <a:gd name="connsiteY6" fmla="*/ 764132 h 764132"/>
                  <a:gd name="connsiteX0" fmla="*/ 0 w 3590925"/>
                  <a:gd name="connsiteY0" fmla="*/ 716507 h 748257"/>
                  <a:gd name="connsiteX1" fmla="*/ 1270000 w 3590925"/>
                  <a:gd name="connsiteY1" fmla="*/ 710157 h 748257"/>
                  <a:gd name="connsiteX2" fmla="*/ 1708150 w 3590925"/>
                  <a:gd name="connsiteY2" fmla="*/ 514101 h 748257"/>
                  <a:gd name="connsiteX3" fmla="*/ 1958975 w 3590925"/>
                  <a:gd name="connsiteY3" fmla="*/ 207714 h 748257"/>
                  <a:gd name="connsiteX4" fmla="*/ 2343150 w 3590925"/>
                  <a:gd name="connsiteY4" fmla="*/ 7688 h 748257"/>
                  <a:gd name="connsiteX5" fmla="*/ 2806700 w 3590925"/>
                  <a:gd name="connsiteY5" fmla="*/ 475207 h 748257"/>
                  <a:gd name="connsiteX6" fmla="*/ 3590925 w 3590925"/>
                  <a:gd name="connsiteY6" fmla="*/ 748257 h 748257"/>
                  <a:gd name="connsiteX0" fmla="*/ 0 w 3590925"/>
                  <a:gd name="connsiteY0" fmla="*/ 716507 h 748650"/>
                  <a:gd name="connsiteX1" fmla="*/ 1270000 w 3590925"/>
                  <a:gd name="connsiteY1" fmla="*/ 710157 h 748650"/>
                  <a:gd name="connsiteX2" fmla="*/ 1708150 w 3590925"/>
                  <a:gd name="connsiteY2" fmla="*/ 514101 h 748650"/>
                  <a:gd name="connsiteX3" fmla="*/ 1958975 w 3590925"/>
                  <a:gd name="connsiteY3" fmla="*/ 207714 h 748650"/>
                  <a:gd name="connsiteX4" fmla="*/ 2343150 w 3590925"/>
                  <a:gd name="connsiteY4" fmla="*/ 7688 h 748650"/>
                  <a:gd name="connsiteX5" fmla="*/ 2806700 w 3590925"/>
                  <a:gd name="connsiteY5" fmla="*/ 475207 h 748650"/>
                  <a:gd name="connsiteX6" fmla="*/ 3590925 w 3590925"/>
                  <a:gd name="connsiteY6" fmla="*/ 748257 h 748650"/>
                  <a:gd name="connsiteX0" fmla="*/ 0 w 3590925"/>
                  <a:gd name="connsiteY0" fmla="*/ 715646 h 747736"/>
                  <a:gd name="connsiteX1" fmla="*/ 1270000 w 3590925"/>
                  <a:gd name="connsiteY1" fmla="*/ 709296 h 747736"/>
                  <a:gd name="connsiteX2" fmla="*/ 1708150 w 3590925"/>
                  <a:gd name="connsiteY2" fmla="*/ 513240 h 747736"/>
                  <a:gd name="connsiteX3" fmla="*/ 1958975 w 3590925"/>
                  <a:gd name="connsiteY3" fmla="*/ 206853 h 747736"/>
                  <a:gd name="connsiteX4" fmla="*/ 2343150 w 3590925"/>
                  <a:gd name="connsiteY4" fmla="*/ 6827 h 747736"/>
                  <a:gd name="connsiteX5" fmla="*/ 2838450 w 3590925"/>
                  <a:gd name="connsiteY5" fmla="*/ 455296 h 747736"/>
                  <a:gd name="connsiteX6" fmla="*/ 3590925 w 3590925"/>
                  <a:gd name="connsiteY6" fmla="*/ 747396 h 747736"/>
                  <a:gd name="connsiteX0" fmla="*/ 0 w 3590925"/>
                  <a:gd name="connsiteY0" fmla="*/ 715646 h 747736"/>
                  <a:gd name="connsiteX1" fmla="*/ 1270000 w 3590925"/>
                  <a:gd name="connsiteY1" fmla="*/ 709296 h 747736"/>
                  <a:gd name="connsiteX2" fmla="*/ 1708150 w 3590925"/>
                  <a:gd name="connsiteY2" fmla="*/ 513240 h 747736"/>
                  <a:gd name="connsiteX3" fmla="*/ 1958975 w 3590925"/>
                  <a:gd name="connsiteY3" fmla="*/ 206853 h 747736"/>
                  <a:gd name="connsiteX4" fmla="*/ 2343150 w 3590925"/>
                  <a:gd name="connsiteY4" fmla="*/ 6827 h 747736"/>
                  <a:gd name="connsiteX5" fmla="*/ 2838450 w 3590925"/>
                  <a:gd name="connsiteY5" fmla="*/ 455296 h 747736"/>
                  <a:gd name="connsiteX6" fmla="*/ 3590925 w 3590925"/>
                  <a:gd name="connsiteY6" fmla="*/ 747396 h 747736"/>
                  <a:gd name="connsiteX0" fmla="*/ 0 w 3590925"/>
                  <a:gd name="connsiteY0" fmla="*/ 715929 h 748035"/>
                  <a:gd name="connsiteX1" fmla="*/ 1270000 w 3590925"/>
                  <a:gd name="connsiteY1" fmla="*/ 709579 h 748035"/>
                  <a:gd name="connsiteX2" fmla="*/ 1708150 w 3590925"/>
                  <a:gd name="connsiteY2" fmla="*/ 513523 h 748035"/>
                  <a:gd name="connsiteX3" fmla="*/ 1958975 w 3590925"/>
                  <a:gd name="connsiteY3" fmla="*/ 207136 h 748035"/>
                  <a:gd name="connsiteX4" fmla="*/ 2343150 w 3590925"/>
                  <a:gd name="connsiteY4" fmla="*/ 7110 h 748035"/>
                  <a:gd name="connsiteX5" fmla="*/ 2800350 w 3590925"/>
                  <a:gd name="connsiteY5" fmla="*/ 461929 h 748035"/>
                  <a:gd name="connsiteX6" fmla="*/ 3590925 w 3590925"/>
                  <a:gd name="connsiteY6" fmla="*/ 747679 h 748035"/>
                  <a:gd name="connsiteX0" fmla="*/ 0 w 3590925"/>
                  <a:gd name="connsiteY0" fmla="*/ 715929 h 748039"/>
                  <a:gd name="connsiteX1" fmla="*/ 1270000 w 3590925"/>
                  <a:gd name="connsiteY1" fmla="*/ 709579 h 748039"/>
                  <a:gd name="connsiteX2" fmla="*/ 1708150 w 3590925"/>
                  <a:gd name="connsiteY2" fmla="*/ 513523 h 748039"/>
                  <a:gd name="connsiteX3" fmla="*/ 1958975 w 3590925"/>
                  <a:gd name="connsiteY3" fmla="*/ 207136 h 748039"/>
                  <a:gd name="connsiteX4" fmla="*/ 2343150 w 3590925"/>
                  <a:gd name="connsiteY4" fmla="*/ 7110 h 748039"/>
                  <a:gd name="connsiteX5" fmla="*/ 2800350 w 3590925"/>
                  <a:gd name="connsiteY5" fmla="*/ 461929 h 748039"/>
                  <a:gd name="connsiteX6" fmla="*/ 3590925 w 3590925"/>
                  <a:gd name="connsiteY6" fmla="*/ 747679 h 748039"/>
                  <a:gd name="connsiteX0" fmla="*/ 0 w 3590925"/>
                  <a:gd name="connsiteY0" fmla="*/ 712854 h 744870"/>
                  <a:gd name="connsiteX1" fmla="*/ 1270000 w 3590925"/>
                  <a:gd name="connsiteY1" fmla="*/ 706504 h 744870"/>
                  <a:gd name="connsiteX2" fmla="*/ 1708150 w 3590925"/>
                  <a:gd name="connsiteY2" fmla="*/ 510448 h 744870"/>
                  <a:gd name="connsiteX3" fmla="*/ 1958975 w 3590925"/>
                  <a:gd name="connsiteY3" fmla="*/ 204061 h 744870"/>
                  <a:gd name="connsiteX4" fmla="*/ 2305050 w 3590925"/>
                  <a:gd name="connsiteY4" fmla="*/ 7210 h 744870"/>
                  <a:gd name="connsiteX5" fmla="*/ 2800350 w 3590925"/>
                  <a:gd name="connsiteY5" fmla="*/ 458854 h 744870"/>
                  <a:gd name="connsiteX6" fmla="*/ 3590925 w 3590925"/>
                  <a:gd name="connsiteY6" fmla="*/ 744604 h 744870"/>
                  <a:gd name="connsiteX0" fmla="*/ 0 w 3590925"/>
                  <a:gd name="connsiteY0" fmla="*/ 706297 h 738313"/>
                  <a:gd name="connsiteX1" fmla="*/ 1270000 w 3590925"/>
                  <a:gd name="connsiteY1" fmla="*/ 699947 h 738313"/>
                  <a:gd name="connsiteX2" fmla="*/ 1708150 w 3590925"/>
                  <a:gd name="connsiteY2" fmla="*/ 503891 h 738313"/>
                  <a:gd name="connsiteX3" fmla="*/ 1958975 w 3590925"/>
                  <a:gd name="connsiteY3" fmla="*/ 197504 h 738313"/>
                  <a:gd name="connsiteX4" fmla="*/ 2305050 w 3590925"/>
                  <a:gd name="connsiteY4" fmla="*/ 653 h 738313"/>
                  <a:gd name="connsiteX5" fmla="*/ 2800350 w 3590925"/>
                  <a:gd name="connsiteY5" fmla="*/ 452297 h 738313"/>
                  <a:gd name="connsiteX6" fmla="*/ 3590925 w 3590925"/>
                  <a:gd name="connsiteY6" fmla="*/ 738047 h 738313"/>
                  <a:gd name="connsiteX0" fmla="*/ 0 w 3590925"/>
                  <a:gd name="connsiteY0" fmla="*/ 706695 h 738711"/>
                  <a:gd name="connsiteX1" fmla="*/ 1270000 w 3590925"/>
                  <a:gd name="connsiteY1" fmla="*/ 700345 h 738711"/>
                  <a:gd name="connsiteX2" fmla="*/ 1708150 w 3590925"/>
                  <a:gd name="connsiteY2" fmla="*/ 504289 h 738711"/>
                  <a:gd name="connsiteX3" fmla="*/ 1958975 w 3590925"/>
                  <a:gd name="connsiteY3" fmla="*/ 197902 h 738711"/>
                  <a:gd name="connsiteX4" fmla="*/ 2305050 w 3590925"/>
                  <a:gd name="connsiteY4" fmla="*/ 1051 h 738711"/>
                  <a:gd name="connsiteX5" fmla="*/ 2800350 w 3590925"/>
                  <a:gd name="connsiteY5" fmla="*/ 452695 h 738711"/>
                  <a:gd name="connsiteX6" fmla="*/ 3590925 w 3590925"/>
                  <a:gd name="connsiteY6" fmla="*/ 738445 h 738711"/>
                  <a:gd name="connsiteX0" fmla="*/ 0 w 3590925"/>
                  <a:gd name="connsiteY0" fmla="*/ 706695 h 738806"/>
                  <a:gd name="connsiteX1" fmla="*/ 1270000 w 3590925"/>
                  <a:gd name="connsiteY1" fmla="*/ 700345 h 738806"/>
                  <a:gd name="connsiteX2" fmla="*/ 1708150 w 3590925"/>
                  <a:gd name="connsiteY2" fmla="*/ 504289 h 738806"/>
                  <a:gd name="connsiteX3" fmla="*/ 1958975 w 3590925"/>
                  <a:gd name="connsiteY3" fmla="*/ 197902 h 738806"/>
                  <a:gd name="connsiteX4" fmla="*/ 2305050 w 3590925"/>
                  <a:gd name="connsiteY4" fmla="*/ 1051 h 738806"/>
                  <a:gd name="connsiteX5" fmla="*/ 2800350 w 3590925"/>
                  <a:gd name="connsiteY5" fmla="*/ 452695 h 738806"/>
                  <a:gd name="connsiteX6" fmla="*/ 3590925 w 3590925"/>
                  <a:gd name="connsiteY6" fmla="*/ 738445 h 738806"/>
                  <a:gd name="connsiteX0" fmla="*/ 0 w 3590925"/>
                  <a:gd name="connsiteY0" fmla="*/ 706695 h 738851"/>
                  <a:gd name="connsiteX1" fmla="*/ 1270000 w 3590925"/>
                  <a:gd name="connsiteY1" fmla="*/ 700345 h 738851"/>
                  <a:gd name="connsiteX2" fmla="*/ 1708150 w 3590925"/>
                  <a:gd name="connsiteY2" fmla="*/ 504289 h 738851"/>
                  <a:gd name="connsiteX3" fmla="*/ 1958975 w 3590925"/>
                  <a:gd name="connsiteY3" fmla="*/ 197902 h 738851"/>
                  <a:gd name="connsiteX4" fmla="*/ 2305050 w 3590925"/>
                  <a:gd name="connsiteY4" fmla="*/ 1051 h 738851"/>
                  <a:gd name="connsiteX5" fmla="*/ 2800350 w 3590925"/>
                  <a:gd name="connsiteY5" fmla="*/ 452695 h 738851"/>
                  <a:gd name="connsiteX6" fmla="*/ 3590925 w 3590925"/>
                  <a:gd name="connsiteY6" fmla="*/ 738445 h 738851"/>
                  <a:gd name="connsiteX0" fmla="*/ 0 w 3590925"/>
                  <a:gd name="connsiteY0" fmla="*/ 705763 h 737919"/>
                  <a:gd name="connsiteX1" fmla="*/ 1270000 w 3590925"/>
                  <a:gd name="connsiteY1" fmla="*/ 699413 h 737919"/>
                  <a:gd name="connsiteX2" fmla="*/ 1708150 w 3590925"/>
                  <a:gd name="connsiteY2" fmla="*/ 503357 h 737919"/>
                  <a:gd name="connsiteX3" fmla="*/ 1958975 w 3590925"/>
                  <a:gd name="connsiteY3" fmla="*/ 196970 h 737919"/>
                  <a:gd name="connsiteX4" fmla="*/ 2305050 w 3590925"/>
                  <a:gd name="connsiteY4" fmla="*/ 119 h 737919"/>
                  <a:gd name="connsiteX5" fmla="*/ 2800350 w 3590925"/>
                  <a:gd name="connsiteY5" fmla="*/ 451763 h 737919"/>
                  <a:gd name="connsiteX6" fmla="*/ 3590925 w 3590925"/>
                  <a:gd name="connsiteY6" fmla="*/ 737513 h 737919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8150 w 3590925"/>
                  <a:gd name="connsiteY2" fmla="*/ 503249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8150 w 3590925"/>
                  <a:gd name="connsiteY2" fmla="*/ 503249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5768 w 3590925"/>
                  <a:gd name="connsiteY2" fmla="*/ 508012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5768 w 3590925"/>
                  <a:gd name="connsiteY2" fmla="*/ 508012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  <a:gd name="connsiteX0" fmla="*/ 0 w 3590925"/>
                  <a:gd name="connsiteY0" fmla="*/ 705655 h 737811"/>
                  <a:gd name="connsiteX1" fmla="*/ 1270000 w 3590925"/>
                  <a:gd name="connsiteY1" fmla="*/ 699305 h 737811"/>
                  <a:gd name="connsiteX2" fmla="*/ 1705768 w 3590925"/>
                  <a:gd name="connsiteY2" fmla="*/ 508012 h 737811"/>
                  <a:gd name="connsiteX3" fmla="*/ 1958975 w 3590925"/>
                  <a:gd name="connsiteY3" fmla="*/ 196862 h 737811"/>
                  <a:gd name="connsiteX4" fmla="*/ 2305050 w 3590925"/>
                  <a:gd name="connsiteY4" fmla="*/ 11 h 737811"/>
                  <a:gd name="connsiteX5" fmla="*/ 2800350 w 3590925"/>
                  <a:gd name="connsiteY5" fmla="*/ 451655 h 737811"/>
                  <a:gd name="connsiteX6" fmla="*/ 3590925 w 3590925"/>
                  <a:gd name="connsiteY6" fmla="*/ 737405 h 737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90925" h="737811">
                    <a:moveTo>
                      <a:pt x="0" y="705655"/>
                    </a:moveTo>
                    <a:cubicBezTo>
                      <a:pt x="492654" y="721530"/>
                      <a:pt x="985705" y="732246"/>
                      <a:pt x="1270000" y="699305"/>
                    </a:cubicBezTo>
                    <a:cubicBezTo>
                      <a:pt x="1554295" y="666364"/>
                      <a:pt x="1588558" y="606040"/>
                      <a:pt x="1705768" y="508012"/>
                    </a:cubicBezTo>
                    <a:cubicBezTo>
                      <a:pt x="1822978" y="409984"/>
                      <a:pt x="1880527" y="281529"/>
                      <a:pt x="1958975" y="196862"/>
                    </a:cubicBezTo>
                    <a:cubicBezTo>
                      <a:pt x="2037423" y="112195"/>
                      <a:pt x="2107671" y="1996"/>
                      <a:pt x="2305050" y="11"/>
                    </a:cubicBezTo>
                    <a:cubicBezTo>
                      <a:pt x="2502429" y="-1974"/>
                      <a:pt x="2646362" y="277956"/>
                      <a:pt x="2800350" y="451655"/>
                    </a:cubicBezTo>
                    <a:cubicBezTo>
                      <a:pt x="2964237" y="636521"/>
                      <a:pt x="3101975" y="745342"/>
                      <a:pt x="3590925" y="737405"/>
                    </a:cubicBezTo>
                  </a:path>
                </a:pathLst>
              </a:custGeom>
              <a:noFill/>
              <a:ln>
                <a:solidFill>
                  <a:schemeClr val="bg1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48203872-9637-491E-80C1-1D9674B06C74}"/>
                </a:ext>
              </a:extLst>
            </p:cNvPr>
            <p:cNvSpPr/>
            <p:nvPr/>
          </p:nvSpPr>
          <p:spPr>
            <a:xfrm rot="20723783">
              <a:off x="1546882" y="3034629"/>
              <a:ext cx="209036" cy="2101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</a:ln>
          </p:spPr>
          <p:txBody>
            <a:bodyPr wrap="none" lIns="102850" tIns="51425" rIns="102850" bIns="51425" anchor="ctr" compatLnSpc="0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>
                  <a:latin typeface="Arial" pitchFamily="34"/>
                </a:defRPr>
              </a:pPr>
              <a:r>
                <a:rPr lang="en-US" sz="1371" dirty="0">
                  <a:solidFill>
                    <a:schemeClr val="bg1">
                      <a:lumMod val="50000"/>
                    </a:schemeClr>
                  </a:solidFill>
                  <a:latin typeface="Arial" pitchFamily="34"/>
                  <a:ea typeface="Noto Sans CJK SC Regular" pitchFamily="2"/>
                  <a:cs typeface="Lohit Devanagari" pitchFamily="2"/>
                </a:rPr>
                <a:t>e</a:t>
              </a:r>
              <a:r>
                <a:rPr lang="en-US" sz="1371" baseline="33000" dirty="0">
                  <a:solidFill>
                    <a:schemeClr val="bg1">
                      <a:lumMod val="50000"/>
                    </a:schemeClr>
                  </a:solidFill>
                  <a:latin typeface="Arial" pitchFamily="34"/>
                  <a:ea typeface="Noto Sans CJK SC Regular" pitchFamily="2"/>
                  <a:cs typeface="Lohit Devanagari" pitchFamily="2"/>
                </a:rPr>
                <a:t>-</a:t>
              </a:r>
            </a:p>
          </p:txBody>
        </p:sp>
      </p:grpSp>
      <p:pic>
        <p:nvPicPr>
          <p:cNvPr id="29" name="Picture 2" descr="Bildergebnis fÃ¼r katrin experiment logo">
            <a:extLst>
              <a:ext uri="{FF2B5EF4-FFF2-40B4-BE49-F238E27FC236}">
                <a16:creationId xmlns:a16="http://schemas.microsoft.com/office/drawing/2014/main" id="{AAE51B32-766D-45D6-91E1-84BA18D5B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92" y="1310690"/>
            <a:ext cx="1104477" cy="111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18">
            <a:extLst>
              <a:ext uri="{FF2B5EF4-FFF2-40B4-BE49-F238E27FC236}">
                <a16:creationId xmlns:a16="http://schemas.microsoft.com/office/drawing/2014/main" id="{03107F4E-51F6-4A38-9A19-A127023B45E2}"/>
              </a:ext>
            </a:extLst>
          </p:cNvPr>
          <p:cNvGrpSpPr/>
          <p:nvPr/>
        </p:nvGrpSpPr>
        <p:grpSpPr>
          <a:xfrm>
            <a:off x="5548632" y="3710229"/>
            <a:ext cx="3766370" cy="2824778"/>
            <a:chOff x="5614188" y="3506834"/>
            <a:chExt cx="3766370" cy="2824778"/>
          </a:xfrm>
        </p:grpSpPr>
        <p:sp>
          <p:nvSpPr>
            <p:cNvPr id="36" name="Rectangle 16">
              <a:extLst>
                <a:ext uri="{FF2B5EF4-FFF2-40B4-BE49-F238E27FC236}">
                  <a16:creationId xmlns:a16="http://schemas.microsoft.com/office/drawing/2014/main" id="{67989774-1744-46AC-91B4-DE3EC2FBE9D1}"/>
                </a:ext>
              </a:extLst>
            </p:cNvPr>
            <p:cNvSpPr/>
            <p:nvPr/>
          </p:nvSpPr>
          <p:spPr>
            <a:xfrm>
              <a:off x="5936113" y="3806472"/>
              <a:ext cx="3110703" cy="22752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868C281B-FB03-46B0-B598-3DE33FB9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188" y="3506834"/>
              <a:ext cx="3766370" cy="2824778"/>
            </a:xfrm>
            <a:prstGeom prst="rect">
              <a:avLst/>
            </a:prstGeom>
          </p:spPr>
        </p:pic>
      </p:grpSp>
      <p:pic>
        <p:nvPicPr>
          <p:cNvPr id="33" name="Picture 2" descr="Bildergebnis fÃ¼r lupe">
            <a:extLst>
              <a:ext uri="{FF2B5EF4-FFF2-40B4-BE49-F238E27FC236}">
                <a16:creationId xmlns:a16="http://schemas.microsoft.com/office/drawing/2014/main" id="{4576BCED-078F-4292-A769-AA9FB8D21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326" y="3931231"/>
            <a:ext cx="502759" cy="5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CF455E6A-FD7A-42A1-A0EA-5DA9EA7DB595}"/>
              </a:ext>
            </a:extLst>
          </p:cNvPr>
          <p:cNvGrpSpPr/>
          <p:nvPr/>
        </p:nvGrpSpPr>
        <p:grpSpPr>
          <a:xfrm>
            <a:off x="9123237" y="4637856"/>
            <a:ext cx="3036862" cy="1795484"/>
            <a:chOff x="9131144" y="4593833"/>
            <a:chExt cx="3036862" cy="1795484"/>
          </a:xfrm>
        </p:grpSpPr>
        <p:grpSp>
          <p:nvGrpSpPr>
            <p:cNvPr id="39" name="Group 30">
              <a:extLst>
                <a:ext uri="{FF2B5EF4-FFF2-40B4-BE49-F238E27FC236}">
                  <a16:creationId xmlns:a16="http://schemas.microsoft.com/office/drawing/2014/main" id="{38831764-026C-4D9F-949D-98484EF78212}"/>
                </a:ext>
              </a:extLst>
            </p:cNvPr>
            <p:cNvGrpSpPr/>
            <p:nvPr/>
          </p:nvGrpSpPr>
          <p:grpSpPr>
            <a:xfrm>
              <a:off x="9476237" y="4593833"/>
              <a:ext cx="2232249" cy="1795484"/>
              <a:chOff x="3284129" y="4869160"/>
              <a:chExt cx="2232249" cy="1795484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43" name="Chart 28">
                    <a:extLst>
                      <a:ext uri="{FF2B5EF4-FFF2-40B4-BE49-F238E27FC236}">
                        <a16:creationId xmlns:a16="http://schemas.microsoft.com/office/drawing/2014/main" id="{DD96B268-1CF8-47DC-96EA-96C0A15B7398}"/>
                      </a:ext>
                    </a:extLst>
                  </p:cNvPr>
                  <p:cNvGraphicFramePr/>
                  <p:nvPr>
                    <p:extLst/>
                  </p:nvPr>
                </p:nvGraphicFramePr>
                <p:xfrm>
                  <a:off x="3284129" y="4869160"/>
                  <a:ext cx="2232249" cy="1795484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11"/>
                  </a:graphicData>
                </a:graphic>
              </p:graphicFrame>
            </mc:Choice>
            <mc:Fallback xmlns="">
              <p:graphicFrame>
                <p:nvGraphicFramePr>
                  <p:cNvPr id="11" name="Chart 28">
                    <a:extLst>
                      <a:ext uri="{FF2B5EF4-FFF2-40B4-BE49-F238E27FC236}">
                        <a16:creationId xmlns:a16="http://schemas.microsoft.com/office/drawing/2014/main" id="{70C8CC02-6B80-42A9-9F03-A7F5C7FAAB70}"/>
                      </a:ext>
                    </a:extLst>
                  </p:cNvPr>
                  <p:cNvGraphicFramePr/>
                  <p:nvPr>
                    <p:extLst/>
                  </p:nvPr>
                </p:nvGraphicFramePr>
                <p:xfrm>
                  <a:off x="3284129" y="4869160"/>
                  <a:ext cx="2232249" cy="1795484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12"/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29">
                    <a:extLst>
                      <a:ext uri="{FF2B5EF4-FFF2-40B4-BE49-F238E27FC236}">
                        <a16:creationId xmlns:a16="http://schemas.microsoft.com/office/drawing/2014/main" id="{799BDFDB-5756-44F3-AF33-FBDF0822A4D7}"/>
                      </a:ext>
                    </a:extLst>
                  </p:cNvPr>
                  <p:cNvSpPr txBox="1"/>
                  <p:nvPr/>
                </p:nvSpPr>
                <p:spPr>
                  <a:xfrm>
                    <a:off x="4003702" y="5456580"/>
                    <a:ext cx="780697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de-DE" sz="28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oMath>
                      </m:oMathPara>
                    </a14:m>
                    <a:endParaRPr lang="en-US" sz="2800" b="1" dirty="0"/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03702" y="5456580"/>
                    <a:ext cx="780697" cy="52322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hteck 39">
                  <a:extLst>
                    <a:ext uri="{FF2B5EF4-FFF2-40B4-BE49-F238E27FC236}">
                      <a16:creationId xmlns:a16="http://schemas.microsoft.com/office/drawing/2014/main" id="{459304E0-CFE1-4694-8217-107667F3C5A8}"/>
                    </a:ext>
                  </a:extLst>
                </p:cNvPr>
                <p:cNvSpPr/>
                <p:nvPr/>
              </p:nvSpPr>
              <p:spPr>
                <a:xfrm>
                  <a:off x="11088595" y="4609999"/>
                  <a:ext cx="99084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8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de-DE" sz="18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de-DE" sz="18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sz="18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1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b>
                            <m:r>
                              <a:rPr lang="de-DE" sz="1800" b="1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de-DE" sz="18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hteck 22">
                  <a:extLst>
                    <a:ext uri="{FF2B5EF4-FFF2-40B4-BE49-F238E27FC236}">
                      <a16:creationId xmlns:a16="http://schemas.microsoft.com/office/drawing/2014/main" id="{EC38FD40-6DCA-4CF5-91CF-B2CA6A3256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8595" y="4609999"/>
                  <a:ext cx="990849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hteck 40">
                  <a:extLst>
                    <a:ext uri="{FF2B5EF4-FFF2-40B4-BE49-F238E27FC236}">
                      <a16:creationId xmlns:a16="http://schemas.microsoft.com/office/drawing/2014/main" id="{4BD7887B-C303-4A73-A300-63A97320CD3A}"/>
                    </a:ext>
                  </a:extLst>
                </p:cNvPr>
                <p:cNvSpPr/>
                <p:nvPr/>
              </p:nvSpPr>
              <p:spPr>
                <a:xfrm>
                  <a:off x="11177158" y="5910236"/>
                  <a:ext cx="99084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de-DE" sz="1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de-DE" sz="1800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sz="1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1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b>
                            <m:r>
                              <a:rPr lang="de-DE" sz="1800" b="1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de-DE" sz="1800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b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hteck 25">
                  <a:extLst>
                    <a:ext uri="{FF2B5EF4-FFF2-40B4-BE49-F238E27FC236}">
                      <a16:creationId xmlns:a16="http://schemas.microsoft.com/office/drawing/2014/main" id="{C99988A6-15D4-48F1-8C4B-B35B8E28F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7158" y="5910236"/>
                  <a:ext cx="990848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hteck 41">
                  <a:extLst>
                    <a:ext uri="{FF2B5EF4-FFF2-40B4-BE49-F238E27FC236}">
                      <a16:creationId xmlns:a16="http://schemas.microsoft.com/office/drawing/2014/main" id="{AB382A1E-C202-4EF0-8F48-3D0E8905EF71}"/>
                    </a:ext>
                  </a:extLst>
                </p:cNvPr>
                <p:cNvSpPr/>
                <p:nvPr/>
              </p:nvSpPr>
              <p:spPr>
                <a:xfrm>
                  <a:off x="9131144" y="5856295"/>
                  <a:ext cx="99084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de-DE" sz="1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de-DE" sz="18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sz="1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1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b>
                            <m:r>
                              <a:rPr lang="de-DE" sz="1800" b="1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de-DE" sz="18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b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hteck 26">
                  <a:extLst>
                    <a:ext uri="{FF2B5EF4-FFF2-40B4-BE49-F238E27FC236}">
                      <a16:creationId xmlns:a16="http://schemas.microsoft.com/office/drawing/2014/main" id="{67A44D62-A708-40C5-9B74-A6F282DDAC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31144" y="5856295"/>
                  <a:ext cx="990848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Rechteck 47">
            <a:extLst>
              <a:ext uri="{FF2B5EF4-FFF2-40B4-BE49-F238E27FC236}">
                <a16:creationId xmlns:a16="http://schemas.microsoft.com/office/drawing/2014/main" id="{CFB70241-2F29-4BEF-963D-AD53F37826AA}"/>
              </a:ext>
            </a:extLst>
          </p:cNvPr>
          <p:cNvSpPr/>
          <p:nvPr/>
        </p:nvSpPr>
        <p:spPr>
          <a:xfrm>
            <a:off x="1546452" y="6073551"/>
            <a:ext cx="3480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KATRIN Collab. Nat. Phys. 18, 160–166 (2022)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2" name="Content Placeholder 18">
            <a:extLst>
              <a:ext uri="{FF2B5EF4-FFF2-40B4-BE49-F238E27FC236}">
                <a16:creationId xmlns:a16="http://schemas.microsoft.com/office/drawing/2014/main" id="{CF43E6CC-4BD0-4744-9DBB-FB4A186186C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91" y="1748661"/>
            <a:ext cx="2091682" cy="1568762"/>
          </a:xfrm>
          <a:prstGeom prst="rect">
            <a:avLst/>
          </a:prstGeom>
        </p:spPr>
      </p:pic>
      <p:pic>
        <p:nvPicPr>
          <p:cNvPr id="53" name="Picture 2" descr="Bildergebnis fÃ¼r lupe">
            <a:extLst>
              <a:ext uri="{FF2B5EF4-FFF2-40B4-BE49-F238E27FC236}">
                <a16:creationId xmlns:a16="http://schemas.microsoft.com/office/drawing/2014/main" id="{C762B48C-2AC9-462F-AF94-33B4B51AB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625" y="2960418"/>
            <a:ext cx="502759" cy="5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DF8D5B3B-5EB8-4583-855B-D48AEDC24E78}"/>
              </a:ext>
            </a:extLst>
          </p:cNvPr>
          <p:cNvGrpSpPr/>
          <p:nvPr/>
        </p:nvGrpSpPr>
        <p:grpSpPr>
          <a:xfrm>
            <a:off x="8389150" y="1192757"/>
            <a:ext cx="1166398" cy="944276"/>
            <a:chOff x="3107000" y="1143129"/>
            <a:chExt cx="1415714" cy="985616"/>
          </a:xfrm>
        </p:grpSpPr>
        <p:pic>
          <p:nvPicPr>
            <p:cNvPr id="46" name="Content Placeholder 7">
              <a:extLst>
                <a:ext uri="{FF2B5EF4-FFF2-40B4-BE49-F238E27FC236}">
                  <a16:creationId xmlns:a16="http://schemas.microsoft.com/office/drawing/2014/main" id="{132975A2-BF8B-4FBE-9B52-58B498C4BF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24"/>
            <a:stretch/>
          </p:blipFill>
          <p:spPr>
            <a:xfrm>
              <a:off x="3107000" y="1143129"/>
              <a:ext cx="1415714" cy="9855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 cmpd="sng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47" name="TextBox 2">
              <a:extLst>
                <a:ext uri="{FF2B5EF4-FFF2-40B4-BE49-F238E27FC236}">
                  <a16:creationId xmlns:a16="http://schemas.microsoft.com/office/drawing/2014/main" id="{5973C0A7-37B9-4F7F-8813-057EFF8B0E24}"/>
                </a:ext>
              </a:extLst>
            </p:cNvPr>
            <p:cNvSpPr txBox="1"/>
            <p:nvPr/>
          </p:nvSpPr>
          <p:spPr>
            <a:xfrm rot="21215874">
              <a:off x="3779924" y="1789744"/>
              <a:ext cx="650321" cy="339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1 e/s</a:t>
              </a:r>
            </a:p>
          </p:txBody>
        </p:sp>
      </p:grpSp>
      <p:sp>
        <p:nvSpPr>
          <p:cNvPr id="34" name="Trapezoid 18">
            <a:extLst>
              <a:ext uri="{FF2B5EF4-FFF2-40B4-BE49-F238E27FC236}">
                <a16:creationId xmlns:a16="http://schemas.microsoft.com/office/drawing/2014/main" id="{2A36E307-9672-4EB2-A271-53584C8D3EF3}"/>
              </a:ext>
            </a:extLst>
          </p:cNvPr>
          <p:cNvSpPr/>
          <p:nvPr/>
        </p:nvSpPr>
        <p:spPr>
          <a:xfrm rot="5207595">
            <a:off x="8271923" y="4574372"/>
            <a:ext cx="2237242" cy="1031116"/>
          </a:xfrm>
          <a:custGeom>
            <a:avLst/>
            <a:gdLst>
              <a:gd name="connsiteX0" fmla="*/ 0 w 2267603"/>
              <a:gd name="connsiteY0" fmla="*/ 2304256 h 2304256"/>
              <a:gd name="connsiteX1" fmla="*/ 973346 w 2267603"/>
              <a:gd name="connsiteY1" fmla="*/ 0 h 2304256"/>
              <a:gd name="connsiteX2" fmla="*/ 1294257 w 2267603"/>
              <a:gd name="connsiteY2" fmla="*/ 0 h 2304256"/>
              <a:gd name="connsiteX3" fmla="*/ 2267603 w 2267603"/>
              <a:gd name="connsiteY3" fmla="*/ 2304256 h 2304256"/>
              <a:gd name="connsiteX4" fmla="*/ 0 w 2267603"/>
              <a:gd name="connsiteY4" fmla="*/ 2304256 h 2304256"/>
              <a:gd name="connsiteX0" fmla="*/ 0 w 3308084"/>
              <a:gd name="connsiteY0" fmla="*/ 2304256 h 2780706"/>
              <a:gd name="connsiteX1" fmla="*/ 973346 w 3308084"/>
              <a:gd name="connsiteY1" fmla="*/ 0 h 2780706"/>
              <a:gd name="connsiteX2" fmla="*/ 1294257 w 3308084"/>
              <a:gd name="connsiteY2" fmla="*/ 0 h 2780706"/>
              <a:gd name="connsiteX3" fmla="*/ 3308084 w 3308084"/>
              <a:gd name="connsiteY3" fmla="*/ 2780706 h 2780706"/>
              <a:gd name="connsiteX4" fmla="*/ 0 w 3308084"/>
              <a:gd name="connsiteY4" fmla="*/ 2304256 h 2780706"/>
              <a:gd name="connsiteX0" fmla="*/ 0 w 2500763"/>
              <a:gd name="connsiteY0" fmla="*/ 1021689 h 2780706"/>
              <a:gd name="connsiteX1" fmla="*/ 166025 w 2500763"/>
              <a:gd name="connsiteY1" fmla="*/ 0 h 2780706"/>
              <a:gd name="connsiteX2" fmla="*/ 486936 w 2500763"/>
              <a:gd name="connsiteY2" fmla="*/ 0 h 2780706"/>
              <a:gd name="connsiteX3" fmla="*/ 2500763 w 2500763"/>
              <a:gd name="connsiteY3" fmla="*/ 2780706 h 2780706"/>
              <a:gd name="connsiteX4" fmla="*/ 0 w 2500763"/>
              <a:gd name="connsiteY4" fmla="*/ 1021689 h 2780706"/>
              <a:gd name="connsiteX0" fmla="*/ 0 w 2401053"/>
              <a:gd name="connsiteY0" fmla="*/ 895365 h 2780706"/>
              <a:gd name="connsiteX1" fmla="*/ 66315 w 2401053"/>
              <a:gd name="connsiteY1" fmla="*/ 0 h 2780706"/>
              <a:gd name="connsiteX2" fmla="*/ 387226 w 2401053"/>
              <a:gd name="connsiteY2" fmla="*/ 0 h 2780706"/>
              <a:gd name="connsiteX3" fmla="*/ 2401053 w 2401053"/>
              <a:gd name="connsiteY3" fmla="*/ 2780706 h 2780706"/>
              <a:gd name="connsiteX4" fmla="*/ 0 w 2401053"/>
              <a:gd name="connsiteY4" fmla="*/ 895365 h 2780706"/>
              <a:gd name="connsiteX0" fmla="*/ 0 w 2857692"/>
              <a:gd name="connsiteY0" fmla="*/ 1199481 h 2780706"/>
              <a:gd name="connsiteX1" fmla="*/ 522954 w 2857692"/>
              <a:gd name="connsiteY1" fmla="*/ 0 h 2780706"/>
              <a:gd name="connsiteX2" fmla="*/ 843865 w 2857692"/>
              <a:gd name="connsiteY2" fmla="*/ 0 h 2780706"/>
              <a:gd name="connsiteX3" fmla="*/ 2857692 w 2857692"/>
              <a:gd name="connsiteY3" fmla="*/ 2780706 h 2780706"/>
              <a:gd name="connsiteX4" fmla="*/ 0 w 2857692"/>
              <a:gd name="connsiteY4" fmla="*/ 1199481 h 2780706"/>
              <a:gd name="connsiteX0" fmla="*/ 0 w 2213598"/>
              <a:gd name="connsiteY0" fmla="*/ 1199481 h 1330571"/>
              <a:gd name="connsiteX1" fmla="*/ 522954 w 2213598"/>
              <a:gd name="connsiteY1" fmla="*/ 0 h 1330571"/>
              <a:gd name="connsiteX2" fmla="*/ 843865 w 2213598"/>
              <a:gd name="connsiteY2" fmla="*/ 0 h 1330571"/>
              <a:gd name="connsiteX3" fmla="*/ 2213598 w 2213598"/>
              <a:gd name="connsiteY3" fmla="*/ 1330571 h 1330571"/>
              <a:gd name="connsiteX4" fmla="*/ 0 w 2213598"/>
              <a:gd name="connsiteY4" fmla="*/ 1199481 h 1330571"/>
              <a:gd name="connsiteX0" fmla="*/ 0 w 2213598"/>
              <a:gd name="connsiteY0" fmla="*/ 1199481 h 1330571"/>
              <a:gd name="connsiteX1" fmla="*/ 522954 w 2213598"/>
              <a:gd name="connsiteY1" fmla="*/ 0 h 1330571"/>
              <a:gd name="connsiteX2" fmla="*/ 856016 w 2213598"/>
              <a:gd name="connsiteY2" fmla="*/ 44641 h 1330571"/>
              <a:gd name="connsiteX3" fmla="*/ 2213598 w 2213598"/>
              <a:gd name="connsiteY3" fmla="*/ 1330571 h 1330571"/>
              <a:gd name="connsiteX4" fmla="*/ 0 w 2213598"/>
              <a:gd name="connsiteY4" fmla="*/ 1199481 h 1330571"/>
              <a:gd name="connsiteX0" fmla="*/ 0 w 2213598"/>
              <a:gd name="connsiteY0" fmla="*/ 1177571 h 1308661"/>
              <a:gd name="connsiteX1" fmla="*/ 521727 w 2213598"/>
              <a:gd name="connsiteY1" fmla="*/ 0 h 1308661"/>
              <a:gd name="connsiteX2" fmla="*/ 856016 w 2213598"/>
              <a:gd name="connsiteY2" fmla="*/ 22731 h 1308661"/>
              <a:gd name="connsiteX3" fmla="*/ 2213598 w 2213598"/>
              <a:gd name="connsiteY3" fmla="*/ 1308661 h 1308661"/>
              <a:gd name="connsiteX4" fmla="*/ 0 w 2213598"/>
              <a:gd name="connsiteY4" fmla="*/ 1177571 h 1308661"/>
              <a:gd name="connsiteX0" fmla="*/ 0 w 2213598"/>
              <a:gd name="connsiteY0" fmla="*/ 1177571 h 1308661"/>
              <a:gd name="connsiteX1" fmla="*/ 521727 w 2213598"/>
              <a:gd name="connsiteY1" fmla="*/ 0 h 1308661"/>
              <a:gd name="connsiteX2" fmla="*/ 681733 w 2213598"/>
              <a:gd name="connsiteY2" fmla="*/ 12012 h 1308661"/>
              <a:gd name="connsiteX3" fmla="*/ 856016 w 2213598"/>
              <a:gd name="connsiteY3" fmla="*/ 22731 h 1308661"/>
              <a:gd name="connsiteX4" fmla="*/ 2213598 w 2213598"/>
              <a:gd name="connsiteY4" fmla="*/ 1308661 h 1308661"/>
              <a:gd name="connsiteX5" fmla="*/ 0 w 2213598"/>
              <a:gd name="connsiteY5" fmla="*/ 1177571 h 1308661"/>
              <a:gd name="connsiteX0" fmla="*/ 0 w 2213598"/>
              <a:gd name="connsiteY0" fmla="*/ 1177571 h 1308661"/>
              <a:gd name="connsiteX1" fmla="*/ 521727 w 2213598"/>
              <a:gd name="connsiteY1" fmla="*/ 0 h 1308661"/>
              <a:gd name="connsiteX2" fmla="*/ 681834 w 2213598"/>
              <a:gd name="connsiteY2" fmla="*/ 48057 h 1308661"/>
              <a:gd name="connsiteX3" fmla="*/ 856016 w 2213598"/>
              <a:gd name="connsiteY3" fmla="*/ 22731 h 1308661"/>
              <a:gd name="connsiteX4" fmla="*/ 2213598 w 2213598"/>
              <a:gd name="connsiteY4" fmla="*/ 1308661 h 1308661"/>
              <a:gd name="connsiteX5" fmla="*/ 0 w 2213598"/>
              <a:gd name="connsiteY5" fmla="*/ 1177571 h 1308661"/>
              <a:gd name="connsiteX0" fmla="*/ 0 w 2213598"/>
              <a:gd name="connsiteY0" fmla="*/ 1208798 h 1339888"/>
              <a:gd name="connsiteX1" fmla="*/ 531956 w 2213598"/>
              <a:gd name="connsiteY1" fmla="*/ 0 h 1339888"/>
              <a:gd name="connsiteX2" fmla="*/ 681834 w 2213598"/>
              <a:gd name="connsiteY2" fmla="*/ 79284 h 1339888"/>
              <a:gd name="connsiteX3" fmla="*/ 856016 w 2213598"/>
              <a:gd name="connsiteY3" fmla="*/ 53958 h 1339888"/>
              <a:gd name="connsiteX4" fmla="*/ 2213598 w 2213598"/>
              <a:gd name="connsiteY4" fmla="*/ 1339888 h 1339888"/>
              <a:gd name="connsiteX5" fmla="*/ 0 w 2213598"/>
              <a:gd name="connsiteY5" fmla="*/ 1208798 h 1339888"/>
              <a:gd name="connsiteX0" fmla="*/ 0 w 2213598"/>
              <a:gd name="connsiteY0" fmla="*/ 1208798 h 1339888"/>
              <a:gd name="connsiteX1" fmla="*/ 531956 w 2213598"/>
              <a:gd name="connsiteY1" fmla="*/ 0 h 1339888"/>
              <a:gd name="connsiteX2" fmla="*/ 681834 w 2213598"/>
              <a:gd name="connsiteY2" fmla="*/ 79284 h 1339888"/>
              <a:gd name="connsiteX3" fmla="*/ 856016 w 2213598"/>
              <a:gd name="connsiteY3" fmla="*/ 53958 h 1339888"/>
              <a:gd name="connsiteX4" fmla="*/ 2213598 w 2213598"/>
              <a:gd name="connsiteY4" fmla="*/ 1339888 h 1339888"/>
              <a:gd name="connsiteX5" fmla="*/ 0 w 2213598"/>
              <a:gd name="connsiteY5" fmla="*/ 1208798 h 1339888"/>
              <a:gd name="connsiteX0" fmla="*/ 0 w 2213598"/>
              <a:gd name="connsiteY0" fmla="*/ 1213025 h 1344115"/>
              <a:gd name="connsiteX1" fmla="*/ 532193 w 2213598"/>
              <a:gd name="connsiteY1" fmla="*/ 0 h 1344115"/>
              <a:gd name="connsiteX2" fmla="*/ 681834 w 2213598"/>
              <a:gd name="connsiteY2" fmla="*/ 83511 h 1344115"/>
              <a:gd name="connsiteX3" fmla="*/ 856016 w 2213598"/>
              <a:gd name="connsiteY3" fmla="*/ 58185 h 1344115"/>
              <a:gd name="connsiteX4" fmla="*/ 2213598 w 2213598"/>
              <a:gd name="connsiteY4" fmla="*/ 1344115 h 1344115"/>
              <a:gd name="connsiteX5" fmla="*/ 0 w 2213598"/>
              <a:gd name="connsiteY5" fmla="*/ 1213025 h 1344115"/>
              <a:gd name="connsiteX0" fmla="*/ 0 w 2213598"/>
              <a:gd name="connsiteY0" fmla="*/ 1213025 h 1344115"/>
              <a:gd name="connsiteX1" fmla="*/ 532193 w 2213598"/>
              <a:gd name="connsiteY1" fmla="*/ 0 h 1344115"/>
              <a:gd name="connsiteX2" fmla="*/ 681834 w 2213598"/>
              <a:gd name="connsiteY2" fmla="*/ 83511 h 1344115"/>
              <a:gd name="connsiteX3" fmla="*/ 856016 w 2213598"/>
              <a:gd name="connsiteY3" fmla="*/ 58185 h 1344115"/>
              <a:gd name="connsiteX4" fmla="*/ 2213598 w 2213598"/>
              <a:gd name="connsiteY4" fmla="*/ 1344115 h 1344115"/>
              <a:gd name="connsiteX5" fmla="*/ 0 w 2213598"/>
              <a:gd name="connsiteY5" fmla="*/ 1213025 h 1344115"/>
              <a:gd name="connsiteX0" fmla="*/ 0 w 2213598"/>
              <a:gd name="connsiteY0" fmla="*/ 1221597 h 1352687"/>
              <a:gd name="connsiteX1" fmla="*/ 530553 w 2213598"/>
              <a:gd name="connsiteY1" fmla="*/ 0 h 1352687"/>
              <a:gd name="connsiteX2" fmla="*/ 681834 w 2213598"/>
              <a:gd name="connsiteY2" fmla="*/ 92083 h 1352687"/>
              <a:gd name="connsiteX3" fmla="*/ 856016 w 2213598"/>
              <a:gd name="connsiteY3" fmla="*/ 66757 h 1352687"/>
              <a:gd name="connsiteX4" fmla="*/ 2213598 w 2213598"/>
              <a:gd name="connsiteY4" fmla="*/ 1352687 h 1352687"/>
              <a:gd name="connsiteX5" fmla="*/ 0 w 2213598"/>
              <a:gd name="connsiteY5" fmla="*/ 1221597 h 1352687"/>
              <a:gd name="connsiteX0" fmla="*/ 0 w 2213598"/>
              <a:gd name="connsiteY0" fmla="*/ 1221597 h 1352687"/>
              <a:gd name="connsiteX1" fmla="*/ 530553 w 2213598"/>
              <a:gd name="connsiteY1" fmla="*/ 0 h 1352687"/>
              <a:gd name="connsiteX2" fmla="*/ 681834 w 2213598"/>
              <a:gd name="connsiteY2" fmla="*/ 92083 h 1352687"/>
              <a:gd name="connsiteX3" fmla="*/ 856016 w 2213598"/>
              <a:gd name="connsiteY3" fmla="*/ 66757 h 1352687"/>
              <a:gd name="connsiteX4" fmla="*/ 2213598 w 2213598"/>
              <a:gd name="connsiteY4" fmla="*/ 1352687 h 1352687"/>
              <a:gd name="connsiteX5" fmla="*/ 0 w 2213598"/>
              <a:gd name="connsiteY5" fmla="*/ 1221597 h 1352687"/>
              <a:gd name="connsiteX0" fmla="*/ 0 w 2213598"/>
              <a:gd name="connsiteY0" fmla="*/ 1232165 h 1363255"/>
              <a:gd name="connsiteX1" fmla="*/ 531145 w 2213598"/>
              <a:gd name="connsiteY1" fmla="*/ 0 h 1363255"/>
              <a:gd name="connsiteX2" fmla="*/ 681834 w 2213598"/>
              <a:gd name="connsiteY2" fmla="*/ 102651 h 1363255"/>
              <a:gd name="connsiteX3" fmla="*/ 856016 w 2213598"/>
              <a:gd name="connsiteY3" fmla="*/ 77325 h 1363255"/>
              <a:gd name="connsiteX4" fmla="*/ 2213598 w 2213598"/>
              <a:gd name="connsiteY4" fmla="*/ 1363255 h 1363255"/>
              <a:gd name="connsiteX5" fmla="*/ 0 w 2213598"/>
              <a:gd name="connsiteY5" fmla="*/ 1232165 h 1363255"/>
              <a:gd name="connsiteX0" fmla="*/ 0 w 2213598"/>
              <a:gd name="connsiteY0" fmla="*/ 1232165 h 1363255"/>
              <a:gd name="connsiteX1" fmla="*/ 531145 w 2213598"/>
              <a:gd name="connsiteY1" fmla="*/ 0 h 1363255"/>
              <a:gd name="connsiteX2" fmla="*/ 681834 w 2213598"/>
              <a:gd name="connsiteY2" fmla="*/ 102651 h 1363255"/>
              <a:gd name="connsiteX3" fmla="*/ 800021 w 2213598"/>
              <a:gd name="connsiteY3" fmla="*/ 55108 h 1363255"/>
              <a:gd name="connsiteX4" fmla="*/ 2213598 w 2213598"/>
              <a:gd name="connsiteY4" fmla="*/ 1363255 h 1363255"/>
              <a:gd name="connsiteX5" fmla="*/ 0 w 2213598"/>
              <a:gd name="connsiteY5" fmla="*/ 1232165 h 1363255"/>
              <a:gd name="connsiteX0" fmla="*/ 0 w 2213598"/>
              <a:gd name="connsiteY0" fmla="*/ 1232165 h 1363255"/>
              <a:gd name="connsiteX1" fmla="*/ 531145 w 2213598"/>
              <a:gd name="connsiteY1" fmla="*/ 0 h 1363255"/>
              <a:gd name="connsiteX2" fmla="*/ 681834 w 2213598"/>
              <a:gd name="connsiteY2" fmla="*/ 102651 h 1363255"/>
              <a:gd name="connsiteX3" fmla="*/ 800021 w 2213598"/>
              <a:gd name="connsiteY3" fmla="*/ 55108 h 1363255"/>
              <a:gd name="connsiteX4" fmla="*/ 2213598 w 2213598"/>
              <a:gd name="connsiteY4" fmla="*/ 1363255 h 1363255"/>
              <a:gd name="connsiteX5" fmla="*/ 0 w 2213598"/>
              <a:gd name="connsiteY5" fmla="*/ 1232165 h 1363255"/>
              <a:gd name="connsiteX0" fmla="*/ 0 w 2213598"/>
              <a:gd name="connsiteY0" fmla="*/ 1232165 h 1363255"/>
              <a:gd name="connsiteX1" fmla="*/ 531145 w 2213598"/>
              <a:gd name="connsiteY1" fmla="*/ 0 h 1363255"/>
              <a:gd name="connsiteX2" fmla="*/ 669627 w 2213598"/>
              <a:gd name="connsiteY2" fmla="*/ 93488 h 1363255"/>
              <a:gd name="connsiteX3" fmla="*/ 800021 w 2213598"/>
              <a:gd name="connsiteY3" fmla="*/ 55108 h 1363255"/>
              <a:gd name="connsiteX4" fmla="*/ 2213598 w 2213598"/>
              <a:gd name="connsiteY4" fmla="*/ 1363255 h 1363255"/>
              <a:gd name="connsiteX5" fmla="*/ 0 w 2213598"/>
              <a:gd name="connsiteY5" fmla="*/ 1232165 h 1363255"/>
              <a:gd name="connsiteX0" fmla="*/ 0 w 1804188"/>
              <a:gd name="connsiteY0" fmla="*/ 881106 h 1363255"/>
              <a:gd name="connsiteX1" fmla="*/ 121735 w 1804188"/>
              <a:gd name="connsiteY1" fmla="*/ 0 h 1363255"/>
              <a:gd name="connsiteX2" fmla="*/ 260217 w 1804188"/>
              <a:gd name="connsiteY2" fmla="*/ 93488 h 1363255"/>
              <a:gd name="connsiteX3" fmla="*/ 390611 w 1804188"/>
              <a:gd name="connsiteY3" fmla="*/ 55108 h 1363255"/>
              <a:gd name="connsiteX4" fmla="*/ 1804188 w 1804188"/>
              <a:gd name="connsiteY4" fmla="*/ 1363255 h 1363255"/>
              <a:gd name="connsiteX5" fmla="*/ 0 w 1804188"/>
              <a:gd name="connsiteY5" fmla="*/ 881106 h 1363255"/>
              <a:gd name="connsiteX0" fmla="*/ 0 w 1856450"/>
              <a:gd name="connsiteY0" fmla="*/ 881106 h 999229"/>
              <a:gd name="connsiteX1" fmla="*/ 121735 w 1856450"/>
              <a:gd name="connsiteY1" fmla="*/ 0 h 999229"/>
              <a:gd name="connsiteX2" fmla="*/ 260217 w 1856450"/>
              <a:gd name="connsiteY2" fmla="*/ 93488 h 999229"/>
              <a:gd name="connsiteX3" fmla="*/ 390611 w 1856450"/>
              <a:gd name="connsiteY3" fmla="*/ 55108 h 999229"/>
              <a:gd name="connsiteX4" fmla="*/ 1856450 w 1856450"/>
              <a:gd name="connsiteY4" fmla="*/ 999229 h 999229"/>
              <a:gd name="connsiteX5" fmla="*/ 0 w 1856450"/>
              <a:gd name="connsiteY5" fmla="*/ 881106 h 999229"/>
              <a:gd name="connsiteX0" fmla="*/ 0 w 1857805"/>
              <a:gd name="connsiteY0" fmla="*/ 881106 h 976730"/>
              <a:gd name="connsiteX1" fmla="*/ 121735 w 1857805"/>
              <a:gd name="connsiteY1" fmla="*/ 0 h 976730"/>
              <a:gd name="connsiteX2" fmla="*/ 260217 w 1857805"/>
              <a:gd name="connsiteY2" fmla="*/ 93488 h 976730"/>
              <a:gd name="connsiteX3" fmla="*/ 390611 w 1857805"/>
              <a:gd name="connsiteY3" fmla="*/ 55108 h 976730"/>
              <a:gd name="connsiteX4" fmla="*/ 1857805 w 1857805"/>
              <a:gd name="connsiteY4" fmla="*/ 976730 h 976730"/>
              <a:gd name="connsiteX5" fmla="*/ 0 w 1857805"/>
              <a:gd name="connsiteY5" fmla="*/ 881106 h 976730"/>
              <a:gd name="connsiteX0" fmla="*/ 0 w 1836510"/>
              <a:gd name="connsiteY0" fmla="*/ 628311 h 976730"/>
              <a:gd name="connsiteX1" fmla="*/ 100440 w 1836510"/>
              <a:gd name="connsiteY1" fmla="*/ 0 h 976730"/>
              <a:gd name="connsiteX2" fmla="*/ 238922 w 1836510"/>
              <a:gd name="connsiteY2" fmla="*/ 93488 h 976730"/>
              <a:gd name="connsiteX3" fmla="*/ 369316 w 1836510"/>
              <a:gd name="connsiteY3" fmla="*/ 55108 h 976730"/>
              <a:gd name="connsiteX4" fmla="*/ 1836510 w 1836510"/>
              <a:gd name="connsiteY4" fmla="*/ 976730 h 976730"/>
              <a:gd name="connsiteX5" fmla="*/ 0 w 1836510"/>
              <a:gd name="connsiteY5" fmla="*/ 628311 h 976730"/>
              <a:gd name="connsiteX0" fmla="*/ 0 w 1845371"/>
              <a:gd name="connsiteY0" fmla="*/ 628311 h 728930"/>
              <a:gd name="connsiteX1" fmla="*/ 100440 w 1845371"/>
              <a:gd name="connsiteY1" fmla="*/ 0 h 728930"/>
              <a:gd name="connsiteX2" fmla="*/ 238922 w 1845371"/>
              <a:gd name="connsiteY2" fmla="*/ 93488 h 728930"/>
              <a:gd name="connsiteX3" fmla="*/ 369316 w 1845371"/>
              <a:gd name="connsiteY3" fmla="*/ 55108 h 728930"/>
              <a:gd name="connsiteX4" fmla="*/ 1845371 w 1845371"/>
              <a:gd name="connsiteY4" fmla="*/ 728930 h 728930"/>
              <a:gd name="connsiteX5" fmla="*/ 0 w 1845371"/>
              <a:gd name="connsiteY5" fmla="*/ 628311 h 728930"/>
              <a:gd name="connsiteX0" fmla="*/ 0 w 1836666"/>
              <a:gd name="connsiteY0" fmla="*/ 483789 h 728930"/>
              <a:gd name="connsiteX1" fmla="*/ 91735 w 1836666"/>
              <a:gd name="connsiteY1" fmla="*/ 0 h 728930"/>
              <a:gd name="connsiteX2" fmla="*/ 230217 w 1836666"/>
              <a:gd name="connsiteY2" fmla="*/ 93488 h 728930"/>
              <a:gd name="connsiteX3" fmla="*/ 360611 w 1836666"/>
              <a:gd name="connsiteY3" fmla="*/ 55108 h 728930"/>
              <a:gd name="connsiteX4" fmla="*/ 1836666 w 1836666"/>
              <a:gd name="connsiteY4" fmla="*/ 728930 h 728930"/>
              <a:gd name="connsiteX5" fmla="*/ 0 w 1836666"/>
              <a:gd name="connsiteY5" fmla="*/ 483789 h 728930"/>
              <a:gd name="connsiteX0" fmla="*/ 0 w 1841879"/>
              <a:gd name="connsiteY0" fmla="*/ 483789 h 572471"/>
              <a:gd name="connsiteX1" fmla="*/ 91735 w 1841879"/>
              <a:gd name="connsiteY1" fmla="*/ 0 h 572471"/>
              <a:gd name="connsiteX2" fmla="*/ 230217 w 1841879"/>
              <a:gd name="connsiteY2" fmla="*/ 93488 h 572471"/>
              <a:gd name="connsiteX3" fmla="*/ 360611 w 1841879"/>
              <a:gd name="connsiteY3" fmla="*/ 55108 h 572471"/>
              <a:gd name="connsiteX4" fmla="*/ 1841879 w 1841879"/>
              <a:gd name="connsiteY4" fmla="*/ 572471 h 572471"/>
              <a:gd name="connsiteX5" fmla="*/ 0 w 1841879"/>
              <a:gd name="connsiteY5" fmla="*/ 483789 h 572471"/>
              <a:gd name="connsiteX0" fmla="*/ 0 w 1841174"/>
              <a:gd name="connsiteY0" fmla="*/ 483789 h 584189"/>
              <a:gd name="connsiteX1" fmla="*/ 91735 w 1841174"/>
              <a:gd name="connsiteY1" fmla="*/ 0 h 584189"/>
              <a:gd name="connsiteX2" fmla="*/ 230217 w 1841174"/>
              <a:gd name="connsiteY2" fmla="*/ 93488 h 584189"/>
              <a:gd name="connsiteX3" fmla="*/ 360611 w 1841174"/>
              <a:gd name="connsiteY3" fmla="*/ 55108 h 584189"/>
              <a:gd name="connsiteX4" fmla="*/ 1841174 w 1841174"/>
              <a:gd name="connsiteY4" fmla="*/ 584189 h 584189"/>
              <a:gd name="connsiteX5" fmla="*/ 0 w 1841174"/>
              <a:gd name="connsiteY5" fmla="*/ 483789 h 584189"/>
              <a:gd name="connsiteX0" fmla="*/ 0 w 1797549"/>
              <a:gd name="connsiteY0" fmla="*/ 658785 h 658785"/>
              <a:gd name="connsiteX1" fmla="*/ 48110 w 1797549"/>
              <a:gd name="connsiteY1" fmla="*/ 0 h 658785"/>
              <a:gd name="connsiteX2" fmla="*/ 186592 w 1797549"/>
              <a:gd name="connsiteY2" fmla="*/ 93488 h 658785"/>
              <a:gd name="connsiteX3" fmla="*/ 316986 w 1797549"/>
              <a:gd name="connsiteY3" fmla="*/ 55108 h 658785"/>
              <a:gd name="connsiteX4" fmla="*/ 1797549 w 1797549"/>
              <a:gd name="connsiteY4" fmla="*/ 584189 h 658785"/>
              <a:gd name="connsiteX5" fmla="*/ 0 w 1797549"/>
              <a:gd name="connsiteY5" fmla="*/ 658785 h 658785"/>
              <a:gd name="connsiteX0" fmla="*/ 0 w 1818896"/>
              <a:gd name="connsiteY0" fmla="*/ 658785 h 743632"/>
              <a:gd name="connsiteX1" fmla="*/ 48110 w 1818896"/>
              <a:gd name="connsiteY1" fmla="*/ 0 h 743632"/>
              <a:gd name="connsiteX2" fmla="*/ 186592 w 1818896"/>
              <a:gd name="connsiteY2" fmla="*/ 93488 h 743632"/>
              <a:gd name="connsiteX3" fmla="*/ 316986 w 1818896"/>
              <a:gd name="connsiteY3" fmla="*/ 55108 h 743632"/>
              <a:gd name="connsiteX4" fmla="*/ 1818896 w 1818896"/>
              <a:gd name="connsiteY4" fmla="*/ 743632 h 743632"/>
              <a:gd name="connsiteX5" fmla="*/ 0 w 1818896"/>
              <a:gd name="connsiteY5" fmla="*/ 658785 h 743632"/>
              <a:gd name="connsiteX0" fmla="*/ 63978 w 1775816"/>
              <a:gd name="connsiteY0" fmla="*/ 696133 h 743632"/>
              <a:gd name="connsiteX1" fmla="*/ 5030 w 1775816"/>
              <a:gd name="connsiteY1" fmla="*/ 0 h 743632"/>
              <a:gd name="connsiteX2" fmla="*/ 143512 w 1775816"/>
              <a:gd name="connsiteY2" fmla="*/ 93488 h 743632"/>
              <a:gd name="connsiteX3" fmla="*/ 273906 w 1775816"/>
              <a:gd name="connsiteY3" fmla="*/ 55108 h 743632"/>
              <a:gd name="connsiteX4" fmla="*/ 1775816 w 1775816"/>
              <a:gd name="connsiteY4" fmla="*/ 743632 h 743632"/>
              <a:gd name="connsiteX5" fmla="*/ 63978 w 1775816"/>
              <a:gd name="connsiteY5" fmla="*/ 696133 h 743632"/>
              <a:gd name="connsiteX0" fmla="*/ 72394 w 1784232"/>
              <a:gd name="connsiteY0" fmla="*/ 696133 h 743632"/>
              <a:gd name="connsiteX1" fmla="*/ 13446 w 1784232"/>
              <a:gd name="connsiteY1" fmla="*/ 0 h 743632"/>
              <a:gd name="connsiteX2" fmla="*/ 151928 w 1784232"/>
              <a:gd name="connsiteY2" fmla="*/ 93488 h 743632"/>
              <a:gd name="connsiteX3" fmla="*/ 282322 w 1784232"/>
              <a:gd name="connsiteY3" fmla="*/ 55108 h 743632"/>
              <a:gd name="connsiteX4" fmla="*/ 1784232 w 1784232"/>
              <a:gd name="connsiteY4" fmla="*/ 743632 h 743632"/>
              <a:gd name="connsiteX5" fmla="*/ 72394 w 1784232"/>
              <a:gd name="connsiteY5" fmla="*/ 696133 h 743632"/>
              <a:gd name="connsiteX0" fmla="*/ 73303 w 1783996"/>
              <a:gd name="connsiteY0" fmla="*/ 677130 h 743632"/>
              <a:gd name="connsiteX1" fmla="*/ 13210 w 1783996"/>
              <a:gd name="connsiteY1" fmla="*/ 0 h 743632"/>
              <a:gd name="connsiteX2" fmla="*/ 151692 w 1783996"/>
              <a:gd name="connsiteY2" fmla="*/ 93488 h 743632"/>
              <a:gd name="connsiteX3" fmla="*/ 282086 w 1783996"/>
              <a:gd name="connsiteY3" fmla="*/ 55108 h 743632"/>
              <a:gd name="connsiteX4" fmla="*/ 1783996 w 1783996"/>
              <a:gd name="connsiteY4" fmla="*/ 743632 h 743632"/>
              <a:gd name="connsiteX5" fmla="*/ 73303 w 1783996"/>
              <a:gd name="connsiteY5" fmla="*/ 677130 h 743632"/>
              <a:gd name="connsiteX0" fmla="*/ 60093 w 1770786"/>
              <a:gd name="connsiteY0" fmla="*/ 677130 h 743632"/>
              <a:gd name="connsiteX1" fmla="*/ 0 w 1770786"/>
              <a:gd name="connsiteY1" fmla="*/ 0 h 743632"/>
              <a:gd name="connsiteX2" fmla="*/ 138482 w 1770786"/>
              <a:gd name="connsiteY2" fmla="*/ 93488 h 743632"/>
              <a:gd name="connsiteX3" fmla="*/ 268876 w 1770786"/>
              <a:gd name="connsiteY3" fmla="*/ 55108 h 743632"/>
              <a:gd name="connsiteX4" fmla="*/ 1770786 w 1770786"/>
              <a:gd name="connsiteY4" fmla="*/ 743632 h 743632"/>
              <a:gd name="connsiteX5" fmla="*/ 60093 w 1770786"/>
              <a:gd name="connsiteY5" fmla="*/ 677130 h 743632"/>
              <a:gd name="connsiteX0" fmla="*/ 44130 w 1770786"/>
              <a:gd name="connsiteY0" fmla="*/ 700033 h 743632"/>
              <a:gd name="connsiteX1" fmla="*/ 0 w 1770786"/>
              <a:gd name="connsiteY1" fmla="*/ 0 h 743632"/>
              <a:gd name="connsiteX2" fmla="*/ 138482 w 1770786"/>
              <a:gd name="connsiteY2" fmla="*/ 93488 h 743632"/>
              <a:gd name="connsiteX3" fmla="*/ 268876 w 1770786"/>
              <a:gd name="connsiteY3" fmla="*/ 55108 h 743632"/>
              <a:gd name="connsiteX4" fmla="*/ 1770786 w 1770786"/>
              <a:gd name="connsiteY4" fmla="*/ 743632 h 743632"/>
              <a:gd name="connsiteX5" fmla="*/ 44130 w 1770786"/>
              <a:gd name="connsiteY5" fmla="*/ 700033 h 743632"/>
              <a:gd name="connsiteX0" fmla="*/ 44130 w 1852339"/>
              <a:gd name="connsiteY0" fmla="*/ 700033 h 781789"/>
              <a:gd name="connsiteX1" fmla="*/ 0 w 1852339"/>
              <a:gd name="connsiteY1" fmla="*/ 0 h 781789"/>
              <a:gd name="connsiteX2" fmla="*/ 138482 w 1852339"/>
              <a:gd name="connsiteY2" fmla="*/ 93488 h 781789"/>
              <a:gd name="connsiteX3" fmla="*/ 268876 w 1852339"/>
              <a:gd name="connsiteY3" fmla="*/ 55108 h 781789"/>
              <a:gd name="connsiteX4" fmla="*/ 1852339 w 1852339"/>
              <a:gd name="connsiteY4" fmla="*/ 781789 h 781789"/>
              <a:gd name="connsiteX5" fmla="*/ 44130 w 1852339"/>
              <a:gd name="connsiteY5" fmla="*/ 700033 h 781789"/>
              <a:gd name="connsiteX0" fmla="*/ 44130 w 1852339"/>
              <a:gd name="connsiteY0" fmla="*/ 700033 h 781789"/>
              <a:gd name="connsiteX1" fmla="*/ 0 w 1852339"/>
              <a:gd name="connsiteY1" fmla="*/ 0 h 781789"/>
              <a:gd name="connsiteX2" fmla="*/ 138482 w 1852339"/>
              <a:gd name="connsiteY2" fmla="*/ 93488 h 781789"/>
              <a:gd name="connsiteX3" fmla="*/ 268876 w 1852339"/>
              <a:gd name="connsiteY3" fmla="*/ 55108 h 781789"/>
              <a:gd name="connsiteX4" fmla="*/ 1852339 w 1852339"/>
              <a:gd name="connsiteY4" fmla="*/ 781789 h 781789"/>
              <a:gd name="connsiteX5" fmla="*/ 44130 w 1852339"/>
              <a:gd name="connsiteY5" fmla="*/ 700033 h 781789"/>
              <a:gd name="connsiteX0" fmla="*/ 44130 w 1852339"/>
              <a:gd name="connsiteY0" fmla="*/ 700033 h 781789"/>
              <a:gd name="connsiteX1" fmla="*/ 0 w 1852339"/>
              <a:gd name="connsiteY1" fmla="*/ 0 h 781789"/>
              <a:gd name="connsiteX2" fmla="*/ 138482 w 1852339"/>
              <a:gd name="connsiteY2" fmla="*/ 93488 h 781789"/>
              <a:gd name="connsiteX3" fmla="*/ 268876 w 1852339"/>
              <a:gd name="connsiteY3" fmla="*/ 55108 h 781789"/>
              <a:gd name="connsiteX4" fmla="*/ 1852339 w 1852339"/>
              <a:gd name="connsiteY4" fmla="*/ 781789 h 781789"/>
              <a:gd name="connsiteX5" fmla="*/ 44130 w 1852339"/>
              <a:gd name="connsiteY5" fmla="*/ 700033 h 781789"/>
              <a:gd name="connsiteX0" fmla="*/ 50880 w 1859089"/>
              <a:gd name="connsiteY0" fmla="*/ 700385 h 782141"/>
              <a:gd name="connsiteX1" fmla="*/ 0 w 1859089"/>
              <a:gd name="connsiteY1" fmla="*/ 0 h 782141"/>
              <a:gd name="connsiteX2" fmla="*/ 145232 w 1859089"/>
              <a:gd name="connsiteY2" fmla="*/ 93840 h 782141"/>
              <a:gd name="connsiteX3" fmla="*/ 275626 w 1859089"/>
              <a:gd name="connsiteY3" fmla="*/ 55460 h 782141"/>
              <a:gd name="connsiteX4" fmla="*/ 1859089 w 1859089"/>
              <a:gd name="connsiteY4" fmla="*/ 782141 h 782141"/>
              <a:gd name="connsiteX5" fmla="*/ 50880 w 1859089"/>
              <a:gd name="connsiteY5" fmla="*/ 700385 h 782141"/>
              <a:gd name="connsiteX0" fmla="*/ 48504 w 1856713"/>
              <a:gd name="connsiteY0" fmla="*/ 702359 h 784115"/>
              <a:gd name="connsiteX1" fmla="*/ 0 w 1856713"/>
              <a:gd name="connsiteY1" fmla="*/ 0 h 784115"/>
              <a:gd name="connsiteX2" fmla="*/ 142856 w 1856713"/>
              <a:gd name="connsiteY2" fmla="*/ 95814 h 784115"/>
              <a:gd name="connsiteX3" fmla="*/ 273250 w 1856713"/>
              <a:gd name="connsiteY3" fmla="*/ 57434 h 784115"/>
              <a:gd name="connsiteX4" fmla="*/ 1856713 w 1856713"/>
              <a:gd name="connsiteY4" fmla="*/ 784115 h 784115"/>
              <a:gd name="connsiteX5" fmla="*/ 48504 w 1856713"/>
              <a:gd name="connsiteY5" fmla="*/ 702359 h 784115"/>
              <a:gd name="connsiteX0" fmla="*/ 48504 w 1856713"/>
              <a:gd name="connsiteY0" fmla="*/ 702359 h 784115"/>
              <a:gd name="connsiteX1" fmla="*/ 0 w 1856713"/>
              <a:gd name="connsiteY1" fmla="*/ 0 h 784115"/>
              <a:gd name="connsiteX2" fmla="*/ 142856 w 1856713"/>
              <a:gd name="connsiteY2" fmla="*/ 95814 h 784115"/>
              <a:gd name="connsiteX3" fmla="*/ 265258 w 1856713"/>
              <a:gd name="connsiteY3" fmla="*/ 40224 h 784115"/>
              <a:gd name="connsiteX4" fmla="*/ 1856713 w 1856713"/>
              <a:gd name="connsiteY4" fmla="*/ 784115 h 784115"/>
              <a:gd name="connsiteX5" fmla="*/ 48504 w 1856713"/>
              <a:gd name="connsiteY5" fmla="*/ 702359 h 784115"/>
              <a:gd name="connsiteX0" fmla="*/ 149387 w 1957596"/>
              <a:gd name="connsiteY0" fmla="*/ 702359 h 784115"/>
              <a:gd name="connsiteX1" fmla="*/ 95020 w 1957596"/>
              <a:gd name="connsiteY1" fmla="*/ 347610 h 784115"/>
              <a:gd name="connsiteX2" fmla="*/ 100883 w 1957596"/>
              <a:gd name="connsiteY2" fmla="*/ 0 h 784115"/>
              <a:gd name="connsiteX3" fmla="*/ 243739 w 1957596"/>
              <a:gd name="connsiteY3" fmla="*/ 95814 h 784115"/>
              <a:gd name="connsiteX4" fmla="*/ 366141 w 1957596"/>
              <a:gd name="connsiteY4" fmla="*/ 40224 h 784115"/>
              <a:gd name="connsiteX5" fmla="*/ 1957596 w 1957596"/>
              <a:gd name="connsiteY5" fmla="*/ 784115 h 784115"/>
              <a:gd name="connsiteX6" fmla="*/ 149387 w 1957596"/>
              <a:gd name="connsiteY6" fmla="*/ 702359 h 784115"/>
              <a:gd name="connsiteX0" fmla="*/ 155522 w 1963731"/>
              <a:gd name="connsiteY0" fmla="*/ 702359 h 784115"/>
              <a:gd name="connsiteX1" fmla="*/ 107018 w 1963731"/>
              <a:gd name="connsiteY1" fmla="*/ 0 h 784115"/>
              <a:gd name="connsiteX2" fmla="*/ 249874 w 1963731"/>
              <a:gd name="connsiteY2" fmla="*/ 95814 h 784115"/>
              <a:gd name="connsiteX3" fmla="*/ 372276 w 1963731"/>
              <a:gd name="connsiteY3" fmla="*/ 40224 h 784115"/>
              <a:gd name="connsiteX4" fmla="*/ 1963731 w 1963731"/>
              <a:gd name="connsiteY4" fmla="*/ 784115 h 784115"/>
              <a:gd name="connsiteX5" fmla="*/ 155522 w 1963731"/>
              <a:gd name="connsiteY5" fmla="*/ 702359 h 784115"/>
              <a:gd name="connsiteX0" fmla="*/ 54712 w 1862921"/>
              <a:gd name="connsiteY0" fmla="*/ 702359 h 784115"/>
              <a:gd name="connsiteX1" fmla="*/ 6208 w 1862921"/>
              <a:gd name="connsiteY1" fmla="*/ 0 h 784115"/>
              <a:gd name="connsiteX2" fmla="*/ 149064 w 1862921"/>
              <a:gd name="connsiteY2" fmla="*/ 95814 h 784115"/>
              <a:gd name="connsiteX3" fmla="*/ 271466 w 1862921"/>
              <a:gd name="connsiteY3" fmla="*/ 40224 h 784115"/>
              <a:gd name="connsiteX4" fmla="*/ 1862921 w 1862921"/>
              <a:gd name="connsiteY4" fmla="*/ 784115 h 784115"/>
              <a:gd name="connsiteX5" fmla="*/ 54712 w 1862921"/>
              <a:gd name="connsiteY5" fmla="*/ 702359 h 784115"/>
              <a:gd name="connsiteX0" fmla="*/ 48504 w 1856713"/>
              <a:gd name="connsiteY0" fmla="*/ 702359 h 784115"/>
              <a:gd name="connsiteX1" fmla="*/ 0 w 1856713"/>
              <a:gd name="connsiteY1" fmla="*/ 0 h 784115"/>
              <a:gd name="connsiteX2" fmla="*/ 142856 w 1856713"/>
              <a:gd name="connsiteY2" fmla="*/ 95814 h 784115"/>
              <a:gd name="connsiteX3" fmla="*/ 265258 w 1856713"/>
              <a:gd name="connsiteY3" fmla="*/ 40224 h 784115"/>
              <a:gd name="connsiteX4" fmla="*/ 1856713 w 1856713"/>
              <a:gd name="connsiteY4" fmla="*/ 784115 h 784115"/>
              <a:gd name="connsiteX5" fmla="*/ 48504 w 1856713"/>
              <a:gd name="connsiteY5" fmla="*/ 702359 h 784115"/>
              <a:gd name="connsiteX0" fmla="*/ 48504 w 1852468"/>
              <a:gd name="connsiteY0" fmla="*/ 702359 h 794067"/>
              <a:gd name="connsiteX1" fmla="*/ 0 w 1852468"/>
              <a:gd name="connsiteY1" fmla="*/ 0 h 794067"/>
              <a:gd name="connsiteX2" fmla="*/ 142856 w 1852468"/>
              <a:gd name="connsiteY2" fmla="*/ 95814 h 794067"/>
              <a:gd name="connsiteX3" fmla="*/ 265258 w 1852468"/>
              <a:gd name="connsiteY3" fmla="*/ 40224 h 794067"/>
              <a:gd name="connsiteX4" fmla="*/ 1852468 w 1852468"/>
              <a:gd name="connsiteY4" fmla="*/ 794067 h 794067"/>
              <a:gd name="connsiteX5" fmla="*/ 48504 w 1852468"/>
              <a:gd name="connsiteY5" fmla="*/ 702359 h 79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2468" h="794067">
                <a:moveTo>
                  <a:pt x="48504" y="702359"/>
                </a:moveTo>
                <a:cubicBezTo>
                  <a:pt x="-2288" y="-13084"/>
                  <a:pt x="11953" y="241072"/>
                  <a:pt x="0" y="0"/>
                </a:cubicBezTo>
                <a:cubicBezTo>
                  <a:pt x="62266" y="71640"/>
                  <a:pt x="77275" y="83350"/>
                  <a:pt x="142856" y="95814"/>
                </a:cubicBezTo>
                <a:cubicBezTo>
                  <a:pt x="182252" y="79966"/>
                  <a:pt x="235246" y="77798"/>
                  <a:pt x="265258" y="40224"/>
                </a:cubicBezTo>
                <a:lnTo>
                  <a:pt x="1852468" y="794067"/>
                </a:lnTo>
                <a:lnTo>
                  <a:pt x="48504" y="702359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92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0BEB4B38-D201-4143-8D23-844EA9ABB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446" y="1433889"/>
            <a:ext cx="4201974" cy="4333764"/>
          </a:xfrm>
          <a:prstGeom prst="rect">
            <a:avLst/>
          </a:prstGeom>
          <a:ln w="0">
            <a:noFill/>
          </a:ln>
        </p:spPr>
      </p:pic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73EE063-B909-4FE9-A0A0-87DAF303625F}"/>
              </a:ext>
            </a:extLst>
          </p:cNvPr>
          <p:cNvGrpSpPr/>
          <p:nvPr/>
        </p:nvGrpSpPr>
        <p:grpSpPr>
          <a:xfrm>
            <a:off x="7376679" y="1421274"/>
            <a:ext cx="4417136" cy="4350893"/>
            <a:chOff x="7376679" y="1425670"/>
            <a:chExt cx="4417136" cy="4350893"/>
          </a:xfrm>
        </p:grpSpPr>
        <p:pic>
          <p:nvPicPr>
            <p:cNvPr id="6" name="Picture 28">
              <a:extLst>
                <a:ext uri="{FF2B5EF4-FFF2-40B4-BE49-F238E27FC236}">
                  <a16:creationId xmlns:a16="http://schemas.microsoft.com/office/drawing/2014/main" id="{C6036ABC-2A6D-4A76-B208-41ECF7CAF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707" y="1425670"/>
              <a:ext cx="4308028" cy="435089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D177FAEE-9E8D-424D-B700-9B7A02A9AA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6679" y="3580287"/>
              <a:ext cx="4417136" cy="1149254"/>
            </a:xfrm>
            <a:prstGeom prst="roundRect">
              <a:avLst>
                <a:gd name="adj" fmla="val 7165"/>
              </a:avLst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30A3F6-40C1-4E51-832D-B1FA061E8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242036"/>
            <a:ext cx="5955649" cy="5139407"/>
          </a:xfrm>
        </p:spPr>
        <p:txBody>
          <a:bodyPr>
            <a:normAutofit/>
          </a:bodyPr>
          <a:lstStyle/>
          <a:p>
            <a:pPr marL="304920" indent="-304560">
              <a:spcBef>
                <a:spcPts val="1599"/>
              </a:spcBef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</a:rPr>
              <a:t>Neutrinos are </a:t>
            </a:r>
            <a:r>
              <a:rPr lang="en-US" b="1" spc="-1" dirty="0">
                <a:solidFill>
                  <a:srgbClr val="000000"/>
                </a:solidFill>
              </a:rPr>
              <a:t>only left-handed</a:t>
            </a:r>
            <a:endParaRPr lang="de-DE" spc="-1" dirty="0">
              <a:solidFill>
                <a:srgbClr val="000000"/>
              </a:solidFill>
            </a:endParaRPr>
          </a:p>
          <a:p>
            <a:pPr marL="304920" indent="-304560">
              <a:spcBef>
                <a:spcPts val="1599"/>
              </a:spcBef>
              <a:buFont typeface="Arial"/>
              <a:buChar char="•"/>
            </a:pPr>
            <a:r>
              <a:rPr lang="en-US" b="1" spc="-1" dirty="0">
                <a:solidFill>
                  <a:srgbClr val="000000"/>
                </a:solidFill>
              </a:rPr>
              <a:t>Right-handed neutrinos </a:t>
            </a:r>
            <a:r>
              <a:rPr lang="en-US" spc="-1" dirty="0">
                <a:solidFill>
                  <a:srgbClr val="000000"/>
                </a:solidFill>
              </a:rPr>
              <a:t>are a </a:t>
            </a:r>
            <a:r>
              <a:rPr lang="en-US" b="1" spc="-1" dirty="0">
                <a:solidFill>
                  <a:srgbClr val="000000"/>
                </a:solidFill>
              </a:rPr>
              <a:t>minimal extension</a:t>
            </a:r>
            <a:r>
              <a:rPr lang="en-US" spc="-1" dirty="0">
                <a:solidFill>
                  <a:srgbClr val="000000"/>
                </a:solidFill>
              </a:rPr>
              <a:t> to </a:t>
            </a:r>
            <a:r>
              <a:rPr lang="en-US" b="1" spc="-1" dirty="0">
                <a:solidFill>
                  <a:srgbClr val="000000"/>
                </a:solidFill>
              </a:rPr>
              <a:t>SM</a:t>
            </a:r>
          </a:p>
          <a:p>
            <a:pPr marL="304920" indent="-304560">
              <a:spcBef>
                <a:spcPts val="1599"/>
              </a:spcBef>
              <a:buFont typeface="Arial"/>
              <a:buChar char="•"/>
            </a:pPr>
            <a:endParaRPr lang="de-DE" b="1" spc="-1" dirty="0">
              <a:solidFill>
                <a:srgbClr val="000000"/>
              </a:solidFill>
            </a:endParaRPr>
          </a:p>
          <a:p>
            <a:pPr marL="304920" indent="-304560">
              <a:spcBef>
                <a:spcPts val="1599"/>
              </a:spcBef>
              <a:buFont typeface="Arial"/>
              <a:buChar char="•"/>
            </a:pPr>
            <a:endParaRPr lang="de-DE" b="1" spc="-1" dirty="0">
              <a:solidFill>
                <a:srgbClr val="000000"/>
              </a:solidFill>
            </a:endParaRPr>
          </a:p>
          <a:p>
            <a:pPr marL="304920" indent="-304560">
              <a:spcBef>
                <a:spcPts val="1599"/>
              </a:spcBef>
              <a:buFont typeface="Arial"/>
              <a:buChar char="•"/>
            </a:pPr>
            <a:endParaRPr lang="de-DE" spc="-1" dirty="0">
              <a:solidFill>
                <a:srgbClr val="000000"/>
              </a:solidFill>
            </a:endParaRPr>
          </a:p>
          <a:p>
            <a:pPr marL="304920" indent="-304560">
              <a:lnSpc>
                <a:spcPct val="100000"/>
              </a:lnSpc>
              <a:spcBef>
                <a:spcPts val="1599"/>
              </a:spcBef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</a:rPr>
              <a:t>No weak interaction </a:t>
            </a:r>
            <a:r>
              <a:rPr lang="de-DE" spc="-1" dirty="0">
                <a:solidFill>
                  <a:srgbClr val="000000"/>
                </a:solidFill>
              </a:rPr>
              <a:t>-&gt; </a:t>
            </a:r>
            <a:r>
              <a:rPr lang="de-DE" b="1" spc="-1" dirty="0">
                <a:solidFill>
                  <a:srgbClr val="000000"/>
                </a:solidFill>
              </a:rPr>
              <a:t>sterile</a:t>
            </a:r>
            <a:endParaRPr lang="de-DE" spc="-1" dirty="0">
              <a:solidFill>
                <a:srgbClr val="000000"/>
              </a:solidFill>
            </a:endParaRPr>
          </a:p>
          <a:p>
            <a:pPr marL="304920" indent="-304560">
              <a:lnSpc>
                <a:spcPct val="100000"/>
              </a:lnSpc>
              <a:spcBef>
                <a:spcPts val="1599"/>
              </a:spcBef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</a:rPr>
              <a:t>Additional mass eigenstates </a:t>
            </a:r>
            <a:endParaRPr lang="de-DE" spc="-1" dirty="0">
              <a:solidFill>
                <a:srgbClr val="00000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E6C0F8-74A4-4EC6-9A2C-7BEEACEA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74638"/>
            <a:ext cx="9551449" cy="944276"/>
          </a:xfrm>
        </p:spPr>
        <p:txBody>
          <a:bodyPr/>
          <a:lstStyle/>
          <a:p>
            <a:r>
              <a:rPr lang="en-US" dirty="0"/>
              <a:t>What are sterile Neutrinos?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4C8BF7-F6F2-441C-93B1-07096BC4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65828CA-5BA1-4A2E-A185-A15465215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5BCF380-E720-44AA-8EFD-B0501A75A965}"/>
              </a:ext>
            </a:extLst>
          </p:cNvPr>
          <p:cNvGrpSpPr/>
          <p:nvPr/>
        </p:nvGrpSpPr>
        <p:grpSpPr>
          <a:xfrm>
            <a:off x="1250228" y="2769289"/>
            <a:ext cx="2902583" cy="1709480"/>
            <a:chOff x="1302010" y="2656461"/>
            <a:chExt cx="2902583" cy="1851124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C2ADBA6B-7E57-433A-BBAF-C51140D6D40C}"/>
                </a:ext>
              </a:extLst>
            </p:cNvPr>
            <p:cNvGrpSpPr/>
            <p:nvPr/>
          </p:nvGrpSpPr>
          <p:grpSpPr>
            <a:xfrm>
              <a:off x="1302010" y="2656461"/>
              <a:ext cx="2750762" cy="1851124"/>
              <a:chOff x="9292146" y="4538193"/>
              <a:chExt cx="2750762" cy="1851124"/>
            </a:xfrm>
          </p:grpSpPr>
          <p:grpSp>
            <p:nvGrpSpPr>
              <p:cNvPr id="20" name="Group 30">
                <a:extLst>
                  <a:ext uri="{FF2B5EF4-FFF2-40B4-BE49-F238E27FC236}">
                    <a16:creationId xmlns:a16="http://schemas.microsoft.com/office/drawing/2014/main" id="{C6DE08FA-C907-4125-AB43-6B4ADD2BF783}"/>
                  </a:ext>
                </a:extLst>
              </p:cNvPr>
              <p:cNvGrpSpPr/>
              <p:nvPr/>
            </p:nvGrpSpPr>
            <p:grpSpPr>
              <a:xfrm>
                <a:off x="9476237" y="4593833"/>
                <a:ext cx="2232249" cy="1795484"/>
                <a:chOff x="3284129" y="4869160"/>
                <a:chExt cx="2232249" cy="17954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24" name="Chart 28">
                      <a:extLst>
                        <a:ext uri="{FF2B5EF4-FFF2-40B4-BE49-F238E27FC236}">
                          <a16:creationId xmlns:a16="http://schemas.microsoft.com/office/drawing/2014/main" id="{1B40B040-9B37-4B9C-963F-695B3F0EBFE5}"/>
                        </a:ext>
                      </a:extLst>
                    </p:cNvPr>
                    <p:cNvGraphicFramePr/>
                    <p:nvPr>
                      <p:extLst/>
                    </p:nvPr>
                  </p:nvGraphicFramePr>
                  <p:xfrm>
                    <a:off x="3284129" y="4869160"/>
                    <a:ext cx="2232249" cy="1795484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4"/>
                    </a:graphicData>
                  </a:graphic>
                </p:graphicFrame>
              </mc:Choice>
              <mc:Fallback xmlns="">
                <p:graphicFrame>
                  <p:nvGraphicFramePr>
                    <p:cNvPr id="24" name="Chart 28">
                      <a:extLst>
                        <a:ext uri="{FF2B5EF4-FFF2-40B4-BE49-F238E27FC236}">
                          <a16:creationId xmlns:a16="http://schemas.microsoft.com/office/drawing/2014/main" id="{1B40B040-9B37-4B9C-963F-695B3F0EBFE5}"/>
                        </a:ext>
                      </a:extLst>
                    </p:cNvPr>
                    <p:cNvGraphicFramePr/>
                    <p:nvPr>
                      <p:extLst>
                        <p:ext uri="{D42A27DB-BD31-4B8C-83A1-F6EECF244321}">
                          <p14:modId xmlns:p14="http://schemas.microsoft.com/office/powerpoint/2010/main" val="3513258616"/>
                        </p:ext>
                      </p:extLst>
                    </p:nvPr>
                  </p:nvGraphicFramePr>
                  <p:xfrm>
                    <a:off x="3284129" y="4869160"/>
                    <a:ext cx="2232249" cy="1795484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6"/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9">
                      <a:extLst>
                        <a:ext uri="{FF2B5EF4-FFF2-40B4-BE49-F238E27FC236}">
                          <a16:creationId xmlns:a16="http://schemas.microsoft.com/office/drawing/2014/main" id="{FEF83569-0957-4CF0-8FA3-29C9D45E8A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03702" y="5456580"/>
                      <a:ext cx="780697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b="1" i="1" smtClean="0"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</m:e>
                              <m:sub>
                                <m:r>
                                  <a:rPr lang="de-DE" sz="2800" b="1" i="1" smtClean="0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800" b="1" dirty="0"/>
                    </a:p>
                  </p:txBody>
                </p:sp>
              </mc:Choice>
              <mc:Fallback xmlns="">
                <p:sp>
                  <p:nvSpPr>
                    <p:cNvPr id="30" name="TextBox 2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03702" y="5456580"/>
                      <a:ext cx="780697" cy="52322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hteck 20">
                    <a:extLst>
                      <a:ext uri="{FF2B5EF4-FFF2-40B4-BE49-F238E27FC236}">
                        <a16:creationId xmlns:a16="http://schemas.microsoft.com/office/drawing/2014/main" id="{6C7F3E18-48CB-4EA3-B8DE-FD486C3B9A8C}"/>
                      </a:ext>
                    </a:extLst>
                  </p:cNvPr>
                  <p:cNvSpPr/>
                  <p:nvPr/>
                </p:nvSpPr>
                <p:spPr>
                  <a:xfrm>
                    <a:off x="10901728" y="4568795"/>
                    <a:ext cx="9908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de-DE" sz="1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de-DE" sz="18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1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1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b>
                              <m:r>
                                <a:rPr lang="de-DE" sz="1800" b="1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de-DE" sz="18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 b="1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Rechteck 20">
                    <a:extLst>
                      <a:ext uri="{FF2B5EF4-FFF2-40B4-BE49-F238E27FC236}">
                        <a16:creationId xmlns:a16="http://schemas.microsoft.com/office/drawing/2014/main" id="{6C7F3E18-48CB-4EA3-B8DE-FD486C3B9A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01728" y="4568795"/>
                    <a:ext cx="990849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2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hteck 21">
                    <a:extLst>
                      <a:ext uri="{FF2B5EF4-FFF2-40B4-BE49-F238E27FC236}">
                        <a16:creationId xmlns:a16="http://schemas.microsoft.com/office/drawing/2014/main" id="{345026A7-045B-40D8-AE39-6B9D8AD0523F}"/>
                      </a:ext>
                    </a:extLst>
                  </p:cNvPr>
                  <p:cNvSpPr/>
                  <p:nvPr/>
                </p:nvSpPr>
                <p:spPr>
                  <a:xfrm>
                    <a:off x="11052060" y="5877672"/>
                    <a:ext cx="990848" cy="3999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8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de-DE" sz="18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de-DE" sz="18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18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1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b>
                              <m:r>
                                <a:rPr lang="de-DE" sz="1800" b="1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de-DE" sz="18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 b="1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Rechteck 21">
                    <a:extLst>
                      <a:ext uri="{FF2B5EF4-FFF2-40B4-BE49-F238E27FC236}">
                        <a16:creationId xmlns:a16="http://schemas.microsoft.com/office/drawing/2014/main" id="{345026A7-045B-40D8-AE39-6B9D8AD0523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52060" y="5877672"/>
                    <a:ext cx="990848" cy="39993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hteck 22">
                    <a:extLst>
                      <a:ext uri="{FF2B5EF4-FFF2-40B4-BE49-F238E27FC236}">
                        <a16:creationId xmlns:a16="http://schemas.microsoft.com/office/drawing/2014/main" id="{EBFECBC0-BA27-48B2-8543-8A986513FBB9}"/>
                      </a:ext>
                    </a:extLst>
                  </p:cNvPr>
                  <p:cNvSpPr/>
                  <p:nvPr/>
                </p:nvSpPr>
                <p:spPr>
                  <a:xfrm>
                    <a:off x="9292146" y="4538193"/>
                    <a:ext cx="990848" cy="3999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de-DE" sz="1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de-DE" sz="1800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1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1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b>
                              <m:r>
                                <a:rPr lang="de-DE" sz="1800" b="1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de-DE" sz="1800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 b="1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Rechteck 22">
                    <a:extLst>
                      <a:ext uri="{FF2B5EF4-FFF2-40B4-BE49-F238E27FC236}">
                        <a16:creationId xmlns:a16="http://schemas.microsoft.com/office/drawing/2014/main" id="{EBFECBC0-BA27-48B2-8543-8A986513FB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92146" y="4538193"/>
                    <a:ext cx="990848" cy="39993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hteck 25">
                  <a:extLst>
                    <a:ext uri="{FF2B5EF4-FFF2-40B4-BE49-F238E27FC236}">
                      <a16:creationId xmlns:a16="http://schemas.microsoft.com/office/drawing/2014/main" id="{77BE65AA-2500-4F70-9649-3384CDFE0065}"/>
                    </a:ext>
                  </a:extLst>
                </p:cNvPr>
                <p:cNvSpPr/>
                <p:nvPr/>
              </p:nvSpPr>
              <p:spPr>
                <a:xfrm>
                  <a:off x="3213745" y="3192048"/>
                  <a:ext cx="990848" cy="3999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800" b="1" i="1" smtClean="0">
                                <a:solidFill>
                                  <a:srgbClr val="EBA30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1" i="1">
                                <a:solidFill>
                                  <a:srgbClr val="EBA301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de-DE" sz="1800" b="1" i="1" smtClean="0">
                                <a:solidFill>
                                  <a:srgbClr val="EBA30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  <m:r>
                          <a:rPr lang="de-DE" sz="1800" b="1" i="0" smtClean="0">
                            <a:solidFill>
                              <a:srgbClr val="EBA30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sz="1800" b="1" i="1" smtClean="0">
                                <a:solidFill>
                                  <a:srgbClr val="EBA30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1" i="0" smtClean="0">
                                <a:solidFill>
                                  <a:srgbClr val="EBA301"/>
                                </a:solidFill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b>
                            <m:r>
                              <a:rPr lang="de-DE" sz="1800" b="1" i="0" smtClean="0">
                                <a:solidFill>
                                  <a:srgbClr val="EBA30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  <m:r>
                          <a:rPr lang="de-DE" sz="1800" b="1" i="0" smtClean="0">
                            <a:solidFill>
                              <a:srgbClr val="EBA30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b="1" dirty="0">
                    <a:solidFill>
                      <a:srgbClr val="EBA30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hteck 25">
                  <a:extLst>
                    <a:ext uri="{FF2B5EF4-FFF2-40B4-BE49-F238E27FC236}">
                      <a16:creationId xmlns:a16="http://schemas.microsoft.com/office/drawing/2014/main" id="{77BE65AA-2500-4F70-9649-3384CDFE0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745" y="3192048"/>
                  <a:ext cx="990848" cy="399934"/>
                </a:xfrm>
                <a:prstGeom prst="rect">
                  <a:avLst/>
                </a:prstGeom>
                <a:blipFill>
                  <a:blip r:embed="rId1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DE08A98E-DF93-4198-BBCB-FD311F8523C6}"/>
              </a:ext>
            </a:extLst>
          </p:cNvPr>
          <p:cNvGrpSpPr/>
          <p:nvPr/>
        </p:nvGrpSpPr>
        <p:grpSpPr>
          <a:xfrm>
            <a:off x="4152811" y="2568775"/>
            <a:ext cx="2593630" cy="1999569"/>
            <a:chOff x="4455972" y="2400607"/>
            <a:chExt cx="2593630" cy="199956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A8357BFC-F1AE-4084-886B-75ED544DAE60}"/>
                </a:ext>
              </a:extLst>
            </p:cNvPr>
            <p:cNvGrpSpPr/>
            <p:nvPr/>
          </p:nvGrpSpPr>
          <p:grpSpPr>
            <a:xfrm>
              <a:off x="4455972" y="2400607"/>
              <a:ext cx="2577527" cy="1999569"/>
              <a:chOff x="9476237" y="4239865"/>
              <a:chExt cx="2577527" cy="2149452"/>
            </a:xfrm>
          </p:grpSpPr>
          <p:grpSp>
            <p:nvGrpSpPr>
              <p:cNvPr id="29" name="Group 30">
                <a:extLst>
                  <a:ext uri="{FF2B5EF4-FFF2-40B4-BE49-F238E27FC236}">
                    <a16:creationId xmlns:a16="http://schemas.microsoft.com/office/drawing/2014/main" id="{EC84C999-1E2E-45B9-A629-31F33C01A00B}"/>
                  </a:ext>
                </a:extLst>
              </p:cNvPr>
              <p:cNvGrpSpPr/>
              <p:nvPr/>
            </p:nvGrpSpPr>
            <p:grpSpPr>
              <a:xfrm>
                <a:off x="9476237" y="4593833"/>
                <a:ext cx="2232249" cy="1795484"/>
                <a:chOff x="3284129" y="4869160"/>
                <a:chExt cx="2232249" cy="17954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33" name="Chart 28">
                      <a:extLst>
                        <a:ext uri="{FF2B5EF4-FFF2-40B4-BE49-F238E27FC236}">
                          <a16:creationId xmlns:a16="http://schemas.microsoft.com/office/drawing/2014/main" id="{904E897E-91EB-4398-9AFC-50A56E34ED12}"/>
                        </a:ext>
                      </a:extLst>
                    </p:cNvPr>
                    <p:cNvGraphicFramePr/>
                    <p:nvPr>
                      <p:extLst/>
                    </p:nvPr>
                  </p:nvGraphicFramePr>
                  <p:xfrm>
                    <a:off x="3284129" y="4869160"/>
                    <a:ext cx="2232249" cy="1795484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6"/>
                    </a:graphicData>
                  </a:graphic>
                </p:graphicFrame>
              </mc:Choice>
              <mc:Fallback xmlns="">
                <p:graphicFrame>
                  <p:nvGraphicFramePr>
                    <p:cNvPr id="33" name="Chart 28">
                      <a:extLst>
                        <a:ext uri="{FF2B5EF4-FFF2-40B4-BE49-F238E27FC236}">
                          <a16:creationId xmlns:a16="http://schemas.microsoft.com/office/drawing/2014/main" id="{904E897E-91EB-4398-9AFC-50A56E34ED12}"/>
                        </a:ext>
                      </a:extLst>
                    </p:cNvPr>
                    <p:cNvGraphicFramePr/>
                    <p:nvPr>
                      <p:extLst>
                        <p:ext uri="{D42A27DB-BD31-4B8C-83A1-F6EECF244321}">
                          <p14:modId xmlns:p14="http://schemas.microsoft.com/office/powerpoint/2010/main" val="3195076259"/>
                        </p:ext>
                      </p:extLst>
                    </p:nvPr>
                  </p:nvGraphicFramePr>
                  <p:xfrm>
                    <a:off x="3284129" y="4869160"/>
                    <a:ext cx="2232249" cy="1795484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7"/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29">
                      <a:extLst>
                        <a:ext uri="{FF2B5EF4-FFF2-40B4-BE49-F238E27FC236}">
                          <a16:creationId xmlns:a16="http://schemas.microsoft.com/office/drawing/2014/main" id="{A688AF81-4E1B-4838-AAB9-887F4C395C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03702" y="5456580"/>
                      <a:ext cx="780697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b="1" i="1" smtClean="0"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</m:e>
                              <m:sub>
                                <m:r>
                                  <a:rPr lang="de-DE" sz="28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800" b="1" dirty="0"/>
                    </a:p>
                  </p:txBody>
                </p:sp>
              </mc:Choice>
              <mc:Fallback xmlns="">
                <p:sp>
                  <p:nvSpPr>
                    <p:cNvPr id="34" name="TextBox 29">
                      <a:extLst>
                        <a:ext uri="{FF2B5EF4-FFF2-40B4-BE49-F238E27FC236}">
                          <a16:creationId xmlns:a16="http://schemas.microsoft.com/office/drawing/2014/main" id="{A688AF81-4E1B-4838-AAB9-887F4C395CE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03702" y="5456580"/>
                      <a:ext cx="780697" cy="523220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Rechteck 29">
                    <a:extLst>
                      <a:ext uri="{FF2B5EF4-FFF2-40B4-BE49-F238E27FC236}">
                        <a16:creationId xmlns:a16="http://schemas.microsoft.com/office/drawing/2014/main" id="{B7426476-4BBD-4AFF-9E4F-310986E98663}"/>
                      </a:ext>
                    </a:extLst>
                  </p:cNvPr>
                  <p:cNvSpPr/>
                  <p:nvPr/>
                </p:nvSpPr>
                <p:spPr>
                  <a:xfrm>
                    <a:off x="10481082" y="4239865"/>
                    <a:ext cx="9908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de-DE" sz="1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de-DE" sz="18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1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1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b>
                              <m:r>
                                <a:rPr lang="de-DE" sz="1800" b="1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de-DE" sz="18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 b="1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Rechteck 29">
                    <a:extLst>
                      <a:ext uri="{FF2B5EF4-FFF2-40B4-BE49-F238E27FC236}">
                        <a16:creationId xmlns:a16="http://schemas.microsoft.com/office/drawing/2014/main" id="{B7426476-4BBD-4AFF-9E4F-310986E9866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81082" y="4239865"/>
                    <a:ext cx="990849" cy="3693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hteck 30">
                    <a:extLst>
                      <a:ext uri="{FF2B5EF4-FFF2-40B4-BE49-F238E27FC236}">
                        <a16:creationId xmlns:a16="http://schemas.microsoft.com/office/drawing/2014/main" id="{B568AEA1-CCE5-4124-85F8-DC2930397337}"/>
                      </a:ext>
                    </a:extLst>
                  </p:cNvPr>
                  <p:cNvSpPr/>
                  <p:nvPr/>
                </p:nvSpPr>
                <p:spPr>
                  <a:xfrm>
                    <a:off x="10842516" y="4471835"/>
                    <a:ext cx="990848" cy="39701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8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de-DE" sz="18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de-DE" sz="18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18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1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b>
                              <m:r>
                                <a:rPr lang="de-DE" sz="1800" b="1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de-DE" sz="18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 b="1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Rechteck 30">
                    <a:extLst>
                      <a:ext uri="{FF2B5EF4-FFF2-40B4-BE49-F238E27FC236}">
                        <a16:creationId xmlns:a16="http://schemas.microsoft.com/office/drawing/2014/main" id="{B568AEA1-CCE5-4124-85F8-DC293039733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42516" y="4471835"/>
                    <a:ext cx="990848" cy="397016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hteck 31">
                    <a:extLst>
                      <a:ext uri="{FF2B5EF4-FFF2-40B4-BE49-F238E27FC236}">
                        <a16:creationId xmlns:a16="http://schemas.microsoft.com/office/drawing/2014/main" id="{6472AC99-1FD8-42EC-A46D-757051AEF3DD}"/>
                      </a:ext>
                    </a:extLst>
                  </p:cNvPr>
                  <p:cNvSpPr/>
                  <p:nvPr/>
                </p:nvSpPr>
                <p:spPr>
                  <a:xfrm>
                    <a:off x="11062916" y="4748937"/>
                    <a:ext cx="990848" cy="39701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de-DE" sz="1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de-DE" sz="1800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1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1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b>
                              <m:r>
                                <a:rPr lang="de-DE" sz="1800" b="1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de-DE" sz="1800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 b="1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Rechteck 31">
                    <a:extLst>
                      <a:ext uri="{FF2B5EF4-FFF2-40B4-BE49-F238E27FC236}">
                        <a16:creationId xmlns:a16="http://schemas.microsoft.com/office/drawing/2014/main" id="{6472AC99-1FD8-42EC-A46D-757051AEF3D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62916" y="4748937"/>
                    <a:ext cx="990848" cy="397016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C4EDE15A-899E-4C0B-8A9C-216137E04675}"/>
                    </a:ext>
                  </a:extLst>
                </p:cNvPr>
                <p:cNvSpPr/>
                <p:nvPr/>
              </p:nvSpPr>
              <p:spPr>
                <a:xfrm>
                  <a:off x="6058754" y="3988188"/>
                  <a:ext cx="99084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800" b="1" i="1" smtClean="0">
                                <a:solidFill>
                                  <a:srgbClr val="EBA30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1" i="1">
                                <a:solidFill>
                                  <a:srgbClr val="EBA301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de-DE" sz="1800" b="1" i="1" smtClean="0">
                                <a:solidFill>
                                  <a:srgbClr val="EBA30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  <m:r>
                          <a:rPr lang="de-DE" sz="1800" b="1" i="0" smtClean="0">
                            <a:solidFill>
                              <a:srgbClr val="EBA30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sz="1800" b="1" i="1" smtClean="0">
                                <a:solidFill>
                                  <a:srgbClr val="EBA30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1" i="0" smtClean="0">
                                <a:solidFill>
                                  <a:srgbClr val="EBA301"/>
                                </a:solidFill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b>
                            <m:r>
                              <a:rPr lang="de-DE" sz="1800" b="1" i="0" smtClean="0">
                                <a:solidFill>
                                  <a:srgbClr val="EBA30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  <m:r>
                          <a:rPr lang="de-DE" sz="1800" b="1" i="0" smtClean="0">
                            <a:solidFill>
                              <a:srgbClr val="EBA30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b="1" dirty="0">
                    <a:solidFill>
                      <a:srgbClr val="EBA30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C4EDE15A-899E-4C0B-8A9C-216137E046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8754" y="3988188"/>
                  <a:ext cx="990848" cy="369332"/>
                </a:xfrm>
                <a:prstGeom prst="rect">
                  <a:avLst/>
                </a:prstGeom>
                <a:blipFill>
                  <a:blip r:embed="rId22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B9D977E3-71E6-4BA7-9590-59252A0EEE49}"/>
              </a:ext>
            </a:extLst>
          </p:cNvPr>
          <p:cNvSpPr/>
          <p:nvPr/>
        </p:nvSpPr>
        <p:spPr>
          <a:xfrm>
            <a:off x="1123195" y="5761919"/>
            <a:ext cx="5955649" cy="559299"/>
          </a:xfrm>
          <a:prstGeom prst="roundRect">
            <a:avLst>
              <a:gd name="adj" fmla="val 21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6000" lvl="2" indent="-306000">
              <a:buFont typeface="Wingdings" panose="05000000000000000000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keV sterile -&gt; dark matter candidate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1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9F5F159-DD3B-4654-9138-B5F79FEA1D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8884" y="1242036"/>
                <a:ext cx="5804018" cy="5211300"/>
              </a:xfrm>
            </p:spPr>
            <p:txBody>
              <a:bodyPr>
                <a:normAutofit/>
              </a:bodyPr>
              <a:lstStyle/>
              <a:p>
                <a:r>
                  <a:rPr lang="de-DE" b="1" dirty="0"/>
                  <a:t>Tiny </a:t>
                </a:r>
                <a:r>
                  <a:rPr lang="de-DE" b="1" dirty="0" err="1"/>
                  <a:t>kink</a:t>
                </a:r>
                <a:r>
                  <a:rPr lang="en-US" b="1" dirty="0"/>
                  <a:t>-</a:t>
                </a:r>
                <a:r>
                  <a:rPr lang="de-DE" b="1" dirty="0"/>
                  <a:t>like </a:t>
                </a:r>
                <a:r>
                  <a:rPr lang="en-US" dirty="0"/>
                  <a:t>imprint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-decay</a:t>
                </a:r>
              </a:p>
              <a:p>
                <a:r>
                  <a:rPr lang="en-US" dirty="0"/>
                  <a:t>High rates required</a:t>
                </a:r>
              </a:p>
              <a:p>
                <a:pPr marL="377886" lvl="1" indent="0">
                  <a:buNone/>
                </a:pPr>
                <a:endParaRPr lang="de-DE" spc="-1" dirty="0"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Installation planned after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-mass campaign completed end of 2025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9F5F159-DD3B-4654-9138-B5F79FEA1D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8884" y="1242036"/>
                <a:ext cx="5804018" cy="5211300"/>
              </a:xfrm>
              <a:blipFill>
                <a:blip r:embed="rId3"/>
                <a:stretch>
                  <a:fillRect l="-1366" t="-1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CBCC3ED-2904-47C4-9221-7953561F3307}"/>
              </a:ext>
            </a:extLst>
          </p:cNvPr>
          <p:cNvGrpSpPr/>
          <p:nvPr/>
        </p:nvGrpSpPr>
        <p:grpSpPr>
          <a:xfrm>
            <a:off x="1374727" y="1772816"/>
            <a:ext cx="5832872" cy="2317614"/>
            <a:chOff x="1374727" y="1807290"/>
            <a:chExt cx="5832872" cy="2317614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36A6778-876C-4746-ACC4-77C611EE62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74727" y="2036844"/>
              <a:ext cx="5832872" cy="2088060"/>
              <a:chOff x="7019684" y="4948955"/>
              <a:chExt cx="4951435" cy="1772522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DCE2469C-AA08-4148-85EC-F6F555BF835D}"/>
                  </a:ext>
                </a:extLst>
              </p:cNvPr>
              <p:cNvGrpSpPr/>
              <p:nvPr/>
            </p:nvGrpSpPr>
            <p:grpSpPr>
              <a:xfrm>
                <a:off x="7019684" y="4948955"/>
                <a:ext cx="4652723" cy="1772522"/>
                <a:chOff x="7019684" y="4948955"/>
                <a:chExt cx="4652723" cy="1772522"/>
              </a:xfrm>
            </p:grpSpPr>
            <p:pic>
              <p:nvPicPr>
                <p:cNvPr id="17" name="Grafik 16">
                  <a:extLst>
                    <a:ext uri="{FF2B5EF4-FFF2-40B4-BE49-F238E27FC236}">
                      <a16:creationId xmlns:a16="http://schemas.microsoft.com/office/drawing/2014/main" id="{1EBEB4CB-4A98-4819-83BC-5B3498A4EE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74515" y="4948955"/>
                  <a:ext cx="1597892" cy="1074101"/>
                </a:xfrm>
                <a:prstGeom prst="rect">
                  <a:avLst/>
                </a:prstGeom>
              </p:spPr>
            </p:pic>
            <p:pic>
              <p:nvPicPr>
                <p:cNvPr id="18" name="image110.jpg">
                  <a:extLst>
                    <a:ext uri="{FF2B5EF4-FFF2-40B4-BE49-F238E27FC236}">
                      <a16:creationId xmlns:a16="http://schemas.microsoft.com/office/drawing/2014/main" id="{8E9BBA1E-734A-48A0-9564-509CCA6EDD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/>
                </a:blip>
                <a:srcRect t="1564" r="2648" b="426"/>
                <a:stretch>
                  <a:fillRect/>
                </a:stretch>
              </p:blipFill>
              <p:spPr>
                <a:xfrm>
                  <a:off x="7019684" y="5178851"/>
                  <a:ext cx="3555883" cy="154262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004ED61-E5BB-4E09-B647-95B0ACA477A0}"/>
                  </a:ext>
                </a:extLst>
              </p:cNvPr>
              <p:cNvSpPr txBox="1"/>
              <p:nvPr/>
            </p:nvSpPr>
            <p:spPr>
              <a:xfrm rot="20645064">
                <a:off x="10276856" y="5767829"/>
                <a:ext cx="169426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75000"/>
                      </a:schemeClr>
                    </a:solidFill>
                  </a:rPr>
                  <a:t>Detector not to scale!</a:t>
                </a:r>
              </a:p>
            </p:txBody>
          </p:sp>
        </p:grp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5C228D48-C25C-4634-AF24-4DBF8A882F45}"/>
                </a:ext>
              </a:extLst>
            </p:cNvPr>
            <p:cNvGrpSpPr/>
            <p:nvPr/>
          </p:nvGrpSpPr>
          <p:grpSpPr>
            <a:xfrm>
              <a:off x="5047769" y="1807290"/>
              <a:ext cx="1653079" cy="1795087"/>
              <a:chOff x="5047769" y="1807290"/>
              <a:chExt cx="1653079" cy="1795087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7AE15C49-FA5E-48CA-A723-5E74A2F79982}"/>
                  </a:ext>
                </a:extLst>
              </p:cNvPr>
              <p:cNvPicPr/>
              <p:nvPr/>
            </p:nvPicPr>
            <p:blipFill>
              <a:blip r:embed="rId6"/>
              <a:stretch/>
            </p:blipFill>
            <p:spPr>
              <a:xfrm>
                <a:off x="5047769" y="1951215"/>
                <a:ext cx="365095" cy="246018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C6EB19C4-0AC1-4F88-BB38-030A179EA583}"/>
                  </a:ext>
                </a:extLst>
              </p:cNvPr>
              <p:cNvPicPr/>
              <p:nvPr/>
            </p:nvPicPr>
            <p:blipFill>
              <a:blip r:embed="rId6"/>
              <a:stretch/>
            </p:blipFill>
            <p:spPr>
              <a:xfrm>
                <a:off x="5412864" y="1861942"/>
                <a:ext cx="365095" cy="246018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B576E5A5-D5B1-4FE5-9C7F-23D1D9774AEC}"/>
                  </a:ext>
                </a:extLst>
              </p:cNvPr>
              <p:cNvPicPr/>
              <p:nvPr/>
            </p:nvPicPr>
            <p:blipFill>
              <a:blip r:embed="rId6"/>
              <a:stretch/>
            </p:blipFill>
            <p:spPr>
              <a:xfrm>
                <a:off x="5788111" y="1807290"/>
                <a:ext cx="365095" cy="246018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4D2C62E0-5280-4ECF-8B92-F10743C6014C}"/>
                  </a:ext>
                </a:extLst>
              </p:cNvPr>
              <p:cNvPicPr/>
              <p:nvPr/>
            </p:nvPicPr>
            <p:blipFill>
              <a:blip r:embed="rId6"/>
              <a:stretch/>
            </p:blipFill>
            <p:spPr>
              <a:xfrm>
                <a:off x="6153206" y="1889749"/>
                <a:ext cx="365095" cy="246018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DF3326DD-03E9-4684-8C4A-C16150168888}"/>
                  </a:ext>
                </a:extLst>
              </p:cNvPr>
              <p:cNvPicPr/>
              <p:nvPr/>
            </p:nvPicPr>
            <p:blipFill>
              <a:blip r:embed="rId6"/>
              <a:stretch/>
            </p:blipFill>
            <p:spPr>
              <a:xfrm>
                <a:off x="5595411" y="3356359"/>
                <a:ext cx="365095" cy="246018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7" name="Picture 2">
                <a:extLst>
                  <a:ext uri="{FF2B5EF4-FFF2-40B4-BE49-F238E27FC236}">
                    <a16:creationId xmlns:a16="http://schemas.microsoft.com/office/drawing/2014/main" id="{8965F534-2A43-4781-B455-04F812F35E4D}"/>
                  </a:ext>
                </a:extLst>
              </p:cNvPr>
              <p:cNvPicPr/>
              <p:nvPr/>
            </p:nvPicPr>
            <p:blipFill>
              <a:blip r:embed="rId6"/>
              <a:stretch/>
            </p:blipFill>
            <p:spPr>
              <a:xfrm>
                <a:off x="5992302" y="3264773"/>
                <a:ext cx="365095" cy="246018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1AE16BDB-65C6-4781-B9EA-D3B08E04D5CF}"/>
                  </a:ext>
                </a:extLst>
              </p:cNvPr>
              <p:cNvPicPr/>
              <p:nvPr/>
            </p:nvPicPr>
            <p:blipFill>
              <a:blip r:embed="rId6"/>
              <a:stretch/>
            </p:blipFill>
            <p:spPr>
              <a:xfrm>
                <a:off x="6335753" y="3164645"/>
                <a:ext cx="365095" cy="246018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81CB446-0C88-49B5-B684-50A50B67F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 Decay also Sensitive to keV Sterile Neutrinos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A085CF-AAFB-4DF5-B03D-ACE0A378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7D6C82-A603-4A25-9F88-51420C6D4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00689EF-CB31-434D-AD30-3C8BB6BCDC5C}"/>
              </a:ext>
            </a:extLst>
          </p:cNvPr>
          <p:cNvGrpSpPr/>
          <p:nvPr/>
        </p:nvGrpSpPr>
        <p:grpSpPr>
          <a:xfrm>
            <a:off x="7022901" y="1344099"/>
            <a:ext cx="5230317" cy="3791531"/>
            <a:chOff x="6958508" y="1107960"/>
            <a:chExt cx="5230317" cy="379153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912B274-B583-4248-92AE-65A0D3ED3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58508" y="1107960"/>
              <a:ext cx="4997740" cy="3791531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10C88C5-C709-4A10-AA70-BBA7237448D7}"/>
                </a:ext>
              </a:extLst>
            </p:cNvPr>
            <p:cNvSpPr txBox="1"/>
            <p:nvPr/>
          </p:nvSpPr>
          <p:spPr>
            <a:xfrm>
              <a:off x="9740553" y="2549151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F77B4"/>
                  </a:solidFill>
                </a:rPr>
                <a:t>Kink-like signature</a:t>
              </a:r>
            </a:p>
          </p:txBody>
        </p: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DD282DB2-CF5F-4275-B12A-A387CC501C75}"/>
                </a:ext>
              </a:extLst>
            </p:cNvPr>
            <p:cNvCxnSpPr/>
            <p:nvPr/>
          </p:nvCxnSpPr>
          <p:spPr>
            <a:xfrm flipH="1">
              <a:off x="9463510" y="2756589"/>
              <a:ext cx="309442" cy="206732"/>
            </a:xfrm>
            <a:prstGeom prst="straightConnector1">
              <a:avLst/>
            </a:prstGeom>
            <a:ln w="25400">
              <a:solidFill>
                <a:srgbClr val="1F77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99204134-AFED-41BD-ABD7-92B8129E1E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849" y="3096094"/>
            <a:ext cx="1474320" cy="956054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8FB6CFDE-5CD5-4716-A5A3-6329C6D6A1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486" y="4970477"/>
            <a:ext cx="789717" cy="129097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1CA4E7B6-A26B-4614-BFA5-3B5CC9481B88}"/>
              </a:ext>
            </a:extLst>
          </p:cNvPr>
          <p:cNvGrpSpPr>
            <a:grpSpLocks noChangeAspect="1"/>
          </p:cNvGrpSpPr>
          <p:nvPr/>
        </p:nvGrpSpPr>
        <p:grpSpPr>
          <a:xfrm>
            <a:off x="1506022" y="2456948"/>
            <a:ext cx="1226835" cy="911412"/>
            <a:chOff x="5561947" y="512159"/>
            <a:chExt cx="1468718" cy="907668"/>
          </a:xfrm>
        </p:grpSpPr>
        <p:pic>
          <p:nvPicPr>
            <p:cNvPr id="20" name="Picture 22">
              <a:extLst>
                <a:ext uri="{FF2B5EF4-FFF2-40B4-BE49-F238E27FC236}">
                  <a16:creationId xmlns:a16="http://schemas.microsoft.com/office/drawing/2014/main" id="{26872BF4-04C0-42A1-9254-9B5BF5B04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951" y="512159"/>
              <a:ext cx="1415714" cy="9076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1" name="TextBox 28">
              <a:extLst>
                <a:ext uri="{FF2B5EF4-FFF2-40B4-BE49-F238E27FC236}">
                  <a16:creationId xmlns:a16="http://schemas.microsoft.com/office/drawing/2014/main" id="{67401088-BE30-4AC0-BC0C-281E62A9CF50}"/>
                </a:ext>
              </a:extLst>
            </p:cNvPr>
            <p:cNvSpPr txBox="1"/>
            <p:nvPr/>
          </p:nvSpPr>
          <p:spPr>
            <a:xfrm rot="21150749">
              <a:off x="5561947" y="559327"/>
              <a:ext cx="880349" cy="33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10</a:t>
              </a:r>
              <a:r>
                <a:rPr lang="en-US" sz="1500" b="1" baseline="30000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8</a:t>
              </a:r>
              <a:r>
                <a:rPr lang="en-US" sz="15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e/s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406C0974-46F3-41C3-8323-7E5A355439B1}"/>
                  </a:ext>
                </a:extLst>
              </p:cNvPr>
              <p:cNvSpPr txBox="1"/>
              <p:nvPr/>
            </p:nvSpPr>
            <p:spPr>
              <a:xfrm>
                <a:off x="7500151" y="943899"/>
                <a:ext cx="3074944" cy="409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nor/>
                            </m:rPr>
                            <a:rPr lang="en-US" sz="1400">
                              <a:solidFill>
                                <a:schemeClr val="tx1"/>
                              </a:solidFill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1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𝛤</m:t>
                          </m:r>
                        </m:num>
                        <m:den>
                          <m:r>
                            <a:rPr lang="de-DE" sz="1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d>
                        <m:d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l-G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e>
                      </m:d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+ </m:t>
                      </m:r>
                      <m:func>
                        <m:funcPr>
                          <m:ctrlPr>
                            <a:rPr lang="de-DE" sz="1400" b="0" i="1" smtClean="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de-DE" sz="1400" b="0" i="1" smtClean="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²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en-US" sz="1400">
                              <a:solidFill>
                                <a:srgbClr val="1F77B4"/>
                              </a:solidFill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de-DE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0" smtClean="0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400" b="0" dirty="0"/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406C0974-46F3-41C3-8323-7E5A35543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151" y="943899"/>
                <a:ext cx="3074944" cy="409086"/>
              </a:xfrm>
              <a:prstGeom prst="rect">
                <a:avLst/>
              </a:prstGeom>
              <a:blipFill>
                <a:blip r:embed="rId11"/>
                <a:stretch>
                  <a:fillRect l="-396" t="-1493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ounded Rectangle 6">
            <a:extLst>
              <a:ext uri="{FF2B5EF4-FFF2-40B4-BE49-F238E27FC236}">
                <a16:creationId xmlns:a16="http://schemas.microsoft.com/office/drawing/2014/main" id="{ED911EED-A23E-4759-B281-20011DBC3B9C}"/>
              </a:ext>
            </a:extLst>
          </p:cNvPr>
          <p:cNvSpPr/>
          <p:nvPr/>
        </p:nvSpPr>
        <p:spPr>
          <a:xfrm>
            <a:off x="1341884" y="5229200"/>
            <a:ext cx="8727957" cy="9023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6000" indent="-306000">
              <a:buFont typeface="Wingdings" panose="05000000000000000000" pitchFamily="2" charset="2"/>
              <a:buChar char="Ø"/>
            </a:pPr>
            <a:r>
              <a:rPr lang="en-US" sz="2800" b="1" dirty="0"/>
              <a:t>TRISTAN</a:t>
            </a:r>
            <a:r>
              <a:rPr lang="en-US" sz="2800" dirty="0"/>
              <a:t> Project = </a:t>
            </a:r>
            <a:r>
              <a:rPr lang="en-US" sz="2800" b="1" dirty="0"/>
              <a:t>high precision electron spectroscopy detector upgrade </a:t>
            </a:r>
            <a:r>
              <a:rPr lang="en-US" sz="2800" dirty="0"/>
              <a:t>for the KATRIN experiment</a:t>
            </a:r>
          </a:p>
        </p:txBody>
      </p:sp>
    </p:spTree>
    <p:extLst>
      <p:ext uri="{BB962C8B-B14F-4D97-AF65-F5344CB8AC3E}">
        <p14:creationId xmlns:p14="http://schemas.microsoft.com/office/powerpoint/2010/main" val="22414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9F5F159-DD3B-4654-9138-B5F79FEA1D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8884" y="1242036"/>
                <a:ext cx="5804018" cy="5211300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Spectral distortion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-decay</a:t>
                </a:r>
              </a:p>
              <a:p>
                <a:pPr marL="377886" lvl="1" indent="0">
                  <a:buNone/>
                </a:pPr>
                <a:endParaRPr lang="de-DE" spc="-1" dirty="0"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9F5F159-DD3B-4654-9138-B5F79FEA1D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8884" y="1242036"/>
                <a:ext cx="5804018" cy="5211300"/>
              </a:xfrm>
              <a:blipFill>
                <a:blip r:embed="rId3"/>
                <a:stretch>
                  <a:fillRect l="-1366" t="-1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581CB446-0C88-49B5-B684-50A50B67F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 Decay also Sensitive to keV Sterile Neutrinos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A085CF-AAFB-4DF5-B03D-ACE0A378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7D6C82-A603-4A25-9F88-51420C6D4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00689EF-CB31-434D-AD30-3C8BB6BCDC5C}"/>
              </a:ext>
            </a:extLst>
          </p:cNvPr>
          <p:cNvGrpSpPr/>
          <p:nvPr/>
        </p:nvGrpSpPr>
        <p:grpSpPr>
          <a:xfrm>
            <a:off x="7033578" y="1344099"/>
            <a:ext cx="5301029" cy="3791531"/>
            <a:chOff x="6969185" y="1107960"/>
            <a:chExt cx="5301029" cy="379153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912B274-B583-4248-92AE-65A0D3ED3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185" y="1107960"/>
              <a:ext cx="4976384" cy="3791531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10C88C5-C709-4A10-AA70-BBA7237448D7}"/>
                </a:ext>
              </a:extLst>
            </p:cNvPr>
            <p:cNvSpPr txBox="1"/>
            <p:nvPr/>
          </p:nvSpPr>
          <p:spPr>
            <a:xfrm>
              <a:off x="9821942" y="2468139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F77B4"/>
                  </a:solidFill>
                </a:rPr>
                <a:t>Kink-like signature</a:t>
              </a:r>
            </a:p>
          </p:txBody>
        </p: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DD282DB2-CF5F-4275-B12A-A387CC501C75}"/>
                </a:ext>
              </a:extLst>
            </p:cNvPr>
            <p:cNvCxnSpPr/>
            <p:nvPr/>
          </p:nvCxnSpPr>
          <p:spPr>
            <a:xfrm flipH="1">
              <a:off x="9544899" y="2675577"/>
              <a:ext cx="309442" cy="206732"/>
            </a:xfrm>
            <a:prstGeom prst="straightConnector1">
              <a:avLst/>
            </a:prstGeom>
            <a:ln w="25400">
              <a:solidFill>
                <a:srgbClr val="1F77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99204134-AFED-41BD-ABD7-92B8129E1E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849" y="3096094"/>
            <a:ext cx="1474320" cy="956054"/>
          </a:xfrm>
          <a:prstGeom prst="rect">
            <a:avLst/>
          </a:prstGeom>
        </p:spPr>
      </p:pic>
      <p:sp>
        <p:nvSpPr>
          <p:cNvPr id="21" name="TextBox 28">
            <a:extLst>
              <a:ext uri="{FF2B5EF4-FFF2-40B4-BE49-F238E27FC236}">
                <a16:creationId xmlns:a16="http://schemas.microsoft.com/office/drawing/2014/main" id="{67401088-BE30-4AC0-BC0C-281E62A9CF50}"/>
              </a:ext>
            </a:extLst>
          </p:cNvPr>
          <p:cNvSpPr txBox="1"/>
          <p:nvPr/>
        </p:nvSpPr>
        <p:spPr>
          <a:xfrm rot="21150749">
            <a:off x="1506022" y="2504311"/>
            <a:ext cx="735364" cy="332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10</a:t>
            </a:r>
            <a:r>
              <a:rPr lang="en-US" sz="1500" b="1" baseline="30000" dirty="0">
                <a:solidFill>
                  <a:schemeClr val="bg1"/>
                </a:solidFill>
                <a:latin typeface="Palatino Linotype" panose="02040502050505030304" pitchFamily="18" charset="0"/>
              </a:rPr>
              <a:t>8</a:t>
            </a:r>
            <a:r>
              <a:rPr lang="en-US" sz="15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e/s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C0BD7632-CA25-46C8-93A4-FDA0F83A80E4}"/>
                  </a:ext>
                </a:extLst>
              </p:cNvPr>
              <p:cNvSpPr txBox="1"/>
              <p:nvPr/>
            </p:nvSpPr>
            <p:spPr>
              <a:xfrm>
                <a:off x="8060028" y="943899"/>
                <a:ext cx="3074944" cy="409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nor/>
                            </m:rPr>
                            <a:rPr lang="en-US" sz="1400">
                              <a:solidFill>
                                <a:schemeClr val="tx1"/>
                              </a:solidFill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1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𝛤</m:t>
                          </m:r>
                        </m:num>
                        <m:den>
                          <m:r>
                            <a:rPr lang="de-DE" sz="1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d>
                        <m:d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l-G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e>
                      </m:d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+ </m:t>
                      </m:r>
                      <m:func>
                        <m:funcPr>
                          <m:ctrlPr>
                            <a:rPr lang="de-DE" sz="1400" b="0" i="1" smtClean="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de-DE" sz="1400" b="0" i="1" smtClean="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²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en-US" sz="1400">
                              <a:solidFill>
                                <a:srgbClr val="1F77B4"/>
                              </a:solidFill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de-DE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0" smtClean="0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400" b="0" dirty="0"/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C0BD7632-CA25-46C8-93A4-FDA0F83A8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028" y="943899"/>
                <a:ext cx="3074944" cy="409086"/>
              </a:xfrm>
              <a:prstGeom prst="rect">
                <a:avLst/>
              </a:prstGeom>
              <a:blipFill>
                <a:blip r:embed="rId6"/>
                <a:stretch>
                  <a:fillRect l="-396" t="-1493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294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9F5F159-DD3B-4654-9138-B5F79FEA1D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8884" y="1242036"/>
                <a:ext cx="5804018" cy="5211300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Spectral distortion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-decay</a:t>
                </a:r>
              </a:p>
              <a:p>
                <a:r>
                  <a:rPr lang="en-US" dirty="0"/>
                  <a:t>High rates required</a:t>
                </a:r>
              </a:p>
              <a:p>
                <a:pPr marL="377886" lvl="1" indent="0">
                  <a:buNone/>
                </a:pPr>
                <a:endParaRPr lang="de-DE" spc="-1" dirty="0"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9F5F159-DD3B-4654-9138-B5F79FEA1D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8884" y="1242036"/>
                <a:ext cx="5804018" cy="5211300"/>
              </a:xfrm>
              <a:blipFill>
                <a:blip r:embed="rId3"/>
                <a:stretch>
                  <a:fillRect l="-1366" t="-1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581CB446-0C88-49B5-B684-50A50B67F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 Decay also Sensitive to keV Sterile Neutrinos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A085CF-AAFB-4DF5-B03D-ACE0A378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7D6C82-A603-4A25-9F88-51420C6D4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827D592-60C3-4DB8-B20D-DEFFD5BE25D7}"/>
              </a:ext>
            </a:extLst>
          </p:cNvPr>
          <p:cNvGrpSpPr/>
          <p:nvPr/>
        </p:nvGrpSpPr>
        <p:grpSpPr>
          <a:xfrm>
            <a:off x="6814492" y="1264256"/>
            <a:ext cx="5328592" cy="3806137"/>
            <a:chOff x="6814492" y="1412776"/>
            <a:chExt cx="5328592" cy="3806137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47A980B9-56A0-4A93-BA07-77A508E5D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4492" y="1412776"/>
              <a:ext cx="5328592" cy="380613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hteck 36">
                  <a:extLst>
                    <a:ext uri="{FF2B5EF4-FFF2-40B4-BE49-F238E27FC236}">
                      <a16:creationId xmlns:a16="http://schemas.microsoft.com/office/drawing/2014/main" id="{F7383B35-9EA4-4059-89D0-26BC29F3ADEE}"/>
                    </a:ext>
                  </a:extLst>
                </p:cNvPr>
                <p:cNvSpPr/>
                <p:nvPr/>
              </p:nvSpPr>
              <p:spPr>
                <a:xfrm rot="16200000">
                  <a:off x="6555765" y="2301296"/>
                  <a:ext cx="89973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de-DE" sz="1600" i="1" smtClean="0">
                                <a:solidFill>
                                  <a:srgbClr val="1F77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de-DE" sz="1600" b="0" i="0" smtClean="0">
                                <a:solidFill>
                                  <a:srgbClr val="1F77B4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de-DE" sz="1600">
                                <a:solidFill>
                                  <a:srgbClr val="1F77B4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de-DE" sz="1600" i="1">
                                <a:solidFill>
                                  <a:srgbClr val="1F77B4"/>
                                </a:solidFill>
                                <a:latin typeface="Cambria Math" panose="02040503050406030204" pitchFamily="18" charset="0"/>
                              </a:rPr>
                              <m:t>²</m:t>
                            </m:r>
                          </m:fName>
                          <m:e>
                            <m:r>
                              <m:rPr>
                                <m:nor/>
                              </m:rPr>
                              <a:rPr lang="en-US" sz="1600">
                                <a:solidFill>
                                  <a:srgbClr val="1F77B4"/>
                                </a:solidFill>
                              </a:rPr>
                              <m:t>𝜃</m:t>
                            </m:r>
                          </m:e>
                        </m:func>
                        <m:r>
                          <a:rPr lang="de-DE" sz="1600" b="0" i="1" smtClean="0">
                            <a:solidFill>
                              <a:srgbClr val="1F77B4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7" name="Rechteck 36">
                  <a:extLst>
                    <a:ext uri="{FF2B5EF4-FFF2-40B4-BE49-F238E27FC236}">
                      <a16:creationId xmlns:a16="http://schemas.microsoft.com/office/drawing/2014/main" id="{F7383B35-9EA4-4059-89D0-26BC29F3AD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555765" y="2301296"/>
                  <a:ext cx="899733" cy="338554"/>
                </a:xfrm>
                <a:prstGeom prst="rect">
                  <a:avLst/>
                </a:prstGeom>
                <a:blipFill>
                  <a:blip r:embed="rId5"/>
                  <a:stretch>
                    <a:fillRect r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406C0974-46F3-41C3-8323-7E5A355439B1}"/>
                  </a:ext>
                </a:extLst>
              </p:cNvPr>
              <p:cNvSpPr txBox="1"/>
              <p:nvPr/>
            </p:nvSpPr>
            <p:spPr>
              <a:xfrm>
                <a:off x="8060028" y="943899"/>
                <a:ext cx="3074944" cy="409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nor/>
                            </m:rPr>
                            <a:rPr lang="en-US" sz="1400">
                              <a:solidFill>
                                <a:schemeClr val="tx1"/>
                              </a:solidFill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1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𝛤</m:t>
                          </m:r>
                        </m:num>
                        <m:den>
                          <m:r>
                            <a:rPr lang="de-DE" sz="1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d>
                        <m:d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l-G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e>
                      </m:d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+ </m:t>
                      </m:r>
                      <m:func>
                        <m:funcPr>
                          <m:ctrlPr>
                            <a:rPr lang="de-DE" sz="1400" b="0" i="1" smtClean="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de-DE" sz="1400" b="0" i="1" smtClean="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²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en-US" sz="1400">
                              <a:solidFill>
                                <a:srgbClr val="1F77B4"/>
                              </a:solidFill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de-DE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0" smtClean="0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400" b="0" dirty="0"/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406C0974-46F3-41C3-8323-7E5A35543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028" y="943899"/>
                <a:ext cx="3074944" cy="409086"/>
              </a:xfrm>
              <a:prstGeom prst="rect">
                <a:avLst/>
              </a:prstGeom>
              <a:blipFill>
                <a:blip r:embed="rId6"/>
                <a:stretch>
                  <a:fillRect l="-396" t="-1493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415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9F5F159-DD3B-4654-9138-B5F79FEA1D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8884" y="1242036"/>
                <a:ext cx="5804018" cy="5211300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Spectral distortion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-decay</a:t>
                </a:r>
              </a:p>
              <a:p>
                <a:r>
                  <a:rPr lang="en-US" dirty="0"/>
                  <a:t>High rates required</a:t>
                </a:r>
              </a:p>
              <a:p>
                <a:pPr marL="377886" lvl="1" indent="0">
                  <a:buNone/>
                </a:pPr>
                <a:endParaRPr lang="de-DE" spc="-1" dirty="0"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Installation planned after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-mass campaign completed end of 2025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9F5F159-DD3B-4654-9138-B5F79FEA1D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8884" y="1242036"/>
                <a:ext cx="5804018" cy="5211300"/>
              </a:xfrm>
              <a:blipFill>
                <a:blip r:embed="rId3"/>
                <a:stretch>
                  <a:fillRect l="-1366" t="-1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36A6778-876C-4746-ACC4-77C611EE62D0}"/>
              </a:ext>
            </a:extLst>
          </p:cNvPr>
          <p:cNvGrpSpPr>
            <a:grpSpLocks noChangeAspect="1"/>
          </p:cNvGrpSpPr>
          <p:nvPr/>
        </p:nvGrpSpPr>
        <p:grpSpPr>
          <a:xfrm>
            <a:off x="1374727" y="2002370"/>
            <a:ext cx="5832872" cy="2088060"/>
            <a:chOff x="7019684" y="4948955"/>
            <a:chExt cx="4951435" cy="1772522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DCE2469C-AA08-4148-85EC-F6F555BF835D}"/>
                </a:ext>
              </a:extLst>
            </p:cNvPr>
            <p:cNvGrpSpPr/>
            <p:nvPr/>
          </p:nvGrpSpPr>
          <p:grpSpPr>
            <a:xfrm>
              <a:off x="7019684" y="4948955"/>
              <a:ext cx="4652723" cy="1772522"/>
              <a:chOff x="7019684" y="4948955"/>
              <a:chExt cx="4652723" cy="1772522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1EBEB4CB-4A98-4819-83BC-5B3498A4E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74515" y="4948955"/>
                <a:ext cx="1597892" cy="1074101"/>
              </a:xfrm>
              <a:prstGeom prst="rect">
                <a:avLst/>
              </a:prstGeom>
            </p:spPr>
          </p:pic>
          <p:pic>
            <p:nvPicPr>
              <p:cNvPr id="18" name="image110.jpg">
                <a:extLst>
                  <a:ext uri="{FF2B5EF4-FFF2-40B4-BE49-F238E27FC236}">
                    <a16:creationId xmlns:a16="http://schemas.microsoft.com/office/drawing/2014/main" id="{8E9BBA1E-734A-48A0-9564-509CCA6ED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/>
              </a:blip>
              <a:srcRect t="1564" r="2648" b="426"/>
              <a:stretch>
                <a:fillRect/>
              </a:stretch>
            </p:blipFill>
            <p:spPr>
              <a:xfrm>
                <a:off x="7019684" y="5178851"/>
                <a:ext cx="3555883" cy="1542626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004ED61-E5BB-4E09-B647-95B0ACA477A0}"/>
                </a:ext>
              </a:extLst>
            </p:cNvPr>
            <p:cNvSpPr txBox="1"/>
            <p:nvPr/>
          </p:nvSpPr>
          <p:spPr>
            <a:xfrm rot="20645064">
              <a:off x="10276856" y="5767829"/>
              <a:ext cx="1694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</a:rPr>
                <a:t>Detector not to scale!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81CB446-0C88-49B5-B684-50A50B67F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 Decay also Sensitive to keV Sterile Neutrinos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A085CF-AAFB-4DF5-B03D-ACE0A378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Siegmann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7D6C82-A603-4A25-9F88-51420C6D4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de-DE" smtClean="0"/>
              <a:pPr/>
              <a:t>9</a:t>
            </a:fld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1CA4E7B6-A26B-4614-BFA5-3B5CC9481B88}"/>
              </a:ext>
            </a:extLst>
          </p:cNvPr>
          <p:cNvGrpSpPr>
            <a:grpSpLocks noChangeAspect="1"/>
          </p:cNvGrpSpPr>
          <p:nvPr/>
        </p:nvGrpSpPr>
        <p:grpSpPr>
          <a:xfrm>
            <a:off x="1506022" y="2456948"/>
            <a:ext cx="1226835" cy="911412"/>
            <a:chOff x="5561947" y="512159"/>
            <a:chExt cx="1468718" cy="907668"/>
          </a:xfrm>
        </p:grpSpPr>
        <p:pic>
          <p:nvPicPr>
            <p:cNvPr id="20" name="Picture 22">
              <a:extLst>
                <a:ext uri="{FF2B5EF4-FFF2-40B4-BE49-F238E27FC236}">
                  <a16:creationId xmlns:a16="http://schemas.microsoft.com/office/drawing/2014/main" id="{26872BF4-04C0-42A1-9254-9B5BF5B04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951" y="512159"/>
              <a:ext cx="1415714" cy="9076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1" name="TextBox 28">
              <a:extLst>
                <a:ext uri="{FF2B5EF4-FFF2-40B4-BE49-F238E27FC236}">
                  <a16:creationId xmlns:a16="http://schemas.microsoft.com/office/drawing/2014/main" id="{67401088-BE30-4AC0-BC0C-281E62A9CF50}"/>
                </a:ext>
              </a:extLst>
            </p:cNvPr>
            <p:cNvSpPr txBox="1"/>
            <p:nvPr/>
          </p:nvSpPr>
          <p:spPr>
            <a:xfrm rot="21150749">
              <a:off x="5561947" y="559327"/>
              <a:ext cx="880349" cy="33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10</a:t>
              </a:r>
              <a:r>
                <a:rPr lang="en-US" sz="1500" b="1" baseline="30000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8</a:t>
              </a:r>
              <a:r>
                <a:rPr lang="en-US" sz="15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e/s</a:t>
              </a:r>
            </a:p>
          </p:txBody>
        </p:sp>
      </p:grpSp>
      <p:sp>
        <p:nvSpPr>
          <p:cNvPr id="33" name="Rounded Rectangle 6">
            <a:extLst>
              <a:ext uri="{FF2B5EF4-FFF2-40B4-BE49-F238E27FC236}">
                <a16:creationId xmlns:a16="http://schemas.microsoft.com/office/drawing/2014/main" id="{ED911EED-A23E-4759-B281-20011DBC3B9C}"/>
              </a:ext>
            </a:extLst>
          </p:cNvPr>
          <p:cNvSpPr/>
          <p:nvPr/>
        </p:nvSpPr>
        <p:spPr>
          <a:xfrm>
            <a:off x="1341884" y="5229200"/>
            <a:ext cx="8727957" cy="9023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6000" indent="-306000">
              <a:buFont typeface="Wingdings" panose="05000000000000000000" pitchFamily="2" charset="2"/>
              <a:buChar char="Ø"/>
            </a:pPr>
            <a:r>
              <a:rPr lang="en-US" sz="2800" b="1" dirty="0"/>
              <a:t>TRISTAN</a:t>
            </a:r>
            <a:r>
              <a:rPr lang="en-US" sz="2800" dirty="0"/>
              <a:t> </a:t>
            </a:r>
            <a:r>
              <a:rPr lang="en-US" sz="2800" b="1" dirty="0"/>
              <a:t>SDD</a:t>
            </a:r>
            <a:r>
              <a:rPr lang="en-US" sz="2800" dirty="0"/>
              <a:t> = </a:t>
            </a:r>
            <a:r>
              <a:rPr lang="en-US" sz="2800" b="1" dirty="0"/>
              <a:t>high precision electron spectroscopy detector upgrade </a:t>
            </a:r>
            <a:r>
              <a:rPr lang="en-US" sz="2800" dirty="0"/>
              <a:t>for the KATRIN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5E6741A1-C319-47C6-A839-35D288AD3280}"/>
                  </a:ext>
                </a:extLst>
              </p:cNvPr>
              <p:cNvSpPr txBox="1"/>
              <p:nvPr/>
            </p:nvSpPr>
            <p:spPr>
              <a:xfrm>
                <a:off x="8060028" y="943899"/>
                <a:ext cx="3074944" cy="409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nor/>
                            </m:rPr>
                            <a:rPr lang="en-US" sz="1400">
                              <a:solidFill>
                                <a:schemeClr val="tx1"/>
                              </a:solidFill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1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𝛤</m:t>
                          </m:r>
                        </m:num>
                        <m:den>
                          <m:r>
                            <a:rPr lang="de-DE" sz="1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d>
                        <m:d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l-G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e>
                      </m:d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+ </m:t>
                      </m:r>
                      <m:func>
                        <m:funcPr>
                          <m:ctrlPr>
                            <a:rPr lang="de-DE" sz="1400" b="0" i="1" smtClean="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de-DE" sz="1400" b="0" i="1" smtClean="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²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en-US" sz="1400">
                              <a:solidFill>
                                <a:srgbClr val="1F77B4"/>
                              </a:solidFill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de-DE" sz="1400" i="1">
                              <a:solidFill>
                                <a:srgbClr val="1F77B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0" smtClean="0">
                                  <a:solidFill>
                                    <a:srgbClr val="1F77B4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400" b="0" dirty="0"/>
              </a:p>
            </p:txBody>
          </p:sp>
        </mc:Choice>
        <mc:Fallback xmlns="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5E6741A1-C319-47C6-A839-35D288AD3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028" y="943899"/>
                <a:ext cx="3074944" cy="409086"/>
              </a:xfrm>
              <a:prstGeom prst="rect">
                <a:avLst/>
              </a:prstGeom>
              <a:blipFill>
                <a:blip r:embed="rId11"/>
                <a:stretch>
                  <a:fillRect l="-396" t="-1493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C2760C5-B6A4-4E76-8AC6-506F48623826}"/>
              </a:ext>
            </a:extLst>
          </p:cNvPr>
          <p:cNvGrpSpPr/>
          <p:nvPr/>
        </p:nvGrpSpPr>
        <p:grpSpPr>
          <a:xfrm>
            <a:off x="7033578" y="1344099"/>
            <a:ext cx="5301029" cy="3791531"/>
            <a:chOff x="6969185" y="1107960"/>
            <a:chExt cx="5301029" cy="3791531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2A79F9D1-8F7D-4D58-BE00-977638C17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185" y="1107960"/>
              <a:ext cx="4976384" cy="3791531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304465D-82C2-4A66-AA13-20693C811D86}"/>
                </a:ext>
              </a:extLst>
            </p:cNvPr>
            <p:cNvSpPr txBox="1"/>
            <p:nvPr/>
          </p:nvSpPr>
          <p:spPr>
            <a:xfrm>
              <a:off x="9821942" y="2468139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F77B4"/>
                  </a:solidFill>
                </a:rPr>
                <a:t>Kink-like signature</a:t>
              </a: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C06D4891-202E-40A9-9594-6F43B2C93F2C}"/>
                </a:ext>
              </a:extLst>
            </p:cNvPr>
            <p:cNvCxnSpPr/>
            <p:nvPr/>
          </p:nvCxnSpPr>
          <p:spPr>
            <a:xfrm flipH="1">
              <a:off x="9544899" y="2675577"/>
              <a:ext cx="309442" cy="206732"/>
            </a:xfrm>
            <a:prstGeom prst="straightConnector1">
              <a:avLst/>
            </a:prstGeom>
            <a:ln w="25400">
              <a:solidFill>
                <a:srgbClr val="1F77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7753B320-94A7-4F93-B5E1-35AA5D593C3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849" y="3096094"/>
            <a:ext cx="1474320" cy="956054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8FB6CFDE-5CD5-4716-A5A3-6329C6D6A1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486" y="4970477"/>
            <a:ext cx="789717" cy="12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6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Technologie 16:9">
  <a:themeElements>
    <a:clrScheme name="Benutzerdefiniert 1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65BD"/>
      </a:accent1>
      <a:accent2>
        <a:srgbClr val="606060"/>
      </a:accent2>
      <a:accent3>
        <a:srgbClr val="00B050"/>
      </a:accent3>
      <a:accent4>
        <a:srgbClr val="FF9900"/>
      </a:accent4>
      <a:accent5>
        <a:srgbClr val="C00000"/>
      </a:accent5>
      <a:accent6>
        <a:srgbClr val="009999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TUM.potx" id="{52A5341B-5AC7-4AF4-BDD0-FA175FA37CFA}" vid="{ACC6A939-BF76-4B0A-9C14-322B66CB4004}"/>
    </a:ext>
  </a:extLst>
</a:theme>
</file>

<file path=ppt/theme/theme2.xml><?xml version="1.0" encoding="utf-8"?>
<a:theme xmlns:a="http://schemas.openxmlformats.org/drawingml/2006/main" name="Office-Design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C67BEE-D13F-4BD2-98A5-34D8A0977F68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4873beb7-5857-4685-be1f-d57550cc96cc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1617</Words>
  <Application>Microsoft Office PowerPoint</Application>
  <PresentationFormat>Benutzerdefiniert</PresentationFormat>
  <Paragraphs>425</Paragraphs>
  <Slides>35</Slides>
  <Notes>11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4" baseType="lpstr">
      <vt:lpstr>Arial</vt:lpstr>
      <vt:lpstr>Calibri</vt:lpstr>
      <vt:lpstr>Cambria Math</vt:lpstr>
      <vt:lpstr>Liberation Sans</vt:lpstr>
      <vt:lpstr>Lohit Devanagari</vt:lpstr>
      <vt:lpstr>Noto Sans CJK SC Regular</vt:lpstr>
      <vt:lpstr>Palatino Linotype</vt:lpstr>
      <vt:lpstr>Wingdings</vt:lpstr>
      <vt:lpstr>Technologie 16:9</vt:lpstr>
      <vt:lpstr>Development of a Silicon Drift Detector Array to Search for keV-scale Sterile Neutrinos with the KATRIN Experiment</vt:lpstr>
      <vt:lpstr>Tritium and Neutrinos</vt:lpstr>
      <vt:lpstr>Neutrino Mass Measurement</vt:lpstr>
      <vt:lpstr>Neutrino Mass Measurement</vt:lpstr>
      <vt:lpstr>What are sterile Neutrinos?</vt:lpstr>
      <vt:lpstr>Beta Decay also Sensitive to keV Sterile Neutrinos</vt:lpstr>
      <vt:lpstr>Beta Decay also Sensitive to keV Sterile Neutrinos</vt:lpstr>
      <vt:lpstr>Beta Decay also Sensitive to keV Sterile Neutrinos</vt:lpstr>
      <vt:lpstr>Beta Decay also Sensitive to keV Sterile Neutrinos</vt:lpstr>
      <vt:lpstr>Challenges for TRISTAN Detector System</vt:lpstr>
      <vt:lpstr>Challenges for TRISTAN Detector System</vt:lpstr>
      <vt:lpstr>Development of the first TRISTAN Detector Module</vt:lpstr>
      <vt:lpstr>PowerPoint-Präsentation</vt:lpstr>
      <vt:lpstr>Development of the first TRISTAN Detector Module</vt:lpstr>
      <vt:lpstr>Characterization TRISTAN Module (Winston) </vt:lpstr>
      <vt:lpstr>Operation Temperature for Detector Module</vt:lpstr>
      <vt:lpstr>Development of the first TRISTAN Detector Module</vt:lpstr>
      <vt:lpstr>PowerPoint-Präsentation</vt:lpstr>
      <vt:lpstr>Commissioning with X-Ray Source</vt:lpstr>
      <vt:lpstr>PowerPoint-Präsentation</vt:lpstr>
      <vt:lpstr>Measurements with Electrons</vt:lpstr>
      <vt:lpstr>Inhomogeneity in Energy Resolution for Electrons</vt:lpstr>
      <vt:lpstr>Inhomogeneity in Energy Resolution for Electrons</vt:lpstr>
      <vt:lpstr>Effect of the Entrance Window</vt:lpstr>
      <vt:lpstr>Effect of the Entrance Window</vt:lpstr>
      <vt:lpstr>Development of the first TRISTAN Detector Module</vt:lpstr>
      <vt:lpstr>Cleaning the Detector Surface</vt:lpstr>
      <vt:lpstr>Cleaning the Detector Surface</vt:lpstr>
      <vt:lpstr>Off-Center Detector Measurements</vt:lpstr>
      <vt:lpstr>Energy resolution for X-Rays and Electrons</vt:lpstr>
      <vt:lpstr>Towards the TRISTAN Detector System</vt:lpstr>
      <vt:lpstr>PowerPoint-Präsentation</vt:lpstr>
      <vt:lpstr>PowerPoint-Präsentation</vt:lpstr>
      <vt:lpstr>PowerPoint-Präsentation</vt:lpstr>
      <vt:lpstr>Noise Curve for Detector Module</vt:lpstr>
    </vt:vector>
  </TitlesOfParts>
  <Company>Max Plank Institut München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TRISTAN Project</dc:title>
  <dc:creator>Daniel Siegmann</dc:creator>
  <cp:lastModifiedBy>Daniel Siegmann</cp:lastModifiedBy>
  <cp:revision>122</cp:revision>
  <dcterms:created xsi:type="dcterms:W3CDTF">2023-03-14T14:38:33Z</dcterms:created>
  <dcterms:modified xsi:type="dcterms:W3CDTF">2024-05-23T08:46:56Z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