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6" r:id="rId2"/>
    <p:sldId id="288" r:id="rId3"/>
    <p:sldId id="272" r:id="rId4"/>
    <p:sldId id="368" r:id="rId5"/>
    <p:sldId id="362" r:id="rId6"/>
    <p:sldId id="361" r:id="rId7"/>
    <p:sldId id="369" r:id="rId8"/>
    <p:sldId id="365" r:id="rId9"/>
    <p:sldId id="366" r:id="rId10"/>
    <p:sldId id="367" r:id="rId11"/>
    <p:sldId id="370" r:id="rId12"/>
    <p:sldId id="371" r:id="rId13"/>
    <p:sldId id="374" r:id="rId14"/>
    <p:sldId id="364" r:id="rId15"/>
    <p:sldId id="375" r:id="rId16"/>
    <p:sldId id="291" r:id="rId17"/>
    <p:sldId id="403" r:id="rId18"/>
    <p:sldId id="388" r:id="rId19"/>
    <p:sldId id="387" r:id="rId20"/>
    <p:sldId id="402" r:id="rId21"/>
    <p:sldId id="342" r:id="rId22"/>
    <p:sldId id="386" r:id="rId23"/>
    <p:sldId id="384" r:id="rId24"/>
    <p:sldId id="360" r:id="rId25"/>
    <p:sldId id="395" r:id="rId26"/>
    <p:sldId id="391" r:id="rId27"/>
    <p:sldId id="401" r:id="rId28"/>
    <p:sldId id="393" r:id="rId29"/>
    <p:sldId id="265" r:id="rId30"/>
    <p:sldId id="400" r:id="rId31"/>
    <p:sldId id="398" r:id="rId32"/>
    <p:sldId id="268" r:id="rId33"/>
    <p:sldId id="389" r:id="rId34"/>
    <p:sldId id="382" r:id="rId35"/>
    <p:sldId id="381" r:id="rId36"/>
    <p:sldId id="404" r:id="rId37"/>
    <p:sldId id="383" r:id="rId38"/>
    <p:sldId id="378" r:id="rId39"/>
    <p:sldId id="379" r:id="rId40"/>
    <p:sldId id="3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FEDA00"/>
    <a:srgbClr val="FFE697"/>
    <a:srgbClr val="FFD248"/>
    <a:srgbClr val="96BACC"/>
    <a:srgbClr val="1745FF"/>
    <a:srgbClr val="E8F0F4"/>
    <a:srgbClr val="D5E4EB"/>
    <a:srgbClr val="0F9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3022" autoAdjust="0"/>
  </p:normalViewPr>
  <p:slideViewPr>
    <p:cSldViewPr snapToGrid="0">
      <p:cViewPr varScale="1">
        <p:scale>
          <a:sx n="78" d="100"/>
          <a:sy n="78" d="100"/>
        </p:scale>
        <p:origin x="1794" y="84"/>
      </p:cViewPr>
      <p:guideLst>
        <p:guide orient="horz" pos="2160"/>
        <p:guide pos="7265"/>
      </p:guideLst>
    </p:cSldViewPr>
  </p:slideViewPr>
  <p:notesTextViewPr>
    <p:cViewPr>
      <p:scale>
        <a:sx n="3" d="2"/>
        <a:sy n="3" d="2"/>
      </p:scale>
      <p:origin x="0" y="0"/>
    </p:cViewPr>
  </p:notesTextViewPr>
  <p:sorterViewPr>
    <p:cViewPr>
      <p:scale>
        <a:sx n="100" d="100"/>
        <a:sy n="100" d="100"/>
      </p:scale>
      <p:origin x="0" y="-1456"/>
    </p:cViewPr>
  </p:sorter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F5633B4-D264-9AAD-24AE-DF8C9C722F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FFD1C45D-E04F-B2A5-ABA1-A5E39B3323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BC4671-AB6D-4A10-A49B-8700BE3B10DA}" type="datetimeFigureOut">
              <a:rPr lang="en-US" smtClean="0"/>
              <a:t>1/20/2025</a:t>
            </a:fld>
            <a:endParaRPr lang="en-US"/>
          </a:p>
        </p:txBody>
      </p:sp>
      <p:sp>
        <p:nvSpPr>
          <p:cNvPr id="4" name="Fußzeilenplatzhalter 3">
            <a:extLst>
              <a:ext uri="{FF2B5EF4-FFF2-40B4-BE49-F238E27FC236}">
                <a16:creationId xmlns:a16="http://schemas.microsoft.com/office/drawing/2014/main" id="{F9607378-14AA-0C7B-F7B2-2780A31B1D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19940EDC-2244-F87A-3C19-13DEC4E230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EEC10B-3D2F-481F-AAE4-1A9497B125B1}" type="slidenum">
              <a:rPr lang="en-US" smtClean="0"/>
              <a:t>‹#›</a:t>
            </a:fld>
            <a:endParaRPr lang="en-US"/>
          </a:p>
        </p:txBody>
      </p:sp>
    </p:spTree>
    <p:extLst>
      <p:ext uri="{BB962C8B-B14F-4D97-AF65-F5344CB8AC3E}">
        <p14:creationId xmlns:p14="http://schemas.microsoft.com/office/powerpoint/2010/main" val="30184594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7:08.146"/>
    </inkml:context>
    <inkml:brush xml:id="br0">
      <inkml:brushProperty name="width" value="0.035" units="cm"/>
      <inkml:brushProperty name="height" value="0.035" units="cm"/>
      <inkml:brushProperty name="color" value="#E71224"/>
    </inkml:brush>
  </inkml:definitions>
  <inkml:trace contextRef="#ctx0" brushRef="#br0">34 0 24303,'-34'11568'0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8:55.122"/>
    </inkml:context>
    <inkml:brush xml:id="br0">
      <inkml:brushProperty name="width" value="0.035" units="cm"/>
      <inkml:brushProperty name="height" value="0.035" units="cm"/>
      <inkml:brushProperty name="color" value="#E71224"/>
    </inkml:brush>
  </inkml:definitions>
  <inkml:trace contextRef="#ctx0" brushRef="#br0">0 1 24575,'12'0'0,"10"0"0,6 0 0,5 0 0,3 0 0,0 0 0,1 0 0,-1 0 0,6 0 0,-5 0-8191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59.588"/>
    </inkml:context>
    <inkml:brush xml:id="br0">
      <inkml:brushProperty name="width" value="0.035" units="cm"/>
      <inkml:brushProperty name="height" value="0.035" units="cm"/>
    </inkml:brush>
  </inkml:definitions>
  <inkml:trace contextRef="#ctx0" brushRef="#br0">86 0 24575,'0'2'0,"1"-1"0,-1 0 0,0 0 0,1 0 0,-1 0 0,1 0 0,-1 0 0,1 0 0,0 0 0,-1 0 0,1 0 0,0 0 0,0 0 0,0-1 0,-1 1 0,1 0 0,0 0 0,0-1 0,0 1 0,0-1 0,0 1 0,0-1 0,2 1 0,32 11 0,-21-8 0,28 10 0,-25-10 0,-1 1 0,0 1 0,-1 0 0,1 1 0,18 12 0,-30-16 0,-1 0 0,1 0 0,-1 1 0,1-1 0,-1 0 0,0 1 0,0 0 0,0 0 0,-1 0 0,0 0 0,1 0 0,-1 1 0,-1-1 0,1 1 0,-1-1 0,0 1 0,0-1 0,0 1 0,0 0 0,-1 0 0,0-1 0,0 1 0,-1 8 0,-1 1 0,-1-1 0,-1 0 0,0 0 0,0 0 0,-1 0 0,-1-1 0,0 0 0,-1 0 0,0-1 0,-1 1 0,-1-2 0,1 1 0,-11 9 0,10-10 0,-1-1 0,0-1 0,0 0 0,0 0 0,-1-1 0,0 0 0,-1-1 0,0 0 0,1-1 0,-2 0 0,1-1 0,-1 0 0,-22 3 0,30-7 0,0 0 0,0 0 0,0-1 0,0 1 0,0-1 0,0 0 0,1-1 0,-1 1 0,0-1 0,1 0 0,-6-3 0,9 4 0,0 1 0,-1-1 0,1 0 0,0 0 0,-1 0 0,1 0 0,0 0 0,0 0 0,0 0 0,0 0 0,0 0 0,0-1 0,0 1 0,0 0 0,1-1 0,-1 1 0,0 0 0,1-1 0,-1 1 0,1-1 0,-1 1 0,1-1 0,0 1 0,0-1 0,0 1 0,0-1 0,0 0 0,0 1 0,0-1 0,0 1 0,0-1 0,1 1 0,-1-1 0,1 1 0,-1-1 0,1 1 0,1-3 0,-1 2 0,0 0 0,1 0 0,-1 0 0,1 0 0,-1 0 0,1 1 0,0-1 0,-1 1 0,1-1 0,0 1 0,0 0 0,0-1 0,0 1 0,0 0 0,1 0 0,-1 0 0,0 1 0,0-1 0,1 1 0,3-1 0,-1 0 0,0 1 0,0 1 0,0-1 0,1 1 0,-1 0 0,0 0 0,0 0 0,9 5 0,3 1 0,0 2 0,-1 0 0,0 1 0,16 14 0,-17-12-114,0-1 1,1 0-1,1-1 0,0-1 0,0-1 1,1 0-1,0-1 0,0-1 0,0-1 1,1 0-1,21 1 0,-10-3-6712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01.616"/>
    </inkml:context>
    <inkml:brush xml:id="br0">
      <inkml:brushProperty name="width" value="0.035" units="cm"/>
      <inkml:brushProperty name="height" value="0.035" units="cm"/>
    </inkml:brush>
  </inkml:definitions>
  <inkml:trace contextRef="#ctx0" brushRef="#br0">4 863 24575,'-2'-124'0,"5"-131"0,12 160 0,-8 65 0,3-45 0,-7-2 0,-6-85 0,3 159 0,0 0 0,-1-1 0,1 1 0,-1 0 0,0 0 0,0 0 0,0 0 0,0 0 0,0 0 0,-1 0 0,1 0 0,-3-3 0,4 6 0,0 0 0,0 0 0,-1 0 0,1 0 0,0-1 0,0 1 0,0 0 0,-1 0 0,1 0 0,0 0 0,0 0 0,-1 0 0,1 0 0,0 0 0,0 0 0,-1 0 0,1 0 0,0 0 0,0 0 0,-1 0 0,1 0 0,0 0 0,0 0 0,0 0 0,-1 0 0,1 0 0,0 0 0,0 0 0,-1 0 0,1 1 0,0-1 0,0 0 0,0 0 0,-1 0 0,1 0 0,0 0 0,0 1 0,0-1 0,0 0 0,-1 0 0,1 0 0,0 1 0,0-1 0,0 0 0,-7 27 0,0 67 0,8 138 0,2-86 0,-5-26 0,5 136 0,-1-230 40,1 1 0,7 25 0,-8-42-205,1 0 0,0 0 0,1-1 0,0 0 0,1 1 0,-1-1 0,2-1 0,7 11 0,2-3-6661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03.309"/>
    </inkml:context>
    <inkml:brush xml:id="br0">
      <inkml:brushProperty name="width" value="0.035" units="cm"/>
      <inkml:brushProperty name="height" value="0.035" units="cm"/>
    </inkml:brush>
  </inkml:definitions>
  <inkml:trace contextRef="#ctx0" brushRef="#br0">473 62 24575,'-2'-4'0,"-1"1"0,0-1 0,0 1 0,0 0 0,0-1 0,0 1 0,-1 1 0,1-1 0,-1 1 0,0-1 0,0 1 0,-6-3 0,-1 1 0,-1 0 0,1 1 0,0 0 0,-1 1 0,0 0 0,1 1 0,-1 0 0,0 1 0,0 0 0,0 1 0,1 0 0,-1 1 0,0 0 0,1 1 0,0 1 0,0-1 0,0 2 0,0-1 0,0 2 0,1-1 0,-17 13 0,14-10 0,1 1 0,1 0 0,-1 1 0,1 0 0,1 1 0,0 0 0,0 0 0,2 1 0,-1 1 0,1-1 0,1 1 0,0 1 0,1-1 0,0 1 0,1 0 0,1 0 0,-3 16 0,6-25 0,1 0 0,0 0 0,0 0 0,0-1 0,0 1 0,1 0 0,-1 0 0,2 0 0,-1 0 0,0 0 0,1-1 0,0 1 0,0 0 0,0-1 0,0 0 0,1 1 0,4 4 0,-2-4 0,0 0 0,0 0 0,0-1 0,1 0 0,0 0 0,-1 0 0,2 0 0,-1-1 0,0 0 0,1-1 0,8 3 0,-2-1 0,1-1 0,-1-1 0,1 0 0,-1-1 0,1 0 0,0-1 0,-1-1 0,1 0 0,0-1 0,-1-1 0,0 0 0,19-6 0,-6-2 0,0-1 0,-2 0 0,1-2 0,-2-1 0,23-19 0,-36 26 0,-1 0 0,0-1 0,-1 0 0,1-1 0,-2 1 0,1-2 0,-2 1 0,1-1 0,-1 0 0,-1 0 0,0-1 0,-1 1 0,5-19 0,-2-13-1365,-4 5-5461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05.176"/>
    </inkml:context>
    <inkml:brush xml:id="br0">
      <inkml:brushProperty name="width" value="0.035" units="cm"/>
      <inkml:brushProperty name="height" value="0.035" units="cm"/>
    </inkml:brush>
  </inkml:definitions>
  <inkml:trace contextRef="#ctx0" brushRef="#br0">490 69 24575,'-13'-1'0,"1"-1"0,0 0 0,0-1 0,1 0 0,-1-1 0,1-1 0,-14-6 0,9 4 0,1 1 0,-1 0 0,-19-3 0,19 5 0,0 2 0,0 0 0,0 1 0,-1 0 0,1 2 0,0 0 0,0 0 0,-28 8 0,37-7 0,0 0 0,1 1 0,0 0 0,-1 0 0,1 1 0,1 0 0,-1 0 0,0 0 0,1 1 0,0-1 0,0 1 0,0 1 0,1-1 0,-1 1 0,2-1 0,-1 1 0,0 0 0,1 1 0,0-1 0,1 0 0,-1 1 0,-2 11 0,0 12 0,1 1 0,1 0 0,1 0 0,2 0 0,7 58 0,-6-84 0,0 1 0,0-1 0,1 0 0,0 1 0,0-1 0,0 0 0,1 0 0,-1-1 0,1 1 0,0-1 0,1 1 0,-1-1 0,1 0 0,0 0 0,0 0 0,0-1 0,0 1 0,0-1 0,1 0 0,0 0 0,0-1 0,0 1 0,0-1 0,0 0 0,0-1 0,0 1 0,1-1 0,5 1 0,9 1 0,-1 0 0,1-1 0,0-2 0,-1 0 0,1-1 0,32-5 0,-41 4 7,0-1 0,0 0-1,0-1 1,0 0 0,-1-1-1,0 0 1,1 0-1,-2-1 1,1-1 0,-1 1-1,0-2 1,0 1 0,-1-1-1,0 0 1,0-1 0,-1 0-1,10-17 1,-7 10-156,-2-1 1,0 0-1,-1 0 1,0-1-1,-2 0 1,0 0-1,-1 0 1,0-1-1,0-36 1,-3 20-6678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07.242"/>
    </inkml:context>
    <inkml:brush xml:id="br0">
      <inkml:brushProperty name="width" value="0.035" units="cm"/>
      <inkml:brushProperty name="height" value="0.035" units="cm"/>
    </inkml:brush>
  </inkml:definitions>
  <inkml:trace contextRef="#ctx0" brushRef="#br0">277 144 24575,'1'0'0,"0"-1"0,0 1 0,0 0 0,0 0 0,0 0 0,0-1 0,0 1 0,0 0 0,0-1 0,-1 1 0,1-1 0,0 1 0,0-1 0,0 0 0,-1 1 0,1-1 0,0 0 0,-1 1 0,1-1 0,-1 0 0,1 0 0,-1 1 0,1-1 0,-1 0 0,1 0 0,-1 0 0,0 0 0,1 0 0,-1 0 0,0 0 0,0 0 0,0 1 0,0-1 0,0 0 0,0 0 0,0 0 0,0 0 0,0 0 0,-1-1 0,-9-38 0,7 35 0,-1 0 0,1 0 0,-1 0 0,-1 0 0,1 1 0,-1 0 0,1 0 0,-1 0 0,0 0 0,0 1 0,-1 0 0,1 0 0,-1 0 0,0 1 0,0 0 0,0 0 0,-6-1 0,-3 0 0,0 0 0,0 1 0,0 1 0,0 0 0,-29 3 0,40-1 0,1-1 0,-1 1 0,1 0 0,-1 0 0,1 0 0,0 1 0,-1-1 0,1 1 0,0-1 0,0 1 0,0 0 0,0 1 0,1-1 0,-1 0 0,0 1 0,1 0 0,0-1 0,-1 1 0,1 0 0,0 0 0,1 0 0,-1 0 0,0 1 0,1-1 0,0 0 0,0 1 0,0-1 0,0 1 0,0-1 0,1 1 0,0 0 0,-1-1 0,1 1 0,1-1 0,-1 1 0,0-1 0,1 1 0,0-1 0,0 1 0,0-1 0,0 1 0,0-1 0,1 0 0,0 1 0,-1-1 0,1 0 0,0 0 0,1-1 0,-1 1 0,0 0 0,1-1 0,-1 1 0,1-1 0,4 3 0,12 7 0,0-1 0,1-2 0,0 1 0,1-2 0,28 7 0,-24-7 0,-1 0 0,0 1 0,29 17 0,-50-25 0,-1 1 0,1-1 0,-1 0 0,1 1 0,-1 0 0,0-1 0,0 1 0,1 0 0,-1 0 0,-1 0 0,1 1 0,0-1 0,0 0 0,-1 1 0,1-1 0,-1 1 0,0 0 0,0-1 0,0 1 0,0 0 0,0 0 0,-1-1 0,1 1 0,-1 0 0,0 0 0,0 0 0,0 0 0,0 0 0,0-1 0,-2 6 0,0 0 0,-2-1 0,1 0 0,-1 0 0,0-1 0,0 1 0,-1-1 0,0 0 0,0 0 0,-1-1 0,-8 8 0,-9 8 40,-2-1 0,-42 26 0,58-40-175,-1-1 0,0 0 0,0 0 0,-1-1 0,1-1 0,-1 0 0,0 0 0,0-1 0,0-1 0,-20 1 0,-4-5-6691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09.213"/>
    </inkml:context>
    <inkml:brush xml:id="br0">
      <inkml:brushProperty name="width" value="0.035" units="cm"/>
      <inkml:brushProperty name="height" value="0.035" units="cm"/>
    </inkml:brush>
  </inkml:definitions>
  <inkml:trace contextRef="#ctx0" brushRef="#br0">1 215 24575,'9'-1'0,"0"0"0,0 0 0,-1-1 0,1 0 0,0 0 0,-1-1 0,0 0 0,0-1 0,0 0 0,14-9 0,-10 5 0,-1 0 0,-1 0 0,1-2 0,-2 1 0,1-1 0,9-13 0,-17 21 0,-1-1 0,1 0 0,0 0 0,-1 0 0,1 0 0,-1-1 0,0 1 0,0 0 0,0 0 0,-1-1 0,1 1 0,-1-1 0,0 1 0,0 0 0,0-1 0,0 1 0,-1-1 0,1 1 0,-1 0 0,0-1 0,0 1 0,-1-4 0,1 5 0,0 0 0,0 1 0,-1-1 0,1 1 0,0-1 0,0 1 0,-1-1 0,1 1 0,-1 0 0,1 0 0,-1 0 0,0 0 0,1 0 0,-1 0 0,0 0 0,0 0 0,1 1 0,-1-1 0,0 1 0,0-1 0,0 1 0,0 0 0,0 0 0,0 0 0,0 0 0,0 0 0,0 0 0,0 0 0,1 1 0,-1-1 0,0 1 0,0-1 0,0 1 0,0 0 0,1 0 0,-1 0 0,0 0 0,1 0 0,-3 2 0,-1 0 0,0 1 0,1 0 0,-1 0 0,1 0 0,0 1 0,0-1 0,0 1 0,1 0 0,0 0 0,0 0 0,0 1 0,0-1 0,1 1 0,0 0 0,0 0 0,0-1 0,1 1 0,-1 8 0,-1 14 0,1-1 0,2 48 0,0-57 0,0-8 0,1 1 0,0-1 0,0 0 0,1 0 0,0 0 0,1 0 0,0 0 0,0 0 0,1-1 0,1 1 0,-1-1 0,2 0 0,-1-1 0,1 1 0,0-1 0,1 0 0,0 0 0,0-1 0,1 0 0,0-1 0,0 1 0,0-1 0,1-1 0,16 8 0,-10-5-227,2-2-1,-1 0 1,0 0-1,1-2 1,34 5-1,-7-4-6598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12.156"/>
    </inkml:context>
    <inkml:brush xml:id="br0">
      <inkml:brushProperty name="width" value="0.035" units="cm"/>
      <inkml:brushProperty name="height" value="0.035" units="cm"/>
    </inkml:brush>
  </inkml:definitions>
  <inkml:trace contextRef="#ctx0" brushRef="#br0">3 1 24575,'-2'130'0,"5"146"0,-3-270 5,1 0 0,0-1 0,0 1 0,1-1 0,-1 1 0,1-1 0,0 1 0,1-1 0,0 0 0,-1 0 0,1 0 0,1 0 0,-1-1 0,1 1 0,0-1 0,0 0 0,0 0 0,1 0 0,-1-1 0,1 1 0,0-1 0,0 0 0,10 4 0,1-1-217,1 0 0,0-1 0,0-1-1,0 0 1,0-2 0,29 2 0,-12-3-6614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13.073"/>
    </inkml:context>
    <inkml:brush xml:id="br0">
      <inkml:brushProperty name="width" value="0.035" units="cm"/>
      <inkml:brushProperty name="height" value="0.035" units="cm"/>
    </inkml:brush>
  </inkml:definitions>
  <inkml:trace contextRef="#ctx0" brushRef="#br0">1 173 24575,'11'-6'0,"17"-8"0,14-1 0,12-5 0,2 2 0,-2 4 0,-4 4 0,-5-2 0,1 1 0,-7-3 0,-4 0 0,3 3 0,2 3 0,-7 3-8191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14.977"/>
    </inkml:context>
    <inkml:brush xml:id="br0">
      <inkml:brushProperty name="width" value="0.035" units="cm"/>
      <inkml:brushProperty name="height" value="0.035" units="cm"/>
    </inkml:brush>
  </inkml:definitions>
  <inkml:trace contextRef="#ctx0" brushRef="#br0">1 160 24575,'6'0'0,"0"-1"0,0 0 0,0 0 0,1 0 0,-1-1 0,0 0 0,0 0 0,-1 0 0,1-1 0,0 0 0,8-5 0,3-5 0,0-1 0,16-17 0,-24 21 0,1 1 0,0 0 0,0 1 0,1 0 0,-1 0 0,2 1 0,16-7 0,-27 13 0,1 1 0,0-1 0,0 1 0,0-1 0,0 1 0,0 0 0,0 0 0,-1 0 0,1 0 0,0 0 0,0 1 0,0-1 0,0 0 0,0 1 0,-1 0 0,1-1 0,0 1 0,0 0 0,-1 0 0,1 0 0,-1 0 0,1 0 0,-1 0 0,1 0 0,-1 1 0,1-1 0,-1 0 0,0 1 0,0-1 0,0 1 0,0 0 0,0-1 0,0 1 0,0 0 0,-1-1 0,1 1 0,0 2 0,4 11 0,-1-1 0,0 1 0,3 27 0,-3-18 0,7 55-1365,-7-46-5461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16.561"/>
    </inkml:context>
    <inkml:brush xml:id="br0">
      <inkml:brushProperty name="width" value="0.035" units="cm"/>
      <inkml:brushProperty name="height" value="0.035" units="cm"/>
    </inkml:brush>
  </inkml:definitions>
  <inkml:trace contextRef="#ctx0" brushRef="#br0">0 599 24575,'22'-12'0,"-1"-1"0,24-21 0,9-6 0,-17 17 0,1-1 0,-1-1 0,-1-2 0,45-43 0,-72 61 0,-1 1 0,0-1 0,-1-1 0,0 0 0,-1 0 0,0 0 0,0-1 0,-1 1 0,0-1 0,-1-1 0,0 1 0,-1 0 0,0-1 0,-1 0 0,-1 0 0,1 0 0,-2-21 0,0 28 0,-1-1 0,0 0 0,-1 1 0,1-1 0,-1 1 0,0-1 0,0 1 0,-1 0 0,1 0 0,-1 0 0,0 0 0,-1 0 0,1 1 0,-1-1 0,0 1 0,0 0 0,0 0 0,-1 0 0,1 1 0,-1 0 0,-9-5 0,10 6 0,1 1 0,-1-1 0,1 1 0,-1 0 0,0 0 0,0 1 0,1-1 0,-1 1 0,0 0 0,0 0 0,0 0 0,0 0 0,1 1 0,-1-1 0,0 1 0,0 0 0,1 0 0,-1 1 0,1-1 0,-1 1 0,1-1 0,-1 1 0,1 0 0,0 1 0,0-1 0,0 0 0,0 1 0,1 0 0,-1-1 0,0 1 0,1 0 0,0 1 0,-2 3 0,-8 15 0,1 0 0,1 1 0,1 0 0,-10 38 0,-10 28 0,19-64 0,2 2 0,1-1 0,0 1 0,2 0 0,2 1 0,0-1 0,2 1 0,3 50 0,-1-70 0,1 0 0,0-1 0,0 1 0,1 0 0,0-1 0,0 0 0,1 1 0,0-1 0,0-1 0,1 1 0,0-1 0,0 1 0,0-1 0,1-1 0,0 1 0,0-1 0,11 8 0,5 1 0,0-1 0,0-1 0,2 0 0,30 9 0,-46-18-85,0 0 0,0-1-1,1 0 1,-1 0 0,0-1-1,1-1 1,-1 1 0,0-1-1,1 0 1,-1-1 0,1 0-1,-1-1 1,0 1 0,0-2-1,11-3 1,5-7-6741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8:57.288"/>
    </inkml:context>
    <inkml:brush xml:id="br0">
      <inkml:brushProperty name="width" value="0.035" units="cm"/>
      <inkml:brushProperty name="height" value="0.035" units="cm"/>
      <inkml:brushProperty name="color" value="#E71224"/>
    </inkml:brush>
  </inkml:definitions>
  <inkml:trace contextRef="#ctx0" brushRef="#br0">824 72 24575,'-3'-5'0,"0"0"0,-1 1 0,0-1 0,0 0 0,0 1 0,-1 0 0,0 0 0,1 1 0,-1-1 0,0 1 0,-1 0 0,1 0 0,-1 1 0,1-1 0,-1 1 0,0 0 0,0 1 0,0 0 0,-7-1 0,-16-2 0,-1 1 0,-49 3 0,48 1 0,0-2 0,0 3 0,0 0 0,0 2 0,-52 13 0,71-13 0,0 0 0,0 1 0,1 0 0,0 1 0,0 0 0,0 1 0,1 0 0,0 1 0,0 0 0,1 0 0,0 1 0,0 0 0,1 1 0,-10 16 0,-13 20 0,15-25 0,1 1 0,1 0 0,1 1 0,1 1 0,1 0 0,2 1 0,-8 28 0,-2 58 0,5 1 0,5 1 0,11 208 0,-1-301 0,2 1 0,1-1 0,0 0 0,1 0 0,2-1 0,0 1 0,1-1 0,0-1 0,2 1 0,15 21 0,-17-28 0,1 0 0,0-1 0,1-1 0,0 0 0,0 0 0,1-1 0,0 0 0,1-1 0,0 0 0,0-1 0,1 0 0,0-1 0,0 0 0,0-2 0,24 7 0,235 50 0,-134-43 0,-119-17 0,0-1 0,0 0 0,-1-1 0,1-2 0,25-5 0,-38 6-151,0 0-1,0 0 0,0-1 0,0 0 1,-1 0-1,1-1 0,-1 1 1,9-9-1,6-9-6674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18.387"/>
    </inkml:context>
    <inkml:brush xml:id="br0">
      <inkml:brushProperty name="width" value="0.035" units="cm"/>
      <inkml:brushProperty name="height" value="0.035" units="cm"/>
    </inkml:brush>
  </inkml:definitions>
  <inkml:trace contextRef="#ctx0" brushRef="#br0">240 143 24575,'1'1'0,"1"-1"0,-1 0 0,0 0 0,1 0 0,-1 0 0,0 0 0,1 0 0,-1 0 0,1 0 0,-1-1 0,0 1 0,1 0 0,-1-1 0,0 1 0,0-1 0,1 0 0,-1 1 0,0-1 0,0 0 0,0 0 0,0 0 0,0 0 0,0 0 0,0 0 0,0 0 0,0 0 0,0 0 0,0 0 0,-1 0 0,1 0 0,-1-1 0,1 1 0,-1 0 0,1-1 0,-1 1 0,1-2 0,-1 0 0,-1 1 0,1-1 0,-1 1 0,1-1 0,-1 1 0,0 0 0,0-1 0,0 1 0,0 0 0,0 0 0,-1-1 0,1 1 0,-1 0 0,1 0 0,-1 0 0,0 1 0,0-1 0,0 0 0,-2-1 0,-13-10 0,5 4 0,1 0 0,-1 1 0,0 0 0,-25-10 0,34 17 0,1 0 0,-1 0 0,0 0 0,0 0 0,0 1 0,0-1 0,0 1 0,0 0 0,0 0 0,0 0 0,0 0 0,0 0 0,0 1 0,0-1 0,0 1 0,0 0 0,0 0 0,0 0 0,0 0 0,1 1 0,-1-1 0,0 1 0,1 0 0,-1-1 0,1 1 0,0 0 0,0 1 0,-4 3 0,-2 5 0,0 0 0,1 1 0,0 0 0,1 0 0,1 1 0,0 0 0,0 0 0,1 0 0,1 0 0,-3 22 0,5-29 0,0 0 0,0 0 0,1 0 0,0 0 0,0 0 0,0 0 0,1 0 0,0-1 0,0 1 0,0 0 0,1 0 0,0-1 0,0 1 0,1-1 0,-1 1 0,1-1 0,0 0 0,1 0 0,-1 0 0,1-1 0,0 1 0,0-1 0,0 0 0,1 0 0,0 0 0,4 3 0,-4-6 0,-1 1 0,1-1 0,-1 0 0,1 0 0,-1-1 0,1 0 0,-1 1 0,1-1 0,-1-1 0,1 1 0,0-1 0,-1 1 0,1-1 0,-1-1 0,0 1 0,1-1 0,-1 1 0,0-1 0,0-1 0,6-3 0,-4 3 0,0-1 0,0 0 0,-1 0 0,1 0 0,-1-1 0,0 0 0,-1 0 0,1 0 0,-1 0 0,0-1 0,0 0 0,-1 0 0,4-8 0,-3-3-273,0 0 0,-2-1 0,0 1 0,-1-30 0,-2 11-6553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20.159"/>
    </inkml:context>
    <inkml:brush xml:id="br0">
      <inkml:brushProperty name="width" value="0.035" units="cm"/>
      <inkml:brushProperty name="height" value="0.035" units="cm"/>
    </inkml:brush>
  </inkml:definitions>
  <inkml:trace contextRef="#ctx0" brushRef="#br0">455 78 24575,'-17'-2'0,"0"0"0,0-1 0,1 0 0,-1-2 0,-27-11 0,-32-7 0,45 15 0,18 4 0,-1 1 0,1 0 0,-1 1 0,0 0 0,-24 1 0,34 1 0,0 1 0,-1 0 0,1 0 0,0 0 0,0 0 0,0 1 0,0 0 0,0 0 0,0 0 0,1 0 0,-1 1 0,1-1 0,-1 1 0,1 0 0,0 0 0,0 0 0,0 0 0,0 0 0,1 1 0,0-1 0,-1 1 0,1 0 0,-2 5 0,-2 5 0,1 1 0,0 0 0,1 0 0,0 0 0,2 0 0,0 0 0,0 1 0,1 18 0,1-22 0,1 0 0,0 0 0,0-1 0,2 1 0,-1 0 0,1-1 0,1 1 0,0-1 0,1 0 0,0 0 0,8 13 0,-8-19 0,0 1 0,1 0 0,-1-1 0,2 0 0,-1-1 0,0 1 0,1-1 0,0-1 0,0 1 0,0-1 0,0 0 0,0 0 0,1-1 0,-1 0 0,1-1 0,0 0 0,-1 0 0,1 0 0,0-1 0,0 0 0,12-2 0,-6 1 0,0-1 0,0 0 0,0-1 0,-1 0 0,1-2 0,-1 1 0,1-2 0,-2 1 0,1-2 0,-1 0 0,13-9 0,-18 10-47,0 0 0,-1-1 0,0 0 0,0 0 0,-1 0 0,0-1 0,0 0 0,0 0 0,-1 0-1,0 0 1,-1-1 0,0 1 0,0-1 0,-1 0 0,0 0 0,-1 0 0,0 0 0,0 0 0,-1-1 0,0 1 0,-1 0 0,0 0-1,0 0 1,-1 0 0,0 0 0,0 0 0,-1 0 0,-7-14 0,-6-7-6779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22.141"/>
    </inkml:context>
    <inkml:brush xml:id="br0">
      <inkml:brushProperty name="width" value="0.035" units="cm"/>
      <inkml:brushProperty name="height" value="0.035" units="cm"/>
    </inkml:brush>
  </inkml:definitions>
  <inkml:trace contextRef="#ctx0" brushRef="#br0">545 144 24575,'-1'-4'0,"1"1"0,-1-1 0,0 0 0,0 1 0,-1-1 0,1 1 0,-1-1 0,0 1 0,0 0 0,0 0 0,0 0 0,0 0 0,-1 0 0,-3-3 0,-41-33 0,32 31 0,-1 0 0,0 1 0,-1 1 0,0 1 0,0 0 0,0 1 0,0 1 0,0 0 0,-1 2 0,1 0 0,-1 1 0,0 0 0,-32 6 0,38-4 0,0 1 0,-1 0 0,1 1 0,1 1 0,-1-1 0,1 2 0,-1 0 0,-19 14 0,25-15 0,0 0 0,0 0 0,0 1 0,1 0 0,0 1 0,0-1 0,0 1 0,1 0 0,0 0 0,0 0 0,1 0 0,0 1 0,0-1 0,-2 14 0,4-17 0,0 0 0,1 0 0,-1-1 0,1 1 0,0 0 0,0 0 0,0 0 0,0 0 0,1 0 0,-1-1 0,1 1 0,0 0 0,0 0 0,1-1 0,-1 1 0,1-1 0,0 1 0,0-1 0,2 4 0,0-3 0,0-1 0,0 1 0,0-1 0,1 0 0,-1 0 0,1 0 0,-1-1 0,1 1 0,0-1 0,0 0 0,0-1 0,1 1 0,7 0 0,88 26 0,-73-19 0,1-1 0,-1-1 0,2-2 0,39 3 0,-26-9 0,23-1 0,-62 2 0,1 0 0,-1 1 0,0-1 0,1 1 0,-1 0 0,0 0 0,0 1 0,0-1 0,0 1 0,7 4 0,-9-5 0,-1 0 0,0 0 0,1 0 0,-1 1 0,0-1 0,0 0 0,0 1 0,0-1 0,0 0 0,0 1 0,0-1 0,0 1 0,-1 0 0,1-1 0,-1 1 0,1 0 0,-1-1 0,0 1 0,1 0 0,-1-1 0,0 1 0,0 0 0,0 2 0,-1 0 0,0 1 0,-1-1 0,1 0 0,-1 0 0,1 0 0,-1 0 0,0 0 0,-1 0 0,-2 4 0,-8 7 0,0 1 0,-1-2 0,-17 15 0,30-29 0,-292 278 0,281-267 0,0-1 0,0-1 0,-25 15 0,35-23 0,-1 1 0,0-1 0,0 0 0,0 0 0,0 0 0,0 0 0,0 0 0,0-1 0,0 1 0,0-1 0,-5 0 0,6 0 0,1-1 0,0 1 0,-1-1 0,1 1 0,0-1 0,-1 1 0,1-1 0,0 0 0,0 0 0,0 0 0,0 1 0,0-1 0,0 0 0,0 0 0,0 0 0,0-1 0,0 1 0,0 0 0,0 0 0,1 0 0,-1-1 0,1 1 0,-1 0 0,1-1 0,-1 1 0,1-2 0,-2-19-1365,7 2-5461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24.086"/>
    </inkml:context>
    <inkml:brush xml:id="br0">
      <inkml:brushProperty name="width" value="0.035" units="cm"/>
      <inkml:brushProperty name="height" value="0.035" units="cm"/>
    </inkml:brush>
  </inkml:definitions>
  <inkml:trace contextRef="#ctx0" brushRef="#br0">68 364 24575,'49'1'0,"-6"0"0,63-7 0,-94 4 0,1 0 0,-1 0 0,0-2 0,0 1 0,0-1 0,-1-1 0,0 0 0,1-1 0,16-12 0,-23 14 0,0-1 0,0 0 0,-1-1 0,0 1 0,0-1 0,0 1 0,0-1 0,-1 0 0,0-1 0,-1 1 0,1-1 0,-1 1 0,0-1 0,-1 1 0,0-1 0,0 0 0,0-10 0,0-10 0,-1 0 0,-2 1 0,-4-30 0,6 54 0,0 0 0,0 0 0,-1 0 0,1-1 0,0 1 0,-1 0 0,1 0 0,-1 0 0,0-1 0,0 1 0,0 0 0,0 0 0,0 0 0,0 1 0,0-1 0,-1 0 0,1 0 0,-1 1 0,1-1 0,-1 0 0,1 1 0,-1 0 0,0-1 0,0 1 0,0 0 0,0 0 0,0 0 0,0 0 0,0 0 0,0 1 0,0-1 0,-1 1 0,1-1 0,0 1 0,0 0 0,-1 0 0,1 0 0,0 0 0,0 0 0,-3 1 0,-2 0 0,-1 2 0,1-1 0,0 1 0,0 0 0,0 1 0,0 0 0,0 0 0,1 0 0,0 1 0,-10 8 0,-29 30 0,11-9 0,-52 39 0,72-63 0,0 0 0,1 2 0,0-1 0,1 1 0,1 1 0,0 0 0,-15 24 0,23-32 0,0 1 0,0 0 0,0 0 0,1 0 0,0 0 0,0 1 0,1-1 0,0 1 0,0-1 0,0 1 0,1-1 0,0 1 0,1-1 0,-1 1 0,1-1 0,0 1 0,1-1 0,-1 0 0,1 1 0,1-1 0,-1 0 0,1 0 0,3 6 0,-1-5 0,0 1 0,1-1 0,0 0 0,0 0 0,0-1 0,1 0 0,0 0 0,0 0 0,1-1 0,0 0 0,-1-1 0,2 0 0,-1 0 0,0 0 0,1-1 0,-1 0 0,1-1 0,17 3 0,12-1 0,0-1 0,0-2 0,48-5 0,-23 1 0,19 0 0,112-17 0,-119 10-1365,-45 7-5461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26.165"/>
    </inkml:context>
    <inkml:brush xml:id="br0">
      <inkml:brushProperty name="width" value="0.035" units="cm"/>
      <inkml:brushProperty name="height" value="0.035" units="cm"/>
    </inkml:brush>
  </inkml:definitions>
  <inkml:trace contextRef="#ctx0" brushRef="#br0">72 1 24575,'-2'37'0,"-2"1"0,-2 0 0,-17 61 0,12-60 0,3-1 0,1 1 0,-3 54 0,10-63 0,3 137 0,-3-164 4,0 1-1,1-1 1,0 1-1,0-1 1,0 1-1,0-1 1,1 0-1,-1 0 1,1 0-1,0 0 1,0 0 0,0 0-1,0 0 1,1 0-1,-1-1 1,1 1-1,-1-1 1,1 0-1,0 0 1,0 0-1,0 0 1,0 0-1,0-1 1,1 1-1,-1-1 1,0 0-1,1 0 1,-1 0-1,1 0 1,-1-1-1,1 1 1,-1-1-1,7 0 1,2 0-153,-1-1 1,0 1-1,1-2 1,-1 0-1,0 0 1,0-1-1,0 0 1,0-1-1,15-8 1,0-3-6678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27.299"/>
    </inkml:context>
    <inkml:brush xml:id="br0">
      <inkml:brushProperty name="width" value="0.035" units="cm"/>
      <inkml:brushProperty name="height" value="0.035" units="cm"/>
    </inkml:brush>
  </inkml:definitions>
  <inkml:trace contextRef="#ctx0" brushRef="#br0">1 0 24575,'641'0'-1365,"-606"0"-5461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28.628"/>
    </inkml:context>
    <inkml:brush xml:id="br0">
      <inkml:brushProperty name="width" value="0.035" units="cm"/>
      <inkml:brushProperty name="height" value="0.035" units="cm"/>
    </inkml:brush>
  </inkml:definitions>
  <inkml:trace contextRef="#ctx0" brushRef="#br0">1 187 24575,'12'0'0,"9"-6"0,8-8 0,4-1 0,-4-4 0,0 1 0,6-2 0,3-10 0,1 1 0,0 5 0,-7 12 0,-9 15 0,-3 18 0,-4 11 0,-5 6 0,1 3 0,-1-6-8191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30.155"/>
    </inkml:context>
    <inkml:brush xml:id="br0">
      <inkml:brushProperty name="width" value="0.035" units="cm"/>
      <inkml:brushProperty name="height" value="0.035" units="cm"/>
    </inkml:brush>
  </inkml:definitions>
  <inkml:trace contextRef="#ctx0" brushRef="#br0">73 1 24575,'-7'16'0,"1"0"0,0 0 0,1 1 0,1-1 0,1 1 0,-3 34 0,6 108 0,1-91 0,-3-14 0,-14 85 0,9-105 0,2 1 0,1 0 0,2 0 0,2 0 0,1 1 0,7 45 0,-7-76 5,0 0-1,1 0 1,-1 1 0,1-1-1,0 0 1,0-1-1,1 1 1,0 0 0,-1-1-1,2 1 1,-1-1 0,0 0-1,1 0 1,0 0-1,0-1 1,0 1 0,0-1-1,0 0 1,1 0-1,-1 0 1,1-1 0,0 1-1,0-1 1,0 0-1,10 2 1,-1-2-170,1-1 0,-1 0 0,1-1 0,-1 0 0,1-1 0,-1-1 0,1 0 0,19-6 0,3-1-6661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30.959"/>
    </inkml:context>
    <inkml:brush xml:id="br0">
      <inkml:brushProperty name="width" value="0.035" units="cm"/>
      <inkml:brushProperty name="height" value="0.035" units="cm"/>
    </inkml:brush>
  </inkml:definitions>
  <inkml:trace contextRef="#ctx0" brushRef="#br0">0 1 24575,'6'0'0,"8"0"0,7 0 0,12 0 0,6 0 0,8 0 0,8 0 0,6 0 0,4 0 0,4 0 0,-6 0 0,0 0 0,0 0 0,-11 0-8191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31.891"/>
    </inkml:context>
    <inkml:brush xml:id="br0">
      <inkml:brushProperty name="width" value="0.035" units="cm"/>
      <inkml:brushProperty name="height" value="0.035" units="cm"/>
    </inkml:brush>
  </inkml:definitions>
  <inkml:trace contextRef="#ctx0" brushRef="#br0">35 1 24575,'0'5'0,"0"15"0,0 8 0,0 7 0,0 2 0,0 1 0,0 0 0,0-1 0,0 0 0,0 4 0,0 2 0,0-1 0,-5-8 0,-9-9 0,-1-9-8191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8:58.516"/>
    </inkml:context>
    <inkml:brush xml:id="br0">
      <inkml:brushProperty name="width" value="0.035" units="cm"/>
      <inkml:brushProperty name="height" value="0.035" units="cm"/>
      <inkml:brushProperty name="color" value="#E71224"/>
    </inkml:brush>
  </inkml:definitions>
  <inkml:trace contextRef="#ctx0" brushRef="#br0">83 0 24575,'-1'1'0,"-1"-1"0,1 1 0,-1 0 0,1-1 0,0 1 0,-1 0 0,1 0 0,0 0 0,-1 0 0,1 0 0,0 0 0,0 0 0,0 1 0,0-1 0,0 0 0,0 1 0,0-1 0,1 1 0,-1-1 0,0 1 0,1-1 0,-1 1 0,1-1 0,0 1 0,-1-1 0,1 1 0,0 2 0,-6 53 0,5-51 0,-2 478 0,6-245 0,-21-6 0,-1-6 0,13-152-1365,-1-47-5461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32.808"/>
    </inkml:context>
    <inkml:brush xml:id="br0">
      <inkml:brushProperty name="width" value="0.035" units="cm"/>
      <inkml:brushProperty name="height" value="0.035" units="cm"/>
    </inkml:brush>
  </inkml:definitions>
  <inkml:trace contextRef="#ctx0" brushRef="#br0">0 1 24575,'0'0'-8191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35.520"/>
    </inkml:context>
    <inkml:brush xml:id="br0">
      <inkml:brushProperty name="width" value="0.035" units="cm"/>
      <inkml:brushProperty name="height" value="0.035" units="cm"/>
    </inkml:brush>
  </inkml:definitions>
  <inkml:trace contextRef="#ctx0" brushRef="#br0">353 205 24575,'0'-10'0,"-1"-1"0,0 1 0,-1 0 0,0 0 0,0-1 0,-1 1 0,-1 1 0,0-1 0,0 0 0,0 1 0,-1 0 0,-1 0 0,0 1 0,-13-17 0,15 21 0,0 0 0,-1 0 0,1 1 0,-1-1 0,1 1 0,-1 0 0,0 0 0,0 1 0,-1-1 0,1 1 0,-1 0 0,1 0 0,-1 1 0,1 0 0,-1 0 0,0 0 0,1 1 0,-1 0 0,0 0 0,0 0 0,1 1 0,-1-1 0,0 1 0,1 1 0,-1-1 0,1 1 0,-1 0 0,-6 4 0,3-1 0,0 0 0,1 1 0,0 0 0,0 0 0,0 1 0,1 0 0,0 0 0,1 1 0,-1 0 0,1 0 0,1 1 0,0-1 0,0 1 0,0 0 0,1 1 0,1-1 0,-4 14 0,3-10 0,1 0 0,1 0 0,0 0 0,1 0 0,0 1 0,1-1 0,1 0 0,0 1 0,0-1 0,1 0 0,1 0 0,8 22 0,-9-30 0,0-1 0,0 1 0,0-1 0,1 0 0,0 0 0,0 0 0,0-1 0,0 1 0,1-1 0,-1 1 0,1-1 0,0 0 0,0-1 0,0 1 0,0-1 0,0 1 0,1-1 0,-1-1 0,1 1 0,-1 0 0,1-1 0,0 0 0,-1 0 0,1-1 0,0 1 0,0-1 0,0 0 0,0 0 0,-1-1 0,1 1 0,0-1 0,0 0 0,-1-1 0,1 1 0,-1-1 0,1 1 0,-1-2 0,1 1 0,-1 0 0,6-5 0,-3 0 0,1 0 0,-1 0 0,0-1 0,-1 0 0,0 0 0,0-1 0,0 1 0,-1-1 0,-1 0 0,8-20 0,-6 4 0,0 0 0,4-50 0,-6 40 0,1 18 0,2 23 0,4 28 0,-3 65 0,-7 175 0,-4-119 0,3-143 0,1 7 0,-1-1 0,-1 1 0,-1 0 0,0-1 0,-9 30 0,10-43 0,-1 0 0,-1 0 0,1-1 0,-1 1 0,1-1 0,-1 1 0,0-1 0,-1 0 0,1 0 0,-1-1 0,0 1 0,0-1 0,0 0 0,0 0 0,-1 0 0,1 0 0,-1-1 0,1 0 0,-1 0 0,0 0 0,0 0 0,0-1 0,0 0 0,0 0 0,-6 0 0,3 0-54,1 0-1,-1-1 0,0-1 1,1 1-1,-1-1 1,1-1-1,-1 1 0,1-1 1,-1-1-1,1 1 1,0-1-1,0 0 0,0-1 1,1 0-1,-1 0 0,1 0 1,0-1-1,0 0 1,0 0-1,1 0 0,0-1 1,0 0-1,0 0 1,-5-8-1,-5-17-6771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37.645"/>
    </inkml:context>
    <inkml:brush xml:id="br0">
      <inkml:brushProperty name="width" value="0.035" units="cm"/>
      <inkml:brushProperty name="height" value="0.035" units="cm"/>
    </inkml:brush>
  </inkml:definitions>
  <inkml:trace contextRef="#ctx0" brushRef="#br0">1 1 24575,'0'30'0,"2"0"0,1 0 0,1 0 0,2-1 0,13 41 0,0 0 0,-12-44 0,0 1 0,2-1 0,21 43 0,-25-58 0,0 1 0,0-1 0,-1 1 0,-1 0 0,0 1 0,0-1 0,1 19 0,-3 8 0,-3 42 0,1-49 0,4 62 0,-3-93 0,0-1 0,0 0 0,0 0 0,0 1 0,0-1 0,0 0 0,0 0 0,0 0 0,0 1 0,0-1 0,0 0 0,0 0 0,0 1 0,0-1 0,0 0 0,0 0 0,0 1 0,0-1 0,1 0 0,-1 0 0,0 0 0,0 0 0,0 1 0,0-1 0,1 0 0,-1 0 0,0 0 0,0 0 0,0 1 0,1-1 0,-1 0 0,0 0 0,0 0 0,0 0 0,1 0 0,-1 0 0,0 0 0,0 0 0,1 0 0,-1 0 0,0 0 0,0 0 0,1 0 0,9-8 0,7-17 0,38-74 0,-34 58 0,2 0 0,1 2 0,49-59 0,-68 92 0,1 0 0,0 1 0,0 0 0,0 0 0,0 0 0,1 1 0,0 0 0,0 0 0,0 1 0,15-5 0,-19 7 0,0 1 0,0-1 0,0 1 0,0-1 0,0 1 0,0 0 0,0 1 0,0-1 0,0 0 0,0 1 0,0-1 0,-1 1 0,1 0 0,0 0 0,0 0 0,0 1 0,-1-1 0,1 0 0,-1 1 0,1 0 0,-1 0 0,0 0 0,0 0 0,0 0 0,0 0 0,0 0 0,0 1 0,0-1 0,-1 0 0,1 1 0,-1 0 0,2 2 0,2 10 0,0 0 0,-1 0 0,0 0 0,-1 0 0,1 27 0,3 10 0,0-3 0,-5-31 0,1-1 0,0 0 0,1 0 0,0 0 0,2-1 0,0 1 0,11 20 0,-8-21 30,0-1 0,2 0 0,15 19 0,-22-30-108,-1-1 0,0 1 0,1-1-1,-1 0 1,1-1 0,0 1 0,0-1 0,0 1 0,0-1-1,0 0 1,1-1 0,-1 1 0,1-1 0,-1 1 0,1-2-1,-1 1 1,1 0 0,7-1 0,16-4-6748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39.583"/>
    </inkml:context>
    <inkml:brush xml:id="br0">
      <inkml:brushProperty name="width" value="0.035" units="cm"/>
      <inkml:brushProperty name="height" value="0.035" units="cm"/>
    </inkml:brush>
  </inkml:definitions>
  <inkml:trace contextRef="#ctx0" brushRef="#br0">3 1 24575,'-2'142'0,"5"156"0,16-188 0,-8-50 0,-9-50 0,4 29 0,2-1 0,1-1 0,17 45 0,-22-73 0,-1 0 0,1 0 0,1-1 0,0 1 0,0-1 0,1 0 0,0-1 0,0 1 0,1-1 0,-1 0 0,2-1 0,-1 0 0,1 0 0,0 0 0,0-1 0,0-1 0,1 1 0,12 4 0,-3-4-136,1-1-1,0-1 1,1 0-1,-1-2 1,0 0-1,1-1 1,-1-1-1,0-1 0,26-5 1,-8-2-6690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7:41.066"/>
    </inkml:context>
    <inkml:brush xml:id="br0">
      <inkml:brushProperty name="width" value="0.035" units="cm"/>
      <inkml:brushProperty name="height" value="0.035" units="cm"/>
    </inkml:brush>
  </inkml:definitions>
  <inkml:trace contextRef="#ctx0" brushRef="#br0">1 0 24575,'5'0'0,"9"0"0,7 0 0,12 0 0,6 0 0,2 0 0,0 0 0,-1 0 0,-2 0 0,-1 0 0,-1 0 0,-7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01.071"/>
    </inkml:context>
    <inkml:brush xml:id="br0">
      <inkml:brushProperty name="width" value="0.035" units="cm"/>
      <inkml:brushProperty name="height" value="0.035" units="cm"/>
      <inkml:brushProperty name="color" value="#E71224"/>
    </inkml:brush>
  </inkml:definitions>
  <inkml:trace contextRef="#ctx0" brushRef="#br0">0 166 24575,'10'-7'0,"0"0"0,0 1 0,0 0 0,0 1 0,1 0 0,0 1 0,16-5 0,24-11 0,-14 2 0,0 2 0,1 1 0,1 2 0,1 2 0,-1 1 0,44-4 0,-70 14 0,0 1 0,0 0 0,0 0 0,0 2 0,0-1 0,0 2 0,0 0 0,-1 0 0,0 1 0,0 1 0,0 0 0,-1 0 0,1 1 0,16 15 0,-12-9 0,-1 1 0,0 1 0,-1 0 0,-1 0 0,0 2 0,-1 0 0,-1 0 0,16 35 0,-20-35 0,-2 1 0,0-1 0,-1 1 0,-1 0 0,0 0 0,0 23 0,-3 1 0,-7 68 0,6-104 0,0 0 0,-1 1 0,1-1 0,-1 0 0,-1 0 0,1 0 0,-1 0 0,0-1 0,0 1 0,-1-1 0,0 0 0,0 0 0,0 0 0,0 0 0,-1 0 0,0-1 0,0 0 0,0 0 0,-9 5 0,-9 3 0,0-1 0,-1-1 0,-43 11 0,-5 4 0,5 3 0,28-10 0,0-1 0,-2-3 0,0-1 0,-56 10 0,85-22 0,1 0 0,0 1 0,0 1 0,1 0 0,-19 8 0,27-11 0,1 1 0,-1 0 0,0 0 0,1 0 0,-1 1 0,0-1 0,1 0 0,0 1 0,-1-1 0,1 1 0,0-1 0,0 1 0,-1-1 0,1 1 0,0 0 0,1 0 0,-1 0 0,0-1 0,0 1 0,1 0 0,0 0 0,-1 0 0,1 0 0,0 0 0,0 0 0,0 0 0,0 0 0,0 0 0,0 0 0,0 0 0,1 0 0,-1 0 0,1 0 0,-1 0 0,1-1 0,0 1 0,0 0 0,0 0 0,0-1 0,1 3 0,27 44 0,2-1 0,62 71 0,25 36 0,-109-141-68,30 49-364,3-3-1,77 85 1,-90-116-6394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05.553"/>
    </inkml:context>
    <inkml:brush xml:id="br0">
      <inkml:brushProperty name="width" value="0.035" units="cm"/>
      <inkml:brushProperty name="height" value="0.035" units="cm"/>
      <inkml:brushProperty name="color" value="#E71224"/>
    </inkml:brush>
  </inkml:definitions>
  <inkml:trace contextRef="#ctx0" brushRef="#br0">42 111 24575,'0'725'0,"0"-717"0,0 1 0,-1-1 0,0 0 0,0 1 0,-3 8 0,-3-9 0,1-19 0,-2-18 0,-1-60 0,4 1 0,8-110 0,0 50 0,-3 146 0,0-29 0,0 0 0,2 0 0,2 0 0,12-56 0,-14 80 0,0 1 0,1-1 0,-1 0 0,1 1 0,0 0 0,1 0 0,0 0 0,0 0 0,0 0 0,1 1 0,-1 0 0,1 0 0,0 0 0,1 1 0,-1-1 0,1 1 0,0 0 0,0 1 0,0 0 0,1 0 0,-1 0 0,1 0 0,0 1 0,-1 1 0,1-1 0,0 1 0,11-1 0,3 0 0,0 0 0,1 2 0,-1 1 0,38 5 0,-54-5 0,0 0 0,0 0 0,0 1 0,0 0 0,0 0 0,-1 0 0,1 0 0,-1 1 0,1 0 0,-1 0 0,0 0 0,0 0 0,-1 1 0,1-1 0,-1 1 0,1 0 0,-1 0 0,0 1 0,-1-1 0,1 0 0,-1 1 0,0 0 0,0-1 0,0 1 0,1 7 0,1 3 0,-1 1 0,-1 0 0,0 0 0,-1 0 0,-1 0 0,0 0 0,-1 0 0,-4 18 0,5-29 0,-2 0 0,1 0 0,0-1 0,-1 1 0,0 0 0,0 0 0,0-1 0,-1 1 0,1-1 0,-1 0 0,0 0 0,-1 0 0,1 0 0,0 0 0,-1-1 0,0 1 0,0-1 0,0 0 0,0-1 0,-1 1 0,1-1 0,-1 1 0,0-1 0,1-1 0,-1 1 0,0-1 0,0 1 0,-9 0 0,-22 1 0,-50-2 0,76-1 0,1 0 0,-1-1 0,0 0 0,1-1 0,0 0 0,-1-1 0,1 0 0,0 0 0,0-1 0,-10-6 0,6-5-1365,13 1-5461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08.551"/>
    </inkml:context>
    <inkml:brush xml:id="br0">
      <inkml:brushProperty name="width" value="0.035" units="cm"/>
      <inkml:brushProperty name="height" value="0.035" units="cm"/>
      <inkml:brushProperty name="color" value="#E71224"/>
    </inkml:brush>
  </inkml:definitions>
  <inkml:trace contextRef="#ctx0" brushRef="#br0">217 44 24575,'-18'0'0,"2"-1"0,1 1 0,-1 1 0,1 0 0,-1 1 0,-24 7 0,35-8 0,1 1 0,0 0 0,0 0 0,0 0 0,0 1 0,0-1 0,1 1 0,-1 0 0,1 0 0,0 1 0,0-1 0,0 1 0,0-1 0,0 1 0,1 0 0,-1 0 0,1 0 0,0 0 0,1 0 0,-1 1 0,1-1 0,-1 0 0,0 9 0,-1 6 0,0 1 0,1-1 0,0 1 0,2 0 0,1-1 0,0 1 0,1-1 0,2 1 0,5 21 0,-6-35 0,0-2 0,1 1 0,-1 0 0,1-1 0,0 0 0,1 0 0,-1 0 0,0 0 0,1-1 0,0 1 0,0-1 0,0 0 0,0-1 0,1 0 0,-1 1 0,1-1 0,-1-1 0,1 1 0,0-1 0,-1 0 0,1-1 0,0 1 0,7-1 0,-9 0 0,1 1 0,0-1 0,-1 0 0,1-1 0,0 1 0,-1-1 0,1 0 0,-1 0 0,1 0 0,-1-1 0,0 1 0,1-1 0,-1 0 0,0 0 0,0-1 0,0 1 0,-1-1 0,1 0 0,0 0 0,-1 0 0,0-1 0,0 1 0,0-1 0,0 0 0,0 1 0,-1-1 0,0 0 0,0-1 0,2-4 0,1-18 0,-2 0 0,-1 0 0,-1 0 0,-2 0 0,-4-38 0,0-17 0,4 39 0,0 11 0,1 65 0,0-6 0,2 0 0,1 0 0,1 0 0,1 0 0,15 44 0,-5-10-49,6 16 194,-19-71-278,0-1 0,1 0 1,-1 1-1,1-1 0,0 0 0,1-1 0,-1 1 0,1 0 1,0-1-1,7 7 0,10 3-6693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10.928"/>
    </inkml:context>
    <inkml:brush xml:id="br0">
      <inkml:brushProperty name="width" value="0.035" units="cm"/>
      <inkml:brushProperty name="height" value="0.035" units="cm"/>
      <inkml:brushProperty name="color" value="#E71224"/>
    </inkml:brush>
  </inkml:definitions>
  <inkml:trace contextRef="#ctx0" brushRef="#br0">304 34 24575,'-23'-1'0,"-1"-2"0,-44-10 0,47 8 0,-1 1 0,0 1 0,-34-1 0,54 3 0,0 1 0,0 0 0,-1 0 0,1 1 0,0-1 0,0 0 0,-1 1 0,1-1 0,0 1 0,0 0 0,0 0 0,-1 0 0,1 0 0,0 0 0,0 0 0,1 0 0,-1 1 0,0-1 0,0 1 0,1-1 0,-1 1 0,1 0 0,-1-1 0,1 1 0,0 0 0,-1 0 0,1 0 0,0 0 0,1 0 0,-3 5 0,3-4 0,0-1 0,0 1 0,0 0 0,1 0 0,-1 0 0,0 0 0,1 0 0,0-1 0,0 1 0,0 0 0,0-1 0,0 1 0,0 0 0,1-1 0,-1 1 0,1-1 0,0 0 0,0 0 0,0 0 0,0 1 0,0-2 0,0 1 0,0 0 0,4 1 0,5 3 0,1 0 0,0-1 0,0 0 0,0-2 0,1 1 0,-1-1 0,24 2 0,-16-2 0,0 1 0,30 9 0,-45-11 0,0 0 0,0 1 0,0-1 0,0 1 0,-1 0 0,1 0 0,-1 0 0,1 1 0,-1 0 0,0-1 0,0 1 0,-1 1 0,6 7 0,-7-10 0,-1 0 0,1 1 0,-1-1 0,1 1 0,-1 0 0,0-1 0,0 1 0,0 0 0,0 0 0,-1 0 0,1-1 0,-1 1 0,1 0 0,-1 0 0,0 0 0,0 0 0,0 0 0,-1 0 0,1 0 0,-1 0 0,0-1 0,0 1 0,0 0 0,0 0 0,0-1 0,0 1 0,-1-1 0,1 1 0,-1-1 0,0 1 0,1-1 0,-1 0 0,-1 0 0,1 0 0,0 0 0,0 0 0,-1 0 0,1-1 0,-1 1 0,1-1 0,-6 2 0,-4 3 0,-1-1 0,-1 0 0,1-1 0,0-1 0,-1 0 0,0-1 0,-22 1 0,-92-5-1365,94 1-5461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13.366"/>
    </inkml:context>
    <inkml:brush xml:id="br0">
      <inkml:brushProperty name="width" value="0.035" units="cm"/>
      <inkml:brushProperty name="height" value="0.035" units="cm"/>
      <inkml:brushProperty name="color" value="#E71224"/>
    </inkml:brush>
  </inkml:definitions>
  <inkml:trace contextRef="#ctx0" brushRef="#br0">209 36 24575,'-1'-2'0,"1"1"0,-1-1 0,0 1 0,0-1 0,1 1 0,-1 0 0,0-1 0,0 1 0,0 0 0,0-1 0,0 1 0,-1 0 0,1 0 0,0 0 0,-1 0 0,1 0 0,0 0 0,-1 1 0,1-1 0,-1 0 0,1 1 0,-1-1 0,0 1 0,1-1 0,-1 1 0,1 0 0,-4 0 0,-51-7 0,50 7 0,2-1 0,-1 1 0,1-1 0,0 1 0,0 0 0,0 1 0,0-1 0,0 1 0,0 0 0,0 0 0,0 0 0,1 0 0,-1 1 0,0-1 0,0 1 0,1 0 0,-1 0 0,1 0 0,0 1 0,0-1 0,0 1 0,0 0 0,0 0 0,0 0 0,1 0 0,-1 0 0,1 1 0,0-1 0,0 1 0,0 0 0,1-1 0,-1 1 0,1 0 0,0 0 0,0 0 0,0 0 0,0 0 0,1 0 0,0 0 0,0 0 0,0 0 0,0 0 0,1 0 0,-1 0 0,2 6 0,0-6 0,-1 0 0,1 0 0,0 1 0,0-1 0,0 0 0,1 0 0,-1-1 0,1 1 0,0 0 0,0-1 0,0 0 0,1 0 0,-1 0 0,1 0 0,-1 0 0,1-1 0,7 4 0,6 2 0,2 0 0,37 9 0,-42-13 0,1 0 0,-1 1 0,0 1 0,17 8 0,-25-9 0,0-1 0,-1 1 0,1 0 0,-1 1 0,0-1 0,0 1 0,-1 0 0,1 0 0,-2 1 0,1-1 0,3 9 0,-6-13 0,0 0 0,0 1 0,0-1 0,0 0 0,-1 0 0,1 0 0,-1 1 0,0-1 0,1 0 0,-1 1 0,0-1 0,0 0 0,-1 1 0,1-1 0,0 0 0,-1 0 0,1 1 0,-1-1 0,0 0 0,0 0 0,0 0 0,0 0 0,0 0 0,0 0 0,0 0 0,-1 0 0,1 0 0,-1-1 0,0 1 0,1 0 0,-1-1 0,0 1 0,0-1 0,0 0 0,0 0 0,0 0 0,0 0 0,0 0 0,-2 1 0,-15 3-88,-1-1 0,1-1 0,-1 0 0,1-2 0,-1 0 0,-37-4 0,36 2-661,-12 0-6077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19.924"/>
    </inkml:context>
    <inkml:brush xml:id="br0">
      <inkml:brushProperty name="width" value="0.035" units="cm"/>
      <inkml:brushProperty name="height" value="0.035" units="cm"/>
      <inkml:brushProperty name="color" value="#E71224"/>
    </inkml:brush>
  </inkml:definitions>
  <inkml:trace contextRef="#ctx0" brushRef="#br0">144 98 24575,'0'-5'0,"-1"0"0,1 0 0,-1 0 0,0 0 0,0 0 0,0 0 0,-1 0 0,0 0 0,0 1 0,0-1 0,-1 1 0,1-1 0,-4-4 0,4 7 0,0 0 0,0 0 0,0 0 0,0 0 0,-1 0 0,1 0 0,0 1 0,-1-1 0,1 1 0,-1-1 0,0 1 0,1 0 0,-1 0 0,0 0 0,0 1 0,1-1 0,-1 1 0,0-1 0,0 1 0,0 0 0,0 0 0,0 0 0,0 1 0,-3 0 0,3 0 0,0 0 0,1 0 0,-1 0 0,1 1 0,-1-1 0,1 1 0,-1 0 0,1 0 0,0 0 0,0 0 0,0 0 0,0 0 0,0 0 0,0 1 0,1-1 0,-1 1 0,1-1 0,-1 1 0,1 0 0,0-1 0,0 1 0,1 0 0,-1 0 0,0 0 0,1 4 0,-3 12 0,1-1 0,2 35 0,0-38 0,2 53 0,3 0 0,15 74 0,-6-56-27,-6-30-642,21 74 0,-19-100-6157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21.043"/>
    </inkml:context>
    <inkml:brush xml:id="br0">
      <inkml:brushProperty name="width" value="0.035" units="cm"/>
      <inkml:brushProperty name="height" value="0.035" units="cm"/>
      <inkml:brushProperty name="color" value="#E71224"/>
    </inkml:brush>
  </inkml:definitions>
  <inkml:trace contextRef="#ctx0" brushRef="#br0">1 0 24575,'6'0'0,"7"0"0,8 0 0,6 0 0,4 0 0,2 0 0,3 0 0,0 0 0,-1 6 0,-5 8 0,-8 1-8191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7:13.819"/>
    </inkml:context>
    <inkml:brush xml:id="br0">
      <inkml:brushProperty name="width" value="0.035" units="cm"/>
      <inkml:brushProperty name="height" value="0.035" units="cm"/>
      <inkml:brushProperty name="color" value="#E71224"/>
    </inkml:brush>
  </inkml:definitions>
  <inkml:trace contextRef="#ctx0" brushRef="#br0">0 0 23797,'21250'0'0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25.847"/>
    </inkml:context>
    <inkml:brush xml:id="br0">
      <inkml:brushProperty name="width" value="0.035" units="cm"/>
      <inkml:brushProperty name="height" value="0.035" units="cm"/>
      <inkml:brushProperty name="color" value="#E71224"/>
    </inkml:brush>
  </inkml:definitions>
  <inkml:trace contextRef="#ctx0" brushRef="#br0">181 99 24575,'0'-4'0,"1"0"0,-2 0 0,1 0 0,0 0 0,-1 0 0,0 0 0,0 0 0,0 1 0,-1-1 0,1 0 0,-1 0 0,0 1 0,0-1 0,0 1 0,0 0 0,0 0 0,-1-1 0,0 1 0,0 1 0,1-1 0,-2 0 0,1 1 0,0 0 0,0-1 0,-1 1 0,1 0 0,-1 1 0,0-1 0,1 1 0,-1 0 0,0 0 0,0 0 0,0 0 0,0 0 0,0 1 0,-5 0 0,7 0 0,-1-1 0,1 1 0,-1 0 0,0 0 0,1 0 0,-1 1 0,1-1 0,-1 1 0,1-1 0,-1 1 0,1 0 0,0 0 0,-1 0 0,1 0 0,0 0 0,0 1 0,0-1 0,0 1 0,-4 2 0,3 0 0,0 0 0,0 0 0,1 0 0,-1 0 0,1 0 0,0 1 0,0-1 0,1 1 0,-3 8 0,0 8 0,2 0 0,0 1 0,2 36 0,0-51 0,-1 40 0,0-30 0,1-1 0,0 1 0,1 0 0,0-1 0,2 1 0,8 29 0,-9-41 0,0-1 0,1-1 0,0 1 0,0 0 0,0-1 0,0 1 0,1-1 0,-1 0 0,1 0 0,0 0 0,0-1 0,0 1 0,0-1 0,0 0 0,1 0 0,-1 0 0,0-1 0,1 0 0,0 1 0,7-1 0,3 2 0,1-2 0,-1 0 0,1 0 0,30-5 0,-42 4 0,0-1 0,0 0 0,0-1 0,0 1 0,0-1 0,0 1 0,-1-1 0,1 0 0,0-1 0,-1 1 0,0-1 0,0 1 0,1-1 0,-2 0 0,1 0 0,0 0 0,-1-1 0,1 1 0,-1-1 0,0 1 0,0-1 0,0 0 0,-1 0 0,1 0 0,-1 0 0,0 0 0,0 0 0,0 0 0,0-5 0,1-8 0,-1 0 0,0 0 0,-2 0 0,1 0 0,-7-32 0,5 41 0,-1 0 0,0 0 0,0 0 0,0 1 0,-1-1 0,0 1 0,0 0 0,-1 0 0,-6-7 0,-57-57 0,35 39 0,69 121 0,-27-66 0,12 44 0,7 19 0,-15-55-112,-3-6 194,2 0 0,27 45 0,-33-63-197,0 1-1,0-1 1,0 0 0,1-1-1,0 0 1,0 0 0,0 0-1,1-1 1,0 0 0,0-1 0,0 1-1,14 4 1,8 0-6711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27.042"/>
    </inkml:context>
    <inkml:brush xml:id="br0">
      <inkml:brushProperty name="width" value="0.035" units="cm"/>
      <inkml:brushProperty name="height" value="0.035" units="cm"/>
      <inkml:brushProperty name="color" value="#E71224"/>
    </inkml:brush>
  </inkml:definitions>
  <inkml:trace contextRef="#ctx0" brushRef="#br0">72 0 24575,'-12'0'0,"-3"6"0,0 8 0,3 7 0,4 6 0,2 4 0,3 9 0,2 2 0,1 2 0,1-3 0,-1-1 0,7-2 0,1-8-8191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27.613"/>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30.233"/>
    </inkml:context>
    <inkml:brush xml:id="br0">
      <inkml:brushProperty name="width" value="0.035" units="cm"/>
      <inkml:brushProperty name="height" value="0.035" units="cm"/>
      <inkml:brushProperty name="color" value="#E71224"/>
    </inkml:brush>
  </inkml:definitions>
  <inkml:trace contextRef="#ctx0" brushRef="#br0">1 401 24575,'1'-9'0,"1"-1"0,1 1 0,-1 0 0,2 0 0,-1 0 0,1 1 0,0-1 0,1 1 0,0 0 0,0 0 0,1 0 0,11-11 0,14-23 0,-19 25 0,-2-1 0,0 0 0,-1-1 0,11-31 0,-19 47 0,0 0 0,0 0 0,0-1 0,0 1 0,0-1 0,-1 1 0,1-1 0,-1 1 0,0-1 0,0 1 0,-1-1 0,1 1 0,-1-1 0,1 1 0,-1 0 0,0-1 0,0 1 0,-1 0 0,1 0 0,-1-1 0,1 1 0,-1 0 0,0 0 0,0 1 0,-1-1 0,1 0 0,0 1 0,-1-1 0,0 1 0,1 0 0,-1 0 0,0 0 0,0 0 0,0 1 0,-4-2 0,5 2 0,0 0 0,1 0 0,-1 0 0,0 1 0,0-1 0,0 1 0,0-1 0,0 1 0,0 0 0,0 0 0,0 0 0,0 0 0,0 0 0,1 0 0,-1 1 0,0-1 0,0 1 0,0-1 0,0 1 0,0 0 0,1-1 0,-1 1 0,0 0 0,-1 1 0,0 1 0,1 0 0,0-1 0,-1 1 0,1 0 0,0 0 0,1 0 0,-1 0 0,0 1 0,1-1 0,0 0 0,0 1 0,-1 4 0,-2 12 0,1 1 0,2-1 0,0 35 0,1-45 0,6 351 0,-6-355 0,0 1 0,0-1 0,1 0 0,0 0 0,1 0 0,-1 0 0,1 0 0,0 0 0,1 0 0,-1 0 0,1-1 0,0 1 0,1-1 0,-1 0 0,1 0 0,0 0 0,0-1 0,1 1 0,-1-1 0,1 0 0,0 0 0,0-1 0,0 1 0,1-1 0,-1 0 0,1-1 0,7 3 0,-10-3-91,0-1 0,0 0 0,0 0 0,1 0 0,-1 0 0,0-1 0,1 0 0,-1 1 0,0-1 0,1 0 0,-1-1 0,1 1 0,-1 0 0,6-2 0,14-7-6735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48.411"/>
    </inkml:context>
    <inkml:brush xml:id="br0">
      <inkml:brushProperty name="width" value="0.035" units="cm"/>
      <inkml:brushProperty name="height" value="0.035" units="cm"/>
      <inkml:brushProperty name="color" value="#E71224"/>
    </inkml:brush>
  </inkml:definitions>
  <inkml:trace contextRef="#ctx0" brushRef="#br0">1 0 24575,'6'0'0,"7"0"0,8 0 0,6 0 0,5 0 0,2 0 0,1 0 0,6 0 0,-3 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9:59.875"/>
    </inkml:context>
    <inkml:brush xml:id="br0">
      <inkml:brushProperty name="width" value="0.035" units="cm"/>
      <inkml:brushProperty name="height" value="0.035" units="cm"/>
      <inkml:brushProperty name="color" value="#E71224"/>
    </inkml:brush>
  </inkml:definitions>
  <inkml:trace contextRef="#ctx0" brushRef="#br0">688 302 24575,'0'1'0,"-1"1"0,1 0 0,-1-1 0,1 1 0,-1-1 0,0 1 0,1-1 0,-1 0 0,0 1 0,0-1 0,0 0 0,0 1 0,0-1 0,-1 0 0,1 0 0,0 0 0,-1 0 0,1 0 0,0 0 0,-1 0 0,1-1 0,-1 1 0,1-1 0,-1 1 0,0-1 0,1 1 0,-1-1 0,1 0 0,-1 0 0,0 1 0,1-1 0,-1 0 0,0-1 0,1 1 0,-1 0 0,1 0 0,-1-1 0,0 1 0,1-1 0,-1 1 0,1-1 0,-1 0 0,1 0 0,-1 0 0,1 0 0,0 1 0,0-2 0,-1 1 0,0-1 0,-5-5 0,1 1 0,0-2 0,0 1 0,1 0 0,0-1 0,0 0 0,-6-15 0,5 7 0,-5-9 0,0-1 0,-23-35 0,29 52 0,-2 1 0,1 0 0,-1 0 0,0 1 0,-1 0 0,0 0 0,0 1 0,0 0 0,-1 0 0,-12-5 0,10 5 0,0 1 0,-1 0 0,0 1 0,0 0 0,0 1 0,0 1 0,-20-3 0,27 5 0,0 0 0,1 0 0,-1 0 0,0 1 0,0 0 0,1 0 0,-1 0 0,0 0 0,1 1 0,-1 0 0,1 0 0,-1 0 0,1 0 0,0 1 0,0 0 0,0-1 0,1 1 0,-1 1 0,1-1 0,-1 1 0,1-1 0,-4 7 0,-17 30 0,-37 84 0,20-36 0,29-62 0,0 1 0,2 0 0,1 1 0,2 0 0,-6 34 0,7-11 0,0 105 0,7-100 0,-1 28 0,21 160 0,-10-164 0,-9-52 0,2-1 0,14 53 0,-7-46 0,2 0 0,31 58 0,-34-75 0,1-1 0,0 0 0,1-1 0,1 0 0,0-1 0,1-1 0,17 13 0,45 34 0,66 48 0,-124-96 0,1 0 0,0-2 0,1 0 0,0-1 0,1-1 0,22 5 0,-30-9 0,1-1 0,1-1 0,-1 0 0,0-1 0,0-1 0,1 0 0,-1-1 0,0 0 0,0-1 0,20-6 0,-29 6-114,1 0 1,-1 0-1,0 0 0,0-1 0,0 0 1,0 0-1,0-1 0,-1 1 0,1-1 1,-1 0-1,4-4 0,14-21-6712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01.428"/>
    </inkml:context>
    <inkml:brush xml:id="br0">
      <inkml:brushProperty name="width" value="0.035" units="cm"/>
      <inkml:brushProperty name="height" value="0.035" units="cm"/>
      <inkml:brushProperty name="color" value="#E71224"/>
    </inkml:brush>
  </inkml:definitions>
  <inkml:trace contextRef="#ctx0" brushRef="#br0">0 0 24575,'113'248'0,"-99"-211"0,-3 1 0,0 0 0,-3 0 0,7 77 0,1 61 0,2 99 0,-19 170 0,2-426-273,1 0 0,1 0 0,1-1 0,7 23 0,-4-18-6553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04.535"/>
    </inkml:context>
    <inkml:brush xml:id="br0">
      <inkml:brushProperty name="width" value="0.035" units="cm"/>
      <inkml:brushProperty name="height" value="0.035" units="cm"/>
      <inkml:brushProperty name="color" value="#E71224"/>
    </inkml:brush>
  </inkml:definitions>
  <inkml:trace contextRef="#ctx0" brushRef="#br0">0 316 24575,'1'-4'0,"-1"1"0,1-1 0,0 1 0,1 0 0,-1-1 0,1 1 0,-1 0 0,1 0 0,0 0 0,0 0 0,0 0 0,0 0 0,1 1 0,3-4 0,39-33 0,-20 20 0,1 0 0,1 2 0,0 1 0,2 1 0,-1 2 0,2 1 0,0 1 0,0 1 0,1 2 0,31-5 0,92-15 0,41-5 0,-192 32 0,119-10 0,-105 11 0,-1 0 0,0 0 0,0 2 0,0 0 0,22 6 0,-33-7 0,-1 1 0,1 0 0,-1 0 0,0 0 0,0 1 0,1 0 0,-2-1 0,1 1 0,0 1 0,-1-1 0,1 0 0,-1 1 0,0 0 0,4 5 0,-3-1 0,0 0 0,0 0 0,-1 0 0,0 1 0,0-1 0,-1 1 0,2 10 0,-1 10 0,-1 0 0,-2-1 0,-5 51 0,2-65 0,0 0 0,-1 0 0,-1 0 0,0-1 0,-1 0 0,0 0 0,-1-1 0,-1 1 0,0-1 0,0-1 0,-11 11 0,-27 43 0,32-44 0,-1 0 0,-2-2 0,0 1 0,-1-2 0,0 0 0,-2-1 0,0-1 0,-1-1 0,0-1 0,-1-1 0,-1 0 0,0-2 0,0-1 0,-1-1 0,-1-1 0,1 0 0,-50 6 0,46-14 0,0-1 0,1-1 0,-1-2 0,1-1 0,0-1 0,-44-15 0,13 4 0,58 17 0,-1 0 0,1 0 0,0-1 0,0 1 0,-1 0 0,1 0 0,0 0 0,-1 0 0,1 0 0,0-1 0,-1 1 0,1 0 0,0 0 0,-1 0 0,1 0 0,0 0 0,-1 0 0,1 0 0,0 0 0,-1 0 0,1 0 0,0 0 0,-1 0 0,1 1 0,0-1 0,-1 0 0,1 0 0,0 0 0,0 0 0,-1 0 0,1 1 0,0-1 0,-1 0 0,1 0 0,0 0 0,0 1 0,-1-1 0,1 1 0,8 11 0,21 12 0,88 53 0,-68-47 0,55 44 0,-70-47 0,-2 0 0,-1 2 0,-2 2 0,0 1 0,-2 0 0,-2 2 0,-1 1 0,23 47 0,-17-19 0,-7-11 0,2-2 0,37 54 0,15 24-1365,-56-93-5461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40.385"/>
    </inkml:context>
    <inkml:brush xml:id="br0">
      <inkml:brushProperty name="width" value="0.035" units="cm"/>
      <inkml:brushProperty name="height" value="0.035" units="cm"/>
      <inkml:brushProperty name="color" value="#E71224"/>
    </inkml:brush>
  </inkml:definitions>
  <inkml:trace contextRef="#ctx0" brushRef="#br0">72 0 24575,'0'47'0,"1"28"0,-3 0 0,-18 114 0,-4 0 0,13-74 0,11-115 0,-8 47 0,3 0 0,3 1 0,5 94 0,-1-133 0,0 0 0,0 0 0,1 0 0,1-1 0,-1 1 0,1-1 0,0 0 0,1 0 0,0 0 0,1-1 0,-1 0 0,1 0 0,1 0 0,-1-1 0,1 0 0,0 0 0,1 0 0,-1-1 0,1 0 0,0-1 0,0 0 0,1 0 0,11 4 0,5 0 0,0-1 0,0-1 0,1-1 0,-1-1 0,1-2 0,0 0 0,32-3 0,-39 1-116,1-1-300,0 0-1,36-7 1,-28-1-6410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42.142"/>
    </inkml:context>
    <inkml:brush xml:id="br0">
      <inkml:brushProperty name="width" value="0.035" units="cm"/>
      <inkml:brushProperty name="height" value="0.035" units="cm"/>
      <inkml:brushProperty name="color" value="#E71224"/>
    </inkml:brush>
  </inkml:definitions>
  <inkml:trace contextRef="#ctx0" brushRef="#br0">1 1 24575,'23'-1'0,"0"2"0,0 0 0,0 2 0,0 0 0,34 10 0,16 13 0,-42-14 0,0-1 0,1-1 0,0-2 0,0-1 0,42 4 0,351-11 96,-193-2-1557,-202 2-5365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7:18.602"/>
    </inkml:context>
    <inkml:brush xml:id="br0">
      <inkml:brushProperty name="width" value="0.035" units="cm"/>
      <inkml:brushProperty name="height" value="0.035" units="cm"/>
      <inkml:brushProperty name="color" value="#E71224"/>
    </inkml:brush>
  </inkml:definitions>
  <inkml:trace contextRef="#ctx0" brushRef="#br0">0 0 24575,'8'2'0,"0"-1"0,1 1 0,-1 1 0,-1-1 0,1 1 0,0 1 0,-1-1 0,1 1 0,-1 1 0,0-1 0,9 9 0,24 14 0,3-1 0,0 1 0,68 60 0,-66-55 0,-35-25 0,1-1 0,-1 2 0,-1-1 0,1 1 0,-1 1 0,10 12 0,-18-19 0,1 0 0,-1 1 0,0-1 0,0 1 0,0 0 0,0-1 0,0 1 0,0 0 0,-1 0 0,1-1 0,-1 1 0,0 0 0,0 0 0,0 0 0,0 0 0,0-1 0,-1 1 0,1 0 0,-1 0 0,0-1 0,0 1 0,0 0 0,0-1 0,0 1 0,-1-1 0,1 1 0,-1-1 0,1 0 0,-1 1 0,0-1 0,0 0 0,-3 2 0,-23 23-49,-1-2 0,-1-1-1,-1-2 1,-40 23 0,24-16-1070,13-7-5707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44.256"/>
    </inkml:context>
    <inkml:brush xml:id="br0">
      <inkml:brushProperty name="width" value="0.035" units="cm"/>
      <inkml:brushProperty name="height" value="0.035" units="cm"/>
      <inkml:brushProperty name="color" value="#E71224"/>
    </inkml:brush>
  </inkml:definitions>
  <inkml:trace contextRef="#ctx0" brushRef="#br0">0 1 24575,'10'9'0,"-5"-5"0,-1 0 0,0 1 0,0-1 0,0 1 0,0-1 0,-1 1 0,0 0 0,0 1 0,0-1 0,0 0 0,-1 1 0,0-1 0,2 9 0,4 35 0,-2 0 0,-2 0 0,-3 1 0,-5 65 0,0 1 0,3-91 0,0-18 0,1 1 0,-1 0 0,1 0 0,1 0 0,-1 0 0,1 0 0,1 0 0,-1-1 0,1 1 0,1 0 0,-1-1 0,8 15 0,-9-21 0,0-1 0,0 1 0,0 0 0,0 0 0,0 0 0,0-1 0,1 1 0,-1-1 0,0 1 0,0-1 0,0 1 0,1-1 0,-1 1 0,0-1 0,1 0 0,-1 0 0,0 0 0,1 0 0,-1 0 0,0 0 0,0 0 0,1 0 0,-1-1 0,0 1 0,1 0 0,-1-1 0,0 1 0,0-1 0,0 1 0,1-1 0,-1 0 0,0 1 0,0-1 0,2-2 0,2-1 0,0 0 0,0 0 0,0-1 0,0 1 0,5-9 0,-5 7 0,3-7 0,2 1 0,0 0 0,14-13 0,-19 20 0,1 1 0,-1 1 0,1-1 0,0 1 0,0 0 0,0 0 0,0 0 0,1 1 0,-1 0 0,10-1 0,-5 1 11,0 0 0,0 0 0,0 2 0,0-1 0,0 2 0,0-1-1,0 1 1,0 1 0,0 0 0,16 6 0,-20-6-98,-1 1-1,1 0 1,-1 1 0,0 0-1,0 0 1,0 0 0,0 0-1,-1 1 1,0 0-1,0 0 1,0 1 0,0-1-1,-1 1 1,0 0 0,0 0-1,5 13 1,2 9-6739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46.754"/>
    </inkml:context>
    <inkml:brush xml:id="br0">
      <inkml:brushProperty name="width" value="0.035" units="cm"/>
      <inkml:brushProperty name="height" value="0.035" units="cm"/>
      <inkml:brushProperty name="color" value="#E71224"/>
    </inkml:brush>
  </inkml:definitions>
  <inkml:trace contextRef="#ctx0" brushRef="#br0">342 81 24575,'-7'-5'0,"0"1"0,0 0 0,0 0 0,-1 0 0,0 1 0,1 0 0,-1 0 0,0 1 0,-14-2 0,-21-8 0,23 5 0,8 2 0,1 0 0,-1 1 0,0 1 0,0 0 0,-17-2 0,26 5 0,0 0 0,0 0 0,1 0 0,-1 0 0,0 1 0,0-1 0,0 1 0,1 0 0,-1 0 0,0 0 0,1 0 0,-1 0 0,1 0 0,-1 1 0,1-1 0,-1 1 0,1 0 0,0 0 0,0 0 0,0 0 0,0 0 0,0 0 0,1 0 0,-1 1 0,1-1 0,-1 0 0,1 1 0,0 0 0,-1 2 0,-5 14 0,0 0 0,2 0 0,1 1 0,0 0 0,1-1 0,0 26 0,2-36 0,1 1 0,1-1 0,0 0 0,0 0 0,0 0 0,1 0 0,1 0 0,0-1 0,0 1 0,0-1 0,1 1 0,0-1 0,1 0 0,0-1 0,11 15 0,-12-18 0,1 0 0,-1-1 0,1 0 0,-1 0 0,1 0 0,0 0 0,0-1 0,0 1 0,0-1 0,1-1 0,-1 1 0,1-1 0,-1 0 0,1 0 0,-1 0 0,1-1 0,-1 0 0,1 0 0,0-1 0,8-1 0,-7 1 0,0-1 0,0 0 0,-1 0 0,1-1 0,-1 0 0,0 0 0,0 0 0,0-1 0,0 1 0,0-2 0,-1 1 0,0-1 0,0 1 0,0-1 0,0-1 0,4-5 0,1-7 0,0-1 0,0 0 0,-2 0 0,-1 0 0,0-1 0,-2 0 0,0-1 0,-1 1 0,2-38 0,-9 326-277,3-205-811,0-31-5738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48.876"/>
    </inkml:context>
    <inkml:brush xml:id="br0">
      <inkml:brushProperty name="width" value="0.035" units="cm"/>
      <inkml:brushProperty name="height" value="0.035" units="cm"/>
      <inkml:brushProperty name="color" value="#E71224"/>
    </inkml:brush>
  </inkml:definitions>
  <inkml:trace contextRef="#ctx0" brushRef="#br0">422 0 24575,'0'692'0,"0"-685"0,-1 1 0,0 0 0,0-1 0,0 1 0,-1-1 0,-1 1 0,1-1 0,-5 8 0,7-14 0,-1 1 0,1-1 0,-1 0 0,0 1 0,0-1 0,0 0 0,0 0 0,0 1 0,0-1 0,0 0 0,0 0 0,0 0 0,0 0 0,-1 0 0,1 0 0,0-1 0,-1 1 0,1 0 0,0-1 0,-1 1 0,1-1 0,-1 1 0,1-1 0,-1 0 0,1 0 0,-1 0 0,1 1 0,-1-1 0,1-1 0,-1 1 0,0 0 0,1 0 0,-1 0 0,1-1 0,0 1 0,-1-1 0,1 1 0,-1-1 0,1 0 0,0 0 0,-1 1 0,1-1 0,0 0 0,0 0 0,-1 0 0,1 0 0,0-1 0,-1 0 0,-2-3 0,-1 0 0,1 0 0,0-1 0,0 1 0,0-1 0,1 0 0,0 0 0,0 0 0,-3-10 0,-16-66 0,12 38 0,4 20 0,-24-71 0,28 89 0,0 1 0,-1-1 0,0 0 0,0 1 0,0-1 0,-1 1 0,0 0 0,0 0 0,0 0 0,-1 1 0,1-1 0,-7-4 0,9 9 0,0-1 0,0 0 0,0 1 0,0-1 0,0 1 0,0-1 0,-1 1 0,1 0 0,0 0 0,0 0 0,0 0 0,0 0 0,0 1 0,0-1 0,0 1 0,0-1 0,0 1 0,0 0 0,0 0 0,0-1 0,0 1 0,0 1 0,0-1 0,1 0 0,-1 0 0,0 1 0,1-1 0,-1 1 0,1-1 0,0 1 0,-1 0 0,0 2 0,-8 9 0,1 0 0,0 1 0,-8 18 0,9-18 0,-3 8 0,1 1 0,1 0 0,2 0 0,0 0 0,1 1 0,-4 33 0,7-38 0,2 0 0,0 0 0,1 0 0,1 1 0,0-1 0,2 0 0,0 0 0,10 30 0,-11-45 0,-1 0 0,1 0 0,0 0 0,0-1 0,1 1 0,-1-1 0,1 1 0,0-1 0,0 0 0,0 0 0,0-1 0,0 1 0,1 0 0,-1-1 0,1 0 0,4 2 0,0 0 0,0-1 0,0-1 0,1 0 0,-1 0 0,0 0 0,1-1 0,13 0 0,4-2 0,0-1 0,-1-1 0,1-1 0,33-11 0,86-35-1365,-116 37-5461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49.947"/>
    </inkml:context>
    <inkml:brush xml:id="br0">
      <inkml:brushProperty name="width" value="0.035" units="cm"/>
      <inkml:brushProperty name="height" value="0.035" units="cm"/>
      <inkml:brushProperty name="color" value="#E71224"/>
    </inkml:brush>
  </inkml:definitions>
  <inkml:trace contextRef="#ctx0" brushRef="#br0">1 1 24575,'5'0'0,"9"0"0,7 0 0,5 0 0,6 0 0,1 0 0,8 0 0,3 0 0,-7 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51.130"/>
    </inkml:context>
    <inkml:brush xml:id="br0">
      <inkml:brushProperty name="width" value="0.035" units="cm"/>
      <inkml:brushProperty name="height" value="0.035" units="cm"/>
      <inkml:brushProperty name="color" value="#E71224"/>
    </inkml:brush>
  </inkml:definitions>
  <inkml:trace contextRef="#ctx0" brushRef="#br0">1 0 24575,'3'1'0,"1"0"0,-1-1 0,0 1 0,1 0 0,-1 0 0,0 1 0,0-1 0,0 1 0,0 0 0,0-1 0,0 1 0,-1 1 0,1-1 0,0 0 0,-1 1 0,0-1 0,1 1 0,1 3 0,39 62 0,-28-42 0,63 98 0,-78-122 0,1-1 0,0 1 0,-1 0 0,1-1 0,0 1 0,0-1 0,0 1 0,0-1 0,0 1 0,1-1 0,-1 0 0,0 0 0,1 0 0,-1 1 0,1-1 0,-1 0 0,1-1 0,-1 1 0,1 0 0,0 0 0,-1-1 0,1 1 0,0-1 0,0 1 0,-1-1 0,1 0 0,0 0 0,0 1 0,0-1 0,-1-1 0,1 1 0,0 0 0,0 0 0,0-1 0,-1 1 0,1-1 0,0 1 0,-1-1 0,1 0 0,0 0 0,-1 0 0,1 0 0,-1 0 0,3-1 0,6-7 0,-1-1 0,1 1 0,-2-2 0,1 1 0,6-13 0,-6 11 0,86-145-1365,-73 125-5461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51.844"/>
    </inkml:context>
    <inkml:brush xml:id="br0">
      <inkml:brushProperty name="width" value="0.035" units="cm"/>
      <inkml:brushProperty name="height" value="0.035" units="cm"/>
      <inkml:brushProperty name="color" value="#E71224"/>
    </inkml:brush>
  </inkml:definitions>
  <inkml:trace contextRef="#ctx0" brushRef="#br0">1 0 24575,'6'12'0,"7"10"0,3 6 0,-3 5 0,-3 3 0,-3 0 0,-3 1 0,-2 0 0,-1-2 0,-2 7 0,1-6-8191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52.828"/>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0:55.107"/>
    </inkml:context>
    <inkml:brush xml:id="br0">
      <inkml:brushProperty name="width" value="0.035" units="cm"/>
      <inkml:brushProperty name="height" value="0.035" units="cm"/>
      <inkml:brushProperty name="color" value="#E71224"/>
    </inkml:brush>
  </inkml:definitions>
  <inkml:trace contextRef="#ctx0" brushRef="#br0">199 3 24575,'-34'-1'0,"15"0"0,-1 1 0,-31 3 0,47-3 0,0 1 0,0-1 0,0 1 0,1 0 0,-1 1 0,0-1 0,0 1 0,1-1 0,-1 1 0,1 0 0,0 0 0,-1 1 0,1-1 0,0 1 0,0-1 0,1 1 0,-1 0 0,-3 5 0,5-7 0,0 1 0,0-1 0,1 1 0,-1 0 0,1-1 0,-1 1 0,1-1 0,-1 1 0,1 0 0,0-1 0,0 1 0,0 0 0,0-1 0,0 1 0,0 0 0,0 0 0,0-1 0,1 1 0,-1 0 0,1-1 0,-1 1 0,2 2 0,0-1 0,1 1 0,-1-1 0,1 0 0,-1 0 0,1 0 0,0 0 0,0-1 0,1 1 0,3 2 0,8 3 0,0 0 0,0-1 0,25 8 0,-20-9 0,0-2 0,1 0 0,0-2 0,0 0 0,29-1 0,-27-1 0,1 1 0,-1 0 0,35 9 0,-55-10 0,0 1 0,0 0 0,0 0 0,0 0 0,0 1 0,0-1 0,0 1 0,0 0 0,-1-1 0,1 1 0,-1 1 0,1-1 0,-1 0 0,0 0 0,0 1 0,0-1 0,0 1 0,0 0 0,-1 0 0,1-1 0,-1 1 0,0 0 0,0 0 0,0 0 0,1 4 0,-2-4 0,0-1 0,0 1 0,0-1 0,0 1 0,-1-1 0,1 1 0,-1-1 0,0 1 0,1-1 0,-1 1 0,0-1 0,0 0 0,-1 0 0,1 1 0,0-1 0,-1 0 0,0 0 0,1 0 0,-1 0 0,0-1 0,0 1 0,0 0 0,0-1 0,0 1 0,0-1 0,0 0 0,-1 0 0,1 0 0,0 0 0,-1 0 0,1 0 0,-4 0 0,-24 5-20,-1-1 0,0-2 0,1-1-1,-1-2 1,-50-4 0,12 0-1224,31 4-5582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1:44.117"/>
    </inkml:context>
    <inkml:brush xml:id="br0">
      <inkml:brushProperty name="width" value="0.035" units="cm"/>
      <inkml:brushProperty name="height" value="0.035" units="cm"/>
      <inkml:brushProperty name="color" value="#E71224"/>
    </inkml:brush>
  </inkml:definitions>
  <inkml:trace contextRef="#ctx0" brushRef="#br0">0 0 24575,'2'1'0,"-1"-1"0,0 0 0,0 1 0,1-1 0,-1 1 0,0-1 0,0 1 0,0 0 0,0-1 0,0 1 0,0 0 0,0 0 0,0 0 0,0 0 0,0 0 0,0 0 0,0 0 0,-1 0 0,1 0 0,0 0 0,-1 0 0,1 1 0,-1-1 0,1 0 0,-1 0 0,0 1 0,1 1 0,6 40 0,-7-38 0,6 392 0,-9-221 0,2-39 0,3 152 0,-1-283 0,-1 0 0,1 0 0,0 1 0,0-1 0,1 0 0,0 0 0,0 0 0,0 0 0,1-1 0,0 1 0,0-1 0,0 1 0,1-1 0,0 0 0,7 8 0,-3-7 0,0 0 0,0-1 0,0 0 0,0 0 0,1-1 0,0 0 0,0 0 0,0-1 0,17 3 0,12 1-341,1-1 0,0-3-1,64-1 1,-66-3-6485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1:45.370"/>
    </inkml:context>
    <inkml:brush xml:id="br0">
      <inkml:brushProperty name="width" value="0.035" units="cm"/>
      <inkml:brushProperty name="height" value="0.035" units="cm"/>
      <inkml:brushProperty name="color" value="#E71224"/>
    </inkml:brush>
  </inkml:definitions>
  <inkml:trace contextRef="#ctx0" brushRef="#br0">0 0 24575,'30'2'0,"-1"1"0,51 12 0,-18-2 0,39 3 0,0-4 0,113-2 0,130-12-1365,-313 2-5461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7:22.405"/>
    </inkml:context>
    <inkml:brush xml:id="br0">
      <inkml:brushProperty name="width" value="0.035" units="cm"/>
      <inkml:brushProperty name="height" value="0.035" units="cm"/>
      <inkml:brushProperty name="color" value="#E71224"/>
    </inkml:brush>
  </inkml:definitions>
  <inkml:trace contextRef="#ctx0" brushRef="#br0">16 358 24575,'0'0'0,"-1"0"0,1 0 0,-1-1 0,0 1 0,1 0 0,-1 0 0,0 0 0,1 0 0,-1 0 0,1-1 0,-1 1 0,0 0 0,1 0 0,-1-1 0,1 1 0,-1-1 0,1 1 0,-1 0 0,1-1 0,-1 1 0,1-1 0,-1 1 0,1-1 0,0 1 0,-1-1 0,1 1 0,0-1 0,0 0 0,-1 1 0,1-1 0,0 1 0,0-1 0,0 0 0,0 1 0,0-1 0,0 0 0,0 1 0,0-1 0,0 0 0,0 1 0,0-1 0,0 1 0,0-1 0,0 0 0,0 1 0,1-1 0,-1 0 0,0 1 0,1-1 0,-1 1 0,0-1 0,1 1 0,-1-1 0,1 0 0,22-34 0,14-7 0,1 2 0,3 1 0,67-49 0,-76 60 0,-22 19 0,0 0 0,0 1 0,1 0 0,16-9 0,-24 16 0,-1 0 0,1-1 0,0 1 0,0 0 0,0 1 0,0-1 0,0 0 0,0 1 0,0 0 0,0 0 0,0-1 0,0 2 0,0-1 0,0 0 0,0 1 0,0-1 0,0 1 0,0 0 0,0 0 0,-1 0 0,1 0 0,0 1 0,0-1 0,2 3 0,6 4 6,0 1 0,-1 1-1,0 0 1,-1 0 0,0 1 0,-1 0-1,0 1 1,8 14 0,6 17-154,17 48 0,-13-28-973,-15-40-5705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1:46.971"/>
    </inkml:context>
    <inkml:brush xml:id="br0">
      <inkml:brushProperty name="width" value="0.035" units="cm"/>
      <inkml:brushProperty name="height" value="0.035" units="cm"/>
      <inkml:brushProperty name="color" value="#E71224"/>
    </inkml:brush>
  </inkml:definitions>
  <inkml:trace contextRef="#ctx0" brushRef="#br0">0 0 24575,'18'221'0,"0"-27"0,-18-188 0,6 49 0,-6-54 0,0 0 0,0 0 0,0 0 0,1-1 0,-1 1 0,0 0 0,0 0 0,1 0 0,-1 0 0,1 0 0,-1 0 0,1-1 0,-1 1 0,1 0 0,-1 0 0,1-1 0,0 1 0,-1-1 0,1 1 0,0 0 0,0-1 0,-1 1 0,1-1 0,0 1 0,0-1 0,0 0 0,0 1 0,0-1 0,0 0 0,-1 0 0,1 0 0,0 1 0,0-1 0,0 0 0,0 0 0,0 0 0,0 0 0,0-1 0,0 1 0,0 0 0,0 0 0,0-1 0,-1 1 0,1 0 0,0-1 0,0 1 0,0-1 0,1 0 0,126-81 0,39-21 0,-145 91 0,1 1 0,1 1 0,0 2 0,0 0 0,40-7 0,-59 14 0,-1 1 0,1-1 0,0 1 0,0 0 0,0 0 0,-1 1 0,1-1 0,0 1 0,-1 0 0,1 1 0,0-1 0,-1 1 0,0 0 0,1 0 0,-1 0 0,0 0 0,4 4 0,-2-1 0,0 1 0,0-1 0,-1 1 0,0 0 0,-1 0 0,1 1 0,-1-1 0,0 1 0,5 12 0,-2 2 0,0 0 0,-2 0 0,0 0 0,-1 0 0,-1 1 0,0 37 0,-3-59-2,-1 12 26,1-1 1,1 1-1,0 0 1,5 21-1,-5-30-88,0 0-1,1 0 1,-1 0-1,0 0 0,1 0 1,0 0-1,0 0 1,0-1-1,0 1 1,0-1-1,0 1 0,1-1 1,-1 0-1,1 0 1,-1 0-1,1 0 0,0 0 1,0-1-1,0 1 1,0-1-1,0 0 1,4 1-1,18 4-6761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1:54.320"/>
    </inkml:context>
    <inkml:brush xml:id="br0">
      <inkml:brushProperty name="width" value="0.035" units="cm"/>
      <inkml:brushProperty name="height" value="0.035" units="cm"/>
      <inkml:brushProperty name="color" value="#E71224"/>
    </inkml:brush>
  </inkml:definitions>
  <inkml:trace contextRef="#ctx0" brushRef="#br0">314 206 24575,'0'-14'0,"0"1"0,-1-1 0,-1 1 0,-1-1 0,0 1 0,0-1 0,-11-24 0,12 34 0,0-1 0,-1 1 0,1-1 0,-1 1 0,0 0 0,0 0 0,-1 0 0,1 0 0,-1 1 0,0-1 0,0 1 0,0 0 0,0 0 0,-1 1 0,1-1 0,-1 1 0,1 0 0,-1 0 0,0 0 0,0 1 0,0 0 0,0 0 0,0 0 0,-7 0 0,6 1 0,0 1 0,0 0 0,-1 1 0,1-1 0,0 1 0,0 1 0,1-1 0,-1 1 0,0 0 0,1 0 0,0 0 0,0 1 0,0 0 0,0 0 0,0 0 0,1 0 0,-6 8 0,2-3 0,0 1 0,0 0 0,1 0 0,1 1 0,0 0 0,0 0 0,-7 22 0,8-12 0,1-1 0,0 1 0,2 0 0,0 0 0,2 34 0,1-41 0,0-1 0,1 1 0,1 0 0,0-1 0,1 0 0,0 0 0,1 0 0,0 0 0,12 19 0,-13-27 0,0 0 0,1 0 0,-1 0 0,1-1 0,0 1 0,0-1 0,1 0 0,-1-1 0,1 0 0,0 0 0,0 0 0,0 0 0,0-1 0,0 0 0,1 0 0,8 1 0,-12-2 0,1-1 0,-1 1 0,1-1 0,-1 0 0,1 0 0,-1 0 0,1 0 0,0-1 0,-1 1 0,1-1 0,-1 0 0,0 0 0,1 0 0,-1-1 0,0 1 0,0-1 0,1 0 0,-1 0 0,-1 0 0,1 0 0,0 0 0,0-1 0,-1 1 0,1-1 0,-1 1 0,0-1 0,0 0 0,0 0 0,0 0 0,2-6 0,1-8 0,-1-1 0,0 0 0,-2 0 0,0 0 0,0-28 0,3-33 0,-3 70 0,0-1 0,0 0 0,1 0 0,1 1 0,-1 0 0,1 0 0,8-14 0,-11 22 0,0-1 0,1 0 0,-1 1 0,0-1 0,0 1 0,1-1 0,-1 1 0,1 0 0,-1-1 0,1 1 0,0 0 0,0 0 0,-1 0 0,1 0 0,0 1 0,0-1 0,0 0 0,0 1 0,0-1 0,0 1 0,0 0 0,0 0 0,0 0 0,0 0 0,0 0 0,0 0 0,0 0 0,0 0 0,0 1 0,0-1 0,-1 1 0,1 0 0,0-1 0,0 1 0,0 0 0,-1 0 0,1 0 0,0 0 0,-1 1 0,1-1 0,-1 0 0,1 1 0,1 1 0,10 10 0,-1 1 0,0 0 0,-1 1 0,0 0 0,-1 0 0,-1 1 0,0 1 0,-2-1 0,8 23 0,-2-8 0,24 43 0,-14-45-1365,0-8-5461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1:56.569"/>
    </inkml:context>
    <inkml:brush xml:id="br0">
      <inkml:brushProperty name="width" value="0.035" units="cm"/>
      <inkml:brushProperty name="height" value="0.035" units="cm"/>
      <inkml:brushProperty name="color" value="#E71224"/>
    </inkml:brush>
  </inkml:definitions>
  <inkml:trace contextRef="#ctx0" brushRef="#br0">352 1 24575,'0'652'0,"3"-615"0,1-1 0,2 0 0,1 0 0,17 51 0,-2-8 0,-22-77 0,7 43 0,-7-45 0,0 1 0,0 0 0,0 0 0,0-1 0,0 1 0,-1 0 0,1-1 0,0 1 0,0 0 0,-1-1 0,1 1 0,0 0 0,-1-1 0,1 1 0,0-1 0,-1 1 0,1 0 0,-1-1 0,1 1 0,-1-1 0,1 0 0,-1 1 0,0-1 0,1 1 0,-1-1 0,0 0 0,1 1 0,-1-1 0,0 0 0,1 0 0,-1 0 0,0 1 0,1-1 0,-1 0 0,0 0 0,0 0 0,1 0 0,-1 0 0,0 0 0,1 0 0,-1-1 0,0 1 0,1 0 0,-1 0 0,0 0 0,1-1 0,-1 1 0,0 0 0,1-1 0,-1 1 0,0-1 0,1 1 0,-1-1 0,0 0 0,-11-5 0,1-1 0,0-1 0,0 1 0,1-2 0,0 1 0,-17-21 0,-49-68 0,57 71 0,-92-143 0,65 95 0,44 70 0,-1 0 0,1 1 0,-1-1 0,1 1 0,-1 0 0,0 0 0,0 0 0,-6-4 0,8 7 0,1 0 0,0-1 0,-1 1 0,1 0 0,-1 0 0,1 0 0,0 0 0,-1 0 0,1 0 0,0 0 0,-1 0 0,1 0 0,-1 0 0,1 0 0,0 0 0,-1 0 0,1 0 0,-1 0 0,1 0 0,0 0 0,-1 0 0,1 0 0,-1 1 0,1-1 0,0 0 0,-1 0 0,1 0 0,0 1 0,0-1 0,-1 0 0,1 1 0,-7 22 0,5 45 0,10 113 0,-5-149 0,1 0 0,17 59 0,-18-81 0,0 1 0,1-1 0,0 0 0,0-1 0,1 1 0,1-1 0,-1 0 0,2 0 0,-1 0 0,1-1 0,0 0 0,12 9 0,-3-8 0,0-1 0,0-1 0,0-1 0,1 0 0,0-1 0,0-1 0,0 0 0,1-1 0,-1-1 0,1-1 0,26-1 0,-37-2-68,0 1 0,-1-1-1,1 0 1,-1 0 0,0-1 0,0 0-1,1 0 1,-2 0 0,1-1 0,0 0-1,-1 0 1,0 0 0,0-1 0,0 0-1,0 0 1,-1 0 0,0 0 0,0-1-1,5-9 1,8-15-6758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1:57.499"/>
    </inkml:context>
    <inkml:brush xml:id="br0">
      <inkml:brushProperty name="width" value="0.035" units="cm"/>
      <inkml:brushProperty name="height" value="0.035" units="cm"/>
      <inkml:brushProperty name="color" value="#E71224"/>
    </inkml:brush>
  </inkml:definitions>
  <inkml:trace contextRef="#ctx0" brushRef="#br0">1 0 24575,'11'0'0,"11"0"0,6 0 0,5 0 0,2 6 0,7 2 0,8-1 0,-4-1-8191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1:58.737"/>
    </inkml:context>
    <inkml:brush xml:id="br0">
      <inkml:brushProperty name="width" value="0.035" units="cm"/>
      <inkml:brushProperty name="height" value="0.035" units="cm"/>
      <inkml:brushProperty name="color" value="#E71224"/>
    </inkml:brush>
  </inkml:definitions>
  <inkml:trace contextRef="#ctx0" brushRef="#br0">1 1 24575,'1'8'0,"0"1"0,0-1 0,1 0 0,1 0 0,0 1 0,0-2 0,0 1 0,7 11 0,10 26 0,-14-23 0,-2-1 0,0 0 0,2 39 0,0 9 0,-6-65 0,1 0 0,0-1 0,-1 1 0,1 0 0,0-1 0,1 1 0,-1 0 0,1-1 0,-1 0 0,1 1 0,0-1 0,1 0 0,-1 0 0,0 0 0,1 0 0,-1-1 0,1 1 0,0-1 0,0 1 0,0-1 0,0 0 0,1 0 0,-1 0 0,0-1 0,1 1 0,4 1 0,-3-3 0,0 1 0,0-1 0,0 0 0,0 0 0,0 0 0,0 0 0,0-1 0,0 0 0,0 0 0,0-1 0,-1 1 0,1-1 0,0 0 0,-1 0 0,1 0 0,-1-1 0,0 0 0,0 0 0,6-5 0,9-10 21,-2 0 0,0-1 0,-1-1 0,14-22-1,50-91-1061,-71 117 613,18-32-6398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1:59.652"/>
    </inkml:context>
    <inkml:brush xml:id="br0">
      <inkml:brushProperty name="width" value="0.035" units="cm"/>
      <inkml:brushProperty name="height" value="0.035" units="cm"/>
      <inkml:brushProperty name="color" value="#E71224"/>
    </inkml:brush>
  </inkml:definitions>
  <inkml:trace contextRef="#ctx0" brushRef="#br0">1 1 24575,'11'0'0,"5"11"0,-1 11 0,-3 12 0,-4 7 0,-3 2 0,-2-1 0,-2-1 0,-1-2 0,0-2 0,-1-1 0,1-7-8191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00.35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02.958"/>
    </inkml:context>
    <inkml:brush xml:id="br0">
      <inkml:brushProperty name="width" value="0.035" units="cm"/>
      <inkml:brushProperty name="height" value="0.035" units="cm"/>
      <inkml:brushProperty name="color" value="#E71224"/>
    </inkml:brush>
  </inkml:definitions>
  <inkml:trace contextRef="#ctx0" brushRef="#br0">227 30 24575,'-3'-3'0,"0"0"0,0 1 0,0-1 0,0 1 0,-1 0 0,1 0 0,-1 0 0,1 0 0,-1 0 0,0 1 0,0 0 0,0 0 0,0 0 0,0 0 0,0 0 0,0 1 0,0 0 0,0 0 0,0 0 0,0 0 0,0 0 0,0 1 0,0 0 0,0 0 0,-4 1 0,3 1 0,-1-1 0,0 1 0,1-1 0,0 2 0,0-1 0,0 0 0,0 1 0,0 0 0,1 0 0,-1 1 0,1-1 0,0 1 0,0 0 0,1 0 0,-5 9 0,5-8 0,-1 1 0,1 0 0,1 0 0,-1 1 0,1-1 0,1 0 0,-1 1 0,1-1 0,1 1 0,-1-1 0,1 1 0,0 0 0,1-1 0,2 12 0,-1-14 0,0 0 0,0 1 0,1-1 0,-1 0 0,1 0 0,0 0 0,1 0 0,-1-1 0,1 1 0,0-1 0,0 0 0,1 0 0,-1 0 0,1-1 0,0 0 0,0 0 0,0 0 0,0 0 0,7 2 0,81 27 0,-72-27 0,-1 1 0,-1 1 0,1 1 0,-1 0 0,26 17 0,-42-23 0,0 0 0,0 1 0,0-1 0,0 0 0,0 1 0,-1-1 0,1 1 0,-1 0 0,0 0 0,0 0 0,0 0 0,0 0 0,-1 1 0,1-1 0,-1 0 0,0 1 0,0-1 0,0 1 0,0 0 0,-1-1 0,1 1 0,-1-1 0,0 1 0,0 0 0,0-1 0,-1 1 0,1 0 0,-1-1 0,0 1 0,0-1 0,-2 5 0,0-1 0,0-1 0,-1 0 0,1 0 0,-1-1 0,0 1 0,-1-1 0,1 0 0,-1 0 0,0 0 0,-1-1 0,1 1 0,-1-1 0,0-1 0,0 1 0,-11 4 0,8-4-52,-1 0-1,0-1 1,0 0-1,0-1 1,-1 0-1,1-1 1,0 0-1,-1 0 1,1-1-1,0-1 1,-1 1-1,1-2 1,0 0-1,0 0 1,0 0-1,0-1 1,0-1-1,0 0 1,1 0-1,-1-1 0,1 0 1,1-1-1,-1 0 1,1 0-1,-13-12 1,-10-9-6774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07.234"/>
    </inkml:context>
    <inkml:brush xml:id="br0">
      <inkml:brushProperty name="width" value="0.035" units="cm"/>
      <inkml:brushProperty name="height" value="0.035" units="cm"/>
      <inkml:brushProperty name="color" value="#E71224"/>
    </inkml:brush>
  </inkml:definitions>
  <inkml:trace contextRef="#ctx0" brushRef="#br0">90 0 24575,'0'6'0,"0"7"0,0 8 0,0 6 0,-6 4 0,-7 3 0,-3 1 0,3 1 0,-3 0 0,1-1 0,4-5-8191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09.676"/>
    </inkml:context>
    <inkml:brush xml:id="br0">
      <inkml:brushProperty name="width" value="0.035" units="cm"/>
      <inkml:brushProperty name="height" value="0.035" units="cm"/>
      <inkml:brushProperty name="color" value="#E71224"/>
    </inkml:brush>
  </inkml:definitions>
  <inkml:trace contextRef="#ctx0" brushRef="#br0">0 176 24575,'4'0'0,"-1"-1"0,1 1 0,-1-1 0,0 0 0,1 1 0,-1-1 0,0-1 0,1 1 0,-1 0 0,0-1 0,0 0 0,0 0 0,0 0 0,-1 0 0,1 0 0,3-4 0,36-50 0,-35 45 0,0 1 0,0 0 0,17-17 0,-19 23 0,0-1 0,1 1 0,-1 0 0,1 0 0,0 1 0,0 0 0,9-4 0,-13 7 0,-1-1 0,1 1 0,-1 0 0,0 0 0,1 0 0,-1 0 0,1 0 0,-1 0 0,1 0 0,-1 0 0,1 0 0,-1 1 0,0-1 0,1 1 0,-1-1 0,0 1 0,1-1 0,-1 1 0,0 0 0,0 0 0,1-1 0,-1 1 0,0 0 0,0 0 0,0 0 0,0 0 0,0 1 0,0-1 0,-1 0 0,1 0 0,0 0 0,0 1 0,-1-1 0,1 0 0,-1 1 0,1-1 0,-1 1 0,0-1 0,0 0 0,1 1 0,-1-1 0,0 3 0,4 28-24,-2 1-1,0-1 0,-6 54 1,1-28-1243,2-26-5559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7:27.401"/>
    </inkml:context>
    <inkml:brush xml:id="br0">
      <inkml:brushProperty name="width" value="0.035" units="cm"/>
      <inkml:brushProperty name="height" value="0.035" units="cm"/>
      <inkml:brushProperty name="color" value="#E71224"/>
    </inkml:brush>
  </inkml:definitions>
  <inkml:trace contextRef="#ctx0" brushRef="#br0">0 0 24217,'0'11714'0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11.866"/>
    </inkml:context>
    <inkml:brush xml:id="br0">
      <inkml:brushProperty name="width" value="0.035" units="cm"/>
      <inkml:brushProperty name="height" value="0.035" units="cm"/>
      <inkml:brushProperty name="color" value="#E71224"/>
    </inkml:brush>
  </inkml:definitions>
  <inkml:trace contextRef="#ctx0" brushRef="#br0">56 1 24575,'-5'6'0,"-3"8"0,1 7 0,1 6 0,2 4 0,1 3 0,2 1 0,0 6 0,-5 3 0,-1-1 0,-1-8-8191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13.897"/>
    </inkml:context>
    <inkml:brush xml:id="br0">
      <inkml:brushProperty name="width" value="0.035" units="cm"/>
      <inkml:brushProperty name="height" value="0.035" units="cm"/>
      <inkml:brushProperty name="color" value="#E71224"/>
    </inkml:brush>
  </inkml:definitions>
  <inkml:trace contextRef="#ctx0" brushRef="#br0">0 263 24575,'10'1'0,"0"-1"0,0 0 0,0-1 0,0 0 0,0-1 0,0 0 0,0 0 0,0-1 0,-1 0 0,1-1 0,-1 0 0,0-1 0,0 0 0,-1 0 0,1 0 0,-1-1 0,-1-1 0,1 0 0,-1 0 0,0 0 0,0-1 0,-1 1 0,0-2 0,-1 1 0,1-1 0,5-13 0,-7 14 0,32-60 0,-34 64 0,1 0 0,-1 0 0,1 1 0,0-1 0,1 1 0,-1-1 0,0 1 0,1 0 0,0 0 0,0 1 0,0-1 0,0 1 0,5-3 0,-8 5 0,0 0 0,0-1 0,0 1 0,1 0 0,-1 0 0,0 0 0,0 0 0,0 0 0,1 0 0,-1 0 0,0 0 0,0 0 0,0 1 0,1-1 0,-1 0 0,0 1 0,0-1 0,0 1 0,0 0 0,0-1 0,0 1 0,0 0 0,0-1 0,1 2 0,1 1 0,-1 0 0,0 0 0,-1-1 0,1 1 0,0 0 0,-1 0 0,1 1 0,1 5 0,0 5 0,0 0 0,-1 0 0,1 16 0,0 81-1,-3-59-453,3 0-1,9 52 0,-6-71-6371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24.880"/>
    </inkml:context>
    <inkml:brush xml:id="br0">
      <inkml:brushProperty name="width" value="0.035" units="cm"/>
      <inkml:brushProperty name="height" value="0.035" units="cm"/>
      <inkml:brushProperty name="color" value="#E71224"/>
    </inkml:brush>
  </inkml:definitions>
  <inkml:trace contextRef="#ctx0" brushRef="#br0">1 1 24575,'1'0'0,"0"0"0,0 1 0,0-1 0,0 1 0,0 0 0,0-1 0,0 1 0,0 0 0,-1-1 0,1 1 0,0 0 0,0 0 0,0 0 0,-1 0 0,1 0 0,-1 0 0,1 0 0,-1 0 0,1 0 0,-1 0 0,1 0 0,-1 0 0,0 0 0,1 2 0,6 33 0,-6-32 0,7 71 0,-4 0 0,-6 105 0,-1-49 0,1-70 0,1 45 0,2-95 0,0-1 0,0 1 0,1-1 0,0 0 0,1 1 0,0-1 0,7 14 0,26 53 0,-20-42 0,35 60 0,-45-86 0,0 0 0,1 0 0,0-1 0,0 0 0,1 0 0,0-1 0,1 0 0,-1 0 0,1-1 0,19 10 0,23 9 0,-35-16 0,1-1 0,-1 0 0,2-2 0,-1 1 0,1-2 0,0 0 0,33 3 0,-18-7-1365,-3 0-5461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26.324"/>
    </inkml:context>
    <inkml:brush xml:id="br0">
      <inkml:brushProperty name="width" value="0.035" units="cm"/>
      <inkml:brushProperty name="height" value="0.035" units="cm"/>
      <inkml:brushProperty name="color" value="#E71224"/>
    </inkml:brush>
  </inkml:definitions>
  <inkml:trace contextRef="#ctx0" brushRef="#br0">1 1 24575,'15'1'0,"0"1"0,1 1 0,-1 1 0,25 9 0,-7-3 0,114 27 0,157 18 0,-169-43 0,254-8 0,-185-8 0,-194 4-57,17 2-106,-1-2-1,0-1 1,0-1-1,0-2 1,0 0-1,0-2 1,39-13-1,-32 5-6662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28.072"/>
    </inkml:context>
    <inkml:brush xml:id="br0">
      <inkml:brushProperty name="width" value="0.035" units="cm"/>
      <inkml:brushProperty name="height" value="0.035" units="cm"/>
      <inkml:brushProperty name="color" value="#E71224"/>
    </inkml:brush>
  </inkml:definitions>
  <inkml:trace contextRef="#ctx0" brushRef="#br0">1 1 24575,'0'687'0,"0"-685"0,0 0 0,0-1 0,0 1 0,0-1 0,0 1 0,0-1 0,1 1 0,-1-1 0,0 1 0,1-1 0,-1 1 0,1-1 0,0 0 0,1 3 0,-2-4 0,1 1 0,-1-1 0,1 0 0,-1 0 0,1 1 0,-1-1 0,1 0 0,-1 0 0,1 0 0,-1 0 0,1 0 0,-1 0 0,1 0 0,-1 0 0,1 0 0,-1 0 0,0 0 0,1 0 0,-1 0 0,1 0 0,-1 0 0,1 0 0,-1-1 0,1 1 0,-1 0 0,1 0 0,-1-1 0,1 1 0,-1-1 0,37-35 0,-26 23 0,27-25 0,2 1 0,1 2 0,62-40 0,-101 73 4,1 0-1,0 0 1,0 0-1,0 0 0,0 1 1,1-1-1,-1 1 1,0 0-1,1-1 0,-1 2 1,1-1-1,-1 0 1,1 1-1,-1 0 1,1-1-1,-1 1 0,1 1 1,-1-1-1,1 0 1,-1 1-1,1 0 1,-1 0-1,1 0 0,-1 0 1,0 1-1,1-1 1,-1 1-1,0 0 0,0-1 1,0 2-1,0-1 1,-1 0-1,1 0 1,4 6-1,-2-1-117,0 1 0,0 0-1,0 1 1,-1-1 0,0 1 0,-1 0-1,1-1 1,-2 2 0,0-1 0,0 0-1,0 0 1,0 10 0,-1 13-6712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30.652"/>
    </inkml:context>
    <inkml:brush xml:id="br0">
      <inkml:brushProperty name="width" value="0.035" units="cm"/>
      <inkml:brushProperty name="height" value="0.035" units="cm"/>
      <inkml:brushProperty name="color" value="#E71224"/>
    </inkml:brush>
  </inkml:definitions>
  <inkml:trace contextRef="#ctx0" brushRef="#br0">180 96 24575,'0'-5'0,"0"1"0,-1 0 0,0 0 0,0 0 0,0-1 0,0 1 0,0 0 0,-1 0 0,0 1 0,0-1 0,0 0 0,0 1 0,-1-1 0,1 1 0,-1-1 0,0 1 0,0 0 0,0 0 0,0 1 0,-1-1 0,1 1 0,-1-1 0,0 1 0,1 0 0,-1 1 0,-5-3 0,6 3 0,0 0 0,0 0 0,0 1 0,0-1 0,0 1 0,0-1 0,-1 1 0,1 0 0,0 0 0,0 1 0,0-1 0,0 1 0,0-1 0,0 1 0,0 0 0,0 0 0,0 0 0,0 1 0,1-1 0,-1 1 0,0-1 0,1 1 0,-1 0 0,1 0 0,-1 0 0,1 0 0,0 1 0,0-1 0,0 1 0,0-1 0,1 1 0,-1-1 0,1 1 0,-1 0 0,-1 5 0,-2 12 0,1 1 0,0-1 0,2 1 0,0-1 0,1 1 0,1 0 0,5 37 0,-3-51 0,-1 0 0,1 0 0,0 0 0,1 0 0,0 0 0,0-1 0,0 1 0,1-1 0,0 1 0,0-1 0,0-1 0,1 1 0,0-1 0,0 1 0,0-1 0,11 7 0,-12-9 0,1 1 0,0-1 0,0 0 0,0 0 0,1-1 0,-1 0 0,0 1 0,1-2 0,0 1 0,-1-1 0,1 0 0,0 0 0,0 0 0,0-1 0,-1 0 0,1 0 0,0 0 0,0-1 0,0 0 0,0 0 0,6-3 0,-8 2 0,0 0 0,0-1 0,-1 0 0,1 0 0,-1 0 0,1 0 0,-1-1 0,0 1 0,0-1 0,0 0 0,-1 0 0,1 0 0,-1 0 0,0 0 0,0 0 0,0-1 0,-1 1 0,0-1 0,0 1 0,0-1 0,0 0 0,-1 1 0,1-1 0,-1 0 0,-1-8 0,0-2 0,0-1 0,-1 0 0,0 0 0,-1 1 0,-1 0 0,-7-19 0,0 3 0,12 23 0,11 18 0,-1 6 19,0 1-1,-1 0 1,0 0 0,-2 1-1,0 0 1,10 36 0,-9-27-518,1 0 1,18 34-1,-16-40-6327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33.184"/>
    </inkml:context>
    <inkml:brush xml:id="br0">
      <inkml:brushProperty name="width" value="0.035" units="cm"/>
      <inkml:brushProperty name="height" value="0.035" units="cm"/>
      <inkml:brushProperty name="color" value="#E71224"/>
    </inkml:brush>
  </inkml:definitions>
  <inkml:trace contextRef="#ctx0" brushRef="#br0">247 0 24575,'3'0'0,"0"1"0,0-1 0,0 1 0,0 0 0,-1 0 0,1 0 0,0 0 0,0 0 0,-1 1 0,1-1 0,-1 1 0,1 0 0,-1-1 0,0 1 0,0 0 0,0 0 0,0 1 0,0-1 0,0 0 0,0 1 0,-1-1 0,0 1 0,1-1 0,-1 1 0,0 0 0,0 0 0,0 0 0,0-1 0,-1 1 0,1 4 0,3 11 0,-2 1 0,0 0 0,0 27 0,-2-36 0,-3 539 0,4-535 0,1 0 0,0-1 0,6 21 0,-5-24 0,0-1 0,-1 1 0,-1 0 0,1 0 0,-1-1 0,-1 1 0,-1 14 0,1-24 0,0 1 0,0 0 0,0-1 0,0 1 0,0-1 0,0 1 0,0-1 0,-1 1 0,1-1 0,0 1 0,0-1 0,-1 1 0,1-1 0,0 1 0,0-1 0,-1 1 0,1-1 0,-1 0 0,1 1 0,0-1 0,-1 0 0,1 1 0,-1-1 0,1 0 0,-1 1 0,1-1 0,-1 0 0,1 0 0,-1 0 0,1 0 0,-1 1 0,0-1 0,-20-8 0,-14-24 0,22 15 0,1 0 0,1-1 0,-11-24 0,11 20 0,-1 1 0,-21-29 0,29 45 0,0 0 0,0 1 0,-1-1 0,0 1 0,0 0 0,0 0 0,0 0 0,-1 1 0,1 0 0,-1 0 0,0 0 0,0 0 0,-11-2 0,15 4 0,-1 1 0,1 0 0,0-1 0,-1 1 0,1 0 0,0 0 0,-1 0 0,1 1 0,-1-1 0,1 0 0,0 1 0,0 0 0,-1-1 0,1 1 0,0 0 0,0 0 0,0 0 0,0 1 0,0-1 0,0 0 0,0 1 0,0-1 0,1 1 0,-1 0 0,0 0 0,1-1 0,-1 1 0,1 0 0,0 0 0,0 0 0,0 1 0,0-1 0,0 0 0,0 0 0,1 0 0,-1 1 0,0-1 0,1 4 0,-3 11 0,1 1 0,0-1 0,1 0 0,2 21 0,0-25 0,-1-4 0,0 9 0,1 1 0,0 0 0,8 32 0,-8-45 0,2 0 0,-1 0 0,0 0 0,1 0 0,0-1 0,1 1 0,-1-1 0,1 0 0,0 0 0,0 0 0,1 0 0,-1-1 0,1 1 0,10 6 0,3 0 0,0-1 0,1-1 0,0 0 0,0-1 0,1-1 0,0-1 0,0-1 0,36 4 0,-47-7 0,0-1 0,1 0 0,-1-1 0,0 0 0,0-1 0,1 0 0,-1 0 0,0-1 0,0 0 0,0 0 0,0-1 0,-1 0 0,1-1 0,-1 0 0,0 0 0,0-1 0,0 0 0,-1-1 0,1 1 0,-1-1 0,11-13 0,-2-11-1365,-9 1-5461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34.085"/>
    </inkml:context>
    <inkml:brush xml:id="br0">
      <inkml:brushProperty name="width" value="0.035" units="cm"/>
      <inkml:brushProperty name="height" value="0.035" units="cm"/>
      <inkml:brushProperty name="color" value="#E71224"/>
    </inkml:brush>
  </inkml:definitions>
  <inkml:trace contextRef="#ctx0" brushRef="#br0">14 0 24575,'0'6'0,"0"7"0,0 8 0,0 6 0,0 5 0,0 2 0,0 1 0,0 1 0,-6 0 0,-2-7-8191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35.638"/>
    </inkml:context>
    <inkml:brush xml:id="br0">
      <inkml:brushProperty name="width" value="0.035" units="cm"/>
      <inkml:brushProperty name="height" value="0.035" units="cm"/>
      <inkml:brushProperty name="color" value="#E71224"/>
    </inkml:brush>
  </inkml:definitions>
  <inkml:trace contextRef="#ctx0" brushRef="#br0">0 0 24575,'6'1'0,"0"0"0,-1-1 0,1 2 0,-1-1 0,0 1 0,0 0 0,1 0 0,-1 0 0,0 0 0,-1 1 0,1 0 0,0 0 0,-1 1 0,1-1 0,-1 1 0,0 0 0,-1 0 0,1 0 0,-1 1 0,1-1 0,-1 1 0,0 0 0,2 5 0,8 17 0,-1 0 0,-2 1 0,10 35 0,-6-16 0,-11-38 0,0-1 0,0 0 0,0 1 0,1-2 0,1 1 0,-1 0 0,1-1 0,8 10 0,-11-16 0,0 1 0,0-1 0,0 0 0,0 1 0,0-1 0,1 0 0,-1 0 0,0 0 0,1-1 0,-1 1 0,1 0 0,-1-1 0,1 0 0,-1 1 0,1-1 0,-1 0 0,1 0 0,-1-1 0,1 1 0,-1 0 0,0-1 0,1 1 0,-1-1 0,1 0 0,-1 0 0,0 0 0,0 0 0,1-1 0,-1 1 0,0 0 0,0-1 0,0 1 0,3-4 0,32-26 0,-2-2 0,33-38 0,-38 39 0,31-40-1365,-37 41-5461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36.643"/>
    </inkml:context>
    <inkml:brush xml:id="br0">
      <inkml:brushProperty name="width" value="0.035" units="cm"/>
      <inkml:brushProperty name="height" value="0.035" units="cm"/>
      <inkml:brushProperty name="color" value="#E71224"/>
    </inkml:brush>
  </inkml:definitions>
  <inkml:trace contextRef="#ctx0" brushRef="#br0">0 0 24575,'0'6'0,"0"8"0,0 7 0,0 6 0,0 4 0,0 8 0,0 5 0,0-1 0,0-1 0,0-3 0,6-1 0,2-8-8191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7:33.900"/>
    </inkml:context>
    <inkml:brush xml:id="br0">
      <inkml:brushProperty name="width" value="0.035" units="cm"/>
      <inkml:brushProperty name="height" value="0.035" units="cm"/>
      <inkml:brushProperty name="color" value="#E71224"/>
    </inkml:brush>
  </inkml:definitions>
  <inkml:trace contextRef="#ctx0" brushRef="#br0">0 0 23930,'21006'0'0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37.357"/>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39.951"/>
    </inkml:context>
    <inkml:brush xml:id="br0">
      <inkml:brushProperty name="width" value="0.035" units="cm"/>
      <inkml:brushProperty name="height" value="0.035" units="cm"/>
      <inkml:brushProperty name="color" value="#E71224"/>
    </inkml:brush>
  </inkml:definitions>
  <inkml:trace contextRef="#ctx0" brushRef="#br0">279 63 24575,'-100'-32'0,"80"25"0,7 2 0,-1 0 0,1 1 0,-1 1 0,-19-2 0,31 4 0,-1 1 0,1 0 0,-1 0 0,1 0 0,-1 0 0,1 0 0,-1 1 0,1-1 0,-1 1 0,1-1 0,0 1 0,-1 0 0,1 0 0,0 0 0,0 0 0,0 1 0,0-1 0,0 1 0,0-1 0,0 1 0,0 0 0,0-1 0,1 1 0,-1 0 0,1 0 0,-1 0 0,1 0 0,0 1 0,0-1 0,-2 4 0,2-2 0,-1-1 0,1 0 0,0 1 0,0 0 0,0-1 0,1 1 0,-1-1 0,1 1 0,0 0 0,0-1 0,0 1 0,1 0 0,-1-1 0,1 1 0,0 0 0,0-1 0,0 1 0,0-1 0,1 0 0,-1 1 0,1-1 0,0 0 0,0 0 0,0 0 0,1 0 0,-1 0 0,5 4 0,-1-3 0,1 0 0,0 0 0,0-1 0,0 1 0,0-1 0,0-1 0,0 0 0,1 0 0,-1 0 0,1-1 0,0 0 0,12 0 0,84-5 0,-82 1 0,1 2 0,0 0 0,0 1 0,-1 1 0,1 2 0,0 0 0,30 8 0,-49-9 0,0 0 0,0 0 0,0 0 0,0 0 0,-1 0 0,1 1 0,-1 0 0,1 0 0,-1 0 0,0 0 0,0 0 0,0 0 0,-1 1 0,1 0 0,-1-1 0,0 1 0,0 0 0,0 0 0,0 0 0,-1 0 0,1 1 0,-1-1 0,-1 0 0,1 1 0,0-1 0,-1 0 0,0 1 0,0-1 0,0 1 0,-2 5 0,1 0 0,-1 0 0,0-1 0,0 1 0,-1-1 0,-1 0 0,0 0 0,0 0 0,-1 0 0,1-1 0,-2 1 0,1-1 0,-13 12 0,8-11-49,0 0 1,-1 0-1,0-2 0,-1 1 0,0-1 1,0-1-1,-1 0 0,1-1 0,-1 0 1,0-1-1,-1 0 0,1-1 0,-1-1 1,1 0-1,-1-1 0,0 0 0,0-1 1,1-1-1,-1 0 0,0-1 0,1 0 1,-1-1-1,1-1 0,0 0 0,0-1 0,0 0 1,-15-9-1,6 1-6777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41.485"/>
    </inkml:context>
    <inkml:brush xml:id="br0">
      <inkml:brushProperty name="width" value="0.035" units="cm"/>
      <inkml:brushProperty name="height" value="0.035" units="cm"/>
      <inkml:brushProperty name="color" value="#E71224"/>
    </inkml:brush>
  </inkml:definitions>
  <inkml:trace contextRef="#ctx0" brushRef="#br0">107 0 24575,'0'6'0,"0"7"0,0 8 0,-6 0 0,-8 3 0,-1 2 0,2 4 0,3 7 0,3 4 0,-3-5 0,-6 3 0,0-6-8191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44.781"/>
    </inkml:context>
    <inkml:brush xml:id="br0">
      <inkml:brushProperty name="width" value="0.035" units="cm"/>
      <inkml:brushProperty name="height" value="0.035" units="cm"/>
      <inkml:brushProperty name="color" value="#E71224"/>
    </inkml:brush>
  </inkml:definitions>
  <inkml:trace contextRef="#ctx0" brushRef="#br0">104 64 24575,'3'-5'0,"0"0"0,1 1 0,0-1 0,0 1 0,0 0 0,1 1 0,0-1 0,-1 1 0,1 0 0,0 0 0,0 0 0,1 0 0,-1 1 0,1 0 0,-1 0 0,1 1 0,-1 0 0,11-2 0,-7 2 0,1 0 0,0 0 0,-1 0 0,1 1 0,0 1 0,-1 0 0,1 0 0,0 1 0,-1 0 0,13 5 0,-17-4 0,0 0 0,-1 0 0,1 0 0,-1 1 0,0 0 0,0-1 0,0 2 0,-1-1 0,1 0 0,-1 1 0,0-1 0,0 1 0,-1 0 0,1 0 0,-1 0 0,0 1 0,-1-1 0,1 0 0,-1 1 0,0-1 0,0 1 0,-1 6 0,2 16 0,-1-1 0,-2 1 0,-4 30 0,4-49 0,0 3 0,0-1 0,0 0 0,-2 0 0,1 0 0,-1 0 0,-1 0 0,0-1 0,0 1 0,-1-1 0,0 0 0,-1 0 0,0-1 0,-1 0 0,0 0 0,0 0 0,-1-1 0,0 0 0,0 0 0,-14 8 0,-61 39 0,54-35 0,-1-1 0,-33 16 0,61-34 0,1 0 0,-1 0 0,1 0 0,-1 0 0,1-1 0,-1 1 0,0-1 0,1 1 0,-1-1 0,0 1 0,0-1 0,1 0 0,-1 0 0,0 0 0,0 0 0,1 0 0,-1 0 0,0-1 0,0 1 0,1 0 0,-1-1 0,0 1 0,1-1 0,-1 0 0,1 0 0,-1 1 0,1-1 0,-1 0 0,1 0 0,-1-1 0,1 1 0,0 0 0,0 0 0,-1-1 0,1 1 0,0 0 0,0-1 0,0 1 0,1-1 0,-1 1 0,0-1 0,1 0 0,-1 1 0,1-1 0,-1 0 0,1 1 0,0-1 0,-1-3 0,0-2 0,1 0 0,0 0 0,0 0 0,0 0 0,1 0 0,-1 0 0,2 0 0,-1 0 0,1 0 0,0 1 0,3-8 0,-3 10 0,1 0 0,-1 0 0,1 0 0,-1 1 0,1-1 0,0 0 0,0 1 0,1 0 0,-1 0 0,1 0 0,0 0 0,-1 0 0,1 1 0,0 0 0,1 0 0,-1 0 0,0 0 0,1 0 0,-1 1 0,0 0 0,1 0 0,0 0 0,-1 1 0,6-1 0,-3 2 0,1-1 0,0 2 0,0-1 0,-1 1 0,1 0 0,-1 0 0,1 1 0,-1 0 0,0 0 0,0 1 0,0 0 0,-1 0 0,10 8 0,9 9 0,1-1 0,2-1 0,0-2 0,1-1 0,35 15 0,-55-28 0,-1 0 0,1 0 0,0-1 0,0 0 0,0-1 0,0 0 0,0-1 0,0 1 0,1-2 0,10-1 0,-14 1 0,-1-1 0,1 0 0,0 0 0,0 0 0,-1-1 0,1 0 0,-1 0 0,0 0 0,0-1 0,0 1 0,0-1 0,-1 0 0,1-1 0,-1 1 0,0-1 0,5-9 0,-5 9-124,-1-1 0,1 0 0,-2 0 0,1 0 0,-1 0 0,0-1-1,0 1 1,0-1 0,-1 1 0,1-13 0,-3-18-6702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47.920"/>
    </inkml:context>
    <inkml:brush xml:id="br0">
      <inkml:brushProperty name="width" value="0.035" units="cm"/>
      <inkml:brushProperty name="height" value="0.035" units="cm"/>
      <inkml:brushProperty name="color" value="#E71224"/>
    </inkml:brush>
  </inkml:definitions>
  <inkml:trace contextRef="#ctx0" brushRef="#br0">1 31 24575,'12'0'0,"9"0"0,7 0 0,5 0 0,3 0 0,6 0 0,2 0 0,0 0 0,-2 0 0,4 0 0,-1-5 0,-2-3 0,4 1 0,-1 1 0,-8 2-8191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51.101"/>
    </inkml:context>
    <inkml:brush xml:id="br0">
      <inkml:brushProperty name="width" value="0.035" units="cm"/>
      <inkml:brushProperty name="height" value="0.035" units="cm"/>
      <inkml:brushProperty name="color" value="#E71224"/>
    </inkml:brush>
  </inkml:definitions>
  <inkml:trace contextRef="#ctx0" brushRef="#br0">830 39 24575,'-31'-2'0,"0"-1"0,-42-10 0,37 7 0,-46-5 0,65 11 0,-15-2 0,0 1 0,-57 6 0,78-3 0,1 0 0,0 1 0,0 0 0,0 0 0,0 1 0,1 0 0,-1 1 0,1 0 0,0 0 0,1 1 0,-1 0 0,-12 13 0,-13 20 0,1 1 0,-49 83 0,82-123 0,-24 41 0,-28 71 0,41-86 0,4-7 0,0 0 0,2 0 0,0 1 0,1 0 0,1 0 0,0 20 0,5 126 0,1-71 0,-5 72 0,5 140 0,0-293 0,0-1 0,1 0 0,1 0 0,0 0 0,0 0 0,1-1 0,1 0 0,0 0 0,1-1 0,0 1 0,12 12 0,36 57 0,-48-68 0,0 0 0,1 0 0,1-1 0,0 0 0,0 0 0,1-1 0,0-1 0,1 0 0,1-1 0,-1 0 0,1 0 0,1-2 0,0 0 0,0 0 0,18 5 0,1-2 0,0-2 0,0-1 0,1-2 0,0-1 0,66-2 0,-41-2 0,-7 1 0,0-2 0,0-3 0,80-16 0,-123 18-72,-1-1 1,1-1-1,-1 0 0,0 0 0,0 0 0,0-1 0,0-1 0,-1 1 1,0-1-1,0 0 0,-1-1 0,0 1 0,0-1 0,0 0 0,-1-1 1,0 0-1,0 0 0,4-10 0,1-9-6754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52.686"/>
    </inkml:context>
    <inkml:brush xml:id="br0">
      <inkml:brushProperty name="width" value="0.035" units="cm"/>
      <inkml:brushProperty name="height" value="0.035" units="cm"/>
      <inkml:brushProperty name="color" value="#E71224"/>
    </inkml:brush>
  </inkml:definitions>
  <inkml:trace contextRef="#ctx0" brushRef="#br0">71 0 24575,'2'38'0,"13"71"0,1 14 0,-15-51 0,-4 1 0,-15 99 0,8-63 0,8 201 0,0 25 0,-1-312 0,0-1 0,-1 1 0,-2-1 0,0 0 0,-1-1 0,-15 31 0,14-42 70,2-19-1505,2-10-5391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2:56.243"/>
    </inkml:context>
    <inkml:brush xml:id="br0">
      <inkml:brushProperty name="width" value="0.035" units="cm"/>
      <inkml:brushProperty name="height" value="0.035" units="cm"/>
      <inkml:brushProperty name="color" value="#E71224"/>
    </inkml:brush>
  </inkml:definitions>
  <inkml:trace contextRef="#ctx0" brushRef="#br0">0 99 24575,'61'2'0,"-40"0"0,0-2 0,0 0 0,0 0 0,0-2 0,-1-1 0,1-1 0,34-10 0,-8-6 0,-21 8 0,1 1 0,0 1 0,0 2 0,45-9 0,-65 16 0,0 1 0,0-1 0,1 1 0,-1 0 0,0 1 0,0 0 0,0 0 0,0 0 0,0 1 0,0 0 0,0 0 0,0 1 0,-1 0 0,1 0 0,-1 1 0,0 0 0,0 0 0,0 0 0,0 1 0,-1-1 0,0 2 0,0-1 0,6 8 0,8 14 0,-2 2 0,15 30 0,9 16 0,-30-54 0,-2 1 0,0 1 0,-1-1 0,-1 1 0,-1 0 0,-1 1 0,-1-1 0,-1 1 0,-1 31 0,-3-44 0,0-1 0,0 1 0,-1-1 0,-1 0 0,0 1 0,0-2 0,-1 1 0,-1 0 0,1-1 0,-1 1 0,-1-1 0,0-1 0,0 1 0,-1-1 0,0 0 0,0-1 0,-1 1 0,-15 10 0,8-7 0,1-1 0,-1-1 0,-1 0 0,0-1 0,0-1 0,-1-1 0,0 0 0,0-1 0,0-1 0,-28 4 0,30-6 0,-1 0 0,1 1 0,-1 1 0,1 1 0,0 0 0,-19 10 0,13-8 0,0 0 0,-1-2 0,1 0 0,-1-2 0,0 0 0,0-1 0,-33-2 0,-25 2 0,79-2 0,-1 0 0,1 0 0,0 0 0,0-1 0,0 1 0,0 1 0,-1-1 0,1 0 0,0 0 0,0 0 0,0 0 0,0 1 0,0-1 0,-1 1 0,1-1 0,0 1 0,0-1 0,0 1 0,0-1 0,0 1 0,1 0 0,-1 0 0,0 0 0,0-1 0,0 1 0,0 0 0,1 0 0,-1 0 0,1 0 0,-1 0 0,0 0 0,0 2 0,2-1 0,0 0 0,0-1 0,0 1 0,0 0 0,0-1 0,0 1 0,0 0 0,0-1 0,1 0 0,-1 1 0,0-1 0,1 0 0,-1 0 0,1 0 0,0 0 0,-1 0 0,1 0 0,0 0 0,0 0 0,2 0 0,96 40 0,-66-29 0,-1 1 0,0 2 0,-1 1 0,-1 1 0,-1 2 0,37 29 0,-58-39 0,0 1 0,-1 1 0,0-1 0,0 1 0,5 13 0,-4-9 0,0-1 0,19 23 0,-4-13 0,2 0 0,47 33 0,-60-47 12,-1 1-1,0 0 1,0 1-1,-1 0 1,-1 1-1,0 0 1,-1 0-1,-1 1 1,14 28-1,-4 5-677,24 88 0,-40-128 518,8 28-6678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3:16.832"/>
    </inkml:context>
    <inkml:brush xml:id="br0">
      <inkml:brushProperty name="width" value="0.2" units="cm"/>
      <inkml:brushProperty name="height" value="0.2" units="cm"/>
    </inkml:brush>
  </inkml:definitions>
  <inkml:trace contextRef="#ctx0" brushRef="#br0">0 1921 24159,'34'-1921'0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3:19.862"/>
    </inkml:context>
    <inkml:brush xml:id="br0">
      <inkml:brushProperty name="width" value="0.2" units="cm"/>
      <inkml:brushProperty name="height" value="0.2" units="cm"/>
    </inkml:brush>
  </inkml:definitions>
  <inkml:trace contextRef="#ctx0" brushRef="#br0">1 755 24575,'40'-43'0,"64"-87"0,-75 92 0,2 2 0,58-52 0,-47 48 0,43-53 0,-46 43 0,2 2 0,2 1 0,63-51 0,-100 92 0,1 1 0,1 1 0,-1-1 0,0 1 0,1 1 0,0-1 0,0 1 0,0 1 0,0-1 0,12-1 0,-15 4 0,0-1 0,0 1 0,-1 0 0,1 0 0,0 1 0,0 0 0,-1-1 0,1 2 0,-1-1 0,1 0 0,-1 1 0,1 0 0,-1 0 0,0 0 0,0 1 0,0-1 0,0 1 0,0 0 0,-1 0 0,4 4 0,18 22 0,39 58 0,10 15 0,-51-72 0,-2 1 0,-1 0 0,27 60 0,-28-52 0,2-1 0,29 41 0,47 65-1365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7:49.468"/>
    </inkml:context>
    <inkml:brush xml:id="br0">
      <inkml:brushProperty name="width" value="0.035" units="cm"/>
      <inkml:brushProperty name="height" value="0.035" units="cm"/>
      <inkml:brushProperty name="color" value="#E71224"/>
    </inkml:brush>
  </inkml:definitions>
  <inkml:trace contextRef="#ctx0" brushRef="#br0">1103 177 24575,'0'-7'0,"0"-1"0,-1 0 0,1 1 0,-2-1 0,1 1 0,-1 0 0,0-1 0,0 1 0,-1 0 0,0 0 0,0 0 0,-1 1 0,0-1 0,0 1 0,0 0 0,-6-6 0,4 6 0,0 1 0,-1 0 0,0 0 0,0 1 0,0 0 0,0 0 0,-1 1 0,1 0 0,-1 0 0,0 0 0,0 1 0,0 1 0,0-1 0,-15 0 0,-256 3 0,117 3 0,146-5 0,1 1 0,-1 1 0,1 0 0,-1 1 0,1 0 0,0 2 0,0 0 0,0 0 0,0 2 0,1-1 0,0 2 0,0 0 0,0 1 0,1 0 0,0 1 0,1 0 0,-17 17 0,-1 5 0,2 2 0,2 1 0,-37 59 0,53-74 0,0 1 0,1-1 0,1 2 0,1-1 0,0 1 0,2 0 0,1 0 0,0 1 0,0 25 0,8 297 0,-4-338 0,1 0 0,0-1 0,0 1 0,0 0 0,1-1 0,-1 1 0,1-1 0,1 0 0,-1 1 0,1-1 0,0 0 0,0 0 0,1-1 0,-1 1 0,1-1 0,0 0 0,0 0 0,1 0 0,-1 0 0,1-1 0,-1 0 0,1 0 0,0 0 0,1 0 0,-1-1 0,0 0 0,1 0 0,-1 0 0,8 1 0,16 2 0,-1-2 0,1-1 0,0-1 0,49-4 0,-38 1 0,-22 3 0,-1 0 0,1 1 0,0 1 0,-1 1 0,0 1 0,30 11 0,-26-8 0,1-1 0,-1-1 0,40 6 0,-33-8 0,0 2 0,-1 1 0,1 1 0,29 14 0,13 3 0,-48-18 0,1 1 0,-1 1 0,0 1 0,-1 1 0,-1 0 0,1 2 0,-2 1 0,0 0 0,28 27 0,21 27 0,-45-47 0,0 1 0,22 29 0,-39-42 0,1 0 0,-2 1 0,1 0 0,-1 0 0,-1 0 0,0 0 0,0 1 0,-1-1 0,4 23 0,-3 21 0,-2 1 0,-6 64 0,0-9 0,4-90 0,0-1 0,-2 1 0,-1-1 0,0 0 0,-1 0 0,-10 26 0,11-36 0,-1-1 0,0 0 0,0 0 0,-1 0 0,0-1 0,0 0 0,-1 0 0,0 0 0,0 0 0,-1-1 0,0 0 0,0-1 0,0 1 0,0-1 0,-1-1 0,-9 5 0,-17 4 0,0-2 0,-1-2 0,0 0 0,0-3 0,-1-1 0,-49 1 0,73-5 0,-106 14 0,70-7 0,-55 1 0,62-8 0,-68-8 0,90 5 0,0-2 0,1-1 0,-1 0 0,1-1 0,-31-16 0,31 14-151,0-1-1,0-1 0,1-1 0,0-1 1,1 0-1,1-1 0,0 0 1,-23-28-1,22 17-6674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3:26.817"/>
    </inkml:context>
    <inkml:brush xml:id="br0">
      <inkml:brushProperty name="width" value="0.2" units="cm"/>
      <inkml:brushProperty name="height" value="0.2" units="cm"/>
    </inkml:brush>
  </inkml:definitions>
  <inkml:trace contextRef="#ctx0" brushRef="#br0">0 0 24022,'0'1236'0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3:30.953"/>
    </inkml:context>
    <inkml:brush xml:id="br0">
      <inkml:brushProperty name="width" value="0.2" units="cm"/>
      <inkml:brushProperty name="height" value="0.2" units="cm"/>
    </inkml:brush>
  </inkml:definitions>
  <inkml:trace contextRef="#ctx0" brushRef="#br0">0 0 24467,'789'0'0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3:34.298"/>
    </inkml:context>
    <inkml:brush xml:id="br0">
      <inkml:brushProperty name="width" value="0.2" units="cm"/>
      <inkml:brushProperty name="height" value="0.2" units="cm"/>
    </inkml:brush>
  </inkml:definitions>
  <inkml:trace contextRef="#ctx0" brushRef="#br0">0 1 24575,'12'0'0,"9"0"0,8 0 0,3 0 0,4 0 0,-5 5 0,3 3 0,-3-1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3:55.775"/>
    </inkml:context>
    <inkml:brush xml:id="br0">
      <inkml:brushProperty name="width" value="0.2" units="cm"/>
      <inkml:brushProperty name="height" value="0.2" units="cm"/>
    </inkml:brush>
  </inkml:definitions>
  <inkml:trace contextRef="#ctx0" brushRef="#br0">0 0 24537,'0'1271'0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4:13.849"/>
    </inkml:context>
    <inkml:brush xml:id="br0">
      <inkml:brushProperty name="width" value="0.2" units="cm"/>
      <inkml:brushProperty name="height" value="0.2" units="cm"/>
    </inkml:brush>
  </inkml:definitions>
  <inkml:trace contextRef="#ctx0" brushRef="#br0">0 0 24290,'859'0'0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4:28.020"/>
    </inkml:context>
    <inkml:brush xml:id="br0">
      <inkml:brushProperty name="width" value="0.2" units="cm"/>
      <inkml:brushProperty name="height" value="0.2" units="cm"/>
    </inkml:brush>
  </inkml:definitions>
  <inkml:trace contextRef="#ctx0" brushRef="#br0">0 37 24575,'6'-6'0,"8"-1"0,7-1 0,6 2 0,4 2 0,3 1 0,1 1 0,1 2 0,6 0 0,-5 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4:36.723"/>
    </inkml:context>
    <inkml:brush xml:id="br0">
      <inkml:brushProperty name="width" value="0.2" units="cm"/>
      <inkml:brushProperty name="height" value="0.2" units="cm"/>
    </inkml:brush>
  </inkml:definitions>
  <inkml:trace contextRef="#ctx0" brushRef="#br0">1 787 24575,'6'-1'0,"-1"1"0,1-1 0,0 0 0,-1-1 0,1 1 0,-1-1 0,0 0 0,0-1 0,0 1 0,0-1 0,0 0 0,0 0 0,6-5 0,7-9 0,32-34 0,-5 4 0,66-43 0,22-21 0,-114 93 0,-1-1 0,0-1 0,-2 0 0,22-37 0,148-247-1365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4:38.986"/>
    </inkml:context>
    <inkml:brush xml:id="br0">
      <inkml:brushProperty name="width" value="0.2" units="cm"/>
      <inkml:brushProperty name="height" value="0.2" units="cm"/>
    </inkml:brush>
  </inkml:definitions>
  <inkml:trace contextRef="#ctx0" brushRef="#br0">34 0 23380,'-34'1338'0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4:51.279"/>
    </inkml:context>
    <inkml:brush xml:id="br0">
      <inkml:brushProperty name="width" value="0.2" units="cm"/>
      <inkml:brushProperty name="height" value="0.2" units="cm"/>
    </inkml:brush>
  </inkml:definitions>
  <inkml:trace contextRef="#ctx0" brushRef="#br0">0 0 24436,'103'1854'0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4:55.143"/>
    </inkml:context>
    <inkml:brush xml:id="br0">
      <inkml:brushProperty name="width" value="0.2" units="cm"/>
      <inkml:brushProperty name="height" value="0.2" units="cm"/>
    </inkml:brush>
  </inkml:definitions>
  <inkml:trace contextRef="#ctx0" brushRef="#br0">0 961 24503,'687'-961'0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7:51.147"/>
    </inkml:context>
    <inkml:brush xml:id="br0">
      <inkml:brushProperty name="width" value="0.035" units="cm"/>
      <inkml:brushProperty name="height" value="0.035" units="cm"/>
      <inkml:brushProperty name="color" value="#E71224"/>
    </inkml:brush>
  </inkml:definitions>
  <inkml:trace contextRef="#ctx0" brushRef="#br0">0 1 24575,'17'207'0,"1"30"0,0 9 0,-1 10 0,-18 967 0,1-1213 0,1-5 0,-1-1 0,0 1 0,0 0 0,0 0 0,0 0 0,-1 0 0,0 0 0,0 0 0,0 0 0,-1-1 0,1 1 0,-1 0 0,0-1 0,-1 0 0,-4 8 0,6-11-29,1-1 0,-1 0 0,1 1 0,-1-1 0,0 1 0,1-1 0,-1 0 0,0 0 0,1 1 0,-1-1 0,0 0 0,0 0 0,1 0 0,-1 0 0,0 0-1,1 0 1,-1 0 0,0 0 0,0 0 0,1 0 0,-1 0 0,0 0 0,1 0 0,-1-1 0,0 1 0,0 0 0,1-1 0,-1 1 0,1 0 0,-1-1 0,0 1 0,1-1 0,-1 1 0,1-1 0,-1 1 0,1-1-1,-1 1 1,1-1 0,-1 0 0,1 1 0,0-1 0,-1 1 0,1-1 0,0 0 0,0 0 0,-1 0 0,-9-21-6797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5:05.266"/>
    </inkml:context>
    <inkml:brush xml:id="br0">
      <inkml:brushProperty name="width" value="0.2" units="cm"/>
      <inkml:brushProperty name="height" value="0.2" units="cm"/>
    </inkml:brush>
  </inkml:definitions>
  <inkml:trace contextRef="#ctx0" brushRef="#br0">0 0 24111,'653'997'0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5:09.993"/>
    </inkml:context>
    <inkml:brush xml:id="br0">
      <inkml:brushProperty name="width" value="0.2" units="cm"/>
      <inkml:brushProperty name="height" value="0.2" units="cm"/>
    </inkml:brush>
  </inkml:definitions>
  <inkml:trace contextRef="#ctx0" brushRef="#br0">0 0 23930,'0'1271'0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5:21.951"/>
    </inkml:context>
    <inkml:brush xml:id="br0">
      <inkml:brushProperty name="width" value="0.2" units="cm"/>
      <inkml:brushProperty name="height" value="0.2" units="cm"/>
    </inkml:brush>
  </inkml:definitions>
  <inkml:trace contextRef="#ctx0" brushRef="#br0">0 0 24575,'825'0'0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5:27.364"/>
    </inkml:context>
    <inkml:brush xml:id="br0">
      <inkml:brushProperty name="width" value="0.2" units="cm"/>
      <inkml:brushProperty name="height" value="0.2" units="cm"/>
    </inkml:brush>
  </inkml:definitions>
  <inkml:trace contextRef="#ctx0" brushRef="#br0">9 0 24575,'-6'0'0,"4"0"0,8 0 0,9 0 0,8 0 0,5 0 0,5 0 0,1 0 0,2 0 0,6 0 0,2 0 0,-1 0 0,-2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5:30.486"/>
    </inkml:context>
    <inkml:brush xml:id="br0">
      <inkml:brushProperty name="width" value="0.2" units="cm"/>
      <inkml:brushProperty name="height" value="0.2" units="cm"/>
    </inkml:brush>
  </inkml:definitions>
  <inkml:trace contextRef="#ctx0" brushRef="#br0">0 0 24072,'0'1547'0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5:42.176"/>
    </inkml:context>
    <inkml:brush xml:id="br0">
      <inkml:brushProperty name="width" value="0.2" units="cm"/>
      <inkml:brushProperty name="height" value="0.2" units="cm"/>
    </inkml:brush>
  </inkml:definitions>
  <inkml:trace contextRef="#ctx0" brushRef="#br0">0 0 24051,'929'0'0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5:56.097"/>
    </inkml:context>
    <inkml:brush xml:id="br0">
      <inkml:brushProperty name="width" value="0.2" units="cm"/>
      <inkml:brushProperty name="height" value="0.2" units="cm"/>
    </inkml:brush>
  </inkml:definitions>
  <inkml:trace contextRef="#ctx0" brushRef="#br0">0 0 24575,'6'0'0,"8"0"0,7 0 0,6 0 0,4 0 0,9 0 0,3 0 0,1 0 0,-3 0 0,-1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20.206"/>
    </inkml:context>
    <inkml:brush xml:id="br0">
      <inkml:brushProperty name="width" value="0.2" units="cm"/>
      <inkml:brushProperty name="height" value="0.2" units="cm"/>
    </inkml:brush>
  </inkml:definitions>
  <inkml:trace contextRef="#ctx0" brushRef="#br0">36 520 24575,'-1'-11'0,"1"0"0,0-1 0,1 1 0,0 0 0,1 0 0,0 0 0,0 0 0,2 0 0,-1 0 0,1 1 0,1-1 0,6-11 0,40-68 0,25-40 0,-64 113 0,0 1 0,1 1 0,0 0 0,1 0 0,24-18 0,-32 29 0,0 0 0,0 0 0,0 1 0,0 0 0,1 0 0,-1 0 0,1 1 0,0 0 0,0 0 0,0 0 0,0 1 0,0 0 0,0 1 0,0 0 0,0 0 0,1 0 0,-1 1 0,0 0 0,0 0 0,0 1 0,7 2 0,-1 1 0,0 1 0,0 0 0,-1 1 0,0 1 0,0 0 0,-1 0 0,0 1 0,0 0 0,15 19 0,-3-4 0,-2 1 0,33 53 0,-47-66 0,-1 0 0,-1 0 0,0 0 0,-1 1 0,0-1 0,-1 1 0,0 0 0,-1 0 0,-1 0 0,0 17 0,-1-3 0,-7 286 0,5-299 0,-1-1 0,0 0 0,-1 0 0,0-1 0,-1 1 0,0-1 0,-1 0 0,0 0 0,-1-1 0,0 0 0,-1 0 0,-13 14 0,-35 55 0,19-20 0,-4-1 0,-56 62 0,38-48 0,53-65 0,-1 0 0,0-1 0,0 0 0,-1 0 0,0 0 0,0-1 0,-1 0 0,1-1 0,-1 0 0,0 0 0,-1-1 0,1 0 0,-1-1 0,-18 4 0,13-2 0,-1 0 0,2 1 0,-20 11 0,21-11 0,0 1 0,-1-2 0,1 0 0,-15 4 0,26-9 0,1 1 0,0-1 0,-1 1 0,1-1 0,-1 0 0,1 0 0,-1 0 0,1 0 0,0 0 0,-1 0 0,1 0 0,-1 0 0,1 0 0,-1-1 0,1 1 0,0 0 0,-1-1 0,1 0 0,0 1 0,-1-1 0,1 0 0,0 1 0,0-1 0,-1 0 0,1 0 0,0 0 0,0 0 0,0 0 0,0 0 0,1-1 0,-1 1 0,0 0 0,0 0 0,1-1 0,-1 1 0,1 0 0,-1-1 0,1 1 0,-1 0 0,1-1 0,0 1 0,0-1 0,-1 1 0,1-1 0,0 1 0,1-1 0,-1 1 0,1-3 0,-1-1 0,1 1 0,-1 0 0,1 0 0,1 0 0,-1 0 0,0 0 0,1 0 0,0 0 0,0 0 0,0 0 0,1 1 0,-1-1 0,1 1 0,0 0 0,0 0 0,4-4 0,1 2 0,1 0 0,-1 1 0,1 0 0,0 1 0,0 0 0,0 0 0,0 1 0,0 0 0,1 0 0,-1 1 0,1 1 0,-1-1 0,1 2 0,0-1 0,15 4 0,-9-1 0,0 2 0,0 0 0,-1 0 0,1 1 0,-1 1 0,0 1 0,-1 0 0,18 14 0,42 41 0,-50-41 0,1 0 0,1-2 0,53 32 0,-73-48 0,1 0 0,0-1 0,0 0 0,1-1 0,-1 0 0,0 0 0,1 0 0,-1-1 0,1 0 0,0 0 0,-1-1 0,1 0 0,-1-1 0,1 1 0,0-1 0,-1-1 0,1 1 0,-1-1 0,0-1 0,0 0 0,12-5 0,-13 4 3,-1 0-1,0 0 1,0 0-1,0 0 1,0-1-1,-1 1 1,0-1 0,0-1-1,0 1 1,-1 0-1,0-1 1,4-8-1,3-9-76,12-47 0,-6 15-1176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37.579"/>
    </inkml:context>
    <inkml:brush xml:id="br0">
      <inkml:brushProperty name="width" value="0.035" units="cm"/>
      <inkml:brushProperty name="height" value="0.035" units="cm"/>
    </inkml:brush>
  </inkml:definitions>
  <inkml:trace contextRef="#ctx0" brushRef="#br0">0 0 24575,'3'4'0,"1"1"0,-1-1 0,0 0 0,-1 1 0,1 0 0,-1 0 0,0-1 0,0 1 0,0 0 0,-1 1 0,0-1 0,1 7 0,4 70 0,-6-64 0,-1 21 0,-2 0 0,-11 55 0,7-57 0,2 0 0,-1 73 0,6-103 0,0 0 0,1 0 0,0 0 0,0 0 0,0 0 0,1-1 0,0 1 0,0 0 0,1-1 0,-1 1 0,2-1 0,-1 0 0,1 0 0,0 0 0,0-1 0,0 1 0,1-1 0,0 0 0,0 0 0,0-1 0,1 1 0,-1-1 0,1 0 0,0-1 0,0 1 0,1-1 0,-1 0 0,0-1 0,1 0 0,0 0 0,0 0 0,0-1 0,-1 0 0,12 0 0,-9 1-76,0-1 1,0 0-1,1-1 0,-1 0 0,1 0 0,-1-1 0,0-1 0,0 1 1,0-1-1,0-1 0,0 0 0,0 0 0,0-1 0,-1 0 1,0 0-1,0-1 0,13-9 0,2-8-6750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39.009"/>
    </inkml:context>
    <inkml:brush xml:id="br0">
      <inkml:brushProperty name="width" value="0.035" units="cm"/>
      <inkml:brushProperty name="height" value="0.035" units="cm"/>
    </inkml:brush>
  </inkml:definitions>
  <inkml:trace contextRef="#ctx0" brushRef="#br0">0 0 24575,'6'0'0,"8"0"0,7 0 0,6 0 0,4 0 0,9 0 0,3 0 0,0 0 0,-1 0 0,-2 0 0,-2 0 0,-2 0 0,-1 0 0,6 0 0,0 0 0,-5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47:54.605"/>
    </inkml:context>
    <inkml:brush xml:id="br0">
      <inkml:brushProperty name="width" value="0.035" units="cm"/>
      <inkml:brushProperty name="height" value="0.035" units="cm"/>
      <inkml:brushProperty name="color" value="#E71224"/>
    </inkml:brush>
  </inkml:definitions>
  <inkml:trace contextRef="#ctx0" brushRef="#br0">0 72 24575,'73'-4'0,"0"-3"0,74-17 0,-75 11 0,1 2 0,75 0 0,-15 10 0,188 5 0,-310-3 0,-1 0 0,1 1 0,0 0 0,0 1 0,-1 0 0,0 1 0,0 0 0,0 0 0,0 1 0,0 0 0,-1 1 0,0 0 0,10 9 0,-9-5 0,-1 0 0,0 0 0,0 1 0,-1 0 0,0 1 0,-1 0 0,0 0 0,-1 1 0,6 16 0,-3 2 0,-1 1 0,-1 0 0,-2 0 0,-1 0 0,-1 0 0,-2 1 0,-1-1 0,-6 37 0,5-59 0,-1 0 0,-1-1 0,0 0 0,0 1 0,-1-1 0,0 0 0,0 0 0,-1-1 0,-11 16 0,-6 4 0,-38 36 0,-5 7 0,52-53 0,-1-1 0,0 0 0,-1-2 0,-1 1 0,-1-2 0,0 0 0,0-1 0,-2-1 0,1 0 0,-2-2 0,1 0 0,-40 14 0,-403 103 0,300-93 0,161-34 0,0 1 0,0-1 0,1 0 0,-1 0 0,0 1 0,0-1 0,0 0 0,0 1 0,0-1 0,0 1 0,1-1 0,-1 1 0,0 0 0,0-1 0,1 1 0,-1 0 0,0-1 0,1 1 0,-1 0 0,1 0 0,-2 1 0,2-1 0,0 0 0,0-1 0,1 1 0,-1 0 0,0 0 0,0-1 0,1 1 0,-1 0 0,0 0 0,1-1 0,-1 1 0,0 0 0,1-1 0,-1 1 0,1-1 0,0 1 0,-1 0 0,1-1 0,-1 1 0,1-1 0,0 1 0,49 26 0,-36-21 0,62 41 0,46 23 0,-90-54 0,1 1 0,-2 2 0,0 0 0,-2 3 0,0 0 0,-1 2 0,-2 1 0,0 1 0,-2 1 0,37 53 0,119 153 0,-175-227 0,47 52 0,66 56 0,-69-70 0,-3 3 0,55 69 0,-84-94-105,-3-4-315,-2 0 0,22 38 0,-24-32-6406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40.805"/>
    </inkml:context>
    <inkml:brush xml:id="br0">
      <inkml:brushProperty name="width" value="0.035" units="cm"/>
      <inkml:brushProperty name="height" value="0.035" units="cm"/>
    </inkml:brush>
  </inkml:definitions>
  <inkml:trace contextRef="#ctx0" brushRef="#br0">65 25 24575,'43'-11'0,"-12"2"0,-25 7 0,1 1 0,-1 0 0,1 1 0,-1-1 0,1 2 0,-1-1 0,1 0 0,-1 1 0,1 1 0,-1-1 0,1 1 0,6 2 0,-10-2 0,0 0 0,0 0 0,0 0 0,-1 0 0,1 0 0,0 1 0,-1-1 0,0 1 0,1 0 0,-1 0 0,0-1 0,0 1 0,-1 1 0,1-1 0,-1 0 0,1 0 0,-1 1 0,0-1 0,0 0 0,-1 1 0,1-1 0,-1 1 0,1-1 0,-1 7 0,-1 4 0,0 1 0,-1 0 0,0 0 0,-1-1 0,-1 1 0,0-1 0,-1 0 0,-11 22 0,3-10 0,-2 0 0,-1-1 0,-26 32 0,36-51 0,0 1 0,-1-1 0,0 1 0,0-2 0,-1 1 0,0-1 0,0-1 0,-10 6 0,17-9 0,-1 0 0,0 0 0,0 0 0,0-1 0,0 1 0,0 0 0,0-1 0,0 1 0,0-1 0,0 0 0,0 0 0,0 0 0,0 0 0,0 0 0,0 0 0,0 0 0,0-1 0,0 1 0,0-1 0,0 1 0,0-1 0,0 0 0,0 0 0,0 0 0,0 0 0,1 0 0,-1 0 0,0 0 0,1-1 0,-1 1 0,1 0 0,-1-1 0,1 0 0,0 1 0,0-1 0,-1 0 0,1 1 0,0-1 0,1 0 0,-1 0 0,0-2 0,0 2 0,0 0 0,1 0 0,-1 1 0,1-1 0,0 0 0,0 0 0,0 0 0,0 0 0,0 0 0,0 0 0,0 0 0,0 0 0,1 1 0,-1-1 0,1 0 0,0 0 0,-1 0 0,1 1 0,0-1 0,0 0 0,0 1 0,0-1 0,0 1 0,1-1 0,-1 1 0,0-1 0,1 1 0,-1 0 0,1 0 0,-1 0 0,1 0 0,-1 0 0,1 0 0,0 0 0,0 0 0,-1 1 0,1-1 0,0 0 0,0 1 0,0 0 0,0 0 0,2-1 0,5 0 0,-1-1 0,1 1 0,-1 1 0,1 0 0,0 0 0,-1 1 0,1 0 0,9 2 0,-10-1-9,-1 1 1,0 0-1,0 1 0,0 0 0,-1 0 0,1 0 1,-1 0-1,0 1 0,0 0 0,-1 1 0,1-1 1,-1 1-1,-1 0 0,1 0 0,6 12 0,14 16-1215,-8-14-5602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42.459"/>
    </inkml:context>
    <inkml:brush xml:id="br0">
      <inkml:brushProperty name="width" value="0.035" units="cm"/>
      <inkml:brushProperty name="height" value="0.035" units="cm"/>
    </inkml:brush>
  </inkml:definitions>
  <inkml:trace contextRef="#ctx0" brushRef="#br0">1 0 24575,'0'827'0,"0"-820"0,0-1 0,0 0 0,0 0 0,1 1 0,0-1 0,0 0 0,1 0 0,0 0 0,0 0 0,0 0 0,1 0 0,0-1 0,0 1 0,0-1 0,6 8 0,-4-9 0,-1 0 0,1-1 0,1 1 0,-1-1 0,0 0 0,1 0 0,-1-1 0,1 1 0,0-1 0,0 0 0,0-1 0,0 0 0,0 0 0,0 0 0,13 0 0,20-1-1365,0 0-5461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43.437"/>
    </inkml:context>
    <inkml:brush xml:id="br0">
      <inkml:brushProperty name="width" value="0.035" units="cm"/>
      <inkml:brushProperty name="height" value="0.035" units="cm"/>
    </inkml:brush>
  </inkml:definitions>
  <inkml:trace contextRef="#ctx0" brushRef="#br0">1 0 24575,'6'0'0,"7"0"0,8 0 0,6 0 0,5 0 0,2 0 0,1 6 0,0 2 0,-5 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44.134"/>
    </inkml:context>
    <inkml:brush xml:id="br0">
      <inkml:brushProperty name="width" value="0.035" units="cm"/>
      <inkml:brushProperty name="height" value="0.035" units="cm"/>
    </inkml:brush>
  </inkml:definitions>
  <inkml:trace contextRef="#ctx0" brushRef="#br0">1 0 24575,'0'6'0,"0"7"0,0 8 0,0 6 0,0 4 0,0 3 0,0 1 0,0 1 0,0 0 0,0 0 0,0 5 0,0-10 0,0-16 0,0-23 0,0-9-8191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44.799"/>
    </inkml:context>
    <inkml:brush xml:id="br0">
      <inkml:brushProperty name="width" value="0.035" units="cm"/>
      <inkml:brushProperty name="height" value="0.035" units="cm"/>
    </inkml:brush>
  </inkml:definitions>
  <inkml:trace contextRef="#ctx0" brushRef="#br0">1 14 24575,'0'-6'0,"0"-1"-8191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47.654"/>
    </inkml:context>
    <inkml:brush xml:id="br0">
      <inkml:brushProperty name="width" value="0.035" units="cm"/>
      <inkml:brushProperty name="height" value="0.035" units="cm"/>
    </inkml:brush>
  </inkml:definitions>
  <inkml:trace contextRef="#ctx0" brushRef="#br0">449 87 24575,'-3'-2'0,"0"0"0,0 0 0,1 0 0,-1 0 0,1 0 0,-1-1 0,1 1 0,0-1 0,0 1 0,0-1 0,0 0 0,-2-5 0,-4-3 0,6 7 0,0 1 0,-1 1 0,1-1 0,-1 0 0,0 0 0,0 1 0,0 0 0,0-1 0,0 1 0,0 0 0,0 1 0,-1-1 0,1 0 0,-1 1 0,1 0 0,-1 0 0,0 0 0,1 0 0,-1 1 0,0-1 0,1 1 0,-1 0 0,0 0 0,0 1 0,1-1 0,-1 1 0,0-1 0,0 1 0,1 0 0,-1 1 0,1-1 0,-6 3 0,3 0 0,0 0 0,0 0 0,1 0 0,0 1 0,-1-1 0,1 1 0,1 0 0,-1 1 0,1-1 0,0 1 0,0 0 0,1 0 0,0 0 0,0 1 0,0-1 0,-3 14 0,1 2 0,1 1 0,1 0 0,0 0 0,2 0 0,1 0 0,1 0 0,1 0 0,9 44 0,-8-61 0,0 0 0,1 0 0,-1 0 0,2-1 0,-1 1 0,0-1 0,1 0 0,0 0 0,0 0 0,0-1 0,1 0 0,0 0 0,-1 0 0,1-1 0,1 0 0,-1 0 0,0 0 0,1-1 0,11 3 0,-15-4 0,1 0 0,0 0 0,0 0 0,0 0 0,0-1 0,0 1 0,1-1 0,-1 0 0,0 0 0,0-1 0,0 1 0,0-1 0,0 0 0,0 0 0,0 0 0,0-1 0,-1 1 0,1-1 0,0 0 0,-1 0 0,1 0 0,-1-1 0,0 1 0,1-1 0,-1 1 0,-1-1 0,1 0 0,0-1 0,-1 1 0,1 0 0,-1-1 0,0 1 0,2-6 0,0-7 0,0-1 0,-2 0 0,0 1 0,0-1 0,-2 0 0,0 0 0,-1 0 0,-4-21 0,3 23 0,0 0 0,0 0 0,2 0 0,0 0 0,0 0 0,2 1 0,0-1 0,0 0 0,1 1 0,9-23 0,-12 35 0,1 1 0,-1-1 0,1 0 0,0 1 0,0-1 0,0 1 0,0-1 0,0 1 0,0-1 0,0 1 0,0 0 0,1 0 0,-1-1 0,0 1 0,1 0 0,-1 0 0,3-1 0,-3 2 0,0 0 0,-1 1 0,1-1 0,0 0 0,-1 0 0,1 0 0,0 1 0,-1-1 0,1 0 0,0 1 0,-1-1 0,1 1 0,-1-1 0,1 1 0,-1-1 0,1 1 0,-1-1 0,1 1 0,-1-1 0,1 1 0,-1 0 0,0-1 0,1 1 0,-1-1 0,0 1 0,0 0 0,1 1 0,2 7 0,0 0 0,-1 0 0,0 1 0,1 15 0,-1 333 0,-4-178 0,0-156 0,0 0 0,-1 0 0,-1-1 0,-1 1 0,-2-1 0,0 0 0,-1-1 0,-1 0 0,-2 0 0,-12 21 0,20-39 0,0 1 0,0-1 0,0 0 0,0 0 0,-1 0 0,0 0 0,0 0 0,0-1 0,0 0 0,0 0 0,-1 0 0,1 0 0,-1-1 0,0 1 0,0-1 0,0-1 0,0 1 0,0-1 0,0 1 0,0-1 0,-1-1 0,1 1 0,0-1 0,-1 0 0,1 0 0,0-1 0,0 1 0,-1-1 0,1 0 0,0-1 0,0 1 0,0-1 0,0 0 0,0-1 0,0 1 0,1-1 0,-6-3 0,-15-9 15,0-1 0,1 0 0,1-2 0,1-1 0,0-1 0,2 0 0,-20-26 0,33 38-77,1 0 0,0-1 0,1 1 0,0-1 1,1 0-1,0 0 0,0-1 0,1 1 0,0-1 0,0 0 0,1 0 0,1 0 1,0 0-1,0 0 0,1 0 0,0 0 0,0 0 0,1 0 0,1 0 0,0 0 1,0 0-1,1 0 0,7-16 0,6-5-6764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51.112"/>
    </inkml:context>
    <inkml:brush xml:id="br0">
      <inkml:brushProperty name="width" value="0.035" units="cm"/>
      <inkml:brushProperty name="height" value="0.035" units="cm"/>
    </inkml:brush>
  </inkml:definitions>
  <inkml:trace contextRef="#ctx0" brushRef="#br0">34 0 24575,'0'1031'0,"-1"-1023"0,-2-10 0,-5-23 0,-7-38 0,12 42 0,1-1 0,1 1 0,1-1 0,0 1 0,2-1 0,7-34 0,-8 50 0,1 0 0,-1 0 0,1 1 0,1-1 0,-1 0 0,1 1 0,0-1 0,0 1 0,1 0 0,-1 0 0,1 0 0,0 1 0,1-1 0,-1 1 0,1 0 0,0 0 0,0 1 0,0-1 0,0 1 0,0 0 0,1 1 0,0-1 0,-1 1 0,1 0 0,0 1 0,0-1 0,10 0 0,-7 1 0,0 1 0,1 1 0,-1 0 0,0 0 0,0 1 0,0 0 0,0 0 0,0 1 0,-1 0 0,1 1 0,-1 0 0,0 0 0,0 1 0,0 0 0,-1 0 0,1 1 0,7 8 0,3 4 0,0 0 0,-1 1 0,-1 1 0,-1 0 0,13 26 0,-20-32 0,-2 1 0,0 1 0,-1-1 0,0 1 0,-1 0 0,-1 0 0,-1 1 0,0-1 0,-1 19 0,0-29 0,-1-3 0,0 0 0,1 0 0,-1 0 0,1 1 0,0-1 0,0 0 0,0 0 0,0 0 0,1 0 0,-1 0 0,1-1 0,-1 1 0,1 0 0,0-1 0,0 1 0,1-1 0,2 3 0,-4-4 0,0-1 0,0 1 0,-1-1 0,1 1 0,0-1 0,0 0 0,0 1 0,0-1 0,0 0 0,0 0 0,0 0 0,0 0 0,0 0 0,0 0 0,0 0 0,0 0 0,0 0 0,-1 0 0,1 0 0,0-1 0,0 1 0,2-1 0,-1 0 0,0-1 0,0 1 0,0-1 0,0 0 0,-1 1 0,1-1 0,0 0 0,-1 0 0,1 0 0,-1-1 0,0 1 0,2-4 0,4-12 0,-1 0 0,-1 0 0,-1 0 0,4-28 0,10-41 0,-3 29 0,-3-1 0,6-67 0,-11 66 0,2 1 0,21-67 0,0-4 0,-22 86 0,15-43 0,-23 86 0,0 0 0,1 0 0,-1 0 0,0 0 0,0 1 0,1-1 0,-1 0 0,1 0 0,-1 0 0,1 0 0,-1 0 0,1 1 0,-1-1 0,1 0 0,0 0 0,-1 1 0,1-1 0,0 0 0,0 1 0,0-1 0,8 12 0,-2 34 0,-9-12 0,-2 0 0,-1 1 0,-15 52 0,9-41 0,-6 47 0,-26 230 0,27-232 0,11-70 0,1 0 0,0 0 0,1 0 0,2 0 0,0 0 0,1 1 0,0-1 0,8 37 0,-8-54 0,2 1 0,-1 0 0,0-1 0,1 1 0,-1-1 0,1 1 0,0-1 0,0 0 0,1 0 0,-1 0 0,1 0 0,-1 0 0,4 2 0,-4-3 0,0-1 0,1 0 0,-1 0 0,0 0 0,0 0 0,1 0 0,-1 0 0,0-1 0,1 1 0,-1-1 0,0 1 0,1-1 0,-1 0 0,1 0 0,-1 0 0,4-1 0,-1 0 0,1-1 0,-1 0 0,0 0 0,1 0 0,-1-1 0,0 0 0,-1 0 0,1 0 0,0 0 0,-1-1 0,0 0 0,1 0 0,-1 0 0,-1 0 0,1 0 0,3-7 0,0 0-151,-1-2-1,0 1 0,0-1 0,-1 0 1,-1 0-1,0 0 0,-1-1 1,2-14-1,0-16-6674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52.026"/>
    </inkml:context>
    <inkml:brush xml:id="br0">
      <inkml:brushProperty name="width" value="0.035" units="cm"/>
      <inkml:brushProperty name="height" value="0.035" units="cm"/>
    </inkml:brush>
  </inkml:definitions>
  <inkml:trace contextRef="#ctx0" brushRef="#br0">0 21 24575,'6'0'0,"14"0"0,9 0 0,5 0 0,3 0 0,2 0 0,-1 0 0,5 0 0,1 0 0,-1 0 0,-3 0 0,5-6 0,0-2 0,-8 1-8191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54.339"/>
    </inkml:context>
    <inkml:brush xml:id="br0">
      <inkml:brushProperty name="width" value="0.035" units="cm"/>
      <inkml:brushProperty name="height" value="0.035" units="cm"/>
    </inkml:brush>
  </inkml:definitions>
  <inkml:trace contextRef="#ctx0" brushRef="#br0">26 0 24575,'1'0'0,"0"1"0,1-1 0,-1 0 0,0 1 0,0-1 0,0 1 0,0 0 0,0-1 0,0 1 0,0 0 0,0 0 0,0-1 0,0 1 0,0 0 0,0 0 0,0 0 0,-1 0 0,1 0 0,0 0 0,-1 0 0,1 0 0,-1 1 0,1-1 0,-1 0 0,0 0 0,1 0 0,-1 2 0,7 38 0,-7-38 0,3 46 0,-3 0 0,-2-1 0,-2 1 0,-2-1 0,-3 1 0,-21 70 0,28-112 0,0 1 0,1 0 0,0 0 0,0 0 0,0 0 0,1 0 0,0 0 0,1 0 0,0 0 0,0 0 0,1-1 0,2 11 0,-2-14 0,0-1 0,0 1 0,0 0 0,1-1 0,-1 1 0,1-1 0,0 0 0,0 0 0,0 0 0,0 0 0,0-1 0,1 1 0,-1-1 0,1 0 0,0 0 0,0 0 0,0 0 0,0-1 0,0 1 0,0-1 0,0 0 0,0-1 0,0 1 0,8 0 0,-4-1-170,1 0-1,0-1 0,-1 1 1,1-2-1,-1 1 0,0-1 1,14-5-1,14-8-6655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1:56:55.424"/>
    </inkml:context>
    <inkml:brush xml:id="br0">
      <inkml:brushProperty name="width" value="0.035" units="cm"/>
      <inkml:brushProperty name="height" value="0.035" units="cm"/>
    </inkml:brush>
  </inkml:definitions>
  <inkml:trace contextRef="#ctx0" brushRef="#br0">0 37 24575,'0'-6'0,"6"-2"0,8 0 0,13 2 0,13 2 0,6 1 0,2 2 0,-3 0 0,-2 1 0,-3 1 0,-3-1 0,-1 0 0,-7 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78984-277A-4596-BDD0-70DAA26F6908}" type="datetimeFigureOut">
              <a:rPr lang="en-US" smtClean="0"/>
              <a:t>1/20/2025</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ADD42-0B72-462C-8945-D6404B7284FD}" type="slidenum">
              <a:rPr lang="en-US" smtClean="0"/>
              <a:t>‹#›</a:t>
            </a:fld>
            <a:endParaRPr lang="en-US"/>
          </a:p>
        </p:txBody>
      </p:sp>
    </p:spTree>
    <p:extLst>
      <p:ext uri="{BB962C8B-B14F-4D97-AF65-F5344CB8AC3E}">
        <p14:creationId xmlns:p14="http://schemas.microsoft.com/office/powerpoint/2010/main" val="150940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en-US" dirty="0"/>
              </a:p>
            </p:txBody>
          </p:sp>
        </mc:Choice>
        <mc:Fallback xmlns="">
          <p:sp>
            <p:nvSpPr>
              <p:cNvPr id="3" name="Notizenplatzhalter 2"/>
              <p:cNvSpPr>
                <a:spLocks noGrp="1"/>
              </p:cNvSpPr>
              <p:nvPr>
                <p:ph type="body" idx="1"/>
              </p:nvPr>
            </p:nvSpPr>
            <p:spPr/>
            <p:txBody>
              <a:bodyPr/>
              <a:lstStyle/>
              <a:p>
                <a:r>
                  <a:rPr lang="en-US" dirty="0"/>
                  <a:t>Twelve and a half years ago the Higgs Boson was discovered at CERN. Hopes were high that the next particles to be found would be leptoquarks.  This presentation will be about the search for leptoquarks decaying into the </a:t>
                </a:r>
                <a:r>
                  <a:rPr lang="de-DE" b="0" i="0">
                    <a:latin typeface="Cambria Math" panose="02040503050406030204" pitchFamily="18" charset="0"/>
                  </a:rPr>
                  <a:t>𝑏𝜏</a:t>
                </a:r>
                <a:r>
                  <a:rPr lang="en-US" dirty="0"/>
                  <a:t> final state in pp collisions at a center</a:t>
                </a:r>
                <a:r>
                  <a:rPr lang="en-US" baseline="0" dirty="0"/>
                  <a:t> of mass energy of 13 TeV with the ATLAS detector.</a:t>
                </a:r>
              </a:p>
              <a:p>
                <a:r>
                  <a:rPr lang="en-US" baseline="0" dirty="0"/>
                  <a:t>22s</a:t>
                </a:r>
                <a:endParaRPr lang="en-US" dirty="0"/>
              </a:p>
            </p:txBody>
          </p:sp>
        </mc:Fallback>
      </mc:AlternateContent>
      <p:sp>
        <p:nvSpPr>
          <p:cNvPr id="4" name="Foliennummernplatzhalter 3"/>
          <p:cNvSpPr>
            <a:spLocks noGrp="1"/>
          </p:cNvSpPr>
          <p:nvPr>
            <p:ph type="sldNum" sz="quarter" idx="5"/>
          </p:nvPr>
        </p:nvSpPr>
        <p:spPr/>
        <p:txBody>
          <a:bodyPr/>
          <a:lstStyle/>
          <a:p>
            <a:fld id="{8D4ADD42-0B72-462C-8945-D6404B7284FD}" type="slidenum">
              <a:rPr lang="en-US" smtClean="0"/>
              <a:t>1</a:t>
            </a:fld>
            <a:endParaRPr lang="en-US" dirty="0"/>
          </a:p>
        </p:txBody>
      </p:sp>
    </p:spTree>
    <p:extLst>
      <p:ext uri="{BB962C8B-B14F-4D97-AF65-F5344CB8AC3E}">
        <p14:creationId xmlns:p14="http://schemas.microsoft.com/office/powerpoint/2010/main" val="156813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07108-6856-2595-EB7A-B6BC3845D04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1B1A18-1CBE-66A3-EA0B-D4ECA5FE265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8F0075F-32B1-9821-F739-3DB0A152F22A}"/>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54153ADC-D88A-4C40-3F2C-FBE246B97993}"/>
              </a:ext>
            </a:extLst>
          </p:cNvPr>
          <p:cNvSpPr>
            <a:spLocks noGrp="1"/>
          </p:cNvSpPr>
          <p:nvPr>
            <p:ph type="sldNum" sz="quarter" idx="5"/>
          </p:nvPr>
        </p:nvSpPr>
        <p:spPr/>
        <p:txBody>
          <a:bodyPr/>
          <a:lstStyle/>
          <a:p>
            <a:fld id="{8D4ADD42-0B72-462C-8945-D6404B7284FD}" type="slidenum">
              <a:rPr lang="en-US" smtClean="0"/>
              <a:t>10</a:t>
            </a:fld>
            <a:endParaRPr lang="en-US"/>
          </a:p>
        </p:txBody>
      </p:sp>
    </p:spTree>
    <p:extLst>
      <p:ext uri="{BB962C8B-B14F-4D97-AF65-F5344CB8AC3E}">
        <p14:creationId xmlns:p14="http://schemas.microsoft.com/office/powerpoint/2010/main" val="207831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D22F-2E04-E0C0-F86D-D5FFA654D9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0D88A3-9228-C92F-B338-DA1D8774DDF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3FB1A166-577D-7819-E19B-B0AFE1AF6A49}"/>
                  </a:ext>
                </a:extLst>
              </p:cNvPr>
              <p:cNvSpPr>
                <a:spLocks noGrp="1"/>
              </p:cNvSpPr>
              <p:nvPr>
                <p:ph type="body" idx="1"/>
              </p:nvPr>
            </p:nvSpPr>
            <p:spPr/>
            <p:txBody>
              <a:bodyPr/>
              <a:lstStyle/>
              <a:p>
                <a:endParaRPr lang="en-US" dirty="0"/>
              </a:p>
            </p:txBody>
          </p:sp>
        </mc:Choice>
        <mc:Fallback xmlns="">
          <p:sp>
            <p:nvSpPr>
              <p:cNvPr id="3" name="Notizenplatzhalter 2">
                <a:extLst>
                  <a:ext uri="{FF2B5EF4-FFF2-40B4-BE49-F238E27FC236}">
                    <a16:creationId xmlns:a16="http://schemas.microsoft.com/office/drawing/2014/main" id="{3FB1A166-577D-7819-E19B-B0AFE1AF6A49}"/>
                  </a:ext>
                </a:extLst>
              </p:cNvPr>
              <p:cNvSpPr>
                <a:spLocks noGrp="1"/>
              </p:cNvSpPr>
              <p:nvPr>
                <p:ph type="body" idx="1"/>
              </p:nvPr>
            </p:nvSpPr>
            <p:spPr/>
            <p:txBody>
              <a:bodyPr/>
              <a:lstStyle/>
              <a:p>
                <a:r>
                  <a:rPr lang="de-DE" b="0" i="0">
                    <a:latin typeface="Cambria Math" panose="02040503050406030204" pitchFamily="18" charset="0"/>
                  </a:rPr>
                  <a:t>𝜏</a:t>
                </a:r>
                <a:r>
                  <a:rPr lang="en-US" dirty="0"/>
                  <a:t> decays very fast</a:t>
                </a:r>
                <a:r>
                  <a:rPr lang="en-US" baseline="0" dirty="0"/>
                  <a:t> -&gt; see only decay products (jets or </a:t>
                </a:r>
                <a:r>
                  <a:rPr lang="de-DE" b="0" i="0" baseline="0">
                    <a:latin typeface="Cambria Math" panose="02040503050406030204" pitchFamily="18" charset="0"/>
                  </a:rPr>
                  <a:t>𝑒^−,𝜇^−</a:t>
                </a:r>
                <a:r>
                  <a:rPr lang="en-US" baseline="0" dirty="0"/>
                  <a:t>)</a:t>
                </a:r>
              </a:p>
              <a:p>
                <a:r>
                  <a:rPr lang="de-DE" b="0" i="0">
                    <a:latin typeface="Cambria Math" panose="02040503050406030204" pitchFamily="18" charset="0"/>
                  </a:rPr>
                  <a:t>𝜏_𝑙𝑒𝑝 𝜏_𝑙𝑒𝑝</a:t>
                </a:r>
                <a:r>
                  <a:rPr lang="en-US" dirty="0"/>
                  <a:t> </a:t>
                </a:r>
                <a:r>
                  <a:rPr lang="en-US" dirty="0" err="1"/>
                  <a:t>zu</a:t>
                </a:r>
                <a:r>
                  <a:rPr lang="en-US" dirty="0"/>
                  <a:t> </a:t>
                </a:r>
                <a:r>
                  <a:rPr lang="en-US" dirty="0" err="1"/>
                  <a:t>unwahrscheinlich</a:t>
                </a:r>
                <a:endParaRPr lang="en-US" dirty="0"/>
              </a:p>
            </p:txBody>
          </p:sp>
        </mc:Fallback>
      </mc:AlternateContent>
      <p:sp>
        <p:nvSpPr>
          <p:cNvPr id="4" name="Foliennummernplatzhalter 3">
            <a:extLst>
              <a:ext uri="{FF2B5EF4-FFF2-40B4-BE49-F238E27FC236}">
                <a16:creationId xmlns:a16="http://schemas.microsoft.com/office/drawing/2014/main" id="{6681FA65-F73E-7FE2-FF72-EE6DC51841F5}"/>
              </a:ext>
            </a:extLst>
          </p:cNvPr>
          <p:cNvSpPr>
            <a:spLocks noGrp="1"/>
          </p:cNvSpPr>
          <p:nvPr>
            <p:ph type="sldNum" sz="quarter" idx="5"/>
          </p:nvPr>
        </p:nvSpPr>
        <p:spPr/>
        <p:txBody>
          <a:bodyPr/>
          <a:lstStyle/>
          <a:p>
            <a:fld id="{8D4ADD42-0B72-462C-8945-D6404B7284FD}" type="slidenum">
              <a:rPr lang="en-US" smtClean="0"/>
              <a:t>11</a:t>
            </a:fld>
            <a:endParaRPr lang="en-US"/>
          </a:p>
        </p:txBody>
      </p:sp>
    </p:spTree>
    <p:extLst>
      <p:ext uri="{BB962C8B-B14F-4D97-AF65-F5344CB8AC3E}">
        <p14:creationId xmlns:p14="http://schemas.microsoft.com/office/powerpoint/2010/main" val="251889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B7C4-3C77-49EA-EE7E-98EE040F25F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453EC2-EA38-DE05-57B2-30B27BC41B5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26A13E2-2F29-C620-1C62-695F43EF57CF}"/>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EFF1037B-003B-E47F-B628-A7F864CDB558}"/>
              </a:ext>
            </a:extLst>
          </p:cNvPr>
          <p:cNvSpPr>
            <a:spLocks noGrp="1"/>
          </p:cNvSpPr>
          <p:nvPr>
            <p:ph type="sldNum" sz="quarter" idx="5"/>
          </p:nvPr>
        </p:nvSpPr>
        <p:spPr/>
        <p:txBody>
          <a:bodyPr/>
          <a:lstStyle/>
          <a:p>
            <a:fld id="{8D4ADD42-0B72-462C-8945-D6404B7284FD}" type="slidenum">
              <a:rPr lang="en-US" smtClean="0"/>
              <a:t>12</a:t>
            </a:fld>
            <a:endParaRPr lang="en-US"/>
          </a:p>
        </p:txBody>
      </p:sp>
    </p:spTree>
    <p:extLst>
      <p:ext uri="{BB962C8B-B14F-4D97-AF65-F5344CB8AC3E}">
        <p14:creationId xmlns:p14="http://schemas.microsoft.com/office/powerpoint/2010/main" val="5889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F7B9-7E5D-E0A2-7949-A8B036C9AA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AC9E4C-B451-9063-C2A0-CFA94214BC0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167DB7EB-5AD9-5ACC-6CBA-AB1A855456C5}"/>
                  </a:ext>
                </a:extLst>
              </p:cNvPr>
              <p:cNvSpPr>
                <a:spLocks noGrp="1"/>
              </p:cNvSpPr>
              <p:nvPr>
                <p:ph type="body" idx="1"/>
              </p:nvPr>
            </p:nvSpPr>
            <p:spPr/>
            <p:txBody>
              <a:bodyPr/>
              <a:lstStyle/>
              <a:p>
                <a:endParaRPr lang="en-US" dirty="0"/>
              </a:p>
            </p:txBody>
          </p:sp>
        </mc:Choice>
        <mc:Fallback xmlns="">
          <p:sp>
            <p:nvSpPr>
              <p:cNvPr id="3" name="Notizenplatzhalter 2">
                <a:extLst>
                  <a:ext uri="{FF2B5EF4-FFF2-40B4-BE49-F238E27FC236}">
                    <a16:creationId xmlns:a16="http://schemas.microsoft.com/office/drawing/2014/main" id="{3FB1A166-577D-7819-E19B-B0AFE1AF6A49}"/>
                  </a:ext>
                </a:extLst>
              </p:cNvPr>
              <p:cNvSpPr>
                <a:spLocks noGrp="1"/>
              </p:cNvSpPr>
              <p:nvPr>
                <p:ph type="body" idx="1"/>
              </p:nvPr>
            </p:nvSpPr>
            <p:spPr/>
            <p:txBody>
              <a:bodyPr/>
              <a:lstStyle/>
              <a:p>
                <a:r>
                  <a:rPr lang="de-DE" b="0" i="0">
                    <a:latin typeface="Cambria Math" panose="02040503050406030204" pitchFamily="18" charset="0"/>
                  </a:rPr>
                  <a:t>𝜏</a:t>
                </a:r>
                <a:r>
                  <a:rPr lang="en-US" dirty="0"/>
                  <a:t> decays very fast</a:t>
                </a:r>
                <a:r>
                  <a:rPr lang="en-US" baseline="0" dirty="0"/>
                  <a:t> -&gt; see only decay products (jets or </a:t>
                </a:r>
                <a:r>
                  <a:rPr lang="de-DE" b="0" i="0" baseline="0">
                    <a:latin typeface="Cambria Math" panose="02040503050406030204" pitchFamily="18" charset="0"/>
                  </a:rPr>
                  <a:t>𝑒^−,𝜇^−</a:t>
                </a:r>
                <a:r>
                  <a:rPr lang="en-US" baseline="0" dirty="0"/>
                  <a:t>)</a:t>
                </a:r>
              </a:p>
              <a:p>
                <a:r>
                  <a:rPr lang="de-DE" b="0" i="0">
                    <a:latin typeface="Cambria Math" panose="02040503050406030204" pitchFamily="18" charset="0"/>
                  </a:rPr>
                  <a:t>𝜏_𝑙𝑒𝑝 𝜏_𝑙𝑒𝑝</a:t>
                </a:r>
                <a:r>
                  <a:rPr lang="en-US" dirty="0"/>
                  <a:t> </a:t>
                </a:r>
                <a:r>
                  <a:rPr lang="en-US" dirty="0" err="1"/>
                  <a:t>zu</a:t>
                </a:r>
                <a:r>
                  <a:rPr lang="en-US" dirty="0"/>
                  <a:t> </a:t>
                </a:r>
                <a:r>
                  <a:rPr lang="en-US" dirty="0" err="1"/>
                  <a:t>unwahrscheinlich</a:t>
                </a:r>
                <a:endParaRPr lang="en-US" dirty="0"/>
              </a:p>
            </p:txBody>
          </p:sp>
        </mc:Fallback>
      </mc:AlternateContent>
      <p:sp>
        <p:nvSpPr>
          <p:cNvPr id="4" name="Foliennummernplatzhalter 3">
            <a:extLst>
              <a:ext uri="{FF2B5EF4-FFF2-40B4-BE49-F238E27FC236}">
                <a16:creationId xmlns:a16="http://schemas.microsoft.com/office/drawing/2014/main" id="{BC6DB975-412E-8CA5-3BEB-E659672B5E2F}"/>
              </a:ext>
            </a:extLst>
          </p:cNvPr>
          <p:cNvSpPr>
            <a:spLocks noGrp="1"/>
          </p:cNvSpPr>
          <p:nvPr>
            <p:ph type="sldNum" sz="quarter" idx="5"/>
          </p:nvPr>
        </p:nvSpPr>
        <p:spPr/>
        <p:txBody>
          <a:bodyPr/>
          <a:lstStyle/>
          <a:p>
            <a:fld id="{8D4ADD42-0B72-462C-8945-D6404B7284FD}" type="slidenum">
              <a:rPr lang="en-US" smtClean="0"/>
              <a:t>13</a:t>
            </a:fld>
            <a:endParaRPr lang="en-US"/>
          </a:p>
        </p:txBody>
      </p:sp>
    </p:spTree>
    <p:extLst>
      <p:ext uri="{BB962C8B-B14F-4D97-AF65-F5344CB8AC3E}">
        <p14:creationId xmlns:p14="http://schemas.microsoft.com/office/powerpoint/2010/main" val="13550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8C1CB-8C7D-89AE-2C5D-A4898C8F29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C9DBEF-296B-7D92-6BC2-D7415FFA807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408A220F-6850-8ED5-1D80-FC1195171A52}"/>
                  </a:ext>
                </a:extLst>
              </p:cNvPr>
              <p:cNvSpPr>
                <a:spLocks noGrp="1"/>
              </p:cNvSpPr>
              <p:nvPr>
                <p:ph type="body" idx="1"/>
              </p:nvPr>
            </p:nvSpPr>
            <p:spPr/>
            <p:txBody>
              <a:bodyPr/>
              <a:lstStyle/>
              <a:p>
                <a:endParaRPr lang="en-US" dirty="0"/>
              </a:p>
            </p:txBody>
          </p:sp>
        </mc:Choice>
        <mc:Fallback xmlns="">
          <p:sp>
            <p:nvSpPr>
              <p:cNvPr id="3" name="Notizenplatzhalter 2">
                <a:extLst>
                  <a:ext uri="{FF2B5EF4-FFF2-40B4-BE49-F238E27FC236}">
                    <a16:creationId xmlns:a16="http://schemas.microsoft.com/office/drawing/2014/main" id="{408A220F-6850-8ED5-1D80-FC1195171A52}"/>
                  </a:ext>
                </a:extLst>
              </p:cNvPr>
              <p:cNvSpPr>
                <a:spLocks noGrp="1"/>
              </p:cNvSpPr>
              <p:nvPr>
                <p:ph type="body" idx="1"/>
              </p:nvPr>
            </p:nvSpPr>
            <p:spPr/>
            <p:txBody>
              <a:bodyPr/>
              <a:lstStyle/>
              <a:p>
                <a:r>
                  <a:rPr lang="en-US" b="0" dirty="0"/>
                  <a:t>R… radius parameter</a:t>
                </a:r>
              </a:p>
              <a:p>
                <a:r>
                  <a:rPr lang="de-DE" b="0" i="0">
                    <a:latin typeface="Cambria Math" panose="02040503050406030204" pitchFamily="18" charset="0"/>
                  </a:rPr>
                  <a:t>𝜂</a:t>
                </a:r>
                <a:r>
                  <a:rPr lang="en-US" b="0" dirty="0"/>
                  <a:t>…  </a:t>
                </a:r>
              </a:p>
              <a:p>
                <a:r>
                  <a:rPr lang="en-US" b="0" dirty="0"/>
                  <a:t>DL1r b-tagging algorithm </a:t>
                </a:r>
                <a:r>
                  <a:rPr lang="en-US" dirty="0"/>
                  <a:t>is a machine learning-based method developed by the ATLAS</a:t>
                </a:r>
              </a:p>
            </p:txBody>
          </p:sp>
        </mc:Fallback>
      </mc:AlternateContent>
      <p:sp>
        <p:nvSpPr>
          <p:cNvPr id="4" name="Foliennummernplatzhalter 3">
            <a:extLst>
              <a:ext uri="{FF2B5EF4-FFF2-40B4-BE49-F238E27FC236}">
                <a16:creationId xmlns:a16="http://schemas.microsoft.com/office/drawing/2014/main" id="{96EAF1A8-F62B-076E-3EBF-FE5B6BA3DFFE}"/>
              </a:ext>
            </a:extLst>
          </p:cNvPr>
          <p:cNvSpPr>
            <a:spLocks noGrp="1"/>
          </p:cNvSpPr>
          <p:nvPr>
            <p:ph type="sldNum" sz="quarter" idx="5"/>
          </p:nvPr>
        </p:nvSpPr>
        <p:spPr/>
        <p:txBody>
          <a:bodyPr/>
          <a:lstStyle/>
          <a:p>
            <a:fld id="{8D4ADD42-0B72-462C-8945-D6404B7284FD}" type="slidenum">
              <a:rPr lang="en-US" smtClean="0"/>
              <a:t>14</a:t>
            </a:fld>
            <a:endParaRPr lang="en-US"/>
          </a:p>
        </p:txBody>
      </p:sp>
    </p:spTree>
    <p:extLst>
      <p:ext uri="{BB962C8B-B14F-4D97-AF65-F5344CB8AC3E}">
        <p14:creationId xmlns:p14="http://schemas.microsoft.com/office/powerpoint/2010/main" val="2012533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96BE-F13F-99BB-9AC3-4F5952E2E21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308C506-4BFC-8FAF-AD61-F045069AB80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EEFAF15A-2AEA-9C57-601A-763161113362}"/>
                  </a:ext>
                </a:extLst>
              </p:cNvPr>
              <p:cNvSpPr>
                <a:spLocks noGrp="1"/>
              </p:cNvSpPr>
              <p:nvPr>
                <p:ph type="body" idx="1"/>
              </p:nvPr>
            </p:nvSpPr>
            <p:spPr/>
            <p:txBody>
              <a:bodyPr/>
              <a:lstStyle/>
              <a:p>
                <a:endParaRPr lang="en-US" dirty="0"/>
              </a:p>
            </p:txBody>
          </p:sp>
        </mc:Choice>
        <mc:Fallback xmlns="">
          <p:sp>
            <p:nvSpPr>
              <p:cNvPr id="3" name="Notizenplatzhalter 2">
                <a:extLst>
                  <a:ext uri="{FF2B5EF4-FFF2-40B4-BE49-F238E27FC236}">
                    <a16:creationId xmlns:a16="http://schemas.microsoft.com/office/drawing/2014/main" id="{EEFAF15A-2AEA-9C57-601A-763161113362}"/>
                  </a:ext>
                </a:extLst>
              </p:cNvPr>
              <p:cNvSpPr>
                <a:spLocks noGrp="1"/>
              </p:cNvSpPr>
              <p:nvPr>
                <p:ph type="body" idx="1"/>
              </p:nvPr>
            </p:nvSpPr>
            <p:spPr/>
            <p:txBody>
              <a:bodyPr/>
              <a:lstStyle/>
              <a:p>
                <a:r>
                  <a:rPr lang="en-US" b="0" dirty="0"/>
                  <a:t>DL1r b-tagging algorithm </a:t>
                </a:r>
                <a:r>
                  <a:rPr lang="en-US" dirty="0"/>
                  <a:t>is a machine learning-based method developed by the ATLAS</a:t>
                </a:r>
              </a:p>
              <a:p>
                <a:r>
                  <a:rPr lang="en-US" dirty="0"/>
                  <a:t>R is small</a:t>
                </a:r>
              </a:p>
              <a:p>
                <a:r>
                  <a:rPr lang="en-US" dirty="0"/>
                  <a:t>The algorithm's name reflects its relation to the </a:t>
                </a:r>
                <a:r>
                  <a:rPr lang="de-DE" b="0" i="0">
                    <a:latin typeface="Cambria Math" panose="02040503050406030204" pitchFamily="18" charset="0"/>
                  </a:rPr>
                  <a:t>𝑘_𝑡</a:t>
                </a:r>
                <a:r>
                  <a:rPr lang="en-US" dirty="0"/>
                  <a:t> algorithm but with an inverse weighting of transverse momentum in the distance measure, which leads to the clustering of high-</a:t>
                </a:r>
                <a:r>
                  <a:rPr lang="de-DE" b="0" i="0">
                    <a:latin typeface="Cambria Math" panose="02040503050406030204" pitchFamily="18" charset="0"/>
                  </a:rPr>
                  <a:t>𝑝_𝑇</a:t>
                </a:r>
                <a:r>
                  <a:rPr lang="en-US" dirty="0"/>
                  <a:t>​ particles first.</a:t>
                </a:r>
              </a:p>
            </p:txBody>
          </p:sp>
        </mc:Fallback>
      </mc:AlternateContent>
      <p:sp>
        <p:nvSpPr>
          <p:cNvPr id="4" name="Foliennummernplatzhalter 3">
            <a:extLst>
              <a:ext uri="{FF2B5EF4-FFF2-40B4-BE49-F238E27FC236}">
                <a16:creationId xmlns:a16="http://schemas.microsoft.com/office/drawing/2014/main" id="{E0C7BD0F-14E7-E0C3-D9DA-59F288AC0164}"/>
              </a:ext>
            </a:extLst>
          </p:cNvPr>
          <p:cNvSpPr>
            <a:spLocks noGrp="1"/>
          </p:cNvSpPr>
          <p:nvPr>
            <p:ph type="sldNum" sz="quarter" idx="5"/>
          </p:nvPr>
        </p:nvSpPr>
        <p:spPr/>
        <p:txBody>
          <a:bodyPr/>
          <a:lstStyle/>
          <a:p>
            <a:fld id="{8D4ADD42-0B72-462C-8945-D6404B7284FD}" type="slidenum">
              <a:rPr lang="en-US" smtClean="0"/>
              <a:t>15</a:t>
            </a:fld>
            <a:endParaRPr lang="en-US"/>
          </a:p>
        </p:txBody>
      </p:sp>
    </p:spTree>
    <p:extLst>
      <p:ext uri="{BB962C8B-B14F-4D97-AF65-F5344CB8AC3E}">
        <p14:creationId xmlns:p14="http://schemas.microsoft.com/office/powerpoint/2010/main" val="263841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a:latin typeface="Cambria Math" panose="02040503050406030204" pitchFamily="18" charset="0"/>
                  </a:rPr>
                  <a:t>𝑚_𝑣𝑖𝑠 (𝑙,𝜏_ℎ𝑎𝑑 )</a:t>
                </a:r>
                <a:r>
                  <a:rPr lang="de-DE" dirty="0">
                    <a:latin typeface="Cambria Math" panose="02040503050406030204" pitchFamily="18" charset="0"/>
                  </a:rPr>
                  <a:t> or </a:t>
                </a:r>
                <a:r>
                  <a:rPr lang="de-DE" i="0">
                    <a:latin typeface="Cambria Math" panose="02040503050406030204" pitchFamily="18" charset="0"/>
                  </a:rPr>
                  <a:t>𝑚_𝑣𝑖𝑠 (𝜏_ℎ𝑎𝑑,𝜏_ℎ𝑎𝑑 )</a:t>
                </a:r>
                <a:r>
                  <a:rPr lang="de-DE" b="0" i="0">
                    <a:latin typeface="Cambria Math" panose="02040503050406030204" pitchFamily="18" charset="0"/>
                  </a:rPr>
                  <a:t>&gt;100 GeV</a:t>
                </a:r>
                <a:r>
                  <a:rPr lang="de-DE" b="1" dirty="0">
                    <a:latin typeface="Cambria Math" panose="02040503050406030204" pitchFamily="18" charset="0"/>
                  </a:rPr>
                  <a:t>: </a:t>
                </a:r>
                <a:r>
                  <a:rPr lang="de-DE" b="0" dirty="0" err="1">
                    <a:latin typeface="Cambria Math" panose="02040503050406030204" pitchFamily="18" charset="0"/>
                  </a:rPr>
                  <a:t>Reducing</a:t>
                </a:r>
                <a:r>
                  <a:rPr lang="de-DE" b="0" baseline="0" dirty="0">
                    <a:latin typeface="Cambria Math" panose="02040503050406030204" pitchFamily="18" charset="0"/>
                  </a:rPr>
                  <a:t> Z/</a:t>
                </a:r>
                <a:r>
                  <a:rPr lang="de-DE" b="0" i="0" baseline="0">
                    <a:latin typeface="Cambria Math" panose="02040503050406030204" pitchFamily="18" charset="0"/>
                  </a:rPr>
                  <a:t>𝛾^∗→𝜏𝜏</a:t>
                </a:r>
                <a:r>
                  <a:rPr lang="de-DE" b="1" dirty="0">
                    <a:latin typeface="Cambria Math" panose="02040503050406030204" pitchFamily="18" charset="0"/>
                  </a:rPr>
                  <a:t> </a:t>
                </a:r>
                <a:r>
                  <a:rPr lang="de-DE" b="0" dirty="0">
                    <a:latin typeface="Cambria Math" panose="02040503050406030204" pitchFamily="18" charset="0"/>
                  </a:rPr>
                  <a:t>background</a:t>
                </a:r>
                <a:endParaRPr lang="de-DE" b="1" dirty="0">
                  <a:latin typeface="Cambria Math" panose="02040503050406030204" pitchFamily="18" charset="0"/>
                </a:endParaRPr>
              </a:p>
              <a:p>
                <a:endParaRPr lang="de-DE" b="0" i="1" dirty="0">
                  <a:latin typeface="Cambria Math" panose="02040503050406030204" pitchFamily="18" charset="0"/>
                </a:endParaRPr>
              </a:p>
              <a:p>
                <a:r>
                  <a:rPr lang="de-DE" b="0" i="0">
                    <a:latin typeface="Cambria Math" panose="02040503050406030204" pitchFamily="18" charset="0"/>
                  </a:rPr>
                  <a:t>|𝜂|&lt;2.3</a:t>
                </a:r>
                <a:r>
                  <a:rPr lang="en-US" dirty="0"/>
                  <a:t> : rejects</a:t>
                </a:r>
                <a:r>
                  <a:rPr lang="en-US" baseline="0" dirty="0"/>
                  <a:t> events in a region with higher background contamination and large </a:t>
                </a:r>
                <a:r>
                  <a:rPr lang="en-US" baseline="0" dirty="0" err="1"/>
                  <a:t>uncertaincies</a:t>
                </a:r>
                <a:endParaRPr lang="en-US" baseline="0" dirty="0"/>
              </a:p>
              <a:p>
                <a:r>
                  <a:rPr lang="en-US" dirty="0"/>
                  <a:t>within an angular distance of </a:t>
                </a:r>
                <a:r>
                  <a:rPr lang="de-DE" b="0" i="0">
                    <a:latin typeface="Cambria Math" panose="02040503050406030204" pitchFamily="18" charset="0"/>
                  </a:rPr>
                  <a:t>Δ𝑅=0.2</a:t>
                </a:r>
                <a:r>
                  <a:rPr lang="en-US" dirty="0"/>
                  <a:t> (</a:t>
                </a:r>
                <a:r>
                  <a:rPr lang="en-US" dirty="0" err="1"/>
                  <a:t>sicher</a:t>
                </a:r>
                <a:r>
                  <a:rPr lang="en-US" dirty="0"/>
                  <a:t> </a:t>
                </a:r>
                <a:r>
                  <a:rPr lang="en-US" dirty="0" err="1"/>
                  <a:t>gehen</a:t>
                </a:r>
                <a:r>
                  <a:rPr lang="en-US" dirty="0"/>
                  <a:t> </a:t>
                </a:r>
                <a:r>
                  <a:rPr lang="en-US" dirty="0" err="1"/>
                  <a:t>dass</a:t>
                </a:r>
                <a:r>
                  <a:rPr lang="en-US" dirty="0"/>
                  <a:t> es das </a:t>
                </a:r>
                <a:r>
                  <a:rPr lang="en-US" dirty="0" err="1"/>
                  <a:t>selbe</a:t>
                </a:r>
                <a:r>
                  <a:rPr lang="en-US" dirty="0"/>
                  <a:t> </a:t>
                </a:r>
                <a:r>
                  <a:rPr lang="en-US" dirty="0" err="1"/>
                  <a:t>Teilchen</a:t>
                </a:r>
                <a:r>
                  <a:rPr lang="en-US" dirty="0"/>
                  <a:t> </a:t>
                </a:r>
                <a:r>
                  <a:rPr lang="en-US" dirty="0" err="1"/>
                  <a:t>ist</a:t>
                </a:r>
                <a:r>
                  <a:rPr lang="en-US" dirty="0"/>
                  <a:t>)</a:t>
                </a:r>
              </a:p>
            </p:txBody>
          </p:sp>
        </mc:Fallback>
      </mc:AlternateContent>
      <p:sp>
        <p:nvSpPr>
          <p:cNvPr id="4" name="Foliennummernplatzhalter 3"/>
          <p:cNvSpPr>
            <a:spLocks noGrp="1"/>
          </p:cNvSpPr>
          <p:nvPr>
            <p:ph type="sldNum" sz="quarter" idx="5"/>
          </p:nvPr>
        </p:nvSpPr>
        <p:spPr/>
        <p:txBody>
          <a:bodyPr/>
          <a:lstStyle/>
          <a:p>
            <a:fld id="{8D4ADD42-0B72-462C-8945-D6404B7284FD}" type="slidenum">
              <a:rPr lang="en-US" smtClean="0"/>
              <a:t>16</a:t>
            </a:fld>
            <a:endParaRPr lang="en-US"/>
          </a:p>
        </p:txBody>
      </p:sp>
    </p:spTree>
    <p:extLst>
      <p:ext uri="{BB962C8B-B14F-4D97-AF65-F5344CB8AC3E}">
        <p14:creationId xmlns:p14="http://schemas.microsoft.com/office/powerpoint/2010/main" val="258719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A6D64-2493-1262-7937-13B31F61D65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03F7FBF-6579-1E70-ACC2-8F25E231C27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2823D4C1-D656-3854-3503-C5934ECC16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izenplatzhalter 2">
                <a:extLst>
                  <a:ext uri="{FF2B5EF4-FFF2-40B4-BE49-F238E27FC236}">
                    <a16:creationId xmlns:a16="http://schemas.microsoft.com/office/drawing/2014/main" id="{127A4C64-DCD8-1866-172F-25572826A0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a:latin typeface="Cambria Math" panose="02040503050406030204" pitchFamily="18" charset="0"/>
                  </a:rPr>
                  <a:t>𝑚_𝑣𝑖𝑠 (𝑙,𝜏_ℎ𝑎𝑑 )</a:t>
                </a:r>
                <a:r>
                  <a:rPr lang="de-DE" dirty="0">
                    <a:latin typeface="Cambria Math" panose="02040503050406030204" pitchFamily="18" charset="0"/>
                  </a:rPr>
                  <a:t> or </a:t>
                </a:r>
                <a:r>
                  <a:rPr lang="de-DE" i="0">
                    <a:latin typeface="Cambria Math" panose="02040503050406030204" pitchFamily="18" charset="0"/>
                  </a:rPr>
                  <a:t>𝑚_𝑣𝑖𝑠 (𝜏_ℎ𝑎𝑑,𝜏_ℎ𝑎𝑑 )</a:t>
                </a:r>
                <a:r>
                  <a:rPr lang="de-DE" b="0" i="0">
                    <a:latin typeface="Cambria Math" panose="02040503050406030204" pitchFamily="18" charset="0"/>
                  </a:rPr>
                  <a:t>&gt;100 GeV</a:t>
                </a:r>
                <a:r>
                  <a:rPr lang="de-DE" b="1" dirty="0">
                    <a:latin typeface="Cambria Math" panose="02040503050406030204" pitchFamily="18" charset="0"/>
                  </a:rPr>
                  <a:t>: </a:t>
                </a:r>
                <a:r>
                  <a:rPr lang="de-DE" b="0" dirty="0" err="1">
                    <a:latin typeface="Cambria Math" panose="02040503050406030204" pitchFamily="18" charset="0"/>
                  </a:rPr>
                  <a:t>Reducing</a:t>
                </a:r>
                <a:r>
                  <a:rPr lang="de-DE" b="0" baseline="0" dirty="0">
                    <a:latin typeface="Cambria Math" panose="02040503050406030204" pitchFamily="18" charset="0"/>
                  </a:rPr>
                  <a:t> Z/</a:t>
                </a:r>
                <a:r>
                  <a:rPr lang="de-DE" b="0" i="0" baseline="0">
                    <a:latin typeface="Cambria Math" panose="02040503050406030204" pitchFamily="18" charset="0"/>
                  </a:rPr>
                  <a:t>𝛾^∗→𝜏𝜏</a:t>
                </a:r>
                <a:r>
                  <a:rPr lang="de-DE" b="1" dirty="0">
                    <a:latin typeface="Cambria Math" panose="02040503050406030204" pitchFamily="18" charset="0"/>
                  </a:rPr>
                  <a:t> </a:t>
                </a:r>
                <a:r>
                  <a:rPr lang="de-DE" b="0" dirty="0">
                    <a:latin typeface="Cambria Math" panose="02040503050406030204" pitchFamily="18" charset="0"/>
                  </a:rPr>
                  <a:t>background</a:t>
                </a:r>
                <a:endParaRPr lang="de-DE" b="1" dirty="0">
                  <a:latin typeface="Cambria Math" panose="02040503050406030204" pitchFamily="18" charset="0"/>
                </a:endParaRPr>
              </a:p>
              <a:p>
                <a:endParaRPr lang="de-DE" b="0" i="1" dirty="0">
                  <a:latin typeface="Cambria Math" panose="02040503050406030204" pitchFamily="18" charset="0"/>
                </a:endParaRPr>
              </a:p>
              <a:p>
                <a:r>
                  <a:rPr lang="de-DE" b="0" i="0">
                    <a:latin typeface="Cambria Math" panose="02040503050406030204" pitchFamily="18" charset="0"/>
                  </a:rPr>
                  <a:t>|𝜂|&lt;2.3</a:t>
                </a:r>
                <a:r>
                  <a:rPr lang="en-US" dirty="0"/>
                  <a:t> : rejects</a:t>
                </a:r>
                <a:r>
                  <a:rPr lang="en-US" baseline="0" dirty="0"/>
                  <a:t> events in a region with higher background contamination and large </a:t>
                </a:r>
                <a:r>
                  <a:rPr lang="en-US" baseline="0" dirty="0" err="1"/>
                  <a:t>uncertaincies</a:t>
                </a:r>
                <a:endParaRPr lang="en-US" baseline="0" dirty="0"/>
              </a:p>
              <a:p>
                <a:r>
                  <a:rPr lang="en-US" dirty="0"/>
                  <a:t>within an angular distance of </a:t>
                </a:r>
                <a:r>
                  <a:rPr lang="de-DE" b="0" i="0">
                    <a:latin typeface="Cambria Math" panose="02040503050406030204" pitchFamily="18" charset="0"/>
                  </a:rPr>
                  <a:t>Δ𝑅=0.2</a:t>
                </a:r>
                <a:r>
                  <a:rPr lang="en-US" dirty="0"/>
                  <a:t> (</a:t>
                </a:r>
                <a:r>
                  <a:rPr lang="en-US" dirty="0" err="1"/>
                  <a:t>sicher</a:t>
                </a:r>
                <a:r>
                  <a:rPr lang="en-US" dirty="0"/>
                  <a:t> </a:t>
                </a:r>
                <a:r>
                  <a:rPr lang="en-US" dirty="0" err="1"/>
                  <a:t>gehen</a:t>
                </a:r>
                <a:r>
                  <a:rPr lang="en-US" dirty="0"/>
                  <a:t> </a:t>
                </a:r>
                <a:r>
                  <a:rPr lang="en-US" dirty="0" err="1"/>
                  <a:t>dass</a:t>
                </a:r>
                <a:r>
                  <a:rPr lang="en-US" dirty="0"/>
                  <a:t> es das </a:t>
                </a:r>
                <a:r>
                  <a:rPr lang="en-US" dirty="0" err="1"/>
                  <a:t>selbe</a:t>
                </a:r>
                <a:r>
                  <a:rPr lang="en-US" dirty="0"/>
                  <a:t> </a:t>
                </a:r>
                <a:r>
                  <a:rPr lang="en-US" dirty="0" err="1"/>
                  <a:t>Teilchen</a:t>
                </a:r>
                <a:r>
                  <a:rPr lang="en-US" dirty="0"/>
                  <a:t> </a:t>
                </a:r>
                <a:r>
                  <a:rPr lang="en-US" dirty="0" err="1"/>
                  <a:t>ist</a:t>
                </a:r>
                <a:r>
                  <a:rPr lang="en-US" dirty="0"/>
                  <a:t>)</a:t>
                </a:r>
              </a:p>
            </p:txBody>
          </p:sp>
        </mc:Fallback>
      </mc:AlternateContent>
      <p:sp>
        <p:nvSpPr>
          <p:cNvPr id="4" name="Foliennummernplatzhalter 3">
            <a:extLst>
              <a:ext uri="{FF2B5EF4-FFF2-40B4-BE49-F238E27FC236}">
                <a16:creationId xmlns:a16="http://schemas.microsoft.com/office/drawing/2014/main" id="{67F9EC93-E4DB-0A44-5948-3386B4301DC1}"/>
              </a:ext>
            </a:extLst>
          </p:cNvPr>
          <p:cNvSpPr>
            <a:spLocks noGrp="1"/>
          </p:cNvSpPr>
          <p:nvPr>
            <p:ph type="sldNum" sz="quarter" idx="5"/>
          </p:nvPr>
        </p:nvSpPr>
        <p:spPr/>
        <p:txBody>
          <a:bodyPr/>
          <a:lstStyle/>
          <a:p>
            <a:fld id="{8D4ADD42-0B72-462C-8945-D6404B7284FD}" type="slidenum">
              <a:rPr lang="en-US" smtClean="0"/>
              <a:t>17</a:t>
            </a:fld>
            <a:endParaRPr lang="en-US"/>
          </a:p>
        </p:txBody>
      </p:sp>
    </p:spTree>
    <p:extLst>
      <p:ext uri="{BB962C8B-B14F-4D97-AF65-F5344CB8AC3E}">
        <p14:creationId xmlns:p14="http://schemas.microsoft.com/office/powerpoint/2010/main" val="1168850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952BF-8389-0454-3EA5-A9DD98B99DE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03F90E6-7C3A-904E-8C61-204EF7E691F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52A3ECE6-B0BE-9F49-CEAE-673364C1D9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izenplatzhalter 2">
                <a:extLst>
                  <a:ext uri="{FF2B5EF4-FFF2-40B4-BE49-F238E27FC236}">
                    <a16:creationId xmlns:a16="http://schemas.microsoft.com/office/drawing/2014/main" id="{52A3ECE6-B0BE-9F49-CEAE-673364C1D9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latin typeface="+mn-lt"/>
                  </a:rPr>
                  <a:t>Trigger </a:t>
                </a:r>
                <a:r>
                  <a:rPr lang="en-US" dirty="0">
                    <a:latin typeface="+mn-lt"/>
                  </a:rPr>
                  <a:t>identifies events with </a:t>
                </a:r>
                <a:r>
                  <a:rPr lang="de-DE" b="0" i="0">
                    <a:latin typeface="Cambria Math" panose="02040503050406030204" pitchFamily="18" charset="0"/>
                  </a:rPr>
                  <a:t>𝜏_ℎ𝑎𝑑</a:t>
                </a:r>
                <a:r>
                  <a:rPr lang="en-US" dirty="0">
                    <a:latin typeface="+mn-lt"/>
                  </a:rPr>
                  <a:t> by combining calorimeter and tracking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Events passing the previous requirements are then selected with criteria that are similar between the two channels.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a:latin typeface="Cambria Math" panose="02040503050406030204" pitchFamily="18" charset="0"/>
                  </a:rPr>
                  <a:t>𝑚_𝑣𝑖𝑠</a:t>
                </a:r>
                <a:r>
                  <a:rPr lang="en-US" dirty="0"/>
                  <a:t>… invariant mass of the visible decay products (from 4-vector</a:t>
                </a:r>
                <a:r>
                  <a:rPr lang="en-US" baseline="0" dirty="0"/>
                  <a:t> </a:t>
                </a:r>
                <a:r>
                  <a:rPr lang="de-DE" b="0" i="0" baseline="0">
                    <a:latin typeface="Cambria Math" panose="02040503050406030204" pitchFamily="18" charset="0"/>
                  </a:rPr>
                  <a:t>𝑚^2=𝐸^2−𝑝 ⃗^2</a:t>
                </a:r>
                <a:r>
                  <a:rPr lang="en-US" dirty="0"/>
                  <a:t>)</a:t>
                </a:r>
              </a:p>
              <a:p>
                <a:endParaRPr lang="de-DE" b="0" i="1" dirty="0">
                  <a:latin typeface="Cambria Math" panose="02040503050406030204" pitchFamily="18" charset="0"/>
                </a:endParaRPr>
              </a:p>
              <a:p>
                <a:r>
                  <a:rPr lang="de-DE" b="0" i="0">
                    <a:latin typeface="Cambria Math" panose="02040503050406030204" pitchFamily="18" charset="0"/>
                  </a:rPr>
                  <a:t>|𝜂|&lt;2.3</a:t>
                </a:r>
                <a:r>
                  <a:rPr lang="en-US" dirty="0"/>
                  <a:t> : rejects</a:t>
                </a:r>
                <a:r>
                  <a:rPr lang="en-US" baseline="0" dirty="0"/>
                  <a:t> events in a region with higher background contamination and large </a:t>
                </a:r>
                <a:r>
                  <a:rPr lang="en-US" baseline="0" dirty="0" err="1"/>
                  <a:t>uncertaincies</a:t>
                </a:r>
                <a:endParaRPr lang="en-US" baseline="0" dirty="0"/>
              </a:p>
              <a:p>
                <a:r>
                  <a:rPr lang="en-US" dirty="0"/>
                  <a:t>within an angular distance of </a:t>
                </a:r>
                <a:r>
                  <a:rPr lang="de-DE" b="0" i="0">
                    <a:latin typeface="Cambria Math" panose="02040503050406030204" pitchFamily="18" charset="0"/>
                  </a:rPr>
                  <a:t>Δ𝑅=0.2</a:t>
                </a:r>
                <a:r>
                  <a:rPr lang="en-US" dirty="0"/>
                  <a:t> (</a:t>
                </a:r>
                <a:r>
                  <a:rPr lang="en-US" dirty="0" err="1"/>
                  <a:t>sicher</a:t>
                </a:r>
                <a:r>
                  <a:rPr lang="en-US" dirty="0"/>
                  <a:t> </a:t>
                </a:r>
                <a:r>
                  <a:rPr lang="en-US" dirty="0" err="1"/>
                  <a:t>gehen</a:t>
                </a:r>
                <a:r>
                  <a:rPr lang="en-US" dirty="0"/>
                  <a:t> </a:t>
                </a:r>
                <a:r>
                  <a:rPr lang="en-US" dirty="0" err="1"/>
                  <a:t>dass</a:t>
                </a:r>
                <a:r>
                  <a:rPr lang="en-US" dirty="0"/>
                  <a:t> es das </a:t>
                </a:r>
                <a:r>
                  <a:rPr lang="en-US" dirty="0" err="1"/>
                  <a:t>selbe</a:t>
                </a:r>
                <a:r>
                  <a:rPr lang="en-US" dirty="0"/>
                  <a:t> </a:t>
                </a:r>
                <a:r>
                  <a:rPr lang="en-US" dirty="0" err="1"/>
                  <a:t>Teilchen</a:t>
                </a:r>
                <a:r>
                  <a:rPr lang="en-US" dirty="0"/>
                  <a:t> </a:t>
                </a:r>
                <a:r>
                  <a:rPr lang="en-US" dirty="0" err="1"/>
                  <a:t>ist</a:t>
                </a:r>
                <a:r>
                  <a:rPr lang="en-US" dirty="0"/>
                  <a:t>)</a:t>
                </a:r>
              </a:p>
            </p:txBody>
          </p:sp>
        </mc:Fallback>
      </mc:AlternateContent>
      <p:sp>
        <p:nvSpPr>
          <p:cNvPr id="4" name="Foliennummernplatzhalter 3">
            <a:extLst>
              <a:ext uri="{FF2B5EF4-FFF2-40B4-BE49-F238E27FC236}">
                <a16:creationId xmlns:a16="http://schemas.microsoft.com/office/drawing/2014/main" id="{864030BD-7E89-51EC-3F0B-945846BCAC37}"/>
              </a:ext>
            </a:extLst>
          </p:cNvPr>
          <p:cNvSpPr>
            <a:spLocks noGrp="1"/>
          </p:cNvSpPr>
          <p:nvPr>
            <p:ph type="sldNum" sz="quarter" idx="5"/>
          </p:nvPr>
        </p:nvSpPr>
        <p:spPr/>
        <p:txBody>
          <a:bodyPr/>
          <a:lstStyle/>
          <a:p>
            <a:fld id="{8D4ADD42-0B72-462C-8945-D6404B7284FD}" type="slidenum">
              <a:rPr lang="en-US" smtClean="0"/>
              <a:t>18</a:t>
            </a:fld>
            <a:endParaRPr lang="en-US"/>
          </a:p>
        </p:txBody>
      </p:sp>
    </p:spTree>
    <p:extLst>
      <p:ext uri="{BB962C8B-B14F-4D97-AF65-F5344CB8AC3E}">
        <p14:creationId xmlns:p14="http://schemas.microsoft.com/office/powerpoint/2010/main" val="11078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B8337-9C81-B47D-EA2B-5B6FF5C7AD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62E4AE-EB05-4CEC-144B-A267E5747E59}"/>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2980576A-B256-EA78-17FC-1726FD8770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izenplatzhalter 2">
                <a:extLst>
                  <a:ext uri="{FF2B5EF4-FFF2-40B4-BE49-F238E27FC236}">
                    <a16:creationId xmlns:a16="http://schemas.microsoft.com/office/drawing/2014/main" id="{4CF3AC9E-5FC4-D0AD-3D97-C3833DFC33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a:latin typeface="Cambria Math" panose="02040503050406030204" pitchFamily="18" charset="0"/>
                  </a:rPr>
                  <a:t>𝑚_𝑣𝑖𝑠 (𝑙,𝜏_ℎ𝑎𝑑 )</a:t>
                </a:r>
                <a:r>
                  <a:rPr lang="de-DE" dirty="0">
                    <a:latin typeface="Cambria Math" panose="02040503050406030204" pitchFamily="18" charset="0"/>
                  </a:rPr>
                  <a:t> or </a:t>
                </a:r>
                <a:r>
                  <a:rPr lang="de-DE" i="0">
                    <a:latin typeface="Cambria Math" panose="02040503050406030204" pitchFamily="18" charset="0"/>
                  </a:rPr>
                  <a:t>𝑚_𝑣𝑖𝑠 (𝜏_ℎ𝑎𝑑,𝜏_ℎ𝑎𝑑 )</a:t>
                </a:r>
                <a:r>
                  <a:rPr lang="de-DE" b="0" i="0">
                    <a:latin typeface="Cambria Math" panose="02040503050406030204" pitchFamily="18" charset="0"/>
                  </a:rPr>
                  <a:t>&gt;100 GeV</a:t>
                </a:r>
                <a:r>
                  <a:rPr lang="de-DE" b="1" dirty="0">
                    <a:latin typeface="Cambria Math" panose="02040503050406030204" pitchFamily="18" charset="0"/>
                  </a:rPr>
                  <a:t>: </a:t>
                </a:r>
                <a:r>
                  <a:rPr lang="de-DE" b="0" dirty="0" err="1">
                    <a:latin typeface="Cambria Math" panose="02040503050406030204" pitchFamily="18" charset="0"/>
                  </a:rPr>
                  <a:t>Reducing</a:t>
                </a:r>
                <a:r>
                  <a:rPr lang="de-DE" b="0" baseline="0" dirty="0">
                    <a:latin typeface="Cambria Math" panose="02040503050406030204" pitchFamily="18" charset="0"/>
                  </a:rPr>
                  <a:t> Z/</a:t>
                </a:r>
                <a:r>
                  <a:rPr lang="de-DE" b="0" i="0" baseline="0">
                    <a:latin typeface="Cambria Math" panose="02040503050406030204" pitchFamily="18" charset="0"/>
                  </a:rPr>
                  <a:t>𝛾^∗→𝜏𝜏</a:t>
                </a:r>
                <a:r>
                  <a:rPr lang="de-DE" b="1" dirty="0">
                    <a:latin typeface="Cambria Math" panose="02040503050406030204" pitchFamily="18" charset="0"/>
                  </a:rPr>
                  <a:t> </a:t>
                </a:r>
                <a:r>
                  <a:rPr lang="de-DE" b="0" dirty="0">
                    <a:latin typeface="Cambria Math" panose="02040503050406030204" pitchFamily="18" charset="0"/>
                  </a:rPr>
                  <a:t>background</a:t>
                </a:r>
                <a:endParaRPr lang="de-DE" b="1" dirty="0">
                  <a:latin typeface="Cambria Math" panose="02040503050406030204" pitchFamily="18" charset="0"/>
                </a:endParaRPr>
              </a:p>
              <a:p>
                <a:endParaRPr lang="de-DE" b="0" i="1" dirty="0">
                  <a:latin typeface="Cambria Math" panose="02040503050406030204" pitchFamily="18" charset="0"/>
                </a:endParaRPr>
              </a:p>
              <a:p>
                <a:r>
                  <a:rPr lang="de-DE" b="0" i="0">
                    <a:latin typeface="Cambria Math" panose="02040503050406030204" pitchFamily="18" charset="0"/>
                  </a:rPr>
                  <a:t>|𝜂|&lt;2.3</a:t>
                </a:r>
                <a:r>
                  <a:rPr lang="en-US" dirty="0"/>
                  <a:t> : rejects</a:t>
                </a:r>
                <a:r>
                  <a:rPr lang="en-US" baseline="0" dirty="0"/>
                  <a:t> events in a region with higher background contamination and large </a:t>
                </a:r>
                <a:r>
                  <a:rPr lang="en-US" baseline="0" dirty="0" err="1"/>
                  <a:t>uncertaincies</a:t>
                </a:r>
                <a:endParaRPr lang="en-US" baseline="0" dirty="0"/>
              </a:p>
              <a:p>
                <a:r>
                  <a:rPr lang="en-US" dirty="0"/>
                  <a:t>within an angular distance of </a:t>
                </a:r>
                <a:r>
                  <a:rPr lang="de-DE" b="0" i="0">
                    <a:latin typeface="Cambria Math" panose="02040503050406030204" pitchFamily="18" charset="0"/>
                  </a:rPr>
                  <a:t>Δ𝑅=0.2</a:t>
                </a:r>
                <a:r>
                  <a:rPr lang="en-US" dirty="0"/>
                  <a:t> (</a:t>
                </a:r>
                <a:r>
                  <a:rPr lang="en-US" dirty="0" err="1"/>
                  <a:t>sicher</a:t>
                </a:r>
                <a:r>
                  <a:rPr lang="en-US" dirty="0"/>
                  <a:t> </a:t>
                </a:r>
                <a:r>
                  <a:rPr lang="en-US" dirty="0" err="1"/>
                  <a:t>gehen</a:t>
                </a:r>
                <a:r>
                  <a:rPr lang="en-US" dirty="0"/>
                  <a:t> </a:t>
                </a:r>
                <a:r>
                  <a:rPr lang="en-US" dirty="0" err="1"/>
                  <a:t>dass</a:t>
                </a:r>
                <a:r>
                  <a:rPr lang="en-US" dirty="0"/>
                  <a:t> es das </a:t>
                </a:r>
                <a:r>
                  <a:rPr lang="en-US" dirty="0" err="1"/>
                  <a:t>selbe</a:t>
                </a:r>
                <a:r>
                  <a:rPr lang="en-US" dirty="0"/>
                  <a:t> </a:t>
                </a:r>
                <a:r>
                  <a:rPr lang="en-US" dirty="0" err="1"/>
                  <a:t>Teilchen</a:t>
                </a:r>
                <a:r>
                  <a:rPr lang="en-US" dirty="0"/>
                  <a:t> </a:t>
                </a:r>
                <a:r>
                  <a:rPr lang="en-US" dirty="0" err="1"/>
                  <a:t>ist</a:t>
                </a:r>
                <a:r>
                  <a:rPr lang="en-US" dirty="0"/>
                  <a:t>)</a:t>
                </a:r>
              </a:p>
            </p:txBody>
          </p:sp>
        </mc:Fallback>
      </mc:AlternateContent>
      <p:sp>
        <p:nvSpPr>
          <p:cNvPr id="4" name="Foliennummernplatzhalter 3">
            <a:extLst>
              <a:ext uri="{FF2B5EF4-FFF2-40B4-BE49-F238E27FC236}">
                <a16:creationId xmlns:a16="http://schemas.microsoft.com/office/drawing/2014/main" id="{57FAD533-BD89-A595-3FC4-F349088E2F6E}"/>
              </a:ext>
            </a:extLst>
          </p:cNvPr>
          <p:cNvSpPr>
            <a:spLocks noGrp="1"/>
          </p:cNvSpPr>
          <p:nvPr>
            <p:ph type="sldNum" sz="quarter" idx="5"/>
          </p:nvPr>
        </p:nvSpPr>
        <p:spPr/>
        <p:txBody>
          <a:bodyPr/>
          <a:lstStyle/>
          <a:p>
            <a:fld id="{8D4ADD42-0B72-462C-8945-D6404B7284FD}" type="slidenum">
              <a:rPr lang="en-US" smtClean="0"/>
              <a:t>19</a:t>
            </a:fld>
            <a:endParaRPr lang="en-US"/>
          </a:p>
        </p:txBody>
      </p:sp>
    </p:spTree>
    <p:extLst>
      <p:ext uri="{BB962C8B-B14F-4D97-AF65-F5344CB8AC3E}">
        <p14:creationId xmlns:p14="http://schemas.microsoft.com/office/powerpoint/2010/main" val="54864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leptoquarks are particles that couple simultaneously to leptons and quarks. They carry both a color and an electric charge of </a:t>
                </a:r>
                <a:r>
                  <a:rPr lang="de-DE" b="0" i="0">
                    <a:latin typeface="Cambria Math" panose="02040503050406030204" pitchFamily="18" charset="0"/>
                  </a:rPr>
                  <a:t>1/3,  2/3,  4/3</a:t>
                </a:r>
                <a:r>
                  <a:rPr lang="de-DE" b="0" i="1" dirty="0">
                    <a:latin typeface="Cambria Math" panose="02040503050406030204" pitchFamily="18" charset="0"/>
                  </a:rPr>
                  <a:t> </a:t>
                </a:r>
                <a:r>
                  <a:rPr lang="de-DE" b="0" i="0" dirty="0" err="1">
                    <a:latin typeface="+mn-lt"/>
                  </a:rPr>
                  <a:t>or</a:t>
                </a:r>
                <a:r>
                  <a:rPr lang="de-DE" b="0" i="0" dirty="0">
                    <a:latin typeface="+mn-lt"/>
                  </a:rPr>
                  <a:t> </a:t>
                </a:r>
                <a:r>
                  <a:rPr lang="de-DE" b="0" i="0">
                    <a:latin typeface="Cambria Math" panose="02040503050406030204" pitchFamily="18" charset="0"/>
                  </a:rPr>
                  <a:t>5/3</a:t>
                </a:r>
                <a:r>
                  <a:rPr lang="en-US" dirty="0"/>
                  <a:t> and also carry lepton and baryon</a:t>
                </a:r>
                <a:r>
                  <a:rPr lang="en-US" baseline="0" dirty="0"/>
                  <a:t> number. Some models describe them as scalar with spin 0 and others as vector-like with spin 1. In most models i</a:t>
                </a:r>
                <a:r>
                  <a:rPr lang="en-US" dirty="0"/>
                  <a:t>t is assumed that they only decay into a lepton-quark pair. Hints</a:t>
                </a:r>
                <a:r>
                  <a:rPr lang="en-US" baseline="0" dirty="0"/>
                  <a:t> to Leptoquarks are given by Grand Unified Theories and moreover they could be the explanation for lepton flavor violation in B decays.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45s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(some LQ models can also couple to quark-quark pairs which would lead to problems with the proton lifetime... this is usually avoided in the simpler, phenomenological models by just setting the corresponding couplings to zero)</a:t>
                </a:r>
                <a:endParaRPr lang="en-US" dirty="0"/>
              </a:p>
            </p:txBody>
          </p:sp>
        </mc:Fallback>
      </mc:AlternateContent>
      <p:sp>
        <p:nvSpPr>
          <p:cNvPr id="4" name="Foliennummernplatzhalter 3"/>
          <p:cNvSpPr>
            <a:spLocks noGrp="1"/>
          </p:cNvSpPr>
          <p:nvPr>
            <p:ph type="sldNum" sz="quarter" idx="5"/>
          </p:nvPr>
        </p:nvSpPr>
        <p:spPr/>
        <p:txBody>
          <a:bodyPr/>
          <a:lstStyle/>
          <a:p>
            <a:fld id="{8D4ADD42-0B72-462C-8945-D6404B7284FD}" type="slidenum">
              <a:rPr lang="en-US" smtClean="0"/>
              <a:t>2</a:t>
            </a:fld>
            <a:endParaRPr lang="en-US" dirty="0"/>
          </a:p>
        </p:txBody>
      </p:sp>
    </p:spTree>
    <p:extLst>
      <p:ext uri="{BB962C8B-B14F-4D97-AF65-F5344CB8AC3E}">
        <p14:creationId xmlns:p14="http://schemas.microsoft.com/office/powerpoint/2010/main" val="2522685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171B8-00B1-644A-FEE7-AA6F91B704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F80EAA7-4F4B-E960-F698-7323BD03201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17BCB11F-9C5C-A0B4-4043-79A605C91F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izenplatzhalter 2">
                <a:extLst>
                  <a:ext uri="{FF2B5EF4-FFF2-40B4-BE49-F238E27FC236}">
                    <a16:creationId xmlns:a16="http://schemas.microsoft.com/office/drawing/2014/main" id="{127A4C64-DCD8-1866-172F-25572826A0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a:latin typeface="Cambria Math" panose="02040503050406030204" pitchFamily="18" charset="0"/>
                  </a:rPr>
                  <a:t>𝑚_𝑣𝑖𝑠 (𝑙,𝜏_ℎ𝑎𝑑 )</a:t>
                </a:r>
                <a:r>
                  <a:rPr lang="de-DE" dirty="0">
                    <a:latin typeface="Cambria Math" panose="02040503050406030204" pitchFamily="18" charset="0"/>
                  </a:rPr>
                  <a:t> or </a:t>
                </a:r>
                <a:r>
                  <a:rPr lang="de-DE" i="0">
                    <a:latin typeface="Cambria Math" panose="02040503050406030204" pitchFamily="18" charset="0"/>
                  </a:rPr>
                  <a:t>𝑚_𝑣𝑖𝑠 (𝜏_ℎ𝑎𝑑,𝜏_ℎ𝑎𝑑 )</a:t>
                </a:r>
                <a:r>
                  <a:rPr lang="de-DE" b="0" i="0">
                    <a:latin typeface="Cambria Math" panose="02040503050406030204" pitchFamily="18" charset="0"/>
                  </a:rPr>
                  <a:t>&gt;100 GeV</a:t>
                </a:r>
                <a:r>
                  <a:rPr lang="de-DE" b="1" dirty="0">
                    <a:latin typeface="Cambria Math" panose="02040503050406030204" pitchFamily="18" charset="0"/>
                  </a:rPr>
                  <a:t>: </a:t>
                </a:r>
                <a:r>
                  <a:rPr lang="de-DE" b="0" dirty="0" err="1">
                    <a:latin typeface="Cambria Math" panose="02040503050406030204" pitchFamily="18" charset="0"/>
                  </a:rPr>
                  <a:t>Reducing</a:t>
                </a:r>
                <a:r>
                  <a:rPr lang="de-DE" b="0" baseline="0" dirty="0">
                    <a:latin typeface="Cambria Math" panose="02040503050406030204" pitchFamily="18" charset="0"/>
                  </a:rPr>
                  <a:t> Z/</a:t>
                </a:r>
                <a:r>
                  <a:rPr lang="de-DE" b="0" i="0" baseline="0">
                    <a:latin typeface="Cambria Math" panose="02040503050406030204" pitchFamily="18" charset="0"/>
                  </a:rPr>
                  <a:t>𝛾^∗→𝜏𝜏</a:t>
                </a:r>
                <a:r>
                  <a:rPr lang="de-DE" b="1" dirty="0">
                    <a:latin typeface="Cambria Math" panose="02040503050406030204" pitchFamily="18" charset="0"/>
                  </a:rPr>
                  <a:t> </a:t>
                </a:r>
                <a:r>
                  <a:rPr lang="de-DE" b="0" dirty="0">
                    <a:latin typeface="Cambria Math" panose="02040503050406030204" pitchFamily="18" charset="0"/>
                  </a:rPr>
                  <a:t>background</a:t>
                </a:r>
                <a:endParaRPr lang="de-DE" b="1" dirty="0">
                  <a:latin typeface="Cambria Math" panose="02040503050406030204" pitchFamily="18" charset="0"/>
                </a:endParaRPr>
              </a:p>
              <a:p>
                <a:endParaRPr lang="de-DE" b="0" i="1" dirty="0">
                  <a:latin typeface="Cambria Math" panose="02040503050406030204" pitchFamily="18" charset="0"/>
                </a:endParaRPr>
              </a:p>
              <a:p>
                <a:r>
                  <a:rPr lang="de-DE" b="0" i="0">
                    <a:latin typeface="Cambria Math" panose="02040503050406030204" pitchFamily="18" charset="0"/>
                  </a:rPr>
                  <a:t>|𝜂|&lt;2.3</a:t>
                </a:r>
                <a:r>
                  <a:rPr lang="en-US" dirty="0"/>
                  <a:t> : rejects</a:t>
                </a:r>
                <a:r>
                  <a:rPr lang="en-US" baseline="0" dirty="0"/>
                  <a:t> events in a region with higher background contamination and large </a:t>
                </a:r>
                <a:r>
                  <a:rPr lang="en-US" baseline="0" dirty="0" err="1"/>
                  <a:t>uncertaincies</a:t>
                </a:r>
                <a:endParaRPr lang="en-US" baseline="0" dirty="0"/>
              </a:p>
              <a:p>
                <a:r>
                  <a:rPr lang="en-US" dirty="0"/>
                  <a:t>within an angular distance of </a:t>
                </a:r>
                <a:r>
                  <a:rPr lang="de-DE" b="0" i="0">
                    <a:latin typeface="Cambria Math" panose="02040503050406030204" pitchFamily="18" charset="0"/>
                  </a:rPr>
                  <a:t>Δ𝑅=0.2</a:t>
                </a:r>
                <a:r>
                  <a:rPr lang="en-US" dirty="0"/>
                  <a:t> (</a:t>
                </a:r>
                <a:r>
                  <a:rPr lang="en-US" dirty="0" err="1"/>
                  <a:t>sicher</a:t>
                </a:r>
                <a:r>
                  <a:rPr lang="en-US" dirty="0"/>
                  <a:t> </a:t>
                </a:r>
                <a:r>
                  <a:rPr lang="en-US" dirty="0" err="1"/>
                  <a:t>gehen</a:t>
                </a:r>
                <a:r>
                  <a:rPr lang="en-US" dirty="0"/>
                  <a:t> </a:t>
                </a:r>
                <a:r>
                  <a:rPr lang="en-US" dirty="0" err="1"/>
                  <a:t>dass</a:t>
                </a:r>
                <a:r>
                  <a:rPr lang="en-US" dirty="0"/>
                  <a:t> es das </a:t>
                </a:r>
                <a:r>
                  <a:rPr lang="en-US" dirty="0" err="1"/>
                  <a:t>selbe</a:t>
                </a:r>
                <a:r>
                  <a:rPr lang="en-US" dirty="0"/>
                  <a:t> </a:t>
                </a:r>
                <a:r>
                  <a:rPr lang="en-US" dirty="0" err="1"/>
                  <a:t>Teilchen</a:t>
                </a:r>
                <a:r>
                  <a:rPr lang="en-US" dirty="0"/>
                  <a:t> </a:t>
                </a:r>
                <a:r>
                  <a:rPr lang="en-US" dirty="0" err="1"/>
                  <a:t>ist</a:t>
                </a:r>
                <a:r>
                  <a:rPr lang="en-US" dirty="0"/>
                  <a:t>)</a:t>
                </a:r>
              </a:p>
            </p:txBody>
          </p:sp>
        </mc:Fallback>
      </mc:AlternateContent>
      <p:sp>
        <p:nvSpPr>
          <p:cNvPr id="4" name="Foliennummernplatzhalter 3">
            <a:extLst>
              <a:ext uri="{FF2B5EF4-FFF2-40B4-BE49-F238E27FC236}">
                <a16:creationId xmlns:a16="http://schemas.microsoft.com/office/drawing/2014/main" id="{042793D0-96B4-B3CC-C728-1746364C866B}"/>
              </a:ext>
            </a:extLst>
          </p:cNvPr>
          <p:cNvSpPr>
            <a:spLocks noGrp="1"/>
          </p:cNvSpPr>
          <p:nvPr>
            <p:ph type="sldNum" sz="quarter" idx="5"/>
          </p:nvPr>
        </p:nvSpPr>
        <p:spPr/>
        <p:txBody>
          <a:bodyPr/>
          <a:lstStyle/>
          <a:p>
            <a:fld id="{8D4ADD42-0B72-462C-8945-D6404B7284FD}" type="slidenum">
              <a:rPr lang="en-US" smtClean="0"/>
              <a:t>20</a:t>
            </a:fld>
            <a:endParaRPr lang="en-US"/>
          </a:p>
        </p:txBody>
      </p:sp>
    </p:spTree>
    <p:extLst>
      <p:ext uri="{BB962C8B-B14F-4D97-AF65-F5344CB8AC3E}">
        <p14:creationId xmlns:p14="http://schemas.microsoft.com/office/powerpoint/2010/main" val="1520536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en-US" dirty="0"/>
              </a:p>
            </p:txBody>
          </p:sp>
        </mc:Choice>
        <mc:Fallback xmlns="">
          <p:sp>
            <p:nvSpPr>
              <p:cNvPr id="3" name="Notizenplatzhalter 2"/>
              <p:cNvSpPr>
                <a:spLocks noGrp="1"/>
              </p:cNvSpPr>
              <p:nvPr>
                <p:ph type="body" idx="1"/>
              </p:nvPr>
            </p:nvSpPr>
            <p:spPr/>
            <p:txBody>
              <a:bodyPr/>
              <a:lstStyle/>
              <a:p>
                <a:r>
                  <a:rPr lang="en-US" dirty="0"/>
                  <a:t>Multi-jet events: jets can mimic both </a:t>
                </a:r>
                <a:r>
                  <a:rPr lang="de-DE" b="0" i="0">
                    <a:latin typeface="Cambria Math" panose="02040503050406030204" pitchFamily="18" charset="0"/>
                  </a:rPr>
                  <a:t>𝜏_ℎ𝑎𝑑</a:t>
                </a:r>
                <a:r>
                  <a:rPr lang="en-US" dirty="0"/>
                  <a:t> and </a:t>
                </a:r>
                <a:r>
                  <a:rPr lang="de-DE" b="0" i="0">
                    <a:latin typeface="Cambria Math" panose="02040503050406030204" pitchFamily="18" charset="0"/>
                  </a:rPr>
                  <a:t>𝜏_𝑙𝑒𝑝</a:t>
                </a:r>
                <a:r>
                  <a:rPr lang="en-US" dirty="0"/>
                  <a:t>.</a:t>
                </a:r>
                <a:r>
                  <a:rPr lang="en-US" baseline="0" dirty="0"/>
                  <a:t> Estimated by deriving a lepton fake-factor.</a:t>
                </a:r>
                <a:endParaRPr lang="en-US" dirty="0"/>
              </a:p>
              <a:p>
                <a:r>
                  <a:rPr lang="en-US" dirty="0"/>
                  <a:t>To ensure that this background is accurately modelled a top-quark CR is defined (Out of all top-quark events in the Top-CR 91% are from </a:t>
                </a:r>
                <a:r>
                  <a:rPr lang="de-DE" b="0" i="0">
                    <a:latin typeface="Cambria Math" panose="02040503050406030204" pitchFamily="18" charset="0"/>
                  </a:rPr>
                  <a:t>𝑡¯𝑡</a:t>
                </a:r>
                <a:r>
                  <a:rPr lang="en-US" dirty="0"/>
                  <a:t> processes)</a:t>
                </a:r>
              </a:p>
            </p:txBody>
          </p:sp>
        </mc:Fallback>
      </mc:AlternateContent>
      <p:sp>
        <p:nvSpPr>
          <p:cNvPr id="4" name="Foliennummernplatzhalter 3"/>
          <p:cNvSpPr>
            <a:spLocks noGrp="1"/>
          </p:cNvSpPr>
          <p:nvPr>
            <p:ph type="sldNum" sz="quarter" idx="5"/>
          </p:nvPr>
        </p:nvSpPr>
        <p:spPr/>
        <p:txBody>
          <a:bodyPr/>
          <a:lstStyle/>
          <a:p>
            <a:fld id="{8D4ADD42-0B72-462C-8945-D6404B7284FD}" type="slidenum">
              <a:rPr lang="en-US" smtClean="0"/>
              <a:t>21</a:t>
            </a:fld>
            <a:endParaRPr lang="en-US"/>
          </a:p>
        </p:txBody>
      </p:sp>
    </p:spTree>
    <p:extLst>
      <p:ext uri="{BB962C8B-B14F-4D97-AF65-F5344CB8AC3E}">
        <p14:creationId xmlns:p14="http://schemas.microsoft.com/office/powerpoint/2010/main" val="3102027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E39A2-9490-B7FD-8564-54B38B9655F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B773FE-1776-A2F2-EE28-BCB956DABAD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6E540D1D-B9F1-1A9A-8731-D0D1ABA91EBD}"/>
                  </a:ext>
                </a:extLst>
              </p:cNvPr>
              <p:cNvSpPr>
                <a:spLocks noGrp="1"/>
              </p:cNvSpPr>
              <p:nvPr>
                <p:ph type="body" idx="1"/>
              </p:nvPr>
            </p:nvSpPr>
            <p:spPr/>
            <p:txBody>
              <a:bodyPr/>
              <a:lstStyle/>
              <a:p>
                <a:endParaRPr lang="en-US" dirty="0"/>
              </a:p>
            </p:txBody>
          </p:sp>
        </mc:Choice>
        <mc:Fallback xmlns="">
          <p:sp>
            <p:nvSpPr>
              <p:cNvPr id="3" name="Notizenplatzhalter 2">
                <a:extLst>
                  <a:ext uri="{FF2B5EF4-FFF2-40B4-BE49-F238E27FC236}">
                    <a16:creationId xmlns:a16="http://schemas.microsoft.com/office/drawing/2014/main" id="{6E540D1D-B9F1-1A9A-8731-D0D1ABA91EBD}"/>
                  </a:ext>
                </a:extLst>
              </p:cNvPr>
              <p:cNvSpPr>
                <a:spLocks noGrp="1"/>
              </p:cNvSpPr>
              <p:nvPr>
                <p:ph type="body" idx="1"/>
              </p:nvPr>
            </p:nvSpPr>
            <p:spPr/>
            <p:txBody>
              <a:bodyPr/>
              <a:lstStyle/>
              <a:p>
                <a:r>
                  <a:rPr lang="en-US" dirty="0"/>
                  <a:t>Multi-jet events: jets can mimic both </a:t>
                </a:r>
                <a:r>
                  <a:rPr lang="de-DE" b="0" i="0">
                    <a:latin typeface="Cambria Math" panose="02040503050406030204" pitchFamily="18" charset="0"/>
                  </a:rPr>
                  <a:t>𝜏_ℎ𝑎𝑑</a:t>
                </a:r>
                <a:r>
                  <a:rPr lang="en-US" dirty="0"/>
                  <a:t> and </a:t>
                </a:r>
                <a:r>
                  <a:rPr lang="de-DE" b="0" i="0">
                    <a:latin typeface="Cambria Math" panose="02040503050406030204" pitchFamily="18" charset="0"/>
                  </a:rPr>
                  <a:t>𝜏_𝑙𝑒𝑝</a:t>
                </a:r>
                <a:r>
                  <a:rPr lang="en-US" dirty="0"/>
                  <a:t>.</a:t>
                </a:r>
                <a:r>
                  <a:rPr lang="en-US" baseline="0" dirty="0"/>
                  <a:t> Estimated by deriving a lepton fake-factor.</a:t>
                </a:r>
                <a:endParaRPr lang="en-US" dirty="0"/>
              </a:p>
              <a:p>
                <a:r>
                  <a:rPr lang="en-US" dirty="0"/>
                  <a:t>To ensure that this background is accurately modelled a top-quark CR is defined (Out of all top-quark events in the Top-CR 91% are from </a:t>
                </a:r>
                <a:r>
                  <a:rPr lang="de-DE" b="0" i="0">
                    <a:latin typeface="Cambria Math" panose="02040503050406030204" pitchFamily="18" charset="0"/>
                  </a:rPr>
                  <a:t>𝑡¯𝑡</a:t>
                </a:r>
                <a:r>
                  <a:rPr lang="en-US" dirty="0"/>
                  <a:t> processes)</a:t>
                </a:r>
              </a:p>
              <a:p>
                <a:r>
                  <a:rPr lang="en-US" dirty="0"/>
                  <a:t>Top-quark correction SF is applied to all </a:t>
                </a:r>
                <a:r>
                  <a:rPr lang="de-DE" b="0" i="0">
                    <a:latin typeface="Cambria Math" panose="02040503050406030204" pitchFamily="18" charset="0"/>
                  </a:rPr>
                  <a:t>𝑡¯𝑡</a:t>
                </a:r>
                <a:r>
                  <a:rPr lang="en-US" dirty="0"/>
                  <a:t> and single top-quark simulated</a:t>
                </a:r>
                <a:r>
                  <a:rPr lang="en-US" baseline="0" dirty="0"/>
                  <a:t> events</a:t>
                </a:r>
                <a:endParaRPr lang="en-US" dirty="0"/>
              </a:p>
            </p:txBody>
          </p:sp>
        </mc:Fallback>
      </mc:AlternateContent>
      <p:sp>
        <p:nvSpPr>
          <p:cNvPr id="4" name="Foliennummernplatzhalter 3">
            <a:extLst>
              <a:ext uri="{FF2B5EF4-FFF2-40B4-BE49-F238E27FC236}">
                <a16:creationId xmlns:a16="http://schemas.microsoft.com/office/drawing/2014/main" id="{FEDADB62-820A-454A-0365-DBFA4E78C16B}"/>
              </a:ext>
            </a:extLst>
          </p:cNvPr>
          <p:cNvSpPr>
            <a:spLocks noGrp="1"/>
          </p:cNvSpPr>
          <p:nvPr>
            <p:ph type="sldNum" sz="quarter" idx="5"/>
          </p:nvPr>
        </p:nvSpPr>
        <p:spPr/>
        <p:txBody>
          <a:bodyPr/>
          <a:lstStyle/>
          <a:p>
            <a:fld id="{8D4ADD42-0B72-462C-8945-D6404B7284FD}" type="slidenum">
              <a:rPr lang="en-US" smtClean="0"/>
              <a:t>22</a:t>
            </a:fld>
            <a:endParaRPr lang="en-US"/>
          </a:p>
        </p:txBody>
      </p:sp>
    </p:spTree>
    <p:extLst>
      <p:ext uri="{BB962C8B-B14F-4D97-AF65-F5344CB8AC3E}">
        <p14:creationId xmlns:p14="http://schemas.microsoft.com/office/powerpoint/2010/main" val="3958018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C9C65-68C7-6445-37B4-3EC2FDD0B3F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963F1D2-1615-7AC0-AC60-60255877C83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429A2748-A260-2564-3868-1FDBF0732E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izenplatzhalter 2"/>
              <p:cNvSpPr>
                <a:spLocks noGrp="1"/>
              </p:cNvSpPr>
              <p:nvPr>
                <p:ph type="body" idx="1"/>
              </p:nvPr>
            </p:nvSpPr>
            <p:spPr/>
            <p:txBody>
              <a:bodyPr/>
              <a:lstStyle/>
              <a:p>
                <a:r>
                  <a:rPr lang="en-US" dirty="0"/>
                  <a:t>Multi-jet events: jets can mimic both </a:t>
                </a:r>
                <a:r>
                  <a:rPr lang="de-DE" b="0" i="0">
                    <a:latin typeface="Cambria Math" panose="02040503050406030204" pitchFamily="18" charset="0"/>
                  </a:rPr>
                  <a:t>𝜏_ℎ𝑎𝑑</a:t>
                </a:r>
                <a:r>
                  <a:rPr lang="en-US" dirty="0"/>
                  <a:t> and </a:t>
                </a:r>
                <a:r>
                  <a:rPr lang="de-DE" b="0" i="0">
                    <a:latin typeface="Cambria Math" panose="02040503050406030204" pitchFamily="18" charset="0"/>
                  </a:rPr>
                  <a:t>𝜏_𝑙𝑒𝑝</a:t>
                </a:r>
                <a:r>
                  <a:rPr lang="en-US" dirty="0"/>
                  <a:t>.</a:t>
                </a:r>
                <a:r>
                  <a:rPr lang="en-US" baseline="0" dirty="0"/>
                  <a:t> Estimated by deriving a lepton fake-factor.</a:t>
                </a:r>
                <a:endParaRPr lang="en-US" dirty="0"/>
              </a:p>
              <a:p>
                <a:r>
                  <a:rPr lang="en-US" dirty="0"/>
                  <a:t>To ensure that this background is accurately modelled a top-quark CR is defined (Out of all top-quark events in the Top-CR 91% are from </a:t>
                </a:r>
                <a:r>
                  <a:rPr lang="de-DE" b="0" i="0">
                    <a:latin typeface="Cambria Math" panose="02040503050406030204" pitchFamily="18" charset="0"/>
                  </a:rPr>
                  <a:t>𝑡¯𝑡</a:t>
                </a:r>
                <a:r>
                  <a:rPr lang="en-US" dirty="0"/>
                  <a:t> processes)</a:t>
                </a:r>
              </a:p>
            </p:txBody>
          </p:sp>
        </mc:Fallback>
      </mc:AlternateContent>
      <p:sp>
        <p:nvSpPr>
          <p:cNvPr id="4" name="Foliennummernplatzhalter 3">
            <a:extLst>
              <a:ext uri="{FF2B5EF4-FFF2-40B4-BE49-F238E27FC236}">
                <a16:creationId xmlns:a16="http://schemas.microsoft.com/office/drawing/2014/main" id="{26374B02-1FEC-6C5A-E7B3-CF15F8253DD3}"/>
              </a:ext>
            </a:extLst>
          </p:cNvPr>
          <p:cNvSpPr>
            <a:spLocks noGrp="1"/>
          </p:cNvSpPr>
          <p:nvPr>
            <p:ph type="sldNum" sz="quarter" idx="5"/>
          </p:nvPr>
        </p:nvSpPr>
        <p:spPr/>
        <p:txBody>
          <a:bodyPr/>
          <a:lstStyle/>
          <a:p>
            <a:fld id="{8D4ADD42-0B72-462C-8945-D6404B7284FD}" type="slidenum">
              <a:rPr lang="en-US" smtClean="0"/>
              <a:t>23</a:t>
            </a:fld>
            <a:endParaRPr lang="en-US"/>
          </a:p>
        </p:txBody>
      </p:sp>
    </p:spTree>
    <p:extLst>
      <p:ext uri="{BB962C8B-B14F-4D97-AF65-F5344CB8AC3E}">
        <p14:creationId xmlns:p14="http://schemas.microsoft.com/office/powerpoint/2010/main" val="2724387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en-US" dirty="0"/>
              </a:p>
            </p:txBody>
          </p:sp>
        </mc:Choice>
        <mc:Fallback xmlns="">
          <p:sp>
            <p:nvSpPr>
              <p:cNvPr id="3" name="Notizenplatzhalter 2"/>
              <p:cNvSpPr>
                <a:spLocks noGrp="1"/>
              </p:cNvSpPr>
              <p:nvPr>
                <p:ph type="body" idx="1"/>
              </p:nvPr>
            </p:nvSpPr>
            <p:spPr/>
            <p:txBody>
              <a:bodyPr/>
              <a:lstStyle/>
              <a:p>
                <a:r>
                  <a:rPr lang="en-US" dirty="0"/>
                  <a:t>The higher </a:t>
                </a:r>
                <a:r>
                  <a:rPr lang="de-DE" b="0" i="0">
                    <a:latin typeface="Cambria Math" panose="02040503050406030204" pitchFamily="18" charset="0"/>
                  </a:rPr>
                  <a:t>𝑚_𝑙𝑒𝑝</a:t>
                </a:r>
                <a:r>
                  <a:rPr lang="en-US" dirty="0"/>
                  <a:t> the less probable is</a:t>
                </a:r>
                <a:r>
                  <a:rPr lang="en-US" baseline="0" dirty="0"/>
                  <a:t> the existence of leptoquarks</a:t>
                </a:r>
                <a:endParaRPr lang="en-US" dirty="0"/>
              </a:p>
            </p:txBody>
          </p:sp>
        </mc:Fallback>
      </mc:AlternateContent>
      <p:sp>
        <p:nvSpPr>
          <p:cNvPr id="4" name="Foliennummernplatzhalter 3"/>
          <p:cNvSpPr>
            <a:spLocks noGrp="1"/>
          </p:cNvSpPr>
          <p:nvPr>
            <p:ph type="sldNum" sz="quarter" idx="5"/>
          </p:nvPr>
        </p:nvSpPr>
        <p:spPr/>
        <p:txBody>
          <a:bodyPr/>
          <a:lstStyle/>
          <a:p>
            <a:fld id="{8D4ADD42-0B72-462C-8945-D6404B7284FD}" type="slidenum">
              <a:rPr lang="en-US" smtClean="0"/>
              <a:t>24</a:t>
            </a:fld>
            <a:endParaRPr lang="en-US"/>
          </a:p>
        </p:txBody>
      </p:sp>
    </p:spTree>
    <p:extLst>
      <p:ext uri="{BB962C8B-B14F-4D97-AF65-F5344CB8AC3E}">
        <p14:creationId xmlns:p14="http://schemas.microsoft.com/office/powerpoint/2010/main" val="1523803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627E1-52C3-1B71-7505-46097A1ACC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6C61A0A-DA28-F5C9-8A1E-6DDCA2DA5C7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4C6DB10-F4A5-BE90-8069-288E57A2369E}"/>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05188ED2-C884-94A3-56C5-AE991127AB2A}"/>
              </a:ext>
            </a:extLst>
          </p:cNvPr>
          <p:cNvSpPr>
            <a:spLocks noGrp="1"/>
          </p:cNvSpPr>
          <p:nvPr>
            <p:ph type="sldNum" sz="quarter" idx="5"/>
          </p:nvPr>
        </p:nvSpPr>
        <p:spPr/>
        <p:txBody>
          <a:bodyPr/>
          <a:lstStyle/>
          <a:p>
            <a:fld id="{8D4ADD42-0B72-462C-8945-D6404B7284FD}" type="slidenum">
              <a:rPr lang="en-US" smtClean="0"/>
              <a:t>25</a:t>
            </a:fld>
            <a:endParaRPr lang="en-US"/>
          </a:p>
        </p:txBody>
      </p:sp>
    </p:spTree>
    <p:extLst>
      <p:ext uri="{BB962C8B-B14F-4D97-AF65-F5344CB8AC3E}">
        <p14:creationId xmlns:p14="http://schemas.microsoft.com/office/powerpoint/2010/main" val="1857083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D3934-2CC2-B341-09DE-9E3A664F01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8A419B8-431A-7C17-91AA-28FB7BDFAAC5}"/>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1246E069-CA18-CBA4-15DE-4EBF9708E3BD}"/>
                  </a:ext>
                </a:extLst>
              </p:cNvPr>
              <p:cNvSpPr>
                <a:spLocks noGrp="1"/>
              </p:cNvSpPr>
              <p:nvPr>
                <p:ph type="body" idx="1"/>
              </p:nvPr>
            </p:nvSpPr>
            <p:spPr/>
            <p:txBody>
              <a:bodyPr/>
              <a:lstStyle/>
              <a:p>
                <a:endParaRPr lang="en-US" dirty="0"/>
              </a:p>
            </p:txBody>
          </p:sp>
        </mc:Choice>
        <mc:Fallback xmlns="">
          <p:sp>
            <p:nvSpPr>
              <p:cNvPr id="3" name="Notizenplatzhalter 2">
                <a:extLst>
                  <a:ext uri="{FF2B5EF4-FFF2-40B4-BE49-F238E27FC236}">
                    <a16:creationId xmlns:a16="http://schemas.microsoft.com/office/drawing/2014/main" id="{1246E069-CA18-CBA4-15DE-4EBF9708E3BD}"/>
                  </a:ext>
                </a:extLst>
              </p:cNvPr>
              <p:cNvSpPr>
                <a:spLocks noGrp="1"/>
              </p:cNvSpPr>
              <p:nvPr>
                <p:ph type="body" idx="1"/>
              </p:nvPr>
            </p:nvSpPr>
            <p:spPr/>
            <p:txBody>
              <a:bodyPr/>
              <a:lstStyle/>
              <a:p>
                <a:r>
                  <a:rPr lang="en-US" dirty="0"/>
                  <a:t>When you combine multiple independent statistical variables (such as those contributing to the likelihood), their sum tends to a normal distribution, and the square of this normal distribution gives rise to the </a:t>
                </a:r>
                <a:r>
                  <a:rPr lang="en-US" b="1" dirty="0"/>
                  <a:t>Chi-squared distribution</a:t>
                </a:r>
                <a:r>
                  <a:rPr lang="en-US" dirty="0"/>
                  <a:t>.</a:t>
                </a:r>
              </a:p>
              <a:p>
                <a:r>
                  <a:rPr lang="en-US" dirty="0"/>
                  <a:t>95% confidence level: Repeat experiment often-&gt; calculate confidence level each time: 95% of the calculated confidence intervals include </a:t>
                </a:r>
                <a:r>
                  <a:rPr lang="de-DE" b="0" i="0">
                    <a:latin typeface="Cambria Math" panose="02040503050406030204" pitchFamily="18" charset="0"/>
                  </a:rPr>
                  <a:t>𝜇=0</a:t>
                </a:r>
                <a:endParaRPr lang="en-US" dirty="0"/>
              </a:p>
              <a:p>
                <a:r>
                  <a:rPr lang="en-US" dirty="0"/>
                  <a:t>The higher </a:t>
                </a:r>
                <a:r>
                  <a:rPr lang="de-DE" b="0" i="0">
                    <a:latin typeface="Cambria Math" panose="02040503050406030204" pitchFamily="18" charset="0"/>
                  </a:rPr>
                  <a:t>𝑚_𝑙𝑒𝑝</a:t>
                </a:r>
                <a:r>
                  <a:rPr lang="en-US" dirty="0"/>
                  <a:t> the less probable is</a:t>
                </a:r>
                <a:r>
                  <a:rPr lang="en-US" baseline="0" dirty="0"/>
                  <a:t> the existence of leptoquarks</a:t>
                </a:r>
              </a:p>
              <a:p>
                <a:endParaRPr lang="en-US" dirty="0"/>
              </a:p>
            </p:txBody>
          </p:sp>
        </mc:Fallback>
      </mc:AlternateContent>
      <p:sp>
        <p:nvSpPr>
          <p:cNvPr id="4" name="Foliennummernplatzhalter 3">
            <a:extLst>
              <a:ext uri="{FF2B5EF4-FFF2-40B4-BE49-F238E27FC236}">
                <a16:creationId xmlns:a16="http://schemas.microsoft.com/office/drawing/2014/main" id="{873D4F5C-565C-CBE5-62C5-95EEFD1BCC7F}"/>
              </a:ext>
            </a:extLst>
          </p:cNvPr>
          <p:cNvSpPr>
            <a:spLocks noGrp="1"/>
          </p:cNvSpPr>
          <p:nvPr>
            <p:ph type="sldNum" sz="quarter" idx="5"/>
          </p:nvPr>
        </p:nvSpPr>
        <p:spPr/>
        <p:txBody>
          <a:bodyPr/>
          <a:lstStyle/>
          <a:p>
            <a:fld id="{8D4ADD42-0B72-462C-8945-D6404B7284FD}" type="slidenum">
              <a:rPr lang="en-US" smtClean="0"/>
              <a:t>26</a:t>
            </a:fld>
            <a:endParaRPr lang="en-US"/>
          </a:p>
        </p:txBody>
      </p:sp>
    </p:spTree>
    <p:extLst>
      <p:ext uri="{BB962C8B-B14F-4D97-AF65-F5344CB8AC3E}">
        <p14:creationId xmlns:p14="http://schemas.microsoft.com/office/powerpoint/2010/main" val="3778161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0BE69-412C-903C-C1A7-CDED1B13BE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7F4453-4346-CBFB-7A68-FEE8875CA90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8BBD23A-1673-59F0-9EED-73B42F5F68D5}"/>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39A420C7-045C-ECB1-34D7-41E663F9F118}"/>
              </a:ext>
            </a:extLst>
          </p:cNvPr>
          <p:cNvSpPr>
            <a:spLocks noGrp="1"/>
          </p:cNvSpPr>
          <p:nvPr>
            <p:ph type="sldNum" sz="quarter" idx="5"/>
          </p:nvPr>
        </p:nvSpPr>
        <p:spPr/>
        <p:txBody>
          <a:bodyPr/>
          <a:lstStyle/>
          <a:p>
            <a:fld id="{8D4ADD42-0B72-462C-8945-D6404B7284FD}" type="slidenum">
              <a:rPr lang="en-US" smtClean="0"/>
              <a:t>27</a:t>
            </a:fld>
            <a:endParaRPr lang="en-US"/>
          </a:p>
        </p:txBody>
      </p:sp>
    </p:spTree>
    <p:extLst>
      <p:ext uri="{BB962C8B-B14F-4D97-AF65-F5344CB8AC3E}">
        <p14:creationId xmlns:p14="http://schemas.microsoft.com/office/powerpoint/2010/main" val="404107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3ADAC-C9B2-2CBA-5E91-E37972339A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901677B-B158-B7A1-42B3-DBA187EB4A7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D4C48F-1024-31BB-7D56-37FCFB79D793}"/>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710CDEA4-15B1-849D-F9C0-1F250203646F}"/>
              </a:ext>
            </a:extLst>
          </p:cNvPr>
          <p:cNvSpPr>
            <a:spLocks noGrp="1"/>
          </p:cNvSpPr>
          <p:nvPr>
            <p:ph type="sldNum" sz="quarter" idx="5"/>
          </p:nvPr>
        </p:nvSpPr>
        <p:spPr/>
        <p:txBody>
          <a:bodyPr/>
          <a:lstStyle/>
          <a:p>
            <a:fld id="{8D4ADD42-0B72-462C-8945-D6404B7284FD}" type="slidenum">
              <a:rPr lang="en-US" smtClean="0"/>
              <a:t>28</a:t>
            </a:fld>
            <a:endParaRPr lang="en-US"/>
          </a:p>
        </p:txBody>
      </p:sp>
    </p:spTree>
    <p:extLst>
      <p:ext uri="{BB962C8B-B14F-4D97-AF65-F5344CB8AC3E}">
        <p14:creationId xmlns:p14="http://schemas.microsoft.com/office/powerpoint/2010/main" val="2176641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D4ADD42-0B72-462C-8945-D6404B7284FD}" type="slidenum">
              <a:rPr lang="en-US" smtClean="0"/>
              <a:t>29</a:t>
            </a:fld>
            <a:endParaRPr lang="en-US"/>
          </a:p>
        </p:txBody>
      </p:sp>
    </p:spTree>
    <p:extLst>
      <p:ext uri="{BB962C8B-B14F-4D97-AF65-F5344CB8AC3E}">
        <p14:creationId xmlns:p14="http://schemas.microsoft.com/office/powerpoint/2010/main" val="75506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a:latin typeface="Cambria Math" panose="02040503050406030204" pitchFamily="18" charset="0"/>
                  </a:rPr>
                  <a:t>3.2𝜎</a:t>
                </a:r>
                <a:r>
                  <a:rPr lang="en-US" dirty="0"/>
                  <a:t> above standard model predictions</a:t>
                </a:r>
              </a:p>
            </p:txBody>
          </p:sp>
        </mc:Fallback>
      </mc:AlternateContent>
      <p:sp>
        <p:nvSpPr>
          <p:cNvPr id="4" name="Foliennummernplatzhalter 3"/>
          <p:cNvSpPr>
            <a:spLocks noGrp="1"/>
          </p:cNvSpPr>
          <p:nvPr>
            <p:ph type="sldNum" sz="quarter" idx="5"/>
          </p:nvPr>
        </p:nvSpPr>
        <p:spPr/>
        <p:txBody>
          <a:bodyPr/>
          <a:lstStyle/>
          <a:p>
            <a:fld id="{8D4ADD42-0B72-462C-8945-D6404B7284FD}" type="slidenum">
              <a:rPr lang="en-US" smtClean="0"/>
              <a:t>3</a:t>
            </a:fld>
            <a:endParaRPr lang="en-US"/>
          </a:p>
        </p:txBody>
      </p:sp>
    </p:spTree>
    <p:extLst>
      <p:ext uri="{BB962C8B-B14F-4D97-AF65-F5344CB8AC3E}">
        <p14:creationId xmlns:p14="http://schemas.microsoft.com/office/powerpoint/2010/main" val="842144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0D392-B685-ED55-DE32-D9F752A68FA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77D494-45CC-4443-98DC-55675BDF63A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6339B0F-587A-BF8E-0084-2BE9437D28A8}"/>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B07E0153-0BA4-CC21-2FCC-BDC29D4473B3}"/>
              </a:ext>
            </a:extLst>
          </p:cNvPr>
          <p:cNvSpPr>
            <a:spLocks noGrp="1"/>
          </p:cNvSpPr>
          <p:nvPr>
            <p:ph type="sldNum" sz="quarter" idx="5"/>
          </p:nvPr>
        </p:nvSpPr>
        <p:spPr/>
        <p:txBody>
          <a:bodyPr/>
          <a:lstStyle/>
          <a:p>
            <a:fld id="{8D4ADD42-0B72-462C-8945-D6404B7284FD}" type="slidenum">
              <a:rPr lang="en-US" smtClean="0"/>
              <a:t>30</a:t>
            </a:fld>
            <a:endParaRPr lang="en-US"/>
          </a:p>
        </p:txBody>
      </p:sp>
    </p:spTree>
    <p:extLst>
      <p:ext uri="{BB962C8B-B14F-4D97-AF65-F5344CB8AC3E}">
        <p14:creationId xmlns:p14="http://schemas.microsoft.com/office/powerpoint/2010/main" val="2940670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A151-615B-D624-EECD-EF9A7F19A2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BD67B2-3A0C-37F4-68BC-2CC10260B5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7B530E-1774-56C0-ACEE-0FC5F850CA62}"/>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A20684B2-5286-B30F-FDC4-81BB1B2A960A}"/>
              </a:ext>
            </a:extLst>
          </p:cNvPr>
          <p:cNvSpPr>
            <a:spLocks noGrp="1"/>
          </p:cNvSpPr>
          <p:nvPr>
            <p:ph type="sldNum" sz="quarter" idx="5"/>
          </p:nvPr>
        </p:nvSpPr>
        <p:spPr/>
        <p:txBody>
          <a:bodyPr/>
          <a:lstStyle/>
          <a:p>
            <a:fld id="{8D4ADD42-0B72-462C-8945-D6404B7284FD}" type="slidenum">
              <a:rPr lang="en-US" smtClean="0"/>
              <a:t>31</a:t>
            </a:fld>
            <a:endParaRPr lang="en-US"/>
          </a:p>
        </p:txBody>
      </p:sp>
    </p:spTree>
    <p:extLst>
      <p:ext uri="{BB962C8B-B14F-4D97-AF65-F5344CB8AC3E}">
        <p14:creationId xmlns:p14="http://schemas.microsoft.com/office/powerpoint/2010/main" val="3198210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D65C8-C876-032D-A84E-744D254D53B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491EF1E-0621-E382-EA11-5A40750F5D0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36499C-DBF0-6EC0-F3C3-C0AD15C7AF5F}"/>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AC9BE48A-A3A0-5665-2268-977971AD2DDB}"/>
              </a:ext>
            </a:extLst>
          </p:cNvPr>
          <p:cNvSpPr>
            <a:spLocks noGrp="1"/>
          </p:cNvSpPr>
          <p:nvPr>
            <p:ph type="sldNum" sz="quarter" idx="5"/>
          </p:nvPr>
        </p:nvSpPr>
        <p:spPr/>
        <p:txBody>
          <a:bodyPr/>
          <a:lstStyle/>
          <a:p>
            <a:fld id="{8D4ADD42-0B72-462C-8945-D6404B7284FD}" type="slidenum">
              <a:rPr lang="en-US" smtClean="0"/>
              <a:t>34</a:t>
            </a:fld>
            <a:endParaRPr lang="en-US"/>
          </a:p>
        </p:txBody>
      </p:sp>
    </p:spTree>
    <p:extLst>
      <p:ext uri="{BB962C8B-B14F-4D97-AF65-F5344CB8AC3E}">
        <p14:creationId xmlns:p14="http://schemas.microsoft.com/office/powerpoint/2010/main" val="3515505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D944F-58BE-6DAF-9075-64A25E0ECE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D6A5B0-A9ED-AF0F-A11F-0AD992E9C36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48F7244-2DC0-F2C0-9140-C813DD814CB6}"/>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B2C7EE7D-7C60-DC44-2163-58B920C3E3FD}"/>
              </a:ext>
            </a:extLst>
          </p:cNvPr>
          <p:cNvSpPr>
            <a:spLocks noGrp="1"/>
          </p:cNvSpPr>
          <p:nvPr>
            <p:ph type="sldNum" sz="quarter" idx="5"/>
          </p:nvPr>
        </p:nvSpPr>
        <p:spPr/>
        <p:txBody>
          <a:bodyPr/>
          <a:lstStyle/>
          <a:p>
            <a:fld id="{8D4ADD42-0B72-462C-8945-D6404B7284FD}" type="slidenum">
              <a:rPr lang="en-US" smtClean="0"/>
              <a:t>35</a:t>
            </a:fld>
            <a:endParaRPr lang="en-US"/>
          </a:p>
        </p:txBody>
      </p:sp>
    </p:spTree>
    <p:extLst>
      <p:ext uri="{BB962C8B-B14F-4D97-AF65-F5344CB8AC3E}">
        <p14:creationId xmlns:p14="http://schemas.microsoft.com/office/powerpoint/2010/main" val="389090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A53C8-5370-168E-CB7E-8CB11D1260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951234D-D18A-308B-9FD4-C78F4D30A33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B2F18F-5E63-875A-015E-DD27A3E4487B}"/>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9248EE6A-1A74-03A3-3E38-44F3004B08A0}"/>
              </a:ext>
            </a:extLst>
          </p:cNvPr>
          <p:cNvSpPr>
            <a:spLocks noGrp="1"/>
          </p:cNvSpPr>
          <p:nvPr>
            <p:ph type="sldNum" sz="quarter" idx="5"/>
          </p:nvPr>
        </p:nvSpPr>
        <p:spPr/>
        <p:txBody>
          <a:bodyPr/>
          <a:lstStyle/>
          <a:p>
            <a:fld id="{8D4ADD42-0B72-462C-8945-D6404B7284FD}" type="slidenum">
              <a:rPr lang="en-US" smtClean="0"/>
              <a:t>37</a:t>
            </a:fld>
            <a:endParaRPr lang="en-US"/>
          </a:p>
        </p:txBody>
      </p:sp>
    </p:spTree>
    <p:extLst>
      <p:ext uri="{BB962C8B-B14F-4D97-AF65-F5344CB8AC3E}">
        <p14:creationId xmlns:p14="http://schemas.microsoft.com/office/powerpoint/2010/main" val="4015641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9B98E-15AC-9F1F-DB25-3F87DEC42D6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C69021D-6BE1-5725-EFAF-3249D458BA2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64A39BA-DB35-36CF-D773-2D37EB382E8B}"/>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ECE9742B-8CBE-65A8-4253-5BC9B56ABA33}"/>
              </a:ext>
            </a:extLst>
          </p:cNvPr>
          <p:cNvSpPr>
            <a:spLocks noGrp="1"/>
          </p:cNvSpPr>
          <p:nvPr>
            <p:ph type="sldNum" sz="quarter" idx="5"/>
          </p:nvPr>
        </p:nvSpPr>
        <p:spPr/>
        <p:txBody>
          <a:bodyPr/>
          <a:lstStyle/>
          <a:p>
            <a:fld id="{8D4ADD42-0B72-462C-8945-D6404B7284FD}" type="slidenum">
              <a:rPr lang="en-US" smtClean="0"/>
              <a:t>38</a:t>
            </a:fld>
            <a:endParaRPr lang="en-US"/>
          </a:p>
        </p:txBody>
      </p:sp>
    </p:spTree>
    <p:extLst>
      <p:ext uri="{BB962C8B-B14F-4D97-AF65-F5344CB8AC3E}">
        <p14:creationId xmlns:p14="http://schemas.microsoft.com/office/powerpoint/2010/main" val="2838697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41F0B-7075-F23F-D464-728F5492F6A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B4B9E0-4933-14F1-3CCA-6C61F30D261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70A0D16-4173-E396-48FF-561E12272BEB}"/>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E929E240-F99A-9BD1-0109-31D5BA4F5BE3}"/>
              </a:ext>
            </a:extLst>
          </p:cNvPr>
          <p:cNvSpPr>
            <a:spLocks noGrp="1"/>
          </p:cNvSpPr>
          <p:nvPr>
            <p:ph type="sldNum" sz="quarter" idx="5"/>
          </p:nvPr>
        </p:nvSpPr>
        <p:spPr/>
        <p:txBody>
          <a:bodyPr/>
          <a:lstStyle/>
          <a:p>
            <a:fld id="{8D4ADD42-0B72-462C-8945-D6404B7284FD}" type="slidenum">
              <a:rPr lang="en-US" smtClean="0"/>
              <a:t>39</a:t>
            </a:fld>
            <a:endParaRPr lang="en-US"/>
          </a:p>
        </p:txBody>
      </p:sp>
    </p:spTree>
    <p:extLst>
      <p:ext uri="{BB962C8B-B14F-4D97-AF65-F5344CB8AC3E}">
        <p14:creationId xmlns:p14="http://schemas.microsoft.com/office/powerpoint/2010/main" val="2631016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ADD42-0B72-462C-8945-D6404B7284FD}" type="slidenum">
              <a:rPr lang="en-US" smtClean="0"/>
              <a:t>40</a:t>
            </a:fld>
            <a:endParaRPr lang="en-US"/>
          </a:p>
        </p:txBody>
      </p:sp>
    </p:spTree>
    <p:extLst>
      <p:ext uri="{BB962C8B-B14F-4D97-AF65-F5344CB8AC3E}">
        <p14:creationId xmlns:p14="http://schemas.microsoft.com/office/powerpoint/2010/main" val="9646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C701A-1D1E-AA54-5288-8D1882872D1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7D4341-1B64-EA1B-FE3C-13B0C14C3B8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E5B7A10C-9BB0-4992-C6FF-A737E38910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izenplatzhalter 2">
                <a:extLst>
                  <a:ext uri="{FF2B5EF4-FFF2-40B4-BE49-F238E27FC236}">
                    <a16:creationId xmlns:a16="http://schemas.microsoft.com/office/drawing/2014/main" id="{E5B7A10C-9BB0-4992-C6FF-A737E38910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possible explanation for this phenomenon could be that leptoquarks couple stronger to tau-leptons than to other leptons. Here, you see what another decay mode of B mesons would look like if leptoquarks existed. Instead of the weak interaction mediated by a W boson, the leptoquark would mediate the exchange between the B and the D meson. The process depends on the leptoquark coupling which could be stronger for the </a:t>
                </a:r>
                <a:r>
                  <a:rPr lang="de-DE" b="0" i="0">
                    <a:latin typeface="Cambria Math" panose="02040503050406030204" pitchFamily="18" charset="0"/>
                  </a:rPr>
                  <a:t>𝜏</a:t>
                </a:r>
                <a:r>
                  <a:rPr lang="de-DE" b="0" i="0">
                    <a:latin typeface="+mn-lt"/>
                  </a:rPr>
                  <a:t> </a:t>
                </a:r>
                <a:r>
                  <a:rPr lang="de-DE" b="0" i="0" dirty="0">
                    <a:latin typeface="+mn-lt"/>
                  </a:rPr>
                  <a:t>lepton</a:t>
                </a:r>
                <a:r>
                  <a:rPr lang="de-DE" b="0" i="0" dirty="0">
                    <a:latin typeface="+mj-lt"/>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30s</a:t>
                </a:r>
              </a:p>
            </p:txBody>
          </p:sp>
        </mc:Fallback>
      </mc:AlternateContent>
      <p:sp>
        <p:nvSpPr>
          <p:cNvPr id="4" name="Foliennummernplatzhalter 3">
            <a:extLst>
              <a:ext uri="{FF2B5EF4-FFF2-40B4-BE49-F238E27FC236}">
                <a16:creationId xmlns:a16="http://schemas.microsoft.com/office/drawing/2014/main" id="{AE335985-AD11-79ED-4A0B-426B4BE2B0E3}"/>
              </a:ext>
            </a:extLst>
          </p:cNvPr>
          <p:cNvSpPr>
            <a:spLocks noGrp="1"/>
          </p:cNvSpPr>
          <p:nvPr>
            <p:ph type="sldNum" sz="quarter" idx="5"/>
          </p:nvPr>
        </p:nvSpPr>
        <p:spPr/>
        <p:txBody>
          <a:bodyPr/>
          <a:lstStyle/>
          <a:p>
            <a:fld id="{8D4ADD42-0B72-462C-8945-D6404B7284FD}" type="slidenum">
              <a:rPr lang="en-US" smtClean="0"/>
              <a:t>4</a:t>
            </a:fld>
            <a:endParaRPr lang="en-US"/>
          </a:p>
        </p:txBody>
      </p:sp>
    </p:spTree>
    <p:extLst>
      <p:ext uri="{BB962C8B-B14F-4D97-AF65-F5344CB8AC3E}">
        <p14:creationId xmlns:p14="http://schemas.microsoft.com/office/powerpoint/2010/main" val="379714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213E5-D2E6-1C4C-98E2-5DEFC79C39A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26DD2F-0823-F242-8925-A517262923D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0B5AD8-97A6-0C34-FA20-85F27C4F5D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a:extLst>
              <a:ext uri="{FF2B5EF4-FFF2-40B4-BE49-F238E27FC236}">
                <a16:creationId xmlns:a16="http://schemas.microsoft.com/office/drawing/2014/main" id="{5356C639-C37E-C496-D7A5-D0CCFC1DC023}"/>
              </a:ext>
            </a:extLst>
          </p:cNvPr>
          <p:cNvSpPr>
            <a:spLocks noGrp="1"/>
          </p:cNvSpPr>
          <p:nvPr>
            <p:ph type="sldNum" sz="quarter" idx="5"/>
          </p:nvPr>
        </p:nvSpPr>
        <p:spPr/>
        <p:txBody>
          <a:bodyPr/>
          <a:lstStyle/>
          <a:p>
            <a:fld id="{8D4ADD42-0B72-462C-8945-D6404B7284FD}" type="slidenum">
              <a:rPr lang="en-US" smtClean="0"/>
              <a:t>5</a:t>
            </a:fld>
            <a:endParaRPr lang="en-US"/>
          </a:p>
        </p:txBody>
      </p:sp>
    </p:spTree>
    <p:extLst>
      <p:ext uri="{BB962C8B-B14F-4D97-AF65-F5344CB8AC3E}">
        <p14:creationId xmlns:p14="http://schemas.microsoft.com/office/powerpoint/2010/main" val="204151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9D5D5-8F70-5411-513E-A54127A3C27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C78C29-6F49-206A-B163-E5815EEF944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8C69AB-12F3-3B07-A77B-BBDA452029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a:extLst>
              <a:ext uri="{FF2B5EF4-FFF2-40B4-BE49-F238E27FC236}">
                <a16:creationId xmlns:a16="http://schemas.microsoft.com/office/drawing/2014/main" id="{2B97C779-C289-CE4D-6ED7-66F6E538549E}"/>
              </a:ext>
            </a:extLst>
          </p:cNvPr>
          <p:cNvSpPr>
            <a:spLocks noGrp="1"/>
          </p:cNvSpPr>
          <p:nvPr>
            <p:ph type="sldNum" sz="quarter" idx="5"/>
          </p:nvPr>
        </p:nvSpPr>
        <p:spPr/>
        <p:txBody>
          <a:bodyPr/>
          <a:lstStyle/>
          <a:p>
            <a:fld id="{8D4ADD42-0B72-462C-8945-D6404B7284FD}" type="slidenum">
              <a:rPr lang="en-US" smtClean="0"/>
              <a:t>6</a:t>
            </a:fld>
            <a:endParaRPr lang="en-US"/>
          </a:p>
        </p:txBody>
      </p:sp>
    </p:spTree>
    <p:extLst>
      <p:ext uri="{BB962C8B-B14F-4D97-AF65-F5344CB8AC3E}">
        <p14:creationId xmlns:p14="http://schemas.microsoft.com/office/powerpoint/2010/main" val="16922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94954-4D1A-C5C5-337C-5CB6B2A1C62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A512BF-32EE-99F8-D4EC-0692913EE57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0A0A3E5-FE18-E51C-8FF4-FFB26CEE2744}"/>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A5226B22-0930-C2E1-F7EE-6DFA101F9A39}"/>
              </a:ext>
            </a:extLst>
          </p:cNvPr>
          <p:cNvSpPr>
            <a:spLocks noGrp="1"/>
          </p:cNvSpPr>
          <p:nvPr>
            <p:ph type="sldNum" sz="quarter" idx="5"/>
          </p:nvPr>
        </p:nvSpPr>
        <p:spPr/>
        <p:txBody>
          <a:bodyPr/>
          <a:lstStyle/>
          <a:p>
            <a:fld id="{8D4ADD42-0B72-462C-8945-D6404B7284FD}" type="slidenum">
              <a:rPr lang="en-US" smtClean="0"/>
              <a:t>7</a:t>
            </a:fld>
            <a:endParaRPr lang="en-US"/>
          </a:p>
        </p:txBody>
      </p:sp>
    </p:spTree>
    <p:extLst>
      <p:ext uri="{BB962C8B-B14F-4D97-AF65-F5344CB8AC3E}">
        <p14:creationId xmlns:p14="http://schemas.microsoft.com/office/powerpoint/2010/main" val="423306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1FC4A-C8AC-A767-650E-83410A55BFA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744FEF-00F8-A07E-9022-76D492D8BE9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6294372-09A1-7511-EA06-8C46474FB3D0}"/>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C59130E0-6A69-1800-D78E-F1931EE49AA7}"/>
              </a:ext>
            </a:extLst>
          </p:cNvPr>
          <p:cNvSpPr>
            <a:spLocks noGrp="1"/>
          </p:cNvSpPr>
          <p:nvPr>
            <p:ph type="sldNum" sz="quarter" idx="5"/>
          </p:nvPr>
        </p:nvSpPr>
        <p:spPr/>
        <p:txBody>
          <a:bodyPr/>
          <a:lstStyle/>
          <a:p>
            <a:fld id="{8D4ADD42-0B72-462C-8945-D6404B7284FD}" type="slidenum">
              <a:rPr lang="en-US" smtClean="0"/>
              <a:t>8</a:t>
            </a:fld>
            <a:endParaRPr lang="en-US"/>
          </a:p>
        </p:txBody>
      </p:sp>
    </p:spTree>
    <p:extLst>
      <p:ext uri="{BB962C8B-B14F-4D97-AF65-F5344CB8AC3E}">
        <p14:creationId xmlns:p14="http://schemas.microsoft.com/office/powerpoint/2010/main" val="12789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677D3-C59A-3369-4C7B-BBAEB229E06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F4781A1-9E7F-9CFB-CE9F-9E0F50E6882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324AE01-FE82-584F-B2C8-C11663F3FBDF}"/>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DD2A83F2-41F9-6E4F-44FB-745C70D664B3}"/>
              </a:ext>
            </a:extLst>
          </p:cNvPr>
          <p:cNvSpPr>
            <a:spLocks noGrp="1"/>
          </p:cNvSpPr>
          <p:nvPr>
            <p:ph type="sldNum" sz="quarter" idx="5"/>
          </p:nvPr>
        </p:nvSpPr>
        <p:spPr/>
        <p:txBody>
          <a:bodyPr/>
          <a:lstStyle/>
          <a:p>
            <a:fld id="{8D4ADD42-0B72-462C-8945-D6404B7284FD}" type="slidenum">
              <a:rPr lang="en-US" smtClean="0"/>
              <a:t>9</a:t>
            </a:fld>
            <a:endParaRPr lang="en-US"/>
          </a:p>
        </p:txBody>
      </p:sp>
    </p:spTree>
    <p:extLst>
      <p:ext uri="{BB962C8B-B14F-4D97-AF65-F5344CB8AC3E}">
        <p14:creationId xmlns:p14="http://schemas.microsoft.com/office/powerpoint/2010/main" val="40164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D45FB-B4CC-3C56-FBD3-200EB20757DF}"/>
              </a:ext>
            </a:extLst>
          </p:cNvPr>
          <p:cNvSpPr>
            <a:spLocks noGrp="1"/>
          </p:cNvSpPr>
          <p:nvPr>
            <p:ph type="ctrTitle" hasCustomPrompt="1"/>
          </p:nvPr>
        </p:nvSpPr>
        <p:spPr>
          <a:xfrm>
            <a:off x="501721" y="2387903"/>
            <a:ext cx="11188557" cy="2082193"/>
          </a:xfrm>
        </p:spPr>
        <p:txBody>
          <a:bodyPr anchor="b">
            <a:normAutofit/>
          </a:bodyPr>
          <a:lstStyle>
            <a:lvl1pPr algn="ctr">
              <a:defRPr sz="4800" b="1"/>
            </a:lvl1pPr>
          </a:lstStyle>
          <a:p>
            <a:r>
              <a:rPr lang="en-US" dirty="0" err="1"/>
              <a:t>Überschrift</a:t>
            </a:r>
            <a:endParaRPr lang="en-US" dirty="0"/>
          </a:p>
        </p:txBody>
      </p:sp>
      <p:sp>
        <p:nvSpPr>
          <p:cNvPr id="3" name="Untertitel 2">
            <a:extLst>
              <a:ext uri="{FF2B5EF4-FFF2-40B4-BE49-F238E27FC236}">
                <a16:creationId xmlns:a16="http://schemas.microsoft.com/office/drawing/2014/main" id="{16580040-8BE5-D1B1-A422-3D0DC5D5ABFC}"/>
              </a:ext>
            </a:extLst>
          </p:cNvPr>
          <p:cNvSpPr>
            <a:spLocks noGrp="1"/>
          </p:cNvSpPr>
          <p:nvPr>
            <p:ph type="subTitle" idx="1"/>
          </p:nvPr>
        </p:nvSpPr>
        <p:spPr>
          <a:xfrm>
            <a:off x="493159" y="4561726"/>
            <a:ext cx="11188557" cy="183907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4" name="Datumsplatzhalter 3">
            <a:extLst>
              <a:ext uri="{FF2B5EF4-FFF2-40B4-BE49-F238E27FC236}">
                <a16:creationId xmlns:a16="http://schemas.microsoft.com/office/drawing/2014/main" id="{0A4B9978-BFCF-E99D-C5A9-2AFD6A7B259B}"/>
              </a:ext>
            </a:extLst>
          </p:cNvPr>
          <p:cNvSpPr>
            <a:spLocks noGrp="1"/>
          </p:cNvSpPr>
          <p:nvPr>
            <p:ph type="dt" sz="half" idx="10"/>
          </p:nvPr>
        </p:nvSpPr>
        <p:spPr/>
        <p:txBody>
          <a:bodyPr/>
          <a:lstStyle>
            <a:lvl1pPr>
              <a:defRPr/>
            </a:lvl1pPr>
          </a:lstStyle>
          <a:p>
            <a:r>
              <a:rPr lang="en-US"/>
              <a:t>13.01.2025</a:t>
            </a:r>
            <a:endParaRPr lang="en-US" dirty="0"/>
          </a:p>
        </p:txBody>
      </p:sp>
      <p:sp>
        <p:nvSpPr>
          <p:cNvPr id="5" name="Fußzeilenplatzhalter 4">
            <a:extLst>
              <a:ext uri="{FF2B5EF4-FFF2-40B4-BE49-F238E27FC236}">
                <a16:creationId xmlns:a16="http://schemas.microsoft.com/office/drawing/2014/main" id="{3EB15C3E-73A6-DC77-A399-4F9AF2995B4A}"/>
              </a:ext>
            </a:extLst>
          </p:cNvPr>
          <p:cNvSpPr>
            <a:spLocks noGrp="1"/>
          </p:cNvSpPr>
          <p:nvPr>
            <p:ph type="ftr" sz="quarter" idx="11"/>
          </p:nvPr>
        </p:nvSpPr>
        <p:spPr/>
        <p:txBody>
          <a:bodyPr/>
          <a:lstStyle/>
          <a:p>
            <a:r>
              <a:rPr lang="en-US" dirty="0"/>
              <a:t>Maria Leibelt - leptoquarks decaying into the btau final state</a:t>
            </a:r>
          </a:p>
        </p:txBody>
      </p:sp>
      <p:sp>
        <p:nvSpPr>
          <p:cNvPr id="6" name="Foliennummernplatzhalter 5">
            <a:extLst>
              <a:ext uri="{FF2B5EF4-FFF2-40B4-BE49-F238E27FC236}">
                <a16:creationId xmlns:a16="http://schemas.microsoft.com/office/drawing/2014/main" id="{F4AA35F7-83BE-43FB-B212-7BB121323021}"/>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286079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85447-464C-90EA-16B1-0E8ABE93385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1B7F0CD4-2D5A-7C0C-7FD8-7A5096AE8F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D9AF72C9-77ED-8689-4ADD-50DAEA444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D7B554F-A843-EB1B-5815-ADF4CFA3A56A}"/>
              </a:ext>
            </a:extLst>
          </p:cNvPr>
          <p:cNvSpPr>
            <a:spLocks noGrp="1"/>
          </p:cNvSpPr>
          <p:nvPr>
            <p:ph type="dt" sz="half" idx="10"/>
          </p:nvPr>
        </p:nvSpPr>
        <p:spPr/>
        <p:txBody>
          <a:bodyPr/>
          <a:lstStyle/>
          <a:p>
            <a:r>
              <a:rPr lang="en-US"/>
              <a:t>13.01.2025</a:t>
            </a:r>
          </a:p>
        </p:txBody>
      </p:sp>
      <p:sp>
        <p:nvSpPr>
          <p:cNvPr id="6" name="Fußzeilenplatzhalter 5">
            <a:extLst>
              <a:ext uri="{FF2B5EF4-FFF2-40B4-BE49-F238E27FC236}">
                <a16:creationId xmlns:a16="http://schemas.microsoft.com/office/drawing/2014/main" id="{327E9998-4FA5-773B-3244-2AA581F8FBDC}"/>
              </a:ext>
            </a:extLst>
          </p:cNvPr>
          <p:cNvSpPr>
            <a:spLocks noGrp="1"/>
          </p:cNvSpPr>
          <p:nvPr>
            <p:ph type="ftr" sz="quarter" idx="11"/>
          </p:nvPr>
        </p:nvSpPr>
        <p:spPr/>
        <p:txBody>
          <a:bodyPr/>
          <a:lstStyle/>
          <a:p>
            <a:r>
              <a:rPr lang="en-US" dirty="0"/>
              <a:t>Maria Leibelt - leptoquarks decaying into the btau final state</a:t>
            </a:r>
          </a:p>
        </p:txBody>
      </p:sp>
      <p:sp>
        <p:nvSpPr>
          <p:cNvPr id="7" name="Foliennummernplatzhalter 6">
            <a:extLst>
              <a:ext uri="{FF2B5EF4-FFF2-40B4-BE49-F238E27FC236}">
                <a16:creationId xmlns:a16="http://schemas.microsoft.com/office/drawing/2014/main" id="{9EB42318-0487-FF5E-9983-D1F3FDB02CF4}"/>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14213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84DF-4BB7-3980-334E-B193C018DE04}"/>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8FA93255-ED89-40A0-6401-DA4DB32855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75BE39B-D50F-5DDA-E70F-3995E91CAEB3}"/>
              </a:ext>
            </a:extLst>
          </p:cNvPr>
          <p:cNvSpPr>
            <a:spLocks noGrp="1"/>
          </p:cNvSpPr>
          <p:nvPr>
            <p:ph type="dt" sz="half" idx="10"/>
          </p:nvPr>
        </p:nvSpPr>
        <p:spPr/>
        <p:txBody>
          <a:bodyPr/>
          <a:lstStyle/>
          <a:p>
            <a:r>
              <a:rPr lang="en-US"/>
              <a:t>13.01.2025</a:t>
            </a:r>
          </a:p>
        </p:txBody>
      </p:sp>
      <p:sp>
        <p:nvSpPr>
          <p:cNvPr id="5" name="Fußzeilenplatzhalter 4">
            <a:extLst>
              <a:ext uri="{FF2B5EF4-FFF2-40B4-BE49-F238E27FC236}">
                <a16:creationId xmlns:a16="http://schemas.microsoft.com/office/drawing/2014/main" id="{11C7FCE3-E2B0-C45F-9A41-FD1C9C7D9E2D}"/>
              </a:ext>
            </a:extLst>
          </p:cNvPr>
          <p:cNvSpPr>
            <a:spLocks noGrp="1"/>
          </p:cNvSpPr>
          <p:nvPr>
            <p:ph type="ftr" sz="quarter" idx="11"/>
          </p:nvPr>
        </p:nvSpPr>
        <p:spPr/>
        <p:txBody>
          <a:bodyPr/>
          <a:lstStyle/>
          <a:p>
            <a:r>
              <a:rPr lang="en-US" dirty="0"/>
              <a:t>Maria Leibelt - leptoquarks decaying into the btau final state</a:t>
            </a:r>
          </a:p>
        </p:txBody>
      </p:sp>
      <p:sp>
        <p:nvSpPr>
          <p:cNvPr id="6" name="Foliennummernplatzhalter 5">
            <a:extLst>
              <a:ext uri="{FF2B5EF4-FFF2-40B4-BE49-F238E27FC236}">
                <a16:creationId xmlns:a16="http://schemas.microsoft.com/office/drawing/2014/main" id="{1C8E421B-04B1-530B-782C-FC3BAA31161A}"/>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270527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25C47B7-B6AD-D9F8-5770-ED0845BF1D9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CFBCE147-A094-1F09-FCBF-A78B6975616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6BDD6F5C-26A2-4D04-99EB-3CCC0D073E4F}"/>
              </a:ext>
            </a:extLst>
          </p:cNvPr>
          <p:cNvSpPr>
            <a:spLocks noGrp="1"/>
          </p:cNvSpPr>
          <p:nvPr>
            <p:ph type="dt" sz="half" idx="10"/>
          </p:nvPr>
        </p:nvSpPr>
        <p:spPr/>
        <p:txBody>
          <a:bodyPr/>
          <a:lstStyle/>
          <a:p>
            <a:r>
              <a:rPr lang="en-US"/>
              <a:t>13.01.2025</a:t>
            </a:r>
          </a:p>
        </p:txBody>
      </p:sp>
      <p:sp>
        <p:nvSpPr>
          <p:cNvPr id="5" name="Fußzeilenplatzhalter 4">
            <a:extLst>
              <a:ext uri="{FF2B5EF4-FFF2-40B4-BE49-F238E27FC236}">
                <a16:creationId xmlns:a16="http://schemas.microsoft.com/office/drawing/2014/main" id="{25436C48-E129-A49E-42DB-4CD3734AFEFB}"/>
              </a:ext>
            </a:extLst>
          </p:cNvPr>
          <p:cNvSpPr>
            <a:spLocks noGrp="1"/>
          </p:cNvSpPr>
          <p:nvPr>
            <p:ph type="ftr" sz="quarter" idx="11"/>
          </p:nvPr>
        </p:nvSpPr>
        <p:spPr/>
        <p:txBody>
          <a:bodyPr/>
          <a:lstStyle/>
          <a:p>
            <a:r>
              <a:rPr lang="en-US" dirty="0"/>
              <a:t>Maria Leibelt - leptoquarks decaying into the btau final state</a:t>
            </a:r>
          </a:p>
        </p:txBody>
      </p:sp>
      <p:sp>
        <p:nvSpPr>
          <p:cNvPr id="6" name="Foliennummernplatzhalter 5">
            <a:extLst>
              <a:ext uri="{FF2B5EF4-FFF2-40B4-BE49-F238E27FC236}">
                <a16:creationId xmlns:a16="http://schemas.microsoft.com/office/drawing/2014/main" id="{4D149B5E-CBEE-86FC-FBC4-48EF51A4E125}"/>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181823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6FD67-36ED-C66C-F96A-10F9B294A32A}"/>
              </a:ext>
            </a:extLst>
          </p:cNvPr>
          <p:cNvSpPr>
            <a:spLocks noGrp="1"/>
          </p:cNvSpPr>
          <p:nvPr>
            <p:ph type="title"/>
          </p:nvPr>
        </p:nvSpPr>
        <p:spPr/>
        <p:txBody>
          <a:bodyPr/>
          <a:lstStyle>
            <a:lvl1pPr>
              <a:defRPr>
                <a:solidFill>
                  <a:srgbClr val="1A2A5B"/>
                </a:solidFill>
                <a:latin typeface="Aptos" panose="020B0004020202020204" pitchFamily="34" charset="0"/>
              </a:defRPr>
            </a:lvl1pPr>
          </a:lstStyle>
          <a:p>
            <a:r>
              <a:rPr lang="de-DE" dirty="0"/>
              <a:t>Mastertitelformat bearbeiten</a:t>
            </a:r>
            <a:endParaRPr lang="en-US" dirty="0"/>
          </a:p>
        </p:txBody>
      </p:sp>
      <p:sp>
        <p:nvSpPr>
          <p:cNvPr id="3" name="Inhaltsplatzhalter 2">
            <a:extLst>
              <a:ext uri="{FF2B5EF4-FFF2-40B4-BE49-F238E27FC236}">
                <a16:creationId xmlns:a16="http://schemas.microsoft.com/office/drawing/2014/main" id="{3342BC9A-CF7F-808E-510B-30D5CED6F582}"/>
              </a:ext>
            </a:extLst>
          </p:cNvPr>
          <p:cNvSpPr>
            <a:spLocks noGrp="1"/>
          </p:cNvSpPr>
          <p:nvPr>
            <p:ph idx="1"/>
          </p:nvPr>
        </p:nvSpPr>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0A74BF5F-FC87-F110-DA56-8374C90E6979}"/>
              </a:ext>
            </a:extLst>
          </p:cNvPr>
          <p:cNvSpPr>
            <a:spLocks noGrp="1"/>
          </p:cNvSpPr>
          <p:nvPr>
            <p:ph type="dt" sz="half" idx="10"/>
          </p:nvPr>
        </p:nvSpPr>
        <p:spPr/>
        <p:txBody>
          <a:bodyPr/>
          <a:lstStyle>
            <a:lvl1pPr>
              <a:defRPr>
                <a:latin typeface="Aptos" panose="020B0004020202020204" pitchFamily="34" charset="0"/>
              </a:defRPr>
            </a:lvl1pPr>
          </a:lstStyle>
          <a:p>
            <a:r>
              <a:rPr lang="en-US"/>
              <a:t>13.01.2025</a:t>
            </a:r>
            <a:endParaRPr lang="en-US" dirty="0"/>
          </a:p>
        </p:txBody>
      </p:sp>
      <p:sp>
        <p:nvSpPr>
          <p:cNvPr id="5" name="Fußzeilenplatzhalter 4">
            <a:extLst>
              <a:ext uri="{FF2B5EF4-FFF2-40B4-BE49-F238E27FC236}">
                <a16:creationId xmlns:a16="http://schemas.microsoft.com/office/drawing/2014/main" id="{E9FBD865-87A4-6AE8-5187-C6D61C3F242E}"/>
              </a:ext>
            </a:extLst>
          </p:cNvPr>
          <p:cNvSpPr>
            <a:spLocks noGrp="1"/>
          </p:cNvSpPr>
          <p:nvPr>
            <p:ph type="ftr" sz="quarter" idx="11"/>
          </p:nvPr>
        </p:nvSpPr>
        <p:spPr/>
        <p:txBody>
          <a:bodyPr/>
          <a:lstStyle>
            <a:lvl1pPr>
              <a:defRPr>
                <a:latin typeface="+mn-lt"/>
              </a:defRPr>
            </a:lvl1pPr>
          </a:lstStyle>
          <a:p>
            <a:r>
              <a:rPr lang="en-US" dirty="0"/>
              <a:t>Maria Leibelt - leptoquarks decaying into the btau final state</a:t>
            </a:r>
          </a:p>
        </p:txBody>
      </p:sp>
      <p:sp>
        <p:nvSpPr>
          <p:cNvPr id="6" name="Foliennummernplatzhalter 5">
            <a:extLst>
              <a:ext uri="{FF2B5EF4-FFF2-40B4-BE49-F238E27FC236}">
                <a16:creationId xmlns:a16="http://schemas.microsoft.com/office/drawing/2014/main" id="{DC7B0653-A326-773B-1048-24246ABA0A0E}"/>
              </a:ext>
            </a:extLst>
          </p:cNvPr>
          <p:cNvSpPr>
            <a:spLocks noGrp="1"/>
          </p:cNvSpPr>
          <p:nvPr>
            <p:ph type="sldNum" sz="quarter" idx="12"/>
          </p:nvPr>
        </p:nvSpPr>
        <p:spPr/>
        <p:txBody>
          <a:bodyPr/>
          <a:lstStyle>
            <a:lvl1pPr>
              <a:defRPr>
                <a:latin typeface="Aptos" panose="020B0004020202020204" pitchFamily="34" charset="0"/>
              </a:defRPr>
            </a:lvl1pPr>
          </a:lstStyle>
          <a:p>
            <a:fld id="{9E4A4AE1-0A76-41A0-8B58-58D6B4CCB40E}" type="slidenum">
              <a:rPr lang="en-US" smtClean="0"/>
              <a:pPr/>
              <a:t>‹#›</a:t>
            </a:fld>
            <a:endParaRPr lang="en-US" dirty="0"/>
          </a:p>
        </p:txBody>
      </p:sp>
      <p:cxnSp>
        <p:nvCxnSpPr>
          <p:cNvPr id="34" name="Gerader Verbinder 33">
            <a:extLst>
              <a:ext uri="{FF2B5EF4-FFF2-40B4-BE49-F238E27FC236}">
                <a16:creationId xmlns:a16="http://schemas.microsoft.com/office/drawing/2014/main" id="{61A648E9-5E9B-E321-5FE7-5C2DA6B595FF}"/>
              </a:ext>
            </a:extLst>
          </p:cNvPr>
          <p:cNvCxnSpPr>
            <a:cxnSpLocks/>
            <a:endCxn id="35" idx="2"/>
          </p:cNvCxnSpPr>
          <p:nvPr userDrawn="1"/>
        </p:nvCxnSpPr>
        <p:spPr>
          <a:xfrm>
            <a:off x="-3894" y="278550"/>
            <a:ext cx="1200566" cy="0"/>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3186DD5E-C43C-474A-AD24-31CB4642EFED}"/>
              </a:ext>
            </a:extLst>
          </p:cNvPr>
          <p:cNvSpPr/>
          <p:nvPr userDrawn="1"/>
        </p:nvSpPr>
        <p:spPr>
          <a:xfrm>
            <a:off x="1196672" y="206550"/>
            <a:ext cx="144000" cy="144000"/>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Gerader Verbinder 35">
            <a:extLst>
              <a:ext uri="{FF2B5EF4-FFF2-40B4-BE49-F238E27FC236}">
                <a16:creationId xmlns:a16="http://schemas.microsoft.com/office/drawing/2014/main" id="{C8E2A01C-11ED-9B5E-A8A7-2FB4A5EF8BFF}"/>
              </a:ext>
            </a:extLst>
          </p:cNvPr>
          <p:cNvCxnSpPr>
            <a:cxnSpLocks/>
            <a:stCxn id="35" idx="6"/>
            <a:endCxn id="37" idx="2"/>
          </p:cNvCxnSpPr>
          <p:nvPr userDrawn="1"/>
        </p:nvCxnSpPr>
        <p:spPr>
          <a:xfrm>
            <a:off x="1340672" y="278550"/>
            <a:ext cx="1456467" cy="2805"/>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sp>
        <p:nvSpPr>
          <p:cNvPr id="37" name="Ellipse 36">
            <a:extLst>
              <a:ext uri="{FF2B5EF4-FFF2-40B4-BE49-F238E27FC236}">
                <a16:creationId xmlns:a16="http://schemas.microsoft.com/office/drawing/2014/main" id="{FF46D511-CAC7-FBF3-0352-B63E00C0F801}"/>
              </a:ext>
            </a:extLst>
          </p:cNvPr>
          <p:cNvSpPr/>
          <p:nvPr userDrawn="1"/>
        </p:nvSpPr>
        <p:spPr>
          <a:xfrm>
            <a:off x="2797139" y="209355"/>
            <a:ext cx="144000" cy="144000"/>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Gerader Verbinder 37">
            <a:extLst>
              <a:ext uri="{FF2B5EF4-FFF2-40B4-BE49-F238E27FC236}">
                <a16:creationId xmlns:a16="http://schemas.microsoft.com/office/drawing/2014/main" id="{ACDF6F9B-B9BE-8B8B-932F-39E9FC9DDFFE}"/>
              </a:ext>
            </a:extLst>
          </p:cNvPr>
          <p:cNvCxnSpPr>
            <a:cxnSpLocks/>
            <a:stCxn id="45" idx="6"/>
            <a:endCxn id="39" idx="2"/>
          </p:cNvCxnSpPr>
          <p:nvPr userDrawn="1"/>
        </p:nvCxnSpPr>
        <p:spPr>
          <a:xfrm flipV="1">
            <a:off x="9402044" y="279311"/>
            <a:ext cx="1462435" cy="169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sp>
        <p:nvSpPr>
          <p:cNvPr id="39" name="Ellipse 38">
            <a:extLst>
              <a:ext uri="{FF2B5EF4-FFF2-40B4-BE49-F238E27FC236}">
                <a16:creationId xmlns:a16="http://schemas.microsoft.com/office/drawing/2014/main" id="{F95B908D-C468-2FAC-468D-3F7511E7038E}"/>
              </a:ext>
            </a:extLst>
          </p:cNvPr>
          <p:cNvSpPr/>
          <p:nvPr userDrawn="1"/>
        </p:nvSpPr>
        <p:spPr>
          <a:xfrm>
            <a:off x="10864479" y="207311"/>
            <a:ext cx="144000" cy="144000"/>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Gerader Verbinder 39">
            <a:extLst>
              <a:ext uri="{FF2B5EF4-FFF2-40B4-BE49-F238E27FC236}">
                <a16:creationId xmlns:a16="http://schemas.microsoft.com/office/drawing/2014/main" id="{B18272D2-761F-3C33-8594-B70BBFF37EE6}"/>
              </a:ext>
            </a:extLst>
          </p:cNvPr>
          <p:cNvCxnSpPr>
            <a:cxnSpLocks/>
            <a:stCxn id="39" idx="6"/>
          </p:cNvCxnSpPr>
          <p:nvPr userDrawn="1"/>
        </p:nvCxnSpPr>
        <p:spPr>
          <a:xfrm>
            <a:off x="11008479" y="279311"/>
            <a:ext cx="1184475" cy="0"/>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42" name="Gerader Verbinder 41">
            <a:extLst>
              <a:ext uri="{FF2B5EF4-FFF2-40B4-BE49-F238E27FC236}">
                <a16:creationId xmlns:a16="http://schemas.microsoft.com/office/drawing/2014/main" id="{7B101872-DBBB-D19D-DAE3-FCDC76C51D1D}"/>
              </a:ext>
            </a:extLst>
          </p:cNvPr>
          <p:cNvCxnSpPr>
            <a:cxnSpLocks/>
            <a:stCxn id="49" idx="6"/>
            <a:endCxn id="43" idx="2"/>
          </p:cNvCxnSpPr>
          <p:nvPr userDrawn="1"/>
        </p:nvCxnSpPr>
        <p:spPr>
          <a:xfrm flipV="1">
            <a:off x="6177085" y="280605"/>
            <a:ext cx="1486460" cy="26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sp>
        <p:nvSpPr>
          <p:cNvPr id="43" name="Ellipse 42">
            <a:extLst>
              <a:ext uri="{FF2B5EF4-FFF2-40B4-BE49-F238E27FC236}">
                <a16:creationId xmlns:a16="http://schemas.microsoft.com/office/drawing/2014/main" id="{2FD367D1-8C45-23CE-193B-052C052662AA}"/>
              </a:ext>
            </a:extLst>
          </p:cNvPr>
          <p:cNvSpPr/>
          <p:nvPr userDrawn="1"/>
        </p:nvSpPr>
        <p:spPr>
          <a:xfrm>
            <a:off x="7663545" y="208605"/>
            <a:ext cx="144000" cy="144000"/>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Gerader Verbinder 43">
            <a:extLst>
              <a:ext uri="{FF2B5EF4-FFF2-40B4-BE49-F238E27FC236}">
                <a16:creationId xmlns:a16="http://schemas.microsoft.com/office/drawing/2014/main" id="{73A65E3B-7419-7634-43D5-F14B768ECA50}"/>
              </a:ext>
            </a:extLst>
          </p:cNvPr>
          <p:cNvCxnSpPr>
            <a:cxnSpLocks/>
            <a:stCxn id="43" idx="6"/>
            <a:endCxn id="45" idx="2"/>
          </p:cNvCxnSpPr>
          <p:nvPr userDrawn="1"/>
        </p:nvCxnSpPr>
        <p:spPr>
          <a:xfrm>
            <a:off x="7807545" y="280605"/>
            <a:ext cx="1450499" cy="402"/>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sp>
        <p:nvSpPr>
          <p:cNvPr id="45" name="Ellipse 44">
            <a:extLst>
              <a:ext uri="{FF2B5EF4-FFF2-40B4-BE49-F238E27FC236}">
                <a16:creationId xmlns:a16="http://schemas.microsoft.com/office/drawing/2014/main" id="{2358F46B-2C18-3600-5512-57475A47E6D6}"/>
              </a:ext>
            </a:extLst>
          </p:cNvPr>
          <p:cNvSpPr/>
          <p:nvPr userDrawn="1"/>
        </p:nvSpPr>
        <p:spPr>
          <a:xfrm>
            <a:off x="9258044" y="209007"/>
            <a:ext cx="144000" cy="144000"/>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Gerader Verbinder 45">
            <a:extLst>
              <a:ext uri="{FF2B5EF4-FFF2-40B4-BE49-F238E27FC236}">
                <a16:creationId xmlns:a16="http://schemas.microsoft.com/office/drawing/2014/main" id="{D352600A-BAB7-E4AF-2BCF-72E4F97E2CBB}"/>
              </a:ext>
            </a:extLst>
          </p:cNvPr>
          <p:cNvCxnSpPr>
            <a:cxnSpLocks/>
            <a:stCxn id="37" idx="6"/>
            <a:endCxn id="47" idx="2"/>
          </p:cNvCxnSpPr>
          <p:nvPr userDrawn="1"/>
        </p:nvCxnSpPr>
        <p:spPr>
          <a:xfrm flipV="1">
            <a:off x="2941139" y="280689"/>
            <a:ext cx="1479467" cy="666"/>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sp>
        <p:nvSpPr>
          <p:cNvPr id="47" name="Ellipse 46">
            <a:extLst>
              <a:ext uri="{FF2B5EF4-FFF2-40B4-BE49-F238E27FC236}">
                <a16:creationId xmlns:a16="http://schemas.microsoft.com/office/drawing/2014/main" id="{2A3FC594-3CC7-CCBD-1285-97C6E0248C7E}"/>
              </a:ext>
            </a:extLst>
          </p:cNvPr>
          <p:cNvSpPr/>
          <p:nvPr userDrawn="1"/>
        </p:nvSpPr>
        <p:spPr>
          <a:xfrm>
            <a:off x="4420606" y="208689"/>
            <a:ext cx="144000" cy="144000"/>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Gerader Verbinder 47">
            <a:extLst>
              <a:ext uri="{FF2B5EF4-FFF2-40B4-BE49-F238E27FC236}">
                <a16:creationId xmlns:a16="http://schemas.microsoft.com/office/drawing/2014/main" id="{3AC1B85D-CD37-B0D9-8374-9DC0CBAB01D0}"/>
              </a:ext>
            </a:extLst>
          </p:cNvPr>
          <p:cNvCxnSpPr>
            <a:cxnSpLocks/>
            <a:stCxn id="47" idx="6"/>
            <a:endCxn id="49" idx="2"/>
          </p:cNvCxnSpPr>
          <p:nvPr userDrawn="1"/>
        </p:nvCxnSpPr>
        <p:spPr>
          <a:xfrm>
            <a:off x="4564606" y="280689"/>
            <a:ext cx="1468479" cy="183"/>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sp>
        <p:nvSpPr>
          <p:cNvPr id="49" name="Ellipse 48">
            <a:extLst>
              <a:ext uri="{FF2B5EF4-FFF2-40B4-BE49-F238E27FC236}">
                <a16:creationId xmlns:a16="http://schemas.microsoft.com/office/drawing/2014/main" id="{B75E1387-42CE-FDAA-3EA8-F6DE24E3B44A}"/>
              </a:ext>
            </a:extLst>
          </p:cNvPr>
          <p:cNvSpPr/>
          <p:nvPr userDrawn="1"/>
        </p:nvSpPr>
        <p:spPr>
          <a:xfrm>
            <a:off x="6033085" y="208872"/>
            <a:ext cx="144000" cy="144000"/>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24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6FD67-36ED-C66C-F96A-10F9B294A32A}"/>
              </a:ext>
            </a:extLst>
          </p:cNvPr>
          <p:cNvSpPr>
            <a:spLocks noGrp="1"/>
          </p:cNvSpPr>
          <p:nvPr>
            <p:ph type="title"/>
          </p:nvPr>
        </p:nvSpPr>
        <p:spPr/>
        <p:txBody>
          <a:bodyPr/>
          <a:lstStyle>
            <a:lvl1pPr>
              <a:defRPr>
                <a:solidFill>
                  <a:srgbClr val="1A2A5B"/>
                </a:solidFill>
              </a:defRPr>
            </a:lvl1pPr>
          </a:lstStyle>
          <a:p>
            <a:r>
              <a:rPr lang="de-DE" dirty="0"/>
              <a:t>Mastertitelformat bearbeiten</a:t>
            </a:r>
            <a:endParaRPr lang="en-US" dirty="0"/>
          </a:p>
        </p:txBody>
      </p:sp>
      <p:sp>
        <p:nvSpPr>
          <p:cNvPr id="3" name="Inhaltsplatzhalter 2">
            <a:extLst>
              <a:ext uri="{FF2B5EF4-FFF2-40B4-BE49-F238E27FC236}">
                <a16:creationId xmlns:a16="http://schemas.microsoft.com/office/drawing/2014/main" id="{3342BC9A-CF7F-808E-510B-30D5CED6F58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0A74BF5F-FC87-F110-DA56-8374C90E6979}"/>
              </a:ext>
            </a:extLst>
          </p:cNvPr>
          <p:cNvSpPr>
            <a:spLocks noGrp="1"/>
          </p:cNvSpPr>
          <p:nvPr>
            <p:ph type="dt" sz="half" idx="10"/>
          </p:nvPr>
        </p:nvSpPr>
        <p:spPr/>
        <p:txBody>
          <a:bodyPr/>
          <a:lstStyle>
            <a:lvl1pPr>
              <a:defRPr/>
            </a:lvl1pPr>
          </a:lstStyle>
          <a:p>
            <a:r>
              <a:rPr lang="en-US"/>
              <a:t>13.01.2025</a:t>
            </a:r>
            <a:endParaRPr lang="en-US" dirty="0"/>
          </a:p>
        </p:txBody>
      </p:sp>
      <p:sp>
        <p:nvSpPr>
          <p:cNvPr id="5" name="Fußzeilenplatzhalter 4">
            <a:extLst>
              <a:ext uri="{FF2B5EF4-FFF2-40B4-BE49-F238E27FC236}">
                <a16:creationId xmlns:a16="http://schemas.microsoft.com/office/drawing/2014/main" id="{E9FBD865-87A4-6AE8-5187-C6D61C3F242E}"/>
              </a:ext>
            </a:extLst>
          </p:cNvPr>
          <p:cNvSpPr>
            <a:spLocks noGrp="1"/>
          </p:cNvSpPr>
          <p:nvPr>
            <p:ph type="ftr" sz="quarter" idx="11"/>
          </p:nvPr>
        </p:nvSpPr>
        <p:spPr/>
        <p:txBody>
          <a:bodyPr/>
          <a:lstStyle/>
          <a:p>
            <a:r>
              <a:rPr lang="en-US" dirty="0"/>
              <a:t>Maria Leibelt - leptoquarks decaying into the btau final state</a:t>
            </a:r>
          </a:p>
        </p:txBody>
      </p:sp>
      <p:sp>
        <p:nvSpPr>
          <p:cNvPr id="6" name="Foliennummernplatzhalter 5">
            <a:extLst>
              <a:ext uri="{FF2B5EF4-FFF2-40B4-BE49-F238E27FC236}">
                <a16:creationId xmlns:a16="http://schemas.microsoft.com/office/drawing/2014/main" id="{DC7B0653-A326-773B-1048-24246ABA0A0E}"/>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259923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697B41-1768-5252-F3FE-DD20F1C4045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D35572F3-F9C2-F2D7-0960-B83FFA1282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6F78DF2-D4C6-CBB0-9157-C189603043EC}"/>
              </a:ext>
            </a:extLst>
          </p:cNvPr>
          <p:cNvSpPr>
            <a:spLocks noGrp="1"/>
          </p:cNvSpPr>
          <p:nvPr>
            <p:ph type="dt" sz="half" idx="10"/>
          </p:nvPr>
        </p:nvSpPr>
        <p:spPr/>
        <p:txBody>
          <a:bodyPr/>
          <a:lstStyle>
            <a:lvl1pPr>
              <a:defRPr/>
            </a:lvl1pPr>
          </a:lstStyle>
          <a:p>
            <a:r>
              <a:rPr lang="en-US"/>
              <a:t>13.01.2025</a:t>
            </a:r>
            <a:endParaRPr lang="en-US" dirty="0"/>
          </a:p>
        </p:txBody>
      </p:sp>
      <p:sp>
        <p:nvSpPr>
          <p:cNvPr id="5" name="Fußzeilenplatzhalter 4">
            <a:extLst>
              <a:ext uri="{FF2B5EF4-FFF2-40B4-BE49-F238E27FC236}">
                <a16:creationId xmlns:a16="http://schemas.microsoft.com/office/drawing/2014/main" id="{55DB3B71-7F02-97D8-0D80-DA1836EC011A}"/>
              </a:ext>
            </a:extLst>
          </p:cNvPr>
          <p:cNvSpPr>
            <a:spLocks noGrp="1"/>
          </p:cNvSpPr>
          <p:nvPr>
            <p:ph type="ftr" sz="quarter" idx="11"/>
          </p:nvPr>
        </p:nvSpPr>
        <p:spPr/>
        <p:txBody>
          <a:bodyPr/>
          <a:lstStyle/>
          <a:p>
            <a:r>
              <a:rPr lang="en-US" dirty="0"/>
              <a:t>Maria Leibelt - leptoquarks decaying into the btau final state</a:t>
            </a:r>
          </a:p>
        </p:txBody>
      </p:sp>
      <p:sp>
        <p:nvSpPr>
          <p:cNvPr id="6" name="Foliennummernplatzhalter 5">
            <a:extLst>
              <a:ext uri="{FF2B5EF4-FFF2-40B4-BE49-F238E27FC236}">
                <a16:creationId xmlns:a16="http://schemas.microsoft.com/office/drawing/2014/main" id="{1407198C-412C-0CD2-14D2-C810BE2AA298}"/>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322353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A00E9-D7DD-DAE3-E3AC-B850AF24FEAE}"/>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5F27B54B-00E6-569C-003D-6627F708090C}"/>
              </a:ext>
            </a:extLst>
          </p:cNvPr>
          <p:cNvSpPr>
            <a:spLocks noGrp="1"/>
          </p:cNvSpPr>
          <p:nvPr>
            <p:ph sz="half" idx="1"/>
          </p:nvPr>
        </p:nvSpPr>
        <p:spPr>
          <a:xfrm>
            <a:off x="493159" y="1304818"/>
            <a:ext cx="5526641" cy="510625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a:extLst>
              <a:ext uri="{FF2B5EF4-FFF2-40B4-BE49-F238E27FC236}">
                <a16:creationId xmlns:a16="http://schemas.microsoft.com/office/drawing/2014/main" id="{5A027C35-7583-B381-5390-0AE0C319D227}"/>
              </a:ext>
            </a:extLst>
          </p:cNvPr>
          <p:cNvSpPr>
            <a:spLocks noGrp="1"/>
          </p:cNvSpPr>
          <p:nvPr>
            <p:ph sz="half" idx="2"/>
          </p:nvPr>
        </p:nvSpPr>
        <p:spPr>
          <a:xfrm>
            <a:off x="6172200" y="1304818"/>
            <a:ext cx="5509516" cy="510625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umsplatzhalter 4">
            <a:extLst>
              <a:ext uri="{FF2B5EF4-FFF2-40B4-BE49-F238E27FC236}">
                <a16:creationId xmlns:a16="http://schemas.microsoft.com/office/drawing/2014/main" id="{1E9176EE-B034-FD30-F266-F23519ED0AD8}"/>
              </a:ext>
            </a:extLst>
          </p:cNvPr>
          <p:cNvSpPr>
            <a:spLocks noGrp="1"/>
          </p:cNvSpPr>
          <p:nvPr>
            <p:ph type="dt" sz="half" idx="10"/>
          </p:nvPr>
        </p:nvSpPr>
        <p:spPr/>
        <p:txBody>
          <a:bodyPr/>
          <a:lstStyle>
            <a:lvl1pPr>
              <a:defRPr/>
            </a:lvl1pPr>
          </a:lstStyle>
          <a:p>
            <a:r>
              <a:rPr lang="en-US"/>
              <a:t>13.01.2025</a:t>
            </a:r>
            <a:endParaRPr lang="en-US" dirty="0"/>
          </a:p>
        </p:txBody>
      </p:sp>
      <p:sp>
        <p:nvSpPr>
          <p:cNvPr id="6" name="Fußzeilenplatzhalter 5">
            <a:extLst>
              <a:ext uri="{FF2B5EF4-FFF2-40B4-BE49-F238E27FC236}">
                <a16:creationId xmlns:a16="http://schemas.microsoft.com/office/drawing/2014/main" id="{C9F23ECE-146F-7AD5-6F42-8D302C79245B}"/>
              </a:ext>
            </a:extLst>
          </p:cNvPr>
          <p:cNvSpPr>
            <a:spLocks noGrp="1"/>
          </p:cNvSpPr>
          <p:nvPr>
            <p:ph type="ftr" sz="quarter" idx="11"/>
          </p:nvPr>
        </p:nvSpPr>
        <p:spPr/>
        <p:txBody>
          <a:bodyPr/>
          <a:lstStyle/>
          <a:p>
            <a:r>
              <a:rPr lang="en-US" dirty="0"/>
              <a:t>Maria Leibelt - leptoquarks decaying into the btau final state</a:t>
            </a:r>
          </a:p>
        </p:txBody>
      </p:sp>
      <p:sp>
        <p:nvSpPr>
          <p:cNvPr id="7" name="Foliennummernplatzhalter 6">
            <a:extLst>
              <a:ext uri="{FF2B5EF4-FFF2-40B4-BE49-F238E27FC236}">
                <a16:creationId xmlns:a16="http://schemas.microsoft.com/office/drawing/2014/main" id="{973A5E6D-3155-2CC1-6C70-7711DBEE3E9A}"/>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374503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953A-E5B3-3DA2-284D-C64091367312}"/>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8AEC3608-10F9-B184-321E-55F1D3C5A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E4D619F-E29B-C5F8-F184-D74E03A6B97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98AD3685-7ADE-43E3-11F5-09511363C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C51577E-17D3-15CA-B0E8-906560CD3DB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7E91B8D3-4CF2-BD60-E063-AEB78364A43E}"/>
              </a:ext>
            </a:extLst>
          </p:cNvPr>
          <p:cNvSpPr>
            <a:spLocks noGrp="1"/>
          </p:cNvSpPr>
          <p:nvPr>
            <p:ph type="dt" sz="half" idx="10"/>
          </p:nvPr>
        </p:nvSpPr>
        <p:spPr/>
        <p:txBody>
          <a:bodyPr/>
          <a:lstStyle>
            <a:lvl1pPr>
              <a:defRPr/>
            </a:lvl1pPr>
          </a:lstStyle>
          <a:p>
            <a:r>
              <a:rPr lang="en-US"/>
              <a:t>13.01.2025</a:t>
            </a:r>
            <a:endParaRPr lang="en-US" dirty="0"/>
          </a:p>
        </p:txBody>
      </p:sp>
      <p:sp>
        <p:nvSpPr>
          <p:cNvPr id="8" name="Fußzeilenplatzhalter 7">
            <a:extLst>
              <a:ext uri="{FF2B5EF4-FFF2-40B4-BE49-F238E27FC236}">
                <a16:creationId xmlns:a16="http://schemas.microsoft.com/office/drawing/2014/main" id="{3A496E66-8F5C-6595-25BF-C572C9651FC5}"/>
              </a:ext>
            </a:extLst>
          </p:cNvPr>
          <p:cNvSpPr>
            <a:spLocks noGrp="1"/>
          </p:cNvSpPr>
          <p:nvPr>
            <p:ph type="ftr" sz="quarter" idx="11"/>
          </p:nvPr>
        </p:nvSpPr>
        <p:spPr/>
        <p:txBody>
          <a:bodyPr/>
          <a:lstStyle/>
          <a:p>
            <a:r>
              <a:rPr lang="en-US" dirty="0"/>
              <a:t>Maria Leibelt - leptoquarks decaying into the btau final state</a:t>
            </a:r>
          </a:p>
        </p:txBody>
      </p:sp>
      <p:sp>
        <p:nvSpPr>
          <p:cNvPr id="9" name="Foliennummernplatzhalter 8">
            <a:extLst>
              <a:ext uri="{FF2B5EF4-FFF2-40B4-BE49-F238E27FC236}">
                <a16:creationId xmlns:a16="http://schemas.microsoft.com/office/drawing/2014/main" id="{791F67F4-1954-F478-A955-4F0F8D312D48}"/>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18656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288F6-DE5F-7FCA-7032-DF37233F62BD}"/>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CE2E56F-7C1D-C92D-45C9-B65440A07B5C}"/>
              </a:ext>
            </a:extLst>
          </p:cNvPr>
          <p:cNvSpPr>
            <a:spLocks noGrp="1"/>
          </p:cNvSpPr>
          <p:nvPr>
            <p:ph type="dt" sz="half" idx="10"/>
          </p:nvPr>
        </p:nvSpPr>
        <p:spPr/>
        <p:txBody>
          <a:bodyPr/>
          <a:lstStyle/>
          <a:p>
            <a:r>
              <a:rPr lang="en-US"/>
              <a:t>13.01.2025</a:t>
            </a:r>
          </a:p>
        </p:txBody>
      </p:sp>
      <p:sp>
        <p:nvSpPr>
          <p:cNvPr id="4" name="Fußzeilenplatzhalter 3">
            <a:extLst>
              <a:ext uri="{FF2B5EF4-FFF2-40B4-BE49-F238E27FC236}">
                <a16:creationId xmlns:a16="http://schemas.microsoft.com/office/drawing/2014/main" id="{E6026FEB-3E9C-DD2C-B08D-C85B549AB60B}"/>
              </a:ext>
            </a:extLst>
          </p:cNvPr>
          <p:cNvSpPr>
            <a:spLocks noGrp="1"/>
          </p:cNvSpPr>
          <p:nvPr>
            <p:ph type="ftr" sz="quarter" idx="11"/>
          </p:nvPr>
        </p:nvSpPr>
        <p:spPr/>
        <p:txBody>
          <a:bodyPr/>
          <a:lstStyle/>
          <a:p>
            <a:r>
              <a:rPr lang="en-US" dirty="0"/>
              <a:t>Maria Leibelt - leptoquarks decaying into the btau final state</a:t>
            </a:r>
          </a:p>
        </p:txBody>
      </p:sp>
      <p:sp>
        <p:nvSpPr>
          <p:cNvPr id="5" name="Foliennummernplatzhalter 4">
            <a:extLst>
              <a:ext uri="{FF2B5EF4-FFF2-40B4-BE49-F238E27FC236}">
                <a16:creationId xmlns:a16="http://schemas.microsoft.com/office/drawing/2014/main" id="{F33A0E9C-DEC0-90E1-BF11-100CB2202BC4}"/>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88789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811BCAA-D3AC-3710-8E1B-A86FA07DAF7E}"/>
              </a:ext>
            </a:extLst>
          </p:cNvPr>
          <p:cNvSpPr>
            <a:spLocks noGrp="1"/>
          </p:cNvSpPr>
          <p:nvPr>
            <p:ph type="dt" sz="half" idx="10"/>
          </p:nvPr>
        </p:nvSpPr>
        <p:spPr/>
        <p:txBody>
          <a:bodyPr/>
          <a:lstStyle/>
          <a:p>
            <a:r>
              <a:rPr lang="en-US"/>
              <a:t>13.01.2025</a:t>
            </a:r>
          </a:p>
        </p:txBody>
      </p:sp>
      <p:sp>
        <p:nvSpPr>
          <p:cNvPr id="3" name="Fußzeilenplatzhalter 2">
            <a:extLst>
              <a:ext uri="{FF2B5EF4-FFF2-40B4-BE49-F238E27FC236}">
                <a16:creationId xmlns:a16="http://schemas.microsoft.com/office/drawing/2014/main" id="{19B66F87-E95C-C8AB-1AC7-D63920E12527}"/>
              </a:ext>
            </a:extLst>
          </p:cNvPr>
          <p:cNvSpPr>
            <a:spLocks noGrp="1"/>
          </p:cNvSpPr>
          <p:nvPr>
            <p:ph type="ftr" sz="quarter" idx="11"/>
          </p:nvPr>
        </p:nvSpPr>
        <p:spPr/>
        <p:txBody>
          <a:bodyPr/>
          <a:lstStyle/>
          <a:p>
            <a:r>
              <a:rPr lang="en-US" dirty="0"/>
              <a:t>Maria Leibelt - leptoquarks decaying into the btau final state</a:t>
            </a:r>
          </a:p>
        </p:txBody>
      </p:sp>
      <p:sp>
        <p:nvSpPr>
          <p:cNvPr id="4" name="Foliennummernplatzhalter 3">
            <a:extLst>
              <a:ext uri="{FF2B5EF4-FFF2-40B4-BE49-F238E27FC236}">
                <a16:creationId xmlns:a16="http://schemas.microsoft.com/office/drawing/2014/main" id="{95973AB8-8FBC-E09D-FC30-8930F3E06462}"/>
              </a:ext>
            </a:extLst>
          </p:cNvPr>
          <p:cNvSpPr>
            <a:spLocks noGrp="1"/>
          </p:cNvSpPr>
          <p:nvPr>
            <p:ph type="sldNum" sz="quarter" idx="12"/>
          </p:nvPr>
        </p:nvSpPr>
        <p:spPr/>
        <p:txBody>
          <a:bodyPr/>
          <a:lstStyle/>
          <a:p>
            <a:fld id="{9E4A4AE1-0A76-41A0-8B58-58D6B4CCB40E}" type="slidenum">
              <a:rPr lang="en-US" smtClean="0"/>
              <a:t>‹#›</a:t>
            </a:fld>
            <a:endParaRPr lang="en-US" dirty="0"/>
          </a:p>
        </p:txBody>
      </p:sp>
    </p:spTree>
    <p:extLst>
      <p:ext uri="{BB962C8B-B14F-4D97-AF65-F5344CB8AC3E}">
        <p14:creationId xmlns:p14="http://schemas.microsoft.com/office/powerpoint/2010/main" val="106539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0CE72-8967-46C2-E538-EF468A421FB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7057E912-A1F9-9C81-CD79-9902A3DFE2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D487A7F3-B1AF-4CFE-42C9-BF0974C6E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FD921C-D0B4-C1C8-0AB3-1E1B979ADE46}"/>
              </a:ext>
            </a:extLst>
          </p:cNvPr>
          <p:cNvSpPr>
            <a:spLocks noGrp="1"/>
          </p:cNvSpPr>
          <p:nvPr>
            <p:ph type="dt" sz="half" idx="10"/>
          </p:nvPr>
        </p:nvSpPr>
        <p:spPr/>
        <p:txBody>
          <a:bodyPr/>
          <a:lstStyle/>
          <a:p>
            <a:r>
              <a:rPr lang="en-US"/>
              <a:t>13.01.2025</a:t>
            </a:r>
          </a:p>
        </p:txBody>
      </p:sp>
      <p:sp>
        <p:nvSpPr>
          <p:cNvPr id="6" name="Fußzeilenplatzhalter 5">
            <a:extLst>
              <a:ext uri="{FF2B5EF4-FFF2-40B4-BE49-F238E27FC236}">
                <a16:creationId xmlns:a16="http://schemas.microsoft.com/office/drawing/2014/main" id="{A7C766FD-9464-6B05-CC2A-DE35D5ABB4C0}"/>
              </a:ext>
            </a:extLst>
          </p:cNvPr>
          <p:cNvSpPr>
            <a:spLocks noGrp="1"/>
          </p:cNvSpPr>
          <p:nvPr>
            <p:ph type="ftr" sz="quarter" idx="11"/>
          </p:nvPr>
        </p:nvSpPr>
        <p:spPr/>
        <p:txBody>
          <a:bodyPr/>
          <a:lstStyle/>
          <a:p>
            <a:r>
              <a:rPr lang="en-US" dirty="0"/>
              <a:t>Maria Leibelt - leptoquarks decaying into the btau final state</a:t>
            </a:r>
          </a:p>
        </p:txBody>
      </p:sp>
      <p:sp>
        <p:nvSpPr>
          <p:cNvPr id="7" name="Foliennummernplatzhalter 6">
            <a:extLst>
              <a:ext uri="{FF2B5EF4-FFF2-40B4-BE49-F238E27FC236}">
                <a16:creationId xmlns:a16="http://schemas.microsoft.com/office/drawing/2014/main" id="{CDB82059-0ADD-CF01-5A03-B931770B60A7}"/>
              </a:ext>
            </a:extLst>
          </p:cNvPr>
          <p:cNvSpPr>
            <a:spLocks noGrp="1"/>
          </p:cNvSpPr>
          <p:nvPr>
            <p:ph type="sldNum" sz="quarter" idx="12"/>
          </p:nvPr>
        </p:nvSpPr>
        <p:spPr/>
        <p:txBody>
          <a:bodyPr/>
          <a:lstStyle/>
          <a:p>
            <a:fld id="{9E4A4AE1-0A76-41A0-8B58-58D6B4CCB40E}" type="slidenum">
              <a:rPr lang="en-US" smtClean="0"/>
              <a:t>‹#›</a:t>
            </a:fld>
            <a:endParaRPr lang="en-US"/>
          </a:p>
        </p:txBody>
      </p:sp>
    </p:spTree>
    <p:extLst>
      <p:ext uri="{BB962C8B-B14F-4D97-AF65-F5344CB8AC3E}">
        <p14:creationId xmlns:p14="http://schemas.microsoft.com/office/powerpoint/2010/main" val="347654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AE443E9-7C3B-8B6B-A3C9-44135C748C5E}"/>
              </a:ext>
            </a:extLst>
          </p:cNvPr>
          <p:cNvSpPr>
            <a:spLocks noGrp="1"/>
          </p:cNvSpPr>
          <p:nvPr>
            <p:ph type="title"/>
          </p:nvPr>
        </p:nvSpPr>
        <p:spPr>
          <a:xfrm>
            <a:off x="493159" y="365124"/>
            <a:ext cx="11188557" cy="850581"/>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platzhalter 2">
            <a:extLst>
              <a:ext uri="{FF2B5EF4-FFF2-40B4-BE49-F238E27FC236}">
                <a16:creationId xmlns:a16="http://schemas.microsoft.com/office/drawing/2014/main" id="{5727E592-DC18-82ED-6900-862781CF2744}"/>
              </a:ext>
            </a:extLst>
          </p:cNvPr>
          <p:cNvSpPr>
            <a:spLocks noGrp="1"/>
          </p:cNvSpPr>
          <p:nvPr>
            <p:ph type="body" idx="1"/>
          </p:nvPr>
        </p:nvSpPr>
        <p:spPr>
          <a:xfrm>
            <a:off x="493159" y="1304818"/>
            <a:ext cx="11188557" cy="510625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07988A7B-369D-C699-21F1-98705FED02DC}"/>
              </a:ext>
            </a:extLst>
          </p:cNvPr>
          <p:cNvSpPr>
            <a:spLocks noGrp="1"/>
          </p:cNvSpPr>
          <p:nvPr>
            <p:ph type="dt" sz="half" idx="2"/>
          </p:nvPr>
        </p:nvSpPr>
        <p:spPr>
          <a:xfrm>
            <a:off x="493159" y="6500186"/>
            <a:ext cx="3088241" cy="365125"/>
          </a:xfrm>
          <a:prstGeom prst="rect">
            <a:avLst/>
          </a:prstGeom>
        </p:spPr>
        <p:txBody>
          <a:bodyPr vert="horz" lIns="91440" tIns="45720" rIns="91440" bIns="45720" rtlCol="0" anchor="ctr"/>
          <a:lstStyle>
            <a:lvl1pPr algn="l">
              <a:defRPr sz="1200">
                <a:solidFill>
                  <a:schemeClr val="tx1">
                    <a:tint val="82000"/>
                  </a:schemeClr>
                </a:solidFill>
                <a:latin typeface="Aptos Light" panose="020B0004020202020204" pitchFamily="34" charset="0"/>
              </a:defRPr>
            </a:lvl1pPr>
          </a:lstStyle>
          <a:p>
            <a:r>
              <a:rPr lang="en-US"/>
              <a:t>13.01.2025</a:t>
            </a:r>
            <a:endParaRPr lang="en-US" dirty="0"/>
          </a:p>
        </p:txBody>
      </p:sp>
      <p:sp>
        <p:nvSpPr>
          <p:cNvPr id="5" name="Fußzeilenplatzhalter 4">
            <a:extLst>
              <a:ext uri="{FF2B5EF4-FFF2-40B4-BE49-F238E27FC236}">
                <a16:creationId xmlns:a16="http://schemas.microsoft.com/office/drawing/2014/main" id="{0DA68249-B0C6-A29D-6507-7D6C2A9E595F}"/>
              </a:ext>
            </a:extLst>
          </p:cNvPr>
          <p:cNvSpPr>
            <a:spLocks noGrp="1"/>
          </p:cNvSpPr>
          <p:nvPr>
            <p:ph type="ftr" sz="quarter" idx="3"/>
          </p:nvPr>
        </p:nvSpPr>
        <p:spPr>
          <a:xfrm>
            <a:off x="4038600" y="6500186"/>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ptos Light" panose="020B0004020202020204" pitchFamily="34" charset="0"/>
              </a:defRPr>
            </a:lvl1pPr>
          </a:lstStyle>
          <a:p>
            <a:r>
              <a:rPr lang="en-US" dirty="0"/>
              <a:t>Maria Leibelt - leptoquarks decaying into the btau final state</a:t>
            </a:r>
          </a:p>
        </p:txBody>
      </p:sp>
      <p:sp>
        <p:nvSpPr>
          <p:cNvPr id="6" name="Foliennummernplatzhalter 5">
            <a:extLst>
              <a:ext uri="{FF2B5EF4-FFF2-40B4-BE49-F238E27FC236}">
                <a16:creationId xmlns:a16="http://schemas.microsoft.com/office/drawing/2014/main" id="{3D1AF580-E372-8CC6-0617-3BBC7C054877}"/>
              </a:ext>
            </a:extLst>
          </p:cNvPr>
          <p:cNvSpPr>
            <a:spLocks noGrp="1"/>
          </p:cNvSpPr>
          <p:nvPr>
            <p:ph type="sldNum" sz="quarter" idx="4"/>
          </p:nvPr>
        </p:nvSpPr>
        <p:spPr>
          <a:xfrm>
            <a:off x="8610600" y="6500186"/>
            <a:ext cx="3071116" cy="365125"/>
          </a:xfrm>
          <a:prstGeom prst="rect">
            <a:avLst/>
          </a:prstGeom>
        </p:spPr>
        <p:txBody>
          <a:bodyPr vert="horz" lIns="91440" tIns="45720" rIns="91440" bIns="45720" rtlCol="0" anchor="ctr"/>
          <a:lstStyle>
            <a:lvl1pPr algn="r">
              <a:defRPr sz="1200">
                <a:solidFill>
                  <a:schemeClr val="tx1">
                    <a:tint val="82000"/>
                  </a:schemeClr>
                </a:solidFill>
                <a:latin typeface="Aptos Light" panose="020B0004020202020204" pitchFamily="34" charset="0"/>
              </a:defRPr>
            </a:lvl1pPr>
          </a:lstStyle>
          <a:p>
            <a:fld id="{9E4A4AE1-0A76-41A0-8B58-58D6B4CCB40E}" type="slidenum">
              <a:rPr lang="en-US" smtClean="0"/>
              <a:pPr/>
              <a:t>‹#›</a:t>
            </a:fld>
            <a:endParaRPr lang="en-US" dirty="0"/>
          </a:p>
        </p:txBody>
      </p:sp>
    </p:spTree>
    <p:extLst>
      <p:ext uri="{BB962C8B-B14F-4D97-AF65-F5344CB8AC3E}">
        <p14:creationId xmlns:p14="http://schemas.microsoft.com/office/powerpoint/2010/main" val="48536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kern="1200">
          <a:solidFill>
            <a:schemeClr val="tx1"/>
          </a:solidFill>
          <a:latin typeface="+mn-lt"/>
          <a:ea typeface="Verdana" panose="020B0604030504040204" pitchFamily="34" charset="0"/>
          <a:cs typeface="Aptos Serif" panose="020B0502040204020203"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71.png"/><Relationship Id="rId4" Type="http://schemas.openxmlformats.org/officeDocument/2006/relationships/image" Target="../media/image260.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32.svg"/><Relationship Id="rId12"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7.svg"/><Relationship Id="rId10" Type="http://schemas.openxmlformats.org/officeDocument/2006/relationships/image" Target="../media/image35.png"/><Relationship Id="rId4" Type="http://schemas.openxmlformats.org/officeDocument/2006/relationships/image" Target="../media/image16.sv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28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4.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3.png"/><Relationship Id="rId2" Type="http://schemas.openxmlformats.org/officeDocument/2006/relationships/notesSlide" Target="../notesSlides/notesSlide17.xml"/><Relationship Id="rId16" Type="http://schemas.openxmlformats.org/officeDocument/2006/relationships/image" Target="../media/image530.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00.png"/><Relationship Id="rId5" Type="http://schemas.openxmlformats.org/officeDocument/2006/relationships/image" Target="../media/image48.png"/><Relationship Id="rId15" Type="http://schemas.openxmlformats.org/officeDocument/2006/relationships/image" Target="../media/image521.png"/><Relationship Id="rId10" Type="http://schemas.openxmlformats.org/officeDocument/2006/relationships/image" Target="../media/image490.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10.png"/></Relationships>
</file>

<file path=ppt/slides/_rels/slide18.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60.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7.pn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570.png"/><Relationship Id="rId3" Type="http://schemas.openxmlformats.org/officeDocument/2006/relationships/image" Target="../media/image59.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70.png"/><Relationship Id="rId5" Type="http://schemas.openxmlformats.org/officeDocument/2006/relationships/image" Target="../media/image440.png"/><Relationship Id="rId15" Type="http://schemas.openxmlformats.org/officeDocument/2006/relationships/image" Target="../media/image48.png"/><Relationship Id="rId10" Type="http://schemas.openxmlformats.org/officeDocument/2006/relationships/image" Target="../media/image69.png"/><Relationship Id="rId9" Type="http://schemas.openxmlformats.org/officeDocument/2006/relationships/image" Target="../media/image68.png"/><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5.png"/><Relationship Id="rId7" Type="http://schemas.openxmlformats.org/officeDocument/2006/relationships/image" Target="../media/image37.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svg"/><Relationship Id="rId10" Type="http://schemas.openxmlformats.org/officeDocument/2006/relationships/image" Target="../media/image34.svg"/><Relationship Id="rId4" Type="http://schemas.openxmlformats.org/officeDocument/2006/relationships/image" Target="../media/image31.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30.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0.png"/><Relationship Id="rId7" Type="http://schemas.openxmlformats.org/officeDocument/2006/relationships/image" Target="../media/image44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81.png"/><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117" Type="http://schemas.openxmlformats.org/officeDocument/2006/relationships/image" Target="../media/image140.png"/><Relationship Id="rId21" Type="http://schemas.openxmlformats.org/officeDocument/2006/relationships/image" Target="../media/image93.png"/><Relationship Id="rId42" Type="http://schemas.openxmlformats.org/officeDocument/2006/relationships/customXml" Target="../ink/ink21.xml"/><Relationship Id="rId63" Type="http://schemas.openxmlformats.org/officeDocument/2006/relationships/image" Target="../media/image114.png"/><Relationship Id="rId84" Type="http://schemas.openxmlformats.org/officeDocument/2006/relationships/image" Target="../media/image124.png"/><Relationship Id="rId138" Type="http://schemas.openxmlformats.org/officeDocument/2006/relationships/image" Target="../media/image150.png"/><Relationship Id="rId159" Type="http://schemas.openxmlformats.org/officeDocument/2006/relationships/customXml" Target="../ink/ink81.xml"/><Relationship Id="rId170" Type="http://schemas.openxmlformats.org/officeDocument/2006/relationships/customXml" Target="../ink/ink87.xml"/><Relationship Id="rId191" Type="http://schemas.openxmlformats.org/officeDocument/2006/relationships/image" Target="../media/image176.png"/><Relationship Id="rId205" Type="http://schemas.openxmlformats.org/officeDocument/2006/relationships/image" Target="../media/image184.png"/><Relationship Id="rId226" Type="http://schemas.openxmlformats.org/officeDocument/2006/relationships/customXml" Target="../ink/ink115.xml"/><Relationship Id="rId107" Type="http://schemas.openxmlformats.org/officeDocument/2006/relationships/image" Target="../media/image135.png"/><Relationship Id="rId11" Type="http://schemas.openxmlformats.org/officeDocument/2006/relationships/image" Target="../media/image88.png"/><Relationship Id="rId32" Type="http://schemas.openxmlformats.org/officeDocument/2006/relationships/customXml" Target="../ink/ink16.xml"/><Relationship Id="rId53" Type="http://schemas.openxmlformats.org/officeDocument/2006/relationships/image" Target="../media/image109.png"/><Relationship Id="rId74" Type="http://schemas.openxmlformats.org/officeDocument/2006/relationships/image" Target="../media/image119.png"/><Relationship Id="rId128" Type="http://schemas.openxmlformats.org/officeDocument/2006/relationships/image" Target="../media/image145.png"/><Relationship Id="rId149" Type="http://schemas.openxmlformats.org/officeDocument/2006/relationships/customXml" Target="../ink/ink76.xml"/><Relationship Id="rId5" Type="http://schemas.openxmlformats.org/officeDocument/2006/relationships/image" Target="../media/image83.png"/><Relationship Id="rId95" Type="http://schemas.openxmlformats.org/officeDocument/2006/relationships/image" Target="../media/image129.png"/><Relationship Id="rId160" Type="http://schemas.openxmlformats.org/officeDocument/2006/relationships/customXml" Target="../ink/ink82.xml"/><Relationship Id="rId181" Type="http://schemas.openxmlformats.org/officeDocument/2006/relationships/image" Target="../media/image171.png"/><Relationship Id="rId216" Type="http://schemas.openxmlformats.org/officeDocument/2006/relationships/customXml" Target="../ink/ink110.xml"/><Relationship Id="rId237" Type="http://schemas.openxmlformats.org/officeDocument/2006/relationships/customXml" Target="../ink/ink121.xml"/><Relationship Id="rId22" Type="http://schemas.openxmlformats.org/officeDocument/2006/relationships/customXml" Target="../ink/ink11.xml"/><Relationship Id="rId43" Type="http://schemas.openxmlformats.org/officeDocument/2006/relationships/image" Target="../media/image104.png"/><Relationship Id="rId64" Type="http://schemas.openxmlformats.org/officeDocument/2006/relationships/customXml" Target="../ink/ink32.xml"/><Relationship Id="rId118" Type="http://schemas.openxmlformats.org/officeDocument/2006/relationships/customXml" Target="../ink/ink60.xml"/><Relationship Id="rId139" Type="http://schemas.openxmlformats.org/officeDocument/2006/relationships/customXml" Target="../ink/ink71.xml"/><Relationship Id="rId85" Type="http://schemas.openxmlformats.org/officeDocument/2006/relationships/customXml" Target="../ink/ink43.xml"/><Relationship Id="rId150" Type="http://schemas.openxmlformats.org/officeDocument/2006/relationships/image" Target="../media/image156.png"/><Relationship Id="rId171" Type="http://schemas.openxmlformats.org/officeDocument/2006/relationships/image" Target="../media/image166.png"/><Relationship Id="rId192" Type="http://schemas.openxmlformats.org/officeDocument/2006/relationships/customXml" Target="../ink/ink98.xml"/><Relationship Id="rId206" Type="http://schemas.openxmlformats.org/officeDocument/2006/relationships/customXml" Target="../ink/ink105.xml"/><Relationship Id="rId227" Type="http://schemas.openxmlformats.org/officeDocument/2006/relationships/image" Target="../media/image195.png"/><Relationship Id="rId12" Type="http://schemas.openxmlformats.org/officeDocument/2006/relationships/customXml" Target="../ink/ink6.xml"/><Relationship Id="rId33" Type="http://schemas.openxmlformats.org/officeDocument/2006/relationships/image" Target="../media/image99.png"/><Relationship Id="rId108" Type="http://schemas.openxmlformats.org/officeDocument/2006/relationships/customXml" Target="../ink/ink55.xml"/><Relationship Id="rId129" Type="http://schemas.openxmlformats.org/officeDocument/2006/relationships/customXml" Target="../ink/ink66.xml"/><Relationship Id="rId54" Type="http://schemas.openxmlformats.org/officeDocument/2006/relationships/customXml" Target="../ink/ink27.xml"/><Relationship Id="rId75" Type="http://schemas.openxmlformats.org/officeDocument/2006/relationships/customXml" Target="../ink/ink38.xml"/><Relationship Id="rId96" Type="http://schemas.openxmlformats.org/officeDocument/2006/relationships/customXml" Target="../ink/ink49.xml"/><Relationship Id="rId140" Type="http://schemas.openxmlformats.org/officeDocument/2006/relationships/image" Target="../media/image151.png"/><Relationship Id="rId161" Type="http://schemas.openxmlformats.org/officeDocument/2006/relationships/image" Target="../media/image161.png"/><Relationship Id="rId182" Type="http://schemas.openxmlformats.org/officeDocument/2006/relationships/customXml" Target="../ink/ink93.xml"/><Relationship Id="rId217" Type="http://schemas.openxmlformats.org/officeDocument/2006/relationships/image" Target="../media/image190.png"/><Relationship Id="rId6" Type="http://schemas.openxmlformats.org/officeDocument/2006/relationships/customXml" Target="../ink/ink3.xml"/><Relationship Id="rId238" Type="http://schemas.openxmlformats.org/officeDocument/2006/relationships/image" Target="../media/image200.png"/><Relationship Id="rId23" Type="http://schemas.openxmlformats.org/officeDocument/2006/relationships/image" Target="../media/image94.png"/><Relationship Id="rId119" Type="http://schemas.openxmlformats.org/officeDocument/2006/relationships/customXml" Target="../ink/ink61.xml"/><Relationship Id="rId44" Type="http://schemas.openxmlformats.org/officeDocument/2006/relationships/customXml" Target="../ink/ink22.xml"/><Relationship Id="rId65" Type="http://schemas.openxmlformats.org/officeDocument/2006/relationships/image" Target="../media/image115.png"/><Relationship Id="rId86" Type="http://schemas.openxmlformats.org/officeDocument/2006/relationships/image" Target="../media/image125.png"/><Relationship Id="rId130" Type="http://schemas.openxmlformats.org/officeDocument/2006/relationships/image" Target="../media/image146.png"/><Relationship Id="rId151" Type="http://schemas.openxmlformats.org/officeDocument/2006/relationships/customXml" Target="../ink/ink77.xml"/><Relationship Id="rId172" Type="http://schemas.openxmlformats.org/officeDocument/2006/relationships/customXml" Target="../ink/ink88.xml"/><Relationship Id="rId193" Type="http://schemas.openxmlformats.org/officeDocument/2006/relationships/image" Target="../media/image177.png"/><Relationship Id="rId207" Type="http://schemas.openxmlformats.org/officeDocument/2006/relationships/image" Target="../media/image185.png"/><Relationship Id="rId228" Type="http://schemas.openxmlformats.org/officeDocument/2006/relationships/customXml" Target="../ink/ink116.xml"/><Relationship Id="rId13" Type="http://schemas.openxmlformats.org/officeDocument/2006/relationships/image" Target="../media/image89.png"/><Relationship Id="rId109" Type="http://schemas.openxmlformats.org/officeDocument/2006/relationships/image" Target="../media/image136.png"/><Relationship Id="rId34" Type="http://schemas.openxmlformats.org/officeDocument/2006/relationships/customXml" Target="../ink/ink17.xml"/><Relationship Id="rId55" Type="http://schemas.openxmlformats.org/officeDocument/2006/relationships/image" Target="../media/image110.png"/><Relationship Id="rId76" Type="http://schemas.openxmlformats.org/officeDocument/2006/relationships/image" Target="../media/image120.png"/><Relationship Id="rId97" Type="http://schemas.openxmlformats.org/officeDocument/2006/relationships/image" Target="../media/image130.png"/><Relationship Id="rId120" Type="http://schemas.openxmlformats.org/officeDocument/2006/relationships/image" Target="../media/image141.png"/><Relationship Id="rId141" Type="http://schemas.openxmlformats.org/officeDocument/2006/relationships/customXml" Target="../ink/ink72.xml"/><Relationship Id="rId7" Type="http://schemas.openxmlformats.org/officeDocument/2006/relationships/image" Target="../media/image84.png"/><Relationship Id="rId162" Type="http://schemas.openxmlformats.org/officeDocument/2006/relationships/customXml" Target="../ink/ink83.xml"/><Relationship Id="rId183" Type="http://schemas.openxmlformats.org/officeDocument/2006/relationships/image" Target="../media/image172.png"/><Relationship Id="rId218" Type="http://schemas.openxmlformats.org/officeDocument/2006/relationships/customXml" Target="../ink/ink111.xml"/><Relationship Id="rId239" Type="http://schemas.openxmlformats.org/officeDocument/2006/relationships/customXml" Target="../ink/ink122.xml"/><Relationship Id="rId24" Type="http://schemas.openxmlformats.org/officeDocument/2006/relationships/customXml" Target="../ink/ink12.xml"/><Relationship Id="rId45" Type="http://schemas.openxmlformats.org/officeDocument/2006/relationships/image" Target="../media/image105.png"/><Relationship Id="rId66" Type="http://schemas.openxmlformats.org/officeDocument/2006/relationships/customXml" Target="../ink/ink33.xml"/><Relationship Id="rId87" Type="http://schemas.openxmlformats.org/officeDocument/2006/relationships/customXml" Target="../ink/ink44.xml"/><Relationship Id="rId110" Type="http://schemas.openxmlformats.org/officeDocument/2006/relationships/customXml" Target="../ink/ink56.xml"/><Relationship Id="rId131" Type="http://schemas.openxmlformats.org/officeDocument/2006/relationships/customXml" Target="../ink/ink67.xml"/><Relationship Id="rId152" Type="http://schemas.openxmlformats.org/officeDocument/2006/relationships/image" Target="../media/image157.png"/><Relationship Id="rId173" Type="http://schemas.openxmlformats.org/officeDocument/2006/relationships/image" Target="../media/image167.png"/><Relationship Id="rId194" Type="http://schemas.openxmlformats.org/officeDocument/2006/relationships/customXml" Target="../ink/ink99.xml"/><Relationship Id="rId208" Type="http://schemas.openxmlformats.org/officeDocument/2006/relationships/customXml" Target="../ink/ink106.xml"/><Relationship Id="rId229" Type="http://schemas.openxmlformats.org/officeDocument/2006/relationships/image" Target="../media/image196.png"/><Relationship Id="rId240" Type="http://schemas.openxmlformats.org/officeDocument/2006/relationships/image" Target="../media/image201.png"/><Relationship Id="rId14" Type="http://schemas.openxmlformats.org/officeDocument/2006/relationships/customXml" Target="../ink/ink7.xml"/><Relationship Id="rId35" Type="http://schemas.openxmlformats.org/officeDocument/2006/relationships/image" Target="../media/image100.png"/><Relationship Id="rId56" Type="http://schemas.openxmlformats.org/officeDocument/2006/relationships/customXml" Target="../ink/ink28.xml"/><Relationship Id="rId77" Type="http://schemas.openxmlformats.org/officeDocument/2006/relationships/customXml" Target="../ink/ink39.xml"/><Relationship Id="rId100" Type="http://schemas.openxmlformats.org/officeDocument/2006/relationships/customXml" Target="../ink/ink51.xml"/><Relationship Id="rId8" Type="http://schemas.openxmlformats.org/officeDocument/2006/relationships/customXml" Target="../ink/ink4.xml"/><Relationship Id="rId98" Type="http://schemas.openxmlformats.org/officeDocument/2006/relationships/customXml" Target="../ink/ink50.xml"/><Relationship Id="rId121" Type="http://schemas.openxmlformats.org/officeDocument/2006/relationships/customXml" Target="../ink/ink62.xml"/><Relationship Id="rId142" Type="http://schemas.openxmlformats.org/officeDocument/2006/relationships/image" Target="../media/image152.png"/><Relationship Id="rId163" Type="http://schemas.openxmlformats.org/officeDocument/2006/relationships/image" Target="../media/image162.png"/><Relationship Id="rId184" Type="http://schemas.openxmlformats.org/officeDocument/2006/relationships/customXml" Target="../ink/ink94.xml"/><Relationship Id="rId219" Type="http://schemas.openxmlformats.org/officeDocument/2006/relationships/image" Target="../media/image191.png"/><Relationship Id="rId230" Type="http://schemas.openxmlformats.org/officeDocument/2006/relationships/customXml" Target="../ink/ink117.xml"/><Relationship Id="rId25" Type="http://schemas.openxmlformats.org/officeDocument/2006/relationships/image" Target="../media/image95.png"/><Relationship Id="rId46" Type="http://schemas.openxmlformats.org/officeDocument/2006/relationships/customXml" Target="../ink/ink23.xml"/><Relationship Id="rId67" Type="http://schemas.openxmlformats.org/officeDocument/2006/relationships/image" Target="../media/image116.png"/><Relationship Id="rId88" Type="http://schemas.openxmlformats.org/officeDocument/2006/relationships/image" Target="../media/image126.png"/><Relationship Id="rId111" Type="http://schemas.openxmlformats.org/officeDocument/2006/relationships/image" Target="../media/image137.png"/><Relationship Id="rId132" Type="http://schemas.openxmlformats.org/officeDocument/2006/relationships/image" Target="../media/image147.png"/><Relationship Id="rId153" Type="http://schemas.openxmlformats.org/officeDocument/2006/relationships/customXml" Target="../ink/ink78.xml"/><Relationship Id="rId174" Type="http://schemas.openxmlformats.org/officeDocument/2006/relationships/customXml" Target="../ink/ink89.xml"/><Relationship Id="rId195" Type="http://schemas.openxmlformats.org/officeDocument/2006/relationships/image" Target="../media/image178.png"/><Relationship Id="rId209" Type="http://schemas.openxmlformats.org/officeDocument/2006/relationships/image" Target="../media/image186.png"/><Relationship Id="rId220" Type="http://schemas.openxmlformats.org/officeDocument/2006/relationships/customXml" Target="../ink/ink112.xml"/><Relationship Id="rId241" Type="http://schemas.openxmlformats.org/officeDocument/2006/relationships/customXml" Target="../ink/ink123.xml"/><Relationship Id="rId15" Type="http://schemas.openxmlformats.org/officeDocument/2006/relationships/image" Target="../media/image90.png"/><Relationship Id="rId36" Type="http://schemas.openxmlformats.org/officeDocument/2006/relationships/customXml" Target="../ink/ink18.xml"/><Relationship Id="rId57" Type="http://schemas.openxmlformats.org/officeDocument/2006/relationships/image" Target="../media/image111.png"/><Relationship Id="rId106" Type="http://schemas.openxmlformats.org/officeDocument/2006/relationships/customXml" Target="../ink/ink54.xml"/><Relationship Id="rId127" Type="http://schemas.openxmlformats.org/officeDocument/2006/relationships/customXml" Target="../ink/ink65.xml"/><Relationship Id="rId10" Type="http://schemas.openxmlformats.org/officeDocument/2006/relationships/customXml" Target="../ink/ink5.xml"/><Relationship Id="rId31" Type="http://schemas.openxmlformats.org/officeDocument/2006/relationships/image" Target="../media/image98.png"/><Relationship Id="rId52" Type="http://schemas.openxmlformats.org/officeDocument/2006/relationships/customXml" Target="../ink/ink26.xml"/><Relationship Id="rId73" Type="http://schemas.openxmlformats.org/officeDocument/2006/relationships/customXml" Target="../ink/ink37.xml"/><Relationship Id="rId78" Type="http://schemas.openxmlformats.org/officeDocument/2006/relationships/image" Target="../media/image121.png"/><Relationship Id="rId94" Type="http://schemas.openxmlformats.org/officeDocument/2006/relationships/customXml" Target="../ink/ink48.xml"/><Relationship Id="rId99" Type="http://schemas.openxmlformats.org/officeDocument/2006/relationships/image" Target="../media/image131.png"/><Relationship Id="rId101" Type="http://schemas.openxmlformats.org/officeDocument/2006/relationships/image" Target="../media/image132.png"/><Relationship Id="rId122" Type="http://schemas.openxmlformats.org/officeDocument/2006/relationships/image" Target="../media/image142.png"/><Relationship Id="rId143" Type="http://schemas.openxmlformats.org/officeDocument/2006/relationships/customXml" Target="../ink/ink73.xml"/><Relationship Id="rId148" Type="http://schemas.openxmlformats.org/officeDocument/2006/relationships/image" Target="../media/image155.png"/><Relationship Id="rId164" Type="http://schemas.openxmlformats.org/officeDocument/2006/relationships/customXml" Target="../ink/ink84.xml"/><Relationship Id="rId169" Type="http://schemas.openxmlformats.org/officeDocument/2006/relationships/image" Target="../media/image165.png"/><Relationship Id="rId185" Type="http://schemas.openxmlformats.org/officeDocument/2006/relationships/image" Target="../media/image173.png"/><Relationship Id="rId4" Type="http://schemas.openxmlformats.org/officeDocument/2006/relationships/customXml" Target="../ink/ink2.xml"/><Relationship Id="rId9" Type="http://schemas.openxmlformats.org/officeDocument/2006/relationships/image" Target="../media/image87.png"/><Relationship Id="rId180" Type="http://schemas.openxmlformats.org/officeDocument/2006/relationships/customXml" Target="../ink/ink92.xml"/><Relationship Id="rId210" Type="http://schemas.openxmlformats.org/officeDocument/2006/relationships/customXml" Target="../ink/ink107.xml"/><Relationship Id="rId215" Type="http://schemas.openxmlformats.org/officeDocument/2006/relationships/image" Target="../media/image189.png"/><Relationship Id="rId236" Type="http://schemas.openxmlformats.org/officeDocument/2006/relationships/customXml" Target="../ink/ink120.xml"/><Relationship Id="rId26" Type="http://schemas.openxmlformats.org/officeDocument/2006/relationships/customXml" Target="../ink/ink13.xml"/><Relationship Id="rId231" Type="http://schemas.openxmlformats.org/officeDocument/2006/relationships/image" Target="../media/image197.png"/><Relationship Id="rId47" Type="http://schemas.openxmlformats.org/officeDocument/2006/relationships/image" Target="../media/image106.png"/><Relationship Id="rId68" Type="http://schemas.openxmlformats.org/officeDocument/2006/relationships/customXml" Target="../ink/ink34.xml"/><Relationship Id="rId89" Type="http://schemas.openxmlformats.org/officeDocument/2006/relationships/customXml" Target="../ink/ink45.xml"/><Relationship Id="rId112" Type="http://schemas.openxmlformats.org/officeDocument/2006/relationships/customXml" Target="../ink/ink57.xml"/><Relationship Id="rId133" Type="http://schemas.openxmlformats.org/officeDocument/2006/relationships/customXml" Target="../ink/ink68.xml"/><Relationship Id="rId154" Type="http://schemas.openxmlformats.org/officeDocument/2006/relationships/image" Target="../media/image158.png"/><Relationship Id="rId175" Type="http://schemas.openxmlformats.org/officeDocument/2006/relationships/image" Target="../media/image168.png"/><Relationship Id="rId196" Type="http://schemas.openxmlformats.org/officeDocument/2006/relationships/customXml" Target="../ink/ink100.xml"/><Relationship Id="rId200" Type="http://schemas.openxmlformats.org/officeDocument/2006/relationships/customXml" Target="../ink/ink102.xml"/><Relationship Id="rId16" Type="http://schemas.openxmlformats.org/officeDocument/2006/relationships/customXml" Target="../ink/ink8.xml"/><Relationship Id="rId221" Type="http://schemas.openxmlformats.org/officeDocument/2006/relationships/image" Target="../media/image192.png"/><Relationship Id="rId242" Type="http://schemas.openxmlformats.org/officeDocument/2006/relationships/image" Target="../media/image202.png"/><Relationship Id="rId37" Type="http://schemas.openxmlformats.org/officeDocument/2006/relationships/image" Target="../media/image101.png"/><Relationship Id="rId58" Type="http://schemas.openxmlformats.org/officeDocument/2006/relationships/customXml" Target="../ink/ink29.xml"/><Relationship Id="rId79" Type="http://schemas.openxmlformats.org/officeDocument/2006/relationships/customXml" Target="../ink/ink40.xml"/><Relationship Id="rId102" Type="http://schemas.openxmlformats.org/officeDocument/2006/relationships/customXml" Target="../ink/ink52.xml"/><Relationship Id="rId123" Type="http://schemas.openxmlformats.org/officeDocument/2006/relationships/customXml" Target="../ink/ink63.xml"/><Relationship Id="rId144" Type="http://schemas.openxmlformats.org/officeDocument/2006/relationships/image" Target="../media/image153.png"/><Relationship Id="rId90" Type="http://schemas.openxmlformats.org/officeDocument/2006/relationships/image" Target="../media/image127.png"/><Relationship Id="rId165" Type="http://schemas.openxmlformats.org/officeDocument/2006/relationships/image" Target="../media/image163.png"/><Relationship Id="rId186" Type="http://schemas.openxmlformats.org/officeDocument/2006/relationships/customXml" Target="../ink/ink95.xml"/><Relationship Id="rId211" Type="http://schemas.openxmlformats.org/officeDocument/2006/relationships/image" Target="../media/image187.png"/><Relationship Id="rId232" Type="http://schemas.openxmlformats.org/officeDocument/2006/relationships/customXml" Target="../ink/ink118.xml"/><Relationship Id="rId27" Type="http://schemas.openxmlformats.org/officeDocument/2006/relationships/image" Target="../media/image96.png"/><Relationship Id="rId48" Type="http://schemas.openxmlformats.org/officeDocument/2006/relationships/customXml" Target="../ink/ink24.xml"/><Relationship Id="rId69" Type="http://schemas.openxmlformats.org/officeDocument/2006/relationships/image" Target="../media/image117.png"/><Relationship Id="rId113" Type="http://schemas.openxmlformats.org/officeDocument/2006/relationships/image" Target="../media/image138.png"/><Relationship Id="rId134" Type="http://schemas.openxmlformats.org/officeDocument/2006/relationships/image" Target="../media/image148.png"/><Relationship Id="rId80" Type="http://schemas.openxmlformats.org/officeDocument/2006/relationships/image" Target="../media/image122.png"/><Relationship Id="rId155" Type="http://schemas.openxmlformats.org/officeDocument/2006/relationships/customXml" Target="../ink/ink79.xml"/><Relationship Id="rId176" Type="http://schemas.openxmlformats.org/officeDocument/2006/relationships/customXml" Target="../ink/ink90.xml"/><Relationship Id="rId197" Type="http://schemas.openxmlformats.org/officeDocument/2006/relationships/image" Target="../media/image179.png"/><Relationship Id="rId201" Type="http://schemas.openxmlformats.org/officeDocument/2006/relationships/image" Target="../media/image182.png"/><Relationship Id="rId222" Type="http://schemas.openxmlformats.org/officeDocument/2006/relationships/customXml" Target="../ink/ink113.xml"/><Relationship Id="rId243" Type="http://schemas.openxmlformats.org/officeDocument/2006/relationships/customXml" Target="../ink/ink124.xml"/><Relationship Id="rId17" Type="http://schemas.openxmlformats.org/officeDocument/2006/relationships/image" Target="../media/image91.png"/><Relationship Id="rId38" Type="http://schemas.openxmlformats.org/officeDocument/2006/relationships/customXml" Target="../ink/ink19.xml"/><Relationship Id="rId59" Type="http://schemas.openxmlformats.org/officeDocument/2006/relationships/image" Target="../media/image112.png"/><Relationship Id="rId103" Type="http://schemas.openxmlformats.org/officeDocument/2006/relationships/image" Target="../media/image133.png"/><Relationship Id="rId124" Type="http://schemas.openxmlformats.org/officeDocument/2006/relationships/image" Target="../media/image143.png"/><Relationship Id="rId70" Type="http://schemas.openxmlformats.org/officeDocument/2006/relationships/customXml" Target="../ink/ink35.xml"/><Relationship Id="rId91" Type="http://schemas.openxmlformats.org/officeDocument/2006/relationships/customXml" Target="../ink/ink46.xml"/><Relationship Id="rId145" Type="http://schemas.openxmlformats.org/officeDocument/2006/relationships/customXml" Target="../ink/ink74.xml"/><Relationship Id="rId166" Type="http://schemas.openxmlformats.org/officeDocument/2006/relationships/customXml" Target="../ink/ink85.xml"/><Relationship Id="rId187" Type="http://schemas.openxmlformats.org/officeDocument/2006/relationships/image" Target="../media/image174.png"/><Relationship Id="rId1" Type="http://schemas.openxmlformats.org/officeDocument/2006/relationships/slideLayout" Target="../slideLayouts/slideLayout2.xml"/><Relationship Id="rId212" Type="http://schemas.openxmlformats.org/officeDocument/2006/relationships/customXml" Target="../ink/ink108.xml"/><Relationship Id="rId233" Type="http://schemas.openxmlformats.org/officeDocument/2006/relationships/image" Target="../media/image198.png"/><Relationship Id="rId28" Type="http://schemas.openxmlformats.org/officeDocument/2006/relationships/customXml" Target="../ink/ink14.xml"/><Relationship Id="rId49" Type="http://schemas.openxmlformats.org/officeDocument/2006/relationships/image" Target="../media/image107.png"/><Relationship Id="rId114" Type="http://schemas.openxmlformats.org/officeDocument/2006/relationships/customXml" Target="../ink/ink58.xml"/><Relationship Id="rId60" Type="http://schemas.openxmlformats.org/officeDocument/2006/relationships/customXml" Target="../ink/ink30.xml"/><Relationship Id="rId81" Type="http://schemas.openxmlformats.org/officeDocument/2006/relationships/customXml" Target="../ink/ink41.xml"/><Relationship Id="rId135" Type="http://schemas.openxmlformats.org/officeDocument/2006/relationships/customXml" Target="../ink/ink69.xml"/><Relationship Id="rId156" Type="http://schemas.openxmlformats.org/officeDocument/2006/relationships/image" Target="../media/image159.png"/><Relationship Id="rId177" Type="http://schemas.openxmlformats.org/officeDocument/2006/relationships/image" Target="../media/image169.png"/><Relationship Id="rId198" Type="http://schemas.openxmlformats.org/officeDocument/2006/relationships/customXml" Target="../ink/ink101.xml"/><Relationship Id="rId202" Type="http://schemas.openxmlformats.org/officeDocument/2006/relationships/customXml" Target="../ink/ink103.xml"/><Relationship Id="rId223" Type="http://schemas.openxmlformats.org/officeDocument/2006/relationships/image" Target="../media/image193.png"/><Relationship Id="rId244" Type="http://schemas.openxmlformats.org/officeDocument/2006/relationships/image" Target="../media/image203.png"/><Relationship Id="rId18" Type="http://schemas.openxmlformats.org/officeDocument/2006/relationships/customXml" Target="../ink/ink9.xml"/><Relationship Id="rId39" Type="http://schemas.openxmlformats.org/officeDocument/2006/relationships/image" Target="../media/image102.png"/><Relationship Id="rId50" Type="http://schemas.openxmlformats.org/officeDocument/2006/relationships/customXml" Target="../ink/ink25.xml"/><Relationship Id="rId104" Type="http://schemas.openxmlformats.org/officeDocument/2006/relationships/customXml" Target="../ink/ink53.xml"/><Relationship Id="rId125" Type="http://schemas.openxmlformats.org/officeDocument/2006/relationships/customXml" Target="../ink/ink64.xml"/><Relationship Id="rId146" Type="http://schemas.openxmlformats.org/officeDocument/2006/relationships/image" Target="../media/image154.png"/><Relationship Id="rId167" Type="http://schemas.openxmlformats.org/officeDocument/2006/relationships/image" Target="../media/image164.png"/><Relationship Id="rId188" Type="http://schemas.openxmlformats.org/officeDocument/2006/relationships/customXml" Target="../ink/ink96.xml"/><Relationship Id="rId71" Type="http://schemas.openxmlformats.org/officeDocument/2006/relationships/image" Target="../media/image118.png"/><Relationship Id="rId92" Type="http://schemas.openxmlformats.org/officeDocument/2006/relationships/customXml" Target="../ink/ink47.xml"/><Relationship Id="rId213" Type="http://schemas.openxmlformats.org/officeDocument/2006/relationships/image" Target="../media/image188.png"/><Relationship Id="rId234" Type="http://schemas.openxmlformats.org/officeDocument/2006/relationships/customXml" Target="../ink/ink119.xml"/><Relationship Id="rId2" Type="http://schemas.openxmlformats.org/officeDocument/2006/relationships/customXml" Target="../ink/ink1.xml"/><Relationship Id="rId29" Type="http://schemas.openxmlformats.org/officeDocument/2006/relationships/image" Target="../media/image97.png"/><Relationship Id="rId40" Type="http://schemas.openxmlformats.org/officeDocument/2006/relationships/customXml" Target="../ink/ink20.xml"/><Relationship Id="rId115" Type="http://schemas.openxmlformats.org/officeDocument/2006/relationships/image" Target="../media/image139.png"/><Relationship Id="rId136" Type="http://schemas.openxmlformats.org/officeDocument/2006/relationships/image" Target="../media/image149.png"/><Relationship Id="rId157" Type="http://schemas.openxmlformats.org/officeDocument/2006/relationships/customXml" Target="../ink/ink80.xml"/><Relationship Id="rId178" Type="http://schemas.openxmlformats.org/officeDocument/2006/relationships/customXml" Target="../ink/ink91.xml"/><Relationship Id="rId61" Type="http://schemas.openxmlformats.org/officeDocument/2006/relationships/image" Target="../media/image113.png"/><Relationship Id="rId82" Type="http://schemas.openxmlformats.org/officeDocument/2006/relationships/image" Target="../media/image123.png"/><Relationship Id="rId199" Type="http://schemas.openxmlformats.org/officeDocument/2006/relationships/image" Target="../media/image181.png"/><Relationship Id="rId203" Type="http://schemas.openxmlformats.org/officeDocument/2006/relationships/image" Target="../media/image183.png"/><Relationship Id="rId19" Type="http://schemas.openxmlformats.org/officeDocument/2006/relationships/image" Target="../media/image92.png"/><Relationship Id="rId224" Type="http://schemas.openxmlformats.org/officeDocument/2006/relationships/customXml" Target="../ink/ink114.xml"/><Relationship Id="rId30" Type="http://schemas.openxmlformats.org/officeDocument/2006/relationships/customXml" Target="../ink/ink15.xml"/><Relationship Id="rId105" Type="http://schemas.openxmlformats.org/officeDocument/2006/relationships/image" Target="../media/image134.png"/><Relationship Id="rId126" Type="http://schemas.openxmlformats.org/officeDocument/2006/relationships/image" Target="../media/image144.png"/><Relationship Id="rId147" Type="http://schemas.openxmlformats.org/officeDocument/2006/relationships/customXml" Target="../ink/ink75.xml"/><Relationship Id="rId168" Type="http://schemas.openxmlformats.org/officeDocument/2006/relationships/customXml" Target="../ink/ink86.xml"/><Relationship Id="rId51" Type="http://schemas.openxmlformats.org/officeDocument/2006/relationships/image" Target="../media/image108.png"/><Relationship Id="rId72" Type="http://schemas.openxmlformats.org/officeDocument/2006/relationships/customXml" Target="../ink/ink36.xml"/><Relationship Id="rId93" Type="http://schemas.openxmlformats.org/officeDocument/2006/relationships/image" Target="../media/image128.png"/><Relationship Id="rId189" Type="http://schemas.openxmlformats.org/officeDocument/2006/relationships/image" Target="../media/image175.png"/><Relationship Id="rId3" Type="http://schemas.openxmlformats.org/officeDocument/2006/relationships/image" Target="../media/image82.png"/><Relationship Id="rId214" Type="http://schemas.openxmlformats.org/officeDocument/2006/relationships/customXml" Target="../ink/ink109.xml"/><Relationship Id="rId235" Type="http://schemas.openxmlformats.org/officeDocument/2006/relationships/image" Target="../media/image199.png"/><Relationship Id="rId116" Type="http://schemas.openxmlformats.org/officeDocument/2006/relationships/customXml" Target="../ink/ink59.xml"/><Relationship Id="rId137" Type="http://schemas.openxmlformats.org/officeDocument/2006/relationships/customXml" Target="../ink/ink70.xml"/><Relationship Id="rId158" Type="http://schemas.openxmlformats.org/officeDocument/2006/relationships/image" Target="../media/image160.png"/><Relationship Id="rId20" Type="http://schemas.openxmlformats.org/officeDocument/2006/relationships/customXml" Target="../ink/ink10.xml"/><Relationship Id="rId41" Type="http://schemas.openxmlformats.org/officeDocument/2006/relationships/image" Target="../media/image103.png"/><Relationship Id="rId62" Type="http://schemas.openxmlformats.org/officeDocument/2006/relationships/customXml" Target="../ink/ink31.xml"/><Relationship Id="rId83" Type="http://schemas.openxmlformats.org/officeDocument/2006/relationships/customXml" Target="../ink/ink42.xml"/><Relationship Id="rId179" Type="http://schemas.openxmlformats.org/officeDocument/2006/relationships/image" Target="../media/image170.png"/><Relationship Id="rId190" Type="http://schemas.openxmlformats.org/officeDocument/2006/relationships/customXml" Target="../ink/ink97.xml"/><Relationship Id="rId204" Type="http://schemas.openxmlformats.org/officeDocument/2006/relationships/customXml" Target="../ink/ink104.xml"/><Relationship Id="rId225" Type="http://schemas.openxmlformats.org/officeDocument/2006/relationships/image" Target="../media/image194.png"/></Relationships>
</file>

<file path=ppt/slides/_rels/slide37.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206.png"/><Relationship Id="rId4" Type="http://schemas.openxmlformats.org/officeDocument/2006/relationships/image" Target="../media/image205.png"/></Relationships>
</file>

<file path=ppt/slides/_rels/slide38.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97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8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0.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B3C8"/>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a:extLst>
                  <a:ext uri="{FF2B5EF4-FFF2-40B4-BE49-F238E27FC236}">
                    <a16:creationId xmlns:a16="http://schemas.microsoft.com/office/drawing/2014/main" id="{4EF65546-F930-4B63-54EA-AC1937B1B0DD}"/>
                  </a:ext>
                </a:extLst>
              </p:cNvPr>
              <p:cNvSpPr>
                <a:spLocks noGrp="1"/>
              </p:cNvSpPr>
              <p:nvPr>
                <p:ph type="ctrTitle"/>
              </p:nvPr>
            </p:nvSpPr>
            <p:spPr>
              <a:xfrm>
                <a:off x="491210" y="1462870"/>
                <a:ext cx="11188557" cy="3356916"/>
              </a:xfrm>
              <a:noFill/>
            </p:spPr>
            <p:txBody>
              <a:bodyPr>
                <a:normAutofit/>
              </a:bodyPr>
              <a:lstStyle/>
              <a:p>
                <a:r>
                  <a:rPr lang="en-US" sz="4000" dirty="0">
                    <a:solidFill>
                      <a:schemeClr val="bg1"/>
                    </a:solidFill>
                  </a:rPr>
                  <a:t>Search for leptoquarks decaying into the </a:t>
                </a:r>
                <a14:m>
                  <m:oMath xmlns:m="http://schemas.openxmlformats.org/officeDocument/2006/math">
                    <m:r>
                      <a:rPr lang="de-DE" sz="4000" b="1" i="0" smtClean="0">
                        <a:solidFill>
                          <a:schemeClr val="bg1"/>
                        </a:solidFill>
                        <a:latin typeface="Cambria Math" panose="02040503050406030204" pitchFamily="18" charset="0"/>
                      </a:rPr>
                      <m:t>𝐛</m:t>
                    </m:r>
                    <m:r>
                      <a:rPr lang="de-DE" sz="4000" b="1" i="0" smtClean="0">
                        <a:solidFill>
                          <a:schemeClr val="bg1"/>
                        </a:solidFill>
                        <a:latin typeface="Cambria Math" panose="02040503050406030204" pitchFamily="18" charset="0"/>
                      </a:rPr>
                      <m:t>𝛕</m:t>
                    </m:r>
                  </m:oMath>
                </a14:m>
                <a:r>
                  <a:rPr lang="en-US" sz="4000" dirty="0">
                    <a:solidFill>
                      <a:schemeClr val="bg1"/>
                    </a:solidFill>
                  </a:rPr>
                  <a:t> final state in pp collisions at </a:t>
                </a:r>
                <a14:m>
                  <m:oMath xmlns:m="http://schemas.openxmlformats.org/officeDocument/2006/math">
                    <m:rad>
                      <m:radPr>
                        <m:degHide m:val="on"/>
                        <m:ctrlPr>
                          <a:rPr lang="de-DE" sz="4000" b="1" i="1" smtClean="0">
                            <a:solidFill>
                              <a:schemeClr val="bg1"/>
                            </a:solidFill>
                            <a:latin typeface="Cambria Math" panose="02040503050406030204" pitchFamily="18" charset="0"/>
                          </a:rPr>
                        </m:ctrlPr>
                      </m:radPr>
                      <m:deg/>
                      <m:e>
                        <m:r>
                          <a:rPr lang="de-DE" sz="4000" b="1" i="1" smtClean="0">
                            <a:solidFill>
                              <a:schemeClr val="bg1"/>
                            </a:solidFill>
                            <a:latin typeface="Cambria Math" panose="02040503050406030204" pitchFamily="18" charset="0"/>
                          </a:rPr>
                          <m:t>𝒔</m:t>
                        </m:r>
                      </m:e>
                    </m:rad>
                    <m:r>
                      <a:rPr lang="de-DE" sz="4000" b="1" i="1" smtClean="0">
                        <a:solidFill>
                          <a:schemeClr val="bg1"/>
                        </a:solidFill>
                        <a:latin typeface="Cambria Math" panose="02040503050406030204" pitchFamily="18" charset="0"/>
                      </a:rPr>
                      <m:t>=</m:t>
                    </m:r>
                    <m:r>
                      <a:rPr lang="de-DE" sz="4000" b="1" i="1" smtClean="0">
                        <a:solidFill>
                          <a:schemeClr val="bg1"/>
                        </a:solidFill>
                        <a:latin typeface="Cambria Math" panose="02040503050406030204" pitchFamily="18" charset="0"/>
                      </a:rPr>
                      <m:t>𝟏𝟑</m:t>
                    </m:r>
                    <m:r>
                      <a:rPr lang="de-DE" sz="4000" b="1" i="1" smtClean="0">
                        <a:solidFill>
                          <a:schemeClr val="bg1"/>
                        </a:solidFill>
                        <a:latin typeface="Cambria Math" panose="02040503050406030204" pitchFamily="18" charset="0"/>
                      </a:rPr>
                      <m:t> </m:t>
                    </m:r>
                    <m:r>
                      <a:rPr lang="de-DE" sz="4000" b="1" i="0" smtClean="0">
                        <a:solidFill>
                          <a:schemeClr val="bg1"/>
                        </a:solidFill>
                        <a:latin typeface="Cambria Math" panose="02040503050406030204" pitchFamily="18" charset="0"/>
                      </a:rPr>
                      <m:t>𝐓𝐞𝐕</m:t>
                    </m:r>
                  </m:oMath>
                </a14:m>
                <a:r>
                  <a:rPr lang="de-DE" sz="4000" b="1" dirty="0">
                    <a:solidFill>
                      <a:schemeClr val="bg1"/>
                    </a:solidFill>
                  </a:rPr>
                  <a:t> </a:t>
                </a:r>
                <a:r>
                  <a:rPr lang="de-DE" sz="4000" b="1" dirty="0" err="1">
                    <a:solidFill>
                      <a:schemeClr val="bg1"/>
                    </a:solidFill>
                  </a:rPr>
                  <a:t>with</a:t>
                </a:r>
                <a:r>
                  <a:rPr lang="de-DE" sz="4000" b="1" dirty="0">
                    <a:solidFill>
                      <a:schemeClr val="bg1"/>
                    </a:solidFill>
                  </a:rPr>
                  <a:t> </a:t>
                </a:r>
                <a:r>
                  <a:rPr lang="de-DE" sz="4000" b="1" dirty="0" err="1">
                    <a:solidFill>
                      <a:schemeClr val="bg1"/>
                    </a:solidFill>
                  </a:rPr>
                  <a:t>the</a:t>
                </a:r>
                <a:r>
                  <a:rPr lang="de-DE" sz="4000" b="1" dirty="0">
                    <a:solidFill>
                      <a:schemeClr val="bg1"/>
                    </a:solidFill>
                  </a:rPr>
                  <a:t> ATLAS </a:t>
                </a:r>
                <a:r>
                  <a:rPr lang="de-DE" sz="4000" b="1" dirty="0" err="1">
                    <a:solidFill>
                      <a:schemeClr val="bg1"/>
                    </a:solidFill>
                  </a:rPr>
                  <a:t>detector</a:t>
                </a:r>
                <a:br>
                  <a:rPr lang="de-DE" b="1" dirty="0">
                    <a:solidFill>
                      <a:schemeClr val="bg1"/>
                    </a:solidFill>
                  </a:rPr>
                </a:br>
                <a:endParaRPr lang="en-US" dirty="0">
                  <a:solidFill>
                    <a:schemeClr val="bg1"/>
                  </a:solidFill>
                </a:endParaRPr>
              </a:p>
            </p:txBody>
          </p:sp>
        </mc:Choice>
        <mc:Fallback xmlns="">
          <p:sp>
            <p:nvSpPr>
              <p:cNvPr id="2" name="Titel 1">
                <a:extLst>
                  <a:ext uri="{FF2B5EF4-FFF2-40B4-BE49-F238E27FC236}">
                    <a16:creationId xmlns:a16="http://schemas.microsoft.com/office/drawing/2014/main" id="{4EF65546-F930-4B63-54EA-AC1937B1B0DD}"/>
                  </a:ext>
                </a:extLst>
              </p:cNvPr>
              <p:cNvSpPr>
                <a:spLocks noGrp="1" noRot="1" noChangeAspect="1" noMove="1" noResize="1" noEditPoints="1" noAdjustHandles="1" noChangeArrowheads="1" noChangeShapeType="1" noTextEdit="1"/>
              </p:cNvSpPr>
              <p:nvPr>
                <p:ph type="ctrTitle"/>
              </p:nvPr>
            </p:nvSpPr>
            <p:spPr>
              <a:xfrm>
                <a:off x="491210" y="1462870"/>
                <a:ext cx="11188557" cy="3356916"/>
              </a:xfrm>
              <a:blipFill>
                <a:blip r:embed="rId3"/>
                <a:stretch>
                  <a:fillRect l="-54"/>
                </a:stretch>
              </a:blipFill>
            </p:spPr>
            <p:txBody>
              <a:bodyPr/>
              <a:lstStyle/>
              <a:p>
                <a:r>
                  <a:rPr lang="en-US">
                    <a:noFill/>
                  </a:rPr>
                  <a:t> </a:t>
                </a:r>
              </a:p>
            </p:txBody>
          </p:sp>
        </mc:Fallback>
      </mc:AlternateContent>
      <p:sp>
        <p:nvSpPr>
          <p:cNvPr id="3" name="Untertitel 2">
            <a:extLst>
              <a:ext uri="{FF2B5EF4-FFF2-40B4-BE49-F238E27FC236}">
                <a16:creationId xmlns:a16="http://schemas.microsoft.com/office/drawing/2014/main" id="{CA2CFA25-5ACF-4437-E1A3-2F13527E2220}"/>
              </a:ext>
            </a:extLst>
          </p:cNvPr>
          <p:cNvSpPr>
            <a:spLocks noGrp="1"/>
          </p:cNvSpPr>
          <p:nvPr>
            <p:ph type="subTitle" idx="1"/>
          </p:nvPr>
        </p:nvSpPr>
        <p:spPr>
          <a:xfrm>
            <a:off x="512233" y="4617878"/>
            <a:ext cx="11188557" cy="1839073"/>
          </a:xfrm>
        </p:spPr>
        <p:txBody>
          <a:bodyPr>
            <a:normAutofit fontScale="92500" lnSpcReduction="20000"/>
          </a:bodyPr>
          <a:lstStyle/>
          <a:p>
            <a:r>
              <a:rPr lang="en-US" dirty="0">
                <a:solidFill>
                  <a:srgbClr val="1A2A5B"/>
                </a:solidFill>
              </a:rPr>
              <a:t>Maria Leibelt</a:t>
            </a:r>
          </a:p>
          <a:p>
            <a:r>
              <a:rPr lang="en-US" dirty="0">
                <a:solidFill>
                  <a:srgbClr val="1A2A5B"/>
                </a:solidFill>
              </a:rPr>
              <a:t>Technical University of Munich</a:t>
            </a:r>
          </a:p>
          <a:p>
            <a:r>
              <a:rPr lang="en-US" dirty="0">
                <a:solidFill>
                  <a:srgbClr val="1A2A5B"/>
                </a:solidFill>
              </a:rPr>
              <a:t>Physics at the Large Hadron Collider</a:t>
            </a:r>
          </a:p>
          <a:p>
            <a:pPr algn="l"/>
            <a:r>
              <a:rPr lang="en-GB" dirty="0">
                <a:solidFill>
                  <a:srgbClr val="1A2A5B"/>
                </a:solidFill>
                <a:cs typeface="Times New Roman" panose="02020603050405020304" pitchFamily="18" charset="0"/>
              </a:rPr>
              <a:t>Student Seminar Presentation</a:t>
            </a:r>
          </a:p>
          <a:p>
            <a:r>
              <a:rPr lang="en-US" dirty="0">
                <a:solidFill>
                  <a:srgbClr val="1A2A5B"/>
                </a:solidFill>
              </a:rPr>
              <a:t>13.01.2025</a:t>
            </a:r>
          </a:p>
        </p:txBody>
      </p:sp>
      <p:pic>
        <p:nvPicPr>
          <p:cNvPr id="40" name="Grafik 39" descr="Ein Bild, das Screenshot, Rechteck, Quadrat, Reihe enthält.&#10;&#10;Automatisch generierte Beschreibung">
            <a:extLst>
              <a:ext uri="{FF2B5EF4-FFF2-40B4-BE49-F238E27FC236}">
                <a16:creationId xmlns:a16="http://schemas.microsoft.com/office/drawing/2014/main" id="{886A33BB-3D5C-8ABC-1E34-9395D7E57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8644" y="401049"/>
            <a:ext cx="1602146" cy="856631"/>
          </a:xfrm>
          <a:prstGeom prst="rect">
            <a:avLst/>
          </a:prstGeom>
        </p:spPr>
      </p:pic>
      <p:pic>
        <p:nvPicPr>
          <p:cNvPr id="7" name="Grafik 6" descr="Ein Bild, das Text, Grafiken, Logo, Schrift enthält.&#10;&#10;Automatisch generierte Beschreibung">
            <a:extLst>
              <a:ext uri="{FF2B5EF4-FFF2-40B4-BE49-F238E27FC236}">
                <a16:creationId xmlns:a16="http://schemas.microsoft.com/office/drawing/2014/main" id="{27E51CC8-5538-C1C6-EAA1-E93D6200A6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0926" y="4819786"/>
            <a:ext cx="3692658" cy="1943103"/>
          </a:xfrm>
          <a:prstGeom prst="rect">
            <a:avLst/>
          </a:prstGeom>
        </p:spPr>
      </p:pic>
    </p:spTree>
    <p:extLst>
      <p:ext uri="{BB962C8B-B14F-4D97-AF65-F5344CB8AC3E}">
        <p14:creationId xmlns:p14="http://schemas.microsoft.com/office/powerpoint/2010/main" val="120279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B0CD7-0001-B90E-1341-E28AB0BE2F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8E9A94-7B0D-F0FB-D5B0-56149D801C1A}"/>
              </a:ext>
            </a:extLst>
          </p:cNvPr>
          <p:cNvSpPr>
            <a:spLocks noGrp="1"/>
          </p:cNvSpPr>
          <p:nvPr>
            <p:ph type="title"/>
          </p:nvPr>
        </p:nvSpPr>
        <p:spPr/>
        <p:txBody>
          <a:bodyPr>
            <a:normAutofit/>
          </a:bodyPr>
          <a:lstStyle/>
          <a:p>
            <a:r>
              <a:rPr lang="en-US" dirty="0"/>
              <a:t>Drell-Yan Production</a:t>
            </a:r>
          </a:p>
        </p:txBody>
      </p:sp>
      <p:sp>
        <p:nvSpPr>
          <p:cNvPr id="22" name="Fußzeilenplatzhalter 21">
            <a:extLst>
              <a:ext uri="{FF2B5EF4-FFF2-40B4-BE49-F238E27FC236}">
                <a16:creationId xmlns:a16="http://schemas.microsoft.com/office/drawing/2014/main" id="{1D829809-5807-C4B7-2B91-F21001FFA6C2}"/>
              </a:ext>
            </a:extLst>
          </p:cNvPr>
          <p:cNvSpPr>
            <a:spLocks noGrp="1"/>
          </p:cNvSpPr>
          <p:nvPr>
            <p:ph type="ftr" sz="quarter" idx="11"/>
          </p:nvPr>
        </p:nvSpPr>
        <p:spPr/>
        <p:txBody>
          <a:bodyPr/>
          <a:lstStyle/>
          <a:p>
            <a:r>
              <a:rPr lang="en-US" dirty="0"/>
              <a:t>Maria Leibelt - leptoquarks decaying into the btau final state</a:t>
            </a:r>
          </a:p>
        </p:txBody>
      </p:sp>
      <p:sp>
        <p:nvSpPr>
          <p:cNvPr id="23" name="Foliennummernplatzhalter 22">
            <a:extLst>
              <a:ext uri="{FF2B5EF4-FFF2-40B4-BE49-F238E27FC236}">
                <a16:creationId xmlns:a16="http://schemas.microsoft.com/office/drawing/2014/main" id="{68673828-DC8F-7874-2D90-1F8B620C7126}"/>
              </a:ext>
            </a:extLst>
          </p:cNvPr>
          <p:cNvSpPr>
            <a:spLocks noGrp="1"/>
          </p:cNvSpPr>
          <p:nvPr>
            <p:ph type="sldNum" sz="quarter" idx="12"/>
          </p:nvPr>
        </p:nvSpPr>
        <p:spPr/>
        <p:txBody>
          <a:bodyPr/>
          <a:lstStyle/>
          <a:p>
            <a:fld id="{9E4A4AE1-0A76-41A0-8B58-58D6B4CCB40E}" type="slidenum">
              <a:rPr lang="en-US" smtClean="0"/>
              <a:t>10</a:t>
            </a:fld>
            <a:endParaRPr lang="en-US"/>
          </a:p>
        </p:txBody>
      </p:sp>
      <p:cxnSp>
        <p:nvCxnSpPr>
          <p:cNvPr id="4" name="Gerader Verbinder 3">
            <a:extLst>
              <a:ext uri="{FF2B5EF4-FFF2-40B4-BE49-F238E27FC236}">
                <a16:creationId xmlns:a16="http://schemas.microsoft.com/office/drawing/2014/main" id="{6AC57E17-65A7-13F2-175B-12C4F9A720B3}"/>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7197D827-6EA6-BAD5-BF4D-ADE49FB2FEE7}"/>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umsplatzhalter 3">
            <a:extLst>
              <a:ext uri="{FF2B5EF4-FFF2-40B4-BE49-F238E27FC236}">
                <a16:creationId xmlns:a16="http://schemas.microsoft.com/office/drawing/2014/main" id="{1B8D61A2-CEB6-17D8-2D94-8162D53C4533}"/>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7" name="Textfeld 13">
            <a:extLst>
              <a:ext uri="{FF2B5EF4-FFF2-40B4-BE49-F238E27FC236}">
                <a16:creationId xmlns:a16="http://schemas.microsoft.com/office/drawing/2014/main" id="{05C1EC1F-E800-1A16-1E22-AC8797989446}"/>
              </a:ext>
            </a:extLst>
          </p:cNvPr>
          <p:cNvSpPr txBox="1"/>
          <p:nvPr/>
        </p:nvSpPr>
        <p:spPr>
          <a:xfrm>
            <a:off x="173984" y="0"/>
            <a:ext cx="2189375" cy="261610"/>
          </a:xfrm>
          <a:prstGeom prst="rect">
            <a:avLst/>
          </a:prstGeom>
          <a:noFill/>
        </p:spPr>
        <p:txBody>
          <a:bodyPr wrap="square">
            <a:spAutoFit/>
          </a:bodyPr>
          <a:lstStyle/>
          <a:p>
            <a:pPr algn="ctr"/>
            <a:r>
              <a:rPr lang="en-US" sz="1100" dirty="0">
                <a:solidFill>
                  <a:srgbClr val="96BACC"/>
                </a:solidFill>
              </a:rPr>
              <a:t>Leptoquarks</a:t>
            </a:r>
          </a:p>
        </p:txBody>
      </p:sp>
      <p:pic>
        <p:nvPicPr>
          <p:cNvPr id="8" name="Grafik 7">
            <a:extLst>
              <a:ext uri="{FF2B5EF4-FFF2-40B4-BE49-F238E27FC236}">
                <a16:creationId xmlns:a16="http://schemas.microsoft.com/office/drawing/2014/main" id="{2C7A5AC6-B0AC-C8E2-60E7-192262A2DEAA}"/>
              </a:ext>
            </a:extLst>
          </p:cNvPr>
          <p:cNvPicPr>
            <a:picLocks noChangeAspect="1"/>
          </p:cNvPicPr>
          <p:nvPr/>
        </p:nvPicPr>
        <p:blipFill>
          <a:blip r:embed="rId3"/>
          <a:stretch>
            <a:fillRect/>
          </a:stretch>
        </p:blipFill>
        <p:spPr>
          <a:xfrm>
            <a:off x="4687904" y="1319219"/>
            <a:ext cx="2816191" cy="3555843"/>
          </a:xfrm>
          <a:prstGeom prst="rect">
            <a:avLst/>
          </a:prstGeom>
        </p:spPr>
      </p:pic>
      <mc:AlternateContent xmlns:mc="http://schemas.openxmlformats.org/markup-compatibility/2006" xmlns:a14="http://schemas.microsoft.com/office/drawing/2010/main">
        <mc:Choice Requires="a14">
          <p:sp>
            <p:nvSpPr>
              <p:cNvPr id="10" name="Inhaltsplatzhalter 26">
                <a:extLst>
                  <a:ext uri="{FF2B5EF4-FFF2-40B4-BE49-F238E27FC236}">
                    <a16:creationId xmlns:a16="http://schemas.microsoft.com/office/drawing/2014/main" id="{24DC9AAE-A6CE-F46E-92F7-E472158FDFEE}"/>
                  </a:ext>
                </a:extLst>
              </p:cNvPr>
              <p:cNvSpPr>
                <a:spLocks noGrp="1"/>
              </p:cNvSpPr>
              <p:nvPr>
                <p:ph idx="1"/>
              </p:nvPr>
            </p:nvSpPr>
            <p:spPr>
              <a:xfrm>
                <a:off x="493159" y="5111014"/>
                <a:ext cx="11188557" cy="1300060"/>
              </a:xfrm>
            </p:spPr>
            <p:txBody>
              <a:bodyPr/>
              <a:lstStyle/>
              <a:p>
                <a:r>
                  <a:rPr lang="de-DE" dirty="0"/>
                  <a:t>Contains </a:t>
                </a:r>
                <a:r>
                  <a:rPr lang="de-DE" dirty="0" err="1"/>
                  <a:t>two</a:t>
                </a:r>
                <a:r>
                  <a:rPr lang="de-DE" dirty="0"/>
                  <a:t> </a:t>
                </a:r>
                <a:r>
                  <a:rPr lang="de-DE" dirty="0" err="1"/>
                  <a:t>production</a:t>
                </a:r>
                <a:r>
                  <a:rPr lang="de-DE" dirty="0"/>
                  <a:t> </a:t>
                </a:r>
                <a:r>
                  <a:rPr lang="de-DE" dirty="0" err="1"/>
                  <a:t>vertices</a:t>
                </a:r>
                <a:r>
                  <a:rPr lang="de-DE" dirty="0"/>
                  <a:t> </a:t>
                </a:r>
                <a:r>
                  <a:rPr lang="de-DE" dirty="0" err="1"/>
                  <a:t>with</a:t>
                </a:r>
                <a:r>
                  <a:rPr lang="de-DE" dirty="0"/>
                  <a:t> LQ-</a:t>
                </a:r>
                <a:r>
                  <a:rPr lang="de-DE" dirty="0" err="1"/>
                  <a:t>to</a:t>
                </a:r>
                <a:r>
                  <a:rPr lang="de-DE" dirty="0"/>
                  <a:t>-fermion </a:t>
                </a:r>
                <a:r>
                  <a:rPr lang="de-DE" dirty="0" err="1"/>
                  <a:t>coupling</a:t>
                </a:r>
                <a:r>
                  <a:rPr lang="de-DE" dirty="0"/>
                  <a:t> </a:t>
                </a:r>
                <a14:m>
                  <m:oMath xmlns:m="http://schemas.openxmlformats.org/officeDocument/2006/math">
                    <m:r>
                      <a:rPr lang="de-DE" b="0" i="1" smtClean="0">
                        <a:latin typeface="Cambria Math" panose="02040503050406030204" pitchFamily="18" charset="0"/>
                      </a:rPr>
                      <m:t>𝜆</m:t>
                    </m:r>
                  </m:oMath>
                </a14:m>
                <a:endParaRPr lang="en-US" dirty="0"/>
              </a:p>
              <a:p>
                <a:r>
                  <a:rPr lang="en-US" dirty="0"/>
                  <a:t>Final state: two leptons</a:t>
                </a:r>
              </a:p>
            </p:txBody>
          </p:sp>
        </mc:Choice>
        <mc:Fallback xmlns="">
          <p:sp>
            <p:nvSpPr>
              <p:cNvPr id="10" name="Inhaltsplatzhalter 26">
                <a:extLst>
                  <a:ext uri="{FF2B5EF4-FFF2-40B4-BE49-F238E27FC236}">
                    <a16:creationId xmlns:a16="http://schemas.microsoft.com/office/drawing/2014/main" id="{24DC9AAE-A6CE-F46E-92F7-E472158FDFEE}"/>
                  </a:ext>
                </a:extLst>
              </p:cNvPr>
              <p:cNvSpPr>
                <a:spLocks noGrp="1" noRot="1" noChangeAspect="1" noMove="1" noResize="1" noEditPoints="1" noAdjustHandles="1" noChangeArrowheads="1" noChangeShapeType="1" noTextEdit="1"/>
              </p:cNvSpPr>
              <p:nvPr>
                <p:ph idx="1"/>
              </p:nvPr>
            </p:nvSpPr>
            <p:spPr>
              <a:xfrm>
                <a:off x="493159" y="5111014"/>
                <a:ext cx="11188557" cy="1300060"/>
              </a:xfrm>
              <a:blipFill>
                <a:blip r:embed="rId4"/>
                <a:stretch>
                  <a:fillRect l="-763" t="-6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48B33A32-A59A-D14B-4CDB-09A7ABC11A25}"/>
                  </a:ext>
                </a:extLst>
              </p:cNvPr>
              <p:cNvSpPr txBox="1"/>
              <p:nvPr/>
            </p:nvSpPr>
            <p:spPr>
              <a:xfrm>
                <a:off x="5833309" y="1767928"/>
                <a:ext cx="525379" cy="6155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3400" b="0" i="1" smtClean="0">
                          <a:latin typeface="Cambria Math" panose="02040503050406030204" pitchFamily="18" charset="0"/>
                        </a:rPr>
                        <m:t>𝜆</m:t>
                      </m:r>
                    </m:oMath>
                  </m:oMathPara>
                </a14:m>
                <a:endParaRPr lang="en-US" sz="3400" i="1" dirty="0"/>
              </a:p>
            </p:txBody>
          </p:sp>
        </mc:Choice>
        <mc:Fallback xmlns="">
          <p:sp>
            <p:nvSpPr>
              <p:cNvPr id="11" name="Textfeld 10">
                <a:extLst>
                  <a:ext uri="{FF2B5EF4-FFF2-40B4-BE49-F238E27FC236}">
                    <a16:creationId xmlns:a16="http://schemas.microsoft.com/office/drawing/2014/main" id="{48B33A32-A59A-D14B-4CDB-09A7ABC11A25}"/>
                  </a:ext>
                </a:extLst>
              </p:cNvPr>
              <p:cNvSpPr txBox="1">
                <a:spLocks noRot="1" noChangeAspect="1" noMove="1" noResize="1" noEditPoints="1" noAdjustHandles="1" noChangeArrowheads="1" noChangeShapeType="1" noTextEdit="1"/>
              </p:cNvSpPr>
              <p:nvPr/>
            </p:nvSpPr>
            <p:spPr>
              <a:xfrm>
                <a:off x="5833309" y="1767928"/>
                <a:ext cx="525379" cy="6155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09A64DFD-ABD3-78B4-4879-86EDC38C2D8D}"/>
                  </a:ext>
                </a:extLst>
              </p:cNvPr>
              <p:cNvSpPr txBox="1"/>
              <p:nvPr/>
            </p:nvSpPr>
            <p:spPr>
              <a:xfrm>
                <a:off x="5833309" y="3793996"/>
                <a:ext cx="525379" cy="6155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3400" b="0" i="1" smtClean="0">
                          <a:latin typeface="Cambria Math" panose="02040503050406030204" pitchFamily="18" charset="0"/>
                        </a:rPr>
                        <m:t>𝜆</m:t>
                      </m:r>
                    </m:oMath>
                  </m:oMathPara>
                </a14:m>
                <a:endParaRPr lang="en-US" sz="3400" i="1" dirty="0"/>
              </a:p>
            </p:txBody>
          </p:sp>
        </mc:Choice>
        <mc:Fallback xmlns="">
          <p:sp>
            <p:nvSpPr>
              <p:cNvPr id="12" name="Textfeld 11">
                <a:extLst>
                  <a:ext uri="{FF2B5EF4-FFF2-40B4-BE49-F238E27FC236}">
                    <a16:creationId xmlns:a16="http://schemas.microsoft.com/office/drawing/2014/main" id="{09A64DFD-ABD3-78B4-4879-86EDC38C2D8D}"/>
                  </a:ext>
                </a:extLst>
              </p:cNvPr>
              <p:cNvSpPr txBox="1">
                <a:spLocks noRot="1" noChangeAspect="1" noMove="1" noResize="1" noEditPoints="1" noAdjustHandles="1" noChangeArrowheads="1" noChangeShapeType="1" noTextEdit="1"/>
              </p:cNvSpPr>
              <p:nvPr/>
            </p:nvSpPr>
            <p:spPr>
              <a:xfrm>
                <a:off x="5833309" y="3793996"/>
                <a:ext cx="525379" cy="61555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785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340CD-FFA9-6D90-661F-F75C16D819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198BE7-3ED3-A2BC-A5C0-0D1DB1001126}"/>
              </a:ext>
            </a:extLst>
          </p:cNvPr>
          <p:cNvSpPr>
            <a:spLocks noGrp="1"/>
          </p:cNvSpPr>
          <p:nvPr>
            <p:ph type="title"/>
          </p:nvPr>
        </p:nvSpPr>
        <p:spPr/>
        <p:txBody>
          <a:bodyPr>
            <a:normAutofit/>
          </a:bodyPr>
          <a:lstStyle/>
          <a:p>
            <a:r>
              <a:rPr lang="en-US" dirty="0"/>
              <a:t>Focus of the Paper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690A7499-0A01-058E-38B9-196C65519388}"/>
                  </a:ext>
                </a:extLst>
              </p:cNvPr>
              <p:cNvSpPr>
                <a:spLocks noGrp="1"/>
              </p:cNvSpPr>
              <p:nvPr>
                <p:ph idx="1"/>
              </p:nvPr>
            </p:nvSpPr>
            <p:spPr/>
            <p:txBody>
              <a:bodyPr/>
              <a:lstStyle/>
              <a:p>
                <a:r>
                  <a:rPr lang="en-US" dirty="0"/>
                  <a:t>Decay of leptoquarks in the </a:t>
                </a:r>
                <a14:m>
                  <m:oMath xmlns:m="http://schemas.openxmlformats.org/officeDocument/2006/math">
                    <m:r>
                      <m:rPr>
                        <m:sty m:val="p"/>
                      </m:rPr>
                      <a:rPr lang="de-DE" b="0" i="0" smtClean="0">
                        <a:latin typeface="Cambria Math" panose="02040503050406030204" pitchFamily="18" charset="0"/>
                      </a:rPr>
                      <m:t>bτ</m:t>
                    </m:r>
                  </m:oMath>
                </a14:m>
                <a:r>
                  <a:rPr lang="en-US" dirty="0"/>
                  <a:t> final state </a:t>
                </a:r>
              </a:p>
              <a:p>
                <a:pPr marL="534988" lvl="1">
                  <a:buFont typeface="Aptos" panose="020B0004020202020204" pitchFamily="34" charset="0"/>
                  <a:buChar char="→"/>
                </a:pPr>
                <a:r>
                  <a:rPr lang="en-US" dirty="0"/>
                  <a:t>Motivated by </a:t>
                </a:r>
                <a14:m>
                  <m:oMath xmlns:m="http://schemas.openxmlformats.org/officeDocument/2006/math">
                    <m:r>
                      <a:rPr lang="en-US" i="1" dirty="0" smtClean="0">
                        <a:latin typeface="Cambria Math" panose="02040503050406030204" pitchFamily="18" charset="0"/>
                      </a:rPr>
                      <m:t>𝑅</m:t>
                    </m:r>
                    <m:d>
                      <m:dPr>
                        <m:ctrlPr>
                          <a:rPr lang="en-US" i="1" dirty="0" smtClean="0">
                            <a:latin typeface="Cambria Math" panose="02040503050406030204" pitchFamily="18" charset="0"/>
                          </a:rPr>
                        </m:ctrlPr>
                      </m:dPr>
                      <m:e>
                        <m:sSup>
                          <m:sSupPr>
                            <m:ctrlPr>
                              <a:rPr lang="de-DE" b="0" i="1" dirty="0" smtClean="0">
                                <a:latin typeface="Cambria Math" panose="02040503050406030204" pitchFamily="18" charset="0"/>
                              </a:rPr>
                            </m:ctrlPr>
                          </m:sSupPr>
                          <m:e>
                            <m:r>
                              <a:rPr lang="en-US" i="1" dirty="0" smtClean="0">
                                <a:latin typeface="Cambria Math" panose="02040503050406030204" pitchFamily="18" charset="0"/>
                              </a:rPr>
                              <m:t>𝐷</m:t>
                            </m:r>
                          </m:e>
                          <m:sup>
                            <m:d>
                              <m:dPr>
                                <m:ctrlPr>
                                  <a:rPr lang="de-DE" b="0" i="1" dirty="0" smtClean="0">
                                    <a:latin typeface="Cambria Math" panose="02040503050406030204" pitchFamily="18" charset="0"/>
                                  </a:rPr>
                                </m:ctrlPr>
                              </m:dPr>
                              <m:e>
                                <m:r>
                                  <a:rPr lang="de-DE" b="0" i="1" dirty="0" smtClean="0">
                                    <a:latin typeface="Cambria Math" panose="02040503050406030204" pitchFamily="18" charset="0"/>
                                  </a:rPr>
                                  <m:t>∗</m:t>
                                </m:r>
                              </m:e>
                            </m:d>
                          </m:sup>
                        </m:sSup>
                      </m:e>
                    </m:d>
                    <m:r>
                      <a:rPr lang="en-US" i="1" dirty="0" smtClean="0">
                        <a:latin typeface="Cambria Math" panose="02040503050406030204" pitchFamily="18" charset="0"/>
                      </a:rPr>
                      <m:t> </m:t>
                    </m:r>
                  </m:oMath>
                </a14:m>
                <a:r>
                  <a:rPr lang="en-US" dirty="0"/>
                  <a:t>anomaly</a:t>
                </a:r>
              </a:p>
              <a:p>
                <a:r>
                  <a:rPr lang="en-US" dirty="0"/>
                  <a:t>ATLAS Run 2 measurements </a:t>
                </a:r>
                <a14:m>
                  <m:oMath xmlns:m="http://schemas.openxmlformats.org/officeDocument/2006/math">
                    <m:d>
                      <m:dPr>
                        <m:ctrlPr>
                          <a:rPr lang="de-DE" b="0" i="1" smtClean="0">
                            <a:latin typeface="Cambria Math" panose="02040503050406030204" pitchFamily="18" charset="0"/>
                          </a:rPr>
                        </m:ctrlPr>
                      </m:dPr>
                      <m:e>
                        <m:rad>
                          <m:radPr>
                            <m:degHide m:val="on"/>
                            <m:ctrlPr>
                              <a:rPr lang="de-DE" b="0" i="1" smtClean="0">
                                <a:latin typeface="Cambria Math" panose="02040503050406030204" pitchFamily="18" charset="0"/>
                              </a:rPr>
                            </m:ctrlPr>
                          </m:radPr>
                          <m:deg/>
                          <m:e>
                            <m:r>
                              <a:rPr lang="de-DE" b="0" i="1" smtClean="0">
                                <a:latin typeface="Cambria Math" panose="02040503050406030204" pitchFamily="18" charset="0"/>
                              </a:rPr>
                              <m:t>𝑠</m:t>
                            </m:r>
                          </m:e>
                        </m:rad>
                        <m:r>
                          <a:rPr lang="de-DE" b="0" i="1" smtClean="0">
                            <a:latin typeface="Cambria Math" panose="02040503050406030204" pitchFamily="18" charset="0"/>
                          </a:rPr>
                          <m:t>=13 </m:t>
                        </m:r>
                        <m:r>
                          <m:rPr>
                            <m:sty m:val="p"/>
                          </m:rPr>
                          <a:rPr lang="de-DE" b="0" i="0" smtClean="0">
                            <a:latin typeface="Cambria Math" panose="02040503050406030204" pitchFamily="18" charset="0"/>
                          </a:rPr>
                          <m:t>TeV</m:t>
                        </m:r>
                      </m:e>
                    </m:d>
                  </m:oMath>
                </a14:m>
                <a:endParaRPr lang="en-US" dirty="0"/>
              </a:p>
              <a:p>
                <a:r>
                  <a:rPr lang="en-US" dirty="0"/>
                  <a:t>Pair production, single production and Drell-Yan production</a:t>
                </a:r>
              </a:p>
              <a:p>
                <a:endParaRPr lang="en-US" dirty="0"/>
              </a:p>
            </p:txBody>
          </p:sp>
        </mc:Choice>
        <mc:Fallback xmlns="">
          <p:sp>
            <p:nvSpPr>
              <p:cNvPr id="3" name="Inhaltsplatzhalter 2">
                <a:extLst>
                  <a:ext uri="{FF2B5EF4-FFF2-40B4-BE49-F238E27FC236}">
                    <a16:creationId xmlns:a16="http://schemas.microsoft.com/office/drawing/2014/main" id="{690A7499-0A01-058E-38B9-196C65519388}"/>
                  </a:ext>
                </a:extLst>
              </p:cNvPr>
              <p:cNvSpPr>
                <a:spLocks noGrp="1" noRot="1" noChangeAspect="1" noMove="1" noResize="1" noEditPoints="1" noAdjustHandles="1" noChangeArrowheads="1" noChangeShapeType="1" noTextEdit="1"/>
              </p:cNvSpPr>
              <p:nvPr>
                <p:ph idx="1"/>
              </p:nvPr>
            </p:nvSpPr>
            <p:spPr>
              <a:blipFill>
                <a:blip r:embed="rId3"/>
                <a:stretch>
                  <a:fillRect l="-763" t="-1551"/>
                </a:stretch>
              </a:blipFill>
            </p:spPr>
            <p:txBody>
              <a:bodyPr/>
              <a:lstStyle/>
              <a:p>
                <a:r>
                  <a:rPr lang="en-US">
                    <a:noFill/>
                  </a:rPr>
                  <a:t> </a:t>
                </a:r>
              </a:p>
            </p:txBody>
          </p:sp>
        </mc:Fallback>
      </mc:AlternateContent>
      <p:sp>
        <p:nvSpPr>
          <p:cNvPr id="22" name="Fußzeilenplatzhalter 21">
            <a:extLst>
              <a:ext uri="{FF2B5EF4-FFF2-40B4-BE49-F238E27FC236}">
                <a16:creationId xmlns:a16="http://schemas.microsoft.com/office/drawing/2014/main" id="{BE199990-992C-531E-5EF4-341E2DA8B598}"/>
              </a:ext>
            </a:extLst>
          </p:cNvPr>
          <p:cNvSpPr>
            <a:spLocks noGrp="1"/>
          </p:cNvSpPr>
          <p:nvPr>
            <p:ph type="ftr" sz="quarter" idx="11"/>
          </p:nvPr>
        </p:nvSpPr>
        <p:spPr/>
        <p:txBody>
          <a:bodyPr/>
          <a:lstStyle/>
          <a:p>
            <a:r>
              <a:rPr lang="en-US" dirty="0"/>
              <a:t>Maria Leibelt - leptoquarks decaying into the btau final state</a:t>
            </a:r>
          </a:p>
        </p:txBody>
      </p:sp>
      <p:sp>
        <p:nvSpPr>
          <p:cNvPr id="23" name="Foliennummernplatzhalter 22">
            <a:extLst>
              <a:ext uri="{FF2B5EF4-FFF2-40B4-BE49-F238E27FC236}">
                <a16:creationId xmlns:a16="http://schemas.microsoft.com/office/drawing/2014/main" id="{254951AA-3438-A4D6-9D41-287694A3FE13}"/>
              </a:ext>
            </a:extLst>
          </p:cNvPr>
          <p:cNvSpPr>
            <a:spLocks noGrp="1"/>
          </p:cNvSpPr>
          <p:nvPr>
            <p:ph type="sldNum" sz="quarter" idx="12"/>
          </p:nvPr>
        </p:nvSpPr>
        <p:spPr/>
        <p:txBody>
          <a:bodyPr/>
          <a:lstStyle/>
          <a:p>
            <a:fld id="{9E4A4AE1-0A76-41A0-8B58-58D6B4CCB40E}" type="slidenum">
              <a:rPr lang="en-US" smtClean="0"/>
              <a:t>11</a:t>
            </a:fld>
            <a:endParaRPr lang="en-US"/>
          </a:p>
        </p:txBody>
      </p:sp>
      <p:cxnSp>
        <p:nvCxnSpPr>
          <p:cNvPr id="4" name="Gerader Verbinder 3">
            <a:extLst>
              <a:ext uri="{FF2B5EF4-FFF2-40B4-BE49-F238E27FC236}">
                <a16:creationId xmlns:a16="http://schemas.microsoft.com/office/drawing/2014/main" id="{3DA736E5-5991-1CDD-A1B9-3EEE1567F653}"/>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71F50FDD-B5EF-54A8-2F7B-EC6E13265C1C}"/>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a:extLst>
              <a:ext uri="{FF2B5EF4-FFF2-40B4-BE49-F238E27FC236}">
                <a16:creationId xmlns:a16="http://schemas.microsoft.com/office/drawing/2014/main" id="{5A4FDCDA-BFF0-D9BE-2FC7-A7B0B8C361C4}"/>
              </a:ext>
            </a:extLst>
          </p:cNvPr>
          <p:cNvCxnSpPr>
            <a:cxnSpLocks/>
            <a:stCxn id="9" idx="6"/>
            <a:endCxn id="11"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4B286830-F962-4917-9FDB-035CBED9B547}"/>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umsplatzhalter 3">
            <a:extLst>
              <a:ext uri="{FF2B5EF4-FFF2-40B4-BE49-F238E27FC236}">
                <a16:creationId xmlns:a16="http://schemas.microsoft.com/office/drawing/2014/main" id="{05C8EB58-165F-F215-7B5E-1F94521B79A0}"/>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6" name="Textfeld 5">
            <a:extLst>
              <a:ext uri="{FF2B5EF4-FFF2-40B4-BE49-F238E27FC236}">
                <a16:creationId xmlns:a16="http://schemas.microsoft.com/office/drawing/2014/main" id="{6B6D6FFD-3C90-8229-01A9-38C176F917C2}"/>
              </a:ext>
            </a:extLst>
          </p:cNvPr>
          <p:cNvSpPr txBox="1"/>
          <p:nvPr/>
        </p:nvSpPr>
        <p:spPr>
          <a:xfrm>
            <a:off x="1774451" y="-50"/>
            <a:ext cx="2189375" cy="261610"/>
          </a:xfrm>
          <a:prstGeom prst="rect">
            <a:avLst/>
          </a:prstGeom>
          <a:noFill/>
        </p:spPr>
        <p:txBody>
          <a:bodyPr wrap="square">
            <a:spAutoFit/>
          </a:bodyPr>
          <a:lstStyle/>
          <a:p>
            <a:pPr algn="ctr"/>
            <a:r>
              <a:rPr lang="en-US" sz="1100" dirty="0">
                <a:solidFill>
                  <a:srgbClr val="96BACC"/>
                </a:solidFill>
              </a:rPr>
              <a:t>Focus</a:t>
            </a:r>
          </a:p>
        </p:txBody>
      </p:sp>
    </p:spTree>
    <p:extLst>
      <p:ext uri="{BB962C8B-B14F-4D97-AF65-F5344CB8AC3E}">
        <p14:creationId xmlns:p14="http://schemas.microsoft.com/office/powerpoint/2010/main" val="332136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B0C24-6453-132F-61F8-14127E4DF756}"/>
            </a:ext>
          </a:extLst>
        </p:cNvPr>
        <p:cNvGrpSpPr/>
        <p:nvPr/>
      </p:nvGrpSpPr>
      <p:grpSpPr>
        <a:xfrm>
          <a:off x="0" y="0"/>
          <a:ext cx="0" cy="0"/>
          <a:chOff x="0" y="0"/>
          <a:chExt cx="0" cy="0"/>
        </a:xfrm>
      </p:grpSpPr>
      <p:sp>
        <p:nvSpPr>
          <p:cNvPr id="22" name="Fußzeilenplatzhalter 21">
            <a:extLst>
              <a:ext uri="{FF2B5EF4-FFF2-40B4-BE49-F238E27FC236}">
                <a16:creationId xmlns:a16="http://schemas.microsoft.com/office/drawing/2014/main" id="{50165372-879C-4B65-0E43-D7AA2140C511}"/>
              </a:ext>
            </a:extLst>
          </p:cNvPr>
          <p:cNvSpPr>
            <a:spLocks noGrp="1"/>
          </p:cNvSpPr>
          <p:nvPr>
            <p:ph type="ftr" sz="quarter" idx="11"/>
          </p:nvPr>
        </p:nvSpPr>
        <p:spPr/>
        <p:txBody>
          <a:bodyPr/>
          <a:lstStyle/>
          <a:p>
            <a:r>
              <a:rPr lang="en-US" dirty="0"/>
              <a:t>Maria Leibelt - leptoquarks decaying into the btau final state</a:t>
            </a:r>
          </a:p>
        </p:txBody>
      </p:sp>
      <p:sp>
        <p:nvSpPr>
          <p:cNvPr id="23" name="Foliennummernplatzhalter 22">
            <a:extLst>
              <a:ext uri="{FF2B5EF4-FFF2-40B4-BE49-F238E27FC236}">
                <a16:creationId xmlns:a16="http://schemas.microsoft.com/office/drawing/2014/main" id="{C55EFEE3-6371-24D5-5AB7-3B054A13E21D}"/>
              </a:ext>
            </a:extLst>
          </p:cNvPr>
          <p:cNvSpPr>
            <a:spLocks noGrp="1"/>
          </p:cNvSpPr>
          <p:nvPr>
            <p:ph type="sldNum" sz="quarter" idx="12"/>
          </p:nvPr>
        </p:nvSpPr>
        <p:spPr/>
        <p:txBody>
          <a:bodyPr/>
          <a:lstStyle/>
          <a:p>
            <a:fld id="{9E4A4AE1-0A76-41A0-8B58-58D6B4CCB40E}" type="slidenum">
              <a:rPr lang="en-US" smtClean="0"/>
              <a:t>12</a:t>
            </a:fld>
            <a:endParaRPr lang="en-US"/>
          </a:p>
        </p:txBody>
      </p:sp>
      <p:cxnSp>
        <p:nvCxnSpPr>
          <p:cNvPr id="4" name="Gerader Verbinder 3">
            <a:extLst>
              <a:ext uri="{FF2B5EF4-FFF2-40B4-BE49-F238E27FC236}">
                <a16:creationId xmlns:a16="http://schemas.microsoft.com/office/drawing/2014/main" id="{CFDB935E-A906-60E9-0E41-1B9653EEFBCB}"/>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B0D5981A-1087-0463-7064-A989C08080FE}"/>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umsplatzhalter 3">
            <a:extLst>
              <a:ext uri="{FF2B5EF4-FFF2-40B4-BE49-F238E27FC236}">
                <a16:creationId xmlns:a16="http://schemas.microsoft.com/office/drawing/2014/main" id="{5A23AC6C-0D3D-609D-66A3-B3D562D0B6ED}"/>
              </a:ext>
            </a:extLst>
          </p:cNvPr>
          <p:cNvSpPr>
            <a:spLocks noGrp="1"/>
          </p:cNvSpPr>
          <p:nvPr>
            <p:ph type="dt" sz="half" idx="10"/>
          </p:nvPr>
        </p:nvSpPr>
        <p:spPr>
          <a:xfrm>
            <a:off x="493159" y="6500186"/>
            <a:ext cx="3088241" cy="365125"/>
          </a:xfrm>
        </p:spPr>
        <p:txBody>
          <a:bodyPr/>
          <a:lstStyle/>
          <a:p>
            <a:r>
              <a:rPr lang="en-US"/>
              <a:t>13.01.2025</a:t>
            </a:r>
            <a:endParaRPr lang="en-US" dirty="0"/>
          </a:p>
        </p:txBody>
      </p:sp>
      <p:pic>
        <p:nvPicPr>
          <p:cNvPr id="31" name="Grafik 30">
            <a:extLst>
              <a:ext uri="{FF2B5EF4-FFF2-40B4-BE49-F238E27FC236}">
                <a16:creationId xmlns:a16="http://schemas.microsoft.com/office/drawing/2014/main" id="{FC2F6962-8360-AAC7-6C81-0A9823968E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4462" y="2686050"/>
            <a:ext cx="1743075" cy="1485900"/>
          </a:xfrm>
          <a:prstGeom prst="rect">
            <a:avLst/>
          </a:prstGeom>
        </p:spPr>
      </p:pic>
      <p:pic>
        <p:nvPicPr>
          <p:cNvPr id="41" name="Grafik 40">
            <a:extLst>
              <a:ext uri="{FF2B5EF4-FFF2-40B4-BE49-F238E27FC236}">
                <a16:creationId xmlns:a16="http://schemas.microsoft.com/office/drawing/2014/main" id="{D22C805D-2017-BACD-A310-7807ABDF09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4462" y="2686050"/>
            <a:ext cx="1743075" cy="1485900"/>
          </a:xfrm>
          <a:prstGeom prst="rect">
            <a:avLst/>
          </a:prstGeom>
        </p:spPr>
      </p:pic>
      <p:pic>
        <p:nvPicPr>
          <p:cNvPr id="43" name="Grafik 42">
            <a:extLst>
              <a:ext uri="{FF2B5EF4-FFF2-40B4-BE49-F238E27FC236}">
                <a16:creationId xmlns:a16="http://schemas.microsoft.com/office/drawing/2014/main" id="{B5A247B7-5B71-F011-7545-14320297E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4462" y="2686050"/>
            <a:ext cx="1743075" cy="1485900"/>
          </a:xfrm>
          <a:prstGeom prst="rect">
            <a:avLst/>
          </a:prstGeom>
        </p:spPr>
      </p:pic>
      <p:pic>
        <p:nvPicPr>
          <p:cNvPr id="45" name="Grafik 44">
            <a:extLst>
              <a:ext uri="{FF2B5EF4-FFF2-40B4-BE49-F238E27FC236}">
                <a16:creationId xmlns:a16="http://schemas.microsoft.com/office/drawing/2014/main" id="{7AAD8100-FEB6-8C6C-FFE5-7B8653ADBBD8}"/>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224462" y="2686050"/>
            <a:ext cx="1743075" cy="1485900"/>
          </a:xfrm>
          <a:prstGeom prst="rect">
            <a:avLst/>
          </a:prstGeom>
        </p:spPr>
      </p:pic>
      <p:cxnSp>
        <p:nvCxnSpPr>
          <p:cNvPr id="6" name="Gerader Verbinder 5">
            <a:extLst>
              <a:ext uri="{FF2B5EF4-FFF2-40B4-BE49-F238E27FC236}">
                <a16:creationId xmlns:a16="http://schemas.microsoft.com/office/drawing/2014/main" id="{F622873D-04A7-4825-D791-5253E5977B54}"/>
              </a:ext>
            </a:extLst>
          </p:cNvPr>
          <p:cNvCxnSpPr>
            <a:cxnSpLocks/>
            <a:endCxn id="7"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7" name="Ellipse 6">
            <a:extLst>
              <a:ext uri="{FF2B5EF4-FFF2-40B4-BE49-F238E27FC236}">
                <a16:creationId xmlns:a16="http://schemas.microsoft.com/office/drawing/2014/main" id="{80D70E98-8943-0B9B-BD07-967B35F36DBB}"/>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B655C497-8589-CC57-5C31-C23B042ED9E8}"/>
              </a:ext>
            </a:extLst>
          </p:cNvPr>
          <p:cNvSpPr txBox="1"/>
          <p:nvPr/>
        </p:nvSpPr>
        <p:spPr>
          <a:xfrm>
            <a:off x="1774451" y="-50"/>
            <a:ext cx="2189375" cy="261610"/>
          </a:xfrm>
          <a:prstGeom prst="rect">
            <a:avLst/>
          </a:prstGeom>
          <a:noFill/>
        </p:spPr>
        <p:txBody>
          <a:bodyPr wrap="square">
            <a:spAutoFit/>
          </a:bodyPr>
          <a:lstStyle/>
          <a:p>
            <a:pPr algn="ctr"/>
            <a:r>
              <a:rPr lang="en-US" sz="1100" dirty="0">
                <a:solidFill>
                  <a:srgbClr val="96BACC"/>
                </a:solidFill>
              </a:rPr>
              <a:t>Focus</a:t>
            </a:r>
          </a:p>
        </p:txBody>
      </p:sp>
      <p:sp>
        <p:nvSpPr>
          <p:cNvPr id="11" name="Inhaltsplatzhalter 10">
            <a:extLst>
              <a:ext uri="{FF2B5EF4-FFF2-40B4-BE49-F238E27FC236}">
                <a16:creationId xmlns:a16="http://schemas.microsoft.com/office/drawing/2014/main" id="{B28969B0-5A07-62C9-2483-C38DE7EFC737}"/>
              </a:ext>
            </a:extLst>
          </p:cNvPr>
          <p:cNvSpPr txBox="1">
            <a:spLocks/>
          </p:cNvSpPr>
          <p:nvPr/>
        </p:nvSpPr>
        <p:spPr>
          <a:xfrm>
            <a:off x="399354" y="5153390"/>
            <a:ext cx="3339101" cy="639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Pair Production</a:t>
            </a:r>
          </a:p>
        </p:txBody>
      </p:sp>
      <p:sp>
        <p:nvSpPr>
          <p:cNvPr id="12" name="Inhaltsplatzhalter 10">
            <a:extLst>
              <a:ext uri="{FF2B5EF4-FFF2-40B4-BE49-F238E27FC236}">
                <a16:creationId xmlns:a16="http://schemas.microsoft.com/office/drawing/2014/main" id="{500B9720-11EA-254D-6BD7-7075CE37BC84}"/>
              </a:ext>
            </a:extLst>
          </p:cNvPr>
          <p:cNvSpPr txBox="1">
            <a:spLocks/>
          </p:cNvSpPr>
          <p:nvPr/>
        </p:nvSpPr>
        <p:spPr>
          <a:xfrm>
            <a:off x="4417886" y="6190109"/>
            <a:ext cx="3339101" cy="710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Single Production</a:t>
            </a:r>
          </a:p>
        </p:txBody>
      </p:sp>
      <p:sp>
        <p:nvSpPr>
          <p:cNvPr id="13" name="Inhaltsplatzhalter 10">
            <a:extLst>
              <a:ext uri="{FF2B5EF4-FFF2-40B4-BE49-F238E27FC236}">
                <a16:creationId xmlns:a16="http://schemas.microsoft.com/office/drawing/2014/main" id="{BE05A16F-5483-BE15-3565-B5E8B9FD956C}"/>
              </a:ext>
            </a:extLst>
          </p:cNvPr>
          <p:cNvSpPr txBox="1">
            <a:spLocks/>
          </p:cNvSpPr>
          <p:nvPr/>
        </p:nvSpPr>
        <p:spPr>
          <a:xfrm>
            <a:off x="8485172" y="5184518"/>
            <a:ext cx="3339101" cy="577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Drell-Yan Production</a:t>
            </a:r>
          </a:p>
        </p:txBody>
      </p:sp>
      <p:grpSp>
        <p:nvGrpSpPr>
          <p:cNvPr id="10" name="Group 9">
            <a:extLst>
              <a:ext uri="{FF2B5EF4-FFF2-40B4-BE49-F238E27FC236}">
                <a16:creationId xmlns:a16="http://schemas.microsoft.com/office/drawing/2014/main" id="{F5779EC9-270E-0C28-7987-0E9A250CDBE3}"/>
              </a:ext>
            </a:extLst>
          </p:cNvPr>
          <p:cNvGrpSpPr/>
          <p:nvPr/>
        </p:nvGrpSpPr>
        <p:grpSpPr>
          <a:xfrm>
            <a:off x="583067" y="1994516"/>
            <a:ext cx="3106633" cy="2868967"/>
            <a:chOff x="583067" y="1994516"/>
            <a:chExt cx="3106633" cy="2868967"/>
          </a:xfrm>
        </p:grpSpPr>
        <p:pic>
          <p:nvPicPr>
            <p:cNvPr id="14" name="Grafik 13">
              <a:extLst>
                <a:ext uri="{FF2B5EF4-FFF2-40B4-BE49-F238E27FC236}">
                  <a16:creationId xmlns:a16="http://schemas.microsoft.com/office/drawing/2014/main" id="{E2B2D9B8-D667-B796-209B-C6F542CBE4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3067" y="1994516"/>
              <a:ext cx="3106633" cy="2868967"/>
            </a:xfrm>
            <a:prstGeom prst="rect">
              <a:avLst/>
            </a:prstGeom>
          </p:spPr>
        </p:pic>
        <p:sp>
          <p:nvSpPr>
            <p:cNvPr id="17" name="Ellipse 16">
              <a:extLst>
                <a:ext uri="{FF2B5EF4-FFF2-40B4-BE49-F238E27FC236}">
                  <a16:creationId xmlns:a16="http://schemas.microsoft.com/office/drawing/2014/main" id="{572DEA47-2858-5506-9146-EFEB5CA27289}"/>
                </a:ext>
              </a:extLst>
            </p:cNvPr>
            <p:cNvSpPr/>
            <p:nvPr/>
          </p:nvSpPr>
          <p:spPr>
            <a:xfrm>
              <a:off x="2928439" y="2552699"/>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a:extLst>
                <a:ext uri="{FF2B5EF4-FFF2-40B4-BE49-F238E27FC236}">
                  <a16:creationId xmlns:a16="http://schemas.microsoft.com/office/drawing/2014/main" id="{BB728DD8-C115-9D7E-BE4A-52091C5BB0E4}"/>
                </a:ext>
              </a:extLst>
            </p:cNvPr>
            <p:cNvSpPr/>
            <p:nvPr/>
          </p:nvSpPr>
          <p:spPr>
            <a:xfrm>
              <a:off x="3161839" y="4140345"/>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a:extLst>
                <a:ext uri="{FF2B5EF4-FFF2-40B4-BE49-F238E27FC236}">
                  <a16:creationId xmlns:a16="http://schemas.microsoft.com/office/drawing/2014/main" id="{CD83EBE2-F8FD-80B6-A305-21D58EDA1BE7}"/>
                </a:ext>
              </a:extLst>
            </p:cNvPr>
            <p:cNvSpPr/>
            <p:nvPr/>
          </p:nvSpPr>
          <p:spPr>
            <a:xfrm>
              <a:off x="3144339" y="304799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a:extLst>
                <a:ext uri="{FF2B5EF4-FFF2-40B4-BE49-F238E27FC236}">
                  <a16:creationId xmlns:a16="http://schemas.microsoft.com/office/drawing/2014/main" id="{DFFA9050-2F5A-F789-DE08-5707768A03C5}"/>
                </a:ext>
              </a:extLst>
            </p:cNvPr>
            <p:cNvSpPr/>
            <p:nvPr/>
          </p:nvSpPr>
          <p:spPr>
            <a:xfrm>
              <a:off x="3149139" y="3679992"/>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Gerader Verbinder 41">
              <a:extLst>
                <a:ext uri="{FF2B5EF4-FFF2-40B4-BE49-F238E27FC236}">
                  <a16:creationId xmlns:a16="http://schemas.microsoft.com/office/drawing/2014/main" id="{BBEAE047-69AA-A060-EC2D-C8EBD0A631C4}"/>
                </a:ext>
              </a:extLst>
            </p:cNvPr>
            <p:cNvCxnSpPr>
              <a:cxnSpLocks/>
            </p:cNvCxnSpPr>
            <p:nvPr/>
          </p:nvCxnSpPr>
          <p:spPr>
            <a:xfrm flipV="1">
              <a:off x="2508250" y="2944022"/>
              <a:ext cx="563370" cy="504027"/>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cxnSp>
          <p:nvCxnSpPr>
            <p:cNvPr id="46" name="Gerader Verbinder 45">
              <a:extLst>
                <a:ext uri="{FF2B5EF4-FFF2-40B4-BE49-F238E27FC236}">
                  <a16:creationId xmlns:a16="http://schemas.microsoft.com/office/drawing/2014/main" id="{07F20F67-846E-F1B0-B905-2815E0214CE6}"/>
                </a:ext>
              </a:extLst>
            </p:cNvPr>
            <p:cNvCxnSpPr>
              <a:cxnSpLocks/>
            </p:cNvCxnSpPr>
            <p:nvPr/>
          </p:nvCxnSpPr>
          <p:spPr>
            <a:xfrm>
              <a:off x="2503579" y="3448049"/>
              <a:ext cx="546475" cy="495362"/>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72B0BFC5-3B53-8AB5-DF07-64E3488F5556}"/>
              </a:ext>
            </a:extLst>
          </p:cNvPr>
          <p:cNvGrpSpPr/>
          <p:nvPr/>
        </p:nvGrpSpPr>
        <p:grpSpPr>
          <a:xfrm>
            <a:off x="4313803" y="960243"/>
            <a:ext cx="3236105" cy="2758647"/>
            <a:chOff x="4313803" y="960243"/>
            <a:chExt cx="3236105" cy="2758647"/>
          </a:xfrm>
        </p:grpSpPr>
        <p:pic>
          <p:nvPicPr>
            <p:cNvPr id="15" name="Grafik 14">
              <a:extLst>
                <a:ext uri="{FF2B5EF4-FFF2-40B4-BE49-F238E27FC236}">
                  <a16:creationId xmlns:a16="http://schemas.microsoft.com/office/drawing/2014/main" id="{04B461F0-F3F5-D8C0-8B8C-9B58EFD6F1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3803" y="960243"/>
              <a:ext cx="3236105" cy="2758647"/>
            </a:xfrm>
            <a:prstGeom prst="rect">
              <a:avLst/>
            </a:prstGeom>
          </p:spPr>
        </p:pic>
        <p:sp>
          <p:nvSpPr>
            <p:cNvPr id="24" name="Ellipse 23">
              <a:extLst>
                <a:ext uri="{FF2B5EF4-FFF2-40B4-BE49-F238E27FC236}">
                  <a16:creationId xmlns:a16="http://schemas.microsoft.com/office/drawing/2014/main" id="{37027D93-7FEF-5B13-9ADD-4D3E23DBDC86}"/>
                </a:ext>
              </a:extLst>
            </p:cNvPr>
            <p:cNvSpPr/>
            <p:nvPr/>
          </p:nvSpPr>
          <p:spPr>
            <a:xfrm>
              <a:off x="7150728" y="1359613"/>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a:extLst>
                <a:ext uri="{FF2B5EF4-FFF2-40B4-BE49-F238E27FC236}">
                  <a16:creationId xmlns:a16="http://schemas.microsoft.com/office/drawing/2014/main" id="{66E48353-1CAE-A953-EA01-AF149F6D5BD6}"/>
                </a:ext>
              </a:extLst>
            </p:cNvPr>
            <p:cNvSpPr/>
            <p:nvPr/>
          </p:nvSpPr>
          <p:spPr>
            <a:xfrm>
              <a:off x="7069728" y="205833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a:extLst>
                <a:ext uri="{FF2B5EF4-FFF2-40B4-BE49-F238E27FC236}">
                  <a16:creationId xmlns:a16="http://schemas.microsoft.com/office/drawing/2014/main" id="{D5C7436B-DE77-2EF8-F779-D85C7C90B8E1}"/>
                </a:ext>
              </a:extLst>
            </p:cNvPr>
            <p:cNvSpPr/>
            <p:nvPr/>
          </p:nvSpPr>
          <p:spPr>
            <a:xfrm>
              <a:off x="6856337" y="287964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Gerader Verbinder 48">
              <a:extLst>
                <a:ext uri="{FF2B5EF4-FFF2-40B4-BE49-F238E27FC236}">
                  <a16:creationId xmlns:a16="http://schemas.microsoft.com/office/drawing/2014/main" id="{E0122DDF-3B2A-837C-5191-B8D06F82E5A8}"/>
                </a:ext>
              </a:extLst>
            </p:cNvPr>
            <p:cNvCxnSpPr>
              <a:cxnSpLocks/>
            </p:cNvCxnSpPr>
            <p:nvPr/>
          </p:nvCxnSpPr>
          <p:spPr>
            <a:xfrm flipV="1">
              <a:off x="6469863" y="1758509"/>
              <a:ext cx="599865" cy="806700"/>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cxnSp>
        <p:nvCxnSpPr>
          <p:cNvPr id="53" name="Gerader Verbinder 52">
            <a:extLst>
              <a:ext uri="{FF2B5EF4-FFF2-40B4-BE49-F238E27FC236}">
                <a16:creationId xmlns:a16="http://schemas.microsoft.com/office/drawing/2014/main" id="{167ADC41-ED87-D840-29B2-0E0D74C7B283}"/>
              </a:ext>
            </a:extLst>
          </p:cNvPr>
          <p:cNvCxnSpPr>
            <a:cxnSpLocks/>
          </p:cNvCxnSpPr>
          <p:nvPr/>
        </p:nvCxnSpPr>
        <p:spPr>
          <a:xfrm flipV="1">
            <a:off x="5805751" y="4215087"/>
            <a:ext cx="90510" cy="1024101"/>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65ABC054-9EFD-D92D-5822-B89781C0E0F7}"/>
              </a:ext>
            </a:extLst>
          </p:cNvPr>
          <p:cNvGrpSpPr/>
          <p:nvPr/>
        </p:nvGrpSpPr>
        <p:grpSpPr>
          <a:xfrm>
            <a:off x="4624964" y="3678817"/>
            <a:ext cx="2924944" cy="2477139"/>
            <a:chOff x="4624964" y="3678817"/>
            <a:chExt cx="2924944" cy="2477139"/>
          </a:xfrm>
        </p:grpSpPr>
        <p:pic>
          <p:nvPicPr>
            <p:cNvPr id="18" name="Grafik 17">
              <a:extLst>
                <a:ext uri="{FF2B5EF4-FFF2-40B4-BE49-F238E27FC236}">
                  <a16:creationId xmlns:a16="http://schemas.microsoft.com/office/drawing/2014/main" id="{DF6A6E38-489A-3DFD-9A5C-678E97F89A9A}"/>
                </a:ext>
              </a:extLst>
            </p:cNvPr>
            <p:cNvPicPr>
              <a:picLocks noChangeAspect="1"/>
            </p:cNvPicPr>
            <p:nvPr/>
          </p:nvPicPr>
          <p:blipFill>
            <a:blip r:embed="rId10"/>
            <a:stretch>
              <a:fillRect/>
            </a:stretch>
          </p:blipFill>
          <p:spPr>
            <a:xfrm>
              <a:off x="4624964" y="3678817"/>
              <a:ext cx="2924944" cy="2477139"/>
            </a:xfrm>
            <a:prstGeom prst="rect">
              <a:avLst/>
            </a:prstGeom>
          </p:spPr>
        </p:pic>
        <p:sp>
          <p:nvSpPr>
            <p:cNvPr id="25" name="Ellipse 24">
              <a:extLst>
                <a:ext uri="{FF2B5EF4-FFF2-40B4-BE49-F238E27FC236}">
                  <a16:creationId xmlns:a16="http://schemas.microsoft.com/office/drawing/2014/main" id="{797F4A4D-4251-0D7E-8E8E-D2208D52D4F1}"/>
                </a:ext>
              </a:extLst>
            </p:cNvPr>
            <p:cNvSpPr/>
            <p:nvPr/>
          </p:nvSpPr>
          <p:spPr>
            <a:xfrm>
              <a:off x="7176589" y="5194739"/>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a:extLst>
                <a:ext uri="{FF2B5EF4-FFF2-40B4-BE49-F238E27FC236}">
                  <a16:creationId xmlns:a16="http://schemas.microsoft.com/office/drawing/2014/main" id="{66424ED7-6631-585D-1FF7-E1AA898BF17E}"/>
                </a:ext>
              </a:extLst>
            </p:cNvPr>
            <p:cNvSpPr/>
            <p:nvPr/>
          </p:nvSpPr>
          <p:spPr>
            <a:xfrm>
              <a:off x="6497139" y="401996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a:extLst>
                <a:ext uri="{FF2B5EF4-FFF2-40B4-BE49-F238E27FC236}">
                  <a16:creationId xmlns:a16="http://schemas.microsoft.com/office/drawing/2014/main" id="{B04A8C76-F14C-8930-FC90-856C8542109C}"/>
                </a:ext>
              </a:extLst>
            </p:cNvPr>
            <p:cNvSpPr/>
            <p:nvPr/>
          </p:nvSpPr>
          <p:spPr>
            <a:xfrm>
              <a:off x="6799526" y="5741945"/>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Gerader Verbinder 53">
              <a:extLst>
                <a:ext uri="{FF2B5EF4-FFF2-40B4-BE49-F238E27FC236}">
                  <a16:creationId xmlns:a16="http://schemas.microsoft.com/office/drawing/2014/main" id="{86A77199-9E71-843B-9F8F-28D50D33E57E}"/>
                </a:ext>
              </a:extLst>
            </p:cNvPr>
            <p:cNvCxnSpPr>
              <a:cxnSpLocks/>
            </p:cNvCxnSpPr>
            <p:nvPr/>
          </p:nvCxnSpPr>
          <p:spPr>
            <a:xfrm>
              <a:off x="5835650" y="5245539"/>
              <a:ext cx="976576" cy="162000"/>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D5FBB617-64C2-34DA-517E-1EE52EE1D496}"/>
              </a:ext>
            </a:extLst>
          </p:cNvPr>
          <p:cNvGrpSpPr/>
          <p:nvPr/>
        </p:nvGrpSpPr>
        <p:grpSpPr>
          <a:xfrm>
            <a:off x="8485172" y="2299278"/>
            <a:ext cx="3196544" cy="2724923"/>
            <a:chOff x="8485172" y="2299278"/>
            <a:chExt cx="3196544" cy="2724923"/>
          </a:xfrm>
        </p:grpSpPr>
        <p:pic>
          <p:nvPicPr>
            <p:cNvPr id="16" name="Grafik 15">
              <a:extLst>
                <a:ext uri="{FF2B5EF4-FFF2-40B4-BE49-F238E27FC236}">
                  <a16:creationId xmlns:a16="http://schemas.microsoft.com/office/drawing/2014/main" id="{B4BB0817-CE67-202E-0EAC-2D85E362F5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85172" y="2299278"/>
              <a:ext cx="3196544" cy="2724923"/>
            </a:xfrm>
            <a:prstGeom prst="rect">
              <a:avLst/>
            </a:prstGeom>
          </p:spPr>
        </p:pic>
        <p:sp>
          <p:nvSpPr>
            <p:cNvPr id="28" name="Ellipse 27">
              <a:extLst>
                <a:ext uri="{FF2B5EF4-FFF2-40B4-BE49-F238E27FC236}">
                  <a16:creationId xmlns:a16="http://schemas.microsoft.com/office/drawing/2014/main" id="{9D39EC7E-E714-1B05-1A2E-CF576460C1AC}"/>
                </a:ext>
              </a:extLst>
            </p:cNvPr>
            <p:cNvSpPr/>
            <p:nvPr/>
          </p:nvSpPr>
          <p:spPr>
            <a:xfrm>
              <a:off x="10656389" y="4701483"/>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e 36">
              <a:extLst>
                <a:ext uri="{FF2B5EF4-FFF2-40B4-BE49-F238E27FC236}">
                  <a16:creationId xmlns:a16="http://schemas.microsoft.com/office/drawing/2014/main" id="{7061BF1F-0EB8-6ACE-DF79-10C123DC90D9}"/>
                </a:ext>
              </a:extLst>
            </p:cNvPr>
            <p:cNvSpPr/>
            <p:nvPr/>
          </p:nvSpPr>
          <p:spPr>
            <a:xfrm>
              <a:off x="10718678" y="2694784"/>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a:extLst>
                <a:ext uri="{FF2B5EF4-FFF2-40B4-BE49-F238E27FC236}">
                  <a16:creationId xmlns:a16="http://schemas.microsoft.com/office/drawing/2014/main" id="{1B8EF0AE-4F04-4FAD-46E8-2131E1B79505}"/>
                </a:ext>
              </a:extLst>
            </p:cNvPr>
            <p:cNvSpPr/>
            <p:nvPr/>
          </p:nvSpPr>
          <p:spPr>
            <a:xfrm>
              <a:off x="11069139" y="3686342"/>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Gerader Verbinder 59">
              <a:extLst>
                <a:ext uri="{FF2B5EF4-FFF2-40B4-BE49-F238E27FC236}">
                  <a16:creationId xmlns:a16="http://schemas.microsoft.com/office/drawing/2014/main" id="{F08682B1-6974-004A-9F5A-09A75F7010EF}"/>
                </a:ext>
              </a:extLst>
            </p:cNvPr>
            <p:cNvCxnSpPr>
              <a:cxnSpLocks/>
            </p:cNvCxnSpPr>
            <p:nvPr/>
          </p:nvCxnSpPr>
          <p:spPr>
            <a:xfrm flipH="1" flipV="1">
              <a:off x="10236200" y="2856784"/>
              <a:ext cx="451939" cy="785905"/>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sp>
        <p:nvSpPr>
          <p:cNvPr id="2" name="Titel 1">
            <a:extLst>
              <a:ext uri="{FF2B5EF4-FFF2-40B4-BE49-F238E27FC236}">
                <a16:creationId xmlns:a16="http://schemas.microsoft.com/office/drawing/2014/main" id="{B3597D4A-10EE-F53B-12DB-7F6B47733CA3}"/>
              </a:ext>
            </a:extLst>
          </p:cNvPr>
          <p:cNvSpPr>
            <a:spLocks noGrp="1"/>
          </p:cNvSpPr>
          <p:nvPr>
            <p:ph type="title"/>
          </p:nvPr>
        </p:nvSpPr>
        <p:spPr/>
        <p:txBody>
          <a:bodyPr>
            <a:normAutofit/>
          </a:bodyPr>
          <a:lstStyle/>
          <a:p>
            <a:r>
              <a:rPr lang="en-US" dirty="0"/>
              <a:t>Focus of the Paper</a:t>
            </a:r>
          </a:p>
        </p:txBody>
      </p:sp>
    </p:spTree>
    <p:extLst>
      <p:ext uri="{BB962C8B-B14F-4D97-AF65-F5344CB8AC3E}">
        <p14:creationId xmlns:p14="http://schemas.microsoft.com/office/powerpoint/2010/main" val="223217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5480E-101B-2780-D1B9-618E92A639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04D206-334E-8073-E4E5-FDB987E6E4A7}"/>
              </a:ext>
            </a:extLst>
          </p:cNvPr>
          <p:cNvSpPr>
            <a:spLocks noGrp="1"/>
          </p:cNvSpPr>
          <p:nvPr>
            <p:ph type="title"/>
          </p:nvPr>
        </p:nvSpPr>
        <p:spPr/>
        <p:txBody>
          <a:bodyPr>
            <a:normAutofit/>
          </a:bodyPr>
          <a:lstStyle/>
          <a:p>
            <a:r>
              <a:rPr lang="en-US" dirty="0"/>
              <a:t>Focus of the Paper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A5382083-CDE8-AB7C-95B8-E8CA7CCBDDBD}"/>
                  </a:ext>
                </a:extLst>
              </p:cNvPr>
              <p:cNvSpPr>
                <a:spLocks noGrp="1"/>
              </p:cNvSpPr>
              <p:nvPr>
                <p:ph idx="1"/>
              </p:nvPr>
            </p:nvSpPr>
            <p:spPr/>
            <p:txBody>
              <a:bodyPr>
                <a:normAutofit lnSpcReduction="10000"/>
              </a:bodyPr>
              <a:lstStyle/>
              <a:p>
                <a:r>
                  <a:rPr lang="en-US" dirty="0"/>
                  <a:t>Decay of leptoquarks in the </a:t>
                </a:r>
                <a14:m>
                  <m:oMath xmlns:m="http://schemas.openxmlformats.org/officeDocument/2006/math">
                    <m:r>
                      <m:rPr>
                        <m:sty m:val="p"/>
                      </m:rPr>
                      <a:rPr lang="de-DE">
                        <a:latin typeface="Cambria Math" panose="02040503050406030204" pitchFamily="18" charset="0"/>
                      </a:rPr>
                      <m:t>bτ</m:t>
                    </m:r>
                  </m:oMath>
                </a14:m>
                <a:r>
                  <a:rPr lang="en-US" dirty="0"/>
                  <a:t> final state </a:t>
                </a:r>
              </a:p>
              <a:p>
                <a:pPr marL="534988" lvl="1">
                  <a:buFont typeface="Aptos" panose="020B0004020202020204" pitchFamily="34" charset="0"/>
                  <a:buChar char="→"/>
                </a:pPr>
                <a:r>
                  <a:rPr lang="en-US" dirty="0"/>
                  <a:t>Motivated by </a:t>
                </a:r>
                <a14:m>
                  <m:oMath xmlns:m="http://schemas.openxmlformats.org/officeDocument/2006/math">
                    <m:r>
                      <a:rPr lang="en-US" i="1" dirty="0">
                        <a:latin typeface="Cambria Math" panose="02040503050406030204" pitchFamily="18" charset="0"/>
                      </a:rPr>
                      <m:t>𝑅</m:t>
                    </m:r>
                    <m:d>
                      <m:dPr>
                        <m:ctrlPr>
                          <a:rPr lang="en-US" i="1" dirty="0">
                            <a:latin typeface="Cambria Math" panose="02040503050406030204" pitchFamily="18" charset="0"/>
                          </a:rPr>
                        </m:ctrlPr>
                      </m:dPr>
                      <m:e>
                        <m:sSup>
                          <m:sSupPr>
                            <m:ctrlPr>
                              <a:rPr lang="de-DE" i="1" dirty="0">
                                <a:latin typeface="Cambria Math" panose="02040503050406030204" pitchFamily="18" charset="0"/>
                              </a:rPr>
                            </m:ctrlPr>
                          </m:sSupPr>
                          <m:e>
                            <m:r>
                              <a:rPr lang="en-US" i="1" dirty="0">
                                <a:latin typeface="Cambria Math" panose="02040503050406030204" pitchFamily="18" charset="0"/>
                              </a:rPr>
                              <m:t>𝐷</m:t>
                            </m:r>
                          </m:e>
                          <m:sup>
                            <m:d>
                              <m:dPr>
                                <m:ctrlPr>
                                  <a:rPr lang="de-DE" i="1" dirty="0">
                                    <a:latin typeface="Cambria Math" panose="02040503050406030204" pitchFamily="18" charset="0"/>
                                  </a:rPr>
                                </m:ctrlPr>
                              </m:dPr>
                              <m:e>
                                <m:r>
                                  <a:rPr lang="de-DE" i="1" dirty="0">
                                    <a:latin typeface="Cambria Math" panose="02040503050406030204" pitchFamily="18" charset="0"/>
                                  </a:rPr>
                                  <m:t>∗</m:t>
                                </m:r>
                              </m:e>
                            </m:d>
                          </m:sup>
                        </m:sSup>
                      </m:e>
                    </m:d>
                    <m:r>
                      <a:rPr lang="en-US" i="1" dirty="0">
                        <a:latin typeface="Cambria Math" panose="02040503050406030204" pitchFamily="18" charset="0"/>
                      </a:rPr>
                      <m:t> </m:t>
                    </m:r>
                  </m:oMath>
                </a14:m>
                <a:r>
                  <a:rPr lang="en-US" dirty="0"/>
                  <a:t>anomaly</a:t>
                </a:r>
              </a:p>
              <a:p>
                <a:r>
                  <a:rPr lang="en-US" dirty="0"/>
                  <a:t>ATLAS Run 2 measurements </a:t>
                </a:r>
                <a14:m>
                  <m:oMath xmlns:m="http://schemas.openxmlformats.org/officeDocument/2006/math">
                    <m:d>
                      <m:dPr>
                        <m:ctrlPr>
                          <a:rPr lang="de-DE" i="1">
                            <a:latin typeface="Cambria Math" panose="02040503050406030204" pitchFamily="18" charset="0"/>
                          </a:rPr>
                        </m:ctrlPr>
                      </m:dPr>
                      <m:e>
                        <m:rad>
                          <m:radPr>
                            <m:degHide m:val="on"/>
                            <m:ctrlPr>
                              <a:rPr lang="de-DE" i="1">
                                <a:latin typeface="Cambria Math" panose="02040503050406030204" pitchFamily="18" charset="0"/>
                              </a:rPr>
                            </m:ctrlPr>
                          </m:radPr>
                          <m:deg/>
                          <m:e>
                            <m:r>
                              <a:rPr lang="de-DE" i="1">
                                <a:latin typeface="Cambria Math" panose="02040503050406030204" pitchFamily="18" charset="0"/>
                              </a:rPr>
                              <m:t>𝑠</m:t>
                            </m:r>
                          </m:e>
                        </m:rad>
                        <m:r>
                          <a:rPr lang="de-DE" i="1">
                            <a:latin typeface="Cambria Math" panose="02040503050406030204" pitchFamily="18" charset="0"/>
                          </a:rPr>
                          <m:t>=13 </m:t>
                        </m:r>
                        <m:r>
                          <m:rPr>
                            <m:sty m:val="p"/>
                          </m:rPr>
                          <a:rPr lang="de-DE">
                            <a:latin typeface="Cambria Math" panose="02040503050406030204" pitchFamily="18" charset="0"/>
                          </a:rPr>
                          <m:t>TeV</m:t>
                        </m:r>
                      </m:e>
                    </m:d>
                  </m:oMath>
                </a14:m>
                <a:endParaRPr lang="en-US" dirty="0"/>
              </a:p>
              <a:p>
                <a:r>
                  <a:rPr lang="en-US" dirty="0"/>
                  <a:t>Pair production, single production and Drell-Yan production</a:t>
                </a:r>
              </a:p>
              <a:p>
                <a:r>
                  <a:rPr lang="en-US" dirty="0"/>
                  <a:t>Analysis signature: 2x jets (one must contain a b-hadron) and 2x </a:t>
                </a:r>
                <a14:m>
                  <m:oMath xmlns:m="http://schemas.openxmlformats.org/officeDocument/2006/math">
                    <m:r>
                      <a:rPr lang="de-DE" b="0" i="1" smtClean="0">
                        <a:latin typeface="Cambria Math" panose="02040503050406030204" pitchFamily="18" charset="0"/>
                      </a:rPr>
                      <m:t>𝜏</m:t>
                    </m:r>
                  </m:oMath>
                </a14:m>
                <a:r>
                  <a:rPr lang="de-DE" b="0" dirty="0"/>
                  <a:t>-</a:t>
                </a:r>
                <a:r>
                  <a:rPr lang="de-DE" b="0" dirty="0" err="1"/>
                  <a:t>leptons</a:t>
                </a:r>
                <a:endParaRPr lang="de-DE" b="0" dirty="0"/>
              </a:p>
              <a:p>
                <a14:m>
                  <m:oMath xmlns:m="http://schemas.openxmlformats.org/officeDocument/2006/math">
                    <m:r>
                      <a:rPr lang="de-DE" b="0" i="1" smtClean="0">
                        <a:latin typeface="Cambria Math" panose="02040503050406030204" pitchFamily="18" charset="0"/>
                      </a:rPr>
                      <m:t>𝜏</m:t>
                    </m:r>
                  </m:oMath>
                </a14:m>
                <a:r>
                  <a:rPr lang="en-US" dirty="0"/>
                  <a:t>-decays:</a:t>
                </a:r>
              </a:p>
              <a:p>
                <a:endParaRPr lang="en-US" dirty="0"/>
              </a:p>
              <a:p>
                <a:endParaRPr lang="en-US" dirty="0"/>
              </a:p>
              <a:p>
                <a:endParaRPr lang="en-US" dirty="0"/>
              </a:p>
              <a:p>
                <a:pPr marL="0" indent="0">
                  <a:buNone/>
                </a:pPr>
                <a:endParaRPr lang="en-US" dirty="0"/>
              </a:p>
              <a:p>
                <a:endParaRPr lang="en-US" dirty="0"/>
              </a:p>
              <a:p>
                <a:r>
                  <a:rPr lang="en-US" dirty="0"/>
                  <a:t>Channels: </a:t>
                </a:r>
                <a14:m>
                  <m:oMath xmlns:m="http://schemas.openxmlformats.org/officeDocument/2006/math">
                    <m:sSub>
                      <m:sSubPr>
                        <m:ctrlPr>
                          <a:rPr lang="de-DE" b="0" i="1" smtClean="0">
                            <a:latin typeface="Cambria Math" panose="02040503050406030204" pitchFamily="18" charset="0"/>
                          </a:rPr>
                        </m:ctrlPr>
                      </m:sSubPr>
                      <m:e>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smtClean="0">
                                <a:solidFill>
                                  <a:schemeClr val="accent6">
                                    <a:lumMod val="75000"/>
                                  </a:schemeClr>
                                </a:solidFill>
                                <a:latin typeface="Cambria Math" panose="02040503050406030204" pitchFamily="18" charset="0"/>
                              </a:rPr>
                              <m:t>h𝑎𝑑</m:t>
                            </m:r>
                          </m:sub>
                        </m:sSub>
                        <m:r>
                          <a:rPr lang="de-DE" b="0" i="1" smtClean="0">
                            <a:latin typeface="Cambria Math" panose="02040503050406030204" pitchFamily="18" charset="0"/>
                          </a:rPr>
                          <m:t>𝜏</m:t>
                        </m:r>
                      </m:e>
                      <m:sub>
                        <m:r>
                          <a:rPr lang="de-DE" b="0" i="1" smtClean="0">
                            <a:solidFill>
                              <a:schemeClr val="accent5">
                                <a:lumMod val="75000"/>
                              </a:schemeClr>
                            </a:solidFill>
                            <a:latin typeface="Cambria Math" panose="02040503050406030204" pitchFamily="18" charset="0"/>
                          </a:rPr>
                          <m:t>𝑙𝑒𝑝</m:t>
                        </m:r>
                      </m:sub>
                    </m:sSub>
                    <m:r>
                      <a:rPr lang="de-DE" b="0" i="1" smtClean="0">
                        <a:latin typeface="Cambria Math" panose="02040503050406030204" pitchFamily="18" charset="0"/>
                      </a:rPr>
                      <m:t>(≈46%), </m:t>
                    </m:r>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smtClean="0">
                            <a:solidFill>
                              <a:schemeClr val="accent6">
                                <a:lumMod val="75000"/>
                              </a:schemeClr>
                            </a:solidFill>
                            <a:latin typeface="Cambria Math" panose="02040503050406030204" pitchFamily="18" charset="0"/>
                          </a:rPr>
                          <m:t>h𝑎𝑑</m:t>
                        </m:r>
                      </m:sub>
                    </m:sSub>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smtClean="0">
                            <a:solidFill>
                              <a:schemeClr val="accent6">
                                <a:lumMod val="75000"/>
                              </a:schemeClr>
                            </a:solidFill>
                            <a:latin typeface="Cambria Math" panose="02040503050406030204" pitchFamily="18" charset="0"/>
                          </a:rPr>
                          <m:t>h𝑎𝑑</m:t>
                        </m:r>
                      </m:sub>
                    </m:sSub>
                    <m:r>
                      <a:rPr lang="de-DE" b="0" i="1" smtClean="0">
                        <a:latin typeface="Cambria Math" panose="02040503050406030204" pitchFamily="18" charset="0"/>
                      </a:rPr>
                      <m:t>(≈42%)</m:t>
                    </m:r>
                  </m:oMath>
                </a14:m>
                <a:endParaRPr lang="en-US" dirty="0"/>
              </a:p>
              <a:p>
                <a:endParaRPr lang="en-US" dirty="0"/>
              </a:p>
            </p:txBody>
          </p:sp>
        </mc:Choice>
        <mc:Fallback xmlns="">
          <p:sp>
            <p:nvSpPr>
              <p:cNvPr id="3" name="Inhaltsplatzhalter 2">
                <a:extLst>
                  <a:ext uri="{FF2B5EF4-FFF2-40B4-BE49-F238E27FC236}">
                    <a16:creationId xmlns:a16="http://schemas.microsoft.com/office/drawing/2014/main" id="{A5382083-CDE8-AB7C-95B8-E8CA7CCBDDBD}"/>
                  </a:ext>
                </a:extLst>
              </p:cNvPr>
              <p:cNvSpPr>
                <a:spLocks noGrp="1" noRot="1" noChangeAspect="1" noMove="1" noResize="1" noEditPoints="1" noAdjustHandles="1" noChangeArrowheads="1" noChangeShapeType="1" noTextEdit="1"/>
              </p:cNvSpPr>
              <p:nvPr>
                <p:ph idx="1"/>
              </p:nvPr>
            </p:nvSpPr>
            <p:spPr>
              <a:blipFill>
                <a:blip r:embed="rId3"/>
                <a:stretch>
                  <a:fillRect l="-763" t="-2148" b="-716"/>
                </a:stretch>
              </a:blipFill>
            </p:spPr>
            <p:txBody>
              <a:bodyPr/>
              <a:lstStyle/>
              <a:p>
                <a:r>
                  <a:rPr lang="en-US">
                    <a:noFill/>
                  </a:rPr>
                  <a:t> </a:t>
                </a:r>
              </a:p>
            </p:txBody>
          </p:sp>
        </mc:Fallback>
      </mc:AlternateContent>
      <p:sp>
        <p:nvSpPr>
          <p:cNvPr id="22" name="Fußzeilenplatzhalter 21">
            <a:extLst>
              <a:ext uri="{FF2B5EF4-FFF2-40B4-BE49-F238E27FC236}">
                <a16:creationId xmlns:a16="http://schemas.microsoft.com/office/drawing/2014/main" id="{38F2009A-762C-8F01-0BE5-D183F2173A88}"/>
              </a:ext>
            </a:extLst>
          </p:cNvPr>
          <p:cNvSpPr>
            <a:spLocks noGrp="1"/>
          </p:cNvSpPr>
          <p:nvPr>
            <p:ph type="ftr" sz="quarter" idx="11"/>
          </p:nvPr>
        </p:nvSpPr>
        <p:spPr/>
        <p:txBody>
          <a:bodyPr/>
          <a:lstStyle/>
          <a:p>
            <a:r>
              <a:rPr lang="en-US" dirty="0"/>
              <a:t>Maria Leibelt - leptoquarks decaying into the btau final state</a:t>
            </a:r>
          </a:p>
        </p:txBody>
      </p:sp>
      <p:sp>
        <p:nvSpPr>
          <p:cNvPr id="23" name="Foliennummernplatzhalter 22">
            <a:extLst>
              <a:ext uri="{FF2B5EF4-FFF2-40B4-BE49-F238E27FC236}">
                <a16:creationId xmlns:a16="http://schemas.microsoft.com/office/drawing/2014/main" id="{170CCB2F-A23C-0EF8-F533-FB6C6DA6F710}"/>
              </a:ext>
            </a:extLst>
          </p:cNvPr>
          <p:cNvSpPr>
            <a:spLocks noGrp="1"/>
          </p:cNvSpPr>
          <p:nvPr>
            <p:ph type="sldNum" sz="quarter" idx="12"/>
          </p:nvPr>
        </p:nvSpPr>
        <p:spPr/>
        <p:txBody>
          <a:bodyPr/>
          <a:lstStyle/>
          <a:p>
            <a:fld id="{9E4A4AE1-0A76-41A0-8B58-58D6B4CCB40E}" type="slidenum">
              <a:rPr lang="en-US" smtClean="0"/>
              <a:t>13</a:t>
            </a:fld>
            <a:endParaRPr lang="en-US"/>
          </a:p>
        </p:txBody>
      </p:sp>
      <p:cxnSp>
        <p:nvCxnSpPr>
          <p:cNvPr id="4" name="Gerader Verbinder 3">
            <a:extLst>
              <a:ext uri="{FF2B5EF4-FFF2-40B4-BE49-F238E27FC236}">
                <a16:creationId xmlns:a16="http://schemas.microsoft.com/office/drawing/2014/main" id="{46D956B1-3DB0-DF70-7953-0A512F4BEB8E}"/>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8403735F-17A7-C55F-D46F-70D62E6C1954}"/>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a:extLst>
              <a:ext uri="{FF2B5EF4-FFF2-40B4-BE49-F238E27FC236}">
                <a16:creationId xmlns:a16="http://schemas.microsoft.com/office/drawing/2014/main" id="{A941D154-9389-08AD-CBC3-2F8C2676D66C}"/>
              </a:ext>
            </a:extLst>
          </p:cNvPr>
          <p:cNvCxnSpPr>
            <a:cxnSpLocks/>
            <a:stCxn id="9" idx="6"/>
            <a:endCxn id="11"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F82715B5-375C-AEED-A968-9697E1CF2455}"/>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umsplatzhalter 3">
            <a:extLst>
              <a:ext uri="{FF2B5EF4-FFF2-40B4-BE49-F238E27FC236}">
                <a16:creationId xmlns:a16="http://schemas.microsoft.com/office/drawing/2014/main" id="{081F9E05-27F4-3D4E-2ADC-D14EBE4F57FD}"/>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6" name="Textfeld 5">
            <a:extLst>
              <a:ext uri="{FF2B5EF4-FFF2-40B4-BE49-F238E27FC236}">
                <a16:creationId xmlns:a16="http://schemas.microsoft.com/office/drawing/2014/main" id="{607663F6-2326-504A-C430-336B3357A420}"/>
              </a:ext>
            </a:extLst>
          </p:cNvPr>
          <p:cNvSpPr txBox="1"/>
          <p:nvPr/>
        </p:nvSpPr>
        <p:spPr>
          <a:xfrm>
            <a:off x="1774451" y="-50"/>
            <a:ext cx="2189375" cy="261610"/>
          </a:xfrm>
          <a:prstGeom prst="rect">
            <a:avLst/>
          </a:prstGeom>
          <a:noFill/>
        </p:spPr>
        <p:txBody>
          <a:bodyPr wrap="square">
            <a:spAutoFit/>
          </a:bodyPr>
          <a:lstStyle/>
          <a:p>
            <a:pPr algn="ctr"/>
            <a:r>
              <a:rPr lang="en-US" sz="1100" dirty="0">
                <a:solidFill>
                  <a:srgbClr val="96BACC"/>
                </a:solidFill>
              </a:rPr>
              <a:t>Focus</a:t>
            </a:r>
          </a:p>
        </p:txBody>
      </p:sp>
      <p:grpSp>
        <p:nvGrpSpPr>
          <p:cNvPr id="7" name="Group 6">
            <a:extLst>
              <a:ext uri="{FF2B5EF4-FFF2-40B4-BE49-F238E27FC236}">
                <a16:creationId xmlns:a16="http://schemas.microsoft.com/office/drawing/2014/main" id="{183A5526-838B-B409-3FFA-F9DB99C5C9AD}"/>
              </a:ext>
            </a:extLst>
          </p:cNvPr>
          <p:cNvGrpSpPr/>
          <p:nvPr/>
        </p:nvGrpSpPr>
        <p:grpSpPr>
          <a:xfrm>
            <a:off x="1340672" y="3583110"/>
            <a:ext cx="9132664" cy="2171700"/>
            <a:chOff x="1340672" y="3429000"/>
            <a:chExt cx="9132664" cy="2171700"/>
          </a:xfrm>
        </p:grpSpPr>
        <p:grpSp>
          <p:nvGrpSpPr>
            <p:cNvPr id="24" name="Group 23">
              <a:extLst>
                <a:ext uri="{FF2B5EF4-FFF2-40B4-BE49-F238E27FC236}">
                  <a16:creationId xmlns:a16="http://schemas.microsoft.com/office/drawing/2014/main" id="{275BAA29-9426-F644-AD9A-52064F396375}"/>
                </a:ext>
              </a:extLst>
            </p:cNvPr>
            <p:cNvGrpSpPr/>
            <p:nvPr/>
          </p:nvGrpSpPr>
          <p:grpSpPr>
            <a:xfrm>
              <a:off x="1340672" y="3429000"/>
              <a:ext cx="3681011" cy="2171700"/>
              <a:chOff x="833528" y="4328486"/>
              <a:chExt cx="3681011" cy="2171700"/>
            </a:xfrm>
          </p:grpSpPr>
          <p:pic>
            <p:nvPicPr>
              <p:cNvPr id="8" name="Graphic 7">
                <a:extLst>
                  <a:ext uri="{FF2B5EF4-FFF2-40B4-BE49-F238E27FC236}">
                    <a16:creationId xmlns:a16="http://schemas.microsoft.com/office/drawing/2014/main" id="{FC8D1FA1-35BD-E12D-5A49-455865714191}"/>
                  </a:ext>
                </a:extLst>
              </p:cNvPr>
              <p:cNvPicPr>
                <a:picLocks noChangeAspect="1"/>
              </p:cNvPicPr>
              <p:nvPr/>
            </p:nvPicPr>
            <p:blipFill>
              <a:blip r:embed="rId4">
                <a:extLst>
                  <a:ext uri="{96DAC541-7B7A-43D3-8B79-37D633B846F1}">
                    <asvg:svgBlip xmlns:asvg="http://schemas.microsoft.com/office/drawing/2016/SVG/main" r:embed="rId5"/>
                  </a:ext>
                </a:extLst>
              </a:blip>
              <a:srcRect l="8964" r="28699"/>
              <a:stretch/>
            </p:blipFill>
            <p:spPr>
              <a:xfrm>
                <a:off x="1644383" y="4328486"/>
                <a:ext cx="2612572" cy="21717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E7AA76A-625E-710D-4BC9-2E5D08783594}"/>
                      </a:ext>
                    </a:extLst>
                  </p:cNvPr>
                  <p:cNvSpPr txBox="1"/>
                  <p:nvPr/>
                </p:nvSpPr>
                <p:spPr>
                  <a:xfrm>
                    <a:off x="833528" y="4844929"/>
                    <a:ext cx="50362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de-DE" sz="3200" b="0" i="1" smtClean="0">
                                  <a:latin typeface="Cambria Math" panose="02040503050406030204" pitchFamily="18" charset="0"/>
                                </a:rPr>
                              </m:ctrlPr>
                            </m:sSubSupPr>
                            <m:e>
                              <m:r>
                                <a:rPr lang="de-DE" sz="3200" b="0" i="1">
                                  <a:latin typeface="Cambria Math" panose="02040503050406030204" pitchFamily="18" charset="0"/>
                                </a:rPr>
                                <m:t>𝜏</m:t>
                              </m:r>
                            </m:e>
                            <m:sub>
                              <m:r>
                                <a:rPr lang="de-DE" sz="3200" b="0" i="1" smtClean="0">
                                  <a:solidFill>
                                    <a:schemeClr val="accent6">
                                      <a:lumMod val="75000"/>
                                    </a:schemeClr>
                                  </a:solidFill>
                                  <a:latin typeface="Cambria Math" panose="02040503050406030204" pitchFamily="18" charset="0"/>
                                </a:rPr>
                                <m:t>h𝑎𝑑</m:t>
                              </m:r>
                            </m:sub>
                            <m:sup>
                              <m:r>
                                <a:rPr lang="de-DE" sz="3200" b="0" i="1" smtClean="0">
                                  <a:latin typeface="Cambria Math" panose="02040503050406030204" pitchFamily="18" charset="0"/>
                                </a:rPr>
                                <m:t>−</m:t>
                              </m:r>
                            </m:sup>
                          </m:sSubSup>
                        </m:oMath>
                      </m:oMathPara>
                    </a14:m>
                    <a:endParaRPr lang="en-US" i="1" dirty="0"/>
                  </a:p>
                </p:txBody>
              </p:sp>
            </mc:Choice>
            <mc:Fallback xmlns="">
              <p:sp>
                <p:nvSpPr>
                  <p:cNvPr id="16" name="TextBox 15">
                    <a:extLst>
                      <a:ext uri="{FF2B5EF4-FFF2-40B4-BE49-F238E27FC236}">
                        <a16:creationId xmlns:a16="http://schemas.microsoft.com/office/drawing/2014/main" id="{C6471374-D85D-C02B-9844-159016DBFADB}"/>
                      </a:ext>
                    </a:extLst>
                  </p:cNvPr>
                  <p:cNvSpPr txBox="1">
                    <a:spLocks noRot="1" noChangeAspect="1" noMove="1" noResize="1" noEditPoints="1" noAdjustHandles="1" noChangeArrowheads="1" noChangeShapeType="1" noTextEdit="1"/>
                  </p:cNvSpPr>
                  <p:nvPr/>
                </p:nvSpPr>
                <p:spPr>
                  <a:xfrm>
                    <a:off x="833528" y="4844929"/>
                    <a:ext cx="503625" cy="584775"/>
                  </a:xfrm>
                  <a:prstGeom prst="rect">
                    <a:avLst/>
                  </a:prstGeom>
                  <a:blipFill>
                    <a:blip r:embed="rId6"/>
                    <a:stretch>
                      <a:fillRect r="-65060"/>
                    </a:stretch>
                  </a:blipFill>
                </p:spPr>
                <p:txBody>
                  <a:bodyPr/>
                  <a:lstStyle/>
                  <a:p>
                    <a:r>
                      <a:rPr lang="en-US">
                        <a:noFill/>
                      </a:rPr>
                      <a:t> </a:t>
                    </a:r>
                  </a:p>
                </p:txBody>
              </p:sp>
            </mc:Fallback>
          </mc:AlternateContent>
          <p:pic>
            <p:nvPicPr>
              <p:cNvPr id="17" name="Graphic 16">
                <a:extLst>
                  <a:ext uri="{FF2B5EF4-FFF2-40B4-BE49-F238E27FC236}">
                    <a16:creationId xmlns:a16="http://schemas.microsoft.com/office/drawing/2014/main" id="{A3887B73-4D7B-0899-4340-E321479280F3}"/>
                  </a:ext>
                </a:extLst>
              </p:cNvPr>
              <p:cNvPicPr>
                <a:picLocks noChangeAspect="1"/>
              </p:cNvPicPr>
              <p:nvPr/>
            </p:nvPicPr>
            <p:blipFill>
              <a:blip r:embed="rId4">
                <a:extLst>
                  <a:ext uri="{96DAC541-7B7A-43D3-8B79-37D633B846F1}">
                    <asvg:svgBlip xmlns:asvg="http://schemas.microsoft.com/office/drawing/2016/SVG/main" r:embed="rId5"/>
                  </a:ext>
                </a:extLst>
              </a:blip>
              <a:srcRect l="92937" r="1"/>
              <a:stretch/>
            </p:blipFill>
            <p:spPr>
              <a:xfrm>
                <a:off x="4218539" y="4328486"/>
                <a:ext cx="296000" cy="2171700"/>
              </a:xfrm>
              <a:prstGeom prst="rect">
                <a:avLst/>
              </a:prstGeom>
            </p:spPr>
          </p:pic>
        </p:grpSp>
        <p:grpSp>
          <p:nvGrpSpPr>
            <p:cNvPr id="21" name="Group 20">
              <a:extLst>
                <a:ext uri="{FF2B5EF4-FFF2-40B4-BE49-F238E27FC236}">
                  <a16:creationId xmlns:a16="http://schemas.microsoft.com/office/drawing/2014/main" id="{50E1451E-19FC-7827-2BBD-B584735FC636}"/>
                </a:ext>
              </a:extLst>
            </p:cNvPr>
            <p:cNvGrpSpPr/>
            <p:nvPr/>
          </p:nvGrpSpPr>
          <p:grpSpPr>
            <a:xfrm>
              <a:off x="6349381" y="3429000"/>
              <a:ext cx="4123955" cy="2171700"/>
              <a:chOff x="5842237" y="4328486"/>
              <a:chExt cx="4123955" cy="2171700"/>
            </a:xfrm>
          </p:grpSpPr>
          <p:pic>
            <p:nvPicPr>
              <p:cNvPr id="19" name="Graphic 18">
                <a:extLst>
                  <a:ext uri="{FF2B5EF4-FFF2-40B4-BE49-F238E27FC236}">
                    <a16:creationId xmlns:a16="http://schemas.microsoft.com/office/drawing/2014/main" id="{2170C3D3-1C07-4C52-57F3-2B46174B44A8}"/>
                  </a:ext>
                </a:extLst>
              </p:cNvPr>
              <p:cNvPicPr>
                <a:picLocks noChangeAspect="1"/>
              </p:cNvPicPr>
              <p:nvPr/>
            </p:nvPicPr>
            <p:blipFill>
              <a:blip r:embed="rId4">
                <a:extLst>
                  <a:ext uri="{96DAC541-7B7A-43D3-8B79-37D633B846F1}">
                    <asvg:svgBlip xmlns:asvg="http://schemas.microsoft.com/office/drawing/2016/SVG/main" r:embed="rId5"/>
                  </a:ext>
                </a:extLst>
              </a:blip>
              <a:srcRect l="8964" r="9601"/>
              <a:stretch/>
            </p:blipFill>
            <p:spPr>
              <a:xfrm>
                <a:off x="6553200" y="4328486"/>
                <a:ext cx="3412992" cy="21717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2E24361-A1F6-2996-0DF2-A1FABBCE4E24}"/>
                      </a:ext>
                    </a:extLst>
                  </p:cNvPr>
                  <p:cNvSpPr txBox="1"/>
                  <p:nvPr/>
                </p:nvSpPr>
                <p:spPr>
                  <a:xfrm>
                    <a:off x="5842237" y="4844929"/>
                    <a:ext cx="503625" cy="6356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de-DE" sz="3200" b="0" i="1" smtClean="0">
                                  <a:latin typeface="Cambria Math" panose="02040503050406030204" pitchFamily="18" charset="0"/>
                                </a:rPr>
                              </m:ctrlPr>
                            </m:sSubSupPr>
                            <m:e>
                              <m:r>
                                <a:rPr lang="de-DE" sz="3200" b="0" i="1">
                                  <a:latin typeface="Cambria Math" panose="02040503050406030204" pitchFamily="18" charset="0"/>
                                </a:rPr>
                                <m:t>𝜏</m:t>
                              </m:r>
                            </m:e>
                            <m:sub>
                              <m:r>
                                <a:rPr lang="de-DE" sz="3200" b="0" i="1" smtClean="0">
                                  <a:solidFill>
                                    <a:srgbClr val="7030A0"/>
                                  </a:solidFill>
                                  <a:latin typeface="Cambria Math" panose="02040503050406030204" pitchFamily="18" charset="0"/>
                                </a:rPr>
                                <m:t>𝑙𝑒𝑝</m:t>
                              </m:r>
                            </m:sub>
                            <m:sup>
                              <m:r>
                                <a:rPr lang="de-DE" sz="3200" b="0" i="1" smtClean="0">
                                  <a:latin typeface="Cambria Math" panose="02040503050406030204" pitchFamily="18" charset="0"/>
                                </a:rPr>
                                <m:t>−</m:t>
                              </m:r>
                            </m:sup>
                          </m:sSubSup>
                        </m:oMath>
                      </m:oMathPara>
                    </a14:m>
                    <a:endParaRPr lang="en-US" i="1" dirty="0"/>
                  </a:p>
                </p:txBody>
              </p:sp>
            </mc:Choice>
            <mc:Fallback xmlns="">
              <p:sp>
                <p:nvSpPr>
                  <p:cNvPr id="20" name="TextBox 19">
                    <a:extLst>
                      <a:ext uri="{FF2B5EF4-FFF2-40B4-BE49-F238E27FC236}">
                        <a16:creationId xmlns:a16="http://schemas.microsoft.com/office/drawing/2014/main" id="{C13CBA57-F72E-810D-6242-992F6B2A1BAB}"/>
                      </a:ext>
                    </a:extLst>
                  </p:cNvPr>
                  <p:cNvSpPr txBox="1">
                    <a:spLocks noRot="1" noChangeAspect="1" noMove="1" noResize="1" noEditPoints="1" noAdjustHandles="1" noChangeArrowheads="1" noChangeShapeType="1" noTextEdit="1"/>
                  </p:cNvSpPr>
                  <p:nvPr/>
                </p:nvSpPr>
                <p:spPr>
                  <a:xfrm>
                    <a:off x="5842237" y="4844929"/>
                    <a:ext cx="503625" cy="635623"/>
                  </a:xfrm>
                  <a:prstGeom prst="rect">
                    <a:avLst/>
                  </a:prstGeom>
                  <a:blipFill>
                    <a:blip r:embed="rId7"/>
                    <a:stretch>
                      <a:fillRect r="-4390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11038CC-222A-7CD2-2250-E70717D62E52}"/>
                    </a:ext>
                  </a:extLst>
                </p:cNvPr>
                <p:cNvSpPr txBox="1"/>
                <p:nvPr/>
              </p:nvSpPr>
              <p:spPr>
                <a:xfrm>
                  <a:off x="2205319" y="3945443"/>
                  <a:ext cx="9067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64.8%</m:t>
                        </m:r>
                      </m:oMath>
                    </m:oMathPara>
                  </a14:m>
                  <a:endParaRPr lang="en-US" dirty="0"/>
                </a:p>
              </p:txBody>
            </p:sp>
          </mc:Choice>
          <mc:Fallback xmlns="">
            <p:sp>
              <p:nvSpPr>
                <p:cNvPr id="26" name="TextBox 25">
                  <a:extLst>
                    <a:ext uri="{FF2B5EF4-FFF2-40B4-BE49-F238E27FC236}">
                      <a16:creationId xmlns:a16="http://schemas.microsoft.com/office/drawing/2014/main" id="{C11038CC-222A-7CD2-2250-E70717D62E52}"/>
                    </a:ext>
                  </a:extLst>
                </p:cNvPr>
                <p:cNvSpPr txBox="1">
                  <a:spLocks noRot="1" noChangeAspect="1" noMove="1" noResize="1" noEditPoints="1" noAdjustHandles="1" noChangeArrowheads="1" noChangeShapeType="1" noTextEdit="1"/>
                </p:cNvSpPr>
                <p:nvPr/>
              </p:nvSpPr>
              <p:spPr>
                <a:xfrm>
                  <a:off x="2205319" y="3945443"/>
                  <a:ext cx="90671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E01D46C-3DFB-66EE-8B59-6546481721EF}"/>
                    </a:ext>
                  </a:extLst>
                </p:cNvPr>
                <p:cNvSpPr txBox="1"/>
                <p:nvPr/>
              </p:nvSpPr>
              <p:spPr>
                <a:xfrm>
                  <a:off x="7115415" y="3955380"/>
                  <a:ext cx="9144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35.2%</m:t>
                        </m:r>
                      </m:oMath>
                    </m:oMathPara>
                  </a14:m>
                  <a:endParaRPr lang="en-US" dirty="0"/>
                </a:p>
              </p:txBody>
            </p:sp>
          </mc:Choice>
          <mc:Fallback xmlns="">
            <p:sp>
              <p:nvSpPr>
                <p:cNvPr id="27" name="TextBox 26">
                  <a:extLst>
                    <a:ext uri="{FF2B5EF4-FFF2-40B4-BE49-F238E27FC236}">
                      <a16:creationId xmlns:a16="http://schemas.microsoft.com/office/drawing/2014/main" id="{4E01D46C-3DFB-66EE-8B59-6546481721EF}"/>
                    </a:ext>
                  </a:extLst>
                </p:cNvPr>
                <p:cNvSpPr txBox="1">
                  <a:spLocks noRot="1" noChangeAspect="1" noMove="1" noResize="1" noEditPoints="1" noAdjustHandles="1" noChangeArrowheads="1" noChangeShapeType="1" noTextEdit="1"/>
                </p:cNvSpPr>
                <p:nvPr/>
              </p:nvSpPr>
              <p:spPr>
                <a:xfrm>
                  <a:off x="7115415" y="3955380"/>
                  <a:ext cx="914400" cy="369332"/>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75276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0E905-6F4E-C285-B030-2D17B817BEF2}"/>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986B0EB3-1A0A-A2FD-6E88-8704B5B8A76E}"/>
              </a:ext>
            </a:extLst>
          </p:cNvPr>
          <p:cNvGrpSpPr/>
          <p:nvPr/>
        </p:nvGrpSpPr>
        <p:grpSpPr>
          <a:xfrm>
            <a:off x="4564606" y="2958957"/>
            <a:ext cx="6750119" cy="3541229"/>
            <a:chOff x="4822008" y="3234024"/>
            <a:chExt cx="6859708" cy="3383135"/>
          </a:xfrm>
        </p:grpSpPr>
        <p:pic>
          <p:nvPicPr>
            <p:cNvPr id="19" name="Picture 18" descr="A diagram of a cylinder with a straight line and arrows&#10;&#10;Description automatically generated">
              <a:extLst>
                <a:ext uri="{FF2B5EF4-FFF2-40B4-BE49-F238E27FC236}">
                  <a16:creationId xmlns:a16="http://schemas.microsoft.com/office/drawing/2014/main" id="{1B22696E-B07E-4075-96FC-AE05167D5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008" y="3234024"/>
              <a:ext cx="6859708" cy="3294022"/>
            </a:xfrm>
            <a:prstGeom prst="rect">
              <a:avLst/>
            </a:prstGeom>
          </p:spPr>
        </p:pic>
        <p:sp>
          <p:nvSpPr>
            <p:cNvPr id="16" name="Rectangle 15">
              <a:extLst>
                <a:ext uri="{FF2B5EF4-FFF2-40B4-BE49-F238E27FC236}">
                  <a16:creationId xmlns:a16="http://schemas.microsoft.com/office/drawing/2014/main" id="{436402B7-0D86-EB80-7DB7-4A5122125F9F}"/>
                </a:ext>
              </a:extLst>
            </p:cNvPr>
            <p:cNvSpPr/>
            <p:nvPr/>
          </p:nvSpPr>
          <p:spPr>
            <a:xfrm>
              <a:off x="7827196" y="6123398"/>
              <a:ext cx="1296256" cy="49376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F76D0602-098B-4BEC-EB75-A6BEBB17EC6A}"/>
              </a:ext>
            </a:extLst>
          </p:cNvPr>
          <p:cNvSpPr>
            <a:spLocks noGrp="1"/>
          </p:cNvSpPr>
          <p:nvPr>
            <p:ph type="title"/>
          </p:nvPr>
        </p:nvSpPr>
        <p:spPr/>
        <p:txBody>
          <a:bodyPr>
            <a:normAutofit/>
          </a:bodyPr>
          <a:lstStyle/>
          <a:p>
            <a:r>
              <a:rPr lang="en-US" dirty="0"/>
              <a:t>Object Reconstruction and Identification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3C8D55F8-FC5F-C6DB-423A-5AB93554A2AD}"/>
                  </a:ext>
                </a:extLst>
              </p:cNvPr>
              <p:cNvSpPr>
                <a:spLocks noGrp="1"/>
              </p:cNvSpPr>
              <p:nvPr>
                <p:ph idx="1"/>
              </p:nvPr>
            </p:nvSpPr>
            <p:spPr/>
            <p:txBody>
              <a:bodyPr>
                <a:normAutofit/>
              </a:bodyPr>
              <a:lstStyle/>
              <a:p>
                <a:pPr marL="0" indent="0">
                  <a:buNone/>
                </a:pPr>
                <a:r>
                  <a:rPr lang="en-US" b="1" dirty="0"/>
                  <a:t>Jets:</a:t>
                </a:r>
              </a:p>
              <a:p>
                <a:r>
                  <a:rPr lang="en-US" dirty="0"/>
                  <a:t>Reconstructed with a particle-flow algorithm</a:t>
                </a:r>
              </a:p>
              <a:p>
                <a:pPr marL="539750" lvl="1">
                  <a:buFont typeface="Aptos" panose="020B0004020202020204" pitchFamily="34" charset="0"/>
                  <a:buChar char="→"/>
                </a:pPr>
                <a:r>
                  <a:rPr lang="en-US" dirty="0"/>
                  <a:t>Combines energy deposits in the calorimeter with ID tracks (anti-</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𝑘</m:t>
                        </m:r>
                      </m:e>
                      <m:sub>
                        <m:r>
                          <a:rPr lang="de-DE" b="0" i="1" smtClean="0">
                            <a:latin typeface="Cambria Math" panose="02040503050406030204" pitchFamily="18" charset="0"/>
                          </a:rPr>
                          <m:t>𝑡</m:t>
                        </m:r>
                      </m:sub>
                    </m:sSub>
                  </m:oMath>
                </a14:m>
                <a:r>
                  <a:rPr lang="en-US" dirty="0"/>
                  <a:t> algorithm)</a:t>
                </a:r>
              </a:p>
              <a:p>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=0.4</m:t>
                    </m:r>
                  </m:oMath>
                </a14:m>
                <a:endParaRPr lang="en-US" dirty="0"/>
              </a:p>
              <a:p>
                <a14:m>
                  <m:oMath xmlns:m="http://schemas.openxmlformats.org/officeDocument/2006/math">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𝜂</m:t>
                        </m:r>
                      </m:e>
                    </m:d>
                    <m:r>
                      <a:rPr lang="de-DE" b="0" i="1" smtClean="0">
                        <a:latin typeface="Cambria Math" panose="02040503050406030204" pitchFamily="18" charset="0"/>
                      </a:rPr>
                      <m:t>&lt;2.5</m:t>
                    </m:r>
                  </m:oMath>
                </a14:m>
                <a:endParaRPr lang="en-US" dirty="0"/>
              </a:p>
              <a:p>
                <a:r>
                  <a:rPr lang="en-US" dirty="0"/>
                  <a:t>b-jets: DL1r b-tagging algorithm</a:t>
                </a:r>
              </a:p>
            </p:txBody>
          </p:sp>
        </mc:Choice>
        <mc:Fallback xmlns="">
          <p:sp>
            <p:nvSpPr>
              <p:cNvPr id="3" name="Inhaltsplatzhalter 2">
                <a:extLst>
                  <a:ext uri="{FF2B5EF4-FFF2-40B4-BE49-F238E27FC236}">
                    <a16:creationId xmlns:a16="http://schemas.microsoft.com/office/drawing/2014/main" id="{3C8D55F8-FC5F-C6DB-423A-5AB93554A2AD}"/>
                  </a:ext>
                </a:extLst>
              </p:cNvPr>
              <p:cNvSpPr>
                <a:spLocks noGrp="1" noRot="1" noChangeAspect="1" noMove="1" noResize="1" noEditPoints="1" noAdjustHandles="1" noChangeArrowheads="1" noChangeShapeType="1" noTextEdit="1"/>
              </p:cNvSpPr>
              <p:nvPr>
                <p:ph idx="1"/>
              </p:nvPr>
            </p:nvSpPr>
            <p:spPr>
              <a:blipFill>
                <a:blip r:embed="rId4"/>
                <a:stretch>
                  <a:fillRect l="-872" t="-1551"/>
                </a:stretch>
              </a:blipFill>
            </p:spPr>
            <p:txBody>
              <a:bodyPr/>
              <a:lstStyle/>
              <a:p>
                <a:r>
                  <a:rPr lang="en-US">
                    <a:noFill/>
                  </a:rPr>
                  <a:t> </a:t>
                </a:r>
              </a:p>
            </p:txBody>
          </p:sp>
        </mc:Fallback>
      </mc:AlternateContent>
      <p:sp>
        <p:nvSpPr>
          <p:cNvPr id="22" name="Fußzeilenplatzhalter 21">
            <a:extLst>
              <a:ext uri="{FF2B5EF4-FFF2-40B4-BE49-F238E27FC236}">
                <a16:creationId xmlns:a16="http://schemas.microsoft.com/office/drawing/2014/main" id="{250ACFAA-86EB-32BF-90B7-3E7375E7BA4D}"/>
              </a:ext>
            </a:extLst>
          </p:cNvPr>
          <p:cNvSpPr>
            <a:spLocks noGrp="1"/>
          </p:cNvSpPr>
          <p:nvPr>
            <p:ph type="ftr" sz="quarter" idx="11"/>
          </p:nvPr>
        </p:nvSpPr>
        <p:spPr/>
        <p:txBody>
          <a:bodyPr/>
          <a:lstStyle/>
          <a:p>
            <a:r>
              <a:rPr lang="en-US" dirty="0"/>
              <a:t>Maria Leibelt - leptoquarks decaying into the btau final state</a:t>
            </a:r>
          </a:p>
        </p:txBody>
      </p:sp>
      <p:sp>
        <p:nvSpPr>
          <p:cNvPr id="23" name="Foliennummernplatzhalter 22">
            <a:extLst>
              <a:ext uri="{FF2B5EF4-FFF2-40B4-BE49-F238E27FC236}">
                <a16:creationId xmlns:a16="http://schemas.microsoft.com/office/drawing/2014/main" id="{34636D0D-7EF9-F737-1B10-B838B6F9BAE2}"/>
              </a:ext>
            </a:extLst>
          </p:cNvPr>
          <p:cNvSpPr>
            <a:spLocks noGrp="1"/>
          </p:cNvSpPr>
          <p:nvPr>
            <p:ph type="sldNum" sz="quarter" idx="12"/>
          </p:nvPr>
        </p:nvSpPr>
        <p:spPr/>
        <p:txBody>
          <a:bodyPr/>
          <a:lstStyle/>
          <a:p>
            <a:fld id="{9E4A4AE1-0A76-41A0-8B58-58D6B4CCB40E}" type="slidenum">
              <a:rPr lang="en-US" smtClean="0"/>
              <a:t>14</a:t>
            </a:fld>
            <a:endParaRPr lang="en-US"/>
          </a:p>
        </p:txBody>
      </p:sp>
      <p:cxnSp>
        <p:nvCxnSpPr>
          <p:cNvPr id="4" name="Gerader Verbinder 3">
            <a:extLst>
              <a:ext uri="{FF2B5EF4-FFF2-40B4-BE49-F238E27FC236}">
                <a16:creationId xmlns:a16="http://schemas.microsoft.com/office/drawing/2014/main" id="{1A853AD7-E62D-856D-603C-E0A0E7728A51}"/>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8FBB241E-1ADD-251B-B929-31AF1C01B64F}"/>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a:extLst>
              <a:ext uri="{FF2B5EF4-FFF2-40B4-BE49-F238E27FC236}">
                <a16:creationId xmlns:a16="http://schemas.microsoft.com/office/drawing/2014/main" id="{ED192A96-EBD4-8767-0635-FBCF1E1595D2}"/>
              </a:ext>
            </a:extLst>
          </p:cNvPr>
          <p:cNvCxnSpPr>
            <a:cxnSpLocks/>
            <a:stCxn id="9" idx="6"/>
            <a:endCxn id="11"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49562A6B-02F3-06A2-1A00-C903AE8FA20F}"/>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r Verbinder 11">
            <a:extLst>
              <a:ext uri="{FF2B5EF4-FFF2-40B4-BE49-F238E27FC236}">
                <a16:creationId xmlns:a16="http://schemas.microsoft.com/office/drawing/2014/main" id="{45D2C291-7E58-987F-4B6B-3E18D77DEB20}"/>
              </a:ext>
            </a:extLst>
          </p:cNvPr>
          <p:cNvCxnSpPr>
            <a:cxnSpLocks/>
            <a:stCxn id="11" idx="6"/>
            <a:endCxn id="14"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4" name="Ellipse 13">
            <a:extLst>
              <a:ext uri="{FF2B5EF4-FFF2-40B4-BE49-F238E27FC236}">
                <a16:creationId xmlns:a16="http://schemas.microsoft.com/office/drawing/2014/main" id="{B6E4F3AA-139A-E058-37A1-93FC57AB1B4B}"/>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feld 14">
            <a:extLst>
              <a:ext uri="{FF2B5EF4-FFF2-40B4-BE49-F238E27FC236}">
                <a16:creationId xmlns:a16="http://schemas.microsoft.com/office/drawing/2014/main" id="{78332228-DD1E-382A-B9F8-D6C50CDE876E}"/>
              </a:ext>
            </a:extLst>
          </p:cNvPr>
          <p:cNvSpPr txBox="1"/>
          <p:nvPr/>
        </p:nvSpPr>
        <p:spPr>
          <a:xfrm>
            <a:off x="3099972" y="1919"/>
            <a:ext cx="2787125" cy="261610"/>
          </a:xfrm>
          <a:prstGeom prst="rect">
            <a:avLst/>
          </a:prstGeom>
          <a:noFill/>
        </p:spPr>
        <p:txBody>
          <a:bodyPr wrap="square">
            <a:spAutoFit/>
          </a:bodyPr>
          <a:lstStyle/>
          <a:p>
            <a:pPr algn="ctr"/>
            <a:r>
              <a:rPr lang="en-US" sz="1100" dirty="0">
                <a:solidFill>
                  <a:srgbClr val="96BACC"/>
                </a:solidFill>
              </a:rPr>
              <a:t>Object Reconstruction and Identification</a:t>
            </a:r>
          </a:p>
        </p:txBody>
      </p:sp>
      <p:sp>
        <p:nvSpPr>
          <p:cNvPr id="5" name="Datumsplatzhalter 3">
            <a:extLst>
              <a:ext uri="{FF2B5EF4-FFF2-40B4-BE49-F238E27FC236}">
                <a16:creationId xmlns:a16="http://schemas.microsoft.com/office/drawing/2014/main" id="{7E134BD9-FC8D-A537-3398-FDE6474DD133}"/>
              </a:ext>
            </a:extLst>
          </p:cNvPr>
          <p:cNvSpPr>
            <a:spLocks noGrp="1"/>
          </p:cNvSpPr>
          <p:nvPr>
            <p:ph type="dt" sz="half" idx="10"/>
          </p:nvPr>
        </p:nvSpPr>
        <p:spPr>
          <a:xfrm>
            <a:off x="493159" y="6500186"/>
            <a:ext cx="3088241" cy="365125"/>
          </a:xfrm>
        </p:spPr>
        <p:txBody>
          <a:bodyPr/>
          <a:lstStyle/>
          <a:p>
            <a:r>
              <a:rPr lang="en-US"/>
              <a:t>13.01.2025</a:t>
            </a:r>
            <a:endParaRPr lang="en-US" dirty="0"/>
          </a:p>
        </p:txBody>
      </p:sp>
      <p:pic>
        <p:nvPicPr>
          <p:cNvPr id="7" name="Picture 6" descr="A math equations and arrows&#10;&#10;Description automatically generated with medium confidence">
            <a:extLst>
              <a:ext uri="{FF2B5EF4-FFF2-40B4-BE49-F238E27FC236}">
                <a16:creationId xmlns:a16="http://schemas.microsoft.com/office/drawing/2014/main" id="{71A157F8-365C-A2E6-51BD-216A235889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29" y="4227165"/>
            <a:ext cx="2755847" cy="217974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9E498AB-5195-24A3-0A49-4B72C911AA3B}"/>
                  </a:ext>
                </a:extLst>
              </p:cNvPr>
              <p:cNvSpPr txBox="1"/>
              <p:nvPr/>
            </p:nvSpPr>
            <p:spPr>
              <a:xfrm>
                <a:off x="877275" y="5102427"/>
                <a:ext cx="2970557" cy="429220"/>
              </a:xfrm>
              <a:prstGeom prst="rect">
                <a:avLst/>
              </a:prstGeom>
              <a:solidFill>
                <a:srgbClr val="FFFFFF"/>
              </a:solidFill>
              <a:ln w="19050">
                <a:solidFill>
                  <a:srgbClr val="781E1E"/>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1" i="0" smtClean="0">
                          <a:latin typeface="Cambria Math" panose="02040503050406030204" pitchFamily="18" charset="0"/>
                        </a:rPr>
                        <m:t>𝐑</m:t>
                      </m:r>
                      <m:r>
                        <a:rPr lang="de-DE" b="1" i="0" smtClean="0">
                          <a:latin typeface="Cambria Math" panose="02040503050406030204" pitchFamily="18" charset="0"/>
                          <a:ea typeface="Cambria Math" panose="02040503050406030204" pitchFamily="18" charset="0"/>
                        </a:rPr>
                        <m:t>≥</m:t>
                      </m:r>
                      <m:r>
                        <a:rPr lang="de-DE" b="1" i="0" smtClean="0">
                          <a:latin typeface="Cambria Math" panose="02040503050406030204" pitchFamily="18" charset="0"/>
                          <a:ea typeface="Cambria Math" panose="02040503050406030204" pitchFamily="18" charset="0"/>
                        </a:rPr>
                        <m:t>𝚫</m:t>
                      </m:r>
                      <m:r>
                        <a:rPr lang="de-DE" b="1" i="0" smtClean="0">
                          <a:latin typeface="Cambria Math" panose="02040503050406030204" pitchFamily="18" charset="0"/>
                          <a:ea typeface="Cambria Math" panose="02040503050406030204" pitchFamily="18" charset="0"/>
                        </a:rPr>
                        <m:t>𝐑</m:t>
                      </m:r>
                      <m:r>
                        <a:rPr lang="de-DE" b="1" i="0" smtClean="0">
                          <a:latin typeface="Cambria Math" panose="02040503050406030204" pitchFamily="18" charset="0"/>
                          <a:ea typeface="Cambria Math" panose="02040503050406030204" pitchFamily="18" charset="0"/>
                        </a:rPr>
                        <m:t>=</m:t>
                      </m:r>
                      <m:rad>
                        <m:radPr>
                          <m:degHide m:val="on"/>
                          <m:ctrlPr>
                            <a:rPr lang="de-DE" b="1" i="1" smtClean="0">
                              <a:latin typeface="Cambria Math" panose="02040503050406030204" pitchFamily="18" charset="0"/>
                              <a:ea typeface="Cambria Math" panose="02040503050406030204" pitchFamily="18" charset="0"/>
                            </a:rPr>
                          </m:ctrlPr>
                        </m:radPr>
                        <m:deg/>
                        <m:e>
                          <m:sSup>
                            <m:sSupPr>
                              <m:ctrlPr>
                                <a:rPr lang="de-DE" b="1" i="1" smtClean="0">
                                  <a:latin typeface="Cambria Math" panose="02040503050406030204" pitchFamily="18" charset="0"/>
                                  <a:ea typeface="Cambria Math" panose="02040503050406030204" pitchFamily="18" charset="0"/>
                                </a:rPr>
                              </m:ctrlPr>
                            </m:sSupPr>
                            <m:e>
                              <m:d>
                                <m:dPr>
                                  <m:ctrlPr>
                                    <a:rPr lang="de-DE" b="1" i="1" smtClean="0">
                                      <a:latin typeface="Cambria Math" panose="02040503050406030204" pitchFamily="18" charset="0"/>
                                      <a:ea typeface="Cambria Math" panose="02040503050406030204" pitchFamily="18" charset="0"/>
                                    </a:rPr>
                                  </m:ctrlPr>
                                </m:dPr>
                                <m:e>
                                  <m:r>
                                    <a:rPr lang="de-DE" b="1" i="0" smtClean="0">
                                      <a:latin typeface="Cambria Math" panose="02040503050406030204" pitchFamily="18" charset="0"/>
                                      <a:ea typeface="Cambria Math" panose="02040503050406030204" pitchFamily="18" charset="0"/>
                                    </a:rPr>
                                    <m:t>𝚫𝛈</m:t>
                                  </m:r>
                                </m:e>
                              </m:d>
                            </m:e>
                            <m:sup>
                              <m:r>
                                <a:rPr lang="de-DE" b="1" i="0" smtClean="0">
                                  <a:latin typeface="Cambria Math" panose="02040503050406030204" pitchFamily="18" charset="0"/>
                                  <a:ea typeface="Cambria Math" panose="02040503050406030204" pitchFamily="18" charset="0"/>
                                </a:rPr>
                                <m:t>𝟐</m:t>
                              </m:r>
                            </m:sup>
                          </m:sSup>
                          <m:r>
                            <a:rPr lang="de-DE" b="1" i="0">
                              <a:latin typeface="Cambria Math" panose="02040503050406030204" pitchFamily="18" charset="0"/>
                              <a:ea typeface="Cambria Math" panose="02040503050406030204" pitchFamily="18" charset="0"/>
                            </a:rPr>
                            <m:t>+</m:t>
                          </m:r>
                          <m:sSup>
                            <m:sSupPr>
                              <m:ctrlPr>
                                <a:rPr lang="de-DE" b="1" i="1">
                                  <a:latin typeface="Cambria Math" panose="02040503050406030204" pitchFamily="18" charset="0"/>
                                  <a:ea typeface="Cambria Math" panose="02040503050406030204" pitchFamily="18" charset="0"/>
                                </a:rPr>
                              </m:ctrlPr>
                            </m:sSupPr>
                            <m:e>
                              <m:d>
                                <m:dPr>
                                  <m:ctrlPr>
                                    <a:rPr lang="de-DE" b="1" i="1">
                                      <a:latin typeface="Cambria Math" panose="02040503050406030204" pitchFamily="18" charset="0"/>
                                      <a:ea typeface="Cambria Math" panose="02040503050406030204" pitchFamily="18" charset="0"/>
                                    </a:rPr>
                                  </m:ctrlPr>
                                </m:dPr>
                                <m:e>
                                  <m:r>
                                    <a:rPr lang="de-DE" b="1" i="0">
                                      <a:latin typeface="Cambria Math" panose="02040503050406030204" pitchFamily="18" charset="0"/>
                                      <a:ea typeface="Cambria Math" panose="02040503050406030204" pitchFamily="18" charset="0"/>
                                    </a:rPr>
                                    <m:t>𝚫𝛟</m:t>
                                  </m:r>
                                </m:e>
                              </m:d>
                            </m:e>
                            <m:sup>
                              <m:r>
                                <a:rPr lang="de-DE" b="1" i="0">
                                  <a:latin typeface="Cambria Math" panose="02040503050406030204" pitchFamily="18" charset="0"/>
                                  <a:ea typeface="Cambria Math" panose="02040503050406030204" pitchFamily="18" charset="0"/>
                                </a:rPr>
                                <m:t>𝟐</m:t>
                              </m:r>
                            </m:sup>
                          </m:sSup>
                        </m:e>
                      </m:rad>
                    </m:oMath>
                  </m:oMathPara>
                </a14:m>
                <a:endParaRPr lang="en-US" b="1" dirty="0"/>
              </a:p>
            </p:txBody>
          </p:sp>
        </mc:Choice>
        <mc:Fallback xmlns="">
          <p:sp>
            <p:nvSpPr>
              <p:cNvPr id="25" name="TextBox 24">
                <a:extLst>
                  <a:ext uri="{FF2B5EF4-FFF2-40B4-BE49-F238E27FC236}">
                    <a16:creationId xmlns:a16="http://schemas.microsoft.com/office/drawing/2014/main" id="{79E498AB-5195-24A3-0A49-4B72C911AA3B}"/>
                  </a:ext>
                </a:extLst>
              </p:cNvPr>
              <p:cNvSpPr txBox="1">
                <a:spLocks noRot="1" noChangeAspect="1" noMove="1" noResize="1" noEditPoints="1" noAdjustHandles="1" noChangeArrowheads="1" noChangeShapeType="1" noTextEdit="1"/>
              </p:cNvSpPr>
              <p:nvPr/>
            </p:nvSpPr>
            <p:spPr>
              <a:xfrm>
                <a:off x="877275" y="5102427"/>
                <a:ext cx="2970557" cy="429220"/>
              </a:xfrm>
              <a:prstGeom prst="rect">
                <a:avLst/>
              </a:prstGeom>
              <a:blipFill>
                <a:blip r:embed="rId6"/>
                <a:stretch>
                  <a:fillRect b="-8219"/>
                </a:stretch>
              </a:blipFill>
              <a:ln w="19050">
                <a:solidFill>
                  <a:srgbClr val="781E1E"/>
                </a:solidFill>
              </a:ln>
            </p:spPr>
            <p:txBody>
              <a:bodyPr/>
              <a:lstStyle/>
              <a:p>
                <a:r>
                  <a:rPr lang="en-US">
                    <a:noFill/>
                  </a:rPr>
                  <a:t> </a:t>
                </a:r>
              </a:p>
            </p:txBody>
          </p:sp>
        </mc:Fallback>
      </mc:AlternateContent>
    </p:spTree>
    <p:extLst>
      <p:ext uri="{BB962C8B-B14F-4D97-AF65-F5344CB8AC3E}">
        <p14:creationId xmlns:p14="http://schemas.microsoft.com/office/powerpoint/2010/main" val="174496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0B702-E4C9-56A8-2990-E17B1C794F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CEBC98-CF05-BB88-F37D-E212814DB7D8}"/>
              </a:ext>
            </a:extLst>
          </p:cNvPr>
          <p:cNvSpPr>
            <a:spLocks noGrp="1"/>
          </p:cNvSpPr>
          <p:nvPr>
            <p:ph type="title"/>
          </p:nvPr>
        </p:nvSpPr>
        <p:spPr/>
        <p:txBody>
          <a:bodyPr>
            <a:normAutofit/>
          </a:bodyPr>
          <a:lstStyle/>
          <a:p>
            <a:r>
              <a:rPr lang="en-US" dirty="0"/>
              <a:t>Object Reconstruction and Identification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EEE3DCB-8FD9-B716-F6BF-0AFDFB30595F}"/>
                  </a:ext>
                </a:extLst>
              </p:cNvPr>
              <p:cNvSpPr>
                <a:spLocks noGrp="1"/>
              </p:cNvSpPr>
              <p:nvPr>
                <p:ph idx="1"/>
              </p:nvPr>
            </p:nvSpPr>
            <p:spPr/>
            <p:txBody>
              <a:bodyPr>
                <a:normAutofit lnSpcReduction="10000"/>
              </a:bodyPr>
              <a:lstStyle/>
              <a:p>
                <a:pPr marL="0" indent="0">
                  <a:buNone/>
                </a:pPr>
                <a14:m>
                  <m:oMath xmlns:m="http://schemas.openxmlformats.org/officeDocument/2006/math">
                    <m:r>
                      <a:rPr lang="de-DE" b="1" i="1" smtClean="0">
                        <a:latin typeface="Cambria Math" panose="02040503050406030204" pitchFamily="18" charset="0"/>
                      </a:rPr>
                      <m:t>𝝉</m:t>
                    </m:r>
                  </m:oMath>
                </a14:m>
                <a:r>
                  <a:rPr lang="en-US" b="1" dirty="0"/>
                  <a:t>:</a:t>
                </a:r>
              </a:p>
              <a:p>
                <a:r>
                  <a:rPr lang="en-US" b="0" dirty="0"/>
                  <a:t>Categorize</a:t>
                </a:r>
                <a:r>
                  <a:rPr lang="de-DE" b="0" dirty="0"/>
                  <a:t> </a:t>
                </a:r>
                <a14:m>
                  <m:oMath xmlns:m="http://schemas.openxmlformats.org/officeDocument/2006/math">
                    <m:r>
                      <a:rPr lang="de-DE" b="0" i="1" smtClean="0">
                        <a:latin typeface="Cambria Math" panose="02040503050406030204" pitchFamily="18" charset="0"/>
                      </a:rPr>
                      <m:t>𝜏</m:t>
                    </m:r>
                  </m:oMath>
                </a14:m>
                <a:r>
                  <a:rPr lang="de-DE" b="0" dirty="0"/>
                  <a:t> in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𝑙𝑒𝑝</m:t>
                        </m:r>
                      </m:sub>
                    </m:sSub>
                  </m:oMath>
                </a14:m>
                <a:r>
                  <a:rPr lang="de-DE" b="0" dirty="0"/>
                  <a:t> and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endParaRPr lang="de-DE" b="0" dirty="0"/>
              </a:p>
              <a:p>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𝑙𝑒𝑝</m:t>
                        </m:r>
                      </m:sub>
                    </m:sSub>
                  </m:oMath>
                </a14:m>
                <a:r>
                  <a:rPr lang="de-DE" b="0" dirty="0"/>
                  <a:t> </a:t>
                </a:r>
                <a:r>
                  <a:rPr lang="de-DE" b="0" dirty="0" err="1"/>
                  <a:t>decays</a:t>
                </a:r>
                <a:r>
                  <a:rPr lang="de-DE" b="0" dirty="0"/>
                  <a:t> </a:t>
                </a:r>
                <a:r>
                  <a:rPr lang="de-DE" b="0" dirty="0" err="1"/>
                  <a:t>into</a:t>
                </a:r>
                <a:r>
                  <a:rPr lang="de-DE" b="0" dirty="0"/>
                  <a:t> </a:t>
                </a:r>
                <a:r>
                  <a:rPr lang="de-DE" b="0" dirty="0" err="1"/>
                  <a:t>two</a:t>
                </a:r>
                <a:r>
                  <a:rPr lang="de-DE" b="0" dirty="0"/>
                  <a:t> </a:t>
                </a:r>
                <a:r>
                  <a:rPr lang="de-DE" b="0" dirty="0" err="1"/>
                  <a:t>neutrinos</a:t>
                </a:r>
                <a:r>
                  <a:rPr lang="de-DE" b="0" dirty="0"/>
                  <a:t> and a </a:t>
                </a:r>
                <a:r>
                  <a:rPr lang="de-DE" b="0" dirty="0" err="1"/>
                  <a:t>lepton</a:t>
                </a:r>
                <a:endParaRPr lang="de-DE" b="0" dirty="0"/>
              </a:p>
              <a:p>
                <a:pPr marL="531813" lvl="1">
                  <a:buFont typeface="Aptos" panose="020B0004020202020204" pitchFamily="34" charset="0"/>
                  <a:buChar char="→"/>
                </a:pPr>
                <a:r>
                  <a:rPr lang="de-DE" b="0" dirty="0" err="1"/>
                  <a:t>Reconstruct</a:t>
                </a:r>
                <a:r>
                  <a:rPr lang="de-DE" b="0" dirty="0"/>
                  <a:t> </a:t>
                </a:r>
                <a:r>
                  <a:rPr lang="de-DE" b="0" dirty="0" err="1"/>
                  <a:t>only</a:t>
                </a:r>
                <a:r>
                  <a:rPr lang="de-DE" b="0" dirty="0"/>
                  <a:t> </a:t>
                </a:r>
                <a:r>
                  <a:rPr lang="de-DE" b="0" dirty="0" err="1"/>
                  <a:t>the</a:t>
                </a:r>
                <a:r>
                  <a:rPr lang="de-DE" b="0" dirty="0"/>
                  <a:t> </a:t>
                </a:r>
                <a:r>
                  <a:rPr lang="de-DE" b="0" dirty="0" err="1"/>
                  <a:t>lepton</a:t>
                </a:r>
                <a:endParaRPr lang="de-DE" b="0" dirty="0"/>
              </a:p>
              <a:p>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dirty="0"/>
                  <a:t> decays contain a neutrino and visible decay products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r>
                          <a:rPr lang="de-DE" b="0" i="1" smtClean="0">
                            <a:latin typeface="Cambria Math" panose="02040503050406030204" pitchFamily="18" charset="0"/>
                          </a:rPr>
                          <m:t>,</m:t>
                        </m:r>
                        <m:r>
                          <a:rPr lang="de-DE" b="0" i="1" smtClean="0">
                            <a:latin typeface="Cambria Math" panose="02040503050406030204" pitchFamily="18" charset="0"/>
                          </a:rPr>
                          <m:t>𝑣𝑖𝑠</m:t>
                        </m:r>
                      </m:sub>
                    </m:sSub>
                  </m:oMath>
                </a14:m>
                <a:r>
                  <a:rPr lang="en-US" dirty="0"/>
                  <a:t>)</a:t>
                </a:r>
              </a:p>
              <a:p>
                <a:pPr marL="531813" lvl="1">
                  <a:buFont typeface="Aptos" panose="020B0004020202020204" pitchFamily="34" charset="0"/>
                  <a:buChar char="→"/>
                </a:pPr>
                <a:r>
                  <a:rPr lang="en-US" dirty="0"/>
                  <a:t>Reconstruct the jets by the anti-</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𝑘</m:t>
                        </m:r>
                      </m:e>
                      <m:sub>
                        <m:r>
                          <a:rPr lang="de-DE" i="1">
                            <a:latin typeface="Cambria Math" panose="02040503050406030204" pitchFamily="18" charset="0"/>
                          </a:rPr>
                          <m:t>𝑡</m:t>
                        </m:r>
                      </m:sub>
                    </m:sSub>
                  </m:oMath>
                </a14:m>
                <a:r>
                  <a:rPr lang="en-US" dirty="0"/>
                  <a:t> algorithm</a:t>
                </a:r>
              </a:p>
              <a:p>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=0.4</m:t>
                    </m:r>
                  </m:oMath>
                </a14:m>
                <a:endParaRPr lang="en-US" dirty="0"/>
              </a:p>
              <a:p>
                <a14:m>
                  <m:oMath xmlns:m="http://schemas.openxmlformats.org/officeDocument/2006/math">
                    <m:d>
                      <m:dPr>
                        <m:begChr m:val="|"/>
                        <m:endChr m:val="|"/>
                        <m:ctrlPr>
                          <a:rPr lang="de-DE" i="1">
                            <a:latin typeface="Cambria Math" panose="02040503050406030204" pitchFamily="18" charset="0"/>
                          </a:rPr>
                        </m:ctrlPr>
                      </m:dPr>
                      <m:e>
                        <m:r>
                          <a:rPr lang="de-DE" i="1">
                            <a:latin typeface="Cambria Math" panose="02040503050406030204" pitchFamily="18" charset="0"/>
                          </a:rPr>
                          <m:t>𝜂</m:t>
                        </m:r>
                      </m:e>
                    </m:d>
                    <m:r>
                      <a:rPr lang="de-DE" i="1">
                        <a:latin typeface="Cambria Math" panose="02040503050406030204" pitchFamily="18" charset="0"/>
                      </a:rPr>
                      <m:t>&lt;2.5</m:t>
                    </m:r>
                  </m:oMath>
                </a14:m>
                <a:endParaRPr lang="de-DE" dirty="0"/>
              </a:p>
              <a:p>
                <a:r>
                  <a:rPr lang="en-US" dirty="0"/>
                  <a:t>Recurrent neural network identification algorithm separates </a:t>
                </a:r>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𝜏</m:t>
                        </m:r>
                      </m:e>
                      <m:sub>
                        <m:r>
                          <a:rPr lang="de-DE" i="1">
                            <a:latin typeface="Cambria Math" panose="02040503050406030204" pitchFamily="18" charset="0"/>
                          </a:rPr>
                          <m:t>h𝑎𝑑</m:t>
                        </m:r>
                        <m:r>
                          <a:rPr lang="de-DE" i="1">
                            <a:latin typeface="Cambria Math" panose="02040503050406030204" pitchFamily="18" charset="0"/>
                          </a:rPr>
                          <m:t>,</m:t>
                        </m:r>
                        <m:r>
                          <a:rPr lang="de-DE" i="1">
                            <a:latin typeface="Cambria Math" panose="02040503050406030204" pitchFamily="18" charset="0"/>
                          </a:rPr>
                          <m:t>𝑣𝑖𝑠</m:t>
                        </m:r>
                      </m:sub>
                    </m:sSub>
                  </m:oMath>
                </a14:m>
                <a:r>
                  <a:rPr lang="en-US" dirty="0"/>
                  <a:t> candidates produced by</a:t>
                </a:r>
              </a:p>
              <a:p>
                <a:pPr marL="534988" lvl="1"/>
                <a:r>
                  <a:rPr lang="en-US" dirty="0"/>
                  <a:t>hadronic </a:t>
                </a:r>
                <a14:m>
                  <m:oMath xmlns:m="http://schemas.openxmlformats.org/officeDocument/2006/math">
                    <m:r>
                      <a:rPr lang="de-DE" b="0" i="1" smtClean="0">
                        <a:latin typeface="Cambria Math" panose="02040503050406030204" pitchFamily="18" charset="0"/>
                      </a:rPr>
                      <m:t>𝜏</m:t>
                    </m:r>
                  </m:oMath>
                </a14:m>
                <a:r>
                  <a:rPr lang="en-US" dirty="0"/>
                  <a:t>-lepton decays </a:t>
                </a:r>
                <a14:m>
                  <m:oMath xmlns:m="http://schemas.openxmlformats.org/officeDocument/2006/math">
                    <m:r>
                      <a:rPr lang="de-DE" b="0" i="1" smtClean="0">
                        <a:latin typeface="Cambria Math" panose="02040503050406030204" pitchFamily="18" charset="0"/>
                      </a:rPr>
                      <m:t>→</m:t>
                    </m:r>
                  </m:oMath>
                </a14:m>
                <a:r>
                  <a:rPr lang="en-US" dirty="0"/>
                  <a:t> keep</a:t>
                </a:r>
              </a:p>
              <a:p>
                <a:pPr marL="539750" lvl="1"/>
                <a:r>
                  <a:rPr lang="en-US" dirty="0"/>
                  <a:t>jets initiated by quarks or gluons </a:t>
                </a:r>
                <a14:m>
                  <m:oMath xmlns:m="http://schemas.openxmlformats.org/officeDocument/2006/math">
                    <m:r>
                      <a:rPr lang="de-DE" b="0" i="1" smtClean="0">
                        <a:latin typeface="Cambria Math" panose="02040503050406030204" pitchFamily="18" charset="0"/>
                      </a:rPr>
                      <m:t>→</m:t>
                    </m:r>
                  </m:oMath>
                </a14:m>
                <a:r>
                  <a:rPr lang="en-US" dirty="0"/>
                  <a:t> reject</a:t>
                </a:r>
              </a:p>
            </p:txBody>
          </p:sp>
        </mc:Choice>
        <mc:Fallback xmlns="">
          <p:sp>
            <p:nvSpPr>
              <p:cNvPr id="3" name="Inhaltsplatzhalter 2">
                <a:extLst>
                  <a:ext uri="{FF2B5EF4-FFF2-40B4-BE49-F238E27FC236}">
                    <a16:creationId xmlns:a16="http://schemas.microsoft.com/office/drawing/2014/main" id="{2EEE3DCB-8FD9-B716-F6BF-0AFDFB30595F}"/>
                  </a:ext>
                </a:extLst>
              </p:cNvPr>
              <p:cNvSpPr>
                <a:spLocks noGrp="1" noRot="1" noChangeAspect="1" noMove="1" noResize="1" noEditPoints="1" noAdjustHandles="1" noChangeArrowheads="1" noChangeShapeType="1" noTextEdit="1"/>
              </p:cNvSpPr>
              <p:nvPr>
                <p:ph idx="1"/>
              </p:nvPr>
            </p:nvSpPr>
            <p:spPr>
              <a:blipFill>
                <a:blip r:embed="rId3"/>
                <a:stretch>
                  <a:fillRect l="-763" t="-2148"/>
                </a:stretch>
              </a:blipFill>
            </p:spPr>
            <p:txBody>
              <a:bodyPr/>
              <a:lstStyle/>
              <a:p>
                <a:r>
                  <a:rPr lang="en-US">
                    <a:noFill/>
                  </a:rPr>
                  <a:t> </a:t>
                </a:r>
              </a:p>
            </p:txBody>
          </p:sp>
        </mc:Fallback>
      </mc:AlternateContent>
      <p:sp>
        <p:nvSpPr>
          <p:cNvPr id="22" name="Fußzeilenplatzhalter 21">
            <a:extLst>
              <a:ext uri="{FF2B5EF4-FFF2-40B4-BE49-F238E27FC236}">
                <a16:creationId xmlns:a16="http://schemas.microsoft.com/office/drawing/2014/main" id="{2EF3645E-8B0F-CA1C-7B36-F4B947E0A5AA}"/>
              </a:ext>
            </a:extLst>
          </p:cNvPr>
          <p:cNvSpPr>
            <a:spLocks noGrp="1"/>
          </p:cNvSpPr>
          <p:nvPr>
            <p:ph type="ftr" sz="quarter" idx="11"/>
          </p:nvPr>
        </p:nvSpPr>
        <p:spPr/>
        <p:txBody>
          <a:bodyPr/>
          <a:lstStyle/>
          <a:p>
            <a:r>
              <a:rPr lang="en-US" dirty="0"/>
              <a:t>Maria Leibelt - leptoquarks decaying into the btau final state</a:t>
            </a:r>
          </a:p>
        </p:txBody>
      </p:sp>
      <p:sp>
        <p:nvSpPr>
          <p:cNvPr id="23" name="Foliennummernplatzhalter 22">
            <a:extLst>
              <a:ext uri="{FF2B5EF4-FFF2-40B4-BE49-F238E27FC236}">
                <a16:creationId xmlns:a16="http://schemas.microsoft.com/office/drawing/2014/main" id="{E509901D-E0E3-915F-32A6-8E264436F80E}"/>
              </a:ext>
            </a:extLst>
          </p:cNvPr>
          <p:cNvSpPr>
            <a:spLocks noGrp="1"/>
          </p:cNvSpPr>
          <p:nvPr>
            <p:ph type="sldNum" sz="quarter" idx="12"/>
          </p:nvPr>
        </p:nvSpPr>
        <p:spPr/>
        <p:txBody>
          <a:bodyPr/>
          <a:lstStyle/>
          <a:p>
            <a:fld id="{9E4A4AE1-0A76-41A0-8B58-58D6B4CCB40E}" type="slidenum">
              <a:rPr lang="en-US" smtClean="0"/>
              <a:t>15</a:t>
            </a:fld>
            <a:endParaRPr lang="en-US"/>
          </a:p>
        </p:txBody>
      </p:sp>
      <p:cxnSp>
        <p:nvCxnSpPr>
          <p:cNvPr id="4" name="Gerader Verbinder 3">
            <a:extLst>
              <a:ext uri="{FF2B5EF4-FFF2-40B4-BE49-F238E27FC236}">
                <a16:creationId xmlns:a16="http://schemas.microsoft.com/office/drawing/2014/main" id="{12C6D659-8658-23A6-6DA7-7FD87F2D4AA0}"/>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C48364E9-BCF0-F8F5-0E73-C611224F8AEC}"/>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a:extLst>
              <a:ext uri="{FF2B5EF4-FFF2-40B4-BE49-F238E27FC236}">
                <a16:creationId xmlns:a16="http://schemas.microsoft.com/office/drawing/2014/main" id="{EE133F53-F18E-9474-00D4-5370C2F16E71}"/>
              </a:ext>
            </a:extLst>
          </p:cNvPr>
          <p:cNvCxnSpPr>
            <a:cxnSpLocks/>
            <a:stCxn id="9" idx="6"/>
            <a:endCxn id="11"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95BCD482-4ACC-901B-694B-15ED3714C847}"/>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r Verbinder 11">
            <a:extLst>
              <a:ext uri="{FF2B5EF4-FFF2-40B4-BE49-F238E27FC236}">
                <a16:creationId xmlns:a16="http://schemas.microsoft.com/office/drawing/2014/main" id="{2A81AC15-740F-BF47-B5DC-571A63F673CD}"/>
              </a:ext>
            </a:extLst>
          </p:cNvPr>
          <p:cNvCxnSpPr>
            <a:cxnSpLocks/>
            <a:stCxn id="11" idx="6"/>
            <a:endCxn id="14"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4" name="Ellipse 13">
            <a:extLst>
              <a:ext uri="{FF2B5EF4-FFF2-40B4-BE49-F238E27FC236}">
                <a16:creationId xmlns:a16="http://schemas.microsoft.com/office/drawing/2014/main" id="{ACD66A37-9B01-848E-B91D-706A2C322F0A}"/>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feld 14">
            <a:extLst>
              <a:ext uri="{FF2B5EF4-FFF2-40B4-BE49-F238E27FC236}">
                <a16:creationId xmlns:a16="http://schemas.microsoft.com/office/drawing/2014/main" id="{CDC80E94-4681-5583-C8CA-800CE66525CF}"/>
              </a:ext>
            </a:extLst>
          </p:cNvPr>
          <p:cNvSpPr txBox="1"/>
          <p:nvPr/>
        </p:nvSpPr>
        <p:spPr>
          <a:xfrm>
            <a:off x="3099972" y="1919"/>
            <a:ext cx="2787125" cy="261610"/>
          </a:xfrm>
          <a:prstGeom prst="rect">
            <a:avLst/>
          </a:prstGeom>
          <a:noFill/>
        </p:spPr>
        <p:txBody>
          <a:bodyPr wrap="square">
            <a:spAutoFit/>
          </a:bodyPr>
          <a:lstStyle/>
          <a:p>
            <a:pPr algn="ctr"/>
            <a:r>
              <a:rPr lang="en-US" sz="1100" dirty="0">
                <a:solidFill>
                  <a:srgbClr val="96BACC"/>
                </a:solidFill>
              </a:rPr>
              <a:t>Object Reconstruction and Identification</a:t>
            </a:r>
          </a:p>
        </p:txBody>
      </p:sp>
      <p:sp>
        <p:nvSpPr>
          <p:cNvPr id="5" name="Datumsplatzhalter 3">
            <a:extLst>
              <a:ext uri="{FF2B5EF4-FFF2-40B4-BE49-F238E27FC236}">
                <a16:creationId xmlns:a16="http://schemas.microsoft.com/office/drawing/2014/main" id="{234C1447-CD63-D7FC-F9C6-7F81D2893B67}"/>
              </a:ext>
            </a:extLst>
          </p:cNvPr>
          <p:cNvSpPr>
            <a:spLocks noGrp="1"/>
          </p:cNvSpPr>
          <p:nvPr>
            <p:ph type="dt" sz="half" idx="10"/>
          </p:nvPr>
        </p:nvSpPr>
        <p:spPr>
          <a:xfrm>
            <a:off x="493159" y="6500186"/>
            <a:ext cx="3088241" cy="365125"/>
          </a:xfrm>
        </p:spPr>
        <p:txBody>
          <a:bodyPr/>
          <a:lstStyle/>
          <a:p>
            <a:r>
              <a:rPr lang="en-US"/>
              <a:t>13.01.2025</a:t>
            </a:r>
            <a:endParaRPr lang="en-US" dirty="0"/>
          </a:p>
        </p:txBody>
      </p:sp>
    </p:spTree>
    <p:extLst>
      <p:ext uri="{BB962C8B-B14F-4D97-AF65-F5344CB8AC3E}">
        <p14:creationId xmlns:p14="http://schemas.microsoft.com/office/powerpoint/2010/main" val="145203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ußzeilenplatzhalter 20">
            <a:extLst>
              <a:ext uri="{FF2B5EF4-FFF2-40B4-BE49-F238E27FC236}">
                <a16:creationId xmlns:a16="http://schemas.microsoft.com/office/drawing/2014/main" id="{C91DD88E-94AD-0431-D6B9-69F999B53A03}"/>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F6E64F9F-5935-8C1B-1A4D-75B743D029B1}"/>
              </a:ext>
            </a:extLst>
          </p:cNvPr>
          <p:cNvSpPr>
            <a:spLocks noGrp="1"/>
          </p:cNvSpPr>
          <p:nvPr>
            <p:ph type="sldNum" sz="quarter" idx="12"/>
          </p:nvPr>
        </p:nvSpPr>
        <p:spPr/>
        <p:txBody>
          <a:bodyPr/>
          <a:lstStyle/>
          <a:p>
            <a:fld id="{9E4A4AE1-0A76-41A0-8B58-58D6B4CCB40E}" type="slidenum">
              <a:rPr lang="en-US" smtClean="0"/>
              <a:t>16</a:t>
            </a:fld>
            <a:endParaRPr lang="en-US"/>
          </a:p>
        </p:txBody>
      </p:sp>
      <p:cxnSp>
        <p:nvCxnSpPr>
          <p:cNvPr id="8" name="Gerader Verbinder 7">
            <a:extLst>
              <a:ext uri="{FF2B5EF4-FFF2-40B4-BE49-F238E27FC236}">
                <a16:creationId xmlns:a16="http://schemas.microsoft.com/office/drawing/2014/main" id="{CED9B92B-9A48-05D3-EE0C-E98092AB40B8}"/>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40490E6F-1D9E-3735-A2B9-ED7624157272}"/>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a:extLst>
              <a:ext uri="{FF2B5EF4-FFF2-40B4-BE49-F238E27FC236}">
                <a16:creationId xmlns:a16="http://schemas.microsoft.com/office/drawing/2014/main" id="{1A97072E-070C-67A2-50C4-3E10FDE69391}"/>
              </a:ext>
            </a:extLst>
          </p:cNvPr>
          <p:cNvCxnSpPr>
            <a:cxnSpLocks/>
            <a:stCxn id="9" idx="6"/>
            <a:endCxn id="11"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1B149F2C-6CCB-6CE2-94C5-ED7F2FDF7F7A}"/>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r Verbinder 11">
            <a:extLst>
              <a:ext uri="{FF2B5EF4-FFF2-40B4-BE49-F238E27FC236}">
                <a16:creationId xmlns:a16="http://schemas.microsoft.com/office/drawing/2014/main" id="{9DC57C82-797A-5A46-3CAA-4DAA697953FB}"/>
              </a:ext>
            </a:extLst>
          </p:cNvPr>
          <p:cNvCxnSpPr>
            <a:cxnSpLocks/>
            <a:stCxn id="11" idx="6"/>
            <a:endCxn id="1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3" name="Ellipse 12">
            <a:extLst>
              <a:ext uri="{FF2B5EF4-FFF2-40B4-BE49-F238E27FC236}">
                <a16:creationId xmlns:a16="http://schemas.microsoft.com/office/drawing/2014/main" id="{664979BE-7741-E702-1698-1966B7A96660}"/>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Gerader Verbinder 13">
            <a:extLst>
              <a:ext uri="{FF2B5EF4-FFF2-40B4-BE49-F238E27FC236}">
                <a16:creationId xmlns:a16="http://schemas.microsoft.com/office/drawing/2014/main" id="{5E05325D-FA70-9940-0D18-0DA200647C97}"/>
              </a:ext>
            </a:extLst>
          </p:cNvPr>
          <p:cNvCxnSpPr>
            <a:cxnSpLocks/>
            <a:stCxn id="13" idx="6"/>
            <a:endCxn id="23"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759ED0A1-8365-35A1-B210-7503DC8123A2}"/>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umsplatzhalter 3">
            <a:extLst>
              <a:ext uri="{FF2B5EF4-FFF2-40B4-BE49-F238E27FC236}">
                <a16:creationId xmlns:a16="http://schemas.microsoft.com/office/drawing/2014/main" id="{A4FDDC4E-E5F3-78DC-BDB4-4C04FACC6206}"/>
              </a:ext>
            </a:extLst>
          </p:cNvPr>
          <p:cNvSpPr>
            <a:spLocks noGrp="1"/>
          </p:cNvSpPr>
          <p:nvPr>
            <p:ph type="dt" sz="half" idx="10"/>
          </p:nvPr>
        </p:nvSpPr>
        <p:spPr>
          <a:xfrm>
            <a:off x="493159" y="6500186"/>
            <a:ext cx="3088241" cy="365125"/>
          </a:xfrm>
        </p:spPr>
        <p:txBody>
          <a:bodyPr/>
          <a:lstStyle/>
          <a:p>
            <a:r>
              <a:rPr lang="en-US"/>
              <a:t>13.01.2025</a:t>
            </a:r>
            <a:endParaRPr lang="en-US" dirty="0"/>
          </a:p>
        </p:txBody>
      </p:sp>
      <p:grpSp>
        <p:nvGrpSpPr>
          <p:cNvPr id="61" name="Group 60">
            <a:extLst>
              <a:ext uri="{FF2B5EF4-FFF2-40B4-BE49-F238E27FC236}">
                <a16:creationId xmlns:a16="http://schemas.microsoft.com/office/drawing/2014/main" id="{AFB2AEA9-503E-4C90-A813-69697D457D98}"/>
              </a:ext>
            </a:extLst>
          </p:cNvPr>
          <p:cNvGrpSpPr/>
          <p:nvPr/>
        </p:nvGrpSpPr>
        <p:grpSpPr>
          <a:xfrm>
            <a:off x="1962150" y="1038225"/>
            <a:ext cx="8305799" cy="5453800"/>
            <a:chOff x="1962150" y="904875"/>
            <a:chExt cx="8305799" cy="5453800"/>
          </a:xfrm>
        </p:grpSpPr>
        <p:cxnSp>
          <p:nvCxnSpPr>
            <p:cNvPr id="20" name="Straight Connector 19">
              <a:extLst>
                <a:ext uri="{FF2B5EF4-FFF2-40B4-BE49-F238E27FC236}">
                  <a16:creationId xmlns:a16="http://schemas.microsoft.com/office/drawing/2014/main" id="{1B9B0A42-D1BA-F691-2A67-5FB026D76EA0}"/>
                </a:ext>
              </a:extLst>
            </p:cNvPr>
            <p:cNvCxnSpPr>
              <a:cxnSpLocks/>
            </p:cNvCxnSpPr>
            <p:nvPr/>
          </p:nvCxnSpPr>
          <p:spPr>
            <a:xfrm>
              <a:off x="6096000" y="904875"/>
              <a:ext cx="0" cy="4985784"/>
            </a:xfrm>
            <a:prstGeom prst="line">
              <a:avLst/>
            </a:prstGeom>
            <a:ln w="38100">
              <a:solidFill>
                <a:srgbClr val="1A2A5B"/>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5FBD5ED-7D11-FD7A-8FCB-F96C7AA76965}"/>
                </a:ext>
              </a:extLst>
            </p:cNvPr>
            <p:cNvCxnSpPr>
              <a:cxnSpLocks/>
            </p:cNvCxnSpPr>
            <p:nvPr/>
          </p:nvCxnSpPr>
          <p:spPr>
            <a:xfrm flipH="1">
              <a:off x="1962150" y="3429000"/>
              <a:ext cx="8305799" cy="0"/>
            </a:xfrm>
            <a:prstGeom prst="line">
              <a:avLst/>
            </a:prstGeom>
            <a:ln w="38100">
              <a:solidFill>
                <a:srgbClr val="1A2A5B"/>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2218284D-4B8C-1C67-F732-9A90E6DABED2}"/>
                </a:ext>
              </a:extLst>
            </p:cNvPr>
            <p:cNvSpPr txBox="1"/>
            <p:nvPr/>
          </p:nvSpPr>
          <p:spPr>
            <a:xfrm>
              <a:off x="1962151" y="1086367"/>
              <a:ext cx="3733234" cy="1261884"/>
            </a:xfrm>
            <a:prstGeom prst="rect">
              <a:avLst/>
            </a:prstGeom>
            <a:noFill/>
          </p:spPr>
          <p:txBody>
            <a:bodyPr wrap="square" rtlCol="0">
              <a:spAutoFit/>
            </a:bodyPr>
            <a:lstStyle/>
            <a:p>
              <a:r>
                <a:rPr lang="en-US" sz="2800" b="1" dirty="0">
                  <a:solidFill>
                    <a:srgbClr val="1A2A5B"/>
                  </a:solidFill>
                </a:rPr>
                <a:t>Control Region (CR)</a:t>
              </a:r>
            </a:p>
            <a:p>
              <a:r>
                <a:rPr lang="en-US" sz="2400" dirty="0">
                  <a:solidFill>
                    <a:srgbClr val="1A2A5B"/>
                  </a:solidFill>
                </a:rPr>
                <a:t>Background Modeling in the Signal Region</a:t>
              </a:r>
            </a:p>
          </p:txBody>
        </p:sp>
        <p:sp>
          <p:nvSpPr>
            <p:cNvPr id="36" name="TextBox 35">
              <a:extLst>
                <a:ext uri="{FF2B5EF4-FFF2-40B4-BE49-F238E27FC236}">
                  <a16:creationId xmlns:a16="http://schemas.microsoft.com/office/drawing/2014/main" id="{D83F33B1-C130-6D4A-EDC2-24BD6186E8DC}"/>
                </a:ext>
              </a:extLst>
            </p:cNvPr>
            <p:cNvSpPr txBox="1"/>
            <p:nvPr/>
          </p:nvSpPr>
          <p:spPr>
            <a:xfrm>
              <a:off x="6496616" y="1086367"/>
              <a:ext cx="3771333" cy="1692771"/>
            </a:xfrm>
            <a:prstGeom prst="rect">
              <a:avLst/>
            </a:prstGeom>
            <a:noFill/>
          </p:spPr>
          <p:txBody>
            <a:bodyPr wrap="square" rtlCol="0">
              <a:spAutoFit/>
            </a:bodyPr>
            <a:lstStyle/>
            <a:p>
              <a:r>
                <a:rPr lang="en-US" sz="2800" b="1" dirty="0">
                  <a:solidFill>
                    <a:srgbClr val="1A2A5B"/>
                  </a:solidFill>
                </a:rPr>
                <a:t>Validation Region (VR)</a:t>
              </a:r>
            </a:p>
            <a:p>
              <a:r>
                <a:rPr lang="en-US" sz="2400" dirty="0">
                  <a:solidFill>
                    <a:srgbClr val="1A2A5B"/>
                  </a:solidFill>
                </a:rPr>
                <a:t>Check the consistency of the background modeling</a:t>
              </a:r>
            </a:p>
            <a:p>
              <a:pPr algn="ctr"/>
              <a:endParaRPr lang="en-US" sz="2800" b="1" dirty="0">
                <a:solidFill>
                  <a:srgbClr val="1A2A5B"/>
                </a:solidFill>
              </a:endParaRPr>
            </a:p>
          </p:txBody>
        </p:sp>
        <p:sp>
          <p:nvSpPr>
            <p:cNvPr id="37" name="TextBox 36">
              <a:extLst>
                <a:ext uri="{FF2B5EF4-FFF2-40B4-BE49-F238E27FC236}">
                  <a16:creationId xmlns:a16="http://schemas.microsoft.com/office/drawing/2014/main" id="{233B5D9A-44E8-24EA-4AD5-4485EEB849E4}"/>
                </a:ext>
              </a:extLst>
            </p:cNvPr>
            <p:cNvSpPr txBox="1"/>
            <p:nvPr/>
          </p:nvSpPr>
          <p:spPr>
            <a:xfrm>
              <a:off x="6496616" y="3619464"/>
              <a:ext cx="3771333" cy="2739211"/>
            </a:xfrm>
            <a:prstGeom prst="rect">
              <a:avLst/>
            </a:prstGeom>
            <a:noFill/>
          </p:spPr>
          <p:txBody>
            <a:bodyPr wrap="square" rtlCol="0">
              <a:spAutoFit/>
            </a:bodyPr>
            <a:lstStyle/>
            <a:p>
              <a:r>
                <a:rPr lang="en-US" sz="2800" b="1" dirty="0">
                  <a:solidFill>
                    <a:srgbClr val="1A2A5B"/>
                  </a:solidFill>
                </a:rPr>
                <a:t>Signal Region (SR)</a:t>
              </a:r>
            </a:p>
            <a:p>
              <a:r>
                <a:rPr lang="en-US" sz="2400" dirty="0">
                  <a:solidFill>
                    <a:srgbClr val="1A2A5B"/>
                  </a:solidFill>
                </a:rPr>
                <a:t>Region most sensitive to the expected signal</a:t>
              </a:r>
              <a:br>
                <a:rPr lang="en-US" sz="2400" dirty="0">
                  <a:solidFill>
                    <a:srgbClr val="1A2A5B"/>
                  </a:solidFill>
                </a:rPr>
              </a:br>
              <a:r>
                <a:rPr lang="en-US" sz="2400" dirty="0"/>
                <a:t>Criteria are chosen to maximize the signal-to-background ratio</a:t>
              </a:r>
            </a:p>
            <a:p>
              <a:pPr algn="ctr"/>
              <a:endParaRPr lang="en-US" sz="2400" dirty="0">
                <a:solidFill>
                  <a:srgbClr val="1A2A5B"/>
                </a:solidFill>
              </a:endParaRPr>
            </a:p>
          </p:txBody>
        </p:sp>
        <p:cxnSp>
          <p:nvCxnSpPr>
            <p:cNvPr id="45" name="Straight Arrow Connector 44">
              <a:extLst>
                <a:ext uri="{FF2B5EF4-FFF2-40B4-BE49-F238E27FC236}">
                  <a16:creationId xmlns:a16="http://schemas.microsoft.com/office/drawing/2014/main" id="{55EE3DE4-E8C3-7923-524B-E389D445BE91}"/>
                </a:ext>
              </a:extLst>
            </p:cNvPr>
            <p:cNvCxnSpPr>
              <a:cxnSpLocks/>
            </p:cNvCxnSpPr>
            <p:nvPr/>
          </p:nvCxnSpPr>
          <p:spPr>
            <a:xfrm flipH="1">
              <a:off x="5569552" y="1362075"/>
              <a:ext cx="927066"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5D685ACD-AB4B-F504-8470-C772EC7FF83F}"/>
                </a:ext>
              </a:extLst>
            </p:cNvPr>
            <p:cNvCxnSpPr>
              <a:cxnSpLocks/>
            </p:cNvCxnSpPr>
            <p:nvPr/>
          </p:nvCxnSpPr>
          <p:spPr>
            <a:xfrm>
              <a:off x="5749823" y="3107634"/>
              <a:ext cx="692353" cy="63284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B73F6136-C99A-C349-77F4-04E631560D86}"/>
              </a:ext>
            </a:extLst>
          </p:cNvPr>
          <p:cNvSpPr/>
          <p:nvPr/>
        </p:nvSpPr>
        <p:spPr>
          <a:xfrm>
            <a:off x="1340672" y="568411"/>
            <a:ext cx="9125501" cy="3300159"/>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7BBCF82-0BB5-767C-8E93-6A7994042548}"/>
              </a:ext>
            </a:extLst>
          </p:cNvPr>
          <p:cNvSpPr/>
          <p:nvPr/>
        </p:nvSpPr>
        <p:spPr>
          <a:xfrm rot="16200000">
            <a:off x="3469211" y="3367216"/>
            <a:ext cx="2297452" cy="3300159"/>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20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96339-4978-0337-9A9C-E7596636F1B5}"/>
            </a:ext>
          </a:extLst>
        </p:cNvPr>
        <p:cNvGrpSpPr/>
        <p:nvPr/>
      </p:nvGrpSpPr>
      <p:grpSpPr>
        <a:xfrm>
          <a:off x="0" y="0"/>
          <a:ext cx="0" cy="0"/>
          <a:chOff x="0" y="0"/>
          <a:chExt cx="0" cy="0"/>
        </a:xfrm>
      </p:grpSpPr>
      <p:grpSp>
        <p:nvGrpSpPr>
          <p:cNvPr id="115" name="Group 114">
            <a:extLst>
              <a:ext uri="{FF2B5EF4-FFF2-40B4-BE49-F238E27FC236}">
                <a16:creationId xmlns:a16="http://schemas.microsoft.com/office/drawing/2014/main" id="{B30AC868-786C-DBCF-41AB-B4158E4C2DFD}"/>
              </a:ext>
            </a:extLst>
          </p:cNvPr>
          <p:cNvGrpSpPr/>
          <p:nvPr/>
        </p:nvGrpSpPr>
        <p:grpSpPr>
          <a:xfrm>
            <a:off x="333409" y="3118370"/>
            <a:ext cx="11490584" cy="3392511"/>
            <a:chOff x="479329" y="3118370"/>
            <a:chExt cx="11490584" cy="3392511"/>
          </a:xfrm>
        </p:grpSpPr>
        <p:grpSp>
          <p:nvGrpSpPr>
            <p:cNvPr id="110" name="Group 109">
              <a:extLst>
                <a:ext uri="{FF2B5EF4-FFF2-40B4-BE49-F238E27FC236}">
                  <a16:creationId xmlns:a16="http://schemas.microsoft.com/office/drawing/2014/main" id="{357970B5-6A7E-9F5C-CC35-03720B1709BA}"/>
                </a:ext>
              </a:extLst>
            </p:cNvPr>
            <p:cNvGrpSpPr/>
            <p:nvPr/>
          </p:nvGrpSpPr>
          <p:grpSpPr>
            <a:xfrm>
              <a:off x="479329" y="3118370"/>
              <a:ext cx="11490584" cy="3392511"/>
              <a:chOff x="479329" y="3118370"/>
              <a:chExt cx="11490584" cy="3392511"/>
            </a:xfrm>
          </p:grpSpPr>
          <p:pic>
            <p:nvPicPr>
              <p:cNvPr id="90" name="Picture 89" descr="A diagram of a diagram of a spiraling line&#10;&#10;Description automatically generated with medium confidence">
                <a:extLst>
                  <a:ext uri="{FF2B5EF4-FFF2-40B4-BE49-F238E27FC236}">
                    <a16:creationId xmlns:a16="http://schemas.microsoft.com/office/drawing/2014/main" id="{69772981-96DC-7E2F-1047-8D8B63F46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3118370"/>
                <a:ext cx="3712333" cy="2425834"/>
              </a:xfrm>
              <a:prstGeom prst="rect">
                <a:avLst/>
              </a:prstGeom>
            </p:spPr>
          </p:pic>
          <p:grpSp>
            <p:nvGrpSpPr>
              <p:cNvPr id="97" name="Group 96">
                <a:extLst>
                  <a:ext uri="{FF2B5EF4-FFF2-40B4-BE49-F238E27FC236}">
                    <a16:creationId xmlns:a16="http://schemas.microsoft.com/office/drawing/2014/main" id="{E925BA9B-0EE0-57C8-32D5-3752B26A38CC}"/>
                  </a:ext>
                </a:extLst>
              </p:cNvPr>
              <p:cNvGrpSpPr/>
              <p:nvPr/>
            </p:nvGrpSpPr>
            <p:grpSpPr>
              <a:xfrm>
                <a:off x="4615300" y="3846647"/>
                <a:ext cx="3526534" cy="2664234"/>
                <a:chOff x="4887675" y="3846647"/>
                <a:chExt cx="3526534" cy="2664234"/>
              </a:xfrm>
            </p:grpSpPr>
            <p:pic>
              <p:nvPicPr>
                <p:cNvPr id="45" name="Grafik 44" descr="Ein Bild, das Diagramm, Reihe, Text enthält.&#10;&#10;Automatisch generierte Beschreibung">
                  <a:extLst>
                    <a:ext uri="{FF2B5EF4-FFF2-40B4-BE49-F238E27FC236}">
                      <a16:creationId xmlns:a16="http://schemas.microsoft.com/office/drawing/2014/main" id="{50BDDCC9-8E74-4203-FD08-0DDFA963A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675" y="3873557"/>
                  <a:ext cx="3440953" cy="2637324"/>
                </a:xfrm>
                <a:prstGeom prst="rect">
                  <a:avLst/>
                </a:prstGeom>
              </p:spPr>
            </p:pic>
            <p:sp>
              <p:nvSpPr>
                <p:cNvPr id="57" name="Oval 56">
                  <a:extLst>
                    <a:ext uri="{FF2B5EF4-FFF2-40B4-BE49-F238E27FC236}">
                      <a16:creationId xmlns:a16="http://schemas.microsoft.com/office/drawing/2014/main" id="{0BAA9893-020F-98FB-8E7E-A47DC7697EBB}"/>
                    </a:ext>
                  </a:extLst>
                </p:cNvPr>
                <p:cNvSpPr/>
                <p:nvPr/>
              </p:nvSpPr>
              <p:spPr>
                <a:xfrm>
                  <a:off x="6464906" y="5111269"/>
                  <a:ext cx="180000" cy="180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50C478-D651-8061-001F-86F811FFB9F9}"/>
                    </a:ext>
                  </a:extLst>
                </p:cNvPr>
                <p:cNvSpPr/>
                <p:nvPr/>
              </p:nvSpPr>
              <p:spPr>
                <a:xfrm>
                  <a:off x="6940949" y="4714119"/>
                  <a:ext cx="224499" cy="218423"/>
                </a:xfrm>
                <a:prstGeom prst="rect">
                  <a:avLst/>
                </a:prstGeom>
                <a:solidFill>
                  <a:schemeClr val="accent5">
                    <a:lumMod val="60000"/>
                    <a:lumOff val="40000"/>
                    <a:alpha val="12941"/>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2F2BC5E-0E94-C4E5-05C3-BE58627D9AA6}"/>
                    </a:ext>
                  </a:extLst>
                </p:cNvPr>
                <p:cNvSpPr/>
                <p:nvPr/>
              </p:nvSpPr>
              <p:spPr>
                <a:xfrm rot="700015">
                  <a:off x="6487808" y="3846647"/>
                  <a:ext cx="1926401" cy="890587"/>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fik 16" descr="Ein Bild, das Diagramm, Reihe, Karte, Text enthält.&#10;&#10;Automatisch generierte Beschreibung">
                <a:extLst>
                  <a:ext uri="{FF2B5EF4-FFF2-40B4-BE49-F238E27FC236}">
                    <a16:creationId xmlns:a16="http://schemas.microsoft.com/office/drawing/2014/main" id="{48663334-36B6-5633-77D0-BA9177FF9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29" y="4248870"/>
                <a:ext cx="4050030" cy="2261886"/>
              </a:xfrm>
              <a:prstGeom prst="rect">
                <a:avLst/>
              </a:prstGeom>
            </p:spPr>
          </p:pic>
          <p:sp>
            <p:nvSpPr>
              <p:cNvPr id="56" name="Oval 55">
                <a:extLst>
                  <a:ext uri="{FF2B5EF4-FFF2-40B4-BE49-F238E27FC236}">
                    <a16:creationId xmlns:a16="http://schemas.microsoft.com/office/drawing/2014/main" id="{DE927231-8C4B-D9ED-DC65-F6262B23C76A}"/>
                  </a:ext>
                </a:extLst>
              </p:cNvPr>
              <p:cNvSpPr/>
              <p:nvPr/>
            </p:nvSpPr>
            <p:spPr>
              <a:xfrm>
                <a:off x="2591452" y="5561205"/>
                <a:ext cx="180000" cy="180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26C77C-2019-DAE3-9A13-5B15455A6316}"/>
                  </a:ext>
                </a:extLst>
              </p:cNvPr>
              <p:cNvSpPr/>
              <p:nvPr/>
            </p:nvSpPr>
            <p:spPr>
              <a:xfrm>
                <a:off x="5608409" y="5121959"/>
                <a:ext cx="180000" cy="180000"/>
              </a:xfrm>
              <a:prstGeom prst="ellips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6BBC06E-80FC-864D-E758-F85B5BEFA03F}"/>
                  </a:ext>
                </a:extLst>
              </p:cNvPr>
              <p:cNvSpPr/>
              <p:nvPr/>
            </p:nvSpPr>
            <p:spPr>
              <a:xfrm rot="700015">
                <a:off x="2560261" y="4183612"/>
                <a:ext cx="2082662" cy="972976"/>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59837E6-B8E0-A7A4-FA44-53E4AC95FF9E}"/>
                  </a:ext>
                </a:extLst>
              </p:cNvPr>
              <p:cNvSpPr/>
              <p:nvPr/>
            </p:nvSpPr>
            <p:spPr>
              <a:xfrm>
                <a:off x="1682406" y="6084762"/>
                <a:ext cx="180000" cy="180000"/>
              </a:xfrm>
              <a:prstGeom prst="ellips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73038FE-1292-F592-00CE-E3DDA145537F}"/>
                  </a:ext>
                </a:extLst>
              </p:cNvPr>
              <p:cNvSpPr/>
              <p:nvPr/>
            </p:nvSpPr>
            <p:spPr>
              <a:xfrm>
                <a:off x="3081371" y="5132687"/>
                <a:ext cx="246932" cy="231274"/>
              </a:xfrm>
              <a:prstGeom prst="rect">
                <a:avLst/>
              </a:prstGeom>
              <a:solidFill>
                <a:schemeClr val="accent5">
                  <a:lumMod val="60000"/>
                  <a:lumOff val="40000"/>
                  <a:alpha val="12941"/>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F5D735AA-E7D0-E715-D70B-C7F68D72C221}"/>
                  </a:ext>
                </a:extLst>
              </p:cNvPr>
              <p:cNvGrpSpPr/>
              <p:nvPr/>
            </p:nvGrpSpPr>
            <p:grpSpPr>
              <a:xfrm>
                <a:off x="1557126" y="5996955"/>
                <a:ext cx="430884" cy="386260"/>
                <a:chOff x="5228860" y="4859084"/>
                <a:chExt cx="430884" cy="386260"/>
              </a:xfrm>
            </p:grpSpPr>
            <p:sp>
              <p:nvSpPr>
                <p:cNvPr id="93" name="Oval 92">
                  <a:extLst>
                    <a:ext uri="{FF2B5EF4-FFF2-40B4-BE49-F238E27FC236}">
                      <a16:creationId xmlns:a16="http://schemas.microsoft.com/office/drawing/2014/main" id="{18F95E63-B6C4-2086-967B-BAA73EC8065D}"/>
                    </a:ext>
                  </a:extLst>
                </p:cNvPr>
                <p:cNvSpPr/>
                <p:nvPr/>
              </p:nvSpPr>
              <p:spPr>
                <a:xfrm>
                  <a:off x="5459675" y="4944022"/>
                  <a:ext cx="180000" cy="180000"/>
                </a:xfrm>
                <a:prstGeom prst="ellips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C1A00B21-5CDA-51DF-42BA-B05BE8087047}"/>
                        </a:ext>
                      </a:extLst>
                    </p:cNvPr>
                    <p:cNvSpPr txBox="1"/>
                    <p:nvPr/>
                  </p:nvSpPr>
                  <p:spPr>
                    <a:xfrm>
                      <a:off x="5228860" y="4859084"/>
                      <a:ext cx="430884" cy="3862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bar>
                              <m:barPr>
                                <m:pos m:val="top"/>
                                <m:ctrlPr>
                                  <a:rPr lang="de-DE" b="1" i="1">
                                    <a:latin typeface="Cambria Math" panose="02040503050406030204" pitchFamily="18" charset="0"/>
                                  </a:rPr>
                                </m:ctrlPr>
                              </m:barPr>
                              <m:e>
                                <m:r>
                                  <a:rPr lang="de-DE" b="1" i="1">
                                    <a:latin typeface="Cambria Math" panose="02040503050406030204" pitchFamily="18" charset="0"/>
                                  </a:rPr>
                                  <m:t>𝒕</m:t>
                                </m:r>
                              </m:e>
                            </m:bar>
                          </m:oMath>
                        </m:oMathPara>
                      </a14:m>
                      <a:endParaRPr lang="en-US" b="1" i="1" dirty="0">
                        <a:solidFill>
                          <a:schemeClr val="tx1"/>
                        </a:solidFill>
                      </a:endParaRPr>
                    </a:p>
                  </p:txBody>
                </p:sp>
              </mc:Choice>
              <mc:Fallback xmlns="">
                <p:sp>
                  <p:nvSpPr>
                    <p:cNvPr id="94" name="TextBox 93">
                      <a:extLst>
                        <a:ext uri="{FF2B5EF4-FFF2-40B4-BE49-F238E27FC236}">
                          <a16:creationId xmlns:a16="http://schemas.microsoft.com/office/drawing/2014/main" id="{C1A00B21-5CDA-51DF-42BA-B05BE8087047}"/>
                        </a:ext>
                      </a:extLst>
                    </p:cNvPr>
                    <p:cNvSpPr txBox="1">
                      <a:spLocks noRot="1" noChangeAspect="1" noMove="1" noResize="1" noEditPoints="1" noAdjustHandles="1" noChangeArrowheads="1" noChangeShapeType="1" noTextEdit="1"/>
                    </p:cNvSpPr>
                    <p:nvPr/>
                  </p:nvSpPr>
                  <p:spPr>
                    <a:xfrm>
                      <a:off x="5228860" y="4859084"/>
                      <a:ext cx="430884" cy="386260"/>
                    </a:xfrm>
                    <a:prstGeom prst="rect">
                      <a:avLst/>
                    </a:prstGeom>
                    <a:blipFill>
                      <a:blip r:embed="rId6"/>
                      <a:stretch>
                        <a:fillRect/>
                      </a:stretch>
                    </a:blipFill>
                  </p:spPr>
                  <p:txBody>
                    <a:bodyPr/>
                    <a:lstStyle/>
                    <a:p>
                      <a:r>
                        <a:rPr lang="en-US">
                          <a:noFill/>
                        </a:rPr>
                        <a:t> </a:t>
                      </a:r>
                    </a:p>
                  </p:txBody>
                </p:sp>
              </mc:Fallback>
            </mc:AlternateContent>
          </p:grpSp>
          <p:sp>
            <p:nvSpPr>
              <p:cNvPr id="96" name="Oval 95">
                <a:extLst>
                  <a:ext uri="{FF2B5EF4-FFF2-40B4-BE49-F238E27FC236}">
                    <a16:creationId xmlns:a16="http://schemas.microsoft.com/office/drawing/2014/main" id="{92AC90A4-DE31-2208-738B-C55E2121B7A0}"/>
                  </a:ext>
                </a:extLst>
              </p:cNvPr>
              <p:cNvSpPr/>
              <p:nvPr/>
            </p:nvSpPr>
            <p:spPr>
              <a:xfrm>
                <a:off x="1896906" y="5573428"/>
                <a:ext cx="180000" cy="180000"/>
              </a:xfrm>
              <a:prstGeom prst="ellips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7FB03D8A-C8D7-2CFA-BE17-9EF7C9182C4E}"/>
                      </a:ext>
                    </a:extLst>
                  </p:cNvPr>
                  <p:cNvSpPr txBox="1"/>
                  <p:nvPr/>
                </p:nvSpPr>
                <p:spPr>
                  <a:xfrm>
                    <a:off x="1800536" y="5476349"/>
                    <a:ext cx="4308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b="1" i="1" smtClean="0">
                              <a:solidFill>
                                <a:schemeClr val="tx1"/>
                              </a:solidFill>
                              <a:latin typeface="Cambria Math" panose="02040503050406030204" pitchFamily="18" charset="0"/>
                            </a:rPr>
                            <m:t>𝒕</m:t>
                          </m:r>
                        </m:oMath>
                      </m:oMathPara>
                    </a14:m>
                    <a:endParaRPr lang="en-US" b="1" i="1" dirty="0">
                      <a:solidFill>
                        <a:schemeClr val="tx1"/>
                      </a:solidFill>
                    </a:endParaRPr>
                  </a:p>
                </p:txBody>
              </p:sp>
            </mc:Choice>
            <mc:Fallback xmlns="">
              <p:sp>
                <p:nvSpPr>
                  <p:cNvPr id="95" name="TextBox 94">
                    <a:extLst>
                      <a:ext uri="{FF2B5EF4-FFF2-40B4-BE49-F238E27FC236}">
                        <a16:creationId xmlns:a16="http://schemas.microsoft.com/office/drawing/2014/main" id="{7FB03D8A-C8D7-2CFA-BE17-9EF7C9182C4E}"/>
                      </a:ext>
                    </a:extLst>
                  </p:cNvPr>
                  <p:cNvSpPr txBox="1">
                    <a:spLocks noRot="1" noChangeAspect="1" noMove="1" noResize="1" noEditPoints="1" noAdjustHandles="1" noChangeArrowheads="1" noChangeShapeType="1" noTextEdit="1"/>
                  </p:cNvSpPr>
                  <p:nvPr/>
                </p:nvSpPr>
                <p:spPr>
                  <a:xfrm>
                    <a:off x="1800536" y="5476349"/>
                    <a:ext cx="43088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6FAE7CA7-DA79-7FE2-65FC-68049DF99BC4}"/>
                      </a:ext>
                    </a:extLst>
                  </p:cNvPr>
                  <p:cNvSpPr txBox="1"/>
                  <p:nvPr/>
                </p:nvSpPr>
                <p:spPr>
                  <a:xfrm>
                    <a:off x="5464861" y="5004306"/>
                    <a:ext cx="4308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b="1" i="1" smtClean="0">
                              <a:solidFill>
                                <a:schemeClr val="tx1"/>
                              </a:solidFill>
                              <a:latin typeface="Cambria Math" panose="02040503050406030204" pitchFamily="18" charset="0"/>
                            </a:rPr>
                            <m:t>𝒕</m:t>
                          </m:r>
                        </m:oMath>
                      </m:oMathPara>
                    </a14:m>
                    <a:endParaRPr lang="en-US" b="1" i="1" dirty="0">
                      <a:solidFill>
                        <a:schemeClr val="tx1"/>
                      </a:solidFill>
                    </a:endParaRPr>
                  </a:p>
                </p:txBody>
              </p:sp>
            </mc:Choice>
            <mc:Fallback xmlns="">
              <p:sp>
                <p:nvSpPr>
                  <p:cNvPr id="98" name="TextBox 97">
                    <a:extLst>
                      <a:ext uri="{FF2B5EF4-FFF2-40B4-BE49-F238E27FC236}">
                        <a16:creationId xmlns:a16="http://schemas.microsoft.com/office/drawing/2014/main" id="{6FAE7CA7-DA79-7FE2-65FC-68049DF99BC4}"/>
                      </a:ext>
                    </a:extLst>
                  </p:cNvPr>
                  <p:cNvSpPr txBox="1">
                    <a:spLocks noRot="1" noChangeAspect="1" noMove="1" noResize="1" noEditPoints="1" noAdjustHandles="1" noChangeArrowheads="1" noChangeShapeType="1" noTextEdit="1"/>
                  </p:cNvSpPr>
                  <p:nvPr/>
                </p:nvSpPr>
                <p:spPr>
                  <a:xfrm>
                    <a:off x="5464861" y="5004306"/>
                    <a:ext cx="430884" cy="369332"/>
                  </a:xfrm>
                  <a:prstGeom prst="rect">
                    <a:avLst/>
                  </a:prstGeom>
                  <a:blipFill>
                    <a:blip r:embed="rId8"/>
                    <a:stretch>
                      <a:fillRect/>
                    </a:stretch>
                  </a:blipFill>
                </p:spPr>
                <p:txBody>
                  <a:bodyPr/>
                  <a:lstStyle/>
                  <a:p>
                    <a:r>
                      <a:rPr lang="en-US">
                        <a:noFill/>
                      </a:rPr>
                      <a:t> </a:t>
                    </a:r>
                  </a:p>
                </p:txBody>
              </p:sp>
            </mc:Fallback>
          </mc:AlternateContent>
          <p:sp>
            <p:nvSpPr>
              <p:cNvPr id="99" name="Oval 98">
                <a:extLst>
                  <a:ext uri="{FF2B5EF4-FFF2-40B4-BE49-F238E27FC236}">
                    <a16:creationId xmlns:a16="http://schemas.microsoft.com/office/drawing/2014/main" id="{6FD5DE9F-17C9-1C94-A29B-A70A805B9977}"/>
                  </a:ext>
                </a:extLst>
              </p:cNvPr>
              <p:cNvSpPr/>
              <p:nvPr/>
            </p:nvSpPr>
            <p:spPr>
              <a:xfrm>
                <a:off x="9963048" y="3193809"/>
                <a:ext cx="180000" cy="180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22FC170-CF76-F5ED-E538-1948170121F6}"/>
                  </a:ext>
                </a:extLst>
              </p:cNvPr>
              <p:cNvSpPr/>
              <p:nvPr/>
            </p:nvSpPr>
            <p:spPr>
              <a:xfrm rot="700015">
                <a:off x="9950840" y="3476716"/>
                <a:ext cx="2019073" cy="1116642"/>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A1742ADD-1A2A-5520-5FC1-EA127596136A}"/>
                  </a:ext>
                </a:extLst>
              </p:cNvPr>
              <p:cNvCxnSpPr>
                <a:cxnSpLocks/>
              </p:cNvCxnSpPr>
              <p:nvPr/>
            </p:nvCxnSpPr>
            <p:spPr>
              <a:xfrm flipV="1">
                <a:off x="9325507" y="3858730"/>
                <a:ext cx="498398" cy="497885"/>
              </a:xfrm>
              <a:prstGeom prst="line">
                <a:avLst/>
              </a:prstGeom>
              <a:ln w="38100">
                <a:solidFill>
                  <a:srgbClr val="FF0000">
                    <a:alpha val="40000"/>
                  </a:srgb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389A6652-FE85-BE00-3E3B-0F51E48319EB}"/>
                  </a:ext>
                </a:extLst>
              </p:cNvPr>
              <p:cNvCxnSpPr>
                <a:cxnSpLocks/>
              </p:cNvCxnSpPr>
              <p:nvPr/>
            </p:nvCxnSpPr>
            <p:spPr>
              <a:xfrm>
                <a:off x="9351937" y="4355822"/>
                <a:ext cx="471968" cy="474995"/>
              </a:xfrm>
              <a:prstGeom prst="line">
                <a:avLst/>
              </a:prstGeom>
              <a:ln w="38100">
                <a:solidFill>
                  <a:srgbClr val="FF0000">
                    <a:alpha val="40000"/>
                  </a:srgbClr>
                </a:solidFill>
              </a:ln>
            </p:spPr>
            <p:style>
              <a:lnRef idx="2">
                <a:schemeClr val="accent1"/>
              </a:lnRef>
              <a:fillRef idx="0">
                <a:schemeClr val="accent1"/>
              </a:fillRef>
              <a:effectRef idx="1">
                <a:schemeClr val="accent1"/>
              </a:effectRef>
              <a:fontRef idx="minor">
                <a:schemeClr val="tx1"/>
              </a:fontRef>
            </p:style>
          </p:cxnSp>
        </p:grpSp>
        <p:sp>
          <p:nvSpPr>
            <p:cNvPr id="114" name="Rectangle 113">
              <a:extLst>
                <a:ext uri="{FF2B5EF4-FFF2-40B4-BE49-F238E27FC236}">
                  <a16:creationId xmlns:a16="http://schemas.microsoft.com/office/drawing/2014/main" id="{152FFE2A-0D11-D2A4-DFC8-9B8AFB200AA4}"/>
                </a:ext>
              </a:extLst>
            </p:cNvPr>
            <p:cNvSpPr/>
            <p:nvPr/>
          </p:nvSpPr>
          <p:spPr>
            <a:xfrm rot="18796439">
              <a:off x="9203176" y="3882317"/>
              <a:ext cx="476786" cy="246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9CE4D889-6D74-74CE-FDBC-19AD5799F5AF}"/>
                    </a:ext>
                  </a:extLst>
                </p:cNvPr>
                <p:cNvSpPr txBox="1"/>
                <p:nvPr/>
              </p:nvSpPr>
              <p:spPr>
                <a:xfrm>
                  <a:off x="9194759" y="3801818"/>
                  <a:ext cx="49351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𝑳𝑸</m:t>
                        </m:r>
                      </m:oMath>
                    </m:oMathPara>
                  </a14:m>
                  <a:endParaRPr lang="en-US" b="1" i="1" dirty="0"/>
                </a:p>
              </p:txBody>
            </p:sp>
          </mc:Choice>
          <mc:Fallback xmlns="">
            <p:sp>
              <p:nvSpPr>
                <p:cNvPr id="113" name="TextBox 112">
                  <a:extLst>
                    <a:ext uri="{FF2B5EF4-FFF2-40B4-BE49-F238E27FC236}">
                      <a16:creationId xmlns:a16="http://schemas.microsoft.com/office/drawing/2014/main" id="{9CE4D889-6D74-74CE-FDBC-19AD5799F5AF}"/>
                    </a:ext>
                  </a:extLst>
                </p:cNvPr>
                <p:cNvSpPr txBox="1">
                  <a:spLocks noRot="1" noChangeAspect="1" noMove="1" noResize="1" noEditPoints="1" noAdjustHandles="1" noChangeArrowheads="1" noChangeShapeType="1" noTextEdit="1"/>
                </p:cNvSpPr>
                <p:nvPr/>
              </p:nvSpPr>
              <p:spPr>
                <a:xfrm>
                  <a:off x="9194759" y="3801818"/>
                  <a:ext cx="493514" cy="369332"/>
                </a:xfrm>
                <a:prstGeom prst="rect">
                  <a:avLst/>
                </a:prstGeom>
                <a:blipFill>
                  <a:blip r:embed="rId9"/>
                  <a:stretch>
                    <a:fillRect l="-4938" b="-10000"/>
                  </a:stretch>
                </a:blipFill>
              </p:spPr>
              <p:txBody>
                <a:bodyPr/>
                <a:lstStyle/>
                <a:p>
                  <a:r>
                    <a:rPr lang="en-US">
                      <a:noFill/>
                    </a:rPr>
                    <a:t> </a:t>
                  </a:r>
                </a:p>
              </p:txBody>
            </p:sp>
          </mc:Fallback>
        </mc:AlternateContent>
      </p:grpSp>
      <p:grpSp>
        <p:nvGrpSpPr>
          <p:cNvPr id="66" name="Group 65">
            <a:extLst>
              <a:ext uri="{FF2B5EF4-FFF2-40B4-BE49-F238E27FC236}">
                <a16:creationId xmlns:a16="http://schemas.microsoft.com/office/drawing/2014/main" id="{7B7F1E21-6797-01E4-CE8B-891F7DDBAF54}"/>
              </a:ext>
            </a:extLst>
          </p:cNvPr>
          <p:cNvGrpSpPr/>
          <p:nvPr/>
        </p:nvGrpSpPr>
        <p:grpSpPr>
          <a:xfrm>
            <a:off x="6253115" y="3044063"/>
            <a:ext cx="4831376" cy="3084768"/>
            <a:chOff x="5685653" y="2196353"/>
            <a:chExt cx="4053020" cy="2555209"/>
          </a:xfrm>
        </p:grpSpPr>
        <p:cxnSp>
          <p:nvCxnSpPr>
            <p:cNvPr id="67" name="Straight Arrow Connector 66">
              <a:extLst>
                <a:ext uri="{FF2B5EF4-FFF2-40B4-BE49-F238E27FC236}">
                  <a16:creationId xmlns:a16="http://schemas.microsoft.com/office/drawing/2014/main" id="{F9DA34C6-F3C7-A7CB-D84E-E13E218202C1}"/>
                </a:ext>
              </a:extLst>
            </p:cNvPr>
            <p:cNvCxnSpPr>
              <a:cxnSpLocks/>
            </p:cNvCxnSpPr>
            <p:nvPr/>
          </p:nvCxnSpPr>
          <p:spPr>
            <a:xfrm flipV="1">
              <a:off x="7727382" y="2345805"/>
              <a:ext cx="6197" cy="1156704"/>
            </a:xfrm>
            <a:prstGeom prst="straightConnector1">
              <a:avLst/>
            </a:prstGeom>
            <a:ln w="3810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6648EBE6-DF25-65C8-BB4F-B30B64C876C1}"/>
                </a:ext>
              </a:extLst>
            </p:cNvPr>
            <p:cNvCxnSpPr>
              <a:cxnSpLocks/>
            </p:cNvCxnSpPr>
            <p:nvPr/>
          </p:nvCxnSpPr>
          <p:spPr>
            <a:xfrm>
              <a:off x="7727382" y="3502509"/>
              <a:ext cx="16640" cy="1168475"/>
            </a:xfrm>
            <a:prstGeom prst="straightConnector1">
              <a:avLst/>
            </a:prstGeom>
            <a:ln w="381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69" name="Group 68">
              <a:extLst>
                <a:ext uri="{FF2B5EF4-FFF2-40B4-BE49-F238E27FC236}">
                  <a16:creationId xmlns:a16="http://schemas.microsoft.com/office/drawing/2014/main" id="{42FD9A09-A660-04DC-A661-810F5C5505F2}"/>
                </a:ext>
              </a:extLst>
            </p:cNvPr>
            <p:cNvGrpSpPr/>
            <p:nvPr/>
          </p:nvGrpSpPr>
          <p:grpSpPr>
            <a:xfrm>
              <a:off x="5685653" y="2196353"/>
              <a:ext cx="4053020" cy="2555209"/>
              <a:chOff x="5685653" y="2196353"/>
              <a:chExt cx="4053020" cy="2555209"/>
            </a:xfrm>
          </p:grpSpPr>
          <p:grpSp>
            <p:nvGrpSpPr>
              <p:cNvPr id="70" name="Group 69">
                <a:extLst>
                  <a:ext uri="{FF2B5EF4-FFF2-40B4-BE49-F238E27FC236}">
                    <a16:creationId xmlns:a16="http://schemas.microsoft.com/office/drawing/2014/main" id="{9DFA5D54-480A-2A28-1EF2-94726AB5B6CA}"/>
                  </a:ext>
                </a:extLst>
              </p:cNvPr>
              <p:cNvGrpSpPr/>
              <p:nvPr/>
            </p:nvGrpSpPr>
            <p:grpSpPr>
              <a:xfrm>
                <a:off x="6822896" y="2608529"/>
                <a:ext cx="1800000" cy="1800000"/>
                <a:chOff x="6822896" y="2608529"/>
                <a:chExt cx="1800000" cy="1800000"/>
              </a:xfrm>
            </p:grpSpPr>
            <p:sp>
              <p:nvSpPr>
                <p:cNvPr id="80" name="Oval 79">
                  <a:extLst>
                    <a:ext uri="{FF2B5EF4-FFF2-40B4-BE49-F238E27FC236}">
                      <a16:creationId xmlns:a16="http://schemas.microsoft.com/office/drawing/2014/main" id="{AC4D0134-0C45-B4B3-9230-B0B20960F872}"/>
                    </a:ext>
                  </a:extLst>
                </p:cNvPr>
                <p:cNvSpPr/>
                <p:nvPr/>
              </p:nvSpPr>
              <p:spPr>
                <a:xfrm>
                  <a:off x="6822896" y="2608529"/>
                  <a:ext cx="1800000" cy="1800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AC8855E-62D6-1756-278E-42AEE2196476}"/>
                    </a:ext>
                  </a:extLst>
                </p:cNvPr>
                <p:cNvSpPr/>
                <p:nvPr/>
              </p:nvSpPr>
              <p:spPr>
                <a:xfrm>
                  <a:off x="7272896" y="3058529"/>
                  <a:ext cx="900000" cy="900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E205DDDC-E449-0A67-7B70-B4FCD69DCB4C}"/>
                  </a:ext>
                </a:extLst>
              </p:cNvPr>
              <p:cNvGrpSpPr/>
              <p:nvPr/>
            </p:nvGrpSpPr>
            <p:grpSpPr>
              <a:xfrm>
                <a:off x="7708931" y="2775305"/>
                <a:ext cx="1402529" cy="653700"/>
                <a:chOff x="7701800" y="2667488"/>
                <a:chExt cx="1426949" cy="800241"/>
              </a:xfrm>
            </p:grpSpPr>
            <p:sp>
              <p:nvSpPr>
                <p:cNvPr id="78" name="Isosceles Triangle 77">
                  <a:extLst>
                    <a:ext uri="{FF2B5EF4-FFF2-40B4-BE49-F238E27FC236}">
                      <a16:creationId xmlns:a16="http://schemas.microsoft.com/office/drawing/2014/main" id="{933ECAFE-6BAE-B6C9-D08C-EC6E462A1DC6}"/>
                    </a:ext>
                  </a:extLst>
                </p:cNvPr>
                <p:cNvSpPr/>
                <p:nvPr/>
              </p:nvSpPr>
              <p:spPr>
                <a:xfrm rot="14782466">
                  <a:off x="8139931" y="2559659"/>
                  <a:ext cx="469939" cy="1346201"/>
                </a:xfrm>
                <a:prstGeom prst="triangle">
                  <a:avLst/>
                </a:prstGeom>
                <a:solidFill>
                  <a:srgbClr val="FFE69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DB4405CE-D71C-EC3F-1B8C-C927F675AEF1}"/>
                    </a:ext>
                  </a:extLst>
                </p:cNvPr>
                <p:cNvSpPr/>
                <p:nvPr/>
              </p:nvSpPr>
              <p:spPr>
                <a:xfrm rot="20410020">
                  <a:off x="8874234" y="2667488"/>
                  <a:ext cx="254515" cy="473198"/>
                </a:xfrm>
                <a:prstGeom prst="ellipse">
                  <a:avLst/>
                </a:prstGeom>
                <a:solidFill>
                  <a:srgbClr val="FEDA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2" name="Straight Connector 71">
                <a:extLst>
                  <a:ext uri="{FF2B5EF4-FFF2-40B4-BE49-F238E27FC236}">
                    <a16:creationId xmlns:a16="http://schemas.microsoft.com/office/drawing/2014/main" id="{56469D43-DE85-7C93-1130-C9782AC792EC}"/>
                  </a:ext>
                </a:extLst>
              </p:cNvPr>
              <p:cNvCxnSpPr>
                <a:cxnSpLocks/>
              </p:cNvCxnSpPr>
              <p:nvPr/>
            </p:nvCxnSpPr>
            <p:spPr>
              <a:xfrm flipH="1" flipV="1">
                <a:off x="6688476" y="2948683"/>
                <a:ext cx="1028644" cy="553826"/>
              </a:xfrm>
              <a:prstGeom prst="line">
                <a:avLst/>
              </a:prstGeom>
              <a:ln w="38100">
                <a:solidFill>
                  <a:srgbClr val="0F9ED5"/>
                </a:solidFill>
              </a:ln>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84EBC07C-5F4C-F7DC-C221-E289E5814E2B}"/>
                  </a:ext>
                </a:extLst>
              </p:cNvPr>
              <p:cNvSpPr/>
              <p:nvPr/>
            </p:nvSpPr>
            <p:spPr>
              <a:xfrm>
                <a:off x="7659896" y="3445529"/>
                <a:ext cx="126000" cy="126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AE53253C-BF81-8B4B-6884-B65CA3202285}"/>
                  </a:ext>
                </a:extLst>
              </p:cNvPr>
              <p:cNvSpPr txBox="1"/>
              <p:nvPr/>
            </p:nvSpPr>
            <p:spPr>
              <a:xfrm>
                <a:off x="9104935" y="2736440"/>
                <a:ext cx="633738" cy="482448"/>
              </a:xfrm>
              <a:prstGeom prst="rect">
                <a:avLst/>
              </a:prstGeom>
              <a:noFill/>
            </p:spPr>
            <p:txBody>
              <a:bodyPr wrap="square" rtlCol="0">
                <a:spAutoFit/>
              </a:bodyPr>
              <a:lstStyle/>
              <a:p>
                <a:r>
                  <a:rPr lang="en-US" b="1" dirty="0"/>
                  <a:t>Jet</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447B4A7-EB15-163B-450C-C1A634247875}"/>
                      </a:ext>
                    </a:extLst>
                  </p:cNvPr>
                  <p:cNvSpPr txBox="1"/>
                  <p:nvPr/>
                </p:nvSpPr>
                <p:spPr>
                  <a:xfrm>
                    <a:off x="7764227" y="2196353"/>
                    <a:ext cx="633738" cy="4824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b="1" i="1" dirty="0" smtClean="0">
                                  <a:solidFill>
                                    <a:srgbClr val="595959"/>
                                  </a:solidFill>
                                  <a:latin typeface="Cambria Math" panose="02040503050406030204" pitchFamily="18" charset="0"/>
                                </a:rPr>
                              </m:ctrlPr>
                            </m:sSubPr>
                            <m:e>
                              <m:r>
                                <a:rPr lang="de-DE" b="1" i="1" dirty="0" smtClean="0">
                                  <a:solidFill>
                                    <a:srgbClr val="595959"/>
                                  </a:solidFill>
                                  <a:latin typeface="Cambria Math" panose="02040503050406030204" pitchFamily="18" charset="0"/>
                                </a:rPr>
                                <m:t>𝒑</m:t>
                              </m:r>
                            </m:e>
                            <m:sub>
                              <m:r>
                                <a:rPr lang="de-DE" b="1" i="1" dirty="0" smtClean="0">
                                  <a:solidFill>
                                    <a:srgbClr val="595959"/>
                                  </a:solidFill>
                                  <a:latin typeface="Cambria Math" panose="02040503050406030204" pitchFamily="18" charset="0"/>
                                </a:rPr>
                                <m:t>𝑻</m:t>
                              </m:r>
                            </m:sub>
                          </m:sSub>
                        </m:oMath>
                      </m:oMathPara>
                    </a14:m>
                    <a:endParaRPr lang="en-US" b="1" dirty="0"/>
                  </a:p>
                </p:txBody>
              </p:sp>
            </mc:Choice>
            <mc:Fallback xmlns="">
              <p:sp>
                <p:nvSpPr>
                  <p:cNvPr id="76" name="TextBox 75">
                    <a:extLst>
                      <a:ext uri="{FF2B5EF4-FFF2-40B4-BE49-F238E27FC236}">
                        <a16:creationId xmlns:a16="http://schemas.microsoft.com/office/drawing/2014/main" id="{CA0CD5C8-00A2-A7EF-0F06-FE26242B6655}"/>
                      </a:ext>
                    </a:extLst>
                  </p:cNvPr>
                  <p:cNvSpPr txBox="1">
                    <a:spLocks noRot="1" noChangeAspect="1" noMove="1" noResize="1" noEditPoints="1" noAdjustHandles="1" noChangeArrowheads="1" noChangeShapeType="1" noTextEdit="1"/>
                  </p:cNvSpPr>
                  <p:nvPr/>
                </p:nvSpPr>
                <p:spPr>
                  <a:xfrm>
                    <a:off x="7764227" y="2196353"/>
                    <a:ext cx="633738" cy="48244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F296324-F183-D4B8-E7C0-1AE9513D83C9}"/>
                      </a:ext>
                    </a:extLst>
                  </p:cNvPr>
                  <p:cNvSpPr txBox="1"/>
                  <p:nvPr/>
                </p:nvSpPr>
                <p:spPr>
                  <a:xfrm>
                    <a:off x="7787351" y="4253200"/>
                    <a:ext cx="737145" cy="4983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b="1" i="1" dirty="0" smtClean="0">
                                  <a:solidFill>
                                    <a:schemeClr val="accent5">
                                      <a:lumMod val="60000"/>
                                      <a:lumOff val="40000"/>
                                    </a:schemeClr>
                                  </a:solidFill>
                                  <a:latin typeface="Cambria Math" panose="02040503050406030204" pitchFamily="18" charset="0"/>
                                </a:rPr>
                              </m:ctrlPr>
                            </m:sSubPr>
                            <m:e>
                              <m:r>
                                <a:rPr lang="de-DE" b="1" i="1" dirty="0" smtClean="0">
                                  <a:solidFill>
                                    <a:schemeClr val="accent5">
                                      <a:lumMod val="60000"/>
                                      <a:lumOff val="40000"/>
                                    </a:schemeClr>
                                  </a:solidFill>
                                  <a:latin typeface="Cambria Math" panose="02040503050406030204" pitchFamily="18" charset="0"/>
                                </a:rPr>
                                <m:t>𝒑</m:t>
                              </m:r>
                            </m:e>
                            <m:sub>
                              <m:r>
                                <a:rPr lang="de-DE" b="1" i="1" dirty="0" smtClean="0">
                                  <a:solidFill>
                                    <a:schemeClr val="accent5">
                                      <a:lumMod val="60000"/>
                                      <a:lumOff val="40000"/>
                                    </a:schemeClr>
                                  </a:solidFill>
                                  <a:latin typeface="Cambria Math" panose="02040503050406030204" pitchFamily="18" charset="0"/>
                                </a:rPr>
                                <m:t>𝑻</m:t>
                              </m:r>
                              <m:r>
                                <a:rPr lang="de-DE" b="1" i="1" dirty="0" smtClean="0">
                                  <a:solidFill>
                                    <a:schemeClr val="accent5">
                                      <a:lumMod val="60000"/>
                                      <a:lumOff val="40000"/>
                                    </a:schemeClr>
                                  </a:solidFill>
                                  <a:latin typeface="Cambria Math" panose="02040503050406030204" pitchFamily="18" charset="0"/>
                                </a:rPr>
                                <m:t>,</m:t>
                              </m:r>
                              <m:r>
                                <a:rPr lang="de-DE" b="1" i="1" dirty="0" smtClean="0">
                                  <a:solidFill>
                                    <a:schemeClr val="accent5">
                                      <a:lumMod val="60000"/>
                                      <a:lumOff val="40000"/>
                                    </a:schemeClr>
                                  </a:solidFill>
                                  <a:latin typeface="Cambria Math" panose="02040503050406030204" pitchFamily="18" charset="0"/>
                                </a:rPr>
                                <m:t>𝒎𝒊𝒔𝒔</m:t>
                              </m:r>
                            </m:sub>
                          </m:sSub>
                        </m:oMath>
                      </m:oMathPara>
                    </a14:m>
                    <a:endParaRPr lang="en-US" dirty="0"/>
                  </a:p>
                </p:txBody>
              </p:sp>
            </mc:Choice>
            <mc:Fallback xmlns="">
              <p:sp>
                <p:nvSpPr>
                  <p:cNvPr id="77" name="TextBox 76">
                    <a:extLst>
                      <a:ext uri="{FF2B5EF4-FFF2-40B4-BE49-F238E27FC236}">
                        <a16:creationId xmlns:a16="http://schemas.microsoft.com/office/drawing/2014/main" id="{9D220EB3-0444-FEFA-C549-A11496725A4D}"/>
                      </a:ext>
                    </a:extLst>
                  </p:cNvPr>
                  <p:cNvSpPr txBox="1">
                    <a:spLocks noRot="1" noChangeAspect="1" noMove="1" noResize="1" noEditPoints="1" noAdjustHandles="1" noChangeArrowheads="1" noChangeShapeType="1" noTextEdit="1"/>
                  </p:cNvSpPr>
                  <p:nvPr/>
                </p:nvSpPr>
                <p:spPr>
                  <a:xfrm>
                    <a:off x="7787351" y="4253200"/>
                    <a:ext cx="737145" cy="49836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B683FC0-CFF8-0198-2BD6-B5FA5A9B84E3}"/>
                      </a:ext>
                    </a:extLst>
                  </p:cNvPr>
                  <p:cNvSpPr txBox="1"/>
                  <p:nvPr/>
                </p:nvSpPr>
                <p:spPr>
                  <a:xfrm>
                    <a:off x="5685653" y="2663899"/>
                    <a:ext cx="1154042" cy="4824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de-DE" b="1" i="1" dirty="0" smtClean="0">
                                  <a:solidFill>
                                    <a:schemeClr val="accent4"/>
                                  </a:solidFill>
                                  <a:latin typeface="Cambria Math" panose="02040503050406030204" pitchFamily="18" charset="0"/>
                                </a:rPr>
                              </m:ctrlPr>
                            </m:sSupPr>
                            <m:e>
                              <m:r>
                                <a:rPr lang="de-DE" b="1" i="0" dirty="0" smtClean="0">
                                  <a:solidFill>
                                    <a:schemeClr val="accent4"/>
                                  </a:solidFill>
                                  <a:latin typeface="Cambria Math" panose="02040503050406030204" pitchFamily="18" charset="0"/>
                                </a:rPr>
                                <m:t>𝐞</m:t>
                              </m:r>
                            </m:e>
                            <m:sup>
                              <m:r>
                                <a:rPr lang="de-DE" b="1" i="0" dirty="0" smtClean="0">
                                  <a:solidFill>
                                    <a:schemeClr val="accent4"/>
                                  </a:solidFill>
                                  <a:latin typeface="Cambria Math" panose="02040503050406030204" pitchFamily="18" charset="0"/>
                                </a:rPr>
                                <m:t>−</m:t>
                              </m:r>
                            </m:sup>
                          </m:sSup>
                          <m:r>
                            <a:rPr lang="de-DE" b="1" i="0" dirty="0" smtClean="0">
                              <a:solidFill>
                                <a:schemeClr val="accent4"/>
                              </a:solidFill>
                              <a:latin typeface="Cambria Math" panose="02040503050406030204" pitchFamily="18" charset="0"/>
                            </a:rPr>
                            <m:t>/</m:t>
                          </m:r>
                          <m:sSup>
                            <m:sSupPr>
                              <m:ctrlPr>
                                <a:rPr lang="de-DE" b="1" i="1" dirty="0" smtClean="0">
                                  <a:solidFill>
                                    <a:schemeClr val="accent4"/>
                                  </a:solidFill>
                                  <a:latin typeface="Cambria Math" panose="02040503050406030204" pitchFamily="18" charset="0"/>
                                </a:rPr>
                              </m:ctrlPr>
                            </m:sSupPr>
                            <m:e>
                              <m:r>
                                <a:rPr lang="de-DE" b="1" i="0" dirty="0" smtClean="0">
                                  <a:solidFill>
                                    <a:schemeClr val="accent4"/>
                                  </a:solidFill>
                                  <a:latin typeface="Cambria Math" panose="02040503050406030204" pitchFamily="18" charset="0"/>
                                </a:rPr>
                                <m:t>𝛍</m:t>
                              </m:r>
                            </m:e>
                            <m:sup>
                              <m:r>
                                <a:rPr lang="de-DE" b="1" i="0" dirty="0" smtClean="0">
                                  <a:solidFill>
                                    <a:schemeClr val="accent4"/>
                                  </a:solidFill>
                                  <a:latin typeface="Cambria Math" panose="02040503050406030204" pitchFamily="18" charset="0"/>
                                </a:rPr>
                                <m:t>−</m:t>
                              </m:r>
                            </m:sup>
                          </m:sSup>
                        </m:oMath>
                      </m:oMathPara>
                    </a14:m>
                    <a:endParaRPr lang="en-US" sz="1600" b="1" dirty="0"/>
                  </a:p>
                </p:txBody>
              </p:sp>
            </mc:Choice>
            <mc:Fallback xmlns="">
              <p:sp>
                <p:nvSpPr>
                  <p:cNvPr id="75" name="TextBox 74">
                    <a:extLst>
                      <a:ext uri="{FF2B5EF4-FFF2-40B4-BE49-F238E27FC236}">
                        <a16:creationId xmlns:a16="http://schemas.microsoft.com/office/drawing/2014/main" id="{AB683FC0-CFF8-0198-2BD6-B5FA5A9B84E3}"/>
                      </a:ext>
                    </a:extLst>
                  </p:cNvPr>
                  <p:cNvSpPr txBox="1">
                    <a:spLocks noRot="1" noChangeAspect="1" noMove="1" noResize="1" noEditPoints="1" noAdjustHandles="1" noChangeArrowheads="1" noChangeShapeType="1" noTextEdit="1"/>
                  </p:cNvSpPr>
                  <p:nvPr/>
                </p:nvSpPr>
                <p:spPr>
                  <a:xfrm>
                    <a:off x="5685653" y="2663899"/>
                    <a:ext cx="1154042" cy="482448"/>
                  </a:xfrm>
                  <a:prstGeom prst="rect">
                    <a:avLst/>
                  </a:prstGeom>
                  <a:blipFill>
                    <a:blip r:embed="rId12"/>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 name="Inhaltsplatzhalter 4">
                <a:extLst>
                  <a:ext uri="{FF2B5EF4-FFF2-40B4-BE49-F238E27FC236}">
                    <a16:creationId xmlns:a16="http://schemas.microsoft.com/office/drawing/2014/main" id="{80067631-CBF4-FB4A-B4A0-19D81727FFF8}"/>
                  </a:ext>
                </a:extLst>
              </p:cNvPr>
              <p:cNvSpPr>
                <a:spLocks noGrp="1"/>
              </p:cNvSpPr>
              <p:nvPr>
                <p:ph idx="1"/>
              </p:nvPr>
            </p:nvSpPr>
            <p:spPr/>
            <p:txBody>
              <a:bodyPr>
                <a:normAutofit/>
              </a:bodyPr>
              <a:lstStyle/>
              <a:p>
                <a:pPr marL="0" indent="0">
                  <a:buNone/>
                </a:pP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𝒍𝒆𝒑</m:t>
                        </m:r>
                      </m:sub>
                    </m:sSub>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oMath>
                </a14:m>
                <a:r>
                  <a:rPr lang="en-US" b="1" dirty="0"/>
                  <a:t> channel:</a:t>
                </a:r>
              </a:p>
              <a:p>
                <a:r>
                  <a:rPr lang="en-US" dirty="0"/>
                  <a:t>Selected by single-lepton triggers</a:t>
                </a:r>
              </a:p>
              <a:p>
                <a:r>
                  <a:rPr lang="en-US" dirty="0"/>
                  <a:t>Events must contain at least one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dirty="0"/>
                  <a:t> candidate and exactly one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up>
                    </m:sSup>
                  </m:oMath>
                </a14:m>
                <a:r>
                  <a:rPr lang="en-US" dirty="0"/>
                  <a:t> or one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𝜇</m:t>
                        </m:r>
                      </m:e>
                      <m:sup>
                        <m:r>
                          <a:rPr lang="de-DE" b="0" i="0" smtClean="0">
                            <a:latin typeface="Cambria Math" panose="02040503050406030204" pitchFamily="18" charset="0"/>
                          </a:rPr>
                          <m:t>−</m:t>
                        </m:r>
                      </m:sup>
                    </m:sSup>
                  </m:oMath>
                </a14:m>
                <a:endParaRPr lang="de-DE" b="0" i="0" dirty="0">
                  <a:latin typeface="Cambria Math" panose="02040503050406030204" pitchFamily="18" charset="0"/>
                </a:endParaRPr>
              </a:p>
              <a:p>
                <a14:m>
                  <m:oMath xmlns:m="http://schemas.openxmlformats.org/officeDocument/2006/math">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𝜂</m:t>
                        </m:r>
                      </m:e>
                    </m:d>
                    <m:r>
                      <a:rPr lang="de-DE" b="0" i="1" smtClean="0">
                        <a:latin typeface="Cambria Math" panose="02040503050406030204" pitchFamily="18" charset="0"/>
                      </a:rPr>
                      <m:t>&lt;2.3</m:t>
                    </m:r>
                  </m:oMath>
                </a14:m>
                <a:r>
                  <a:rPr lang="en-US" dirty="0"/>
                  <a:t> </a:t>
                </a:r>
              </a:p>
              <a:p>
                <a14:m>
                  <m:oMath xmlns:m="http://schemas.openxmlformats.org/officeDocument/2006/math">
                    <m:r>
                      <m:rPr>
                        <m:sty m:val="p"/>
                      </m:rPr>
                      <a:rPr lang="de-DE" b="0" i="0" smtClean="0">
                        <a:latin typeface="Cambria Math" panose="02040503050406030204" pitchFamily="18" charset="0"/>
                      </a:rPr>
                      <m:t>Δ</m:t>
                    </m:r>
                    <m:r>
                      <a:rPr lang="de-DE" b="0" i="1" smtClean="0">
                        <a:latin typeface="Cambria Math" panose="02040503050406030204" pitchFamily="18" charset="0"/>
                      </a:rPr>
                      <m:t>𝜙</m:t>
                    </m:r>
                    <m:d>
                      <m:dPr>
                        <m:ctrlPr>
                          <a:rPr lang="de-DE" b="0" i="1" smtClean="0">
                            <a:latin typeface="Cambria Math" panose="02040503050406030204" pitchFamily="18" charset="0"/>
                          </a:rPr>
                        </m:ctrlPr>
                      </m:dPr>
                      <m:e>
                        <m:r>
                          <a:rPr lang="de-DE" b="0" i="1" smtClean="0">
                            <a:solidFill>
                              <a:schemeClr val="accent4"/>
                            </a:solidFill>
                            <a:latin typeface="Cambria Math" panose="02040503050406030204" pitchFamily="18" charset="0"/>
                          </a:rPr>
                          <m:t>𝑙</m:t>
                        </m:r>
                        <m:r>
                          <a:rPr lang="de-DE" b="0" i="1" smtClean="0">
                            <a:latin typeface="Cambria Math" panose="02040503050406030204" pitchFamily="18" charset="0"/>
                          </a:rPr>
                          <m:t>,</m:t>
                        </m:r>
                        <m:sSubSup>
                          <m:sSubSupPr>
                            <m:ctrlPr>
                              <a:rPr lang="de-DE" b="0" i="1" smtClean="0">
                                <a:solidFill>
                                  <a:schemeClr val="accent5">
                                    <a:lumMod val="60000"/>
                                    <a:lumOff val="40000"/>
                                  </a:schemeClr>
                                </a:solidFill>
                                <a:latin typeface="Cambria Math" panose="02040503050406030204" pitchFamily="18" charset="0"/>
                              </a:rPr>
                            </m:ctrlPr>
                          </m:sSubSupPr>
                          <m:e>
                            <m:r>
                              <a:rPr lang="de-DE" b="0" i="1" smtClean="0">
                                <a:solidFill>
                                  <a:schemeClr val="accent5">
                                    <a:lumMod val="60000"/>
                                    <a:lumOff val="40000"/>
                                  </a:schemeClr>
                                </a:solidFill>
                                <a:latin typeface="Cambria Math" panose="02040503050406030204" pitchFamily="18" charset="0"/>
                              </a:rPr>
                              <m:t>𝐸</m:t>
                            </m:r>
                          </m:e>
                          <m:sub>
                            <m:r>
                              <a:rPr lang="de-DE" b="0" i="1" smtClean="0">
                                <a:solidFill>
                                  <a:schemeClr val="accent5">
                                    <a:lumMod val="60000"/>
                                    <a:lumOff val="40000"/>
                                  </a:schemeClr>
                                </a:solidFill>
                                <a:latin typeface="Cambria Math" panose="02040503050406030204" pitchFamily="18" charset="0"/>
                              </a:rPr>
                              <m:t>𝑇</m:t>
                            </m:r>
                          </m:sub>
                          <m:sup>
                            <m:r>
                              <a:rPr lang="de-DE" b="0" i="1" smtClean="0">
                                <a:solidFill>
                                  <a:schemeClr val="accent5">
                                    <a:lumMod val="60000"/>
                                    <a:lumOff val="40000"/>
                                  </a:schemeClr>
                                </a:solidFill>
                                <a:latin typeface="Cambria Math" panose="02040503050406030204" pitchFamily="18" charset="0"/>
                              </a:rPr>
                              <m:t>𝑚𝑖𝑠𝑠</m:t>
                            </m:r>
                          </m:sup>
                        </m:sSubSup>
                      </m:e>
                    </m:d>
                    <m:r>
                      <a:rPr lang="de-DE" b="0" i="1" smtClean="0">
                        <a:latin typeface="Cambria Math" panose="02040503050406030204" pitchFamily="18" charset="0"/>
                      </a:rPr>
                      <m:t>&lt;1.5</m:t>
                    </m:r>
                  </m:oMath>
                </a14:m>
                <a:endParaRPr lang="de-DE" b="0" dirty="0"/>
              </a:p>
              <a:p>
                <a:pPr marL="541338" lvl="1" indent="-271463">
                  <a:buFont typeface="Cambria Math" panose="02040503050406030204" pitchFamily="18" charset="0"/>
                  <a:buChar char="→"/>
                </a:pPr>
                <a:r>
                  <a:rPr lang="de-DE" dirty="0" err="1"/>
                  <a:t>Reduce</a:t>
                </a:r>
                <a:r>
                  <a:rPr lang="de-DE" dirty="0"/>
                  <a:t> </a:t>
                </a:r>
                <a14:m>
                  <m:oMath xmlns:m="http://schemas.openxmlformats.org/officeDocument/2006/math">
                    <m:r>
                      <a:rPr lang="de-DE" i="1">
                        <a:latin typeface="Cambria Math" panose="02040503050406030204" pitchFamily="18" charset="0"/>
                      </a:rPr>
                      <m:t>𝑡</m:t>
                    </m:r>
                    <m:bar>
                      <m:barPr>
                        <m:pos m:val="top"/>
                        <m:ctrlPr>
                          <a:rPr lang="de-DE" i="1">
                            <a:latin typeface="Cambria Math" panose="02040503050406030204" pitchFamily="18" charset="0"/>
                          </a:rPr>
                        </m:ctrlPr>
                      </m:barPr>
                      <m:e>
                        <m:r>
                          <a:rPr lang="de-DE" i="1">
                            <a:latin typeface="Cambria Math" panose="02040503050406030204" pitchFamily="18" charset="0"/>
                          </a:rPr>
                          <m:t>𝑡</m:t>
                        </m:r>
                      </m:e>
                    </m:bar>
                  </m:oMath>
                </a14:m>
                <a:r>
                  <a:rPr lang="de-DE" b="0" baseline="0" dirty="0"/>
                  <a:t> and </a:t>
                </a:r>
                <a:r>
                  <a:rPr lang="de-DE" dirty="0" err="1"/>
                  <a:t>single</a:t>
                </a:r>
                <a:r>
                  <a:rPr lang="de-DE" dirty="0"/>
                  <a:t> top </a:t>
                </a:r>
                <a:r>
                  <a:rPr lang="de-DE" b="0" dirty="0" err="1"/>
                  <a:t>events</a:t>
                </a:r>
                <a:endParaRPr lang="en-US" dirty="0"/>
              </a:p>
            </p:txBody>
          </p:sp>
        </mc:Choice>
        <mc:Fallback xmlns="">
          <p:sp>
            <p:nvSpPr>
              <p:cNvPr id="5" name="Inhaltsplatzhalter 4">
                <a:extLst>
                  <a:ext uri="{FF2B5EF4-FFF2-40B4-BE49-F238E27FC236}">
                    <a16:creationId xmlns:a16="http://schemas.microsoft.com/office/drawing/2014/main" id="{80067631-CBF4-FB4A-B4A0-19D81727FFF8}"/>
                  </a:ext>
                </a:extLst>
              </p:cNvPr>
              <p:cNvSpPr>
                <a:spLocks noGrp="1" noRot="1" noChangeAspect="1" noMove="1" noResize="1" noEditPoints="1" noAdjustHandles="1" noChangeArrowheads="1" noChangeShapeType="1" noTextEdit="1"/>
              </p:cNvSpPr>
              <p:nvPr>
                <p:ph idx="1"/>
              </p:nvPr>
            </p:nvSpPr>
            <p:spPr>
              <a:blipFill>
                <a:blip r:embed="rId13"/>
                <a:stretch>
                  <a:fillRect l="-763" t="-1313"/>
                </a:stretch>
              </a:blipFill>
            </p:spPr>
            <p:txBody>
              <a:bodyPr/>
              <a:lstStyle/>
              <a:p>
                <a:r>
                  <a:rPr lang="en-US">
                    <a:noFill/>
                  </a:rPr>
                  <a:t> </a:t>
                </a:r>
              </a:p>
            </p:txBody>
          </p:sp>
        </mc:Fallback>
      </mc:AlternateContent>
      <p:sp>
        <p:nvSpPr>
          <p:cNvPr id="2" name="Titel 1">
            <a:extLst>
              <a:ext uri="{FF2B5EF4-FFF2-40B4-BE49-F238E27FC236}">
                <a16:creationId xmlns:a16="http://schemas.microsoft.com/office/drawing/2014/main" id="{FC26F72D-6956-231A-4318-80574545A234}"/>
              </a:ext>
            </a:extLst>
          </p:cNvPr>
          <p:cNvSpPr>
            <a:spLocks noGrp="1"/>
          </p:cNvSpPr>
          <p:nvPr>
            <p:ph type="title"/>
          </p:nvPr>
        </p:nvSpPr>
        <p:spPr/>
        <p:txBody>
          <a:bodyPr>
            <a:normAutofit/>
          </a:bodyPr>
          <a:lstStyle/>
          <a:p>
            <a:r>
              <a:rPr lang="en-US" dirty="0"/>
              <a:t>Event Selection</a:t>
            </a:r>
          </a:p>
        </p:txBody>
      </p:sp>
      <p:sp>
        <p:nvSpPr>
          <p:cNvPr id="21" name="Fußzeilenplatzhalter 20">
            <a:extLst>
              <a:ext uri="{FF2B5EF4-FFF2-40B4-BE49-F238E27FC236}">
                <a16:creationId xmlns:a16="http://schemas.microsoft.com/office/drawing/2014/main" id="{00DA14A8-EC4D-C033-73EF-FD3444CA9388}"/>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837D6EC5-48F3-0BFF-58A3-A5DD56D21FDF}"/>
              </a:ext>
            </a:extLst>
          </p:cNvPr>
          <p:cNvSpPr>
            <a:spLocks noGrp="1"/>
          </p:cNvSpPr>
          <p:nvPr>
            <p:ph type="sldNum" sz="quarter" idx="12"/>
          </p:nvPr>
        </p:nvSpPr>
        <p:spPr/>
        <p:txBody>
          <a:bodyPr/>
          <a:lstStyle/>
          <a:p>
            <a:fld id="{9E4A4AE1-0A76-41A0-8B58-58D6B4CCB40E}" type="slidenum">
              <a:rPr lang="en-US" smtClean="0"/>
              <a:t>17</a:t>
            </a:fld>
            <a:endParaRPr lang="en-US" dirty="0"/>
          </a:p>
        </p:txBody>
      </p:sp>
      <p:cxnSp>
        <p:nvCxnSpPr>
          <p:cNvPr id="8" name="Gerader Verbinder 7">
            <a:extLst>
              <a:ext uri="{FF2B5EF4-FFF2-40B4-BE49-F238E27FC236}">
                <a16:creationId xmlns:a16="http://schemas.microsoft.com/office/drawing/2014/main" id="{A23C056E-2EF4-025C-254D-DF101CB94B0A}"/>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24F5A768-48CA-A3AD-DF69-6E1E0F6D0B5C}"/>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a:extLst>
              <a:ext uri="{FF2B5EF4-FFF2-40B4-BE49-F238E27FC236}">
                <a16:creationId xmlns:a16="http://schemas.microsoft.com/office/drawing/2014/main" id="{AA4622FA-09FA-50A6-D1BB-DB18544772B0}"/>
              </a:ext>
            </a:extLst>
          </p:cNvPr>
          <p:cNvCxnSpPr>
            <a:cxnSpLocks/>
            <a:stCxn id="9" idx="6"/>
            <a:endCxn id="11"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D2D41081-2239-39F0-AD41-496755C92CD1}"/>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r Verbinder 11">
            <a:extLst>
              <a:ext uri="{FF2B5EF4-FFF2-40B4-BE49-F238E27FC236}">
                <a16:creationId xmlns:a16="http://schemas.microsoft.com/office/drawing/2014/main" id="{BAC69A0D-E6F7-1906-4B50-3FB950EF9ACF}"/>
              </a:ext>
            </a:extLst>
          </p:cNvPr>
          <p:cNvCxnSpPr>
            <a:cxnSpLocks/>
            <a:stCxn id="11" idx="6"/>
            <a:endCxn id="1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3" name="Ellipse 12">
            <a:extLst>
              <a:ext uri="{FF2B5EF4-FFF2-40B4-BE49-F238E27FC236}">
                <a16:creationId xmlns:a16="http://schemas.microsoft.com/office/drawing/2014/main" id="{B1D2C501-4BF6-A50E-B75B-540AC1A4CE6A}"/>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Gerader Verbinder 13">
            <a:extLst>
              <a:ext uri="{FF2B5EF4-FFF2-40B4-BE49-F238E27FC236}">
                <a16:creationId xmlns:a16="http://schemas.microsoft.com/office/drawing/2014/main" id="{A24CFBD4-07D3-BA36-D7D1-B61C56B87EF0}"/>
              </a:ext>
            </a:extLst>
          </p:cNvPr>
          <p:cNvCxnSpPr>
            <a:cxnSpLocks/>
            <a:stCxn id="13" idx="6"/>
            <a:endCxn id="23"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FBC35881-1A66-E971-F0D9-15CBDD3B8A93}"/>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feld 25">
            <a:extLst>
              <a:ext uri="{FF2B5EF4-FFF2-40B4-BE49-F238E27FC236}">
                <a16:creationId xmlns:a16="http://schemas.microsoft.com/office/drawing/2014/main" id="{0E7A47E1-4B33-5B09-BAC8-E26A923D881C}"/>
              </a:ext>
            </a:extLst>
          </p:cNvPr>
          <p:cNvSpPr txBox="1"/>
          <p:nvPr/>
        </p:nvSpPr>
        <p:spPr>
          <a:xfrm>
            <a:off x="5001312" y="-1771"/>
            <a:ext cx="2189375" cy="261610"/>
          </a:xfrm>
          <a:prstGeom prst="rect">
            <a:avLst/>
          </a:prstGeom>
          <a:noFill/>
        </p:spPr>
        <p:txBody>
          <a:bodyPr wrap="square">
            <a:spAutoFit/>
          </a:bodyPr>
          <a:lstStyle/>
          <a:p>
            <a:pPr algn="ctr"/>
            <a:r>
              <a:rPr lang="en-US" sz="1100" dirty="0">
                <a:solidFill>
                  <a:srgbClr val="96BACC"/>
                </a:solidFill>
              </a:rPr>
              <a:t>Event Selection</a:t>
            </a:r>
          </a:p>
        </p:txBody>
      </p:sp>
      <p:sp>
        <p:nvSpPr>
          <p:cNvPr id="6" name="Datumsplatzhalter 3">
            <a:extLst>
              <a:ext uri="{FF2B5EF4-FFF2-40B4-BE49-F238E27FC236}">
                <a16:creationId xmlns:a16="http://schemas.microsoft.com/office/drawing/2014/main" id="{21F05C49-B0DD-D11C-B0CE-26090964CABA}"/>
              </a:ext>
            </a:extLst>
          </p:cNvPr>
          <p:cNvSpPr>
            <a:spLocks noGrp="1"/>
          </p:cNvSpPr>
          <p:nvPr>
            <p:ph type="dt" sz="half" idx="10"/>
          </p:nvPr>
        </p:nvSpPr>
        <p:spPr>
          <a:xfrm>
            <a:off x="493159" y="6500186"/>
            <a:ext cx="3088241" cy="365125"/>
          </a:xfrm>
        </p:spPr>
        <p:txBody>
          <a:bodyPr/>
          <a:lstStyle/>
          <a:p>
            <a:r>
              <a:rPr lang="en-US"/>
              <a:t>13.01.2025</a:t>
            </a:r>
            <a:endParaRPr lang="en-US" dirty="0"/>
          </a:p>
        </p:txBody>
      </p:sp>
      <p:grpSp>
        <p:nvGrpSpPr>
          <p:cNvPr id="48" name="Group 47">
            <a:extLst>
              <a:ext uri="{FF2B5EF4-FFF2-40B4-BE49-F238E27FC236}">
                <a16:creationId xmlns:a16="http://schemas.microsoft.com/office/drawing/2014/main" id="{8A500782-BFE5-5354-AEEC-B796F3865FF4}"/>
              </a:ext>
            </a:extLst>
          </p:cNvPr>
          <p:cNvGrpSpPr/>
          <p:nvPr/>
        </p:nvGrpSpPr>
        <p:grpSpPr>
          <a:xfrm>
            <a:off x="8488751" y="292489"/>
            <a:ext cx="3192965" cy="1956110"/>
            <a:chOff x="5685654" y="2196353"/>
            <a:chExt cx="4053019" cy="2555209"/>
          </a:xfrm>
        </p:grpSpPr>
        <p:cxnSp>
          <p:nvCxnSpPr>
            <p:cNvPr id="35" name="Straight Arrow Connector 34">
              <a:extLst>
                <a:ext uri="{FF2B5EF4-FFF2-40B4-BE49-F238E27FC236}">
                  <a16:creationId xmlns:a16="http://schemas.microsoft.com/office/drawing/2014/main" id="{69F2A679-0B73-E768-1BCE-F73C35C08A81}"/>
                </a:ext>
              </a:extLst>
            </p:cNvPr>
            <p:cNvCxnSpPr>
              <a:cxnSpLocks/>
            </p:cNvCxnSpPr>
            <p:nvPr/>
          </p:nvCxnSpPr>
          <p:spPr>
            <a:xfrm flipV="1">
              <a:off x="7727382" y="2345805"/>
              <a:ext cx="6197" cy="1156704"/>
            </a:xfrm>
            <a:prstGeom prst="straightConnector1">
              <a:avLst/>
            </a:prstGeom>
            <a:ln w="3810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436810A7-E0CA-ECC1-21D5-BB85FD31E9AC}"/>
                </a:ext>
              </a:extLst>
            </p:cNvPr>
            <p:cNvCxnSpPr>
              <a:cxnSpLocks/>
            </p:cNvCxnSpPr>
            <p:nvPr/>
          </p:nvCxnSpPr>
          <p:spPr>
            <a:xfrm>
              <a:off x="7727382" y="3502509"/>
              <a:ext cx="16640" cy="1168475"/>
            </a:xfrm>
            <a:prstGeom prst="straightConnector1">
              <a:avLst/>
            </a:prstGeom>
            <a:ln w="381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47" name="Group 46">
              <a:extLst>
                <a:ext uri="{FF2B5EF4-FFF2-40B4-BE49-F238E27FC236}">
                  <a16:creationId xmlns:a16="http://schemas.microsoft.com/office/drawing/2014/main" id="{1CE47306-9EF9-D1DC-3E03-3FE7A54E2A38}"/>
                </a:ext>
              </a:extLst>
            </p:cNvPr>
            <p:cNvGrpSpPr/>
            <p:nvPr/>
          </p:nvGrpSpPr>
          <p:grpSpPr>
            <a:xfrm>
              <a:off x="5685654" y="2196353"/>
              <a:ext cx="4053019" cy="2555209"/>
              <a:chOff x="5685654" y="2196353"/>
              <a:chExt cx="4053019" cy="2555209"/>
            </a:xfrm>
          </p:grpSpPr>
          <p:grpSp>
            <p:nvGrpSpPr>
              <p:cNvPr id="20" name="Group 19">
                <a:extLst>
                  <a:ext uri="{FF2B5EF4-FFF2-40B4-BE49-F238E27FC236}">
                    <a16:creationId xmlns:a16="http://schemas.microsoft.com/office/drawing/2014/main" id="{028CC9CF-81F4-EFD4-E99B-619EFB656C03}"/>
                  </a:ext>
                </a:extLst>
              </p:cNvPr>
              <p:cNvGrpSpPr/>
              <p:nvPr/>
            </p:nvGrpSpPr>
            <p:grpSpPr>
              <a:xfrm>
                <a:off x="6822896" y="2608529"/>
                <a:ext cx="1800000" cy="1800000"/>
                <a:chOff x="6822896" y="2608529"/>
                <a:chExt cx="1800000" cy="1800000"/>
              </a:xfrm>
            </p:grpSpPr>
            <p:sp>
              <p:nvSpPr>
                <p:cNvPr id="18" name="Oval 17">
                  <a:extLst>
                    <a:ext uri="{FF2B5EF4-FFF2-40B4-BE49-F238E27FC236}">
                      <a16:creationId xmlns:a16="http://schemas.microsoft.com/office/drawing/2014/main" id="{892AE253-84E0-3BE9-8EB4-CE995EED5ECD}"/>
                    </a:ext>
                  </a:extLst>
                </p:cNvPr>
                <p:cNvSpPr/>
                <p:nvPr/>
              </p:nvSpPr>
              <p:spPr>
                <a:xfrm>
                  <a:off x="6822896" y="2608529"/>
                  <a:ext cx="1800000" cy="1800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9E7788-9DE6-EFE4-CDD7-CD0529B3AE5A}"/>
                    </a:ext>
                  </a:extLst>
                </p:cNvPr>
                <p:cNvSpPr/>
                <p:nvPr/>
              </p:nvSpPr>
              <p:spPr>
                <a:xfrm>
                  <a:off x="7272896" y="3058529"/>
                  <a:ext cx="900000" cy="900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15D789A6-6ADE-C712-AEAB-FEADA4C49263}"/>
                  </a:ext>
                </a:extLst>
              </p:cNvPr>
              <p:cNvGrpSpPr/>
              <p:nvPr/>
            </p:nvGrpSpPr>
            <p:grpSpPr>
              <a:xfrm>
                <a:off x="7708931" y="2767414"/>
                <a:ext cx="1402529" cy="661590"/>
                <a:chOff x="7701800" y="2657829"/>
                <a:chExt cx="1426949" cy="809900"/>
              </a:xfrm>
            </p:grpSpPr>
            <p:sp>
              <p:nvSpPr>
                <p:cNvPr id="27" name="Isosceles Triangle 26">
                  <a:extLst>
                    <a:ext uri="{FF2B5EF4-FFF2-40B4-BE49-F238E27FC236}">
                      <a16:creationId xmlns:a16="http://schemas.microsoft.com/office/drawing/2014/main" id="{61DFA057-CBEC-F309-A327-76C2182B45A2}"/>
                    </a:ext>
                  </a:extLst>
                </p:cNvPr>
                <p:cNvSpPr/>
                <p:nvPr/>
              </p:nvSpPr>
              <p:spPr>
                <a:xfrm rot="14782466">
                  <a:off x="8139931" y="2559659"/>
                  <a:ext cx="469939" cy="1346201"/>
                </a:xfrm>
                <a:prstGeom prst="triangle">
                  <a:avLst/>
                </a:prstGeom>
                <a:solidFill>
                  <a:srgbClr val="FFE69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7B9D3CDA-4450-F328-349B-5D7FB6C22817}"/>
                    </a:ext>
                  </a:extLst>
                </p:cNvPr>
                <p:cNvSpPr/>
                <p:nvPr/>
              </p:nvSpPr>
              <p:spPr>
                <a:xfrm rot="20410020">
                  <a:off x="8874234" y="2657829"/>
                  <a:ext cx="254515" cy="473198"/>
                </a:xfrm>
                <a:prstGeom prst="ellipse">
                  <a:avLst/>
                </a:prstGeom>
                <a:solidFill>
                  <a:srgbClr val="FFD2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E88BA5B2-2E7F-1CAA-BBDC-4A701EFD76AE}"/>
                  </a:ext>
                </a:extLst>
              </p:cNvPr>
              <p:cNvCxnSpPr>
                <a:cxnSpLocks/>
              </p:cNvCxnSpPr>
              <p:nvPr/>
            </p:nvCxnSpPr>
            <p:spPr>
              <a:xfrm flipH="1" flipV="1">
                <a:off x="6688476" y="2948683"/>
                <a:ext cx="1028644" cy="553826"/>
              </a:xfrm>
              <a:prstGeom prst="line">
                <a:avLst/>
              </a:prstGeom>
              <a:ln w="38100">
                <a:solidFill>
                  <a:srgbClr val="0F9ED5"/>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006C5125-0942-3922-3691-8E7D52F2624E}"/>
                  </a:ext>
                </a:extLst>
              </p:cNvPr>
              <p:cNvSpPr/>
              <p:nvPr/>
            </p:nvSpPr>
            <p:spPr>
              <a:xfrm>
                <a:off x="7659896" y="3445529"/>
                <a:ext cx="126000" cy="126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07F951E-B51C-31D2-AACD-B480A831C138}"/>
                  </a:ext>
                </a:extLst>
              </p:cNvPr>
              <p:cNvSpPr txBox="1"/>
              <p:nvPr/>
            </p:nvSpPr>
            <p:spPr>
              <a:xfrm>
                <a:off x="9104935" y="2736440"/>
                <a:ext cx="633738" cy="482448"/>
              </a:xfrm>
              <a:prstGeom prst="rect">
                <a:avLst/>
              </a:prstGeom>
              <a:noFill/>
            </p:spPr>
            <p:txBody>
              <a:bodyPr wrap="square" rtlCol="0">
                <a:spAutoFit/>
              </a:bodyPr>
              <a:lstStyle/>
              <a:p>
                <a:r>
                  <a:rPr lang="en-US" b="1" dirty="0"/>
                  <a:t>Jet</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AEF3D4A-2826-6C52-599A-63B310C1A739}"/>
                      </a:ext>
                    </a:extLst>
                  </p:cNvPr>
                  <p:cNvSpPr txBox="1"/>
                  <p:nvPr/>
                </p:nvSpPr>
                <p:spPr>
                  <a:xfrm>
                    <a:off x="5685654" y="2663899"/>
                    <a:ext cx="1154042" cy="4824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de-DE" b="1" i="1" dirty="0" smtClean="0">
                                  <a:solidFill>
                                    <a:schemeClr val="accent4"/>
                                  </a:solidFill>
                                  <a:latin typeface="Cambria Math" panose="02040503050406030204" pitchFamily="18" charset="0"/>
                                </a:rPr>
                              </m:ctrlPr>
                            </m:sSupPr>
                            <m:e>
                              <m:r>
                                <a:rPr lang="de-DE" b="1" i="0" dirty="0" smtClean="0">
                                  <a:solidFill>
                                    <a:schemeClr val="accent4"/>
                                  </a:solidFill>
                                  <a:latin typeface="Cambria Math" panose="02040503050406030204" pitchFamily="18" charset="0"/>
                                </a:rPr>
                                <m:t>𝐞</m:t>
                              </m:r>
                            </m:e>
                            <m:sup>
                              <m:r>
                                <a:rPr lang="de-DE" b="1" i="0" dirty="0" smtClean="0">
                                  <a:solidFill>
                                    <a:schemeClr val="accent4"/>
                                  </a:solidFill>
                                  <a:latin typeface="Cambria Math" panose="02040503050406030204" pitchFamily="18" charset="0"/>
                                </a:rPr>
                                <m:t>−</m:t>
                              </m:r>
                            </m:sup>
                          </m:sSup>
                          <m:r>
                            <a:rPr lang="de-DE" b="1" i="0" dirty="0" smtClean="0">
                              <a:solidFill>
                                <a:schemeClr val="accent4"/>
                              </a:solidFill>
                              <a:latin typeface="Cambria Math" panose="02040503050406030204" pitchFamily="18" charset="0"/>
                            </a:rPr>
                            <m:t>/</m:t>
                          </m:r>
                          <m:sSup>
                            <m:sSupPr>
                              <m:ctrlPr>
                                <a:rPr lang="de-DE" b="1" i="1" dirty="0" smtClean="0">
                                  <a:solidFill>
                                    <a:schemeClr val="accent4"/>
                                  </a:solidFill>
                                  <a:latin typeface="Cambria Math" panose="02040503050406030204" pitchFamily="18" charset="0"/>
                                </a:rPr>
                              </m:ctrlPr>
                            </m:sSupPr>
                            <m:e>
                              <m:r>
                                <a:rPr lang="de-DE" b="1" i="0" dirty="0" smtClean="0">
                                  <a:solidFill>
                                    <a:schemeClr val="accent4"/>
                                  </a:solidFill>
                                  <a:latin typeface="Cambria Math" panose="02040503050406030204" pitchFamily="18" charset="0"/>
                                </a:rPr>
                                <m:t>𝛍</m:t>
                              </m:r>
                            </m:e>
                            <m:sup>
                              <m:r>
                                <a:rPr lang="de-DE" b="1" i="0" dirty="0" smtClean="0">
                                  <a:solidFill>
                                    <a:schemeClr val="accent4"/>
                                  </a:solidFill>
                                  <a:latin typeface="Cambria Math" panose="02040503050406030204" pitchFamily="18" charset="0"/>
                                </a:rPr>
                                <m:t>−</m:t>
                              </m:r>
                            </m:sup>
                          </m:sSup>
                        </m:oMath>
                      </m:oMathPara>
                    </a14:m>
                    <a:endParaRPr lang="en-US" sz="1600" b="1" dirty="0"/>
                  </a:p>
                </p:txBody>
              </p:sp>
            </mc:Choice>
            <mc:Fallback xmlns="">
              <p:sp>
                <p:nvSpPr>
                  <p:cNvPr id="41" name="TextBox 40">
                    <a:extLst>
                      <a:ext uri="{FF2B5EF4-FFF2-40B4-BE49-F238E27FC236}">
                        <a16:creationId xmlns:a16="http://schemas.microsoft.com/office/drawing/2014/main" id="{430DA317-6475-FB27-077A-9C00F4E344A5}"/>
                      </a:ext>
                    </a:extLst>
                  </p:cNvPr>
                  <p:cNvSpPr txBox="1">
                    <a:spLocks noRot="1" noChangeAspect="1" noMove="1" noResize="1" noEditPoints="1" noAdjustHandles="1" noChangeArrowheads="1" noChangeShapeType="1" noTextEdit="1"/>
                  </p:cNvSpPr>
                  <p:nvPr/>
                </p:nvSpPr>
                <p:spPr>
                  <a:xfrm>
                    <a:off x="5685654" y="2663899"/>
                    <a:ext cx="1154042" cy="482448"/>
                  </a:xfrm>
                  <a:prstGeom prst="rect">
                    <a:avLst/>
                  </a:prstGeom>
                  <a:blipFill>
                    <a:blip r:embed="rId1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63842B0-BE48-03B7-EAC0-977453A395A8}"/>
                      </a:ext>
                    </a:extLst>
                  </p:cNvPr>
                  <p:cNvSpPr txBox="1"/>
                  <p:nvPr/>
                </p:nvSpPr>
                <p:spPr>
                  <a:xfrm>
                    <a:off x="7764227" y="2196353"/>
                    <a:ext cx="633738" cy="4824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b="1" i="1" dirty="0" smtClean="0">
                                  <a:solidFill>
                                    <a:srgbClr val="595959"/>
                                  </a:solidFill>
                                  <a:latin typeface="Cambria Math" panose="02040503050406030204" pitchFamily="18" charset="0"/>
                                </a:rPr>
                              </m:ctrlPr>
                            </m:sSubPr>
                            <m:e>
                              <m:r>
                                <a:rPr lang="de-DE" b="1" i="1" dirty="0" smtClean="0">
                                  <a:solidFill>
                                    <a:srgbClr val="595959"/>
                                  </a:solidFill>
                                  <a:latin typeface="Cambria Math" panose="02040503050406030204" pitchFamily="18" charset="0"/>
                                </a:rPr>
                                <m:t>𝒑</m:t>
                              </m:r>
                            </m:e>
                            <m:sub>
                              <m:r>
                                <a:rPr lang="de-DE" b="1" i="1" dirty="0" smtClean="0">
                                  <a:solidFill>
                                    <a:srgbClr val="595959"/>
                                  </a:solidFill>
                                  <a:latin typeface="Cambria Math" panose="02040503050406030204" pitchFamily="18" charset="0"/>
                                </a:rPr>
                                <m:t>𝑻</m:t>
                              </m:r>
                            </m:sub>
                          </m:sSub>
                        </m:oMath>
                      </m:oMathPara>
                    </a14:m>
                    <a:endParaRPr lang="en-US" b="1" dirty="0"/>
                  </a:p>
                </p:txBody>
              </p:sp>
            </mc:Choice>
            <mc:Fallback xmlns="">
              <p:sp>
                <p:nvSpPr>
                  <p:cNvPr id="42" name="TextBox 41">
                    <a:extLst>
                      <a:ext uri="{FF2B5EF4-FFF2-40B4-BE49-F238E27FC236}">
                        <a16:creationId xmlns:a16="http://schemas.microsoft.com/office/drawing/2014/main" id="{04EF64F7-DEB8-5B1E-BBD9-D0C342D962C8}"/>
                      </a:ext>
                    </a:extLst>
                  </p:cNvPr>
                  <p:cNvSpPr txBox="1">
                    <a:spLocks noRot="1" noChangeAspect="1" noMove="1" noResize="1" noEditPoints="1" noAdjustHandles="1" noChangeArrowheads="1" noChangeShapeType="1" noTextEdit="1"/>
                  </p:cNvSpPr>
                  <p:nvPr/>
                </p:nvSpPr>
                <p:spPr>
                  <a:xfrm>
                    <a:off x="7764227" y="2196353"/>
                    <a:ext cx="633738" cy="482448"/>
                  </a:xfrm>
                  <a:prstGeom prst="rect">
                    <a:avLst/>
                  </a:prstGeom>
                  <a:blipFill>
                    <a:blip r:embed="rId15"/>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FD6BBC8-972F-25FA-DEB9-940E13D1FABF}"/>
                      </a:ext>
                    </a:extLst>
                  </p:cNvPr>
                  <p:cNvSpPr txBox="1"/>
                  <p:nvPr/>
                </p:nvSpPr>
                <p:spPr>
                  <a:xfrm>
                    <a:off x="7787351" y="4253200"/>
                    <a:ext cx="737145" cy="4983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b="1" i="1" dirty="0" smtClean="0">
                                  <a:solidFill>
                                    <a:schemeClr val="accent5">
                                      <a:lumMod val="60000"/>
                                      <a:lumOff val="40000"/>
                                    </a:schemeClr>
                                  </a:solidFill>
                                  <a:latin typeface="Cambria Math" panose="02040503050406030204" pitchFamily="18" charset="0"/>
                                </a:rPr>
                              </m:ctrlPr>
                            </m:sSubPr>
                            <m:e>
                              <m:r>
                                <a:rPr lang="de-DE" b="1" i="1" dirty="0" smtClean="0">
                                  <a:solidFill>
                                    <a:schemeClr val="accent5">
                                      <a:lumMod val="60000"/>
                                      <a:lumOff val="40000"/>
                                    </a:schemeClr>
                                  </a:solidFill>
                                  <a:latin typeface="Cambria Math" panose="02040503050406030204" pitchFamily="18" charset="0"/>
                                </a:rPr>
                                <m:t>𝒑</m:t>
                              </m:r>
                            </m:e>
                            <m:sub>
                              <m:r>
                                <a:rPr lang="de-DE" b="1" i="1" dirty="0" smtClean="0">
                                  <a:solidFill>
                                    <a:schemeClr val="accent5">
                                      <a:lumMod val="60000"/>
                                      <a:lumOff val="40000"/>
                                    </a:schemeClr>
                                  </a:solidFill>
                                  <a:latin typeface="Cambria Math" panose="02040503050406030204" pitchFamily="18" charset="0"/>
                                </a:rPr>
                                <m:t>𝑻</m:t>
                              </m:r>
                              <m:r>
                                <a:rPr lang="de-DE" b="1" i="1" dirty="0" smtClean="0">
                                  <a:solidFill>
                                    <a:schemeClr val="accent5">
                                      <a:lumMod val="60000"/>
                                      <a:lumOff val="40000"/>
                                    </a:schemeClr>
                                  </a:solidFill>
                                  <a:latin typeface="Cambria Math" panose="02040503050406030204" pitchFamily="18" charset="0"/>
                                </a:rPr>
                                <m:t>,</m:t>
                              </m:r>
                              <m:r>
                                <a:rPr lang="de-DE" b="1" i="1" dirty="0" smtClean="0">
                                  <a:solidFill>
                                    <a:schemeClr val="accent5">
                                      <a:lumMod val="60000"/>
                                      <a:lumOff val="40000"/>
                                    </a:schemeClr>
                                  </a:solidFill>
                                  <a:latin typeface="Cambria Math" panose="02040503050406030204" pitchFamily="18" charset="0"/>
                                </a:rPr>
                                <m:t>𝒎𝒊𝒔𝒔</m:t>
                              </m:r>
                            </m:sub>
                          </m:sSub>
                        </m:oMath>
                      </m:oMathPara>
                    </a14:m>
                    <a:endParaRPr lang="en-US" dirty="0"/>
                  </a:p>
                </p:txBody>
              </p:sp>
            </mc:Choice>
            <mc:Fallback xmlns="">
              <p:sp>
                <p:nvSpPr>
                  <p:cNvPr id="44" name="TextBox 43">
                    <a:extLst>
                      <a:ext uri="{FF2B5EF4-FFF2-40B4-BE49-F238E27FC236}">
                        <a16:creationId xmlns:a16="http://schemas.microsoft.com/office/drawing/2014/main" id="{DBA57962-C95A-2C54-B739-529F2530B74A}"/>
                      </a:ext>
                    </a:extLst>
                  </p:cNvPr>
                  <p:cNvSpPr txBox="1">
                    <a:spLocks noRot="1" noChangeAspect="1" noMove="1" noResize="1" noEditPoints="1" noAdjustHandles="1" noChangeArrowheads="1" noChangeShapeType="1" noTextEdit="1"/>
                  </p:cNvSpPr>
                  <p:nvPr/>
                </p:nvSpPr>
                <p:spPr>
                  <a:xfrm>
                    <a:off x="7787351" y="4253200"/>
                    <a:ext cx="737145" cy="498362"/>
                  </a:xfrm>
                  <a:prstGeom prst="rect">
                    <a:avLst/>
                  </a:prstGeom>
                  <a:blipFill>
                    <a:blip r:embed="rId16"/>
                    <a:stretch>
                      <a:fillRect r="-42105" b="-4762"/>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98953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00065 0.00023 L 0.06588 -0.09815 C 0.08086 -0.11991 0.09583 -0.15486 0.10612 -0.19792 C 0.1164 -0.24769 0.1233 -0.28935 0.12018 -0.32199 L 0.11458 -0.48218 " pathEditMode="relative" rAng="17580000" ptsTypes="AAAAA">
                                      <p:cBhvr>
                                        <p:cTn id="10" dur="2000" fill="hold"/>
                                        <p:tgtEl>
                                          <p:spTgt spid="66"/>
                                        </p:tgtEl>
                                        <p:attrNameLst>
                                          <p:attrName>ppt_x</p:attrName>
                                          <p:attrName>ppt_y</p:attrName>
                                        </p:attrNameLst>
                                      </p:cBhvr>
                                      <p:rCtr x="8281" y="-22222"/>
                                    </p:animMotion>
                                  </p:childTnLst>
                                </p:cTn>
                              </p:par>
                              <p:par>
                                <p:cTn id="11" presetID="10" presetClass="exit" presetSubtype="0" fill="hold" nodeType="withEffect">
                                  <p:stCondLst>
                                    <p:cond delay="2000"/>
                                  </p:stCondLst>
                                  <p:childTnLst>
                                    <p:animEffect transition="out" filter="fade">
                                      <p:cBhvr>
                                        <p:cTn id="12" dur="500"/>
                                        <p:tgtEl>
                                          <p:spTgt spid="66"/>
                                        </p:tgtEl>
                                      </p:cBhvr>
                                    </p:animEffect>
                                    <p:set>
                                      <p:cBhvr>
                                        <p:cTn id="13" dur="1" fill="hold">
                                          <p:stCondLst>
                                            <p:cond delay="499"/>
                                          </p:stCondLst>
                                        </p:cTn>
                                        <p:tgtEl>
                                          <p:spTgt spid="66"/>
                                        </p:tgtEl>
                                        <p:attrNameLst>
                                          <p:attrName>style.visibility</p:attrName>
                                        </p:attrNameLst>
                                      </p:cBhvr>
                                      <p:to>
                                        <p:strVal val="hidden"/>
                                      </p:to>
                                    </p:set>
                                  </p:childTnLst>
                                </p:cTn>
                              </p:par>
                              <p:par>
                                <p:cTn id="14" presetID="10" presetClass="entr" presetSubtype="0" fill="hold" nodeType="withEffect">
                                  <p:stCondLst>
                                    <p:cond delay="20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C9E94-3178-C619-DB49-4463A8B09BA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Inhaltsplatzhalter 4">
                <a:extLst>
                  <a:ext uri="{FF2B5EF4-FFF2-40B4-BE49-F238E27FC236}">
                    <a16:creationId xmlns:a16="http://schemas.microsoft.com/office/drawing/2014/main" id="{0369A64D-45F3-505F-B886-7A460EF349F4}"/>
                  </a:ext>
                </a:extLst>
              </p:cNvPr>
              <p:cNvSpPr>
                <a:spLocks noGrp="1"/>
              </p:cNvSpPr>
              <p:nvPr>
                <p:ph idx="1"/>
              </p:nvPr>
            </p:nvSpPr>
            <p:spPr/>
            <p:txBody>
              <a:bodyPr>
                <a:normAutofit/>
              </a:bodyPr>
              <a:lstStyle/>
              <a:p>
                <a:pPr marL="0" indent="0">
                  <a:buNone/>
                </a:pP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oMath>
                </a14:m>
                <a:r>
                  <a:rPr lang="en-US" b="1" dirty="0"/>
                  <a:t> channel:</a:t>
                </a:r>
              </a:p>
              <a:p>
                <a:r>
                  <a:rPr lang="en-US" dirty="0"/>
                  <a:t>Selected by a single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dirty="0"/>
                  <a:t> trigger</a:t>
                </a:r>
              </a:p>
              <a:p>
                <a:r>
                  <a:rPr lang="en-US" dirty="0"/>
                  <a:t>Events must contain at least two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dirty="0"/>
                  <a:t> candidates</a:t>
                </a:r>
              </a:p>
              <a:p>
                <a:r>
                  <a:rPr lang="en-US" dirty="0"/>
                  <a:t>Leading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dirty="0"/>
                  <a:t> candidate in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𝑇</m:t>
                        </m:r>
                      </m:sub>
                    </m:sSub>
                  </m:oMath>
                </a14:m>
                <a:r>
                  <a:rPr lang="en-US" dirty="0"/>
                  <a:t> must be  matched to the trigger within </a:t>
                </a:r>
                <a14:m>
                  <m:oMath xmlns:m="http://schemas.openxmlformats.org/officeDocument/2006/math">
                    <m:r>
                      <m:rPr>
                        <m:sty m:val="p"/>
                      </m:rPr>
                      <a:rPr lang="de-DE" b="0" i="0" smtClean="0">
                        <a:latin typeface="Cambria Math" panose="02040503050406030204" pitchFamily="18" charset="0"/>
                      </a:rPr>
                      <m:t>Δ</m:t>
                    </m:r>
                    <m:r>
                      <a:rPr lang="de-DE" b="0" i="1" smtClean="0">
                        <a:latin typeface="Cambria Math" panose="02040503050406030204" pitchFamily="18" charset="0"/>
                      </a:rPr>
                      <m:t>𝑅</m:t>
                    </m:r>
                    <m:r>
                      <a:rPr lang="de-DE" b="0" i="1" smtClean="0">
                        <a:latin typeface="Cambria Math" panose="02040503050406030204" pitchFamily="18" charset="0"/>
                      </a:rPr>
                      <m:t>=0.2</m:t>
                    </m:r>
                  </m:oMath>
                </a14:m>
                <a:endParaRPr lang="en-US" dirty="0"/>
              </a:p>
              <a:p>
                <a:endParaRPr lang="en-US" dirty="0"/>
              </a:p>
              <a:p>
                <a:pPr marL="0" indent="0">
                  <a:buNone/>
                </a:pPr>
                <a:r>
                  <a:rPr lang="en-US" b="1" dirty="0"/>
                  <a:t>For both channels:</a:t>
                </a:r>
              </a:p>
              <a:p>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r>
                      <a:rPr lang="de-DE" b="0" i="0"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𝑙𝑒𝑝</m:t>
                        </m:r>
                      </m:sub>
                    </m:sSub>
                  </m:oMath>
                </a14:m>
                <a:r>
                  <a:rPr lang="en-US" dirty="0"/>
                  <a:t> and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dirty="0"/>
                  <a:t> must have opposite electric charges</a:t>
                </a:r>
              </a:p>
              <a:p>
                <a:r>
                  <a:rPr lang="en-US" dirty="0"/>
                  <a:t>At least one b-tagged jet </a:t>
                </a:r>
              </a:p>
              <a:p>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panose="02040503050406030204" pitchFamily="18" charset="0"/>
                          </a:rPr>
                          <m:t>𝑣𝑖𝑠</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𝑙</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e>
                    </m:d>
                  </m:oMath>
                </a14:m>
                <a:r>
                  <a:rPr lang="de-DE" dirty="0"/>
                  <a:t> or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panose="02040503050406030204" pitchFamily="18" charset="0"/>
                          </a:rPr>
                          <m:t>𝑣𝑖𝑠</m:t>
                        </m:r>
                      </m:sub>
                    </m:sSub>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a:latin typeface="Cambria Math" panose="02040503050406030204" pitchFamily="18" charset="0"/>
                              </a:rPr>
                              <m:t>h𝑎𝑑</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a:latin typeface="Cambria Math" panose="02040503050406030204" pitchFamily="18" charset="0"/>
                              </a:rPr>
                              <m:t>h𝑎𝑑</m:t>
                            </m:r>
                          </m:sub>
                        </m:sSub>
                      </m:e>
                    </m:d>
                    <m:r>
                      <a:rPr lang="de-DE" b="0" i="1" smtClean="0">
                        <a:latin typeface="Cambria Math" panose="02040503050406030204" pitchFamily="18" charset="0"/>
                      </a:rPr>
                      <m:t>&gt;100</m:t>
                    </m:r>
                    <m:r>
                      <a:rPr lang="de-DE" b="0" i="0" smtClean="0">
                        <a:latin typeface="Cambria Math" panose="02040503050406030204" pitchFamily="18" charset="0"/>
                      </a:rPr>
                      <m:t> </m:t>
                    </m:r>
                    <m:r>
                      <m:rPr>
                        <m:sty m:val="p"/>
                      </m:rPr>
                      <a:rPr lang="de-DE" b="0" i="0" smtClean="0">
                        <a:latin typeface="Cambria Math" panose="02040503050406030204" pitchFamily="18" charset="0"/>
                      </a:rPr>
                      <m:t>GeV</m:t>
                    </m:r>
                  </m:oMath>
                </a14:m>
                <a:endParaRPr lang="de-DE" b="1" dirty="0"/>
              </a:p>
              <a:p>
                <a:pPr marL="541338" lvl="1" indent="-269875">
                  <a:buFont typeface="Cambria Math" panose="02040503050406030204" pitchFamily="18" charset="0"/>
                  <a:buChar char="→"/>
                  <a:tabLst>
                    <a:tab pos="627063" algn="l"/>
                  </a:tabLst>
                </a:pPr>
                <a:r>
                  <a:rPr lang="de-DE" dirty="0" err="1"/>
                  <a:t>Reduce</a:t>
                </a:r>
                <a:r>
                  <a:rPr lang="de-DE" dirty="0"/>
                  <a:t> </a:t>
                </a:r>
                <a:r>
                  <a:rPr lang="de-DE" b="0" baseline="0" dirty="0"/>
                  <a:t>Z/</a:t>
                </a:r>
                <a14:m>
                  <m:oMath xmlns:m="http://schemas.openxmlformats.org/officeDocument/2006/math">
                    <m:sSup>
                      <m:sSupPr>
                        <m:ctrlPr>
                          <a:rPr lang="de-DE" b="0" i="1" baseline="0" smtClean="0">
                            <a:latin typeface="Cambria Math" panose="02040503050406030204" pitchFamily="18" charset="0"/>
                          </a:rPr>
                        </m:ctrlPr>
                      </m:sSupPr>
                      <m:e>
                        <m:r>
                          <a:rPr lang="de-DE" b="0" i="1" baseline="0" smtClean="0">
                            <a:latin typeface="Cambria Math" panose="02040503050406030204" pitchFamily="18" charset="0"/>
                          </a:rPr>
                          <m:t>𝛾</m:t>
                        </m:r>
                      </m:e>
                      <m:sup>
                        <m:r>
                          <a:rPr lang="de-DE" b="0" i="1" baseline="0" smtClean="0">
                            <a:latin typeface="Cambria Math" panose="02040503050406030204" pitchFamily="18" charset="0"/>
                          </a:rPr>
                          <m:t>∗</m:t>
                        </m:r>
                      </m:sup>
                    </m:sSup>
                    <m:r>
                      <a:rPr lang="de-DE" b="0" i="1" baseline="0" smtClean="0">
                        <a:latin typeface="Cambria Math" panose="02040503050406030204" pitchFamily="18" charset="0"/>
                      </a:rPr>
                      <m:t>→</m:t>
                    </m:r>
                    <m:r>
                      <a:rPr lang="de-DE" b="0" i="1" baseline="0" smtClean="0">
                        <a:latin typeface="Cambria Math" panose="02040503050406030204" pitchFamily="18" charset="0"/>
                      </a:rPr>
                      <m:t>𝜏𝜏</m:t>
                    </m:r>
                  </m:oMath>
                </a14:m>
                <a:r>
                  <a:rPr lang="de-DE" b="1" dirty="0"/>
                  <a:t> </a:t>
                </a:r>
                <a:r>
                  <a:rPr lang="de-DE" b="0" dirty="0" err="1"/>
                  <a:t>background</a:t>
                </a:r>
                <a:r>
                  <a:rPr lang="de-DE" b="0" dirty="0"/>
                  <a:t> </a:t>
                </a:r>
                <a14:m>
                  <m:oMath xmlns:m="http://schemas.openxmlformats.org/officeDocument/2006/math">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m</m:t>
                            </m:r>
                          </m:e>
                          <m:sub>
                            <m:r>
                              <m:rPr>
                                <m:sty m:val="p"/>
                              </m:rPr>
                              <a:rPr lang="de-DE" b="0" i="0" smtClean="0">
                                <a:latin typeface="Cambria Math" panose="02040503050406030204" pitchFamily="18" charset="0"/>
                              </a:rPr>
                              <m:t>Z</m:t>
                            </m:r>
                          </m:sub>
                        </m:sSub>
                        <m:r>
                          <a:rPr lang="de-DE" b="0" i="1" smtClean="0">
                            <a:latin typeface="Cambria Math" panose="02040503050406030204" pitchFamily="18" charset="0"/>
                          </a:rPr>
                          <m:t>=90 </m:t>
                        </m:r>
                        <m:r>
                          <m:rPr>
                            <m:sty m:val="p"/>
                          </m:rPr>
                          <a:rPr lang="de-DE" b="0" i="0" smtClean="0">
                            <a:latin typeface="Cambria Math" panose="02040503050406030204" pitchFamily="18" charset="0"/>
                          </a:rPr>
                          <m:t>GeV</m:t>
                        </m:r>
                      </m:e>
                    </m:d>
                  </m:oMath>
                </a14:m>
                <a:endParaRPr lang="de-DE" b="1" dirty="0">
                  <a:solidFill>
                    <a:srgbClr val="FF0000"/>
                  </a:solidFill>
                </a:endParaRPr>
              </a:p>
              <a:p>
                <a:pPr>
                  <a:tabLst>
                    <a:tab pos="627063" algn="l"/>
                  </a:tabLst>
                </a:pPr>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𝑆</m:t>
                        </m:r>
                      </m:e>
                      <m:sub>
                        <m:r>
                          <a:rPr lang="de-DE" b="0" i="1" smtClean="0">
                            <a:latin typeface="Cambria Math" panose="02040503050406030204" pitchFamily="18" charset="0"/>
                            <a:ea typeface="Cambria Math" panose="02040503050406030204" pitchFamily="18" charset="0"/>
                          </a:rPr>
                          <m:t>𝑇</m:t>
                        </m:r>
                      </m:sub>
                    </m:sSub>
                    <m:r>
                      <a:rPr lang="de-DE" b="0" i="1" smtClean="0">
                        <a:latin typeface="Cambria Math" panose="02040503050406030204" pitchFamily="18" charset="0"/>
                        <a:ea typeface="Cambria Math" panose="02040503050406030204" pitchFamily="18" charset="0"/>
                      </a:rPr>
                      <m:t>&gt;300 </m:t>
                    </m:r>
                    <m:r>
                      <m:rPr>
                        <m:sty m:val="p"/>
                      </m:rPr>
                      <a:rPr lang="de-DE" b="0" i="0" smtClean="0">
                        <a:latin typeface="Cambria Math" panose="02040503050406030204" pitchFamily="18" charset="0"/>
                        <a:ea typeface="Cambria Math" panose="02040503050406030204" pitchFamily="18" charset="0"/>
                      </a:rPr>
                      <m:t>GeV</m:t>
                    </m:r>
                  </m:oMath>
                </a14:m>
                <a:endParaRPr lang="de-DE" dirty="0">
                  <a:ea typeface="Cambria Math" panose="02040503050406030204" pitchFamily="18" charset="0"/>
                </a:endParaRPr>
              </a:p>
            </p:txBody>
          </p:sp>
        </mc:Choice>
        <mc:Fallback xmlns="">
          <p:sp>
            <p:nvSpPr>
              <p:cNvPr id="5" name="Inhaltsplatzhalter 4">
                <a:extLst>
                  <a:ext uri="{FF2B5EF4-FFF2-40B4-BE49-F238E27FC236}">
                    <a16:creationId xmlns:a16="http://schemas.microsoft.com/office/drawing/2014/main" id="{0369A64D-45F3-505F-B886-7A460EF349F4}"/>
                  </a:ext>
                </a:extLst>
              </p:cNvPr>
              <p:cNvSpPr>
                <a:spLocks noGrp="1" noRot="1" noChangeAspect="1" noMove="1" noResize="1" noEditPoints="1" noAdjustHandles="1" noChangeArrowheads="1" noChangeShapeType="1" noTextEdit="1"/>
              </p:cNvSpPr>
              <p:nvPr>
                <p:ph idx="1"/>
              </p:nvPr>
            </p:nvSpPr>
            <p:spPr>
              <a:blipFill>
                <a:blip r:embed="rId3"/>
                <a:stretch>
                  <a:fillRect l="-872" t="-1551"/>
                </a:stretch>
              </a:blipFill>
            </p:spPr>
            <p:txBody>
              <a:bodyPr/>
              <a:lstStyle/>
              <a:p>
                <a:r>
                  <a:rPr lang="en-US">
                    <a:noFill/>
                  </a:rPr>
                  <a:t> </a:t>
                </a:r>
              </a:p>
            </p:txBody>
          </p:sp>
        </mc:Fallback>
      </mc:AlternateContent>
      <p:pic>
        <p:nvPicPr>
          <p:cNvPr id="15" name="Picture 14" descr="A diagram of a wire&#10;&#10;Description automatically generated">
            <a:extLst>
              <a:ext uri="{FF2B5EF4-FFF2-40B4-BE49-F238E27FC236}">
                <a16:creationId xmlns:a16="http://schemas.microsoft.com/office/drawing/2014/main" id="{71531651-A6B6-319E-714C-4D80D5E11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3717289"/>
            <a:ext cx="3528316" cy="2782897"/>
          </a:xfrm>
          <a:prstGeom prst="rect">
            <a:avLst/>
          </a:prstGeom>
        </p:spPr>
      </p:pic>
      <p:sp>
        <p:nvSpPr>
          <p:cNvPr id="2" name="Titel 1">
            <a:extLst>
              <a:ext uri="{FF2B5EF4-FFF2-40B4-BE49-F238E27FC236}">
                <a16:creationId xmlns:a16="http://schemas.microsoft.com/office/drawing/2014/main" id="{6926D0B7-06E3-0683-EEAC-47D0345816D3}"/>
              </a:ext>
            </a:extLst>
          </p:cNvPr>
          <p:cNvSpPr>
            <a:spLocks noGrp="1"/>
          </p:cNvSpPr>
          <p:nvPr>
            <p:ph type="title"/>
          </p:nvPr>
        </p:nvSpPr>
        <p:spPr/>
        <p:txBody>
          <a:bodyPr>
            <a:normAutofit/>
          </a:bodyPr>
          <a:lstStyle/>
          <a:p>
            <a:r>
              <a:rPr lang="en-US" dirty="0"/>
              <a:t>Event Selection</a:t>
            </a:r>
          </a:p>
        </p:txBody>
      </p:sp>
      <p:sp>
        <p:nvSpPr>
          <p:cNvPr id="21" name="Fußzeilenplatzhalter 20">
            <a:extLst>
              <a:ext uri="{FF2B5EF4-FFF2-40B4-BE49-F238E27FC236}">
                <a16:creationId xmlns:a16="http://schemas.microsoft.com/office/drawing/2014/main" id="{29E43BF0-64D1-C2CA-BF52-7C66E96E685F}"/>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62ACCB39-7400-FB66-89AD-B6FFF18B8F24}"/>
              </a:ext>
            </a:extLst>
          </p:cNvPr>
          <p:cNvSpPr>
            <a:spLocks noGrp="1"/>
          </p:cNvSpPr>
          <p:nvPr>
            <p:ph type="sldNum" sz="quarter" idx="12"/>
          </p:nvPr>
        </p:nvSpPr>
        <p:spPr/>
        <p:txBody>
          <a:bodyPr/>
          <a:lstStyle/>
          <a:p>
            <a:fld id="{9E4A4AE1-0A76-41A0-8B58-58D6B4CCB40E}" type="slidenum">
              <a:rPr lang="en-US" smtClean="0"/>
              <a:t>18</a:t>
            </a:fld>
            <a:endParaRPr lang="en-US"/>
          </a:p>
        </p:txBody>
      </p:sp>
      <p:cxnSp>
        <p:nvCxnSpPr>
          <p:cNvPr id="8" name="Gerader Verbinder 7">
            <a:extLst>
              <a:ext uri="{FF2B5EF4-FFF2-40B4-BE49-F238E27FC236}">
                <a16:creationId xmlns:a16="http://schemas.microsoft.com/office/drawing/2014/main" id="{34F63708-6140-C65F-91FB-A6D78F72F775}"/>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2D378C96-649C-93BA-0550-F70CCEF1AFA9}"/>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a:extLst>
              <a:ext uri="{FF2B5EF4-FFF2-40B4-BE49-F238E27FC236}">
                <a16:creationId xmlns:a16="http://schemas.microsoft.com/office/drawing/2014/main" id="{E1F696B9-6FD6-A339-CA37-048C8F82B0A7}"/>
              </a:ext>
            </a:extLst>
          </p:cNvPr>
          <p:cNvCxnSpPr>
            <a:cxnSpLocks/>
            <a:stCxn id="9" idx="6"/>
            <a:endCxn id="11"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02735450-EEC2-0502-B8F0-A3A6A17954E2}"/>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r Verbinder 11">
            <a:extLst>
              <a:ext uri="{FF2B5EF4-FFF2-40B4-BE49-F238E27FC236}">
                <a16:creationId xmlns:a16="http://schemas.microsoft.com/office/drawing/2014/main" id="{030A372F-F6FC-7FD1-FC11-FA9677F5A436}"/>
              </a:ext>
            </a:extLst>
          </p:cNvPr>
          <p:cNvCxnSpPr>
            <a:cxnSpLocks/>
            <a:stCxn id="11" idx="6"/>
            <a:endCxn id="1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3" name="Ellipse 12">
            <a:extLst>
              <a:ext uri="{FF2B5EF4-FFF2-40B4-BE49-F238E27FC236}">
                <a16:creationId xmlns:a16="http://schemas.microsoft.com/office/drawing/2014/main" id="{1F25DEBB-348A-A3EA-7867-064DD268EBF8}"/>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Gerader Verbinder 13">
            <a:extLst>
              <a:ext uri="{FF2B5EF4-FFF2-40B4-BE49-F238E27FC236}">
                <a16:creationId xmlns:a16="http://schemas.microsoft.com/office/drawing/2014/main" id="{F1C25DB3-9B7F-6980-2A89-BF6369021F48}"/>
              </a:ext>
            </a:extLst>
          </p:cNvPr>
          <p:cNvCxnSpPr>
            <a:cxnSpLocks/>
            <a:stCxn id="13" idx="6"/>
            <a:endCxn id="23"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99C5C141-1C80-6029-C033-BA40440CF38B}"/>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feld 25">
            <a:extLst>
              <a:ext uri="{FF2B5EF4-FFF2-40B4-BE49-F238E27FC236}">
                <a16:creationId xmlns:a16="http://schemas.microsoft.com/office/drawing/2014/main" id="{A23EC919-22D7-EB8F-6387-5466109BAACC}"/>
              </a:ext>
            </a:extLst>
          </p:cNvPr>
          <p:cNvSpPr txBox="1"/>
          <p:nvPr/>
        </p:nvSpPr>
        <p:spPr>
          <a:xfrm>
            <a:off x="5001312" y="-1771"/>
            <a:ext cx="2189375" cy="261610"/>
          </a:xfrm>
          <a:prstGeom prst="rect">
            <a:avLst/>
          </a:prstGeom>
          <a:noFill/>
        </p:spPr>
        <p:txBody>
          <a:bodyPr wrap="square">
            <a:spAutoFit/>
          </a:bodyPr>
          <a:lstStyle/>
          <a:p>
            <a:pPr algn="ctr"/>
            <a:r>
              <a:rPr lang="en-US" sz="1100" dirty="0">
                <a:solidFill>
                  <a:srgbClr val="96BACC"/>
                </a:solidFill>
              </a:rPr>
              <a:t>Event Selection</a:t>
            </a:r>
          </a:p>
        </p:txBody>
      </p:sp>
      <p:sp>
        <p:nvSpPr>
          <p:cNvPr id="6" name="Datumsplatzhalter 3">
            <a:extLst>
              <a:ext uri="{FF2B5EF4-FFF2-40B4-BE49-F238E27FC236}">
                <a16:creationId xmlns:a16="http://schemas.microsoft.com/office/drawing/2014/main" id="{3B11F5C5-75E2-3B78-0759-BFDFEE39A176}"/>
              </a:ext>
            </a:extLst>
          </p:cNvPr>
          <p:cNvSpPr>
            <a:spLocks noGrp="1"/>
          </p:cNvSpPr>
          <p:nvPr>
            <p:ph type="dt" sz="half" idx="10"/>
          </p:nvPr>
        </p:nvSpPr>
        <p:spPr>
          <a:xfrm>
            <a:off x="493159" y="6500186"/>
            <a:ext cx="3088241" cy="365125"/>
          </a:xfrm>
        </p:spPr>
        <p:txBody>
          <a:bodyPr/>
          <a:lstStyle/>
          <a:p>
            <a:r>
              <a:rPr lang="en-US"/>
              <a:t>13.01.2025</a:t>
            </a:r>
            <a:endParaRPr lang="en-US" dirty="0"/>
          </a:p>
        </p:txBody>
      </p:sp>
      <mc:AlternateContent xmlns:mc="http://schemas.openxmlformats.org/markup-compatibility/2006" xmlns:a14="http://schemas.microsoft.com/office/drawing/2010/main">
        <mc:Choice Requires="a14">
          <p:sp>
            <p:nvSpPr>
              <p:cNvPr id="3" name="Inhaltsplatzhalter 4">
                <a:extLst>
                  <a:ext uri="{FF2B5EF4-FFF2-40B4-BE49-F238E27FC236}">
                    <a16:creationId xmlns:a16="http://schemas.microsoft.com/office/drawing/2014/main" id="{CFF88C47-E48A-210A-4673-6E2AFEFFB7BA}"/>
                  </a:ext>
                </a:extLst>
              </p:cNvPr>
              <p:cNvSpPr txBox="1">
                <a:spLocks/>
              </p:cNvSpPr>
              <p:nvPr/>
            </p:nvSpPr>
            <p:spPr>
              <a:xfrm>
                <a:off x="493158" y="1308892"/>
                <a:ext cx="11188557" cy="5106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𝑆</m:t>
                        </m:r>
                      </m:e>
                      <m:sub>
                        <m:r>
                          <a:rPr lang="de-DE" b="0" i="1" smtClean="0">
                            <a:latin typeface="Cambria Math" panose="02040503050406030204" pitchFamily="18" charset="0"/>
                            <a:ea typeface="Cambria Math" panose="02040503050406030204" pitchFamily="18" charset="0"/>
                          </a:rPr>
                          <m:t>𝑇</m:t>
                        </m:r>
                      </m:sub>
                    </m:sSub>
                    <m:r>
                      <a:rPr lang="de-DE" i="1">
                        <a:latin typeface="Cambria Math" panose="02040503050406030204" pitchFamily="18" charset="0"/>
                        <a:ea typeface="Cambria Math" panose="02040503050406030204" pitchFamily="18" charset="0"/>
                      </a:rPr>
                      <m:t>&gt;300 </m:t>
                    </m:r>
                    <m:r>
                      <m:rPr>
                        <m:sty m:val="p"/>
                      </m:rPr>
                      <a:rPr lang="de-DE">
                        <a:latin typeface="Cambria Math" panose="02040503050406030204" pitchFamily="18" charset="0"/>
                        <a:ea typeface="Cambria Math" panose="02040503050406030204" pitchFamily="18" charset="0"/>
                      </a:rPr>
                      <m:t>GeV</m:t>
                    </m:r>
                  </m:oMath>
                </a14:m>
                <a:endParaRPr lang="de-DE" b="1" dirty="0">
                  <a:solidFill>
                    <a:srgbClr val="FF0000"/>
                  </a:solidFill>
                  <a:ea typeface="Cambria Math" panose="02040503050406030204" pitchFamily="18" charset="0"/>
                </a:endParaRPr>
              </a:p>
            </p:txBody>
          </p:sp>
        </mc:Choice>
        <mc:Fallback xmlns="">
          <p:sp>
            <p:nvSpPr>
              <p:cNvPr id="3" name="Inhaltsplatzhalter 4">
                <a:extLst>
                  <a:ext uri="{FF2B5EF4-FFF2-40B4-BE49-F238E27FC236}">
                    <a16:creationId xmlns:a16="http://schemas.microsoft.com/office/drawing/2014/main" id="{CFF88C47-E48A-210A-4673-6E2AFEFFB7BA}"/>
                  </a:ext>
                </a:extLst>
              </p:cNvPr>
              <p:cNvSpPr txBox="1">
                <a:spLocks noRot="1" noChangeAspect="1" noMove="1" noResize="1" noEditPoints="1" noAdjustHandles="1" noChangeArrowheads="1" noChangeShapeType="1" noTextEdit="1"/>
              </p:cNvSpPr>
              <p:nvPr/>
            </p:nvSpPr>
            <p:spPr>
              <a:xfrm>
                <a:off x="493158" y="1308892"/>
                <a:ext cx="11188557" cy="5106255"/>
              </a:xfrm>
              <a:prstGeom prst="rect">
                <a:avLst/>
              </a:prstGeom>
              <a:blipFill>
                <a:blip r:embed="rId5"/>
                <a:stretch>
                  <a:fillRect l="-763" t="-1314"/>
                </a:stretch>
              </a:blipFill>
            </p:spPr>
            <p:txBody>
              <a:bodyPr/>
              <a:lstStyle/>
              <a:p>
                <a:r>
                  <a:rPr lang="en-US">
                    <a:noFill/>
                  </a:rPr>
                  <a:t> </a:t>
                </a:r>
              </a:p>
            </p:txBody>
          </p:sp>
        </mc:Fallback>
      </mc:AlternateContent>
    </p:spTree>
    <p:extLst>
      <p:ext uri="{BB962C8B-B14F-4D97-AF65-F5344CB8AC3E}">
        <p14:creationId xmlns:p14="http://schemas.microsoft.com/office/powerpoint/2010/main" val="15336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ppt_x"/>
                                          </p:val>
                                        </p:tav>
                                        <p:tav tm="100000">
                                          <p:val>
                                            <p:strVal val="#ppt_x"/>
                                          </p:val>
                                        </p:tav>
                                      </p:tavLst>
                                    </p:anim>
                                    <p:anim calcmode="lin" valueType="num">
                                      <p:cBhvr additive="base">
                                        <p:cTn id="24" dur="1500" fill="hold"/>
                                        <p:tgtEl>
                                          <p:spTgt spid="3"/>
                                        </p:tgtEl>
                                        <p:attrNameLst>
                                          <p:attrName>ppt_y</p:attrName>
                                        </p:attrNameLst>
                                      </p:cBhvr>
                                      <p:tavLst>
                                        <p:tav tm="0">
                                          <p:val>
                                            <p:strVal val="1+#ppt_h/2"/>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grpId="0" nodeType="withEffect">
                                  <p:stCondLst>
                                    <p:cond delay="300"/>
                                  </p:stCondLst>
                                  <p:childTnLst>
                                    <p:set>
                                      <p:cBhvr>
                                        <p:cTn id="46" dur="1" fill="hold">
                                          <p:stCondLst>
                                            <p:cond delay="0"/>
                                          </p:stCondLst>
                                        </p:cTn>
                                        <p:tgtEl>
                                          <p:spTgt spid="5">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CEF1-CCE7-A9D8-E91C-B88C1AB2C525}"/>
            </a:ext>
          </a:extLst>
        </p:cNvPr>
        <p:cNvGrpSpPr/>
        <p:nvPr/>
      </p:nvGrpSpPr>
      <p:grpSpPr>
        <a:xfrm>
          <a:off x="0" y="0"/>
          <a:ext cx="0" cy="0"/>
          <a:chOff x="0" y="0"/>
          <a:chExt cx="0" cy="0"/>
        </a:xfrm>
      </p:grpSpPr>
      <p:pic>
        <p:nvPicPr>
          <p:cNvPr id="20" name="Picture 19" descr="A graph of different colored lines&#10;&#10;Description automatically generated with medium confidence">
            <a:extLst>
              <a:ext uri="{FF2B5EF4-FFF2-40B4-BE49-F238E27FC236}">
                <a16:creationId xmlns:a16="http://schemas.microsoft.com/office/drawing/2014/main" id="{A3B1B488-BCF3-EF57-8D02-E57E31504C19}"/>
              </a:ext>
            </a:extLst>
          </p:cNvPr>
          <p:cNvPicPr>
            <a:picLocks noChangeAspect="1"/>
          </p:cNvPicPr>
          <p:nvPr/>
        </p:nvPicPr>
        <p:blipFill>
          <a:blip r:embed="rId3">
            <a:extLst>
              <a:ext uri="{28A0092B-C50C-407E-A947-70E740481C1C}">
                <a14:useLocalDpi xmlns:a14="http://schemas.microsoft.com/office/drawing/2010/main" val="0"/>
              </a:ext>
            </a:extLst>
          </a:blip>
          <a:srcRect l="3596" t="1174" r="83550" b="49837"/>
          <a:stretch/>
        </p:blipFill>
        <p:spPr>
          <a:xfrm rot="16200000">
            <a:off x="6079802" y="3505950"/>
            <a:ext cx="499360" cy="3562073"/>
          </a:xfrm>
          <a:prstGeom prst="rect">
            <a:avLst/>
          </a:prstGeom>
        </p:spPr>
      </p:pic>
      <p:pic>
        <p:nvPicPr>
          <p:cNvPr id="15" name="Picture 14" descr="A graph of different colored lines&#10;&#10;Description automatically generated">
            <a:extLst>
              <a:ext uri="{FF2B5EF4-FFF2-40B4-BE49-F238E27FC236}">
                <a16:creationId xmlns:a16="http://schemas.microsoft.com/office/drawing/2014/main" id="{4950BD98-292A-8FF2-54DD-A400ABB37C14}"/>
              </a:ext>
            </a:extLst>
          </p:cNvPr>
          <p:cNvPicPr>
            <a:picLocks noChangeAspect="1"/>
          </p:cNvPicPr>
          <p:nvPr/>
        </p:nvPicPr>
        <p:blipFill>
          <a:blip r:embed="rId4">
            <a:extLst>
              <a:ext uri="{28A0092B-C50C-407E-A947-70E740481C1C}">
                <a14:useLocalDpi xmlns:a14="http://schemas.microsoft.com/office/drawing/2010/main" val="0"/>
              </a:ext>
            </a:extLst>
          </a:blip>
          <a:srcRect l="-2625" b="28662"/>
          <a:stretch/>
        </p:blipFill>
        <p:spPr>
          <a:xfrm>
            <a:off x="4425985" y="2773516"/>
            <a:ext cx="3642250" cy="2289891"/>
          </a:xfrm>
          <a:prstGeom prst="rect">
            <a:avLst/>
          </a:prstGeom>
        </p:spPr>
      </p:pic>
      <p:sp>
        <p:nvSpPr>
          <p:cNvPr id="2" name="Titel 1">
            <a:extLst>
              <a:ext uri="{FF2B5EF4-FFF2-40B4-BE49-F238E27FC236}">
                <a16:creationId xmlns:a16="http://schemas.microsoft.com/office/drawing/2014/main" id="{FB03C8F0-BC53-6E77-919A-1C8615ED6DE9}"/>
              </a:ext>
            </a:extLst>
          </p:cNvPr>
          <p:cNvSpPr>
            <a:spLocks noGrp="1"/>
          </p:cNvSpPr>
          <p:nvPr>
            <p:ph type="title"/>
          </p:nvPr>
        </p:nvSpPr>
        <p:spPr/>
        <p:txBody>
          <a:bodyPr>
            <a:normAutofit/>
          </a:bodyPr>
          <a:lstStyle/>
          <a:p>
            <a:r>
              <a:rPr lang="en-US" dirty="0"/>
              <a:t>Event Selection</a:t>
            </a:r>
          </a:p>
        </p:txBody>
      </p:sp>
      <p:sp>
        <p:nvSpPr>
          <p:cNvPr id="21" name="Fußzeilenplatzhalter 20">
            <a:extLst>
              <a:ext uri="{FF2B5EF4-FFF2-40B4-BE49-F238E27FC236}">
                <a16:creationId xmlns:a16="http://schemas.microsoft.com/office/drawing/2014/main" id="{B31CAC0A-597E-C5EA-F85C-61CB85624E75}"/>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42D4CF87-2ABE-1C9D-C0C4-5A1BCC345B60}"/>
              </a:ext>
            </a:extLst>
          </p:cNvPr>
          <p:cNvSpPr>
            <a:spLocks noGrp="1"/>
          </p:cNvSpPr>
          <p:nvPr>
            <p:ph type="sldNum" sz="quarter" idx="12"/>
          </p:nvPr>
        </p:nvSpPr>
        <p:spPr/>
        <p:txBody>
          <a:bodyPr/>
          <a:lstStyle/>
          <a:p>
            <a:fld id="{9E4A4AE1-0A76-41A0-8B58-58D6B4CCB40E}" type="slidenum">
              <a:rPr lang="en-US" smtClean="0"/>
              <a:t>19</a:t>
            </a:fld>
            <a:endParaRPr lang="en-US"/>
          </a:p>
        </p:txBody>
      </p:sp>
      <p:cxnSp>
        <p:nvCxnSpPr>
          <p:cNvPr id="8" name="Gerader Verbinder 7">
            <a:extLst>
              <a:ext uri="{FF2B5EF4-FFF2-40B4-BE49-F238E27FC236}">
                <a16:creationId xmlns:a16="http://schemas.microsoft.com/office/drawing/2014/main" id="{26D83147-B91B-AF3C-FA82-801BE0998CDE}"/>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357CBFBD-B0E7-3598-6BEE-24E13502A8B1}"/>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a:extLst>
              <a:ext uri="{FF2B5EF4-FFF2-40B4-BE49-F238E27FC236}">
                <a16:creationId xmlns:a16="http://schemas.microsoft.com/office/drawing/2014/main" id="{BD99A19A-1A5B-B23A-D60C-12DA0648E190}"/>
              </a:ext>
            </a:extLst>
          </p:cNvPr>
          <p:cNvCxnSpPr>
            <a:cxnSpLocks/>
            <a:stCxn id="9" idx="6"/>
            <a:endCxn id="11"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B59759F9-A82F-5F01-8E4F-3E59B04FDA81}"/>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r Verbinder 11">
            <a:extLst>
              <a:ext uri="{FF2B5EF4-FFF2-40B4-BE49-F238E27FC236}">
                <a16:creationId xmlns:a16="http://schemas.microsoft.com/office/drawing/2014/main" id="{4E72444F-6C7E-1B62-D118-91B967AD8C41}"/>
              </a:ext>
            </a:extLst>
          </p:cNvPr>
          <p:cNvCxnSpPr>
            <a:cxnSpLocks/>
            <a:stCxn id="11" idx="6"/>
            <a:endCxn id="1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3" name="Ellipse 12">
            <a:extLst>
              <a:ext uri="{FF2B5EF4-FFF2-40B4-BE49-F238E27FC236}">
                <a16:creationId xmlns:a16="http://schemas.microsoft.com/office/drawing/2014/main" id="{97766346-39AC-3570-CE78-03DF4F1C38F6}"/>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Gerader Verbinder 13">
            <a:extLst>
              <a:ext uri="{FF2B5EF4-FFF2-40B4-BE49-F238E27FC236}">
                <a16:creationId xmlns:a16="http://schemas.microsoft.com/office/drawing/2014/main" id="{7D497E6D-6CD2-0D21-C109-E5FF4DBA94F5}"/>
              </a:ext>
            </a:extLst>
          </p:cNvPr>
          <p:cNvCxnSpPr>
            <a:cxnSpLocks/>
            <a:stCxn id="13" idx="6"/>
            <a:endCxn id="23"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8D86B52B-68C9-99CB-9C07-F99071B3B365}"/>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feld 25">
            <a:extLst>
              <a:ext uri="{FF2B5EF4-FFF2-40B4-BE49-F238E27FC236}">
                <a16:creationId xmlns:a16="http://schemas.microsoft.com/office/drawing/2014/main" id="{0DBBA8F8-786D-BE17-2331-C0F344FE3AEA}"/>
              </a:ext>
            </a:extLst>
          </p:cNvPr>
          <p:cNvSpPr txBox="1"/>
          <p:nvPr/>
        </p:nvSpPr>
        <p:spPr>
          <a:xfrm>
            <a:off x="5001312" y="-1771"/>
            <a:ext cx="2189375" cy="261610"/>
          </a:xfrm>
          <a:prstGeom prst="rect">
            <a:avLst/>
          </a:prstGeom>
          <a:noFill/>
        </p:spPr>
        <p:txBody>
          <a:bodyPr wrap="square">
            <a:spAutoFit/>
          </a:bodyPr>
          <a:lstStyle/>
          <a:p>
            <a:pPr algn="ctr"/>
            <a:r>
              <a:rPr lang="en-US" sz="1100" dirty="0">
                <a:solidFill>
                  <a:srgbClr val="96BACC"/>
                </a:solidFill>
              </a:rPr>
              <a:t>Event Selection</a:t>
            </a:r>
          </a:p>
        </p:txBody>
      </p:sp>
      <p:sp>
        <p:nvSpPr>
          <p:cNvPr id="6" name="Datumsplatzhalter 3">
            <a:extLst>
              <a:ext uri="{FF2B5EF4-FFF2-40B4-BE49-F238E27FC236}">
                <a16:creationId xmlns:a16="http://schemas.microsoft.com/office/drawing/2014/main" id="{8F67154B-9B17-AE53-3082-BF0CFD3FCF21}"/>
              </a:ext>
            </a:extLst>
          </p:cNvPr>
          <p:cNvSpPr>
            <a:spLocks noGrp="1"/>
          </p:cNvSpPr>
          <p:nvPr>
            <p:ph type="dt" sz="half" idx="10"/>
          </p:nvPr>
        </p:nvSpPr>
        <p:spPr>
          <a:xfrm>
            <a:off x="493159" y="6500186"/>
            <a:ext cx="3088241" cy="365125"/>
          </a:xfrm>
        </p:spPr>
        <p:txBody>
          <a:bodyPr/>
          <a:lstStyle/>
          <a:p>
            <a:r>
              <a:rPr lang="en-US"/>
              <a:t>13.01.2025</a:t>
            </a:r>
            <a:endParaRPr lang="en-US" dirty="0"/>
          </a:p>
        </p:txBody>
      </p:sp>
      <mc:AlternateContent xmlns:mc="http://schemas.openxmlformats.org/markup-compatibility/2006" xmlns:a14="http://schemas.microsoft.com/office/drawing/2010/main">
        <mc:Choice Requires="a14">
          <p:sp>
            <p:nvSpPr>
              <p:cNvPr id="7" name="Inhaltsplatzhalter 4">
                <a:extLst>
                  <a:ext uri="{FF2B5EF4-FFF2-40B4-BE49-F238E27FC236}">
                    <a16:creationId xmlns:a16="http://schemas.microsoft.com/office/drawing/2014/main" id="{CFF005F9-8098-CA99-B2F6-D776CA5A47B0}"/>
                  </a:ext>
                </a:extLst>
              </p:cNvPr>
              <p:cNvSpPr txBox="1">
                <a:spLocks/>
              </p:cNvSpPr>
              <p:nvPr/>
            </p:nvSpPr>
            <p:spPr>
              <a:xfrm>
                <a:off x="493158" y="1308893"/>
                <a:ext cx="11188557" cy="499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𝑆</m:t>
                        </m:r>
                      </m:e>
                      <m:sub>
                        <m:r>
                          <a:rPr lang="de-DE" b="0" i="1" smtClean="0">
                            <a:latin typeface="Cambria Math" panose="02040503050406030204" pitchFamily="18" charset="0"/>
                            <a:ea typeface="Cambria Math" panose="02040503050406030204" pitchFamily="18" charset="0"/>
                          </a:rPr>
                          <m:t>𝑇</m:t>
                        </m:r>
                      </m:sub>
                    </m:sSub>
                    <m:r>
                      <a:rPr lang="de-DE" i="1">
                        <a:latin typeface="Cambria Math" panose="02040503050406030204" pitchFamily="18" charset="0"/>
                        <a:ea typeface="Cambria Math" panose="02040503050406030204" pitchFamily="18" charset="0"/>
                      </a:rPr>
                      <m:t>&gt;300 </m:t>
                    </m:r>
                    <m:r>
                      <m:rPr>
                        <m:sty m:val="p"/>
                      </m:rPr>
                      <a:rPr lang="de-DE">
                        <a:latin typeface="Cambria Math" panose="02040503050406030204" pitchFamily="18" charset="0"/>
                        <a:ea typeface="Cambria Math" panose="02040503050406030204" pitchFamily="18" charset="0"/>
                      </a:rPr>
                      <m:t>GeV</m:t>
                    </m:r>
                  </m:oMath>
                </a14:m>
                <a:endParaRPr lang="de-DE" b="1" dirty="0">
                  <a:solidFill>
                    <a:srgbClr val="FF0000"/>
                  </a:solidFill>
                  <a:ea typeface="Cambria Math" panose="02040503050406030204" pitchFamily="18" charset="0"/>
                </a:endParaRPr>
              </a:p>
              <a:p>
                <a:endParaRPr lang="de-DE" b="1" dirty="0">
                  <a:solidFill>
                    <a:srgbClr val="FF0000"/>
                  </a:solidFill>
                  <a:ea typeface="Cambria Math" panose="02040503050406030204" pitchFamily="18" charset="0"/>
                </a:endParaRPr>
              </a:p>
              <a:p>
                <a:endParaRPr lang="de-DE" b="1" dirty="0">
                  <a:solidFill>
                    <a:srgbClr val="FF0000"/>
                  </a:solidFill>
                  <a:ea typeface="Cambria Math" panose="02040503050406030204" pitchFamily="18" charset="0"/>
                </a:endParaRPr>
              </a:p>
            </p:txBody>
          </p:sp>
        </mc:Choice>
        <mc:Fallback xmlns="">
          <p:sp>
            <p:nvSpPr>
              <p:cNvPr id="7" name="Inhaltsplatzhalter 4">
                <a:extLst>
                  <a:ext uri="{FF2B5EF4-FFF2-40B4-BE49-F238E27FC236}">
                    <a16:creationId xmlns:a16="http://schemas.microsoft.com/office/drawing/2014/main" id="{CFF005F9-8098-CA99-B2F6-D776CA5A47B0}"/>
                  </a:ext>
                </a:extLst>
              </p:cNvPr>
              <p:cNvSpPr txBox="1">
                <a:spLocks noRot="1" noChangeAspect="1" noMove="1" noResize="1" noEditPoints="1" noAdjustHandles="1" noChangeArrowheads="1" noChangeShapeType="1" noTextEdit="1"/>
              </p:cNvSpPr>
              <p:nvPr/>
            </p:nvSpPr>
            <p:spPr>
              <a:xfrm>
                <a:off x="493158" y="1308893"/>
                <a:ext cx="11188557" cy="499360"/>
              </a:xfrm>
              <a:prstGeom prst="rect">
                <a:avLst/>
              </a:prstGeom>
              <a:blipFill>
                <a:blip r:embed="rId5"/>
                <a:stretch>
                  <a:fillRect l="-763" t="-13415"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3D1C274-DA2E-F8E9-DBD4-8893F8B6745B}"/>
                  </a:ext>
                </a:extLst>
              </p:cNvPr>
              <p:cNvSpPr txBox="1"/>
              <p:nvPr/>
            </p:nvSpPr>
            <p:spPr>
              <a:xfrm>
                <a:off x="596389" y="1915922"/>
                <a:ext cx="11085326" cy="490199"/>
              </a:xfrm>
              <a:prstGeom prst="rect">
                <a:avLst/>
              </a:prstGeom>
              <a:noFill/>
            </p:spPr>
            <p:txBody>
              <a:bodyPr wrap="square" rtlCol="0">
                <a:spAutoFit/>
              </a:bodyPr>
              <a:lstStyle/>
              <a:p>
                <a:pPr algn="ctr"/>
                <a14:m>
                  <m:oMath xmlns:m="http://schemas.openxmlformats.org/officeDocument/2006/math">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𝑆</m:t>
                        </m:r>
                      </m:e>
                      <m:sub>
                        <m:r>
                          <a:rPr lang="de-DE" sz="2400" b="0" i="1" smtClean="0">
                            <a:latin typeface="Cambria Math" panose="02040503050406030204" pitchFamily="18" charset="0"/>
                          </a:rPr>
                          <m:t>𝑇</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𝑝</m:t>
                        </m:r>
                      </m:e>
                      <m:sub>
                        <m:r>
                          <a:rPr lang="de-DE" sz="2400" b="0" i="1" smtClean="0">
                            <a:latin typeface="Cambria Math" panose="02040503050406030204" pitchFamily="18" charset="0"/>
                          </a:rPr>
                          <m:t>𝑇</m:t>
                        </m:r>
                      </m:sub>
                    </m:sSub>
                    <m:d>
                      <m:dPr>
                        <m:ctrlPr>
                          <a:rPr lang="de-DE" sz="2400" b="0" i="1" smtClean="0">
                            <a:latin typeface="Cambria Math" panose="02040503050406030204" pitchFamily="18" charset="0"/>
                          </a:rPr>
                        </m:ctrlPr>
                      </m:d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𝜏</m:t>
                            </m:r>
                          </m:e>
                          <m:sub>
                            <m:r>
                              <a:rPr lang="de-DE" sz="2400" b="0" i="1" smtClean="0">
                                <a:latin typeface="Cambria Math" panose="02040503050406030204" pitchFamily="18" charset="0"/>
                              </a:rPr>
                              <m:t>h𝑎𝑑</m:t>
                            </m:r>
                          </m:sub>
                        </m:sSub>
                      </m:e>
                    </m:d>
                    <m:r>
                      <a:rPr lang="de-DE" sz="2400" b="0" i="0" smtClean="0">
                        <a:latin typeface="Cambria Math" panose="02040503050406030204" pitchFamily="18" charset="0"/>
                      </a:rPr>
                      <m:t>+</m:t>
                    </m:r>
                    <m:sSub>
                      <m:sSubPr>
                        <m:ctrlPr>
                          <a:rPr lang="de-DE" sz="2400" b="0" i="1" smtClean="0">
                            <a:latin typeface="Cambria Math" panose="02040503050406030204" pitchFamily="18" charset="0"/>
                          </a:rPr>
                        </m:ctrlPr>
                      </m:sSubPr>
                      <m:e>
                        <m:r>
                          <m:rPr>
                            <m:sty m:val="p"/>
                          </m:rPr>
                          <a:rPr lang="de-DE" sz="2400" b="0" i="0" smtClean="0">
                            <a:latin typeface="Cambria Math" panose="02040503050406030204" pitchFamily="18" charset="0"/>
                          </a:rPr>
                          <m:t>p</m:t>
                        </m:r>
                      </m:e>
                      <m:sub>
                        <m:r>
                          <m:rPr>
                            <m:sty m:val="p"/>
                          </m:rPr>
                          <a:rPr lang="de-DE" sz="2400" b="0" i="0" smtClean="0">
                            <a:latin typeface="Cambria Math" panose="02040503050406030204" pitchFamily="18" charset="0"/>
                          </a:rPr>
                          <m:t>T</m:t>
                        </m:r>
                      </m:sub>
                    </m:sSub>
                    <m:r>
                      <a:rPr lang="de-DE" sz="2400" b="0" i="0"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𝜏</m:t>
                        </m:r>
                      </m:e>
                      <m:sub>
                        <m:r>
                          <a:rPr lang="de-DE" sz="2400" b="0" i="1" smtClean="0">
                            <a:latin typeface="Cambria Math" panose="02040503050406030204" pitchFamily="18" charset="0"/>
                          </a:rPr>
                          <m:t>h𝑎𝑑</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𝜏</m:t>
                        </m:r>
                      </m:e>
                      <m:sub>
                        <m:r>
                          <a:rPr lang="de-DE" sz="2400" b="0" i="1" smtClean="0">
                            <a:latin typeface="Cambria Math" panose="02040503050406030204" pitchFamily="18" charset="0"/>
                          </a:rPr>
                          <m:t>𝑙𝑒𝑝</m:t>
                        </m:r>
                      </m:sub>
                    </m:sSub>
                  </m:oMath>
                </a14:m>
                <a:r>
                  <a:rPr lang="en-US" sz="2400" dirty="0"/>
                  <a:t>)</a:t>
                </a:r>
                <a14:m>
                  <m:oMath xmlns:m="http://schemas.openxmlformats.org/officeDocument/2006/math">
                    <m:r>
                      <a:rPr lang="de-DE" sz="2400" b="0" i="1" dirty="0" smtClean="0">
                        <a:latin typeface="Cambria Math" panose="02040503050406030204" pitchFamily="18" charset="0"/>
                      </a:rPr>
                      <m:t>+</m:t>
                    </m:r>
                    <m:sSub>
                      <m:sSubPr>
                        <m:ctrlPr>
                          <a:rPr lang="de-DE" sz="2400" b="0" i="1" dirty="0" smtClean="0">
                            <a:latin typeface="Cambria Math" panose="02040503050406030204" pitchFamily="18" charset="0"/>
                          </a:rPr>
                        </m:ctrlPr>
                      </m:sSubPr>
                      <m:e>
                        <m:r>
                          <a:rPr lang="de-DE" sz="2400" b="0" i="1" dirty="0" smtClean="0">
                            <a:latin typeface="Cambria Math" panose="02040503050406030204" pitchFamily="18" charset="0"/>
                          </a:rPr>
                          <m:t>𝑝</m:t>
                        </m:r>
                      </m:e>
                      <m:sub>
                        <m:r>
                          <a:rPr lang="de-DE" sz="2400" b="0" i="1" dirty="0" smtClean="0">
                            <a:latin typeface="Cambria Math" panose="02040503050406030204" pitchFamily="18" charset="0"/>
                          </a:rPr>
                          <m:t>𝑇</m:t>
                        </m:r>
                      </m:sub>
                    </m:sSub>
                    <m:r>
                      <a:rPr lang="de-DE" sz="2400" b="0" i="1" dirty="0" smtClean="0">
                        <a:latin typeface="Cambria Math" panose="02040503050406030204" pitchFamily="18" charset="0"/>
                      </a:rPr>
                      <m:t>(</m:t>
                    </m:r>
                    <m:r>
                      <m:rPr>
                        <m:nor/>
                      </m:rPr>
                      <a:rPr lang="de-DE" sz="2400" b="0" i="0" dirty="0" smtClean="0">
                        <a:latin typeface="Cambria Math" panose="02040503050406030204" pitchFamily="18" charset="0"/>
                      </a:rPr>
                      <m:t>leading</m:t>
                    </m:r>
                    <m:r>
                      <m:rPr>
                        <m:nor/>
                      </m:rPr>
                      <a:rPr lang="de-DE" sz="2400" b="0" i="0" dirty="0" smtClean="0">
                        <a:latin typeface="Cambria Math" panose="02040503050406030204" pitchFamily="18" charset="0"/>
                      </a:rPr>
                      <m:t> </m:t>
                    </m:r>
                    <m:r>
                      <m:rPr>
                        <m:nor/>
                      </m:rPr>
                      <a:rPr lang="de-DE" sz="2400" b="0" i="0" dirty="0" smtClean="0">
                        <a:latin typeface="Cambria Math" panose="02040503050406030204" pitchFamily="18" charset="0"/>
                      </a:rPr>
                      <m:t>b</m:t>
                    </m:r>
                    <m:r>
                      <m:rPr>
                        <m:nor/>
                      </m:rPr>
                      <a:rPr lang="de-DE" sz="2400" b="0" i="0" dirty="0" smtClean="0">
                        <a:latin typeface="Cambria Math" panose="02040503050406030204" pitchFamily="18" charset="0"/>
                      </a:rPr>
                      <m:t>−</m:t>
                    </m:r>
                    <m:r>
                      <m:rPr>
                        <m:nor/>
                      </m:rPr>
                      <a:rPr lang="de-DE" sz="2400" b="0" i="0" dirty="0" smtClean="0">
                        <a:latin typeface="Cambria Math" panose="02040503050406030204" pitchFamily="18" charset="0"/>
                      </a:rPr>
                      <m:t>jet</m:t>
                    </m:r>
                    <m:r>
                      <a:rPr lang="de-DE" sz="2400" b="0" i="1" dirty="0" smtClean="0">
                        <a:latin typeface="Cambria Math" panose="02040503050406030204" pitchFamily="18" charset="0"/>
                      </a:rPr>
                      <m:t>)</m:t>
                    </m:r>
                  </m:oMath>
                </a14:m>
                <a:endParaRPr lang="en-US" sz="2400" dirty="0"/>
              </a:p>
            </p:txBody>
          </p:sp>
        </mc:Choice>
        <mc:Fallback xmlns="">
          <p:sp>
            <p:nvSpPr>
              <p:cNvPr id="3" name="TextBox 2">
                <a:extLst>
                  <a:ext uri="{FF2B5EF4-FFF2-40B4-BE49-F238E27FC236}">
                    <a16:creationId xmlns:a16="http://schemas.microsoft.com/office/drawing/2014/main" id="{B3D1C274-DA2E-F8E9-DBD4-8893F8B6745B}"/>
                  </a:ext>
                </a:extLst>
              </p:cNvPr>
              <p:cNvSpPr txBox="1">
                <a:spLocks noRot="1" noChangeAspect="1" noMove="1" noResize="1" noEditPoints="1" noAdjustHandles="1" noChangeArrowheads="1" noChangeShapeType="1" noTextEdit="1"/>
              </p:cNvSpPr>
              <p:nvPr/>
            </p:nvSpPr>
            <p:spPr>
              <a:xfrm>
                <a:off x="596389" y="1915922"/>
                <a:ext cx="11085326" cy="490199"/>
              </a:xfrm>
              <a:prstGeom prst="rect">
                <a:avLst/>
              </a:prstGeom>
              <a:blipFill>
                <a:blip r:embed="rId6"/>
                <a:stretch>
                  <a:fillRect t="-7407" b="-2345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31082DB0-A839-2C8F-0CB0-50334E1BEAD0}"/>
              </a:ext>
            </a:extLst>
          </p:cNvPr>
          <p:cNvSpPr/>
          <p:nvPr/>
        </p:nvSpPr>
        <p:spPr>
          <a:xfrm>
            <a:off x="4420606" y="4790275"/>
            <a:ext cx="464910" cy="553757"/>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BEC99CC9-4BE3-784E-21BF-76DF51061221}"/>
              </a:ext>
            </a:extLst>
          </p:cNvPr>
          <p:cNvCxnSpPr>
            <a:cxnSpLocks/>
          </p:cNvCxnSpPr>
          <p:nvPr/>
        </p:nvCxnSpPr>
        <p:spPr>
          <a:xfrm flipV="1">
            <a:off x="5689743" y="2792896"/>
            <a:ext cx="0" cy="24450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BDC9FF9-2C40-8ACF-1502-F27AA5572A2C}"/>
                  </a:ext>
                </a:extLst>
              </p:cNvPr>
              <p:cNvSpPr txBox="1"/>
              <p:nvPr/>
            </p:nvSpPr>
            <p:spPr>
              <a:xfrm>
                <a:off x="5339773" y="5228675"/>
                <a:ext cx="115824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rgbClr val="FF0000"/>
                          </a:solidFill>
                          <a:latin typeface="Cambria Math" panose="02040503050406030204" pitchFamily="18" charset="0"/>
                          <a:ea typeface="Cambria Math" panose="02040503050406030204" pitchFamily="18" charset="0"/>
                        </a:rPr>
                        <m:t>300 </m:t>
                      </m:r>
                      <m:r>
                        <m:rPr>
                          <m:sty m:val="p"/>
                        </m:rPr>
                        <a:rPr lang="de-DE">
                          <a:solidFill>
                            <a:srgbClr val="FF0000"/>
                          </a:solidFill>
                          <a:latin typeface="Cambria Math" panose="02040503050406030204" pitchFamily="18" charset="0"/>
                          <a:ea typeface="Cambria Math" panose="02040503050406030204" pitchFamily="18" charset="0"/>
                        </a:rPr>
                        <m:t>GeV</m:t>
                      </m:r>
                    </m:oMath>
                  </m:oMathPara>
                </a14:m>
                <a:endParaRPr lang="en-US" dirty="0">
                  <a:solidFill>
                    <a:srgbClr val="FF0000"/>
                  </a:solidFill>
                </a:endParaRPr>
              </a:p>
            </p:txBody>
          </p:sp>
        </mc:Choice>
        <mc:Fallback xmlns="">
          <p:sp>
            <p:nvSpPr>
              <p:cNvPr id="32" name="TextBox 31">
                <a:extLst>
                  <a:ext uri="{FF2B5EF4-FFF2-40B4-BE49-F238E27FC236}">
                    <a16:creationId xmlns:a16="http://schemas.microsoft.com/office/drawing/2014/main" id="{FBDC9FF9-2C40-8ACF-1502-F27AA5572A2C}"/>
                  </a:ext>
                </a:extLst>
              </p:cNvPr>
              <p:cNvSpPr txBox="1">
                <a:spLocks noRot="1" noChangeAspect="1" noMove="1" noResize="1" noEditPoints="1" noAdjustHandles="1" noChangeArrowheads="1" noChangeShapeType="1" noTextEdit="1"/>
              </p:cNvSpPr>
              <p:nvPr/>
            </p:nvSpPr>
            <p:spPr>
              <a:xfrm>
                <a:off x="5339773" y="5228675"/>
                <a:ext cx="1158244" cy="369332"/>
              </a:xfrm>
              <a:prstGeom prst="rect">
                <a:avLst/>
              </a:prstGeom>
              <a:blipFill>
                <a:blip r:embed="rId9"/>
                <a:stretch>
                  <a:fillRect/>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C9D0A664-43E7-2943-7121-603501A0A02A}"/>
              </a:ext>
            </a:extLst>
          </p:cNvPr>
          <p:cNvCxnSpPr/>
          <p:nvPr/>
        </p:nvCxnSpPr>
        <p:spPr>
          <a:xfrm>
            <a:off x="1530626" y="1639957"/>
            <a:ext cx="108336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02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66737-009F-76E9-391C-A4B6B7D831C1}"/>
              </a:ext>
            </a:extLst>
          </p:cNvPr>
          <p:cNvSpPr>
            <a:spLocks noGrp="1"/>
          </p:cNvSpPr>
          <p:nvPr>
            <p:ph type="title"/>
          </p:nvPr>
        </p:nvSpPr>
        <p:spPr/>
        <p:txBody>
          <a:bodyPr/>
          <a:lstStyle/>
          <a:p>
            <a:r>
              <a:rPr lang="en-US" dirty="0"/>
              <a:t>Leptoquarks (LQs)</a:t>
            </a:r>
          </a:p>
        </p:txBody>
      </p:sp>
      <mc:AlternateContent xmlns:mc="http://schemas.openxmlformats.org/markup-compatibility/2006" xmlns:a14="http://schemas.microsoft.com/office/drawing/2010/main">
        <mc:Choice Requires="a14">
          <p:sp>
            <p:nvSpPr>
              <p:cNvPr id="7" name="Inhaltsplatzhalter 10">
                <a:extLst>
                  <a:ext uri="{FF2B5EF4-FFF2-40B4-BE49-F238E27FC236}">
                    <a16:creationId xmlns:a16="http://schemas.microsoft.com/office/drawing/2014/main" id="{C5332478-2C6F-872D-D8CF-88C4F4608F75}"/>
                  </a:ext>
                </a:extLst>
              </p:cNvPr>
              <p:cNvSpPr>
                <a:spLocks noGrp="1"/>
              </p:cNvSpPr>
              <p:nvPr>
                <p:ph idx="1"/>
              </p:nvPr>
            </p:nvSpPr>
            <p:spPr/>
            <p:txBody>
              <a:bodyPr/>
              <a:lstStyle/>
              <a:p>
                <a:r>
                  <a:rPr lang="en-US" dirty="0"/>
                  <a:t>Couple simultaneously to leptons and quarks</a:t>
                </a:r>
              </a:p>
              <a:p>
                <a:r>
                  <a:rPr lang="en-US" dirty="0"/>
                  <a:t>Carry color and electric charge</a:t>
                </a:r>
              </a:p>
              <a:p>
                <a:pPr marL="452438" lvl="1" indent="-185738"/>
                <a:r>
                  <a:rPr lang="en-US" dirty="0"/>
                  <a:t>Possible charge: </a:t>
                </a:r>
                <a14:m>
                  <m:oMath xmlns:m="http://schemas.openxmlformats.org/officeDocument/2006/math">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3</m:t>
                        </m:r>
                      </m:den>
                    </m:f>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2</m:t>
                        </m:r>
                      </m:num>
                      <m:den>
                        <m:r>
                          <a:rPr lang="de-DE" b="0" i="1" smtClean="0">
                            <a:latin typeface="Cambria Math" panose="02040503050406030204" pitchFamily="18" charset="0"/>
                          </a:rPr>
                          <m:t>3</m:t>
                        </m:r>
                      </m:den>
                    </m:f>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4</m:t>
                        </m:r>
                      </m:num>
                      <m:den>
                        <m:r>
                          <a:rPr lang="de-DE" b="0" i="1" smtClean="0">
                            <a:latin typeface="Cambria Math" panose="02040503050406030204" pitchFamily="18" charset="0"/>
                          </a:rPr>
                          <m:t>3</m:t>
                        </m:r>
                      </m:den>
                    </m:f>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5</m:t>
                        </m:r>
                      </m:num>
                      <m:den>
                        <m:r>
                          <a:rPr lang="de-DE" b="0" i="1" smtClean="0">
                            <a:latin typeface="Cambria Math" panose="02040503050406030204" pitchFamily="18" charset="0"/>
                          </a:rPr>
                          <m:t>3</m:t>
                        </m:r>
                      </m:den>
                    </m:f>
                  </m:oMath>
                </a14:m>
                <a:endParaRPr lang="de-DE" b="0" dirty="0"/>
              </a:p>
              <a:p>
                <a:pPr marL="0" indent="-190500"/>
                <a:r>
                  <a:rPr lang="en-US" dirty="0"/>
                  <a:t>Carry lepton and baryon quantum number</a:t>
                </a:r>
              </a:p>
              <a:p>
                <a:r>
                  <a:rPr lang="en-US" dirty="0"/>
                  <a:t>Spin: 0 (scalar LQs), 1 (vector LQs) </a:t>
                </a:r>
              </a:p>
              <a:p>
                <a:r>
                  <a:rPr lang="en-US" dirty="0"/>
                  <a:t>Decay into lepton-quark pair</a:t>
                </a:r>
              </a:p>
              <a:p>
                <a:r>
                  <a:rPr lang="en-US" dirty="0"/>
                  <a:t>Hints to LQs:</a:t>
                </a:r>
              </a:p>
              <a:p>
                <a:pPr marL="452438" lvl="1" indent="-185738"/>
                <a:r>
                  <a:rPr lang="en-US" dirty="0"/>
                  <a:t>Predicted by Grand Unified Theories</a:t>
                </a:r>
              </a:p>
              <a:p>
                <a:pPr marL="452438" lvl="1" indent="-185738"/>
                <a:r>
                  <a:rPr lang="en-US" dirty="0"/>
                  <a:t>Could explain lepton flavor violation in B decays</a:t>
                </a:r>
              </a:p>
              <a:p>
                <a:endParaRPr lang="en-US" dirty="0"/>
              </a:p>
              <a:p>
                <a:endParaRPr lang="en-US" dirty="0"/>
              </a:p>
              <a:p>
                <a:endParaRPr lang="en-US" dirty="0"/>
              </a:p>
            </p:txBody>
          </p:sp>
        </mc:Choice>
        <mc:Fallback xmlns="">
          <p:sp>
            <p:nvSpPr>
              <p:cNvPr id="7" name="Inhaltsplatzhalter 10">
                <a:extLst>
                  <a:ext uri="{FF2B5EF4-FFF2-40B4-BE49-F238E27FC236}">
                    <a16:creationId xmlns:a16="http://schemas.microsoft.com/office/drawing/2014/main" id="{C5332478-2C6F-872D-D8CF-88C4F4608F75}"/>
                  </a:ext>
                </a:extLst>
              </p:cNvPr>
              <p:cNvSpPr>
                <a:spLocks noGrp="1" noRot="1" noChangeAspect="1" noMove="1" noResize="1" noEditPoints="1" noAdjustHandles="1" noChangeArrowheads="1" noChangeShapeType="1" noTextEdit="1"/>
              </p:cNvSpPr>
              <p:nvPr>
                <p:ph idx="1"/>
              </p:nvPr>
            </p:nvSpPr>
            <p:spPr>
              <a:blipFill>
                <a:blip r:embed="rId3"/>
                <a:stretch>
                  <a:fillRect l="-763" t="-1551"/>
                </a:stretch>
              </a:blipFill>
            </p:spPr>
            <p:txBody>
              <a:bodyPr/>
              <a:lstStyle/>
              <a:p>
                <a:r>
                  <a:rPr lang="en-US">
                    <a:noFill/>
                  </a:rPr>
                  <a:t> </a:t>
                </a:r>
              </a:p>
            </p:txBody>
          </p:sp>
        </mc:Fallback>
      </mc:AlternateContent>
      <p:sp>
        <p:nvSpPr>
          <p:cNvPr id="4" name="Datumsplatzhalter 3">
            <a:extLst>
              <a:ext uri="{FF2B5EF4-FFF2-40B4-BE49-F238E27FC236}">
                <a16:creationId xmlns:a16="http://schemas.microsoft.com/office/drawing/2014/main" id="{3E587D36-7B9E-F6E1-F20E-53D5F59AB591}"/>
              </a:ext>
            </a:extLst>
          </p:cNvPr>
          <p:cNvSpPr>
            <a:spLocks noGrp="1"/>
          </p:cNvSpPr>
          <p:nvPr>
            <p:ph type="dt" sz="half" idx="10"/>
          </p:nvPr>
        </p:nvSpPr>
        <p:spPr/>
        <p:txBody>
          <a:bodyPr/>
          <a:lstStyle/>
          <a:p>
            <a:r>
              <a:rPr lang="en-US"/>
              <a:t>13.01.2025</a:t>
            </a:r>
            <a:endParaRPr lang="en-US" dirty="0"/>
          </a:p>
        </p:txBody>
      </p:sp>
      <p:sp>
        <p:nvSpPr>
          <p:cNvPr id="5" name="Fußzeilenplatzhalter 4">
            <a:extLst>
              <a:ext uri="{FF2B5EF4-FFF2-40B4-BE49-F238E27FC236}">
                <a16:creationId xmlns:a16="http://schemas.microsoft.com/office/drawing/2014/main" id="{2805BB4A-048B-B77F-36E4-78393ED32B85}"/>
              </a:ext>
            </a:extLst>
          </p:cNvPr>
          <p:cNvSpPr>
            <a:spLocks noGrp="1"/>
          </p:cNvSpPr>
          <p:nvPr>
            <p:ph type="ftr" sz="quarter" idx="11"/>
          </p:nvPr>
        </p:nvSpPr>
        <p:spPr/>
        <p:txBody>
          <a:bodyPr/>
          <a:lstStyle/>
          <a:p>
            <a:r>
              <a:rPr lang="en-US" dirty="0"/>
              <a:t>Maria Leibelt - leptoquarks decaying into the btau final state</a:t>
            </a:r>
          </a:p>
        </p:txBody>
      </p:sp>
      <p:sp>
        <p:nvSpPr>
          <p:cNvPr id="6" name="Foliennummernplatzhalter 5">
            <a:extLst>
              <a:ext uri="{FF2B5EF4-FFF2-40B4-BE49-F238E27FC236}">
                <a16:creationId xmlns:a16="http://schemas.microsoft.com/office/drawing/2014/main" id="{B1B5EC04-A51B-F2A4-A39E-5F9D7574D6FA}"/>
              </a:ext>
            </a:extLst>
          </p:cNvPr>
          <p:cNvSpPr>
            <a:spLocks noGrp="1"/>
          </p:cNvSpPr>
          <p:nvPr>
            <p:ph type="sldNum" sz="quarter" idx="12"/>
          </p:nvPr>
        </p:nvSpPr>
        <p:spPr/>
        <p:txBody>
          <a:bodyPr/>
          <a:lstStyle/>
          <a:p>
            <a:fld id="{9E4A4AE1-0A76-41A0-8B58-58D6B4CCB40E}" type="slidenum">
              <a:rPr lang="en-US" smtClean="0"/>
              <a:t>2</a:t>
            </a:fld>
            <a:endParaRPr lang="en-US" dirty="0"/>
          </a:p>
        </p:txBody>
      </p:sp>
      <p:cxnSp>
        <p:nvCxnSpPr>
          <p:cNvPr id="3" name="Gerader Verbinder 2">
            <a:extLst>
              <a:ext uri="{FF2B5EF4-FFF2-40B4-BE49-F238E27FC236}">
                <a16:creationId xmlns:a16="http://schemas.microsoft.com/office/drawing/2014/main" id="{0004E8AC-B7BA-7355-01CC-E038D46FB5F6}"/>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DA4A0ADC-802D-411E-36DB-5E2F40F26A82}"/>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feld 9">
            <a:extLst>
              <a:ext uri="{FF2B5EF4-FFF2-40B4-BE49-F238E27FC236}">
                <a16:creationId xmlns:a16="http://schemas.microsoft.com/office/drawing/2014/main" id="{C6374FED-3D4F-BA23-3B15-7876ECA5A18B}"/>
              </a:ext>
            </a:extLst>
          </p:cNvPr>
          <p:cNvSpPr txBox="1"/>
          <p:nvPr/>
        </p:nvSpPr>
        <p:spPr>
          <a:xfrm>
            <a:off x="173984" y="0"/>
            <a:ext cx="2189375" cy="261610"/>
          </a:xfrm>
          <a:prstGeom prst="rect">
            <a:avLst/>
          </a:prstGeom>
          <a:noFill/>
        </p:spPr>
        <p:txBody>
          <a:bodyPr wrap="square">
            <a:spAutoFit/>
          </a:bodyPr>
          <a:lstStyle/>
          <a:p>
            <a:pPr algn="ctr"/>
            <a:r>
              <a:rPr lang="en-US" sz="1100" dirty="0">
                <a:solidFill>
                  <a:srgbClr val="96BACC"/>
                </a:solidFill>
              </a:rPr>
              <a:t>Leptoquarks</a:t>
            </a:r>
          </a:p>
        </p:txBody>
      </p:sp>
      <p:pic>
        <p:nvPicPr>
          <p:cNvPr id="11" name="Grafik 10">
            <a:extLst>
              <a:ext uri="{FF2B5EF4-FFF2-40B4-BE49-F238E27FC236}">
                <a16:creationId xmlns:a16="http://schemas.microsoft.com/office/drawing/2014/main" id="{1E0551D7-AD71-6663-FE4B-2F1DFDF06DC7}"/>
              </a:ext>
            </a:extLst>
          </p:cNvPr>
          <p:cNvPicPr>
            <a:picLocks noChangeAspect="1"/>
          </p:cNvPicPr>
          <p:nvPr/>
        </p:nvPicPr>
        <p:blipFill>
          <a:blip r:embed="rId4"/>
          <a:stretch>
            <a:fillRect/>
          </a:stretch>
        </p:blipFill>
        <p:spPr>
          <a:xfrm>
            <a:off x="8153039" y="2397546"/>
            <a:ext cx="3528677" cy="2991252"/>
          </a:xfrm>
          <a:prstGeom prst="rect">
            <a:avLst/>
          </a:prstGeom>
        </p:spPr>
      </p:pic>
    </p:spTree>
    <p:extLst>
      <p:ext uri="{BB962C8B-B14F-4D97-AF65-F5344CB8AC3E}">
        <p14:creationId xmlns:p14="http://schemas.microsoft.com/office/powerpoint/2010/main" val="30992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3913-559A-9BA9-4E35-F052A4C35B0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Inhaltsplatzhalter 4">
                <a:extLst>
                  <a:ext uri="{FF2B5EF4-FFF2-40B4-BE49-F238E27FC236}">
                    <a16:creationId xmlns:a16="http://schemas.microsoft.com/office/drawing/2014/main" id="{EE11AB58-A5D3-7B5B-EF89-F896165968B4}"/>
                  </a:ext>
                </a:extLst>
              </p:cNvPr>
              <p:cNvSpPr>
                <a:spLocks noGrp="1"/>
              </p:cNvSpPr>
              <p:nvPr>
                <p:ph idx="1"/>
              </p:nvPr>
            </p:nvSpPr>
            <p:spPr>
              <a:xfrm>
                <a:off x="493159" y="1304818"/>
                <a:ext cx="11188557" cy="5106255"/>
              </a:xfrm>
            </p:spPr>
            <p:txBody>
              <a:bodyPr>
                <a:normAutofit/>
              </a:bodyPr>
              <a:lstStyle/>
              <a:p>
                <a:r>
                  <a:rPr lang="en-US" dirty="0"/>
                  <a:t>Take the cuts from event selection</a:t>
                </a:r>
              </a:p>
              <a:p>
                <a:pPr marL="77788"/>
                <a:r>
                  <a:rPr lang="en-US" dirty="0" err="1"/>
                  <a:t>Devide</a:t>
                </a:r>
                <a:r>
                  <a:rPr lang="en-US" dirty="0"/>
                  <a:t> the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𝑙𝑒𝑝</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dirty="0"/>
                  <a:t> and the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dirty="0"/>
                  <a:t> channel into:</a:t>
                </a:r>
              </a:p>
              <a:p>
                <a:pPr marL="534988" lvl="1"/>
                <a:r>
                  <a:rPr lang="en-US" dirty="0"/>
                  <a:t>High b-jet </a:t>
                </a:r>
                <a14:m>
                  <m:oMath xmlns:m="http://schemas.openxmlformats.org/officeDocument/2006/math">
                    <m:r>
                      <a:rPr lang="de-DE" dirty="0">
                        <a:latin typeface="Cambria Math" panose="02040503050406030204" pitchFamily="18" charset="0"/>
                      </a:rPr>
                      <m:t> </m:t>
                    </m:r>
                    <m:sSub>
                      <m:sSubPr>
                        <m:ctrlPr>
                          <a:rPr lang="de-DE" i="1" dirty="0">
                            <a:latin typeface="Cambria Math" panose="02040503050406030204" pitchFamily="18" charset="0"/>
                          </a:rPr>
                        </m:ctrlPr>
                      </m:sSubPr>
                      <m:e>
                        <m:r>
                          <a:rPr lang="de-DE" dirty="0">
                            <a:latin typeface="Cambria Math" panose="02040503050406030204" pitchFamily="18" charset="0"/>
                          </a:rPr>
                          <m:t>𝑝</m:t>
                        </m:r>
                      </m:e>
                      <m:sub>
                        <m:r>
                          <a:rPr lang="de-DE" dirty="0">
                            <a:latin typeface="Cambria Math" panose="02040503050406030204" pitchFamily="18" charset="0"/>
                          </a:rPr>
                          <m:t>𝑇</m:t>
                        </m:r>
                      </m:sub>
                    </m:sSub>
                  </m:oMath>
                </a14:m>
                <a:r>
                  <a:rPr lang="de-DE" b="0" i="0" dirty="0"/>
                  <a:t> region </a:t>
                </a:r>
                <a14:m>
                  <m:oMath xmlns:m="http://schemas.openxmlformats.org/officeDocument/2006/math">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i="1" dirty="0">
                            <a:latin typeface="Cambria Math" panose="02040503050406030204" pitchFamily="18" charset="0"/>
                          </a:rPr>
                          <m:t>𝑇</m:t>
                        </m:r>
                        <m:r>
                          <a:rPr lang="de-DE" i="1" dirty="0">
                            <a:latin typeface="Cambria Math" panose="02040503050406030204" pitchFamily="18" charset="0"/>
                          </a:rPr>
                          <m:t>,</m:t>
                        </m:r>
                        <m:r>
                          <a:rPr lang="de-DE" i="1" dirty="0">
                            <a:latin typeface="Cambria Math" panose="02040503050406030204" pitchFamily="18" charset="0"/>
                          </a:rPr>
                          <m:t>𝑙𝑒𝑎𝑑𝑖𝑛𝑔</m:t>
                        </m:r>
                      </m:sub>
                    </m:sSub>
                    <m:r>
                      <a:rPr lang="de-DE" i="1" dirty="0">
                        <a:latin typeface="Cambria Math" panose="02040503050406030204" pitchFamily="18" charset="0"/>
                      </a:rPr>
                      <m:t>&gt;200</m:t>
                    </m:r>
                    <m:r>
                      <a:rPr lang="de-DE" b="0" i="1" dirty="0" smtClean="0">
                        <a:latin typeface="Cambria Math" panose="02040503050406030204" pitchFamily="18" charset="0"/>
                      </a:rPr>
                      <m:t> </m:t>
                    </m:r>
                    <m:r>
                      <m:rPr>
                        <m:sty m:val="p"/>
                      </m:rPr>
                      <a:rPr lang="de-DE" i="0" dirty="0">
                        <a:latin typeface="Cambria Math" panose="02040503050406030204" pitchFamily="18" charset="0"/>
                      </a:rPr>
                      <m:t>GeV</m:t>
                    </m:r>
                    <m:r>
                      <a:rPr lang="de-DE" i="0" dirty="0">
                        <a:latin typeface="Cambria Math" panose="02040503050406030204" pitchFamily="18" charset="0"/>
                      </a:rPr>
                      <m:t> </m:t>
                    </m:r>
                  </m:oMath>
                </a14:m>
                <a:r>
                  <a:rPr lang="en-US" dirty="0"/>
                  <a:t> </a:t>
                </a:r>
              </a:p>
              <a:p>
                <a:pPr marL="534988" lvl="1"/>
                <a:r>
                  <a:rPr lang="en-US" dirty="0"/>
                  <a:t>Low b-jet </a:t>
                </a:r>
                <a14:m>
                  <m:oMath xmlns:m="http://schemas.openxmlformats.org/officeDocument/2006/math">
                    <m:r>
                      <a:rPr lang="de-DE" dirty="0">
                        <a:latin typeface="Cambria Math" panose="02040503050406030204" pitchFamily="18" charset="0"/>
                      </a:rPr>
                      <m:t> </m:t>
                    </m:r>
                    <m:sSub>
                      <m:sSubPr>
                        <m:ctrlPr>
                          <a:rPr lang="de-DE" i="1" dirty="0">
                            <a:latin typeface="Cambria Math" panose="02040503050406030204" pitchFamily="18" charset="0"/>
                          </a:rPr>
                        </m:ctrlPr>
                      </m:sSubPr>
                      <m:e>
                        <m:r>
                          <a:rPr lang="de-DE" dirty="0">
                            <a:latin typeface="Cambria Math" panose="02040503050406030204" pitchFamily="18" charset="0"/>
                          </a:rPr>
                          <m:t>𝑝</m:t>
                        </m:r>
                      </m:e>
                      <m:sub>
                        <m:r>
                          <a:rPr lang="de-DE" dirty="0">
                            <a:latin typeface="Cambria Math" panose="02040503050406030204" pitchFamily="18" charset="0"/>
                          </a:rPr>
                          <m:t>𝑇</m:t>
                        </m:r>
                      </m:sub>
                    </m:sSub>
                  </m:oMath>
                </a14:m>
                <a:r>
                  <a:rPr lang="de-DE" i="0" dirty="0"/>
                  <a:t> region </a:t>
                </a:r>
                <a14:m>
                  <m:oMath xmlns:m="http://schemas.openxmlformats.org/officeDocument/2006/math">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i="1" dirty="0">
                            <a:latin typeface="Cambria Math" panose="02040503050406030204" pitchFamily="18" charset="0"/>
                          </a:rPr>
                          <m:t>𝑇</m:t>
                        </m:r>
                        <m:r>
                          <a:rPr lang="de-DE" i="1" dirty="0">
                            <a:latin typeface="Cambria Math" panose="02040503050406030204" pitchFamily="18" charset="0"/>
                          </a:rPr>
                          <m:t>,</m:t>
                        </m:r>
                        <m:r>
                          <a:rPr lang="de-DE" i="1" dirty="0">
                            <a:latin typeface="Cambria Math" panose="02040503050406030204" pitchFamily="18" charset="0"/>
                          </a:rPr>
                          <m:t>𝑙𝑒𝑎𝑑𝑖𝑛𝑔</m:t>
                        </m:r>
                      </m:sub>
                    </m:sSub>
                    <m:r>
                      <a:rPr lang="de-DE" i="1" dirty="0">
                        <a:latin typeface="Cambria Math" panose="02040503050406030204" pitchFamily="18" charset="0"/>
                      </a:rPr>
                      <m:t>&lt;200 </m:t>
                    </m:r>
                    <m:r>
                      <m:rPr>
                        <m:sty m:val="p"/>
                      </m:rPr>
                      <a:rPr lang="de-DE" i="0" dirty="0">
                        <a:latin typeface="Cambria Math" panose="02040503050406030204" pitchFamily="18" charset="0"/>
                      </a:rPr>
                      <m:t>GeV</m:t>
                    </m:r>
                    <m:r>
                      <a:rPr lang="de-DE" i="1" dirty="0">
                        <a:latin typeface="Cambria Math" panose="02040503050406030204" pitchFamily="18" charset="0"/>
                      </a:rPr>
                      <m:t> </m:t>
                    </m:r>
                  </m:oMath>
                </a14:m>
                <a:br>
                  <a:rPr lang="de-DE" dirty="0"/>
                </a:br>
                <a:r>
                  <a:rPr lang="en-US" dirty="0"/>
                  <a:t>(targets especially Drell-Yan Production)</a:t>
                </a:r>
              </a:p>
              <a:p>
                <a:pPr marL="306388" lvl="1" indent="0">
                  <a:buNone/>
                </a:pPr>
                <a:endParaRPr lang="en-US" dirty="0"/>
              </a:p>
              <a:p>
                <a:pPr marL="763588" lvl="1" indent="-457200">
                  <a:buFont typeface="Aptos" panose="020B0004020202020204" pitchFamily="34" charset="0"/>
                  <a:buChar char="→"/>
                </a:pPr>
                <a:r>
                  <a:rPr lang="en-US" sz="3200" dirty="0"/>
                  <a:t>4 signal regions</a:t>
                </a:r>
              </a:p>
            </p:txBody>
          </p:sp>
        </mc:Choice>
        <mc:Fallback xmlns="">
          <p:sp>
            <p:nvSpPr>
              <p:cNvPr id="5" name="Inhaltsplatzhalter 4">
                <a:extLst>
                  <a:ext uri="{FF2B5EF4-FFF2-40B4-BE49-F238E27FC236}">
                    <a16:creationId xmlns:a16="http://schemas.microsoft.com/office/drawing/2014/main" id="{EE11AB58-A5D3-7B5B-EF89-F896165968B4}"/>
                  </a:ext>
                </a:extLst>
              </p:cNvPr>
              <p:cNvSpPr>
                <a:spLocks noGrp="1" noRot="1" noChangeAspect="1" noMove="1" noResize="1" noEditPoints="1" noAdjustHandles="1" noChangeArrowheads="1" noChangeShapeType="1" noTextEdit="1"/>
              </p:cNvSpPr>
              <p:nvPr>
                <p:ph idx="1"/>
              </p:nvPr>
            </p:nvSpPr>
            <p:spPr>
              <a:xfrm>
                <a:off x="493159" y="1304818"/>
                <a:ext cx="11188557" cy="5106255"/>
              </a:xfrm>
              <a:blipFill>
                <a:blip r:embed="rId3"/>
                <a:stretch>
                  <a:fillRect l="-763" t="-1551"/>
                </a:stretch>
              </a:blipFill>
            </p:spPr>
            <p:txBody>
              <a:bodyPr/>
              <a:lstStyle/>
              <a:p>
                <a:r>
                  <a:rPr lang="en-US">
                    <a:noFill/>
                  </a:rPr>
                  <a:t> </a:t>
                </a:r>
              </a:p>
            </p:txBody>
          </p:sp>
        </mc:Fallback>
      </mc:AlternateContent>
      <p:sp>
        <p:nvSpPr>
          <p:cNvPr id="21" name="Fußzeilenplatzhalter 20">
            <a:extLst>
              <a:ext uri="{FF2B5EF4-FFF2-40B4-BE49-F238E27FC236}">
                <a16:creationId xmlns:a16="http://schemas.microsoft.com/office/drawing/2014/main" id="{8ABD191B-E669-86DE-B4E8-8AB1B9B11422}"/>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7ADC986B-262B-FEE5-51ED-70AE2D143FDC}"/>
              </a:ext>
            </a:extLst>
          </p:cNvPr>
          <p:cNvSpPr>
            <a:spLocks noGrp="1"/>
          </p:cNvSpPr>
          <p:nvPr>
            <p:ph type="sldNum" sz="quarter" idx="12"/>
          </p:nvPr>
        </p:nvSpPr>
        <p:spPr/>
        <p:txBody>
          <a:bodyPr/>
          <a:lstStyle/>
          <a:p>
            <a:fld id="{9E4A4AE1-0A76-41A0-8B58-58D6B4CCB40E}" type="slidenum">
              <a:rPr lang="en-US" smtClean="0"/>
              <a:t>20</a:t>
            </a:fld>
            <a:endParaRPr lang="en-US" dirty="0"/>
          </a:p>
        </p:txBody>
      </p:sp>
      <p:cxnSp>
        <p:nvCxnSpPr>
          <p:cNvPr id="8" name="Gerader Verbinder 7">
            <a:extLst>
              <a:ext uri="{FF2B5EF4-FFF2-40B4-BE49-F238E27FC236}">
                <a16:creationId xmlns:a16="http://schemas.microsoft.com/office/drawing/2014/main" id="{53170C9C-9F9E-6D2C-90BF-89DF57D6818D}"/>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5BE334CF-4C53-4D8C-ECB4-C1093C1293C3}"/>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a:extLst>
              <a:ext uri="{FF2B5EF4-FFF2-40B4-BE49-F238E27FC236}">
                <a16:creationId xmlns:a16="http://schemas.microsoft.com/office/drawing/2014/main" id="{D478EB5C-4F2C-8441-45B9-7AA2D627C5A5}"/>
              </a:ext>
            </a:extLst>
          </p:cNvPr>
          <p:cNvCxnSpPr>
            <a:cxnSpLocks/>
            <a:stCxn id="9" idx="6"/>
            <a:endCxn id="11"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F85AB3A3-AFEF-B9FE-B6E0-1166FC44100A}"/>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r Verbinder 11">
            <a:extLst>
              <a:ext uri="{FF2B5EF4-FFF2-40B4-BE49-F238E27FC236}">
                <a16:creationId xmlns:a16="http://schemas.microsoft.com/office/drawing/2014/main" id="{C0C6B9A8-DDB8-522F-73EC-B5404D757AA8}"/>
              </a:ext>
            </a:extLst>
          </p:cNvPr>
          <p:cNvCxnSpPr>
            <a:cxnSpLocks/>
            <a:stCxn id="11" idx="6"/>
            <a:endCxn id="1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3" name="Ellipse 12">
            <a:extLst>
              <a:ext uri="{FF2B5EF4-FFF2-40B4-BE49-F238E27FC236}">
                <a16:creationId xmlns:a16="http://schemas.microsoft.com/office/drawing/2014/main" id="{115542ED-3172-929C-AD77-18CF38DD617E}"/>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Gerader Verbinder 13">
            <a:extLst>
              <a:ext uri="{FF2B5EF4-FFF2-40B4-BE49-F238E27FC236}">
                <a16:creationId xmlns:a16="http://schemas.microsoft.com/office/drawing/2014/main" id="{FF7FA96A-BAE0-CDD0-20D3-CE95B1333F1B}"/>
              </a:ext>
            </a:extLst>
          </p:cNvPr>
          <p:cNvCxnSpPr>
            <a:cxnSpLocks/>
            <a:stCxn id="13" idx="6"/>
            <a:endCxn id="23"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42964EDC-C6E3-7E9E-0693-2080AF97ED54}"/>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umsplatzhalter 3">
            <a:extLst>
              <a:ext uri="{FF2B5EF4-FFF2-40B4-BE49-F238E27FC236}">
                <a16:creationId xmlns:a16="http://schemas.microsoft.com/office/drawing/2014/main" id="{0CD1654F-E0F2-8FDD-B5BE-268371C0D35E}"/>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117" name="Title 116">
            <a:extLst>
              <a:ext uri="{FF2B5EF4-FFF2-40B4-BE49-F238E27FC236}">
                <a16:creationId xmlns:a16="http://schemas.microsoft.com/office/drawing/2014/main" id="{78079783-EB36-1FC8-E235-A2844F88BCAB}"/>
              </a:ext>
            </a:extLst>
          </p:cNvPr>
          <p:cNvSpPr>
            <a:spLocks noGrp="1"/>
          </p:cNvSpPr>
          <p:nvPr>
            <p:ph type="title"/>
          </p:nvPr>
        </p:nvSpPr>
        <p:spPr/>
        <p:txBody>
          <a:bodyPr/>
          <a:lstStyle/>
          <a:p>
            <a:r>
              <a:rPr lang="en-US" dirty="0"/>
              <a:t>Signal Region</a:t>
            </a:r>
          </a:p>
        </p:txBody>
      </p:sp>
      <p:sp>
        <p:nvSpPr>
          <p:cNvPr id="118" name="Textfeld 25">
            <a:extLst>
              <a:ext uri="{FF2B5EF4-FFF2-40B4-BE49-F238E27FC236}">
                <a16:creationId xmlns:a16="http://schemas.microsoft.com/office/drawing/2014/main" id="{162C22D3-1862-63A6-D35F-BC1E86E7DAEE}"/>
              </a:ext>
            </a:extLst>
          </p:cNvPr>
          <p:cNvSpPr txBox="1"/>
          <p:nvPr/>
        </p:nvSpPr>
        <p:spPr>
          <a:xfrm>
            <a:off x="5001312" y="-1771"/>
            <a:ext cx="2189375" cy="261610"/>
          </a:xfrm>
          <a:prstGeom prst="rect">
            <a:avLst/>
          </a:prstGeom>
          <a:noFill/>
        </p:spPr>
        <p:txBody>
          <a:bodyPr wrap="square">
            <a:spAutoFit/>
          </a:bodyPr>
          <a:lstStyle/>
          <a:p>
            <a:pPr algn="ctr"/>
            <a:r>
              <a:rPr lang="en-US" sz="1100" dirty="0">
                <a:solidFill>
                  <a:srgbClr val="96BACC"/>
                </a:solidFill>
              </a:rPr>
              <a:t>Event Selection</a:t>
            </a:r>
          </a:p>
        </p:txBody>
      </p:sp>
    </p:spTree>
    <p:extLst>
      <p:ext uri="{BB962C8B-B14F-4D97-AF65-F5344CB8AC3E}">
        <p14:creationId xmlns:p14="http://schemas.microsoft.com/office/powerpoint/2010/main" val="43102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3623A-0A85-2650-1805-053EC65317A8}"/>
              </a:ext>
            </a:extLst>
          </p:cNvPr>
          <p:cNvSpPr>
            <a:spLocks noGrp="1"/>
          </p:cNvSpPr>
          <p:nvPr>
            <p:ph type="title"/>
          </p:nvPr>
        </p:nvSpPr>
        <p:spPr/>
        <p:txBody>
          <a:bodyPr>
            <a:normAutofit/>
          </a:bodyPr>
          <a:lstStyle/>
          <a:p>
            <a:r>
              <a:rPr lang="en-US" dirty="0"/>
              <a:t>Background Estimation</a:t>
            </a:r>
          </a:p>
        </p:txBody>
      </p:sp>
      <p:sp>
        <p:nvSpPr>
          <p:cNvPr id="21" name="Fußzeilenplatzhalter 20">
            <a:extLst>
              <a:ext uri="{FF2B5EF4-FFF2-40B4-BE49-F238E27FC236}">
                <a16:creationId xmlns:a16="http://schemas.microsoft.com/office/drawing/2014/main" id="{C91DD88E-94AD-0431-D6B9-69F999B53A03}"/>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F6E64F9F-5935-8C1B-1A4D-75B743D029B1}"/>
              </a:ext>
            </a:extLst>
          </p:cNvPr>
          <p:cNvSpPr>
            <a:spLocks noGrp="1"/>
          </p:cNvSpPr>
          <p:nvPr>
            <p:ph type="sldNum" sz="quarter" idx="12"/>
          </p:nvPr>
        </p:nvSpPr>
        <p:spPr/>
        <p:txBody>
          <a:bodyPr/>
          <a:lstStyle/>
          <a:p>
            <a:fld id="{9E4A4AE1-0A76-41A0-8B58-58D6B4CCB40E}" type="slidenum">
              <a:rPr lang="en-US" smtClean="0"/>
              <a:t>21</a:t>
            </a:fld>
            <a:endParaRPr lang="en-US"/>
          </a:p>
        </p:txBody>
      </p:sp>
      <p:cxnSp>
        <p:nvCxnSpPr>
          <p:cNvPr id="3" name="Gerader Verbinder 2">
            <a:extLst>
              <a:ext uri="{FF2B5EF4-FFF2-40B4-BE49-F238E27FC236}">
                <a16:creationId xmlns:a16="http://schemas.microsoft.com/office/drawing/2014/main" id="{05470735-A42F-66A5-23B3-27CAA16CA6FF}"/>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796078E3-759D-2E1D-6ED2-2D1542BB27A1}"/>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a:extLst>
              <a:ext uri="{FF2B5EF4-FFF2-40B4-BE49-F238E27FC236}">
                <a16:creationId xmlns:a16="http://schemas.microsoft.com/office/drawing/2014/main" id="{F400E193-A512-9867-F8EA-8E9DD0A94550}"/>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9">
            <a:extLst>
              <a:ext uri="{FF2B5EF4-FFF2-40B4-BE49-F238E27FC236}">
                <a16:creationId xmlns:a16="http://schemas.microsoft.com/office/drawing/2014/main" id="{C07AEEEC-F7B9-F372-C0AD-CDEEA8B1AE4D}"/>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r Verbinder 12">
            <a:extLst>
              <a:ext uri="{FF2B5EF4-FFF2-40B4-BE49-F238E27FC236}">
                <a16:creationId xmlns:a16="http://schemas.microsoft.com/office/drawing/2014/main" id="{39213903-21BF-1B25-DCD4-95871AFD0BDC}"/>
              </a:ext>
            </a:extLst>
          </p:cNvPr>
          <p:cNvCxnSpPr>
            <a:cxnSpLocks/>
            <a:stCxn id="28" idx="6"/>
            <a:endCxn id="14"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4" name="Ellipse 13">
            <a:extLst>
              <a:ext uri="{FF2B5EF4-FFF2-40B4-BE49-F238E27FC236}">
                <a16:creationId xmlns:a16="http://schemas.microsoft.com/office/drawing/2014/main" id="{225EDC74-B4C6-2BA0-ED20-E2F46E43E207}"/>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FF98173F-0B71-B024-9149-027A051050C0}"/>
              </a:ext>
            </a:extLst>
          </p:cNvPr>
          <p:cNvCxnSpPr>
            <a:cxnSpLocks/>
            <a:stCxn id="10" idx="6"/>
            <a:endCxn id="26"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3FCDEFB7-DD21-970B-DC88-3D7B116FF9A7}"/>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Gerader Verbinder 26">
            <a:extLst>
              <a:ext uri="{FF2B5EF4-FFF2-40B4-BE49-F238E27FC236}">
                <a16:creationId xmlns:a16="http://schemas.microsoft.com/office/drawing/2014/main" id="{91565497-AD8E-C62C-7B37-D01DD2453716}"/>
              </a:ext>
            </a:extLst>
          </p:cNvPr>
          <p:cNvCxnSpPr>
            <a:cxnSpLocks/>
            <a:stCxn id="26" idx="6"/>
            <a:endCxn id="28"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8" name="Ellipse 27">
            <a:extLst>
              <a:ext uri="{FF2B5EF4-FFF2-40B4-BE49-F238E27FC236}">
                <a16:creationId xmlns:a16="http://schemas.microsoft.com/office/drawing/2014/main" id="{977FD108-C186-63C3-7C8F-C70D6F889F87}"/>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a:extLst>
              <a:ext uri="{FF2B5EF4-FFF2-40B4-BE49-F238E27FC236}">
                <a16:creationId xmlns:a16="http://schemas.microsoft.com/office/drawing/2014/main" id="{3B348CA3-9BE7-C02A-F020-4D6B3E2C1355}"/>
              </a:ext>
            </a:extLst>
          </p:cNvPr>
          <p:cNvSpPr txBox="1"/>
          <p:nvPr/>
        </p:nvSpPr>
        <p:spPr>
          <a:xfrm>
            <a:off x="6640857" y="-742"/>
            <a:ext cx="2189375" cy="261610"/>
          </a:xfrm>
          <a:prstGeom prst="rect">
            <a:avLst/>
          </a:prstGeom>
          <a:noFill/>
        </p:spPr>
        <p:txBody>
          <a:bodyPr wrap="square">
            <a:spAutoFit/>
          </a:bodyPr>
          <a:lstStyle/>
          <a:p>
            <a:pPr algn="ctr"/>
            <a:r>
              <a:rPr lang="en-US" sz="1100" dirty="0">
                <a:solidFill>
                  <a:srgbClr val="96BACC"/>
                </a:solidFill>
              </a:rPr>
              <a:t>Background Estimation</a:t>
            </a:r>
          </a:p>
        </p:txBody>
      </p:sp>
      <p:sp>
        <p:nvSpPr>
          <p:cNvPr id="11" name="Datumsplatzhalter 3">
            <a:extLst>
              <a:ext uri="{FF2B5EF4-FFF2-40B4-BE49-F238E27FC236}">
                <a16:creationId xmlns:a16="http://schemas.microsoft.com/office/drawing/2014/main" id="{8880C2B5-937F-EE89-E049-5E46A8101B16}"/>
              </a:ext>
            </a:extLst>
          </p:cNvPr>
          <p:cNvSpPr>
            <a:spLocks noGrp="1"/>
          </p:cNvSpPr>
          <p:nvPr>
            <p:ph type="dt" sz="half" idx="10"/>
          </p:nvPr>
        </p:nvSpPr>
        <p:spPr>
          <a:xfrm>
            <a:off x="493159" y="6500186"/>
            <a:ext cx="3088241" cy="365125"/>
          </a:xfrm>
        </p:spPr>
        <p:txBody>
          <a:bodyPr/>
          <a:lstStyle/>
          <a:p>
            <a:r>
              <a:rPr lang="en-US"/>
              <a:t>13.01.2025</a:t>
            </a:r>
            <a:endParaRPr lang="en-US" dirty="0"/>
          </a:p>
        </p:txBody>
      </p:sp>
      <p:grpSp>
        <p:nvGrpSpPr>
          <p:cNvPr id="19" name="Group 18">
            <a:extLst>
              <a:ext uri="{FF2B5EF4-FFF2-40B4-BE49-F238E27FC236}">
                <a16:creationId xmlns:a16="http://schemas.microsoft.com/office/drawing/2014/main" id="{901C267C-00D5-13B5-78B4-FD34F15E2C92}"/>
              </a:ext>
            </a:extLst>
          </p:cNvPr>
          <p:cNvGrpSpPr/>
          <p:nvPr/>
        </p:nvGrpSpPr>
        <p:grpSpPr>
          <a:xfrm>
            <a:off x="855586" y="3907696"/>
            <a:ext cx="3709020" cy="850582"/>
            <a:chOff x="423727" y="4579756"/>
            <a:chExt cx="3709020" cy="850582"/>
          </a:xfrm>
        </p:grpSpPr>
        <p:pic>
          <p:nvPicPr>
            <p:cNvPr id="12" name="Grafik 12">
              <a:extLst>
                <a:ext uri="{FF2B5EF4-FFF2-40B4-BE49-F238E27FC236}">
                  <a16:creationId xmlns:a16="http://schemas.microsoft.com/office/drawing/2014/main" id="{34D5108B-CC1E-9524-BCE7-4ADD76C6FED9}"/>
                </a:ext>
              </a:extLst>
            </p:cNvPr>
            <p:cNvPicPr>
              <a:picLocks noChangeAspect="1"/>
            </p:cNvPicPr>
            <p:nvPr/>
          </p:nvPicPr>
          <p:blipFill>
            <a:blip r:embed="rId3"/>
            <a:srcRect l="30437"/>
            <a:stretch/>
          </p:blipFill>
          <p:spPr>
            <a:xfrm>
              <a:off x="1718631" y="4579756"/>
              <a:ext cx="2414116" cy="850582"/>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B35C417-C471-53F6-D826-50CE6EBC1E1D}"/>
                    </a:ext>
                  </a:extLst>
                </p:cNvPr>
                <p:cNvSpPr txBox="1"/>
                <p:nvPr/>
              </p:nvSpPr>
              <p:spPr>
                <a:xfrm>
                  <a:off x="423727" y="4793681"/>
                  <a:ext cx="1619480"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𝑆</m:t>
                        </m:r>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𝐹</m:t>
                            </m:r>
                          </m:e>
                          <m:sub>
                            <m:r>
                              <a:rPr lang="en-US" i="1" dirty="0" smtClean="0">
                                <a:solidFill>
                                  <a:srgbClr val="FF0000"/>
                                </a:solidFill>
                                <a:latin typeface="Cambria Math" panose="02040503050406030204" pitchFamily="18" charset="0"/>
                              </a:rPr>
                              <m:t>𝑇𝑜𝑝</m:t>
                            </m:r>
                          </m:sub>
                        </m:sSub>
                        <m:d>
                          <m:dPr>
                            <m:ctrlPr>
                              <a:rPr lang="en-US" i="1" dirty="0" smtClean="0">
                                <a:solidFill>
                                  <a:srgbClr val="FF0000"/>
                                </a:solidFill>
                                <a:latin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𝑆</m:t>
                                </m:r>
                              </m:e>
                              <m:sub>
                                <m:r>
                                  <a:rPr lang="en-US" i="1" dirty="0" smtClean="0">
                                    <a:solidFill>
                                      <a:srgbClr val="FF0000"/>
                                    </a:solidFill>
                                    <a:latin typeface="Cambria Math" panose="02040503050406030204" pitchFamily="18" charset="0"/>
                                  </a:rPr>
                                  <m:t>𝑇</m:t>
                                </m:r>
                              </m:sub>
                            </m:sSub>
                          </m:e>
                        </m:d>
                      </m:oMath>
                    </m:oMathPara>
                  </a14:m>
                  <a:endParaRPr lang="en-US" dirty="0">
                    <a:solidFill>
                      <a:srgbClr val="FF0000"/>
                    </a:solidFill>
                  </a:endParaRPr>
                </a:p>
              </p:txBody>
            </p:sp>
          </mc:Choice>
          <mc:Fallback xmlns="">
            <p:sp>
              <p:nvSpPr>
                <p:cNvPr id="18" name="TextBox 17">
                  <a:extLst>
                    <a:ext uri="{FF2B5EF4-FFF2-40B4-BE49-F238E27FC236}">
                      <a16:creationId xmlns:a16="http://schemas.microsoft.com/office/drawing/2014/main" id="{6B35C417-C471-53F6-D826-50CE6EBC1E1D}"/>
                    </a:ext>
                  </a:extLst>
                </p:cNvPr>
                <p:cNvSpPr txBox="1">
                  <a:spLocks noRot="1" noChangeAspect="1" noMove="1" noResize="1" noEditPoints="1" noAdjustHandles="1" noChangeArrowheads="1" noChangeShapeType="1" noTextEdit="1"/>
                </p:cNvSpPr>
                <p:nvPr/>
              </p:nvSpPr>
              <p:spPr>
                <a:xfrm>
                  <a:off x="423727" y="4793681"/>
                  <a:ext cx="1619480" cy="390748"/>
                </a:xfrm>
                <a:prstGeom prst="rect">
                  <a:avLst/>
                </a:prstGeom>
                <a:blipFill>
                  <a:blip r:embed="rId5"/>
                  <a:stretch>
                    <a:fillRect b="-7813"/>
                  </a:stretch>
                </a:blipFill>
              </p:spPr>
              <p:txBody>
                <a:bodyPr/>
                <a:lstStyle/>
                <a:p>
                  <a:r>
                    <a:rPr lang="en-US">
                      <a:noFill/>
                    </a:rPr>
                    <a:t> </a:t>
                  </a:r>
                </a:p>
              </p:txBody>
            </p:sp>
          </mc:Fallback>
        </mc:AlternateContent>
      </p:grpSp>
      <p:grpSp>
        <p:nvGrpSpPr>
          <p:cNvPr id="49" name="Group 48">
            <a:extLst>
              <a:ext uri="{FF2B5EF4-FFF2-40B4-BE49-F238E27FC236}">
                <a16:creationId xmlns:a16="http://schemas.microsoft.com/office/drawing/2014/main" id="{01B819F4-10F1-0874-4FBA-198F223CA299}"/>
              </a:ext>
            </a:extLst>
          </p:cNvPr>
          <p:cNvGrpSpPr/>
          <p:nvPr/>
        </p:nvGrpSpPr>
        <p:grpSpPr>
          <a:xfrm>
            <a:off x="3473033" y="2584457"/>
            <a:ext cx="4896241" cy="3884907"/>
            <a:chOff x="3464903" y="2585545"/>
            <a:chExt cx="4896241" cy="3884907"/>
          </a:xfrm>
        </p:grpSpPr>
        <p:pic>
          <p:nvPicPr>
            <p:cNvPr id="50" name="Picture 49" descr="A graph of different colored lines&#10;&#10;Description automatically generated with medium confidence">
              <a:extLst>
                <a:ext uri="{FF2B5EF4-FFF2-40B4-BE49-F238E27FC236}">
                  <a16:creationId xmlns:a16="http://schemas.microsoft.com/office/drawing/2014/main" id="{1408A270-601B-63ED-1DAD-1472CA356B89}"/>
                </a:ext>
              </a:extLst>
            </p:cNvPr>
            <p:cNvPicPr>
              <a:picLocks noChangeAspect="1"/>
            </p:cNvPicPr>
            <p:nvPr/>
          </p:nvPicPr>
          <p:blipFill>
            <a:blip r:embed="rId6">
              <a:extLst>
                <a:ext uri="{28A0092B-C50C-407E-A947-70E740481C1C}">
                  <a14:useLocalDpi xmlns:a14="http://schemas.microsoft.com/office/drawing/2010/main" val="0"/>
                </a:ext>
              </a:extLst>
            </a:blip>
            <a:srcRect t="1174" b="49837"/>
            <a:stretch/>
          </p:blipFill>
          <p:spPr>
            <a:xfrm rot="16200000">
              <a:off x="4387029" y="2746962"/>
              <a:ext cx="3884907" cy="3562073"/>
            </a:xfrm>
            <a:prstGeom prst="rect">
              <a:avLst/>
            </a:prstGeom>
          </p:spPr>
        </p:pic>
        <p:sp>
          <p:nvSpPr>
            <p:cNvPr id="51" name="Rectangle 50">
              <a:extLst>
                <a:ext uri="{FF2B5EF4-FFF2-40B4-BE49-F238E27FC236}">
                  <a16:creationId xmlns:a16="http://schemas.microsoft.com/office/drawing/2014/main" id="{36A14892-E69A-AB32-10A3-3C5218C80DC2}"/>
                </a:ext>
              </a:extLst>
            </p:cNvPr>
            <p:cNvSpPr/>
            <p:nvPr/>
          </p:nvSpPr>
          <p:spPr>
            <a:xfrm>
              <a:off x="4189830" y="5061943"/>
              <a:ext cx="641820" cy="992398"/>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52" name="TextBox 16">
                  <a:extLst>
                    <a:ext uri="{FF2B5EF4-FFF2-40B4-BE49-F238E27FC236}">
                      <a16:creationId xmlns:a16="http://schemas.microsoft.com/office/drawing/2014/main" id="{F70E32E1-57E6-2590-61A1-893AE4C02ADB}"/>
                    </a:ext>
                  </a:extLst>
                </p:cNvPr>
                <p:cNvSpPr txBox="1"/>
                <p:nvPr/>
              </p:nvSpPr>
              <p:spPr>
                <a:xfrm>
                  <a:off x="3464903" y="5305194"/>
                  <a:ext cx="1619480" cy="3907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𝑆</m:t>
                        </m:r>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𝐹</m:t>
                            </m:r>
                          </m:e>
                          <m:sub>
                            <m:r>
                              <a:rPr lang="en-US" i="1" dirty="0" smtClean="0">
                                <a:solidFill>
                                  <a:srgbClr val="FF0000"/>
                                </a:solidFill>
                                <a:latin typeface="Cambria Math" panose="02040503050406030204" pitchFamily="18" charset="0"/>
                              </a:rPr>
                              <m:t>𝑇𝑜𝑝</m:t>
                            </m:r>
                          </m:sub>
                        </m:sSub>
                        <m:d>
                          <m:dPr>
                            <m:ctrlPr>
                              <a:rPr lang="en-US" i="1" dirty="0" smtClean="0">
                                <a:solidFill>
                                  <a:srgbClr val="FF0000"/>
                                </a:solidFill>
                                <a:latin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𝑆</m:t>
                                </m:r>
                              </m:e>
                              <m:sub>
                                <m:r>
                                  <a:rPr lang="en-US" i="1" dirty="0" smtClean="0">
                                    <a:solidFill>
                                      <a:srgbClr val="FF0000"/>
                                    </a:solidFill>
                                    <a:latin typeface="Cambria Math" panose="02040503050406030204" pitchFamily="18" charset="0"/>
                                  </a:rPr>
                                  <m:t>𝑇</m:t>
                                </m:r>
                              </m:sub>
                            </m:sSub>
                          </m:e>
                        </m:d>
                      </m:oMath>
                    </m:oMathPara>
                  </a14:m>
                  <a:endParaRPr lang="en-US" dirty="0">
                    <a:solidFill>
                      <a:srgbClr val="FF0000"/>
                    </a:solidFill>
                  </a:endParaRPr>
                </a:p>
              </p:txBody>
            </p:sp>
          </mc:Choice>
          <mc:Fallback xmlns="">
            <p:sp>
              <p:nvSpPr>
                <p:cNvPr id="52" name="TextBox 16">
                  <a:extLst>
                    <a:ext uri="{FF2B5EF4-FFF2-40B4-BE49-F238E27FC236}">
                      <a16:creationId xmlns:a16="http://schemas.microsoft.com/office/drawing/2014/main" id="{F70E32E1-57E6-2590-61A1-893AE4C02ADB}"/>
                    </a:ext>
                  </a:extLst>
                </p:cNvPr>
                <p:cNvSpPr txBox="1">
                  <a:spLocks noRot="1" noChangeAspect="1" noMove="1" noResize="1" noEditPoints="1" noAdjustHandles="1" noChangeArrowheads="1" noChangeShapeType="1" noTextEdit="1"/>
                </p:cNvSpPr>
                <p:nvPr/>
              </p:nvSpPr>
              <p:spPr>
                <a:xfrm>
                  <a:off x="3464903" y="5305194"/>
                  <a:ext cx="1619480" cy="390748"/>
                </a:xfrm>
                <a:prstGeom prst="rect">
                  <a:avLst/>
                </a:prstGeom>
                <a:blipFill>
                  <a:blip r:embed="rId7"/>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32">
                  <a:extLst>
                    <a:ext uri="{FF2B5EF4-FFF2-40B4-BE49-F238E27FC236}">
                      <a16:creationId xmlns:a16="http://schemas.microsoft.com/office/drawing/2014/main" id="{BA6173D6-59D5-F621-A5AD-48ABCBF00495}"/>
                    </a:ext>
                  </a:extLst>
                </p:cNvPr>
                <p:cNvSpPr txBox="1"/>
                <p:nvPr/>
              </p:nvSpPr>
              <p:spPr>
                <a:xfrm>
                  <a:off x="4788265" y="3219953"/>
                  <a:ext cx="161948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200" b="0" i="1" dirty="0" smtClean="0">
                            <a:solidFill>
                              <a:schemeClr val="tx1"/>
                            </a:solidFill>
                            <a:latin typeface="Cambria Math" panose="02040503050406030204" pitchFamily="18" charset="0"/>
                          </a:rPr>
                          <m:t>𝜏</m:t>
                        </m:r>
                      </m:oMath>
                    </m:oMathPara>
                  </a14:m>
                  <a:endParaRPr lang="en-US" sz="1200" dirty="0">
                    <a:solidFill>
                      <a:schemeClr val="tx1"/>
                    </a:solidFill>
                  </a:endParaRPr>
                </a:p>
              </p:txBody>
            </p:sp>
          </mc:Choice>
          <mc:Fallback xmlns="">
            <p:sp>
              <p:nvSpPr>
                <p:cNvPr id="53" name="TextBox 32">
                  <a:extLst>
                    <a:ext uri="{FF2B5EF4-FFF2-40B4-BE49-F238E27FC236}">
                      <a16:creationId xmlns:a16="http://schemas.microsoft.com/office/drawing/2014/main" id="{BA6173D6-59D5-F621-A5AD-48ABCBF00495}"/>
                    </a:ext>
                  </a:extLst>
                </p:cNvPr>
                <p:cNvSpPr txBox="1">
                  <a:spLocks noRot="1" noChangeAspect="1" noMove="1" noResize="1" noEditPoints="1" noAdjustHandles="1" noChangeArrowheads="1" noChangeShapeType="1" noTextEdit="1"/>
                </p:cNvSpPr>
                <p:nvPr/>
              </p:nvSpPr>
              <p:spPr>
                <a:xfrm>
                  <a:off x="4788265" y="3219953"/>
                  <a:ext cx="1619480"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33">
                  <a:extLst>
                    <a:ext uri="{FF2B5EF4-FFF2-40B4-BE49-F238E27FC236}">
                      <a16:creationId xmlns:a16="http://schemas.microsoft.com/office/drawing/2014/main" id="{8D565E79-7DFD-19E7-7989-4F6E1E495AA3}"/>
                    </a:ext>
                  </a:extLst>
                </p:cNvPr>
                <p:cNvSpPr txBox="1"/>
                <p:nvPr/>
              </p:nvSpPr>
              <p:spPr>
                <a:xfrm>
                  <a:off x="5517631" y="3219953"/>
                  <a:ext cx="45589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200" b="0" i="1" dirty="0" smtClean="0">
                            <a:solidFill>
                              <a:schemeClr val="tx1"/>
                            </a:solidFill>
                            <a:latin typeface="Cambria Math" panose="02040503050406030204" pitchFamily="18" charset="0"/>
                          </a:rPr>
                          <m:t>𝜏</m:t>
                        </m:r>
                      </m:oMath>
                    </m:oMathPara>
                  </a14:m>
                  <a:endParaRPr lang="en-US" sz="1200" dirty="0">
                    <a:solidFill>
                      <a:schemeClr val="tx1"/>
                    </a:solidFill>
                  </a:endParaRPr>
                </a:p>
              </p:txBody>
            </p:sp>
          </mc:Choice>
          <mc:Fallback xmlns="">
            <p:sp>
              <p:nvSpPr>
                <p:cNvPr id="54" name="TextBox 33">
                  <a:extLst>
                    <a:ext uri="{FF2B5EF4-FFF2-40B4-BE49-F238E27FC236}">
                      <a16:creationId xmlns:a16="http://schemas.microsoft.com/office/drawing/2014/main" id="{8D565E79-7DFD-19E7-7989-4F6E1E495AA3}"/>
                    </a:ext>
                  </a:extLst>
                </p:cNvPr>
                <p:cNvSpPr txBox="1">
                  <a:spLocks noRot="1" noChangeAspect="1" noMove="1" noResize="1" noEditPoints="1" noAdjustHandles="1" noChangeArrowheads="1" noChangeShapeType="1" noTextEdit="1"/>
                </p:cNvSpPr>
                <p:nvPr/>
              </p:nvSpPr>
              <p:spPr>
                <a:xfrm>
                  <a:off x="5517631" y="3219953"/>
                  <a:ext cx="455890"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37">
                  <a:extLst>
                    <a:ext uri="{FF2B5EF4-FFF2-40B4-BE49-F238E27FC236}">
                      <a16:creationId xmlns:a16="http://schemas.microsoft.com/office/drawing/2014/main" id="{1E7F443E-9068-64B8-9F38-C0208F0E884D}"/>
                    </a:ext>
                  </a:extLst>
                </p:cNvPr>
                <p:cNvSpPr txBox="1"/>
                <p:nvPr/>
              </p:nvSpPr>
              <p:spPr>
                <a:xfrm>
                  <a:off x="6741664" y="3452793"/>
                  <a:ext cx="161948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800" b="0" i="1" dirty="0" smtClean="0">
                            <a:solidFill>
                              <a:schemeClr val="tx1"/>
                            </a:solidFill>
                            <a:latin typeface="Cambria Math" panose="02040503050406030204" pitchFamily="18" charset="0"/>
                          </a:rPr>
                          <m:t>→</m:t>
                        </m:r>
                        <m:r>
                          <a:rPr lang="de-DE" sz="800" b="0" i="1" dirty="0" smtClean="0">
                            <a:solidFill>
                              <a:schemeClr val="tx1"/>
                            </a:solidFill>
                            <a:latin typeface="Cambria Math" panose="02040503050406030204" pitchFamily="18" charset="0"/>
                          </a:rPr>
                          <m:t>𝜏</m:t>
                        </m:r>
                      </m:oMath>
                    </m:oMathPara>
                  </a14:m>
                  <a:endParaRPr lang="en-US" sz="800" dirty="0">
                    <a:solidFill>
                      <a:schemeClr val="tx1"/>
                    </a:solidFill>
                  </a:endParaRPr>
                </a:p>
              </p:txBody>
            </p:sp>
          </mc:Choice>
          <mc:Fallback xmlns="">
            <p:sp>
              <p:nvSpPr>
                <p:cNvPr id="55" name="TextBox 37">
                  <a:extLst>
                    <a:ext uri="{FF2B5EF4-FFF2-40B4-BE49-F238E27FC236}">
                      <a16:creationId xmlns:a16="http://schemas.microsoft.com/office/drawing/2014/main" id="{1E7F443E-9068-64B8-9F38-C0208F0E884D}"/>
                    </a:ext>
                  </a:extLst>
                </p:cNvPr>
                <p:cNvSpPr txBox="1">
                  <a:spLocks noRot="1" noChangeAspect="1" noMove="1" noResize="1" noEditPoints="1" noAdjustHandles="1" noChangeArrowheads="1" noChangeShapeType="1" noTextEdit="1"/>
                </p:cNvSpPr>
                <p:nvPr/>
              </p:nvSpPr>
              <p:spPr>
                <a:xfrm>
                  <a:off x="6741664" y="3452793"/>
                  <a:ext cx="1619480" cy="215444"/>
                </a:xfrm>
                <a:prstGeom prst="rect">
                  <a:avLst/>
                </a:prstGeom>
                <a:blipFill>
                  <a:blip r:embed="rId10"/>
                  <a:stretch>
                    <a:fillRect/>
                  </a:stretch>
                </a:blipFill>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DE4C180D-D6EC-8F78-11AE-E22FC592190C}"/>
              </a:ext>
            </a:extLst>
          </p:cNvPr>
          <p:cNvGrpSpPr/>
          <p:nvPr/>
        </p:nvGrpSpPr>
        <p:grpSpPr>
          <a:xfrm>
            <a:off x="8511234" y="2584457"/>
            <a:ext cx="3678386" cy="3884907"/>
            <a:chOff x="8503104" y="2585545"/>
            <a:chExt cx="3678386" cy="3884907"/>
          </a:xfrm>
        </p:grpSpPr>
        <p:grpSp>
          <p:nvGrpSpPr>
            <p:cNvPr id="57" name="Group 56">
              <a:extLst>
                <a:ext uri="{FF2B5EF4-FFF2-40B4-BE49-F238E27FC236}">
                  <a16:creationId xmlns:a16="http://schemas.microsoft.com/office/drawing/2014/main" id="{345F3E5D-5C4B-7CA5-C8C3-B1DCBE093D27}"/>
                </a:ext>
              </a:extLst>
            </p:cNvPr>
            <p:cNvGrpSpPr/>
            <p:nvPr/>
          </p:nvGrpSpPr>
          <p:grpSpPr>
            <a:xfrm>
              <a:off x="8503104" y="2585545"/>
              <a:ext cx="3379291" cy="3884907"/>
              <a:chOff x="8059254" y="2572828"/>
              <a:chExt cx="3823141" cy="4076300"/>
            </a:xfrm>
          </p:grpSpPr>
          <p:pic>
            <p:nvPicPr>
              <p:cNvPr id="59" name="Picture 58" descr="A graph of different colored lines&#10;&#10;Description automatically generated with medium confidence">
                <a:extLst>
                  <a:ext uri="{FF2B5EF4-FFF2-40B4-BE49-F238E27FC236}">
                    <a16:creationId xmlns:a16="http://schemas.microsoft.com/office/drawing/2014/main" id="{33655EE6-12BC-23F9-1B4A-FF5B98CDB177}"/>
                  </a:ext>
                </a:extLst>
              </p:cNvPr>
              <p:cNvPicPr>
                <a:picLocks noChangeAspect="1"/>
              </p:cNvPicPr>
              <p:nvPr/>
            </p:nvPicPr>
            <p:blipFill>
              <a:blip r:embed="rId6">
                <a:extLst>
                  <a:ext uri="{28A0092B-C50C-407E-A947-70E740481C1C}">
                    <a14:useLocalDpi xmlns:a14="http://schemas.microsoft.com/office/drawing/2010/main" val="0"/>
                  </a:ext>
                </a:extLst>
              </a:blip>
              <a:srcRect t="49889"/>
              <a:stretch/>
            </p:blipFill>
            <p:spPr>
              <a:xfrm rot="16200000">
                <a:off x="7932675" y="2699407"/>
                <a:ext cx="4076300" cy="3823141"/>
              </a:xfrm>
              <a:prstGeom prst="rect">
                <a:avLst/>
              </a:prstGeom>
            </p:spPr>
          </p:pic>
          <p:sp>
            <p:nvSpPr>
              <p:cNvPr id="60" name="Rectangle 59">
                <a:extLst>
                  <a:ext uri="{FF2B5EF4-FFF2-40B4-BE49-F238E27FC236}">
                    <a16:creationId xmlns:a16="http://schemas.microsoft.com/office/drawing/2014/main" id="{447EC182-088D-AB86-48FF-F7752F254D26}"/>
                  </a:ext>
                </a:extLst>
              </p:cNvPr>
              <p:cNvSpPr/>
              <p:nvPr/>
            </p:nvSpPr>
            <p:spPr>
              <a:xfrm>
                <a:off x="9218125" y="3484323"/>
                <a:ext cx="494213" cy="11016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61" name="TextBox 34">
                    <a:extLst>
                      <a:ext uri="{FF2B5EF4-FFF2-40B4-BE49-F238E27FC236}">
                        <a16:creationId xmlns:a16="http://schemas.microsoft.com/office/drawing/2014/main" id="{1600442E-C5AA-5090-6D4A-2671789682BD}"/>
                      </a:ext>
                    </a:extLst>
                  </p:cNvPr>
                  <p:cNvSpPr txBox="1"/>
                  <p:nvPr/>
                </p:nvSpPr>
                <p:spPr>
                  <a:xfrm>
                    <a:off x="8450754" y="3230462"/>
                    <a:ext cx="161948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200" b="0" i="1" dirty="0" smtClean="0">
                              <a:solidFill>
                                <a:schemeClr val="tx1"/>
                              </a:solidFill>
                              <a:latin typeface="Cambria Math" panose="02040503050406030204" pitchFamily="18" charset="0"/>
                            </a:rPr>
                            <m:t>𝜏</m:t>
                          </m:r>
                        </m:oMath>
                      </m:oMathPara>
                    </a14:m>
                    <a:endParaRPr lang="en-US" sz="1200" dirty="0">
                      <a:solidFill>
                        <a:schemeClr val="tx1"/>
                      </a:solidFill>
                    </a:endParaRPr>
                  </a:p>
                </p:txBody>
              </p:sp>
            </mc:Choice>
            <mc:Fallback xmlns="">
              <p:sp>
                <p:nvSpPr>
                  <p:cNvPr id="61" name="TextBox 34">
                    <a:extLst>
                      <a:ext uri="{FF2B5EF4-FFF2-40B4-BE49-F238E27FC236}">
                        <a16:creationId xmlns:a16="http://schemas.microsoft.com/office/drawing/2014/main" id="{1600442E-C5AA-5090-6D4A-2671789682BD}"/>
                      </a:ext>
                    </a:extLst>
                  </p:cNvPr>
                  <p:cNvSpPr txBox="1">
                    <a:spLocks noRot="1" noChangeAspect="1" noMove="1" noResize="1" noEditPoints="1" noAdjustHandles="1" noChangeArrowheads="1" noChangeShapeType="1" noTextEdit="1"/>
                  </p:cNvSpPr>
                  <p:nvPr/>
                </p:nvSpPr>
                <p:spPr>
                  <a:xfrm>
                    <a:off x="8450754" y="3230462"/>
                    <a:ext cx="1619480"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35">
                    <a:extLst>
                      <a:ext uri="{FF2B5EF4-FFF2-40B4-BE49-F238E27FC236}">
                        <a16:creationId xmlns:a16="http://schemas.microsoft.com/office/drawing/2014/main" id="{954EBFE1-CC3B-E7DD-FDA5-60CEEE1B14A2}"/>
                      </a:ext>
                    </a:extLst>
                  </p:cNvPr>
                  <p:cNvSpPr txBox="1"/>
                  <p:nvPr/>
                </p:nvSpPr>
                <p:spPr>
                  <a:xfrm>
                    <a:off x="8604403" y="3230461"/>
                    <a:ext cx="161948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200" b="0" i="1" dirty="0" smtClean="0">
                              <a:solidFill>
                                <a:schemeClr val="tx1"/>
                              </a:solidFill>
                              <a:latin typeface="Cambria Math" panose="02040503050406030204" pitchFamily="18" charset="0"/>
                            </a:rPr>
                            <m:t>𝜏</m:t>
                          </m:r>
                        </m:oMath>
                      </m:oMathPara>
                    </a14:m>
                    <a:endParaRPr lang="en-US" sz="1200" dirty="0">
                      <a:solidFill>
                        <a:schemeClr val="tx1"/>
                      </a:solidFill>
                    </a:endParaRPr>
                  </a:p>
                </p:txBody>
              </p:sp>
            </mc:Choice>
            <mc:Fallback xmlns="">
              <p:sp>
                <p:nvSpPr>
                  <p:cNvPr id="62" name="TextBox 35">
                    <a:extLst>
                      <a:ext uri="{FF2B5EF4-FFF2-40B4-BE49-F238E27FC236}">
                        <a16:creationId xmlns:a16="http://schemas.microsoft.com/office/drawing/2014/main" id="{954EBFE1-CC3B-E7DD-FDA5-60CEEE1B14A2}"/>
                      </a:ext>
                    </a:extLst>
                  </p:cNvPr>
                  <p:cNvSpPr txBox="1">
                    <a:spLocks noRot="1" noChangeAspect="1" noMove="1" noResize="1" noEditPoints="1" noAdjustHandles="1" noChangeArrowheads="1" noChangeShapeType="1" noTextEdit="1"/>
                  </p:cNvSpPr>
                  <p:nvPr/>
                </p:nvSpPr>
                <p:spPr>
                  <a:xfrm>
                    <a:off x="8604403" y="3230461"/>
                    <a:ext cx="1619480" cy="276999"/>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8" name="TextBox 38">
                  <a:extLst>
                    <a:ext uri="{FF2B5EF4-FFF2-40B4-BE49-F238E27FC236}">
                      <a16:creationId xmlns:a16="http://schemas.microsoft.com/office/drawing/2014/main" id="{8C649AFA-0995-AC58-71B3-E98DBE063C25}"/>
                    </a:ext>
                  </a:extLst>
                </p:cNvPr>
                <p:cNvSpPr txBox="1"/>
                <p:nvPr/>
              </p:nvSpPr>
              <p:spPr>
                <a:xfrm>
                  <a:off x="10562010" y="3450147"/>
                  <a:ext cx="161948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800" b="1" i="1" dirty="0" smtClean="0">
                            <a:solidFill>
                              <a:schemeClr val="tx1"/>
                            </a:solidFill>
                            <a:latin typeface="Cambria Math" panose="02040503050406030204" pitchFamily="18" charset="0"/>
                          </a:rPr>
                          <m:t>→</m:t>
                        </m:r>
                        <m:r>
                          <a:rPr lang="de-DE" sz="800" b="1" i="1" dirty="0" smtClean="0">
                            <a:solidFill>
                              <a:schemeClr val="tx1"/>
                            </a:solidFill>
                            <a:latin typeface="Cambria Math" panose="02040503050406030204" pitchFamily="18" charset="0"/>
                          </a:rPr>
                          <m:t>𝝉</m:t>
                        </m:r>
                      </m:oMath>
                    </m:oMathPara>
                  </a14:m>
                  <a:endParaRPr lang="en-US" sz="800" b="1" dirty="0">
                    <a:solidFill>
                      <a:schemeClr val="tx1"/>
                    </a:solidFill>
                  </a:endParaRPr>
                </a:p>
              </p:txBody>
            </p:sp>
          </mc:Choice>
          <mc:Fallback xmlns="">
            <p:sp>
              <p:nvSpPr>
                <p:cNvPr id="58" name="TextBox 38">
                  <a:extLst>
                    <a:ext uri="{FF2B5EF4-FFF2-40B4-BE49-F238E27FC236}">
                      <a16:creationId xmlns:a16="http://schemas.microsoft.com/office/drawing/2014/main" id="{8C649AFA-0995-AC58-71B3-E98DBE063C25}"/>
                    </a:ext>
                  </a:extLst>
                </p:cNvPr>
                <p:cNvSpPr txBox="1">
                  <a:spLocks noRot="1" noChangeAspect="1" noMove="1" noResize="1" noEditPoints="1" noAdjustHandles="1" noChangeArrowheads="1" noChangeShapeType="1" noTextEdit="1"/>
                </p:cNvSpPr>
                <p:nvPr/>
              </p:nvSpPr>
              <p:spPr>
                <a:xfrm>
                  <a:off x="10562010" y="3450147"/>
                  <a:ext cx="1619480" cy="215444"/>
                </a:xfrm>
                <a:prstGeom prst="rect">
                  <a:avLst/>
                </a:prstGeom>
                <a:blipFill>
                  <a:blip r:embed="rId12"/>
                  <a:stretch>
                    <a:fillRect/>
                  </a:stretch>
                </a:blipFill>
              </p:spPr>
              <p:txBody>
                <a:bodyPr/>
                <a:lstStyle/>
                <a:p>
                  <a:r>
                    <a:rPr lang="en-US">
                      <a:noFill/>
                    </a:rPr>
                    <a:t> </a:t>
                  </a:r>
                </a:p>
              </p:txBody>
            </p:sp>
          </mc:Fallback>
        </mc:AlternateContent>
      </p:grpSp>
      <p:cxnSp>
        <p:nvCxnSpPr>
          <p:cNvPr id="70" name="Straight Arrow Connector 69">
            <a:extLst>
              <a:ext uri="{FF2B5EF4-FFF2-40B4-BE49-F238E27FC236}">
                <a16:creationId xmlns:a16="http://schemas.microsoft.com/office/drawing/2014/main" id="{BB7D9BC8-1F87-15E7-B6C4-DCD21DBC10CB}"/>
              </a:ext>
            </a:extLst>
          </p:cNvPr>
          <p:cNvCxnSpPr/>
          <p:nvPr/>
        </p:nvCxnSpPr>
        <p:spPr>
          <a:xfrm>
            <a:off x="8118649" y="4202130"/>
            <a:ext cx="604111"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Inhaltsplatzhalter 6">
                <a:extLst>
                  <a:ext uri="{FF2B5EF4-FFF2-40B4-BE49-F238E27FC236}">
                    <a16:creationId xmlns:a16="http://schemas.microsoft.com/office/drawing/2014/main" id="{D38CEDF3-E5C0-CA06-47C1-BA6313E93598}"/>
                  </a:ext>
                </a:extLst>
              </p:cNvPr>
              <p:cNvSpPr>
                <a:spLocks noGrp="1"/>
              </p:cNvSpPr>
              <p:nvPr>
                <p:ph idx="1"/>
              </p:nvPr>
            </p:nvSpPr>
            <p:spPr/>
            <p:txBody>
              <a:bodyPr/>
              <a:lstStyle/>
              <a:p>
                <a:pPr marL="0" indent="0">
                  <a:buNone/>
                </a:pP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𝒍𝒆𝒑</m:t>
                        </m:r>
                      </m:sub>
                    </m:sSub>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oMath>
                </a14:m>
                <a:r>
                  <a:rPr lang="en-US" b="1" dirty="0"/>
                  <a:t> channel:</a:t>
                </a:r>
              </a:p>
              <a:p>
                <a:r>
                  <a:rPr lang="en-US" dirty="0"/>
                  <a:t>Dominant background: </a:t>
                </a:r>
                <a14:m>
                  <m:oMath xmlns:m="http://schemas.openxmlformats.org/officeDocument/2006/math">
                    <m:r>
                      <a:rPr lang="de-DE" b="0" i="1" smtClean="0">
                        <a:latin typeface="Cambria Math" panose="02040503050406030204" pitchFamily="18" charset="0"/>
                      </a:rPr>
                      <m:t>𝑡</m:t>
                    </m:r>
                    <m:bar>
                      <m:barPr>
                        <m:pos m:val="top"/>
                        <m:ctrlPr>
                          <a:rPr lang="de-DE" b="0" i="1" smtClean="0">
                            <a:latin typeface="Cambria Math" panose="02040503050406030204" pitchFamily="18" charset="0"/>
                          </a:rPr>
                        </m:ctrlPr>
                      </m:barPr>
                      <m:e>
                        <m:r>
                          <a:rPr lang="de-DE" b="0" i="1" smtClean="0">
                            <a:latin typeface="Cambria Math" panose="02040503050406030204" pitchFamily="18" charset="0"/>
                          </a:rPr>
                          <m:t>𝑡</m:t>
                        </m:r>
                      </m:e>
                    </m:bar>
                  </m:oMath>
                </a14:m>
                <a:r>
                  <a:rPr lang="en-US" dirty="0"/>
                  <a:t> and single top-quark events</a:t>
                </a:r>
              </a:p>
              <a:p>
                <a:pPr marL="542925" lvl="1"/>
                <a:r>
                  <a:rPr lang="en-US" dirty="0"/>
                  <a:t>Can produce </a:t>
                </a:r>
                <a14:m>
                  <m:oMath xmlns:m="http://schemas.openxmlformats.org/officeDocument/2006/math">
                    <m:r>
                      <a:rPr lang="de-DE" b="0" i="1" smtClean="0">
                        <a:latin typeface="Cambria Math" panose="02040503050406030204" pitchFamily="18" charset="0"/>
                      </a:rPr>
                      <m:t>𝜏</m:t>
                    </m:r>
                  </m:oMath>
                </a14:m>
                <a:r>
                  <a:rPr lang="en-US" dirty="0"/>
                  <a:t>-leptons, or jets that get misidentified as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endParaRPr lang="en-US" dirty="0"/>
              </a:p>
              <a:p>
                <a:pPr marL="542925" lvl="1"/>
                <a:r>
                  <a:rPr lang="en-US" dirty="0"/>
                  <a:t>Estimated by simulation</a:t>
                </a:r>
              </a:p>
              <a:p>
                <a:r>
                  <a:rPr lang="en-US" dirty="0"/>
                  <a:t>Control regions:</a:t>
                </a:r>
              </a:p>
              <a:p>
                <a:pPr marL="534988" lvl="1"/>
                <a:r>
                  <a:rPr lang="en-US" dirty="0"/>
                  <a:t>Top</a:t>
                </a:r>
                <a14:m>
                  <m:oMath xmlns:m="http://schemas.openxmlformats.org/officeDocument/2006/math">
                    <m:r>
                      <a:rPr lang="de-DE" b="0" i="0" smtClean="0">
                        <a:latin typeface="Cambria Math" panose="02040503050406030204" pitchFamily="18" charset="0"/>
                      </a:rPr>
                      <m:t> </m:t>
                    </m:r>
                    <m:r>
                      <a:rPr lang="de-DE" b="0" i="1" smtClean="0">
                        <a:latin typeface="Cambria Math" panose="02040503050406030204" pitchFamily="18" charset="0"/>
                      </a:rPr>
                      <m:t>→</m:t>
                    </m:r>
                  </m:oMath>
                </a14:m>
                <a:r>
                  <a:rPr lang="en-US" dirty="0"/>
                  <a:t> Derive top correction		</a:t>
                </a:r>
              </a:p>
            </p:txBody>
          </p:sp>
        </mc:Choice>
        <mc:Fallback xmlns="">
          <p:sp>
            <p:nvSpPr>
              <p:cNvPr id="7" name="Inhaltsplatzhalter 6">
                <a:extLst>
                  <a:ext uri="{FF2B5EF4-FFF2-40B4-BE49-F238E27FC236}">
                    <a16:creationId xmlns:a16="http://schemas.microsoft.com/office/drawing/2014/main" id="{D38CEDF3-E5C0-CA06-47C1-BA6313E93598}"/>
                  </a:ext>
                </a:extLst>
              </p:cNvPr>
              <p:cNvSpPr>
                <a:spLocks noGrp="1" noRot="1" noChangeAspect="1" noMove="1" noResize="1" noEditPoints="1" noAdjustHandles="1" noChangeArrowheads="1" noChangeShapeType="1" noTextEdit="1"/>
              </p:cNvSpPr>
              <p:nvPr>
                <p:ph idx="1"/>
              </p:nvPr>
            </p:nvSpPr>
            <p:spPr>
              <a:blipFill>
                <a:blip r:embed="rId13"/>
                <a:stretch>
                  <a:fillRect l="-763" t="-1313"/>
                </a:stretch>
              </a:blipFill>
            </p:spPr>
            <p:txBody>
              <a:bodyPr/>
              <a:lstStyle/>
              <a:p>
                <a:r>
                  <a:rPr lang="en-US">
                    <a:noFill/>
                  </a:rPr>
                  <a:t> </a:t>
                </a:r>
              </a:p>
            </p:txBody>
          </p:sp>
        </mc:Fallback>
      </mc:AlternateContent>
      <p:pic>
        <p:nvPicPr>
          <p:cNvPr id="6" name="Grafik 44" descr="Ein Bild, das Diagramm, Reihe, Text enthält.&#10;&#10;Automatisch generierte Beschreibung">
            <a:extLst>
              <a:ext uri="{FF2B5EF4-FFF2-40B4-BE49-F238E27FC236}">
                <a16:creationId xmlns:a16="http://schemas.microsoft.com/office/drawing/2014/main" id="{52D7BC48-1508-2078-2CA6-3485906C60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73326" y="769135"/>
            <a:ext cx="2304410" cy="1766219"/>
          </a:xfrm>
          <a:prstGeom prst="rect">
            <a:avLst/>
          </a:prstGeom>
        </p:spPr>
      </p:pic>
      <p:pic>
        <p:nvPicPr>
          <p:cNvPr id="15" name="Grafik 16" descr="Ein Bild, das Diagramm, Reihe, Karte, Text enthält.&#10;&#10;Automatisch generierte Beschreibung">
            <a:extLst>
              <a:ext uri="{FF2B5EF4-FFF2-40B4-BE49-F238E27FC236}">
                <a16:creationId xmlns:a16="http://schemas.microsoft.com/office/drawing/2014/main" id="{CCD12CE7-7D5E-43B3-EE79-32149C6CFB0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43961" y="385428"/>
            <a:ext cx="2712310" cy="1514788"/>
          </a:xfrm>
          <a:prstGeom prst="rect">
            <a:avLst/>
          </a:prstGeom>
        </p:spPr>
      </p:pic>
    </p:spTree>
    <p:extLst>
      <p:ext uri="{BB962C8B-B14F-4D97-AF65-F5344CB8AC3E}">
        <p14:creationId xmlns:p14="http://schemas.microsoft.com/office/powerpoint/2010/main" val="33643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9FE05-AE1C-6732-6EEA-72DEFB4A24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B6B6AC-EE2B-CD1D-9C71-60AB40A40C4E}"/>
              </a:ext>
            </a:extLst>
          </p:cNvPr>
          <p:cNvSpPr>
            <a:spLocks noGrp="1"/>
          </p:cNvSpPr>
          <p:nvPr>
            <p:ph type="title"/>
          </p:nvPr>
        </p:nvSpPr>
        <p:spPr/>
        <p:txBody>
          <a:bodyPr>
            <a:normAutofit/>
          </a:bodyPr>
          <a:lstStyle/>
          <a:p>
            <a:r>
              <a:rPr lang="en-US" dirty="0"/>
              <a:t>Background Estimation</a:t>
            </a:r>
          </a:p>
        </p:txBody>
      </p:sp>
      <p:sp>
        <p:nvSpPr>
          <p:cNvPr id="21" name="Fußzeilenplatzhalter 20">
            <a:extLst>
              <a:ext uri="{FF2B5EF4-FFF2-40B4-BE49-F238E27FC236}">
                <a16:creationId xmlns:a16="http://schemas.microsoft.com/office/drawing/2014/main" id="{5D3E56A9-857E-BDCC-177E-83F4194ECD5F}"/>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860C3474-3E59-738D-CE1E-448C18456BCF}"/>
              </a:ext>
            </a:extLst>
          </p:cNvPr>
          <p:cNvSpPr>
            <a:spLocks noGrp="1"/>
          </p:cNvSpPr>
          <p:nvPr>
            <p:ph type="sldNum" sz="quarter" idx="12"/>
          </p:nvPr>
        </p:nvSpPr>
        <p:spPr/>
        <p:txBody>
          <a:bodyPr/>
          <a:lstStyle/>
          <a:p>
            <a:fld id="{9E4A4AE1-0A76-41A0-8B58-58D6B4CCB40E}" type="slidenum">
              <a:rPr lang="en-US" smtClean="0"/>
              <a:t>22</a:t>
            </a:fld>
            <a:endParaRPr lang="en-US"/>
          </a:p>
        </p:txBody>
      </p:sp>
      <p:cxnSp>
        <p:nvCxnSpPr>
          <p:cNvPr id="3" name="Gerader Verbinder 2">
            <a:extLst>
              <a:ext uri="{FF2B5EF4-FFF2-40B4-BE49-F238E27FC236}">
                <a16:creationId xmlns:a16="http://schemas.microsoft.com/office/drawing/2014/main" id="{338470E5-0FC0-EBAE-B232-50A1F0CDF951}"/>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70DAB53C-BC94-9D2E-7648-3667BC3DE16A}"/>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a:extLst>
              <a:ext uri="{FF2B5EF4-FFF2-40B4-BE49-F238E27FC236}">
                <a16:creationId xmlns:a16="http://schemas.microsoft.com/office/drawing/2014/main" id="{290043C3-6722-1333-25FA-BF2357266C25}"/>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9">
            <a:extLst>
              <a:ext uri="{FF2B5EF4-FFF2-40B4-BE49-F238E27FC236}">
                <a16:creationId xmlns:a16="http://schemas.microsoft.com/office/drawing/2014/main" id="{69296F97-61A2-1E95-9CCE-D19682C16C61}"/>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r Verbinder 12">
            <a:extLst>
              <a:ext uri="{FF2B5EF4-FFF2-40B4-BE49-F238E27FC236}">
                <a16:creationId xmlns:a16="http://schemas.microsoft.com/office/drawing/2014/main" id="{FC5DE3EF-3749-8567-5419-8BF95268C7E8}"/>
              </a:ext>
            </a:extLst>
          </p:cNvPr>
          <p:cNvCxnSpPr>
            <a:cxnSpLocks/>
            <a:stCxn id="28" idx="6"/>
            <a:endCxn id="14"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4" name="Ellipse 13">
            <a:extLst>
              <a:ext uri="{FF2B5EF4-FFF2-40B4-BE49-F238E27FC236}">
                <a16:creationId xmlns:a16="http://schemas.microsoft.com/office/drawing/2014/main" id="{C68A029A-254A-23D6-5172-274C8C400C24}"/>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420C3F11-EBA7-1295-7FC2-3A4AB7F67373}"/>
              </a:ext>
            </a:extLst>
          </p:cNvPr>
          <p:cNvCxnSpPr>
            <a:cxnSpLocks/>
            <a:stCxn id="10" idx="6"/>
            <a:endCxn id="26"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0FB7F2C9-AD6A-DC57-DAFD-149CB36E82FE}"/>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Gerader Verbinder 26">
            <a:extLst>
              <a:ext uri="{FF2B5EF4-FFF2-40B4-BE49-F238E27FC236}">
                <a16:creationId xmlns:a16="http://schemas.microsoft.com/office/drawing/2014/main" id="{A9D1DB3E-9E17-64FC-9560-581AE8CE5F41}"/>
              </a:ext>
            </a:extLst>
          </p:cNvPr>
          <p:cNvCxnSpPr>
            <a:cxnSpLocks/>
            <a:stCxn id="26" idx="6"/>
            <a:endCxn id="28"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8" name="Ellipse 27">
            <a:extLst>
              <a:ext uri="{FF2B5EF4-FFF2-40B4-BE49-F238E27FC236}">
                <a16:creationId xmlns:a16="http://schemas.microsoft.com/office/drawing/2014/main" id="{E7A60DA2-8202-7B78-0E5F-7B8425CACA2E}"/>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a:extLst>
              <a:ext uri="{FF2B5EF4-FFF2-40B4-BE49-F238E27FC236}">
                <a16:creationId xmlns:a16="http://schemas.microsoft.com/office/drawing/2014/main" id="{A1DD79CC-3BAC-4629-1633-A69234414A87}"/>
              </a:ext>
            </a:extLst>
          </p:cNvPr>
          <p:cNvSpPr txBox="1"/>
          <p:nvPr/>
        </p:nvSpPr>
        <p:spPr>
          <a:xfrm>
            <a:off x="6640857" y="-742"/>
            <a:ext cx="2189375" cy="261610"/>
          </a:xfrm>
          <a:prstGeom prst="rect">
            <a:avLst/>
          </a:prstGeom>
          <a:noFill/>
        </p:spPr>
        <p:txBody>
          <a:bodyPr wrap="square">
            <a:spAutoFit/>
          </a:bodyPr>
          <a:lstStyle/>
          <a:p>
            <a:pPr algn="ctr"/>
            <a:r>
              <a:rPr lang="en-US" sz="1100" dirty="0">
                <a:solidFill>
                  <a:srgbClr val="96BACC"/>
                </a:solidFill>
              </a:rPr>
              <a:t>Background Estimation</a:t>
            </a:r>
          </a:p>
        </p:txBody>
      </p:sp>
      <mc:AlternateContent xmlns:mc="http://schemas.openxmlformats.org/markup-compatibility/2006" xmlns:a14="http://schemas.microsoft.com/office/drawing/2010/main">
        <mc:Choice Requires="a14">
          <p:sp>
            <p:nvSpPr>
              <p:cNvPr id="7" name="Inhaltsplatzhalter 6">
                <a:extLst>
                  <a:ext uri="{FF2B5EF4-FFF2-40B4-BE49-F238E27FC236}">
                    <a16:creationId xmlns:a16="http://schemas.microsoft.com/office/drawing/2014/main" id="{03D77A5E-D6E6-368A-0481-FE4B4465F6BA}"/>
                  </a:ext>
                </a:extLst>
              </p:cNvPr>
              <p:cNvSpPr>
                <a:spLocks noGrp="1"/>
              </p:cNvSpPr>
              <p:nvPr>
                <p:ph idx="1"/>
              </p:nvPr>
            </p:nvSpPr>
            <p:spPr/>
            <p:txBody>
              <a:bodyPr>
                <a:normAutofit/>
              </a:bodyPr>
              <a:lstStyle/>
              <a:p>
                <a:pPr marL="0" indent="0">
                  <a:buNone/>
                </a:pP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𝒍𝒆𝒑</m:t>
                        </m:r>
                      </m:sub>
                    </m:sSub>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oMath>
                </a14:m>
                <a:r>
                  <a:rPr lang="en-US" b="1" dirty="0"/>
                  <a:t> channel:</a:t>
                </a:r>
              </a:p>
              <a:p>
                <a:r>
                  <a:rPr lang="en-US" dirty="0"/>
                  <a:t>Dominant background: </a:t>
                </a:r>
                <a14:m>
                  <m:oMath xmlns:m="http://schemas.openxmlformats.org/officeDocument/2006/math">
                    <m:r>
                      <a:rPr lang="de-DE" b="0" i="1" smtClean="0">
                        <a:latin typeface="Cambria Math" panose="02040503050406030204" pitchFamily="18" charset="0"/>
                      </a:rPr>
                      <m:t>𝑡</m:t>
                    </m:r>
                    <m:bar>
                      <m:barPr>
                        <m:pos m:val="top"/>
                        <m:ctrlPr>
                          <a:rPr lang="de-DE" b="0" i="1" smtClean="0">
                            <a:latin typeface="Cambria Math" panose="02040503050406030204" pitchFamily="18" charset="0"/>
                          </a:rPr>
                        </m:ctrlPr>
                      </m:barPr>
                      <m:e>
                        <m:r>
                          <a:rPr lang="de-DE" b="0" i="1" smtClean="0">
                            <a:latin typeface="Cambria Math" panose="02040503050406030204" pitchFamily="18" charset="0"/>
                          </a:rPr>
                          <m:t>𝑡</m:t>
                        </m:r>
                      </m:e>
                    </m:bar>
                  </m:oMath>
                </a14:m>
                <a:r>
                  <a:rPr lang="en-US" dirty="0"/>
                  <a:t> and single top-quark events</a:t>
                </a:r>
              </a:p>
              <a:p>
                <a:pPr marL="542925" lvl="1"/>
                <a:r>
                  <a:rPr lang="en-US" dirty="0"/>
                  <a:t>Can produce </a:t>
                </a:r>
                <a14:m>
                  <m:oMath xmlns:m="http://schemas.openxmlformats.org/officeDocument/2006/math">
                    <m:r>
                      <a:rPr lang="de-DE" b="0" i="1" smtClean="0">
                        <a:latin typeface="Cambria Math" panose="02040503050406030204" pitchFamily="18" charset="0"/>
                      </a:rPr>
                      <m:t>𝜏</m:t>
                    </m:r>
                  </m:oMath>
                </a14:m>
                <a:r>
                  <a:rPr lang="en-US" dirty="0"/>
                  <a:t>-leptons, or jets that get misidentified as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a:latin typeface="Cambria Math" panose="02040503050406030204" pitchFamily="18" charset="0"/>
                          </a:rPr>
                          <m:t>h𝑎𝑑</m:t>
                        </m:r>
                      </m:sub>
                    </m:sSub>
                  </m:oMath>
                </a14:m>
                <a:endParaRPr lang="en-US" dirty="0"/>
              </a:p>
              <a:p>
                <a:pPr marL="542925" lvl="1"/>
                <a:r>
                  <a:rPr lang="en-US" dirty="0"/>
                  <a:t>Estimated by simulation</a:t>
                </a:r>
              </a:p>
              <a:p>
                <a:r>
                  <a:rPr lang="en-US" dirty="0"/>
                  <a:t>Control regions:</a:t>
                </a:r>
              </a:p>
              <a:p>
                <a:pPr marL="534988" lvl="1"/>
                <a:r>
                  <a:rPr lang="en-US" dirty="0"/>
                  <a:t>Top</a:t>
                </a:r>
                <a14:m>
                  <m:oMath xmlns:m="http://schemas.openxmlformats.org/officeDocument/2006/math">
                    <m:r>
                      <a:rPr lang="de-DE" b="0" i="0" smtClean="0">
                        <a:latin typeface="Cambria Math" panose="02040503050406030204" pitchFamily="18" charset="0"/>
                      </a:rPr>
                      <m:t> </m:t>
                    </m:r>
                    <m:r>
                      <a:rPr lang="de-DE" b="0" i="1" smtClean="0">
                        <a:latin typeface="Cambria Math" panose="02040503050406030204" pitchFamily="18" charset="0"/>
                      </a:rPr>
                      <m:t>→</m:t>
                    </m:r>
                  </m:oMath>
                </a14:m>
                <a:r>
                  <a:rPr lang="de-DE" b="0" dirty="0"/>
                  <a:t> top </a:t>
                </a:r>
                <a:r>
                  <a:rPr lang="de-DE" b="0" dirty="0" err="1"/>
                  <a:t>correction</a:t>
                </a:r>
                <a:r>
                  <a:rPr lang="de-DE" b="0" dirty="0"/>
                  <a:t> </a:t>
                </a:r>
                <a:r>
                  <a:rPr lang="de-DE" b="0" dirty="0" err="1"/>
                  <a:t>scale</a:t>
                </a:r>
                <a:r>
                  <a:rPr lang="de-DE" b="0" dirty="0"/>
                  <a:t> </a:t>
                </a:r>
                <a:r>
                  <a:rPr lang="de-DE" b="0" dirty="0" err="1"/>
                  <a:t>factor</a:t>
                </a:r>
                <a:endParaRPr lang="de-DE" b="0" dirty="0"/>
              </a:p>
              <a:p>
                <a:pPr marL="534988" lvl="1"/>
                <a:r>
                  <a:rPr lang="en-US" dirty="0"/>
                  <a:t>Multijet </a:t>
                </a:r>
                <a14:m>
                  <m:oMath xmlns:m="http://schemas.openxmlformats.org/officeDocument/2006/math">
                    <m:r>
                      <a:rPr lang="de-DE" i="1">
                        <a:latin typeface="Cambria Math" panose="02040503050406030204" pitchFamily="18" charset="0"/>
                      </a:rPr>
                      <m:t>→</m:t>
                    </m:r>
                  </m:oMath>
                </a14:m>
                <a:r>
                  <a:rPr lang="en-US" dirty="0"/>
                  <a:t> lepton fake factor</a:t>
                </a:r>
              </a:p>
              <a:p>
                <a:pPr marL="534988" lvl="1"/>
                <a:r>
                  <a:rPr lang="de-DE" dirty="0" err="1"/>
                  <a:t>Z+heavy</a:t>
                </a:r>
                <a:r>
                  <a:rPr lang="de-DE" dirty="0"/>
                  <a:t> </a:t>
                </a:r>
                <a:r>
                  <a:rPr lang="de-DE" dirty="0" err="1"/>
                  <a:t>flavor</a:t>
                </a:r>
                <a:r>
                  <a:rPr lang="de-DE" dirty="0"/>
                  <a:t> </a:t>
                </a:r>
                <a:r>
                  <a:rPr lang="de-DE" dirty="0" err="1"/>
                  <a:t>jets</a:t>
                </a:r>
                <a:r>
                  <a:rPr lang="de-DE" dirty="0"/>
                  <a:t> </a:t>
                </a:r>
                <a14:m>
                  <m:oMath xmlns:m="http://schemas.openxmlformats.org/officeDocument/2006/math">
                    <m:r>
                      <a:rPr lang="de-DE" b="0" i="1" smtClean="0">
                        <a:latin typeface="Cambria Math" panose="02040503050406030204" pitchFamily="18" charset="0"/>
                      </a:rPr>
                      <m:t>→</m:t>
                    </m:r>
                  </m:oMath>
                </a14:m>
                <a:r>
                  <a:rPr lang="en-US" dirty="0"/>
                  <a:t> ZHF scale factor</a:t>
                </a:r>
              </a:p>
              <a:p>
                <a:pPr marL="77788"/>
                <a:r>
                  <a:rPr lang="en-US" dirty="0"/>
                  <a:t>Validation region:</a:t>
                </a:r>
              </a:p>
              <a:p>
                <a:pPr marL="534988" lvl="1"/>
                <a:r>
                  <a:rPr lang="en-US" dirty="0"/>
                  <a:t>High b-jet </a:t>
                </a:r>
                <a14:m>
                  <m:oMath xmlns:m="http://schemas.openxmlformats.org/officeDocument/2006/math">
                    <m:r>
                      <a:rPr lang="de-DE" b="0"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b="0" dirty="0" smtClean="0">
                            <a:latin typeface="Cambria Math" panose="02040503050406030204" pitchFamily="18" charset="0"/>
                          </a:rPr>
                          <m:t>𝑝</m:t>
                        </m:r>
                      </m:e>
                      <m:sub>
                        <m:r>
                          <a:rPr lang="de-DE" b="0" dirty="0" smtClean="0">
                            <a:latin typeface="Cambria Math" panose="02040503050406030204" pitchFamily="18" charset="0"/>
                          </a:rPr>
                          <m:t>𝑇</m:t>
                        </m:r>
                      </m:sub>
                    </m:sSub>
                  </m:oMath>
                </a14:m>
                <a:endParaRPr lang="de-DE" b="0" dirty="0"/>
              </a:p>
              <a:p>
                <a:pPr marL="534988" lvl="1"/>
                <a:r>
                  <a:rPr lang="en-US" dirty="0"/>
                  <a:t>Low b-jet </a:t>
                </a:r>
                <a14:m>
                  <m:oMath xmlns:m="http://schemas.openxmlformats.org/officeDocument/2006/math">
                    <m:r>
                      <a:rPr lang="de-DE" dirty="0">
                        <a:latin typeface="Cambria Math" panose="02040503050406030204" pitchFamily="18" charset="0"/>
                      </a:rPr>
                      <m:t> </m:t>
                    </m:r>
                    <m:sSub>
                      <m:sSubPr>
                        <m:ctrlPr>
                          <a:rPr lang="de-DE" i="1" dirty="0">
                            <a:latin typeface="Cambria Math" panose="02040503050406030204" pitchFamily="18" charset="0"/>
                          </a:rPr>
                        </m:ctrlPr>
                      </m:sSubPr>
                      <m:e>
                        <m:r>
                          <a:rPr lang="de-DE" dirty="0">
                            <a:latin typeface="Cambria Math" panose="02040503050406030204" pitchFamily="18" charset="0"/>
                          </a:rPr>
                          <m:t>𝑝</m:t>
                        </m:r>
                      </m:e>
                      <m:sub>
                        <m:r>
                          <a:rPr lang="de-DE" dirty="0">
                            <a:latin typeface="Cambria Math" panose="02040503050406030204" pitchFamily="18" charset="0"/>
                          </a:rPr>
                          <m:t>𝑇</m:t>
                        </m:r>
                      </m:sub>
                    </m:sSub>
                  </m:oMath>
                </a14:m>
                <a:endParaRPr lang="en-US" dirty="0"/>
              </a:p>
            </p:txBody>
          </p:sp>
        </mc:Choice>
        <mc:Fallback xmlns="">
          <p:sp>
            <p:nvSpPr>
              <p:cNvPr id="7" name="Inhaltsplatzhalter 6">
                <a:extLst>
                  <a:ext uri="{FF2B5EF4-FFF2-40B4-BE49-F238E27FC236}">
                    <a16:creationId xmlns:a16="http://schemas.microsoft.com/office/drawing/2014/main" id="{03D77A5E-D6E6-368A-0481-FE4B4465F6BA}"/>
                  </a:ext>
                </a:extLst>
              </p:cNvPr>
              <p:cNvSpPr>
                <a:spLocks noGrp="1" noRot="1" noChangeAspect="1" noMove="1" noResize="1" noEditPoints="1" noAdjustHandles="1" noChangeArrowheads="1" noChangeShapeType="1" noTextEdit="1"/>
              </p:cNvSpPr>
              <p:nvPr>
                <p:ph idx="1"/>
              </p:nvPr>
            </p:nvSpPr>
            <p:spPr>
              <a:blipFill>
                <a:blip r:embed="rId3"/>
                <a:stretch>
                  <a:fillRect l="-763" t="-1313"/>
                </a:stretch>
              </a:blipFill>
            </p:spPr>
            <p:txBody>
              <a:bodyPr/>
              <a:lstStyle/>
              <a:p>
                <a:r>
                  <a:rPr lang="en-US">
                    <a:noFill/>
                  </a:rPr>
                  <a:t> </a:t>
                </a:r>
              </a:p>
            </p:txBody>
          </p:sp>
        </mc:Fallback>
      </mc:AlternateContent>
      <p:sp>
        <p:nvSpPr>
          <p:cNvPr id="11" name="Datumsplatzhalter 3">
            <a:extLst>
              <a:ext uri="{FF2B5EF4-FFF2-40B4-BE49-F238E27FC236}">
                <a16:creationId xmlns:a16="http://schemas.microsoft.com/office/drawing/2014/main" id="{184AABE8-AAE8-5EF3-BE6E-DE391BBD9461}"/>
              </a:ext>
            </a:extLst>
          </p:cNvPr>
          <p:cNvSpPr>
            <a:spLocks noGrp="1"/>
          </p:cNvSpPr>
          <p:nvPr>
            <p:ph type="dt" sz="half" idx="10"/>
          </p:nvPr>
        </p:nvSpPr>
        <p:spPr>
          <a:xfrm>
            <a:off x="493159" y="6500186"/>
            <a:ext cx="3088241" cy="365125"/>
          </a:xfrm>
        </p:spPr>
        <p:txBody>
          <a:bodyPr/>
          <a:lstStyle/>
          <a:p>
            <a:r>
              <a:rPr lang="en-US"/>
              <a:t>13.01.2025</a:t>
            </a:r>
            <a:endParaRPr lang="en-US" dirty="0"/>
          </a:p>
        </p:txBody>
      </p:sp>
      <p:pic>
        <p:nvPicPr>
          <p:cNvPr id="4" name="Picture 3" descr="A diagram of a wire&#10;&#10;Description automatically generated">
            <a:extLst>
              <a:ext uri="{FF2B5EF4-FFF2-40B4-BE49-F238E27FC236}">
                <a16:creationId xmlns:a16="http://schemas.microsoft.com/office/drawing/2014/main" id="{0FB12894-1C15-05E6-46B2-D3CCA4097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378" y="3027405"/>
            <a:ext cx="2460331" cy="1940543"/>
          </a:xfrm>
          <a:prstGeom prst="rect">
            <a:avLst/>
          </a:prstGeom>
        </p:spPr>
      </p:pic>
    </p:spTree>
    <p:extLst>
      <p:ext uri="{BB962C8B-B14F-4D97-AF65-F5344CB8AC3E}">
        <p14:creationId xmlns:p14="http://schemas.microsoft.com/office/powerpoint/2010/main" val="37581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706BD-8C49-86F2-15F9-B1381B0478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01A717-4796-E481-778D-70EDAA71B9D3}"/>
              </a:ext>
            </a:extLst>
          </p:cNvPr>
          <p:cNvSpPr>
            <a:spLocks noGrp="1"/>
          </p:cNvSpPr>
          <p:nvPr>
            <p:ph type="title"/>
          </p:nvPr>
        </p:nvSpPr>
        <p:spPr/>
        <p:txBody>
          <a:bodyPr>
            <a:normAutofit/>
          </a:bodyPr>
          <a:lstStyle/>
          <a:p>
            <a:r>
              <a:rPr lang="en-US" dirty="0"/>
              <a:t>Background Estimation</a:t>
            </a:r>
          </a:p>
        </p:txBody>
      </p:sp>
      <p:sp>
        <p:nvSpPr>
          <p:cNvPr id="21" name="Fußzeilenplatzhalter 20">
            <a:extLst>
              <a:ext uri="{FF2B5EF4-FFF2-40B4-BE49-F238E27FC236}">
                <a16:creationId xmlns:a16="http://schemas.microsoft.com/office/drawing/2014/main" id="{FD4EC03F-1B23-FA40-FC1D-790FE0DC156A}"/>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C73722FF-26DB-4AA0-B432-91B409A60586}"/>
              </a:ext>
            </a:extLst>
          </p:cNvPr>
          <p:cNvSpPr>
            <a:spLocks noGrp="1"/>
          </p:cNvSpPr>
          <p:nvPr>
            <p:ph type="sldNum" sz="quarter" idx="12"/>
          </p:nvPr>
        </p:nvSpPr>
        <p:spPr/>
        <p:txBody>
          <a:bodyPr/>
          <a:lstStyle/>
          <a:p>
            <a:fld id="{9E4A4AE1-0A76-41A0-8B58-58D6B4CCB40E}" type="slidenum">
              <a:rPr lang="en-US" smtClean="0"/>
              <a:t>23</a:t>
            </a:fld>
            <a:endParaRPr lang="en-US"/>
          </a:p>
        </p:txBody>
      </p:sp>
      <p:cxnSp>
        <p:nvCxnSpPr>
          <p:cNvPr id="3" name="Gerader Verbinder 2">
            <a:extLst>
              <a:ext uri="{FF2B5EF4-FFF2-40B4-BE49-F238E27FC236}">
                <a16:creationId xmlns:a16="http://schemas.microsoft.com/office/drawing/2014/main" id="{6B1235BE-59B0-185E-D8BF-0A3D24082387}"/>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7F1826F3-D60F-0035-7D28-497810D89C7A}"/>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a:extLst>
              <a:ext uri="{FF2B5EF4-FFF2-40B4-BE49-F238E27FC236}">
                <a16:creationId xmlns:a16="http://schemas.microsoft.com/office/drawing/2014/main" id="{6259206E-8176-F02D-78A1-D9AB4BC8A760}"/>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9">
            <a:extLst>
              <a:ext uri="{FF2B5EF4-FFF2-40B4-BE49-F238E27FC236}">
                <a16:creationId xmlns:a16="http://schemas.microsoft.com/office/drawing/2014/main" id="{E0B07026-E304-3AD7-7B39-350DDC742C1B}"/>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r Verbinder 12">
            <a:extLst>
              <a:ext uri="{FF2B5EF4-FFF2-40B4-BE49-F238E27FC236}">
                <a16:creationId xmlns:a16="http://schemas.microsoft.com/office/drawing/2014/main" id="{D8C62B06-601E-87F4-5E13-66E41CE7C252}"/>
              </a:ext>
            </a:extLst>
          </p:cNvPr>
          <p:cNvCxnSpPr>
            <a:cxnSpLocks/>
            <a:stCxn id="28" idx="6"/>
            <a:endCxn id="14"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4" name="Ellipse 13">
            <a:extLst>
              <a:ext uri="{FF2B5EF4-FFF2-40B4-BE49-F238E27FC236}">
                <a16:creationId xmlns:a16="http://schemas.microsoft.com/office/drawing/2014/main" id="{0FF609DF-DC30-5ABF-0B23-ED906702B310}"/>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3F17670F-7530-96BB-E656-EC9AEBDD9990}"/>
              </a:ext>
            </a:extLst>
          </p:cNvPr>
          <p:cNvCxnSpPr>
            <a:cxnSpLocks/>
            <a:stCxn id="10" idx="6"/>
            <a:endCxn id="26"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C55765F6-7CDB-B7D1-AA6B-52C419CB2E90}"/>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Gerader Verbinder 26">
            <a:extLst>
              <a:ext uri="{FF2B5EF4-FFF2-40B4-BE49-F238E27FC236}">
                <a16:creationId xmlns:a16="http://schemas.microsoft.com/office/drawing/2014/main" id="{4C87C25E-51D5-9777-C537-55EDF9D3F535}"/>
              </a:ext>
            </a:extLst>
          </p:cNvPr>
          <p:cNvCxnSpPr>
            <a:cxnSpLocks/>
            <a:stCxn id="26" idx="6"/>
            <a:endCxn id="28"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8" name="Ellipse 27">
            <a:extLst>
              <a:ext uri="{FF2B5EF4-FFF2-40B4-BE49-F238E27FC236}">
                <a16:creationId xmlns:a16="http://schemas.microsoft.com/office/drawing/2014/main" id="{AD768303-EF38-A8CF-BD94-8BEDA3276C8D}"/>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a:extLst>
              <a:ext uri="{FF2B5EF4-FFF2-40B4-BE49-F238E27FC236}">
                <a16:creationId xmlns:a16="http://schemas.microsoft.com/office/drawing/2014/main" id="{51A526F2-83DD-AE47-62BE-B405CD52C450}"/>
              </a:ext>
            </a:extLst>
          </p:cNvPr>
          <p:cNvSpPr txBox="1"/>
          <p:nvPr/>
        </p:nvSpPr>
        <p:spPr>
          <a:xfrm>
            <a:off x="6640857" y="-742"/>
            <a:ext cx="2189375" cy="261610"/>
          </a:xfrm>
          <a:prstGeom prst="rect">
            <a:avLst/>
          </a:prstGeom>
          <a:noFill/>
        </p:spPr>
        <p:txBody>
          <a:bodyPr wrap="square">
            <a:spAutoFit/>
          </a:bodyPr>
          <a:lstStyle/>
          <a:p>
            <a:pPr algn="ctr"/>
            <a:r>
              <a:rPr lang="en-US" sz="1100" dirty="0">
                <a:solidFill>
                  <a:srgbClr val="96BACC"/>
                </a:solidFill>
              </a:rPr>
              <a:t>Background Estimation</a:t>
            </a:r>
          </a:p>
        </p:txBody>
      </p:sp>
      <mc:AlternateContent xmlns:mc="http://schemas.openxmlformats.org/markup-compatibility/2006" xmlns:a14="http://schemas.microsoft.com/office/drawing/2010/main">
        <mc:Choice Requires="a14">
          <p:sp>
            <p:nvSpPr>
              <p:cNvPr id="7" name="Inhaltsplatzhalter 6">
                <a:extLst>
                  <a:ext uri="{FF2B5EF4-FFF2-40B4-BE49-F238E27FC236}">
                    <a16:creationId xmlns:a16="http://schemas.microsoft.com/office/drawing/2014/main" id="{2577E596-38F2-A45E-DD37-73D182D72B62}"/>
                  </a:ext>
                </a:extLst>
              </p:cNvPr>
              <p:cNvSpPr>
                <a:spLocks noGrp="1"/>
              </p:cNvSpPr>
              <p:nvPr>
                <p:ph idx="1"/>
              </p:nvPr>
            </p:nvSpPr>
            <p:spPr/>
            <p:txBody>
              <a:bodyPr/>
              <a:lstStyle/>
              <a:p>
                <a:pPr marL="0" indent="0">
                  <a:buNone/>
                </a:pP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oMath>
                </a14:m>
                <a:r>
                  <a:rPr lang="en-US" b="1" dirty="0"/>
                  <a:t> channel:</a:t>
                </a:r>
              </a:p>
              <a:p>
                <a:r>
                  <a:rPr lang="en-US" dirty="0"/>
                  <a:t>Dominant background: top-quark events and</a:t>
                </a:r>
                <a14:m>
                  <m:oMath xmlns:m="http://schemas.openxmlformats.org/officeDocument/2006/math">
                    <m:r>
                      <a:rPr lang="de-DE" b="0" i="0" smtClean="0">
                        <a:latin typeface="Cambria Math" panose="02040503050406030204" pitchFamily="18" charset="0"/>
                      </a:rPr>
                      <m:t> </m:t>
                    </m:r>
                    <m:r>
                      <m:rPr>
                        <m:sty m:val="p"/>
                      </m:rPr>
                      <a:rPr lang="de-DE" b="0" i="0" smtClean="0">
                        <a:latin typeface="Cambria Math" panose="02040503050406030204" pitchFamily="18" charset="0"/>
                      </a:rPr>
                      <m:t>Z</m:t>
                    </m:r>
                    <m:r>
                      <a:rPr lang="de-DE" b="0" i="0" smtClean="0">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𝛾</m:t>
                        </m:r>
                      </m:e>
                      <m:sup>
                        <m:r>
                          <a:rPr lang="de-DE" i="1">
                            <a:latin typeface="Cambria Math" panose="02040503050406030204" pitchFamily="18" charset="0"/>
                          </a:rPr>
                          <m:t>∗</m:t>
                        </m:r>
                      </m:sup>
                    </m:s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endParaRPr lang="en-US" dirty="0"/>
              </a:p>
              <a:p>
                <a:pPr marL="536575" lvl="1"/>
                <a:r>
                  <a:rPr lang="en-US" dirty="0"/>
                  <a:t>Estimated by simulation</a:t>
                </a:r>
              </a:p>
              <a:p>
                <a:pPr marL="79375"/>
                <a:r>
                  <a:rPr lang="en-US" dirty="0"/>
                  <a:t>Apply the same Top and </a:t>
                </a:r>
                <a:r>
                  <a:rPr lang="de-DE" dirty="0" err="1"/>
                  <a:t>Z+heavy</a:t>
                </a:r>
                <a:r>
                  <a:rPr lang="de-DE" dirty="0"/>
                  <a:t> </a:t>
                </a:r>
                <a:r>
                  <a:rPr lang="de-DE" dirty="0" err="1"/>
                  <a:t>flavor</a:t>
                </a:r>
                <a:r>
                  <a:rPr lang="de-DE" dirty="0"/>
                  <a:t> </a:t>
                </a:r>
                <a:r>
                  <a:rPr lang="de-DE" dirty="0" err="1"/>
                  <a:t>jets</a:t>
                </a:r>
                <a:r>
                  <a:rPr lang="de-DE" dirty="0"/>
                  <a:t> </a:t>
                </a:r>
                <a:r>
                  <a:rPr lang="de-DE" dirty="0" err="1"/>
                  <a:t>correction</a:t>
                </a:r>
                <a:r>
                  <a:rPr lang="de-DE" dirty="0"/>
                  <a:t> </a:t>
                </a:r>
                <a:r>
                  <a:rPr lang="de-DE" dirty="0" err="1"/>
                  <a:t>as</a:t>
                </a:r>
                <a:r>
                  <a:rPr lang="de-DE" dirty="0"/>
                  <a:t> </a:t>
                </a:r>
                <a:r>
                  <a:rPr lang="de-DE" dirty="0" err="1"/>
                  <a:t>for</a:t>
                </a:r>
                <a:r>
                  <a:rPr lang="de-DE" dirty="0"/>
                  <a:t> </a:t>
                </a:r>
                <a:r>
                  <a:rPr lang="de-DE" dirty="0" err="1"/>
                  <a:t>the</a:t>
                </a:r>
                <a:r>
                  <a:rPr lang="de-DE" dirty="0"/>
                  <a: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𝑙𝑒𝑝</m:t>
                        </m:r>
                      </m:sub>
                    </m:sSub>
                    <m:sSub>
                      <m:sSubPr>
                        <m:ctrlPr>
                          <a:rPr lang="de-DE"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i="1" dirty="0"/>
                  <a:t> </a:t>
                </a:r>
                <a:r>
                  <a:rPr lang="en-US" dirty="0"/>
                  <a:t>channel</a:t>
                </a:r>
              </a:p>
              <a:p>
                <a:r>
                  <a:rPr lang="en-US" dirty="0"/>
                  <a:t>Control regions</a:t>
                </a:r>
                <a14:m>
                  <m:oMath xmlns:m="http://schemas.openxmlformats.org/officeDocument/2006/math">
                    <m:r>
                      <a:rPr lang="de-DE" b="0" i="1" smtClean="0">
                        <a:latin typeface="Cambria Math" panose="02040503050406030204" pitchFamily="18" charset="0"/>
                      </a:rPr>
                      <m:t>:</m:t>
                    </m:r>
                  </m:oMath>
                </a14:m>
                <a:endParaRPr lang="de-DE" b="0" dirty="0"/>
              </a:p>
              <a:p>
                <a:pPr marL="536575" lvl="1"/>
                <a:r>
                  <a:rPr lang="en-US" dirty="0"/>
                  <a:t>First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sub>
                    </m:sSub>
                  </m:oMath>
                </a14:m>
                <a:r>
                  <a:rPr lang="en-US" dirty="0"/>
                  <a:t> </a:t>
                </a:r>
                <a14:m>
                  <m:oMath xmlns:m="http://schemas.openxmlformats.org/officeDocument/2006/math">
                    <m:r>
                      <a:rPr lang="de-DE" b="0" i="1" smtClean="0">
                        <a:latin typeface="Cambria Math" panose="02040503050406030204" pitchFamily="18" charset="0"/>
                      </a:rPr>
                      <m:t>→</m:t>
                    </m:r>
                  </m:oMath>
                </a14:m>
                <a:r>
                  <a:rPr lang="en-US" dirty="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h𝑎𝑑</m:t>
                        </m:r>
                        <m:r>
                          <a:rPr lang="de-DE" b="0" i="1" smtClean="0">
                            <a:latin typeface="Cambria Math" panose="02040503050406030204" pitchFamily="18" charset="0"/>
                          </a:rPr>
                          <m:t>,</m:t>
                        </m:r>
                        <m:r>
                          <a:rPr lang="de-DE" b="0" i="1" smtClean="0">
                            <a:latin typeface="Cambria Math" panose="02040503050406030204" pitchFamily="18" charset="0"/>
                          </a:rPr>
                          <m:t>𝑣𝑖𝑠</m:t>
                        </m:r>
                        <m:r>
                          <a:rPr lang="de-DE" b="0" i="1" smtClean="0">
                            <a:latin typeface="Cambria Math" panose="02040503050406030204" pitchFamily="18" charset="0"/>
                          </a:rPr>
                          <m:t>,1</m:t>
                        </m:r>
                      </m:sub>
                    </m:sSub>
                  </m:oMath>
                </a14:m>
                <a:r>
                  <a:rPr lang="en-US" dirty="0"/>
                  <a:t> fake-factor</a:t>
                </a:r>
              </a:p>
              <a:p>
                <a:pPr marL="536575" lvl="1"/>
                <a:r>
                  <a:rPr lang="en-US" dirty="0"/>
                  <a:t>Second </a:t>
                </a:r>
                <a14:m>
                  <m:oMath xmlns:m="http://schemas.openxmlformats.org/officeDocument/2006/math">
                    <m:sSub>
                      <m:sSubPr>
                        <m:ctrlPr>
                          <a:rPr lang="de-DE" b="0" i="1" smtClean="0">
                            <a:latin typeface="Cambria Math" panose="02040503050406030204" pitchFamily="18" charset="0"/>
                          </a:rPr>
                        </m:ctrlPr>
                      </m:sSubPr>
                      <m:e>
                        <m:r>
                          <a:rPr lang="de-DE" i="1" smtClean="0">
                            <a:latin typeface="Cambria Math" panose="02040503050406030204" pitchFamily="18" charset="0"/>
                          </a:rPr>
                          <m:t>𝜏</m:t>
                        </m:r>
                      </m:e>
                      <m:sub>
                        <m:r>
                          <a:rPr lang="de-DE" b="0" i="1" smtClean="0">
                            <a:latin typeface="Cambria Math" panose="02040503050406030204" pitchFamily="18" charset="0"/>
                          </a:rPr>
                          <m:t>h𝑎𝑑</m:t>
                        </m:r>
                      </m:sub>
                    </m:sSub>
                    <m:r>
                      <a:rPr lang="de-DE" b="0" i="1" smtClean="0">
                        <a:latin typeface="Cambria Math" panose="02040503050406030204" pitchFamily="18" charset="0"/>
                      </a:rPr>
                      <m:t>→</m:t>
                    </m:r>
                  </m:oMath>
                </a14:m>
                <a:r>
                  <a:rPr lang="en-US" dirty="0"/>
                  <a:t> Apply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a:latin typeface="Cambria Math" panose="02040503050406030204" pitchFamily="18" charset="0"/>
                          </a:rPr>
                          <m:t>h𝑎𝑑</m:t>
                        </m:r>
                        <m:r>
                          <a:rPr lang="de-DE" b="0" i="1" smtClean="0">
                            <a:latin typeface="Cambria Math" panose="02040503050406030204" pitchFamily="18" charset="0"/>
                          </a:rPr>
                          <m:t>,</m:t>
                        </m:r>
                        <m:r>
                          <a:rPr lang="de-DE" i="1">
                            <a:latin typeface="Cambria Math" panose="02040503050406030204" pitchFamily="18" charset="0"/>
                          </a:rPr>
                          <m:t>𝑣𝑖𝑠</m:t>
                        </m:r>
                        <m:r>
                          <a:rPr lang="de-DE" b="0" i="1" smtClean="0">
                            <a:latin typeface="Cambria Math" panose="02040503050406030204" pitchFamily="18" charset="0"/>
                          </a:rPr>
                          <m:t>,1</m:t>
                        </m:r>
                      </m:sub>
                    </m:sSub>
                  </m:oMath>
                </a14:m>
                <a:r>
                  <a:rPr lang="en-US" dirty="0"/>
                  <a:t> fake-factor </a:t>
                </a:r>
                <a14:m>
                  <m:oMath xmlns:m="http://schemas.openxmlformats.org/officeDocument/2006/math">
                    <m:r>
                      <a:rPr lang="de-DE" b="0" i="1" smtClean="0">
                        <a:latin typeface="Cambria Math" panose="02040503050406030204" pitchFamily="18" charset="0"/>
                      </a:rPr>
                      <m:t>→</m:t>
                    </m:r>
                  </m:oMath>
                </a14:m>
                <a:r>
                  <a:rPr lang="en-US"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a:latin typeface="Cambria Math" panose="02040503050406030204" pitchFamily="18" charset="0"/>
                          </a:rPr>
                          <m:t>h𝑎𝑑</m:t>
                        </m:r>
                        <m:r>
                          <a:rPr lang="de-DE" i="1">
                            <a:latin typeface="Cambria Math" panose="02040503050406030204" pitchFamily="18" charset="0"/>
                          </a:rPr>
                          <m:t>,</m:t>
                        </m:r>
                        <m:r>
                          <a:rPr lang="de-DE" i="1">
                            <a:latin typeface="Cambria Math" panose="02040503050406030204" pitchFamily="18" charset="0"/>
                          </a:rPr>
                          <m:t>𝑣𝑖𝑠</m:t>
                        </m:r>
                        <m:r>
                          <a:rPr lang="de-DE" i="1">
                            <a:latin typeface="Cambria Math" panose="02040503050406030204" pitchFamily="18" charset="0"/>
                          </a:rPr>
                          <m:t>,2</m:t>
                        </m:r>
                      </m:sub>
                    </m:sSub>
                  </m:oMath>
                </a14:m>
                <a:r>
                  <a:rPr lang="en-US" dirty="0"/>
                  <a:t> fake-factor</a:t>
                </a:r>
              </a:p>
              <a:p>
                <a:r>
                  <a:rPr lang="en-US" dirty="0"/>
                  <a:t>Validation regions:		</a:t>
                </a:r>
              </a:p>
              <a:p>
                <a:pPr marL="536575" lvl="1"/>
                <a14:m>
                  <m:oMath xmlns:m="http://schemas.openxmlformats.org/officeDocument/2006/math">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𝜏</m:t>
                        </m:r>
                      </m:e>
                      <m:sub>
                        <m:r>
                          <a:rPr lang="de-DE" b="0" i="1" dirty="0" smtClean="0">
                            <a:latin typeface="Cambria Math" panose="02040503050406030204" pitchFamily="18" charset="0"/>
                          </a:rPr>
                          <m:t>h𝑎𝑑</m:t>
                        </m:r>
                        <m:r>
                          <a:rPr lang="de-DE" b="0" i="1" dirty="0" smtClean="0">
                            <a:latin typeface="Cambria Math" panose="02040503050406030204" pitchFamily="18" charset="0"/>
                          </a:rPr>
                          <m:t>,</m:t>
                        </m:r>
                        <m:r>
                          <a:rPr lang="de-DE" b="0" i="1" dirty="0" smtClean="0">
                            <a:latin typeface="Cambria Math" panose="02040503050406030204" pitchFamily="18" charset="0"/>
                          </a:rPr>
                          <m:t>𝑣𝑖𝑠</m:t>
                        </m:r>
                      </m:sub>
                    </m:sSub>
                  </m:oMath>
                </a14:m>
                <a:r>
                  <a:rPr lang="en-US" dirty="0"/>
                  <a:t> </a:t>
                </a:r>
                <a14:m>
                  <m:oMath xmlns:m="http://schemas.openxmlformats.org/officeDocument/2006/math">
                    <m:r>
                      <a:rPr lang="de-DE" b="0" i="1" smtClean="0">
                        <a:latin typeface="Cambria Math" panose="02040503050406030204" pitchFamily="18" charset="0"/>
                      </a:rPr>
                      <m:t>→</m:t>
                    </m:r>
                  </m:oMath>
                </a14:m>
                <a:r>
                  <a:rPr lang="en-US"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a:latin typeface="Cambria Math" panose="02040503050406030204" pitchFamily="18" charset="0"/>
                          </a:rPr>
                          <m:t>h𝑎𝑑</m:t>
                        </m:r>
                      </m:sub>
                    </m:sSub>
                  </m:oMath>
                </a14:m>
                <a:r>
                  <a:rPr lang="en-US" dirty="0"/>
                  <a:t> modelling check</a:t>
                </a:r>
              </a:p>
              <a:p>
                <a:pPr marL="536575" lvl="1"/>
                <a:r>
                  <a:rPr lang="en-US" dirty="0"/>
                  <a:t>Z+ light flavor jets </a:t>
                </a:r>
                <a14:m>
                  <m:oMath xmlns:m="http://schemas.openxmlformats.org/officeDocument/2006/math">
                    <m:r>
                      <a:rPr lang="de-DE" b="0" i="1" smtClean="0">
                        <a:latin typeface="Cambria Math" panose="02040503050406030204" pitchFamily="18" charset="0"/>
                      </a:rPr>
                      <m:t>→</m:t>
                    </m:r>
                  </m:oMath>
                </a14:m>
                <a:r>
                  <a:rPr lang="en-US" dirty="0"/>
                  <a:t> Check if correction would have been needed </a:t>
                </a:r>
                <a:r>
                  <a:rPr lang="de-DE" b="0" i="0" dirty="0">
                    <a:latin typeface="+mj-lt"/>
                  </a:rPr>
                  <a:t>(→</a:t>
                </a:r>
                <a:r>
                  <a:rPr lang="de-DE" b="0" i="0" dirty="0" err="1"/>
                  <a:t>No</a:t>
                </a:r>
                <a:r>
                  <a:rPr lang="de-DE" b="0" i="0" dirty="0">
                    <a:latin typeface="+mj-lt"/>
                  </a:rPr>
                  <a:t>)</a:t>
                </a:r>
                <a:r>
                  <a:rPr lang="en-US" dirty="0"/>
                  <a:t>	</a:t>
                </a:r>
              </a:p>
            </p:txBody>
          </p:sp>
        </mc:Choice>
        <mc:Fallback xmlns="">
          <p:sp>
            <p:nvSpPr>
              <p:cNvPr id="7" name="Inhaltsplatzhalter 6">
                <a:extLst>
                  <a:ext uri="{FF2B5EF4-FFF2-40B4-BE49-F238E27FC236}">
                    <a16:creationId xmlns:a16="http://schemas.microsoft.com/office/drawing/2014/main" id="{2577E596-38F2-A45E-DD37-73D182D72B62}"/>
                  </a:ext>
                </a:extLst>
              </p:cNvPr>
              <p:cNvSpPr>
                <a:spLocks noGrp="1" noRot="1" noChangeAspect="1" noMove="1" noResize="1" noEditPoints="1" noAdjustHandles="1" noChangeArrowheads="1" noChangeShapeType="1" noTextEdit="1"/>
              </p:cNvSpPr>
              <p:nvPr>
                <p:ph idx="1"/>
              </p:nvPr>
            </p:nvSpPr>
            <p:spPr>
              <a:blipFill>
                <a:blip r:embed="rId3"/>
                <a:stretch>
                  <a:fillRect l="-763" t="-1551"/>
                </a:stretch>
              </a:blipFill>
            </p:spPr>
            <p:txBody>
              <a:bodyPr/>
              <a:lstStyle/>
              <a:p>
                <a:r>
                  <a:rPr lang="en-US">
                    <a:noFill/>
                  </a:rPr>
                  <a:t> </a:t>
                </a:r>
              </a:p>
            </p:txBody>
          </p:sp>
        </mc:Fallback>
      </mc:AlternateContent>
      <p:sp>
        <p:nvSpPr>
          <p:cNvPr id="11" name="Datumsplatzhalter 3">
            <a:extLst>
              <a:ext uri="{FF2B5EF4-FFF2-40B4-BE49-F238E27FC236}">
                <a16:creationId xmlns:a16="http://schemas.microsoft.com/office/drawing/2014/main" id="{B6EB468E-4E72-3AC9-BBF5-54C00A49A33C}"/>
              </a:ext>
            </a:extLst>
          </p:cNvPr>
          <p:cNvSpPr>
            <a:spLocks noGrp="1"/>
          </p:cNvSpPr>
          <p:nvPr>
            <p:ph type="dt" sz="half" idx="10"/>
          </p:nvPr>
        </p:nvSpPr>
        <p:spPr>
          <a:xfrm>
            <a:off x="493159" y="6500186"/>
            <a:ext cx="3088241" cy="365125"/>
          </a:xfrm>
        </p:spPr>
        <p:txBody>
          <a:bodyPr/>
          <a:lstStyle/>
          <a:p>
            <a:r>
              <a:rPr lang="en-US"/>
              <a:t>13.01.2025</a:t>
            </a:r>
            <a:endParaRPr lang="en-US" dirty="0"/>
          </a:p>
        </p:txBody>
      </p:sp>
    </p:spTree>
    <p:extLst>
      <p:ext uri="{BB962C8B-B14F-4D97-AF65-F5344CB8AC3E}">
        <p14:creationId xmlns:p14="http://schemas.microsoft.com/office/powerpoint/2010/main" val="1278979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EEA22CA-580F-8D11-4802-5E9CE3F83EEC}"/>
              </a:ext>
            </a:extLst>
          </p:cNvPr>
          <p:cNvGrpSpPr/>
          <p:nvPr/>
        </p:nvGrpSpPr>
        <p:grpSpPr>
          <a:xfrm>
            <a:off x="10662553" y="1550049"/>
            <a:ext cx="1317455" cy="1105297"/>
            <a:chOff x="4624964" y="3678817"/>
            <a:chExt cx="2924944" cy="2477139"/>
          </a:xfrm>
        </p:grpSpPr>
        <p:pic>
          <p:nvPicPr>
            <p:cNvPr id="57" name="Grafik 17">
              <a:extLst>
                <a:ext uri="{FF2B5EF4-FFF2-40B4-BE49-F238E27FC236}">
                  <a16:creationId xmlns:a16="http://schemas.microsoft.com/office/drawing/2014/main" id="{62B5FAE5-B585-7485-03FB-68424B1AB272}"/>
                </a:ext>
              </a:extLst>
            </p:cNvPr>
            <p:cNvPicPr>
              <a:picLocks noChangeAspect="1"/>
            </p:cNvPicPr>
            <p:nvPr/>
          </p:nvPicPr>
          <p:blipFill>
            <a:blip r:embed="rId3"/>
            <a:stretch>
              <a:fillRect/>
            </a:stretch>
          </p:blipFill>
          <p:spPr>
            <a:xfrm>
              <a:off x="4624964" y="3678817"/>
              <a:ext cx="2924944" cy="2477139"/>
            </a:xfrm>
            <a:prstGeom prst="rect">
              <a:avLst/>
            </a:prstGeom>
          </p:spPr>
        </p:pic>
        <p:sp>
          <p:nvSpPr>
            <p:cNvPr id="58" name="Ellipse 24">
              <a:extLst>
                <a:ext uri="{FF2B5EF4-FFF2-40B4-BE49-F238E27FC236}">
                  <a16:creationId xmlns:a16="http://schemas.microsoft.com/office/drawing/2014/main" id="{5156EB09-A135-35AE-48A8-1D675B4E772E}"/>
                </a:ext>
              </a:extLst>
            </p:cNvPr>
            <p:cNvSpPr/>
            <p:nvPr/>
          </p:nvSpPr>
          <p:spPr>
            <a:xfrm>
              <a:off x="7176589" y="5194739"/>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lipse 34">
              <a:extLst>
                <a:ext uri="{FF2B5EF4-FFF2-40B4-BE49-F238E27FC236}">
                  <a16:creationId xmlns:a16="http://schemas.microsoft.com/office/drawing/2014/main" id="{0D702C21-6EA8-A77B-8358-F0D5B59C108D}"/>
                </a:ext>
              </a:extLst>
            </p:cNvPr>
            <p:cNvSpPr/>
            <p:nvPr/>
          </p:nvSpPr>
          <p:spPr>
            <a:xfrm>
              <a:off x="6497139" y="401996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lipse 35">
              <a:extLst>
                <a:ext uri="{FF2B5EF4-FFF2-40B4-BE49-F238E27FC236}">
                  <a16:creationId xmlns:a16="http://schemas.microsoft.com/office/drawing/2014/main" id="{31E333CA-8806-C8F2-082B-45A00D887C1A}"/>
                </a:ext>
              </a:extLst>
            </p:cNvPr>
            <p:cNvSpPr/>
            <p:nvPr/>
          </p:nvSpPr>
          <p:spPr>
            <a:xfrm>
              <a:off x="6799526" y="5741945"/>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Gerader Verbinder 53">
              <a:extLst>
                <a:ext uri="{FF2B5EF4-FFF2-40B4-BE49-F238E27FC236}">
                  <a16:creationId xmlns:a16="http://schemas.microsoft.com/office/drawing/2014/main" id="{E0B42DE0-E3D1-D233-BAC2-24A092346423}"/>
                </a:ext>
              </a:extLst>
            </p:cNvPr>
            <p:cNvCxnSpPr>
              <a:cxnSpLocks/>
            </p:cNvCxnSpPr>
            <p:nvPr/>
          </p:nvCxnSpPr>
          <p:spPr>
            <a:xfrm>
              <a:off x="5835650" y="5245539"/>
              <a:ext cx="976576" cy="162000"/>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6DF6116A-4915-DCD8-754F-7B5C11F1CBEA}"/>
              </a:ext>
            </a:extLst>
          </p:cNvPr>
          <p:cNvGrpSpPr/>
          <p:nvPr/>
        </p:nvGrpSpPr>
        <p:grpSpPr>
          <a:xfrm>
            <a:off x="9291698" y="1470796"/>
            <a:ext cx="1399291" cy="1280131"/>
            <a:chOff x="583067" y="1994516"/>
            <a:chExt cx="3106633" cy="2868967"/>
          </a:xfrm>
        </p:grpSpPr>
        <p:pic>
          <p:nvPicPr>
            <p:cNvPr id="37" name="Grafik 13">
              <a:extLst>
                <a:ext uri="{FF2B5EF4-FFF2-40B4-BE49-F238E27FC236}">
                  <a16:creationId xmlns:a16="http://schemas.microsoft.com/office/drawing/2014/main" id="{4C0FA769-F93F-2217-965B-8352F427BA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067" y="1994516"/>
              <a:ext cx="3106633" cy="2868967"/>
            </a:xfrm>
            <a:prstGeom prst="rect">
              <a:avLst/>
            </a:prstGeom>
          </p:spPr>
        </p:pic>
        <p:sp>
          <p:nvSpPr>
            <p:cNvPr id="38" name="Ellipse 16">
              <a:extLst>
                <a:ext uri="{FF2B5EF4-FFF2-40B4-BE49-F238E27FC236}">
                  <a16:creationId xmlns:a16="http://schemas.microsoft.com/office/drawing/2014/main" id="{62070875-7743-7DE7-6EE0-366011D0C345}"/>
                </a:ext>
              </a:extLst>
            </p:cNvPr>
            <p:cNvSpPr/>
            <p:nvPr/>
          </p:nvSpPr>
          <p:spPr>
            <a:xfrm>
              <a:off x="2928439" y="2552699"/>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25">
              <a:extLst>
                <a:ext uri="{FF2B5EF4-FFF2-40B4-BE49-F238E27FC236}">
                  <a16:creationId xmlns:a16="http://schemas.microsoft.com/office/drawing/2014/main" id="{1AF43FC0-C6DA-9648-AB69-BF703EDA86F5}"/>
                </a:ext>
              </a:extLst>
            </p:cNvPr>
            <p:cNvSpPr/>
            <p:nvPr/>
          </p:nvSpPr>
          <p:spPr>
            <a:xfrm>
              <a:off x="3161839" y="4140345"/>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28">
              <a:extLst>
                <a:ext uri="{FF2B5EF4-FFF2-40B4-BE49-F238E27FC236}">
                  <a16:creationId xmlns:a16="http://schemas.microsoft.com/office/drawing/2014/main" id="{41C67FE4-0525-3D49-88F7-467937577569}"/>
                </a:ext>
              </a:extLst>
            </p:cNvPr>
            <p:cNvSpPr/>
            <p:nvPr/>
          </p:nvSpPr>
          <p:spPr>
            <a:xfrm>
              <a:off x="3144339" y="304799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e 31">
              <a:extLst>
                <a:ext uri="{FF2B5EF4-FFF2-40B4-BE49-F238E27FC236}">
                  <a16:creationId xmlns:a16="http://schemas.microsoft.com/office/drawing/2014/main" id="{B825A904-75FE-0D3E-4ADC-9A630342C93E}"/>
                </a:ext>
              </a:extLst>
            </p:cNvPr>
            <p:cNvSpPr/>
            <p:nvPr/>
          </p:nvSpPr>
          <p:spPr>
            <a:xfrm>
              <a:off x="3149139" y="3679992"/>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Gerader Verbinder 41">
              <a:extLst>
                <a:ext uri="{FF2B5EF4-FFF2-40B4-BE49-F238E27FC236}">
                  <a16:creationId xmlns:a16="http://schemas.microsoft.com/office/drawing/2014/main" id="{2CFC1937-F7B9-17E2-780F-7705312788A6}"/>
                </a:ext>
              </a:extLst>
            </p:cNvPr>
            <p:cNvCxnSpPr>
              <a:cxnSpLocks/>
            </p:cNvCxnSpPr>
            <p:nvPr/>
          </p:nvCxnSpPr>
          <p:spPr>
            <a:xfrm flipV="1">
              <a:off x="2508250" y="2944022"/>
              <a:ext cx="563370" cy="504027"/>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cxnSp>
          <p:nvCxnSpPr>
            <p:cNvPr id="43" name="Gerader Verbinder 45">
              <a:extLst>
                <a:ext uri="{FF2B5EF4-FFF2-40B4-BE49-F238E27FC236}">
                  <a16:creationId xmlns:a16="http://schemas.microsoft.com/office/drawing/2014/main" id="{8FE7AB5E-89CB-F1DE-7F9D-55F5502247CE}"/>
                </a:ext>
              </a:extLst>
            </p:cNvPr>
            <p:cNvCxnSpPr>
              <a:cxnSpLocks/>
            </p:cNvCxnSpPr>
            <p:nvPr/>
          </p:nvCxnSpPr>
          <p:spPr>
            <a:xfrm>
              <a:off x="2503579" y="3448049"/>
              <a:ext cx="546475" cy="495362"/>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CB13264B-E449-C8CB-28C0-B5FB7D4FA4D0}"/>
              </a:ext>
            </a:extLst>
          </p:cNvPr>
          <p:cNvGrpSpPr/>
          <p:nvPr/>
        </p:nvGrpSpPr>
        <p:grpSpPr>
          <a:xfrm>
            <a:off x="9600173" y="871673"/>
            <a:ext cx="2081543" cy="1717618"/>
            <a:chOff x="8485172" y="2299278"/>
            <a:chExt cx="3196544" cy="2724923"/>
          </a:xfrm>
        </p:grpSpPr>
        <p:pic>
          <p:nvPicPr>
            <p:cNvPr id="6" name="Grafik 15">
              <a:extLst>
                <a:ext uri="{FF2B5EF4-FFF2-40B4-BE49-F238E27FC236}">
                  <a16:creationId xmlns:a16="http://schemas.microsoft.com/office/drawing/2014/main" id="{160CDD12-C791-7C0A-635C-74AC9A2AE2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85172" y="2299278"/>
              <a:ext cx="3196544" cy="2724923"/>
            </a:xfrm>
            <a:prstGeom prst="rect">
              <a:avLst/>
            </a:prstGeom>
          </p:spPr>
        </p:pic>
        <p:sp>
          <p:nvSpPr>
            <p:cNvPr id="7" name="Ellipse 27">
              <a:extLst>
                <a:ext uri="{FF2B5EF4-FFF2-40B4-BE49-F238E27FC236}">
                  <a16:creationId xmlns:a16="http://schemas.microsoft.com/office/drawing/2014/main" id="{E2679F50-C738-2B37-0CB5-D745326767B2}"/>
                </a:ext>
              </a:extLst>
            </p:cNvPr>
            <p:cNvSpPr/>
            <p:nvPr/>
          </p:nvSpPr>
          <p:spPr>
            <a:xfrm>
              <a:off x="10656389" y="4701483"/>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36">
              <a:extLst>
                <a:ext uri="{FF2B5EF4-FFF2-40B4-BE49-F238E27FC236}">
                  <a16:creationId xmlns:a16="http://schemas.microsoft.com/office/drawing/2014/main" id="{6E831E49-669B-7CEE-0135-8D67C17E818C}"/>
                </a:ext>
              </a:extLst>
            </p:cNvPr>
            <p:cNvSpPr/>
            <p:nvPr/>
          </p:nvSpPr>
          <p:spPr>
            <a:xfrm>
              <a:off x="10718678" y="2694784"/>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37">
              <a:extLst>
                <a:ext uri="{FF2B5EF4-FFF2-40B4-BE49-F238E27FC236}">
                  <a16:creationId xmlns:a16="http://schemas.microsoft.com/office/drawing/2014/main" id="{BC058E48-0EA0-97EC-7DE1-9947CEC666A3}"/>
                </a:ext>
              </a:extLst>
            </p:cNvPr>
            <p:cNvSpPr/>
            <p:nvPr/>
          </p:nvSpPr>
          <p:spPr>
            <a:xfrm>
              <a:off x="11069139" y="3686342"/>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59">
              <a:extLst>
                <a:ext uri="{FF2B5EF4-FFF2-40B4-BE49-F238E27FC236}">
                  <a16:creationId xmlns:a16="http://schemas.microsoft.com/office/drawing/2014/main" id="{20D72F57-40C5-4702-D9EE-E5B88F57FA22}"/>
                </a:ext>
              </a:extLst>
            </p:cNvPr>
            <p:cNvCxnSpPr>
              <a:cxnSpLocks/>
            </p:cNvCxnSpPr>
            <p:nvPr/>
          </p:nvCxnSpPr>
          <p:spPr>
            <a:xfrm flipH="1" flipV="1">
              <a:off x="10236200" y="2856784"/>
              <a:ext cx="451939" cy="785905"/>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Inhaltsplatzhalter 14">
                <a:extLst>
                  <a:ext uri="{FF2B5EF4-FFF2-40B4-BE49-F238E27FC236}">
                    <a16:creationId xmlns:a16="http://schemas.microsoft.com/office/drawing/2014/main" id="{1C23A197-4C82-7121-99DD-D756581C3CBD}"/>
                  </a:ext>
                </a:extLst>
              </p:cNvPr>
              <p:cNvSpPr>
                <a:spLocks noGrp="1"/>
              </p:cNvSpPr>
              <p:nvPr>
                <p:ph idx="1"/>
              </p:nvPr>
            </p:nvSpPr>
            <p:spPr>
              <a:xfrm>
                <a:off x="493159" y="1304818"/>
                <a:ext cx="11486849" cy="5560493"/>
              </a:xfrm>
            </p:spPr>
            <p:txBody>
              <a:bodyPr>
                <a:normAutofit lnSpcReduction="10000"/>
              </a:bodyPr>
              <a:lstStyle/>
              <a:p>
                <a:r>
                  <a:rPr lang="en-US" dirty="0"/>
                  <a:t>Apply systematic uncertainties (experimental &amp; modeling)</a:t>
                </a:r>
              </a:p>
              <a:p>
                <a:r>
                  <a:rPr lang="en-US" dirty="0"/>
                  <a:t>Too high uncertainties for Drell-Yan Production </a:t>
                </a:r>
                <a14:m>
                  <m:oMath xmlns:m="http://schemas.openxmlformats.org/officeDocument/2006/math">
                    <m:r>
                      <a:rPr lang="de-DE" b="0" i="1" smtClean="0">
                        <a:latin typeface="Cambria Math" panose="02040503050406030204" pitchFamily="18" charset="0"/>
                      </a:rPr>
                      <m:t>→</m:t>
                    </m:r>
                  </m:oMath>
                </a14:m>
                <a:r>
                  <a:rPr lang="en-US" dirty="0"/>
                  <a:t> no Results</a:t>
                </a:r>
              </a:p>
              <a:p>
                <a:r>
                  <a:rPr lang="en-US" dirty="0"/>
                  <a:t>Only high b-jet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𝑇</m:t>
                        </m:r>
                      </m:sub>
                    </m:sSub>
                  </m:oMath>
                </a14:m>
                <a:r>
                  <a:rPr lang="en-US" i="1" dirty="0"/>
                  <a:t> </a:t>
                </a:r>
                <a:r>
                  <a:rPr lang="en-US" dirty="0"/>
                  <a:t>Region</a:t>
                </a:r>
              </a:p>
              <a:p>
                <a:r>
                  <a:rPr lang="en-US" dirty="0"/>
                  <a:t>Benchmark model:</a:t>
                </a:r>
              </a:p>
              <a:p>
                <a:pPr marL="534988" lvl="1"/>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𝑈</m:t>
                        </m:r>
                      </m:e>
                      <m:sub>
                        <m:r>
                          <a:rPr lang="de-DE" i="1">
                            <a:latin typeface="Cambria Math" panose="02040503050406030204" pitchFamily="18" charset="0"/>
                          </a:rPr>
                          <m:t>1</m:t>
                        </m:r>
                      </m:sub>
                    </m:sSub>
                  </m:oMath>
                </a14:m>
                <a:r>
                  <a:rPr lang="en-US" dirty="0"/>
                  <a:t>: </a:t>
                </a:r>
                <a:r>
                  <a:rPr lang="de-DE" b="0" dirty="0"/>
                  <a:t>Vector LQs </a:t>
                </a:r>
                <a:r>
                  <a:rPr lang="en-US" dirty="0"/>
                  <a:t>in the Yang-Mills </a:t>
                </a:r>
                <a14:m>
                  <m:oMath xmlns:m="http://schemas.openxmlformats.org/officeDocument/2006/math">
                    <m:d>
                      <m:dPr>
                        <m:ctrlPr>
                          <a:rPr lang="de-DE" b="0" i="1" smtClean="0">
                            <a:latin typeface="Cambria Math" panose="02040503050406030204" pitchFamily="18" charset="0"/>
                          </a:rPr>
                        </m:ctrlPr>
                      </m:dPr>
                      <m:e>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𝑈</m:t>
                            </m:r>
                          </m:e>
                          <m:sub>
                            <m:r>
                              <a:rPr lang="de-DE" b="0" i="1" smtClean="0">
                                <a:latin typeface="Cambria Math" panose="02040503050406030204" pitchFamily="18" charset="0"/>
                              </a:rPr>
                              <m:t>1</m:t>
                            </m:r>
                          </m:sub>
                          <m:sup>
                            <m:r>
                              <a:rPr lang="de-DE" b="0" i="1" smtClean="0">
                                <a:latin typeface="Cambria Math" panose="02040503050406030204" pitchFamily="18" charset="0"/>
                              </a:rPr>
                              <m:t>𝑌𝑀</m:t>
                            </m:r>
                          </m:sup>
                        </m:sSubSup>
                      </m:e>
                    </m:d>
                  </m:oMath>
                </a14:m>
                <a:r>
                  <a:rPr lang="en-US" dirty="0"/>
                  <a:t> or Minimal coupling </a:t>
                </a:r>
                <a14:m>
                  <m:oMath xmlns:m="http://schemas.openxmlformats.org/officeDocument/2006/math">
                    <m:d>
                      <m:dPr>
                        <m:ctrlPr>
                          <a:rPr lang="de-DE" i="1">
                            <a:latin typeface="Cambria Math" panose="02040503050406030204" pitchFamily="18" charset="0"/>
                          </a:rPr>
                        </m:ctrlPr>
                      </m:dPr>
                      <m:e>
                        <m:sSubSup>
                          <m:sSubSupPr>
                            <m:ctrlPr>
                              <a:rPr lang="de-DE" i="1">
                                <a:latin typeface="Cambria Math" panose="02040503050406030204" pitchFamily="18" charset="0"/>
                              </a:rPr>
                            </m:ctrlPr>
                          </m:sSubSupPr>
                          <m:e>
                            <m:r>
                              <a:rPr lang="de-DE" i="1">
                                <a:latin typeface="Cambria Math" panose="02040503050406030204" pitchFamily="18" charset="0"/>
                              </a:rPr>
                              <m:t>𝑈</m:t>
                            </m:r>
                          </m:e>
                          <m:sub>
                            <m:r>
                              <a:rPr lang="de-DE" i="1">
                                <a:latin typeface="Cambria Math" panose="02040503050406030204" pitchFamily="18" charset="0"/>
                              </a:rPr>
                              <m:t>1</m:t>
                            </m:r>
                          </m:sub>
                          <m:sup>
                            <m:r>
                              <a:rPr lang="de-DE" i="1">
                                <a:latin typeface="Cambria Math" panose="02040503050406030204" pitchFamily="18" charset="0"/>
                              </a:rPr>
                              <m:t>𝑀</m:t>
                            </m:r>
                            <m:r>
                              <a:rPr lang="de-DE" b="0" i="1" smtClean="0">
                                <a:latin typeface="Cambria Math" panose="02040503050406030204" pitchFamily="18" charset="0"/>
                              </a:rPr>
                              <m:t>𝐼𝑁</m:t>
                            </m:r>
                          </m:sup>
                        </m:sSubSup>
                      </m:e>
                    </m:d>
                  </m:oMath>
                </a14:m>
                <a:r>
                  <a:rPr lang="en-US" dirty="0"/>
                  <a:t> scenarios</a:t>
                </a:r>
              </a:p>
              <a:p>
                <a:pPr marL="534988" lvl="1"/>
                <a14:m>
                  <m:oMath xmlns:m="http://schemas.openxmlformats.org/officeDocument/2006/math">
                    <m:sSub>
                      <m:sSubPr>
                        <m:ctrlPr>
                          <a:rPr lang="de-DE" i="1">
                            <a:latin typeface="Cambria Math" panose="02040503050406030204" pitchFamily="18" charset="0"/>
                          </a:rPr>
                        </m:ctrlPr>
                      </m:sSubPr>
                      <m:e>
                        <m:acc>
                          <m:accPr>
                            <m:chr m:val="̃"/>
                            <m:ctrlPr>
                              <a:rPr lang="en-US" i="1">
                                <a:latin typeface="Cambria Math" panose="02040503050406030204" pitchFamily="18" charset="0"/>
                              </a:rPr>
                            </m:ctrlPr>
                          </m:accPr>
                          <m:e>
                            <m:r>
                              <a:rPr lang="de-DE" i="1">
                                <a:latin typeface="Cambria Math" panose="02040503050406030204" pitchFamily="18" charset="0"/>
                              </a:rPr>
                              <m:t>𝑆</m:t>
                            </m:r>
                          </m:e>
                        </m:acc>
                      </m:e>
                      <m:sub>
                        <m:r>
                          <a:rPr lang="de-DE" i="1">
                            <a:latin typeface="Cambria Math" panose="02040503050406030204" pitchFamily="18" charset="0"/>
                          </a:rPr>
                          <m:t>1</m:t>
                        </m:r>
                      </m:sub>
                    </m:sSub>
                  </m:oMath>
                </a14:m>
                <a:r>
                  <a:rPr lang="en-US" dirty="0"/>
                  <a:t>: Scalar LQs</a:t>
                </a:r>
              </a:p>
              <a:p>
                <a:pPr marL="649288" lvl="1" indent="-342900">
                  <a:buFont typeface="Aptos" panose="020B0004020202020204" pitchFamily="34" charset="0"/>
                  <a:buChar char="→"/>
                </a:pPr>
                <a:r>
                  <a:rPr lang="en-US" dirty="0"/>
                  <a:t>Consider </a:t>
                </a:r>
                <a14:m>
                  <m:oMath xmlns:m="http://schemas.openxmlformats.org/officeDocument/2006/math">
                    <m:r>
                      <a:rPr lang="de-DE" i="1">
                        <a:latin typeface="Cambria Math" panose="02040503050406030204" pitchFamily="18" charset="0"/>
                      </a:rPr>
                      <m:t>𝜆</m:t>
                    </m:r>
                  </m:oMath>
                </a14:m>
                <a:r>
                  <a:rPr lang="en-US" dirty="0"/>
                  <a:t> between </a:t>
                </a:r>
                <a14:m>
                  <m:oMath xmlns:m="http://schemas.openxmlformats.org/officeDocument/2006/math">
                    <m:r>
                      <a:rPr lang="en-US" i="1" dirty="0">
                        <a:latin typeface="Cambria Math" panose="02040503050406030204" pitchFamily="18" charset="0"/>
                      </a:rPr>
                      <m:t>0.5</m:t>
                    </m:r>
                  </m:oMath>
                </a14:m>
                <a:r>
                  <a:rPr lang="en-US" dirty="0"/>
                  <a:t> and </a:t>
                </a:r>
                <a14:m>
                  <m:oMath xmlns:m="http://schemas.openxmlformats.org/officeDocument/2006/math">
                    <m:r>
                      <a:rPr lang="en-US" i="1" dirty="0">
                        <a:latin typeface="Cambria Math" panose="02040503050406030204" pitchFamily="18" charset="0"/>
                      </a:rPr>
                      <m:t>2.5</m:t>
                    </m:r>
                  </m:oMath>
                </a14:m>
                <a:endParaRPr lang="en-US" dirty="0"/>
              </a:p>
              <a:p>
                <a:pPr marL="649288" lvl="1" indent="-342900">
                  <a:buFont typeface="Aptos" panose="020B0004020202020204" pitchFamily="34" charset="0"/>
                  <a:buChar char="→"/>
                </a:pPr>
                <a:endParaRPr lang="en-US" dirty="0"/>
              </a:p>
              <a:p>
                <a:r>
                  <a:rPr lang="en-US" dirty="0"/>
                  <a:t>Fit data with likelihood function </a:t>
                </a:r>
                <a14:m>
                  <m:oMath xmlns:m="http://schemas.openxmlformats.org/officeDocument/2006/math">
                    <m:r>
                      <a:rPr lang="en-US" i="1" smtClean="0">
                        <a:solidFill>
                          <a:schemeClr val="accent2"/>
                        </a:solidFill>
                        <a:latin typeface="Cambria Math" panose="02040503050406030204" pitchFamily="18" charset="0"/>
                        <a:ea typeface="Cambria Math" panose="02040503050406030204" pitchFamily="18" charset="0"/>
                      </a:rPr>
                      <m:t>ℒ</m:t>
                    </m:r>
                    <m:r>
                      <a:rPr lang="de-DE" b="0" i="1" smtClean="0">
                        <a:latin typeface="Cambria Math" panose="02040503050406030204" pitchFamily="18" charset="0"/>
                        <a:ea typeface="Cambria Math" panose="02040503050406030204" pitchFamily="18" charset="0"/>
                      </a:rPr>
                      <m:t>(</m:t>
                    </m:r>
                    <m:r>
                      <a:rPr lang="de-DE" i="1">
                        <a:solidFill>
                          <a:schemeClr val="accent5">
                            <a:lumMod val="60000"/>
                            <a:lumOff val="40000"/>
                          </a:schemeClr>
                        </a:solidFill>
                        <a:latin typeface="Cambria Math" panose="02040503050406030204" pitchFamily="18" charset="0"/>
                      </a:rPr>
                      <m:t>𝜇</m:t>
                    </m:r>
                    <m:r>
                      <a:rPr lang="de-DE" i="1">
                        <a:latin typeface="Cambria Math" panose="02040503050406030204" pitchFamily="18" charset="0"/>
                        <a:ea typeface="Cambria Math" panose="02040503050406030204" pitchFamily="18" charset="0"/>
                      </a:rPr>
                      <m:t>,</m:t>
                    </m:r>
                  </m:oMath>
                </a14:m>
                <a:r>
                  <a:rPr lang="de-DE" dirty="0">
                    <a:solidFill>
                      <a:schemeClr val="accent5">
                        <a:lumMod val="60000"/>
                        <a:lumOff val="40000"/>
                      </a:schemeClr>
                    </a:solidFill>
                  </a:rPr>
                  <a:t> </a:t>
                </a:r>
                <a14:m>
                  <m:oMath xmlns:m="http://schemas.openxmlformats.org/officeDocument/2006/math">
                    <m:r>
                      <a:rPr lang="de-DE" i="1">
                        <a:solidFill>
                          <a:schemeClr val="accent4"/>
                        </a:solidFill>
                        <a:latin typeface="Cambria Math" panose="02040503050406030204" pitchFamily="18" charset="0"/>
                        <a:ea typeface="Cambria Math" panose="02040503050406030204" pitchFamily="18" charset="0"/>
                      </a:rPr>
                      <m:t>𝜃</m:t>
                    </m:r>
                  </m:oMath>
                </a14:m>
                <a:r>
                  <a:rPr lang="en-US" dirty="0"/>
                  <a:t>)  under background only hypothesis:</a:t>
                </a:r>
              </a:p>
              <a:p>
                <a:pPr marL="534988" lvl="1"/>
                <a14:m>
                  <m:oMath xmlns:m="http://schemas.openxmlformats.org/officeDocument/2006/math">
                    <m:r>
                      <a:rPr lang="en-US" i="1">
                        <a:solidFill>
                          <a:schemeClr val="accent2"/>
                        </a:solidFill>
                        <a:latin typeface="Cambria Math" panose="02040503050406030204" pitchFamily="18" charset="0"/>
                        <a:ea typeface="Cambria Math" panose="02040503050406030204" pitchFamily="18" charset="0"/>
                      </a:rPr>
                      <m:t>ℒ</m:t>
                    </m:r>
                    <m:r>
                      <a:rPr lang="en-US" i="1">
                        <a:solidFill>
                          <a:schemeClr val="accent2"/>
                        </a:solidFill>
                        <a:latin typeface="Cambria Math" panose="02040503050406030204" pitchFamily="18" charset="0"/>
                        <a:ea typeface="Cambria Math" panose="02040503050406030204" pitchFamily="18" charset="0"/>
                      </a:rPr>
                      <m:t> </m:t>
                    </m:r>
                  </m:oMath>
                </a14:m>
                <a:r>
                  <a:rPr lang="en-US" dirty="0"/>
                  <a:t>is a product of </a:t>
                </a:r>
                <a:r>
                  <a:rPr lang="en-US" dirty="0" err="1"/>
                  <a:t>poisson</a:t>
                </a:r>
                <a:r>
                  <a:rPr lang="en-US" dirty="0"/>
                  <a:t> distribution of each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𝑆</m:t>
                        </m:r>
                      </m:e>
                      <m:sub>
                        <m:r>
                          <a:rPr lang="de-DE" i="1">
                            <a:latin typeface="Cambria Math" panose="02040503050406030204" pitchFamily="18" charset="0"/>
                          </a:rPr>
                          <m:t>𝑇</m:t>
                        </m:r>
                      </m:sub>
                    </m:sSub>
                  </m:oMath>
                </a14:m>
                <a:r>
                  <a:rPr lang="en-US" dirty="0"/>
                  <a:t> bin and  (mostly) gaussian constraint terms of </a:t>
                </a:r>
                <a14:m>
                  <m:oMath xmlns:m="http://schemas.openxmlformats.org/officeDocument/2006/math">
                    <m:r>
                      <a:rPr lang="de-DE" i="1">
                        <a:solidFill>
                          <a:schemeClr val="accent4"/>
                        </a:solidFill>
                        <a:latin typeface="Cambria Math" panose="02040503050406030204" pitchFamily="18" charset="0"/>
                      </a:rPr>
                      <m:t>𝜃</m:t>
                    </m:r>
                  </m:oMath>
                </a14:m>
                <a:endParaRPr lang="de-DE" i="1" dirty="0">
                  <a:solidFill>
                    <a:schemeClr val="accent4"/>
                  </a:solidFill>
                  <a:latin typeface="Cambria Math" panose="02040503050406030204" pitchFamily="18" charset="0"/>
                </a:endParaRPr>
              </a:p>
              <a:p>
                <a:pPr marL="534988" lvl="1"/>
                <a14:m>
                  <m:oMath xmlns:m="http://schemas.openxmlformats.org/officeDocument/2006/math">
                    <m:r>
                      <a:rPr lang="de-DE" i="1">
                        <a:solidFill>
                          <a:schemeClr val="accent4"/>
                        </a:solidFill>
                        <a:latin typeface="Cambria Math" panose="02040503050406030204" pitchFamily="18" charset="0"/>
                      </a:rPr>
                      <m:t>𝜃</m:t>
                    </m:r>
                  </m:oMath>
                </a14:m>
                <a:r>
                  <a:rPr lang="en-US" dirty="0">
                    <a:solidFill>
                      <a:schemeClr val="accent4"/>
                    </a:solidFill>
                  </a:rPr>
                  <a:t> </a:t>
                </a:r>
                <a:r>
                  <a:rPr lang="en-US" dirty="0"/>
                  <a:t>…nuisance parameters </a:t>
                </a:r>
              </a:p>
              <a:p>
                <a:pPr marL="534988" lvl="1"/>
                <a14:m>
                  <m:oMath xmlns:m="http://schemas.openxmlformats.org/officeDocument/2006/math">
                    <m:r>
                      <a:rPr lang="de-DE" i="1">
                        <a:solidFill>
                          <a:schemeClr val="accent5">
                            <a:lumMod val="60000"/>
                            <a:lumOff val="40000"/>
                          </a:schemeClr>
                        </a:solidFill>
                        <a:latin typeface="Cambria Math" panose="02040503050406030204" pitchFamily="18" charset="0"/>
                      </a:rPr>
                      <m:t>𝜇</m:t>
                    </m:r>
                  </m:oMath>
                </a14:m>
                <a:r>
                  <a:rPr lang="en-US" dirty="0"/>
                  <a:t> …signal strength (parameter of interest)</a:t>
                </a:r>
              </a:p>
              <a:p>
                <a:pPr marL="801688" lvl="2"/>
                <a14:m>
                  <m:oMath xmlns:m="http://schemas.openxmlformats.org/officeDocument/2006/math">
                    <m:r>
                      <a:rPr lang="de-DE" i="1">
                        <a:latin typeface="Cambria Math" panose="02040503050406030204" pitchFamily="18" charset="0"/>
                      </a:rPr>
                      <m:t>𝜇</m:t>
                    </m:r>
                    <m:r>
                      <a:rPr lang="de-DE" i="1">
                        <a:latin typeface="Cambria Math" panose="02040503050406030204" pitchFamily="18" charset="0"/>
                      </a:rPr>
                      <m:t>=0:</m:t>
                    </m:r>
                  </m:oMath>
                </a14:m>
                <a:r>
                  <a:rPr lang="en-US" dirty="0"/>
                  <a:t> data is consistent with no leptoquark signal (background only)</a:t>
                </a:r>
              </a:p>
            </p:txBody>
          </p:sp>
        </mc:Choice>
        <mc:Fallback xmlns="">
          <p:sp>
            <p:nvSpPr>
              <p:cNvPr id="15" name="Inhaltsplatzhalter 14">
                <a:extLst>
                  <a:ext uri="{FF2B5EF4-FFF2-40B4-BE49-F238E27FC236}">
                    <a16:creationId xmlns:a16="http://schemas.microsoft.com/office/drawing/2014/main" id="{1C23A197-4C82-7121-99DD-D756581C3CBD}"/>
                  </a:ext>
                </a:extLst>
              </p:cNvPr>
              <p:cNvSpPr>
                <a:spLocks noGrp="1" noRot="1" noChangeAspect="1" noMove="1" noResize="1" noEditPoints="1" noAdjustHandles="1" noChangeArrowheads="1" noChangeShapeType="1" noTextEdit="1"/>
              </p:cNvSpPr>
              <p:nvPr>
                <p:ph idx="1"/>
              </p:nvPr>
            </p:nvSpPr>
            <p:spPr>
              <a:xfrm>
                <a:off x="493159" y="1304818"/>
                <a:ext cx="11486849" cy="5560493"/>
              </a:xfrm>
              <a:blipFill>
                <a:blip r:embed="rId8"/>
                <a:stretch>
                  <a:fillRect l="-743" t="-1974"/>
                </a:stretch>
              </a:blipFill>
            </p:spPr>
            <p:txBody>
              <a:bodyPr/>
              <a:lstStyle/>
              <a:p>
                <a:r>
                  <a:rPr lang="en-US">
                    <a:noFill/>
                  </a:rPr>
                  <a:t> </a:t>
                </a:r>
              </a:p>
            </p:txBody>
          </p:sp>
        </mc:Fallback>
      </mc:AlternateContent>
      <p:sp>
        <p:nvSpPr>
          <p:cNvPr id="2" name="Titel 1">
            <a:extLst>
              <a:ext uri="{FF2B5EF4-FFF2-40B4-BE49-F238E27FC236}">
                <a16:creationId xmlns:a16="http://schemas.microsoft.com/office/drawing/2014/main" id="{2953623A-0A85-2650-1805-053EC65317A8}"/>
              </a:ext>
            </a:extLst>
          </p:cNvPr>
          <p:cNvSpPr>
            <a:spLocks noGrp="1"/>
          </p:cNvSpPr>
          <p:nvPr>
            <p:ph type="title"/>
          </p:nvPr>
        </p:nvSpPr>
        <p:spPr/>
        <p:txBody>
          <a:bodyPr/>
          <a:lstStyle/>
          <a:p>
            <a:r>
              <a:rPr lang="en-US" dirty="0"/>
              <a:t>Results</a:t>
            </a:r>
          </a:p>
        </p:txBody>
      </p:sp>
      <p:sp>
        <p:nvSpPr>
          <p:cNvPr id="21" name="Fußzeilenplatzhalter 20">
            <a:extLst>
              <a:ext uri="{FF2B5EF4-FFF2-40B4-BE49-F238E27FC236}">
                <a16:creationId xmlns:a16="http://schemas.microsoft.com/office/drawing/2014/main" id="{C40DC253-CB9B-2ADB-9B56-28B9C66B706C}"/>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17BF9BEA-F1E8-9E41-6F8C-D96CEE746F92}"/>
              </a:ext>
            </a:extLst>
          </p:cNvPr>
          <p:cNvSpPr>
            <a:spLocks noGrp="1"/>
          </p:cNvSpPr>
          <p:nvPr>
            <p:ph type="sldNum" sz="quarter" idx="12"/>
          </p:nvPr>
        </p:nvSpPr>
        <p:spPr/>
        <p:txBody>
          <a:bodyPr/>
          <a:lstStyle/>
          <a:p>
            <a:fld id="{9E4A4AE1-0A76-41A0-8B58-58D6B4CCB40E}" type="slidenum">
              <a:rPr lang="en-US" smtClean="0"/>
              <a:t>24</a:t>
            </a:fld>
            <a:endParaRPr lang="en-US"/>
          </a:p>
        </p:txBody>
      </p:sp>
      <p:cxnSp>
        <p:nvCxnSpPr>
          <p:cNvPr id="3" name="Gerader Verbinder 2">
            <a:extLst>
              <a:ext uri="{FF2B5EF4-FFF2-40B4-BE49-F238E27FC236}">
                <a16:creationId xmlns:a16="http://schemas.microsoft.com/office/drawing/2014/main" id="{668D4880-C216-93FA-2BF9-04425B4CA24D}"/>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38D20145-E47B-52DB-7D1D-5E19AC64AEF2}"/>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a:extLst>
              <a:ext uri="{FF2B5EF4-FFF2-40B4-BE49-F238E27FC236}">
                <a16:creationId xmlns:a16="http://schemas.microsoft.com/office/drawing/2014/main" id="{EC014FEC-BBA6-5AAE-29E7-7BAEC385874D}"/>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9">
            <a:extLst>
              <a:ext uri="{FF2B5EF4-FFF2-40B4-BE49-F238E27FC236}">
                <a16:creationId xmlns:a16="http://schemas.microsoft.com/office/drawing/2014/main" id="{89193271-6DBF-48C4-5EED-CE26118E31BC}"/>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r Verbinder 10">
            <a:extLst>
              <a:ext uri="{FF2B5EF4-FFF2-40B4-BE49-F238E27FC236}">
                <a16:creationId xmlns:a16="http://schemas.microsoft.com/office/drawing/2014/main" id="{C9C610F4-FD28-CBC2-74C1-0B3418BB86FC}"/>
              </a:ext>
            </a:extLst>
          </p:cNvPr>
          <p:cNvCxnSpPr>
            <a:cxnSpLocks/>
            <a:stCxn id="29" idx="6"/>
            <a:endCxn id="23"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1D6C111F-AC83-4C03-7EDE-22B601F79897}"/>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r Verbinder 23">
            <a:extLst>
              <a:ext uri="{FF2B5EF4-FFF2-40B4-BE49-F238E27FC236}">
                <a16:creationId xmlns:a16="http://schemas.microsoft.com/office/drawing/2014/main" id="{C6F8EC0E-28C7-2367-C84C-E31AA479B0BB}"/>
              </a:ext>
            </a:extLst>
          </p:cNvPr>
          <p:cNvCxnSpPr>
            <a:cxnSpLocks/>
            <a:stCxn id="23" idx="6"/>
            <a:endCxn id="25"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5" name="Ellipse 24">
            <a:extLst>
              <a:ext uri="{FF2B5EF4-FFF2-40B4-BE49-F238E27FC236}">
                <a16:creationId xmlns:a16="http://schemas.microsoft.com/office/drawing/2014/main" id="{0853904C-1ECE-209F-7121-CF84212CBEDC}"/>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Gerader Verbinder 25">
            <a:extLst>
              <a:ext uri="{FF2B5EF4-FFF2-40B4-BE49-F238E27FC236}">
                <a16:creationId xmlns:a16="http://schemas.microsoft.com/office/drawing/2014/main" id="{72A92629-20F7-C53E-1357-B8D7C074A47D}"/>
              </a:ext>
            </a:extLst>
          </p:cNvPr>
          <p:cNvCxnSpPr>
            <a:cxnSpLocks/>
            <a:stCxn id="10" idx="6"/>
            <a:endCxn id="27"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7" name="Ellipse 26">
            <a:extLst>
              <a:ext uri="{FF2B5EF4-FFF2-40B4-BE49-F238E27FC236}">
                <a16:creationId xmlns:a16="http://schemas.microsoft.com/office/drawing/2014/main" id="{0169ABF8-E917-4297-F1D3-2DACADD497FC}"/>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Gerader Verbinder 27">
            <a:extLst>
              <a:ext uri="{FF2B5EF4-FFF2-40B4-BE49-F238E27FC236}">
                <a16:creationId xmlns:a16="http://schemas.microsoft.com/office/drawing/2014/main" id="{E44C03E6-9DBB-B6CD-210F-33A9683DB93D}"/>
              </a:ext>
            </a:extLst>
          </p:cNvPr>
          <p:cNvCxnSpPr>
            <a:cxnSpLocks/>
            <a:stCxn id="27" idx="6"/>
            <a:endCxn id="29"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7474E481-56E7-C309-FF3B-2CE3A3661440}"/>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feld 29">
            <a:extLst>
              <a:ext uri="{FF2B5EF4-FFF2-40B4-BE49-F238E27FC236}">
                <a16:creationId xmlns:a16="http://schemas.microsoft.com/office/drawing/2014/main" id="{F1270B26-9365-297B-91D0-4EC186371EA6}"/>
              </a:ext>
            </a:extLst>
          </p:cNvPr>
          <p:cNvSpPr txBox="1"/>
          <p:nvPr/>
        </p:nvSpPr>
        <p:spPr>
          <a:xfrm>
            <a:off x="8235356" y="-271"/>
            <a:ext cx="2189375" cy="261610"/>
          </a:xfrm>
          <a:prstGeom prst="rect">
            <a:avLst/>
          </a:prstGeom>
          <a:noFill/>
        </p:spPr>
        <p:txBody>
          <a:bodyPr wrap="square">
            <a:spAutoFit/>
          </a:bodyPr>
          <a:lstStyle/>
          <a:p>
            <a:pPr algn="ctr"/>
            <a:r>
              <a:rPr lang="en-US" sz="1100" dirty="0">
                <a:solidFill>
                  <a:srgbClr val="96BACC"/>
                </a:solidFill>
              </a:rPr>
              <a:t>Results</a:t>
            </a:r>
          </a:p>
        </p:txBody>
      </p:sp>
      <p:sp>
        <p:nvSpPr>
          <p:cNvPr id="16" name="Datumsplatzhalter 3">
            <a:extLst>
              <a:ext uri="{FF2B5EF4-FFF2-40B4-BE49-F238E27FC236}">
                <a16:creationId xmlns:a16="http://schemas.microsoft.com/office/drawing/2014/main" id="{EE49BA30-5CA9-9D7A-FF05-B2F4C1726C09}"/>
              </a:ext>
            </a:extLst>
          </p:cNvPr>
          <p:cNvSpPr>
            <a:spLocks noGrp="1"/>
          </p:cNvSpPr>
          <p:nvPr>
            <p:ph type="dt" sz="half" idx="10"/>
          </p:nvPr>
        </p:nvSpPr>
        <p:spPr>
          <a:xfrm>
            <a:off x="493159" y="6500186"/>
            <a:ext cx="3088241" cy="365125"/>
          </a:xfrm>
        </p:spPr>
        <p:txBody>
          <a:bodyPr/>
          <a:lstStyle/>
          <a:p>
            <a:r>
              <a:rPr lang="en-US"/>
              <a:t>13.01.2025</a:t>
            </a:r>
            <a:endParaRPr lang="en-US" dirty="0"/>
          </a:p>
        </p:txBody>
      </p:sp>
      <p:cxnSp>
        <p:nvCxnSpPr>
          <p:cNvPr id="20" name="Straight Connector 19">
            <a:extLst>
              <a:ext uri="{FF2B5EF4-FFF2-40B4-BE49-F238E27FC236}">
                <a16:creationId xmlns:a16="http://schemas.microsoft.com/office/drawing/2014/main" id="{D42B73AA-886F-6D83-D7F7-1AB07193AF11}"/>
              </a:ext>
            </a:extLst>
          </p:cNvPr>
          <p:cNvCxnSpPr>
            <a:cxnSpLocks/>
          </p:cNvCxnSpPr>
          <p:nvPr/>
        </p:nvCxnSpPr>
        <p:spPr>
          <a:xfrm flipH="1">
            <a:off x="10031240" y="871673"/>
            <a:ext cx="1457608" cy="171761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13F4F6F-DAEE-CE90-CBD4-591EAF86DA2A}"/>
              </a:ext>
            </a:extLst>
          </p:cNvPr>
          <p:cNvCxnSpPr>
            <a:cxnSpLocks/>
          </p:cNvCxnSpPr>
          <p:nvPr/>
        </p:nvCxnSpPr>
        <p:spPr>
          <a:xfrm flipH="1" flipV="1">
            <a:off x="10031240" y="871673"/>
            <a:ext cx="1357067" cy="173479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23C00C58-68E3-E6F2-7D7E-15D65D1A584E}"/>
              </a:ext>
            </a:extLst>
          </p:cNvPr>
          <p:cNvGrpSpPr/>
          <p:nvPr/>
        </p:nvGrpSpPr>
        <p:grpSpPr>
          <a:xfrm>
            <a:off x="9789511" y="370354"/>
            <a:ext cx="1457608" cy="1230906"/>
            <a:chOff x="4313803" y="960243"/>
            <a:chExt cx="3236105" cy="2758647"/>
          </a:xfrm>
        </p:grpSpPr>
        <p:pic>
          <p:nvPicPr>
            <p:cNvPr id="45" name="Grafik 14">
              <a:extLst>
                <a:ext uri="{FF2B5EF4-FFF2-40B4-BE49-F238E27FC236}">
                  <a16:creationId xmlns:a16="http://schemas.microsoft.com/office/drawing/2014/main" id="{BC57AFE2-BD29-0617-B508-02A57ADEDF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13803" y="960243"/>
              <a:ext cx="3236105" cy="2758647"/>
            </a:xfrm>
            <a:prstGeom prst="rect">
              <a:avLst/>
            </a:prstGeom>
          </p:spPr>
        </p:pic>
        <p:sp>
          <p:nvSpPr>
            <p:cNvPr id="46" name="Ellipse 23">
              <a:extLst>
                <a:ext uri="{FF2B5EF4-FFF2-40B4-BE49-F238E27FC236}">
                  <a16:creationId xmlns:a16="http://schemas.microsoft.com/office/drawing/2014/main" id="{078CDD55-FD1B-86A4-0C54-262A51377C32}"/>
                </a:ext>
              </a:extLst>
            </p:cNvPr>
            <p:cNvSpPr/>
            <p:nvPr/>
          </p:nvSpPr>
          <p:spPr>
            <a:xfrm>
              <a:off x="7150728" y="1359613"/>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e 32">
              <a:extLst>
                <a:ext uri="{FF2B5EF4-FFF2-40B4-BE49-F238E27FC236}">
                  <a16:creationId xmlns:a16="http://schemas.microsoft.com/office/drawing/2014/main" id="{332EF0BF-24EA-5A37-0BC5-965757405787}"/>
                </a:ext>
              </a:extLst>
            </p:cNvPr>
            <p:cNvSpPr/>
            <p:nvPr/>
          </p:nvSpPr>
          <p:spPr>
            <a:xfrm>
              <a:off x="7069728" y="205833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e 33">
              <a:extLst>
                <a:ext uri="{FF2B5EF4-FFF2-40B4-BE49-F238E27FC236}">
                  <a16:creationId xmlns:a16="http://schemas.microsoft.com/office/drawing/2014/main" id="{E42E3283-211A-1425-A9A9-89D457AC778C}"/>
                </a:ext>
              </a:extLst>
            </p:cNvPr>
            <p:cNvSpPr/>
            <p:nvPr/>
          </p:nvSpPr>
          <p:spPr>
            <a:xfrm>
              <a:off x="6856337" y="287964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Gerader Verbinder 48">
              <a:extLst>
                <a:ext uri="{FF2B5EF4-FFF2-40B4-BE49-F238E27FC236}">
                  <a16:creationId xmlns:a16="http://schemas.microsoft.com/office/drawing/2014/main" id="{82823A40-76CF-EFBB-E42A-94B0794D5708}"/>
                </a:ext>
              </a:extLst>
            </p:cNvPr>
            <p:cNvCxnSpPr>
              <a:cxnSpLocks/>
            </p:cNvCxnSpPr>
            <p:nvPr/>
          </p:nvCxnSpPr>
          <p:spPr>
            <a:xfrm flipV="1">
              <a:off x="6469863" y="1758509"/>
              <a:ext cx="599865" cy="806700"/>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2425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79A67-C620-3276-1BEA-1A77703EB5EB}"/>
            </a:ext>
          </a:extLst>
        </p:cNvPr>
        <p:cNvGrpSpPr/>
        <p:nvPr/>
      </p:nvGrpSpPr>
      <p:grpSpPr>
        <a:xfrm>
          <a:off x="0" y="0"/>
          <a:ext cx="0" cy="0"/>
          <a:chOff x="0" y="0"/>
          <a:chExt cx="0" cy="0"/>
        </a:xfrm>
      </p:grpSpPr>
      <p:grpSp>
        <p:nvGrpSpPr>
          <p:cNvPr id="56" name="Group 55">
            <a:extLst>
              <a:ext uri="{FF2B5EF4-FFF2-40B4-BE49-F238E27FC236}">
                <a16:creationId xmlns:a16="http://schemas.microsoft.com/office/drawing/2014/main" id="{CB6AD72A-6F49-2059-7491-050D29EAB748}"/>
              </a:ext>
            </a:extLst>
          </p:cNvPr>
          <p:cNvGrpSpPr/>
          <p:nvPr/>
        </p:nvGrpSpPr>
        <p:grpSpPr>
          <a:xfrm>
            <a:off x="10662553" y="1550049"/>
            <a:ext cx="1317455" cy="1105297"/>
            <a:chOff x="4624964" y="3678817"/>
            <a:chExt cx="2924944" cy="2477139"/>
          </a:xfrm>
        </p:grpSpPr>
        <p:pic>
          <p:nvPicPr>
            <p:cNvPr id="57" name="Grafik 17">
              <a:extLst>
                <a:ext uri="{FF2B5EF4-FFF2-40B4-BE49-F238E27FC236}">
                  <a16:creationId xmlns:a16="http://schemas.microsoft.com/office/drawing/2014/main" id="{CFB1C876-E60F-AF24-3AE1-968C220222D1}"/>
                </a:ext>
              </a:extLst>
            </p:cNvPr>
            <p:cNvPicPr>
              <a:picLocks noChangeAspect="1"/>
            </p:cNvPicPr>
            <p:nvPr/>
          </p:nvPicPr>
          <p:blipFill>
            <a:blip r:embed="rId3"/>
            <a:stretch>
              <a:fillRect/>
            </a:stretch>
          </p:blipFill>
          <p:spPr>
            <a:xfrm>
              <a:off x="4624964" y="3678817"/>
              <a:ext cx="2924944" cy="2477139"/>
            </a:xfrm>
            <a:prstGeom prst="rect">
              <a:avLst/>
            </a:prstGeom>
          </p:spPr>
        </p:pic>
        <p:sp>
          <p:nvSpPr>
            <p:cNvPr id="58" name="Ellipse 24">
              <a:extLst>
                <a:ext uri="{FF2B5EF4-FFF2-40B4-BE49-F238E27FC236}">
                  <a16:creationId xmlns:a16="http://schemas.microsoft.com/office/drawing/2014/main" id="{3687BBC6-BC73-F596-81A1-7C99F04DCA86}"/>
                </a:ext>
              </a:extLst>
            </p:cNvPr>
            <p:cNvSpPr/>
            <p:nvPr/>
          </p:nvSpPr>
          <p:spPr>
            <a:xfrm>
              <a:off x="7176589" y="5194739"/>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lipse 34">
              <a:extLst>
                <a:ext uri="{FF2B5EF4-FFF2-40B4-BE49-F238E27FC236}">
                  <a16:creationId xmlns:a16="http://schemas.microsoft.com/office/drawing/2014/main" id="{8C9622D2-E242-1B9C-3FB2-55CE1A882FC9}"/>
                </a:ext>
              </a:extLst>
            </p:cNvPr>
            <p:cNvSpPr/>
            <p:nvPr/>
          </p:nvSpPr>
          <p:spPr>
            <a:xfrm>
              <a:off x="6497139" y="401996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lipse 35">
              <a:extLst>
                <a:ext uri="{FF2B5EF4-FFF2-40B4-BE49-F238E27FC236}">
                  <a16:creationId xmlns:a16="http://schemas.microsoft.com/office/drawing/2014/main" id="{AD8B5A93-CFFD-433D-A672-05B44CB3EB31}"/>
                </a:ext>
              </a:extLst>
            </p:cNvPr>
            <p:cNvSpPr/>
            <p:nvPr/>
          </p:nvSpPr>
          <p:spPr>
            <a:xfrm>
              <a:off x="6799526" y="5741945"/>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Gerader Verbinder 53">
              <a:extLst>
                <a:ext uri="{FF2B5EF4-FFF2-40B4-BE49-F238E27FC236}">
                  <a16:creationId xmlns:a16="http://schemas.microsoft.com/office/drawing/2014/main" id="{EDDB739B-E75B-CA7D-F666-AF7B9F16A61D}"/>
                </a:ext>
              </a:extLst>
            </p:cNvPr>
            <p:cNvCxnSpPr>
              <a:cxnSpLocks/>
            </p:cNvCxnSpPr>
            <p:nvPr/>
          </p:nvCxnSpPr>
          <p:spPr>
            <a:xfrm>
              <a:off x="5835650" y="5245539"/>
              <a:ext cx="976576" cy="162000"/>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A09BB577-7422-1F74-57ED-49F55DC0FF7A}"/>
              </a:ext>
            </a:extLst>
          </p:cNvPr>
          <p:cNvGrpSpPr/>
          <p:nvPr/>
        </p:nvGrpSpPr>
        <p:grpSpPr>
          <a:xfrm>
            <a:off x="9291698" y="1470796"/>
            <a:ext cx="1399291" cy="1280131"/>
            <a:chOff x="583067" y="1994516"/>
            <a:chExt cx="3106633" cy="2868967"/>
          </a:xfrm>
        </p:grpSpPr>
        <p:pic>
          <p:nvPicPr>
            <p:cNvPr id="37" name="Grafik 13">
              <a:extLst>
                <a:ext uri="{FF2B5EF4-FFF2-40B4-BE49-F238E27FC236}">
                  <a16:creationId xmlns:a16="http://schemas.microsoft.com/office/drawing/2014/main" id="{186841DA-9A0E-338A-C472-FE077AF7C7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067" y="1994516"/>
              <a:ext cx="3106633" cy="2868967"/>
            </a:xfrm>
            <a:prstGeom prst="rect">
              <a:avLst/>
            </a:prstGeom>
          </p:spPr>
        </p:pic>
        <p:sp>
          <p:nvSpPr>
            <p:cNvPr id="38" name="Ellipse 16">
              <a:extLst>
                <a:ext uri="{FF2B5EF4-FFF2-40B4-BE49-F238E27FC236}">
                  <a16:creationId xmlns:a16="http://schemas.microsoft.com/office/drawing/2014/main" id="{7D77641E-369B-219A-4605-B28EB496C0E0}"/>
                </a:ext>
              </a:extLst>
            </p:cNvPr>
            <p:cNvSpPr/>
            <p:nvPr/>
          </p:nvSpPr>
          <p:spPr>
            <a:xfrm>
              <a:off x="2928439" y="2552699"/>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25">
              <a:extLst>
                <a:ext uri="{FF2B5EF4-FFF2-40B4-BE49-F238E27FC236}">
                  <a16:creationId xmlns:a16="http://schemas.microsoft.com/office/drawing/2014/main" id="{A7CCABC7-5833-6897-228C-EE2D4B70C93D}"/>
                </a:ext>
              </a:extLst>
            </p:cNvPr>
            <p:cNvSpPr/>
            <p:nvPr/>
          </p:nvSpPr>
          <p:spPr>
            <a:xfrm>
              <a:off x="3161839" y="4140345"/>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28">
              <a:extLst>
                <a:ext uri="{FF2B5EF4-FFF2-40B4-BE49-F238E27FC236}">
                  <a16:creationId xmlns:a16="http://schemas.microsoft.com/office/drawing/2014/main" id="{EC032F13-413E-12FC-87C1-3CE27625DC93}"/>
                </a:ext>
              </a:extLst>
            </p:cNvPr>
            <p:cNvSpPr/>
            <p:nvPr/>
          </p:nvSpPr>
          <p:spPr>
            <a:xfrm>
              <a:off x="3144339" y="304799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e 31">
              <a:extLst>
                <a:ext uri="{FF2B5EF4-FFF2-40B4-BE49-F238E27FC236}">
                  <a16:creationId xmlns:a16="http://schemas.microsoft.com/office/drawing/2014/main" id="{0CA55F05-89F4-D201-3D0B-B09A80142495}"/>
                </a:ext>
              </a:extLst>
            </p:cNvPr>
            <p:cNvSpPr/>
            <p:nvPr/>
          </p:nvSpPr>
          <p:spPr>
            <a:xfrm>
              <a:off x="3149139" y="3679992"/>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Gerader Verbinder 41">
              <a:extLst>
                <a:ext uri="{FF2B5EF4-FFF2-40B4-BE49-F238E27FC236}">
                  <a16:creationId xmlns:a16="http://schemas.microsoft.com/office/drawing/2014/main" id="{1F14F361-6F24-66DD-1894-3BB42B50DF16}"/>
                </a:ext>
              </a:extLst>
            </p:cNvPr>
            <p:cNvCxnSpPr>
              <a:cxnSpLocks/>
            </p:cNvCxnSpPr>
            <p:nvPr/>
          </p:nvCxnSpPr>
          <p:spPr>
            <a:xfrm flipV="1">
              <a:off x="2508250" y="2944022"/>
              <a:ext cx="563370" cy="504027"/>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cxnSp>
          <p:nvCxnSpPr>
            <p:cNvPr id="43" name="Gerader Verbinder 45">
              <a:extLst>
                <a:ext uri="{FF2B5EF4-FFF2-40B4-BE49-F238E27FC236}">
                  <a16:creationId xmlns:a16="http://schemas.microsoft.com/office/drawing/2014/main" id="{D6CA3C44-E1D0-C866-1E10-C03734F71943}"/>
                </a:ext>
              </a:extLst>
            </p:cNvPr>
            <p:cNvCxnSpPr>
              <a:cxnSpLocks/>
            </p:cNvCxnSpPr>
            <p:nvPr/>
          </p:nvCxnSpPr>
          <p:spPr>
            <a:xfrm>
              <a:off x="2503579" y="3448049"/>
              <a:ext cx="546475" cy="495362"/>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Inhaltsplatzhalter 14">
                <a:extLst>
                  <a:ext uri="{FF2B5EF4-FFF2-40B4-BE49-F238E27FC236}">
                    <a16:creationId xmlns:a16="http://schemas.microsoft.com/office/drawing/2014/main" id="{D1120DE3-5762-0467-B7C0-16A012723B8A}"/>
                  </a:ext>
                </a:extLst>
              </p:cNvPr>
              <p:cNvSpPr>
                <a:spLocks noGrp="1"/>
              </p:cNvSpPr>
              <p:nvPr>
                <p:ph idx="1"/>
              </p:nvPr>
            </p:nvSpPr>
            <p:spPr>
              <a:xfrm>
                <a:off x="493159" y="1304818"/>
                <a:ext cx="11486849" cy="5106255"/>
              </a:xfrm>
            </p:spPr>
            <p:txBody>
              <a:bodyPr>
                <a:normAutofit/>
              </a:bodyPr>
              <a:lstStyle/>
              <a:p>
                <a:r>
                  <a:rPr lang="en-US" dirty="0">
                    <a:solidFill>
                      <a:schemeClr val="bg2">
                        <a:lumMod val="75000"/>
                      </a:schemeClr>
                    </a:solidFill>
                  </a:rPr>
                  <a:t>Apply systematic uncertainties (experimental &amp; modeling)</a:t>
                </a:r>
              </a:p>
              <a:p>
                <a:r>
                  <a:rPr lang="en-US" dirty="0">
                    <a:solidFill>
                      <a:schemeClr val="bg2">
                        <a:lumMod val="75000"/>
                      </a:schemeClr>
                    </a:solidFill>
                  </a:rPr>
                  <a:t>Only high b-jet </a:t>
                </a:r>
                <a14:m>
                  <m:oMath xmlns:m="http://schemas.openxmlformats.org/officeDocument/2006/math">
                    <m:sSub>
                      <m:sSubPr>
                        <m:ctrlPr>
                          <a:rPr lang="de-DE" b="0" i="1" smtClean="0">
                            <a:solidFill>
                              <a:schemeClr val="bg2">
                                <a:lumMod val="75000"/>
                              </a:schemeClr>
                            </a:solidFill>
                            <a:latin typeface="Cambria Math" panose="02040503050406030204" pitchFamily="18" charset="0"/>
                          </a:rPr>
                        </m:ctrlPr>
                      </m:sSubPr>
                      <m:e>
                        <m:r>
                          <a:rPr lang="de-DE" b="0" i="1" smtClean="0">
                            <a:solidFill>
                              <a:schemeClr val="bg2">
                                <a:lumMod val="75000"/>
                              </a:schemeClr>
                            </a:solidFill>
                            <a:latin typeface="Cambria Math" panose="02040503050406030204" pitchFamily="18" charset="0"/>
                          </a:rPr>
                          <m:t>𝑝</m:t>
                        </m:r>
                      </m:e>
                      <m:sub>
                        <m:r>
                          <a:rPr lang="de-DE" b="0" i="1" smtClean="0">
                            <a:solidFill>
                              <a:schemeClr val="bg2">
                                <a:lumMod val="75000"/>
                              </a:schemeClr>
                            </a:solidFill>
                            <a:latin typeface="Cambria Math" panose="02040503050406030204" pitchFamily="18" charset="0"/>
                          </a:rPr>
                          <m:t>𝑇</m:t>
                        </m:r>
                      </m:sub>
                    </m:sSub>
                  </m:oMath>
                </a14:m>
                <a:r>
                  <a:rPr lang="en-US" i="1" dirty="0">
                    <a:solidFill>
                      <a:schemeClr val="bg2">
                        <a:lumMod val="75000"/>
                      </a:schemeClr>
                    </a:solidFill>
                  </a:rPr>
                  <a:t> </a:t>
                </a:r>
                <a:r>
                  <a:rPr lang="en-US" dirty="0">
                    <a:solidFill>
                      <a:schemeClr val="bg2">
                        <a:lumMod val="75000"/>
                      </a:schemeClr>
                    </a:solidFill>
                  </a:rPr>
                  <a:t>Region </a:t>
                </a:r>
                <a14:m>
                  <m:oMath xmlns:m="http://schemas.openxmlformats.org/officeDocument/2006/math">
                    <m:r>
                      <a:rPr lang="de-DE" b="0" i="1" smtClean="0">
                        <a:solidFill>
                          <a:schemeClr val="bg2">
                            <a:lumMod val="75000"/>
                          </a:schemeClr>
                        </a:solidFill>
                        <a:latin typeface="Cambria Math" panose="02040503050406030204" pitchFamily="18" charset="0"/>
                      </a:rPr>
                      <m:t>→</m:t>
                    </m:r>
                  </m:oMath>
                </a14:m>
                <a:r>
                  <a:rPr lang="en-US" dirty="0">
                    <a:solidFill>
                      <a:schemeClr val="bg2">
                        <a:lumMod val="75000"/>
                      </a:schemeClr>
                    </a:solidFill>
                  </a:rPr>
                  <a:t> does not include Drell-Yan Production</a:t>
                </a:r>
              </a:p>
              <a:p>
                <a:r>
                  <a:rPr lang="en-US" dirty="0">
                    <a:solidFill>
                      <a:schemeClr val="bg2">
                        <a:lumMod val="75000"/>
                      </a:schemeClr>
                    </a:solidFill>
                  </a:rPr>
                  <a:t>Benchmark model:</a:t>
                </a:r>
              </a:p>
              <a:p>
                <a:pPr marL="534988" lvl="1"/>
                <a14:m>
                  <m:oMath xmlns:m="http://schemas.openxmlformats.org/officeDocument/2006/math">
                    <m:sSub>
                      <m:sSubPr>
                        <m:ctrlPr>
                          <a:rPr lang="de-DE" i="1">
                            <a:solidFill>
                              <a:schemeClr val="bg2">
                                <a:lumMod val="75000"/>
                              </a:schemeClr>
                            </a:solidFill>
                            <a:latin typeface="Cambria Math" panose="02040503050406030204" pitchFamily="18" charset="0"/>
                          </a:rPr>
                        </m:ctrlPr>
                      </m:sSubPr>
                      <m:e>
                        <m:r>
                          <a:rPr lang="de-DE" i="1">
                            <a:solidFill>
                              <a:schemeClr val="bg2">
                                <a:lumMod val="75000"/>
                              </a:schemeClr>
                            </a:solidFill>
                            <a:latin typeface="Cambria Math" panose="02040503050406030204" pitchFamily="18" charset="0"/>
                          </a:rPr>
                          <m:t>𝑈</m:t>
                        </m:r>
                      </m:e>
                      <m:sub>
                        <m:r>
                          <a:rPr lang="de-DE" i="1">
                            <a:solidFill>
                              <a:schemeClr val="bg2">
                                <a:lumMod val="75000"/>
                              </a:schemeClr>
                            </a:solidFill>
                            <a:latin typeface="Cambria Math" panose="02040503050406030204" pitchFamily="18" charset="0"/>
                          </a:rPr>
                          <m:t>1</m:t>
                        </m:r>
                      </m:sub>
                    </m:sSub>
                  </m:oMath>
                </a14:m>
                <a:r>
                  <a:rPr lang="en-US" dirty="0">
                    <a:solidFill>
                      <a:schemeClr val="bg2">
                        <a:lumMod val="75000"/>
                      </a:schemeClr>
                    </a:solidFill>
                  </a:rPr>
                  <a:t>: </a:t>
                </a:r>
                <a:r>
                  <a:rPr lang="de-DE" b="0" dirty="0">
                    <a:solidFill>
                      <a:schemeClr val="bg2">
                        <a:lumMod val="75000"/>
                      </a:schemeClr>
                    </a:solidFill>
                  </a:rPr>
                  <a:t>Vector LQs </a:t>
                </a:r>
                <a:r>
                  <a:rPr lang="en-US" dirty="0">
                    <a:solidFill>
                      <a:schemeClr val="bg2">
                        <a:lumMod val="75000"/>
                      </a:schemeClr>
                    </a:solidFill>
                  </a:rPr>
                  <a:t>in the Yang-Mills </a:t>
                </a:r>
                <a14:m>
                  <m:oMath xmlns:m="http://schemas.openxmlformats.org/officeDocument/2006/math">
                    <m:d>
                      <m:dPr>
                        <m:ctrlPr>
                          <a:rPr lang="de-DE" b="0" i="1" smtClean="0">
                            <a:solidFill>
                              <a:schemeClr val="bg2">
                                <a:lumMod val="75000"/>
                              </a:schemeClr>
                            </a:solidFill>
                            <a:latin typeface="Cambria Math" panose="02040503050406030204" pitchFamily="18" charset="0"/>
                          </a:rPr>
                        </m:ctrlPr>
                      </m:dPr>
                      <m:e>
                        <m:sSubSup>
                          <m:sSubSupPr>
                            <m:ctrlPr>
                              <a:rPr lang="de-DE" b="0" i="1" smtClean="0">
                                <a:solidFill>
                                  <a:schemeClr val="bg2">
                                    <a:lumMod val="75000"/>
                                  </a:schemeClr>
                                </a:solidFill>
                                <a:latin typeface="Cambria Math" panose="02040503050406030204" pitchFamily="18" charset="0"/>
                              </a:rPr>
                            </m:ctrlPr>
                          </m:sSubSupPr>
                          <m:e>
                            <m:r>
                              <a:rPr lang="de-DE" b="0" i="1" smtClean="0">
                                <a:solidFill>
                                  <a:schemeClr val="bg2">
                                    <a:lumMod val="75000"/>
                                  </a:schemeClr>
                                </a:solidFill>
                                <a:latin typeface="Cambria Math" panose="02040503050406030204" pitchFamily="18" charset="0"/>
                              </a:rPr>
                              <m:t>𝑈</m:t>
                            </m:r>
                          </m:e>
                          <m:sub>
                            <m:r>
                              <a:rPr lang="de-DE" b="0" i="1" smtClean="0">
                                <a:solidFill>
                                  <a:schemeClr val="bg2">
                                    <a:lumMod val="75000"/>
                                  </a:schemeClr>
                                </a:solidFill>
                                <a:latin typeface="Cambria Math" panose="02040503050406030204" pitchFamily="18" charset="0"/>
                              </a:rPr>
                              <m:t>1</m:t>
                            </m:r>
                          </m:sub>
                          <m:sup>
                            <m:r>
                              <a:rPr lang="de-DE" b="0" i="1" smtClean="0">
                                <a:solidFill>
                                  <a:schemeClr val="bg2">
                                    <a:lumMod val="75000"/>
                                  </a:schemeClr>
                                </a:solidFill>
                                <a:latin typeface="Cambria Math" panose="02040503050406030204" pitchFamily="18" charset="0"/>
                              </a:rPr>
                              <m:t>𝑌𝑀</m:t>
                            </m:r>
                          </m:sup>
                        </m:sSubSup>
                      </m:e>
                    </m:d>
                  </m:oMath>
                </a14:m>
                <a:r>
                  <a:rPr lang="en-US" dirty="0">
                    <a:solidFill>
                      <a:schemeClr val="bg2">
                        <a:lumMod val="75000"/>
                      </a:schemeClr>
                    </a:solidFill>
                  </a:rPr>
                  <a:t> or Minimal coupling </a:t>
                </a:r>
                <a14:m>
                  <m:oMath xmlns:m="http://schemas.openxmlformats.org/officeDocument/2006/math">
                    <m:d>
                      <m:dPr>
                        <m:ctrlPr>
                          <a:rPr lang="de-DE" i="1">
                            <a:solidFill>
                              <a:schemeClr val="bg2">
                                <a:lumMod val="75000"/>
                              </a:schemeClr>
                            </a:solidFill>
                            <a:latin typeface="Cambria Math" panose="02040503050406030204" pitchFamily="18" charset="0"/>
                          </a:rPr>
                        </m:ctrlPr>
                      </m:dPr>
                      <m:e>
                        <m:sSubSup>
                          <m:sSubSupPr>
                            <m:ctrlPr>
                              <a:rPr lang="de-DE" i="1">
                                <a:solidFill>
                                  <a:schemeClr val="bg2">
                                    <a:lumMod val="75000"/>
                                  </a:schemeClr>
                                </a:solidFill>
                                <a:latin typeface="Cambria Math" panose="02040503050406030204" pitchFamily="18" charset="0"/>
                              </a:rPr>
                            </m:ctrlPr>
                          </m:sSubSupPr>
                          <m:e>
                            <m:r>
                              <a:rPr lang="de-DE" i="1">
                                <a:solidFill>
                                  <a:schemeClr val="bg2">
                                    <a:lumMod val="75000"/>
                                  </a:schemeClr>
                                </a:solidFill>
                                <a:latin typeface="Cambria Math" panose="02040503050406030204" pitchFamily="18" charset="0"/>
                              </a:rPr>
                              <m:t>𝑈</m:t>
                            </m:r>
                          </m:e>
                          <m:sub>
                            <m:r>
                              <a:rPr lang="de-DE" i="1">
                                <a:solidFill>
                                  <a:schemeClr val="bg2">
                                    <a:lumMod val="75000"/>
                                  </a:schemeClr>
                                </a:solidFill>
                                <a:latin typeface="Cambria Math" panose="02040503050406030204" pitchFamily="18" charset="0"/>
                              </a:rPr>
                              <m:t>1</m:t>
                            </m:r>
                          </m:sub>
                          <m:sup>
                            <m:r>
                              <a:rPr lang="de-DE" i="1">
                                <a:solidFill>
                                  <a:schemeClr val="bg2">
                                    <a:lumMod val="75000"/>
                                  </a:schemeClr>
                                </a:solidFill>
                                <a:latin typeface="Cambria Math" panose="02040503050406030204" pitchFamily="18" charset="0"/>
                              </a:rPr>
                              <m:t>𝑀</m:t>
                            </m:r>
                            <m:r>
                              <a:rPr lang="de-DE" b="0" i="1" smtClean="0">
                                <a:solidFill>
                                  <a:schemeClr val="bg2">
                                    <a:lumMod val="75000"/>
                                  </a:schemeClr>
                                </a:solidFill>
                                <a:latin typeface="Cambria Math" panose="02040503050406030204" pitchFamily="18" charset="0"/>
                              </a:rPr>
                              <m:t>𝐼𝑁</m:t>
                            </m:r>
                          </m:sup>
                        </m:sSubSup>
                      </m:e>
                    </m:d>
                  </m:oMath>
                </a14:m>
                <a:r>
                  <a:rPr lang="en-US" dirty="0">
                    <a:solidFill>
                      <a:schemeClr val="bg2">
                        <a:lumMod val="75000"/>
                      </a:schemeClr>
                    </a:solidFill>
                  </a:rPr>
                  <a:t> scenarios</a:t>
                </a:r>
              </a:p>
              <a:p>
                <a:pPr marL="534988" lvl="1"/>
                <a14:m>
                  <m:oMath xmlns:m="http://schemas.openxmlformats.org/officeDocument/2006/math">
                    <m:sSub>
                      <m:sSubPr>
                        <m:ctrlPr>
                          <a:rPr lang="de-DE" i="1">
                            <a:solidFill>
                              <a:schemeClr val="bg2">
                                <a:lumMod val="75000"/>
                              </a:schemeClr>
                            </a:solidFill>
                            <a:latin typeface="Cambria Math" panose="02040503050406030204" pitchFamily="18" charset="0"/>
                          </a:rPr>
                        </m:ctrlPr>
                      </m:sSubPr>
                      <m:e>
                        <m:acc>
                          <m:accPr>
                            <m:chr m:val="̃"/>
                            <m:ctrlPr>
                              <a:rPr lang="en-US" i="1">
                                <a:solidFill>
                                  <a:schemeClr val="bg2">
                                    <a:lumMod val="75000"/>
                                  </a:schemeClr>
                                </a:solidFill>
                                <a:latin typeface="Cambria Math" panose="02040503050406030204" pitchFamily="18" charset="0"/>
                              </a:rPr>
                            </m:ctrlPr>
                          </m:accPr>
                          <m:e>
                            <m:r>
                              <a:rPr lang="de-DE" i="1">
                                <a:solidFill>
                                  <a:schemeClr val="bg2">
                                    <a:lumMod val="75000"/>
                                  </a:schemeClr>
                                </a:solidFill>
                                <a:latin typeface="Cambria Math" panose="02040503050406030204" pitchFamily="18" charset="0"/>
                              </a:rPr>
                              <m:t>𝑆</m:t>
                            </m:r>
                          </m:e>
                        </m:acc>
                      </m:e>
                      <m:sub>
                        <m:r>
                          <a:rPr lang="de-DE" i="1">
                            <a:solidFill>
                              <a:schemeClr val="bg2">
                                <a:lumMod val="75000"/>
                              </a:schemeClr>
                            </a:solidFill>
                            <a:latin typeface="Cambria Math" panose="02040503050406030204" pitchFamily="18" charset="0"/>
                          </a:rPr>
                          <m:t>1</m:t>
                        </m:r>
                      </m:sub>
                    </m:sSub>
                  </m:oMath>
                </a14:m>
                <a:r>
                  <a:rPr lang="en-US" dirty="0">
                    <a:solidFill>
                      <a:schemeClr val="bg2">
                        <a:lumMod val="75000"/>
                      </a:schemeClr>
                    </a:solidFill>
                  </a:rPr>
                  <a:t>: Scalar LQs</a:t>
                </a:r>
              </a:p>
              <a:p>
                <a:pPr marL="649288" lvl="1" indent="-342900">
                  <a:buFontTx/>
                  <a:buChar char="→"/>
                </a:pPr>
                <a:r>
                  <a:rPr lang="en-US" dirty="0">
                    <a:solidFill>
                      <a:schemeClr val="bg2">
                        <a:lumMod val="75000"/>
                      </a:schemeClr>
                    </a:solidFill>
                  </a:rPr>
                  <a:t>Consider </a:t>
                </a:r>
                <a14:m>
                  <m:oMath xmlns:m="http://schemas.openxmlformats.org/officeDocument/2006/math">
                    <m:r>
                      <a:rPr lang="de-DE" i="1">
                        <a:solidFill>
                          <a:schemeClr val="bg2">
                            <a:lumMod val="75000"/>
                          </a:schemeClr>
                        </a:solidFill>
                        <a:latin typeface="Cambria Math" panose="02040503050406030204" pitchFamily="18" charset="0"/>
                      </a:rPr>
                      <m:t>𝜆</m:t>
                    </m:r>
                  </m:oMath>
                </a14:m>
                <a:r>
                  <a:rPr lang="en-US" dirty="0">
                    <a:solidFill>
                      <a:schemeClr val="bg2">
                        <a:lumMod val="75000"/>
                      </a:schemeClr>
                    </a:solidFill>
                  </a:rPr>
                  <a:t> between </a:t>
                </a:r>
                <a14:m>
                  <m:oMath xmlns:m="http://schemas.openxmlformats.org/officeDocument/2006/math">
                    <m:r>
                      <a:rPr lang="en-US" i="1" dirty="0">
                        <a:solidFill>
                          <a:schemeClr val="bg2">
                            <a:lumMod val="75000"/>
                          </a:schemeClr>
                        </a:solidFill>
                        <a:latin typeface="Cambria Math" panose="02040503050406030204" pitchFamily="18" charset="0"/>
                      </a:rPr>
                      <m:t>0.5</m:t>
                    </m:r>
                  </m:oMath>
                </a14:m>
                <a:r>
                  <a:rPr lang="en-US" dirty="0">
                    <a:solidFill>
                      <a:schemeClr val="bg2">
                        <a:lumMod val="75000"/>
                      </a:schemeClr>
                    </a:solidFill>
                  </a:rPr>
                  <a:t> and </a:t>
                </a:r>
                <a14:m>
                  <m:oMath xmlns:m="http://schemas.openxmlformats.org/officeDocument/2006/math">
                    <m:r>
                      <a:rPr lang="en-US" i="1" dirty="0">
                        <a:solidFill>
                          <a:schemeClr val="bg2">
                            <a:lumMod val="75000"/>
                          </a:schemeClr>
                        </a:solidFill>
                        <a:latin typeface="Cambria Math" panose="02040503050406030204" pitchFamily="18" charset="0"/>
                      </a:rPr>
                      <m:t>2.5</m:t>
                    </m:r>
                  </m:oMath>
                </a14:m>
                <a:endParaRPr lang="en-US" dirty="0">
                  <a:solidFill>
                    <a:schemeClr val="bg2">
                      <a:lumMod val="75000"/>
                    </a:schemeClr>
                  </a:solidFill>
                </a:endParaRPr>
              </a:p>
              <a:p>
                <a:pPr marL="306388" lvl="1" indent="0">
                  <a:buNone/>
                </a:pPr>
                <a:endParaRPr lang="en-US" dirty="0">
                  <a:solidFill>
                    <a:schemeClr val="bg2">
                      <a:lumMod val="75000"/>
                    </a:schemeClr>
                  </a:solidFill>
                </a:endParaRPr>
              </a:p>
              <a:p>
                <a:r>
                  <a:rPr lang="en-US" dirty="0">
                    <a:solidFill>
                      <a:schemeClr val="bg2">
                        <a:lumMod val="75000"/>
                      </a:schemeClr>
                    </a:solidFill>
                  </a:rPr>
                  <a:t>Fit data with likelihood function </a:t>
                </a:r>
                <a14:m>
                  <m:oMath xmlns:m="http://schemas.openxmlformats.org/officeDocument/2006/math">
                    <m:r>
                      <a:rPr lang="en-US" i="1" smtClean="0">
                        <a:solidFill>
                          <a:schemeClr val="bg2">
                            <a:lumMod val="75000"/>
                          </a:schemeClr>
                        </a:solidFill>
                        <a:latin typeface="Cambria Math" panose="02040503050406030204" pitchFamily="18" charset="0"/>
                        <a:ea typeface="Cambria Math" panose="02040503050406030204" pitchFamily="18" charset="0"/>
                      </a:rPr>
                      <m:t>ℒ</m:t>
                    </m:r>
                    <m:r>
                      <a:rPr lang="de-DE" b="0" i="1" smtClean="0">
                        <a:solidFill>
                          <a:schemeClr val="bg2">
                            <a:lumMod val="75000"/>
                          </a:schemeClr>
                        </a:solidFill>
                        <a:latin typeface="Cambria Math" panose="02040503050406030204" pitchFamily="18" charset="0"/>
                        <a:ea typeface="Cambria Math" panose="02040503050406030204" pitchFamily="18" charset="0"/>
                      </a:rPr>
                      <m:t>(</m:t>
                    </m:r>
                    <m:r>
                      <a:rPr lang="de-DE" i="1">
                        <a:solidFill>
                          <a:schemeClr val="bg2">
                            <a:lumMod val="75000"/>
                          </a:schemeClr>
                        </a:solidFill>
                        <a:latin typeface="Cambria Math" panose="02040503050406030204" pitchFamily="18" charset="0"/>
                      </a:rPr>
                      <m:t>𝜇</m:t>
                    </m:r>
                    <m:r>
                      <a:rPr lang="de-DE" i="1">
                        <a:solidFill>
                          <a:schemeClr val="bg2">
                            <a:lumMod val="75000"/>
                          </a:schemeClr>
                        </a:solidFill>
                        <a:latin typeface="Cambria Math" panose="02040503050406030204" pitchFamily="18" charset="0"/>
                        <a:ea typeface="Cambria Math" panose="02040503050406030204" pitchFamily="18" charset="0"/>
                      </a:rPr>
                      <m:t>,</m:t>
                    </m:r>
                  </m:oMath>
                </a14:m>
                <a:r>
                  <a:rPr lang="de-DE" dirty="0">
                    <a:solidFill>
                      <a:schemeClr val="bg2">
                        <a:lumMod val="75000"/>
                      </a:schemeClr>
                    </a:solidFill>
                  </a:rPr>
                  <a:t> </a:t>
                </a:r>
                <a14:m>
                  <m:oMath xmlns:m="http://schemas.openxmlformats.org/officeDocument/2006/math">
                    <m:r>
                      <a:rPr lang="de-DE" i="1">
                        <a:solidFill>
                          <a:schemeClr val="bg2">
                            <a:lumMod val="75000"/>
                          </a:schemeClr>
                        </a:solidFill>
                        <a:latin typeface="Cambria Math" panose="02040503050406030204" pitchFamily="18" charset="0"/>
                        <a:ea typeface="Cambria Math" panose="02040503050406030204" pitchFamily="18" charset="0"/>
                      </a:rPr>
                      <m:t>𝜃</m:t>
                    </m:r>
                  </m:oMath>
                </a14:m>
                <a:r>
                  <a:rPr lang="en-US" dirty="0">
                    <a:solidFill>
                      <a:schemeClr val="bg2">
                        <a:lumMod val="75000"/>
                      </a:schemeClr>
                    </a:solidFill>
                  </a:rPr>
                  <a:t>)  under background only hypothesis:</a:t>
                </a:r>
              </a:p>
              <a:p>
                <a:pPr marL="534988" lvl="1"/>
                <a14:m>
                  <m:oMath xmlns:m="http://schemas.openxmlformats.org/officeDocument/2006/math">
                    <m:r>
                      <a:rPr lang="en-US" i="1">
                        <a:solidFill>
                          <a:schemeClr val="bg2">
                            <a:lumMod val="75000"/>
                          </a:schemeClr>
                        </a:solidFill>
                        <a:latin typeface="Cambria Math" panose="02040503050406030204" pitchFamily="18" charset="0"/>
                        <a:ea typeface="Cambria Math" panose="02040503050406030204" pitchFamily="18" charset="0"/>
                      </a:rPr>
                      <m:t>ℒ</m:t>
                    </m:r>
                    <m:r>
                      <a:rPr lang="en-US" i="1">
                        <a:solidFill>
                          <a:schemeClr val="bg2">
                            <a:lumMod val="75000"/>
                          </a:schemeClr>
                        </a:solidFill>
                        <a:latin typeface="Cambria Math" panose="02040503050406030204" pitchFamily="18" charset="0"/>
                        <a:ea typeface="Cambria Math" panose="02040503050406030204" pitchFamily="18" charset="0"/>
                      </a:rPr>
                      <m:t> </m:t>
                    </m:r>
                  </m:oMath>
                </a14:m>
                <a:r>
                  <a:rPr lang="en-US" dirty="0">
                    <a:solidFill>
                      <a:schemeClr val="bg2">
                        <a:lumMod val="75000"/>
                      </a:schemeClr>
                    </a:solidFill>
                  </a:rPr>
                  <a:t>is a product of </a:t>
                </a:r>
                <a:r>
                  <a:rPr lang="en-US" dirty="0" err="1">
                    <a:solidFill>
                      <a:schemeClr val="bg2">
                        <a:lumMod val="75000"/>
                      </a:schemeClr>
                    </a:solidFill>
                  </a:rPr>
                  <a:t>poisson</a:t>
                </a:r>
                <a:r>
                  <a:rPr lang="en-US" dirty="0">
                    <a:solidFill>
                      <a:schemeClr val="bg2">
                        <a:lumMod val="75000"/>
                      </a:schemeClr>
                    </a:solidFill>
                  </a:rPr>
                  <a:t> distributions for each event observed in different </a:t>
                </a:r>
                <a14:m>
                  <m:oMath xmlns:m="http://schemas.openxmlformats.org/officeDocument/2006/math">
                    <m:sSub>
                      <m:sSubPr>
                        <m:ctrlPr>
                          <a:rPr lang="de-DE" b="0" i="1" smtClean="0">
                            <a:solidFill>
                              <a:schemeClr val="bg2">
                                <a:lumMod val="75000"/>
                              </a:schemeClr>
                            </a:solidFill>
                            <a:latin typeface="Cambria Math" panose="02040503050406030204" pitchFamily="18" charset="0"/>
                          </a:rPr>
                        </m:ctrlPr>
                      </m:sSubPr>
                      <m:e>
                        <m:r>
                          <a:rPr lang="de-DE" b="0" i="1" smtClean="0">
                            <a:solidFill>
                              <a:schemeClr val="bg2">
                                <a:lumMod val="75000"/>
                              </a:schemeClr>
                            </a:solidFill>
                            <a:latin typeface="Cambria Math" panose="02040503050406030204" pitchFamily="18" charset="0"/>
                          </a:rPr>
                          <m:t>𝑆</m:t>
                        </m:r>
                      </m:e>
                      <m:sub>
                        <m:r>
                          <a:rPr lang="de-DE" b="0" i="1" smtClean="0">
                            <a:solidFill>
                              <a:schemeClr val="bg2">
                                <a:lumMod val="75000"/>
                              </a:schemeClr>
                            </a:solidFill>
                            <a:latin typeface="Cambria Math" panose="02040503050406030204" pitchFamily="18" charset="0"/>
                          </a:rPr>
                          <m:t>𝑇</m:t>
                        </m:r>
                      </m:sub>
                    </m:sSub>
                  </m:oMath>
                </a14:m>
                <a:r>
                  <a:rPr lang="en-US" dirty="0">
                    <a:solidFill>
                      <a:schemeClr val="bg2">
                        <a:lumMod val="75000"/>
                      </a:schemeClr>
                    </a:solidFill>
                  </a:rPr>
                  <a:t> bins </a:t>
                </a:r>
              </a:p>
              <a:p>
                <a:pPr marL="534988" lvl="1"/>
                <a14:m>
                  <m:oMath xmlns:m="http://schemas.openxmlformats.org/officeDocument/2006/math">
                    <m:r>
                      <a:rPr lang="de-DE" i="1">
                        <a:solidFill>
                          <a:schemeClr val="bg2">
                            <a:lumMod val="75000"/>
                          </a:schemeClr>
                        </a:solidFill>
                        <a:latin typeface="Cambria Math" panose="02040503050406030204" pitchFamily="18" charset="0"/>
                      </a:rPr>
                      <m:t>𝜃</m:t>
                    </m:r>
                  </m:oMath>
                </a14:m>
                <a:r>
                  <a:rPr lang="en-US" dirty="0">
                    <a:solidFill>
                      <a:schemeClr val="bg2">
                        <a:lumMod val="75000"/>
                      </a:schemeClr>
                    </a:solidFill>
                  </a:rPr>
                  <a:t> …nuisance parameters </a:t>
                </a:r>
              </a:p>
              <a:p>
                <a:pPr marL="534988" lvl="1"/>
                <a14:m>
                  <m:oMath xmlns:m="http://schemas.openxmlformats.org/officeDocument/2006/math">
                    <m:r>
                      <a:rPr lang="de-DE" i="1">
                        <a:solidFill>
                          <a:schemeClr val="bg2">
                            <a:lumMod val="75000"/>
                          </a:schemeClr>
                        </a:solidFill>
                        <a:latin typeface="Cambria Math" panose="02040503050406030204" pitchFamily="18" charset="0"/>
                      </a:rPr>
                      <m:t>𝜇</m:t>
                    </m:r>
                  </m:oMath>
                </a14:m>
                <a:r>
                  <a:rPr lang="en-US" dirty="0">
                    <a:solidFill>
                      <a:schemeClr val="bg2">
                        <a:lumMod val="75000"/>
                      </a:schemeClr>
                    </a:solidFill>
                  </a:rPr>
                  <a:t> …signal strength </a:t>
                </a:r>
              </a:p>
              <a:p>
                <a:pPr marL="801688" lvl="2"/>
                <a14:m>
                  <m:oMath xmlns:m="http://schemas.openxmlformats.org/officeDocument/2006/math">
                    <m:r>
                      <a:rPr lang="de-DE" i="1">
                        <a:solidFill>
                          <a:schemeClr val="bg2">
                            <a:lumMod val="75000"/>
                          </a:schemeClr>
                        </a:solidFill>
                        <a:latin typeface="Cambria Math" panose="02040503050406030204" pitchFamily="18" charset="0"/>
                      </a:rPr>
                      <m:t>𝜇</m:t>
                    </m:r>
                    <m:r>
                      <a:rPr lang="de-DE" i="1">
                        <a:solidFill>
                          <a:schemeClr val="bg2">
                            <a:lumMod val="75000"/>
                          </a:schemeClr>
                        </a:solidFill>
                        <a:latin typeface="Cambria Math" panose="02040503050406030204" pitchFamily="18" charset="0"/>
                      </a:rPr>
                      <m:t>=0:</m:t>
                    </m:r>
                  </m:oMath>
                </a14:m>
                <a:r>
                  <a:rPr lang="en-US" dirty="0">
                    <a:solidFill>
                      <a:schemeClr val="bg2">
                        <a:lumMod val="75000"/>
                      </a:schemeClr>
                    </a:solidFill>
                  </a:rPr>
                  <a:t> data is consistent with no leptoquark signal (background only)</a:t>
                </a:r>
              </a:p>
            </p:txBody>
          </p:sp>
        </mc:Choice>
        <mc:Fallback xmlns="">
          <p:sp>
            <p:nvSpPr>
              <p:cNvPr id="15" name="Inhaltsplatzhalter 14">
                <a:extLst>
                  <a:ext uri="{FF2B5EF4-FFF2-40B4-BE49-F238E27FC236}">
                    <a16:creationId xmlns:a16="http://schemas.microsoft.com/office/drawing/2014/main" id="{D1120DE3-5762-0467-B7C0-16A012723B8A}"/>
                  </a:ext>
                </a:extLst>
              </p:cNvPr>
              <p:cNvSpPr>
                <a:spLocks noGrp="1" noRot="1" noChangeAspect="1" noMove="1" noResize="1" noEditPoints="1" noAdjustHandles="1" noChangeArrowheads="1" noChangeShapeType="1" noTextEdit="1"/>
              </p:cNvSpPr>
              <p:nvPr>
                <p:ph idx="1"/>
              </p:nvPr>
            </p:nvSpPr>
            <p:spPr>
              <a:xfrm>
                <a:off x="493159" y="1304818"/>
                <a:ext cx="11486849" cy="5106255"/>
              </a:xfrm>
              <a:blipFill>
                <a:blip r:embed="rId6"/>
                <a:stretch>
                  <a:fillRect l="-743" t="-1551" r="-106"/>
                </a:stretch>
              </a:blipFill>
            </p:spPr>
            <p:txBody>
              <a:bodyPr/>
              <a:lstStyle/>
              <a:p>
                <a:r>
                  <a:rPr lang="en-US">
                    <a:noFill/>
                  </a:rPr>
                  <a:t> </a:t>
                </a:r>
              </a:p>
            </p:txBody>
          </p:sp>
        </mc:Fallback>
      </mc:AlternateContent>
      <p:sp>
        <p:nvSpPr>
          <p:cNvPr id="2" name="Titel 1">
            <a:extLst>
              <a:ext uri="{FF2B5EF4-FFF2-40B4-BE49-F238E27FC236}">
                <a16:creationId xmlns:a16="http://schemas.microsoft.com/office/drawing/2014/main" id="{30BAB061-BDBE-837D-2FE4-302D5105409E}"/>
              </a:ext>
            </a:extLst>
          </p:cNvPr>
          <p:cNvSpPr>
            <a:spLocks noGrp="1"/>
          </p:cNvSpPr>
          <p:nvPr>
            <p:ph type="title"/>
          </p:nvPr>
        </p:nvSpPr>
        <p:spPr/>
        <p:txBody>
          <a:bodyPr/>
          <a:lstStyle/>
          <a:p>
            <a:r>
              <a:rPr lang="en-US" dirty="0"/>
              <a:t>Results</a:t>
            </a:r>
          </a:p>
        </p:txBody>
      </p:sp>
      <p:sp>
        <p:nvSpPr>
          <p:cNvPr id="21" name="Fußzeilenplatzhalter 20">
            <a:extLst>
              <a:ext uri="{FF2B5EF4-FFF2-40B4-BE49-F238E27FC236}">
                <a16:creationId xmlns:a16="http://schemas.microsoft.com/office/drawing/2014/main" id="{ED47014B-E191-2493-4C1A-5FFCB55D53B4}"/>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831F7F99-CB41-564A-6A06-CCB44AD549BF}"/>
              </a:ext>
            </a:extLst>
          </p:cNvPr>
          <p:cNvSpPr>
            <a:spLocks noGrp="1"/>
          </p:cNvSpPr>
          <p:nvPr>
            <p:ph type="sldNum" sz="quarter" idx="12"/>
          </p:nvPr>
        </p:nvSpPr>
        <p:spPr/>
        <p:txBody>
          <a:bodyPr/>
          <a:lstStyle/>
          <a:p>
            <a:fld id="{9E4A4AE1-0A76-41A0-8B58-58D6B4CCB40E}" type="slidenum">
              <a:rPr lang="en-US" smtClean="0"/>
              <a:t>25</a:t>
            </a:fld>
            <a:endParaRPr lang="en-US"/>
          </a:p>
        </p:txBody>
      </p:sp>
      <p:cxnSp>
        <p:nvCxnSpPr>
          <p:cNvPr id="3" name="Gerader Verbinder 2">
            <a:extLst>
              <a:ext uri="{FF2B5EF4-FFF2-40B4-BE49-F238E27FC236}">
                <a16:creationId xmlns:a16="http://schemas.microsoft.com/office/drawing/2014/main" id="{648FD217-6FFC-EDEA-92BC-3D6F1FE1238A}"/>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DFAAC08B-FDE3-13CD-599E-C28883EB170E}"/>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a:extLst>
              <a:ext uri="{FF2B5EF4-FFF2-40B4-BE49-F238E27FC236}">
                <a16:creationId xmlns:a16="http://schemas.microsoft.com/office/drawing/2014/main" id="{58293F95-3094-B4FD-4BD2-AAB21B0AC726}"/>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9">
            <a:extLst>
              <a:ext uri="{FF2B5EF4-FFF2-40B4-BE49-F238E27FC236}">
                <a16:creationId xmlns:a16="http://schemas.microsoft.com/office/drawing/2014/main" id="{6CD9BB98-A72B-3E79-2CF7-89A5DC465088}"/>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r Verbinder 10">
            <a:extLst>
              <a:ext uri="{FF2B5EF4-FFF2-40B4-BE49-F238E27FC236}">
                <a16:creationId xmlns:a16="http://schemas.microsoft.com/office/drawing/2014/main" id="{9DEA4A40-1D12-4896-3D4E-FD68007BB06D}"/>
              </a:ext>
            </a:extLst>
          </p:cNvPr>
          <p:cNvCxnSpPr>
            <a:cxnSpLocks/>
            <a:stCxn id="29" idx="6"/>
            <a:endCxn id="23"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CE561DC8-0D41-53F9-8BD6-EA01E21EC5A5}"/>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r Verbinder 23">
            <a:extLst>
              <a:ext uri="{FF2B5EF4-FFF2-40B4-BE49-F238E27FC236}">
                <a16:creationId xmlns:a16="http://schemas.microsoft.com/office/drawing/2014/main" id="{91528B4F-0741-B7FF-D718-995244480059}"/>
              </a:ext>
            </a:extLst>
          </p:cNvPr>
          <p:cNvCxnSpPr>
            <a:cxnSpLocks/>
            <a:stCxn id="23" idx="6"/>
            <a:endCxn id="25"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5" name="Ellipse 24">
            <a:extLst>
              <a:ext uri="{FF2B5EF4-FFF2-40B4-BE49-F238E27FC236}">
                <a16:creationId xmlns:a16="http://schemas.microsoft.com/office/drawing/2014/main" id="{B60B5C00-1070-9687-29F9-CE42A2465100}"/>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Gerader Verbinder 25">
            <a:extLst>
              <a:ext uri="{FF2B5EF4-FFF2-40B4-BE49-F238E27FC236}">
                <a16:creationId xmlns:a16="http://schemas.microsoft.com/office/drawing/2014/main" id="{B487C6C1-47E9-EB37-AA8E-B06B9C17617A}"/>
              </a:ext>
            </a:extLst>
          </p:cNvPr>
          <p:cNvCxnSpPr>
            <a:cxnSpLocks/>
            <a:stCxn id="10" idx="6"/>
            <a:endCxn id="27"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7" name="Ellipse 26">
            <a:extLst>
              <a:ext uri="{FF2B5EF4-FFF2-40B4-BE49-F238E27FC236}">
                <a16:creationId xmlns:a16="http://schemas.microsoft.com/office/drawing/2014/main" id="{16DAF691-08BF-528A-F81B-8B9BBF96997E}"/>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Gerader Verbinder 27">
            <a:extLst>
              <a:ext uri="{FF2B5EF4-FFF2-40B4-BE49-F238E27FC236}">
                <a16:creationId xmlns:a16="http://schemas.microsoft.com/office/drawing/2014/main" id="{7665D236-ADC0-3F21-B08D-569903D17738}"/>
              </a:ext>
            </a:extLst>
          </p:cNvPr>
          <p:cNvCxnSpPr>
            <a:cxnSpLocks/>
            <a:stCxn id="27" idx="6"/>
            <a:endCxn id="29"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AB5FF45C-9E0F-4B0F-AAC6-B80E86695E3E}"/>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feld 29">
            <a:extLst>
              <a:ext uri="{FF2B5EF4-FFF2-40B4-BE49-F238E27FC236}">
                <a16:creationId xmlns:a16="http://schemas.microsoft.com/office/drawing/2014/main" id="{D78AE676-ABC5-1012-04F7-AA6480524928}"/>
              </a:ext>
            </a:extLst>
          </p:cNvPr>
          <p:cNvSpPr txBox="1"/>
          <p:nvPr/>
        </p:nvSpPr>
        <p:spPr>
          <a:xfrm>
            <a:off x="8235356" y="-271"/>
            <a:ext cx="2189375" cy="261610"/>
          </a:xfrm>
          <a:prstGeom prst="rect">
            <a:avLst/>
          </a:prstGeom>
          <a:noFill/>
        </p:spPr>
        <p:txBody>
          <a:bodyPr wrap="square">
            <a:spAutoFit/>
          </a:bodyPr>
          <a:lstStyle/>
          <a:p>
            <a:pPr algn="ctr"/>
            <a:r>
              <a:rPr lang="en-US" sz="1100" dirty="0">
                <a:solidFill>
                  <a:srgbClr val="96BACC"/>
                </a:solidFill>
              </a:rPr>
              <a:t>Results</a:t>
            </a:r>
          </a:p>
        </p:txBody>
      </p:sp>
      <p:sp>
        <p:nvSpPr>
          <p:cNvPr id="16" name="Datumsplatzhalter 3">
            <a:extLst>
              <a:ext uri="{FF2B5EF4-FFF2-40B4-BE49-F238E27FC236}">
                <a16:creationId xmlns:a16="http://schemas.microsoft.com/office/drawing/2014/main" id="{390DBC71-FD8F-CB3C-FD60-482F235455C8}"/>
              </a:ext>
            </a:extLst>
          </p:cNvPr>
          <p:cNvSpPr>
            <a:spLocks noGrp="1"/>
          </p:cNvSpPr>
          <p:nvPr>
            <p:ph type="dt" sz="half" idx="10"/>
          </p:nvPr>
        </p:nvSpPr>
        <p:spPr>
          <a:xfrm>
            <a:off x="493159" y="6500186"/>
            <a:ext cx="3088241" cy="365125"/>
          </a:xfrm>
        </p:spPr>
        <p:txBody>
          <a:bodyPr/>
          <a:lstStyle/>
          <a:p>
            <a:r>
              <a:rPr lang="en-US"/>
              <a:t>13.01.2025</a:t>
            </a:r>
            <a:endParaRPr lang="en-US" dirty="0"/>
          </a:p>
        </p:txBody>
      </p:sp>
      <p:grpSp>
        <p:nvGrpSpPr>
          <p:cNvPr id="44" name="Group 43">
            <a:extLst>
              <a:ext uri="{FF2B5EF4-FFF2-40B4-BE49-F238E27FC236}">
                <a16:creationId xmlns:a16="http://schemas.microsoft.com/office/drawing/2014/main" id="{99EEEA0E-30E0-8F39-41C8-86E39144C2B7}"/>
              </a:ext>
            </a:extLst>
          </p:cNvPr>
          <p:cNvGrpSpPr/>
          <p:nvPr/>
        </p:nvGrpSpPr>
        <p:grpSpPr>
          <a:xfrm>
            <a:off x="9789511" y="370354"/>
            <a:ext cx="1457608" cy="1230906"/>
            <a:chOff x="4313803" y="960243"/>
            <a:chExt cx="3236105" cy="2758647"/>
          </a:xfrm>
        </p:grpSpPr>
        <p:pic>
          <p:nvPicPr>
            <p:cNvPr id="45" name="Grafik 14">
              <a:extLst>
                <a:ext uri="{FF2B5EF4-FFF2-40B4-BE49-F238E27FC236}">
                  <a16:creationId xmlns:a16="http://schemas.microsoft.com/office/drawing/2014/main" id="{8709B6EE-F83A-C11A-B33E-BF11796397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13803" y="960243"/>
              <a:ext cx="3236105" cy="2758647"/>
            </a:xfrm>
            <a:prstGeom prst="rect">
              <a:avLst/>
            </a:prstGeom>
          </p:spPr>
        </p:pic>
        <p:sp>
          <p:nvSpPr>
            <p:cNvPr id="46" name="Ellipse 23">
              <a:extLst>
                <a:ext uri="{FF2B5EF4-FFF2-40B4-BE49-F238E27FC236}">
                  <a16:creationId xmlns:a16="http://schemas.microsoft.com/office/drawing/2014/main" id="{6C426B2E-13E2-9431-40BC-A2C531FA7532}"/>
                </a:ext>
              </a:extLst>
            </p:cNvPr>
            <p:cNvSpPr/>
            <p:nvPr/>
          </p:nvSpPr>
          <p:spPr>
            <a:xfrm>
              <a:off x="7150728" y="1359613"/>
              <a:ext cx="162000" cy="16200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e 32">
              <a:extLst>
                <a:ext uri="{FF2B5EF4-FFF2-40B4-BE49-F238E27FC236}">
                  <a16:creationId xmlns:a16="http://schemas.microsoft.com/office/drawing/2014/main" id="{51CB8975-2232-D002-8867-834D76706A37}"/>
                </a:ext>
              </a:extLst>
            </p:cNvPr>
            <p:cNvSpPr/>
            <p:nvPr/>
          </p:nvSpPr>
          <p:spPr>
            <a:xfrm>
              <a:off x="7069728" y="205833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e 33">
              <a:extLst>
                <a:ext uri="{FF2B5EF4-FFF2-40B4-BE49-F238E27FC236}">
                  <a16:creationId xmlns:a16="http://schemas.microsoft.com/office/drawing/2014/main" id="{893AF0ED-2157-54C4-9328-7C79827DA699}"/>
                </a:ext>
              </a:extLst>
            </p:cNvPr>
            <p:cNvSpPr/>
            <p:nvPr/>
          </p:nvSpPr>
          <p:spPr>
            <a:xfrm>
              <a:off x="6856337" y="2879649"/>
              <a:ext cx="162000" cy="162000"/>
            </a:xfrm>
            <a:prstGeom prst="ellipse">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Gerader Verbinder 48">
              <a:extLst>
                <a:ext uri="{FF2B5EF4-FFF2-40B4-BE49-F238E27FC236}">
                  <a16:creationId xmlns:a16="http://schemas.microsoft.com/office/drawing/2014/main" id="{E67B9873-7F2E-C876-6A81-A5106EB92CEB}"/>
                </a:ext>
              </a:extLst>
            </p:cNvPr>
            <p:cNvCxnSpPr>
              <a:cxnSpLocks/>
            </p:cNvCxnSpPr>
            <p:nvPr/>
          </p:nvCxnSpPr>
          <p:spPr>
            <a:xfrm flipV="1">
              <a:off x="6469863" y="1758509"/>
              <a:ext cx="599865" cy="806700"/>
            </a:xfrm>
            <a:prstGeom prst="line">
              <a:avLst/>
            </a:prstGeom>
            <a:ln w="28575">
              <a:solidFill>
                <a:srgbClr val="FF0000">
                  <a:alpha val="50196"/>
                </a:srgbClr>
              </a:solidFill>
            </a:ln>
          </p:spPr>
          <p:style>
            <a:lnRef idx="2">
              <a:schemeClr val="accent1"/>
            </a:lnRef>
            <a:fillRef idx="0">
              <a:schemeClr val="accent1"/>
            </a:fillRef>
            <a:effectRef idx="1">
              <a:schemeClr val="accent1"/>
            </a:effectRef>
            <a:fontRef idx="minor">
              <a:schemeClr val="tx1"/>
            </a:fontRef>
          </p:style>
        </p:cxnSp>
      </p:grpSp>
      <p:sp>
        <p:nvSpPr>
          <p:cNvPr id="17" name="Rectangle 16">
            <a:extLst>
              <a:ext uri="{FF2B5EF4-FFF2-40B4-BE49-F238E27FC236}">
                <a16:creationId xmlns:a16="http://schemas.microsoft.com/office/drawing/2014/main" id="{14E91453-CB92-F32B-1F95-AE605D0CA8B7}"/>
              </a:ext>
            </a:extLst>
          </p:cNvPr>
          <p:cNvSpPr/>
          <p:nvPr/>
        </p:nvSpPr>
        <p:spPr>
          <a:xfrm>
            <a:off x="9391770" y="384792"/>
            <a:ext cx="2638319" cy="2366135"/>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C32D3B0-73BD-435C-4340-8AEE31078397}"/>
                  </a:ext>
                </a:extLst>
              </p:cNvPr>
              <p:cNvSpPr txBox="1"/>
              <p:nvPr/>
            </p:nvSpPr>
            <p:spPr>
              <a:xfrm>
                <a:off x="134511" y="3070466"/>
                <a:ext cx="11905852" cy="1569660"/>
              </a:xfrm>
              <a:prstGeom prst="rect">
                <a:avLst/>
              </a:prstGeom>
              <a:solidFill>
                <a:schemeClr val="bg1"/>
              </a:solidFill>
              <a:ln w="76200">
                <a:solidFill>
                  <a:srgbClr val="FFFF00"/>
                </a:solidFill>
              </a:ln>
            </p:spPr>
            <p:txBody>
              <a:bodyPr wrap="square" rtlCol="0">
                <a:spAutoFit/>
              </a:bodyPr>
              <a:lstStyle/>
              <a:p>
                <a:pPr marL="801688" lvl="2"/>
                <a:r>
                  <a:rPr lang="en-US" sz="2400" dirty="0"/>
                  <a:t>Example: Prediction of </a:t>
                </a:r>
                <a14:m>
                  <m:oMath xmlns:m="http://schemas.openxmlformats.org/officeDocument/2006/math">
                    <m:r>
                      <a:rPr lang="en-US" sz="2400" i="0" dirty="0" smtClean="0">
                        <a:latin typeface="Cambria Math" panose="02040503050406030204" pitchFamily="18" charset="0"/>
                      </a:rPr>
                      <m:t>0.1</m:t>
                    </m:r>
                  </m:oMath>
                </a14:m>
                <a:r>
                  <a:rPr lang="en-US" sz="2400" dirty="0"/>
                  <a:t> events from leptoquark production in a given mass range</a:t>
                </a:r>
              </a:p>
              <a:p>
                <a:pPr marL="1079500" lvl="2" indent="-277813">
                  <a:buFont typeface="Arial" panose="020B0604020202020204" pitchFamily="34" charset="0"/>
                  <a:buChar char="•"/>
                </a:pPr>
                <a:r>
                  <a:rPr lang="en-US" sz="2400" dirty="0"/>
                  <a:t>If fit gives </a:t>
                </a:r>
                <a14:m>
                  <m:oMath xmlns:m="http://schemas.openxmlformats.org/officeDocument/2006/math">
                    <m:r>
                      <a:rPr lang="de-DE" sz="2400" b="0" i="1" smtClean="0">
                        <a:latin typeface="Cambria Math" panose="02040503050406030204" pitchFamily="18" charset="0"/>
                      </a:rPr>
                      <m:t>𝜇</m:t>
                    </m:r>
                    <m:r>
                      <a:rPr lang="de-DE" sz="2400" b="0" i="1" smtClean="0">
                        <a:latin typeface="Cambria Math" panose="02040503050406030204" pitchFamily="18" charset="0"/>
                      </a:rPr>
                      <m:t>≈5</m:t>
                    </m:r>
                  </m:oMath>
                </a14:m>
                <a:r>
                  <a:rPr lang="en-US" sz="2400" i="1" dirty="0"/>
                  <a:t> </a:t>
                </a:r>
                <a14:m>
                  <m:oMath xmlns:m="http://schemas.openxmlformats.org/officeDocument/2006/math">
                    <m:r>
                      <a:rPr lang="de-DE" sz="2400" b="0" i="0" dirty="0" smtClean="0">
                        <a:latin typeface="Cambria Math" panose="02040503050406030204" pitchFamily="18" charset="0"/>
                      </a:rPr>
                      <m:t>→</m:t>
                    </m:r>
                  </m:oMath>
                </a14:m>
                <a:r>
                  <a:rPr lang="en-US" sz="2400" dirty="0"/>
                  <a:t> observed signal is </a:t>
                </a:r>
                <a14:m>
                  <m:oMath xmlns:m="http://schemas.openxmlformats.org/officeDocument/2006/math">
                    <m:r>
                      <a:rPr lang="de-DE" sz="2400" b="0" i="0" smtClean="0">
                        <a:latin typeface="Cambria Math" panose="02040503050406030204" pitchFamily="18" charset="0"/>
                      </a:rPr>
                      <m:t>5</m:t>
                    </m:r>
                  </m:oMath>
                </a14:m>
                <a:r>
                  <a:rPr lang="en-US" sz="2400" dirty="0"/>
                  <a:t> times stronger than the benchmark prediction</a:t>
                </a:r>
              </a:p>
              <a:p>
                <a:pPr marL="1079500" lvl="2" indent="-277813">
                  <a:buFont typeface="Arial" panose="020B0604020202020204" pitchFamily="34" charset="0"/>
                  <a:buChar char="•"/>
                </a:pPr>
                <a:r>
                  <a:rPr lang="en-US" sz="2400" dirty="0"/>
                  <a:t>If fit gives </a:t>
                </a:r>
                <a14:m>
                  <m:oMath xmlns:m="http://schemas.openxmlformats.org/officeDocument/2006/math">
                    <m:r>
                      <a:rPr lang="de-DE" sz="2400" i="1">
                        <a:latin typeface="Cambria Math" panose="02040503050406030204" pitchFamily="18" charset="0"/>
                      </a:rPr>
                      <m:t>𝜇</m:t>
                    </m:r>
                    <m:r>
                      <a:rPr lang="de-DE" sz="2400" i="1">
                        <a:latin typeface="Cambria Math" panose="02040503050406030204" pitchFamily="18" charset="0"/>
                      </a:rPr>
                      <m:t>≈0.5</m:t>
                    </m:r>
                  </m:oMath>
                </a14:m>
                <a:r>
                  <a:rPr lang="en-US" sz="2400" i="1" dirty="0"/>
                  <a:t> </a:t>
                </a:r>
                <a14:m>
                  <m:oMath xmlns:m="http://schemas.openxmlformats.org/officeDocument/2006/math">
                    <m:r>
                      <a:rPr lang="de-DE" sz="2400" i="0" dirty="0">
                        <a:latin typeface="Cambria Math" panose="02040503050406030204" pitchFamily="18" charset="0"/>
                      </a:rPr>
                      <m:t>→</m:t>
                    </m:r>
                  </m:oMath>
                </a14:m>
                <a:r>
                  <a:rPr lang="en-US" sz="2400" dirty="0"/>
                  <a:t> observed signal is half as strong as the benchmark prediction</a:t>
                </a:r>
              </a:p>
            </p:txBody>
          </p:sp>
        </mc:Choice>
        <mc:Fallback xmlns="">
          <p:sp>
            <p:nvSpPr>
              <p:cNvPr id="19" name="TextBox 18">
                <a:extLst>
                  <a:ext uri="{FF2B5EF4-FFF2-40B4-BE49-F238E27FC236}">
                    <a16:creationId xmlns:a16="http://schemas.microsoft.com/office/drawing/2014/main" id="{2C32D3B0-73BD-435C-4340-8AEE31078397}"/>
                  </a:ext>
                </a:extLst>
              </p:cNvPr>
              <p:cNvSpPr txBox="1">
                <a:spLocks noRot="1" noChangeAspect="1" noMove="1" noResize="1" noEditPoints="1" noAdjustHandles="1" noChangeArrowheads="1" noChangeShapeType="1" noTextEdit="1"/>
              </p:cNvSpPr>
              <p:nvPr/>
            </p:nvSpPr>
            <p:spPr>
              <a:xfrm>
                <a:off x="134511" y="3070466"/>
                <a:ext cx="11905852" cy="1569660"/>
              </a:xfrm>
              <a:prstGeom prst="rect">
                <a:avLst/>
              </a:prstGeom>
              <a:blipFill>
                <a:blip r:embed="rId9"/>
                <a:stretch>
                  <a:fillRect t="-741" r="-305" b="-5185"/>
                </a:stretch>
              </a:blipFill>
              <a:ln w="76200">
                <a:solidFill>
                  <a:srgbClr val="FFFF00"/>
                </a:solidFill>
              </a:ln>
            </p:spPr>
            <p:txBody>
              <a:bodyPr/>
              <a:lstStyle/>
              <a:p>
                <a:r>
                  <a:rPr lang="en-US">
                    <a:noFill/>
                  </a:rPr>
                  <a:t> </a:t>
                </a:r>
              </a:p>
            </p:txBody>
          </p:sp>
        </mc:Fallback>
      </mc:AlternateContent>
    </p:spTree>
    <p:extLst>
      <p:ext uri="{BB962C8B-B14F-4D97-AF65-F5344CB8AC3E}">
        <p14:creationId xmlns:p14="http://schemas.microsoft.com/office/powerpoint/2010/main" val="2373357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5A07-1FBB-9590-3B5C-38609B8AB82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Inhaltsplatzhalter 14">
                <a:extLst>
                  <a:ext uri="{FF2B5EF4-FFF2-40B4-BE49-F238E27FC236}">
                    <a16:creationId xmlns:a16="http://schemas.microsoft.com/office/drawing/2014/main" id="{54C41A9F-304C-8D2F-1B06-053A90A18030}"/>
                  </a:ext>
                </a:extLst>
              </p:cNvPr>
              <p:cNvSpPr>
                <a:spLocks noGrp="1"/>
              </p:cNvSpPr>
              <p:nvPr>
                <p:ph idx="1"/>
              </p:nvPr>
            </p:nvSpPr>
            <p:spPr>
              <a:xfrm>
                <a:off x="493159" y="1304818"/>
                <a:ext cx="11517331" cy="5106255"/>
              </a:xfrm>
            </p:spPr>
            <p:txBody>
              <a:bodyPr>
                <a:normAutofit/>
              </a:bodyPr>
              <a:lstStyle/>
              <a:p>
                <a:r>
                  <a:rPr lang="en-US" dirty="0"/>
                  <a:t>Calculate </a:t>
                </a:r>
                <a:r>
                  <a:rPr lang="en-US" dirty="0">
                    <a:solidFill>
                      <a:schemeClr val="accent6"/>
                    </a:solidFill>
                  </a:rPr>
                  <a:t>profile likelihood ratio</a:t>
                </a:r>
                <a:r>
                  <a:rPr lang="en-US" dirty="0"/>
                  <a:t>:</a:t>
                </a:r>
              </a:p>
              <a:p>
                <a:pPr marL="0" indent="0">
                  <a:buNone/>
                </a:pPr>
                <a:r>
                  <a:rPr lang="en-US" b="0" dirty="0">
                    <a:solidFill>
                      <a:schemeClr val="accent6"/>
                    </a:solidFill>
                  </a:rPr>
                  <a:t>					</a:t>
                </a:r>
                <a14:m>
                  <m:oMath xmlns:m="http://schemas.openxmlformats.org/officeDocument/2006/math">
                    <m:r>
                      <m:rPr>
                        <m:sty m:val="p"/>
                      </m:rPr>
                      <a:rPr lang="de-DE" b="0" i="0" smtClean="0">
                        <a:solidFill>
                          <a:schemeClr val="accent6"/>
                        </a:solidFill>
                        <a:latin typeface="Cambria Math" panose="02040503050406030204" pitchFamily="18" charset="0"/>
                      </a:rPr>
                      <m:t>Λ</m:t>
                    </m:r>
                    <m:d>
                      <m:dPr>
                        <m:ctrlPr>
                          <a:rPr lang="de-DE" b="0" i="1" smtClean="0">
                            <a:solidFill>
                              <a:schemeClr val="tx1"/>
                            </a:solidFill>
                            <a:latin typeface="Cambria Math" panose="02040503050406030204" pitchFamily="18" charset="0"/>
                          </a:rPr>
                        </m:ctrlPr>
                      </m:dPr>
                      <m:e>
                        <m:r>
                          <a:rPr lang="de-DE" i="1">
                            <a:solidFill>
                              <a:schemeClr val="accent5">
                                <a:lumMod val="60000"/>
                                <a:lumOff val="40000"/>
                              </a:schemeClr>
                            </a:solidFill>
                            <a:latin typeface="Cambria Math" panose="02040503050406030204" pitchFamily="18" charset="0"/>
                            <a:ea typeface="Cambria Math" panose="02040503050406030204" pitchFamily="18" charset="0"/>
                          </a:rPr>
                          <m:t>𝜇</m:t>
                        </m:r>
                      </m:e>
                    </m:d>
                    <m:r>
                      <a:rPr lang="de-DE" b="0" i="1" smtClean="0">
                        <a:latin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solidFill>
                              <a:schemeClr val="accent2"/>
                            </a:solidFill>
                            <a:latin typeface="Cambria Math" panose="02040503050406030204" pitchFamily="18" charset="0"/>
                            <a:ea typeface="Cambria Math" panose="02040503050406030204" pitchFamily="18" charset="0"/>
                          </a:rPr>
                          <m:t>ℒ</m:t>
                        </m:r>
                        <m:d>
                          <m:dPr>
                            <m:ctrlPr>
                              <a:rPr lang="de-DE" b="0" i="1" smtClean="0">
                                <a:latin typeface="Cambria Math" panose="02040503050406030204" pitchFamily="18" charset="0"/>
                                <a:ea typeface="Cambria Math" panose="02040503050406030204" pitchFamily="18" charset="0"/>
                              </a:rPr>
                            </m:ctrlPr>
                          </m:dPr>
                          <m:e>
                            <m:r>
                              <a:rPr lang="de-DE" i="1">
                                <a:solidFill>
                                  <a:schemeClr val="accent5">
                                    <a:lumMod val="60000"/>
                                    <a:lumOff val="40000"/>
                                  </a:schemeClr>
                                </a:solidFill>
                                <a:latin typeface="Cambria Math" panose="02040503050406030204" pitchFamily="18" charset="0"/>
                                <a:ea typeface="Cambria Math" panose="02040503050406030204" pitchFamily="18" charset="0"/>
                              </a:rPr>
                              <m:t>𝜇</m:t>
                            </m:r>
                            <m:r>
                              <a:rPr lang="de-DE" i="1">
                                <a:latin typeface="Cambria Math" panose="02040503050406030204" pitchFamily="18" charset="0"/>
                                <a:ea typeface="Cambria Math" panose="02040503050406030204" pitchFamily="18" charset="0"/>
                              </a:rPr>
                              <m:t>,</m:t>
                            </m:r>
                            <m:acc>
                              <m:accPr>
                                <m:chr m:val="̂"/>
                                <m:ctrlPr>
                                  <a:rPr lang="de-DE" i="1" smtClean="0">
                                    <a:solidFill>
                                      <a:schemeClr val="accent4"/>
                                    </a:solidFill>
                                    <a:latin typeface="Cambria Math" panose="02040503050406030204" pitchFamily="18" charset="0"/>
                                    <a:ea typeface="Cambria Math" panose="02040503050406030204" pitchFamily="18" charset="0"/>
                                  </a:rPr>
                                </m:ctrlPr>
                              </m:accPr>
                              <m:e>
                                <m:acc>
                                  <m:accPr>
                                    <m:chr m:val="̂"/>
                                    <m:ctrlPr>
                                      <a:rPr lang="de-DE" i="1" smtClean="0">
                                        <a:solidFill>
                                          <a:schemeClr val="accent4"/>
                                        </a:solidFill>
                                        <a:latin typeface="Cambria Math" panose="02040503050406030204" pitchFamily="18" charset="0"/>
                                        <a:ea typeface="Cambria Math" panose="02040503050406030204" pitchFamily="18" charset="0"/>
                                      </a:rPr>
                                    </m:ctrlPr>
                                  </m:accPr>
                                  <m:e>
                                    <m:r>
                                      <a:rPr lang="de-DE" i="1">
                                        <a:solidFill>
                                          <a:schemeClr val="accent4"/>
                                        </a:solidFill>
                                        <a:latin typeface="Cambria Math" panose="02040503050406030204" pitchFamily="18" charset="0"/>
                                        <a:ea typeface="Cambria Math" panose="02040503050406030204" pitchFamily="18" charset="0"/>
                                      </a:rPr>
                                      <m:t>𝜃</m:t>
                                    </m:r>
                                  </m:e>
                                </m:acc>
                              </m:e>
                            </m:acc>
                          </m:e>
                        </m:d>
                      </m:num>
                      <m:den>
                        <m:r>
                          <a:rPr lang="de-DE" i="1" smtClean="0">
                            <a:solidFill>
                              <a:schemeClr val="accent2"/>
                            </a:solidFill>
                            <a:latin typeface="Cambria Math" panose="02040503050406030204" pitchFamily="18" charset="0"/>
                            <a:ea typeface="Cambria Math" panose="02040503050406030204" pitchFamily="18" charset="0"/>
                          </a:rPr>
                          <m:t>ℒ</m:t>
                        </m:r>
                        <m:d>
                          <m:dPr>
                            <m:ctrlPr>
                              <a:rPr lang="de-DE" i="1">
                                <a:latin typeface="Cambria Math" panose="02040503050406030204" pitchFamily="18" charset="0"/>
                                <a:ea typeface="Cambria Math" panose="02040503050406030204" pitchFamily="18" charset="0"/>
                              </a:rPr>
                            </m:ctrlPr>
                          </m:dPr>
                          <m:e>
                            <m:acc>
                              <m:accPr>
                                <m:chr m:val="̂"/>
                                <m:ctrlPr>
                                  <a:rPr lang="de-DE" b="0" i="1" smtClean="0">
                                    <a:solidFill>
                                      <a:schemeClr val="accent5">
                                        <a:lumMod val="60000"/>
                                        <a:lumOff val="40000"/>
                                      </a:schemeClr>
                                    </a:solidFill>
                                    <a:latin typeface="Cambria Math" panose="02040503050406030204" pitchFamily="18" charset="0"/>
                                    <a:ea typeface="Cambria Math" panose="02040503050406030204" pitchFamily="18" charset="0"/>
                                  </a:rPr>
                                </m:ctrlPr>
                              </m:accPr>
                              <m:e>
                                <m:r>
                                  <a:rPr lang="de-DE" i="1">
                                    <a:solidFill>
                                      <a:schemeClr val="accent5">
                                        <a:lumMod val="60000"/>
                                        <a:lumOff val="40000"/>
                                      </a:schemeClr>
                                    </a:solidFill>
                                    <a:latin typeface="Cambria Math" panose="02040503050406030204" pitchFamily="18" charset="0"/>
                                    <a:ea typeface="Cambria Math" panose="02040503050406030204" pitchFamily="18" charset="0"/>
                                  </a:rPr>
                                  <m:t>𝜇</m:t>
                                </m:r>
                              </m:e>
                            </m:acc>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acc>
                                  <m:accPr>
                                    <m:chr m:val="̂"/>
                                    <m:ctrlPr>
                                      <a:rPr lang="de-DE" i="1" smtClean="0">
                                        <a:solidFill>
                                          <a:schemeClr val="accent4"/>
                                        </a:solidFill>
                                        <a:latin typeface="Cambria Math" panose="02040503050406030204" pitchFamily="18" charset="0"/>
                                        <a:ea typeface="Cambria Math" panose="02040503050406030204" pitchFamily="18" charset="0"/>
                                      </a:rPr>
                                    </m:ctrlPr>
                                  </m:accPr>
                                  <m:e>
                                    <m:r>
                                      <a:rPr lang="de-DE" i="1">
                                        <a:solidFill>
                                          <a:schemeClr val="accent4"/>
                                        </a:solidFill>
                                        <a:latin typeface="Cambria Math" panose="02040503050406030204" pitchFamily="18" charset="0"/>
                                        <a:ea typeface="Cambria Math" panose="02040503050406030204" pitchFamily="18" charset="0"/>
                                      </a:rPr>
                                      <m:t>𝜃</m:t>
                                    </m:r>
                                  </m:e>
                                </m:acc>
                              </m:e>
                              <m:sub>
                                <m:r>
                                  <a:rPr lang="de-DE" i="1">
                                    <a:latin typeface="Cambria Math" panose="02040503050406030204" pitchFamily="18" charset="0"/>
                                    <a:ea typeface="Cambria Math" panose="02040503050406030204" pitchFamily="18" charset="0"/>
                                  </a:rPr>
                                  <m:t> </m:t>
                                </m:r>
                              </m:sub>
                            </m:sSub>
                          </m:e>
                        </m:d>
                      </m:den>
                    </m:f>
                  </m:oMath>
                </a14:m>
                <a:r>
                  <a:rPr lang="en-US" dirty="0"/>
                  <a:t> </a:t>
                </a:r>
              </a:p>
              <a:p>
                <a:pPr marL="0" indent="0">
                  <a:buNone/>
                </a:pPr>
                <a:endParaRPr lang="en-US" dirty="0"/>
              </a:p>
              <a:p>
                <a:pPr marL="650875" lvl="1" indent="-342900">
                  <a:buFont typeface="Aptos" panose="020B0004020202020204" pitchFamily="34" charset="0"/>
                  <a:buChar char="→"/>
                </a:pPr>
                <a:r>
                  <a:rPr lang="en-US" dirty="0"/>
                  <a:t>evaluate how well a specific value of </a:t>
                </a:r>
                <a14:m>
                  <m:oMath xmlns:m="http://schemas.openxmlformats.org/officeDocument/2006/math">
                    <m:r>
                      <a:rPr lang="de-DE" i="1">
                        <a:latin typeface="Cambria Math" panose="02040503050406030204" pitchFamily="18" charset="0"/>
                      </a:rPr>
                      <m:t>𝜇</m:t>
                    </m:r>
                    <m:r>
                      <a:rPr lang="de-DE" i="1">
                        <a:latin typeface="Cambria Math" panose="02040503050406030204" pitchFamily="18" charset="0"/>
                      </a:rPr>
                      <m:t> </m:t>
                    </m:r>
                  </m:oMath>
                </a14:m>
                <a:r>
                  <a:rPr lang="en-US" dirty="0"/>
                  <a:t>fits the data relative to the best fit</a:t>
                </a:r>
              </a:p>
              <a:p>
                <a:pPr marL="79375"/>
                <a:r>
                  <a:rPr lang="en-US" dirty="0"/>
                  <a:t>Construct test statistic </a:t>
                </a:r>
                <a14:m>
                  <m:oMath xmlns:m="http://schemas.openxmlformats.org/officeDocument/2006/math">
                    <m:sSub>
                      <m:sSubPr>
                        <m:ctrlPr>
                          <a:rPr lang="de-DE" i="1">
                            <a:latin typeface="Cambria Math" panose="02040503050406030204" pitchFamily="18" charset="0"/>
                          </a:rPr>
                        </m:ctrlPr>
                      </m:sSubPr>
                      <m:e>
                        <m:acc>
                          <m:accPr>
                            <m:chr m:val="̃"/>
                            <m:ctrlPr>
                              <a:rPr lang="en-US" i="1">
                                <a:latin typeface="Cambria Math" panose="02040503050406030204" pitchFamily="18" charset="0"/>
                              </a:rPr>
                            </m:ctrlPr>
                          </m:accPr>
                          <m:e>
                            <m:r>
                              <a:rPr lang="de-DE" i="1">
                                <a:latin typeface="Cambria Math" panose="02040503050406030204" pitchFamily="18" charset="0"/>
                              </a:rPr>
                              <m:t>𝑞</m:t>
                            </m:r>
                          </m:e>
                        </m:acc>
                      </m:e>
                      <m:sub>
                        <m:r>
                          <a:rPr lang="de-DE" i="1">
                            <a:latin typeface="Cambria Math" panose="02040503050406030204" pitchFamily="18" charset="0"/>
                          </a:rPr>
                          <m:t>𝜇</m:t>
                        </m:r>
                      </m:sub>
                    </m:sSub>
                    <m:r>
                      <a:rPr lang="de-DE" i="1">
                        <a:latin typeface="Cambria Math" panose="02040503050406030204" pitchFamily="18" charset="0"/>
                      </a:rPr>
                      <m:t>=−2</m:t>
                    </m:r>
                    <m:r>
                      <m:rPr>
                        <m:sty m:val="p"/>
                      </m:rPr>
                      <a:rPr lang="de-DE">
                        <a:latin typeface="Cambria Math" panose="02040503050406030204" pitchFamily="18" charset="0"/>
                      </a:rPr>
                      <m:t>ln</m:t>
                    </m:r>
                    <m:r>
                      <a:rPr lang="de-DE" i="1">
                        <a:latin typeface="Cambria Math" panose="02040503050406030204" pitchFamily="18" charset="0"/>
                      </a:rPr>
                      <m:t>⁡(</m:t>
                    </m:r>
                    <m:r>
                      <m:rPr>
                        <m:sty m:val="p"/>
                      </m:rPr>
                      <a:rPr lang="de-DE" smtClean="0">
                        <a:solidFill>
                          <a:schemeClr val="accent6"/>
                        </a:solidFill>
                        <a:latin typeface="Cambria Math" panose="02040503050406030204" pitchFamily="18" charset="0"/>
                      </a:rPr>
                      <m:t>Λ</m:t>
                    </m:r>
                    <m:r>
                      <a:rPr lang="de-DE" i="1">
                        <a:latin typeface="Cambria Math" panose="02040503050406030204" pitchFamily="18" charset="0"/>
                      </a:rPr>
                      <m:t>)</m:t>
                    </m:r>
                  </m:oMath>
                </a14:m>
                <a:r>
                  <a:rPr lang="en-US" dirty="0"/>
                  <a:t> </a:t>
                </a:r>
              </a:p>
              <a:p>
                <a:pPr marL="536575" lvl="1"/>
                <a:r>
                  <a:rPr lang="en-US" dirty="0"/>
                  <a:t>Check background only hypothesis</a:t>
                </a:r>
              </a:p>
              <a:p>
                <a:pPr marL="536575" lvl="1"/>
                <a:r>
                  <a:rPr lang="en-US" dirty="0"/>
                  <a:t>Derive discovery significance from test statistic for the no-signal scenario </a:t>
                </a:r>
                <a14:m>
                  <m:oMath xmlns:m="http://schemas.openxmlformats.org/officeDocument/2006/math">
                    <m:sSub>
                      <m:sSubPr>
                        <m:ctrlPr>
                          <a:rPr lang="de-DE" i="1">
                            <a:latin typeface="Cambria Math" panose="02040503050406030204" pitchFamily="18" charset="0"/>
                          </a:rPr>
                        </m:ctrlPr>
                      </m:sSubPr>
                      <m:e>
                        <m:acc>
                          <m:accPr>
                            <m:chr m:val="̃"/>
                            <m:ctrlPr>
                              <a:rPr lang="en-US" i="1">
                                <a:latin typeface="Cambria Math" panose="02040503050406030204" pitchFamily="18" charset="0"/>
                              </a:rPr>
                            </m:ctrlPr>
                          </m:accPr>
                          <m:e>
                            <m:r>
                              <a:rPr lang="de-DE" i="1">
                                <a:latin typeface="Cambria Math" panose="02040503050406030204" pitchFamily="18" charset="0"/>
                              </a:rPr>
                              <m:t>𝑞</m:t>
                            </m:r>
                          </m:e>
                        </m:acc>
                      </m:e>
                      <m:sub>
                        <m:r>
                          <a:rPr lang="de-DE" i="1">
                            <a:latin typeface="Cambria Math" panose="02040503050406030204" pitchFamily="18" charset="0"/>
                          </a:rPr>
                          <m:t>𝜇</m:t>
                        </m:r>
                      </m:sub>
                    </m:sSub>
                    <m:r>
                      <a:rPr lang="de-DE" b="0" i="1" smtClean="0">
                        <a:latin typeface="Cambria Math" panose="02040503050406030204" pitchFamily="18" charset="0"/>
                      </a:rPr>
                      <m:t>=0</m:t>
                    </m:r>
                  </m:oMath>
                </a14:m>
                <a:endParaRPr lang="en-US" dirty="0"/>
              </a:p>
            </p:txBody>
          </p:sp>
        </mc:Choice>
        <mc:Fallback xmlns="">
          <p:sp>
            <p:nvSpPr>
              <p:cNvPr id="15" name="Inhaltsplatzhalter 14">
                <a:extLst>
                  <a:ext uri="{FF2B5EF4-FFF2-40B4-BE49-F238E27FC236}">
                    <a16:creationId xmlns:a16="http://schemas.microsoft.com/office/drawing/2014/main" id="{54C41A9F-304C-8D2F-1B06-053A90A18030}"/>
                  </a:ext>
                </a:extLst>
              </p:cNvPr>
              <p:cNvSpPr>
                <a:spLocks noGrp="1" noRot="1" noChangeAspect="1" noMove="1" noResize="1" noEditPoints="1" noAdjustHandles="1" noChangeArrowheads="1" noChangeShapeType="1" noTextEdit="1"/>
              </p:cNvSpPr>
              <p:nvPr>
                <p:ph idx="1"/>
              </p:nvPr>
            </p:nvSpPr>
            <p:spPr>
              <a:xfrm>
                <a:off x="493159" y="1304818"/>
                <a:ext cx="11517331" cy="5106255"/>
              </a:xfrm>
              <a:blipFill>
                <a:blip r:embed="rId3"/>
                <a:stretch>
                  <a:fillRect l="-741" t="-1551"/>
                </a:stretch>
              </a:blipFill>
            </p:spPr>
            <p:txBody>
              <a:bodyPr/>
              <a:lstStyle/>
              <a:p>
                <a:r>
                  <a:rPr lang="en-US">
                    <a:noFill/>
                  </a:rPr>
                  <a:t> </a:t>
                </a:r>
              </a:p>
            </p:txBody>
          </p:sp>
        </mc:Fallback>
      </mc:AlternateContent>
      <p:sp>
        <p:nvSpPr>
          <p:cNvPr id="2" name="Titel 1">
            <a:extLst>
              <a:ext uri="{FF2B5EF4-FFF2-40B4-BE49-F238E27FC236}">
                <a16:creationId xmlns:a16="http://schemas.microsoft.com/office/drawing/2014/main" id="{77F8D4AB-C780-113F-B879-B3FEC0361B6E}"/>
              </a:ext>
            </a:extLst>
          </p:cNvPr>
          <p:cNvSpPr>
            <a:spLocks noGrp="1"/>
          </p:cNvSpPr>
          <p:nvPr>
            <p:ph type="title"/>
          </p:nvPr>
        </p:nvSpPr>
        <p:spPr/>
        <p:txBody>
          <a:bodyPr/>
          <a:lstStyle/>
          <a:p>
            <a:r>
              <a:rPr lang="en-US" dirty="0"/>
              <a:t>Results</a:t>
            </a:r>
          </a:p>
        </p:txBody>
      </p:sp>
      <p:sp>
        <p:nvSpPr>
          <p:cNvPr id="21" name="Fußzeilenplatzhalter 20">
            <a:extLst>
              <a:ext uri="{FF2B5EF4-FFF2-40B4-BE49-F238E27FC236}">
                <a16:creationId xmlns:a16="http://schemas.microsoft.com/office/drawing/2014/main" id="{DEE38EA8-B8BB-D99D-7DCB-A52BA128D575}"/>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AFCB37F7-B71C-EED8-B4BB-8611766233FD}"/>
              </a:ext>
            </a:extLst>
          </p:cNvPr>
          <p:cNvSpPr>
            <a:spLocks noGrp="1"/>
          </p:cNvSpPr>
          <p:nvPr>
            <p:ph type="sldNum" sz="quarter" idx="12"/>
          </p:nvPr>
        </p:nvSpPr>
        <p:spPr/>
        <p:txBody>
          <a:bodyPr/>
          <a:lstStyle/>
          <a:p>
            <a:fld id="{9E4A4AE1-0A76-41A0-8B58-58D6B4CCB40E}" type="slidenum">
              <a:rPr lang="en-US" smtClean="0"/>
              <a:t>26</a:t>
            </a:fld>
            <a:endParaRPr lang="en-US"/>
          </a:p>
        </p:txBody>
      </p:sp>
      <p:cxnSp>
        <p:nvCxnSpPr>
          <p:cNvPr id="3" name="Gerader Verbinder 2">
            <a:extLst>
              <a:ext uri="{FF2B5EF4-FFF2-40B4-BE49-F238E27FC236}">
                <a16:creationId xmlns:a16="http://schemas.microsoft.com/office/drawing/2014/main" id="{B138839F-5B1F-CC11-93D0-9C0B83E36BEF}"/>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51500247-FBEA-D577-2CC2-5CB512AD469B}"/>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a:extLst>
              <a:ext uri="{FF2B5EF4-FFF2-40B4-BE49-F238E27FC236}">
                <a16:creationId xmlns:a16="http://schemas.microsoft.com/office/drawing/2014/main" id="{A2324094-A2FB-9FE5-9534-AF84EDFBFD7A}"/>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9">
            <a:extLst>
              <a:ext uri="{FF2B5EF4-FFF2-40B4-BE49-F238E27FC236}">
                <a16:creationId xmlns:a16="http://schemas.microsoft.com/office/drawing/2014/main" id="{931BB57B-1516-63CE-6511-92BCE41289C1}"/>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r Verbinder 10">
            <a:extLst>
              <a:ext uri="{FF2B5EF4-FFF2-40B4-BE49-F238E27FC236}">
                <a16:creationId xmlns:a16="http://schemas.microsoft.com/office/drawing/2014/main" id="{D0375EF4-DC82-3A3B-0EE3-8F69EE26447D}"/>
              </a:ext>
            </a:extLst>
          </p:cNvPr>
          <p:cNvCxnSpPr>
            <a:cxnSpLocks/>
            <a:stCxn id="29" idx="6"/>
            <a:endCxn id="23"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0E546BCD-230F-AAFB-D29B-A5F3B235A7AA}"/>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r Verbinder 23">
            <a:extLst>
              <a:ext uri="{FF2B5EF4-FFF2-40B4-BE49-F238E27FC236}">
                <a16:creationId xmlns:a16="http://schemas.microsoft.com/office/drawing/2014/main" id="{27666B4A-8292-95F0-D69F-A51F88A01FF4}"/>
              </a:ext>
            </a:extLst>
          </p:cNvPr>
          <p:cNvCxnSpPr>
            <a:cxnSpLocks/>
            <a:stCxn id="23" idx="6"/>
            <a:endCxn id="25"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5" name="Ellipse 24">
            <a:extLst>
              <a:ext uri="{FF2B5EF4-FFF2-40B4-BE49-F238E27FC236}">
                <a16:creationId xmlns:a16="http://schemas.microsoft.com/office/drawing/2014/main" id="{270C20C1-5649-A293-B87F-6FB5DE37E6B0}"/>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Gerader Verbinder 25">
            <a:extLst>
              <a:ext uri="{FF2B5EF4-FFF2-40B4-BE49-F238E27FC236}">
                <a16:creationId xmlns:a16="http://schemas.microsoft.com/office/drawing/2014/main" id="{FBF25412-7F1C-FF42-5C2C-88047D5F68C4}"/>
              </a:ext>
            </a:extLst>
          </p:cNvPr>
          <p:cNvCxnSpPr>
            <a:cxnSpLocks/>
            <a:stCxn id="10" idx="6"/>
            <a:endCxn id="27"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7" name="Ellipse 26">
            <a:extLst>
              <a:ext uri="{FF2B5EF4-FFF2-40B4-BE49-F238E27FC236}">
                <a16:creationId xmlns:a16="http://schemas.microsoft.com/office/drawing/2014/main" id="{3012C282-BA38-3501-FEEA-89B874F0AB64}"/>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Gerader Verbinder 27">
            <a:extLst>
              <a:ext uri="{FF2B5EF4-FFF2-40B4-BE49-F238E27FC236}">
                <a16:creationId xmlns:a16="http://schemas.microsoft.com/office/drawing/2014/main" id="{F032793E-9BCE-CA84-013B-8ADA1015A297}"/>
              </a:ext>
            </a:extLst>
          </p:cNvPr>
          <p:cNvCxnSpPr>
            <a:cxnSpLocks/>
            <a:stCxn id="27" idx="6"/>
            <a:endCxn id="29"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0D6147F6-D23C-7B9C-879B-D26A606FAF32}"/>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feld 29">
            <a:extLst>
              <a:ext uri="{FF2B5EF4-FFF2-40B4-BE49-F238E27FC236}">
                <a16:creationId xmlns:a16="http://schemas.microsoft.com/office/drawing/2014/main" id="{83AE89FA-B0D2-B611-9598-F6666CB15253}"/>
              </a:ext>
            </a:extLst>
          </p:cNvPr>
          <p:cNvSpPr txBox="1"/>
          <p:nvPr/>
        </p:nvSpPr>
        <p:spPr>
          <a:xfrm>
            <a:off x="8235356" y="-271"/>
            <a:ext cx="2189375" cy="261610"/>
          </a:xfrm>
          <a:prstGeom prst="rect">
            <a:avLst/>
          </a:prstGeom>
          <a:noFill/>
        </p:spPr>
        <p:txBody>
          <a:bodyPr wrap="square">
            <a:spAutoFit/>
          </a:bodyPr>
          <a:lstStyle/>
          <a:p>
            <a:pPr algn="ctr"/>
            <a:r>
              <a:rPr lang="en-US" sz="1100" dirty="0">
                <a:solidFill>
                  <a:srgbClr val="96BACC"/>
                </a:solidFill>
              </a:rPr>
              <a:t>Results</a:t>
            </a:r>
          </a:p>
        </p:txBody>
      </p:sp>
      <p:sp>
        <p:nvSpPr>
          <p:cNvPr id="16" name="Datumsplatzhalter 3">
            <a:extLst>
              <a:ext uri="{FF2B5EF4-FFF2-40B4-BE49-F238E27FC236}">
                <a16:creationId xmlns:a16="http://schemas.microsoft.com/office/drawing/2014/main" id="{DE2652C7-456A-9D3C-9F22-20B00F437862}"/>
              </a:ext>
            </a:extLst>
          </p:cNvPr>
          <p:cNvSpPr>
            <a:spLocks noGrp="1"/>
          </p:cNvSpPr>
          <p:nvPr>
            <p:ph type="dt" sz="half" idx="10"/>
          </p:nvPr>
        </p:nvSpPr>
        <p:spPr>
          <a:xfrm>
            <a:off x="493159" y="6500186"/>
            <a:ext cx="3088241" cy="365125"/>
          </a:xfrm>
        </p:spPr>
        <p:txBody>
          <a:bodyPr/>
          <a:lstStyle/>
          <a:p>
            <a:r>
              <a:rPr lang="en-US"/>
              <a:t>13.01.2025</a:t>
            </a:r>
            <a:endParaRPr lang="en-US" dirty="0"/>
          </a:p>
        </p:txBody>
      </p:sp>
      <p:cxnSp>
        <p:nvCxnSpPr>
          <p:cNvPr id="17" name="Straight Arrow Connector 16">
            <a:extLst>
              <a:ext uri="{FF2B5EF4-FFF2-40B4-BE49-F238E27FC236}">
                <a16:creationId xmlns:a16="http://schemas.microsoft.com/office/drawing/2014/main" id="{3A24B1F6-DCD6-4658-CD6F-3D4331CAE122}"/>
              </a:ext>
            </a:extLst>
          </p:cNvPr>
          <p:cNvCxnSpPr/>
          <p:nvPr/>
        </p:nvCxnSpPr>
        <p:spPr>
          <a:xfrm flipH="1">
            <a:off x="7273288" y="1962364"/>
            <a:ext cx="66700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A38387AF-0273-7D8A-122E-BA2094E0918D}"/>
              </a:ext>
            </a:extLst>
          </p:cNvPr>
          <p:cNvCxnSpPr/>
          <p:nvPr/>
        </p:nvCxnSpPr>
        <p:spPr>
          <a:xfrm flipH="1">
            <a:off x="7273288" y="2362519"/>
            <a:ext cx="66700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EAD9CBF-FB7F-7252-2A58-388E9F5ADE95}"/>
                  </a:ext>
                </a:extLst>
              </p:cNvPr>
              <p:cNvSpPr txBox="1"/>
              <p:nvPr/>
            </p:nvSpPr>
            <p:spPr>
              <a:xfrm>
                <a:off x="7940294" y="1777698"/>
                <a:ext cx="3390472" cy="369332"/>
              </a:xfrm>
              <a:prstGeom prst="rect">
                <a:avLst/>
              </a:prstGeom>
              <a:noFill/>
            </p:spPr>
            <p:txBody>
              <a:bodyPr wrap="square" rtlCol="0">
                <a:spAutoFit/>
              </a:bodyPr>
              <a:lstStyle/>
              <a:p>
                <a:r>
                  <a:rPr lang="en-US" dirty="0"/>
                  <a:t>best possible fit </a:t>
                </a:r>
                <a:r>
                  <a:rPr lang="de-DE" dirty="0" err="1"/>
                  <a:t>for</a:t>
                </a:r>
                <a:r>
                  <a:rPr lang="de-DE" dirty="0"/>
                  <a:t> a </a:t>
                </a:r>
                <a:r>
                  <a:rPr lang="de-DE" dirty="0" err="1"/>
                  <a:t>fixed</a:t>
                </a:r>
                <a:r>
                  <a:rPr lang="de-DE" dirty="0"/>
                  <a:t> </a:t>
                </a:r>
                <a14:m>
                  <m:oMath xmlns:m="http://schemas.openxmlformats.org/officeDocument/2006/math">
                    <m:r>
                      <a:rPr lang="de-DE" b="0" i="1" smtClean="0">
                        <a:latin typeface="Cambria Math" panose="02040503050406030204" pitchFamily="18" charset="0"/>
                      </a:rPr>
                      <m:t>𝜇</m:t>
                    </m:r>
                  </m:oMath>
                </a14:m>
                <a:endParaRPr lang="en-US" dirty="0"/>
              </a:p>
            </p:txBody>
          </p:sp>
        </mc:Choice>
        <mc:Fallback xmlns="">
          <p:sp>
            <p:nvSpPr>
              <p:cNvPr id="19" name="TextBox 18">
                <a:extLst>
                  <a:ext uri="{FF2B5EF4-FFF2-40B4-BE49-F238E27FC236}">
                    <a16:creationId xmlns:a16="http://schemas.microsoft.com/office/drawing/2014/main" id="{4EAD9CBF-FB7F-7252-2A58-388E9F5ADE95}"/>
                  </a:ext>
                </a:extLst>
              </p:cNvPr>
              <p:cNvSpPr txBox="1">
                <a:spLocks noRot="1" noChangeAspect="1" noMove="1" noResize="1" noEditPoints="1" noAdjustHandles="1" noChangeArrowheads="1" noChangeShapeType="1" noTextEdit="1"/>
              </p:cNvSpPr>
              <p:nvPr/>
            </p:nvSpPr>
            <p:spPr>
              <a:xfrm>
                <a:off x="7940294" y="1777698"/>
                <a:ext cx="3390472" cy="369332"/>
              </a:xfrm>
              <a:prstGeom prst="rect">
                <a:avLst/>
              </a:prstGeom>
              <a:blipFill>
                <a:blip r:embed="rId4"/>
                <a:stretch>
                  <a:fillRect l="-1619" t="-8333" b="-28333"/>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2155C639-1C51-9F58-A2D6-A0AAB9FE867B}"/>
              </a:ext>
            </a:extLst>
          </p:cNvPr>
          <p:cNvSpPr txBox="1"/>
          <p:nvPr/>
        </p:nvSpPr>
        <p:spPr>
          <a:xfrm>
            <a:off x="7940294" y="2177853"/>
            <a:ext cx="3390472" cy="369332"/>
          </a:xfrm>
          <a:prstGeom prst="rect">
            <a:avLst/>
          </a:prstGeom>
          <a:noFill/>
        </p:spPr>
        <p:txBody>
          <a:bodyPr wrap="square" rtlCol="0">
            <a:spAutoFit/>
          </a:bodyPr>
          <a:lstStyle/>
          <a:p>
            <a:r>
              <a:rPr lang="en-US" dirty="0"/>
              <a:t>best possible fit</a:t>
            </a:r>
          </a:p>
        </p:txBody>
      </p:sp>
    </p:spTree>
    <p:extLst>
      <p:ext uri="{BB962C8B-B14F-4D97-AF65-F5344CB8AC3E}">
        <p14:creationId xmlns:p14="http://schemas.microsoft.com/office/powerpoint/2010/main" val="2932790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AC45-79BC-C636-0704-76F753D3DD1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7F9AC7D-C4A8-BC55-92A1-938AB48CF34B}"/>
              </a:ext>
            </a:extLst>
          </p:cNvPr>
          <p:cNvGrpSpPr/>
          <p:nvPr/>
        </p:nvGrpSpPr>
        <p:grpSpPr>
          <a:xfrm>
            <a:off x="1185284" y="1541124"/>
            <a:ext cx="9839602" cy="4869949"/>
            <a:chOff x="1821181" y="2279008"/>
            <a:chExt cx="8711803" cy="4132065"/>
          </a:xfrm>
        </p:grpSpPr>
        <p:pic>
          <p:nvPicPr>
            <p:cNvPr id="20" name="Picture 19">
              <a:extLst>
                <a:ext uri="{FF2B5EF4-FFF2-40B4-BE49-F238E27FC236}">
                  <a16:creationId xmlns:a16="http://schemas.microsoft.com/office/drawing/2014/main" id="{F7BF6903-0C62-D012-29F2-EAD6001B7547}"/>
                </a:ext>
              </a:extLst>
            </p:cNvPr>
            <p:cNvPicPr>
              <a:picLocks noChangeAspect="1"/>
            </p:cNvPicPr>
            <p:nvPr/>
          </p:nvPicPr>
          <p:blipFill>
            <a:blip r:embed="rId3"/>
            <a:srcRect l="1" r="747"/>
            <a:stretch/>
          </p:blipFill>
          <p:spPr>
            <a:xfrm>
              <a:off x="1821181" y="2279008"/>
              <a:ext cx="8711803" cy="4132065"/>
            </a:xfrm>
            <a:prstGeom prst="rect">
              <a:avLst/>
            </a:prstGeom>
          </p:spPr>
        </p:pic>
        <p:sp>
          <p:nvSpPr>
            <p:cNvPr id="33" name="Rectangle 32">
              <a:extLst>
                <a:ext uri="{FF2B5EF4-FFF2-40B4-BE49-F238E27FC236}">
                  <a16:creationId xmlns:a16="http://schemas.microsoft.com/office/drawing/2014/main" id="{FDD96108-6676-F7DC-47F9-A0C6424119BB}"/>
                </a:ext>
              </a:extLst>
            </p:cNvPr>
            <p:cNvSpPr/>
            <p:nvPr/>
          </p:nvSpPr>
          <p:spPr>
            <a:xfrm>
              <a:off x="5516481" y="2930487"/>
              <a:ext cx="220336" cy="198303"/>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F1C508A-2371-1505-7BC8-7EABA6422772}"/>
                </a:ext>
              </a:extLst>
            </p:cNvPr>
            <p:cNvSpPr/>
            <p:nvPr/>
          </p:nvSpPr>
          <p:spPr>
            <a:xfrm>
              <a:off x="10000712" y="3128790"/>
              <a:ext cx="220336" cy="198303"/>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BBF89E-4086-9E09-B993-43BFFD0727A9}"/>
                </a:ext>
              </a:extLst>
            </p:cNvPr>
            <p:cNvSpPr/>
            <p:nvPr/>
          </p:nvSpPr>
          <p:spPr>
            <a:xfrm>
              <a:off x="5528241" y="3139810"/>
              <a:ext cx="220336" cy="198303"/>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6DDB901-B130-26A7-6BEB-F3B1BEC95E7E}"/>
                </a:ext>
              </a:extLst>
            </p:cNvPr>
            <p:cNvSpPr/>
            <p:nvPr/>
          </p:nvSpPr>
          <p:spPr>
            <a:xfrm>
              <a:off x="10022003" y="3332605"/>
              <a:ext cx="220336" cy="198303"/>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99106D-19D2-ADD9-702C-3317D77910E2}"/>
                </a:ext>
              </a:extLst>
            </p:cNvPr>
            <p:cNvSpPr/>
            <p:nvPr/>
          </p:nvSpPr>
          <p:spPr>
            <a:xfrm>
              <a:off x="2982234" y="2908456"/>
              <a:ext cx="485107" cy="1983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8D5226D-645F-782A-246C-C621420CF591}"/>
                </a:ext>
              </a:extLst>
            </p:cNvPr>
            <p:cNvSpPr/>
            <p:nvPr/>
          </p:nvSpPr>
          <p:spPr>
            <a:xfrm>
              <a:off x="7462087" y="2908455"/>
              <a:ext cx="485107" cy="1983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Inhaltsplatzhalter 14">
            <a:extLst>
              <a:ext uri="{FF2B5EF4-FFF2-40B4-BE49-F238E27FC236}">
                <a16:creationId xmlns:a16="http://schemas.microsoft.com/office/drawing/2014/main" id="{2BE07073-EBB1-4654-4435-87E3F6CC8055}"/>
              </a:ext>
            </a:extLst>
          </p:cNvPr>
          <p:cNvSpPr txBox="1">
            <a:spLocks/>
          </p:cNvSpPr>
          <p:nvPr/>
        </p:nvSpPr>
        <p:spPr>
          <a:xfrm>
            <a:off x="493159" y="1304818"/>
            <a:ext cx="11517331" cy="5106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2" name="Titel 1">
            <a:extLst>
              <a:ext uri="{FF2B5EF4-FFF2-40B4-BE49-F238E27FC236}">
                <a16:creationId xmlns:a16="http://schemas.microsoft.com/office/drawing/2014/main" id="{CAC13EEC-3506-8BA3-6813-8BA09456FE93}"/>
              </a:ext>
            </a:extLst>
          </p:cNvPr>
          <p:cNvSpPr>
            <a:spLocks noGrp="1"/>
          </p:cNvSpPr>
          <p:nvPr>
            <p:ph type="title"/>
          </p:nvPr>
        </p:nvSpPr>
        <p:spPr/>
        <p:txBody>
          <a:bodyPr/>
          <a:lstStyle/>
          <a:p>
            <a:r>
              <a:rPr lang="en-US" dirty="0"/>
              <a:t>Results</a:t>
            </a:r>
          </a:p>
        </p:txBody>
      </p:sp>
      <p:sp>
        <p:nvSpPr>
          <p:cNvPr id="21" name="Fußzeilenplatzhalter 20">
            <a:extLst>
              <a:ext uri="{FF2B5EF4-FFF2-40B4-BE49-F238E27FC236}">
                <a16:creationId xmlns:a16="http://schemas.microsoft.com/office/drawing/2014/main" id="{AA2CD632-4558-8AFC-024D-FDC53FF7445F}"/>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AC8E0A4C-AA07-507B-6E44-82B0603B36E2}"/>
              </a:ext>
            </a:extLst>
          </p:cNvPr>
          <p:cNvSpPr>
            <a:spLocks noGrp="1"/>
          </p:cNvSpPr>
          <p:nvPr>
            <p:ph type="sldNum" sz="quarter" idx="12"/>
          </p:nvPr>
        </p:nvSpPr>
        <p:spPr/>
        <p:txBody>
          <a:bodyPr/>
          <a:lstStyle/>
          <a:p>
            <a:fld id="{9E4A4AE1-0A76-41A0-8B58-58D6B4CCB40E}" type="slidenum">
              <a:rPr lang="en-US" smtClean="0"/>
              <a:t>27</a:t>
            </a:fld>
            <a:endParaRPr lang="en-US" dirty="0"/>
          </a:p>
        </p:txBody>
      </p:sp>
      <p:cxnSp>
        <p:nvCxnSpPr>
          <p:cNvPr id="3" name="Gerader Verbinder 2">
            <a:extLst>
              <a:ext uri="{FF2B5EF4-FFF2-40B4-BE49-F238E27FC236}">
                <a16:creationId xmlns:a16="http://schemas.microsoft.com/office/drawing/2014/main" id="{85AC4672-9ADB-48BE-516C-C6EC6430E435}"/>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6D3E01D7-1544-4A2C-CB96-3EFEF5AB8185}"/>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a:extLst>
              <a:ext uri="{FF2B5EF4-FFF2-40B4-BE49-F238E27FC236}">
                <a16:creationId xmlns:a16="http://schemas.microsoft.com/office/drawing/2014/main" id="{E5AD3494-EEA0-B8F1-DDBF-40764D882782}"/>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9">
            <a:extLst>
              <a:ext uri="{FF2B5EF4-FFF2-40B4-BE49-F238E27FC236}">
                <a16:creationId xmlns:a16="http://schemas.microsoft.com/office/drawing/2014/main" id="{F00E9ACF-8051-0AC7-67CE-F472AFB34085}"/>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r Verbinder 10">
            <a:extLst>
              <a:ext uri="{FF2B5EF4-FFF2-40B4-BE49-F238E27FC236}">
                <a16:creationId xmlns:a16="http://schemas.microsoft.com/office/drawing/2014/main" id="{E0C651F2-D81B-D22E-743F-884D04FE27CB}"/>
              </a:ext>
            </a:extLst>
          </p:cNvPr>
          <p:cNvCxnSpPr>
            <a:cxnSpLocks/>
            <a:stCxn id="29" idx="6"/>
            <a:endCxn id="23"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8AB1FF21-C2E6-3E24-94CF-5509DD04CF94}"/>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r Verbinder 23">
            <a:extLst>
              <a:ext uri="{FF2B5EF4-FFF2-40B4-BE49-F238E27FC236}">
                <a16:creationId xmlns:a16="http://schemas.microsoft.com/office/drawing/2014/main" id="{EE8707A9-BA35-D2FE-CABD-DE9578A6BB54}"/>
              </a:ext>
            </a:extLst>
          </p:cNvPr>
          <p:cNvCxnSpPr>
            <a:cxnSpLocks/>
            <a:stCxn id="23" idx="6"/>
            <a:endCxn id="25"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5" name="Ellipse 24">
            <a:extLst>
              <a:ext uri="{FF2B5EF4-FFF2-40B4-BE49-F238E27FC236}">
                <a16:creationId xmlns:a16="http://schemas.microsoft.com/office/drawing/2014/main" id="{453DE13E-7BC1-E600-0296-E8A6FAE66A65}"/>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Gerader Verbinder 25">
            <a:extLst>
              <a:ext uri="{FF2B5EF4-FFF2-40B4-BE49-F238E27FC236}">
                <a16:creationId xmlns:a16="http://schemas.microsoft.com/office/drawing/2014/main" id="{E9FF950F-EBB3-C18D-D8A2-ED19E8C92E3C}"/>
              </a:ext>
            </a:extLst>
          </p:cNvPr>
          <p:cNvCxnSpPr>
            <a:cxnSpLocks/>
            <a:stCxn id="10" idx="6"/>
            <a:endCxn id="27"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7" name="Ellipse 26">
            <a:extLst>
              <a:ext uri="{FF2B5EF4-FFF2-40B4-BE49-F238E27FC236}">
                <a16:creationId xmlns:a16="http://schemas.microsoft.com/office/drawing/2014/main" id="{EEEF2D6E-B2C5-D0C9-E95B-717D1D563BF4}"/>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Gerader Verbinder 27">
            <a:extLst>
              <a:ext uri="{FF2B5EF4-FFF2-40B4-BE49-F238E27FC236}">
                <a16:creationId xmlns:a16="http://schemas.microsoft.com/office/drawing/2014/main" id="{9734A232-FA3E-B21C-11C1-E3333A0D703C}"/>
              </a:ext>
            </a:extLst>
          </p:cNvPr>
          <p:cNvCxnSpPr>
            <a:cxnSpLocks/>
            <a:stCxn id="27" idx="6"/>
            <a:endCxn id="29"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648F4CC7-9F96-F8C7-B6A3-5AF950647A60}"/>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feld 29">
            <a:extLst>
              <a:ext uri="{FF2B5EF4-FFF2-40B4-BE49-F238E27FC236}">
                <a16:creationId xmlns:a16="http://schemas.microsoft.com/office/drawing/2014/main" id="{B139B37E-49C6-AE28-06DA-F94AC602C379}"/>
              </a:ext>
            </a:extLst>
          </p:cNvPr>
          <p:cNvSpPr txBox="1"/>
          <p:nvPr/>
        </p:nvSpPr>
        <p:spPr>
          <a:xfrm>
            <a:off x="8235356" y="-271"/>
            <a:ext cx="2189375" cy="261610"/>
          </a:xfrm>
          <a:prstGeom prst="rect">
            <a:avLst/>
          </a:prstGeom>
          <a:noFill/>
        </p:spPr>
        <p:txBody>
          <a:bodyPr wrap="square">
            <a:spAutoFit/>
          </a:bodyPr>
          <a:lstStyle/>
          <a:p>
            <a:pPr algn="ctr"/>
            <a:r>
              <a:rPr lang="en-US" sz="1100" dirty="0">
                <a:solidFill>
                  <a:srgbClr val="96BACC"/>
                </a:solidFill>
              </a:rPr>
              <a:t>Results</a:t>
            </a:r>
          </a:p>
        </p:txBody>
      </p:sp>
      <p:sp>
        <p:nvSpPr>
          <p:cNvPr id="16" name="Datumsplatzhalter 3">
            <a:extLst>
              <a:ext uri="{FF2B5EF4-FFF2-40B4-BE49-F238E27FC236}">
                <a16:creationId xmlns:a16="http://schemas.microsoft.com/office/drawing/2014/main" id="{B17CB580-A502-3FB0-57FC-1346C6EFA817}"/>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32" name="TextBox 31">
            <a:extLst>
              <a:ext uri="{FF2B5EF4-FFF2-40B4-BE49-F238E27FC236}">
                <a16:creationId xmlns:a16="http://schemas.microsoft.com/office/drawing/2014/main" id="{08BA2519-05DE-E6C1-83DB-FF39229B773E}"/>
              </a:ext>
            </a:extLst>
          </p:cNvPr>
          <p:cNvSpPr txBox="1"/>
          <p:nvPr/>
        </p:nvSpPr>
        <p:spPr>
          <a:xfrm>
            <a:off x="4710358" y="1406383"/>
            <a:ext cx="3082931" cy="369332"/>
          </a:xfrm>
          <a:prstGeom prst="rect">
            <a:avLst/>
          </a:prstGeom>
          <a:solidFill>
            <a:srgbClr val="96BACC"/>
          </a:solidFill>
          <a:ln w="19050">
            <a:solidFill>
              <a:schemeClr val="tx1"/>
            </a:solidFill>
          </a:ln>
        </p:spPr>
        <p:txBody>
          <a:bodyPr wrap="square">
            <a:spAutoFit/>
          </a:bodyPr>
          <a:lstStyle/>
          <a:p>
            <a:pPr algn="ctr"/>
            <a:r>
              <a:rPr lang="en-US" b="1" dirty="0"/>
              <a:t>Good agreement with data</a:t>
            </a:r>
          </a:p>
        </p:txBody>
      </p:sp>
      <p:sp>
        <p:nvSpPr>
          <p:cNvPr id="13" name="Rectangle 12">
            <a:extLst>
              <a:ext uri="{FF2B5EF4-FFF2-40B4-BE49-F238E27FC236}">
                <a16:creationId xmlns:a16="http://schemas.microsoft.com/office/drawing/2014/main" id="{25DC0985-B5A9-35B3-EDEF-C67780F606C1}"/>
              </a:ext>
            </a:extLst>
          </p:cNvPr>
          <p:cNvSpPr/>
          <p:nvPr/>
        </p:nvSpPr>
        <p:spPr>
          <a:xfrm>
            <a:off x="501720" y="951759"/>
            <a:ext cx="11188557" cy="5519073"/>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414FB9-CB42-7738-2FD3-1718A88E63DC}"/>
              </a:ext>
            </a:extLst>
          </p:cNvPr>
          <p:cNvSpPr/>
          <p:nvPr/>
        </p:nvSpPr>
        <p:spPr>
          <a:xfrm>
            <a:off x="1711502" y="3060842"/>
            <a:ext cx="8768995" cy="688368"/>
          </a:xfrm>
          <a:prstGeom prst="rect">
            <a:avLst/>
          </a:prstGeom>
          <a:solidFill>
            <a:srgbClr val="FFFFFF"/>
          </a:solidFill>
          <a:ln>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No significant excess above Standard Model prediction!</a:t>
            </a:r>
          </a:p>
        </p:txBody>
      </p:sp>
    </p:spTree>
    <p:extLst>
      <p:ext uri="{BB962C8B-B14F-4D97-AF65-F5344CB8AC3E}">
        <p14:creationId xmlns:p14="http://schemas.microsoft.com/office/powerpoint/2010/main" val="330608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11378-1285-9CA6-475A-7F4280740E66}"/>
            </a:ext>
          </a:extLst>
        </p:cNvPr>
        <p:cNvGrpSpPr/>
        <p:nvPr/>
      </p:nvGrpSpPr>
      <p:grpSpPr>
        <a:xfrm>
          <a:off x="0" y="0"/>
          <a:ext cx="0" cy="0"/>
          <a:chOff x="0" y="0"/>
          <a:chExt cx="0" cy="0"/>
        </a:xfrm>
      </p:grpSpPr>
      <p:grpSp>
        <p:nvGrpSpPr>
          <p:cNvPr id="42" name="Group 41">
            <a:extLst>
              <a:ext uri="{FF2B5EF4-FFF2-40B4-BE49-F238E27FC236}">
                <a16:creationId xmlns:a16="http://schemas.microsoft.com/office/drawing/2014/main" id="{BC9166BF-89B6-F676-427A-2343DC1AF032}"/>
              </a:ext>
            </a:extLst>
          </p:cNvPr>
          <p:cNvGrpSpPr/>
          <p:nvPr/>
        </p:nvGrpSpPr>
        <p:grpSpPr>
          <a:xfrm>
            <a:off x="5251624" y="1458096"/>
            <a:ext cx="6940378" cy="4988399"/>
            <a:chOff x="4643919" y="972210"/>
            <a:chExt cx="7310462" cy="5233382"/>
          </a:xfrm>
        </p:grpSpPr>
        <p:grpSp>
          <p:nvGrpSpPr>
            <p:cNvPr id="19" name="Group 18">
              <a:extLst>
                <a:ext uri="{FF2B5EF4-FFF2-40B4-BE49-F238E27FC236}">
                  <a16:creationId xmlns:a16="http://schemas.microsoft.com/office/drawing/2014/main" id="{50D832F7-F43F-FDAA-B313-BF423BC22777}"/>
                </a:ext>
              </a:extLst>
            </p:cNvPr>
            <p:cNvGrpSpPr/>
            <p:nvPr/>
          </p:nvGrpSpPr>
          <p:grpSpPr>
            <a:xfrm>
              <a:off x="4643919" y="1215706"/>
              <a:ext cx="7310462" cy="4989886"/>
              <a:chOff x="3022195" y="1738890"/>
              <a:chExt cx="6868133" cy="4672183"/>
            </a:xfrm>
          </p:grpSpPr>
          <p:pic>
            <p:nvPicPr>
              <p:cNvPr id="13" name="Picture 12">
                <a:extLst>
                  <a:ext uri="{FF2B5EF4-FFF2-40B4-BE49-F238E27FC236}">
                    <a16:creationId xmlns:a16="http://schemas.microsoft.com/office/drawing/2014/main" id="{597ACE78-A171-4DFA-7081-A3F5DEF5DFF0}"/>
                  </a:ext>
                </a:extLst>
              </p:cNvPr>
              <p:cNvPicPr>
                <a:picLocks noChangeAspect="1"/>
              </p:cNvPicPr>
              <p:nvPr/>
            </p:nvPicPr>
            <p:blipFill>
              <a:blip r:embed="rId3"/>
              <a:stretch>
                <a:fillRect/>
              </a:stretch>
            </p:blipFill>
            <p:spPr>
              <a:xfrm>
                <a:off x="3022195" y="1738890"/>
                <a:ext cx="6147609" cy="4672183"/>
              </a:xfrm>
              <a:prstGeom prst="rect">
                <a:avLst/>
              </a:prstGeom>
            </p:spPr>
          </p:pic>
          <p:sp>
            <p:nvSpPr>
              <p:cNvPr id="15" name="TextBox 14">
                <a:extLst>
                  <a:ext uri="{FF2B5EF4-FFF2-40B4-BE49-F238E27FC236}">
                    <a16:creationId xmlns:a16="http://schemas.microsoft.com/office/drawing/2014/main" id="{FE5BBC1C-3363-D796-D257-D68D57032570}"/>
                  </a:ext>
                </a:extLst>
              </p:cNvPr>
              <p:cNvSpPr txBox="1"/>
              <p:nvPr/>
            </p:nvSpPr>
            <p:spPr>
              <a:xfrm>
                <a:off x="8473707" y="2503997"/>
                <a:ext cx="1416621" cy="513967"/>
              </a:xfrm>
              <a:prstGeom prst="rect">
                <a:avLst/>
              </a:prstGeom>
              <a:solidFill>
                <a:srgbClr val="FFFFFF"/>
              </a:solidFill>
              <a:ln>
                <a:noFill/>
              </a:ln>
            </p:spPr>
            <p:txBody>
              <a:bodyPr wrap="square" rtlCol="0">
                <a:spAutoFit/>
              </a:bodyPr>
              <a:lstStyle/>
              <a:p>
                <a:r>
                  <a:rPr lang="en-US" sz="1400" dirty="0">
                    <a:solidFill>
                      <a:srgbClr val="1745FF"/>
                    </a:solidFill>
                  </a:rPr>
                  <a:t>Include</a:t>
                </a:r>
                <a:br>
                  <a:rPr lang="en-US" sz="1400" dirty="0">
                    <a:solidFill>
                      <a:srgbClr val="1745FF"/>
                    </a:solidFill>
                  </a:rPr>
                </a:br>
                <a:r>
                  <a:rPr lang="en-US" sz="1400" dirty="0">
                    <a:solidFill>
                      <a:srgbClr val="1745FF"/>
                    </a:solidFill>
                  </a:rPr>
                  <a:t>pair production</a:t>
                </a:r>
              </a:p>
            </p:txBody>
          </p:sp>
          <p:sp>
            <p:nvSpPr>
              <p:cNvPr id="14" name="Right Brace 13">
                <a:extLst>
                  <a:ext uri="{FF2B5EF4-FFF2-40B4-BE49-F238E27FC236}">
                    <a16:creationId xmlns:a16="http://schemas.microsoft.com/office/drawing/2014/main" id="{DCB657D3-4BA8-54A6-AB71-37DE8E01D33C}"/>
                  </a:ext>
                </a:extLst>
              </p:cNvPr>
              <p:cNvSpPr/>
              <p:nvPr/>
            </p:nvSpPr>
            <p:spPr>
              <a:xfrm>
                <a:off x="8303796" y="2445250"/>
                <a:ext cx="138082" cy="369869"/>
              </a:xfrm>
              <a:prstGeom prst="rightBrace">
                <a:avLst/>
              </a:prstGeom>
              <a:ln>
                <a:solidFill>
                  <a:srgbClr val="1745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1E1BCF4C-1966-26CB-08FD-A9D09106092D}"/>
                  </a:ext>
                </a:extLst>
              </p:cNvPr>
              <p:cNvSpPr/>
              <p:nvPr/>
            </p:nvSpPr>
            <p:spPr>
              <a:xfrm rot="18587048">
                <a:off x="4600082" y="4250424"/>
                <a:ext cx="2047338" cy="158800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1E58EF-D33C-41E7-455A-2E760AB120A2}"/>
                  </a:ext>
                </a:extLst>
              </p:cNvPr>
              <p:cNvSpPr txBox="1"/>
              <p:nvPr/>
            </p:nvSpPr>
            <p:spPr>
              <a:xfrm>
                <a:off x="6491009" y="4763832"/>
                <a:ext cx="2072412" cy="646331"/>
              </a:xfrm>
              <a:prstGeom prst="rect">
                <a:avLst/>
              </a:prstGeom>
              <a:noFill/>
            </p:spPr>
            <p:txBody>
              <a:bodyPr wrap="square" rtlCol="0">
                <a:spAutoFit/>
              </a:bodyPr>
              <a:lstStyle/>
              <a:p>
                <a:r>
                  <a:rPr lang="en-US" dirty="0">
                    <a:solidFill>
                      <a:srgbClr val="FF0000"/>
                    </a:solidFill>
                  </a:rPr>
                  <a:t>significant amount of pair production</a:t>
                </a:r>
              </a:p>
            </p:txBody>
          </p:sp>
        </p:grpSp>
        <p:sp>
          <p:nvSpPr>
            <p:cNvPr id="41" name="TextBox 40">
              <a:extLst>
                <a:ext uri="{FF2B5EF4-FFF2-40B4-BE49-F238E27FC236}">
                  <a16:creationId xmlns:a16="http://schemas.microsoft.com/office/drawing/2014/main" id="{BB9DA671-AD07-3E59-82DC-48F74B9D85E6}"/>
                </a:ext>
              </a:extLst>
            </p:cNvPr>
            <p:cNvSpPr txBox="1"/>
            <p:nvPr/>
          </p:nvSpPr>
          <p:spPr>
            <a:xfrm>
              <a:off x="7447383" y="972210"/>
              <a:ext cx="1789298" cy="461665"/>
            </a:xfrm>
            <a:prstGeom prst="rect">
              <a:avLst/>
            </a:prstGeom>
            <a:noFill/>
          </p:spPr>
          <p:txBody>
            <a:bodyPr wrap="square" rtlCol="0">
              <a:spAutoFit/>
            </a:bodyPr>
            <a:lstStyle/>
            <a:p>
              <a:pPr algn="ctr"/>
              <a:r>
                <a:rPr lang="en-US" sz="2400" b="1" dirty="0"/>
                <a:t>Yang-Mills</a:t>
              </a:r>
            </a:p>
          </p:txBody>
        </p:sp>
      </p:grpSp>
      <p:sp>
        <p:nvSpPr>
          <p:cNvPr id="4" name="Inhaltsplatzhalter 14">
            <a:extLst>
              <a:ext uri="{FF2B5EF4-FFF2-40B4-BE49-F238E27FC236}">
                <a16:creationId xmlns:a16="http://schemas.microsoft.com/office/drawing/2014/main" id="{2618F706-80AA-5C48-FDC1-04F5AE6E1D88}"/>
              </a:ext>
            </a:extLst>
          </p:cNvPr>
          <p:cNvSpPr txBox="1">
            <a:spLocks/>
          </p:cNvSpPr>
          <p:nvPr/>
        </p:nvSpPr>
        <p:spPr>
          <a:xfrm>
            <a:off x="493159" y="1304818"/>
            <a:ext cx="11517331" cy="5106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 name="Titel 1">
            <a:extLst>
              <a:ext uri="{FF2B5EF4-FFF2-40B4-BE49-F238E27FC236}">
                <a16:creationId xmlns:a16="http://schemas.microsoft.com/office/drawing/2014/main" id="{2EE26D43-8D5E-3C4C-030C-74E16ED984FA}"/>
              </a:ext>
            </a:extLst>
          </p:cNvPr>
          <p:cNvSpPr>
            <a:spLocks noGrp="1"/>
          </p:cNvSpPr>
          <p:nvPr>
            <p:ph type="title"/>
          </p:nvPr>
        </p:nvSpPr>
        <p:spPr/>
        <p:txBody>
          <a:bodyPr/>
          <a:lstStyle/>
          <a:p>
            <a:r>
              <a:rPr lang="en-US" dirty="0"/>
              <a:t>Results</a:t>
            </a:r>
          </a:p>
        </p:txBody>
      </p:sp>
      <p:sp>
        <p:nvSpPr>
          <p:cNvPr id="21" name="Fußzeilenplatzhalter 20">
            <a:extLst>
              <a:ext uri="{FF2B5EF4-FFF2-40B4-BE49-F238E27FC236}">
                <a16:creationId xmlns:a16="http://schemas.microsoft.com/office/drawing/2014/main" id="{345FB04E-9E5C-0884-E246-5E1245A666B2}"/>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BE0658ED-9E38-CB3B-EA0C-2FF42808F0FC}"/>
              </a:ext>
            </a:extLst>
          </p:cNvPr>
          <p:cNvSpPr>
            <a:spLocks noGrp="1"/>
          </p:cNvSpPr>
          <p:nvPr>
            <p:ph type="sldNum" sz="quarter" idx="12"/>
          </p:nvPr>
        </p:nvSpPr>
        <p:spPr/>
        <p:txBody>
          <a:bodyPr/>
          <a:lstStyle/>
          <a:p>
            <a:fld id="{9E4A4AE1-0A76-41A0-8B58-58D6B4CCB40E}" type="slidenum">
              <a:rPr lang="en-US" smtClean="0"/>
              <a:t>28</a:t>
            </a:fld>
            <a:endParaRPr lang="en-US" dirty="0"/>
          </a:p>
        </p:txBody>
      </p:sp>
      <p:cxnSp>
        <p:nvCxnSpPr>
          <p:cNvPr id="3" name="Gerader Verbinder 2">
            <a:extLst>
              <a:ext uri="{FF2B5EF4-FFF2-40B4-BE49-F238E27FC236}">
                <a16:creationId xmlns:a16="http://schemas.microsoft.com/office/drawing/2014/main" id="{1D5ED2DA-35B2-0536-86BD-7D10C2EF08A0}"/>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7">
            <a:extLst>
              <a:ext uri="{FF2B5EF4-FFF2-40B4-BE49-F238E27FC236}">
                <a16:creationId xmlns:a16="http://schemas.microsoft.com/office/drawing/2014/main" id="{D54A27CA-307F-E27B-A819-5BAC3535EF8C}"/>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a:extLst>
              <a:ext uri="{FF2B5EF4-FFF2-40B4-BE49-F238E27FC236}">
                <a16:creationId xmlns:a16="http://schemas.microsoft.com/office/drawing/2014/main" id="{2D37A85E-3C43-FDD8-D33E-6F100FB16BEF}"/>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9">
            <a:extLst>
              <a:ext uri="{FF2B5EF4-FFF2-40B4-BE49-F238E27FC236}">
                <a16:creationId xmlns:a16="http://schemas.microsoft.com/office/drawing/2014/main" id="{582C2DD2-587C-DA78-8269-14DB76A58EF9}"/>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r Verbinder 10">
            <a:extLst>
              <a:ext uri="{FF2B5EF4-FFF2-40B4-BE49-F238E27FC236}">
                <a16:creationId xmlns:a16="http://schemas.microsoft.com/office/drawing/2014/main" id="{7838E39A-2AA9-F258-9C19-784A77535CD6}"/>
              </a:ext>
            </a:extLst>
          </p:cNvPr>
          <p:cNvCxnSpPr>
            <a:cxnSpLocks/>
            <a:stCxn id="29" idx="6"/>
            <a:endCxn id="23"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3" name="Ellipse 22">
            <a:extLst>
              <a:ext uri="{FF2B5EF4-FFF2-40B4-BE49-F238E27FC236}">
                <a16:creationId xmlns:a16="http://schemas.microsoft.com/office/drawing/2014/main" id="{E448D661-686E-8D91-28A3-67A798EE4947}"/>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r Verbinder 23">
            <a:extLst>
              <a:ext uri="{FF2B5EF4-FFF2-40B4-BE49-F238E27FC236}">
                <a16:creationId xmlns:a16="http://schemas.microsoft.com/office/drawing/2014/main" id="{D84FCEE7-81D6-7406-E0A1-57B6D918DC15}"/>
              </a:ext>
            </a:extLst>
          </p:cNvPr>
          <p:cNvCxnSpPr>
            <a:cxnSpLocks/>
            <a:stCxn id="23" idx="6"/>
            <a:endCxn id="25"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5" name="Ellipse 24">
            <a:extLst>
              <a:ext uri="{FF2B5EF4-FFF2-40B4-BE49-F238E27FC236}">
                <a16:creationId xmlns:a16="http://schemas.microsoft.com/office/drawing/2014/main" id="{5D756427-231A-C923-2671-54A7D7098849}"/>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Gerader Verbinder 25">
            <a:extLst>
              <a:ext uri="{FF2B5EF4-FFF2-40B4-BE49-F238E27FC236}">
                <a16:creationId xmlns:a16="http://schemas.microsoft.com/office/drawing/2014/main" id="{F9D4B851-1C89-2E8C-036A-E8A9ECC70F9A}"/>
              </a:ext>
            </a:extLst>
          </p:cNvPr>
          <p:cNvCxnSpPr>
            <a:cxnSpLocks/>
            <a:stCxn id="10" idx="6"/>
            <a:endCxn id="27"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7" name="Ellipse 26">
            <a:extLst>
              <a:ext uri="{FF2B5EF4-FFF2-40B4-BE49-F238E27FC236}">
                <a16:creationId xmlns:a16="http://schemas.microsoft.com/office/drawing/2014/main" id="{2D511005-96AD-93D1-914F-74EA0F0CF7BB}"/>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Gerader Verbinder 27">
            <a:extLst>
              <a:ext uri="{FF2B5EF4-FFF2-40B4-BE49-F238E27FC236}">
                <a16:creationId xmlns:a16="http://schemas.microsoft.com/office/drawing/2014/main" id="{7EB2D642-7CBF-7FC9-E95F-CCA34F93373F}"/>
              </a:ext>
            </a:extLst>
          </p:cNvPr>
          <p:cNvCxnSpPr>
            <a:cxnSpLocks/>
            <a:stCxn id="27" idx="6"/>
            <a:endCxn id="29"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1312B52C-647D-41D5-78D8-44C9A615A6C0}"/>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feld 29">
            <a:extLst>
              <a:ext uri="{FF2B5EF4-FFF2-40B4-BE49-F238E27FC236}">
                <a16:creationId xmlns:a16="http://schemas.microsoft.com/office/drawing/2014/main" id="{D1D38C5D-D1A0-ABA7-D1B9-E9D4C30759C3}"/>
              </a:ext>
            </a:extLst>
          </p:cNvPr>
          <p:cNvSpPr txBox="1"/>
          <p:nvPr/>
        </p:nvSpPr>
        <p:spPr>
          <a:xfrm>
            <a:off x="8235356" y="-271"/>
            <a:ext cx="2189375" cy="261610"/>
          </a:xfrm>
          <a:prstGeom prst="rect">
            <a:avLst/>
          </a:prstGeom>
          <a:noFill/>
        </p:spPr>
        <p:txBody>
          <a:bodyPr wrap="square">
            <a:spAutoFit/>
          </a:bodyPr>
          <a:lstStyle/>
          <a:p>
            <a:pPr algn="ctr"/>
            <a:r>
              <a:rPr lang="en-US" sz="1100" dirty="0">
                <a:solidFill>
                  <a:srgbClr val="96BACC"/>
                </a:solidFill>
              </a:rPr>
              <a:t>Results</a:t>
            </a:r>
          </a:p>
        </p:txBody>
      </p:sp>
      <p:sp>
        <p:nvSpPr>
          <p:cNvPr id="16" name="Datumsplatzhalter 3">
            <a:extLst>
              <a:ext uri="{FF2B5EF4-FFF2-40B4-BE49-F238E27FC236}">
                <a16:creationId xmlns:a16="http://schemas.microsoft.com/office/drawing/2014/main" id="{23C6F221-8A88-BF17-D5AB-1AD067DBA344}"/>
              </a:ext>
            </a:extLst>
          </p:cNvPr>
          <p:cNvSpPr>
            <a:spLocks noGrp="1"/>
          </p:cNvSpPr>
          <p:nvPr>
            <p:ph type="dt" sz="half" idx="10"/>
          </p:nvPr>
        </p:nvSpPr>
        <p:spPr>
          <a:xfrm>
            <a:off x="493159" y="6500186"/>
            <a:ext cx="3088241" cy="365125"/>
          </a:xfrm>
        </p:spPr>
        <p:txBody>
          <a:bodyPr/>
          <a:lstStyle/>
          <a:p>
            <a:r>
              <a:rPr lang="en-US"/>
              <a:t>13.01.2025</a:t>
            </a:r>
            <a:endParaRPr lang="en-US" dirty="0"/>
          </a:p>
        </p:txBody>
      </p:sp>
      <mc:AlternateContent xmlns:mc="http://schemas.openxmlformats.org/markup-compatibility/2006" xmlns:a14="http://schemas.microsoft.com/office/drawing/2010/main">
        <mc:Choice Requires="a14">
          <p:sp>
            <p:nvSpPr>
              <p:cNvPr id="6" name="Inhaltsplatzhalter 14">
                <a:extLst>
                  <a:ext uri="{FF2B5EF4-FFF2-40B4-BE49-F238E27FC236}">
                    <a16:creationId xmlns:a16="http://schemas.microsoft.com/office/drawing/2014/main" id="{E14037AB-DC00-BF2C-BC79-A9310843A2AC}"/>
                  </a:ext>
                </a:extLst>
              </p:cNvPr>
              <p:cNvSpPr>
                <a:spLocks noGrp="1"/>
              </p:cNvSpPr>
              <p:nvPr>
                <p:ph idx="1"/>
              </p:nvPr>
            </p:nvSpPr>
            <p:spPr>
              <a:xfrm>
                <a:off x="493158" y="1304818"/>
                <a:ext cx="4150759" cy="5106255"/>
              </a:xfrm>
            </p:spPr>
            <p:txBody>
              <a:bodyPr>
                <a:normAutofit/>
              </a:bodyPr>
              <a:lstStyle/>
              <a:p>
                <a:pPr marL="0" indent="0">
                  <a:buNone/>
                </a:pPr>
                <a:r>
                  <a:rPr lang="en-US" dirty="0"/>
                  <a:t>Observed (expected) leptoquark mass limits in TeV:</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𝜎</m:t>
                        </m:r>
                      </m:e>
                      <m:sub>
                        <m:r>
                          <a:rPr lang="de-DE" i="1">
                            <a:latin typeface="Cambria Math" panose="02040503050406030204" pitchFamily="18" charset="0"/>
                          </a:rPr>
                          <m:t>𝑠𝑖𝑔𝑛𝑎𝑙</m:t>
                        </m:r>
                        <m:r>
                          <a:rPr lang="de-DE" i="1">
                            <a:latin typeface="Cambria Math" panose="02040503050406030204" pitchFamily="18" charset="0"/>
                          </a:rPr>
                          <m:t>,</m:t>
                        </m:r>
                        <m:r>
                          <a:rPr lang="de-DE" i="1">
                            <a:latin typeface="Cambria Math" panose="02040503050406030204" pitchFamily="18" charset="0"/>
                          </a:rPr>
                          <m:t>𝑜𝑏𝑠</m:t>
                        </m:r>
                      </m:sub>
                    </m:sSub>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𝐿𝑄</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𝑐𝑜𝑢𝑝𝑙𝑖𝑛</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𝑔</m:t>
                            </m:r>
                            <m:r>
                              <a:rPr lang="de-DE" i="1">
                                <a:latin typeface="Cambria Math" panose="02040503050406030204" pitchFamily="18" charset="0"/>
                                <a:ea typeface="Cambria Math" panose="02040503050406030204" pitchFamily="18" charset="0"/>
                              </a:rPr>
                              <m:t>)</m:t>
                            </m:r>
                          </m:e>
                          <m:sup>
                            <m:r>
                              <a:rPr lang="de-DE" i="1">
                                <a:latin typeface="Cambria Math" panose="02040503050406030204" pitchFamily="18" charset="0"/>
                                <a:ea typeface="Cambria Math" panose="02040503050406030204" pitchFamily="18" charset="0"/>
                              </a:rPr>
                              <m:t>2</m:t>
                            </m:r>
                          </m:sup>
                        </m:sSup>
                      </m:num>
                      <m:den>
                        <m:sSubSup>
                          <m:sSubSupPr>
                            <m:ctrlPr>
                              <a:rPr lang="de-DE" i="1">
                                <a:latin typeface="Cambria Math" panose="02040503050406030204" pitchFamily="18" charset="0"/>
                                <a:ea typeface="Cambria Math" panose="02040503050406030204" pitchFamily="18" charset="0"/>
                              </a:rPr>
                            </m:ctrlPr>
                          </m:sSubSupPr>
                          <m:e>
                            <m:r>
                              <a:rPr lang="de-DE" i="1">
                                <a:latin typeface="Cambria Math" panose="02040503050406030204" pitchFamily="18" charset="0"/>
                                <a:ea typeface="Cambria Math" panose="02040503050406030204" pitchFamily="18" charset="0"/>
                              </a:rPr>
                              <m:t>𝑚</m:t>
                            </m:r>
                          </m:e>
                          <m:sub>
                            <m:r>
                              <a:rPr lang="de-DE" i="1">
                                <a:latin typeface="Cambria Math" panose="02040503050406030204" pitchFamily="18" charset="0"/>
                                <a:ea typeface="Cambria Math" panose="02040503050406030204" pitchFamily="18" charset="0"/>
                              </a:rPr>
                              <m:t>𝐿𝑄</m:t>
                            </m:r>
                          </m:sub>
                          <m:sup>
                            <m:r>
                              <a:rPr lang="de-DE" i="1">
                                <a:latin typeface="Cambria Math" panose="02040503050406030204" pitchFamily="18" charset="0"/>
                                <a:ea typeface="Cambria Math" panose="02040503050406030204" pitchFamily="18" charset="0"/>
                              </a:rPr>
                              <m:t>2</m:t>
                            </m:r>
                          </m:sup>
                        </m:sSubSup>
                      </m:den>
                    </m:f>
                  </m:oMath>
                </a14:m>
                <a:r>
                  <a:rPr lang="en-US" dirty="0"/>
                  <a:t> </a:t>
                </a:r>
              </a:p>
              <a:p>
                <a:r>
                  <a:rPr lang="en-US" dirty="0"/>
                  <a:t>Single production: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𝜆</m:t>
                        </m:r>
                      </m:e>
                      <m:sup>
                        <m:r>
                          <a:rPr lang="de-DE" i="1">
                            <a:latin typeface="Cambria Math" panose="02040503050406030204" pitchFamily="18" charset="0"/>
                          </a:rPr>
                          <m:t> </m:t>
                        </m:r>
                      </m:sup>
                    </m:sSup>
                    <m:r>
                      <a:rPr lang="de-DE" i="1">
                        <a:latin typeface="Cambria Math" panose="02040503050406030204" pitchFamily="18" charset="0"/>
                      </a:rPr>
                      <m:t> </m:t>
                    </m:r>
                  </m:oMath>
                </a14:m>
                <a:endParaRPr lang="en-US" dirty="0"/>
              </a:p>
              <a:p>
                <a:r>
                  <a:rPr lang="en-US" dirty="0"/>
                  <a:t>Pair production: </a:t>
                </a:r>
                <a14:m>
                  <m:oMath xmlns:m="http://schemas.openxmlformats.org/officeDocument/2006/math">
                    <m:r>
                      <a:rPr lang="de-DE" i="1">
                        <a:latin typeface="Cambria Math" panose="02040503050406030204" pitchFamily="18" charset="0"/>
                      </a:rPr>
                      <m:t>−</m:t>
                    </m:r>
                  </m:oMath>
                </a14:m>
                <a:endParaRPr lang="en-US" dirty="0"/>
              </a:p>
              <a:p>
                <a:pPr marL="0" indent="0">
                  <a:buNone/>
                </a:pPr>
                <a:endParaRPr lang="en-US" dirty="0"/>
              </a:p>
            </p:txBody>
          </p:sp>
        </mc:Choice>
        <mc:Fallback xmlns="">
          <p:sp>
            <p:nvSpPr>
              <p:cNvPr id="6" name="Inhaltsplatzhalter 14">
                <a:extLst>
                  <a:ext uri="{FF2B5EF4-FFF2-40B4-BE49-F238E27FC236}">
                    <a16:creationId xmlns:a16="http://schemas.microsoft.com/office/drawing/2014/main" id="{E14037AB-DC00-BF2C-BC79-A9310843A2AC}"/>
                  </a:ext>
                </a:extLst>
              </p:cNvPr>
              <p:cNvSpPr>
                <a:spLocks noGrp="1" noRot="1" noChangeAspect="1" noMove="1" noResize="1" noEditPoints="1" noAdjustHandles="1" noChangeArrowheads="1" noChangeShapeType="1" noTextEdit="1"/>
              </p:cNvSpPr>
              <p:nvPr>
                <p:ph idx="1"/>
              </p:nvPr>
            </p:nvSpPr>
            <p:spPr>
              <a:xfrm>
                <a:off x="493158" y="1304818"/>
                <a:ext cx="4150759" cy="5106255"/>
              </a:xfrm>
              <a:blipFill>
                <a:blip r:embed="rId4"/>
                <a:stretch>
                  <a:fillRect l="-2349" t="-1551" r="-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1" name="Table 30">
                <a:extLst>
                  <a:ext uri="{FF2B5EF4-FFF2-40B4-BE49-F238E27FC236}">
                    <a16:creationId xmlns:a16="http://schemas.microsoft.com/office/drawing/2014/main" id="{B53F61DD-E047-1799-19D0-724D995251A6}"/>
                  </a:ext>
                </a:extLst>
              </p:cNvPr>
              <p:cNvGraphicFramePr>
                <a:graphicFrameLocks noGrp="1"/>
              </p:cNvGraphicFramePr>
              <p:nvPr>
                <p:extLst>
                  <p:ext uri="{D42A27DB-BD31-4B8C-83A1-F6EECF244321}">
                    <p14:modId xmlns:p14="http://schemas.microsoft.com/office/powerpoint/2010/main" val="4128198494"/>
                  </p:ext>
                </p:extLst>
              </p:nvPr>
            </p:nvGraphicFramePr>
            <p:xfrm>
              <a:off x="493159" y="2150759"/>
              <a:ext cx="4736387" cy="1591247"/>
            </p:xfrm>
            <a:graphic>
              <a:graphicData uri="http://schemas.openxmlformats.org/drawingml/2006/table">
                <a:tbl>
                  <a:tblPr firstRow="1" bandRow="1">
                    <a:tableStyleId>{5C22544A-7EE6-4342-B048-85BDC9FD1C3A}</a:tableStyleId>
                  </a:tblPr>
                  <a:tblGrid>
                    <a:gridCol w="636998">
                      <a:extLst>
                        <a:ext uri="{9D8B030D-6E8A-4147-A177-3AD203B41FA5}">
                          <a16:colId xmlns:a16="http://schemas.microsoft.com/office/drawing/2014/main" val="1253262113"/>
                        </a:ext>
                      </a:extLst>
                    </a:gridCol>
                    <a:gridCol w="1366463">
                      <a:extLst>
                        <a:ext uri="{9D8B030D-6E8A-4147-A177-3AD203B41FA5}">
                          <a16:colId xmlns:a16="http://schemas.microsoft.com/office/drawing/2014/main" val="2292119323"/>
                        </a:ext>
                      </a:extLst>
                    </a:gridCol>
                    <a:gridCol w="1366463">
                      <a:extLst>
                        <a:ext uri="{9D8B030D-6E8A-4147-A177-3AD203B41FA5}">
                          <a16:colId xmlns:a16="http://schemas.microsoft.com/office/drawing/2014/main" val="4147626059"/>
                        </a:ext>
                      </a:extLst>
                    </a:gridCol>
                    <a:gridCol w="1366463">
                      <a:extLst>
                        <a:ext uri="{9D8B030D-6E8A-4147-A177-3AD203B41FA5}">
                          <a16:colId xmlns:a16="http://schemas.microsoft.com/office/drawing/2014/main" val="2696931611"/>
                        </a:ext>
                      </a:extLst>
                    </a:gridCol>
                  </a:tblGrid>
                  <a:tr h="370840">
                    <a:tc>
                      <a:txBody>
                        <a:bodyPr/>
                        <a:lstStyle/>
                        <a:p>
                          <a:pPr algn="ctr"/>
                          <a:endParaRPr lang="en-US" sz="2000" dirty="0">
                            <a:solidFill>
                              <a:schemeClr val="bg1"/>
                            </a:solidFill>
                          </a:endParaRPr>
                        </a:p>
                      </a:txBody>
                      <a:tcPr>
                        <a:solidFill>
                          <a:srgbClr val="96BACC"/>
                        </a:solidFill>
                      </a:tcPr>
                    </a:tc>
                    <a:tc>
                      <a:txBody>
                        <a:bodyPr/>
                        <a:lstStyle/>
                        <a:p>
                          <a:pPr algn="ctr"/>
                          <a14:m>
                            <m:oMath xmlns:m="http://schemas.openxmlformats.org/officeDocument/2006/math">
                              <m:r>
                                <a:rPr lang="de-DE" sz="2000" b="1" i="1" smtClean="0">
                                  <a:solidFill>
                                    <a:schemeClr val="bg1"/>
                                  </a:solidFill>
                                  <a:latin typeface="Cambria Math" panose="02040503050406030204" pitchFamily="18" charset="0"/>
                                </a:rPr>
                                <m:t>𝝀</m:t>
                              </m:r>
                              <m:r>
                                <a:rPr lang="de-DE" sz="2000" b="1" i="1" smtClean="0">
                                  <a:solidFill>
                                    <a:schemeClr val="bg1"/>
                                  </a:solidFill>
                                  <a:latin typeface="Cambria Math" panose="02040503050406030204" pitchFamily="18" charset="0"/>
                                </a:rPr>
                                <m:t>=</m:t>
                              </m:r>
                              <m:r>
                                <a:rPr lang="de-DE" sz="2000" b="1" i="1" smtClean="0">
                                  <a:solidFill>
                                    <a:schemeClr val="bg1"/>
                                  </a:solidFill>
                                  <a:latin typeface="Cambria Math" panose="02040503050406030204" pitchFamily="18" charset="0"/>
                                </a:rPr>
                                <m:t>𝟏</m:t>
                              </m:r>
                              <m:r>
                                <a:rPr lang="de-DE" sz="2000" b="1" i="1" smtClean="0">
                                  <a:solidFill>
                                    <a:schemeClr val="bg1"/>
                                  </a:solidFill>
                                  <a:latin typeface="Cambria Math" panose="02040503050406030204" pitchFamily="18" charset="0"/>
                                </a:rPr>
                                <m:t>.</m:t>
                              </m:r>
                              <m:r>
                                <a:rPr lang="de-DE" sz="2000" b="1" i="1" smtClean="0">
                                  <a:solidFill>
                                    <a:schemeClr val="bg1"/>
                                  </a:solidFill>
                                  <a:latin typeface="Cambria Math" panose="02040503050406030204" pitchFamily="18" charset="0"/>
                                </a:rPr>
                                <m:t>𝟎</m:t>
                              </m:r>
                            </m:oMath>
                          </a14:m>
                          <a:r>
                            <a:rPr lang="en-US" sz="2000" dirty="0">
                              <a:solidFill>
                                <a:schemeClr val="bg1"/>
                              </a:solidFill>
                            </a:rPr>
                            <a:t> </a:t>
                          </a:r>
                        </a:p>
                      </a:txBody>
                      <a:tcPr>
                        <a:solidFill>
                          <a:srgbClr val="96BA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sz="2000" b="1" i="1" smtClean="0">
                                  <a:solidFill>
                                    <a:schemeClr val="bg1"/>
                                  </a:solidFill>
                                  <a:latin typeface="Cambria Math" panose="02040503050406030204" pitchFamily="18" charset="0"/>
                                </a:rPr>
                                <m:t>𝝀</m:t>
                              </m:r>
                              <m:r>
                                <a:rPr lang="de-DE" sz="2000" b="1" i="1" smtClean="0">
                                  <a:solidFill>
                                    <a:schemeClr val="bg1"/>
                                  </a:solidFill>
                                  <a:latin typeface="Cambria Math" panose="02040503050406030204" pitchFamily="18" charset="0"/>
                                </a:rPr>
                                <m:t>=</m:t>
                              </m:r>
                              <m:r>
                                <a:rPr lang="de-DE" sz="2000" b="1" i="1" smtClean="0">
                                  <a:solidFill>
                                    <a:schemeClr val="bg1"/>
                                  </a:solidFill>
                                  <a:latin typeface="Cambria Math" panose="02040503050406030204" pitchFamily="18" charset="0"/>
                                </a:rPr>
                                <m:t>𝟏</m:t>
                              </m:r>
                              <m:r>
                                <a:rPr lang="de-DE" sz="2000" b="1" i="1" smtClean="0">
                                  <a:solidFill>
                                    <a:schemeClr val="bg1"/>
                                  </a:solidFill>
                                  <a:latin typeface="Cambria Math" panose="02040503050406030204" pitchFamily="18" charset="0"/>
                                </a:rPr>
                                <m:t>.</m:t>
                              </m:r>
                              <m:r>
                                <a:rPr lang="de-DE" sz="2000" b="1" i="1" smtClean="0">
                                  <a:solidFill>
                                    <a:schemeClr val="bg1"/>
                                  </a:solidFill>
                                  <a:latin typeface="Cambria Math" panose="02040503050406030204" pitchFamily="18" charset="0"/>
                                </a:rPr>
                                <m:t>𝟕</m:t>
                              </m:r>
                            </m:oMath>
                          </a14:m>
                          <a:r>
                            <a:rPr lang="en-US" sz="2000" dirty="0">
                              <a:solidFill>
                                <a:schemeClr val="bg1"/>
                              </a:solidFill>
                            </a:rPr>
                            <a:t> </a:t>
                          </a:r>
                        </a:p>
                      </a:txBody>
                      <a:tcPr>
                        <a:solidFill>
                          <a:srgbClr val="96BA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sz="2000" b="1" i="1" smtClean="0">
                                  <a:solidFill>
                                    <a:schemeClr val="bg1"/>
                                  </a:solidFill>
                                  <a:latin typeface="Cambria Math" panose="02040503050406030204" pitchFamily="18" charset="0"/>
                                </a:rPr>
                                <m:t>𝝀</m:t>
                              </m:r>
                              <m:r>
                                <a:rPr lang="de-DE" sz="2000" b="1" i="1" smtClean="0">
                                  <a:solidFill>
                                    <a:schemeClr val="bg1"/>
                                  </a:solidFill>
                                  <a:latin typeface="Cambria Math" panose="02040503050406030204" pitchFamily="18" charset="0"/>
                                </a:rPr>
                                <m:t>=</m:t>
                              </m:r>
                              <m:r>
                                <a:rPr lang="de-DE" sz="2000" b="1" i="1" smtClean="0">
                                  <a:solidFill>
                                    <a:schemeClr val="bg1"/>
                                  </a:solidFill>
                                  <a:latin typeface="Cambria Math" panose="02040503050406030204" pitchFamily="18" charset="0"/>
                                </a:rPr>
                                <m:t>𝟐</m:t>
                              </m:r>
                              <m:r>
                                <a:rPr lang="de-DE" sz="2000" b="1" i="1" smtClean="0">
                                  <a:solidFill>
                                    <a:schemeClr val="bg1"/>
                                  </a:solidFill>
                                  <a:latin typeface="Cambria Math" panose="02040503050406030204" pitchFamily="18" charset="0"/>
                                </a:rPr>
                                <m:t>.</m:t>
                              </m:r>
                              <m:r>
                                <a:rPr lang="de-DE" sz="2000" b="1" i="1" smtClean="0">
                                  <a:solidFill>
                                    <a:schemeClr val="bg1"/>
                                  </a:solidFill>
                                  <a:latin typeface="Cambria Math" panose="02040503050406030204" pitchFamily="18" charset="0"/>
                                </a:rPr>
                                <m:t>𝟓</m:t>
                              </m:r>
                            </m:oMath>
                          </a14:m>
                          <a:r>
                            <a:rPr lang="en-US" sz="2000" dirty="0">
                              <a:solidFill>
                                <a:schemeClr val="bg1"/>
                              </a:solidFill>
                            </a:rPr>
                            <a:t> </a:t>
                          </a:r>
                        </a:p>
                      </a:txBody>
                      <a:tcPr>
                        <a:solidFill>
                          <a:srgbClr val="96BACC"/>
                        </a:solidFill>
                      </a:tcPr>
                    </a:tc>
                    <a:extLst>
                      <a:ext uri="{0D108BD9-81ED-4DB2-BD59-A6C34878D82A}">
                        <a16:rowId xmlns:a16="http://schemas.microsoft.com/office/drawing/2014/main" val="686745952"/>
                      </a:ext>
                    </a:extLst>
                  </a:tr>
                  <a:tr h="370840">
                    <a:tc>
                      <a:txBody>
                        <a:bodyPr/>
                        <a:lstStyle/>
                        <a:p>
                          <a:r>
                            <a:rPr lang="en-US" sz="2000" dirty="0"/>
                            <a:t>YM</a:t>
                          </a:r>
                        </a:p>
                      </a:txBody>
                      <a:tcPr>
                        <a:solidFill>
                          <a:srgbClr val="D5E4EB"/>
                        </a:solidFill>
                      </a:tcPr>
                    </a:tc>
                    <a:tc>
                      <a:txBody>
                        <a:bodyPr/>
                        <a:lstStyle/>
                        <a:p>
                          <a14:m>
                            <m:oMath xmlns:m="http://schemas.openxmlformats.org/officeDocument/2006/math">
                              <m:r>
                                <a:rPr lang="en-US" sz="2000" i="1" dirty="0" smtClean="0">
                                  <a:latin typeface="Cambria Math" panose="02040503050406030204" pitchFamily="18" charset="0"/>
                                </a:rPr>
                                <m:t>1.58</m:t>
                              </m:r>
                              <m:r>
                                <a:rPr lang="de-DE" sz="2000" b="0" i="1" dirty="0" smtClean="0">
                                  <a:latin typeface="Cambria Math" panose="02040503050406030204" pitchFamily="18" charset="0"/>
                                </a:rPr>
                                <m:t> (1.64)</m:t>
                              </m:r>
                            </m:oMath>
                          </a14:m>
                          <a:r>
                            <a:rPr lang="en-US" sz="2000" dirty="0"/>
                            <a:t> </a:t>
                          </a:r>
                        </a:p>
                      </a:txBody>
                      <a:tcPr>
                        <a:solidFill>
                          <a:srgbClr val="D5E4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sz="2000" b="0" i="1" smtClean="0">
                                  <a:latin typeface="Cambria Math" panose="02040503050406030204" pitchFamily="18" charset="0"/>
                                </a:rPr>
                                <m:t>1.70 (1.81)</m:t>
                              </m:r>
                            </m:oMath>
                          </a14:m>
                          <a:r>
                            <a:rPr lang="en-US" sz="2000" dirty="0"/>
                            <a:t> </a:t>
                          </a:r>
                        </a:p>
                      </a:txBody>
                      <a:tcPr>
                        <a:solidFill>
                          <a:srgbClr val="D5E4EB"/>
                        </a:solidFill>
                      </a:tcPr>
                    </a:tc>
                    <a:tc>
                      <a:txBody>
                        <a:bodyPr/>
                        <a:lstStyle/>
                        <a:p>
                          <a14:m>
                            <m:oMath xmlns:m="http://schemas.openxmlformats.org/officeDocument/2006/math">
                              <m:r>
                                <a:rPr lang="de-DE" sz="2000" b="0" i="1" smtClean="0">
                                  <a:latin typeface="Cambria Math" panose="02040503050406030204" pitchFamily="18" charset="0"/>
                                </a:rPr>
                                <m:t>2.05 (2.28)</m:t>
                              </m:r>
                            </m:oMath>
                          </a14:m>
                          <a:r>
                            <a:rPr lang="en-US" sz="2000" dirty="0"/>
                            <a:t> </a:t>
                          </a:r>
                        </a:p>
                      </a:txBody>
                      <a:tcPr>
                        <a:solidFill>
                          <a:srgbClr val="D5E4EB"/>
                        </a:solidFill>
                      </a:tcPr>
                    </a:tc>
                    <a:extLst>
                      <a:ext uri="{0D108BD9-81ED-4DB2-BD59-A6C34878D82A}">
                        <a16:rowId xmlns:a16="http://schemas.microsoft.com/office/drawing/2014/main" val="2430192242"/>
                      </a:ext>
                    </a:extLst>
                  </a:tr>
                  <a:tr h="370840">
                    <a:tc>
                      <a:txBody>
                        <a:bodyPr/>
                        <a:lstStyle/>
                        <a:p>
                          <a:r>
                            <a:rPr lang="en-US" sz="2000" dirty="0"/>
                            <a:t>MIN</a:t>
                          </a:r>
                        </a:p>
                      </a:txBody>
                      <a:tcPr>
                        <a:solidFill>
                          <a:srgbClr val="E8F0F4"/>
                        </a:solidFill>
                      </a:tcPr>
                    </a:tc>
                    <a:tc>
                      <a:txBody>
                        <a:bodyPr/>
                        <a:lstStyle/>
                        <a:p>
                          <a14:m>
                            <m:oMath xmlns:m="http://schemas.openxmlformats.org/officeDocument/2006/math">
                              <m:r>
                                <a:rPr lang="de-DE" sz="2000" b="0" i="1" smtClean="0">
                                  <a:latin typeface="Cambria Math" panose="02040503050406030204" pitchFamily="18" charset="0"/>
                                </a:rPr>
                                <m:t>1.35 (1.44)</m:t>
                              </m:r>
                            </m:oMath>
                          </a14:m>
                          <a:r>
                            <a:rPr lang="en-US" sz="2000" dirty="0"/>
                            <a:t> </a:t>
                          </a:r>
                        </a:p>
                      </a:txBody>
                      <a:tcPr>
                        <a:solidFill>
                          <a:srgbClr val="E8F0F4"/>
                        </a:solidFill>
                      </a:tcPr>
                    </a:tc>
                    <a:tc>
                      <a:txBody>
                        <a:bodyPr/>
                        <a:lstStyle/>
                        <a:p>
                          <a14:m>
                            <m:oMath xmlns:m="http://schemas.openxmlformats.org/officeDocument/2006/math">
                              <m:r>
                                <a:rPr lang="de-DE" sz="2000" b="0" i="1" smtClean="0">
                                  <a:latin typeface="Cambria Math" panose="02040503050406030204" pitchFamily="18" charset="0"/>
                                </a:rPr>
                                <m:t>1.52 (1.63)</m:t>
                              </m:r>
                            </m:oMath>
                          </a14:m>
                          <a:r>
                            <a:rPr lang="en-US" sz="2000" dirty="0"/>
                            <a:t> </a:t>
                          </a:r>
                        </a:p>
                      </a:txBody>
                      <a:tcPr>
                        <a:solidFill>
                          <a:srgbClr val="E8F0F4"/>
                        </a:solidFill>
                      </a:tcPr>
                    </a:tc>
                    <a:tc>
                      <a:txBody>
                        <a:bodyPr/>
                        <a:lstStyle/>
                        <a:p>
                          <a14:m>
                            <m:oMath xmlns:m="http://schemas.openxmlformats.org/officeDocument/2006/math">
                              <m:r>
                                <a:rPr lang="de-DE" sz="2000" b="0" i="1" smtClean="0">
                                  <a:latin typeface="Cambria Math" panose="02040503050406030204" pitchFamily="18" charset="0"/>
                                </a:rPr>
                                <m:t>1.99 (2.26)</m:t>
                              </m:r>
                            </m:oMath>
                          </a14:m>
                          <a:r>
                            <a:rPr lang="en-US" sz="2000" dirty="0"/>
                            <a:t> </a:t>
                          </a:r>
                        </a:p>
                      </a:txBody>
                      <a:tcPr>
                        <a:solidFill>
                          <a:srgbClr val="E8F0F4"/>
                        </a:solidFill>
                      </a:tcPr>
                    </a:tc>
                    <a:extLst>
                      <a:ext uri="{0D108BD9-81ED-4DB2-BD59-A6C34878D82A}">
                        <a16:rowId xmlns:a16="http://schemas.microsoft.com/office/drawing/2014/main" val="1420808588"/>
                      </a:ext>
                    </a:extLst>
                  </a:tr>
                  <a:tr h="370840">
                    <a:tc>
                      <a:txBody>
                        <a:bodyPr/>
                        <a:lstStyle/>
                        <a:p>
                          <a14:m>
                            <m:oMath xmlns:m="http://schemas.openxmlformats.org/officeDocument/2006/math">
                              <m:sSub>
                                <m:sSubPr>
                                  <m:ctrlPr>
                                    <a:rPr lang="de-DE" sz="2000" b="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de-DE" sz="2000" b="0" i="1" smtClean="0">
                                          <a:latin typeface="Cambria Math" panose="02040503050406030204" pitchFamily="18" charset="0"/>
                                        </a:rPr>
                                        <m:t>𝑆</m:t>
                                      </m:r>
                                    </m:e>
                                  </m:acc>
                                </m:e>
                                <m:sub>
                                  <m:r>
                                    <a:rPr lang="de-DE" sz="2000" b="0" i="1" smtClean="0">
                                      <a:latin typeface="Cambria Math" panose="02040503050406030204" pitchFamily="18" charset="0"/>
                                    </a:rPr>
                                    <m:t>1</m:t>
                                  </m:r>
                                </m:sub>
                              </m:sSub>
                            </m:oMath>
                          </a14:m>
                          <a:r>
                            <a:rPr lang="en-US" sz="2000" dirty="0"/>
                            <a:t> </a:t>
                          </a:r>
                        </a:p>
                      </a:txBody>
                      <a:tcPr>
                        <a:solidFill>
                          <a:srgbClr val="D5E4EB"/>
                        </a:solidFill>
                      </a:tcPr>
                    </a:tc>
                    <a:tc>
                      <a:txBody>
                        <a:bodyPr/>
                        <a:lstStyle/>
                        <a:p>
                          <a14:m>
                            <m:oMath xmlns:m="http://schemas.openxmlformats.org/officeDocument/2006/math">
                              <m:r>
                                <a:rPr lang="de-DE" sz="2000" b="0" i="1" smtClean="0">
                                  <a:latin typeface="Cambria Math" panose="02040503050406030204" pitchFamily="18" charset="0"/>
                                </a:rPr>
                                <m:t>1.28</m:t>
                              </m:r>
                              <m:r>
                                <a:rPr lang="de-DE" sz="2000" b="0" i="0" smtClean="0">
                                  <a:latin typeface="Cambria Math" panose="02040503050406030204" pitchFamily="18" charset="0"/>
                                </a:rPr>
                                <m:t> (1.37)</m:t>
                              </m:r>
                            </m:oMath>
                          </a14:m>
                          <a:r>
                            <a:rPr lang="en-US" sz="2000" dirty="0"/>
                            <a:t> </a:t>
                          </a:r>
                        </a:p>
                      </a:txBody>
                      <a:tcPr>
                        <a:solidFill>
                          <a:srgbClr val="D5E4EB"/>
                        </a:solidFill>
                      </a:tcPr>
                    </a:tc>
                    <a:tc>
                      <a:txBody>
                        <a:bodyPr/>
                        <a:lstStyle/>
                        <a:p>
                          <a14:m>
                            <m:oMath xmlns:m="http://schemas.openxmlformats.org/officeDocument/2006/math">
                              <m:r>
                                <a:rPr lang="de-DE" sz="2000" b="0" i="1" smtClean="0">
                                  <a:latin typeface="Cambria Math" panose="02040503050406030204" pitchFamily="18" charset="0"/>
                                </a:rPr>
                                <m:t>1.38 (1.49)</m:t>
                              </m:r>
                            </m:oMath>
                          </a14:m>
                          <a:r>
                            <a:rPr lang="en-US" sz="2000" dirty="0"/>
                            <a:t> </a:t>
                          </a:r>
                        </a:p>
                      </a:txBody>
                      <a:tcPr>
                        <a:solidFill>
                          <a:srgbClr val="D5E4EB"/>
                        </a:solidFill>
                      </a:tcPr>
                    </a:tc>
                    <a:tc>
                      <a:txBody>
                        <a:bodyPr/>
                        <a:lstStyle/>
                        <a:p>
                          <a14:m>
                            <m:oMath xmlns:m="http://schemas.openxmlformats.org/officeDocument/2006/math">
                              <m:r>
                                <a:rPr lang="de-DE" sz="2000" b="0" i="1" smtClean="0">
                                  <a:latin typeface="Cambria Math" panose="02040503050406030204" pitchFamily="18" charset="0"/>
                                </a:rPr>
                                <m:t>1.53 (1.67)</m:t>
                              </m:r>
                            </m:oMath>
                          </a14:m>
                          <a:r>
                            <a:rPr lang="en-US" sz="2000" dirty="0"/>
                            <a:t> </a:t>
                          </a:r>
                        </a:p>
                      </a:txBody>
                      <a:tcPr>
                        <a:solidFill>
                          <a:srgbClr val="D5E4EB"/>
                        </a:solidFill>
                      </a:tcPr>
                    </a:tc>
                    <a:extLst>
                      <a:ext uri="{0D108BD9-81ED-4DB2-BD59-A6C34878D82A}">
                        <a16:rowId xmlns:a16="http://schemas.microsoft.com/office/drawing/2014/main" val="1545025759"/>
                      </a:ext>
                    </a:extLst>
                  </a:tr>
                </a:tbl>
              </a:graphicData>
            </a:graphic>
          </p:graphicFrame>
        </mc:Choice>
        <mc:Fallback xmlns="">
          <p:graphicFrame>
            <p:nvGraphicFramePr>
              <p:cNvPr id="31" name="Table 30">
                <a:extLst>
                  <a:ext uri="{FF2B5EF4-FFF2-40B4-BE49-F238E27FC236}">
                    <a16:creationId xmlns:a16="http://schemas.microsoft.com/office/drawing/2014/main" id="{B53F61DD-E047-1799-19D0-724D995251A6}"/>
                  </a:ext>
                </a:extLst>
              </p:cNvPr>
              <p:cNvGraphicFramePr>
                <a:graphicFrameLocks noGrp="1"/>
              </p:cNvGraphicFramePr>
              <p:nvPr>
                <p:extLst>
                  <p:ext uri="{D42A27DB-BD31-4B8C-83A1-F6EECF244321}">
                    <p14:modId xmlns:p14="http://schemas.microsoft.com/office/powerpoint/2010/main" val="4128198494"/>
                  </p:ext>
                </p:extLst>
              </p:nvPr>
            </p:nvGraphicFramePr>
            <p:xfrm>
              <a:off x="493159" y="2150759"/>
              <a:ext cx="4736387" cy="1591247"/>
            </p:xfrm>
            <a:graphic>
              <a:graphicData uri="http://schemas.openxmlformats.org/drawingml/2006/table">
                <a:tbl>
                  <a:tblPr firstRow="1" bandRow="1">
                    <a:tableStyleId>{5C22544A-7EE6-4342-B048-85BDC9FD1C3A}</a:tableStyleId>
                  </a:tblPr>
                  <a:tblGrid>
                    <a:gridCol w="636998">
                      <a:extLst>
                        <a:ext uri="{9D8B030D-6E8A-4147-A177-3AD203B41FA5}">
                          <a16:colId xmlns:a16="http://schemas.microsoft.com/office/drawing/2014/main" val="1253262113"/>
                        </a:ext>
                      </a:extLst>
                    </a:gridCol>
                    <a:gridCol w="1366463">
                      <a:extLst>
                        <a:ext uri="{9D8B030D-6E8A-4147-A177-3AD203B41FA5}">
                          <a16:colId xmlns:a16="http://schemas.microsoft.com/office/drawing/2014/main" val="2292119323"/>
                        </a:ext>
                      </a:extLst>
                    </a:gridCol>
                    <a:gridCol w="1366463">
                      <a:extLst>
                        <a:ext uri="{9D8B030D-6E8A-4147-A177-3AD203B41FA5}">
                          <a16:colId xmlns:a16="http://schemas.microsoft.com/office/drawing/2014/main" val="4147626059"/>
                        </a:ext>
                      </a:extLst>
                    </a:gridCol>
                    <a:gridCol w="1366463">
                      <a:extLst>
                        <a:ext uri="{9D8B030D-6E8A-4147-A177-3AD203B41FA5}">
                          <a16:colId xmlns:a16="http://schemas.microsoft.com/office/drawing/2014/main" val="2696931611"/>
                        </a:ext>
                      </a:extLst>
                    </a:gridCol>
                  </a:tblGrid>
                  <a:tr h="396240">
                    <a:tc>
                      <a:txBody>
                        <a:bodyPr/>
                        <a:lstStyle/>
                        <a:p>
                          <a:pPr algn="ctr"/>
                          <a:endParaRPr lang="en-US" sz="2000" dirty="0">
                            <a:solidFill>
                              <a:schemeClr val="bg1"/>
                            </a:solidFill>
                          </a:endParaRPr>
                        </a:p>
                      </a:txBody>
                      <a:tcPr>
                        <a:solidFill>
                          <a:srgbClr val="96BACC"/>
                        </a:solidFill>
                      </a:tcPr>
                    </a:tc>
                    <a:tc>
                      <a:txBody>
                        <a:bodyPr/>
                        <a:lstStyle/>
                        <a:p>
                          <a:endParaRPr lang="en-US"/>
                        </a:p>
                      </a:txBody>
                      <a:tcPr>
                        <a:blipFill>
                          <a:blip r:embed="rId5"/>
                          <a:stretch>
                            <a:fillRect l="-47321" t="-1538" r="-202679" b="-316923"/>
                          </a:stretch>
                        </a:blipFill>
                      </a:tcPr>
                    </a:tc>
                    <a:tc>
                      <a:txBody>
                        <a:bodyPr/>
                        <a:lstStyle/>
                        <a:p>
                          <a:endParaRPr lang="en-US"/>
                        </a:p>
                      </a:txBody>
                      <a:tcPr>
                        <a:blipFill>
                          <a:blip r:embed="rId5"/>
                          <a:stretch>
                            <a:fillRect l="-146667" t="-1538" r="-101778" b="-316923"/>
                          </a:stretch>
                        </a:blipFill>
                      </a:tcPr>
                    </a:tc>
                    <a:tc>
                      <a:txBody>
                        <a:bodyPr/>
                        <a:lstStyle/>
                        <a:p>
                          <a:endParaRPr lang="en-US"/>
                        </a:p>
                      </a:txBody>
                      <a:tcPr>
                        <a:blipFill>
                          <a:blip r:embed="rId5"/>
                          <a:stretch>
                            <a:fillRect l="-247768" t="-1538" r="-2232" b="-316923"/>
                          </a:stretch>
                        </a:blipFill>
                      </a:tcPr>
                    </a:tc>
                    <a:extLst>
                      <a:ext uri="{0D108BD9-81ED-4DB2-BD59-A6C34878D82A}">
                        <a16:rowId xmlns:a16="http://schemas.microsoft.com/office/drawing/2014/main" val="686745952"/>
                      </a:ext>
                    </a:extLst>
                  </a:tr>
                  <a:tr h="396240">
                    <a:tc>
                      <a:txBody>
                        <a:bodyPr/>
                        <a:lstStyle/>
                        <a:p>
                          <a:r>
                            <a:rPr lang="en-US" sz="2000" dirty="0"/>
                            <a:t>YM</a:t>
                          </a:r>
                        </a:p>
                      </a:txBody>
                      <a:tcPr>
                        <a:solidFill>
                          <a:srgbClr val="D5E4EB"/>
                        </a:solidFill>
                      </a:tcPr>
                    </a:tc>
                    <a:tc>
                      <a:txBody>
                        <a:bodyPr/>
                        <a:lstStyle/>
                        <a:p>
                          <a:endParaRPr lang="en-US"/>
                        </a:p>
                      </a:txBody>
                      <a:tcPr>
                        <a:blipFill>
                          <a:blip r:embed="rId5"/>
                          <a:stretch>
                            <a:fillRect l="-47321" t="-101538" r="-202679" b="-216923"/>
                          </a:stretch>
                        </a:blipFill>
                      </a:tcPr>
                    </a:tc>
                    <a:tc>
                      <a:txBody>
                        <a:bodyPr/>
                        <a:lstStyle/>
                        <a:p>
                          <a:endParaRPr lang="en-US"/>
                        </a:p>
                      </a:txBody>
                      <a:tcPr>
                        <a:blipFill>
                          <a:blip r:embed="rId5"/>
                          <a:stretch>
                            <a:fillRect l="-146667" t="-101538" r="-101778" b="-216923"/>
                          </a:stretch>
                        </a:blipFill>
                      </a:tcPr>
                    </a:tc>
                    <a:tc>
                      <a:txBody>
                        <a:bodyPr/>
                        <a:lstStyle/>
                        <a:p>
                          <a:endParaRPr lang="en-US"/>
                        </a:p>
                      </a:txBody>
                      <a:tcPr>
                        <a:blipFill>
                          <a:blip r:embed="rId5"/>
                          <a:stretch>
                            <a:fillRect l="-247768" t="-101538" r="-2232" b="-216923"/>
                          </a:stretch>
                        </a:blipFill>
                      </a:tcPr>
                    </a:tc>
                    <a:extLst>
                      <a:ext uri="{0D108BD9-81ED-4DB2-BD59-A6C34878D82A}">
                        <a16:rowId xmlns:a16="http://schemas.microsoft.com/office/drawing/2014/main" val="2430192242"/>
                      </a:ext>
                    </a:extLst>
                  </a:tr>
                  <a:tr h="396240">
                    <a:tc>
                      <a:txBody>
                        <a:bodyPr/>
                        <a:lstStyle/>
                        <a:p>
                          <a:r>
                            <a:rPr lang="en-US" sz="2000" dirty="0"/>
                            <a:t>MIN</a:t>
                          </a:r>
                        </a:p>
                      </a:txBody>
                      <a:tcPr>
                        <a:solidFill>
                          <a:srgbClr val="E8F0F4"/>
                        </a:solidFill>
                      </a:tcPr>
                    </a:tc>
                    <a:tc>
                      <a:txBody>
                        <a:bodyPr/>
                        <a:lstStyle/>
                        <a:p>
                          <a:endParaRPr lang="en-US"/>
                        </a:p>
                      </a:txBody>
                      <a:tcPr>
                        <a:blipFill>
                          <a:blip r:embed="rId5"/>
                          <a:stretch>
                            <a:fillRect l="-47321" t="-198485" r="-202679" b="-113636"/>
                          </a:stretch>
                        </a:blipFill>
                      </a:tcPr>
                    </a:tc>
                    <a:tc>
                      <a:txBody>
                        <a:bodyPr/>
                        <a:lstStyle/>
                        <a:p>
                          <a:endParaRPr lang="en-US"/>
                        </a:p>
                      </a:txBody>
                      <a:tcPr>
                        <a:blipFill>
                          <a:blip r:embed="rId5"/>
                          <a:stretch>
                            <a:fillRect l="-146667" t="-198485" r="-101778" b="-113636"/>
                          </a:stretch>
                        </a:blipFill>
                      </a:tcPr>
                    </a:tc>
                    <a:tc>
                      <a:txBody>
                        <a:bodyPr/>
                        <a:lstStyle/>
                        <a:p>
                          <a:endParaRPr lang="en-US"/>
                        </a:p>
                      </a:txBody>
                      <a:tcPr>
                        <a:blipFill>
                          <a:blip r:embed="rId5"/>
                          <a:stretch>
                            <a:fillRect l="-247768" t="-198485" r="-2232" b="-113636"/>
                          </a:stretch>
                        </a:blipFill>
                      </a:tcPr>
                    </a:tc>
                    <a:extLst>
                      <a:ext uri="{0D108BD9-81ED-4DB2-BD59-A6C34878D82A}">
                        <a16:rowId xmlns:a16="http://schemas.microsoft.com/office/drawing/2014/main" val="1420808588"/>
                      </a:ext>
                    </a:extLst>
                  </a:tr>
                  <a:tr h="402527">
                    <a:tc>
                      <a:txBody>
                        <a:bodyPr/>
                        <a:lstStyle/>
                        <a:p>
                          <a:endParaRPr lang="en-US"/>
                        </a:p>
                      </a:txBody>
                      <a:tcPr>
                        <a:blipFill>
                          <a:blip r:embed="rId5"/>
                          <a:stretch>
                            <a:fillRect l="-952" t="-298485" r="-645714" b="-13636"/>
                          </a:stretch>
                        </a:blipFill>
                      </a:tcPr>
                    </a:tc>
                    <a:tc>
                      <a:txBody>
                        <a:bodyPr/>
                        <a:lstStyle/>
                        <a:p>
                          <a:endParaRPr lang="en-US"/>
                        </a:p>
                      </a:txBody>
                      <a:tcPr>
                        <a:blipFill>
                          <a:blip r:embed="rId5"/>
                          <a:stretch>
                            <a:fillRect l="-47321" t="-298485" r="-202679" b="-13636"/>
                          </a:stretch>
                        </a:blipFill>
                      </a:tcPr>
                    </a:tc>
                    <a:tc>
                      <a:txBody>
                        <a:bodyPr/>
                        <a:lstStyle/>
                        <a:p>
                          <a:endParaRPr lang="en-US"/>
                        </a:p>
                      </a:txBody>
                      <a:tcPr>
                        <a:blipFill>
                          <a:blip r:embed="rId5"/>
                          <a:stretch>
                            <a:fillRect l="-146667" t="-298485" r="-101778" b="-13636"/>
                          </a:stretch>
                        </a:blipFill>
                      </a:tcPr>
                    </a:tc>
                    <a:tc>
                      <a:txBody>
                        <a:bodyPr/>
                        <a:lstStyle/>
                        <a:p>
                          <a:endParaRPr lang="en-US"/>
                        </a:p>
                      </a:txBody>
                      <a:tcPr>
                        <a:blipFill>
                          <a:blip r:embed="rId5"/>
                          <a:stretch>
                            <a:fillRect l="-247768" t="-298485" r="-2232" b="-13636"/>
                          </a:stretch>
                        </a:blipFill>
                      </a:tcPr>
                    </a:tc>
                    <a:extLst>
                      <a:ext uri="{0D108BD9-81ED-4DB2-BD59-A6C34878D82A}">
                        <a16:rowId xmlns:a16="http://schemas.microsoft.com/office/drawing/2014/main" val="1545025759"/>
                      </a:ext>
                    </a:extLst>
                  </a:tr>
                </a:tbl>
              </a:graphicData>
            </a:graphic>
          </p:graphicFrame>
        </mc:Fallback>
      </mc:AlternateContent>
    </p:spTree>
    <p:extLst>
      <p:ext uri="{BB962C8B-B14F-4D97-AF65-F5344CB8AC3E}">
        <p14:creationId xmlns:p14="http://schemas.microsoft.com/office/powerpoint/2010/main" val="2330264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3623A-0A85-2650-1805-053EC65317A8}"/>
              </a:ext>
            </a:extLst>
          </p:cNvPr>
          <p:cNvSpPr>
            <a:spLocks noGrp="1"/>
          </p:cNvSpPr>
          <p:nvPr>
            <p:ph type="title"/>
          </p:nvPr>
        </p:nvSpPr>
        <p:spPr/>
        <p:txBody>
          <a:bodyPr/>
          <a:lstStyle/>
          <a:p>
            <a:r>
              <a:rPr lang="en-US" dirty="0"/>
              <a:t>Wrap-up</a:t>
            </a:r>
          </a:p>
        </p:txBody>
      </p:sp>
      <p:sp>
        <p:nvSpPr>
          <p:cNvPr id="21" name="Fußzeilenplatzhalter 20">
            <a:extLst>
              <a:ext uri="{FF2B5EF4-FFF2-40B4-BE49-F238E27FC236}">
                <a16:creationId xmlns:a16="http://schemas.microsoft.com/office/drawing/2014/main" id="{3ED919BE-049B-3086-FFFD-60F880AD2645}"/>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18283139-2AA1-A71B-760B-BB20FA2348D1}"/>
              </a:ext>
            </a:extLst>
          </p:cNvPr>
          <p:cNvSpPr>
            <a:spLocks noGrp="1"/>
          </p:cNvSpPr>
          <p:nvPr>
            <p:ph type="sldNum" sz="quarter" idx="12"/>
          </p:nvPr>
        </p:nvSpPr>
        <p:spPr/>
        <p:txBody>
          <a:bodyPr/>
          <a:lstStyle/>
          <a:p>
            <a:fld id="{9E4A4AE1-0A76-41A0-8B58-58D6B4CCB40E}" type="slidenum">
              <a:rPr lang="en-US" smtClean="0"/>
              <a:t>29</a:t>
            </a:fld>
            <a:endParaRPr lang="en-US"/>
          </a:p>
        </p:txBody>
      </p:sp>
      <p:cxnSp>
        <p:nvCxnSpPr>
          <p:cNvPr id="10" name="Gerader Verbinder 9">
            <a:extLst>
              <a:ext uri="{FF2B5EF4-FFF2-40B4-BE49-F238E27FC236}">
                <a16:creationId xmlns:a16="http://schemas.microsoft.com/office/drawing/2014/main" id="{3E46F34E-245E-9F8F-F419-AF731406D1A4}"/>
              </a:ext>
            </a:extLst>
          </p:cNvPr>
          <p:cNvCxnSpPr>
            <a:cxnSpLocks/>
            <a:endCxn id="11"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B7604230-EA17-72E3-1449-2980C5362B96}"/>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r Verbinder 22">
            <a:extLst>
              <a:ext uri="{FF2B5EF4-FFF2-40B4-BE49-F238E27FC236}">
                <a16:creationId xmlns:a16="http://schemas.microsoft.com/office/drawing/2014/main" id="{9B6C5727-B7A8-B415-250E-028298FB1F77}"/>
              </a:ext>
            </a:extLst>
          </p:cNvPr>
          <p:cNvCxnSpPr>
            <a:cxnSpLocks/>
            <a:stCxn id="11" idx="6"/>
            <a:endCxn id="24"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713279E5-37FF-F071-6DF1-80E7071595F1}"/>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31F8F226-B128-6605-6250-4EA1EC2C0C02}"/>
              </a:ext>
            </a:extLst>
          </p:cNvPr>
          <p:cNvCxnSpPr>
            <a:cxnSpLocks/>
            <a:stCxn id="31" idx="6"/>
            <a:endCxn id="26"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2C5CF3BA-D9AD-3833-5CAE-0CA5117C0DE5}"/>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Gerader Verbinder 27">
            <a:extLst>
              <a:ext uri="{FF2B5EF4-FFF2-40B4-BE49-F238E27FC236}">
                <a16:creationId xmlns:a16="http://schemas.microsoft.com/office/drawing/2014/main" id="{EE289133-3676-EA58-5FF2-B403FAC744CE}"/>
              </a:ext>
            </a:extLst>
          </p:cNvPr>
          <p:cNvCxnSpPr>
            <a:cxnSpLocks/>
            <a:stCxn id="35" idx="6"/>
            <a:endCxn id="29"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812B4AEB-89A9-4829-72F5-DF3B4FF237DF}"/>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Gerader Verbinder 29">
            <a:extLst>
              <a:ext uri="{FF2B5EF4-FFF2-40B4-BE49-F238E27FC236}">
                <a16:creationId xmlns:a16="http://schemas.microsoft.com/office/drawing/2014/main" id="{021E31DA-1852-46E1-C4C3-5CD71DEDA583}"/>
              </a:ext>
            </a:extLst>
          </p:cNvPr>
          <p:cNvCxnSpPr>
            <a:cxnSpLocks/>
            <a:stCxn id="29" idx="6"/>
            <a:endCxn id="31"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1" name="Ellipse 30">
            <a:extLst>
              <a:ext uri="{FF2B5EF4-FFF2-40B4-BE49-F238E27FC236}">
                <a16:creationId xmlns:a16="http://schemas.microsoft.com/office/drawing/2014/main" id="{BC3C34EA-B099-6DDC-0616-BCCD8F5F167A}"/>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r Verbinder 31">
            <a:extLst>
              <a:ext uri="{FF2B5EF4-FFF2-40B4-BE49-F238E27FC236}">
                <a16:creationId xmlns:a16="http://schemas.microsoft.com/office/drawing/2014/main" id="{7858645D-87FC-1446-7E31-C822FDC5B957}"/>
              </a:ext>
            </a:extLst>
          </p:cNvPr>
          <p:cNvCxnSpPr>
            <a:cxnSpLocks/>
            <a:stCxn id="24" idx="6"/>
            <a:endCxn id="3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6F1BDBF1-A888-8E40-5D85-357C5DC818A4}"/>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Gerader Verbinder 33">
            <a:extLst>
              <a:ext uri="{FF2B5EF4-FFF2-40B4-BE49-F238E27FC236}">
                <a16:creationId xmlns:a16="http://schemas.microsoft.com/office/drawing/2014/main" id="{C7D3FC7B-3DE1-BFE4-07B2-A33952663EFF}"/>
              </a:ext>
            </a:extLst>
          </p:cNvPr>
          <p:cNvCxnSpPr>
            <a:cxnSpLocks/>
            <a:stCxn id="33" idx="6"/>
            <a:endCxn id="35"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F4255CAB-5057-1B45-C771-EA80DF31E419}"/>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Inhaltsplatzhalter 5">
                <a:extLst>
                  <a:ext uri="{FF2B5EF4-FFF2-40B4-BE49-F238E27FC236}">
                    <a16:creationId xmlns:a16="http://schemas.microsoft.com/office/drawing/2014/main" id="{AE38C252-4954-9EB4-EBEF-99084758E3DC}"/>
                  </a:ext>
                </a:extLst>
              </p:cNvPr>
              <p:cNvSpPr>
                <a:spLocks noGrp="1"/>
              </p:cNvSpPr>
              <p:nvPr>
                <p:ph idx="1"/>
              </p:nvPr>
            </p:nvSpPr>
            <p:spPr>
              <a:xfrm>
                <a:off x="493159" y="1304818"/>
                <a:ext cx="11188557" cy="5106255"/>
              </a:xfrm>
            </p:spPr>
            <p:txBody>
              <a:bodyPr/>
              <a:lstStyle/>
              <a:p>
                <a:r>
                  <a:rPr lang="en-US" dirty="0"/>
                  <a:t>Leptoquarks couple simultaneously to leptons and quarks</a:t>
                </a:r>
              </a:p>
              <a:p>
                <a:r>
                  <a:rPr lang="en-US" dirty="0"/>
                  <a:t>Spin: 0 (scalar LQs) or 1 (vector LQs) </a:t>
                </a:r>
              </a:p>
              <a:p>
                <a:r>
                  <a:rPr lang="en-US" dirty="0"/>
                  <a:t>Decay into lepton-quark pair</a:t>
                </a:r>
              </a:p>
              <a:p>
                <a:r>
                  <a:rPr lang="en-US" dirty="0"/>
                  <a:t>Production modes:	 pair production, single production, resonant production, </a:t>
                </a:r>
                <a:br>
                  <a:rPr lang="en-US" dirty="0"/>
                </a:br>
                <a:r>
                  <a:rPr lang="en-US" dirty="0"/>
                  <a:t>			 Drell-Yan production</a:t>
                </a:r>
              </a:p>
              <a:p>
                <a:r>
                  <a:rPr lang="en-US" dirty="0"/>
                  <a:t>Focus paper:</a:t>
                </a:r>
              </a:p>
              <a:p>
                <a:pPr marL="534988" lvl="1"/>
                <a:r>
                  <a:rPr lang="en-US" dirty="0"/>
                  <a:t>Decay of leptoquarks in the </a:t>
                </a:r>
                <a14:m>
                  <m:oMath xmlns:m="http://schemas.openxmlformats.org/officeDocument/2006/math">
                    <m:r>
                      <m:rPr>
                        <m:sty m:val="p"/>
                      </m:rPr>
                      <a:rPr lang="de-DE" b="0" i="0" smtClean="0">
                        <a:latin typeface="Cambria Math" panose="02040503050406030204" pitchFamily="18" charset="0"/>
                      </a:rPr>
                      <m:t>bτ</m:t>
                    </m:r>
                  </m:oMath>
                </a14:m>
                <a:r>
                  <a:rPr lang="en-US" dirty="0"/>
                  <a:t> final state</a:t>
                </a:r>
              </a:p>
              <a:p>
                <a:pPr marL="534988" lvl="1"/>
                <a:r>
                  <a:rPr lang="en-US" dirty="0"/>
                  <a:t>ATLAS Run 2 measurements </a:t>
                </a:r>
                <a14:m>
                  <m:oMath xmlns:m="http://schemas.openxmlformats.org/officeDocument/2006/math">
                    <m:d>
                      <m:dPr>
                        <m:ctrlPr>
                          <a:rPr lang="de-DE" b="0" i="1" smtClean="0">
                            <a:latin typeface="Cambria Math" panose="02040503050406030204" pitchFamily="18" charset="0"/>
                          </a:rPr>
                        </m:ctrlPr>
                      </m:dPr>
                      <m:e>
                        <m:rad>
                          <m:radPr>
                            <m:degHide m:val="on"/>
                            <m:ctrlPr>
                              <a:rPr lang="de-DE" b="0" i="1" smtClean="0">
                                <a:latin typeface="Cambria Math" panose="02040503050406030204" pitchFamily="18" charset="0"/>
                              </a:rPr>
                            </m:ctrlPr>
                          </m:radPr>
                          <m:deg/>
                          <m:e>
                            <m:r>
                              <a:rPr lang="de-DE" b="0" i="1" smtClean="0">
                                <a:latin typeface="Cambria Math" panose="02040503050406030204" pitchFamily="18" charset="0"/>
                              </a:rPr>
                              <m:t>𝑠</m:t>
                            </m:r>
                          </m:e>
                        </m:rad>
                        <m:r>
                          <a:rPr lang="de-DE" b="0" i="1" smtClean="0">
                            <a:latin typeface="Cambria Math" panose="02040503050406030204" pitchFamily="18" charset="0"/>
                          </a:rPr>
                          <m:t>=13 </m:t>
                        </m:r>
                        <m:r>
                          <m:rPr>
                            <m:sty m:val="p"/>
                          </m:rPr>
                          <a:rPr lang="de-DE" b="0" i="0" smtClean="0">
                            <a:latin typeface="Cambria Math" panose="02040503050406030204" pitchFamily="18" charset="0"/>
                          </a:rPr>
                          <m:t>TeV</m:t>
                        </m:r>
                      </m:e>
                    </m:d>
                  </m:oMath>
                </a14:m>
                <a:endParaRPr lang="en-US" dirty="0"/>
              </a:p>
              <a:p>
                <a:r>
                  <a:rPr lang="en-US" dirty="0"/>
                  <a:t>Analysis steps: </a:t>
                </a:r>
              </a:p>
              <a:p>
                <a:pPr marL="914400" lvl="1" indent="-457200">
                  <a:buFont typeface="+mj-lt"/>
                  <a:buAutoNum type="arabicPeriod"/>
                </a:pPr>
                <a:r>
                  <a:rPr lang="en-US" dirty="0"/>
                  <a:t>Object Reconstruction and Identification (jet and </a:t>
                </a:r>
                <a14:m>
                  <m:oMath xmlns:m="http://schemas.openxmlformats.org/officeDocument/2006/math">
                    <m:r>
                      <a:rPr lang="de-DE" b="0" i="1" smtClean="0">
                        <a:latin typeface="Cambria Math" panose="02040503050406030204" pitchFamily="18" charset="0"/>
                      </a:rPr>
                      <m:t>𝜏</m:t>
                    </m:r>
                  </m:oMath>
                </a14:m>
                <a:r>
                  <a:rPr lang="en-US" dirty="0"/>
                  <a:t>)</a:t>
                </a:r>
              </a:p>
              <a:p>
                <a:pPr marL="914400" lvl="1" indent="-457200">
                  <a:buFont typeface="+mj-lt"/>
                  <a:buAutoNum type="arabicPeriod"/>
                </a:pPr>
                <a:r>
                  <a:rPr lang="en-US" dirty="0"/>
                  <a:t>Event selection (signal region)</a:t>
                </a:r>
              </a:p>
              <a:p>
                <a:pPr marL="914400" lvl="1" indent="-457200">
                  <a:buFont typeface="+mj-lt"/>
                  <a:buAutoNum type="arabicPeriod"/>
                </a:pPr>
                <a:r>
                  <a:rPr lang="en-US" dirty="0"/>
                  <a:t>Background estimation (control and validation region)</a:t>
                </a:r>
              </a:p>
              <a:p>
                <a:endParaRPr lang="en-US" dirty="0"/>
              </a:p>
            </p:txBody>
          </p:sp>
        </mc:Choice>
        <mc:Fallback xmlns="">
          <p:sp>
            <p:nvSpPr>
              <p:cNvPr id="6" name="Inhaltsplatzhalter 5">
                <a:extLst>
                  <a:ext uri="{FF2B5EF4-FFF2-40B4-BE49-F238E27FC236}">
                    <a16:creationId xmlns:a16="http://schemas.microsoft.com/office/drawing/2014/main" id="{AE38C252-4954-9EB4-EBEF-99084758E3DC}"/>
                  </a:ext>
                </a:extLst>
              </p:cNvPr>
              <p:cNvSpPr>
                <a:spLocks noGrp="1" noRot="1" noChangeAspect="1" noMove="1" noResize="1" noEditPoints="1" noAdjustHandles="1" noChangeArrowheads="1" noChangeShapeType="1" noTextEdit="1"/>
              </p:cNvSpPr>
              <p:nvPr>
                <p:ph idx="1"/>
              </p:nvPr>
            </p:nvSpPr>
            <p:spPr>
              <a:xfrm>
                <a:off x="493159" y="1304818"/>
                <a:ext cx="11188557" cy="5106255"/>
              </a:xfrm>
              <a:blipFill>
                <a:blip r:embed="rId3"/>
                <a:stretch>
                  <a:fillRect l="-763" t="-1551" b="-716"/>
                </a:stretch>
              </a:blipFill>
            </p:spPr>
            <p:txBody>
              <a:bodyPr/>
              <a:lstStyle/>
              <a:p>
                <a:r>
                  <a:rPr lang="en-US">
                    <a:noFill/>
                  </a:rPr>
                  <a:t> </a:t>
                </a:r>
              </a:p>
            </p:txBody>
          </p:sp>
        </mc:Fallback>
      </mc:AlternateContent>
      <p:sp>
        <p:nvSpPr>
          <p:cNvPr id="8" name="Datumsplatzhalter 3">
            <a:extLst>
              <a:ext uri="{FF2B5EF4-FFF2-40B4-BE49-F238E27FC236}">
                <a16:creationId xmlns:a16="http://schemas.microsoft.com/office/drawing/2014/main" id="{A1A34D2F-51E2-BD5F-1100-0DC17021B0C1}"/>
              </a:ext>
            </a:extLst>
          </p:cNvPr>
          <p:cNvSpPr>
            <a:spLocks noGrp="1"/>
          </p:cNvSpPr>
          <p:nvPr>
            <p:ph type="dt" sz="half" idx="10"/>
          </p:nvPr>
        </p:nvSpPr>
        <p:spPr>
          <a:xfrm>
            <a:off x="493159" y="6500186"/>
            <a:ext cx="3088241" cy="365125"/>
          </a:xfrm>
        </p:spPr>
        <p:txBody>
          <a:bodyPr/>
          <a:lstStyle/>
          <a:p>
            <a:r>
              <a:rPr lang="en-US"/>
              <a:t>13.01.2025</a:t>
            </a:r>
            <a:endParaRPr lang="en-US" dirty="0"/>
          </a:p>
        </p:txBody>
      </p:sp>
    </p:spTree>
    <p:extLst>
      <p:ext uri="{BB962C8B-B14F-4D97-AF65-F5344CB8AC3E}">
        <p14:creationId xmlns:p14="http://schemas.microsoft.com/office/powerpoint/2010/main" val="166476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5263129-4396-7FAF-6959-3746723400ED}"/>
              </a:ext>
            </a:extLst>
          </p:cNvPr>
          <p:cNvPicPr>
            <a:picLocks noChangeAspect="1"/>
          </p:cNvPicPr>
          <p:nvPr/>
        </p:nvPicPr>
        <p:blipFill>
          <a:blip r:embed="rId3"/>
          <a:stretch>
            <a:fillRect/>
          </a:stretch>
        </p:blipFill>
        <p:spPr>
          <a:xfrm>
            <a:off x="6096000" y="2745554"/>
            <a:ext cx="5585716" cy="3768259"/>
          </a:xfrm>
          <a:prstGeom prst="rect">
            <a:avLst/>
          </a:prstGeom>
        </p:spPr>
      </p:pic>
      <p:sp>
        <p:nvSpPr>
          <p:cNvPr id="2" name="Titel 1">
            <a:extLst>
              <a:ext uri="{FF2B5EF4-FFF2-40B4-BE49-F238E27FC236}">
                <a16:creationId xmlns:a16="http://schemas.microsoft.com/office/drawing/2014/main" id="{2953623A-0A85-2650-1805-053EC65317A8}"/>
              </a:ext>
            </a:extLst>
          </p:cNvPr>
          <p:cNvSpPr>
            <a:spLocks noGrp="1"/>
          </p:cNvSpPr>
          <p:nvPr>
            <p:ph type="title"/>
          </p:nvPr>
        </p:nvSpPr>
        <p:spPr/>
        <p:txBody>
          <a:bodyPr/>
          <a:lstStyle/>
          <a:p>
            <a:r>
              <a:rPr lang="en-US" dirty="0"/>
              <a:t>Lepton Flavor Violation</a:t>
            </a:r>
          </a:p>
        </p:txBody>
      </p:sp>
      <mc:AlternateContent xmlns:mc="http://schemas.openxmlformats.org/markup-compatibility/2006" xmlns:a14="http://schemas.microsoft.com/office/drawing/2010/main">
        <mc:Choice Requires="a14">
          <p:sp>
            <p:nvSpPr>
              <p:cNvPr id="11" name="Inhaltsplatzhalter 10">
                <a:extLst>
                  <a:ext uri="{FF2B5EF4-FFF2-40B4-BE49-F238E27FC236}">
                    <a16:creationId xmlns:a16="http://schemas.microsoft.com/office/drawing/2014/main" id="{D8E6CB19-CFA3-2589-E77D-6A245E378502}"/>
                  </a:ext>
                </a:extLst>
              </p:cNvPr>
              <p:cNvSpPr>
                <a:spLocks noGrp="1"/>
              </p:cNvSpPr>
              <p:nvPr>
                <p:ph idx="1"/>
              </p:nvPr>
            </p:nvSpPr>
            <p:spPr>
              <a:xfrm>
                <a:off x="493159" y="1304818"/>
                <a:ext cx="11188557" cy="5106255"/>
              </a:xfrm>
            </p:spPr>
            <p:txBody>
              <a:bodyPr/>
              <a:lstStyle/>
              <a:p>
                <a:r>
                  <a:rPr lang="en-US" dirty="0"/>
                  <a:t>Experimental hints towards lepton flavor violation in B decays </a:t>
                </a:r>
                <a:br>
                  <a:rPr lang="en-US" dirty="0"/>
                </a:br>
                <a:r>
                  <a:rPr lang="en-US" dirty="0"/>
                  <a:t>(</a:t>
                </a:r>
                <a:r>
                  <a:rPr lang="en-US" dirty="0">
                    <a:solidFill>
                      <a:srgbClr val="FF0000"/>
                    </a:solidFill>
                  </a:rPr>
                  <a:t>global average</a:t>
                </a:r>
                <a:r>
                  <a:rPr lang="en-US" dirty="0"/>
                  <a:t>: </a:t>
                </a:r>
                <a14:m>
                  <m:oMath xmlns:m="http://schemas.openxmlformats.org/officeDocument/2006/math">
                    <m:r>
                      <a:rPr lang="de-DE" b="0" i="1" smtClean="0">
                        <a:latin typeface="Cambria Math" panose="02040503050406030204" pitchFamily="18" charset="0"/>
                      </a:rPr>
                      <m:t>3.2</m:t>
                    </m:r>
                    <m:r>
                      <a:rPr lang="de-DE" b="0" i="1" smtClean="0">
                        <a:latin typeface="Cambria Math" panose="02040503050406030204" pitchFamily="18" charset="0"/>
                      </a:rPr>
                      <m:t>𝜎</m:t>
                    </m:r>
                  </m:oMath>
                </a14:m>
                <a:r>
                  <a:rPr lang="en-US" dirty="0"/>
                  <a:t> deviation)</a:t>
                </a:r>
              </a:p>
              <a:p>
                <a14:m>
                  <m:oMath xmlns:m="http://schemas.openxmlformats.org/officeDocument/2006/math">
                    <m:r>
                      <a:rPr lang="de-DE" b="0" i="1" smtClean="0">
                        <a:latin typeface="Cambria Math" panose="02040503050406030204" pitchFamily="18" charset="0"/>
                      </a:rPr>
                      <m:t>𝑅</m:t>
                    </m:r>
                    <m:d>
                      <m:dPr>
                        <m:ctrlPr>
                          <a:rPr lang="de-DE" b="0" i="1" smtClean="0">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𝐷</m:t>
                            </m:r>
                          </m:e>
                          <m:sup>
                            <m:d>
                              <m:dPr>
                                <m:ctrlPr>
                                  <a:rPr lang="de-DE" b="0" i="1" smtClean="0">
                                    <a:latin typeface="Cambria Math" panose="02040503050406030204" pitchFamily="18" charset="0"/>
                                  </a:rPr>
                                </m:ctrlPr>
                              </m:dPr>
                              <m:e>
                                <m:r>
                                  <a:rPr lang="de-DE" b="0" i="1" smtClean="0">
                                    <a:latin typeface="Cambria Math" panose="02040503050406030204" pitchFamily="18" charset="0"/>
                                  </a:rPr>
                                  <m:t>∗</m:t>
                                </m:r>
                              </m:e>
                            </m:d>
                          </m:sup>
                        </m:sSup>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𝐵</m:t>
                        </m:r>
                        <m:d>
                          <m:dPr>
                            <m:ctrlPr>
                              <a:rPr lang="de-DE" b="0" i="1" smtClean="0">
                                <a:latin typeface="Cambria Math" panose="02040503050406030204" pitchFamily="18" charset="0"/>
                              </a:rPr>
                            </m:ctrlPr>
                          </m:dPr>
                          <m:e>
                            <m:r>
                              <a:rPr lang="de-DE" b="0" i="1" smtClean="0">
                                <a:latin typeface="Cambria Math" panose="02040503050406030204" pitchFamily="18" charset="0"/>
                              </a:rPr>
                              <m:t>𝐵</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𝐷</m:t>
                                </m:r>
                              </m:e>
                              <m:sup>
                                <m:d>
                                  <m:dPr>
                                    <m:ctrlPr>
                                      <a:rPr lang="de-DE" b="0" i="1" smtClean="0">
                                        <a:latin typeface="Cambria Math" panose="02040503050406030204" pitchFamily="18" charset="0"/>
                                      </a:rPr>
                                    </m:ctrlPr>
                                  </m:dPr>
                                  <m:e>
                                    <m:r>
                                      <a:rPr lang="de-DE" b="0" i="1" smtClean="0">
                                        <a:latin typeface="Cambria Math" panose="02040503050406030204" pitchFamily="18" charset="0"/>
                                      </a:rPr>
                                      <m:t>∗</m:t>
                                    </m:r>
                                  </m:e>
                                </m:d>
                              </m:sup>
                            </m:sSup>
                            <m:r>
                              <a:rPr lang="de-DE" b="0" i="1" smtClean="0">
                                <a:latin typeface="Cambria Math" panose="02040503050406030204" pitchFamily="18" charset="0"/>
                              </a:rPr>
                              <m:t>𝜏</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𝜈</m:t>
                                </m:r>
                              </m:e>
                              <m:sub>
                                <m:r>
                                  <a:rPr lang="de-DE" b="0" i="1" smtClean="0">
                                    <a:latin typeface="Cambria Math" panose="02040503050406030204" pitchFamily="18" charset="0"/>
                                  </a:rPr>
                                  <m:t>𝜏</m:t>
                                </m:r>
                              </m:sub>
                            </m:sSub>
                          </m:e>
                        </m:d>
                      </m:num>
                      <m:den>
                        <m:r>
                          <a:rPr lang="de-DE" i="1">
                            <a:latin typeface="Cambria Math" panose="02040503050406030204" pitchFamily="18" charset="0"/>
                          </a:rPr>
                          <m:t>𝐵</m:t>
                        </m:r>
                        <m:d>
                          <m:dPr>
                            <m:ctrlPr>
                              <a:rPr lang="de-DE" i="1">
                                <a:latin typeface="Cambria Math" panose="02040503050406030204" pitchFamily="18" charset="0"/>
                              </a:rPr>
                            </m:ctrlPr>
                          </m:dPr>
                          <m:e>
                            <m:r>
                              <a:rPr lang="de-DE" i="1">
                                <a:latin typeface="Cambria Math" panose="02040503050406030204" pitchFamily="18" charset="0"/>
                              </a:rPr>
                              <m:t>𝐵</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𝐷</m:t>
                                </m:r>
                              </m:e>
                              <m:sup>
                                <m:d>
                                  <m:dPr>
                                    <m:ctrlPr>
                                      <a:rPr lang="de-DE" i="1">
                                        <a:latin typeface="Cambria Math" panose="02040503050406030204" pitchFamily="18" charset="0"/>
                                      </a:rPr>
                                    </m:ctrlPr>
                                  </m:dPr>
                                  <m:e>
                                    <m:r>
                                      <a:rPr lang="de-DE" i="1">
                                        <a:latin typeface="Cambria Math" panose="02040503050406030204" pitchFamily="18" charset="0"/>
                                      </a:rPr>
                                      <m:t>∗</m:t>
                                    </m:r>
                                  </m:e>
                                </m:d>
                              </m:sup>
                            </m:sSup>
                            <m:r>
                              <a:rPr lang="de-DE" b="0" i="1" smtClean="0">
                                <a:latin typeface="Cambria Math" panose="02040503050406030204" pitchFamily="18" charset="0"/>
                              </a:rPr>
                              <m:t>𝑙</m:t>
                            </m:r>
                            <m:sSub>
                              <m:sSubPr>
                                <m:ctrlPr>
                                  <a:rPr lang="de-DE" i="1" smtClean="0">
                                    <a:latin typeface="Cambria Math" panose="02040503050406030204" pitchFamily="18" charset="0"/>
                                  </a:rPr>
                                </m:ctrlPr>
                              </m:sSubPr>
                              <m:e>
                                <m:r>
                                  <a:rPr lang="de-DE" i="1">
                                    <a:latin typeface="Cambria Math" panose="02040503050406030204" pitchFamily="18" charset="0"/>
                                  </a:rPr>
                                  <m:t>𝜈</m:t>
                                </m:r>
                              </m:e>
                              <m:sub>
                                <m:r>
                                  <a:rPr lang="de-DE" b="0" i="1" smtClean="0">
                                    <a:latin typeface="Cambria Math" panose="02040503050406030204" pitchFamily="18" charset="0"/>
                                  </a:rPr>
                                  <m:t>𝑙</m:t>
                                </m:r>
                              </m:sub>
                            </m:sSub>
                          </m:e>
                        </m:d>
                      </m:den>
                    </m:f>
                  </m:oMath>
                </a14:m>
                <a:endParaRPr lang="en-US" dirty="0"/>
              </a:p>
              <a:p>
                <a:endParaRPr lang="en-US" dirty="0"/>
              </a:p>
            </p:txBody>
          </p:sp>
        </mc:Choice>
        <mc:Fallback xmlns="">
          <p:sp>
            <p:nvSpPr>
              <p:cNvPr id="11" name="Inhaltsplatzhalter 10">
                <a:extLst>
                  <a:ext uri="{FF2B5EF4-FFF2-40B4-BE49-F238E27FC236}">
                    <a16:creationId xmlns:a16="http://schemas.microsoft.com/office/drawing/2014/main" id="{D8E6CB19-CFA3-2589-E77D-6A245E378502}"/>
                  </a:ext>
                </a:extLst>
              </p:cNvPr>
              <p:cNvSpPr>
                <a:spLocks noGrp="1" noRot="1" noChangeAspect="1" noMove="1" noResize="1" noEditPoints="1" noAdjustHandles="1" noChangeArrowheads="1" noChangeShapeType="1" noTextEdit="1"/>
              </p:cNvSpPr>
              <p:nvPr>
                <p:ph idx="1"/>
              </p:nvPr>
            </p:nvSpPr>
            <p:spPr>
              <a:xfrm>
                <a:off x="493159" y="1304818"/>
                <a:ext cx="11188557" cy="5106255"/>
              </a:xfrm>
              <a:blipFill>
                <a:blip r:embed="rId4"/>
                <a:stretch>
                  <a:fillRect l="-763" t="-1551"/>
                </a:stretch>
              </a:blipFill>
            </p:spPr>
            <p:txBody>
              <a:bodyPr/>
              <a:lstStyle/>
              <a:p>
                <a:r>
                  <a:rPr lang="en-US">
                    <a:noFill/>
                  </a:rPr>
                  <a:t> </a:t>
                </a:r>
              </a:p>
            </p:txBody>
          </p:sp>
        </mc:Fallback>
      </mc:AlternateContent>
      <p:sp>
        <p:nvSpPr>
          <p:cNvPr id="16" name="Fußzeilenplatzhalter 15">
            <a:extLst>
              <a:ext uri="{FF2B5EF4-FFF2-40B4-BE49-F238E27FC236}">
                <a16:creationId xmlns:a16="http://schemas.microsoft.com/office/drawing/2014/main" id="{529AF95E-1EC5-0BEE-BDAA-8E786AEFD3FD}"/>
              </a:ext>
            </a:extLst>
          </p:cNvPr>
          <p:cNvSpPr>
            <a:spLocks noGrp="1"/>
          </p:cNvSpPr>
          <p:nvPr>
            <p:ph type="ftr" sz="quarter" idx="11"/>
          </p:nvPr>
        </p:nvSpPr>
        <p:spPr/>
        <p:txBody>
          <a:bodyPr/>
          <a:lstStyle/>
          <a:p>
            <a:r>
              <a:rPr lang="en-US" dirty="0"/>
              <a:t>Maria Leibelt - leptoquarks decaying into the btau final state</a:t>
            </a:r>
          </a:p>
        </p:txBody>
      </p:sp>
      <p:sp>
        <p:nvSpPr>
          <p:cNvPr id="17" name="Foliennummernplatzhalter 16">
            <a:extLst>
              <a:ext uri="{FF2B5EF4-FFF2-40B4-BE49-F238E27FC236}">
                <a16:creationId xmlns:a16="http://schemas.microsoft.com/office/drawing/2014/main" id="{6CEB3329-4240-A1F0-0880-A27EEFEC939C}"/>
              </a:ext>
            </a:extLst>
          </p:cNvPr>
          <p:cNvSpPr>
            <a:spLocks noGrp="1"/>
          </p:cNvSpPr>
          <p:nvPr>
            <p:ph type="sldNum" sz="quarter" idx="12"/>
          </p:nvPr>
        </p:nvSpPr>
        <p:spPr/>
        <p:txBody>
          <a:bodyPr/>
          <a:lstStyle/>
          <a:p>
            <a:fld id="{9E4A4AE1-0A76-41A0-8B58-58D6B4CCB40E}" type="slidenum">
              <a:rPr lang="en-US" smtClean="0"/>
              <a:t>3</a:t>
            </a:fld>
            <a:endParaRPr lang="en-US" dirty="0"/>
          </a:p>
        </p:txBody>
      </p:sp>
      <p:cxnSp>
        <p:nvCxnSpPr>
          <p:cNvPr id="5" name="Gerader Verbinder 4">
            <a:extLst>
              <a:ext uri="{FF2B5EF4-FFF2-40B4-BE49-F238E27FC236}">
                <a16:creationId xmlns:a16="http://schemas.microsoft.com/office/drawing/2014/main" id="{852FF8B4-24AE-F969-4667-DEEF346FA8A2}"/>
              </a:ext>
            </a:extLst>
          </p:cNvPr>
          <p:cNvCxnSpPr>
            <a:cxnSpLocks/>
            <a:endCxn id="6"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6" name="Ellipse 5">
            <a:extLst>
              <a:ext uri="{FF2B5EF4-FFF2-40B4-BE49-F238E27FC236}">
                <a16:creationId xmlns:a16="http://schemas.microsoft.com/office/drawing/2014/main" id="{80830E25-CC63-9785-27A7-763663EDD5CC}"/>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umsplatzhalter 3">
            <a:extLst>
              <a:ext uri="{FF2B5EF4-FFF2-40B4-BE49-F238E27FC236}">
                <a16:creationId xmlns:a16="http://schemas.microsoft.com/office/drawing/2014/main" id="{D2B9A97F-C36E-57FE-5757-3010B282C25C}"/>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14" name="Textfeld 13">
            <a:extLst>
              <a:ext uri="{FF2B5EF4-FFF2-40B4-BE49-F238E27FC236}">
                <a16:creationId xmlns:a16="http://schemas.microsoft.com/office/drawing/2014/main" id="{F33EC3B4-A098-08A3-B4BB-F3F3859B6AD3}"/>
              </a:ext>
            </a:extLst>
          </p:cNvPr>
          <p:cNvSpPr txBox="1"/>
          <p:nvPr/>
        </p:nvSpPr>
        <p:spPr>
          <a:xfrm>
            <a:off x="173984" y="0"/>
            <a:ext cx="2189375" cy="261610"/>
          </a:xfrm>
          <a:prstGeom prst="rect">
            <a:avLst/>
          </a:prstGeom>
          <a:noFill/>
        </p:spPr>
        <p:txBody>
          <a:bodyPr wrap="square">
            <a:spAutoFit/>
          </a:bodyPr>
          <a:lstStyle/>
          <a:p>
            <a:pPr algn="ctr"/>
            <a:r>
              <a:rPr lang="en-US" sz="1100" dirty="0">
                <a:solidFill>
                  <a:srgbClr val="96BACC"/>
                </a:solidFill>
              </a:rPr>
              <a:t>Leptoquarks</a:t>
            </a:r>
          </a:p>
        </p:txBody>
      </p:sp>
      <p:sp>
        <p:nvSpPr>
          <p:cNvPr id="12" name="Call-out: Line 11">
            <a:extLst>
              <a:ext uri="{FF2B5EF4-FFF2-40B4-BE49-F238E27FC236}">
                <a16:creationId xmlns:a16="http://schemas.microsoft.com/office/drawing/2014/main" id="{2B6D93D3-091C-2D3C-5D3A-AA194BC929B5}"/>
              </a:ext>
            </a:extLst>
          </p:cNvPr>
          <p:cNvSpPr/>
          <p:nvPr/>
        </p:nvSpPr>
        <p:spPr>
          <a:xfrm rot="16200000">
            <a:off x="7459614" y="4972293"/>
            <a:ext cx="469345" cy="1413485"/>
          </a:xfrm>
          <a:prstGeom prst="borderCallout1">
            <a:avLst>
              <a:gd name="adj1" fmla="val 89321"/>
              <a:gd name="adj2" fmla="val 226435"/>
              <a:gd name="adj3" fmla="val 57738"/>
              <a:gd name="adj4" fmla="val 100250"/>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A64463C-0387-7800-B388-8867622B3703}"/>
              </a:ext>
            </a:extLst>
          </p:cNvPr>
          <p:cNvSpPr txBox="1"/>
          <p:nvPr/>
        </p:nvSpPr>
        <p:spPr>
          <a:xfrm>
            <a:off x="8370547" y="5484761"/>
            <a:ext cx="975661" cy="369332"/>
          </a:xfrm>
          <a:prstGeom prst="rect">
            <a:avLst/>
          </a:prstGeom>
          <a:noFill/>
        </p:spPr>
        <p:txBody>
          <a:bodyPr wrap="square" rtlCol="0">
            <a:spAutoFit/>
          </a:bodyPr>
          <a:lstStyle/>
          <a:p>
            <a:r>
              <a:rPr lang="en-US" b="1" dirty="0"/>
              <a:t>theory</a:t>
            </a:r>
          </a:p>
        </p:txBody>
      </p:sp>
      <p:pic>
        <p:nvPicPr>
          <p:cNvPr id="23" name="Picture 22" descr="A diagram of a line with arrows and letters&#10;&#10;Description automatically generated">
            <a:extLst>
              <a:ext uri="{FF2B5EF4-FFF2-40B4-BE49-F238E27FC236}">
                <a16:creationId xmlns:a16="http://schemas.microsoft.com/office/drawing/2014/main" id="{5DC6C6CC-A35E-BED9-AAD6-72FBCA0D902C}"/>
              </a:ext>
            </a:extLst>
          </p:cNvPr>
          <p:cNvPicPr>
            <a:picLocks noChangeAspect="1"/>
          </p:cNvPicPr>
          <p:nvPr/>
        </p:nvPicPr>
        <p:blipFill>
          <a:blip r:embed="rId5">
            <a:extLst>
              <a:ext uri="{28A0092B-C50C-407E-A947-70E740481C1C}">
                <a14:useLocalDpi xmlns:a14="http://schemas.microsoft.com/office/drawing/2010/main" val="0"/>
              </a:ext>
            </a:extLst>
          </a:blip>
          <a:srcRect l="1" t="9681" r="-2113"/>
          <a:stretch/>
        </p:blipFill>
        <p:spPr>
          <a:xfrm>
            <a:off x="596389" y="3447695"/>
            <a:ext cx="5627629" cy="2602757"/>
          </a:xfrm>
          <a:prstGeom prst="rect">
            <a:avLst/>
          </a:prstGeom>
        </p:spPr>
      </p:pic>
    </p:spTree>
    <p:extLst>
      <p:ext uri="{BB962C8B-B14F-4D97-AF65-F5344CB8AC3E}">
        <p14:creationId xmlns:p14="http://schemas.microsoft.com/office/powerpoint/2010/main" val="542772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4612A-8E35-42D0-D8C3-9CA51D4EE11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90A8E73-9259-2362-3FFE-D27767CEEEAA}"/>
              </a:ext>
            </a:extLst>
          </p:cNvPr>
          <p:cNvGrpSpPr/>
          <p:nvPr/>
        </p:nvGrpSpPr>
        <p:grpSpPr>
          <a:xfrm>
            <a:off x="6729573" y="2784292"/>
            <a:ext cx="4972691" cy="3955549"/>
            <a:chOff x="4643919" y="972210"/>
            <a:chExt cx="6543534" cy="5233382"/>
          </a:xfrm>
        </p:grpSpPr>
        <p:pic>
          <p:nvPicPr>
            <p:cNvPr id="7" name="Picture 6">
              <a:extLst>
                <a:ext uri="{FF2B5EF4-FFF2-40B4-BE49-F238E27FC236}">
                  <a16:creationId xmlns:a16="http://schemas.microsoft.com/office/drawing/2014/main" id="{A5901582-4F84-7A89-AB98-134EB68072D9}"/>
                </a:ext>
              </a:extLst>
            </p:cNvPr>
            <p:cNvPicPr>
              <a:picLocks noChangeAspect="1"/>
            </p:cNvPicPr>
            <p:nvPr/>
          </p:nvPicPr>
          <p:blipFill>
            <a:blip r:embed="rId3"/>
            <a:stretch>
              <a:fillRect/>
            </a:stretch>
          </p:blipFill>
          <p:spPr>
            <a:xfrm>
              <a:off x="4643919" y="1215706"/>
              <a:ext cx="6543534" cy="4989886"/>
            </a:xfrm>
            <a:prstGeom prst="rect">
              <a:avLst/>
            </a:prstGeom>
          </p:spPr>
        </p:pic>
        <p:sp>
          <p:nvSpPr>
            <p:cNvPr id="5" name="TextBox 4">
              <a:extLst>
                <a:ext uri="{FF2B5EF4-FFF2-40B4-BE49-F238E27FC236}">
                  <a16:creationId xmlns:a16="http://schemas.microsoft.com/office/drawing/2014/main" id="{DE2D73E9-7C77-A300-0709-0E31E67DC9E1}"/>
                </a:ext>
              </a:extLst>
            </p:cNvPr>
            <p:cNvSpPr txBox="1"/>
            <p:nvPr/>
          </p:nvSpPr>
          <p:spPr>
            <a:xfrm>
              <a:off x="7447382" y="972210"/>
              <a:ext cx="1789297" cy="519207"/>
            </a:xfrm>
            <a:prstGeom prst="rect">
              <a:avLst/>
            </a:prstGeom>
            <a:noFill/>
          </p:spPr>
          <p:txBody>
            <a:bodyPr wrap="square" rtlCol="0">
              <a:spAutoFit/>
            </a:bodyPr>
            <a:lstStyle/>
            <a:p>
              <a:pPr algn="ctr"/>
              <a:r>
                <a:rPr lang="en-US" b="1" dirty="0"/>
                <a:t>Yang-Mills</a:t>
              </a:r>
            </a:p>
          </p:txBody>
        </p:sp>
      </p:grpSp>
      <p:sp>
        <p:nvSpPr>
          <p:cNvPr id="2" name="Titel 1">
            <a:extLst>
              <a:ext uri="{FF2B5EF4-FFF2-40B4-BE49-F238E27FC236}">
                <a16:creationId xmlns:a16="http://schemas.microsoft.com/office/drawing/2014/main" id="{9FA4C191-CA16-DFA4-5450-AA6DDE0A3D0A}"/>
              </a:ext>
            </a:extLst>
          </p:cNvPr>
          <p:cNvSpPr>
            <a:spLocks noGrp="1"/>
          </p:cNvSpPr>
          <p:nvPr>
            <p:ph type="title"/>
          </p:nvPr>
        </p:nvSpPr>
        <p:spPr/>
        <p:txBody>
          <a:bodyPr/>
          <a:lstStyle/>
          <a:p>
            <a:r>
              <a:rPr lang="en-US" dirty="0"/>
              <a:t>Wrap-up</a:t>
            </a:r>
          </a:p>
        </p:txBody>
      </p:sp>
      <p:sp>
        <p:nvSpPr>
          <p:cNvPr id="22" name="Foliennummernplatzhalter 21">
            <a:extLst>
              <a:ext uri="{FF2B5EF4-FFF2-40B4-BE49-F238E27FC236}">
                <a16:creationId xmlns:a16="http://schemas.microsoft.com/office/drawing/2014/main" id="{BF267BF3-F285-00FD-E330-F8E26562A56E}"/>
              </a:ext>
            </a:extLst>
          </p:cNvPr>
          <p:cNvSpPr>
            <a:spLocks noGrp="1"/>
          </p:cNvSpPr>
          <p:nvPr>
            <p:ph type="sldNum" sz="quarter" idx="12"/>
          </p:nvPr>
        </p:nvSpPr>
        <p:spPr/>
        <p:txBody>
          <a:bodyPr/>
          <a:lstStyle/>
          <a:p>
            <a:fld id="{9E4A4AE1-0A76-41A0-8B58-58D6B4CCB40E}" type="slidenum">
              <a:rPr lang="en-US" smtClean="0"/>
              <a:t>30</a:t>
            </a:fld>
            <a:endParaRPr lang="en-US"/>
          </a:p>
        </p:txBody>
      </p:sp>
      <p:cxnSp>
        <p:nvCxnSpPr>
          <p:cNvPr id="10" name="Gerader Verbinder 9">
            <a:extLst>
              <a:ext uri="{FF2B5EF4-FFF2-40B4-BE49-F238E27FC236}">
                <a16:creationId xmlns:a16="http://schemas.microsoft.com/office/drawing/2014/main" id="{306DC6C6-175C-E11B-FFC5-DC1DCB345749}"/>
              </a:ext>
            </a:extLst>
          </p:cNvPr>
          <p:cNvCxnSpPr>
            <a:cxnSpLocks/>
            <a:endCxn id="11"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730B22D7-C48F-5E49-EA35-265BA94AD9B9}"/>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r Verbinder 22">
            <a:extLst>
              <a:ext uri="{FF2B5EF4-FFF2-40B4-BE49-F238E27FC236}">
                <a16:creationId xmlns:a16="http://schemas.microsoft.com/office/drawing/2014/main" id="{A6227A8A-4BF2-5529-C592-BEE14D1A8CD9}"/>
              </a:ext>
            </a:extLst>
          </p:cNvPr>
          <p:cNvCxnSpPr>
            <a:cxnSpLocks/>
            <a:stCxn id="11" idx="6"/>
            <a:endCxn id="24"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801B8150-648F-93B5-1756-2BC4E5039455}"/>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068834B4-8424-8BC4-3EBF-5ECAF5327072}"/>
              </a:ext>
            </a:extLst>
          </p:cNvPr>
          <p:cNvCxnSpPr>
            <a:cxnSpLocks/>
            <a:stCxn id="31" idx="6"/>
            <a:endCxn id="26"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D1621A31-B20B-8D05-4143-105586B2627C}"/>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Gerader Verbinder 27">
            <a:extLst>
              <a:ext uri="{FF2B5EF4-FFF2-40B4-BE49-F238E27FC236}">
                <a16:creationId xmlns:a16="http://schemas.microsoft.com/office/drawing/2014/main" id="{A5B4F525-8C05-C7BD-0034-384EB33965AF}"/>
              </a:ext>
            </a:extLst>
          </p:cNvPr>
          <p:cNvCxnSpPr>
            <a:cxnSpLocks/>
            <a:stCxn id="35" idx="6"/>
            <a:endCxn id="29"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94C4F583-6BEF-569E-BE5B-E5AB22A644A4}"/>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Gerader Verbinder 29">
            <a:extLst>
              <a:ext uri="{FF2B5EF4-FFF2-40B4-BE49-F238E27FC236}">
                <a16:creationId xmlns:a16="http://schemas.microsoft.com/office/drawing/2014/main" id="{7E74E310-B692-EE66-D908-624F2B607609}"/>
              </a:ext>
            </a:extLst>
          </p:cNvPr>
          <p:cNvCxnSpPr>
            <a:cxnSpLocks/>
            <a:stCxn id="29" idx="6"/>
            <a:endCxn id="31"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1" name="Ellipse 30">
            <a:extLst>
              <a:ext uri="{FF2B5EF4-FFF2-40B4-BE49-F238E27FC236}">
                <a16:creationId xmlns:a16="http://schemas.microsoft.com/office/drawing/2014/main" id="{B7A40643-11A0-5410-089E-6379BFF5B7EC}"/>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r Verbinder 31">
            <a:extLst>
              <a:ext uri="{FF2B5EF4-FFF2-40B4-BE49-F238E27FC236}">
                <a16:creationId xmlns:a16="http://schemas.microsoft.com/office/drawing/2014/main" id="{8FA93216-8E19-75DA-F7AE-B1BEE984B056}"/>
              </a:ext>
            </a:extLst>
          </p:cNvPr>
          <p:cNvCxnSpPr>
            <a:cxnSpLocks/>
            <a:stCxn id="24" idx="6"/>
            <a:endCxn id="3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F958AF21-54C4-6488-9E0B-7E3C85D59717}"/>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Gerader Verbinder 33">
            <a:extLst>
              <a:ext uri="{FF2B5EF4-FFF2-40B4-BE49-F238E27FC236}">
                <a16:creationId xmlns:a16="http://schemas.microsoft.com/office/drawing/2014/main" id="{03C603D6-8A82-E34D-DDAD-20E0AE53F51C}"/>
              </a:ext>
            </a:extLst>
          </p:cNvPr>
          <p:cNvCxnSpPr>
            <a:cxnSpLocks/>
            <a:stCxn id="33" idx="6"/>
            <a:endCxn id="35"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22088446-974E-3C70-E0D9-E6FD338291AB}"/>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Inhaltsplatzhalter 5">
                <a:extLst>
                  <a:ext uri="{FF2B5EF4-FFF2-40B4-BE49-F238E27FC236}">
                    <a16:creationId xmlns:a16="http://schemas.microsoft.com/office/drawing/2014/main" id="{ABD8B99E-DC6E-DB5A-677C-E55E7416FE00}"/>
                  </a:ext>
                </a:extLst>
              </p:cNvPr>
              <p:cNvSpPr>
                <a:spLocks noGrp="1"/>
              </p:cNvSpPr>
              <p:nvPr>
                <p:ph idx="1"/>
              </p:nvPr>
            </p:nvSpPr>
            <p:spPr>
              <a:xfrm>
                <a:off x="493159" y="1304818"/>
                <a:ext cx="11188557" cy="5106255"/>
              </a:xfrm>
            </p:spPr>
            <p:txBody>
              <a:bodyPr/>
              <a:lstStyle/>
              <a:p>
                <a:r>
                  <a:rPr lang="de-DE" dirty="0" err="1"/>
                  <a:t>Results</a:t>
                </a:r>
                <a:r>
                  <a:rPr lang="de-DE" dirty="0"/>
                  <a:t>: </a:t>
                </a:r>
              </a:p>
              <a:p>
                <a:pPr marL="534988" lvl="1"/>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𝑈</m:t>
                        </m:r>
                      </m:e>
                      <m:sub>
                        <m:r>
                          <a:rPr lang="de-DE" i="1">
                            <a:latin typeface="Cambria Math" panose="02040503050406030204" pitchFamily="18" charset="0"/>
                          </a:rPr>
                          <m:t>1</m:t>
                        </m:r>
                      </m:sub>
                    </m:sSub>
                  </m:oMath>
                </a14:m>
                <a:r>
                  <a:rPr lang="en-US" dirty="0"/>
                  <a:t>: </a:t>
                </a:r>
                <a:r>
                  <a:rPr lang="de-DE" b="0" dirty="0"/>
                  <a:t>Vector LQs </a:t>
                </a:r>
                <a:r>
                  <a:rPr lang="en-US" dirty="0"/>
                  <a:t>in the Yang-Mills </a:t>
                </a:r>
                <a14:m>
                  <m:oMath xmlns:m="http://schemas.openxmlformats.org/officeDocument/2006/math">
                    <m:d>
                      <m:dPr>
                        <m:ctrlPr>
                          <a:rPr lang="de-DE" b="0" i="1" smtClean="0">
                            <a:latin typeface="Cambria Math" panose="02040503050406030204" pitchFamily="18" charset="0"/>
                          </a:rPr>
                        </m:ctrlPr>
                      </m:dPr>
                      <m:e>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𝑈</m:t>
                            </m:r>
                          </m:e>
                          <m:sub>
                            <m:r>
                              <a:rPr lang="de-DE" b="0" i="1" smtClean="0">
                                <a:latin typeface="Cambria Math" panose="02040503050406030204" pitchFamily="18" charset="0"/>
                              </a:rPr>
                              <m:t>1</m:t>
                            </m:r>
                          </m:sub>
                          <m:sup>
                            <m:r>
                              <a:rPr lang="de-DE" b="0" i="1" smtClean="0">
                                <a:latin typeface="Cambria Math" panose="02040503050406030204" pitchFamily="18" charset="0"/>
                              </a:rPr>
                              <m:t>𝑌𝑀</m:t>
                            </m:r>
                          </m:sup>
                        </m:sSubSup>
                      </m:e>
                    </m:d>
                  </m:oMath>
                </a14:m>
                <a:r>
                  <a:rPr lang="en-US" dirty="0"/>
                  <a:t> or Minimal coupling </a:t>
                </a:r>
                <a14:m>
                  <m:oMath xmlns:m="http://schemas.openxmlformats.org/officeDocument/2006/math">
                    <m:d>
                      <m:dPr>
                        <m:ctrlPr>
                          <a:rPr lang="de-DE" i="1">
                            <a:latin typeface="Cambria Math" panose="02040503050406030204" pitchFamily="18" charset="0"/>
                          </a:rPr>
                        </m:ctrlPr>
                      </m:dPr>
                      <m:e>
                        <m:sSubSup>
                          <m:sSubSupPr>
                            <m:ctrlPr>
                              <a:rPr lang="de-DE" i="1">
                                <a:latin typeface="Cambria Math" panose="02040503050406030204" pitchFamily="18" charset="0"/>
                              </a:rPr>
                            </m:ctrlPr>
                          </m:sSubSupPr>
                          <m:e>
                            <m:r>
                              <a:rPr lang="de-DE" i="1">
                                <a:latin typeface="Cambria Math" panose="02040503050406030204" pitchFamily="18" charset="0"/>
                              </a:rPr>
                              <m:t>𝑈</m:t>
                            </m:r>
                          </m:e>
                          <m:sub>
                            <m:r>
                              <a:rPr lang="de-DE" i="1">
                                <a:latin typeface="Cambria Math" panose="02040503050406030204" pitchFamily="18" charset="0"/>
                              </a:rPr>
                              <m:t>1</m:t>
                            </m:r>
                          </m:sub>
                          <m:sup>
                            <m:r>
                              <a:rPr lang="de-DE" i="1">
                                <a:latin typeface="Cambria Math" panose="02040503050406030204" pitchFamily="18" charset="0"/>
                              </a:rPr>
                              <m:t>𝑀</m:t>
                            </m:r>
                            <m:r>
                              <a:rPr lang="de-DE" b="0" i="1" smtClean="0">
                                <a:latin typeface="Cambria Math" panose="02040503050406030204" pitchFamily="18" charset="0"/>
                              </a:rPr>
                              <m:t>𝐼𝑁</m:t>
                            </m:r>
                          </m:sup>
                        </m:sSubSup>
                      </m:e>
                    </m:d>
                  </m:oMath>
                </a14:m>
                <a:r>
                  <a:rPr lang="en-US" dirty="0"/>
                  <a:t> scenarios</a:t>
                </a:r>
              </a:p>
              <a:p>
                <a:pPr marL="534988" lvl="1"/>
                <a14:m>
                  <m:oMath xmlns:m="http://schemas.openxmlformats.org/officeDocument/2006/math">
                    <m:sSub>
                      <m:sSubPr>
                        <m:ctrlPr>
                          <a:rPr lang="de-DE" i="1">
                            <a:latin typeface="Cambria Math" panose="02040503050406030204" pitchFamily="18" charset="0"/>
                          </a:rPr>
                        </m:ctrlPr>
                      </m:sSubPr>
                      <m:e>
                        <m:acc>
                          <m:accPr>
                            <m:chr m:val="̃"/>
                            <m:ctrlPr>
                              <a:rPr lang="en-US" i="1">
                                <a:latin typeface="Cambria Math" panose="02040503050406030204" pitchFamily="18" charset="0"/>
                              </a:rPr>
                            </m:ctrlPr>
                          </m:accPr>
                          <m:e>
                            <m:r>
                              <a:rPr lang="de-DE" i="1">
                                <a:latin typeface="Cambria Math" panose="02040503050406030204" pitchFamily="18" charset="0"/>
                              </a:rPr>
                              <m:t>𝑆</m:t>
                            </m:r>
                          </m:e>
                        </m:acc>
                      </m:e>
                      <m:sub>
                        <m:r>
                          <a:rPr lang="de-DE" i="1">
                            <a:latin typeface="Cambria Math" panose="02040503050406030204" pitchFamily="18" charset="0"/>
                          </a:rPr>
                          <m:t>1</m:t>
                        </m:r>
                      </m:sub>
                    </m:sSub>
                  </m:oMath>
                </a14:m>
                <a:r>
                  <a:rPr lang="en-US" dirty="0"/>
                  <a:t>: Scalar LQs</a:t>
                </a:r>
              </a:p>
              <a:p>
                <a:pPr marL="649288" lvl="1" indent="-342900">
                  <a:buFont typeface="Aptos" panose="020B0004020202020204" pitchFamily="34" charset="0"/>
                  <a:buChar char="→"/>
                </a:pPr>
                <a:r>
                  <a:rPr lang="de-DE" dirty="0" err="1"/>
                  <a:t>No</a:t>
                </a:r>
                <a:r>
                  <a:rPr lang="de-DE" dirty="0"/>
                  <a:t> </a:t>
                </a:r>
                <a:r>
                  <a:rPr lang="de-DE" dirty="0" err="1"/>
                  <a:t>significant</a:t>
                </a:r>
                <a:r>
                  <a:rPr lang="de-DE" dirty="0"/>
                  <a:t> </a:t>
                </a:r>
                <a:r>
                  <a:rPr lang="de-DE" dirty="0" err="1"/>
                  <a:t>excess</a:t>
                </a:r>
                <a:r>
                  <a:rPr lang="de-DE" dirty="0"/>
                  <a:t> Standard Model </a:t>
                </a:r>
                <a:r>
                  <a:rPr lang="de-DE" dirty="0" err="1"/>
                  <a:t>prediction</a:t>
                </a:r>
                <a:endParaRPr lang="de-DE" dirty="0"/>
              </a:p>
              <a:p>
                <a:pPr marL="649288" lvl="1" indent="-342900">
                  <a:buFont typeface="Aptos" panose="020B0004020202020204" pitchFamily="34" charset="0"/>
                  <a:buChar char="→"/>
                </a:pPr>
                <a:r>
                  <a:rPr lang="de-DE" dirty="0" err="1"/>
                  <a:t>Exclude</a:t>
                </a:r>
                <a:r>
                  <a:rPr lang="de-DE" dirty="0"/>
                  <a:t> </a:t>
                </a:r>
                <a:r>
                  <a:rPr lang="de-DE" dirty="0" err="1"/>
                  <a:t>leptoquark</a:t>
                </a:r>
                <a:r>
                  <a:rPr lang="de-DE" dirty="0"/>
                  <a:t> </a:t>
                </a:r>
                <a:r>
                  <a:rPr lang="de-DE" dirty="0" err="1"/>
                  <a:t>mass</a:t>
                </a:r>
                <a:r>
                  <a:rPr lang="de-DE" dirty="0"/>
                  <a:t> </a:t>
                </a:r>
                <a:r>
                  <a:rPr lang="de-DE" dirty="0" err="1"/>
                  <a:t>region</a:t>
                </a:r>
                <a:endParaRPr lang="en-US" dirty="0"/>
              </a:p>
              <a:p>
                <a:endParaRPr lang="en-US" dirty="0"/>
              </a:p>
            </p:txBody>
          </p:sp>
        </mc:Choice>
        <mc:Fallback xmlns="">
          <p:sp>
            <p:nvSpPr>
              <p:cNvPr id="6" name="Inhaltsplatzhalter 5">
                <a:extLst>
                  <a:ext uri="{FF2B5EF4-FFF2-40B4-BE49-F238E27FC236}">
                    <a16:creationId xmlns:a16="http://schemas.microsoft.com/office/drawing/2014/main" id="{ABD8B99E-DC6E-DB5A-677C-E55E7416FE00}"/>
                  </a:ext>
                </a:extLst>
              </p:cNvPr>
              <p:cNvSpPr>
                <a:spLocks noGrp="1" noRot="1" noChangeAspect="1" noMove="1" noResize="1" noEditPoints="1" noAdjustHandles="1" noChangeArrowheads="1" noChangeShapeType="1" noTextEdit="1"/>
              </p:cNvSpPr>
              <p:nvPr>
                <p:ph idx="1"/>
              </p:nvPr>
            </p:nvSpPr>
            <p:spPr>
              <a:xfrm>
                <a:off x="493159" y="1304818"/>
                <a:ext cx="11188557" cy="5106255"/>
              </a:xfrm>
              <a:blipFill>
                <a:blip r:embed="rId4"/>
                <a:stretch>
                  <a:fillRect l="-763" t="-1551"/>
                </a:stretch>
              </a:blipFill>
            </p:spPr>
            <p:txBody>
              <a:bodyPr/>
              <a:lstStyle/>
              <a:p>
                <a:r>
                  <a:rPr lang="en-US">
                    <a:noFill/>
                  </a:rPr>
                  <a:t> </a:t>
                </a:r>
              </a:p>
            </p:txBody>
          </p:sp>
        </mc:Fallback>
      </mc:AlternateContent>
      <p:sp>
        <p:nvSpPr>
          <p:cNvPr id="8" name="Datumsplatzhalter 3">
            <a:extLst>
              <a:ext uri="{FF2B5EF4-FFF2-40B4-BE49-F238E27FC236}">
                <a16:creationId xmlns:a16="http://schemas.microsoft.com/office/drawing/2014/main" id="{F714EB2F-9B78-6AB0-2562-C60ABE265395}"/>
              </a:ext>
            </a:extLst>
          </p:cNvPr>
          <p:cNvSpPr>
            <a:spLocks noGrp="1"/>
          </p:cNvSpPr>
          <p:nvPr>
            <p:ph type="dt" sz="half" idx="10"/>
          </p:nvPr>
        </p:nvSpPr>
        <p:spPr>
          <a:xfrm>
            <a:off x="493159" y="6500186"/>
            <a:ext cx="3088241" cy="365125"/>
          </a:xfrm>
        </p:spPr>
        <p:txBody>
          <a:bodyPr/>
          <a:lstStyle/>
          <a:p>
            <a:r>
              <a:rPr lang="en-US"/>
              <a:t>13.01.2025</a:t>
            </a:r>
            <a:endParaRPr lang="en-US" dirty="0"/>
          </a:p>
        </p:txBody>
      </p:sp>
      <p:pic>
        <p:nvPicPr>
          <p:cNvPr id="16" name="Picture 15">
            <a:extLst>
              <a:ext uri="{FF2B5EF4-FFF2-40B4-BE49-F238E27FC236}">
                <a16:creationId xmlns:a16="http://schemas.microsoft.com/office/drawing/2014/main" id="{0071AF9F-E475-877C-A764-770CF66EAEEC}"/>
              </a:ext>
            </a:extLst>
          </p:cNvPr>
          <p:cNvPicPr>
            <a:picLocks noChangeAspect="1"/>
          </p:cNvPicPr>
          <p:nvPr/>
        </p:nvPicPr>
        <p:blipFill>
          <a:blip r:embed="rId5"/>
          <a:srcRect l="1" r="747"/>
          <a:stretch/>
        </p:blipFill>
        <p:spPr>
          <a:xfrm>
            <a:off x="596389" y="3668547"/>
            <a:ext cx="5802341" cy="2871773"/>
          </a:xfrm>
          <a:prstGeom prst="rect">
            <a:avLst/>
          </a:prstGeom>
        </p:spPr>
      </p:pic>
      <p:sp>
        <p:nvSpPr>
          <p:cNvPr id="21" name="Fußzeilenplatzhalter 20">
            <a:extLst>
              <a:ext uri="{FF2B5EF4-FFF2-40B4-BE49-F238E27FC236}">
                <a16:creationId xmlns:a16="http://schemas.microsoft.com/office/drawing/2014/main" id="{A42A79D6-B00A-FD15-2E24-5522B1AA96C2}"/>
              </a:ext>
            </a:extLst>
          </p:cNvPr>
          <p:cNvSpPr>
            <a:spLocks noGrp="1"/>
          </p:cNvSpPr>
          <p:nvPr>
            <p:ph type="ftr" sz="quarter" idx="11"/>
          </p:nvPr>
        </p:nvSpPr>
        <p:spPr/>
        <p:txBody>
          <a:bodyPr/>
          <a:lstStyle/>
          <a:p>
            <a:r>
              <a:rPr lang="en-US" dirty="0"/>
              <a:t>Maria Leibelt - leptoquarks decaying into the btau final state</a:t>
            </a:r>
          </a:p>
        </p:txBody>
      </p:sp>
    </p:spTree>
    <p:extLst>
      <p:ext uri="{BB962C8B-B14F-4D97-AF65-F5344CB8AC3E}">
        <p14:creationId xmlns:p14="http://schemas.microsoft.com/office/powerpoint/2010/main" val="165284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1DAA9-E0F7-9C45-37F9-0129C3BAB8DE}"/>
            </a:ext>
          </a:extLst>
        </p:cNvPr>
        <p:cNvGrpSpPr/>
        <p:nvPr/>
      </p:nvGrpSpPr>
      <p:grpSpPr>
        <a:xfrm>
          <a:off x="0" y="0"/>
          <a:ext cx="0" cy="0"/>
          <a:chOff x="0" y="0"/>
          <a:chExt cx="0" cy="0"/>
        </a:xfrm>
      </p:grpSpPr>
      <p:sp>
        <p:nvSpPr>
          <p:cNvPr id="21" name="Fußzeilenplatzhalter 20">
            <a:extLst>
              <a:ext uri="{FF2B5EF4-FFF2-40B4-BE49-F238E27FC236}">
                <a16:creationId xmlns:a16="http://schemas.microsoft.com/office/drawing/2014/main" id="{F9715F58-16E1-E5E5-9DBE-7EF2C5068219}"/>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648CFB0C-FCCB-5203-2706-3EB481CBD7AF}"/>
              </a:ext>
            </a:extLst>
          </p:cNvPr>
          <p:cNvSpPr>
            <a:spLocks noGrp="1"/>
          </p:cNvSpPr>
          <p:nvPr>
            <p:ph type="sldNum" sz="quarter" idx="12"/>
          </p:nvPr>
        </p:nvSpPr>
        <p:spPr/>
        <p:txBody>
          <a:bodyPr/>
          <a:lstStyle/>
          <a:p>
            <a:fld id="{9E4A4AE1-0A76-41A0-8B58-58D6B4CCB40E}" type="slidenum">
              <a:rPr lang="en-US" smtClean="0"/>
              <a:t>31</a:t>
            </a:fld>
            <a:endParaRPr lang="en-US"/>
          </a:p>
        </p:txBody>
      </p:sp>
      <p:cxnSp>
        <p:nvCxnSpPr>
          <p:cNvPr id="10" name="Gerader Verbinder 9">
            <a:extLst>
              <a:ext uri="{FF2B5EF4-FFF2-40B4-BE49-F238E27FC236}">
                <a16:creationId xmlns:a16="http://schemas.microsoft.com/office/drawing/2014/main" id="{03EF7307-4942-AF5D-EEB8-514158BB5E40}"/>
              </a:ext>
            </a:extLst>
          </p:cNvPr>
          <p:cNvCxnSpPr>
            <a:cxnSpLocks/>
            <a:endCxn id="11"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9E0EA1DF-CB73-5873-CAE9-C7F93C9765B5}"/>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r Verbinder 22">
            <a:extLst>
              <a:ext uri="{FF2B5EF4-FFF2-40B4-BE49-F238E27FC236}">
                <a16:creationId xmlns:a16="http://schemas.microsoft.com/office/drawing/2014/main" id="{B583F619-F880-10C0-49D7-22F3405434BD}"/>
              </a:ext>
            </a:extLst>
          </p:cNvPr>
          <p:cNvCxnSpPr>
            <a:cxnSpLocks/>
            <a:stCxn id="11" idx="6"/>
            <a:endCxn id="24"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464B9926-EFDB-3F1A-2119-9BA9A88B8603}"/>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A2ABE547-F269-A92D-335D-95B15FFFE972}"/>
              </a:ext>
            </a:extLst>
          </p:cNvPr>
          <p:cNvCxnSpPr>
            <a:cxnSpLocks/>
            <a:stCxn id="31" idx="6"/>
            <a:endCxn id="26"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6AC966A8-83F9-637C-EB08-365270BF5B18}"/>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Gerader Verbinder 27">
            <a:extLst>
              <a:ext uri="{FF2B5EF4-FFF2-40B4-BE49-F238E27FC236}">
                <a16:creationId xmlns:a16="http://schemas.microsoft.com/office/drawing/2014/main" id="{86D04A87-00A7-B4E2-C03B-DB061DD9AA80}"/>
              </a:ext>
            </a:extLst>
          </p:cNvPr>
          <p:cNvCxnSpPr>
            <a:cxnSpLocks/>
            <a:stCxn id="35" idx="6"/>
            <a:endCxn id="29"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5AA6D616-3C25-2998-D7CE-8300CF0201E5}"/>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Gerader Verbinder 29">
            <a:extLst>
              <a:ext uri="{FF2B5EF4-FFF2-40B4-BE49-F238E27FC236}">
                <a16:creationId xmlns:a16="http://schemas.microsoft.com/office/drawing/2014/main" id="{99CC415D-6583-ED74-FCCF-530434A6CEE2}"/>
              </a:ext>
            </a:extLst>
          </p:cNvPr>
          <p:cNvCxnSpPr>
            <a:cxnSpLocks/>
            <a:stCxn id="29" idx="6"/>
            <a:endCxn id="31"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1" name="Ellipse 30">
            <a:extLst>
              <a:ext uri="{FF2B5EF4-FFF2-40B4-BE49-F238E27FC236}">
                <a16:creationId xmlns:a16="http://schemas.microsoft.com/office/drawing/2014/main" id="{D802D207-2510-AD2B-883B-EB012857B363}"/>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r Verbinder 31">
            <a:extLst>
              <a:ext uri="{FF2B5EF4-FFF2-40B4-BE49-F238E27FC236}">
                <a16:creationId xmlns:a16="http://schemas.microsoft.com/office/drawing/2014/main" id="{4C24D650-7EFC-B7EF-8446-D28EB6C1E444}"/>
              </a:ext>
            </a:extLst>
          </p:cNvPr>
          <p:cNvCxnSpPr>
            <a:cxnSpLocks/>
            <a:stCxn id="24" idx="6"/>
            <a:endCxn id="3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0ED5473D-8ACC-46DB-F158-765332D4E364}"/>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Gerader Verbinder 33">
            <a:extLst>
              <a:ext uri="{FF2B5EF4-FFF2-40B4-BE49-F238E27FC236}">
                <a16:creationId xmlns:a16="http://schemas.microsoft.com/office/drawing/2014/main" id="{3474203E-BB06-BF78-F10D-C9FA27A3C0D4}"/>
              </a:ext>
            </a:extLst>
          </p:cNvPr>
          <p:cNvCxnSpPr>
            <a:cxnSpLocks/>
            <a:stCxn id="33" idx="6"/>
            <a:endCxn id="35"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B890567C-E74C-FCF0-A3BE-457AEC6ED5EB}"/>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r Verbinder 3">
            <a:extLst>
              <a:ext uri="{FF2B5EF4-FFF2-40B4-BE49-F238E27FC236}">
                <a16:creationId xmlns:a16="http://schemas.microsoft.com/office/drawing/2014/main" id="{46B7EB37-32DA-060A-B857-A00FDBBE366A}"/>
              </a:ext>
            </a:extLst>
          </p:cNvPr>
          <p:cNvCxnSpPr>
            <a:cxnSpLocks/>
          </p:cNvCxnSpPr>
          <p:nvPr/>
        </p:nvCxnSpPr>
        <p:spPr>
          <a:xfrm>
            <a:off x="11008479" y="279311"/>
            <a:ext cx="1184475"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Datumsplatzhalter 3">
            <a:extLst>
              <a:ext uri="{FF2B5EF4-FFF2-40B4-BE49-F238E27FC236}">
                <a16:creationId xmlns:a16="http://schemas.microsoft.com/office/drawing/2014/main" id="{4189AE1C-EBEE-0BA3-4E54-7110512EBBA7}"/>
              </a:ext>
            </a:extLst>
          </p:cNvPr>
          <p:cNvSpPr>
            <a:spLocks noGrp="1"/>
          </p:cNvSpPr>
          <p:nvPr>
            <p:ph type="dt" sz="half" idx="10"/>
          </p:nvPr>
        </p:nvSpPr>
        <p:spPr>
          <a:xfrm>
            <a:off x="493159" y="6500186"/>
            <a:ext cx="3088241" cy="365125"/>
          </a:xfrm>
        </p:spPr>
        <p:txBody>
          <a:bodyPr/>
          <a:lstStyle/>
          <a:p>
            <a:r>
              <a:rPr lang="en-US"/>
              <a:t>13.01.2025</a:t>
            </a:r>
            <a:endParaRPr lang="en-US" dirty="0"/>
          </a:p>
        </p:txBody>
      </p:sp>
      <mc:AlternateContent xmlns:mc="http://schemas.openxmlformats.org/markup-compatibility/2006" xmlns:a14="http://schemas.microsoft.com/office/drawing/2010/main">
        <mc:Choice Requires="a14">
          <p:sp>
            <p:nvSpPr>
              <p:cNvPr id="9" name="Titel 1">
                <a:extLst>
                  <a:ext uri="{FF2B5EF4-FFF2-40B4-BE49-F238E27FC236}">
                    <a16:creationId xmlns:a16="http://schemas.microsoft.com/office/drawing/2014/main" id="{54757E1E-125D-8C7B-A6A6-CFCE621B3867}"/>
                  </a:ext>
                </a:extLst>
              </p:cNvPr>
              <p:cNvSpPr txBox="1">
                <a:spLocks/>
              </p:cNvSpPr>
              <p:nvPr/>
            </p:nvSpPr>
            <p:spPr>
              <a:xfrm>
                <a:off x="501721" y="2459597"/>
                <a:ext cx="11188557" cy="258873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A2A5B"/>
                    </a:solidFill>
                    <a:latin typeface="Aptos" panose="020B0004020202020204" pitchFamily="34" charset="0"/>
                    <a:ea typeface="Verdana" panose="020B0604030504040204" pitchFamily="34" charset="0"/>
                    <a:cs typeface="Aptos Serif" panose="020B0502040204020203" pitchFamily="18" charset="0"/>
                  </a:defRPr>
                </a:lvl1pPr>
              </a:lstStyle>
              <a:p>
                <a:pPr algn="ctr"/>
                <a:r>
                  <a:rPr lang="en-US" sz="4000" b="1" dirty="0">
                    <a:solidFill>
                      <a:srgbClr val="96BACC"/>
                    </a:solidFill>
                  </a:rPr>
                  <a:t>Search for leptoquarks decaying into the </a:t>
                </a:r>
                <a14:m>
                  <m:oMath xmlns:m="http://schemas.openxmlformats.org/officeDocument/2006/math">
                    <m:r>
                      <a:rPr lang="de-DE" sz="4000" b="1" smtClean="0">
                        <a:solidFill>
                          <a:srgbClr val="96BACC"/>
                        </a:solidFill>
                        <a:latin typeface="Cambria Math" panose="02040503050406030204" pitchFamily="18" charset="0"/>
                      </a:rPr>
                      <m:t>𝐛</m:t>
                    </m:r>
                    <m:r>
                      <a:rPr lang="de-DE" sz="4000" b="1" smtClean="0">
                        <a:solidFill>
                          <a:srgbClr val="96BACC"/>
                        </a:solidFill>
                        <a:latin typeface="Cambria Math" panose="02040503050406030204" pitchFamily="18" charset="0"/>
                      </a:rPr>
                      <m:t>𝛕</m:t>
                    </m:r>
                  </m:oMath>
                </a14:m>
                <a:r>
                  <a:rPr lang="en-US" sz="4000" b="1" dirty="0">
                    <a:solidFill>
                      <a:srgbClr val="96BACC"/>
                    </a:solidFill>
                  </a:rPr>
                  <a:t> final state in pp collisions at </a:t>
                </a:r>
                <a14:m>
                  <m:oMath xmlns:m="http://schemas.openxmlformats.org/officeDocument/2006/math">
                    <m:rad>
                      <m:radPr>
                        <m:degHide m:val="on"/>
                        <m:ctrlPr>
                          <a:rPr lang="de-DE" sz="4000" b="1" i="1" smtClean="0">
                            <a:solidFill>
                              <a:srgbClr val="96BACC"/>
                            </a:solidFill>
                            <a:latin typeface="Cambria Math" panose="02040503050406030204" pitchFamily="18" charset="0"/>
                          </a:rPr>
                        </m:ctrlPr>
                      </m:radPr>
                      <m:deg/>
                      <m:e>
                        <m:r>
                          <a:rPr lang="de-DE" sz="4000" b="1" i="1" smtClean="0">
                            <a:solidFill>
                              <a:srgbClr val="96BACC"/>
                            </a:solidFill>
                            <a:latin typeface="Cambria Math" panose="02040503050406030204" pitchFamily="18" charset="0"/>
                          </a:rPr>
                          <m:t>𝒔</m:t>
                        </m:r>
                      </m:e>
                    </m:rad>
                    <m:r>
                      <a:rPr lang="de-DE" sz="4000" b="1" i="1" smtClean="0">
                        <a:solidFill>
                          <a:srgbClr val="96BACC"/>
                        </a:solidFill>
                        <a:latin typeface="Cambria Math" panose="02040503050406030204" pitchFamily="18" charset="0"/>
                      </a:rPr>
                      <m:t>=</m:t>
                    </m:r>
                    <m:r>
                      <a:rPr lang="de-DE" sz="4000" b="1" i="1" smtClean="0">
                        <a:solidFill>
                          <a:srgbClr val="96BACC"/>
                        </a:solidFill>
                        <a:latin typeface="Cambria Math" panose="02040503050406030204" pitchFamily="18" charset="0"/>
                      </a:rPr>
                      <m:t>𝟏𝟑</m:t>
                    </m:r>
                    <m:r>
                      <a:rPr lang="de-DE" sz="4000" b="1" i="1" smtClean="0">
                        <a:solidFill>
                          <a:srgbClr val="96BACC"/>
                        </a:solidFill>
                        <a:latin typeface="Cambria Math" panose="02040503050406030204" pitchFamily="18" charset="0"/>
                      </a:rPr>
                      <m:t> </m:t>
                    </m:r>
                    <m:r>
                      <a:rPr lang="de-DE" sz="4000" b="1" smtClean="0">
                        <a:solidFill>
                          <a:srgbClr val="96BACC"/>
                        </a:solidFill>
                        <a:latin typeface="Cambria Math" panose="02040503050406030204" pitchFamily="18" charset="0"/>
                      </a:rPr>
                      <m:t>𝐓𝐞𝐕</m:t>
                    </m:r>
                  </m:oMath>
                </a14:m>
                <a:r>
                  <a:rPr lang="de-DE" sz="4000" b="1" dirty="0">
                    <a:solidFill>
                      <a:srgbClr val="96BACC"/>
                    </a:solidFill>
                  </a:rPr>
                  <a:t> </a:t>
                </a:r>
                <a:r>
                  <a:rPr lang="de-DE" sz="4000" b="1" dirty="0" err="1">
                    <a:solidFill>
                      <a:srgbClr val="96BACC"/>
                    </a:solidFill>
                  </a:rPr>
                  <a:t>with</a:t>
                </a:r>
                <a:r>
                  <a:rPr lang="de-DE" sz="4000" b="1" dirty="0">
                    <a:solidFill>
                      <a:srgbClr val="96BACC"/>
                    </a:solidFill>
                  </a:rPr>
                  <a:t> </a:t>
                </a:r>
                <a:r>
                  <a:rPr lang="de-DE" sz="4000" b="1" dirty="0" err="1">
                    <a:solidFill>
                      <a:srgbClr val="96BACC"/>
                    </a:solidFill>
                  </a:rPr>
                  <a:t>the</a:t>
                </a:r>
                <a:r>
                  <a:rPr lang="de-DE" sz="4000" b="1" dirty="0">
                    <a:solidFill>
                      <a:srgbClr val="96BACC"/>
                    </a:solidFill>
                  </a:rPr>
                  <a:t> ATLAS </a:t>
                </a:r>
                <a:r>
                  <a:rPr lang="de-DE" sz="4000" b="1" dirty="0" err="1">
                    <a:solidFill>
                      <a:srgbClr val="96BACC"/>
                    </a:solidFill>
                  </a:rPr>
                  <a:t>detector</a:t>
                </a:r>
                <a:br>
                  <a:rPr lang="de-DE" b="1" dirty="0">
                    <a:solidFill>
                      <a:srgbClr val="96BACC"/>
                    </a:solidFill>
                  </a:rPr>
                </a:br>
                <a:endParaRPr lang="en-US" b="1" dirty="0">
                  <a:solidFill>
                    <a:srgbClr val="96BACC"/>
                  </a:solidFill>
                </a:endParaRPr>
              </a:p>
            </p:txBody>
          </p:sp>
        </mc:Choice>
        <mc:Fallback xmlns="">
          <p:sp>
            <p:nvSpPr>
              <p:cNvPr id="9" name="Titel 1">
                <a:extLst>
                  <a:ext uri="{FF2B5EF4-FFF2-40B4-BE49-F238E27FC236}">
                    <a16:creationId xmlns:a16="http://schemas.microsoft.com/office/drawing/2014/main" id="{54757E1E-125D-8C7B-A6A6-CFCE621B3867}"/>
                  </a:ext>
                </a:extLst>
              </p:cNvPr>
              <p:cNvSpPr txBox="1">
                <a:spLocks noRot="1" noChangeAspect="1" noMove="1" noResize="1" noEditPoints="1" noAdjustHandles="1" noChangeArrowheads="1" noChangeShapeType="1" noTextEdit="1"/>
              </p:cNvSpPr>
              <p:nvPr/>
            </p:nvSpPr>
            <p:spPr>
              <a:xfrm>
                <a:off x="501721" y="2459597"/>
                <a:ext cx="11188557" cy="2588732"/>
              </a:xfrm>
              <a:prstGeom prst="rect">
                <a:avLst/>
              </a:prstGeom>
              <a:blipFill>
                <a:blip r:embed="rId3"/>
                <a:stretch>
                  <a:fillRect t="-1647"/>
                </a:stretch>
              </a:blipFill>
            </p:spPr>
            <p:txBody>
              <a:bodyPr/>
              <a:lstStyle/>
              <a:p>
                <a:r>
                  <a:rPr lang="en-US">
                    <a:noFill/>
                  </a:rPr>
                  <a:t> </a:t>
                </a:r>
              </a:p>
            </p:txBody>
          </p:sp>
        </mc:Fallback>
      </mc:AlternateContent>
    </p:spTree>
    <p:extLst>
      <p:ext uri="{BB962C8B-B14F-4D97-AF65-F5344CB8AC3E}">
        <p14:creationId xmlns:p14="http://schemas.microsoft.com/office/powerpoint/2010/main" val="2945883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AB3C8"/>
        </a:solidFill>
        <a:effectLst/>
      </p:bgPr>
    </p:b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3ED4ED37-6647-B7E0-27A3-7B6B0057E243}"/>
              </a:ext>
            </a:extLst>
          </p:cNvPr>
          <p:cNvSpPr>
            <a:spLocks noGrp="1"/>
          </p:cNvSpPr>
          <p:nvPr>
            <p:ph type="ftr" sz="quarter" idx="11"/>
          </p:nvPr>
        </p:nvSpPr>
        <p:spPr/>
        <p:txBody>
          <a:bodyPr/>
          <a:lstStyle/>
          <a:p>
            <a:r>
              <a:rPr lang="en-US" dirty="0"/>
              <a:t>Maria Leibelt - leptoquarks decaying into the btau final state</a:t>
            </a:r>
          </a:p>
        </p:txBody>
      </p:sp>
      <p:sp>
        <p:nvSpPr>
          <p:cNvPr id="6" name="Foliennummernplatzhalter 5">
            <a:extLst>
              <a:ext uri="{FF2B5EF4-FFF2-40B4-BE49-F238E27FC236}">
                <a16:creationId xmlns:a16="http://schemas.microsoft.com/office/drawing/2014/main" id="{D7CE5EE2-2034-DB12-7CD2-7FFF8C6B9DA1}"/>
              </a:ext>
            </a:extLst>
          </p:cNvPr>
          <p:cNvSpPr>
            <a:spLocks noGrp="1"/>
          </p:cNvSpPr>
          <p:nvPr>
            <p:ph type="sldNum" sz="quarter" idx="12"/>
          </p:nvPr>
        </p:nvSpPr>
        <p:spPr/>
        <p:txBody>
          <a:bodyPr/>
          <a:lstStyle/>
          <a:p>
            <a:fld id="{9E4A4AE1-0A76-41A0-8B58-58D6B4CCB40E}" type="slidenum">
              <a:rPr lang="en-US" smtClean="0"/>
              <a:t>32</a:t>
            </a:fld>
            <a:endParaRPr lang="en-US"/>
          </a:p>
        </p:txBody>
      </p:sp>
      <p:sp>
        <p:nvSpPr>
          <p:cNvPr id="7" name="Textfeld 6">
            <a:extLst>
              <a:ext uri="{FF2B5EF4-FFF2-40B4-BE49-F238E27FC236}">
                <a16:creationId xmlns:a16="http://schemas.microsoft.com/office/drawing/2014/main" id="{7EF1AA96-BD5D-131C-336F-D42BA61CC9CB}"/>
              </a:ext>
            </a:extLst>
          </p:cNvPr>
          <p:cNvSpPr txBox="1"/>
          <p:nvPr/>
        </p:nvSpPr>
        <p:spPr>
          <a:xfrm>
            <a:off x="3641271" y="2767280"/>
            <a:ext cx="4909457" cy="1323439"/>
          </a:xfrm>
          <a:prstGeom prst="rect">
            <a:avLst/>
          </a:prstGeom>
          <a:noFill/>
        </p:spPr>
        <p:txBody>
          <a:bodyPr wrap="square" rtlCol="0">
            <a:spAutoFit/>
          </a:bodyPr>
          <a:lstStyle/>
          <a:p>
            <a:pPr algn="ctr"/>
            <a:r>
              <a:rPr lang="en-US" sz="8000" dirty="0">
                <a:solidFill>
                  <a:schemeClr val="bg1"/>
                </a:solidFill>
                <a:latin typeface="Aptos Light" panose="020B0004020202020204" pitchFamily="34" charset="0"/>
              </a:rPr>
              <a:t>Backup</a:t>
            </a:r>
          </a:p>
        </p:txBody>
      </p:sp>
      <p:sp>
        <p:nvSpPr>
          <p:cNvPr id="3" name="Datumsplatzhalter 3">
            <a:extLst>
              <a:ext uri="{FF2B5EF4-FFF2-40B4-BE49-F238E27FC236}">
                <a16:creationId xmlns:a16="http://schemas.microsoft.com/office/drawing/2014/main" id="{70A1DE5A-C3EC-0A9B-A051-D587C25116BC}"/>
              </a:ext>
            </a:extLst>
          </p:cNvPr>
          <p:cNvSpPr>
            <a:spLocks noGrp="1"/>
          </p:cNvSpPr>
          <p:nvPr>
            <p:ph type="dt" sz="half" idx="10"/>
          </p:nvPr>
        </p:nvSpPr>
        <p:spPr>
          <a:xfrm>
            <a:off x="493159" y="6500186"/>
            <a:ext cx="3088241" cy="365125"/>
          </a:xfrm>
        </p:spPr>
        <p:txBody>
          <a:bodyPr/>
          <a:lstStyle/>
          <a:p>
            <a:r>
              <a:rPr lang="en-US"/>
              <a:t>13.01.2025</a:t>
            </a:r>
            <a:endParaRPr lang="en-US" dirty="0"/>
          </a:p>
        </p:txBody>
      </p:sp>
    </p:spTree>
    <p:extLst>
      <p:ext uri="{BB962C8B-B14F-4D97-AF65-F5344CB8AC3E}">
        <p14:creationId xmlns:p14="http://schemas.microsoft.com/office/powerpoint/2010/main" val="164164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DC70E-9016-81B1-ECDA-860A562D7F7B}"/>
              </a:ext>
            </a:extLst>
          </p:cNvPr>
          <p:cNvSpPr>
            <a:spLocks noGrp="1"/>
          </p:cNvSpPr>
          <p:nvPr>
            <p:ph type="dt" sz="half" idx="10"/>
          </p:nvPr>
        </p:nvSpPr>
        <p:spPr/>
        <p:txBody>
          <a:bodyPr/>
          <a:lstStyle/>
          <a:p>
            <a:r>
              <a:rPr lang="en-US"/>
              <a:t>13.01.2025</a:t>
            </a:r>
          </a:p>
        </p:txBody>
      </p:sp>
      <p:sp>
        <p:nvSpPr>
          <p:cNvPr id="3" name="Footer Placeholder 2">
            <a:extLst>
              <a:ext uri="{FF2B5EF4-FFF2-40B4-BE49-F238E27FC236}">
                <a16:creationId xmlns:a16="http://schemas.microsoft.com/office/drawing/2014/main" id="{1DCBFDED-4245-25C1-A98D-3F300BAB1C84}"/>
              </a:ext>
            </a:extLst>
          </p:cNvPr>
          <p:cNvSpPr>
            <a:spLocks noGrp="1"/>
          </p:cNvSpPr>
          <p:nvPr>
            <p:ph type="ftr" sz="quarter" idx="11"/>
          </p:nvPr>
        </p:nvSpPr>
        <p:spPr/>
        <p:txBody>
          <a:bodyPr/>
          <a:lstStyle/>
          <a:p>
            <a:r>
              <a:rPr lang="en-US" dirty="0"/>
              <a:t>Maria Leibelt - leptoquarks decaying into the btau final state</a:t>
            </a:r>
          </a:p>
        </p:txBody>
      </p:sp>
      <p:sp>
        <p:nvSpPr>
          <p:cNvPr id="4" name="Slide Number Placeholder 3">
            <a:extLst>
              <a:ext uri="{FF2B5EF4-FFF2-40B4-BE49-F238E27FC236}">
                <a16:creationId xmlns:a16="http://schemas.microsoft.com/office/drawing/2014/main" id="{9617D82C-4148-CE2B-958A-BCCF05BB3CFD}"/>
              </a:ext>
            </a:extLst>
          </p:cNvPr>
          <p:cNvSpPr>
            <a:spLocks noGrp="1"/>
          </p:cNvSpPr>
          <p:nvPr>
            <p:ph type="sldNum" sz="quarter" idx="12"/>
          </p:nvPr>
        </p:nvSpPr>
        <p:spPr/>
        <p:txBody>
          <a:bodyPr/>
          <a:lstStyle/>
          <a:p>
            <a:fld id="{9E4A4AE1-0A76-41A0-8B58-58D6B4CCB40E}" type="slidenum">
              <a:rPr lang="en-US" smtClean="0"/>
              <a:t>33</a:t>
            </a:fld>
            <a:endParaRPr lang="en-US" dirty="0"/>
          </a:p>
        </p:txBody>
      </p:sp>
      <p:pic>
        <p:nvPicPr>
          <p:cNvPr id="6" name="Picture 5" descr="A screenshot of a computer&#10;&#10;Description automatically generated">
            <a:extLst>
              <a:ext uri="{FF2B5EF4-FFF2-40B4-BE49-F238E27FC236}">
                <a16:creationId xmlns:a16="http://schemas.microsoft.com/office/drawing/2014/main" id="{DD28D311-41A9-56C3-DFB3-F37DC1D72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222" y="664635"/>
            <a:ext cx="6097555" cy="5835551"/>
          </a:xfrm>
          <a:prstGeom prst="rect">
            <a:avLst/>
          </a:prstGeom>
        </p:spPr>
      </p:pic>
      <p:cxnSp>
        <p:nvCxnSpPr>
          <p:cNvPr id="7" name="Gerader Verbinder 9">
            <a:extLst>
              <a:ext uri="{FF2B5EF4-FFF2-40B4-BE49-F238E27FC236}">
                <a16:creationId xmlns:a16="http://schemas.microsoft.com/office/drawing/2014/main" id="{ED1A0557-D15D-FEF3-645A-AE249148F7B4}"/>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10">
            <a:extLst>
              <a:ext uri="{FF2B5EF4-FFF2-40B4-BE49-F238E27FC236}">
                <a16:creationId xmlns:a16="http://schemas.microsoft.com/office/drawing/2014/main" id="{334D2A67-4BCA-C920-013C-B03BA4BCC536}"/>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22">
            <a:extLst>
              <a:ext uri="{FF2B5EF4-FFF2-40B4-BE49-F238E27FC236}">
                <a16:creationId xmlns:a16="http://schemas.microsoft.com/office/drawing/2014/main" id="{CE75CE1D-480B-BAD2-C0CD-B80950F2C7AD}"/>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23">
            <a:extLst>
              <a:ext uri="{FF2B5EF4-FFF2-40B4-BE49-F238E27FC236}">
                <a16:creationId xmlns:a16="http://schemas.microsoft.com/office/drawing/2014/main" id="{20926397-3091-5D85-EC50-5ED03DFF4980}"/>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r Verbinder 24">
            <a:extLst>
              <a:ext uri="{FF2B5EF4-FFF2-40B4-BE49-F238E27FC236}">
                <a16:creationId xmlns:a16="http://schemas.microsoft.com/office/drawing/2014/main" id="{5AC018CE-144D-2E56-A123-B2B2D9A51A4B}"/>
              </a:ext>
            </a:extLst>
          </p:cNvPr>
          <p:cNvCxnSpPr>
            <a:cxnSpLocks/>
            <a:stCxn id="16" idx="6"/>
            <a:endCxn id="12"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2" name="Ellipse 25">
            <a:extLst>
              <a:ext uri="{FF2B5EF4-FFF2-40B4-BE49-F238E27FC236}">
                <a16:creationId xmlns:a16="http://schemas.microsoft.com/office/drawing/2014/main" id="{FA7DA749-D19E-2AC9-F7D7-EA67240AB1D6}"/>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r Verbinder 27">
            <a:extLst>
              <a:ext uri="{FF2B5EF4-FFF2-40B4-BE49-F238E27FC236}">
                <a16:creationId xmlns:a16="http://schemas.microsoft.com/office/drawing/2014/main" id="{F2108C17-9A35-183D-4806-DCE50C316D7C}"/>
              </a:ext>
            </a:extLst>
          </p:cNvPr>
          <p:cNvCxnSpPr>
            <a:cxnSpLocks/>
            <a:stCxn id="19" idx="6"/>
            <a:endCxn id="14"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4" name="Ellipse 28">
            <a:extLst>
              <a:ext uri="{FF2B5EF4-FFF2-40B4-BE49-F238E27FC236}">
                <a16:creationId xmlns:a16="http://schemas.microsoft.com/office/drawing/2014/main" id="{1E8B0CC5-F7C1-F6BA-0A0D-8FDD092F0632}"/>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Gerader Verbinder 29">
            <a:extLst>
              <a:ext uri="{FF2B5EF4-FFF2-40B4-BE49-F238E27FC236}">
                <a16:creationId xmlns:a16="http://schemas.microsoft.com/office/drawing/2014/main" id="{98B746A8-8663-CBD7-67E1-F59874B0BDF6}"/>
              </a:ext>
            </a:extLst>
          </p:cNvPr>
          <p:cNvCxnSpPr>
            <a:cxnSpLocks/>
            <a:stCxn id="14" idx="6"/>
            <a:endCxn id="16"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6" name="Ellipse 30">
            <a:extLst>
              <a:ext uri="{FF2B5EF4-FFF2-40B4-BE49-F238E27FC236}">
                <a16:creationId xmlns:a16="http://schemas.microsoft.com/office/drawing/2014/main" id="{F4F03E8A-35DB-F2DB-857F-974715C17067}"/>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Gerader Verbinder 31">
            <a:extLst>
              <a:ext uri="{FF2B5EF4-FFF2-40B4-BE49-F238E27FC236}">
                <a16:creationId xmlns:a16="http://schemas.microsoft.com/office/drawing/2014/main" id="{6C099278-4BF3-D671-899D-FDE367B40C4C}"/>
              </a:ext>
            </a:extLst>
          </p:cNvPr>
          <p:cNvCxnSpPr>
            <a:cxnSpLocks/>
            <a:stCxn id="10" idx="6"/>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cxnSp>
        <p:nvCxnSpPr>
          <p:cNvPr id="18" name="Gerader Verbinder 33">
            <a:extLst>
              <a:ext uri="{FF2B5EF4-FFF2-40B4-BE49-F238E27FC236}">
                <a16:creationId xmlns:a16="http://schemas.microsoft.com/office/drawing/2014/main" id="{4C4CB53F-2AFA-E740-A66E-33C8C6E5E012}"/>
              </a:ext>
            </a:extLst>
          </p:cNvPr>
          <p:cNvCxnSpPr>
            <a:cxnSpLocks/>
            <a:endCxn id="19"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9" name="Ellipse 34">
            <a:extLst>
              <a:ext uri="{FF2B5EF4-FFF2-40B4-BE49-F238E27FC236}">
                <a16:creationId xmlns:a16="http://schemas.microsoft.com/office/drawing/2014/main" id="{DF05CA8D-627C-2535-EDB8-A56F289B71AF}"/>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r Verbinder 3">
            <a:extLst>
              <a:ext uri="{FF2B5EF4-FFF2-40B4-BE49-F238E27FC236}">
                <a16:creationId xmlns:a16="http://schemas.microsoft.com/office/drawing/2014/main" id="{B0640B21-3732-65C8-5667-293ECD954C3A}"/>
              </a:ext>
            </a:extLst>
          </p:cNvPr>
          <p:cNvCxnSpPr>
            <a:cxnSpLocks/>
          </p:cNvCxnSpPr>
          <p:nvPr/>
        </p:nvCxnSpPr>
        <p:spPr>
          <a:xfrm>
            <a:off x="11008479" y="279311"/>
            <a:ext cx="1184475"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5" name="Ellipse 32">
            <a:extLst>
              <a:ext uri="{FF2B5EF4-FFF2-40B4-BE49-F238E27FC236}">
                <a16:creationId xmlns:a16="http://schemas.microsoft.com/office/drawing/2014/main" id="{46997C45-7388-9F39-86B8-8927C6AF0197}"/>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5617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61BC-7105-D6F2-7D74-A353B39EB553}"/>
            </a:ext>
          </a:extLst>
        </p:cNvPr>
        <p:cNvGrpSpPr/>
        <p:nvPr/>
      </p:nvGrpSpPr>
      <p:grpSpPr>
        <a:xfrm>
          <a:off x="0" y="0"/>
          <a:ext cx="0" cy="0"/>
          <a:chOff x="0" y="0"/>
          <a:chExt cx="0" cy="0"/>
        </a:xfrm>
      </p:grpSpPr>
      <p:sp>
        <p:nvSpPr>
          <p:cNvPr id="21" name="Fußzeilenplatzhalter 20">
            <a:extLst>
              <a:ext uri="{FF2B5EF4-FFF2-40B4-BE49-F238E27FC236}">
                <a16:creationId xmlns:a16="http://schemas.microsoft.com/office/drawing/2014/main" id="{C7ED2997-BC0E-19AB-5E4D-8ED1929F89CF}"/>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F2720EEF-3366-B6F9-618E-2037520B95E7}"/>
              </a:ext>
            </a:extLst>
          </p:cNvPr>
          <p:cNvSpPr>
            <a:spLocks noGrp="1"/>
          </p:cNvSpPr>
          <p:nvPr>
            <p:ph type="sldNum" sz="quarter" idx="12"/>
          </p:nvPr>
        </p:nvSpPr>
        <p:spPr/>
        <p:txBody>
          <a:bodyPr/>
          <a:lstStyle/>
          <a:p>
            <a:fld id="{9E4A4AE1-0A76-41A0-8B58-58D6B4CCB40E}" type="slidenum">
              <a:rPr lang="en-US" smtClean="0"/>
              <a:t>34</a:t>
            </a:fld>
            <a:endParaRPr lang="en-US"/>
          </a:p>
        </p:txBody>
      </p:sp>
      <p:cxnSp>
        <p:nvCxnSpPr>
          <p:cNvPr id="10" name="Gerader Verbinder 9">
            <a:extLst>
              <a:ext uri="{FF2B5EF4-FFF2-40B4-BE49-F238E27FC236}">
                <a16:creationId xmlns:a16="http://schemas.microsoft.com/office/drawing/2014/main" id="{B2129976-AF9C-3A11-9494-D8AD02902078}"/>
              </a:ext>
            </a:extLst>
          </p:cNvPr>
          <p:cNvCxnSpPr>
            <a:cxnSpLocks/>
            <a:endCxn id="11"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40B1E6CE-8E94-2E17-C806-928983D30D0C}"/>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r Verbinder 22">
            <a:extLst>
              <a:ext uri="{FF2B5EF4-FFF2-40B4-BE49-F238E27FC236}">
                <a16:creationId xmlns:a16="http://schemas.microsoft.com/office/drawing/2014/main" id="{6B0D2A1C-C1B6-375A-31CB-F32EF9A6DE50}"/>
              </a:ext>
            </a:extLst>
          </p:cNvPr>
          <p:cNvCxnSpPr>
            <a:cxnSpLocks/>
            <a:stCxn id="11" idx="6"/>
            <a:endCxn id="24"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91BBF2F6-3380-CCDE-0C27-2DCC6DD9A68B}"/>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FF28AF38-F223-88CE-31A5-B88104863D1B}"/>
              </a:ext>
            </a:extLst>
          </p:cNvPr>
          <p:cNvCxnSpPr>
            <a:cxnSpLocks/>
            <a:stCxn id="31" idx="6"/>
            <a:endCxn id="26"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40E843BA-2A76-6DE7-0BA8-EA53B105B636}"/>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Gerader Verbinder 27">
            <a:extLst>
              <a:ext uri="{FF2B5EF4-FFF2-40B4-BE49-F238E27FC236}">
                <a16:creationId xmlns:a16="http://schemas.microsoft.com/office/drawing/2014/main" id="{AC58948E-0678-90DC-AFB1-A81AA056095A}"/>
              </a:ext>
            </a:extLst>
          </p:cNvPr>
          <p:cNvCxnSpPr>
            <a:cxnSpLocks/>
            <a:stCxn id="35" idx="6"/>
            <a:endCxn id="29"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66C13185-F17D-509F-19D2-2BD672EDF237}"/>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Gerader Verbinder 29">
            <a:extLst>
              <a:ext uri="{FF2B5EF4-FFF2-40B4-BE49-F238E27FC236}">
                <a16:creationId xmlns:a16="http://schemas.microsoft.com/office/drawing/2014/main" id="{7CF8AA7C-2006-812E-E1DB-DB6C0658D656}"/>
              </a:ext>
            </a:extLst>
          </p:cNvPr>
          <p:cNvCxnSpPr>
            <a:cxnSpLocks/>
            <a:stCxn id="29" idx="6"/>
            <a:endCxn id="31"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1" name="Ellipse 30">
            <a:extLst>
              <a:ext uri="{FF2B5EF4-FFF2-40B4-BE49-F238E27FC236}">
                <a16:creationId xmlns:a16="http://schemas.microsoft.com/office/drawing/2014/main" id="{0C74E8FB-F764-34DB-ED19-F10DA27A5128}"/>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r Verbinder 31">
            <a:extLst>
              <a:ext uri="{FF2B5EF4-FFF2-40B4-BE49-F238E27FC236}">
                <a16:creationId xmlns:a16="http://schemas.microsoft.com/office/drawing/2014/main" id="{AC3CC448-32E0-DCB0-C5FD-1304838E2A91}"/>
              </a:ext>
            </a:extLst>
          </p:cNvPr>
          <p:cNvCxnSpPr>
            <a:cxnSpLocks/>
            <a:stCxn id="24" idx="6"/>
            <a:endCxn id="3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0DC99016-EAD4-2219-036B-7C9870EE16F6}"/>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Gerader Verbinder 33">
            <a:extLst>
              <a:ext uri="{FF2B5EF4-FFF2-40B4-BE49-F238E27FC236}">
                <a16:creationId xmlns:a16="http://schemas.microsoft.com/office/drawing/2014/main" id="{B4417795-0840-2047-384B-1275ABC0F1DC}"/>
              </a:ext>
            </a:extLst>
          </p:cNvPr>
          <p:cNvCxnSpPr>
            <a:cxnSpLocks/>
            <a:stCxn id="33" idx="6"/>
            <a:endCxn id="35"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60C82F10-1FEE-15CB-A996-BEC497315841}"/>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r Verbinder 3">
            <a:extLst>
              <a:ext uri="{FF2B5EF4-FFF2-40B4-BE49-F238E27FC236}">
                <a16:creationId xmlns:a16="http://schemas.microsoft.com/office/drawing/2014/main" id="{7406EB8A-9D8C-D431-0702-8198BC39D265}"/>
              </a:ext>
            </a:extLst>
          </p:cNvPr>
          <p:cNvCxnSpPr>
            <a:cxnSpLocks/>
          </p:cNvCxnSpPr>
          <p:nvPr/>
        </p:nvCxnSpPr>
        <p:spPr>
          <a:xfrm>
            <a:off x="11008479" y="279311"/>
            <a:ext cx="1184475"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pic>
        <p:nvPicPr>
          <p:cNvPr id="5" name="Inhaltsplatzhalter 4" descr="Ein Bild, das Text, Cartoon, Darstellung enthält.&#10;&#10;Automatisch generierte Beschreibung">
            <a:extLst>
              <a:ext uri="{FF2B5EF4-FFF2-40B4-BE49-F238E27FC236}">
                <a16:creationId xmlns:a16="http://schemas.microsoft.com/office/drawing/2014/main" id="{E18392A9-778A-25B3-CF35-BB86E1E7D3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8733" y="733016"/>
            <a:ext cx="8154533" cy="5766420"/>
          </a:xfrm>
        </p:spPr>
      </p:pic>
      <p:sp>
        <p:nvSpPr>
          <p:cNvPr id="8" name="Datumsplatzhalter 3">
            <a:extLst>
              <a:ext uri="{FF2B5EF4-FFF2-40B4-BE49-F238E27FC236}">
                <a16:creationId xmlns:a16="http://schemas.microsoft.com/office/drawing/2014/main" id="{42ED6B47-5BE2-0CF2-FB24-183EEF8EC498}"/>
              </a:ext>
            </a:extLst>
          </p:cNvPr>
          <p:cNvSpPr>
            <a:spLocks noGrp="1"/>
          </p:cNvSpPr>
          <p:nvPr>
            <p:ph type="dt" sz="half" idx="10"/>
          </p:nvPr>
        </p:nvSpPr>
        <p:spPr>
          <a:xfrm>
            <a:off x="493159" y="6500186"/>
            <a:ext cx="3088241" cy="365125"/>
          </a:xfrm>
        </p:spPr>
        <p:txBody>
          <a:bodyPr/>
          <a:lstStyle/>
          <a:p>
            <a:r>
              <a:rPr lang="en-US"/>
              <a:t>13.01.2025</a:t>
            </a:r>
            <a:endParaRPr lang="en-US" dirty="0"/>
          </a:p>
        </p:txBody>
      </p:sp>
    </p:spTree>
    <p:extLst>
      <p:ext uri="{BB962C8B-B14F-4D97-AF65-F5344CB8AC3E}">
        <p14:creationId xmlns:p14="http://schemas.microsoft.com/office/powerpoint/2010/main" val="1829479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A3B9D-8CC8-923A-FA5B-FCC28CAA385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Inhaltsplatzhalter 5">
                <a:extLst>
                  <a:ext uri="{FF2B5EF4-FFF2-40B4-BE49-F238E27FC236}">
                    <a16:creationId xmlns:a16="http://schemas.microsoft.com/office/drawing/2014/main" id="{EE74E3F3-17E9-2851-1483-C1F24635F830}"/>
                  </a:ext>
                </a:extLst>
              </p:cNvPr>
              <p:cNvSpPr txBox="1">
                <a:spLocks/>
              </p:cNvSpPr>
              <p:nvPr/>
            </p:nvSpPr>
            <p:spPr>
              <a:xfrm>
                <a:off x="493159" y="1304818"/>
                <a:ext cx="11188557" cy="5106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𝒍𝒆𝒑</m:t>
                        </m:r>
                      </m:sub>
                    </m:sSub>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r>
                      <a:rPr lang="de-DE" b="1" i="1" smtClean="0">
                        <a:latin typeface="Cambria Math" panose="02040503050406030204" pitchFamily="18" charset="0"/>
                      </a:rPr>
                      <m:t>:</m:t>
                    </m:r>
                  </m:oMath>
                </a14:m>
                <a:r>
                  <a:rPr lang="en-US" b="1" dirty="0"/>
                  <a:t> </a:t>
                </a:r>
              </a:p>
            </p:txBody>
          </p:sp>
        </mc:Choice>
        <mc:Fallback xmlns="">
          <p:sp>
            <p:nvSpPr>
              <p:cNvPr id="20" name="Inhaltsplatzhalter 5">
                <a:extLst>
                  <a:ext uri="{FF2B5EF4-FFF2-40B4-BE49-F238E27FC236}">
                    <a16:creationId xmlns:a16="http://schemas.microsoft.com/office/drawing/2014/main" id="{EE74E3F3-17E9-2851-1483-C1F24635F830}"/>
                  </a:ext>
                </a:extLst>
              </p:cNvPr>
              <p:cNvSpPr txBox="1">
                <a:spLocks noRot="1" noChangeAspect="1" noMove="1" noResize="1" noEditPoints="1" noAdjustHandles="1" noChangeArrowheads="1" noChangeShapeType="1" noTextEdit="1"/>
              </p:cNvSpPr>
              <p:nvPr/>
            </p:nvSpPr>
            <p:spPr>
              <a:xfrm>
                <a:off x="493159" y="1304818"/>
                <a:ext cx="11188557" cy="5106255"/>
              </a:xfrm>
              <a:prstGeom prst="rect">
                <a:avLst/>
              </a:prstGeom>
              <a:blipFill>
                <a:blip r:embed="rId3"/>
                <a:stretch>
                  <a:fillRect/>
                </a:stretch>
              </a:blipFill>
            </p:spPr>
            <p:txBody>
              <a:bodyPr/>
              <a:lstStyle/>
              <a:p>
                <a:r>
                  <a:rPr lang="en-US">
                    <a:noFill/>
                  </a:rPr>
                  <a:t> </a:t>
                </a:r>
              </a:p>
            </p:txBody>
          </p:sp>
        </mc:Fallback>
      </mc:AlternateContent>
      <p:sp>
        <p:nvSpPr>
          <p:cNvPr id="2" name="Titel 1">
            <a:extLst>
              <a:ext uri="{FF2B5EF4-FFF2-40B4-BE49-F238E27FC236}">
                <a16:creationId xmlns:a16="http://schemas.microsoft.com/office/drawing/2014/main" id="{3670360B-EB78-3DF2-25DA-EA5904AC1F4C}"/>
              </a:ext>
            </a:extLst>
          </p:cNvPr>
          <p:cNvSpPr>
            <a:spLocks noGrp="1"/>
          </p:cNvSpPr>
          <p:nvPr>
            <p:ph type="title"/>
          </p:nvPr>
        </p:nvSpPr>
        <p:spPr/>
        <p:txBody>
          <a:bodyPr/>
          <a:lstStyle/>
          <a:p>
            <a:r>
              <a:rPr lang="en-US" dirty="0"/>
              <a:t>Correction Factors</a:t>
            </a:r>
          </a:p>
        </p:txBody>
      </p:sp>
      <p:sp>
        <p:nvSpPr>
          <p:cNvPr id="8" name="Datumsplatzhalter 3">
            <a:extLst>
              <a:ext uri="{FF2B5EF4-FFF2-40B4-BE49-F238E27FC236}">
                <a16:creationId xmlns:a16="http://schemas.microsoft.com/office/drawing/2014/main" id="{E9399C2A-3686-5F95-94F6-28A9B0D4D4AF}"/>
              </a:ext>
            </a:extLst>
          </p:cNvPr>
          <p:cNvSpPr>
            <a:spLocks noGrp="1"/>
          </p:cNvSpPr>
          <p:nvPr>
            <p:ph type="dt" sz="half" idx="10"/>
          </p:nvPr>
        </p:nvSpPr>
        <p:spPr/>
        <p:txBody>
          <a:bodyPr/>
          <a:lstStyle/>
          <a:p>
            <a:r>
              <a:rPr lang="en-US"/>
              <a:t>13.01.2025</a:t>
            </a:r>
            <a:endParaRPr lang="en-US" dirty="0"/>
          </a:p>
        </p:txBody>
      </p:sp>
      <p:sp>
        <p:nvSpPr>
          <p:cNvPr id="21" name="Fußzeilenplatzhalter 20">
            <a:extLst>
              <a:ext uri="{FF2B5EF4-FFF2-40B4-BE49-F238E27FC236}">
                <a16:creationId xmlns:a16="http://schemas.microsoft.com/office/drawing/2014/main" id="{E94946F8-92B5-2523-40C0-3BACF00CA0CF}"/>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7FF1B347-F886-7010-3775-F0B399F821FA}"/>
              </a:ext>
            </a:extLst>
          </p:cNvPr>
          <p:cNvSpPr>
            <a:spLocks noGrp="1"/>
          </p:cNvSpPr>
          <p:nvPr>
            <p:ph type="sldNum" sz="quarter" idx="12"/>
          </p:nvPr>
        </p:nvSpPr>
        <p:spPr/>
        <p:txBody>
          <a:bodyPr/>
          <a:lstStyle/>
          <a:p>
            <a:fld id="{9E4A4AE1-0A76-41A0-8B58-58D6B4CCB40E}" type="slidenum">
              <a:rPr lang="en-US" smtClean="0"/>
              <a:t>35</a:t>
            </a:fld>
            <a:endParaRPr lang="en-US"/>
          </a:p>
        </p:txBody>
      </p:sp>
      <p:cxnSp>
        <p:nvCxnSpPr>
          <p:cNvPr id="10" name="Gerader Verbinder 9">
            <a:extLst>
              <a:ext uri="{FF2B5EF4-FFF2-40B4-BE49-F238E27FC236}">
                <a16:creationId xmlns:a16="http://schemas.microsoft.com/office/drawing/2014/main" id="{73F9E6DA-EBEA-84CC-E4B3-295BF6ED2723}"/>
              </a:ext>
            </a:extLst>
          </p:cNvPr>
          <p:cNvCxnSpPr>
            <a:cxnSpLocks/>
            <a:endCxn id="11"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4BF4D700-970E-0731-352F-8B3D0FDDCD5C}"/>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r Verbinder 22">
            <a:extLst>
              <a:ext uri="{FF2B5EF4-FFF2-40B4-BE49-F238E27FC236}">
                <a16:creationId xmlns:a16="http://schemas.microsoft.com/office/drawing/2014/main" id="{348F2AAD-7200-27CB-3301-F9913E9D3F75}"/>
              </a:ext>
            </a:extLst>
          </p:cNvPr>
          <p:cNvCxnSpPr>
            <a:cxnSpLocks/>
            <a:stCxn id="11" idx="6"/>
            <a:endCxn id="24"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2B0D3C91-C924-F443-0D1F-0B4AEEEF9E9A}"/>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A74B36B5-A4C5-AAF6-9DE7-DC71F4AEBA26}"/>
              </a:ext>
            </a:extLst>
          </p:cNvPr>
          <p:cNvCxnSpPr>
            <a:cxnSpLocks/>
            <a:stCxn id="31" idx="6"/>
            <a:endCxn id="26"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A8F83DFA-713E-4728-5680-F692C057D11A}"/>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Gerader Verbinder 27">
            <a:extLst>
              <a:ext uri="{FF2B5EF4-FFF2-40B4-BE49-F238E27FC236}">
                <a16:creationId xmlns:a16="http://schemas.microsoft.com/office/drawing/2014/main" id="{8AD18466-AAFF-F8FA-A50B-FFD9A4240B8A}"/>
              </a:ext>
            </a:extLst>
          </p:cNvPr>
          <p:cNvCxnSpPr>
            <a:cxnSpLocks/>
            <a:stCxn id="35" idx="6"/>
            <a:endCxn id="29"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543270C4-31D0-13C8-542B-B44DF0D0D99B}"/>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Gerader Verbinder 29">
            <a:extLst>
              <a:ext uri="{FF2B5EF4-FFF2-40B4-BE49-F238E27FC236}">
                <a16:creationId xmlns:a16="http://schemas.microsoft.com/office/drawing/2014/main" id="{82905A4E-70A1-3738-FD94-D3F583D216D0}"/>
              </a:ext>
            </a:extLst>
          </p:cNvPr>
          <p:cNvCxnSpPr>
            <a:cxnSpLocks/>
            <a:stCxn id="29" idx="6"/>
            <a:endCxn id="31"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1" name="Ellipse 30">
            <a:extLst>
              <a:ext uri="{FF2B5EF4-FFF2-40B4-BE49-F238E27FC236}">
                <a16:creationId xmlns:a16="http://schemas.microsoft.com/office/drawing/2014/main" id="{26DBDC33-F350-EA23-C6CB-433B02C442B2}"/>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r Verbinder 31">
            <a:extLst>
              <a:ext uri="{FF2B5EF4-FFF2-40B4-BE49-F238E27FC236}">
                <a16:creationId xmlns:a16="http://schemas.microsoft.com/office/drawing/2014/main" id="{FB96092B-06C4-58B7-4388-796884261A39}"/>
              </a:ext>
            </a:extLst>
          </p:cNvPr>
          <p:cNvCxnSpPr>
            <a:cxnSpLocks/>
            <a:stCxn id="24" idx="6"/>
            <a:endCxn id="3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E32930A3-2365-DD09-FDEF-57090E7F02E9}"/>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Gerader Verbinder 33">
            <a:extLst>
              <a:ext uri="{FF2B5EF4-FFF2-40B4-BE49-F238E27FC236}">
                <a16:creationId xmlns:a16="http://schemas.microsoft.com/office/drawing/2014/main" id="{5882409C-3405-1BFD-05E2-83DE8349A84D}"/>
              </a:ext>
            </a:extLst>
          </p:cNvPr>
          <p:cNvCxnSpPr>
            <a:cxnSpLocks/>
            <a:stCxn id="33" idx="6"/>
            <a:endCxn id="35"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B2341675-CB2D-73C2-A3BB-2FB05F57BD04}"/>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r Verbinder 3">
            <a:extLst>
              <a:ext uri="{FF2B5EF4-FFF2-40B4-BE49-F238E27FC236}">
                <a16:creationId xmlns:a16="http://schemas.microsoft.com/office/drawing/2014/main" id="{97FF66C7-A798-36D9-173F-84230C01CC5E}"/>
              </a:ext>
            </a:extLst>
          </p:cNvPr>
          <p:cNvCxnSpPr>
            <a:cxnSpLocks/>
          </p:cNvCxnSpPr>
          <p:nvPr/>
        </p:nvCxnSpPr>
        <p:spPr>
          <a:xfrm>
            <a:off x="11008479" y="279311"/>
            <a:ext cx="1184475"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pic>
        <p:nvPicPr>
          <p:cNvPr id="5" name="Grafik 4">
            <a:extLst>
              <a:ext uri="{FF2B5EF4-FFF2-40B4-BE49-F238E27FC236}">
                <a16:creationId xmlns:a16="http://schemas.microsoft.com/office/drawing/2014/main" id="{8836C018-31E4-3311-9F85-90CB5F64C82D}"/>
              </a:ext>
            </a:extLst>
          </p:cNvPr>
          <p:cNvPicPr>
            <a:picLocks noChangeAspect="1"/>
          </p:cNvPicPr>
          <p:nvPr/>
        </p:nvPicPr>
        <p:blipFill>
          <a:blip r:embed="rId4"/>
          <a:stretch>
            <a:fillRect/>
          </a:stretch>
        </p:blipFill>
        <p:spPr>
          <a:xfrm>
            <a:off x="2547185" y="4880028"/>
            <a:ext cx="7097630" cy="850581"/>
          </a:xfrm>
          <a:prstGeom prst="rect">
            <a:avLst/>
          </a:prstGeom>
        </p:spPr>
      </p:pic>
      <p:pic>
        <p:nvPicPr>
          <p:cNvPr id="9" name="Grafik 8">
            <a:extLst>
              <a:ext uri="{FF2B5EF4-FFF2-40B4-BE49-F238E27FC236}">
                <a16:creationId xmlns:a16="http://schemas.microsoft.com/office/drawing/2014/main" id="{832ECC18-4945-DA5D-5140-707811B53A66}"/>
              </a:ext>
            </a:extLst>
          </p:cNvPr>
          <p:cNvPicPr>
            <a:picLocks noChangeAspect="1"/>
          </p:cNvPicPr>
          <p:nvPr/>
        </p:nvPicPr>
        <p:blipFill>
          <a:blip r:embed="rId5"/>
          <a:stretch>
            <a:fillRect/>
          </a:stretch>
        </p:blipFill>
        <p:spPr>
          <a:xfrm>
            <a:off x="2852830" y="3442237"/>
            <a:ext cx="6486340" cy="889759"/>
          </a:xfrm>
          <a:prstGeom prst="rect">
            <a:avLst/>
          </a:prstGeom>
        </p:spPr>
      </p:pic>
      <p:grpSp>
        <p:nvGrpSpPr>
          <p:cNvPr id="3" name="Group 2">
            <a:extLst>
              <a:ext uri="{FF2B5EF4-FFF2-40B4-BE49-F238E27FC236}">
                <a16:creationId xmlns:a16="http://schemas.microsoft.com/office/drawing/2014/main" id="{A8004DB5-914B-520C-AC6E-E3F547732415}"/>
              </a:ext>
            </a:extLst>
          </p:cNvPr>
          <p:cNvGrpSpPr/>
          <p:nvPr/>
        </p:nvGrpSpPr>
        <p:grpSpPr>
          <a:xfrm>
            <a:off x="4241490" y="2078539"/>
            <a:ext cx="3709020" cy="850582"/>
            <a:chOff x="423727" y="4579756"/>
            <a:chExt cx="3709020" cy="850582"/>
          </a:xfrm>
        </p:grpSpPr>
        <p:pic>
          <p:nvPicPr>
            <p:cNvPr id="6" name="Grafik 12">
              <a:extLst>
                <a:ext uri="{FF2B5EF4-FFF2-40B4-BE49-F238E27FC236}">
                  <a16:creationId xmlns:a16="http://schemas.microsoft.com/office/drawing/2014/main" id="{52FEB6F6-AD5F-E9A4-A8F7-534D2D5713B7}"/>
                </a:ext>
              </a:extLst>
            </p:cNvPr>
            <p:cNvPicPr>
              <a:picLocks noChangeAspect="1"/>
            </p:cNvPicPr>
            <p:nvPr/>
          </p:nvPicPr>
          <p:blipFill>
            <a:blip r:embed="rId6"/>
            <a:srcRect l="30437"/>
            <a:stretch/>
          </p:blipFill>
          <p:spPr>
            <a:xfrm>
              <a:off x="1718631" y="4579756"/>
              <a:ext cx="2414116" cy="85058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9D4AEC-E335-7335-705A-4F18F5BD1575}"/>
                    </a:ext>
                  </a:extLst>
                </p:cNvPr>
                <p:cNvSpPr txBox="1"/>
                <p:nvPr/>
              </p:nvSpPr>
              <p:spPr>
                <a:xfrm>
                  <a:off x="423727" y="4793681"/>
                  <a:ext cx="1619480"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𝑆</m:t>
                        </m:r>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𝐹</m:t>
                            </m:r>
                          </m:e>
                          <m:sub>
                            <m:r>
                              <a:rPr lang="en-US" i="1" dirty="0" smtClean="0">
                                <a:solidFill>
                                  <a:srgbClr val="FF0000"/>
                                </a:solidFill>
                                <a:latin typeface="Cambria Math" panose="02040503050406030204" pitchFamily="18" charset="0"/>
                              </a:rPr>
                              <m:t>𝑇𝑜𝑝</m:t>
                            </m:r>
                          </m:sub>
                        </m:sSub>
                        <m:d>
                          <m:dPr>
                            <m:ctrlPr>
                              <a:rPr lang="en-US" i="1" dirty="0" smtClean="0">
                                <a:solidFill>
                                  <a:srgbClr val="FF0000"/>
                                </a:solidFill>
                                <a:latin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𝑆</m:t>
                                </m:r>
                              </m:e>
                              <m:sub>
                                <m:r>
                                  <a:rPr lang="en-US" i="1" dirty="0" smtClean="0">
                                    <a:solidFill>
                                      <a:srgbClr val="FF0000"/>
                                    </a:solidFill>
                                    <a:latin typeface="Cambria Math" panose="02040503050406030204" pitchFamily="18" charset="0"/>
                                  </a:rPr>
                                  <m:t>𝑇</m:t>
                                </m:r>
                              </m:sub>
                            </m:sSub>
                          </m:e>
                        </m:d>
                      </m:oMath>
                    </m:oMathPara>
                  </a14:m>
                  <a:endParaRPr lang="en-US" dirty="0">
                    <a:solidFill>
                      <a:srgbClr val="FF0000"/>
                    </a:solidFill>
                  </a:endParaRPr>
                </a:p>
              </p:txBody>
            </p:sp>
          </mc:Choice>
          <mc:Fallback xmlns="">
            <p:sp>
              <p:nvSpPr>
                <p:cNvPr id="18" name="TextBox 17">
                  <a:extLst>
                    <a:ext uri="{FF2B5EF4-FFF2-40B4-BE49-F238E27FC236}">
                      <a16:creationId xmlns:a16="http://schemas.microsoft.com/office/drawing/2014/main" id="{6B35C417-C471-53F6-D826-50CE6EBC1E1D}"/>
                    </a:ext>
                  </a:extLst>
                </p:cNvPr>
                <p:cNvSpPr txBox="1">
                  <a:spLocks noRot="1" noChangeAspect="1" noMove="1" noResize="1" noEditPoints="1" noAdjustHandles="1" noChangeArrowheads="1" noChangeShapeType="1" noTextEdit="1"/>
                </p:cNvSpPr>
                <p:nvPr/>
              </p:nvSpPr>
              <p:spPr>
                <a:xfrm>
                  <a:off x="423727" y="4793681"/>
                  <a:ext cx="1619480" cy="390748"/>
                </a:xfrm>
                <a:prstGeom prst="rect">
                  <a:avLst/>
                </a:prstGeom>
                <a:blipFill>
                  <a:blip r:embed="rId7"/>
                  <a:stretch>
                    <a:fillRect b="-7813"/>
                  </a:stretch>
                </a:blipFill>
              </p:spPr>
              <p:txBody>
                <a:bodyPr/>
                <a:lstStyle/>
                <a:p>
                  <a:r>
                    <a:rPr lang="en-US">
                      <a:noFill/>
                    </a:rPr>
                    <a:t> </a:t>
                  </a:r>
                </a:p>
              </p:txBody>
            </p:sp>
          </mc:Fallback>
        </mc:AlternateContent>
      </p:grpSp>
    </p:spTree>
    <p:extLst>
      <p:ext uri="{BB962C8B-B14F-4D97-AF65-F5344CB8AC3E}">
        <p14:creationId xmlns:p14="http://schemas.microsoft.com/office/powerpoint/2010/main" val="3256484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DF8A9F-7592-9735-63C1-E365BF3D9F3B}"/>
              </a:ext>
            </a:extLst>
          </p:cNvPr>
          <p:cNvSpPr>
            <a:spLocks noGrp="1"/>
          </p:cNvSpPr>
          <p:nvPr>
            <p:ph type="dt" sz="half" idx="10"/>
          </p:nvPr>
        </p:nvSpPr>
        <p:spPr/>
        <p:txBody>
          <a:bodyPr/>
          <a:lstStyle/>
          <a:p>
            <a:r>
              <a:rPr lang="en-US"/>
              <a:t>13.01.2025</a:t>
            </a:r>
            <a:endParaRPr lang="en-US" dirty="0"/>
          </a:p>
        </p:txBody>
      </p:sp>
      <p:sp>
        <p:nvSpPr>
          <p:cNvPr id="5" name="Footer Placeholder 4">
            <a:extLst>
              <a:ext uri="{FF2B5EF4-FFF2-40B4-BE49-F238E27FC236}">
                <a16:creationId xmlns:a16="http://schemas.microsoft.com/office/drawing/2014/main" id="{66306714-5BB8-B854-7C25-CE31641BA30A}"/>
              </a:ext>
            </a:extLst>
          </p:cNvPr>
          <p:cNvSpPr>
            <a:spLocks noGrp="1"/>
          </p:cNvSpPr>
          <p:nvPr>
            <p:ph type="ftr" sz="quarter" idx="11"/>
          </p:nvPr>
        </p:nvSpPr>
        <p:spPr/>
        <p:txBody>
          <a:bodyPr/>
          <a:lstStyle/>
          <a:p>
            <a:r>
              <a:rPr lang="en-US"/>
              <a:t>Maria Leibelt - leptoquarks decaying into the btau final state</a:t>
            </a:r>
            <a:endParaRPr lang="en-US" dirty="0"/>
          </a:p>
        </p:txBody>
      </p:sp>
      <p:sp>
        <p:nvSpPr>
          <p:cNvPr id="6" name="Slide Number Placeholder 5">
            <a:extLst>
              <a:ext uri="{FF2B5EF4-FFF2-40B4-BE49-F238E27FC236}">
                <a16:creationId xmlns:a16="http://schemas.microsoft.com/office/drawing/2014/main" id="{200242B7-D240-CF08-A1BB-E18BDD99FE5C}"/>
              </a:ext>
            </a:extLst>
          </p:cNvPr>
          <p:cNvSpPr>
            <a:spLocks noGrp="1"/>
          </p:cNvSpPr>
          <p:nvPr>
            <p:ph type="sldNum" sz="quarter" idx="12"/>
          </p:nvPr>
        </p:nvSpPr>
        <p:spPr/>
        <p:txBody>
          <a:bodyPr/>
          <a:lstStyle/>
          <a:p>
            <a:fld id="{9E4A4AE1-0A76-41A0-8B58-58D6B4CCB40E}" type="slidenum">
              <a:rPr lang="en-US" smtClean="0"/>
              <a:pPr/>
              <a:t>36</a:t>
            </a:fld>
            <a:endParaRPr lang="en-US" dirty="0"/>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A81E6C57-35AD-B7C3-9EEA-5D15750E6807}"/>
                  </a:ext>
                </a:extLst>
              </p14:cNvPr>
              <p14:cNvContentPartPr/>
              <p14:nvPr/>
            </p14:nvContentPartPr>
            <p14:xfrm>
              <a:off x="1902610" y="1383645"/>
              <a:ext cx="12600" cy="4164840"/>
            </p14:xfrm>
          </p:contentPart>
        </mc:Choice>
        <mc:Fallback xmlns="">
          <p:pic>
            <p:nvPicPr>
              <p:cNvPr id="8" name="Ink 7">
                <a:extLst>
                  <a:ext uri="{FF2B5EF4-FFF2-40B4-BE49-F238E27FC236}">
                    <a16:creationId xmlns:a16="http://schemas.microsoft.com/office/drawing/2014/main" id="{A81E6C57-35AD-B7C3-9EEA-5D15750E6807}"/>
                  </a:ext>
                </a:extLst>
              </p:cNvPr>
              <p:cNvPicPr/>
              <p:nvPr/>
            </p:nvPicPr>
            <p:blipFill>
              <a:blip r:embed="rId3"/>
              <a:stretch>
                <a:fillRect/>
              </a:stretch>
            </p:blipFill>
            <p:spPr>
              <a:xfrm>
                <a:off x="1896490" y="1377525"/>
                <a:ext cx="24840" cy="417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AF3273D4-D82C-AEF1-CEDB-B24517AC8411}"/>
                  </a:ext>
                </a:extLst>
              </p14:cNvPr>
              <p14:cNvContentPartPr/>
              <p14:nvPr/>
            </p14:nvContentPartPr>
            <p14:xfrm>
              <a:off x="1902610" y="5560365"/>
              <a:ext cx="7650360" cy="720"/>
            </p14:xfrm>
          </p:contentPart>
        </mc:Choice>
        <mc:Fallback xmlns="">
          <p:pic>
            <p:nvPicPr>
              <p:cNvPr id="10" name="Ink 9">
                <a:extLst>
                  <a:ext uri="{FF2B5EF4-FFF2-40B4-BE49-F238E27FC236}">
                    <a16:creationId xmlns:a16="http://schemas.microsoft.com/office/drawing/2014/main" id="{AF3273D4-D82C-AEF1-CEDB-B24517AC8411}"/>
                  </a:ext>
                </a:extLst>
              </p:cNvPr>
              <p:cNvPicPr/>
              <p:nvPr/>
            </p:nvPicPr>
            <p:blipFill>
              <a:blip r:embed="rId5"/>
              <a:stretch>
                <a:fillRect/>
              </a:stretch>
            </p:blipFill>
            <p:spPr>
              <a:xfrm>
                <a:off x="1896490" y="5548125"/>
                <a:ext cx="7662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FC62A32C-2C6C-AB98-9D0B-8883C45B675A}"/>
                  </a:ext>
                </a:extLst>
              </p14:cNvPr>
              <p14:cNvContentPartPr/>
              <p14:nvPr/>
            </p14:nvContentPartPr>
            <p14:xfrm>
              <a:off x="9489610" y="5461365"/>
              <a:ext cx="170280" cy="213480"/>
            </p14:xfrm>
          </p:contentPart>
        </mc:Choice>
        <mc:Fallback xmlns="">
          <p:pic>
            <p:nvPicPr>
              <p:cNvPr id="11" name="Ink 10">
                <a:extLst>
                  <a:ext uri="{FF2B5EF4-FFF2-40B4-BE49-F238E27FC236}">
                    <a16:creationId xmlns:a16="http://schemas.microsoft.com/office/drawing/2014/main" id="{FC62A32C-2C6C-AB98-9D0B-8883C45B675A}"/>
                  </a:ext>
                </a:extLst>
              </p:cNvPr>
              <p:cNvPicPr/>
              <p:nvPr/>
            </p:nvPicPr>
            <p:blipFill>
              <a:blip r:embed="rId7"/>
              <a:stretch>
                <a:fillRect/>
              </a:stretch>
            </p:blipFill>
            <p:spPr>
              <a:xfrm>
                <a:off x="9483490" y="5455245"/>
                <a:ext cx="1825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024C7E0-2263-B950-5E95-716A4DBC9222}"/>
                  </a:ext>
                </a:extLst>
              </p14:cNvPr>
              <p14:cNvContentPartPr/>
              <p14:nvPr/>
            </p14:nvContentPartPr>
            <p14:xfrm>
              <a:off x="1810450" y="1329285"/>
              <a:ext cx="222120" cy="128880"/>
            </p14:xfrm>
          </p:contentPart>
        </mc:Choice>
        <mc:Fallback xmlns="">
          <p:pic>
            <p:nvPicPr>
              <p:cNvPr id="12" name="Ink 11">
                <a:extLst>
                  <a:ext uri="{FF2B5EF4-FFF2-40B4-BE49-F238E27FC236}">
                    <a16:creationId xmlns:a16="http://schemas.microsoft.com/office/drawing/2014/main" id="{E024C7E0-2263-B950-5E95-716A4DBC9222}"/>
                  </a:ext>
                </a:extLst>
              </p:cNvPr>
              <p:cNvPicPr/>
              <p:nvPr/>
            </p:nvPicPr>
            <p:blipFill>
              <a:blip r:embed="rId9"/>
              <a:stretch>
                <a:fillRect/>
              </a:stretch>
            </p:blipFill>
            <p:spPr>
              <a:xfrm>
                <a:off x="1804330" y="1323165"/>
                <a:ext cx="234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4E5D9CFF-7F23-0660-F43E-801716F3C993}"/>
                  </a:ext>
                </a:extLst>
              </p14:cNvPr>
              <p14:cNvContentPartPr/>
              <p14:nvPr/>
            </p14:nvContentPartPr>
            <p14:xfrm>
              <a:off x="5510890" y="1346565"/>
              <a:ext cx="720" cy="4217400"/>
            </p14:xfrm>
          </p:contentPart>
        </mc:Choice>
        <mc:Fallback xmlns="">
          <p:pic>
            <p:nvPicPr>
              <p:cNvPr id="14" name="Ink 13">
                <a:extLst>
                  <a:ext uri="{FF2B5EF4-FFF2-40B4-BE49-F238E27FC236}">
                    <a16:creationId xmlns:a16="http://schemas.microsoft.com/office/drawing/2014/main" id="{4E5D9CFF-7F23-0660-F43E-801716F3C993}"/>
                  </a:ext>
                </a:extLst>
              </p:cNvPr>
              <p:cNvPicPr/>
              <p:nvPr/>
            </p:nvPicPr>
            <p:blipFill>
              <a:blip r:embed="rId11"/>
              <a:stretch>
                <a:fillRect/>
              </a:stretch>
            </p:blipFill>
            <p:spPr>
              <a:xfrm>
                <a:off x="5498650" y="1340445"/>
                <a:ext cx="25200" cy="422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116DAFE6-7A9C-E35C-8D76-B495C7FAB427}"/>
                  </a:ext>
                </a:extLst>
              </p14:cNvPr>
              <p14:cNvContentPartPr/>
              <p14:nvPr/>
            </p14:nvContentPartPr>
            <p14:xfrm>
              <a:off x="1902610" y="3410085"/>
              <a:ext cx="7562520" cy="720"/>
            </p14:xfrm>
          </p:contentPart>
        </mc:Choice>
        <mc:Fallback xmlns="">
          <p:pic>
            <p:nvPicPr>
              <p:cNvPr id="16" name="Ink 15">
                <a:extLst>
                  <a:ext uri="{FF2B5EF4-FFF2-40B4-BE49-F238E27FC236}">
                    <a16:creationId xmlns:a16="http://schemas.microsoft.com/office/drawing/2014/main" id="{116DAFE6-7A9C-E35C-8D76-B495C7FAB427}"/>
                  </a:ext>
                </a:extLst>
              </p:cNvPr>
              <p:cNvPicPr/>
              <p:nvPr/>
            </p:nvPicPr>
            <p:blipFill>
              <a:blip r:embed="rId13"/>
              <a:stretch>
                <a:fillRect/>
              </a:stretch>
            </p:blipFill>
            <p:spPr>
              <a:xfrm>
                <a:off x="1896490" y="3397845"/>
                <a:ext cx="7574760" cy="25200"/>
              </a:xfrm>
              <a:prstGeom prst="rect">
                <a:avLst/>
              </a:prstGeom>
            </p:spPr>
          </p:pic>
        </mc:Fallback>
      </mc:AlternateContent>
      <p:grpSp>
        <p:nvGrpSpPr>
          <p:cNvPr id="20" name="Group 19">
            <a:extLst>
              <a:ext uri="{FF2B5EF4-FFF2-40B4-BE49-F238E27FC236}">
                <a16:creationId xmlns:a16="http://schemas.microsoft.com/office/drawing/2014/main" id="{23068154-5B83-AB9F-0F72-55CEDB3B9F26}"/>
              </a:ext>
            </a:extLst>
          </p:cNvPr>
          <p:cNvGrpSpPr/>
          <p:nvPr/>
        </p:nvGrpSpPr>
        <p:grpSpPr>
          <a:xfrm>
            <a:off x="6942970" y="1876845"/>
            <a:ext cx="1211400" cy="855000"/>
            <a:chOff x="6942970" y="1876845"/>
            <a:chExt cx="1211400" cy="855000"/>
          </a:xfrm>
        </p:grpSpPr>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B15B2F66-B388-29FE-5BFE-B55E7CC538B0}"/>
                    </a:ext>
                  </a:extLst>
                </p14:cNvPr>
                <p14:cNvContentPartPr/>
                <p14:nvPr/>
              </p14:nvContentPartPr>
              <p14:xfrm>
                <a:off x="6942970" y="1900965"/>
                <a:ext cx="473400" cy="818280"/>
              </p14:xfrm>
            </p:contentPart>
          </mc:Choice>
          <mc:Fallback xmlns="">
            <p:pic>
              <p:nvPicPr>
                <p:cNvPr id="17" name="Ink 16">
                  <a:extLst>
                    <a:ext uri="{FF2B5EF4-FFF2-40B4-BE49-F238E27FC236}">
                      <a16:creationId xmlns:a16="http://schemas.microsoft.com/office/drawing/2014/main" id="{B15B2F66-B388-29FE-5BFE-B55E7CC538B0}"/>
                    </a:ext>
                  </a:extLst>
                </p:cNvPr>
                <p:cNvPicPr/>
                <p:nvPr/>
              </p:nvPicPr>
              <p:blipFill>
                <a:blip r:embed="rId15"/>
                <a:stretch>
                  <a:fillRect/>
                </a:stretch>
              </p:blipFill>
              <p:spPr>
                <a:xfrm>
                  <a:off x="6936850" y="1894845"/>
                  <a:ext cx="48564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702D12A0-990D-5230-1101-45E72BAB53E8}"/>
                    </a:ext>
                  </a:extLst>
                </p14:cNvPr>
                <p14:cNvContentPartPr/>
                <p14:nvPr/>
              </p14:nvContentPartPr>
              <p14:xfrm>
                <a:off x="7648570" y="1902405"/>
                <a:ext cx="25560" cy="816480"/>
              </p14:xfrm>
            </p:contentPart>
          </mc:Choice>
          <mc:Fallback xmlns="">
            <p:pic>
              <p:nvPicPr>
                <p:cNvPr id="18" name="Ink 17">
                  <a:extLst>
                    <a:ext uri="{FF2B5EF4-FFF2-40B4-BE49-F238E27FC236}">
                      <a16:creationId xmlns:a16="http://schemas.microsoft.com/office/drawing/2014/main" id="{702D12A0-990D-5230-1101-45E72BAB53E8}"/>
                    </a:ext>
                  </a:extLst>
                </p:cNvPr>
                <p:cNvPicPr/>
                <p:nvPr/>
              </p:nvPicPr>
              <p:blipFill>
                <a:blip r:embed="rId17"/>
                <a:stretch>
                  <a:fillRect/>
                </a:stretch>
              </p:blipFill>
              <p:spPr>
                <a:xfrm>
                  <a:off x="7642450" y="1896285"/>
                  <a:ext cx="37800" cy="82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5B9A9DC1-333C-5F1C-DB77-78546E98AADC}"/>
                    </a:ext>
                  </a:extLst>
                </p14:cNvPr>
                <p14:cNvContentPartPr/>
                <p14:nvPr/>
              </p14:nvContentPartPr>
              <p14:xfrm>
                <a:off x="7623730" y="1876845"/>
                <a:ext cx="530640" cy="855000"/>
              </p14:xfrm>
            </p:contentPart>
          </mc:Choice>
          <mc:Fallback xmlns="">
            <p:pic>
              <p:nvPicPr>
                <p:cNvPr id="19" name="Ink 18">
                  <a:extLst>
                    <a:ext uri="{FF2B5EF4-FFF2-40B4-BE49-F238E27FC236}">
                      <a16:creationId xmlns:a16="http://schemas.microsoft.com/office/drawing/2014/main" id="{5B9A9DC1-333C-5F1C-DB77-78546E98AADC}"/>
                    </a:ext>
                  </a:extLst>
                </p:cNvPr>
                <p:cNvPicPr/>
                <p:nvPr/>
              </p:nvPicPr>
              <p:blipFill>
                <a:blip r:embed="rId19"/>
                <a:stretch>
                  <a:fillRect/>
                </a:stretch>
              </p:blipFill>
              <p:spPr>
                <a:xfrm>
                  <a:off x="7617610" y="1870725"/>
                  <a:ext cx="542880" cy="867240"/>
                </a:xfrm>
                <a:prstGeom prst="rect">
                  <a:avLst/>
                </a:prstGeom>
              </p:spPr>
            </p:pic>
          </mc:Fallback>
        </mc:AlternateContent>
      </p:grpSp>
      <p:grpSp>
        <p:nvGrpSpPr>
          <p:cNvPr id="38" name="Group 37">
            <a:extLst>
              <a:ext uri="{FF2B5EF4-FFF2-40B4-BE49-F238E27FC236}">
                <a16:creationId xmlns:a16="http://schemas.microsoft.com/office/drawing/2014/main" id="{27649A41-5F37-3705-60C5-C4B9F3C16ACB}"/>
              </a:ext>
            </a:extLst>
          </p:cNvPr>
          <p:cNvGrpSpPr/>
          <p:nvPr/>
        </p:nvGrpSpPr>
        <p:grpSpPr>
          <a:xfrm>
            <a:off x="4015450" y="1991325"/>
            <a:ext cx="942480" cy="581040"/>
            <a:chOff x="4015450" y="1991325"/>
            <a:chExt cx="942480" cy="581040"/>
          </a:xfrm>
        </p:grpSpPr>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917621E9-3496-9E3B-A5D6-1EB99E5F2A10}"/>
                    </a:ext>
                  </a:extLst>
                </p14:cNvPr>
                <p14:cNvContentPartPr/>
                <p14:nvPr/>
              </p14:nvContentPartPr>
              <p14:xfrm>
                <a:off x="4015450" y="2359605"/>
                <a:ext cx="114840" cy="360"/>
              </p14:xfrm>
            </p:contentPart>
          </mc:Choice>
          <mc:Fallback xmlns="">
            <p:pic>
              <p:nvPicPr>
                <p:cNvPr id="33" name="Ink 32">
                  <a:extLst>
                    <a:ext uri="{FF2B5EF4-FFF2-40B4-BE49-F238E27FC236}">
                      <a16:creationId xmlns:a16="http://schemas.microsoft.com/office/drawing/2014/main" id="{917621E9-3496-9E3B-A5D6-1EB99E5F2A10}"/>
                    </a:ext>
                  </a:extLst>
                </p:cNvPr>
                <p:cNvPicPr/>
                <p:nvPr/>
              </p:nvPicPr>
              <p:blipFill>
                <a:blip r:embed="rId21"/>
                <a:stretch>
                  <a:fillRect/>
                </a:stretch>
              </p:blipFill>
              <p:spPr>
                <a:xfrm>
                  <a:off x="4009330" y="2353485"/>
                  <a:ext cx="127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B30361B2-10E9-1B2C-7C33-44BD9F34595D}"/>
                    </a:ext>
                  </a:extLst>
                </p14:cNvPr>
                <p14:cNvContentPartPr/>
                <p14:nvPr/>
              </p14:nvContentPartPr>
              <p14:xfrm>
                <a:off x="4188610" y="2000325"/>
                <a:ext cx="329760" cy="547560"/>
              </p14:xfrm>
            </p:contentPart>
          </mc:Choice>
          <mc:Fallback xmlns="">
            <p:pic>
              <p:nvPicPr>
                <p:cNvPr id="35" name="Ink 34">
                  <a:extLst>
                    <a:ext uri="{FF2B5EF4-FFF2-40B4-BE49-F238E27FC236}">
                      <a16:creationId xmlns:a16="http://schemas.microsoft.com/office/drawing/2014/main" id="{B30361B2-10E9-1B2C-7C33-44BD9F34595D}"/>
                    </a:ext>
                  </a:extLst>
                </p:cNvPr>
                <p:cNvPicPr/>
                <p:nvPr/>
              </p:nvPicPr>
              <p:blipFill>
                <a:blip r:embed="rId23"/>
                <a:stretch>
                  <a:fillRect/>
                </a:stretch>
              </p:blipFill>
              <p:spPr>
                <a:xfrm>
                  <a:off x="4182490" y="1994205"/>
                  <a:ext cx="34200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 35">
                  <a:extLst>
                    <a:ext uri="{FF2B5EF4-FFF2-40B4-BE49-F238E27FC236}">
                      <a16:creationId xmlns:a16="http://schemas.microsoft.com/office/drawing/2014/main" id="{D982FE5F-13D0-9BC0-3DEE-B8E632C318DC}"/>
                    </a:ext>
                  </a:extLst>
                </p14:cNvPr>
                <p14:cNvContentPartPr/>
                <p14:nvPr/>
              </p14:nvContentPartPr>
              <p14:xfrm>
                <a:off x="4628170" y="2051085"/>
                <a:ext cx="30240" cy="498600"/>
              </p14:xfrm>
            </p:contentPart>
          </mc:Choice>
          <mc:Fallback xmlns="">
            <p:pic>
              <p:nvPicPr>
                <p:cNvPr id="36" name="Ink 35">
                  <a:extLst>
                    <a:ext uri="{FF2B5EF4-FFF2-40B4-BE49-F238E27FC236}">
                      <a16:creationId xmlns:a16="http://schemas.microsoft.com/office/drawing/2014/main" id="{D982FE5F-13D0-9BC0-3DEE-B8E632C318DC}"/>
                    </a:ext>
                  </a:extLst>
                </p:cNvPr>
                <p:cNvPicPr/>
                <p:nvPr/>
              </p:nvPicPr>
              <p:blipFill>
                <a:blip r:embed="rId25"/>
                <a:stretch>
                  <a:fillRect/>
                </a:stretch>
              </p:blipFill>
              <p:spPr>
                <a:xfrm>
                  <a:off x="4622050" y="2044965"/>
                  <a:ext cx="424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7" name="Ink 36">
                  <a:extLst>
                    <a:ext uri="{FF2B5EF4-FFF2-40B4-BE49-F238E27FC236}">
                      <a16:creationId xmlns:a16="http://schemas.microsoft.com/office/drawing/2014/main" id="{E73FB79B-4EE4-854C-5176-96D98ED86839}"/>
                    </a:ext>
                  </a:extLst>
                </p14:cNvPr>
                <p14:cNvContentPartPr/>
                <p14:nvPr/>
              </p14:nvContentPartPr>
              <p14:xfrm>
                <a:off x="4658050" y="1991325"/>
                <a:ext cx="299880" cy="581040"/>
              </p14:xfrm>
            </p:contentPart>
          </mc:Choice>
          <mc:Fallback xmlns="">
            <p:pic>
              <p:nvPicPr>
                <p:cNvPr id="37" name="Ink 36">
                  <a:extLst>
                    <a:ext uri="{FF2B5EF4-FFF2-40B4-BE49-F238E27FC236}">
                      <a16:creationId xmlns:a16="http://schemas.microsoft.com/office/drawing/2014/main" id="{E73FB79B-4EE4-854C-5176-96D98ED86839}"/>
                    </a:ext>
                  </a:extLst>
                </p:cNvPr>
                <p:cNvPicPr/>
                <p:nvPr/>
              </p:nvPicPr>
              <p:blipFill>
                <a:blip r:embed="rId27"/>
                <a:stretch>
                  <a:fillRect/>
                </a:stretch>
              </p:blipFill>
              <p:spPr>
                <a:xfrm>
                  <a:off x="4651930" y="1985205"/>
                  <a:ext cx="312120" cy="593280"/>
                </a:xfrm>
                <a:prstGeom prst="rect">
                  <a:avLst/>
                </a:prstGeom>
              </p:spPr>
            </p:pic>
          </mc:Fallback>
        </mc:AlternateContent>
      </p:grpSp>
      <p:grpSp>
        <p:nvGrpSpPr>
          <p:cNvPr id="44" name="Group 43">
            <a:extLst>
              <a:ext uri="{FF2B5EF4-FFF2-40B4-BE49-F238E27FC236}">
                <a16:creationId xmlns:a16="http://schemas.microsoft.com/office/drawing/2014/main" id="{E4FBBEE5-A864-B458-9B8F-20DAAFD1568B}"/>
              </a:ext>
            </a:extLst>
          </p:cNvPr>
          <p:cNvGrpSpPr/>
          <p:nvPr/>
        </p:nvGrpSpPr>
        <p:grpSpPr>
          <a:xfrm>
            <a:off x="4655890" y="1306245"/>
            <a:ext cx="681120" cy="338040"/>
            <a:chOff x="4655890" y="1306245"/>
            <a:chExt cx="681120" cy="338040"/>
          </a:xfrm>
        </p:grpSpPr>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4AC5CC28-D09A-7219-0684-E3859ED1D769}"/>
                    </a:ext>
                  </a:extLst>
                </p14:cNvPr>
                <p14:cNvContentPartPr/>
                <p14:nvPr/>
              </p14:nvContentPartPr>
              <p14:xfrm>
                <a:off x="4655890" y="1318845"/>
                <a:ext cx="155160" cy="325440"/>
              </p14:xfrm>
            </p:contentPart>
          </mc:Choice>
          <mc:Fallback xmlns="">
            <p:pic>
              <p:nvPicPr>
                <p:cNvPr id="39" name="Ink 38">
                  <a:extLst>
                    <a:ext uri="{FF2B5EF4-FFF2-40B4-BE49-F238E27FC236}">
                      <a16:creationId xmlns:a16="http://schemas.microsoft.com/office/drawing/2014/main" id="{4AC5CC28-D09A-7219-0684-E3859ED1D769}"/>
                    </a:ext>
                  </a:extLst>
                </p:cNvPr>
                <p:cNvPicPr/>
                <p:nvPr/>
              </p:nvPicPr>
              <p:blipFill>
                <a:blip r:embed="rId29"/>
                <a:stretch>
                  <a:fillRect/>
                </a:stretch>
              </p:blipFill>
              <p:spPr>
                <a:xfrm>
                  <a:off x="4649770" y="1312725"/>
                  <a:ext cx="1674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a:extLst>
                    <a:ext uri="{FF2B5EF4-FFF2-40B4-BE49-F238E27FC236}">
                      <a16:creationId xmlns:a16="http://schemas.microsoft.com/office/drawing/2014/main" id="{32C2F232-228E-C826-0969-21BDEB993074}"/>
                    </a:ext>
                  </a:extLst>
                </p14:cNvPr>
                <p14:cNvContentPartPr/>
                <p14:nvPr/>
              </p14:nvContentPartPr>
              <p14:xfrm>
                <a:off x="4876570" y="1306245"/>
                <a:ext cx="138600" cy="163080"/>
              </p14:xfrm>
            </p:contentPart>
          </mc:Choice>
          <mc:Fallback xmlns="">
            <p:pic>
              <p:nvPicPr>
                <p:cNvPr id="40" name="Ink 39">
                  <a:extLst>
                    <a:ext uri="{FF2B5EF4-FFF2-40B4-BE49-F238E27FC236}">
                      <a16:creationId xmlns:a16="http://schemas.microsoft.com/office/drawing/2014/main" id="{32C2F232-228E-C826-0969-21BDEB993074}"/>
                    </a:ext>
                  </a:extLst>
                </p:cNvPr>
                <p:cNvPicPr/>
                <p:nvPr/>
              </p:nvPicPr>
              <p:blipFill>
                <a:blip r:embed="rId31"/>
                <a:stretch>
                  <a:fillRect/>
                </a:stretch>
              </p:blipFill>
              <p:spPr>
                <a:xfrm>
                  <a:off x="4870450" y="1300125"/>
                  <a:ext cx="150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Ink 40">
                  <a:extLst>
                    <a:ext uri="{FF2B5EF4-FFF2-40B4-BE49-F238E27FC236}">
                      <a16:creationId xmlns:a16="http://schemas.microsoft.com/office/drawing/2014/main" id="{97B8165F-EF3A-7CC6-9EBD-3D6F93B9BD59}"/>
                    </a:ext>
                  </a:extLst>
                </p14:cNvPr>
                <p14:cNvContentPartPr/>
                <p14:nvPr/>
              </p14:nvContentPartPr>
              <p14:xfrm>
                <a:off x="5042890" y="1309845"/>
                <a:ext cx="121320" cy="125640"/>
              </p14:xfrm>
            </p:contentPart>
          </mc:Choice>
          <mc:Fallback xmlns="">
            <p:pic>
              <p:nvPicPr>
                <p:cNvPr id="41" name="Ink 40">
                  <a:extLst>
                    <a:ext uri="{FF2B5EF4-FFF2-40B4-BE49-F238E27FC236}">
                      <a16:creationId xmlns:a16="http://schemas.microsoft.com/office/drawing/2014/main" id="{97B8165F-EF3A-7CC6-9EBD-3D6F93B9BD59}"/>
                    </a:ext>
                  </a:extLst>
                </p:cNvPr>
                <p:cNvPicPr/>
                <p:nvPr/>
              </p:nvPicPr>
              <p:blipFill>
                <a:blip r:embed="rId33"/>
                <a:stretch>
                  <a:fillRect/>
                </a:stretch>
              </p:blipFill>
              <p:spPr>
                <a:xfrm>
                  <a:off x="5036770" y="1303725"/>
                  <a:ext cx="133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503DCD17-C741-693C-4E31-C8926AE8EA86}"/>
                    </a:ext>
                  </a:extLst>
                </p14:cNvPr>
                <p14:cNvContentPartPr/>
                <p14:nvPr/>
              </p14:nvContentPartPr>
              <p14:xfrm>
                <a:off x="5225770" y="1309125"/>
                <a:ext cx="111240" cy="152280"/>
              </p14:xfrm>
            </p:contentPart>
          </mc:Choice>
          <mc:Fallback xmlns="">
            <p:pic>
              <p:nvPicPr>
                <p:cNvPr id="43" name="Ink 42">
                  <a:extLst>
                    <a:ext uri="{FF2B5EF4-FFF2-40B4-BE49-F238E27FC236}">
                      <a16:creationId xmlns:a16="http://schemas.microsoft.com/office/drawing/2014/main" id="{503DCD17-C741-693C-4E31-C8926AE8EA86}"/>
                    </a:ext>
                  </a:extLst>
                </p:cNvPr>
                <p:cNvPicPr/>
                <p:nvPr/>
              </p:nvPicPr>
              <p:blipFill>
                <a:blip r:embed="rId35"/>
                <a:stretch>
                  <a:fillRect/>
                </a:stretch>
              </p:blipFill>
              <p:spPr>
                <a:xfrm>
                  <a:off x="5219650" y="1303005"/>
                  <a:ext cx="123480" cy="164520"/>
                </a:xfrm>
                <a:prstGeom prst="rect">
                  <a:avLst/>
                </a:prstGeom>
              </p:spPr>
            </p:pic>
          </mc:Fallback>
        </mc:AlternateContent>
      </p:grpSp>
      <p:grpSp>
        <p:nvGrpSpPr>
          <p:cNvPr id="53" name="Group 52">
            <a:extLst>
              <a:ext uri="{FF2B5EF4-FFF2-40B4-BE49-F238E27FC236}">
                <a16:creationId xmlns:a16="http://schemas.microsoft.com/office/drawing/2014/main" id="{AA153255-43CF-B517-D50F-4687D59FC7E3}"/>
              </a:ext>
            </a:extLst>
          </p:cNvPr>
          <p:cNvGrpSpPr/>
          <p:nvPr/>
        </p:nvGrpSpPr>
        <p:grpSpPr>
          <a:xfrm>
            <a:off x="4831210" y="3461925"/>
            <a:ext cx="459000" cy="320040"/>
            <a:chOff x="4831210" y="3461925"/>
            <a:chExt cx="459000" cy="320040"/>
          </a:xfrm>
        </p:grpSpPr>
        <mc:AlternateContent xmlns:mc="http://schemas.openxmlformats.org/markup-compatibility/2006" xmlns:p14="http://schemas.microsoft.com/office/powerpoint/2010/main">
          <mc:Choice Requires="p14">
            <p:contentPart p14:bwMode="auto" r:id="rId36">
              <p14:nvContentPartPr>
                <p14:cNvPr id="46" name="Ink 45">
                  <a:extLst>
                    <a:ext uri="{FF2B5EF4-FFF2-40B4-BE49-F238E27FC236}">
                      <a16:creationId xmlns:a16="http://schemas.microsoft.com/office/drawing/2014/main" id="{73CFCAF8-AFCB-6FBB-B435-F133C1D35227}"/>
                    </a:ext>
                  </a:extLst>
                </p14:cNvPr>
                <p14:cNvContentPartPr/>
                <p14:nvPr/>
              </p14:nvContentPartPr>
              <p14:xfrm>
                <a:off x="4853530" y="3461925"/>
                <a:ext cx="51840" cy="269280"/>
              </p14:xfrm>
            </p:contentPart>
          </mc:Choice>
          <mc:Fallback xmlns="">
            <p:pic>
              <p:nvPicPr>
                <p:cNvPr id="46" name="Ink 45">
                  <a:extLst>
                    <a:ext uri="{FF2B5EF4-FFF2-40B4-BE49-F238E27FC236}">
                      <a16:creationId xmlns:a16="http://schemas.microsoft.com/office/drawing/2014/main" id="{73CFCAF8-AFCB-6FBB-B435-F133C1D35227}"/>
                    </a:ext>
                  </a:extLst>
                </p:cNvPr>
                <p:cNvPicPr/>
                <p:nvPr/>
              </p:nvPicPr>
              <p:blipFill>
                <a:blip r:embed="rId37"/>
                <a:stretch>
                  <a:fillRect/>
                </a:stretch>
              </p:blipFill>
              <p:spPr>
                <a:xfrm>
                  <a:off x="4847410" y="3455805"/>
                  <a:ext cx="640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7" name="Ink 46">
                  <a:extLst>
                    <a:ext uri="{FF2B5EF4-FFF2-40B4-BE49-F238E27FC236}">
                      <a16:creationId xmlns:a16="http://schemas.microsoft.com/office/drawing/2014/main" id="{400050C0-DF2D-7BF0-49C6-D0BC62C9FC9E}"/>
                    </a:ext>
                  </a:extLst>
                </p14:cNvPr>
                <p14:cNvContentPartPr/>
                <p14:nvPr/>
              </p14:nvContentPartPr>
              <p14:xfrm>
                <a:off x="4831210" y="3595485"/>
                <a:ext cx="104760" cy="12960"/>
              </p14:xfrm>
            </p:contentPart>
          </mc:Choice>
          <mc:Fallback xmlns="">
            <p:pic>
              <p:nvPicPr>
                <p:cNvPr id="47" name="Ink 46">
                  <a:extLst>
                    <a:ext uri="{FF2B5EF4-FFF2-40B4-BE49-F238E27FC236}">
                      <a16:creationId xmlns:a16="http://schemas.microsoft.com/office/drawing/2014/main" id="{400050C0-DF2D-7BF0-49C6-D0BC62C9FC9E}"/>
                    </a:ext>
                  </a:extLst>
                </p:cNvPr>
                <p:cNvPicPr/>
                <p:nvPr/>
              </p:nvPicPr>
              <p:blipFill>
                <a:blip r:embed="rId39"/>
                <a:stretch>
                  <a:fillRect/>
                </a:stretch>
              </p:blipFill>
              <p:spPr>
                <a:xfrm>
                  <a:off x="4825090" y="3589365"/>
                  <a:ext cx="117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9" name="Ink 48">
                  <a:extLst>
                    <a:ext uri="{FF2B5EF4-FFF2-40B4-BE49-F238E27FC236}">
                      <a16:creationId xmlns:a16="http://schemas.microsoft.com/office/drawing/2014/main" id="{31D92DE7-B3CE-D4AC-C371-E3D4856F0DCB}"/>
                    </a:ext>
                  </a:extLst>
                </p14:cNvPr>
                <p14:cNvContentPartPr/>
                <p14:nvPr/>
              </p14:nvContentPartPr>
              <p14:xfrm>
                <a:off x="4988530" y="3584685"/>
                <a:ext cx="161280" cy="197280"/>
              </p14:xfrm>
            </p:contentPart>
          </mc:Choice>
          <mc:Fallback xmlns="">
            <p:pic>
              <p:nvPicPr>
                <p:cNvPr id="49" name="Ink 48">
                  <a:extLst>
                    <a:ext uri="{FF2B5EF4-FFF2-40B4-BE49-F238E27FC236}">
                      <a16:creationId xmlns:a16="http://schemas.microsoft.com/office/drawing/2014/main" id="{31D92DE7-B3CE-D4AC-C371-E3D4856F0DCB}"/>
                    </a:ext>
                  </a:extLst>
                </p:cNvPr>
                <p:cNvPicPr/>
                <p:nvPr/>
              </p:nvPicPr>
              <p:blipFill>
                <a:blip r:embed="rId41"/>
                <a:stretch>
                  <a:fillRect/>
                </a:stretch>
              </p:blipFill>
              <p:spPr>
                <a:xfrm>
                  <a:off x="4982410" y="3578565"/>
                  <a:ext cx="173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0" name="Ink 49">
                  <a:extLst>
                    <a:ext uri="{FF2B5EF4-FFF2-40B4-BE49-F238E27FC236}">
                      <a16:creationId xmlns:a16="http://schemas.microsoft.com/office/drawing/2014/main" id="{E0EE98A5-3931-3188-1B38-8D3940F035B3}"/>
                    </a:ext>
                  </a:extLst>
                </p14:cNvPr>
                <p14:cNvContentPartPr/>
                <p14:nvPr/>
              </p14:nvContentPartPr>
              <p14:xfrm>
                <a:off x="5139010" y="3608085"/>
                <a:ext cx="26280" cy="135000"/>
              </p14:xfrm>
            </p:contentPart>
          </mc:Choice>
          <mc:Fallback xmlns="">
            <p:pic>
              <p:nvPicPr>
                <p:cNvPr id="50" name="Ink 49">
                  <a:extLst>
                    <a:ext uri="{FF2B5EF4-FFF2-40B4-BE49-F238E27FC236}">
                      <a16:creationId xmlns:a16="http://schemas.microsoft.com/office/drawing/2014/main" id="{E0EE98A5-3931-3188-1B38-8D3940F035B3}"/>
                    </a:ext>
                  </a:extLst>
                </p:cNvPr>
                <p:cNvPicPr/>
                <p:nvPr/>
              </p:nvPicPr>
              <p:blipFill>
                <a:blip r:embed="rId43"/>
                <a:stretch>
                  <a:fillRect/>
                </a:stretch>
              </p:blipFill>
              <p:spPr>
                <a:xfrm>
                  <a:off x="5132890" y="3601965"/>
                  <a:ext cx="38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 name="Ink 50">
                  <a:extLst>
                    <a:ext uri="{FF2B5EF4-FFF2-40B4-BE49-F238E27FC236}">
                      <a16:creationId xmlns:a16="http://schemas.microsoft.com/office/drawing/2014/main" id="{FD35EFDB-740E-F3CE-676A-89F436FD3E6F}"/>
                    </a:ext>
                  </a:extLst>
                </p14:cNvPr>
                <p14:cNvContentPartPr/>
                <p14:nvPr/>
              </p14:nvContentPartPr>
              <p14:xfrm>
                <a:off x="5140090" y="3533925"/>
                <a:ext cx="360" cy="360"/>
              </p14:xfrm>
            </p:contentPart>
          </mc:Choice>
          <mc:Fallback xmlns="">
            <p:pic>
              <p:nvPicPr>
                <p:cNvPr id="51" name="Ink 50">
                  <a:extLst>
                    <a:ext uri="{FF2B5EF4-FFF2-40B4-BE49-F238E27FC236}">
                      <a16:creationId xmlns:a16="http://schemas.microsoft.com/office/drawing/2014/main" id="{FD35EFDB-740E-F3CE-676A-89F436FD3E6F}"/>
                    </a:ext>
                  </a:extLst>
                </p:cNvPr>
                <p:cNvPicPr/>
                <p:nvPr/>
              </p:nvPicPr>
              <p:blipFill>
                <a:blip r:embed="rId45"/>
                <a:stretch>
                  <a:fillRect/>
                </a:stretch>
              </p:blipFill>
              <p:spPr>
                <a:xfrm>
                  <a:off x="5133970" y="35278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2" name="Ink 51">
                  <a:extLst>
                    <a:ext uri="{FF2B5EF4-FFF2-40B4-BE49-F238E27FC236}">
                      <a16:creationId xmlns:a16="http://schemas.microsoft.com/office/drawing/2014/main" id="{1ED0C6A0-EA0E-CAA9-E2FF-7F00EC875C26}"/>
                    </a:ext>
                  </a:extLst>
                </p14:cNvPr>
                <p14:cNvContentPartPr/>
                <p14:nvPr/>
              </p14:nvContentPartPr>
              <p14:xfrm>
                <a:off x="5214250" y="3513405"/>
                <a:ext cx="75960" cy="247680"/>
              </p14:xfrm>
            </p:contentPart>
          </mc:Choice>
          <mc:Fallback xmlns="">
            <p:pic>
              <p:nvPicPr>
                <p:cNvPr id="52" name="Ink 51">
                  <a:extLst>
                    <a:ext uri="{FF2B5EF4-FFF2-40B4-BE49-F238E27FC236}">
                      <a16:creationId xmlns:a16="http://schemas.microsoft.com/office/drawing/2014/main" id="{1ED0C6A0-EA0E-CAA9-E2FF-7F00EC875C26}"/>
                    </a:ext>
                  </a:extLst>
                </p:cNvPr>
                <p:cNvPicPr/>
                <p:nvPr/>
              </p:nvPicPr>
              <p:blipFill>
                <a:blip r:embed="rId47"/>
                <a:stretch>
                  <a:fillRect/>
                </a:stretch>
              </p:blipFill>
              <p:spPr>
                <a:xfrm>
                  <a:off x="5208130" y="3507285"/>
                  <a:ext cx="88200" cy="25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64" name="Ink 63">
                <a:extLst>
                  <a:ext uri="{FF2B5EF4-FFF2-40B4-BE49-F238E27FC236}">
                    <a16:creationId xmlns:a16="http://schemas.microsoft.com/office/drawing/2014/main" id="{27B437C6-557A-C88D-97AA-70780DF8F2B0}"/>
                  </a:ext>
                </a:extLst>
              </p14:cNvPr>
              <p14:cNvContentPartPr/>
              <p14:nvPr/>
            </p14:nvContentPartPr>
            <p14:xfrm>
              <a:off x="4176010" y="4621125"/>
              <a:ext cx="89280" cy="360"/>
            </p14:xfrm>
          </p:contentPart>
        </mc:Choice>
        <mc:Fallback xmlns="">
          <p:pic>
            <p:nvPicPr>
              <p:cNvPr id="64" name="Ink 63">
                <a:extLst>
                  <a:ext uri="{FF2B5EF4-FFF2-40B4-BE49-F238E27FC236}">
                    <a16:creationId xmlns:a16="http://schemas.microsoft.com/office/drawing/2014/main" id="{27B437C6-557A-C88D-97AA-70780DF8F2B0}"/>
                  </a:ext>
                </a:extLst>
              </p:cNvPr>
              <p:cNvPicPr/>
              <p:nvPr/>
            </p:nvPicPr>
            <p:blipFill>
              <a:blip r:embed="rId49"/>
              <a:stretch>
                <a:fillRect/>
              </a:stretch>
            </p:blipFill>
            <p:spPr>
              <a:xfrm>
                <a:off x="4169890" y="4615005"/>
                <a:ext cx="101520" cy="12600"/>
              </a:xfrm>
              <a:prstGeom prst="rect">
                <a:avLst/>
              </a:prstGeom>
            </p:spPr>
          </p:pic>
        </mc:Fallback>
      </mc:AlternateContent>
      <p:grpSp>
        <p:nvGrpSpPr>
          <p:cNvPr id="73" name="Group 72">
            <a:extLst>
              <a:ext uri="{FF2B5EF4-FFF2-40B4-BE49-F238E27FC236}">
                <a16:creationId xmlns:a16="http://schemas.microsoft.com/office/drawing/2014/main" id="{1DB49135-29AB-FF56-6D57-53F77A7FBDBB}"/>
              </a:ext>
            </a:extLst>
          </p:cNvPr>
          <p:cNvGrpSpPr/>
          <p:nvPr/>
        </p:nvGrpSpPr>
        <p:grpSpPr>
          <a:xfrm>
            <a:off x="4435210" y="4198845"/>
            <a:ext cx="769680" cy="672120"/>
            <a:chOff x="4435210" y="4198845"/>
            <a:chExt cx="769680" cy="672120"/>
          </a:xfrm>
        </p:grpSpPr>
        <mc:AlternateContent xmlns:mc="http://schemas.openxmlformats.org/markup-compatibility/2006" xmlns:p14="http://schemas.microsoft.com/office/powerpoint/2010/main">
          <mc:Choice Requires="p14">
            <p:contentPart p14:bwMode="auto" r:id="rId50">
              <p14:nvContentPartPr>
                <p14:cNvPr id="69" name="Ink 68">
                  <a:extLst>
                    <a:ext uri="{FF2B5EF4-FFF2-40B4-BE49-F238E27FC236}">
                      <a16:creationId xmlns:a16="http://schemas.microsoft.com/office/drawing/2014/main" id="{1D53890D-560A-D99B-EF99-596B1124DA03}"/>
                    </a:ext>
                  </a:extLst>
                </p14:cNvPr>
                <p14:cNvContentPartPr/>
                <p14:nvPr/>
              </p14:nvContentPartPr>
              <p14:xfrm>
                <a:off x="4435210" y="4203885"/>
                <a:ext cx="316080" cy="667080"/>
              </p14:xfrm>
            </p:contentPart>
          </mc:Choice>
          <mc:Fallback xmlns="">
            <p:pic>
              <p:nvPicPr>
                <p:cNvPr id="69" name="Ink 68">
                  <a:extLst>
                    <a:ext uri="{FF2B5EF4-FFF2-40B4-BE49-F238E27FC236}">
                      <a16:creationId xmlns:a16="http://schemas.microsoft.com/office/drawing/2014/main" id="{1D53890D-560A-D99B-EF99-596B1124DA03}"/>
                    </a:ext>
                  </a:extLst>
                </p:cNvPr>
                <p:cNvPicPr/>
                <p:nvPr/>
              </p:nvPicPr>
              <p:blipFill>
                <a:blip r:embed="rId51"/>
                <a:stretch>
                  <a:fillRect/>
                </a:stretch>
              </p:blipFill>
              <p:spPr>
                <a:xfrm>
                  <a:off x="4429090" y="4197765"/>
                  <a:ext cx="32832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0" name="Ink 69">
                  <a:extLst>
                    <a:ext uri="{FF2B5EF4-FFF2-40B4-BE49-F238E27FC236}">
                      <a16:creationId xmlns:a16="http://schemas.microsoft.com/office/drawing/2014/main" id="{5CECBD89-6235-6020-4CA4-0FC958204E7D}"/>
                    </a:ext>
                  </a:extLst>
                </p14:cNvPr>
                <p14:cNvContentPartPr/>
                <p14:nvPr/>
              </p14:nvContentPartPr>
              <p14:xfrm>
                <a:off x="4806730" y="4262925"/>
                <a:ext cx="83880" cy="558000"/>
              </p14:xfrm>
            </p:contentPart>
          </mc:Choice>
          <mc:Fallback xmlns="">
            <p:pic>
              <p:nvPicPr>
                <p:cNvPr id="70" name="Ink 69">
                  <a:extLst>
                    <a:ext uri="{FF2B5EF4-FFF2-40B4-BE49-F238E27FC236}">
                      <a16:creationId xmlns:a16="http://schemas.microsoft.com/office/drawing/2014/main" id="{5CECBD89-6235-6020-4CA4-0FC958204E7D}"/>
                    </a:ext>
                  </a:extLst>
                </p:cNvPr>
                <p:cNvPicPr/>
                <p:nvPr/>
              </p:nvPicPr>
              <p:blipFill>
                <a:blip r:embed="rId53"/>
                <a:stretch>
                  <a:fillRect/>
                </a:stretch>
              </p:blipFill>
              <p:spPr>
                <a:xfrm>
                  <a:off x="4800610" y="4256805"/>
                  <a:ext cx="9612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2" name="Ink 71">
                  <a:extLst>
                    <a:ext uri="{FF2B5EF4-FFF2-40B4-BE49-F238E27FC236}">
                      <a16:creationId xmlns:a16="http://schemas.microsoft.com/office/drawing/2014/main" id="{84E8F97D-D048-CAF1-8463-632F5D0E0BC9}"/>
                    </a:ext>
                  </a:extLst>
                </p14:cNvPr>
                <p14:cNvContentPartPr/>
                <p14:nvPr/>
              </p14:nvContentPartPr>
              <p14:xfrm>
                <a:off x="4806730" y="4198845"/>
                <a:ext cx="398160" cy="619560"/>
              </p14:xfrm>
            </p:contentPart>
          </mc:Choice>
          <mc:Fallback xmlns="">
            <p:pic>
              <p:nvPicPr>
                <p:cNvPr id="72" name="Ink 71">
                  <a:extLst>
                    <a:ext uri="{FF2B5EF4-FFF2-40B4-BE49-F238E27FC236}">
                      <a16:creationId xmlns:a16="http://schemas.microsoft.com/office/drawing/2014/main" id="{84E8F97D-D048-CAF1-8463-632F5D0E0BC9}"/>
                    </a:ext>
                  </a:extLst>
                </p:cNvPr>
                <p:cNvPicPr/>
                <p:nvPr/>
              </p:nvPicPr>
              <p:blipFill>
                <a:blip r:embed="rId55"/>
                <a:stretch>
                  <a:fillRect/>
                </a:stretch>
              </p:blipFill>
              <p:spPr>
                <a:xfrm>
                  <a:off x="4800610" y="4192725"/>
                  <a:ext cx="410400" cy="631800"/>
                </a:xfrm>
                <a:prstGeom prst="rect">
                  <a:avLst/>
                </a:prstGeom>
              </p:spPr>
            </p:pic>
          </mc:Fallback>
        </mc:AlternateContent>
      </p:grpSp>
      <p:grpSp>
        <p:nvGrpSpPr>
          <p:cNvPr id="76" name="Group 75">
            <a:extLst>
              <a:ext uri="{FF2B5EF4-FFF2-40B4-BE49-F238E27FC236}">
                <a16:creationId xmlns:a16="http://schemas.microsoft.com/office/drawing/2014/main" id="{5181F1AF-ACA7-D4E7-8DD7-B920EE7DC3EB}"/>
              </a:ext>
            </a:extLst>
          </p:cNvPr>
          <p:cNvGrpSpPr/>
          <p:nvPr/>
        </p:nvGrpSpPr>
        <p:grpSpPr>
          <a:xfrm>
            <a:off x="2248570" y="2149725"/>
            <a:ext cx="419400" cy="472680"/>
            <a:chOff x="2248570" y="2149725"/>
            <a:chExt cx="419400" cy="472680"/>
          </a:xfrm>
        </p:grpSpPr>
        <mc:AlternateContent xmlns:mc="http://schemas.openxmlformats.org/markup-compatibility/2006" xmlns:p14="http://schemas.microsoft.com/office/powerpoint/2010/main">
          <mc:Choice Requires="p14">
            <p:contentPart p14:bwMode="auto" r:id="rId56">
              <p14:nvContentPartPr>
                <p14:cNvPr id="74" name="Ink 73">
                  <a:extLst>
                    <a:ext uri="{FF2B5EF4-FFF2-40B4-BE49-F238E27FC236}">
                      <a16:creationId xmlns:a16="http://schemas.microsoft.com/office/drawing/2014/main" id="{F0D67742-BAAB-9C31-5E2B-EA34354D0936}"/>
                    </a:ext>
                  </a:extLst>
                </p14:cNvPr>
                <p14:cNvContentPartPr/>
                <p14:nvPr/>
              </p14:nvContentPartPr>
              <p14:xfrm>
                <a:off x="2383570" y="2199045"/>
                <a:ext cx="190440" cy="423360"/>
              </p14:xfrm>
            </p:contentPart>
          </mc:Choice>
          <mc:Fallback xmlns="">
            <p:pic>
              <p:nvPicPr>
                <p:cNvPr id="74" name="Ink 73">
                  <a:extLst>
                    <a:ext uri="{FF2B5EF4-FFF2-40B4-BE49-F238E27FC236}">
                      <a16:creationId xmlns:a16="http://schemas.microsoft.com/office/drawing/2014/main" id="{F0D67742-BAAB-9C31-5E2B-EA34354D0936}"/>
                    </a:ext>
                  </a:extLst>
                </p:cNvPr>
                <p:cNvPicPr/>
                <p:nvPr/>
              </p:nvPicPr>
              <p:blipFill>
                <a:blip r:embed="rId57"/>
                <a:stretch>
                  <a:fillRect/>
                </a:stretch>
              </p:blipFill>
              <p:spPr>
                <a:xfrm>
                  <a:off x="2377450" y="2192925"/>
                  <a:ext cx="202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5" name="Ink 74">
                  <a:extLst>
                    <a:ext uri="{FF2B5EF4-FFF2-40B4-BE49-F238E27FC236}">
                      <a16:creationId xmlns:a16="http://schemas.microsoft.com/office/drawing/2014/main" id="{AC271034-342B-7216-8246-BC49B61728FF}"/>
                    </a:ext>
                  </a:extLst>
                </p14:cNvPr>
                <p14:cNvContentPartPr/>
                <p14:nvPr/>
              </p14:nvContentPartPr>
              <p14:xfrm>
                <a:off x="2248570" y="2149725"/>
                <a:ext cx="419400" cy="38520"/>
              </p14:xfrm>
            </p:contentPart>
          </mc:Choice>
          <mc:Fallback xmlns="">
            <p:pic>
              <p:nvPicPr>
                <p:cNvPr id="75" name="Ink 74">
                  <a:extLst>
                    <a:ext uri="{FF2B5EF4-FFF2-40B4-BE49-F238E27FC236}">
                      <a16:creationId xmlns:a16="http://schemas.microsoft.com/office/drawing/2014/main" id="{AC271034-342B-7216-8246-BC49B61728FF}"/>
                    </a:ext>
                  </a:extLst>
                </p:cNvPr>
                <p:cNvPicPr/>
                <p:nvPr/>
              </p:nvPicPr>
              <p:blipFill>
                <a:blip r:embed="rId59"/>
                <a:stretch>
                  <a:fillRect/>
                </a:stretch>
              </p:blipFill>
              <p:spPr>
                <a:xfrm>
                  <a:off x="2242450" y="2143605"/>
                  <a:ext cx="431640" cy="50760"/>
                </a:xfrm>
                <a:prstGeom prst="rect">
                  <a:avLst/>
                </a:prstGeom>
              </p:spPr>
            </p:pic>
          </mc:Fallback>
        </mc:AlternateContent>
      </p:grpSp>
      <p:grpSp>
        <p:nvGrpSpPr>
          <p:cNvPr id="87" name="Group 86">
            <a:extLst>
              <a:ext uri="{FF2B5EF4-FFF2-40B4-BE49-F238E27FC236}">
                <a16:creationId xmlns:a16="http://schemas.microsoft.com/office/drawing/2014/main" id="{F8624364-7B26-7B0A-B2E0-C7659E4FE4D0}"/>
              </a:ext>
            </a:extLst>
          </p:cNvPr>
          <p:cNvGrpSpPr/>
          <p:nvPr/>
        </p:nvGrpSpPr>
        <p:grpSpPr>
          <a:xfrm>
            <a:off x="2570050" y="2483445"/>
            <a:ext cx="1206720" cy="348840"/>
            <a:chOff x="2570050" y="2483445"/>
            <a:chExt cx="1206720" cy="348840"/>
          </a:xfrm>
        </p:grpSpPr>
        <mc:AlternateContent xmlns:mc="http://schemas.openxmlformats.org/markup-compatibility/2006" xmlns:p14="http://schemas.microsoft.com/office/powerpoint/2010/main">
          <mc:Choice Requires="p14">
            <p:contentPart p14:bwMode="auto" r:id="rId60">
              <p14:nvContentPartPr>
                <p14:cNvPr id="77" name="Ink 76">
                  <a:extLst>
                    <a:ext uri="{FF2B5EF4-FFF2-40B4-BE49-F238E27FC236}">
                      <a16:creationId xmlns:a16="http://schemas.microsoft.com/office/drawing/2014/main" id="{6D2941E5-5F3F-DA36-1D81-305961F501EC}"/>
                    </a:ext>
                  </a:extLst>
                </p14:cNvPr>
                <p14:cNvContentPartPr/>
                <p14:nvPr/>
              </p14:nvContentPartPr>
              <p14:xfrm>
                <a:off x="2570050" y="2532765"/>
                <a:ext cx="195840" cy="239040"/>
              </p14:xfrm>
            </p:contentPart>
          </mc:Choice>
          <mc:Fallback xmlns="">
            <p:pic>
              <p:nvPicPr>
                <p:cNvPr id="77" name="Ink 76">
                  <a:extLst>
                    <a:ext uri="{FF2B5EF4-FFF2-40B4-BE49-F238E27FC236}">
                      <a16:creationId xmlns:a16="http://schemas.microsoft.com/office/drawing/2014/main" id="{6D2941E5-5F3F-DA36-1D81-305961F501EC}"/>
                    </a:ext>
                  </a:extLst>
                </p:cNvPr>
                <p:cNvPicPr/>
                <p:nvPr/>
              </p:nvPicPr>
              <p:blipFill>
                <a:blip r:embed="rId61"/>
                <a:stretch>
                  <a:fillRect/>
                </a:stretch>
              </p:blipFill>
              <p:spPr>
                <a:xfrm>
                  <a:off x="2563930" y="2526645"/>
                  <a:ext cx="2080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8" name="Ink 77">
                  <a:extLst>
                    <a:ext uri="{FF2B5EF4-FFF2-40B4-BE49-F238E27FC236}">
                      <a16:creationId xmlns:a16="http://schemas.microsoft.com/office/drawing/2014/main" id="{BFCBD003-EA8A-3A92-CC70-B4CB2C7C45D1}"/>
                    </a:ext>
                  </a:extLst>
                </p14:cNvPr>
                <p14:cNvContentPartPr/>
                <p14:nvPr/>
              </p14:nvContentPartPr>
              <p14:xfrm>
                <a:off x="2792530" y="2651925"/>
                <a:ext cx="124560" cy="164520"/>
              </p14:xfrm>
            </p:contentPart>
          </mc:Choice>
          <mc:Fallback xmlns="">
            <p:pic>
              <p:nvPicPr>
                <p:cNvPr id="78" name="Ink 77">
                  <a:extLst>
                    <a:ext uri="{FF2B5EF4-FFF2-40B4-BE49-F238E27FC236}">
                      <a16:creationId xmlns:a16="http://schemas.microsoft.com/office/drawing/2014/main" id="{BFCBD003-EA8A-3A92-CC70-B4CB2C7C45D1}"/>
                    </a:ext>
                  </a:extLst>
                </p:cNvPr>
                <p:cNvPicPr/>
                <p:nvPr/>
              </p:nvPicPr>
              <p:blipFill>
                <a:blip r:embed="rId63"/>
                <a:stretch>
                  <a:fillRect/>
                </a:stretch>
              </p:blipFill>
              <p:spPr>
                <a:xfrm>
                  <a:off x="2786410" y="2645805"/>
                  <a:ext cx="136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9" name="Ink 78">
                  <a:extLst>
                    <a:ext uri="{FF2B5EF4-FFF2-40B4-BE49-F238E27FC236}">
                      <a16:creationId xmlns:a16="http://schemas.microsoft.com/office/drawing/2014/main" id="{B1B85CA0-5C69-F304-66A0-050E33A92FBD}"/>
                    </a:ext>
                  </a:extLst>
                </p14:cNvPr>
                <p14:cNvContentPartPr/>
                <p14:nvPr/>
              </p14:nvContentPartPr>
              <p14:xfrm>
                <a:off x="2961730" y="2483445"/>
                <a:ext cx="176040" cy="348840"/>
              </p14:xfrm>
            </p:contentPart>
          </mc:Choice>
          <mc:Fallback xmlns="">
            <p:pic>
              <p:nvPicPr>
                <p:cNvPr id="79" name="Ink 78">
                  <a:extLst>
                    <a:ext uri="{FF2B5EF4-FFF2-40B4-BE49-F238E27FC236}">
                      <a16:creationId xmlns:a16="http://schemas.microsoft.com/office/drawing/2014/main" id="{B1B85CA0-5C69-F304-66A0-050E33A92FBD}"/>
                    </a:ext>
                  </a:extLst>
                </p:cNvPr>
                <p:cNvPicPr/>
                <p:nvPr/>
              </p:nvPicPr>
              <p:blipFill>
                <a:blip r:embed="rId65"/>
                <a:stretch>
                  <a:fillRect/>
                </a:stretch>
              </p:blipFill>
              <p:spPr>
                <a:xfrm>
                  <a:off x="2955610" y="2477325"/>
                  <a:ext cx="1882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0" name="Ink 79">
                  <a:extLst>
                    <a:ext uri="{FF2B5EF4-FFF2-40B4-BE49-F238E27FC236}">
                      <a16:creationId xmlns:a16="http://schemas.microsoft.com/office/drawing/2014/main" id="{48C78765-6F4F-F602-507C-1BBB287B891C}"/>
                    </a:ext>
                  </a:extLst>
                </p14:cNvPr>
                <p14:cNvContentPartPr/>
                <p14:nvPr/>
              </p14:nvContentPartPr>
              <p14:xfrm>
                <a:off x="3187810" y="2705565"/>
                <a:ext cx="91800" cy="360"/>
              </p14:xfrm>
            </p:contentPart>
          </mc:Choice>
          <mc:Fallback xmlns="">
            <p:pic>
              <p:nvPicPr>
                <p:cNvPr id="80" name="Ink 79">
                  <a:extLst>
                    <a:ext uri="{FF2B5EF4-FFF2-40B4-BE49-F238E27FC236}">
                      <a16:creationId xmlns:a16="http://schemas.microsoft.com/office/drawing/2014/main" id="{48C78765-6F4F-F602-507C-1BBB287B891C}"/>
                    </a:ext>
                  </a:extLst>
                </p:cNvPr>
                <p:cNvPicPr/>
                <p:nvPr/>
              </p:nvPicPr>
              <p:blipFill>
                <a:blip r:embed="rId67"/>
                <a:stretch>
                  <a:fillRect/>
                </a:stretch>
              </p:blipFill>
              <p:spPr>
                <a:xfrm>
                  <a:off x="3181690" y="2699445"/>
                  <a:ext cx="10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1" name="Ink 80">
                  <a:extLst>
                    <a:ext uri="{FF2B5EF4-FFF2-40B4-BE49-F238E27FC236}">
                      <a16:creationId xmlns:a16="http://schemas.microsoft.com/office/drawing/2014/main" id="{7D5CBC7E-26EA-5D25-DA08-59AE390954A2}"/>
                    </a:ext>
                  </a:extLst>
                </p14:cNvPr>
                <p14:cNvContentPartPr/>
                <p14:nvPr/>
              </p14:nvContentPartPr>
              <p14:xfrm>
                <a:off x="3335770" y="2668845"/>
                <a:ext cx="161640" cy="102240"/>
              </p14:xfrm>
            </p:contentPart>
          </mc:Choice>
          <mc:Fallback xmlns="">
            <p:pic>
              <p:nvPicPr>
                <p:cNvPr id="81" name="Ink 80">
                  <a:extLst>
                    <a:ext uri="{FF2B5EF4-FFF2-40B4-BE49-F238E27FC236}">
                      <a16:creationId xmlns:a16="http://schemas.microsoft.com/office/drawing/2014/main" id="{7D5CBC7E-26EA-5D25-DA08-59AE390954A2}"/>
                    </a:ext>
                  </a:extLst>
                </p:cNvPr>
                <p:cNvPicPr/>
                <p:nvPr/>
              </p:nvPicPr>
              <p:blipFill>
                <a:blip r:embed="rId69"/>
                <a:stretch>
                  <a:fillRect/>
                </a:stretch>
              </p:blipFill>
              <p:spPr>
                <a:xfrm>
                  <a:off x="3329650" y="2662725"/>
                  <a:ext cx="173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3" name="Ink 82">
                  <a:extLst>
                    <a:ext uri="{FF2B5EF4-FFF2-40B4-BE49-F238E27FC236}">
                      <a16:creationId xmlns:a16="http://schemas.microsoft.com/office/drawing/2014/main" id="{B8D9938E-435A-040D-BA60-8BA509885BE5}"/>
                    </a:ext>
                  </a:extLst>
                </p14:cNvPr>
                <p14:cNvContentPartPr/>
                <p14:nvPr/>
              </p14:nvContentPartPr>
              <p14:xfrm>
                <a:off x="3508570" y="2656245"/>
                <a:ext cx="26280" cy="127800"/>
              </p14:xfrm>
            </p:contentPart>
          </mc:Choice>
          <mc:Fallback xmlns="">
            <p:pic>
              <p:nvPicPr>
                <p:cNvPr id="83" name="Ink 82">
                  <a:extLst>
                    <a:ext uri="{FF2B5EF4-FFF2-40B4-BE49-F238E27FC236}">
                      <a16:creationId xmlns:a16="http://schemas.microsoft.com/office/drawing/2014/main" id="{B8D9938E-435A-040D-BA60-8BA509885BE5}"/>
                    </a:ext>
                  </a:extLst>
                </p:cNvPr>
                <p:cNvPicPr/>
                <p:nvPr/>
              </p:nvPicPr>
              <p:blipFill>
                <a:blip r:embed="rId71"/>
                <a:stretch>
                  <a:fillRect/>
                </a:stretch>
              </p:blipFill>
              <p:spPr>
                <a:xfrm>
                  <a:off x="3502450" y="2650125"/>
                  <a:ext cx="38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5" name="Ink 84">
                  <a:extLst>
                    <a:ext uri="{FF2B5EF4-FFF2-40B4-BE49-F238E27FC236}">
                      <a16:creationId xmlns:a16="http://schemas.microsoft.com/office/drawing/2014/main" id="{A4D3650F-8A37-A481-8B63-8C14D92C3CD6}"/>
                    </a:ext>
                  </a:extLst>
                </p14:cNvPr>
                <p14:cNvContentPartPr/>
                <p14:nvPr/>
              </p14:nvContentPartPr>
              <p14:xfrm>
                <a:off x="3484450" y="2545005"/>
                <a:ext cx="360" cy="360"/>
              </p14:xfrm>
            </p:contentPart>
          </mc:Choice>
          <mc:Fallback xmlns="">
            <p:pic>
              <p:nvPicPr>
                <p:cNvPr id="85" name="Ink 84">
                  <a:extLst>
                    <a:ext uri="{FF2B5EF4-FFF2-40B4-BE49-F238E27FC236}">
                      <a16:creationId xmlns:a16="http://schemas.microsoft.com/office/drawing/2014/main" id="{A4D3650F-8A37-A481-8B63-8C14D92C3CD6}"/>
                    </a:ext>
                  </a:extLst>
                </p:cNvPr>
                <p:cNvPicPr/>
                <p:nvPr/>
              </p:nvPicPr>
              <p:blipFill>
                <a:blip r:embed="rId45"/>
                <a:stretch>
                  <a:fillRect/>
                </a:stretch>
              </p:blipFill>
              <p:spPr>
                <a:xfrm>
                  <a:off x="3478330" y="25388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6" name="Ink 85">
                  <a:extLst>
                    <a:ext uri="{FF2B5EF4-FFF2-40B4-BE49-F238E27FC236}">
                      <a16:creationId xmlns:a16="http://schemas.microsoft.com/office/drawing/2014/main" id="{84ADF783-C5BA-C47D-58A6-8C4CA34B21A4}"/>
                    </a:ext>
                  </a:extLst>
                </p14:cNvPr>
                <p14:cNvContentPartPr/>
                <p14:nvPr/>
              </p14:nvContentPartPr>
              <p14:xfrm>
                <a:off x="3610450" y="2631045"/>
                <a:ext cx="166320" cy="115920"/>
              </p14:xfrm>
            </p:contentPart>
          </mc:Choice>
          <mc:Fallback xmlns="">
            <p:pic>
              <p:nvPicPr>
                <p:cNvPr id="86" name="Ink 85">
                  <a:extLst>
                    <a:ext uri="{FF2B5EF4-FFF2-40B4-BE49-F238E27FC236}">
                      <a16:creationId xmlns:a16="http://schemas.microsoft.com/office/drawing/2014/main" id="{84ADF783-C5BA-C47D-58A6-8C4CA34B21A4}"/>
                    </a:ext>
                  </a:extLst>
                </p:cNvPr>
                <p:cNvPicPr/>
                <p:nvPr/>
              </p:nvPicPr>
              <p:blipFill>
                <a:blip r:embed="rId74"/>
                <a:stretch>
                  <a:fillRect/>
                </a:stretch>
              </p:blipFill>
              <p:spPr>
                <a:xfrm>
                  <a:off x="3604330" y="2624925"/>
                  <a:ext cx="17856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88" name="Ink 87">
                <a:extLst>
                  <a:ext uri="{FF2B5EF4-FFF2-40B4-BE49-F238E27FC236}">
                    <a16:creationId xmlns:a16="http://schemas.microsoft.com/office/drawing/2014/main" id="{E656814E-8520-A8B2-81C9-2A8152017484}"/>
                  </a:ext>
                </a:extLst>
              </p14:cNvPr>
              <p14:cNvContentPartPr/>
              <p14:nvPr/>
            </p14:nvContentPartPr>
            <p14:xfrm>
              <a:off x="2446210" y="4349325"/>
              <a:ext cx="157320" cy="446400"/>
            </p14:xfrm>
          </p:contentPart>
        </mc:Choice>
        <mc:Fallback xmlns="">
          <p:pic>
            <p:nvPicPr>
              <p:cNvPr id="88" name="Ink 87">
                <a:extLst>
                  <a:ext uri="{FF2B5EF4-FFF2-40B4-BE49-F238E27FC236}">
                    <a16:creationId xmlns:a16="http://schemas.microsoft.com/office/drawing/2014/main" id="{E656814E-8520-A8B2-81C9-2A8152017484}"/>
                  </a:ext>
                </a:extLst>
              </p:cNvPr>
              <p:cNvPicPr/>
              <p:nvPr/>
            </p:nvPicPr>
            <p:blipFill>
              <a:blip r:embed="rId76"/>
              <a:stretch>
                <a:fillRect/>
              </a:stretch>
            </p:blipFill>
            <p:spPr>
              <a:xfrm>
                <a:off x="2440090" y="4343205"/>
                <a:ext cx="1695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Ink 88">
                <a:extLst>
                  <a:ext uri="{FF2B5EF4-FFF2-40B4-BE49-F238E27FC236}">
                    <a16:creationId xmlns:a16="http://schemas.microsoft.com/office/drawing/2014/main" id="{57ACDD30-94B9-93A5-5504-15C4421EAD3E}"/>
                  </a:ext>
                </a:extLst>
              </p14:cNvPr>
              <p14:cNvContentPartPr/>
              <p14:nvPr/>
            </p14:nvContentPartPr>
            <p14:xfrm>
              <a:off x="2273410" y="4349325"/>
              <a:ext cx="357480" cy="25560"/>
            </p14:xfrm>
          </p:contentPart>
        </mc:Choice>
        <mc:Fallback xmlns="">
          <p:pic>
            <p:nvPicPr>
              <p:cNvPr id="89" name="Ink 88">
                <a:extLst>
                  <a:ext uri="{FF2B5EF4-FFF2-40B4-BE49-F238E27FC236}">
                    <a16:creationId xmlns:a16="http://schemas.microsoft.com/office/drawing/2014/main" id="{57ACDD30-94B9-93A5-5504-15C4421EAD3E}"/>
                  </a:ext>
                </a:extLst>
              </p:cNvPr>
              <p:cNvPicPr/>
              <p:nvPr/>
            </p:nvPicPr>
            <p:blipFill>
              <a:blip r:embed="rId78"/>
              <a:stretch>
                <a:fillRect/>
              </a:stretch>
            </p:blipFill>
            <p:spPr>
              <a:xfrm>
                <a:off x="2267290" y="4343205"/>
                <a:ext cx="369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0" name="Ink 89">
                <a:extLst>
                  <a:ext uri="{FF2B5EF4-FFF2-40B4-BE49-F238E27FC236}">
                    <a16:creationId xmlns:a16="http://schemas.microsoft.com/office/drawing/2014/main" id="{91D6A5C1-2827-ED30-6FC2-3BF360579FDB}"/>
                  </a:ext>
                </a:extLst>
              </p14:cNvPr>
              <p14:cNvContentPartPr/>
              <p14:nvPr/>
            </p14:nvContentPartPr>
            <p14:xfrm>
              <a:off x="2643850" y="4720125"/>
              <a:ext cx="293400" cy="237960"/>
            </p14:xfrm>
          </p:contentPart>
        </mc:Choice>
        <mc:Fallback xmlns="">
          <p:pic>
            <p:nvPicPr>
              <p:cNvPr id="90" name="Ink 89">
                <a:extLst>
                  <a:ext uri="{FF2B5EF4-FFF2-40B4-BE49-F238E27FC236}">
                    <a16:creationId xmlns:a16="http://schemas.microsoft.com/office/drawing/2014/main" id="{91D6A5C1-2827-ED30-6FC2-3BF360579FDB}"/>
                  </a:ext>
                </a:extLst>
              </p:cNvPr>
              <p:cNvPicPr/>
              <p:nvPr/>
            </p:nvPicPr>
            <p:blipFill>
              <a:blip r:embed="rId80"/>
              <a:stretch>
                <a:fillRect/>
              </a:stretch>
            </p:blipFill>
            <p:spPr>
              <a:xfrm>
                <a:off x="2637730" y="4714005"/>
                <a:ext cx="305640" cy="250200"/>
              </a:xfrm>
              <a:prstGeom prst="rect">
                <a:avLst/>
              </a:prstGeom>
            </p:spPr>
          </p:pic>
        </mc:Fallback>
      </mc:AlternateContent>
      <p:grpSp>
        <p:nvGrpSpPr>
          <p:cNvPr id="101" name="Group 100">
            <a:extLst>
              <a:ext uri="{FF2B5EF4-FFF2-40B4-BE49-F238E27FC236}">
                <a16:creationId xmlns:a16="http://schemas.microsoft.com/office/drawing/2014/main" id="{64CB6F46-EAB9-1F4E-FEC7-B06F7097D07F}"/>
              </a:ext>
            </a:extLst>
          </p:cNvPr>
          <p:cNvGrpSpPr/>
          <p:nvPr/>
        </p:nvGrpSpPr>
        <p:grpSpPr>
          <a:xfrm>
            <a:off x="2988010" y="4571445"/>
            <a:ext cx="950760" cy="417960"/>
            <a:chOff x="2988010" y="4571445"/>
            <a:chExt cx="950760" cy="417960"/>
          </a:xfrm>
        </p:grpSpPr>
        <mc:AlternateContent xmlns:mc="http://schemas.openxmlformats.org/markup-compatibility/2006" xmlns:p14="http://schemas.microsoft.com/office/powerpoint/2010/main">
          <mc:Choice Requires="p14">
            <p:contentPart p14:bwMode="auto" r:id="rId81">
              <p14:nvContentPartPr>
                <p14:cNvPr id="93" name="Ink 92">
                  <a:extLst>
                    <a:ext uri="{FF2B5EF4-FFF2-40B4-BE49-F238E27FC236}">
                      <a16:creationId xmlns:a16="http://schemas.microsoft.com/office/drawing/2014/main" id="{C30BC6BC-7A32-5B85-6700-51E9505F57E7}"/>
                    </a:ext>
                  </a:extLst>
                </p14:cNvPr>
                <p14:cNvContentPartPr/>
                <p14:nvPr/>
              </p14:nvContentPartPr>
              <p14:xfrm>
                <a:off x="2988010" y="4757205"/>
                <a:ext cx="208800" cy="192960"/>
              </p14:xfrm>
            </p:contentPart>
          </mc:Choice>
          <mc:Fallback xmlns="">
            <p:pic>
              <p:nvPicPr>
                <p:cNvPr id="93" name="Ink 92">
                  <a:extLst>
                    <a:ext uri="{FF2B5EF4-FFF2-40B4-BE49-F238E27FC236}">
                      <a16:creationId xmlns:a16="http://schemas.microsoft.com/office/drawing/2014/main" id="{C30BC6BC-7A32-5B85-6700-51E9505F57E7}"/>
                    </a:ext>
                  </a:extLst>
                </p:cNvPr>
                <p:cNvPicPr/>
                <p:nvPr/>
              </p:nvPicPr>
              <p:blipFill>
                <a:blip r:embed="rId82"/>
                <a:stretch>
                  <a:fillRect/>
                </a:stretch>
              </p:blipFill>
              <p:spPr>
                <a:xfrm>
                  <a:off x="2981890" y="4751085"/>
                  <a:ext cx="221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4" name="Ink 93">
                  <a:extLst>
                    <a:ext uri="{FF2B5EF4-FFF2-40B4-BE49-F238E27FC236}">
                      <a16:creationId xmlns:a16="http://schemas.microsoft.com/office/drawing/2014/main" id="{38C6D459-16BF-8BB6-8C4B-D9B4F109D6D0}"/>
                    </a:ext>
                  </a:extLst>
                </p14:cNvPr>
                <p14:cNvContentPartPr/>
                <p14:nvPr/>
              </p14:nvContentPartPr>
              <p14:xfrm>
                <a:off x="3172330" y="4571445"/>
                <a:ext cx="172080" cy="417960"/>
              </p14:xfrm>
            </p:contentPart>
          </mc:Choice>
          <mc:Fallback xmlns="">
            <p:pic>
              <p:nvPicPr>
                <p:cNvPr id="94" name="Ink 93">
                  <a:extLst>
                    <a:ext uri="{FF2B5EF4-FFF2-40B4-BE49-F238E27FC236}">
                      <a16:creationId xmlns:a16="http://schemas.microsoft.com/office/drawing/2014/main" id="{38C6D459-16BF-8BB6-8C4B-D9B4F109D6D0}"/>
                    </a:ext>
                  </a:extLst>
                </p:cNvPr>
                <p:cNvPicPr/>
                <p:nvPr/>
              </p:nvPicPr>
              <p:blipFill>
                <a:blip r:embed="rId84"/>
                <a:stretch>
                  <a:fillRect/>
                </a:stretch>
              </p:blipFill>
              <p:spPr>
                <a:xfrm>
                  <a:off x="3166210" y="4565325"/>
                  <a:ext cx="18432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5" name="Ink 94">
                  <a:extLst>
                    <a:ext uri="{FF2B5EF4-FFF2-40B4-BE49-F238E27FC236}">
                      <a16:creationId xmlns:a16="http://schemas.microsoft.com/office/drawing/2014/main" id="{0B82BB6D-5673-7BDF-B8F9-102C2BA804D1}"/>
                    </a:ext>
                  </a:extLst>
                </p14:cNvPr>
                <p14:cNvContentPartPr/>
                <p14:nvPr/>
              </p14:nvContentPartPr>
              <p14:xfrm>
                <a:off x="3348370" y="4843965"/>
                <a:ext cx="96480" cy="10080"/>
              </p14:xfrm>
            </p:contentPart>
          </mc:Choice>
          <mc:Fallback xmlns="">
            <p:pic>
              <p:nvPicPr>
                <p:cNvPr id="95" name="Ink 94">
                  <a:extLst>
                    <a:ext uri="{FF2B5EF4-FFF2-40B4-BE49-F238E27FC236}">
                      <a16:creationId xmlns:a16="http://schemas.microsoft.com/office/drawing/2014/main" id="{0B82BB6D-5673-7BDF-B8F9-102C2BA804D1}"/>
                    </a:ext>
                  </a:extLst>
                </p:cNvPr>
                <p:cNvPicPr/>
                <p:nvPr/>
              </p:nvPicPr>
              <p:blipFill>
                <a:blip r:embed="rId86"/>
                <a:stretch>
                  <a:fillRect/>
                </a:stretch>
              </p:blipFill>
              <p:spPr>
                <a:xfrm>
                  <a:off x="3342250" y="4837845"/>
                  <a:ext cx="108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Ink 95">
                  <a:extLst>
                    <a:ext uri="{FF2B5EF4-FFF2-40B4-BE49-F238E27FC236}">
                      <a16:creationId xmlns:a16="http://schemas.microsoft.com/office/drawing/2014/main" id="{4E0B16A5-BD41-E5EE-9EAD-F32EADC9A853}"/>
                    </a:ext>
                  </a:extLst>
                </p14:cNvPr>
                <p14:cNvContentPartPr/>
                <p14:nvPr/>
              </p14:nvContentPartPr>
              <p14:xfrm>
                <a:off x="3533410" y="4794285"/>
                <a:ext cx="163080" cy="145440"/>
              </p14:xfrm>
            </p:contentPart>
          </mc:Choice>
          <mc:Fallback xmlns="">
            <p:pic>
              <p:nvPicPr>
                <p:cNvPr id="96" name="Ink 95">
                  <a:extLst>
                    <a:ext uri="{FF2B5EF4-FFF2-40B4-BE49-F238E27FC236}">
                      <a16:creationId xmlns:a16="http://schemas.microsoft.com/office/drawing/2014/main" id="{4E0B16A5-BD41-E5EE-9EAD-F32EADC9A853}"/>
                    </a:ext>
                  </a:extLst>
                </p:cNvPr>
                <p:cNvPicPr/>
                <p:nvPr/>
              </p:nvPicPr>
              <p:blipFill>
                <a:blip r:embed="rId88"/>
                <a:stretch>
                  <a:fillRect/>
                </a:stretch>
              </p:blipFill>
              <p:spPr>
                <a:xfrm>
                  <a:off x="3527290" y="4788165"/>
                  <a:ext cx="175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7" name="Ink 96">
                  <a:extLst>
                    <a:ext uri="{FF2B5EF4-FFF2-40B4-BE49-F238E27FC236}">
                      <a16:creationId xmlns:a16="http://schemas.microsoft.com/office/drawing/2014/main" id="{AD03EE10-5129-D679-2643-8B92CC3830BA}"/>
                    </a:ext>
                  </a:extLst>
                </p14:cNvPr>
                <p14:cNvContentPartPr/>
                <p14:nvPr/>
              </p14:nvContentPartPr>
              <p14:xfrm>
                <a:off x="3731410" y="4781685"/>
                <a:ext cx="26280" cy="135720"/>
              </p14:xfrm>
            </p:contentPart>
          </mc:Choice>
          <mc:Fallback xmlns="">
            <p:pic>
              <p:nvPicPr>
                <p:cNvPr id="97" name="Ink 96">
                  <a:extLst>
                    <a:ext uri="{FF2B5EF4-FFF2-40B4-BE49-F238E27FC236}">
                      <a16:creationId xmlns:a16="http://schemas.microsoft.com/office/drawing/2014/main" id="{AD03EE10-5129-D679-2643-8B92CC3830BA}"/>
                    </a:ext>
                  </a:extLst>
                </p:cNvPr>
                <p:cNvPicPr/>
                <p:nvPr/>
              </p:nvPicPr>
              <p:blipFill>
                <a:blip r:embed="rId90"/>
                <a:stretch>
                  <a:fillRect/>
                </a:stretch>
              </p:blipFill>
              <p:spPr>
                <a:xfrm>
                  <a:off x="3725290" y="4775565"/>
                  <a:ext cx="38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8" name="Ink 97">
                  <a:extLst>
                    <a:ext uri="{FF2B5EF4-FFF2-40B4-BE49-F238E27FC236}">
                      <a16:creationId xmlns:a16="http://schemas.microsoft.com/office/drawing/2014/main" id="{AEEC7520-949A-1FAF-D861-75CBDD94DBAE}"/>
                    </a:ext>
                  </a:extLst>
                </p14:cNvPr>
                <p14:cNvContentPartPr/>
                <p14:nvPr/>
              </p14:nvContentPartPr>
              <p14:xfrm>
                <a:off x="3731410" y="4633725"/>
                <a:ext cx="360" cy="360"/>
              </p14:xfrm>
            </p:contentPart>
          </mc:Choice>
          <mc:Fallback xmlns="">
            <p:pic>
              <p:nvPicPr>
                <p:cNvPr id="98" name="Ink 97">
                  <a:extLst>
                    <a:ext uri="{FF2B5EF4-FFF2-40B4-BE49-F238E27FC236}">
                      <a16:creationId xmlns:a16="http://schemas.microsoft.com/office/drawing/2014/main" id="{AEEC7520-949A-1FAF-D861-75CBDD94DBAE}"/>
                    </a:ext>
                  </a:extLst>
                </p:cNvPr>
                <p:cNvPicPr/>
                <p:nvPr/>
              </p:nvPicPr>
              <p:blipFill>
                <a:blip r:embed="rId45"/>
                <a:stretch>
                  <a:fillRect/>
                </a:stretch>
              </p:blipFill>
              <p:spPr>
                <a:xfrm>
                  <a:off x="3725290" y="46276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0" name="Ink 99">
                  <a:extLst>
                    <a:ext uri="{FF2B5EF4-FFF2-40B4-BE49-F238E27FC236}">
                      <a16:creationId xmlns:a16="http://schemas.microsoft.com/office/drawing/2014/main" id="{DB1D35D7-5677-D2F6-6704-A3277C8CE592}"/>
                    </a:ext>
                  </a:extLst>
                </p14:cNvPr>
                <p14:cNvContentPartPr/>
                <p14:nvPr/>
              </p14:nvContentPartPr>
              <p14:xfrm>
                <a:off x="3798010" y="4734165"/>
                <a:ext cx="140760" cy="210600"/>
              </p14:xfrm>
            </p:contentPart>
          </mc:Choice>
          <mc:Fallback xmlns="">
            <p:pic>
              <p:nvPicPr>
                <p:cNvPr id="100" name="Ink 99">
                  <a:extLst>
                    <a:ext uri="{FF2B5EF4-FFF2-40B4-BE49-F238E27FC236}">
                      <a16:creationId xmlns:a16="http://schemas.microsoft.com/office/drawing/2014/main" id="{DB1D35D7-5677-D2F6-6704-A3277C8CE592}"/>
                    </a:ext>
                  </a:extLst>
                </p:cNvPr>
                <p:cNvPicPr/>
                <p:nvPr/>
              </p:nvPicPr>
              <p:blipFill>
                <a:blip r:embed="rId93"/>
                <a:stretch>
                  <a:fillRect/>
                </a:stretch>
              </p:blipFill>
              <p:spPr>
                <a:xfrm>
                  <a:off x="3791890" y="4728045"/>
                  <a:ext cx="153000" cy="222840"/>
                </a:xfrm>
                <a:prstGeom prst="rect">
                  <a:avLst/>
                </a:prstGeom>
              </p:spPr>
            </p:pic>
          </mc:Fallback>
        </mc:AlternateContent>
      </p:grpSp>
      <p:grpSp>
        <p:nvGrpSpPr>
          <p:cNvPr id="104" name="Group 103">
            <a:extLst>
              <a:ext uri="{FF2B5EF4-FFF2-40B4-BE49-F238E27FC236}">
                <a16:creationId xmlns:a16="http://schemas.microsoft.com/office/drawing/2014/main" id="{C67F0271-2E91-D3FC-8108-A5D71C72406E}"/>
              </a:ext>
            </a:extLst>
          </p:cNvPr>
          <p:cNvGrpSpPr/>
          <p:nvPr/>
        </p:nvGrpSpPr>
        <p:grpSpPr>
          <a:xfrm>
            <a:off x="3760930" y="2667405"/>
            <a:ext cx="183960" cy="160920"/>
            <a:chOff x="3760930" y="2667405"/>
            <a:chExt cx="183960" cy="160920"/>
          </a:xfrm>
        </p:grpSpPr>
        <mc:AlternateContent xmlns:mc="http://schemas.openxmlformats.org/markup-compatibility/2006" xmlns:p14="http://schemas.microsoft.com/office/powerpoint/2010/main">
          <mc:Choice Requires="p14">
            <p:contentPart p14:bwMode="auto" r:id="rId94">
              <p14:nvContentPartPr>
                <p14:cNvPr id="102" name="Ink 101">
                  <a:extLst>
                    <a:ext uri="{FF2B5EF4-FFF2-40B4-BE49-F238E27FC236}">
                      <a16:creationId xmlns:a16="http://schemas.microsoft.com/office/drawing/2014/main" id="{C7995482-61C4-5E0B-1C2C-F58E152A2EF5}"/>
                    </a:ext>
                  </a:extLst>
                </p14:cNvPr>
                <p14:cNvContentPartPr/>
                <p14:nvPr/>
              </p14:nvContentPartPr>
              <p14:xfrm>
                <a:off x="3760930" y="2718525"/>
                <a:ext cx="32760" cy="109800"/>
              </p14:xfrm>
            </p:contentPart>
          </mc:Choice>
          <mc:Fallback xmlns="">
            <p:pic>
              <p:nvPicPr>
                <p:cNvPr id="102" name="Ink 101">
                  <a:extLst>
                    <a:ext uri="{FF2B5EF4-FFF2-40B4-BE49-F238E27FC236}">
                      <a16:creationId xmlns:a16="http://schemas.microsoft.com/office/drawing/2014/main" id="{C7995482-61C4-5E0B-1C2C-F58E152A2EF5}"/>
                    </a:ext>
                  </a:extLst>
                </p:cNvPr>
                <p:cNvPicPr/>
                <p:nvPr/>
              </p:nvPicPr>
              <p:blipFill>
                <a:blip r:embed="rId95"/>
                <a:stretch>
                  <a:fillRect/>
                </a:stretch>
              </p:blipFill>
              <p:spPr>
                <a:xfrm>
                  <a:off x="3754810" y="2712405"/>
                  <a:ext cx="45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3" name="Ink 102">
                  <a:extLst>
                    <a:ext uri="{FF2B5EF4-FFF2-40B4-BE49-F238E27FC236}">
                      <a16:creationId xmlns:a16="http://schemas.microsoft.com/office/drawing/2014/main" id="{EC29F8FA-2A67-BF15-3CC5-1DD60330FFA4}"/>
                    </a:ext>
                  </a:extLst>
                </p14:cNvPr>
                <p14:cNvContentPartPr/>
                <p14:nvPr/>
              </p14:nvContentPartPr>
              <p14:xfrm>
                <a:off x="3854890" y="2667405"/>
                <a:ext cx="90000" cy="111240"/>
              </p14:xfrm>
            </p:contentPart>
          </mc:Choice>
          <mc:Fallback xmlns="">
            <p:pic>
              <p:nvPicPr>
                <p:cNvPr id="103" name="Ink 102">
                  <a:extLst>
                    <a:ext uri="{FF2B5EF4-FFF2-40B4-BE49-F238E27FC236}">
                      <a16:creationId xmlns:a16="http://schemas.microsoft.com/office/drawing/2014/main" id="{EC29F8FA-2A67-BF15-3CC5-1DD60330FFA4}"/>
                    </a:ext>
                  </a:extLst>
                </p:cNvPr>
                <p:cNvPicPr/>
                <p:nvPr/>
              </p:nvPicPr>
              <p:blipFill>
                <a:blip r:embed="rId97"/>
                <a:stretch>
                  <a:fillRect/>
                </a:stretch>
              </p:blipFill>
              <p:spPr>
                <a:xfrm>
                  <a:off x="3848770" y="2661285"/>
                  <a:ext cx="102240" cy="123480"/>
                </a:xfrm>
                <a:prstGeom prst="rect">
                  <a:avLst/>
                </a:prstGeom>
              </p:spPr>
            </p:pic>
          </mc:Fallback>
        </mc:AlternateContent>
      </p:grpSp>
      <p:grpSp>
        <p:nvGrpSpPr>
          <p:cNvPr id="107" name="Group 106">
            <a:extLst>
              <a:ext uri="{FF2B5EF4-FFF2-40B4-BE49-F238E27FC236}">
                <a16:creationId xmlns:a16="http://schemas.microsoft.com/office/drawing/2014/main" id="{4DED5764-FFE9-4920-1407-69BA2A581142}"/>
              </a:ext>
            </a:extLst>
          </p:cNvPr>
          <p:cNvGrpSpPr/>
          <p:nvPr/>
        </p:nvGrpSpPr>
        <p:grpSpPr>
          <a:xfrm>
            <a:off x="3995290" y="4810845"/>
            <a:ext cx="191160" cy="250920"/>
            <a:chOff x="3995290" y="4810845"/>
            <a:chExt cx="191160" cy="250920"/>
          </a:xfrm>
        </p:grpSpPr>
        <mc:AlternateContent xmlns:mc="http://schemas.openxmlformats.org/markup-compatibility/2006" xmlns:p14="http://schemas.microsoft.com/office/powerpoint/2010/main">
          <mc:Choice Requires="p14">
            <p:contentPart p14:bwMode="auto" r:id="rId98">
              <p14:nvContentPartPr>
                <p14:cNvPr id="105" name="Ink 104">
                  <a:extLst>
                    <a:ext uri="{FF2B5EF4-FFF2-40B4-BE49-F238E27FC236}">
                      <a16:creationId xmlns:a16="http://schemas.microsoft.com/office/drawing/2014/main" id="{81C58D2A-667B-57FC-2AD3-A5A3A390CCC5}"/>
                    </a:ext>
                  </a:extLst>
                </p14:cNvPr>
                <p14:cNvContentPartPr/>
                <p14:nvPr/>
              </p14:nvContentPartPr>
              <p14:xfrm>
                <a:off x="3995290" y="4942245"/>
                <a:ext cx="20520" cy="119520"/>
              </p14:xfrm>
            </p:contentPart>
          </mc:Choice>
          <mc:Fallback xmlns="">
            <p:pic>
              <p:nvPicPr>
                <p:cNvPr id="105" name="Ink 104">
                  <a:extLst>
                    <a:ext uri="{FF2B5EF4-FFF2-40B4-BE49-F238E27FC236}">
                      <a16:creationId xmlns:a16="http://schemas.microsoft.com/office/drawing/2014/main" id="{81C58D2A-667B-57FC-2AD3-A5A3A390CCC5}"/>
                    </a:ext>
                  </a:extLst>
                </p:cNvPr>
                <p:cNvPicPr/>
                <p:nvPr/>
              </p:nvPicPr>
              <p:blipFill>
                <a:blip r:embed="rId99"/>
                <a:stretch>
                  <a:fillRect/>
                </a:stretch>
              </p:blipFill>
              <p:spPr>
                <a:xfrm>
                  <a:off x="3989170" y="4936125"/>
                  <a:ext cx="32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6" name="Ink 105">
                  <a:extLst>
                    <a:ext uri="{FF2B5EF4-FFF2-40B4-BE49-F238E27FC236}">
                      <a16:creationId xmlns:a16="http://schemas.microsoft.com/office/drawing/2014/main" id="{77F4A97B-E025-40F7-5D94-CFB30FA73BC4}"/>
                    </a:ext>
                  </a:extLst>
                </p14:cNvPr>
                <p14:cNvContentPartPr/>
                <p14:nvPr/>
              </p14:nvContentPartPr>
              <p14:xfrm>
                <a:off x="4040290" y="4810845"/>
                <a:ext cx="146160" cy="167760"/>
              </p14:xfrm>
            </p:contentPart>
          </mc:Choice>
          <mc:Fallback xmlns="">
            <p:pic>
              <p:nvPicPr>
                <p:cNvPr id="106" name="Ink 105">
                  <a:extLst>
                    <a:ext uri="{FF2B5EF4-FFF2-40B4-BE49-F238E27FC236}">
                      <a16:creationId xmlns:a16="http://schemas.microsoft.com/office/drawing/2014/main" id="{77F4A97B-E025-40F7-5D94-CFB30FA73BC4}"/>
                    </a:ext>
                  </a:extLst>
                </p:cNvPr>
                <p:cNvPicPr/>
                <p:nvPr/>
              </p:nvPicPr>
              <p:blipFill>
                <a:blip r:embed="rId101"/>
                <a:stretch>
                  <a:fillRect/>
                </a:stretch>
              </p:blipFill>
              <p:spPr>
                <a:xfrm>
                  <a:off x="4034170" y="4804725"/>
                  <a:ext cx="158400" cy="18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112" name="Ink 111">
                <a:extLst>
                  <a:ext uri="{FF2B5EF4-FFF2-40B4-BE49-F238E27FC236}">
                    <a16:creationId xmlns:a16="http://schemas.microsoft.com/office/drawing/2014/main" id="{733BD9AB-27B8-C3C0-A0AF-381A85BFC3E9}"/>
                  </a:ext>
                </a:extLst>
              </p14:cNvPr>
              <p14:cNvContentPartPr/>
              <p14:nvPr/>
            </p14:nvContentPartPr>
            <p14:xfrm>
              <a:off x="6128650" y="4423485"/>
              <a:ext cx="196200" cy="421920"/>
            </p14:xfrm>
          </p:contentPart>
        </mc:Choice>
        <mc:Fallback xmlns="">
          <p:pic>
            <p:nvPicPr>
              <p:cNvPr id="112" name="Ink 111">
                <a:extLst>
                  <a:ext uri="{FF2B5EF4-FFF2-40B4-BE49-F238E27FC236}">
                    <a16:creationId xmlns:a16="http://schemas.microsoft.com/office/drawing/2014/main" id="{733BD9AB-27B8-C3C0-A0AF-381A85BFC3E9}"/>
                  </a:ext>
                </a:extLst>
              </p:cNvPr>
              <p:cNvPicPr/>
              <p:nvPr/>
            </p:nvPicPr>
            <p:blipFill>
              <a:blip r:embed="rId103"/>
              <a:stretch>
                <a:fillRect/>
              </a:stretch>
            </p:blipFill>
            <p:spPr>
              <a:xfrm>
                <a:off x="6122530" y="4417365"/>
                <a:ext cx="20844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3" name="Ink 112">
                <a:extLst>
                  <a:ext uri="{FF2B5EF4-FFF2-40B4-BE49-F238E27FC236}">
                    <a16:creationId xmlns:a16="http://schemas.microsoft.com/office/drawing/2014/main" id="{17339291-BB4A-9627-1BAE-0AB9D6F57E7F}"/>
                  </a:ext>
                </a:extLst>
              </p14:cNvPr>
              <p14:cNvContentPartPr/>
              <p14:nvPr/>
            </p14:nvContentPartPr>
            <p14:xfrm>
              <a:off x="5905810" y="4398645"/>
              <a:ext cx="577800" cy="51120"/>
            </p14:xfrm>
          </p:contentPart>
        </mc:Choice>
        <mc:Fallback xmlns="">
          <p:pic>
            <p:nvPicPr>
              <p:cNvPr id="113" name="Ink 112">
                <a:extLst>
                  <a:ext uri="{FF2B5EF4-FFF2-40B4-BE49-F238E27FC236}">
                    <a16:creationId xmlns:a16="http://schemas.microsoft.com/office/drawing/2014/main" id="{17339291-BB4A-9627-1BAE-0AB9D6F57E7F}"/>
                  </a:ext>
                </a:extLst>
              </p:cNvPr>
              <p:cNvPicPr/>
              <p:nvPr/>
            </p:nvPicPr>
            <p:blipFill>
              <a:blip r:embed="rId105"/>
              <a:stretch>
                <a:fillRect/>
              </a:stretch>
            </p:blipFill>
            <p:spPr>
              <a:xfrm>
                <a:off x="5899690" y="4392525"/>
                <a:ext cx="590040" cy="63360"/>
              </a:xfrm>
              <a:prstGeom prst="rect">
                <a:avLst/>
              </a:prstGeom>
            </p:spPr>
          </p:pic>
        </mc:Fallback>
      </mc:AlternateContent>
      <p:grpSp>
        <p:nvGrpSpPr>
          <p:cNvPr id="130" name="Group 129">
            <a:extLst>
              <a:ext uri="{FF2B5EF4-FFF2-40B4-BE49-F238E27FC236}">
                <a16:creationId xmlns:a16="http://schemas.microsoft.com/office/drawing/2014/main" id="{42F7CCBC-D286-E814-3038-C79536E09263}"/>
              </a:ext>
            </a:extLst>
          </p:cNvPr>
          <p:cNvGrpSpPr/>
          <p:nvPr/>
        </p:nvGrpSpPr>
        <p:grpSpPr>
          <a:xfrm>
            <a:off x="6350770" y="4658565"/>
            <a:ext cx="1445040" cy="476280"/>
            <a:chOff x="6350770" y="4658565"/>
            <a:chExt cx="1445040" cy="476280"/>
          </a:xfrm>
        </p:grpSpPr>
        <mc:AlternateContent xmlns:mc="http://schemas.openxmlformats.org/markup-compatibility/2006" xmlns:p14="http://schemas.microsoft.com/office/powerpoint/2010/main">
          <mc:Choice Requires="p14">
            <p:contentPart p14:bwMode="auto" r:id="rId106">
              <p14:nvContentPartPr>
                <p14:cNvPr id="114" name="Ink 113">
                  <a:extLst>
                    <a:ext uri="{FF2B5EF4-FFF2-40B4-BE49-F238E27FC236}">
                      <a16:creationId xmlns:a16="http://schemas.microsoft.com/office/drawing/2014/main" id="{CBC064EF-7A9A-1BD7-4A8E-CF0C786B3FFC}"/>
                    </a:ext>
                  </a:extLst>
                </p14:cNvPr>
                <p14:cNvContentPartPr/>
                <p14:nvPr/>
              </p14:nvContentPartPr>
              <p14:xfrm>
                <a:off x="6350770" y="4695285"/>
                <a:ext cx="163440" cy="257760"/>
              </p14:xfrm>
            </p:contentPart>
          </mc:Choice>
          <mc:Fallback xmlns="">
            <p:pic>
              <p:nvPicPr>
                <p:cNvPr id="114" name="Ink 113">
                  <a:extLst>
                    <a:ext uri="{FF2B5EF4-FFF2-40B4-BE49-F238E27FC236}">
                      <a16:creationId xmlns:a16="http://schemas.microsoft.com/office/drawing/2014/main" id="{CBC064EF-7A9A-1BD7-4A8E-CF0C786B3FFC}"/>
                    </a:ext>
                  </a:extLst>
                </p:cNvPr>
                <p:cNvPicPr/>
                <p:nvPr/>
              </p:nvPicPr>
              <p:blipFill>
                <a:blip r:embed="rId107"/>
                <a:stretch>
                  <a:fillRect/>
                </a:stretch>
              </p:blipFill>
              <p:spPr>
                <a:xfrm>
                  <a:off x="6344650" y="4689165"/>
                  <a:ext cx="175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5" name="Ink 114">
                  <a:extLst>
                    <a:ext uri="{FF2B5EF4-FFF2-40B4-BE49-F238E27FC236}">
                      <a16:creationId xmlns:a16="http://schemas.microsoft.com/office/drawing/2014/main" id="{17E3C9F1-8B5F-E276-0F52-C7BC1AF5C043}"/>
                    </a:ext>
                  </a:extLst>
                </p14:cNvPr>
                <p14:cNvContentPartPr/>
                <p14:nvPr/>
              </p14:nvContentPartPr>
              <p14:xfrm>
                <a:off x="6558130" y="4833885"/>
                <a:ext cx="134640" cy="150480"/>
              </p14:xfrm>
            </p:contentPart>
          </mc:Choice>
          <mc:Fallback xmlns="">
            <p:pic>
              <p:nvPicPr>
                <p:cNvPr id="115" name="Ink 114">
                  <a:extLst>
                    <a:ext uri="{FF2B5EF4-FFF2-40B4-BE49-F238E27FC236}">
                      <a16:creationId xmlns:a16="http://schemas.microsoft.com/office/drawing/2014/main" id="{17E3C9F1-8B5F-E276-0F52-C7BC1AF5C043}"/>
                    </a:ext>
                  </a:extLst>
                </p:cNvPr>
                <p:cNvPicPr/>
                <p:nvPr/>
              </p:nvPicPr>
              <p:blipFill>
                <a:blip r:embed="rId109"/>
                <a:stretch>
                  <a:fillRect/>
                </a:stretch>
              </p:blipFill>
              <p:spPr>
                <a:xfrm>
                  <a:off x="6552010" y="4827765"/>
                  <a:ext cx="146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8" name="Ink 117">
                  <a:extLst>
                    <a:ext uri="{FF2B5EF4-FFF2-40B4-BE49-F238E27FC236}">
                      <a16:creationId xmlns:a16="http://schemas.microsoft.com/office/drawing/2014/main" id="{4D882C9B-7AE0-3029-E4A6-0D45717BDD38}"/>
                    </a:ext>
                  </a:extLst>
                </p14:cNvPr>
                <p14:cNvContentPartPr/>
                <p14:nvPr/>
              </p14:nvContentPartPr>
              <p14:xfrm>
                <a:off x="6719410" y="4658565"/>
                <a:ext cx="182520" cy="385560"/>
              </p14:xfrm>
            </p:contentPart>
          </mc:Choice>
          <mc:Fallback xmlns="">
            <p:pic>
              <p:nvPicPr>
                <p:cNvPr id="118" name="Ink 117">
                  <a:extLst>
                    <a:ext uri="{FF2B5EF4-FFF2-40B4-BE49-F238E27FC236}">
                      <a16:creationId xmlns:a16="http://schemas.microsoft.com/office/drawing/2014/main" id="{4D882C9B-7AE0-3029-E4A6-0D45717BDD38}"/>
                    </a:ext>
                  </a:extLst>
                </p:cNvPr>
                <p:cNvPicPr/>
                <p:nvPr/>
              </p:nvPicPr>
              <p:blipFill>
                <a:blip r:embed="rId111"/>
                <a:stretch>
                  <a:fillRect/>
                </a:stretch>
              </p:blipFill>
              <p:spPr>
                <a:xfrm>
                  <a:off x="6713290" y="4652445"/>
                  <a:ext cx="1947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9" name="Ink 118">
                  <a:extLst>
                    <a:ext uri="{FF2B5EF4-FFF2-40B4-BE49-F238E27FC236}">
                      <a16:creationId xmlns:a16="http://schemas.microsoft.com/office/drawing/2014/main" id="{4D33CD33-4A56-A441-D8B5-147BDA8B1F9E}"/>
                    </a:ext>
                  </a:extLst>
                </p14:cNvPr>
                <p14:cNvContentPartPr/>
                <p14:nvPr/>
              </p14:nvContentPartPr>
              <p14:xfrm>
                <a:off x="6902290" y="5016765"/>
                <a:ext cx="5400" cy="97200"/>
              </p14:xfrm>
            </p:contentPart>
          </mc:Choice>
          <mc:Fallback xmlns="">
            <p:pic>
              <p:nvPicPr>
                <p:cNvPr id="119" name="Ink 118">
                  <a:extLst>
                    <a:ext uri="{FF2B5EF4-FFF2-40B4-BE49-F238E27FC236}">
                      <a16:creationId xmlns:a16="http://schemas.microsoft.com/office/drawing/2014/main" id="{4D33CD33-4A56-A441-D8B5-147BDA8B1F9E}"/>
                    </a:ext>
                  </a:extLst>
                </p:cNvPr>
                <p:cNvPicPr/>
                <p:nvPr/>
              </p:nvPicPr>
              <p:blipFill>
                <a:blip r:embed="rId113"/>
                <a:stretch>
                  <a:fillRect/>
                </a:stretch>
              </p:blipFill>
              <p:spPr>
                <a:xfrm>
                  <a:off x="6896170" y="5010645"/>
                  <a:ext cx="17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1" name="Ink 120">
                  <a:extLst>
                    <a:ext uri="{FF2B5EF4-FFF2-40B4-BE49-F238E27FC236}">
                      <a16:creationId xmlns:a16="http://schemas.microsoft.com/office/drawing/2014/main" id="{C1F81C33-4334-95B4-B375-269740EE6BCF}"/>
                    </a:ext>
                  </a:extLst>
                </p14:cNvPr>
                <p14:cNvContentPartPr/>
                <p14:nvPr/>
              </p14:nvContentPartPr>
              <p14:xfrm>
                <a:off x="6956290" y="4892925"/>
                <a:ext cx="201240" cy="130680"/>
              </p14:xfrm>
            </p:contentPart>
          </mc:Choice>
          <mc:Fallback xmlns="">
            <p:pic>
              <p:nvPicPr>
                <p:cNvPr id="121" name="Ink 120">
                  <a:extLst>
                    <a:ext uri="{FF2B5EF4-FFF2-40B4-BE49-F238E27FC236}">
                      <a16:creationId xmlns:a16="http://schemas.microsoft.com/office/drawing/2014/main" id="{C1F81C33-4334-95B4-B375-269740EE6BCF}"/>
                    </a:ext>
                  </a:extLst>
                </p:cNvPr>
                <p:cNvPicPr/>
                <p:nvPr/>
              </p:nvPicPr>
              <p:blipFill>
                <a:blip r:embed="rId115"/>
                <a:stretch>
                  <a:fillRect/>
                </a:stretch>
              </p:blipFill>
              <p:spPr>
                <a:xfrm>
                  <a:off x="6950170" y="4886805"/>
                  <a:ext cx="213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3" name="Ink 122">
                  <a:extLst>
                    <a:ext uri="{FF2B5EF4-FFF2-40B4-BE49-F238E27FC236}">
                      <a16:creationId xmlns:a16="http://schemas.microsoft.com/office/drawing/2014/main" id="{E12E7B73-C50E-9D25-B0B3-688EF11D3C79}"/>
                    </a:ext>
                  </a:extLst>
                </p14:cNvPr>
                <p14:cNvContentPartPr/>
                <p14:nvPr/>
              </p14:nvContentPartPr>
              <p14:xfrm>
                <a:off x="7166530" y="4905525"/>
                <a:ext cx="5400" cy="135000"/>
              </p14:xfrm>
            </p:contentPart>
          </mc:Choice>
          <mc:Fallback xmlns="">
            <p:pic>
              <p:nvPicPr>
                <p:cNvPr id="123" name="Ink 122">
                  <a:extLst>
                    <a:ext uri="{FF2B5EF4-FFF2-40B4-BE49-F238E27FC236}">
                      <a16:creationId xmlns:a16="http://schemas.microsoft.com/office/drawing/2014/main" id="{E12E7B73-C50E-9D25-B0B3-688EF11D3C79}"/>
                    </a:ext>
                  </a:extLst>
                </p:cNvPr>
                <p:cNvPicPr/>
                <p:nvPr/>
              </p:nvPicPr>
              <p:blipFill>
                <a:blip r:embed="rId117"/>
                <a:stretch>
                  <a:fillRect/>
                </a:stretch>
              </p:blipFill>
              <p:spPr>
                <a:xfrm>
                  <a:off x="7160410" y="4899405"/>
                  <a:ext cx="17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4" name="Ink 123">
                  <a:extLst>
                    <a:ext uri="{FF2B5EF4-FFF2-40B4-BE49-F238E27FC236}">
                      <a16:creationId xmlns:a16="http://schemas.microsoft.com/office/drawing/2014/main" id="{6FE3B4D3-85AF-BC8B-8117-8B2890EAE338}"/>
                    </a:ext>
                  </a:extLst>
                </p14:cNvPr>
                <p14:cNvContentPartPr/>
                <p14:nvPr/>
              </p14:nvContentPartPr>
              <p14:xfrm>
                <a:off x="7166530" y="4794285"/>
                <a:ext cx="360" cy="360"/>
              </p14:xfrm>
            </p:contentPart>
          </mc:Choice>
          <mc:Fallback xmlns="">
            <p:pic>
              <p:nvPicPr>
                <p:cNvPr id="124" name="Ink 123">
                  <a:extLst>
                    <a:ext uri="{FF2B5EF4-FFF2-40B4-BE49-F238E27FC236}">
                      <a16:creationId xmlns:a16="http://schemas.microsoft.com/office/drawing/2014/main" id="{6FE3B4D3-85AF-BC8B-8117-8B2890EAE338}"/>
                    </a:ext>
                  </a:extLst>
                </p:cNvPr>
                <p:cNvPicPr/>
                <p:nvPr/>
              </p:nvPicPr>
              <p:blipFill>
                <a:blip r:embed="rId45"/>
                <a:stretch>
                  <a:fillRect/>
                </a:stretch>
              </p:blipFill>
              <p:spPr>
                <a:xfrm>
                  <a:off x="7160410" y="478816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6" name="Ink 125">
                  <a:extLst>
                    <a:ext uri="{FF2B5EF4-FFF2-40B4-BE49-F238E27FC236}">
                      <a16:creationId xmlns:a16="http://schemas.microsoft.com/office/drawing/2014/main" id="{E9151A98-21FB-1958-622A-E6B2BE3E1576}"/>
                    </a:ext>
                  </a:extLst>
                </p14:cNvPr>
                <p14:cNvContentPartPr/>
                <p14:nvPr/>
              </p14:nvContentPartPr>
              <p14:xfrm>
                <a:off x="7239610" y="4895085"/>
                <a:ext cx="186840" cy="184680"/>
              </p14:xfrm>
            </p:contentPart>
          </mc:Choice>
          <mc:Fallback xmlns="">
            <p:pic>
              <p:nvPicPr>
                <p:cNvPr id="126" name="Ink 125">
                  <a:extLst>
                    <a:ext uri="{FF2B5EF4-FFF2-40B4-BE49-F238E27FC236}">
                      <a16:creationId xmlns:a16="http://schemas.microsoft.com/office/drawing/2014/main" id="{E9151A98-21FB-1958-622A-E6B2BE3E1576}"/>
                    </a:ext>
                  </a:extLst>
                </p:cNvPr>
                <p:cNvPicPr/>
                <p:nvPr/>
              </p:nvPicPr>
              <p:blipFill>
                <a:blip r:embed="rId120"/>
                <a:stretch>
                  <a:fillRect/>
                </a:stretch>
              </p:blipFill>
              <p:spPr>
                <a:xfrm>
                  <a:off x="7233490" y="4888965"/>
                  <a:ext cx="199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8" name="Ink 127">
                  <a:extLst>
                    <a:ext uri="{FF2B5EF4-FFF2-40B4-BE49-F238E27FC236}">
                      <a16:creationId xmlns:a16="http://schemas.microsoft.com/office/drawing/2014/main" id="{A93CC3E0-23A4-CF91-3786-FD708CFB2EBB}"/>
                    </a:ext>
                  </a:extLst>
                </p14:cNvPr>
                <p14:cNvContentPartPr/>
                <p14:nvPr/>
              </p14:nvContentPartPr>
              <p14:xfrm>
                <a:off x="7462090" y="5016765"/>
                <a:ext cx="38880" cy="118080"/>
              </p14:xfrm>
            </p:contentPart>
          </mc:Choice>
          <mc:Fallback xmlns="">
            <p:pic>
              <p:nvPicPr>
                <p:cNvPr id="128" name="Ink 127">
                  <a:extLst>
                    <a:ext uri="{FF2B5EF4-FFF2-40B4-BE49-F238E27FC236}">
                      <a16:creationId xmlns:a16="http://schemas.microsoft.com/office/drawing/2014/main" id="{A93CC3E0-23A4-CF91-3786-FD708CFB2EBB}"/>
                    </a:ext>
                  </a:extLst>
                </p:cNvPr>
                <p:cNvPicPr/>
                <p:nvPr/>
              </p:nvPicPr>
              <p:blipFill>
                <a:blip r:embed="rId122"/>
                <a:stretch>
                  <a:fillRect/>
                </a:stretch>
              </p:blipFill>
              <p:spPr>
                <a:xfrm>
                  <a:off x="7455970" y="5010645"/>
                  <a:ext cx="51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9" name="Ink 128">
                  <a:extLst>
                    <a:ext uri="{FF2B5EF4-FFF2-40B4-BE49-F238E27FC236}">
                      <a16:creationId xmlns:a16="http://schemas.microsoft.com/office/drawing/2014/main" id="{7FD4E698-B3C3-461C-34E4-92482B25386E}"/>
                    </a:ext>
                  </a:extLst>
                </p14:cNvPr>
                <p14:cNvContentPartPr/>
                <p14:nvPr/>
              </p14:nvContentPartPr>
              <p14:xfrm>
                <a:off x="7561810" y="4858005"/>
                <a:ext cx="234000" cy="222120"/>
              </p14:xfrm>
            </p:contentPart>
          </mc:Choice>
          <mc:Fallback xmlns="">
            <p:pic>
              <p:nvPicPr>
                <p:cNvPr id="129" name="Ink 128">
                  <a:extLst>
                    <a:ext uri="{FF2B5EF4-FFF2-40B4-BE49-F238E27FC236}">
                      <a16:creationId xmlns:a16="http://schemas.microsoft.com/office/drawing/2014/main" id="{7FD4E698-B3C3-461C-34E4-92482B25386E}"/>
                    </a:ext>
                  </a:extLst>
                </p:cNvPr>
                <p:cNvPicPr/>
                <p:nvPr/>
              </p:nvPicPr>
              <p:blipFill>
                <a:blip r:embed="rId124"/>
                <a:stretch>
                  <a:fillRect/>
                </a:stretch>
              </p:blipFill>
              <p:spPr>
                <a:xfrm>
                  <a:off x="7555690" y="4851885"/>
                  <a:ext cx="246240" cy="23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131" name="Ink 130">
                <a:extLst>
                  <a:ext uri="{FF2B5EF4-FFF2-40B4-BE49-F238E27FC236}">
                    <a16:creationId xmlns:a16="http://schemas.microsoft.com/office/drawing/2014/main" id="{D7A1C9C9-3E53-3A05-44EF-855D7BF1A9F0}"/>
                  </a:ext>
                </a:extLst>
              </p14:cNvPr>
              <p14:cNvContentPartPr/>
              <p14:nvPr/>
            </p14:nvContentPartPr>
            <p14:xfrm>
              <a:off x="7673050" y="4609965"/>
              <a:ext cx="204480" cy="11520"/>
            </p14:xfrm>
          </p:contentPart>
        </mc:Choice>
        <mc:Fallback xmlns="">
          <p:pic>
            <p:nvPicPr>
              <p:cNvPr id="131" name="Ink 130">
                <a:extLst>
                  <a:ext uri="{FF2B5EF4-FFF2-40B4-BE49-F238E27FC236}">
                    <a16:creationId xmlns:a16="http://schemas.microsoft.com/office/drawing/2014/main" id="{D7A1C9C9-3E53-3A05-44EF-855D7BF1A9F0}"/>
                  </a:ext>
                </a:extLst>
              </p:cNvPr>
              <p:cNvPicPr/>
              <p:nvPr/>
            </p:nvPicPr>
            <p:blipFill>
              <a:blip r:embed="rId126"/>
              <a:stretch>
                <a:fillRect/>
              </a:stretch>
            </p:blipFill>
            <p:spPr>
              <a:xfrm>
                <a:off x="7666930" y="4603845"/>
                <a:ext cx="216720" cy="23760"/>
              </a:xfrm>
              <a:prstGeom prst="rect">
                <a:avLst/>
              </a:prstGeom>
            </p:spPr>
          </p:pic>
        </mc:Fallback>
      </mc:AlternateContent>
      <p:grpSp>
        <p:nvGrpSpPr>
          <p:cNvPr id="136" name="Group 135">
            <a:extLst>
              <a:ext uri="{FF2B5EF4-FFF2-40B4-BE49-F238E27FC236}">
                <a16:creationId xmlns:a16="http://schemas.microsoft.com/office/drawing/2014/main" id="{6B0B3913-3168-5656-03C0-69796DB93782}"/>
              </a:ext>
            </a:extLst>
          </p:cNvPr>
          <p:cNvGrpSpPr/>
          <p:nvPr/>
        </p:nvGrpSpPr>
        <p:grpSpPr>
          <a:xfrm>
            <a:off x="8177770" y="4298565"/>
            <a:ext cx="848880" cy="645120"/>
            <a:chOff x="8177770" y="4298565"/>
            <a:chExt cx="848880" cy="645120"/>
          </a:xfrm>
        </p:grpSpPr>
        <mc:AlternateContent xmlns:mc="http://schemas.openxmlformats.org/markup-compatibility/2006" xmlns:p14="http://schemas.microsoft.com/office/powerpoint/2010/main">
          <mc:Choice Requires="p14">
            <p:contentPart p14:bwMode="auto" r:id="rId127">
              <p14:nvContentPartPr>
                <p14:cNvPr id="132" name="Ink 131">
                  <a:extLst>
                    <a:ext uri="{FF2B5EF4-FFF2-40B4-BE49-F238E27FC236}">
                      <a16:creationId xmlns:a16="http://schemas.microsoft.com/office/drawing/2014/main" id="{F6534A64-CB76-594D-855D-73E4E7F73E6B}"/>
                    </a:ext>
                  </a:extLst>
                </p14:cNvPr>
                <p14:cNvContentPartPr/>
                <p14:nvPr/>
              </p14:nvContentPartPr>
              <p14:xfrm>
                <a:off x="8177770" y="4298565"/>
                <a:ext cx="397440" cy="645120"/>
              </p14:xfrm>
            </p:contentPart>
          </mc:Choice>
          <mc:Fallback xmlns="">
            <p:pic>
              <p:nvPicPr>
                <p:cNvPr id="132" name="Ink 131">
                  <a:extLst>
                    <a:ext uri="{FF2B5EF4-FFF2-40B4-BE49-F238E27FC236}">
                      <a16:creationId xmlns:a16="http://schemas.microsoft.com/office/drawing/2014/main" id="{F6534A64-CB76-594D-855D-73E4E7F73E6B}"/>
                    </a:ext>
                  </a:extLst>
                </p:cNvPr>
                <p:cNvPicPr/>
                <p:nvPr/>
              </p:nvPicPr>
              <p:blipFill>
                <a:blip r:embed="rId128"/>
                <a:stretch>
                  <a:fillRect/>
                </a:stretch>
              </p:blipFill>
              <p:spPr>
                <a:xfrm>
                  <a:off x="8171650" y="4292445"/>
                  <a:ext cx="40968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3" name="Ink 132">
                  <a:extLst>
                    <a:ext uri="{FF2B5EF4-FFF2-40B4-BE49-F238E27FC236}">
                      <a16:creationId xmlns:a16="http://schemas.microsoft.com/office/drawing/2014/main" id="{85ABC0CA-FACB-D73E-B989-EAD2E5E1F198}"/>
                    </a:ext>
                  </a:extLst>
                </p14:cNvPr>
                <p14:cNvContentPartPr/>
                <p14:nvPr/>
              </p14:nvContentPartPr>
              <p14:xfrm>
                <a:off x="8673490" y="4349325"/>
                <a:ext cx="37800" cy="553320"/>
              </p14:xfrm>
            </p:contentPart>
          </mc:Choice>
          <mc:Fallback xmlns="">
            <p:pic>
              <p:nvPicPr>
                <p:cNvPr id="133" name="Ink 132">
                  <a:extLst>
                    <a:ext uri="{FF2B5EF4-FFF2-40B4-BE49-F238E27FC236}">
                      <a16:creationId xmlns:a16="http://schemas.microsoft.com/office/drawing/2014/main" id="{85ABC0CA-FACB-D73E-B989-EAD2E5E1F198}"/>
                    </a:ext>
                  </a:extLst>
                </p:cNvPr>
                <p:cNvPicPr/>
                <p:nvPr/>
              </p:nvPicPr>
              <p:blipFill>
                <a:blip r:embed="rId130"/>
                <a:stretch>
                  <a:fillRect/>
                </a:stretch>
              </p:blipFill>
              <p:spPr>
                <a:xfrm>
                  <a:off x="8667370" y="4343205"/>
                  <a:ext cx="5004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5" name="Ink 134">
                  <a:extLst>
                    <a:ext uri="{FF2B5EF4-FFF2-40B4-BE49-F238E27FC236}">
                      <a16:creationId xmlns:a16="http://schemas.microsoft.com/office/drawing/2014/main" id="{E819B0B8-827A-313D-3C7C-0601DA0D2FC5}"/>
                    </a:ext>
                  </a:extLst>
                </p14:cNvPr>
                <p14:cNvContentPartPr/>
                <p14:nvPr/>
              </p14:nvContentPartPr>
              <p14:xfrm>
                <a:off x="8710930" y="4313685"/>
                <a:ext cx="315720" cy="614160"/>
              </p14:xfrm>
            </p:contentPart>
          </mc:Choice>
          <mc:Fallback xmlns="">
            <p:pic>
              <p:nvPicPr>
                <p:cNvPr id="135" name="Ink 134">
                  <a:extLst>
                    <a:ext uri="{FF2B5EF4-FFF2-40B4-BE49-F238E27FC236}">
                      <a16:creationId xmlns:a16="http://schemas.microsoft.com/office/drawing/2014/main" id="{E819B0B8-827A-313D-3C7C-0601DA0D2FC5}"/>
                    </a:ext>
                  </a:extLst>
                </p:cNvPr>
                <p:cNvPicPr/>
                <p:nvPr/>
              </p:nvPicPr>
              <p:blipFill>
                <a:blip r:embed="rId132"/>
                <a:stretch>
                  <a:fillRect/>
                </a:stretch>
              </p:blipFill>
              <p:spPr>
                <a:xfrm>
                  <a:off x="8704810" y="4307565"/>
                  <a:ext cx="327960" cy="62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138" name="Ink 137">
                <a:extLst>
                  <a:ext uri="{FF2B5EF4-FFF2-40B4-BE49-F238E27FC236}">
                    <a16:creationId xmlns:a16="http://schemas.microsoft.com/office/drawing/2014/main" id="{4FBAB06E-0E35-A116-7164-49A21D12BA37}"/>
                  </a:ext>
                </a:extLst>
              </p14:cNvPr>
              <p14:cNvContentPartPr/>
              <p14:nvPr/>
            </p14:nvContentPartPr>
            <p14:xfrm>
              <a:off x="3299050" y="3150885"/>
              <a:ext cx="12600" cy="691920"/>
            </p14:xfrm>
          </p:contentPart>
        </mc:Choice>
        <mc:Fallback xmlns="">
          <p:pic>
            <p:nvPicPr>
              <p:cNvPr id="138" name="Ink 137">
                <a:extLst>
                  <a:ext uri="{FF2B5EF4-FFF2-40B4-BE49-F238E27FC236}">
                    <a16:creationId xmlns:a16="http://schemas.microsoft.com/office/drawing/2014/main" id="{4FBAB06E-0E35-A116-7164-49A21D12BA37}"/>
                  </a:ext>
                </a:extLst>
              </p:cNvPr>
              <p:cNvPicPr/>
              <p:nvPr/>
            </p:nvPicPr>
            <p:blipFill>
              <a:blip r:embed="rId134"/>
              <a:stretch>
                <a:fillRect/>
              </a:stretch>
            </p:blipFill>
            <p:spPr>
              <a:xfrm>
                <a:off x="3263050" y="3114885"/>
                <a:ext cx="8424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9" name="Ink 138">
                <a:extLst>
                  <a:ext uri="{FF2B5EF4-FFF2-40B4-BE49-F238E27FC236}">
                    <a16:creationId xmlns:a16="http://schemas.microsoft.com/office/drawing/2014/main" id="{06C3132A-C220-386A-9591-4838431D5DC5}"/>
                  </a:ext>
                </a:extLst>
              </p14:cNvPr>
              <p14:cNvContentPartPr/>
              <p14:nvPr/>
            </p14:nvContentPartPr>
            <p14:xfrm>
              <a:off x="3088810" y="3040005"/>
              <a:ext cx="468360" cy="272160"/>
            </p14:xfrm>
          </p:contentPart>
        </mc:Choice>
        <mc:Fallback xmlns="">
          <p:pic>
            <p:nvPicPr>
              <p:cNvPr id="139" name="Ink 138">
                <a:extLst>
                  <a:ext uri="{FF2B5EF4-FFF2-40B4-BE49-F238E27FC236}">
                    <a16:creationId xmlns:a16="http://schemas.microsoft.com/office/drawing/2014/main" id="{06C3132A-C220-386A-9591-4838431D5DC5}"/>
                  </a:ext>
                </a:extLst>
              </p:cNvPr>
              <p:cNvPicPr/>
              <p:nvPr/>
            </p:nvPicPr>
            <p:blipFill>
              <a:blip r:embed="rId136"/>
              <a:stretch>
                <a:fillRect/>
              </a:stretch>
            </p:blipFill>
            <p:spPr>
              <a:xfrm>
                <a:off x="3053170" y="3004005"/>
                <a:ext cx="5400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2" name="Ink 141">
                <a:extLst>
                  <a:ext uri="{FF2B5EF4-FFF2-40B4-BE49-F238E27FC236}">
                    <a16:creationId xmlns:a16="http://schemas.microsoft.com/office/drawing/2014/main" id="{8CB2054B-B9F5-3FDD-BE6D-67015EFA56F8}"/>
                  </a:ext>
                </a:extLst>
              </p14:cNvPr>
              <p14:cNvContentPartPr/>
              <p14:nvPr/>
            </p14:nvContentPartPr>
            <p14:xfrm>
              <a:off x="3731410" y="3175725"/>
              <a:ext cx="720" cy="445320"/>
            </p14:xfrm>
          </p:contentPart>
        </mc:Choice>
        <mc:Fallback xmlns="">
          <p:pic>
            <p:nvPicPr>
              <p:cNvPr id="142" name="Ink 141">
                <a:extLst>
                  <a:ext uri="{FF2B5EF4-FFF2-40B4-BE49-F238E27FC236}">
                    <a16:creationId xmlns:a16="http://schemas.microsoft.com/office/drawing/2014/main" id="{8CB2054B-B9F5-3FDD-BE6D-67015EFA56F8}"/>
                  </a:ext>
                </a:extLst>
              </p:cNvPr>
              <p:cNvPicPr/>
              <p:nvPr/>
            </p:nvPicPr>
            <p:blipFill>
              <a:blip r:embed="rId138"/>
              <a:stretch>
                <a:fillRect/>
              </a:stretch>
            </p:blipFill>
            <p:spPr>
              <a:xfrm>
                <a:off x="3659410" y="3139725"/>
                <a:ext cx="14400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4" name="Ink 143">
                <a:extLst>
                  <a:ext uri="{FF2B5EF4-FFF2-40B4-BE49-F238E27FC236}">
                    <a16:creationId xmlns:a16="http://schemas.microsoft.com/office/drawing/2014/main" id="{DE93B5C7-27AE-EBD5-8FEF-ABB9EBD206A5}"/>
                  </a:ext>
                </a:extLst>
              </p14:cNvPr>
              <p14:cNvContentPartPr/>
              <p14:nvPr/>
            </p14:nvContentPartPr>
            <p14:xfrm>
              <a:off x="3731410" y="3163125"/>
              <a:ext cx="284400" cy="360"/>
            </p14:xfrm>
          </p:contentPart>
        </mc:Choice>
        <mc:Fallback xmlns="">
          <p:pic>
            <p:nvPicPr>
              <p:cNvPr id="144" name="Ink 143">
                <a:extLst>
                  <a:ext uri="{FF2B5EF4-FFF2-40B4-BE49-F238E27FC236}">
                    <a16:creationId xmlns:a16="http://schemas.microsoft.com/office/drawing/2014/main" id="{DE93B5C7-27AE-EBD5-8FEF-ABB9EBD206A5}"/>
                  </a:ext>
                </a:extLst>
              </p:cNvPr>
              <p:cNvPicPr/>
              <p:nvPr/>
            </p:nvPicPr>
            <p:blipFill>
              <a:blip r:embed="rId140"/>
              <a:stretch>
                <a:fillRect/>
              </a:stretch>
            </p:blipFill>
            <p:spPr>
              <a:xfrm>
                <a:off x="3695410" y="3127125"/>
                <a:ext cx="356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5" name="Ink 144">
                <a:extLst>
                  <a:ext uri="{FF2B5EF4-FFF2-40B4-BE49-F238E27FC236}">
                    <a16:creationId xmlns:a16="http://schemas.microsoft.com/office/drawing/2014/main" id="{FAF79CE4-DEF5-69D0-73FD-57333DDB3DA8}"/>
                  </a:ext>
                </a:extLst>
              </p14:cNvPr>
              <p14:cNvContentPartPr/>
              <p14:nvPr/>
            </p14:nvContentPartPr>
            <p14:xfrm>
              <a:off x="3768490" y="3397845"/>
              <a:ext cx="81720" cy="7920"/>
            </p14:xfrm>
          </p:contentPart>
        </mc:Choice>
        <mc:Fallback xmlns="">
          <p:pic>
            <p:nvPicPr>
              <p:cNvPr id="145" name="Ink 144">
                <a:extLst>
                  <a:ext uri="{FF2B5EF4-FFF2-40B4-BE49-F238E27FC236}">
                    <a16:creationId xmlns:a16="http://schemas.microsoft.com/office/drawing/2014/main" id="{FAF79CE4-DEF5-69D0-73FD-57333DDB3DA8}"/>
                  </a:ext>
                </a:extLst>
              </p:cNvPr>
              <p:cNvPicPr/>
              <p:nvPr/>
            </p:nvPicPr>
            <p:blipFill>
              <a:blip r:embed="rId142"/>
              <a:stretch>
                <a:fillRect/>
              </a:stretch>
            </p:blipFill>
            <p:spPr>
              <a:xfrm>
                <a:off x="3732490" y="3362205"/>
                <a:ext cx="153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0" name="Ink 149">
                <a:extLst>
                  <a:ext uri="{FF2B5EF4-FFF2-40B4-BE49-F238E27FC236}">
                    <a16:creationId xmlns:a16="http://schemas.microsoft.com/office/drawing/2014/main" id="{1CE8D06C-45C9-2E6D-8B4F-316A695ACD77}"/>
                  </a:ext>
                </a:extLst>
              </p14:cNvPr>
              <p14:cNvContentPartPr/>
              <p14:nvPr/>
            </p14:nvContentPartPr>
            <p14:xfrm>
              <a:off x="4200850" y="3150885"/>
              <a:ext cx="720" cy="457920"/>
            </p14:xfrm>
          </p:contentPart>
        </mc:Choice>
        <mc:Fallback xmlns="">
          <p:pic>
            <p:nvPicPr>
              <p:cNvPr id="150" name="Ink 149">
                <a:extLst>
                  <a:ext uri="{FF2B5EF4-FFF2-40B4-BE49-F238E27FC236}">
                    <a16:creationId xmlns:a16="http://schemas.microsoft.com/office/drawing/2014/main" id="{1CE8D06C-45C9-2E6D-8B4F-316A695ACD77}"/>
                  </a:ext>
                </a:extLst>
              </p:cNvPr>
              <p:cNvPicPr/>
              <p:nvPr/>
            </p:nvPicPr>
            <p:blipFill>
              <a:blip r:embed="rId144"/>
              <a:stretch>
                <a:fillRect/>
              </a:stretch>
            </p:blipFill>
            <p:spPr>
              <a:xfrm>
                <a:off x="4128850" y="3114885"/>
                <a:ext cx="14400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5" name="Ink 154">
                <a:extLst>
                  <a:ext uri="{FF2B5EF4-FFF2-40B4-BE49-F238E27FC236}">
                    <a16:creationId xmlns:a16="http://schemas.microsoft.com/office/drawing/2014/main" id="{E0E6D11C-83FF-7087-8576-28CF0FA54C13}"/>
                  </a:ext>
                </a:extLst>
              </p14:cNvPr>
              <p14:cNvContentPartPr/>
              <p14:nvPr/>
            </p14:nvContentPartPr>
            <p14:xfrm>
              <a:off x="4200850" y="3187605"/>
              <a:ext cx="309600" cy="360"/>
            </p14:xfrm>
          </p:contentPart>
        </mc:Choice>
        <mc:Fallback xmlns="">
          <p:pic>
            <p:nvPicPr>
              <p:cNvPr id="155" name="Ink 154">
                <a:extLst>
                  <a:ext uri="{FF2B5EF4-FFF2-40B4-BE49-F238E27FC236}">
                    <a16:creationId xmlns:a16="http://schemas.microsoft.com/office/drawing/2014/main" id="{E0E6D11C-83FF-7087-8576-28CF0FA54C13}"/>
                  </a:ext>
                </a:extLst>
              </p:cNvPr>
              <p:cNvPicPr/>
              <p:nvPr/>
            </p:nvPicPr>
            <p:blipFill>
              <a:blip r:embed="rId146"/>
              <a:stretch>
                <a:fillRect/>
              </a:stretch>
            </p:blipFill>
            <p:spPr>
              <a:xfrm>
                <a:off x="4164850" y="3151605"/>
                <a:ext cx="381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58" name="Ink 157">
                <a:extLst>
                  <a:ext uri="{FF2B5EF4-FFF2-40B4-BE49-F238E27FC236}">
                    <a16:creationId xmlns:a16="http://schemas.microsoft.com/office/drawing/2014/main" id="{C1B04C75-4B54-44CD-6272-75BEC7DE02CB}"/>
                  </a:ext>
                </a:extLst>
              </p14:cNvPr>
              <p14:cNvContentPartPr/>
              <p14:nvPr/>
            </p14:nvContentPartPr>
            <p14:xfrm>
              <a:off x="4200850" y="3409365"/>
              <a:ext cx="102240" cy="13680"/>
            </p14:xfrm>
          </p:contentPart>
        </mc:Choice>
        <mc:Fallback xmlns="">
          <p:pic>
            <p:nvPicPr>
              <p:cNvPr id="158" name="Ink 157">
                <a:extLst>
                  <a:ext uri="{FF2B5EF4-FFF2-40B4-BE49-F238E27FC236}">
                    <a16:creationId xmlns:a16="http://schemas.microsoft.com/office/drawing/2014/main" id="{C1B04C75-4B54-44CD-6272-75BEC7DE02CB}"/>
                  </a:ext>
                </a:extLst>
              </p:cNvPr>
              <p:cNvPicPr/>
              <p:nvPr/>
            </p:nvPicPr>
            <p:blipFill>
              <a:blip r:embed="rId148"/>
              <a:stretch>
                <a:fillRect/>
              </a:stretch>
            </p:blipFill>
            <p:spPr>
              <a:xfrm>
                <a:off x="4164850" y="3373725"/>
                <a:ext cx="173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0" name="Ink 159">
                <a:extLst>
                  <a:ext uri="{FF2B5EF4-FFF2-40B4-BE49-F238E27FC236}">
                    <a16:creationId xmlns:a16="http://schemas.microsoft.com/office/drawing/2014/main" id="{10267CE8-EC0E-A2DD-68A2-896A9B2CDE3B}"/>
                  </a:ext>
                </a:extLst>
              </p14:cNvPr>
              <p14:cNvContentPartPr/>
              <p14:nvPr/>
            </p14:nvContentPartPr>
            <p14:xfrm>
              <a:off x="4521970" y="3176445"/>
              <a:ext cx="263880" cy="283320"/>
            </p14:xfrm>
          </p:contentPart>
        </mc:Choice>
        <mc:Fallback xmlns="">
          <p:pic>
            <p:nvPicPr>
              <p:cNvPr id="160" name="Ink 159">
                <a:extLst>
                  <a:ext uri="{FF2B5EF4-FFF2-40B4-BE49-F238E27FC236}">
                    <a16:creationId xmlns:a16="http://schemas.microsoft.com/office/drawing/2014/main" id="{10267CE8-EC0E-A2DD-68A2-896A9B2CDE3B}"/>
                  </a:ext>
                </a:extLst>
              </p:cNvPr>
              <p:cNvPicPr/>
              <p:nvPr/>
            </p:nvPicPr>
            <p:blipFill>
              <a:blip r:embed="rId150"/>
              <a:stretch>
                <a:fillRect/>
              </a:stretch>
            </p:blipFill>
            <p:spPr>
              <a:xfrm>
                <a:off x="4486330" y="3140805"/>
                <a:ext cx="3355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2" name="Ink 161">
                <a:extLst>
                  <a:ext uri="{FF2B5EF4-FFF2-40B4-BE49-F238E27FC236}">
                    <a16:creationId xmlns:a16="http://schemas.microsoft.com/office/drawing/2014/main" id="{A7C1B73A-AE6F-EA08-B5F9-246974ABFBF9}"/>
                  </a:ext>
                </a:extLst>
              </p14:cNvPr>
              <p14:cNvContentPartPr/>
              <p14:nvPr/>
            </p14:nvContentPartPr>
            <p14:xfrm>
              <a:off x="4781890" y="3163125"/>
              <a:ext cx="12600" cy="482040"/>
            </p14:xfrm>
          </p:contentPart>
        </mc:Choice>
        <mc:Fallback xmlns="">
          <p:pic>
            <p:nvPicPr>
              <p:cNvPr id="162" name="Ink 161">
                <a:extLst>
                  <a:ext uri="{FF2B5EF4-FFF2-40B4-BE49-F238E27FC236}">
                    <a16:creationId xmlns:a16="http://schemas.microsoft.com/office/drawing/2014/main" id="{A7C1B73A-AE6F-EA08-B5F9-246974ABFBF9}"/>
                  </a:ext>
                </a:extLst>
              </p:cNvPr>
              <p:cNvPicPr/>
              <p:nvPr/>
            </p:nvPicPr>
            <p:blipFill>
              <a:blip r:embed="rId152"/>
              <a:stretch>
                <a:fillRect/>
              </a:stretch>
            </p:blipFill>
            <p:spPr>
              <a:xfrm>
                <a:off x="4745890" y="3127125"/>
                <a:ext cx="8424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4" name="Ink 163">
                <a:extLst>
                  <a:ext uri="{FF2B5EF4-FFF2-40B4-BE49-F238E27FC236}">
                    <a16:creationId xmlns:a16="http://schemas.microsoft.com/office/drawing/2014/main" id="{071FDB6C-FDFE-C809-F36E-69AF8CF42E49}"/>
                  </a:ext>
                </a:extLst>
              </p14:cNvPr>
              <p14:cNvContentPartPr/>
              <p14:nvPr/>
            </p14:nvContentPartPr>
            <p14:xfrm>
              <a:off x="7043050" y="3138285"/>
              <a:ext cx="37440" cy="667800"/>
            </p14:xfrm>
          </p:contentPart>
        </mc:Choice>
        <mc:Fallback xmlns="">
          <p:pic>
            <p:nvPicPr>
              <p:cNvPr id="164" name="Ink 163">
                <a:extLst>
                  <a:ext uri="{FF2B5EF4-FFF2-40B4-BE49-F238E27FC236}">
                    <a16:creationId xmlns:a16="http://schemas.microsoft.com/office/drawing/2014/main" id="{071FDB6C-FDFE-C809-F36E-69AF8CF42E49}"/>
                  </a:ext>
                </a:extLst>
              </p:cNvPr>
              <p:cNvPicPr/>
              <p:nvPr/>
            </p:nvPicPr>
            <p:blipFill>
              <a:blip r:embed="rId154"/>
              <a:stretch>
                <a:fillRect/>
              </a:stretch>
            </p:blipFill>
            <p:spPr>
              <a:xfrm>
                <a:off x="7007050" y="3102285"/>
                <a:ext cx="10908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6" name="Ink 165">
                <a:extLst>
                  <a:ext uri="{FF2B5EF4-FFF2-40B4-BE49-F238E27FC236}">
                    <a16:creationId xmlns:a16="http://schemas.microsoft.com/office/drawing/2014/main" id="{47BABC5B-F453-200A-A0BD-EB7D9D1E99EB}"/>
                  </a:ext>
                </a:extLst>
              </p14:cNvPr>
              <p14:cNvContentPartPr/>
              <p14:nvPr/>
            </p14:nvContentPartPr>
            <p14:xfrm>
              <a:off x="6795730" y="3027045"/>
              <a:ext cx="247680" cy="346320"/>
            </p14:xfrm>
          </p:contentPart>
        </mc:Choice>
        <mc:Fallback xmlns="">
          <p:pic>
            <p:nvPicPr>
              <p:cNvPr id="166" name="Ink 165">
                <a:extLst>
                  <a:ext uri="{FF2B5EF4-FFF2-40B4-BE49-F238E27FC236}">
                    <a16:creationId xmlns:a16="http://schemas.microsoft.com/office/drawing/2014/main" id="{47BABC5B-F453-200A-A0BD-EB7D9D1E99EB}"/>
                  </a:ext>
                </a:extLst>
              </p:cNvPr>
              <p:cNvPicPr/>
              <p:nvPr/>
            </p:nvPicPr>
            <p:blipFill>
              <a:blip r:embed="rId156"/>
              <a:stretch>
                <a:fillRect/>
              </a:stretch>
            </p:blipFill>
            <p:spPr>
              <a:xfrm>
                <a:off x="6759730" y="2991045"/>
                <a:ext cx="31932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9" name="Ink 168">
                <a:extLst>
                  <a:ext uri="{FF2B5EF4-FFF2-40B4-BE49-F238E27FC236}">
                    <a16:creationId xmlns:a16="http://schemas.microsoft.com/office/drawing/2014/main" id="{9A4CA162-4E01-D036-228E-93A9BAB82D2E}"/>
                  </a:ext>
                </a:extLst>
              </p14:cNvPr>
              <p14:cNvContentPartPr/>
              <p14:nvPr/>
            </p14:nvContentPartPr>
            <p14:xfrm>
              <a:off x="7080130" y="3002205"/>
              <a:ext cx="235440" cy="359280"/>
            </p14:xfrm>
          </p:contentPart>
        </mc:Choice>
        <mc:Fallback xmlns="">
          <p:pic>
            <p:nvPicPr>
              <p:cNvPr id="169" name="Ink 168">
                <a:extLst>
                  <a:ext uri="{FF2B5EF4-FFF2-40B4-BE49-F238E27FC236}">
                    <a16:creationId xmlns:a16="http://schemas.microsoft.com/office/drawing/2014/main" id="{9A4CA162-4E01-D036-228E-93A9BAB82D2E}"/>
                  </a:ext>
                </a:extLst>
              </p:cNvPr>
              <p:cNvPicPr/>
              <p:nvPr/>
            </p:nvPicPr>
            <p:blipFill>
              <a:blip r:embed="rId158"/>
              <a:stretch>
                <a:fillRect/>
              </a:stretch>
            </p:blipFill>
            <p:spPr>
              <a:xfrm>
                <a:off x="7044130" y="2966205"/>
                <a:ext cx="30708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1" name="Ink 170">
                <a:extLst>
                  <a:ext uri="{FF2B5EF4-FFF2-40B4-BE49-F238E27FC236}">
                    <a16:creationId xmlns:a16="http://schemas.microsoft.com/office/drawing/2014/main" id="{479072E9-D914-7109-3DE7-04D1626DB461}"/>
                  </a:ext>
                </a:extLst>
              </p14:cNvPr>
              <p14:cNvContentPartPr/>
              <p14:nvPr/>
            </p14:nvContentPartPr>
            <p14:xfrm>
              <a:off x="7487650" y="3163125"/>
              <a:ext cx="720" cy="457920"/>
            </p14:xfrm>
          </p:contentPart>
        </mc:Choice>
        <mc:Fallback xmlns="">
          <p:pic>
            <p:nvPicPr>
              <p:cNvPr id="171" name="Ink 170">
                <a:extLst>
                  <a:ext uri="{FF2B5EF4-FFF2-40B4-BE49-F238E27FC236}">
                    <a16:creationId xmlns:a16="http://schemas.microsoft.com/office/drawing/2014/main" id="{479072E9-D914-7109-3DE7-04D1626DB461}"/>
                  </a:ext>
                </a:extLst>
              </p:cNvPr>
              <p:cNvPicPr/>
              <p:nvPr/>
            </p:nvPicPr>
            <p:blipFill>
              <a:blip r:embed="rId144"/>
              <a:stretch>
                <a:fillRect/>
              </a:stretch>
            </p:blipFill>
            <p:spPr>
              <a:xfrm>
                <a:off x="7415650" y="3127125"/>
                <a:ext cx="14400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 name="Ink 173">
                <a:extLst>
                  <a:ext uri="{FF2B5EF4-FFF2-40B4-BE49-F238E27FC236}">
                    <a16:creationId xmlns:a16="http://schemas.microsoft.com/office/drawing/2014/main" id="{F5AB786B-ED0A-7824-0AE9-D5738088AD91}"/>
                  </a:ext>
                </a:extLst>
              </p14:cNvPr>
              <p14:cNvContentPartPr/>
              <p14:nvPr/>
            </p14:nvContentPartPr>
            <p14:xfrm>
              <a:off x="7500250" y="3088605"/>
              <a:ext cx="297360" cy="720"/>
            </p14:xfrm>
          </p:contentPart>
        </mc:Choice>
        <mc:Fallback xmlns="">
          <p:pic>
            <p:nvPicPr>
              <p:cNvPr id="174" name="Ink 173">
                <a:extLst>
                  <a:ext uri="{FF2B5EF4-FFF2-40B4-BE49-F238E27FC236}">
                    <a16:creationId xmlns:a16="http://schemas.microsoft.com/office/drawing/2014/main" id="{F5AB786B-ED0A-7824-0AE9-D5738088AD91}"/>
                  </a:ext>
                </a:extLst>
              </p:cNvPr>
              <p:cNvPicPr/>
              <p:nvPr/>
            </p:nvPicPr>
            <p:blipFill>
              <a:blip r:embed="rId161"/>
              <a:stretch>
                <a:fillRect/>
              </a:stretch>
            </p:blipFill>
            <p:spPr>
              <a:xfrm>
                <a:off x="7464250" y="3016605"/>
                <a:ext cx="369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5" name="Ink 174">
                <a:extLst>
                  <a:ext uri="{FF2B5EF4-FFF2-40B4-BE49-F238E27FC236}">
                    <a16:creationId xmlns:a16="http://schemas.microsoft.com/office/drawing/2014/main" id="{716B139E-DAAC-4315-A57B-ECF170EE1147}"/>
                  </a:ext>
                </a:extLst>
              </p14:cNvPr>
              <p14:cNvContentPartPr/>
              <p14:nvPr/>
            </p14:nvContentPartPr>
            <p14:xfrm>
              <a:off x="7509610" y="3348525"/>
              <a:ext cx="124560" cy="360"/>
            </p14:xfrm>
          </p:contentPart>
        </mc:Choice>
        <mc:Fallback xmlns="">
          <p:pic>
            <p:nvPicPr>
              <p:cNvPr id="175" name="Ink 174">
                <a:extLst>
                  <a:ext uri="{FF2B5EF4-FFF2-40B4-BE49-F238E27FC236}">
                    <a16:creationId xmlns:a16="http://schemas.microsoft.com/office/drawing/2014/main" id="{716B139E-DAAC-4315-A57B-ECF170EE1147}"/>
                  </a:ext>
                </a:extLst>
              </p:cNvPr>
              <p:cNvPicPr/>
              <p:nvPr/>
            </p:nvPicPr>
            <p:blipFill>
              <a:blip r:embed="rId163"/>
              <a:stretch>
                <a:fillRect/>
              </a:stretch>
            </p:blipFill>
            <p:spPr>
              <a:xfrm>
                <a:off x="7473970" y="3312525"/>
                <a:ext cx="196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7" name="Ink 176">
                <a:extLst>
                  <a:ext uri="{FF2B5EF4-FFF2-40B4-BE49-F238E27FC236}">
                    <a16:creationId xmlns:a16="http://schemas.microsoft.com/office/drawing/2014/main" id="{5452952E-0EAF-E846-80A7-139110826711}"/>
                  </a:ext>
                </a:extLst>
              </p14:cNvPr>
              <p14:cNvContentPartPr/>
              <p14:nvPr/>
            </p14:nvContentPartPr>
            <p14:xfrm>
              <a:off x="7981930" y="3051885"/>
              <a:ext cx="720" cy="557280"/>
            </p14:xfrm>
          </p:contentPart>
        </mc:Choice>
        <mc:Fallback xmlns="">
          <p:pic>
            <p:nvPicPr>
              <p:cNvPr id="177" name="Ink 176">
                <a:extLst>
                  <a:ext uri="{FF2B5EF4-FFF2-40B4-BE49-F238E27FC236}">
                    <a16:creationId xmlns:a16="http://schemas.microsoft.com/office/drawing/2014/main" id="{5452952E-0EAF-E846-80A7-139110826711}"/>
                  </a:ext>
                </a:extLst>
              </p:cNvPr>
              <p:cNvPicPr/>
              <p:nvPr/>
            </p:nvPicPr>
            <p:blipFill>
              <a:blip r:embed="rId165"/>
              <a:stretch>
                <a:fillRect/>
              </a:stretch>
            </p:blipFill>
            <p:spPr>
              <a:xfrm>
                <a:off x="7909930" y="3015885"/>
                <a:ext cx="14400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0" name="Ink 179">
                <a:extLst>
                  <a:ext uri="{FF2B5EF4-FFF2-40B4-BE49-F238E27FC236}">
                    <a16:creationId xmlns:a16="http://schemas.microsoft.com/office/drawing/2014/main" id="{E57141E1-A628-AA49-0574-CA02D6E28396}"/>
                  </a:ext>
                </a:extLst>
              </p14:cNvPr>
              <p14:cNvContentPartPr/>
              <p14:nvPr/>
            </p14:nvContentPartPr>
            <p14:xfrm>
              <a:off x="7981930" y="3076725"/>
              <a:ext cx="334800" cy="720"/>
            </p14:xfrm>
          </p:contentPart>
        </mc:Choice>
        <mc:Fallback xmlns="">
          <p:pic>
            <p:nvPicPr>
              <p:cNvPr id="180" name="Ink 179">
                <a:extLst>
                  <a:ext uri="{FF2B5EF4-FFF2-40B4-BE49-F238E27FC236}">
                    <a16:creationId xmlns:a16="http://schemas.microsoft.com/office/drawing/2014/main" id="{E57141E1-A628-AA49-0574-CA02D6E28396}"/>
                  </a:ext>
                </a:extLst>
              </p:cNvPr>
              <p:cNvPicPr/>
              <p:nvPr/>
            </p:nvPicPr>
            <p:blipFill>
              <a:blip r:embed="rId167"/>
              <a:stretch>
                <a:fillRect/>
              </a:stretch>
            </p:blipFill>
            <p:spPr>
              <a:xfrm>
                <a:off x="7945930" y="3004725"/>
                <a:ext cx="406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2" name="Ink 181">
                <a:extLst>
                  <a:ext uri="{FF2B5EF4-FFF2-40B4-BE49-F238E27FC236}">
                    <a16:creationId xmlns:a16="http://schemas.microsoft.com/office/drawing/2014/main" id="{5E8EA327-2FD7-BE17-16C9-E5DD0B49C414}"/>
                  </a:ext>
                </a:extLst>
              </p14:cNvPr>
              <p14:cNvContentPartPr/>
              <p14:nvPr/>
            </p14:nvContentPartPr>
            <p14:xfrm>
              <a:off x="7981930" y="3348525"/>
              <a:ext cx="110880" cy="360"/>
            </p14:xfrm>
          </p:contentPart>
        </mc:Choice>
        <mc:Fallback xmlns="">
          <p:pic>
            <p:nvPicPr>
              <p:cNvPr id="182" name="Ink 181">
                <a:extLst>
                  <a:ext uri="{FF2B5EF4-FFF2-40B4-BE49-F238E27FC236}">
                    <a16:creationId xmlns:a16="http://schemas.microsoft.com/office/drawing/2014/main" id="{5E8EA327-2FD7-BE17-16C9-E5DD0B49C414}"/>
                  </a:ext>
                </a:extLst>
              </p:cNvPr>
              <p:cNvPicPr/>
              <p:nvPr/>
            </p:nvPicPr>
            <p:blipFill>
              <a:blip r:embed="rId169"/>
              <a:stretch>
                <a:fillRect/>
              </a:stretch>
            </p:blipFill>
            <p:spPr>
              <a:xfrm>
                <a:off x="7945930" y="3312525"/>
                <a:ext cx="182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6" name="Ink 185">
                <a:extLst>
                  <a:ext uri="{FF2B5EF4-FFF2-40B4-BE49-F238E27FC236}">
                    <a16:creationId xmlns:a16="http://schemas.microsoft.com/office/drawing/2014/main" id="{F3F64480-D9EE-E465-1E46-5965715F46D3}"/>
                  </a:ext>
                </a:extLst>
              </p14:cNvPr>
              <p14:cNvContentPartPr/>
              <p14:nvPr/>
            </p14:nvContentPartPr>
            <p14:xfrm>
              <a:off x="8513290" y="3050085"/>
              <a:ext cx="311040" cy="569160"/>
            </p14:xfrm>
          </p:contentPart>
        </mc:Choice>
        <mc:Fallback xmlns="">
          <p:pic>
            <p:nvPicPr>
              <p:cNvPr id="186" name="Ink 185">
                <a:extLst>
                  <a:ext uri="{FF2B5EF4-FFF2-40B4-BE49-F238E27FC236}">
                    <a16:creationId xmlns:a16="http://schemas.microsoft.com/office/drawing/2014/main" id="{F3F64480-D9EE-E465-1E46-5965715F46D3}"/>
                  </a:ext>
                </a:extLst>
              </p:cNvPr>
              <p:cNvPicPr/>
              <p:nvPr/>
            </p:nvPicPr>
            <p:blipFill>
              <a:blip r:embed="rId171"/>
              <a:stretch>
                <a:fillRect/>
              </a:stretch>
            </p:blipFill>
            <p:spPr>
              <a:xfrm>
                <a:off x="8477290" y="3014445"/>
                <a:ext cx="382680" cy="640800"/>
              </a:xfrm>
              <a:prstGeom prst="rect">
                <a:avLst/>
              </a:prstGeom>
            </p:spPr>
          </p:pic>
        </mc:Fallback>
      </mc:AlternateContent>
      <p:grpSp>
        <p:nvGrpSpPr>
          <p:cNvPr id="196" name="Group 195">
            <a:extLst>
              <a:ext uri="{FF2B5EF4-FFF2-40B4-BE49-F238E27FC236}">
                <a16:creationId xmlns:a16="http://schemas.microsoft.com/office/drawing/2014/main" id="{E0C3E875-EAD9-853C-B978-717567582C04}"/>
              </a:ext>
            </a:extLst>
          </p:cNvPr>
          <p:cNvGrpSpPr/>
          <p:nvPr/>
        </p:nvGrpSpPr>
        <p:grpSpPr>
          <a:xfrm>
            <a:off x="543250" y="2125245"/>
            <a:ext cx="878760" cy="552960"/>
            <a:chOff x="543250" y="2125245"/>
            <a:chExt cx="878760" cy="552960"/>
          </a:xfrm>
        </p:grpSpPr>
        <mc:AlternateContent xmlns:mc="http://schemas.openxmlformats.org/markup-compatibility/2006" xmlns:p14="http://schemas.microsoft.com/office/powerpoint/2010/main">
          <mc:Choice Requires="p14">
            <p:contentPart p14:bwMode="auto" r:id="rId172">
              <p14:nvContentPartPr>
                <p14:cNvPr id="187" name="Ink 186">
                  <a:extLst>
                    <a:ext uri="{FF2B5EF4-FFF2-40B4-BE49-F238E27FC236}">
                      <a16:creationId xmlns:a16="http://schemas.microsoft.com/office/drawing/2014/main" id="{72B44D14-06C7-837C-8609-6EDDE5BD39BD}"/>
                    </a:ext>
                  </a:extLst>
                </p14:cNvPr>
                <p14:cNvContentPartPr/>
                <p14:nvPr/>
              </p14:nvContentPartPr>
              <p14:xfrm>
                <a:off x="642250" y="2211645"/>
                <a:ext cx="127800" cy="250560"/>
              </p14:xfrm>
            </p:contentPart>
          </mc:Choice>
          <mc:Fallback xmlns="">
            <p:pic>
              <p:nvPicPr>
                <p:cNvPr id="187" name="Ink 186">
                  <a:extLst>
                    <a:ext uri="{FF2B5EF4-FFF2-40B4-BE49-F238E27FC236}">
                      <a16:creationId xmlns:a16="http://schemas.microsoft.com/office/drawing/2014/main" id="{72B44D14-06C7-837C-8609-6EDDE5BD39BD}"/>
                    </a:ext>
                  </a:extLst>
                </p:cNvPr>
                <p:cNvPicPr/>
                <p:nvPr/>
              </p:nvPicPr>
              <p:blipFill>
                <a:blip r:embed="rId173"/>
                <a:stretch>
                  <a:fillRect/>
                </a:stretch>
              </p:blipFill>
              <p:spPr>
                <a:xfrm>
                  <a:off x="636130" y="2205525"/>
                  <a:ext cx="140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8" name="Ink 187">
                  <a:extLst>
                    <a:ext uri="{FF2B5EF4-FFF2-40B4-BE49-F238E27FC236}">
                      <a16:creationId xmlns:a16="http://schemas.microsoft.com/office/drawing/2014/main" id="{C92A832A-A987-1C6C-BD6A-2EE1B39677A6}"/>
                    </a:ext>
                  </a:extLst>
                </p14:cNvPr>
                <p14:cNvContentPartPr/>
                <p14:nvPr/>
              </p14:nvContentPartPr>
              <p14:xfrm>
                <a:off x="543250" y="2211645"/>
                <a:ext cx="192600" cy="360"/>
              </p14:xfrm>
            </p:contentPart>
          </mc:Choice>
          <mc:Fallback xmlns="">
            <p:pic>
              <p:nvPicPr>
                <p:cNvPr id="188" name="Ink 187">
                  <a:extLst>
                    <a:ext uri="{FF2B5EF4-FFF2-40B4-BE49-F238E27FC236}">
                      <a16:creationId xmlns:a16="http://schemas.microsoft.com/office/drawing/2014/main" id="{C92A832A-A987-1C6C-BD6A-2EE1B39677A6}"/>
                    </a:ext>
                  </a:extLst>
                </p:cNvPr>
                <p:cNvPicPr/>
                <p:nvPr/>
              </p:nvPicPr>
              <p:blipFill>
                <a:blip r:embed="rId175"/>
                <a:stretch>
                  <a:fillRect/>
                </a:stretch>
              </p:blipFill>
              <p:spPr>
                <a:xfrm>
                  <a:off x="537130" y="2205525"/>
                  <a:ext cx="204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0" name="Ink 189">
                  <a:extLst>
                    <a:ext uri="{FF2B5EF4-FFF2-40B4-BE49-F238E27FC236}">
                      <a16:creationId xmlns:a16="http://schemas.microsoft.com/office/drawing/2014/main" id="{375AC980-BEBC-9318-A40C-5F2D33F3D6D1}"/>
                    </a:ext>
                  </a:extLst>
                </p14:cNvPr>
                <p14:cNvContentPartPr/>
                <p14:nvPr/>
              </p14:nvContentPartPr>
              <p14:xfrm>
                <a:off x="767530" y="2425125"/>
                <a:ext cx="99360" cy="174600"/>
              </p14:xfrm>
            </p:contentPart>
          </mc:Choice>
          <mc:Fallback xmlns="">
            <p:pic>
              <p:nvPicPr>
                <p:cNvPr id="190" name="Ink 189">
                  <a:extLst>
                    <a:ext uri="{FF2B5EF4-FFF2-40B4-BE49-F238E27FC236}">
                      <a16:creationId xmlns:a16="http://schemas.microsoft.com/office/drawing/2014/main" id="{375AC980-BEBC-9318-A40C-5F2D33F3D6D1}"/>
                    </a:ext>
                  </a:extLst>
                </p:cNvPr>
                <p:cNvPicPr/>
                <p:nvPr/>
              </p:nvPicPr>
              <p:blipFill>
                <a:blip r:embed="rId177"/>
                <a:stretch>
                  <a:fillRect/>
                </a:stretch>
              </p:blipFill>
              <p:spPr>
                <a:xfrm>
                  <a:off x="761410" y="2419005"/>
                  <a:ext cx="111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91" name="Ink 190">
                  <a:extLst>
                    <a:ext uri="{FF2B5EF4-FFF2-40B4-BE49-F238E27FC236}">
                      <a16:creationId xmlns:a16="http://schemas.microsoft.com/office/drawing/2014/main" id="{277540AC-2E50-2B14-E064-659CA9E7F06E}"/>
                    </a:ext>
                  </a:extLst>
                </p14:cNvPr>
                <p14:cNvContentPartPr/>
                <p14:nvPr/>
              </p14:nvContentPartPr>
              <p14:xfrm>
                <a:off x="1099090" y="2125245"/>
                <a:ext cx="76680" cy="348840"/>
              </p14:xfrm>
            </p:contentPart>
          </mc:Choice>
          <mc:Fallback xmlns="">
            <p:pic>
              <p:nvPicPr>
                <p:cNvPr id="191" name="Ink 190">
                  <a:extLst>
                    <a:ext uri="{FF2B5EF4-FFF2-40B4-BE49-F238E27FC236}">
                      <a16:creationId xmlns:a16="http://schemas.microsoft.com/office/drawing/2014/main" id="{277540AC-2E50-2B14-E064-659CA9E7F06E}"/>
                    </a:ext>
                  </a:extLst>
                </p:cNvPr>
                <p:cNvPicPr/>
                <p:nvPr/>
              </p:nvPicPr>
              <p:blipFill>
                <a:blip r:embed="rId179"/>
                <a:stretch>
                  <a:fillRect/>
                </a:stretch>
              </p:blipFill>
              <p:spPr>
                <a:xfrm>
                  <a:off x="1092970" y="2119125"/>
                  <a:ext cx="889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2" name="Ink 191">
                  <a:extLst>
                    <a:ext uri="{FF2B5EF4-FFF2-40B4-BE49-F238E27FC236}">
                      <a16:creationId xmlns:a16="http://schemas.microsoft.com/office/drawing/2014/main" id="{ABB60EDF-9C98-57D7-D415-BE5274F22BA3}"/>
                    </a:ext>
                  </a:extLst>
                </p14:cNvPr>
                <p14:cNvContentPartPr/>
                <p14:nvPr/>
              </p14:nvContentPartPr>
              <p14:xfrm>
                <a:off x="1049770" y="2322885"/>
                <a:ext cx="84600" cy="7920"/>
              </p14:xfrm>
            </p:contentPart>
          </mc:Choice>
          <mc:Fallback xmlns="">
            <p:pic>
              <p:nvPicPr>
                <p:cNvPr id="192" name="Ink 191">
                  <a:extLst>
                    <a:ext uri="{FF2B5EF4-FFF2-40B4-BE49-F238E27FC236}">
                      <a16:creationId xmlns:a16="http://schemas.microsoft.com/office/drawing/2014/main" id="{ABB60EDF-9C98-57D7-D415-BE5274F22BA3}"/>
                    </a:ext>
                  </a:extLst>
                </p:cNvPr>
                <p:cNvPicPr/>
                <p:nvPr/>
              </p:nvPicPr>
              <p:blipFill>
                <a:blip r:embed="rId181"/>
                <a:stretch>
                  <a:fillRect/>
                </a:stretch>
              </p:blipFill>
              <p:spPr>
                <a:xfrm>
                  <a:off x="1043650" y="2316765"/>
                  <a:ext cx="96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3" name="Ink 192">
                  <a:extLst>
                    <a:ext uri="{FF2B5EF4-FFF2-40B4-BE49-F238E27FC236}">
                      <a16:creationId xmlns:a16="http://schemas.microsoft.com/office/drawing/2014/main" id="{D1450C9C-2E18-D9B6-0969-F3FD9EE8F468}"/>
                    </a:ext>
                  </a:extLst>
                </p14:cNvPr>
                <p14:cNvContentPartPr/>
                <p14:nvPr/>
              </p14:nvContentPartPr>
              <p14:xfrm>
                <a:off x="1222930" y="2335485"/>
                <a:ext cx="360" cy="130320"/>
              </p14:xfrm>
            </p:contentPart>
          </mc:Choice>
          <mc:Fallback xmlns="">
            <p:pic>
              <p:nvPicPr>
                <p:cNvPr id="193" name="Ink 192">
                  <a:extLst>
                    <a:ext uri="{FF2B5EF4-FFF2-40B4-BE49-F238E27FC236}">
                      <a16:creationId xmlns:a16="http://schemas.microsoft.com/office/drawing/2014/main" id="{D1450C9C-2E18-D9B6-0969-F3FD9EE8F468}"/>
                    </a:ext>
                  </a:extLst>
                </p:cNvPr>
                <p:cNvPicPr/>
                <p:nvPr/>
              </p:nvPicPr>
              <p:blipFill>
                <a:blip r:embed="rId183"/>
                <a:stretch>
                  <a:fillRect/>
                </a:stretch>
              </p:blipFill>
              <p:spPr>
                <a:xfrm>
                  <a:off x="1216810" y="2329365"/>
                  <a:ext cx="12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94" name="Ink 193">
                  <a:extLst>
                    <a:ext uri="{FF2B5EF4-FFF2-40B4-BE49-F238E27FC236}">
                      <a16:creationId xmlns:a16="http://schemas.microsoft.com/office/drawing/2014/main" id="{9E8F80D7-53A5-BEAC-77AB-33140BBBA99B}"/>
                    </a:ext>
                  </a:extLst>
                </p14:cNvPr>
                <p14:cNvContentPartPr/>
                <p14:nvPr/>
              </p14:nvContentPartPr>
              <p14:xfrm>
                <a:off x="1222930" y="2243685"/>
                <a:ext cx="360" cy="5040"/>
              </p14:xfrm>
            </p:contentPart>
          </mc:Choice>
          <mc:Fallback xmlns="">
            <p:pic>
              <p:nvPicPr>
                <p:cNvPr id="194" name="Ink 193">
                  <a:extLst>
                    <a:ext uri="{FF2B5EF4-FFF2-40B4-BE49-F238E27FC236}">
                      <a16:creationId xmlns:a16="http://schemas.microsoft.com/office/drawing/2014/main" id="{9E8F80D7-53A5-BEAC-77AB-33140BBBA99B}"/>
                    </a:ext>
                  </a:extLst>
                </p:cNvPr>
                <p:cNvPicPr/>
                <p:nvPr/>
              </p:nvPicPr>
              <p:blipFill>
                <a:blip r:embed="rId185"/>
                <a:stretch>
                  <a:fillRect/>
                </a:stretch>
              </p:blipFill>
              <p:spPr>
                <a:xfrm>
                  <a:off x="1216810" y="2237565"/>
                  <a:ext cx="12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95" name="Ink 194">
                  <a:extLst>
                    <a:ext uri="{FF2B5EF4-FFF2-40B4-BE49-F238E27FC236}">
                      <a16:creationId xmlns:a16="http://schemas.microsoft.com/office/drawing/2014/main" id="{63C26D8B-9D71-33EA-5EA3-13E9E0473615}"/>
                    </a:ext>
                  </a:extLst>
                </p14:cNvPr>
                <p14:cNvContentPartPr/>
                <p14:nvPr/>
              </p14:nvContentPartPr>
              <p14:xfrm>
                <a:off x="1234450" y="2328645"/>
                <a:ext cx="187560" cy="349560"/>
              </p14:xfrm>
            </p:contentPart>
          </mc:Choice>
          <mc:Fallback xmlns="">
            <p:pic>
              <p:nvPicPr>
                <p:cNvPr id="195" name="Ink 194">
                  <a:extLst>
                    <a:ext uri="{FF2B5EF4-FFF2-40B4-BE49-F238E27FC236}">
                      <a16:creationId xmlns:a16="http://schemas.microsoft.com/office/drawing/2014/main" id="{63C26D8B-9D71-33EA-5EA3-13E9E0473615}"/>
                    </a:ext>
                  </a:extLst>
                </p:cNvPr>
                <p:cNvPicPr/>
                <p:nvPr/>
              </p:nvPicPr>
              <p:blipFill>
                <a:blip r:embed="rId187"/>
                <a:stretch>
                  <a:fillRect/>
                </a:stretch>
              </p:blipFill>
              <p:spPr>
                <a:xfrm>
                  <a:off x="1228330" y="2322525"/>
                  <a:ext cx="199800" cy="361800"/>
                </a:xfrm>
                <a:prstGeom prst="rect">
                  <a:avLst/>
                </a:prstGeom>
              </p:spPr>
            </p:pic>
          </mc:Fallback>
        </mc:AlternateContent>
      </p:grpSp>
      <p:grpSp>
        <p:nvGrpSpPr>
          <p:cNvPr id="199" name="Group 198">
            <a:extLst>
              <a:ext uri="{FF2B5EF4-FFF2-40B4-BE49-F238E27FC236}">
                <a16:creationId xmlns:a16="http://schemas.microsoft.com/office/drawing/2014/main" id="{406D8665-8667-19D5-FD1F-EFFAE1A12692}"/>
              </a:ext>
            </a:extLst>
          </p:cNvPr>
          <p:cNvGrpSpPr/>
          <p:nvPr/>
        </p:nvGrpSpPr>
        <p:grpSpPr>
          <a:xfrm>
            <a:off x="1458010" y="2112645"/>
            <a:ext cx="340560" cy="417600"/>
            <a:chOff x="1458010" y="2112645"/>
            <a:chExt cx="340560" cy="417600"/>
          </a:xfrm>
        </p:grpSpPr>
        <mc:AlternateContent xmlns:mc="http://schemas.openxmlformats.org/markup-compatibility/2006" xmlns:p14="http://schemas.microsoft.com/office/powerpoint/2010/main">
          <mc:Choice Requires="p14">
            <p:contentPart p14:bwMode="auto" r:id="rId188">
              <p14:nvContentPartPr>
                <p14:cNvPr id="197" name="Ink 196">
                  <a:extLst>
                    <a:ext uri="{FF2B5EF4-FFF2-40B4-BE49-F238E27FC236}">
                      <a16:creationId xmlns:a16="http://schemas.microsoft.com/office/drawing/2014/main" id="{21F4CB43-B3EB-8DB4-ACE7-4A82717EB5D1}"/>
                    </a:ext>
                  </a:extLst>
                </p14:cNvPr>
                <p14:cNvContentPartPr/>
                <p14:nvPr/>
              </p14:nvContentPartPr>
              <p14:xfrm>
                <a:off x="1458010" y="2112645"/>
                <a:ext cx="298440" cy="417600"/>
              </p14:xfrm>
            </p:contentPart>
          </mc:Choice>
          <mc:Fallback xmlns="">
            <p:pic>
              <p:nvPicPr>
                <p:cNvPr id="197" name="Ink 196">
                  <a:extLst>
                    <a:ext uri="{FF2B5EF4-FFF2-40B4-BE49-F238E27FC236}">
                      <a16:creationId xmlns:a16="http://schemas.microsoft.com/office/drawing/2014/main" id="{21F4CB43-B3EB-8DB4-ACE7-4A82717EB5D1}"/>
                    </a:ext>
                  </a:extLst>
                </p:cNvPr>
                <p:cNvPicPr/>
                <p:nvPr/>
              </p:nvPicPr>
              <p:blipFill>
                <a:blip r:embed="rId189"/>
                <a:stretch>
                  <a:fillRect/>
                </a:stretch>
              </p:blipFill>
              <p:spPr>
                <a:xfrm>
                  <a:off x="1451890" y="2106525"/>
                  <a:ext cx="3106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8" name="Ink 197">
                  <a:extLst>
                    <a:ext uri="{FF2B5EF4-FFF2-40B4-BE49-F238E27FC236}">
                      <a16:creationId xmlns:a16="http://schemas.microsoft.com/office/drawing/2014/main" id="{245A329C-B56D-3781-1C48-2CC3FCA9DA79}"/>
                    </a:ext>
                  </a:extLst>
                </p14:cNvPr>
                <p14:cNvContentPartPr/>
                <p14:nvPr/>
              </p14:nvContentPartPr>
              <p14:xfrm>
                <a:off x="1618210" y="2266005"/>
                <a:ext cx="180360" cy="7920"/>
              </p14:xfrm>
            </p:contentPart>
          </mc:Choice>
          <mc:Fallback xmlns="">
            <p:pic>
              <p:nvPicPr>
                <p:cNvPr id="198" name="Ink 197">
                  <a:extLst>
                    <a:ext uri="{FF2B5EF4-FFF2-40B4-BE49-F238E27FC236}">
                      <a16:creationId xmlns:a16="http://schemas.microsoft.com/office/drawing/2014/main" id="{245A329C-B56D-3781-1C48-2CC3FCA9DA79}"/>
                    </a:ext>
                  </a:extLst>
                </p:cNvPr>
                <p:cNvPicPr/>
                <p:nvPr/>
              </p:nvPicPr>
              <p:blipFill>
                <a:blip r:embed="rId191"/>
                <a:stretch>
                  <a:fillRect/>
                </a:stretch>
              </p:blipFill>
              <p:spPr>
                <a:xfrm>
                  <a:off x="1612090" y="2259885"/>
                  <a:ext cx="192600" cy="20160"/>
                </a:xfrm>
                <a:prstGeom prst="rect">
                  <a:avLst/>
                </a:prstGeom>
              </p:spPr>
            </p:pic>
          </mc:Fallback>
        </mc:AlternateContent>
      </p:grpSp>
      <p:grpSp>
        <p:nvGrpSpPr>
          <p:cNvPr id="209" name="Group 208">
            <a:extLst>
              <a:ext uri="{FF2B5EF4-FFF2-40B4-BE49-F238E27FC236}">
                <a16:creationId xmlns:a16="http://schemas.microsoft.com/office/drawing/2014/main" id="{1F9A6FD5-FB1D-05FE-53ED-7E9BB0A305D3}"/>
              </a:ext>
            </a:extLst>
          </p:cNvPr>
          <p:cNvGrpSpPr/>
          <p:nvPr/>
        </p:nvGrpSpPr>
        <p:grpSpPr>
          <a:xfrm>
            <a:off x="642250" y="4347885"/>
            <a:ext cx="1174320" cy="484920"/>
            <a:chOff x="642250" y="4347885"/>
            <a:chExt cx="1174320" cy="484920"/>
          </a:xfrm>
        </p:grpSpPr>
        <mc:AlternateContent xmlns:mc="http://schemas.openxmlformats.org/markup-compatibility/2006" xmlns:p14="http://schemas.microsoft.com/office/powerpoint/2010/main">
          <mc:Choice Requires="p14">
            <p:contentPart p14:bwMode="auto" r:id="rId192">
              <p14:nvContentPartPr>
                <p14:cNvPr id="200" name="Ink 199">
                  <a:extLst>
                    <a:ext uri="{FF2B5EF4-FFF2-40B4-BE49-F238E27FC236}">
                      <a16:creationId xmlns:a16="http://schemas.microsoft.com/office/drawing/2014/main" id="{95EB456F-8023-964A-3DA9-D8E5353576FF}"/>
                    </a:ext>
                  </a:extLst>
                </p14:cNvPr>
                <p14:cNvContentPartPr/>
                <p14:nvPr/>
              </p14:nvContentPartPr>
              <p14:xfrm>
                <a:off x="731890" y="4473165"/>
                <a:ext cx="78120" cy="234720"/>
              </p14:xfrm>
            </p:contentPart>
          </mc:Choice>
          <mc:Fallback xmlns="">
            <p:pic>
              <p:nvPicPr>
                <p:cNvPr id="200" name="Ink 199">
                  <a:extLst>
                    <a:ext uri="{FF2B5EF4-FFF2-40B4-BE49-F238E27FC236}">
                      <a16:creationId xmlns:a16="http://schemas.microsoft.com/office/drawing/2014/main" id="{95EB456F-8023-964A-3DA9-D8E5353576FF}"/>
                    </a:ext>
                  </a:extLst>
                </p:cNvPr>
                <p:cNvPicPr/>
                <p:nvPr/>
              </p:nvPicPr>
              <p:blipFill>
                <a:blip r:embed="rId193"/>
                <a:stretch>
                  <a:fillRect/>
                </a:stretch>
              </p:blipFill>
              <p:spPr>
                <a:xfrm>
                  <a:off x="725770" y="4467045"/>
                  <a:ext cx="903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1" name="Ink 200">
                  <a:extLst>
                    <a:ext uri="{FF2B5EF4-FFF2-40B4-BE49-F238E27FC236}">
                      <a16:creationId xmlns:a16="http://schemas.microsoft.com/office/drawing/2014/main" id="{A9F92C08-C2C2-08BE-D745-B79ACC026C22}"/>
                    </a:ext>
                  </a:extLst>
                </p14:cNvPr>
                <p14:cNvContentPartPr/>
                <p14:nvPr/>
              </p14:nvContentPartPr>
              <p14:xfrm>
                <a:off x="642250" y="4484685"/>
                <a:ext cx="148320" cy="13680"/>
              </p14:xfrm>
            </p:contentPart>
          </mc:Choice>
          <mc:Fallback xmlns="">
            <p:pic>
              <p:nvPicPr>
                <p:cNvPr id="201" name="Ink 200">
                  <a:extLst>
                    <a:ext uri="{FF2B5EF4-FFF2-40B4-BE49-F238E27FC236}">
                      <a16:creationId xmlns:a16="http://schemas.microsoft.com/office/drawing/2014/main" id="{A9F92C08-C2C2-08BE-D745-B79ACC026C22}"/>
                    </a:ext>
                  </a:extLst>
                </p:cNvPr>
                <p:cNvPicPr/>
                <p:nvPr/>
              </p:nvPicPr>
              <p:blipFill>
                <a:blip r:embed="rId195"/>
                <a:stretch>
                  <a:fillRect/>
                </a:stretch>
              </p:blipFill>
              <p:spPr>
                <a:xfrm>
                  <a:off x="636130" y="4478565"/>
                  <a:ext cx="160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3" name="Ink 202">
                  <a:extLst>
                    <a:ext uri="{FF2B5EF4-FFF2-40B4-BE49-F238E27FC236}">
                      <a16:creationId xmlns:a16="http://schemas.microsoft.com/office/drawing/2014/main" id="{6FABD57A-8194-7419-E3F3-C751724F99DC}"/>
                    </a:ext>
                  </a:extLst>
                </p14:cNvPr>
                <p14:cNvContentPartPr/>
                <p14:nvPr/>
              </p14:nvContentPartPr>
              <p14:xfrm>
                <a:off x="796690" y="4633725"/>
                <a:ext cx="165600" cy="199080"/>
              </p14:xfrm>
            </p:contentPart>
          </mc:Choice>
          <mc:Fallback xmlns="">
            <p:pic>
              <p:nvPicPr>
                <p:cNvPr id="203" name="Ink 202">
                  <a:extLst>
                    <a:ext uri="{FF2B5EF4-FFF2-40B4-BE49-F238E27FC236}">
                      <a16:creationId xmlns:a16="http://schemas.microsoft.com/office/drawing/2014/main" id="{6FABD57A-8194-7419-E3F3-C751724F99DC}"/>
                    </a:ext>
                  </a:extLst>
                </p:cNvPr>
                <p:cNvPicPr/>
                <p:nvPr/>
              </p:nvPicPr>
              <p:blipFill>
                <a:blip r:embed="rId197"/>
                <a:stretch>
                  <a:fillRect/>
                </a:stretch>
              </p:blipFill>
              <p:spPr>
                <a:xfrm>
                  <a:off x="790570" y="4627605"/>
                  <a:ext cx="177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4" name="Ink 203">
                  <a:extLst>
                    <a:ext uri="{FF2B5EF4-FFF2-40B4-BE49-F238E27FC236}">
                      <a16:creationId xmlns:a16="http://schemas.microsoft.com/office/drawing/2014/main" id="{B08A6AAE-15BB-7907-7C4B-5EA485282CAD}"/>
                    </a:ext>
                  </a:extLst>
                </p14:cNvPr>
                <p14:cNvContentPartPr/>
                <p14:nvPr/>
              </p14:nvContentPartPr>
              <p14:xfrm>
                <a:off x="1061290" y="4347885"/>
                <a:ext cx="28800" cy="394200"/>
              </p14:xfrm>
            </p:contentPart>
          </mc:Choice>
          <mc:Fallback xmlns="">
            <p:pic>
              <p:nvPicPr>
                <p:cNvPr id="204" name="Ink 203">
                  <a:extLst>
                    <a:ext uri="{FF2B5EF4-FFF2-40B4-BE49-F238E27FC236}">
                      <a16:creationId xmlns:a16="http://schemas.microsoft.com/office/drawing/2014/main" id="{B08A6AAE-15BB-7907-7C4B-5EA485282CAD}"/>
                    </a:ext>
                  </a:extLst>
                </p:cNvPr>
                <p:cNvPicPr/>
                <p:nvPr/>
              </p:nvPicPr>
              <p:blipFill>
                <a:blip r:embed="rId199"/>
                <a:stretch>
                  <a:fillRect/>
                </a:stretch>
              </p:blipFill>
              <p:spPr>
                <a:xfrm>
                  <a:off x="1055170" y="4341765"/>
                  <a:ext cx="4104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5" name="Ink 204">
                  <a:extLst>
                    <a:ext uri="{FF2B5EF4-FFF2-40B4-BE49-F238E27FC236}">
                      <a16:creationId xmlns:a16="http://schemas.microsoft.com/office/drawing/2014/main" id="{1BE302CF-C5BF-D3D9-E86D-7FB4DE984AF7}"/>
                    </a:ext>
                  </a:extLst>
                </p14:cNvPr>
                <p14:cNvContentPartPr/>
                <p14:nvPr/>
              </p14:nvContentPartPr>
              <p14:xfrm>
                <a:off x="1114570" y="4562085"/>
                <a:ext cx="209160" cy="156240"/>
              </p14:xfrm>
            </p:contentPart>
          </mc:Choice>
          <mc:Fallback xmlns="">
            <p:pic>
              <p:nvPicPr>
                <p:cNvPr id="205" name="Ink 204">
                  <a:extLst>
                    <a:ext uri="{FF2B5EF4-FFF2-40B4-BE49-F238E27FC236}">
                      <a16:creationId xmlns:a16="http://schemas.microsoft.com/office/drawing/2014/main" id="{1BE302CF-C5BF-D3D9-E86D-7FB4DE984AF7}"/>
                    </a:ext>
                  </a:extLst>
                </p:cNvPr>
                <p:cNvPicPr/>
                <p:nvPr/>
              </p:nvPicPr>
              <p:blipFill>
                <a:blip r:embed="rId201"/>
                <a:stretch>
                  <a:fillRect/>
                </a:stretch>
              </p:blipFill>
              <p:spPr>
                <a:xfrm>
                  <a:off x="1108450" y="4555965"/>
                  <a:ext cx="221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06" name="Ink 205">
                  <a:extLst>
                    <a:ext uri="{FF2B5EF4-FFF2-40B4-BE49-F238E27FC236}">
                      <a16:creationId xmlns:a16="http://schemas.microsoft.com/office/drawing/2014/main" id="{ED420714-BF56-EC81-CD40-2CCAE76724EF}"/>
                    </a:ext>
                  </a:extLst>
                </p14:cNvPr>
                <p14:cNvContentPartPr/>
                <p14:nvPr/>
              </p14:nvContentPartPr>
              <p14:xfrm>
                <a:off x="1330930" y="4546965"/>
                <a:ext cx="191160" cy="177120"/>
              </p14:xfrm>
            </p:contentPart>
          </mc:Choice>
          <mc:Fallback xmlns="">
            <p:pic>
              <p:nvPicPr>
                <p:cNvPr id="206" name="Ink 205">
                  <a:extLst>
                    <a:ext uri="{FF2B5EF4-FFF2-40B4-BE49-F238E27FC236}">
                      <a16:creationId xmlns:a16="http://schemas.microsoft.com/office/drawing/2014/main" id="{ED420714-BF56-EC81-CD40-2CCAE76724EF}"/>
                    </a:ext>
                  </a:extLst>
                </p:cNvPr>
                <p:cNvPicPr/>
                <p:nvPr/>
              </p:nvPicPr>
              <p:blipFill>
                <a:blip r:embed="rId203"/>
                <a:stretch>
                  <a:fillRect/>
                </a:stretch>
              </p:blipFill>
              <p:spPr>
                <a:xfrm>
                  <a:off x="1324810" y="4540845"/>
                  <a:ext cx="203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07" name="Ink 206">
                  <a:extLst>
                    <a:ext uri="{FF2B5EF4-FFF2-40B4-BE49-F238E27FC236}">
                      <a16:creationId xmlns:a16="http://schemas.microsoft.com/office/drawing/2014/main" id="{56868410-A66D-101F-F7BB-C04C10CED1E3}"/>
                    </a:ext>
                  </a:extLst>
                </p14:cNvPr>
                <p14:cNvContentPartPr/>
                <p14:nvPr/>
              </p14:nvContentPartPr>
              <p14:xfrm>
                <a:off x="1531090" y="4557405"/>
                <a:ext cx="127440" cy="198360"/>
              </p14:xfrm>
            </p:contentPart>
          </mc:Choice>
          <mc:Fallback xmlns="">
            <p:pic>
              <p:nvPicPr>
                <p:cNvPr id="207" name="Ink 206">
                  <a:extLst>
                    <a:ext uri="{FF2B5EF4-FFF2-40B4-BE49-F238E27FC236}">
                      <a16:creationId xmlns:a16="http://schemas.microsoft.com/office/drawing/2014/main" id="{56868410-A66D-101F-F7BB-C04C10CED1E3}"/>
                    </a:ext>
                  </a:extLst>
                </p:cNvPr>
                <p:cNvPicPr/>
                <p:nvPr/>
              </p:nvPicPr>
              <p:blipFill>
                <a:blip r:embed="rId205"/>
                <a:stretch>
                  <a:fillRect/>
                </a:stretch>
              </p:blipFill>
              <p:spPr>
                <a:xfrm>
                  <a:off x="1524970" y="4551285"/>
                  <a:ext cx="139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08" name="Ink 207">
                  <a:extLst>
                    <a:ext uri="{FF2B5EF4-FFF2-40B4-BE49-F238E27FC236}">
                      <a16:creationId xmlns:a16="http://schemas.microsoft.com/office/drawing/2014/main" id="{389B83F7-294B-91B3-D411-0ABA82240DAA}"/>
                    </a:ext>
                  </a:extLst>
                </p14:cNvPr>
                <p14:cNvContentPartPr/>
                <p14:nvPr/>
              </p14:nvContentPartPr>
              <p14:xfrm>
                <a:off x="1680130" y="4593405"/>
                <a:ext cx="136440" cy="189720"/>
              </p14:xfrm>
            </p:contentPart>
          </mc:Choice>
          <mc:Fallback xmlns="">
            <p:pic>
              <p:nvPicPr>
                <p:cNvPr id="208" name="Ink 207">
                  <a:extLst>
                    <a:ext uri="{FF2B5EF4-FFF2-40B4-BE49-F238E27FC236}">
                      <a16:creationId xmlns:a16="http://schemas.microsoft.com/office/drawing/2014/main" id="{389B83F7-294B-91B3-D411-0ABA82240DAA}"/>
                    </a:ext>
                  </a:extLst>
                </p:cNvPr>
                <p:cNvPicPr/>
                <p:nvPr/>
              </p:nvPicPr>
              <p:blipFill>
                <a:blip r:embed="rId207"/>
                <a:stretch>
                  <a:fillRect/>
                </a:stretch>
              </p:blipFill>
              <p:spPr>
                <a:xfrm>
                  <a:off x="1674010" y="4587285"/>
                  <a:ext cx="148680" cy="201960"/>
                </a:xfrm>
                <a:prstGeom prst="rect">
                  <a:avLst/>
                </a:prstGeom>
              </p:spPr>
            </p:pic>
          </mc:Fallback>
        </mc:AlternateContent>
      </p:grpSp>
      <p:grpSp>
        <p:nvGrpSpPr>
          <p:cNvPr id="216" name="Group 215">
            <a:extLst>
              <a:ext uri="{FF2B5EF4-FFF2-40B4-BE49-F238E27FC236}">
                <a16:creationId xmlns:a16="http://schemas.microsoft.com/office/drawing/2014/main" id="{640F4F78-732C-FD1F-1FCA-806F3960249A}"/>
              </a:ext>
            </a:extLst>
          </p:cNvPr>
          <p:cNvGrpSpPr/>
          <p:nvPr/>
        </p:nvGrpSpPr>
        <p:grpSpPr>
          <a:xfrm>
            <a:off x="2606770" y="5758005"/>
            <a:ext cx="321480" cy="344160"/>
            <a:chOff x="2606770" y="5758005"/>
            <a:chExt cx="321480" cy="344160"/>
          </a:xfrm>
        </p:grpSpPr>
        <mc:AlternateContent xmlns:mc="http://schemas.openxmlformats.org/markup-compatibility/2006" xmlns:p14="http://schemas.microsoft.com/office/powerpoint/2010/main">
          <mc:Choice Requires="p14">
            <p:contentPart p14:bwMode="auto" r:id="rId208">
              <p14:nvContentPartPr>
                <p14:cNvPr id="210" name="Ink 209">
                  <a:extLst>
                    <a:ext uri="{FF2B5EF4-FFF2-40B4-BE49-F238E27FC236}">
                      <a16:creationId xmlns:a16="http://schemas.microsoft.com/office/drawing/2014/main" id="{3045B163-FB29-2F55-DC8D-7288FA30490C}"/>
                    </a:ext>
                  </a:extLst>
                </p14:cNvPr>
                <p14:cNvContentPartPr/>
                <p14:nvPr/>
              </p14:nvContentPartPr>
              <p14:xfrm>
                <a:off x="2705050" y="5795085"/>
                <a:ext cx="96840" cy="199440"/>
              </p14:xfrm>
            </p:contentPart>
          </mc:Choice>
          <mc:Fallback xmlns="">
            <p:pic>
              <p:nvPicPr>
                <p:cNvPr id="210" name="Ink 209">
                  <a:extLst>
                    <a:ext uri="{FF2B5EF4-FFF2-40B4-BE49-F238E27FC236}">
                      <a16:creationId xmlns:a16="http://schemas.microsoft.com/office/drawing/2014/main" id="{3045B163-FB29-2F55-DC8D-7288FA30490C}"/>
                    </a:ext>
                  </a:extLst>
                </p:cNvPr>
                <p:cNvPicPr/>
                <p:nvPr/>
              </p:nvPicPr>
              <p:blipFill>
                <a:blip r:embed="rId209"/>
                <a:stretch>
                  <a:fillRect/>
                </a:stretch>
              </p:blipFill>
              <p:spPr>
                <a:xfrm>
                  <a:off x="2698930" y="5788965"/>
                  <a:ext cx="109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1" name="Ink 210">
                  <a:extLst>
                    <a:ext uri="{FF2B5EF4-FFF2-40B4-BE49-F238E27FC236}">
                      <a16:creationId xmlns:a16="http://schemas.microsoft.com/office/drawing/2014/main" id="{90DBC93A-0094-49BE-555E-D87B8557B6EA}"/>
                    </a:ext>
                  </a:extLst>
                </p14:cNvPr>
                <p14:cNvContentPartPr/>
                <p14:nvPr/>
              </p14:nvContentPartPr>
              <p14:xfrm>
                <a:off x="2606770" y="5758005"/>
                <a:ext cx="205920" cy="62280"/>
              </p14:xfrm>
            </p:contentPart>
          </mc:Choice>
          <mc:Fallback xmlns="">
            <p:pic>
              <p:nvPicPr>
                <p:cNvPr id="211" name="Ink 210">
                  <a:extLst>
                    <a:ext uri="{FF2B5EF4-FFF2-40B4-BE49-F238E27FC236}">
                      <a16:creationId xmlns:a16="http://schemas.microsoft.com/office/drawing/2014/main" id="{90DBC93A-0094-49BE-555E-D87B8557B6EA}"/>
                    </a:ext>
                  </a:extLst>
                </p:cNvPr>
                <p:cNvPicPr/>
                <p:nvPr/>
              </p:nvPicPr>
              <p:blipFill>
                <a:blip r:embed="rId211"/>
                <a:stretch>
                  <a:fillRect/>
                </a:stretch>
              </p:blipFill>
              <p:spPr>
                <a:xfrm>
                  <a:off x="2600650" y="5751885"/>
                  <a:ext cx="218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2" name="Ink 211">
                  <a:extLst>
                    <a:ext uri="{FF2B5EF4-FFF2-40B4-BE49-F238E27FC236}">
                      <a16:creationId xmlns:a16="http://schemas.microsoft.com/office/drawing/2014/main" id="{53B36C6A-DE72-77F6-A58F-DA4EA405C956}"/>
                    </a:ext>
                  </a:extLst>
                </p14:cNvPr>
                <p14:cNvContentPartPr/>
                <p14:nvPr/>
              </p14:nvContentPartPr>
              <p14:xfrm>
                <a:off x="2804410" y="6009645"/>
                <a:ext cx="123840" cy="92520"/>
              </p14:xfrm>
            </p:contentPart>
          </mc:Choice>
          <mc:Fallback xmlns="">
            <p:pic>
              <p:nvPicPr>
                <p:cNvPr id="212" name="Ink 211">
                  <a:extLst>
                    <a:ext uri="{FF2B5EF4-FFF2-40B4-BE49-F238E27FC236}">
                      <a16:creationId xmlns:a16="http://schemas.microsoft.com/office/drawing/2014/main" id="{53B36C6A-DE72-77F6-A58F-DA4EA405C956}"/>
                    </a:ext>
                  </a:extLst>
                </p:cNvPr>
                <p:cNvPicPr/>
                <p:nvPr/>
              </p:nvPicPr>
              <p:blipFill>
                <a:blip r:embed="rId213"/>
                <a:stretch>
                  <a:fillRect/>
                </a:stretch>
              </p:blipFill>
              <p:spPr>
                <a:xfrm>
                  <a:off x="2798290" y="6003525"/>
                  <a:ext cx="136080" cy="104760"/>
                </a:xfrm>
                <a:prstGeom prst="rect">
                  <a:avLst/>
                </a:prstGeom>
              </p:spPr>
            </p:pic>
          </mc:Fallback>
        </mc:AlternateContent>
      </p:grpSp>
      <p:grpSp>
        <p:nvGrpSpPr>
          <p:cNvPr id="222" name="Group 221">
            <a:extLst>
              <a:ext uri="{FF2B5EF4-FFF2-40B4-BE49-F238E27FC236}">
                <a16:creationId xmlns:a16="http://schemas.microsoft.com/office/drawing/2014/main" id="{E2E9DF4F-4A4D-EB0C-32E6-DEC68B48CFE6}"/>
              </a:ext>
            </a:extLst>
          </p:cNvPr>
          <p:cNvGrpSpPr/>
          <p:nvPr/>
        </p:nvGrpSpPr>
        <p:grpSpPr>
          <a:xfrm>
            <a:off x="3224890" y="5715525"/>
            <a:ext cx="963720" cy="412560"/>
            <a:chOff x="3224890" y="5715525"/>
            <a:chExt cx="963720" cy="412560"/>
          </a:xfrm>
        </p:grpSpPr>
        <mc:AlternateContent xmlns:mc="http://schemas.openxmlformats.org/markup-compatibility/2006" xmlns:p14="http://schemas.microsoft.com/office/powerpoint/2010/main">
          <mc:Choice Requires="p14">
            <p:contentPart p14:bwMode="auto" r:id="rId214">
              <p14:nvContentPartPr>
                <p14:cNvPr id="213" name="Ink 212">
                  <a:extLst>
                    <a:ext uri="{FF2B5EF4-FFF2-40B4-BE49-F238E27FC236}">
                      <a16:creationId xmlns:a16="http://schemas.microsoft.com/office/drawing/2014/main" id="{E04BD9B6-41BF-8FDF-1758-BB10F25BC079}"/>
                    </a:ext>
                  </a:extLst>
                </p14:cNvPr>
                <p14:cNvContentPartPr/>
                <p14:nvPr/>
              </p14:nvContentPartPr>
              <p14:xfrm>
                <a:off x="3224890" y="5715525"/>
                <a:ext cx="191160" cy="286200"/>
              </p14:xfrm>
            </p:contentPart>
          </mc:Choice>
          <mc:Fallback xmlns="">
            <p:pic>
              <p:nvPicPr>
                <p:cNvPr id="213" name="Ink 212">
                  <a:extLst>
                    <a:ext uri="{FF2B5EF4-FFF2-40B4-BE49-F238E27FC236}">
                      <a16:creationId xmlns:a16="http://schemas.microsoft.com/office/drawing/2014/main" id="{E04BD9B6-41BF-8FDF-1758-BB10F25BC079}"/>
                    </a:ext>
                  </a:extLst>
                </p:cNvPr>
                <p:cNvPicPr/>
                <p:nvPr/>
              </p:nvPicPr>
              <p:blipFill>
                <a:blip r:embed="rId215"/>
                <a:stretch>
                  <a:fillRect/>
                </a:stretch>
              </p:blipFill>
              <p:spPr>
                <a:xfrm>
                  <a:off x="3218770" y="5709405"/>
                  <a:ext cx="2034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4" name="Ink 213">
                  <a:extLst>
                    <a:ext uri="{FF2B5EF4-FFF2-40B4-BE49-F238E27FC236}">
                      <a16:creationId xmlns:a16="http://schemas.microsoft.com/office/drawing/2014/main" id="{FADE77CF-5BB5-FC37-2D20-F2E3A043B645}"/>
                    </a:ext>
                  </a:extLst>
                </p14:cNvPr>
                <p14:cNvContentPartPr/>
                <p14:nvPr/>
              </p14:nvContentPartPr>
              <p14:xfrm>
                <a:off x="3422530" y="5867085"/>
                <a:ext cx="100440" cy="121680"/>
              </p14:xfrm>
            </p:contentPart>
          </mc:Choice>
          <mc:Fallback xmlns="">
            <p:pic>
              <p:nvPicPr>
                <p:cNvPr id="214" name="Ink 213">
                  <a:extLst>
                    <a:ext uri="{FF2B5EF4-FFF2-40B4-BE49-F238E27FC236}">
                      <a16:creationId xmlns:a16="http://schemas.microsoft.com/office/drawing/2014/main" id="{FADE77CF-5BB5-FC37-2D20-F2E3A043B645}"/>
                    </a:ext>
                  </a:extLst>
                </p:cNvPr>
                <p:cNvPicPr/>
                <p:nvPr/>
              </p:nvPicPr>
              <p:blipFill>
                <a:blip r:embed="rId217"/>
                <a:stretch>
                  <a:fillRect/>
                </a:stretch>
              </p:blipFill>
              <p:spPr>
                <a:xfrm>
                  <a:off x="3416410" y="5860965"/>
                  <a:ext cx="112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7" name="Ink 216">
                  <a:extLst>
                    <a:ext uri="{FF2B5EF4-FFF2-40B4-BE49-F238E27FC236}">
                      <a16:creationId xmlns:a16="http://schemas.microsoft.com/office/drawing/2014/main" id="{EE9B71BA-0E4F-8283-C85D-9D3508B405C9}"/>
                    </a:ext>
                  </a:extLst>
                </p14:cNvPr>
                <p14:cNvContentPartPr/>
                <p14:nvPr/>
              </p14:nvContentPartPr>
              <p14:xfrm>
                <a:off x="3555370" y="5853765"/>
                <a:ext cx="163800" cy="155520"/>
              </p14:xfrm>
            </p:contentPart>
          </mc:Choice>
          <mc:Fallback xmlns="">
            <p:pic>
              <p:nvPicPr>
                <p:cNvPr id="217" name="Ink 216">
                  <a:extLst>
                    <a:ext uri="{FF2B5EF4-FFF2-40B4-BE49-F238E27FC236}">
                      <a16:creationId xmlns:a16="http://schemas.microsoft.com/office/drawing/2014/main" id="{EE9B71BA-0E4F-8283-C85D-9D3508B405C9}"/>
                    </a:ext>
                  </a:extLst>
                </p:cNvPr>
                <p:cNvPicPr/>
                <p:nvPr/>
              </p:nvPicPr>
              <p:blipFill>
                <a:blip r:embed="rId219"/>
                <a:stretch>
                  <a:fillRect/>
                </a:stretch>
              </p:blipFill>
              <p:spPr>
                <a:xfrm>
                  <a:off x="3549250" y="5847645"/>
                  <a:ext cx="176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19" name="Ink 218">
                  <a:extLst>
                    <a:ext uri="{FF2B5EF4-FFF2-40B4-BE49-F238E27FC236}">
                      <a16:creationId xmlns:a16="http://schemas.microsoft.com/office/drawing/2014/main" id="{B3AB70C9-8983-B349-0AF4-B12619C68C56}"/>
                    </a:ext>
                  </a:extLst>
                </p14:cNvPr>
                <p14:cNvContentPartPr/>
                <p14:nvPr/>
              </p14:nvContentPartPr>
              <p14:xfrm>
                <a:off x="3696130" y="5817765"/>
                <a:ext cx="200160" cy="310320"/>
              </p14:xfrm>
            </p:contentPart>
          </mc:Choice>
          <mc:Fallback xmlns="">
            <p:pic>
              <p:nvPicPr>
                <p:cNvPr id="219" name="Ink 218">
                  <a:extLst>
                    <a:ext uri="{FF2B5EF4-FFF2-40B4-BE49-F238E27FC236}">
                      <a16:creationId xmlns:a16="http://schemas.microsoft.com/office/drawing/2014/main" id="{B3AB70C9-8983-B349-0AF4-B12619C68C56}"/>
                    </a:ext>
                  </a:extLst>
                </p:cNvPr>
                <p:cNvPicPr/>
                <p:nvPr/>
              </p:nvPicPr>
              <p:blipFill>
                <a:blip r:embed="rId221"/>
                <a:stretch>
                  <a:fillRect/>
                </a:stretch>
              </p:blipFill>
              <p:spPr>
                <a:xfrm>
                  <a:off x="3690010" y="5811645"/>
                  <a:ext cx="2124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21" name="Ink 220">
                  <a:extLst>
                    <a:ext uri="{FF2B5EF4-FFF2-40B4-BE49-F238E27FC236}">
                      <a16:creationId xmlns:a16="http://schemas.microsoft.com/office/drawing/2014/main" id="{DC86B9DA-7F55-1B38-003B-61B3B5C31F3A}"/>
                    </a:ext>
                  </a:extLst>
                </p14:cNvPr>
                <p14:cNvContentPartPr/>
                <p14:nvPr/>
              </p14:nvContentPartPr>
              <p14:xfrm>
                <a:off x="3892690" y="5824965"/>
                <a:ext cx="295920" cy="208440"/>
              </p14:xfrm>
            </p:contentPart>
          </mc:Choice>
          <mc:Fallback xmlns="">
            <p:pic>
              <p:nvPicPr>
                <p:cNvPr id="221" name="Ink 220">
                  <a:extLst>
                    <a:ext uri="{FF2B5EF4-FFF2-40B4-BE49-F238E27FC236}">
                      <a16:creationId xmlns:a16="http://schemas.microsoft.com/office/drawing/2014/main" id="{DC86B9DA-7F55-1B38-003B-61B3B5C31F3A}"/>
                    </a:ext>
                  </a:extLst>
                </p:cNvPr>
                <p:cNvPicPr/>
                <p:nvPr/>
              </p:nvPicPr>
              <p:blipFill>
                <a:blip r:embed="rId223"/>
                <a:stretch>
                  <a:fillRect/>
                </a:stretch>
              </p:blipFill>
              <p:spPr>
                <a:xfrm>
                  <a:off x="3886570" y="5818845"/>
                  <a:ext cx="308160" cy="220680"/>
                </a:xfrm>
                <a:prstGeom prst="rect">
                  <a:avLst/>
                </a:prstGeom>
              </p:spPr>
            </p:pic>
          </mc:Fallback>
        </mc:AlternateContent>
      </p:grpSp>
      <p:grpSp>
        <p:nvGrpSpPr>
          <p:cNvPr id="239" name="Group 238">
            <a:extLst>
              <a:ext uri="{FF2B5EF4-FFF2-40B4-BE49-F238E27FC236}">
                <a16:creationId xmlns:a16="http://schemas.microsoft.com/office/drawing/2014/main" id="{F99FC3C8-054F-8CF7-E262-E7E4843795F2}"/>
              </a:ext>
            </a:extLst>
          </p:cNvPr>
          <p:cNvGrpSpPr/>
          <p:nvPr/>
        </p:nvGrpSpPr>
        <p:grpSpPr>
          <a:xfrm>
            <a:off x="6177610" y="5708685"/>
            <a:ext cx="1467360" cy="506520"/>
            <a:chOff x="6177610" y="5708685"/>
            <a:chExt cx="1467360" cy="506520"/>
          </a:xfrm>
        </p:grpSpPr>
        <mc:AlternateContent xmlns:mc="http://schemas.openxmlformats.org/markup-compatibility/2006" xmlns:p14="http://schemas.microsoft.com/office/powerpoint/2010/main">
          <mc:Choice Requires="p14">
            <p:contentPart p14:bwMode="auto" r:id="rId224">
              <p14:nvContentPartPr>
                <p14:cNvPr id="223" name="Ink 222">
                  <a:extLst>
                    <a:ext uri="{FF2B5EF4-FFF2-40B4-BE49-F238E27FC236}">
                      <a16:creationId xmlns:a16="http://schemas.microsoft.com/office/drawing/2014/main" id="{0D4C4827-3D31-3527-7841-0E5E85FDE1EB}"/>
                    </a:ext>
                  </a:extLst>
                </p14:cNvPr>
                <p14:cNvContentPartPr/>
                <p14:nvPr/>
              </p14:nvContentPartPr>
              <p14:xfrm>
                <a:off x="6263650" y="5819925"/>
                <a:ext cx="88200" cy="249480"/>
              </p14:xfrm>
            </p:contentPart>
          </mc:Choice>
          <mc:Fallback xmlns="">
            <p:pic>
              <p:nvPicPr>
                <p:cNvPr id="223" name="Ink 222">
                  <a:extLst>
                    <a:ext uri="{FF2B5EF4-FFF2-40B4-BE49-F238E27FC236}">
                      <a16:creationId xmlns:a16="http://schemas.microsoft.com/office/drawing/2014/main" id="{0D4C4827-3D31-3527-7841-0E5E85FDE1EB}"/>
                    </a:ext>
                  </a:extLst>
                </p:cNvPr>
                <p:cNvPicPr/>
                <p:nvPr/>
              </p:nvPicPr>
              <p:blipFill>
                <a:blip r:embed="rId225"/>
                <a:stretch>
                  <a:fillRect/>
                </a:stretch>
              </p:blipFill>
              <p:spPr>
                <a:xfrm>
                  <a:off x="6257530" y="5813805"/>
                  <a:ext cx="1004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24" name="Ink 223">
                  <a:extLst>
                    <a:ext uri="{FF2B5EF4-FFF2-40B4-BE49-F238E27FC236}">
                      <a16:creationId xmlns:a16="http://schemas.microsoft.com/office/drawing/2014/main" id="{9A6B8567-F3A3-8964-8929-8DD3B595390C}"/>
                    </a:ext>
                  </a:extLst>
                </p14:cNvPr>
                <p14:cNvContentPartPr/>
                <p14:nvPr/>
              </p14:nvContentPartPr>
              <p14:xfrm>
                <a:off x="6177610" y="5857005"/>
                <a:ext cx="244080" cy="360"/>
              </p14:xfrm>
            </p:contentPart>
          </mc:Choice>
          <mc:Fallback xmlns="">
            <p:pic>
              <p:nvPicPr>
                <p:cNvPr id="224" name="Ink 223">
                  <a:extLst>
                    <a:ext uri="{FF2B5EF4-FFF2-40B4-BE49-F238E27FC236}">
                      <a16:creationId xmlns:a16="http://schemas.microsoft.com/office/drawing/2014/main" id="{9A6B8567-F3A3-8964-8929-8DD3B595390C}"/>
                    </a:ext>
                  </a:extLst>
                </p:cNvPr>
                <p:cNvPicPr/>
                <p:nvPr/>
              </p:nvPicPr>
              <p:blipFill>
                <a:blip r:embed="rId227"/>
                <a:stretch>
                  <a:fillRect/>
                </a:stretch>
              </p:blipFill>
              <p:spPr>
                <a:xfrm>
                  <a:off x="6171490" y="5850885"/>
                  <a:ext cx="256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26" name="Ink 225">
                  <a:extLst>
                    <a:ext uri="{FF2B5EF4-FFF2-40B4-BE49-F238E27FC236}">
                      <a16:creationId xmlns:a16="http://schemas.microsoft.com/office/drawing/2014/main" id="{4DC9513F-18CE-465F-1CCF-2C1D2C4F32B9}"/>
                    </a:ext>
                  </a:extLst>
                </p14:cNvPr>
                <p14:cNvContentPartPr/>
                <p14:nvPr/>
              </p14:nvContentPartPr>
              <p14:xfrm>
                <a:off x="6363010" y="6098925"/>
                <a:ext cx="154800" cy="67320"/>
              </p14:xfrm>
            </p:contentPart>
          </mc:Choice>
          <mc:Fallback xmlns="">
            <p:pic>
              <p:nvPicPr>
                <p:cNvPr id="226" name="Ink 225">
                  <a:extLst>
                    <a:ext uri="{FF2B5EF4-FFF2-40B4-BE49-F238E27FC236}">
                      <a16:creationId xmlns:a16="http://schemas.microsoft.com/office/drawing/2014/main" id="{4DC9513F-18CE-465F-1CCF-2C1D2C4F32B9}"/>
                    </a:ext>
                  </a:extLst>
                </p:cNvPr>
                <p:cNvPicPr/>
                <p:nvPr/>
              </p:nvPicPr>
              <p:blipFill>
                <a:blip r:embed="rId229"/>
                <a:stretch>
                  <a:fillRect/>
                </a:stretch>
              </p:blipFill>
              <p:spPr>
                <a:xfrm>
                  <a:off x="6356890" y="6092805"/>
                  <a:ext cx="167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28" name="Ink 227">
                  <a:extLst>
                    <a:ext uri="{FF2B5EF4-FFF2-40B4-BE49-F238E27FC236}">
                      <a16:creationId xmlns:a16="http://schemas.microsoft.com/office/drawing/2014/main" id="{84AB4D65-DFDB-02F6-FB40-A0384843878A}"/>
                    </a:ext>
                  </a:extLst>
                </p14:cNvPr>
                <p14:cNvContentPartPr/>
                <p14:nvPr/>
              </p14:nvContentPartPr>
              <p14:xfrm>
                <a:off x="6782050" y="5708685"/>
                <a:ext cx="105840" cy="348480"/>
              </p14:xfrm>
            </p:contentPart>
          </mc:Choice>
          <mc:Fallback xmlns="">
            <p:pic>
              <p:nvPicPr>
                <p:cNvPr id="228" name="Ink 227">
                  <a:extLst>
                    <a:ext uri="{FF2B5EF4-FFF2-40B4-BE49-F238E27FC236}">
                      <a16:creationId xmlns:a16="http://schemas.microsoft.com/office/drawing/2014/main" id="{84AB4D65-DFDB-02F6-FB40-A0384843878A}"/>
                    </a:ext>
                  </a:extLst>
                </p:cNvPr>
                <p:cNvPicPr/>
                <p:nvPr/>
              </p:nvPicPr>
              <p:blipFill>
                <a:blip r:embed="rId231"/>
                <a:stretch>
                  <a:fillRect/>
                </a:stretch>
              </p:blipFill>
              <p:spPr>
                <a:xfrm>
                  <a:off x="6775930" y="5702565"/>
                  <a:ext cx="1180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29" name="Ink 228">
                  <a:extLst>
                    <a:ext uri="{FF2B5EF4-FFF2-40B4-BE49-F238E27FC236}">
                      <a16:creationId xmlns:a16="http://schemas.microsoft.com/office/drawing/2014/main" id="{747C9799-D4F7-C80C-C076-AF3D56F3F070}"/>
                    </a:ext>
                  </a:extLst>
                </p14:cNvPr>
                <p14:cNvContentPartPr/>
                <p14:nvPr/>
              </p14:nvContentPartPr>
              <p14:xfrm>
                <a:off x="6709330" y="5881485"/>
                <a:ext cx="234720" cy="360"/>
              </p14:xfrm>
            </p:contentPart>
          </mc:Choice>
          <mc:Fallback xmlns="">
            <p:pic>
              <p:nvPicPr>
                <p:cNvPr id="229" name="Ink 228">
                  <a:extLst>
                    <a:ext uri="{FF2B5EF4-FFF2-40B4-BE49-F238E27FC236}">
                      <a16:creationId xmlns:a16="http://schemas.microsoft.com/office/drawing/2014/main" id="{747C9799-D4F7-C80C-C076-AF3D56F3F070}"/>
                    </a:ext>
                  </a:extLst>
                </p:cNvPr>
                <p:cNvPicPr/>
                <p:nvPr/>
              </p:nvPicPr>
              <p:blipFill>
                <a:blip r:embed="rId233"/>
                <a:stretch>
                  <a:fillRect/>
                </a:stretch>
              </p:blipFill>
              <p:spPr>
                <a:xfrm>
                  <a:off x="6703210" y="5875365"/>
                  <a:ext cx="246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30" name="Ink 229">
                  <a:extLst>
                    <a:ext uri="{FF2B5EF4-FFF2-40B4-BE49-F238E27FC236}">
                      <a16:creationId xmlns:a16="http://schemas.microsoft.com/office/drawing/2014/main" id="{2D5AEF12-7296-BFC9-7239-314C62C770E9}"/>
                    </a:ext>
                  </a:extLst>
                </p14:cNvPr>
                <p14:cNvContentPartPr/>
                <p14:nvPr/>
              </p14:nvContentPartPr>
              <p14:xfrm>
                <a:off x="6968530" y="5906325"/>
                <a:ext cx="12960" cy="171720"/>
              </p14:xfrm>
            </p:contentPart>
          </mc:Choice>
          <mc:Fallback xmlns="">
            <p:pic>
              <p:nvPicPr>
                <p:cNvPr id="230" name="Ink 229">
                  <a:extLst>
                    <a:ext uri="{FF2B5EF4-FFF2-40B4-BE49-F238E27FC236}">
                      <a16:creationId xmlns:a16="http://schemas.microsoft.com/office/drawing/2014/main" id="{2D5AEF12-7296-BFC9-7239-314C62C770E9}"/>
                    </a:ext>
                  </a:extLst>
                </p:cNvPr>
                <p:cNvPicPr/>
                <p:nvPr/>
              </p:nvPicPr>
              <p:blipFill>
                <a:blip r:embed="rId235"/>
                <a:stretch>
                  <a:fillRect/>
                </a:stretch>
              </p:blipFill>
              <p:spPr>
                <a:xfrm>
                  <a:off x="6962410" y="5900205"/>
                  <a:ext cx="252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32" name="Ink 231">
                  <a:extLst>
                    <a:ext uri="{FF2B5EF4-FFF2-40B4-BE49-F238E27FC236}">
                      <a16:creationId xmlns:a16="http://schemas.microsoft.com/office/drawing/2014/main" id="{93BE1F78-415E-0183-12D9-5895048525A5}"/>
                    </a:ext>
                  </a:extLst>
                </p14:cNvPr>
                <p14:cNvContentPartPr/>
                <p14:nvPr/>
              </p14:nvContentPartPr>
              <p14:xfrm>
                <a:off x="6993730" y="5819925"/>
                <a:ext cx="360" cy="360"/>
              </p14:xfrm>
            </p:contentPart>
          </mc:Choice>
          <mc:Fallback xmlns="">
            <p:pic>
              <p:nvPicPr>
                <p:cNvPr id="232" name="Ink 231">
                  <a:extLst>
                    <a:ext uri="{FF2B5EF4-FFF2-40B4-BE49-F238E27FC236}">
                      <a16:creationId xmlns:a16="http://schemas.microsoft.com/office/drawing/2014/main" id="{93BE1F78-415E-0183-12D9-5895048525A5}"/>
                    </a:ext>
                  </a:extLst>
                </p:cNvPr>
                <p:cNvPicPr/>
                <p:nvPr/>
              </p:nvPicPr>
              <p:blipFill>
                <a:blip r:embed="rId185"/>
                <a:stretch>
                  <a:fillRect/>
                </a:stretch>
              </p:blipFill>
              <p:spPr>
                <a:xfrm>
                  <a:off x="6987610" y="58138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33" name="Ink 232">
                  <a:extLst>
                    <a:ext uri="{FF2B5EF4-FFF2-40B4-BE49-F238E27FC236}">
                      <a16:creationId xmlns:a16="http://schemas.microsoft.com/office/drawing/2014/main" id="{EDEE2E2B-F195-6659-3874-FF9A8D78A6DF}"/>
                    </a:ext>
                  </a:extLst>
                </p14:cNvPr>
                <p14:cNvContentPartPr/>
                <p14:nvPr/>
              </p14:nvContentPartPr>
              <p14:xfrm>
                <a:off x="7064290" y="5882205"/>
                <a:ext cx="127440" cy="333000"/>
              </p14:xfrm>
            </p:contentPart>
          </mc:Choice>
          <mc:Fallback xmlns="">
            <p:pic>
              <p:nvPicPr>
                <p:cNvPr id="233" name="Ink 232">
                  <a:extLst>
                    <a:ext uri="{FF2B5EF4-FFF2-40B4-BE49-F238E27FC236}">
                      <a16:creationId xmlns:a16="http://schemas.microsoft.com/office/drawing/2014/main" id="{EDEE2E2B-F195-6659-3874-FF9A8D78A6DF}"/>
                    </a:ext>
                  </a:extLst>
                </p:cNvPr>
                <p:cNvPicPr/>
                <p:nvPr/>
              </p:nvPicPr>
              <p:blipFill>
                <a:blip r:embed="rId238"/>
                <a:stretch>
                  <a:fillRect/>
                </a:stretch>
              </p:blipFill>
              <p:spPr>
                <a:xfrm>
                  <a:off x="7058170" y="5876085"/>
                  <a:ext cx="1396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34" name="Ink 233">
                  <a:extLst>
                    <a:ext uri="{FF2B5EF4-FFF2-40B4-BE49-F238E27FC236}">
                      <a16:creationId xmlns:a16="http://schemas.microsoft.com/office/drawing/2014/main" id="{0D794394-5B77-ADB1-D044-434AF2F8208A}"/>
                    </a:ext>
                  </a:extLst>
                </p14:cNvPr>
                <p14:cNvContentPartPr/>
                <p14:nvPr/>
              </p14:nvContentPartPr>
              <p14:xfrm>
                <a:off x="7228090" y="5795085"/>
                <a:ext cx="284040" cy="335880"/>
              </p14:xfrm>
            </p:contentPart>
          </mc:Choice>
          <mc:Fallback xmlns="">
            <p:pic>
              <p:nvPicPr>
                <p:cNvPr id="234" name="Ink 233">
                  <a:extLst>
                    <a:ext uri="{FF2B5EF4-FFF2-40B4-BE49-F238E27FC236}">
                      <a16:creationId xmlns:a16="http://schemas.microsoft.com/office/drawing/2014/main" id="{0D794394-5B77-ADB1-D044-434AF2F8208A}"/>
                    </a:ext>
                  </a:extLst>
                </p:cNvPr>
                <p:cNvPicPr/>
                <p:nvPr/>
              </p:nvPicPr>
              <p:blipFill>
                <a:blip r:embed="rId240"/>
                <a:stretch>
                  <a:fillRect/>
                </a:stretch>
              </p:blipFill>
              <p:spPr>
                <a:xfrm>
                  <a:off x="7221970" y="5788965"/>
                  <a:ext cx="2962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36" name="Ink 235">
                  <a:extLst>
                    <a:ext uri="{FF2B5EF4-FFF2-40B4-BE49-F238E27FC236}">
                      <a16:creationId xmlns:a16="http://schemas.microsoft.com/office/drawing/2014/main" id="{99EEB6B6-4725-939D-D5DC-91E0B0C95A83}"/>
                    </a:ext>
                  </a:extLst>
                </p14:cNvPr>
                <p14:cNvContentPartPr/>
                <p14:nvPr/>
              </p14:nvContentPartPr>
              <p14:xfrm>
                <a:off x="7474690" y="5733525"/>
                <a:ext cx="170280" cy="349560"/>
              </p14:xfrm>
            </p:contentPart>
          </mc:Choice>
          <mc:Fallback xmlns="">
            <p:pic>
              <p:nvPicPr>
                <p:cNvPr id="236" name="Ink 235">
                  <a:extLst>
                    <a:ext uri="{FF2B5EF4-FFF2-40B4-BE49-F238E27FC236}">
                      <a16:creationId xmlns:a16="http://schemas.microsoft.com/office/drawing/2014/main" id="{99EEB6B6-4725-939D-D5DC-91E0B0C95A83}"/>
                    </a:ext>
                  </a:extLst>
                </p:cNvPr>
                <p:cNvPicPr/>
                <p:nvPr/>
              </p:nvPicPr>
              <p:blipFill>
                <a:blip r:embed="rId242"/>
                <a:stretch>
                  <a:fillRect/>
                </a:stretch>
              </p:blipFill>
              <p:spPr>
                <a:xfrm>
                  <a:off x="7468570" y="5727405"/>
                  <a:ext cx="1825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8" name="Ink 237">
                  <a:extLst>
                    <a:ext uri="{FF2B5EF4-FFF2-40B4-BE49-F238E27FC236}">
                      <a16:creationId xmlns:a16="http://schemas.microsoft.com/office/drawing/2014/main" id="{2B89262A-14AF-023D-C5D2-C969DFD95C4D}"/>
                    </a:ext>
                  </a:extLst>
                </p14:cNvPr>
                <p14:cNvContentPartPr/>
                <p14:nvPr/>
              </p14:nvContentPartPr>
              <p14:xfrm>
                <a:off x="7426090" y="5869605"/>
                <a:ext cx="135360" cy="360"/>
              </p14:xfrm>
            </p:contentPart>
          </mc:Choice>
          <mc:Fallback xmlns="">
            <p:pic>
              <p:nvPicPr>
                <p:cNvPr id="238" name="Ink 237">
                  <a:extLst>
                    <a:ext uri="{FF2B5EF4-FFF2-40B4-BE49-F238E27FC236}">
                      <a16:creationId xmlns:a16="http://schemas.microsoft.com/office/drawing/2014/main" id="{2B89262A-14AF-023D-C5D2-C969DFD95C4D}"/>
                    </a:ext>
                  </a:extLst>
                </p:cNvPr>
                <p:cNvPicPr/>
                <p:nvPr/>
              </p:nvPicPr>
              <p:blipFill>
                <a:blip r:embed="rId244"/>
                <a:stretch>
                  <a:fillRect/>
                </a:stretch>
              </p:blipFill>
              <p:spPr>
                <a:xfrm>
                  <a:off x="7419970" y="5863485"/>
                  <a:ext cx="147600" cy="12600"/>
                </a:xfrm>
                <a:prstGeom prst="rect">
                  <a:avLst/>
                </a:prstGeom>
              </p:spPr>
            </p:pic>
          </mc:Fallback>
        </mc:AlternateContent>
      </p:grpSp>
    </p:spTree>
    <p:extLst>
      <p:ext uri="{BB962C8B-B14F-4D97-AF65-F5344CB8AC3E}">
        <p14:creationId xmlns:p14="http://schemas.microsoft.com/office/powerpoint/2010/main" val="2599307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4F7B5-44C0-8A21-D9AE-39C0730A63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2B3BB6-FCA7-44EC-941D-39783185ED68}"/>
              </a:ext>
            </a:extLst>
          </p:cNvPr>
          <p:cNvSpPr>
            <a:spLocks noGrp="1"/>
          </p:cNvSpPr>
          <p:nvPr>
            <p:ph type="title"/>
          </p:nvPr>
        </p:nvSpPr>
        <p:spPr/>
        <p:txBody>
          <a:bodyPr/>
          <a:lstStyle/>
          <a:p>
            <a:r>
              <a:rPr lang="en-US" dirty="0"/>
              <a:t>Correction Factors</a:t>
            </a:r>
          </a:p>
        </p:txBody>
      </p:sp>
      <p:sp>
        <p:nvSpPr>
          <p:cNvPr id="21" name="Fußzeilenplatzhalter 20">
            <a:extLst>
              <a:ext uri="{FF2B5EF4-FFF2-40B4-BE49-F238E27FC236}">
                <a16:creationId xmlns:a16="http://schemas.microsoft.com/office/drawing/2014/main" id="{AAA313F2-9671-9F6A-E146-3BD27D198D2A}"/>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D148B21E-142E-06E0-6DF0-6BB1706CDAD4}"/>
              </a:ext>
            </a:extLst>
          </p:cNvPr>
          <p:cNvSpPr>
            <a:spLocks noGrp="1"/>
          </p:cNvSpPr>
          <p:nvPr>
            <p:ph type="sldNum" sz="quarter" idx="12"/>
          </p:nvPr>
        </p:nvSpPr>
        <p:spPr/>
        <p:txBody>
          <a:bodyPr/>
          <a:lstStyle/>
          <a:p>
            <a:fld id="{9E4A4AE1-0A76-41A0-8B58-58D6B4CCB40E}" type="slidenum">
              <a:rPr lang="en-US" smtClean="0"/>
              <a:t>37</a:t>
            </a:fld>
            <a:endParaRPr lang="en-US"/>
          </a:p>
        </p:txBody>
      </p:sp>
      <p:cxnSp>
        <p:nvCxnSpPr>
          <p:cNvPr id="10" name="Gerader Verbinder 9">
            <a:extLst>
              <a:ext uri="{FF2B5EF4-FFF2-40B4-BE49-F238E27FC236}">
                <a16:creationId xmlns:a16="http://schemas.microsoft.com/office/drawing/2014/main" id="{565F545F-FC4C-818B-FE1A-EE827C722878}"/>
              </a:ext>
            </a:extLst>
          </p:cNvPr>
          <p:cNvCxnSpPr>
            <a:cxnSpLocks/>
            <a:endCxn id="11"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6DEB0AA6-1A2F-A0B4-11F0-A93DDC6D994F}"/>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r Verbinder 22">
            <a:extLst>
              <a:ext uri="{FF2B5EF4-FFF2-40B4-BE49-F238E27FC236}">
                <a16:creationId xmlns:a16="http://schemas.microsoft.com/office/drawing/2014/main" id="{7C7AFFC3-6445-6E2C-2347-F2B24DF80074}"/>
              </a:ext>
            </a:extLst>
          </p:cNvPr>
          <p:cNvCxnSpPr>
            <a:cxnSpLocks/>
            <a:stCxn id="11" idx="6"/>
            <a:endCxn id="24"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5433FFA5-5179-B935-59AD-351D118BBB4F}"/>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2D7C3DCA-1C7F-C71F-D36D-8F7D59339D2E}"/>
              </a:ext>
            </a:extLst>
          </p:cNvPr>
          <p:cNvCxnSpPr>
            <a:cxnSpLocks/>
            <a:stCxn id="31" idx="6"/>
            <a:endCxn id="26"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5C84540A-570C-9625-1DBE-9EFBFAD6F519}"/>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Gerader Verbinder 27">
            <a:extLst>
              <a:ext uri="{FF2B5EF4-FFF2-40B4-BE49-F238E27FC236}">
                <a16:creationId xmlns:a16="http://schemas.microsoft.com/office/drawing/2014/main" id="{66B716DF-9627-63A5-BBA6-899838B36732}"/>
              </a:ext>
            </a:extLst>
          </p:cNvPr>
          <p:cNvCxnSpPr>
            <a:cxnSpLocks/>
            <a:stCxn id="35" idx="6"/>
            <a:endCxn id="29"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018C7AEC-D3F0-EDF3-2CBF-EA504FF53A92}"/>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Gerader Verbinder 29">
            <a:extLst>
              <a:ext uri="{FF2B5EF4-FFF2-40B4-BE49-F238E27FC236}">
                <a16:creationId xmlns:a16="http://schemas.microsoft.com/office/drawing/2014/main" id="{3F6AC0ED-F229-0A7B-F03C-857354A77D88}"/>
              </a:ext>
            </a:extLst>
          </p:cNvPr>
          <p:cNvCxnSpPr>
            <a:cxnSpLocks/>
            <a:stCxn id="29" idx="6"/>
            <a:endCxn id="31"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1" name="Ellipse 30">
            <a:extLst>
              <a:ext uri="{FF2B5EF4-FFF2-40B4-BE49-F238E27FC236}">
                <a16:creationId xmlns:a16="http://schemas.microsoft.com/office/drawing/2014/main" id="{0978D02E-A4F3-0737-C7AE-CB6F585E1C89}"/>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r Verbinder 31">
            <a:extLst>
              <a:ext uri="{FF2B5EF4-FFF2-40B4-BE49-F238E27FC236}">
                <a16:creationId xmlns:a16="http://schemas.microsoft.com/office/drawing/2014/main" id="{2D2D323E-7978-03CF-8D00-34324E7113CB}"/>
              </a:ext>
            </a:extLst>
          </p:cNvPr>
          <p:cNvCxnSpPr>
            <a:cxnSpLocks/>
            <a:stCxn id="24" idx="6"/>
            <a:endCxn id="3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2AF8FE74-E638-3568-B4DA-EDF563BF861D}"/>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Gerader Verbinder 33">
            <a:extLst>
              <a:ext uri="{FF2B5EF4-FFF2-40B4-BE49-F238E27FC236}">
                <a16:creationId xmlns:a16="http://schemas.microsoft.com/office/drawing/2014/main" id="{48098E4C-32C3-17F4-AEF0-50081A722323}"/>
              </a:ext>
            </a:extLst>
          </p:cNvPr>
          <p:cNvCxnSpPr>
            <a:cxnSpLocks/>
            <a:stCxn id="33" idx="6"/>
            <a:endCxn id="35"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E21E2F36-014B-8EC0-BC90-91A48769F1EC}"/>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r Verbinder 3">
            <a:extLst>
              <a:ext uri="{FF2B5EF4-FFF2-40B4-BE49-F238E27FC236}">
                <a16:creationId xmlns:a16="http://schemas.microsoft.com/office/drawing/2014/main" id="{252C2FF9-2F6D-B5B5-93A7-B73563291635}"/>
              </a:ext>
            </a:extLst>
          </p:cNvPr>
          <p:cNvCxnSpPr>
            <a:cxnSpLocks/>
          </p:cNvCxnSpPr>
          <p:nvPr/>
        </p:nvCxnSpPr>
        <p:spPr>
          <a:xfrm>
            <a:off x="11008479" y="279311"/>
            <a:ext cx="1184475"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pic>
        <p:nvPicPr>
          <p:cNvPr id="15" name="Inhaltsplatzhalter 14">
            <a:extLst>
              <a:ext uri="{FF2B5EF4-FFF2-40B4-BE49-F238E27FC236}">
                <a16:creationId xmlns:a16="http://schemas.microsoft.com/office/drawing/2014/main" id="{788C8356-071A-A9B7-2CB3-76E73BD9F3E3}"/>
              </a:ext>
            </a:extLst>
          </p:cNvPr>
          <p:cNvPicPr>
            <a:picLocks noGrp="1" noChangeAspect="1"/>
          </p:cNvPicPr>
          <p:nvPr>
            <p:ph idx="1"/>
          </p:nvPr>
        </p:nvPicPr>
        <p:blipFill>
          <a:blip r:embed="rId3"/>
          <a:stretch>
            <a:fillRect/>
          </a:stretch>
        </p:blipFill>
        <p:spPr>
          <a:xfrm>
            <a:off x="4567150" y="1920468"/>
            <a:ext cx="3057699" cy="1005688"/>
          </a:xfrm>
        </p:spPr>
      </p:pic>
      <p:sp>
        <p:nvSpPr>
          <p:cNvPr id="8" name="Datumsplatzhalter 3">
            <a:extLst>
              <a:ext uri="{FF2B5EF4-FFF2-40B4-BE49-F238E27FC236}">
                <a16:creationId xmlns:a16="http://schemas.microsoft.com/office/drawing/2014/main" id="{589116AA-3F81-1674-DC7B-D1F514580134}"/>
              </a:ext>
            </a:extLst>
          </p:cNvPr>
          <p:cNvSpPr>
            <a:spLocks noGrp="1"/>
          </p:cNvSpPr>
          <p:nvPr>
            <p:ph type="dt" sz="half" idx="10"/>
          </p:nvPr>
        </p:nvSpPr>
        <p:spPr>
          <a:xfrm>
            <a:off x="493159" y="6500186"/>
            <a:ext cx="3088241" cy="365125"/>
          </a:xfrm>
        </p:spPr>
        <p:txBody>
          <a:bodyPr/>
          <a:lstStyle/>
          <a:p>
            <a:r>
              <a:rPr lang="en-US"/>
              <a:t>13.01.2025</a:t>
            </a:r>
            <a:endParaRPr lang="en-US" dirty="0"/>
          </a:p>
        </p:txBody>
      </p:sp>
      <p:pic>
        <p:nvPicPr>
          <p:cNvPr id="17" name="Grafik 16">
            <a:extLst>
              <a:ext uri="{FF2B5EF4-FFF2-40B4-BE49-F238E27FC236}">
                <a16:creationId xmlns:a16="http://schemas.microsoft.com/office/drawing/2014/main" id="{702AB942-9B1F-4889-23EE-E84E33B56FC8}"/>
              </a:ext>
            </a:extLst>
          </p:cNvPr>
          <p:cNvPicPr>
            <a:picLocks noChangeAspect="1"/>
          </p:cNvPicPr>
          <p:nvPr/>
        </p:nvPicPr>
        <p:blipFill>
          <a:blip r:embed="rId4"/>
          <a:stretch>
            <a:fillRect/>
          </a:stretch>
        </p:blipFill>
        <p:spPr>
          <a:xfrm>
            <a:off x="2914904" y="3390897"/>
            <a:ext cx="6362190" cy="903668"/>
          </a:xfrm>
          <a:prstGeom prst="rect">
            <a:avLst/>
          </a:prstGeom>
        </p:spPr>
      </p:pic>
      <p:pic>
        <p:nvPicPr>
          <p:cNvPr id="19" name="Grafik 18">
            <a:extLst>
              <a:ext uri="{FF2B5EF4-FFF2-40B4-BE49-F238E27FC236}">
                <a16:creationId xmlns:a16="http://schemas.microsoft.com/office/drawing/2014/main" id="{DE9DC6AA-4FC9-56CB-1DFC-7FD3B44194E2}"/>
              </a:ext>
            </a:extLst>
          </p:cNvPr>
          <p:cNvPicPr>
            <a:picLocks noChangeAspect="1"/>
          </p:cNvPicPr>
          <p:nvPr/>
        </p:nvPicPr>
        <p:blipFill>
          <a:blip r:embed="rId5"/>
          <a:stretch>
            <a:fillRect/>
          </a:stretch>
        </p:blipFill>
        <p:spPr>
          <a:xfrm>
            <a:off x="1812193" y="5139858"/>
            <a:ext cx="8567612" cy="536085"/>
          </a:xfrm>
          <a:prstGeom prst="rect">
            <a:avLst/>
          </a:prstGeom>
        </p:spPr>
      </p:pic>
      <mc:AlternateContent xmlns:mc="http://schemas.openxmlformats.org/markup-compatibility/2006" xmlns:a14="http://schemas.microsoft.com/office/drawing/2010/main">
        <mc:Choice Requires="a14">
          <p:sp>
            <p:nvSpPr>
              <p:cNvPr id="3" name="Inhaltsplatzhalter 5">
                <a:extLst>
                  <a:ext uri="{FF2B5EF4-FFF2-40B4-BE49-F238E27FC236}">
                    <a16:creationId xmlns:a16="http://schemas.microsoft.com/office/drawing/2014/main" id="{E93DFD80-24B5-1961-E18F-0A3D179C20A0}"/>
                  </a:ext>
                </a:extLst>
              </p:cNvPr>
              <p:cNvSpPr txBox="1">
                <a:spLocks/>
              </p:cNvSpPr>
              <p:nvPr/>
            </p:nvSpPr>
            <p:spPr>
              <a:xfrm>
                <a:off x="493159" y="1304818"/>
                <a:ext cx="11188557" cy="5106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sSub>
                      <m:sSubPr>
                        <m:ctrlPr>
                          <a:rPr lang="de-DE" b="1" i="1" smtClean="0">
                            <a:latin typeface="Cambria Math" panose="02040503050406030204" pitchFamily="18" charset="0"/>
                          </a:rPr>
                        </m:ctrlPr>
                      </m:sSubPr>
                      <m:e>
                        <m:r>
                          <a:rPr lang="de-DE" b="1" i="1" smtClean="0">
                            <a:latin typeface="Cambria Math" panose="02040503050406030204" pitchFamily="18" charset="0"/>
                          </a:rPr>
                          <m:t>𝝉</m:t>
                        </m:r>
                      </m:e>
                      <m:sub>
                        <m:r>
                          <a:rPr lang="de-DE" b="1" i="1" smtClean="0">
                            <a:latin typeface="Cambria Math" panose="02040503050406030204" pitchFamily="18" charset="0"/>
                          </a:rPr>
                          <m:t>𝒉𝒂𝒅</m:t>
                        </m:r>
                      </m:sub>
                    </m:sSub>
                    <m:r>
                      <a:rPr lang="de-DE" b="1" i="1" smtClean="0">
                        <a:latin typeface="Cambria Math" panose="02040503050406030204" pitchFamily="18" charset="0"/>
                      </a:rPr>
                      <m:t>:</m:t>
                    </m:r>
                  </m:oMath>
                </a14:m>
                <a:r>
                  <a:rPr lang="en-US" b="1" dirty="0"/>
                  <a:t> </a:t>
                </a:r>
              </a:p>
            </p:txBody>
          </p:sp>
        </mc:Choice>
        <mc:Fallback xmlns="">
          <p:sp>
            <p:nvSpPr>
              <p:cNvPr id="3" name="Inhaltsplatzhalter 5">
                <a:extLst>
                  <a:ext uri="{FF2B5EF4-FFF2-40B4-BE49-F238E27FC236}">
                    <a16:creationId xmlns:a16="http://schemas.microsoft.com/office/drawing/2014/main" id="{E93DFD80-24B5-1961-E18F-0A3D179C20A0}"/>
                  </a:ext>
                </a:extLst>
              </p:cNvPr>
              <p:cNvSpPr txBox="1">
                <a:spLocks noRot="1" noChangeAspect="1" noMove="1" noResize="1" noEditPoints="1" noAdjustHandles="1" noChangeArrowheads="1" noChangeShapeType="1" noTextEdit="1"/>
              </p:cNvSpPr>
              <p:nvPr/>
            </p:nvSpPr>
            <p:spPr>
              <a:xfrm>
                <a:off x="493159" y="1304818"/>
                <a:ext cx="11188557" cy="510625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9900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52211-CD36-F253-AE29-82C3820EED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7547F7-3CE8-EE33-7321-27807EEBB0A2}"/>
              </a:ext>
            </a:extLst>
          </p:cNvPr>
          <p:cNvSpPr>
            <a:spLocks noGrp="1"/>
          </p:cNvSpPr>
          <p:nvPr>
            <p:ph type="title"/>
          </p:nvPr>
        </p:nvSpPr>
        <p:spPr/>
        <p:txBody>
          <a:bodyPr/>
          <a:lstStyle/>
          <a:p>
            <a:r>
              <a:rPr lang="en-US" dirty="0"/>
              <a:t>Signal Region</a:t>
            </a:r>
          </a:p>
        </p:txBody>
      </p:sp>
      <p:sp>
        <p:nvSpPr>
          <p:cNvPr id="21" name="Fußzeilenplatzhalter 20">
            <a:extLst>
              <a:ext uri="{FF2B5EF4-FFF2-40B4-BE49-F238E27FC236}">
                <a16:creationId xmlns:a16="http://schemas.microsoft.com/office/drawing/2014/main" id="{23F01246-3067-9177-5866-9057AEEF397E}"/>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D4D9E1AB-B9BC-6ADE-204B-B690F3C55F19}"/>
              </a:ext>
            </a:extLst>
          </p:cNvPr>
          <p:cNvSpPr>
            <a:spLocks noGrp="1"/>
          </p:cNvSpPr>
          <p:nvPr>
            <p:ph type="sldNum" sz="quarter" idx="12"/>
          </p:nvPr>
        </p:nvSpPr>
        <p:spPr/>
        <p:txBody>
          <a:bodyPr/>
          <a:lstStyle/>
          <a:p>
            <a:fld id="{9E4A4AE1-0A76-41A0-8B58-58D6B4CCB40E}" type="slidenum">
              <a:rPr lang="en-US" smtClean="0"/>
              <a:t>38</a:t>
            </a:fld>
            <a:endParaRPr lang="en-US"/>
          </a:p>
        </p:txBody>
      </p:sp>
      <p:cxnSp>
        <p:nvCxnSpPr>
          <p:cNvPr id="10" name="Gerader Verbinder 9">
            <a:extLst>
              <a:ext uri="{FF2B5EF4-FFF2-40B4-BE49-F238E27FC236}">
                <a16:creationId xmlns:a16="http://schemas.microsoft.com/office/drawing/2014/main" id="{ACA6D0E6-27A9-37C8-C8A2-12DC302A1666}"/>
              </a:ext>
            </a:extLst>
          </p:cNvPr>
          <p:cNvCxnSpPr>
            <a:cxnSpLocks/>
            <a:endCxn id="11"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7C5BFD4B-9159-B109-840D-24C8A2CA3451}"/>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r Verbinder 22">
            <a:extLst>
              <a:ext uri="{FF2B5EF4-FFF2-40B4-BE49-F238E27FC236}">
                <a16:creationId xmlns:a16="http://schemas.microsoft.com/office/drawing/2014/main" id="{61E51B22-7D29-5F03-3350-4434E76BEA75}"/>
              </a:ext>
            </a:extLst>
          </p:cNvPr>
          <p:cNvCxnSpPr>
            <a:cxnSpLocks/>
            <a:stCxn id="11" idx="6"/>
            <a:endCxn id="24"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60947E7A-443F-0A5C-693E-0304FB6060C6}"/>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DB6D7656-6062-FDCE-9749-746C69C29DD0}"/>
              </a:ext>
            </a:extLst>
          </p:cNvPr>
          <p:cNvCxnSpPr>
            <a:cxnSpLocks/>
            <a:stCxn id="31" idx="6"/>
            <a:endCxn id="26"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220B78C9-FCD0-29E5-A33B-FA85F3A2A56B}"/>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Gerader Verbinder 27">
            <a:extLst>
              <a:ext uri="{FF2B5EF4-FFF2-40B4-BE49-F238E27FC236}">
                <a16:creationId xmlns:a16="http://schemas.microsoft.com/office/drawing/2014/main" id="{2BE19977-5E69-E951-887D-52FD7FC7049C}"/>
              </a:ext>
            </a:extLst>
          </p:cNvPr>
          <p:cNvCxnSpPr>
            <a:cxnSpLocks/>
            <a:stCxn id="35" idx="6"/>
            <a:endCxn id="29"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73C1F07B-9C72-2E84-5378-172C4286A866}"/>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Gerader Verbinder 29">
            <a:extLst>
              <a:ext uri="{FF2B5EF4-FFF2-40B4-BE49-F238E27FC236}">
                <a16:creationId xmlns:a16="http://schemas.microsoft.com/office/drawing/2014/main" id="{6A357769-CCF2-866C-4772-45810CC17BB0}"/>
              </a:ext>
            </a:extLst>
          </p:cNvPr>
          <p:cNvCxnSpPr>
            <a:cxnSpLocks/>
            <a:stCxn id="29" idx="6"/>
            <a:endCxn id="31"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1" name="Ellipse 30">
            <a:extLst>
              <a:ext uri="{FF2B5EF4-FFF2-40B4-BE49-F238E27FC236}">
                <a16:creationId xmlns:a16="http://schemas.microsoft.com/office/drawing/2014/main" id="{19E446D9-2546-F692-4046-BA85F2A97BA7}"/>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r Verbinder 31">
            <a:extLst>
              <a:ext uri="{FF2B5EF4-FFF2-40B4-BE49-F238E27FC236}">
                <a16:creationId xmlns:a16="http://schemas.microsoft.com/office/drawing/2014/main" id="{CA6BC0DF-229B-2472-9FF5-2A477BD0A635}"/>
              </a:ext>
            </a:extLst>
          </p:cNvPr>
          <p:cNvCxnSpPr>
            <a:cxnSpLocks/>
            <a:stCxn id="24" idx="6"/>
            <a:endCxn id="3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2E17718E-6523-D013-181A-74664F933CF7}"/>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Gerader Verbinder 33">
            <a:extLst>
              <a:ext uri="{FF2B5EF4-FFF2-40B4-BE49-F238E27FC236}">
                <a16:creationId xmlns:a16="http://schemas.microsoft.com/office/drawing/2014/main" id="{C11AF9DA-09CE-25F7-0B89-91B092F3C77B}"/>
              </a:ext>
            </a:extLst>
          </p:cNvPr>
          <p:cNvCxnSpPr>
            <a:cxnSpLocks/>
            <a:stCxn id="33" idx="6"/>
            <a:endCxn id="35"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1B9C7286-372B-4C4F-720A-BB93557F7B6C}"/>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r Verbinder 3">
            <a:extLst>
              <a:ext uri="{FF2B5EF4-FFF2-40B4-BE49-F238E27FC236}">
                <a16:creationId xmlns:a16="http://schemas.microsoft.com/office/drawing/2014/main" id="{363013E7-C4F2-52EA-1371-70505446970C}"/>
              </a:ext>
            </a:extLst>
          </p:cNvPr>
          <p:cNvCxnSpPr>
            <a:cxnSpLocks/>
          </p:cNvCxnSpPr>
          <p:nvPr/>
        </p:nvCxnSpPr>
        <p:spPr>
          <a:xfrm>
            <a:off x="11008479" y="279311"/>
            <a:ext cx="1184475"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pic>
        <p:nvPicPr>
          <p:cNvPr id="5" name="Inhaltsplatzhalter 4">
            <a:extLst>
              <a:ext uri="{FF2B5EF4-FFF2-40B4-BE49-F238E27FC236}">
                <a16:creationId xmlns:a16="http://schemas.microsoft.com/office/drawing/2014/main" id="{0AEFFF53-A369-B2F0-9500-C28155EB4957}"/>
              </a:ext>
            </a:extLst>
          </p:cNvPr>
          <p:cNvPicPr>
            <a:picLocks noGrp="1" noChangeAspect="1"/>
          </p:cNvPicPr>
          <p:nvPr>
            <p:ph idx="1"/>
          </p:nvPr>
        </p:nvPicPr>
        <p:blipFill>
          <a:blip r:embed="rId3"/>
          <a:stretch>
            <a:fillRect/>
          </a:stretch>
        </p:blipFill>
        <p:spPr>
          <a:xfrm>
            <a:off x="493159" y="1942104"/>
            <a:ext cx="11107557" cy="3692927"/>
          </a:xfrm>
        </p:spPr>
      </p:pic>
      <p:sp>
        <p:nvSpPr>
          <p:cNvPr id="8" name="Datumsplatzhalter 3">
            <a:extLst>
              <a:ext uri="{FF2B5EF4-FFF2-40B4-BE49-F238E27FC236}">
                <a16:creationId xmlns:a16="http://schemas.microsoft.com/office/drawing/2014/main" id="{FC165673-CB4F-F2A8-3709-CBE9D47E340B}"/>
              </a:ext>
            </a:extLst>
          </p:cNvPr>
          <p:cNvSpPr>
            <a:spLocks noGrp="1"/>
          </p:cNvSpPr>
          <p:nvPr>
            <p:ph type="dt" sz="half" idx="10"/>
          </p:nvPr>
        </p:nvSpPr>
        <p:spPr>
          <a:xfrm>
            <a:off x="493159" y="6500186"/>
            <a:ext cx="3088241" cy="365125"/>
          </a:xfrm>
        </p:spPr>
        <p:txBody>
          <a:bodyPr/>
          <a:lstStyle/>
          <a:p>
            <a:r>
              <a:rPr lang="en-US"/>
              <a:t>13.01.2025</a:t>
            </a:r>
            <a:endParaRPr lang="en-US" dirty="0"/>
          </a:p>
        </p:txBody>
      </p:sp>
    </p:spTree>
    <p:extLst>
      <p:ext uri="{BB962C8B-B14F-4D97-AF65-F5344CB8AC3E}">
        <p14:creationId xmlns:p14="http://schemas.microsoft.com/office/powerpoint/2010/main" val="2553830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FF3B-BEEE-317F-2200-C0E93817F5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2B4FCC-62FF-4558-D3B5-3CC34B9FA765}"/>
              </a:ext>
            </a:extLst>
          </p:cNvPr>
          <p:cNvSpPr>
            <a:spLocks noGrp="1"/>
          </p:cNvSpPr>
          <p:nvPr>
            <p:ph type="title"/>
          </p:nvPr>
        </p:nvSpPr>
        <p:spPr/>
        <p:txBody>
          <a:bodyPr/>
          <a:lstStyle/>
          <a:p>
            <a:r>
              <a:rPr lang="en-US" dirty="0"/>
              <a:t>Control and Validation Region</a:t>
            </a:r>
          </a:p>
        </p:txBody>
      </p:sp>
      <p:sp>
        <p:nvSpPr>
          <p:cNvPr id="21" name="Fußzeilenplatzhalter 20">
            <a:extLst>
              <a:ext uri="{FF2B5EF4-FFF2-40B4-BE49-F238E27FC236}">
                <a16:creationId xmlns:a16="http://schemas.microsoft.com/office/drawing/2014/main" id="{06116844-AC24-877D-E73F-FE5ABC2608D8}"/>
              </a:ext>
            </a:extLst>
          </p:cNvPr>
          <p:cNvSpPr>
            <a:spLocks noGrp="1"/>
          </p:cNvSpPr>
          <p:nvPr>
            <p:ph type="ftr" sz="quarter" idx="11"/>
          </p:nvPr>
        </p:nvSpPr>
        <p:spPr/>
        <p:txBody>
          <a:bodyPr/>
          <a:lstStyle/>
          <a:p>
            <a:r>
              <a:rPr lang="en-US" dirty="0"/>
              <a:t>Maria Leibelt - leptoquarks decaying into the btau final state</a:t>
            </a:r>
          </a:p>
        </p:txBody>
      </p:sp>
      <p:sp>
        <p:nvSpPr>
          <p:cNvPr id="22" name="Foliennummernplatzhalter 21">
            <a:extLst>
              <a:ext uri="{FF2B5EF4-FFF2-40B4-BE49-F238E27FC236}">
                <a16:creationId xmlns:a16="http://schemas.microsoft.com/office/drawing/2014/main" id="{43A04448-A32D-0B0D-D3E6-A7EAE99963F8}"/>
              </a:ext>
            </a:extLst>
          </p:cNvPr>
          <p:cNvSpPr>
            <a:spLocks noGrp="1"/>
          </p:cNvSpPr>
          <p:nvPr>
            <p:ph type="sldNum" sz="quarter" idx="12"/>
          </p:nvPr>
        </p:nvSpPr>
        <p:spPr/>
        <p:txBody>
          <a:bodyPr/>
          <a:lstStyle/>
          <a:p>
            <a:fld id="{9E4A4AE1-0A76-41A0-8B58-58D6B4CCB40E}" type="slidenum">
              <a:rPr lang="en-US" smtClean="0"/>
              <a:t>39</a:t>
            </a:fld>
            <a:endParaRPr lang="en-US"/>
          </a:p>
        </p:txBody>
      </p:sp>
      <p:cxnSp>
        <p:nvCxnSpPr>
          <p:cNvPr id="10" name="Gerader Verbinder 9">
            <a:extLst>
              <a:ext uri="{FF2B5EF4-FFF2-40B4-BE49-F238E27FC236}">
                <a16:creationId xmlns:a16="http://schemas.microsoft.com/office/drawing/2014/main" id="{356EF34F-36AE-B38B-D671-D552E19D8B2C}"/>
              </a:ext>
            </a:extLst>
          </p:cNvPr>
          <p:cNvCxnSpPr>
            <a:cxnSpLocks/>
            <a:endCxn id="11"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1" name="Ellipse 10">
            <a:extLst>
              <a:ext uri="{FF2B5EF4-FFF2-40B4-BE49-F238E27FC236}">
                <a16:creationId xmlns:a16="http://schemas.microsoft.com/office/drawing/2014/main" id="{6264798A-BC76-2B23-0B25-1C9DD652D921}"/>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r Verbinder 22">
            <a:extLst>
              <a:ext uri="{FF2B5EF4-FFF2-40B4-BE49-F238E27FC236}">
                <a16:creationId xmlns:a16="http://schemas.microsoft.com/office/drawing/2014/main" id="{70470429-7754-EC4A-D159-2770575AE105}"/>
              </a:ext>
            </a:extLst>
          </p:cNvPr>
          <p:cNvCxnSpPr>
            <a:cxnSpLocks/>
            <a:stCxn id="11" idx="6"/>
            <a:endCxn id="24"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912D2B8D-BB9A-2054-05E1-A1ECB767432D}"/>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r Verbinder 24">
            <a:extLst>
              <a:ext uri="{FF2B5EF4-FFF2-40B4-BE49-F238E27FC236}">
                <a16:creationId xmlns:a16="http://schemas.microsoft.com/office/drawing/2014/main" id="{B3FE2706-9744-09C6-11E6-51449A1072C2}"/>
              </a:ext>
            </a:extLst>
          </p:cNvPr>
          <p:cNvCxnSpPr>
            <a:cxnSpLocks/>
            <a:stCxn id="31" idx="6"/>
            <a:endCxn id="26"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6" name="Ellipse 25">
            <a:extLst>
              <a:ext uri="{FF2B5EF4-FFF2-40B4-BE49-F238E27FC236}">
                <a16:creationId xmlns:a16="http://schemas.microsoft.com/office/drawing/2014/main" id="{C1DF08FD-F2C2-0F7F-ACF5-F62DCF10F72A}"/>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Gerader Verbinder 27">
            <a:extLst>
              <a:ext uri="{FF2B5EF4-FFF2-40B4-BE49-F238E27FC236}">
                <a16:creationId xmlns:a16="http://schemas.microsoft.com/office/drawing/2014/main" id="{4CAAB688-4694-6719-264D-7D137E584BD2}"/>
              </a:ext>
            </a:extLst>
          </p:cNvPr>
          <p:cNvCxnSpPr>
            <a:cxnSpLocks/>
            <a:stCxn id="35" idx="6"/>
            <a:endCxn id="29"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9" name="Ellipse 28">
            <a:extLst>
              <a:ext uri="{FF2B5EF4-FFF2-40B4-BE49-F238E27FC236}">
                <a16:creationId xmlns:a16="http://schemas.microsoft.com/office/drawing/2014/main" id="{4A92A633-0E85-E664-078F-D1A9B5C750BB}"/>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Gerader Verbinder 29">
            <a:extLst>
              <a:ext uri="{FF2B5EF4-FFF2-40B4-BE49-F238E27FC236}">
                <a16:creationId xmlns:a16="http://schemas.microsoft.com/office/drawing/2014/main" id="{4FEA9775-3776-906A-408C-916F97BFF4BC}"/>
              </a:ext>
            </a:extLst>
          </p:cNvPr>
          <p:cNvCxnSpPr>
            <a:cxnSpLocks/>
            <a:stCxn id="29" idx="6"/>
            <a:endCxn id="31"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1" name="Ellipse 30">
            <a:extLst>
              <a:ext uri="{FF2B5EF4-FFF2-40B4-BE49-F238E27FC236}">
                <a16:creationId xmlns:a16="http://schemas.microsoft.com/office/drawing/2014/main" id="{263C94F9-1C41-B2D3-FA73-65D946B4A0EE}"/>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r Verbinder 31">
            <a:extLst>
              <a:ext uri="{FF2B5EF4-FFF2-40B4-BE49-F238E27FC236}">
                <a16:creationId xmlns:a16="http://schemas.microsoft.com/office/drawing/2014/main" id="{C5D5312F-3ECB-4041-E50D-A6D9B3958D2A}"/>
              </a:ext>
            </a:extLst>
          </p:cNvPr>
          <p:cNvCxnSpPr>
            <a:cxnSpLocks/>
            <a:stCxn id="24" idx="6"/>
            <a:endCxn id="33" idx="2"/>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1A59A81F-2763-C8F8-F9A2-2B75B4C2DD3F}"/>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Gerader Verbinder 33">
            <a:extLst>
              <a:ext uri="{FF2B5EF4-FFF2-40B4-BE49-F238E27FC236}">
                <a16:creationId xmlns:a16="http://schemas.microsoft.com/office/drawing/2014/main" id="{14C003CB-3A17-98FE-461E-EC99512395A5}"/>
              </a:ext>
            </a:extLst>
          </p:cNvPr>
          <p:cNvCxnSpPr>
            <a:cxnSpLocks/>
            <a:stCxn id="33" idx="6"/>
            <a:endCxn id="35"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0D51BF1C-E125-408E-3C72-1C4C927E5805}"/>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r Verbinder 3">
            <a:extLst>
              <a:ext uri="{FF2B5EF4-FFF2-40B4-BE49-F238E27FC236}">
                <a16:creationId xmlns:a16="http://schemas.microsoft.com/office/drawing/2014/main" id="{6FBB8F2B-1B29-3CEC-061A-8DD75E97011B}"/>
              </a:ext>
            </a:extLst>
          </p:cNvPr>
          <p:cNvCxnSpPr>
            <a:cxnSpLocks/>
          </p:cNvCxnSpPr>
          <p:nvPr/>
        </p:nvCxnSpPr>
        <p:spPr>
          <a:xfrm>
            <a:off x="11008479" y="279311"/>
            <a:ext cx="1184475"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Datumsplatzhalter 3">
            <a:extLst>
              <a:ext uri="{FF2B5EF4-FFF2-40B4-BE49-F238E27FC236}">
                <a16:creationId xmlns:a16="http://schemas.microsoft.com/office/drawing/2014/main" id="{8C046B1E-F0DB-7063-36E2-07A0886E4581}"/>
              </a:ext>
            </a:extLst>
          </p:cNvPr>
          <p:cNvSpPr>
            <a:spLocks noGrp="1"/>
          </p:cNvSpPr>
          <p:nvPr>
            <p:ph type="dt" sz="half" idx="10"/>
          </p:nvPr>
        </p:nvSpPr>
        <p:spPr>
          <a:xfrm>
            <a:off x="493159" y="6500186"/>
            <a:ext cx="3088241" cy="365125"/>
          </a:xfrm>
        </p:spPr>
        <p:txBody>
          <a:bodyPr/>
          <a:lstStyle/>
          <a:p>
            <a:r>
              <a:rPr lang="en-US"/>
              <a:t>13.01.2025</a:t>
            </a:r>
            <a:endParaRPr lang="en-US" dirty="0"/>
          </a:p>
        </p:txBody>
      </p:sp>
      <p:pic>
        <p:nvPicPr>
          <p:cNvPr id="9" name="Grafik 8">
            <a:extLst>
              <a:ext uri="{FF2B5EF4-FFF2-40B4-BE49-F238E27FC236}">
                <a16:creationId xmlns:a16="http://schemas.microsoft.com/office/drawing/2014/main" id="{F45D6211-FD48-2562-52B9-7667666762EB}"/>
              </a:ext>
            </a:extLst>
          </p:cNvPr>
          <p:cNvPicPr>
            <a:picLocks noChangeAspect="1"/>
          </p:cNvPicPr>
          <p:nvPr/>
        </p:nvPicPr>
        <p:blipFill>
          <a:blip r:embed="rId3"/>
          <a:stretch>
            <a:fillRect/>
          </a:stretch>
        </p:blipFill>
        <p:spPr>
          <a:xfrm>
            <a:off x="475714" y="2008174"/>
            <a:ext cx="11240571" cy="3699541"/>
          </a:xfrm>
          <a:prstGeom prst="rect">
            <a:avLst/>
          </a:prstGeom>
        </p:spPr>
      </p:pic>
    </p:spTree>
    <p:extLst>
      <p:ext uri="{BB962C8B-B14F-4D97-AF65-F5344CB8AC3E}">
        <p14:creationId xmlns:p14="http://schemas.microsoft.com/office/powerpoint/2010/main" val="214704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D1016-A8A3-8B56-71F6-85B61413C7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A3697F-CBAB-ABD7-A0F1-C2E14276950C}"/>
              </a:ext>
            </a:extLst>
          </p:cNvPr>
          <p:cNvSpPr>
            <a:spLocks noGrp="1"/>
          </p:cNvSpPr>
          <p:nvPr>
            <p:ph type="title"/>
          </p:nvPr>
        </p:nvSpPr>
        <p:spPr/>
        <p:txBody>
          <a:bodyPr/>
          <a:lstStyle/>
          <a:p>
            <a:r>
              <a:rPr lang="en-US" dirty="0"/>
              <a:t>Lepton Flavor Violation</a:t>
            </a:r>
          </a:p>
        </p:txBody>
      </p:sp>
      <mc:AlternateContent xmlns:mc="http://schemas.openxmlformats.org/markup-compatibility/2006" xmlns:a14="http://schemas.microsoft.com/office/drawing/2010/main">
        <mc:Choice Requires="a14">
          <p:sp>
            <p:nvSpPr>
              <p:cNvPr id="11" name="Inhaltsplatzhalter 10">
                <a:extLst>
                  <a:ext uri="{FF2B5EF4-FFF2-40B4-BE49-F238E27FC236}">
                    <a16:creationId xmlns:a16="http://schemas.microsoft.com/office/drawing/2014/main" id="{3102FB1D-B902-939A-F896-271FA35E134B}"/>
                  </a:ext>
                </a:extLst>
              </p:cNvPr>
              <p:cNvSpPr>
                <a:spLocks noGrp="1"/>
              </p:cNvSpPr>
              <p:nvPr>
                <p:ph idx="1"/>
              </p:nvPr>
            </p:nvSpPr>
            <p:spPr/>
            <p:txBody>
              <a:bodyPr/>
              <a:lstStyle/>
              <a:p>
                <a:r>
                  <a:rPr lang="en-US" dirty="0"/>
                  <a:t>Experimental hints towards lepton flavor violation in B decays </a:t>
                </a:r>
                <a:br>
                  <a:rPr lang="en-US" dirty="0"/>
                </a:br>
                <a:r>
                  <a:rPr lang="en-US" dirty="0"/>
                  <a:t>(</a:t>
                </a:r>
                <a:r>
                  <a:rPr lang="en-US" dirty="0">
                    <a:solidFill>
                      <a:srgbClr val="FF0000"/>
                    </a:solidFill>
                  </a:rPr>
                  <a:t>global average</a:t>
                </a:r>
                <a:r>
                  <a:rPr lang="en-US" dirty="0"/>
                  <a:t>: </a:t>
                </a:r>
                <a14:m>
                  <m:oMath xmlns:m="http://schemas.openxmlformats.org/officeDocument/2006/math">
                    <m:r>
                      <a:rPr lang="de-DE" i="1">
                        <a:latin typeface="Cambria Math" panose="02040503050406030204" pitchFamily="18" charset="0"/>
                      </a:rPr>
                      <m:t>3.2</m:t>
                    </m:r>
                    <m:r>
                      <a:rPr lang="de-DE" i="1">
                        <a:latin typeface="Cambria Math" panose="02040503050406030204" pitchFamily="18" charset="0"/>
                      </a:rPr>
                      <m:t>𝜎</m:t>
                    </m:r>
                  </m:oMath>
                </a14:m>
                <a:r>
                  <a:rPr lang="en-US" dirty="0"/>
                  <a:t> deviation)</a:t>
                </a:r>
              </a:p>
              <a:p>
                <a14:m>
                  <m:oMath xmlns:m="http://schemas.openxmlformats.org/officeDocument/2006/math">
                    <m:r>
                      <a:rPr lang="de-DE" b="0" i="1" smtClean="0">
                        <a:latin typeface="Cambria Math" panose="02040503050406030204" pitchFamily="18" charset="0"/>
                      </a:rPr>
                      <m:t>𝑅</m:t>
                    </m:r>
                    <m:d>
                      <m:dPr>
                        <m:ctrlPr>
                          <a:rPr lang="de-DE" b="0" i="1" smtClean="0">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𝐷</m:t>
                            </m:r>
                          </m:e>
                          <m:sup>
                            <m:d>
                              <m:dPr>
                                <m:ctrlPr>
                                  <a:rPr lang="de-DE" b="0" i="1" smtClean="0">
                                    <a:latin typeface="Cambria Math" panose="02040503050406030204" pitchFamily="18" charset="0"/>
                                  </a:rPr>
                                </m:ctrlPr>
                              </m:dPr>
                              <m:e>
                                <m:r>
                                  <a:rPr lang="de-DE" b="0" i="1" smtClean="0">
                                    <a:latin typeface="Cambria Math" panose="02040503050406030204" pitchFamily="18" charset="0"/>
                                  </a:rPr>
                                  <m:t>∗</m:t>
                                </m:r>
                              </m:e>
                            </m:d>
                          </m:sup>
                        </m:sSup>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𝐵</m:t>
                        </m:r>
                        <m:d>
                          <m:dPr>
                            <m:ctrlPr>
                              <a:rPr lang="de-DE" b="0" i="1" smtClean="0">
                                <a:latin typeface="Cambria Math" panose="02040503050406030204" pitchFamily="18" charset="0"/>
                              </a:rPr>
                            </m:ctrlPr>
                          </m:dPr>
                          <m:e>
                            <m:r>
                              <a:rPr lang="de-DE" b="0" i="1" smtClean="0">
                                <a:latin typeface="Cambria Math" panose="02040503050406030204" pitchFamily="18" charset="0"/>
                              </a:rPr>
                              <m:t>𝐵</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𝐷</m:t>
                                </m:r>
                              </m:e>
                              <m:sup>
                                <m:d>
                                  <m:dPr>
                                    <m:ctrlPr>
                                      <a:rPr lang="de-DE" b="0" i="1" smtClean="0">
                                        <a:latin typeface="Cambria Math" panose="02040503050406030204" pitchFamily="18" charset="0"/>
                                      </a:rPr>
                                    </m:ctrlPr>
                                  </m:dPr>
                                  <m:e>
                                    <m:r>
                                      <a:rPr lang="de-DE" b="0" i="1" smtClean="0">
                                        <a:latin typeface="Cambria Math" panose="02040503050406030204" pitchFamily="18" charset="0"/>
                                      </a:rPr>
                                      <m:t>∗</m:t>
                                    </m:r>
                                  </m:e>
                                </m:d>
                              </m:sup>
                            </m:sSup>
                            <m:r>
                              <a:rPr lang="de-DE" b="0" i="1" smtClean="0">
                                <a:latin typeface="Cambria Math" panose="02040503050406030204" pitchFamily="18" charset="0"/>
                              </a:rPr>
                              <m:t>𝜏</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𝜈</m:t>
                                </m:r>
                              </m:e>
                              <m:sub>
                                <m:r>
                                  <a:rPr lang="de-DE" b="0" i="1" smtClean="0">
                                    <a:latin typeface="Cambria Math" panose="02040503050406030204" pitchFamily="18" charset="0"/>
                                  </a:rPr>
                                  <m:t>𝜏</m:t>
                                </m:r>
                              </m:sub>
                            </m:sSub>
                          </m:e>
                        </m:d>
                      </m:num>
                      <m:den>
                        <m:r>
                          <a:rPr lang="de-DE" i="1">
                            <a:latin typeface="Cambria Math" panose="02040503050406030204" pitchFamily="18" charset="0"/>
                          </a:rPr>
                          <m:t>𝐵</m:t>
                        </m:r>
                        <m:d>
                          <m:dPr>
                            <m:ctrlPr>
                              <a:rPr lang="de-DE" i="1">
                                <a:latin typeface="Cambria Math" panose="02040503050406030204" pitchFamily="18" charset="0"/>
                              </a:rPr>
                            </m:ctrlPr>
                          </m:dPr>
                          <m:e>
                            <m:r>
                              <a:rPr lang="de-DE" i="1">
                                <a:latin typeface="Cambria Math" panose="02040503050406030204" pitchFamily="18" charset="0"/>
                              </a:rPr>
                              <m:t>𝐵</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𝐷</m:t>
                                </m:r>
                              </m:e>
                              <m:sup>
                                <m:d>
                                  <m:dPr>
                                    <m:ctrlPr>
                                      <a:rPr lang="de-DE" i="1">
                                        <a:latin typeface="Cambria Math" panose="02040503050406030204" pitchFamily="18" charset="0"/>
                                      </a:rPr>
                                    </m:ctrlPr>
                                  </m:dPr>
                                  <m:e>
                                    <m:r>
                                      <a:rPr lang="de-DE" i="1">
                                        <a:latin typeface="Cambria Math" panose="02040503050406030204" pitchFamily="18" charset="0"/>
                                      </a:rPr>
                                      <m:t>∗</m:t>
                                    </m:r>
                                  </m:e>
                                </m:d>
                              </m:sup>
                            </m:sSup>
                            <m:r>
                              <a:rPr lang="de-DE" b="0" i="1" smtClean="0">
                                <a:latin typeface="Cambria Math" panose="02040503050406030204" pitchFamily="18" charset="0"/>
                              </a:rPr>
                              <m:t>𝑙</m:t>
                            </m:r>
                            <m:sSub>
                              <m:sSubPr>
                                <m:ctrlPr>
                                  <a:rPr lang="de-DE" i="1" smtClean="0">
                                    <a:latin typeface="Cambria Math" panose="02040503050406030204" pitchFamily="18" charset="0"/>
                                  </a:rPr>
                                </m:ctrlPr>
                              </m:sSubPr>
                              <m:e>
                                <m:r>
                                  <a:rPr lang="de-DE" i="1">
                                    <a:latin typeface="Cambria Math" panose="02040503050406030204" pitchFamily="18" charset="0"/>
                                  </a:rPr>
                                  <m:t>𝜈</m:t>
                                </m:r>
                              </m:e>
                              <m:sub>
                                <m:r>
                                  <a:rPr lang="de-DE" b="0" i="1" smtClean="0">
                                    <a:latin typeface="Cambria Math" panose="02040503050406030204" pitchFamily="18" charset="0"/>
                                  </a:rPr>
                                  <m:t>𝑙</m:t>
                                </m:r>
                              </m:sub>
                            </m:sSub>
                          </m:e>
                        </m:d>
                      </m:den>
                    </m:f>
                  </m:oMath>
                </a14:m>
                <a:endParaRPr lang="en-US" dirty="0"/>
              </a:p>
              <a:p>
                <a:r>
                  <a:rPr lang="en-US" dirty="0"/>
                  <a:t>Possible explanation: Leptoquark couples stronger to the </a:t>
                </a:r>
                <a14:m>
                  <m:oMath xmlns:m="http://schemas.openxmlformats.org/officeDocument/2006/math">
                    <m:r>
                      <a:rPr lang="de-DE" b="0" i="1" smtClean="0">
                        <a:latin typeface="Cambria Math" panose="02040503050406030204" pitchFamily="18" charset="0"/>
                      </a:rPr>
                      <m:t>𝜏</m:t>
                    </m:r>
                  </m:oMath>
                </a14:m>
                <a:endParaRPr lang="en-US" dirty="0"/>
              </a:p>
              <a:p>
                <a:endParaRPr lang="en-US" dirty="0"/>
              </a:p>
            </p:txBody>
          </p:sp>
        </mc:Choice>
        <mc:Fallback xmlns="">
          <p:sp>
            <p:nvSpPr>
              <p:cNvPr id="11" name="Inhaltsplatzhalter 10">
                <a:extLst>
                  <a:ext uri="{FF2B5EF4-FFF2-40B4-BE49-F238E27FC236}">
                    <a16:creationId xmlns:a16="http://schemas.microsoft.com/office/drawing/2014/main" id="{3102FB1D-B902-939A-F896-271FA35E134B}"/>
                  </a:ext>
                </a:extLst>
              </p:cNvPr>
              <p:cNvSpPr>
                <a:spLocks noGrp="1" noRot="1" noChangeAspect="1" noMove="1" noResize="1" noEditPoints="1" noAdjustHandles="1" noChangeArrowheads="1" noChangeShapeType="1" noTextEdit="1"/>
              </p:cNvSpPr>
              <p:nvPr>
                <p:ph idx="1"/>
              </p:nvPr>
            </p:nvSpPr>
            <p:spPr>
              <a:blipFill>
                <a:blip r:embed="rId3"/>
                <a:stretch>
                  <a:fillRect l="-763" t="-1551"/>
                </a:stretch>
              </a:blipFill>
            </p:spPr>
            <p:txBody>
              <a:bodyPr/>
              <a:lstStyle/>
              <a:p>
                <a:r>
                  <a:rPr lang="en-US">
                    <a:noFill/>
                  </a:rPr>
                  <a:t> </a:t>
                </a:r>
              </a:p>
            </p:txBody>
          </p:sp>
        </mc:Fallback>
      </mc:AlternateContent>
      <p:sp>
        <p:nvSpPr>
          <p:cNvPr id="16" name="Fußzeilenplatzhalter 15">
            <a:extLst>
              <a:ext uri="{FF2B5EF4-FFF2-40B4-BE49-F238E27FC236}">
                <a16:creationId xmlns:a16="http://schemas.microsoft.com/office/drawing/2014/main" id="{56E58F44-10B8-CC7F-CCE9-69DA8BC99CFC}"/>
              </a:ext>
            </a:extLst>
          </p:cNvPr>
          <p:cNvSpPr>
            <a:spLocks noGrp="1"/>
          </p:cNvSpPr>
          <p:nvPr>
            <p:ph type="ftr" sz="quarter" idx="11"/>
          </p:nvPr>
        </p:nvSpPr>
        <p:spPr/>
        <p:txBody>
          <a:bodyPr/>
          <a:lstStyle/>
          <a:p>
            <a:r>
              <a:rPr lang="en-US" dirty="0"/>
              <a:t>Maria Leibelt - leptoquarks decaying into the btau final state</a:t>
            </a:r>
          </a:p>
        </p:txBody>
      </p:sp>
      <p:sp>
        <p:nvSpPr>
          <p:cNvPr id="17" name="Foliennummernplatzhalter 16">
            <a:extLst>
              <a:ext uri="{FF2B5EF4-FFF2-40B4-BE49-F238E27FC236}">
                <a16:creationId xmlns:a16="http://schemas.microsoft.com/office/drawing/2014/main" id="{8C7C7C42-A2C2-536A-88C8-0929A460B33B}"/>
              </a:ext>
            </a:extLst>
          </p:cNvPr>
          <p:cNvSpPr>
            <a:spLocks noGrp="1"/>
          </p:cNvSpPr>
          <p:nvPr>
            <p:ph type="sldNum" sz="quarter" idx="12"/>
          </p:nvPr>
        </p:nvSpPr>
        <p:spPr/>
        <p:txBody>
          <a:bodyPr/>
          <a:lstStyle/>
          <a:p>
            <a:fld id="{9E4A4AE1-0A76-41A0-8B58-58D6B4CCB40E}" type="slidenum">
              <a:rPr lang="en-US" smtClean="0"/>
              <a:t>4</a:t>
            </a:fld>
            <a:endParaRPr lang="en-US" dirty="0"/>
          </a:p>
        </p:txBody>
      </p:sp>
      <p:cxnSp>
        <p:nvCxnSpPr>
          <p:cNvPr id="5" name="Gerader Verbinder 4">
            <a:extLst>
              <a:ext uri="{FF2B5EF4-FFF2-40B4-BE49-F238E27FC236}">
                <a16:creationId xmlns:a16="http://schemas.microsoft.com/office/drawing/2014/main" id="{BC9BF21B-F406-CA6C-8921-4E199F2C680D}"/>
              </a:ext>
            </a:extLst>
          </p:cNvPr>
          <p:cNvCxnSpPr>
            <a:cxnSpLocks/>
            <a:endCxn id="6"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6" name="Ellipse 5">
            <a:extLst>
              <a:ext uri="{FF2B5EF4-FFF2-40B4-BE49-F238E27FC236}">
                <a16:creationId xmlns:a16="http://schemas.microsoft.com/office/drawing/2014/main" id="{05355ADC-98BA-3B49-D83E-7E7110ADD71A}"/>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umsplatzhalter 3">
            <a:extLst>
              <a:ext uri="{FF2B5EF4-FFF2-40B4-BE49-F238E27FC236}">
                <a16:creationId xmlns:a16="http://schemas.microsoft.com/office/drawing/2014/main" id="{1A5BC58A-8F55-1BA3-A4C7-15D77C74102D}"/>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14" name="Textfeld 13">
            <a:extLst>
              <a:ext uri="{FF2B5EF4-FFF2-40B4-BE49-F238E27FC236}">
                <a16:creationId xmlns:a16="http://schemas.microsoft.com/office/drawing/2014/main" id="{768D0FF2-3E1B-FA24-00D9-44A5E0DD2D86}"/>
              </a:ext>
            </a:extLst>
          </p:cNvPr>
          <p:cNvSpPr txBox="1"/>
          <p:nvPr/>
        </p:nvSpPr>
        <p:spPr>
          <a:xfrm>
            <a:off x="173984" y="0"/>
            <a:ext cx="2189375" cy="261610"/>
          </a:xfrm>
          <a:prstGeom prst="rect">
            <a:avLst/>
          </a:prstGeom>
          <a:noFill/>
        </p:spPr>
        <p:txBody>
          <a:bodyPr wrap="square">
            <a:spAutoFit/>
          </a:bodyPr>
          <a:lstStyle/>
          <a:p>
            <a:pPr algn="ctr"/>
            <a:r>
              <a:rPr lang="en-US" sz="1100" dirty="0">
                <a:solidFill>
                  <a:srgbClr val="96BACC"/>
                </a:solidFill>
              </a:rPr>
              <a:t>Leptoquarks</a:t>
            </a:r>
          </a:p>
        </p:txBody>
      </p:sp>
      <p:pic>
        <p:nvPicPr>
          <p:cNvPr id="19" name="Picture 18" descr="A diagram of a line with arrows and letters&#10;&#10;Description automatically generated with medium confidence">
            <a:extLst>
              <a:ext uri="{FF2B5EF4-FFF2-40B4-BE49-F238E27FC236}">
                <a16:creationId xmlns:a16="http://schemas.microsoft.com/office/drawing/2014/main" id="{BBF4D096-CBFB-B26B-40C1-B0AEDBB31A67}"/>
              </a:ext>
            </a:extLst>
          </p:cNvPr>
          <p:cNvPicPr>
            <a:picLocks noChangeAspect="1"/>
          </p:cNvPicPr>
          <p:nvPr/>
        </p:nvPicPr>
        <p:blipFill>
          <a:blip r:embed="rId4">
            <a:extLst>
              <a:ext uri="{28A0092B-C50C-407E-A947-70E740481C1C}">
                <a14:useLocalDpi xmlns:a14="http://schemas.microsoft.com/office/drawing/2010/main" val="0"/>
              </a:ext>
            </a:extLst>
          </a:blip>
          <a:srcRect t="2612"/>
          <a:stretch/>
        </p:blipFill>
        <p:spPr>
          <a:xfrm>
            <a:off x="6236907" y="3737220"/>
            <a:ext cx="5103491" cy="2168011"/>
          </a:xfrm>
          <a:prstGeom prst="rect">
            <a:avLst/>
          </a:prstGeom>
        </p:spPr>
      </p:pic>
      <p:pic>
        <p:nvPicPr>
          <p:cNvPr id="21" name="Picture 20" descr="A diagram of a line with arrows and letters&#10;&#10;Description automatically generated">
            <a:extLst>
              <a:ext uri="{FF2B5EF4-FFF2-40B4-BE49-F238E27FC236}">
                <a16:creationId xmlns:a16="http://schemas.microsoft.com/office/drawing/2014/main" id="{14A4ABA9-7A31-68E2-1C82-BE04D784B0EF}"/>
              </a:ext>
            </a:extLst>
          </p:cNvPr>
          <p:cNvPicPr>
            <a:picLocks noChangeAspect="1"/>
          </p:cNvPicPr>
          <p:nvPr/>
        </p:nvPicPr>
        <p:blipFill>
          <a:blip r:embed="rId5">
            <a:extLst>
              <a:ext uri="{28A0092B-C50C-407E-A947-70E740481C1C}">
                <a14:useLocalDpi xmlns:a14="http://schemas.microsoft.com/office/drawing/2010/main" val="0"/>
              </a:ext>
            </a:extLst>
          </a:blip>
          <a:srcRect l="1" t="9681" r="-2113"/>
          <a:stretch/>
        </p:blipFill>
        <p:spPr>
          <a:xfrm>
            <a:off x="596389" y="3447695"/>
            <a:ext cx="5627629" cy="2602757"/>
          </a:xfrm>
          <a:prstGeom prst="rect">
            <a:avLst/>
          </a:prstGeom>
        </p:spPr>
      </p:pic>
    </p:spTree>
    <p:extLst>
      <p:ext uri="{BB962C8B-B14F-4D97-AF65-F5344CB8AC3E}">
        <p14:creationId xmlns:p14="http://schemas.microsoft.com/office/powerpoint/2010/main" val="1808379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C9853-3CB0-8A02-9107-8D70B564BE0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5B6B003-DB08-E639-5F7B-D909CD3640BB}"/>
              </a:ext>
            </a:extLst>
          </p:cNvPr>
          <p:cNvSpPr>
            <a:spLocks noGrp="1"/>
          </p:cNvSpPr>
          <p:nvPr>
            <p:ph type="dt" sz="half" idx="10"/>
          </p:nvPr>
        </p:nvSpPr>
        <p:spPr/>
        <p:txBody>
          <a:bodyPr/>
          <a:lstStyle/>
          <a:p>
            <a:r>
              <a:rPr lang="en-US"/>
              <a:t>13.01.2025</a:t>
            </a:r>
          </a:p>
        </p:txBody>
      </p:sp>
      <p:sp>
        <p:nvSpPr>
          <p:cNvPr id="3" name="Footer Placeholder 2">
            <a:extLst>
              <a:ext uri="{FF2B5EF4-FFF2-40B4-BE49-F238E27FC236}">
                <a16:creationId xmlns:a16="http://schemas.microsoft.com/office/drawing/2014/main" id="{531A19D9-7559-5402-5A89-04C8DF3584DB}"/>
              </a:ext>
            </a:extLst>
          </p:cNvPr>
          <p:cNvSpPr>
            <a:spLocks noGrp="1"/>
          </p:cNvSpPr>
          <p:nvPr>
            <p:ph type="ftr" sz="quarter" idx="11"/>
          </p:nvPr>
        </p:nvSpPr>
        <p:spPr/>
        <p:txBody>
          <a:bodyPr/>
          <a:lstStyle/>
          <a:p>
            <a:r>
              <a:rPr lang="en-US" dirty="0"/>
              <a:t>Maria Leibelt - leptoquarks decaying into the btau final state</a:t>
            </a:r>
          </a:p>
        </p:txBody>
      </p:sp>
      <p:sp>
        <p:nvSpPr>
          <p:cNvPr id="4" name="Slide Number Placeholder 3">
            <a:extLst>
              <a:ext uri="{FF2B5EF4-FFF2-40B4-BE49-F238E27FC236}">
                <a16:creationId xmlns:a16="http://schemas.microsoft.com/office/drawing/2014/main" id="{588FF1F4-B4F7-5C66-EF8B-395E5EB23058}"/>
              </a:ext>
            </a:extLst>
          </p:cNvPr>
          <p:cNvSpPr>
            <a:spLocks noGrp="1"/>
          </p:cNvSpPr>
          <p:nvPr>
            <p:ph type="sldNum" sz="quarter" idx="12"/>
          </p:nvPr>
        </p:nvSpPr>
        <p:spPr/>
        <p:txBody>
          <a:bodyPr/>
          <a:lstStyle/>
          <a:p>
            <a:fld id="{9E4A4AE1-0A76-41A0-8B58-58D6B4CCB40E}" type="slidenum">
              <a:rPr lang="en-US" smtClean="0"/>
              <a:t>40</a:t>
            </a:fld>
            <a:endParaRPr lang="en-US" dirty="0"/>
          </a:p>
        </p:txBody>
      </p:sp>
      <p:cxnSp>
        <p:nvCxnSpPr>
          <p:cNvPr id="7" name="Gerader Verbinder 9">
            <a:extLst>
              <a:ext uri="{FF2B5EF4-FFF2-40B4-BE49-F238E27FC236}">
                <a16:creationId xmlns:a16="http://schemas.microsoft.com/office/drawing/2014/main" id="{2F4E8DDC-5B49-3E5C-49E1-B8EA45EC38A0}"/>
              </a:ext>
            </a:extLst>
          </p:cNvPr>
          <p:cNvCxnSpPr>
            <a:cxnSpLocks/>
            <a:endCxn id="8"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8" name="Ellipse 10">
            <a:extLst>
              <a:ext uri="{FF2B5EF4-FFF2-40B4-BE49-F238E27FC236}">
                <a16:creationId xmlns:a16="http://schemas.microsoft.com/office/drawing/2014/main" id="{57ADB1C2-8E8A-3F5B-9C3A-1910EAC340F5}"/>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22">
            <a:extLst>
              <a:ext uri="{FF2B5EF4-FFF2-40B4-BE49-F238E27FC236}">
                <a16:creationId xmlns:a16="http://schemas.microsoft.com/office/drawing/2014/main" id="{52838448-1888-B538-473B-05E7A6E3264C}"/>
              </a:ext>
            </a:extLst>
          </p:cNvPr>
          <p:cNvCxnSpPr>
            <a:cxnSpLocks/>
            <a:stCxn id="8" idx="6"/>
            <a:endCxn id="10" idx="2"/>
          </p:cNvCxnSpPr>
          <p:nvPr/>
        </p:nvCxnSpPr>
        <p:spPr>
          <a:xfrm>
            <a:off x="1340672" y="278550"/>
            <a:ext cx="1456467" cy="2805"/>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0" name="Ellipse 23">
            <a:extLst>
              <a:ext uri="{FF2B5EF4-FFF2-40B4-BE49-F238E27FC236}">
                <a16:creationId xmlns:a16="http://schemas.microsoft.com/office/drawing/2014/main" id="{5991C9C0-48FC-461D-F9AB-904DB47304A3}"/>
              </a:ext>
            </a:extLst>
          </p:cNvPr>
          <p:cNvSpPr/>
          <p:nvPr/>
        </p:nvSpPr>
        <p:spPr>
          <a:xfrm>
            <a:off x="2797139" y="20935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r Verbinder 24">
            <a:extLst>
              <a:ext uri="{FF2B5EF4-FFF2-40B4-BE49-F238E27FC236}">
                <a16:creationId xmlns:a16="http://schemas.microsoft.com/office/drawing/2014/main" id="{DCF9DD07-55F4-2395-4369-87C06DD4FEBB}"/>
              </a:ext>
            </a:extLst>
          </p:cNvPr>
          <p:cNvCxnSpPr>
            <a:cxnSpLocks/>
            <a:stCxn id="16" idx="6"/>
            <a:endCxn id="12" idx="2"/>
          </p:cNvCxnSpPr>
          <p:nvPr/>
        </p:nvCxnSpPr>
        <p:spPr>
          <a:xfrm flipV="1">
            <a:off x="9402044" y="279311"/>
            <a:ext cx="1462435" cy="169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2" name="Ellipse 25">
            <a:extLst>
              <a:ext uri="{FF2B5EF4-FFF2-40B4-BE49-F238E27FC236}">
                <a16:creationId xmlns:a16="http://schemas.microsoft.com/office/drawing/2014/main" id="{817C0059-8201-FDC7-D483-DD84C5567A37}"/>
              </a:ext>
            </a:extLst>
          </p:cNvPr>
          <p:cNvSpPr/>
          <p:nvPr/>
        </p:nvSpPr>
        <p:spPr>
          <a:xfrm>
            <a:off x="10864479" y="207311"/>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r Verbinder 27">
            <a:extLst>
              <a:ext uri="{FF2B5EF4-FFF2-40B4-BE49-F238E27FC236}">
                <a16:creationId xmlns:a16="http://schemas.microsoft.com/office/drawing/2014/main" id="{7DE43B42-18D0-C785-B8DC-75D9D14ABF12}"/>
              </a:ext>
            </a:extLst>
          </p:cNvPr>
          <p:cNvCxnSpPr>
            <a:cxnSpLocks/>
            <a:stCxn id="19" idx="6"/>
            <a:endCxn id="14" idx="2"/>
          </p:cNvCxnSpPr>
          <p:nvPr/>
        </p:nvCxnSpPr>
        <p:spPr>
          <a:xfrm flipV="1">
            <a:off x="6177085" y="280605"/>
            <a:ext cx="1486460" cy="267"/>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4" name="Ellipse 28">
            <a:extLst>
              <a:ext uri="{FF2B5EF4-FFF2-40B4-BE49-F238E27FC236}">
                <a16:creationId xmlns:a16="http://schemas.microsoft.com/office/drawing/2014/main" id="{E169951D-97B3-18D9-68FB-4166894EBB91}"/>
              </a:ext>
            </a:extLst>
          </p:cNvPr>
          <p:cNvSpPr/>
          <p:nvPr/>
        </p:nvSpPr>
        <p:spPr>
          <a:xfrm>
            <a:off x="7663545" y="208605"/>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Gerader Verbinder 29">
            <a:extLst>
              <a:ext uri="{FF2B5EF4-FFF2-40B4-BE49-F238E27FC236}">
                <a16:creationId xmlns:a16="http://schemas.microsoft.com/office/drawing/2014/main" id="{3747D41F-A594-B1E9-0199-F684AEB3C46F}"/>
              </a:ext>
            </a:extLst>
          </p:cNvPr>
          <p:cNvCxnSpPr>
            <a:cxnSpLocks/>
            <a:stCxn id="14" idx="6"/>
            <a:endCxn id="16" idx="2"/>
          </p:cNvCxnSpPr>
          <p:nvPr/>
        </p:nvCxnSpPr>
        <p:spPr>
          <a:xfrm>
            <a:off x="7807545" y="280605"/>
            <a:ext cx="1450499" cy="402"/>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6" name="Ellipse 30">
            <a:extLst>
              <a:ext uri="{FF2B5EF4-FFF2-40B4-BE49-F238E27FC236}">
                <a16:creationId xmlns:a16="http://schemas.microsoft.com/office/drawing/2014/main" id="{473AF647-CC4D-61C5-53A6-91D041925EB7}"/>
              </a:ext>
            </a:extLst>
          </p:cNvPr>
          <p:cNvSpPr/>
          <p:nvPr/>
        </p:nvSpPr>
        <p:spPr>
          <a:xfrm>
            <a:off x="9258044" y="209007"/>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Gerader Verbinder 31">
            <a:extLst>
              <a:ext uri="{FF2B5EF4-FFF2-40B4-BE49-F238E27FC236}">
                <a16:creationId xmlns:a16="http://schemas.microsoft.com/office/drawing/2014/main" id="{7853E7DE-9CAC-B1CA-509A-D974E67B17EC}"/>
              </a:ext>
            </a:extLst>
          </p:cNvPr>
          <p:cNvCxnSpPr>
            <a:cxnSpLocks/>
            <a:stCxn id="10" idx="6"/>
          </p:cNvCxnSpPr>
          <p:nvPr/>
        </p:nvCxnSpPr>
        <p:spPr>
          <a:xfrm flipV="1">
            <a:off x="2941139" y="280689"/>
            <a:ext cx="1479467" cy="666"/>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cxnSp>
        <p:nvCxnSpPr>
          <p:cNvPr id="18" name="Gerader Verbinder 33">
            <a:extLst>
              <a:ext uri="{FF2B5EF4-FFF2-40B4-BE49-F238E27FC236}">
                <a16:creationId xmlns:a16="http://schemas.microsoft.com/office/drawing/2014/main" id="{E87A282C-886D-0BF4-6E9E-5DC1FB995CD7}"/>
              </a:ext>
            </a:extLst>
          </p:cNvPr>
          <p:cNvCxnSpPr>
            <a:cxnSpLocks/>
            <a:endCxn id="19" idx="2"/>
          </p:cNvCxnSpPr>
          <p:nvPr/>
        </p:nvCxnSpPr>
        <p:spPr>
          <a:xfrm>
            <a:off x="4564606" y="280689"/>
            <a:ext cx="1468479" cy="183"/>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19" name="Ellipse 34">
            <a:extLst>
              <a:ext uri="{FF2B5EF4-FFF2-40B4-BE49-F238E27FC236}">
                <a16:creationId xmlns:a16="http://schemas.microsoft.com/office/drawing/2014/main" id="{53ED6ACD-6D30-BBF0-8ECE-179A83EAF2BB}"/>
              </a:ext>
            </a:extLst>
          </p:cNvPr>
          <p:cNvSpPr/>
          <p:nvPr/>
        </p:nvSpPr>
        <p:spPr>
          <a:xfrm>
            <a:off x="6033085" y="208872"/>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r Verbinder 3">
            <a:extLst>
              <a:ext uri="{FF2B5EF4-FFF2-40B4-BE49-F238E27FC236}">
                <a16:creationId xmlns:a16="http://schemas.microsoft.com/office/drawing/2014/main" id="{2F6986EB-E389-BE92-CD80-D689860CEE7F}"/>
              </a:ext>
            </a:extLst>
          </p:cNvPr>
          <p:cNvCxnSpPr>
            <a:cxnSpLocks/>
          </p:cNvCxnSpPr>
          <p:nvPr/>
        </p:nvCxnSpPr>
        <p:spPr>
          <a:xfrm>
            <a:off x="11008479" y="279311"/>
            <a:ext cx="1184475"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22" name="Ellipse 32">
            <a:extLst>
              <a:ext uri="{FF2B5EF4-FFF2-40B4-BE49-F238E27FC236}">
                <a16:creationId xmlns:a16="http://schemas.microsoft.com/office/drawing/2014/main" id="{96DE2141-CCB1-F47E-118C-D5B583390C32}"/>
              </a:ext>
            </a:extLst>
          </p:cNvPr>
          <p:cNvSpPr/>
          <p:nvPr/>
        </p:nvSpPr>
        <p:spPr>
          <a:xfrm>
            <a:off x="4420606" y="208689"/>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el 1">
            <a:extLst>
              <a:ext uri="{FF2B5EF4-FFF2-40B4-BE49-F238E27FC236}">
                <a16:creationId xmlns:a16="http://schemas.microsoft.com/office/drawing/2014/main" id="{B0C2EED6-DA83-C95E-BCC8-EC0E8917FBB1}"/>
              </a:ext>
            </a:extLst>
          </p:cNvPr>
          <p:cNvSpPr txBox="1">
            <a:spLocks/>
          </p:cNvSpPr>
          <p:nvPr/>
        </p:nvSpPr>
        <p:spPr>
          <a:xfrm>
            <a:off x="493159" y="365124"/>
            <a:ext cx="11188557" cy="850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Verdana" panose="020B0604030504040204" pitchFamily="34" charset="0"/>
                <a:cs typeface="Aptos Serif" panose="020B0502040204020203" pitchFamily="18" charset="0"/>
              </a:defRPr>
            </a:lvl1pPr>
          </a:lstStyle>
          <a:p>
            <a:r>
              <a:rPr lang="en-US" dirty="0"/>
              <a:t>Likelihood function</a:t>
            </a:r>
          </a:p>
        </p:txBody>
      </p:sp>
      <p:grpSp>
        <p:nvGrpSpPr>
          <p:cNvPr id="28" name="Group 27">
            <a:extLst>
              <a:ext uri="{FF2B5EF4-FFF2-40B4-BE49-F238E27FC236}">
                <a16:creationId xmlns:a16="http://schemas.microsoft.com/office/drawing/2014/main" id="{C352C2CD-ABCB-D5AD-73E9-5152F279DAB9}"/>
              </a:ext>
            </a:extLst>
          </p:cNvPr>
          <p:cNvGrpSpPr/>
          <p:nvPr/>
        </p:nvGrpSpPr>
        <p:grpSpPr>
          <a:xfrm>
            <a:off x="744141" y="2355636"/>
            <a:ext cx="10686592" cy="2146727"/>
            <a:chOff x="928687" y="2784511"/>
            <a:chExt cx="10686592" cy="2146727"/>
          </a:xfrm>
        </p:grpSpPr>
        <p:pic>
          <p:nvPicPr>
            <p:cNvPr id="21" name="Picture 20">
              <a:extLst>
                <a:ext uri="{FF2B5EF4-FFF2-40B4-BE49-F238E27FC236}">
                  <a16:creationId xmlns:a16="http://schemas.microsoft.com/office/drawing/2014/main" id="{9C89419D-53B8-BBC2-FE97-271A1167342A}"/>
                </a:ext>
              </a:extLst>
            </p:cNvPr>
            <p:cNvPicPr>
              <a:picLocks noChangeAspect="1"/>
            </p:cNvPicPr>
            <p:nvPr/>
          </p:nvPicPr>
          <p:blipFill>
            <a:blip r:embed="rId3"/>
            <a:stretch>
              <a:fillRect/>
            </a:stretch>
          </p:blipFill>
          <p:spPr>
            <a:xfrm>
              <a:off x="928687" y="2784511"/>
              <a:ext cx="10334625" cy="1638300"/>
            </a:xfrm>
            <a:prstGeom prst="rect">
              <a:avLst/>
            </a:prstGeom>
          </p:spPr>
        </p:pic>
        <p:sp>
          <p:nvSpPr>
            <p:cNvPr id="24" name="Right Brace 23">
              <a:extLst>
                <a:ext uri="{FF2B5EF4-FFF2-40B4-BE49-F238E27FC236}">
                  <a16:creationId xmlns:a16="http://schemas.microsoft.com/office/drawing/2014/main" id="{775CA150-479B-C27C-5B05-2E97F8375EBA}"/>
                </a:ext>
              </a:extLst>
            </p:cNvPr>
            <p:cNvSpPr/>
            <p:nvPr/>
          </p:nvSpPr>
          <p:spPr>
            <a:xfrm rot="5400000">
              <a:off x="5031510" y="1899050"/>
              <a:ext cx="365125" cy="49605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4D48F678-CEB3-C63D-4671-C318D6429C2C}"/>
                </a:ext>
              </a:extLst>
            </p:cNvPr>
            <p:cNvSpPr/>
            <p:nvPr/>
          </p:nvSpPr>
          <p:spPr>
            <a:xfrm rot="5400000">
              <a:off x="9455586" y="2754182"/>
              <a:ext cx="365126" cy="32503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51675DD-00C9-8A62-DF4B-F0D10CD57D67}"/>
                    </a:ext>
                  </a:extLst>
                </p:cNvPr>
                <p:cNvSpPr txBox="1"/>
                <p:nvPr/>
              </p:nvSpPr>
              <p:spPr>
                <a:xfrm>
                  <a:off x="7679420" y="4561906"/>
                  <a:ext cx="3935859" cy="369332"/>
                </a:xfrm>
                <a:prstGeom prst="rect">
                  <a:avLst/>
                </a:prstGeom>
                <a:noFill/>
              </p:spPr>
              <p:txBody>
                <a:bodyPr wrap="square" rtlCol="0">
                  <a:spAutoFit/>
                </a:bodyPr>
                <a:lstStyle/>
                <a:p>
                  <a:pPr algn="ctr"/>
                  <a:r>
                    <a:rPr lang="en-US" dirty="0"/>
                    <a:t>Gaussian</a:t>
                  </a:r>
                  <a14:m>
                    <m:oMath xmlns:m="http://schemas.openxmlformats.org/officeDocument/2006/math">
                      <m:r>
                        <a:rPr lang="de-DE" b="0" i="1" smtClean="0">
                          <a:latin typeface="Cambria Math" panose="02040503050406030204" pitchFamily="18" charset="0"/>
                        </a:rPr>
                        <m:t>→</m:t>
                      </m:r>
                    </m:oMath>
                  </a14:m>
                  <a:r>
                    <a:rPr lang="en-US" dirty="0"/>
                    <a:t>systematic uncertainties</a:t>
                  </a:r>
                </a:p>
              </p:txBody>
            </p:sp>
          </mc:Choice>
          <mc:Fallback xmlns="">
            <p:sp>
              <p:nvSpPr>
                <p:cNvPr id="26" name="TextBox 25">
                  <a:extLst>
                    <a:ext uri="{FF2B5EF4-FFF2-40B4-BE49-F238E27FC236}">
                      <a16:creationId xmlns:a16="http://schemas.microsoft.com/office/drawing/2014/main" id="{051675DD-00C9-8A62-DF4B-F0D10CD57D67}"/>
                    </a:ext>
                  </a:extLst>
                </p:cNvPr>
                <p:cNvSpPr txBox="1">
                  <a:spLocks noRot="1" noChangeAspect="1" noMove="1" noResize="1" noEditPoints="1" noAdjustHandles="1" noChangeArrowheads="1" noChangeShapeType="1" noTextEdit="1"/>
                </p:cNvSpPr>
                <p:nvPr/>
              </p:nvSpPr>
              <p:spPr>
                <a:xfrm>
                  <a:off x="7679420" y="4561906"/>
                  <a:ext cx="3935859" cy="369332"/>
                </a:xfrm>
                <a:prstGeom prst="rect">
                  <a:avLst/>
                </a:prstGeom>
                <a:blipFill>
                  <a:blip r:embed="rId4"/>
                  <a:stretch>
                    <a:fillRect t="-8197" b="-2623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2B2CE7E-B1B0-56F8-B7A4-E077D7102E5F}"/>
                </a:ext>
              </a:extLst>
            </p:cNvPr>
            <p:cNvSpPr txBox="1"/>
            <p:nvPr/>
          </p:nvSpPr>
          <p:spPr>
            <a:xfrm>
              <a:off x="2733778" y="4561906"/>
              <a:ext cx="4960587" cy="369332"/>
            </a:xfrm>
            <a:prstGeom prst="rect">
              <a:avLst/>
            </a:prstGeom>
            <a:noFill/>
          </p:spPr>
          <p:txBody>
            <a:bodyPr wrap="square" rtlCol="0">
              <a:spAutoFit/>
            </a:bodyPr>
            <a:lstStyle/>
            <a:p>
              <a:pPr algn="ctr"/>
              <a:r>
                <a:rPr lang="de-DE" dirty="0"/>
                <a:t>Poisson</a:t>
              </a:r>
              <a:endParaRPr lang="en-US" dirty="0"/>
            </a:p>
          </p:txBody>
        </p:sp>
      </p:grpSp>
    </p:spTree>
    <p:extLst>
      <p:ext uri="{BB962C8B-B14F-4D97-AF65-F5344CB8AC3E}">
        <p14:creationId xmlns:p14="http://schemas.microsoft.com/office/powerpoint/2010/main" val="210089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0C8D3-CDCB-9EBE-25DB-456E34997E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9D5F95-1C6B-A90A-99F9-FEE8193E92F4}"/>
              </a:ext>
            </a:extLst>
          </p:cNvPr>
          <p:cNvSpPr>
            <a:spLocks noGrp="1"/>
          </p:cNvSpPr>
          <p:nvPr>
            <p:ph type="title"/>
          </p:nvPr>
        </p:nvSpPr>
        <p:spPr/>
        <p:txBody>
          <a:bodyPr/>
          <a:lstStyle/>
          <a:p>
            <a:r>
              <a:rPr lang="en-US" dirty="0"/>
              <a:t>Scalar vs. Vector Leptoquarks</a:t>
            </a:r>
          </a:p>
        </p:txBody>
      </p:sp>
      <mc:AlternateContent xmlns:mc="http://schemas.openxmlformats.org/markup-compatibility/2006" xmlns:a14="http://schemas.microsoft.com/office/drawing/2010/main">
        <mc:Choice Requires="a14">
          <p:sp>
            <p:nvSpPr>
              <p:cNvPr id="11" name="Inhaltsplatzhalter 10">
                <a:extLst>
                  <a:ext uri="{FF2B5EF4-FFF2-40B4-BE49-F238E27FC236}">
                    <a16:creationId xmlns:a16="http://schemas.microsoft.com/office/drawing/2014/main" id="{2B720493-B31D-0F99-9B87-6D90A7BF7839}"/>
                  </a:ext>
                </a:extLst>
              </p:cNvPr>
              <p:cNvSpPr>
                <a:spLocks noGrp="1"/>
              </p:cNvSpPr>
              <p:nvPr>
                <p:ph idx="1"/>
              </p:nvPr>
            </p:nvSpPr>
            <p:spPr/>
            <p:txBody>
              <a:bodyPr>
                <a:normAutofit/>
              </a:bodyPr>
              <a:lstStyle/>
              <a:p>
                <a:pPr marL="0" indent="0">
                  <a:buNone/>
                </a:pPr>
                <a:r>
                  <a:rPr lang="en-US" b="1" dirty="0"/>
                  <a:t>Scalar Leptoquarks:</a:t>
                </a:r>
              </a:p>
              <a:p>
                <a:r>
                  <a:rPr lang="en-US" dirty="0"/>
                  <a:t>Can be “simply” added to the Standard Model (SM)</a:t>
                </a:r>
              </a:p>
              <a:p>
                <a:r>
                  <a:rPr lang="en-US" dirty="0"/>
                  <a:t>Addition of Yukawa terms to the Lagrangian of the SM</a:t>
                </a:r>
              </a:p>
              <a:p>
                <a:pPr marL="0" indent="0">
                  <a:buNone/>
                </a:pPr>
                <a:endParaRPr lang="en-US" dirty="0"/>
              </a:p>
              <a:p>
                <a:pPr marL="0" indent="0">
                  <a:buNone/>
                </a:pPr>
                <a:r>
                  <a:rPr lang="en-US" b="1" dirty="0"/>
                  <a:t>Vector Leptoquarks:</a:t>
                </a:r>
              </a:p>
              <a:p>
                <a:r>
                  <a:rPr lang="en-US" dirty="0"/>
                  <a:t>Introduction of a new gauge interaction </a:t>
                </a:r>
              </a:p>
              <a:p>
                <a:r>
                  <a:rPr lang="en-US" dirty="0"/>
                  <a:t>Require a bigger symmetry group</a:t>
                </a:r>
              </a:p>
              <a:p>
                <a:r>
                  <a:rPr lang="en-US" dirty="0"/>
                  <a:t>Theories predict more heavy-mass particles (coloron: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oMath>
                </a14:m>
                <a:r>
                  <a:rPr lang="en-US" dirty="0"/>
                  <a:t>, heavy “Z”: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𝑍</m:t>
                        </m:r>
                      </m:e>
                      <m:sup>
                        <m:r>
                          <a:rPr lang="de-DE" b="0" i="1" smtClean="0">
                            <a:latin typeface="Cambria Math" panose="02040503050406030204" pitchFamily="18" charset="0"/>
                          </a:rPr>
                          <m:t>′</m:t>
                        </m:r>
                      </m:sup>
                    </m:sSup>
                  </m:oMath>
                </a14:m>
                <a:r>
                  <a:rPr lang="en-US" dirty="0"/>
                  <a:t>)</a:t>
                </a:r>
              </a:p>
              <a:p>
                <a:r>
                  <a:rPr lang="en-US" dirty="0"/>
                  <a:t>Two main different scenarios, depending on the strength of the coupling:</a:t>
                </a:r>
              </a:p>
              <a:p>
                <a:pPr marL="534988" lvl="1"/>
                <a:r>
                  <a:rPr lang="en-US" dirty="0"/>
                  <a:t>Minimal Coupling (simplest interaction between a field and a gauge field)</a:t>
                </a:r>
              </a:p>
              <a:p>
                <a:pPr marL="534988" lvl="1"/>
                <a:r>
                  <a:rPr lang="en-US" dirty="0"/>
                  <a:t>Yang-Mills (considers more complicated dynamics)</a:t>
                </a:r>
              </a:p>
            </p:txBody>
          </p:sp>
        </mc:Choice>
        <mc:Fallback xmlns="">
          <p:sp>
            <p:nvSpPr>
              <p:cNvPr id="11" name="Inhaltsplatzhalter 10">
                <a:extLst>
                  <a:ext uri="{FF2B5EF4-FFF2-40B4-BE49-F238E27FC236}">
                    <a16:creationId xmlns:a16="http://schemas.microsoft.com/office/drawing/2014/main" id="{2B720493-B31D-0F99-9B87-6D90A7BF7839}"/>
                  </a:ext>
                </a:extLst>
              </p:cNvPr>
              <p:cNvSpPr>
                <a:spLocks noGrp="1" noRot="1" noChangeAspect="1" noMove="1" noResize="1" noEditPoints="1" noAdjustHandles="1" noChangeArrowheads="1" noChangeShapeType="1" noTextEdit="1"/>
              </p:cNvSpPr>
              <p:nvPr>
                <p:ph idx="1"/>
              </p:nvPr>
            </p:nvSpPr>
            <p:spPr>
              <a:blipFill>
                <a:blip r:embed="rId3"/>
                <a:stretch>
                  <a:fillRect l="-872" t="-1551"/>
                </a:stretch>
              </a:blipFill>
            </p:spPr>
            <p:txBody>
              <a:bodyPr/>
              <a:lstStyle/>
              <a:p>
                <a:r>
                  <a:rPr lang="en-US">
                    <a:noFill/>
                  </a:rPr>
                  <a:t> </a:t>
                </a:r>
              </a:p>
            </p:txBody>
          </p:sp>
        </mc:Fallback>
      </mc:AlternateContent>
      <p:sp>
        <p:nvSpPr>
          <p:cNvPr id="16" name="Fußzeilenplatzhalter 15">
            <a:extLst>
              <a:ext uri="{FF2B5EF4-FFF2-40B4-BE49-F238E27FC236}">
                <a16:creationId xmlns:a16="http://schemas.microsoft.com/office/drawing/2014/main" id="{F24A91A6-2A80-61DD-BD01-E038F3359E2B}"/>
              </a:ext>
            </a:extLst>
          </p:cNvPr>
          <p:cNvSpPr>
            <a:spLocks noGrp="1"/>
          </p:cNvSpPr>
          <p:nvPr>
            <p:ph type="ftr" sz="quarter" idx="11"/>
          </p:nvPr>
        </p:nvSpPr>
        <p:spPr/>
        <p:txBody>
          <a:bodyPr/>
          <a:lstStyle/>
          <a:p>
            <a:r>
              <a:rPr lang="en-US" dirty="0"/>
              <a:t>Maria Leibelt - leptoquarks decaying into the btau final state</a:t>
            </a:r>
          </a:p>
        </p:txBody>
      </p:sp>
      <p:sp>
        <p:nvSpPr>
          <p:cNvPr id="17" name="Foliennummernplatzhalter 16">
            <a:extLst>
              <a:ext uri="{FF2B5EF4-FFF2-40B4-BE49-F238E27FC236}">
                <a16:creationId xmlns:a16="http://schemas.microsoft.com/office/drawing/2014/main" id="{473D7F54-CF27-5EC2-66B3-4382C67C7F0E}"/>
              </a:ext>
            </a:extLst>
          </p:cNvPr>
          <p:cNvSpPr>
            <a:spLocks noGrp="1"/>
          </p:cNvSpPr>
          <p:nvPr>
            <p:ph type="sldNum" sz="quarter" idx="12"/>
          </p:nvPr>
        </p:nvSpPr>
        <p:spPr/>
        <p:txBody>
          <a:bodyPr/>
          <a:lstStyle/>
          <a:p>
            <a:fld id="{9E4A4AE1-0A76-41A0-8B58-58D6B4CCB40E}" type="slidenum">
              <a:rPr lang="en-US" smtClean="0"/>
              <a:t>5</a:t>
            </a:fld>
            <a:endParaRPr lang="en-US" dirty="0"/>
          </a:p>
        </p:txBody>
      </p:sp>
      <p:cxnSp>
        <p:nvCxnSpPr>
          <p:cNvPr id="5" name="Gerader Verbinder 4">
            <a:extLst>
              <a:ext uri="{FF2B5EF4-FFF2-40B4-BE49-F238E27FC236}">
                <a16:creationId xmlns:a16="http://schemas.microsoft.com/office/drawing/2014/main" id="{A241C6F3-C4E1-0AFC-407F-3E72DAEE2081}"/>
              </a:ext>
            </a:extLst>
          </p:cNvPr>
          <p:cNvCxnSpPr>
            <a:cxnSpLocks/>
            <a:endCxn id="6"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6" name="Ellipse 5">
            <a:extLst>
              <a:ext uri="{FF2B5EF4-FFF2-40B4-BE49-F238E27FC236}">
                <a16:creationId xmlns:a16="http://schemas.microsoft.com/office/drawing/2014/main" id="{C4E70415-ADE4-B5DF-F127-6740C9D9E8CE}"/>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umsplatzhalter 3">
            <a:extLst>
              <a:ext uri="{FF2B5EF4-FFF2-40B4-BE49-F238E27FC236}">
                <a16:creationId xmlns:a16="http://schemas.microsoft.com/office/drawing/2014/main" id="{42CAFE6A-7D80-BB49-D32C-F3F1BC381099}"/>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14" name="Textfeld 13">
            <a:extLst>
              <a:ext uri="{FF2B5EF4-FFF2-40B4-BE49-F238E27FC236}">
                <a16:creationId xmlns:a16="http://schemas.microsoft.com/office/drawing/2014/main" id="{906E4CBF-D004-065B-DF8F-D2D91ED7A4FD}"/>
              </a:ext>
            </a:extLst>
          </p:cNvPr>
          <p:cNvSpPr txBox="1"/>
          <p:nvPr/>
        </p:nvSpPr>
        <p:spPr>
          <a:xfrm>
            <a:off x="173984" y="0"/>
            <a:ext cx="2189375" cy="261610"/>
          </a:xfrm>
          <a:prstGeom prst="rect">
            <a:avLst/>
          </a:prstGeom>
          <a:noFill/>
        </p:spPr>
        <p:txBody>
          <a:bodyPr wrap="square">
            <a:spAutoFit/>
          </a:bodyPr>
          <a:lstStyle/>
          <a:p>
            <a:pPr algn="ctr"/>
            <a:r>
              <a:rPr lang="en-US" sz="1100" dirty="0">
                <a:solidFill>
                  <a:srgbClr val="96BACC"/>
                </a:solidFill>
              </a:rPr>
              <a:t>Leptoquarks</a:t>
            </a:r>
          </a:p>
        </p:txBody>
      </p:sp>
    </p:spTree>
    <p:extLst>
      <p:ext uri="{BB962C8B-B14F-4D97-AF65-F5344CB8AC3E}">
        <p14:creationId xmlns:p14="http://schemas.microsoft.com/office/powerpoint/2010/main" val="330514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1C372-4E01-FA08-C294-2FB9DC1D09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09722A-A914-CB14-08CA-1A7383F2FAB5}"/>
              </a:ext>
            </a:extLst>
          </p:cNvPr>
          <p:cNvSpPr>
            <a:spLocks noGrp="1"/>
          </p:cNvSpPr>
          <p:nvPr>
            <p:ph type="title"/>
          </p:nvPr>
        </p:nvSpPr>
        <p:spPr/>
        <p:txBody>
          <a:bodyPr/>
          <a:lstStyle/>
          <a:p>
            <a:r>
              <a:rPr lang="en-US" dirty="0"/>
              <a:t>Production Modes</a:t>
            </a:r>
          </a:p>
        </p:txBody>
      </p:sp>
      <p:sp>
        <p:nvSpPr>
          <p:cNvPr id="16" name="Fußzeilenplatzhalter 15">
            <a:extLst>
              <a:ext uri="{FF2B5EF4-FFF2-40B4-BE49-F238E27FC236}">
                <a16:creationId xmlns:a16="http://schemas.microsoft.com/office/drawing/2014/main" id="{7CD02429-1A6A-B4B8-0759-3E6EDCFE60C4}"/>
              </a:ext>
            </a:extLst>
          </p:cNvPr>
          <p:cNvSpPr>
            <a:spLocks noGrp="1"/>
          </p:cNvSpPr>
          <p:nvPr>
            <p:ph type="ftr" sz="quarter" idx="11"/>
          </p:nvPr>
        </p:nvSpPr>
        <p:spPr/>
        <p:txBody>
          <a:bodyPr/>
          <a:lstStyle/>
          <a:p>
            <a:r>
              <a:rPr lang="en-US" dirty="0"/>
              <a:t>Maria Leibelt - leptoquarks decaying into the btau final state</a:t>
            </a:r>
          </a:p>
        </p:txBody>
      </p:sp>
      <p:sp>
        <p:nvSpPr>
          <p:cNvPr id="17" name="Foliennummernplatzhalter 16">
            <a:extLst>
              <a:ext uri="{FF2B5EF4-FFF2-40B4-BE49-F238E27FC236}">
                <a16:creationId xmlns:a16="http://schemas.microsoft.com/office/drawing/2014/main" id="{8000F1D3-E7D3-F683-A8CF-1D24E2853872}"/>
              </a:ext>
            </a:extLst>
          </p:cNvPr>
          <p:cNvSpPr>
            <a:spLocks noGrp="1"/>
          </p:cNvSpPr>
          <p:nvPr>
            <p:ph type="sldNum" sz="quarter" idx="12"/>
          </p:nvPr>
        </p:nvSpPr>
        <p:spPr/>
        <p:txBody>
          <a:bodyPr/>
          <a:lstStyle/>
          <a:p>
            <a:fld id="{9E4A4AE1-0A76-41A0-8B58-58D6B4CCB40E}" type="slidenum">
              <a:rPr lang="en-US" smtClean="0"/>
              <a:t>6</a:t>
            </a:fld>
            <a:endParaRPr lang="en-US" dirty="0"/>
          </a:p>
        </p:txBody>
      </p:sp>
      <p:cxnSp>
        <p:nvCxnSpPr>
          <p:cNvPr id="5" name="Gerader Verbinder 4">
            <a:extLst>
              <a:ext uri="{FF2B5EF4-FFF2-40B4-BE49-F238E27FC236}">
                <a16:creationId xmlns:a16="http://schemas.microsoft.com/office/drawing/2014/main" id="{A398E731-A2DD-6430-389E-6E71F37A9BA4}"/>
              </a:ext>
            </a:extLst>
          </p:cNvPr>
          <p:cNvCxnSpPr>
            <a:cxnSpLocks/>
            <a:endCxn id="6"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6" name="Ellipse 5">
            <a:extLst>
              <a:ext uri="{FF2B5EF4-FFF2-40B4-BE49-F238E27FC236}">
                <a16:creationId xmlns:a16="http://schemas.microsoft.com/office/drawing/2014/main" id="{3B76C4E5-1730-6DB8-D479-7E484B90635E}"/>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umsplatzhalter 3">
            <a:extLst>
              <a:ext uri="{FF2B5EF4-FFF2-40B4-BE49-F238E27FC236}">
                <a16:creationId xmlns:a16="http://schemas.microsoft.com/office/drawing/2014/main" id="{ECDD10FC-180D-3F35-57B9-401CE30D6B75}"/>
              </a:ext>
            </a:extLst>
          </p:cNvPr>
          <p:cNvSpPr>
            <a:spLocks noGrp="1"/>
          </p:cNvSpPr>
          <p:nvPr>
            <p:ph type="dt" sz="half" idx="10"/>
          </p:nvPr>
        </p:nvSpPr>
        <p:spPr>
          <a:xfrm>
            <a:off x="493159" y="6500186"/>
            <a:ext cx="3088241" cy="365125"/>
          </a:xfrm>
        </p:spPr>
        <p:txBody>
          <a:bodyPr/>
          <a:lstStyle/>
          <a:p>
            <a:r>
              <a:rPr lang="en-US"/>
              <a:t>13.01.2025</a:t>
            </a:r>
            <a:endParaRPr lang="en-US" dirty="0"/>
          </a:p>
        </p:txBody>
      </p:sp>
      <p:pic>
        <p:nvPicPr>
          <p:cNvPr id="19" name="Grafik 18">
            <a:extLst>
              <a:ext uri="{FF2B5EF4-FFF2-40B4-BE49-F238E27FC236}">
                <a16:creationId xmlns:a16="http://schemas.microsoft.com/office/drawing/2014/main" id="{C5BE33C2-6A51-CD89-4795-A4D961FCA0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6864" y="24159"/>
            <a:ext cx="12164602" cy="6841152"/>
          </a:xfrm>
          <a:prstGeom prst="rect">
            <a:avLst/>
          </a:prstGeom>
        </p:spPr>
      </p:pic>
      <p:sp>
        <p:nvSpPr>
          <p:cNvPr id="11" name="Inhaltsplatzhalter 10">
            <a:extLst>
              <a:ext uri="{FF2B5EF4-FFF2-40B4-BE49-F238E27FC236}">
                <a16:creationId xmlns:a16="http://schemas.microsoft.com/office/drawing/2014/main" id="{505FEE47-28AF-992B-4E5D-0B3E91C440B1}"/>
              </a:ext>
            </a:extLst>
          </p:cNvPr>
          <p:cNvSpPr>
            <a:spLocks noGrp="1"/>
          </p:cNvSpPr>
          <p:nvPr>
            <p:ph idx="1"/>
          </p:nvPr>
        </p:nvSpPr>
        <p:spPr>
          <a:xfrm>
            <a:off x="1774450" y="3429000"/>
            <a:ext cx="3339101" cy="639930"/>
          </a:xfrm>
        </p:spPr>
        <p:txBody>
          <a:bodyPr/>
          <a:lstStyle/>
          <a:p>
            <a:pPr marL="0" indent="0" algn="ctr">
              <a:buNone/>
            </a:pPr>
            <a:r>
              <a:rPr lang="en-US" dirty="0"/>
              <a:t>Pair Production</a:t>
            </a:r>
          </a:p>
        </p:txBody>
      </p:sp>
      <p:sp>
        <p:nvSpPr>
          <p:cNvPr id="20" name="Inhaltsplatzhalter 10">
            <a:extLst>
              <a:ext uri="{FF2B5EF4-FFF2-40B4-BE49-F238E27FC236}">
                <a16:creationId xmlns:a16="http://schemas.microsoft.com/office/drawing/2014/main" id="{1F8BBF3C-52E6-B17D-41C5-2839BACF710E}"/>
              </a:ext>
            </a:extLst>
          </p:cNvPr>
          <p:cNvSpPr txBox="1">
            <a:spLocks/>
          </p:cNvSpPr>
          <p:nvPr/>
        </p:nvSpPr>
        <p:spPr>
          <a:xfrm>
            <a:off x="7012966" y="3429000"/>
            <a:ext cx="3339101" cy="710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Single Production</a:t>
            </a:r>
          </a:p>
        </p:txBody>
      </p:sp>
      <p:sp>
        <p:nvSpPr>
          <p:cNvPr id="21" name="Inhaltsplatzhalter 10">
            <a:extLst>
              <a:ext uri="{FF2B5EF4-FFF2-40B4-BE49-F238E27FC236}">
                <a16:creationId xmlns:a16="http://schemas.microsoft.com/office/drawing/2014/main" id="{2C9ED578-61A1-8101-4D99-58FE8C3D911C}"/>
              </a:ext>
            </a:extLst>
          </p:cNvPr>
          <p:cNvSpPr txBox="1">
            <a:spLocks/>
          </p:cNvSpPr>
          <p:nvPr/>
        </p:nvSpPr>
        <p:spPr>
          <a:xfrm>
            <a:off x="1774451" y="6105073"/>
            <a:ext cx="3339101" cy="639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Resonant Production</a:t>
            </a:r>
          </a:p>
        </p:txBody>
      </p:sp>
      <p:sp>
        <p:nvSpPr>
          <p:cNvPr id="22" name="Inhaltsplatzhalter 10">
            <a:extLst>
              <a:ext uri="{FF2B5EF4-FFF2-40B4-BE49-F238E27FC236}">
                <a16:creationId xmlns:a16="http://schemas.microsoft.com/office/drawing/2014/main" id="{C55DD36D-48BB-F94F-DDB9-8D1FA786B397}"/>
              </a:ext>
            </a:extLst>
          </p:cNvPr>
          <p:cNvSpPr txBox="1">
            <a:spLocks/>
          </p:cNvSpPr>
          <p:nvPr/>
        </p:nvSpPr>
        <p:spPr>
          <a:xfrm>
            <a:off x="7012967" y="6105073"/>
            <a:ext cx="3339101" cy="577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ath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Lath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Drell-Yan Production</a:t>
            </a:r>
          </a:p>
        </p:txBody>
      </p:sp>
      <p:sp>
        <p:nvSpPr>
          <p:cNvPr id="3" name="Textfeld 13">
            <a:extLst>
              <a:ext uri="{FF2B5EF4-FFF2-40B4-BE49-F238E27FC236}">
                <a16:creationId xmlns:a16="http://schemas.microsoft.com/office/drawing/2014/main" id="{D20300C5-2694-B1C1-6117-764536F65A88}"/>
              </a:ext>
            </a:extLst>
          </p:cNvPr>
          <p:cNvSpPr txBox="1"/>
          <p:nvPr/>
        </p:nvSpPr>
        <p:spPr>
          <a:xfrm>
            <a:off x="173984" y="0"/>
            <a:ext cx="2189375" cy="261610"/>
          </a:xfrm>
          <a:prstGeom prst="rect">
            <a:avLst/>
          </a:prstGeom>
          <a:noFill/>
        </p:spPr>
        <p:txBody>
          <a:bodyPr wrap="square">
            <a:spAutoFit/>
          </a:bodyPr>
          <a:lstStyle/>
          <a:p>
            <a:pPr algn="ctr"/>
            <a:r>
              <a:rPr lang="en-US" sz="1100" dirty="0">
                <a:solidFill>
                  <a:srgbClr val="96BACC"/>
                </a:solidFill>
              </a:rPr>
              <a:t>Leptoquarks</a:t>
            </a:r>
          </a:p>
        </p:txBody>
      </p:sp>
    </p:spTree>
    <p:extLst>
      <p:ext uri="{BB962C8B-B14F-4D97-AF65-F5344CB8AC3E}">
        <p14:creationId xmlns:p14="http://schemas.microsoft.com/office/powerpoint/2010/main" val="60022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2124-3E37-8219-D3CB-62F43BBDBD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40F1B2-ADBF-986A-433E-D665949A76C7}"/>
              </a:ext>
            </a:extLst>
          </p:cNvPr>
          <p:cNvSpPr>
            <a:spLocks noGrp="1"/>
          </p:cNvSpPr>
          <p:nvPr>
            <p:ph type="title"/>
          </p:nvPr>
        </p:nvSpPr>
        <p:spPr/>
        <p:txBody>
          <a:bodyPr>
            <a:normAutofit/>
          </a:bodyPr>
          <a:lstStyle/>
          <a:p>
            <a:r>
              <a:rPr lang="en-US" dirty="0"/>
              <a:t>Pair Production</a:t>
            </a:r>
          </a:p>
        </p:txBody>
      </p:sp>
      <p:sp>
        <p:nvSpPr>
          <p:cNvPr id="22" name="Fußzeilenplatzhalter 21">
            <a:extLst>
              <a:ext uri="{FF2B5EF4-FFF2-40B4-BE49-F238E27FC236}">
                <a16:creationId xmlns:a16="http://schemas.microsoft.com/office/drawing/2014/main" id="{736F26C3-F883-C389-6E56-C723D82E1260}"/>
              </a:ext>
            </a:extLst>
          </p:cNvPr>
          <p:cNvSpPr>
            <a:spLocks noGrp="1"/>
          </p:cNvSpPr>
          <p:nvPr>
            <p:ph type="ftr" sz="quarter" idx="11"/>
          </p:nvPr>
        </p:nvSpPr>
        <p:spPr/>
        <p:txBody>
          <a:bodyPr/>
          <a:lstStyle/>
          <a:p>
            <a:r>
              <a:rPr lang="en-US" dirty="0"/>
              <a:t>Maria Leibelt - leptoquarks decaying into the btau final state</a:t>
            </a:r>
          </a:p>
        </p:txBody>
      </p:sp>
      <p:sp>
        <p:nvSpPr>
          <p:cNvPr id="23" name="Foliennummernplatzhalter 22">
            <a:extLst>
              <a:ext uri="{FF2B5EF4-FFF2-40B4-BE49-F238E27FC236}">
                <a16:creationId xmlns:a16="http://schemas.microsoft.com/office/drawing/2014/main" id="{423E279A-876A-E8D3-3F8E-ED7FF2EE9EC4}"/>
              </a:ext>
            </a:extLst>
          </p:cNvPr>
          <p:cNvSpPr>
            <a:spLocks noGrp="1"/>
          </p:cNvSpPr>
          <p:nvPr>
            <p:ph type="sldNum" sz="quarter" idx="12"/>
          </p:nvPr>
        </p:nvSpPr>
        <p:spPr/>
        <p:txBody>
          <a:bodyPr/>
          <a:lstStyle/>
          <a:p>
            <a:fld id="{9E4A4AE1-0A76-41A0-8B58-58D6B4CCB40E}" type="slidenum">
              <a:rPr lang="en-US" smtClean="0"/>
              <a:t>7</a:t>
            </a:fld>
            <a:endParaRPr lang="en-US"/>
          </a:p>
        </p:txBody>
      </p:sp>
      <p:cxnSp>
        <p:nvCxnSpPr>
          <p:cNvPr id="4" name="Gerader Verbinder 3">
            <a:extLst>
              <a:ext uri="{FF2B5EF4-FFF2-40B4-BE49-F238E27FC236}">
                <a16:creationId xmlns:a16="http://schemas.microsoft.com/office/drawing/2014/main" id="{CE99D9D2-7C45-260B-BAFB-3C4B95FF5837}"/>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CDDA907B-E18E-89E9-4CA8-7251323E4B5A}"/>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umsplatzhalter 3">
            <a:extLst>
              <a:ext uri="{FF2B5EF4-FFF2-40B4-BE49-F238E27FC236}">
                <a16:creationId xmlns:a16="http://schemas.microsoft.com/office/drawing/2014/main" id="{A91FA8C3-F8D2-A0E3-16B5-29E6AB960D6C}"/>
              </a:ext>
            </a:extLst>
          </p:cNvPr>
          <p:cNvSpPr>
            <a:spLocks noGrp="1"/>
          </p:cNvSpPr>
          <p:nvPr>
            <p:ph type="dt" sz="half" idx="10"/>
          </p:nvPr>
        </p:nvSpPr>
        <p:spPr>
          <a:xfrm>
            <a:off x="493159" y="6500186"/>
            <a:ext cx="3088241" cy="365125"/>
          </a:xfrm>
        </p:spPr>
        <p:txBody>
          <a:bodyPr/>
          <a:lstStyle/>
          <a:p>
            <a:r>
              <a:rPr lang="en-US"/>
              <a:t>13.01.2025</a:t>
            </a:r>
            <a:endParaRPr lang="en-US" dirty="0"/>
          </a:p>
        </p:txBody>
      </p:sp>
      <mc:AlternateContent xmlns:mc="http://schemas.openxmlformats.org/markup-compatibility/2006" xmlns:a14="http://schemas.microsoft.com/office/drawing/2010/main">
        <mc:Choice Requires="a14">
          <p:sp>
            <p:nvSpPr>
              <p:cNvPr id="27" name="Inhaltsplatzhalter 26">
                <a:extLst>
                  <a:ext uri="{FF2B5EF4-FFF2-40B4-BE49-F238E27FC236}">
                    <a16:creationId xmlns:a16="http://schemas.microsoft.com/office/drawing/2014/main" id="{DABDE72D-92B5-BACD-379C-41525BFB57C5}"/>
                  </a:ext>
                </a:extLst>
              </p:cNvPr>
              <p:cNvSpPr>
                <a:spLocks noGrp="1"/>
              </p:cNvSpPr>
              <p:nvPr>
                <p:ph idx="1"/>
              </p:nvPr>
            </p:nvSpPr>
            <p:spPr>
              <a:xfrm>
                <a:off x="493159" y="5111014"/>
                <a:ext cx="11188557" cy="1300060"/>
              </a:xfrm>
            </p:spPr>
            <p:txBody>
              <a:bodyPr>
                <a:normAutofit lnSpcReduction="10000"/>
              </a:bodyPr>
              <a:lstStyle/>
              <a:p>
                <a:r>
                  <a:rPr lang="de-DE" dirty="0"/>
                  <a:t>Only </a:t>
                </a:r>
                <a:r>
                  <a:rPr lang="de-DE" dirty="0" err="1"/>
                  <a:t>dependent</a:t>
                </a:r>
                <a:r>
                  <a:rPr lang="de-DE" dirty="0"/>
                  <a:t> on strong </a:t>
                </a:r>
                <a:r>
                  <a:rPr lang="de-DE" dirty="0" err="1"/>
                  <a:t>coupling</a:t>
                </a:r>
                <a:r>
                  <a:rPr lang="de-DE" dirty="0"/>
                  <a:t> </a:t>
                </a:r>
                <a14:m>
                  <m:oMath xmlns:m="http://schemas.openxmlformats.org/officeDocument/2006/math">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𝑔</m:t>
                        </m:r>
                      </m:e>
                      <m:sub>
                        <m:r>
                          <a:rPr lang="de-DE" sz="2400" b="0" i="1" smtClean="0">
                            <a:latin typeface="Cambria Math" panose="02040503050406030204" pitchFamily="18" charset="0"/>
                          </a:rPr>
                          <m:t>𝑠</m:t>
                        </m:r>
                      </m:sub>
                    </m:sSub>
                  </m:oMath>
                </a14:m>
                <a:r>
                  <a:rPr lang="de-DE" dirty="0"/>
                  <a:t> </a:t>
                </a:r>
              </a:p>
              <a:p>
                <a:r>
                  <a:rPr lang="de-DE" dirty="0" err="1"/>
                  <a:t>Only</a:t>
                </a:r>
                <a:r>
                  <a:rPr lang="de-DE" dirty="0"/>
                  <a:t> </a:t>
                </a:r>
                <a:r>
                  <a:rPr lang="de-DE" dirty="0" err="1"/>
                  <a:t>new</a:t>
                </a:r>
                <a:r>
                  <a:rPr lang="de-DE" dirty="0"/>
                  <a:t> </a:t>
                </a:r>
                <a:r>
                  <a:rPr lang="de-DE" dirty="0" err="1"/>
                  <a:t>parameter</a:t>
                </a:r>
                <a:r>
                  <a:rPr lang="de-DE" dirty="0"/>
                  <a:t> </a:t>
                </a:r>
                <a:r>
                  <a:rPr lang="de-DE" dirty="0" err="1"/>
                  <a:t>beyond</a:t>
                </a:r>
                <a:r>
                  <a:rPr lang="de-DE" dirty="0"/>
                  <a:t> </a:t>
                </a:r>
                <a:r>
                  <a:rPr lang="de-DE" dirty="0" err="1"/>
                  <a:t>the</a:t>
                </a:r>
                <a:r>
                  <a:rPr lang="de-DE" dirty="0"/>
                  <a:t> Standard Model: </a:t>
                </a:r>
                <a:r>
                  <a:rPr lang="de-DE" dirty="0" err="1"/>
                  <a:t>leptoquark</a:t>
                </a:r>
                <a:r>
                  <a:rPr lang="de-DE" dirty="0"/>
                  <a:t> </a:t>
                </a:r>
                <a:r>
                  <a:rPr lang="de-DE" dirty="0" err="1"/>
                  <a:t>mass</a:t>
                </a:r>
                <a:r>
                  <a:rPr lang="de-DE" dirty="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panose="02040503050406030204" pitchFamily="18" charset="0"/>
                          </a:rPr>
                          <m:t>𝐿𝑄</m:t>
                        </m:r>
                      </m:sub>
                    </m:sSub>
                  </m:oMath>
                </a14:m>
                <a:endParaRPr lang="de-DE" dirty="0"/>
              </a:p>
              <a:p>
                <a:r>
                  <a:rPr lang="en-US" dirty="0"/>
                  <a:t> Final state: two lepton-quark (jet) pairs</a:t>
                </a:r>
              </a:p>
            </p:txBody>
          </p:sp>
        </mc:Choice>
        <mc:Fallback xmlns="">
          <p:sp>
            <p:nvSpPr>
              <p:cNvPr id="27" name="Inhaltsplatzhalter 26">
                <a:extLst>
                  <a:ext uri="{FF2B5EF4-FFF2-40B4-BE49-F238E27FC236}">
                    <a16:creationId xmlns:a16="http://schemas.microsoft.com/office/drawing/2014/main" id="{DABDE72D-92B5-BACD-379C-41525BFB57C5}"/>
                  </a:ext>
                </a:extLst>
              </p:cNvPr>
              <p:cNvSpPr>
                <a:spLocks noGrp="1" noRot="1" noChangeAspect="1" noMove="1" noResize="1" noEditPoints="1" noAdjustHandles="1" noChangeArrowheads="1" noChangeShapeType="1" noTextEdit="1"/>
              </p:cNvSpPr>
              <p:nvPr>
                <p:ph idx="1"/>
              </p:nvPr>
            </p:nvSpPr>
            <p:spPr>
              <a:xfrm>
                <a:off x="493159" y="5111014"/>
                <a:ext cx="11188557" cy="1300060"/>
              </a:xfrm>
              <a:blipFill>
                <a:blip r:embed="rId3"/>
                <a:stretch>
                  <a:fillRect l="-763" t="-8411" b="-7009"/>
                </a:stretch>
              </a:blipFill>
            </p:spPr>
            <p:txBody>
              <a:bodyPr/>
              <a:lstStyle/>
              <a:p>
                <a:r>
                  <a:rPr lang="en-US">
                    <a:noFill/>
                  </a:rPr>
                  <a:t> </a:t>
                </a:r>
              </a:p>
            </p:txBody>
          </p:sp>
        </mc:Fallback>
      </mc:AlternateContent>
      <p:pic>
        <p:nvPicPr>
          <p:cNvPr id="31" name="Grafik 30">
            <a:extLst>
              <a:ext uri="{FF2B5EF4-FFF2-40B4-BE49-F238E27FC236}">
                <a16:creationId xmlns:a16="http://schemas.microsoft.com/office/drawing/2014/main" id="{94E6B860-EAA3-7322-9B45-8F8B70C2F3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4462" y="2686050"/>
            <a:ext cx="1743075" cy="1485900"/>
          </a:xfrm>
          <a:prstGeom prst="rect">
            <a:avLst/>
          </a:prstGeom>
        </p:spPr>
      </p:pic>
      <p:pic>
        <p:nvPicPr>
          <p:cNvPr id="41" name="Grafik 40">
            <a:extLst>
              <a:ext uri="{FF2B5EF4-FFF2-40B4-BE49-F238E27FC236}">
                <a16:creationId xmlns:a16="http://schemas.microsoft.com/office/drawing/2014/main" id="{674A0BFC-73A8-B67C-FC68-6EEE913CD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4462" y="2686050"/>
            <a:ext cx="1743075" cy="1485900"/>
          </a:xfrm>
          <a:prstGeom prst="rect">
            <a:avLst/>
          </a:prstGeom>
        </p:spPr>
      </p:pic>
      <p:pic>
        <p:nvPicPr>
          <p:cNvPr id="43" name="Grafik 42">
            <a:extLst>
              <a:ext uri="{FF2B5EF4-FFF2-40B4-BE49-F238E27FC236}">
                <a16:creationId xmlns:a16="http://schemas.microsoft.com/office/drawing/2014/main" id="{82FD7AF5-C885-C4C8-710B-99D9BF60B0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4462" y="2686050"/>
            <a:ext cx="1743075" cy="1485900"/>
          </a:xfrm>
          <a:prstGeom prst="rect">
            <a:avLst/>
          </a:prstGeom>
        </p:spPr>
      </p:pic>
      <p:pic>
        <p:nvPicPr>
          <p:cNvPr id="45" name="Grafik 44">
            <a:extLst>
              <a:ext uri="{FF2B5EF4-FFF2-40B4-BE49-F238E27FC236}">
                <a16:creationId xmlns:a16="http://schemas.microsoft.com/office/drawing/2014/main" id="{632C7FAB-0533-39D3-F125-4A069A2C87F1}"/>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5224462" y="2686050"/>
            <a:ext cx="1743075" cy="1485900"/>
          </a:xfrm>
          <a:prstGeom prst="rect">
            <a:avLst/>
          </a:prstGeom>
        </p:spPr>
      </p:pic>
      <p:sp>
        <p:nvSpPr>
          <p:cNvPr id="3" name="Textfeld 13">
            <a:extLst>
              <a:ext uri="{FF2B5EF4-FFF2-40B4-BE49-F238E27FC236}">
                <a16:creationId xmlns:a16="http://schemas.microsoft.com/office/drawing/2014/main" id="{BFEA28B5-D1B2-1B40-7798-98D3EE4795DF}"/>
              </a:ext>
            </a:extLst>
          </p:cNvPr>
          <p:cNvSpPr txBox="1"/>
          <p:nvPr/>
        </p:nvSpPr>
        <p:spPr>
          <a:xfrm>
            <a:off x="173984" y="0"/>
            <a:ext cx="2189375" cy="261610"/>
          </a:xfrm>
          <a:prstGeom prst="rect">
            <a:avLst/>
          </a:prstGeom>
          <a:noFill/>
        </p:spPr>
        <p:txBody>
          <a:bodyPr wrap="square">
            <a:spAutoFit/>
          </a:bodyPr>
          <a:lstStyle/>
          <a:p>
            <a:pPr algn="ctr"/>
            <a:r>
              <a:rPr lang="en-US" sz="1100" dirty="0">
                <a:solidFill>
                  <a:srgbClr val="96BACC"/>
                </a:solidFill>
              </a:rPr>
              <a:t>Leptoquarks</a:t>
            </a:r>
          </a:p>
        </p:txBody>
      </p:sp>
      <p:pic>
        <p:nvPicPr>
          <p:cNvPr id="7" name="Grafik 6">
            <a:extLst>
              <a:ext uri="{FF2B5EF4-FFF2-40B4-BE49-F238E27FC236}">
                <a16:creationId xmlns:a16="http://schemas.microsoft.com/office/drawing/2014/main" id="{976927AE-3C4E-9F0D-2E95-7EE4947DAAD7}"/>
              </a:ext>
            </a:extLst>
          </p:cNvPr>
          <p:cNvPicPr>
            <a:picLocks noChangeAspect="1"/>
          </p:cNvPicPr>
          <p:nvPr/>
        </p:nvPicPr>
        <p:blipFill>
          <a:blip r:embed="rId7"/>
          <a:stretch>
            <a:fillRect/>
          </a:stretch>
        </p:blipFill>
        <p:spPr>
          <a:xfrm>
            <a:off x="3473407" y="1427460"/>
            <a:ext cx="5228059" cy="3471798"/>
          </a:xfrm>
          <a:prstGeom prst="rect">
            <a:avLst/>
          </a:prstGeom>
        </p:spPr>
      </p:pic>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47AC8A47-5B5A-99F6-4B1E-E6B9BC7FDBE6}"/>
                  </a:ext>
                </a:extLst>
              </p:cNvPr>
              <p:cNvSpPr txBox="1"/>
              <p:nvPr/>
            </p:nvSpPr>
            <p:spPr>
              <a:xfrm>
                <a:off x="7072039" y="2855582"/>
                <a:ext cx="525379" cy="6155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3400" b="0" i="1" smtClean="0">
                              <a:latin typeface="Cambria Math" panose="02040503050406030204" pitchFamily="18" charset="0"/>
                            </a:rPr>
                          </m:ctrlPr>
                        </m:sSubPr>
                        <m:e>
                          <m:r>
                            <a:rPr lang="de-DE" sz="3400" b="0" i="1" smtClean="0">
                              <a:latin typeface="Cambria Math" panose="02040503050406030204" pitchFamily="18" charset="0"/>
                            </a:rPr>
                            <m:t>𝑔</m:t>
                          </m:r>
                        </m:e>
                        <m:sub>
                          <m:r>
                            <a:rPr lang="de-DE" sz="3400" b="0" i="1" smtClean="0">
                              <a:latin typeface="Cambria Math" panose="02040503050406030204" pitchFamily="18" charset="0"/>
                            </a:rPr>
                            <m:t>𝑠</m:t>
                          </m:r>
                        </m:sub>
                      </m:sSub>
                    </m:oMath>
                  </m:oMathPara>
                </a14:m>
                <a:endParaRPr lang="en-US" sz="3400" i="1" dirty="0"/>
              </a:p>
            </p:txBody>
          </p:sp>
        </mc:Choice>
        <mc:Fallback xmlns="">
          <p:sp>
            <p:nvSpPr>
              <p:cNvPr id="11" name="Textfeld 10">
                <a:extLst>
                  <a:ext uri="{FF2B5EF4-FFF2-40B4-BE49-F238E27FC236}">
                    <a16:creationId xmlns:a16="http://schemas.microsoft.com/office/drawing/2014/main" id="{47AC8A47-5B5A-99F6-4B1E-E6B9BC7FDBE6}"/>
                  </a:ext>
                </a:extLst>
              </p:cNvPr>
              <p:cNvSpPr txBox="1">
                <a:spLocks noRot="1" noChangeAspect="1" noMove="1" noResize="1" noEditPoints="1" noAdjustHandles="1" noChangeArrowheads="1" noChangeShapeType="1" noTextEdit="1"/>
              </p:cNvSpPr>
              <p:nvPr/>
            </p:nvSpPr>
            <p:spPr>
              <a:xfrm>
                <a:off x="7072039" y="2855582"/>
                <a:ext cx="525379" cy="6155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BCC6A104-B6B5-C6A4-41A2-D984933564C3}"/>
                  </a:ext>
                </a:extLst>
              </p:cNvPr>
              <p:cNvSpPr txBox="1"/>
              <p:nvPr/>
            </p:nvSpPr>
            <p:spPr>
              <a:xfrm>
                <a:off x="4191524" y="2857989"/>
                <a:ext cx="525379" cy="6155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3400" b="0" i="1" smtClean="0">
                              <a:latin typeface="Cambria Math" panose="02040503050406030204" pitchFamily="18" charset="0"/>
                            </a:rPr>
                          </m:ctrlPr>
                        </m:sSubPr>
                        <m:e>
                          <m:r>
                            <a:rPr lang="de-DE" sz="3400" b="0" i="1" smtClean="0">
                              <a:latin typeface="Cambria Math" panose="02040503050406030204" pitchFamily="18" charset="0"/>
                            </a:rPr>
                            <m:t>𝑔</m:t>
                          </m:r>
                        </m:e>
                        <m:sub>
                          <m:r>
                            <a:rPr lang="de-DE" sz="3400" b="0" i="1" smtClean="0">
                              <a:latin typeface="Cambria Math" panose="02040503050406030204" pitchFamily="18" charset="0"/>
                            </a:rPr>
                            <m:t>𝑠</m:t>
                          </m:r>
                        </m:sub>
                      </m:sSub>
                    </m:oMath>
                  </m:oMathPara>
                </a14:m>
                <a:endParaRPr lang="en-US" sz="3400" i="1" dirty="0"/>
              </a:p>
            </p:txBody>
          </p:sp>
        </mc:Choice>
        <mc:Fallback xmlns="">
          <p:sp>
            <p:nvSpPr>
              <p:cNvPr id="14" name="Textfeld 13">
                <a:extLst>
                  <a:ext uri="{FF2B5EF4-FFF2-40B4-BE49-F238E27FC236}">
                    <a16:creationId xmlns:a16="http://schemas.microsoft.com/office/drawing/2014/main" id="{BCC6A104-B6B5-C6A4-41A2-D984933564C3}"/>
                  </a:ext>
                </a:extLst>
              </p:cNvPr>
              <p:cNvSpPr txBox="1">
                <a:spLocks noRot="1" noChangeAspect="1" noMove="1" noResize="1" noEditPoints="1" noAdjustHandles="1" noChangeArrowheads="1" noChangeShapeType="1" noTextEdit="1"/>
              </p:cNvSpPr>
              <p:nvPr/>
            </p:nvSpPr>
            <p:spPr>
              <a:xfrm>
                <a:off x="4191524" y="2857989"/>
                <a:ext cx="525379" cy="61555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658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CB4BA-D90B-D722-3343-C9464ACF8D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6E8134-5747-525F-9377-B6037A5D8301}"/>
              </a:ext>
            </a:extLst>
          </p:cNvPr>
          <p:cNvSpPr>
            <a:spLocks noGrp="1"/>
          </p:cNvSpPr>
          <p:nvPr>
            <p:ph type="title"/>
          </p:nvPr>
        </p:nvSpPr>
        <p:spPr/>
        <p:txBody>
          <a:bodyPr>
            <a:normAutofit/>
          </a:bodyPr>
          <a:lstStyle/>
          <a:p>
            <a:r>
              <a:rPr lang="en-US" dirty="0"/>
              <a:t>Single Production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CBFEF57-C1AF-0DFB-FCB3-250F2FF2A0F9}"/>
                  </a:ext>
                </a:extLst>
              </p:cNvPr>
              <p:cNvSpPr>
                <a:spLocks noGrp="1"/>
              </p:cNvSpPr>
              <p:nvPr>
                <p:ph idx="1"/>
              </p:nvPr>
            </p:nvSpPr>
            <p:spPr>
              <a:xfrm>
                <a:off x="493159" y="5111013"/>
                <a:ext cx="11188557" cy="1300060"/>
              </a:xfrm>
            </p:spPr>
            <p:txBody>
              <a:bodyPr/>
              <a:lstStyle/>
              <a:p>
                <a:r>
                  <a:rPr lang="en-US" dirty="0"/>
                  <a:t>Contains one production vertex with LQ-to-fermion coupling </a:t>
                </a:r>
                <a14:m>
                  <m:oMath xmlns:m="http://schemas.openxmlformats.org/officeDocument/2006/math">
                    <m:r>
                      <a:rPr lang="de-DE" b="0" i="1" smtClean="0">
                        <a:latin typeface="Cambria Math" panose="02040503050406030204" pitchFamily="18" charset="0"/>
                      </a:rPr>
                      <m:t>𝜆</m:t>
                    </m:r>
                  </m:oMath>
                </a14:m>
                <a:endParaRPr lang="de-DE" b="0" dirty="0"/>
              </a:p>
              <a:p>
                <a:r>
                  <a:rPr lang="en-US" dirty="0"/>
                  <a:t>Final state: one lepton-jet pair from the LQ decay and an additional lepton</a:t>
                </a:r>
              </a:p>
            </p:txBody>
          </p:sp>
        </mc:Choice>
        <mc:Fallback xmlns="">
          <p:sp>
            <p:nvSpPr>
              <p:cNvPr id="3" name="Inhaltsplatzhalter 2">
                <a:extLst>
                  <a:ext uri="{FF2B5EF4-FFF2-40B4-BE49-F238E27FC236}">
                    <a16:creationId xmlns:a16="http://schemas.microsoft.com/office/drawing/2014/main" id="{7CBFEF57-C1AF-0DFB-FCB3-250F2FF2A0F9}"/>
                  </a:ext>
                </a:extLst>
              </p:cNvPr>
              <p:cNvSpPr>
                <a:spLocks noGrp="1" noRot="1" noChangeAspect="1" noMove="1" noResize="1" noEditPoints="1" noAdjustHandles="1" noChangeArrowheads="1" noChangeShapeType="1" noTextEdit="1"/>
              </p:cNvSpPr>
              <p:nvPr>
                <p:ph idx="1"/>
              </p:nvPr>
            </p:nvSpPr>
            <p:spPr>
              <a:xfrm>
                <a:off x="493159" y="5111013"/>
                <a:ext cx="11188557" cy="1300060"/>
              </a:xfrm>
              <a:blipFill>
                <a:blip r:embed="rId3"/>
                <a:stretch>
                  <a:fillRect l="-763" t="-6075"/>
                </a:stretch>
              </a:blipFill>
            </p:spPr>
            <p:txBody>
              <a:bodyPr/>
              <a:lstStyle/>
              <a:p>
                <a:r>
                  <a:rPr lang="en-US">
                    <a:noFill/>
                  </a:rPr>
                  <a:t> </a:t>
                </a:r>
              </a:p>
            </p:txBody>
          </p:sp>
        </mc:Fallback>
      </mc:AlternateContent>
      <p:sp>
        <p:nvSpPr>
          <p:cNvPr id="22" name="Fußzeilenplatzhalter 21">
            <a:extLst>
              <a:ext uri="{FF2B5EF4-FFF2-40B4-BE49-F238E27FC236}">
                <a16:creationId xmlns:a16="http://schemas.microsoft.com/office/drawing/2014/main" id="{5B016FFA-14A2-E0E0-8A7E-19713C6F9C95}"/>
              </a:ext>
            </a:extLst>
          </p:cNvPr>
          <p:cNvSpPr>
            <a:spLocks noGrp="1"/>
          </p:cNvSpPr>
          <p:nvPr>
            <p:ph type="ftr" sz="quarter" idx="11"/>
          </p:nvPr>
        </p:nvSpPr>
        <p:spPr/>
        <p:txBody>
          <a:bodyPr/>
          <a:lstStyle/>
          <a:p>
            <a:r>
              <a:rPr lang="en-US" dirty="0"/>
              <a:t>Maria Leibelt - leptoquarks decaying into the btau final state</a:t>
            </a:r>
          </a:p>
        </p:txBody>
      </p:sp>
      <p:sp>
        <p:nvSpPr>
          <p:cNvPr id="23" name="Foliennummernplatzhalter 22">
            <a:extLst>
              <a:ext uri="{FF2B5EF4-FFF2-40B4-BE49-F238E27FC236}">
                <a16:creationId xmlns:a16="http://schemas.microsoft.com/office/drawing/2014/main" id="{F50BD410-6730-D21F-9995-5032D1A3E748}"/>
              </a:ext>
            </a:extLst>
          </p:cNvPr>
          <p:cNvSpPr>
            <a:spLocks noGrp="1"/>
          </p:cNvSpPr>
          <p:nvPr>
            <p:ph type="sldNum" sz="quarter" idx="12"/>
          </p:nvPr>
        </p:nvSpPr>
        <p:spPr/>
        <p:txBody>
          <a:bodyPr/>
          <a:lstStyle/>
          <a:p>
            <a:fld id="{9E4A4AE1-0A76-41A0-8B58-58D6B4CCB40E}" type="slidenum">
              <a:rPr lang="en-US" smtClean="0"/>
              <a:t>8</a:t>
            </a:fld>
            <a:endParaRPr lang="en-US"/>
          </a:p>
        </p:txBody>
      </p:sp>
      <p:cxnSp>
        <p:nvCxnSpPr>
          <p:cNvPr id="4" name="Gerader Verbinder 3">
            <a:extLst>
              <a:ext uri="{FF2B5EF4-FFF2-40B4-BE49-F238E27FC236}">
                <a16:creationId xmlns:a16="http://schemas.microsoft.com/office/drawing/2014/main" id="{1C709D5D-1A5B-4787-A513-FD4FE0138562}"/>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A438C601-9424-153E-A3A1-FEED91A95145}"/>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umsplatzhalter 3">
            <a:extLst>
              <a:ext uri="{FF2B5EF4-FFF2-40B4-BE49-F238E27FC236}">
                <a16:creationId xmlns:a16="http://schemas.microsoft.com/office/drawing/2014/main" id="{D684E4C9-6478-F42F-E703-BA53903FAFFB}"/>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7" name="Textfeld 13">
            <a:extLst>
              <a:ext uri="{FF2B5EF4-FFF2-40B4-BE49-F238E27FC236}">
                <a16:creationId xmlns:a16="http://schemas.microsoft.com/office/drawing/2014/main" id="{8F4CCF6E-0C5E-CCB7-D969-E28B15432B35}"/>
              </a:ext>
            </a:extLst>
          </p:cNvPr>
          <p:cNvSpPr txBox="1"/>
          <p:nvPr/>
        </p:nvSpPr>
        <p:spPr>
          <a:xfrm>
            <a:off x="173984" y="0"/>
            <a:ext cx="2189375" cy="261610"/>
          </a:xfrm>
          <a:prstGeom prst="rect">
            <a:avLst/>
          </a:prstGeom>
          <a:noFill/>
        </p:spPr>
        <p:txBody>
          <a:bodyPr wrap="square">
            <a:spAutoFit/>
          </a:bodyPr>
          <a:lstStyle/>
          <a:p>
            <a:pPr algn="ctr"/>
            <a:r>
              <a:rPr lang="en-US" sz="1100" dirty="0">
                <a:solidFill>
                  <a:srgbClr val="96BACC"/>
                </a:solidFill>
              </a:rPr>
              <a:t>Leptoquarks</a:t>
            </a:r>
          </a:p>
        </p:txBody>
      </p:sp>
      <p:pic>
        <p:nvPicPr>
          <p:cNvPr id="8" name="Grafik 7">
            <a:extLst>
              <a:ext uri="{FF2B5EF4-FFF2-40B4-BE49-F238E27FC236}">
                <a16:creationId xmlns:a16="http://schemas.microsoft.com/office/drawing/2014/main" id="{CAA60398-3954-F924-7615-7590C3A548B7}"/>
              </a:ext>
            </a:extLst>
          </p:cNvPr>
          <p:cNvPicPr>
            <a:picLocks noChangeAspect="1"/>
          </p:cNvPicPr>
          <p:nvPr/>
        </p:nvPicPr>
        <p:blipFill>
          <a:blip r:embed="rId4"/>
          <a:stretch>
            <a:fillRect/>
          </a:stretch>
        </p:blipFill>
        <p:spPr>
          <a:xfrm>
            <a:off x="3464783" y="1426308"/>
            <a:ext cx="5245308" cy="3474101"/>
          </a:xfrm>
          <a:prstGeom prst="rect">
            <a:avLst/>
          </a:prstGeom>
        </p:spPr>
      </p:pic>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B36A7575-5DD8-144D-DF25-5138ED73C86F}"/>
                  </a:ext>
                </a:extLst>
              </p:cNvPr>
              <p:cNvSpPr txBox="1"/>
              <p:nvPr/>
            </p:nvSpPr>
            <p:spPr>
              <a:xfrm>
                <a:off x="4191524" y="2857989"/>
                <a:ext cx="525379" cy="6155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3400" b="0" i="1" smtClean="0">
                              <a:latin typeface="Cambria Math" panose="02040503050406030204" pitchFamily="18" charset="0"/>
                            </a:rPr>
                          </m:ctrlPr>
                        </m:sSubPr>
                        <m:e>
                          <m:r>
                            <a:rPr lang="de-DE" sz="3400" b="0" i="1" smtClean="0">
                              <a:latin typeface="Cambria Math" panose="02040503050406030204" pitchFamily="18" charset="0"/>
                            </a:rPr>
                            <m:t>𝑔</m:t>
                          </m:r>
                        </m:e>
                        <m:sub>
                          <m:r>
                            <a:rPr lang="de-DE" sz="3400" b="0" i="1" smtClean="0">
                              <a:latin typeface="Cambria Math" panose="02040503050406030204" pitchFamily="18" charset="0"/>
                            </a:rPr>
                            <m:t>𝑠</m:t>
                          </m:r>
                        </m:sub>
                      </m:sSub>
                    </m:oMath>
                  </m:oMathPara>
                </a14:m>
                <a:endParaRPr lang="en-US" sz="3400" i="1" dirty="0"/>
              </a:p>
            </p:txBody>
          </p:sp>
        </mc:Choice>
        <mc:Fallback xmlns="">
          <p:sp>
            <p:nvSpPr>
              <p:cNvPr id="11" name="Textfeld 10">
                <a:extLst>
                  <a:ext uri="{FF2B5EF4-FFF2-40B4-BE49-F238E27FC236}">
                    <a16:creationId xmlns:a16="http://schemas.microsoft.com/office/drawing/2014/main" id="{B36A7575-5DD8-144D-DF25-5138ED73C86F}"/>
                  </a:ext>
                </a:extLst>
              </p:cNvPr>
              <p:cNvSpPr txBox="1">
                <a:spLocks noRot="1" noChangeAspect="1" noMove="1" noResize="1" noEditPoints="1" noAdjustHandles="1" noChangeArrowheads="1" noChangeShapeType="1" noTextEdit="1"/>
              </p:cNvSpPr>
              <p:nvPr/>
            </p:nvSpPr>
            <p:spPr>
              <a:xfrm>
                <a:off x="4191524" y="2857989"/>
                <a:ext cx="525379" cy="6155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9704272F-25BA-BA3C-ADDD-68959E30F850}"/>
                  </a:ext>
                </a:extLst>
              </p:cNvPr>
              <p:cNvSpPr txBox="1"/>
              <p:nvPr/>
            </p:nvSpPr>
            <p:spPr>
              <a:xfrm>
                <a:off x="7202629" y="2855581"/>
                <a:ext cx="525379" cy="6155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3400" b="0" i="1" smtClean="0">
                          <a:latin typeface="Cambria Math" panose="02040503050406030204" pitchFamily="18" charset="0"/>
                        </a:rPr>
                        <m:t>𝜆</m:t>
                      </m:r>
                    </m:oMath>
                  </m:oMathPara>
                </a14:m>
                <a:endParaRPr lang="en-US" sz="3400" i="1" dirty="0"/>
              </a:p>
            </p:txBody>
          </p:sp>
        </mc:Choice>
        <mc:Fallback xmlns="">
          <p:sp>
            <p:nvSpPr>
              <p:cNvPr id="13" name="Textfeld 12">
                <a:extLst>
                  <a:ext uri="{FF2B5EF4-FFF2-40B4-BE49-F238E27FC236}">
                    <a16:creationId xmlns:a16="http://schemas.microsoft.com/office/drawing/2014/main" id="{9704272F-25BA-BA3C-ADDD-68959E30F850}"/>
                  </a:ext>
                </a:extLst>
              </p:cNvPr>
              <p:cNvSpPr txBox="1">
                <a:spLocks noRot="1" noChangeAspect="1" noMove="1" noResize="1" noEditPoints="1" noAdjustHandles="1" noChangeArrowheads="1" noChangeShapeType="1" noTextEdit="1"/>
              </p:cNvSpPr>
              <p:nvPr/>
            </p:nvSpPr>
            <p:spPr>
              <a:xfrm>
                <a:off x="7202629" y="2855581"/>
                <a:ext cx="525379" cy="61555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801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216F1-31E6-8F8A-A9E0-28518186C6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D555EA-18D5-8802-DAA0-5E52E4339C07}"/>
              </a:ext>
            </a:extLst>
          </p:cNvPr>
          <p:cNvSpPr>
            <a:spLocks noGrp="1"/>
          </p:cNvSpPr>
          <p:nvPr>
            <p:ph type="title"/>
          </p:nvPr>
        </p:nvSpPr>
        <p:spPr/>
        <p:txBody>
          <a:bodyPr>
            <a:normAutofit/>
          </a:bodyPr>
          <a:lstStyle/>
          <a:p>
            <a:r>
              <a:rPr lang="en-US" dirty="0"/>
              <a:t>Resonant Production</a:t>
            </a:r>
          </a:p>
        </p:txBody>
      </p:sp>
      <p:sp>
        <p:nvSpPr>
          <p:cNvPr id="22" name="Fußzeilenplatzhalter 21">
            <a:extLst>
              <a:ext uri="{FF2B5EF4-FFF2-40B4-BE49-F238E27FC236}">
                <a16:creationId xmlns:a16="http://schemas.microsoft.com/office/drawing/2014/main" id="{D1AAB0F9-1BC5-BF14-F0AE-C41CA6DDA39A}"/>
              </a:ext>
            </a:extLst>
          </p:cNvPr>
          <p:cNvSpPr>
            <a:spLocks noGrp="1"/>
          </p:cNvSpPr>
          <p:nvPr>
            <p:ph type="ftr" sz="quarter" idx="11"/>
          </p:nvPr>
        </p:nvSpPr>
        <p:spPr/>
        <p:txBody>
          <a:bodyPr/>
          <a:lstStyle/>
          <a:p>
            <a:r>
              <a:rPr lang="en-US" dirty="0"/>
              <a:t>Maria Leibelt - leptoquarks decaying into the btau final state</a:t>
            </a:r>
          </a:p>
        </p:txBody>
      </p:sp>
      <p:sp>
        <p:nvSpPr>
          <p:cNvPr id="23" name="Foliennummernplatzhalter 22">
            <a:extLst>
              <a:ext uri="{FF2B5EF4-FFF2-40B4-BE49-F238E27FC236}">
                <a16:creationId xmlns:a16="http://schemas.microsoft.com/office/drawing/2014/main" id="{E4CF63B4-25FE-E1C2-C4C7-24FF422ADE32}"/>
              </a:ext>
            </a:extLst>
          </p:cNvPr>
          <p:cNvSpPr>
            <a:spLocks noGrp="1"/>
          </p:cNvSpPr>
          <p:nvPr>
            <p:ph type="sldNum" sz="quarter" idx="12"/>
          </p:nvPr>
        </p:nvSpPr>
        <p:spPr/>
        <p:txBody>
          <a:bodyPr/>
          <a:lstStyle/>
          <a:p>
            <a:fld id="{9E4A4AE1-0A76-41A0-8B58-58D6B4CCB40E}" type="slidenum">
              <a:rPr lang="en-US" smtClean="0"/>
              <a:t>9</a:t>
            </a:fld>
            <a:endParaRPr lang="en-US"/>
          </a:p>
        </p:txBody>
      </p:sp>
      <p:cxnSp>
        <p:nvCxnSpPr>
          <p:cNvPr id="4" name="Gerader Verbinder 3">
            <a:extLst>
              <a:ext uri="{FF2B5EF4-FFF2-40B4-BE49-F238E27FC236}">
                <a16:creationId xmlns:a16="http://schemas.microsoft.com/office/drawing/2014/main" id="{D60770C4-2265-3012-6D62-12BF867052C0}"/>
              </a:ext>
            </a:extLst>
          </p:cNvPr>
          <p:cNvCxnSpPr>
            <a:cxnSpLocks/>
            <a:endCxn id="9" idx="2"/>
          </p:cNvCxnSpPr>
          <p:nvPr/>
        </p:nvCxnSpPr>
        <p:spPr>
          <a:xfrm>
            <a:off x="-3894" y="278550"/>
            <a:ext cx="1200566" cy="0"/>
          </a:xfrm>
          <a:prstGeom prst="line">
            <a:avLst/>
          </a:prstGeom>
          <a:ln w="28575">
            <a:solidFill>
              <a:srgbClr val="96BACC"/>
            </a:solidFill>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3BA2418B-1EB7-9517-73DC-0EAF97C79E18}"/>
              </a:ext>
            </a:extLst>
          </p:cNvPr>
          <p:cNvSpPr/>
          <p:nvPr/>
        </p:nvSpPr>
        <p:spPr>
          <a:xfrm>
            <a:off x="1196672" y="206550"/>
            <a:ext cx="144000" cy="144000"/>
          </a:xfrm>
          <a:prstGeom prst="ellipse">
            <a:avLst/>
          </a:prstGeom>
          <a:noFill/>
          <a:ln w="28575">
            <a:solidFill>
              <a:srgbClr val="96B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umsplatzhalter 3">
            <a:extLst>
              <a:ext uri="{FF2B5EF4-FFF2-40B4-BE49-F238E27FC236}">
                <a16:creationId xmlns:a16="http://schemas.microsoft.com/office/drawing/2014/main" id="{3011D165-A0E8-2482-EF2B-DD83A2DC9BF4}"/>
              </a:ext>
            </a:extLst>
          </p:cNvPr>
          <p:cNvSpPr>
            <a:spLocks noGrp="1"/>
          </p:cNvSpPr>
          <p:nvPr>
            <p:ph type="dt" sz="half" idx="10"/>
          </p:nvPr>
        </p:nvSpPr>
        <p:spPr>
          <a:xfrm>
            <a:off x="493159" y="6500186"/>
            <a:ext cx="3088241" cy="365125"/>
          </a:xfrm>
        </p:spPr>
        <p:txBody>
          <a:bodyPr/>
          <a:lstStyle/>
          <a:p>
            <a:r>
              <a:rPr lang="en-US"/>
              <a:t>13.01.2025</a:t>
            </a:r>
            <a:endParaRPr lang="en-US" dirty="0"/>
          </a:p>
        </p:txBody>
      </p:sp>
      <p:sp>
        <p:nvSpPr>
          <p:cNvPr id="7" name="Textfeld 13">
            <a:extLst>
              <a:ext uri="{FF2B5EF4-FFF2-40B4-BE49-F238E27FC236}">
                <a16:creationId xmlns:a16="http://schemas.microsoft.com/office/drawing/2014/main" id="{EDBAD17A-F57B-9B68-FD20-B056C8C1CEA0}"/>
              </a:ext>
            </a:extLst>
          </p:cNvPr>
          <p:cNvSpPr txBox="1"/>
          <p:nvPr/>
        </p:nvSpPr>
        <p:spPr>
          <a:xfrm>
            <a:off x="173984" y="0"/>
            <a:ext cx="2189375" cy="261610"/>
          </a:xfrm>
          <a:prstGeom prst="rect">
            <a:avLst/>
          </a:prstGeom>
          <a:noFill/>
        </p:spPr>
        <p:txBody>
          <a:bodyPr wrap="square">
            <a:spAutoFit/>
          </a:bodyPr>
          <a:lstStyle/>
          <a:p>
            <a:pPr algn="ctr"/>
            <a:r>
              <a:rPr lang="en-US" sz="1100" dirty="0">
                <a:solidFill>
                  <a:srgbClr val="96BACC"/>
                </a:solidFill>
              </a:rPr>
              <a:t>Leptoquarks</a:t>
            </a:r>
          </a:p>
        </p:txBody>
      </p:sp>
      <p:pic>
        <p:nvPicPr>
          <p:cNvPr id="8" name="Grafik 7">
            <a:extLst>
              <a:ext uri="{FF2B5EF4-FFF2-40B4-BE49-F238E27FC236}">
                <a16:creationId xmlns:a16="http://schemas.microsoft.com/office/drawing/2014/main" id="{9D3930FA-C3EC-47D5-2436-9312809C7479}"/>
              </a:ext>
            </a:extLst>
          </p:cNvPr>
          <p:cNvPicPr>
            <a:picLocks noChangeAspect="1"/>
          </p:cNvPicPr>
          <p:nvPr/>
        </p:nvPicPr>
        <p:blipFill>
          <a:blip r:embed="rId3"/>
          <a:stretch>
            <a:fillRect/>
          </a:stretch>
        </p:blipFill>
        <p:spPr>
          <a:xfrm>
            <a:off x="4086991" y="1351360"/>
            <a:ext cx="4018018" cy="3623999"/>
          </a:xfrm>
          <a:prstGeom prst="rect">
            <a:avLst/>
          </a:prstGeom>
        </p:spPr>
      </p:pic>
      <mc:AlternateContent xmlns:mc="http://schemas.openxmlformats.org/markup-compatibility/2006" xmlns:a14="http://schemas.microsoft.com/office/drawing/2010/main">
        <mc:Choice Requires="a14">
          <p:sp>
            <p:nvSpPr>
              <p:cNvPr id="10" name="Inhaltsplatzhalter 26">
                <a:extLst>
                  <a:ext uri="{FF2B5EF4-FFF2-40B4-BE49-F238E27FC236}">
                    <a16:creationId xmlns:a16="http://schemas.microsoft.com/office/drawing/2014/main" id="{3CB11A95-98BD-D6B6-2732-F5C816AC4DC8}"/>
                  </a:ext>
                </a:extLst>
              </p:cNvPr>
              <p:cNvSpPr>
                <a:spLocks noGrp="1"/>
              </p:cNvSpPr>
              <p:nvPr>
                <p:ph idx="1"/>
              </p:nvPr>
            </p:nvSpPr>
            <p:spPr>
              <a:xfrm>
                <a:off x="493159" y="5111014"/>
                <a:ext cx="11188557" cy="1300060"/>
              </a:xfrm>
            </p:spPr>
            <p:txBody>
              <a:bodyPr>
                <a:normAutofit lnSpcReduction="10000"/>
              </a:bodyPr>
              <a:lstStyle/>
              <a:p>
                <a:r>
                  <a:rPr lang="en-US" dirty="0"/>
                  <a:t>Needs lepton from proton (quantum fluctuation)</a:t>
                </a:r>
              </a:p>
              <a:p>
                <a:r>
                  <a:rPr lang="en-US" dirty="0"/>
                  <a:t>Contains one production vertex with LQ-to-fermion coupling </a:t>
                </a:r>
                <a14:m>
                  <m:oMath xmlns:m="http://schemas.openxmlformats.org/officeDocument/2006/math">
                    <m:r>
                      <a:rPr lang="de-DE" b="0" i="1" smtClean="0">
                        <a:latin typeface="Cambria Math" panose="02040503050406030204" pitchFamily="18" charset="0"/>
                      </a:rPr>
                      <m:t>𝜆</m:t>
                    </m:r>
                  </m:oMath>
                </a14:m>
                <a:endParaRPr lang="en-US" dirty="0"/>
              </a:p>
              <a:p>
                <a:r>
                  <a:rPr lang="en-US" dirty="0"/>
                  <a:t>Final state: one lepton-jet pair from the LQ decay </a:t>
                </a:r>
              </a:p>
            </p:txBody>
          </p:sp>
        </mc:Choice>
        <mc:Fallback xmlns="">
          <p:sp>
            <p:nvSpPr>
              <p:cNvPr id="10" name="Inhaltsplatzhalter 26">
                <a:extLst>
                  <a:ext uri="{FF2B5EF4-FFF2-40B4-BE49-F238E27FC236}">
                    <a16:creationId xmlns:a16="http://schemas.microsoft.com/office/drawing/2014/main" id="{3CB11A95-98BD-D6B6-2732-F5C816AC4DC8}"/>
                  </a:ext>
                </a:extLst>
              </p:cNvPr>
              <p:cNvSpPr>
                <a:spLocks noGrp="1" noRot="1" noChangeAspect="1" noMove="1" noResize="1" noEditPoints="1" noAdjustHandles="1" noChangeArrowheads="1" noChangeShapeType="1" noTextEdit="1"/>
              </p:cNvSpPr>
              <p:nvPr>
                <p:ph idx="1"/>
              </p:nvPr>
            </p:nvSpPr>
            <p:spPr>
              <a:xfrm>
                <a:off x="493159" y="5111014"/>
                <a:ext cx="11188557" cy="1300060"/>
              </a:xfrm>
              <a:blipFill>
                <a:blip r:embed="rId4"/>
                <a:stretch>
                  <a:fillRect l="-763" t="-8411" b="-5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0A40E9E3-4537-3D7A-A515-BF1F573C1C35}"/>
                  </a:ext>
                </a:extLst>
              </p:cNvPr>
              <p:cNvSpPr txBox="1"/>
              <p:nvPr/>
            </p:nvSpPr>
            <p:spPr>
              <a:xfrm>
                <a:off x="5104320" y="2855582"/>
                <a:ext cx="525379" cy="6155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3400" b="0" i="1" smtClean="0">
                          <a:latin typeface="Cambria Math" panose="02040503050406030204" pitchFamily="18" charset="0"/>
                        </a:rPr>
                        <m:t>𝜆</m:t>
                      </m:r>
                    </m:oMath>
                  </m:oMathPara>
                </a14:m>
                <a:endParaRPr lang="en-US" sz="3400" i="1" dirty="0"/>
              </a:p>
            </p:txBody>
          </p:sp>
        </mc:Choice>
        <mc:Fallback xmlns="">
          <p:sp>
            <p:nvSpPr>
              <p:cNvPr id="11" name="Textfeld 10">
                <a:extLst>
                  <a:ext uri="{FF2B5EF4-FFF2-40B4-BE49-F238E27FC236}">
                    <a16:creationId xmlns:a16="http://schemas.microsoft.com/office/drawing/2014/main" id="{0A40E9E3-4537-3D7A-A515-BF1F573C1C35}"/>
                  </a:ext>
                </a:extLst>
              </p:cNvPr>
              <p:cNvSpPr txBox="1">
                <a:spLocks noRot="1" noChangeAspect="1" noMove="1" noResize="1" noEditPoints="1" noAdjustHandles="1" noChangeArrowheads="1" noChangeShapeType="1" noTextEdit="1"/>
              </p:cNvSpPr>
              <p:nvPr/>
            </p:nvSpPr>
            <p:spPr>
              <a:xfrm>
                <a:off x="5104320" y="2855582"/>
                <a:ext cx="525379" cy="615553"/>
              </a:xfrm>
              <a:prstGeom prst="rect">
                <a:avLst/>
              </a:prstGeom>
              <a:blipFill>
                <a:blip r:embed="rId5"/>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15DAC114-1A5B-51B3-0188-3104A486F555}"/>
              </a:ext>
            </a:extLst>
          </p:cNvPr>
          <p:cNvGrpSpPr/>
          <p:nvPr/>
        </p:nvGrpSpPr>
        <p:grpSpPr>
          <a:xfrm>
            <a:off x="9597625" y="4466775"/>
            <a:ext cx="2084091" cy="1534475"/>
            <a:chOff x="9357086" y="4456500"/>
            <a:chExt cx="2084091" cy="1534475"/>
          </a:xfrm>
        </p:grpSpPr>
        <p:grpSp>
          <p:nvGrpSpPr>
            <p:cNvPr id="57" name="Group 56">
              <a:extLst>
                <a:ext uri="{FF2B5EF4-FFF2-40B4-BE49-F238E27FC236}">
                  <a16:creationId xmlns:a16="http://schemas.microsoft.com/office/drawing/2014/main" id="{BA571667-7D69-1761-5AE7-AC918EAB18F7}"/>
                </a:ext>
              </a:extLst>
            </p:cNvPr>
            <p:cNvGrpSpPr/>
            <p:nvPr/>
          </p:nvGrpSpPr>
          <p:grpSpPr>
            <a:xfrm>
              <a:off x="9357086" y="4690916"/>
              <a:ext cx="1777425" cy="1300059"/>
              <a:chOff x="9904288" y="4519471"/>
              <a:chExt cx="1138853" cy="846063"/>
            </a:xfrm>
          </p:grpSpPr>
          <p:cxnSp>
            <p:nvCxnSpPr>
              <p:cNvPr id="6" name="Straight Connector 5">
                <a:extLst>
                  <a:ext uri="{FF2B5EF4-FFF2-40B4-BE49-F238E27FC236}">
                    <a16:creationId xmlns:a16="http://schemas.microsoft.com/office/drawing/2014/main" id="{D3640DF2-0340-6DDE-E0CB-3A1E5262BE10}"/>
                  </a:ext>
                </a:extLst>
              </p:cNvPr>
              <p:cNvCxnSpPr/>
              <p:nvPr/>
            </p:nvCxnSpPr>
            <p:spPr>
              <a:xfrm>
                <a:off x="9904288" y="5111014"/>
                <a:ext cx="431514" cy="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71694A7-E664-4518-F2F2-B0346EB50D2C}"/>
                  </a:ext>
                </a:extLst>
              </p:cNvPr>
              <p:cNvCxnSpPr/>
              <p:nvPr/>
            </p:nvCxnSpPr>
            <p:spPr>
              <a:xfrm>
                <a:off x="9904288" y="5220606"/>
                <a:ext cx="431514" cy="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42274B23-F26B-001A-70F3-36500F1816D5}"/>
                  </a:ext>
                </a:extLst>
              </p:cNvPr>
              <p:cNvGrpSpPr/>
              <p:nvPr/>
            </p:nvGrpSpPr>
            <p:grpSpPr>
              <a:xfrm>
                <a:off x="9904288" y="4519471"/>
                <a:ext cx="1138853" cy="846063"/>
                <a:chOff x="9904288" y="4519471"/>
                <a:chExt cx="1138853" cy="846063"/>
              </a:xfrm>
            </p:grpSpPr>
            <p:sp>
              <p:nvSpPr>
                <p:cNvPr id="15" name="Oval 14">
                  <a:extLst>
                    <a:ext uri="{FF2B5EF4-FFF2-40B4-BE49-F238E27FC236}">
                      <a16:creationId xmlns:a16="http://schemas.microsoft.com/office/drawing/2014/main" id="{2643A03C-125A-6588-C420-0706FE5AFCA2}"/>
                    </a:ext>
                  </a:extLst>
                </p:cNvPr>
                <p:cNvSpPr/>
                <p:nvPr/>
              </p:nvSpPr>
              <p:spPr>
                <a:xfrm>
                  <a:off x="10288953" y="5062981"/>
                  <a:ext cx="216000" cy="216000"/>
                </a:xfrm>
                <a:prstGeom prst="ellipse">
                  <a:avLst/>
                </a:prstGeom>
                <a:solidFill>
                  <a:schemeClr val="tx1">
                    <a:lumMod val="50000"/>
                    <a:lumOff val="50000"/>
                  </a:schemeClr>
                </a:solid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BD9A1778-FA7F-E983-84B1-75839C8F82CD}"/>
                    </a:ext>
                  </a:extLst>
                </p:cNvPr>
                <p:cNvGrpSpPr/>
                <p:nvPr/>
              </p:nvGrpSpPr>
              <p:grpSpPr>
                <a:xfrm>
                  <a:off x="9904288" y="4519471"/>
                  <a:ext cx="1138853" cy="846063"/>
                  <a:chOff x="9904288" y="4519471"/>
                  <a:chExt cx="1138853" cy="846063"/>
                </a:xfrm>
              </p:grpSpPr>
              <p:cxnSp>
                <p:nvCxnSpPr>
                  <p:cNvPr id="12" name="Straight Connector 11">
                    <a:extLst>
                      <a:ext uri="{FF2B5EF4-FFF2-40B4-BE49-F238E27FC236}">
                        <a16:creationId xmlns:a16="http://schemas.microsoft.com/office/drawing/2014/main" id="{3F51DA13-34F5-43CF-C0FB-8A0559ED18F0}"/>
                      </a:ext>
                    </a:extLst>
                  </p:cNvPr>
                  <p:cNvCxnSpPr/>
                  <p:nvPr/>
                </p:nvCxnSpPr>
                <p:spPr>
                  <a:xfrm>
                    <a:off x="9904288" y="5164581"/>
                    <a:ext cx="431514" cy="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4068BBF6-C8CB-5B45-25B2-B0105DF97FA5}"/>
                      </a:ext>
                    </a:extLst>
                  </p:cNvPr>
                  <p:cNvGrpSpPr/>
                  <p:nvPr/>
                </p:nvGrpSpPr>
                <p:grpSpPr>
                  <a:xfrm rot="1920577">
                    <a:off x="10396563" y="5255942"/>
                    <a:ext cx="431514" cy="109592"/>
                    <a:chOff x="10638934" y="5376737"/>
                    <a:chExt cx="431514" cy="109592"/>
                  </a:xfrm>
                </p:grpSpPr>
                <p:cxnSp>
                  <p:nvCxnSpPr>
                    <p:cNvPr id="16" name="Straight Connector 15">
                      <a:extLst>
                        <a:ext uri="{FF2B5EF4-FFF2-40B4-BE49-F238E27FC236}">
                          <a16:creationId xmlns:a16="http://schemas.microsoft.com/office/drawing/2014/main" id="{506E480E-F089-F6C8-F8BC-0C9E0A792682}"/>
                        </a:ext>
                      </a:extLst>
                    </p:cNvPr>
                    <p:cNvCxnSpPr/>
                    <p:nvPr/>
                  </p:nvCxnSpPr>
                  <p:spPr>
                    <a:xfrm>
                      <a:off x="10638934" y="5376737"/>
                      <a:ext cx="431514" cy="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4D3A43A-1465-4001-DE74-3D749BC809AA}"/>
                        </a:ext>
                      </a:extLst>
                    </p:cNvPr>
                    <p:cNvCxnSpPr/>
                    <p:nvPr/>
                  </p:nvCxnSpPr>
                  <p:spPr>
                    <a:xfrm>
                      <a:off x="10638934" y="5430304"/>
                      <a:ext cx="431514" cy="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41E0249-849A-7AE0-CCED-91729E991E82}"/>
                        </a:ext>
                      </a:extLst>
                    </p:cNvPr>
                    <p:cNvCxnSpPr/>
                    <p:nvPr/>
                  </p:nvCxnSpPr>
                  <p:spPr>
                    <a:xfrm>
                      <a:off x="10638934" y="5486329"/>
                      <a:ext cx="431514" cy="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505E21E9-9FFE-BC7A-E56A-D55611007520}"/>
                      </a:ext>
                    </a:extLst>
                  </p:cNvPr>
                  <p:cNvGrpSpPr/>
                  <p:nvPr/>
                </p:nvGrpSpPr>
                <p:grpSpPr>
                  <a:xfrm>
                    <a:off x="10436087" y="4519471"/>
                    <a:ext cx="607054" cy="577176"/>
                    <a:chOff x="10424363" y="4519471"/>
                    <a:chExt cx="607054" cy="577176"/>
                  </a:xfrm>
                </p:grpSpPr>
                <p:cxnSp>
                  <p:nvCxnSpPr>
                    <p:cNvPr id="25" name="Straight Connector 24">
                      <a:extLst>
                        <a:ext uri="{FF2B5EF4-FFF2-40B4-BE49-F238E27FC236}">
                          <a16:creationId xmlns:a16="http://schemas.microsoft.com/office/drawing/2014/main" id="{7E3FD843-96C0-F6EB-5C30-1C2EB9ED79AF}"/>
                        </a:ext>
                      </a:extLst>
                    </p:cNvPr>
                    <p:cNvCxnSpPr>
                      <a:cxnSpLocks/>
                    </p:cNvCxnSpPr>
                    <p:nvPr/>
                  </p:nvCxnSpPr>
                  <p:spPr>
                    <a:xfrm flipV="1">
                      <a:off x="10424363" y="4857594"/>
                      <a:ext cx="217002" cy="239053"/>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A6240E50-0285-A200-4699-99709819618D}"/>
                        </a:ext>
                      </a:extLst>
                    </p:cNvPr>
                    <p:cNvGrpSpPr/>
                    <p:nvPr/>
                  </p:nvGrpSpPr>
                  <p:grpSpPr>
                    <a:xfrm>
                      <a:off x="10641182" y="4519471"/>
                      <a:ext cx="390235" cy="337795"/>
                      <a:chOff x="10711519" y="4425683"/>
                      <a:chExt cx="390235" cy="337795"/>
                    </a:xfrm>
                  </p:grpSpPr>
                  <p:grpSp>
                    <p:nvGrpSpPr>
                      <p:cNvPr id="46" name="Group 45">
                        <a:extLst>
                          <a:ext uri="{FF2B5EF4-FFF2-40B4-BE49-F238E27FC236}">
                            <a16:creationId xmlns:a16="http://schemas.microsoft.com/office/drawing/2014/main" id="{955948A8-9336-F616-3EFD-A86ABE9FE7A5}"/>
                          </a:ext>
                        </a:extLst>
                      </p:cNvPr>
                      <p:cNvGrpSpPr/>
                      <p:nvPr/>
                    </p:nvGrpSpPr>
                    <p:grpSpPr>
                      <a:xfrm>
                        <a:off x="10711519" y="4580459"/>
                        <a:ext cx="156309" cy="183019"/>
                        <a:chOff x="10711519" y="4580459"/>
                        <a:chExt cx="156309" cy="183019"/>
                      </a:xfrm>
                    </p:grpSpPr>
                    <p:cxnSp>
                      <p:nvCxnSpPr>
                        <p:cNvPr id="30" name="Connector: Curved 29">
                          <a:extLst>
                            <a:ext uri="{FF2B5EF4-FFF2-40B4-BE49-F238E27FC236}">
                              <a16:creationId xmlns:a16="http://schemas.microsoft.com/office/drawing/2014/main" id="{1AEAC4B8-46E4-DF5C-A785-25D62C6BC3E1}"/>
                            </a:ext>
                          </a:extLst>
                        </p:cNvPr>
                        <p:cNvCxnSpPr>
                          <a:cxnSpLocks/>
                        </p:cNvCxnSpPr>
                        <p:nvPr/>
                      </p:nvCxnSpPr>
                      <p:spPr>
                        <a:xfrm rot="5400000" flipH="1" flipV="1">
                          <a:off x="10703577" y="4700826"/>
                          <a:ext cx="70594" cy="54710"/>
                        </a:xfrm>
                        <a:prstGeom prst="curvedConnector3">
                          <a:avLst>
                            <a:gd name="adj1" fmla="val 50000"/>
                          </a:avLst>
                        </a:prstGeom>
                        <a:ln w="38100">
                          <a:solidFill>
                            <a:srgbClr val="FEDA00"/>
                          </a:solidFill>
                        </a:ln>
                      </p:spPr>
                      <p:style>
                        <a:lnRef idx="2">
                          <a:schemeClr val="accent1"/>
                        </a:lnRef>
                        <a:fillRef idx="0">
                          <a:schemeClr val="accent1"/>
                        </a:fillRef>
                        <a:effectRef idx="1">
                          <a:schemeClr val="accent1"/>
                        </a:effectRef>
                        <a:fontRef idx="minor">
                          <a:schemeClr val="tx1"/>
                        </a:fontRef>
                      </p:style>
                    </p:cxnSp>
                    <p:cxnSp>
                      <p:nvCxnSpPr>
                        <p:cNvPr id="37" name="Connector: Curved 36">
                          <a:extLst>
                            <a:ext uri="{FF2B5EF4-FFF2-40B4-BE49-F238E27FC236}">
                              <a16:creationId xmlns:a16="http://schemas.microsoft.com/office/drawing/2014/main" id="{F452EBF2-DC01-96AD-FF3C-CF3234545BEF}"/>
                            </a:ext>
                          </a:extLst>
                        </p:cNvPr>
                        <p:cNvCxnSpPr>
                          <a:cxnSpLocks/>
                        </p:cNvCxnSpPr>
                        <p:nvPr/>
                      </p:nvCxnSpPr>
                      <p:spPr>
                        <a:xfrm rot="5400000" flipH="1" flipV="1">
                          <a:off x="10754379" y="4647010"/>
                          <a:ext cx="70594" cy="54710"/>
                        </a:xfrm>
                        <a:prstGeom prst="curvedConnector3">
                          <a:avLst>
                            <a:gd name="adj1" fmla="val 50000"/>
                          </a:avLst>
                        </a:prstGeom>
                        <a:ln w="38100">
                          <a:solidFill>
                            <a:srgbClr val="FEDA00"/>
                          </a:solidFill>
                        </a:ln>
                      </p:spPr>
                      <p:style>
                        <a:lnRef idx="2">
                          <a:schemeClr val="accent1"/>
                        </a:lnRef>
                        <a:fillRef idx="0">
                          <a:schemeClr val="accent1"/>
                        </a:fillRef>
                        <a:effectRef idx="1">
                          <a:schemeClr val="accent1"/>
                        </a:effectRef>
                        <a:fontRef idx="minor">
                          <a:schemeClr val="tx1"/>
                        </a:fontRef>
                      </p:style>
                    </p:cxnSp>
                    <p:cxnSp>
                      <p:nvCxnSpPr>
                        <p:cNvPr id="38" name="Connector: Curved 37">
                          <a:extLst>
                            <a:ext uri="{FF2B5EF4-FFF2-40B4-BE49-F238E27FC236}">
                              <a16:creationId xmlns:a16="http://schemas.microsoft.com/office/drawing/2014/main" id="{24AB6456-E113-C123-0827-E35CEE82D6A5}"/>
                            </a:ext>
                          </a:extLst>
                        </p:cNvPr>
                        <p:cNvCxnSpPr>
                          <a:cxnSpLocks/>
                        </p:cNvCxnSpPr>
                        <p:nvPr/>
                      </p:nvCxnSpPr>
                      <p:spPr>
                        <a:xfrm rot="5400000" flipH="1" flipV="1">
                          <a:off x="10805176" y="4588401"/>
                          <a:ext cx="70594" cy="54710"/>
                        </a:xfrm>
                        <a:prstGeom prst="curvedConnector3">
                          <a:avLst>
                            <a:gd name="adj1" fmla="val 50000"/>
                          </a:avLst>
                        </a:prstGeom>
                        <a:ln w="38100">
                          <a:solidFill>
                            <a:srgbClr val="FEDA00"/>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D69532C4-2B8D-E3B0-F7C4-F8C7A9CDBB1C}"/>
                          </a:ext>
                        </a:extLst>
                      </p:cNvPr>
                      <p:cNvCxnSpPr>
                        <a:cxnSpLocks/>
                      </p:cNvCxnSpPr>
                      <p:nvPr/>
                    </p:nvCxnSpPr>
                    <p:spPr>
                      <a:xfrm>
                        <a:off x="10711519" y="4763477"/>
                        <a:ext cx="225590" cy="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E91037F-C917-8217-E4BF-995CD767D53B}"/>
                          </a:ext>
                        </a:extLst>
                      </p:cNvPr>
                      <p:cNvCxnSpPr>
                        <a:cxnSpLocks/>
                      </p:cNvCxnSpPr>
                      <p:nvPr/>
                    </p:nvCxnSpPr>
                    <p:spPr>
                      <a:xfrm>
                        <a:off x="10863920" y="4584367"/>
                        <a:ext cx="237834" cy="3909"/>
                      </a:xfrm>
                      <a:prstGeom prst="line">
                        <a:avLst/>
                      </a:prstGeom>
                      <a:ln w="381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16E3ABC-A0D2-E955-A3E9-E1CB7C3AAA40}"/>
                          </a:ext>
                        </a:extLst>
                      </p:cNvPr>
                      <p:cNvCxnSpPr>
                        <a:cxnSpLocks/>
                      </p:cNvCxnSpPr>
                      <p:nvPr/>
                    </p:nvCxnSpPr>
                    <p:spPr>
                      <a:xfrm flipV="1">
                        <a:off x="10863920" y="4425683"/>
                        <a:ext cx="237834" cy="162593"/>
                      </a:xfrm>
                      <a:prstGeom prst="line">
                        <a:avLst/>
                      </a:prstGeom>
                      <a:ln w="381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grpSp>
              </p:grpSp>
            </p:grpSp>
          </p:gr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344B8BF-8E38-C7A6-CD56-E79363B78EC5}"/>
                    </a:ext>
                  </a:extLst>
                </p:cNvPr>
                <p:cNvSpPr txBox="1"/>
                <p:nvPr/>
              </p:nvSpPr>
              <p:spPr>
                <a:xfrm>
                  <a:off x="9947072" y="5484214"/>
                  <a:ext cx="373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𝒑</m:t>
                        </m:r>
                      </m:oMath>
                    </m:oMathPara>
                  </a14:m>
                  <a:endParaRPr lang="en-US" b="1" dirty="0">
                    <a:solidFill>
                      <a:schemeClr val="bg1"/>
                    </a:solidFill>
                  </a:endParaRPr>
                </a:p>
              </p:txBody>
            </p:sp>
          </mc:Choice>
          <mc:Fallback xmlns="">
            <p:sp>
              <p:nvSpPr>
                <p:cNvPr id="51" name="TextBox 50">
                  <a:extLst>
                    <a:ext uri="{FF2B5EF4-FFF2-40B4-BE49-F238E27FC236}">
                      <a16:creationId xmlns:a16="http://schemas.microsoft.com/office/drawing/2014/main" id="{3344B8BF-8E38-C7A6-CD56-E79363B78EC5}"/>
                    </a:ext>
                  </a:extLst>
                </p:cNvPr>
                <p:cNvSpPr txBox="1">
                  <a:spLocks noRot="1" noChangeAspect="1" noMove="1" noResize="1" noEditPoints="1" noAdjustHandles="1" noChangeArrowheads="1" noChangeShapeType="1" noTextEdit="1"/>
                </p:cNvSpPr>
                <p:nvPr/>
              </p:nvSpPr>
              <p:spPr>
                <a:xfrm>
                  <a:off x="9947072" y="5484214"/>
                  <a:ext cx="373820" cy="369332"/>
                </a:xfrm>
                <a:prstGeom prst="rect">
                  <a:avLst/>
                </a:prstGeom>
                <a:blipFill>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7225ABB-A53A-7421-0220-C796C0AA753F}"/>
                    </a:ext>
                  </a:extLst>
                </p:cNvPr>
                <p:cNvSpPr txBox="1"/>
                <p:nvPr/>
              </p:nvSpPr>
              <p:spPr>
                <a:xfrm>
                  <a:off x="10859305" y="5015292"/>
                  <a:ext cx="370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𝒒</m:t>
                        </m:r>
                      </m:oMath>
                    </m:oMathPara>
                  </a14:m>
                  <a:endParaRPr lang="en-US" b="1" dirty="0"/>
                </a:p>
              </p:txBody>
            </p:sp>
          </mc:Choice>
          <mc:Fallback xmlns="">
            <p:sp>
              <p:nvSpPr>
                <p:cNvPr id="52" name="TextBox 51">
                  <a:extLst>
                    <a:ext uri="{FF2B5EF4-FFF2-40B4-BE49-F238E27FC236}">
                      <a16:creationId xmlns:a16="http://schemas.microsoft.com/office/drawing/2014/main" id="{57225ABB-A53A-7421-0220-C796C0AA753F}"/>
                    </a:ext>
                  </a:extLst>
                </p:cNvPr>
                <p:cNvSpPr txBox="1">
                  <a:spLocks noRot="1" noChangeAspect="1" noMove="1" noResize="1" noEditPoints="1" noAdjustHandles="1" noChangeArrowheads="1" noChangeShapeType="1" noTextEdit="1"/>
                </p:cNvSpPr>
                <p:nvPr/>
              </p:nvSpPr>
              <p:spPr>
                <a:xfrm>
                  <a:off x="10859305" y="5015292"/>
                  <a:ext cx="370614" cy="369332"/>
                </a:xfrm>
                <a:prstGeom prst="rect">
                  <a:avLst/>
                </a:prstGeom>
                <a:blipFill>
                  <a:blip r:embed="rId7"/>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7D8CF7B-D413-CFBA-8615-28251DFE8BE4}"/>
                    </a:ext>
                  </a:extLst>
                </p:cNvPr>
                <p:cNvSpPr txBox="1"/>
                <p:nvPr/>
              </p:nvSpPr>
              <p:spPr>
                <a:xfrm>
                  <a:off x="11125065" y="4746532"/>
                  <a:ext cx="316112" cy="4076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ar>
                          <m:barPr>
                            <m:pos m:val="top"/>
                            <m:ctrlPr>
                              <a:rPr lang="de-DE" b="1" i="1" dirty="0" smtClean="0">
                                <a:latin typeface="Cambria Math" panose="02040503050406030204" pitchFamily="18" charset="0"/>
                              </a:rPr>
                            </m:ctrlPr>
                          </m:barPr>
                          <m:e>
                            <m:r>
                              <a:rPr lang="de-DE" b="1" i="1" dirty="0">
                                <a:latin typeface="Cambria Math" panose="02040503050406030204" pitchFamily="18" charset="0"/>
                              </a:rPr>
                              <m:t>𝒍</m:t>
                            </m:r>
                          </m:e>
                        </m:bar>
                      </m:oMath>
                    </m:oMathPara>
                  </a14:m>
                  <a:endParaRPr lang="en-US" b="1" dirty="0"/>
                </a:p>
              </p:txBody>
            </p:sp>
          </mc:Choice>
          <mc:Fallback xmlns="">
            <p:sp>
              <p:nvSpPr>
                <p:cNvPr id="54" name="TextBox 53">
                  <a:extLst>
                    <a:ext uri="{FF2B5EF4-FFF2-40B4-BE49-F238E27FC236}">
                      <a16:creationId xmlns:a16="http://schemas.microsoft.com/office/drawing/2014/main" id="{B7D8CF7B-D413-CFBA-8615-28251DFE8BE4}"/>
                    </a:ext>
                  </a:extLst>
                </p:cNvPr>
                <p:cNvSpPr txBox="1">
                  <a:spLocks noRot="1" noChangeAspect="1" noMove="1" noResize="1" noEditPoints="1" noAdjustHandles="1" noChangeArrowheads="1" noChangeShapeType="1" noTextEdit="1"/>
                </p:cNvSpPr>
                <p:nvPr/>
              </p:nvSpPr>
              <p:spPr>
                <a:xfrm>
                  <a:off x="11125065" y="4746532"/>
                  <a:ext cx="316112" cy="4076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8730CF1-4002-779A-456B-A1D4E83EF755}"/>
                    </a:ext>
                  </a:extLst>
                </p:cNvPr>
                <p:cNvSpPr txBox="1"/>
                <p:nvPr/>
              </p:nvSpPr>
              <p:spPr>
                <a:xfrm>
                  <a:off x="11123128" y="4456500"/>
                  <a:ext cx="316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1" i="1" dirty="0" smtClean="0">
                            <a:latin typeface="Cambria Math" panose="02040503050406030204" pitchFamily="18" charset="0"/>
                          </a:rPr>
                          <m:t>𝒍</m:t>
                        </m:r>
                      </m:oMath>
                    </m:oMathPara>
                  </a14:m>
                  <a:endParaRPr lang="en-US" b="1" dirty="0"/>
                </a:p>
              </p:txBody>
            </p:sp>
          </mc:Choice>
          <mc:Fallback xmlns="">
            <p:sp>
              <p:nvSpPr>
                <p:cNvPr id="74" name="TextBox 73">
                  <a:extLst>
                    <a:ext uri="{FF2B5EF4-FFF2-40B4-BE49-F238E27FC236}">
                      <a16:creationId xmlns:a16="http://schemas.microsoft.com/office/drawing/2014/main" id="{B8730CF1-4002-779A-456B-A1D4E83EF755}"/>
                    </a:ext>
                  </a:extLst>
                </p:cNvPr>
                <p:cNvSpPr txBox="1">
                  <a:spLocks noRot="1" noChangeAspect="1" noMove="1" noResize="1" noEditPoints="1" noAdjustHandles="1" noChangeArrowheads="1" noChangeShapeType="1" noTextEdit="1"/>
                </p:cNvSpPr>
                <p:nvPr/>
              </p:nvSpPr>
              <p:spPr>
                <a:xfrm>
                  <a:off x="11123128" y="4456500"/>
                  <a:ext cx="316112" cy="369332"/>
                </a:xfrm>
                <a:prstGeom prst="rect">
                  <a:avLst/>
                </a:prstGeom>
                <a:blipFill>
                  <a:blip r:embed="rId9"/>
                  <a:stretch>
                    <a:fillRect/>
                  </a:stretch>
                </a:blipFill>
              </p:spPr>
              <p:txBody>
                <a:bodyPr/>
                <a:lstStyle/>
                <a:p>
                  <a:r>
                    <a:rPr lang="en-US">
                      <a:noFill/>
                    </a:rPr>
                    <a:t> </a:t>
                  </a:r>
                </a:p>
              </p:txBody>
            </p:sp>
          </mc:Fallback>
        </mc:AlternateContent>
        <p:sp>
          <p:nvSpPr>
            <p:cNvPr id="80" name="Oval 79">
              <a:extLst>
                <a:ext uri="{FF2B5EF4-FFF2-40B4-BE49-F238E27FC236}">
                  <a16:creationId xmlns:a16="http://schemas.microsoft.com/office/drawing/2014/main" id="{3DF2BACB-87A5-AED2-B6E3-3D587CC1D284}"/>
                </a:ext>
              </a:extLst>
            </p:cNvPr>
            <p:cNvSpPr/>
            <p:nvPr/>
          </p:nvSpPr>
          <p:spPr>
            <a:xfrm>
              <a:off x="11166096" y="4516865"/>
              <a:ext cx="230175" cy="215496"/>
            </a:xfrm>
            <a:prstGeom prst="ellipse">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a:extLst>
              <a:ext uri="{FF2B5EF4-FFF2-40B4-BE49-F238E27FC236}">
                <a16:creationId xmlns:a16="http://schemas.microsoft.com/office/drawing/2014/main" id="{2755305F-DD7C-46E5-2CBB-2C7B4E4B85B0}"/>
              </a:ext>
            </a:extLst>
          </p:cNvPr>
          <p:cNvSpPr/>
          <p:nvPr/>
        </p:nvSpPr>
        <p:spPr>
          <a:xfrm>
            <a:off x="3972226" y="4413963"/>
            <a:ext cx="576000" cy="576000"/>
          </a:xfrm>
          <a:prstGeom prst="ellipse">
            <a:avLst/>
          </a:prstGeom>
          <a:noFill/>
          <a:ln w="285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4440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2194</Words>
  <Application>Microsoft Office PowerPoint</Application>
  <PresentationFormat>Widescreen</PresentationFormat>
  <Paragraphs>482</Paragraphs>
  <Slides>40</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Light</vt:lpstr>
      <vt:lpstr>Arial</vt:lpstr>
      <vt:lpstr>Cambria Math</vt:lpstr>
      <vt:lpstr>Times New Roman</vt:lpstr>
      <vt:lpstr>Office</vt:lpstr>
      <vt:lpstr>Search for leptoquarks decaying into the bτ final state in pp collisions at √s=13 TeV with the ATLAS detector </vt:lpstr>
      <vt:lpstr>Leptoquarks (LQs)</vt:lpstr>
      <vt:lpstr>Lepton Flavor Violation</vt:lpstr>
      <vt:lpstr>Lepton Flavor Violation</vt:lpstr>
      <vt:lpstr>Scalar vs. Vector Leptoquarks</vt:lpstr>
      <vt:lpstr>Production Modes</vt:lpstr>
      <vt:lpstr>Pair Production</vt:lpstr>
      <vt:lpstr>Single Production</vt:lpstr>
      <vt:lpstr>Resonant Production</vt:lpstr>
      <vt:lpstr>Drell-Yan Production</vt:lpstr>
      <vt:lpstr>Focus of the Paper</vt:lpstr>
      <vt:lpstr>Focus of the Paper</vt:lpstr>
      <vt:lpstr>Focus of the Paper</vt:lpstr>
      <vt:lpstr>Object Reconstruction and Identification</vt:lpstr>
      <vt:lpstr>Object Reconstruction and Identification</vt:lpstr>
      <vt:lpstr>PowerPoint Presentation</vt:lpstr>
      <vt:lpstr>Event Selection</vt:lpstr>
      <vt:lpstr>Event Selection</vt:lpstr>
      <vt:lpstr>Event Selection</vt:lpstr>
      <vt:lpstr>Signal Region</vt:lpstr>
      <vt:lpstr>Background Estimation</vt:lpstr>
      <vt:lpstr>Background Estimation</vt:lpstr>
      <vt:lpstr>Background Estimation</vt:lpstr>
      <vt:lpstr>Results</vt:lpstr>
      <vt:lpstr>Results</vt:lpstr>
      <vt:lpstr>Results</vt:lpstr>
      <vt:lpstr>Results</vt:lpstr>
      <vt:lpstr>Results</vt:lpstr>
      <vt:lpstr>Wrap-up</vt:lpstr>
      <vt:lpstr>Wrap-up</vt:lpstr>
      <vt:lpstr>PowerPoint Presentation</vt:lpstr>
      <vt:lpstr>PowerPoint Presentation</vt:lpstr>
      <vt:lpstr>PowerPoint Presentation</vt:lpstr>
      <vt:lpstr>PowerPoint Presentation</vt:lpstr>
      <vt:lpstr>Correction Factors</vt:lpstr>
      <vt:lpstr>PowerPoint Presentation</vt:lpstr>
      <vt:lpstr>Correction Factors</vt:lpstr>
      <vt:lpstr>Signal Region</vt:lpstr>
      <vt:lpstr>Control and Validation Region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Leibelt</dc:creator>
  <cp:lastModifiedBy>Maria Leibelt</cp:lastModifiedBy>
  <cp:revision>193</cp:revision>
  <dcterms:created xsi:type="dcterms:W3CDTF">2024-09-05T08:06:01Z</dcterms:created>
  <dcterms:modified xsi:type="dcterms:W3CDTF">2025-01-20T14:02:06Z</dcterms:modified>
</cp:coreProperties>
</file>