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slideLayouts/slideLayout16.xml" ContentType="application/vnd.openxmlformats-officedocument.presentationml.slideLayout+xml"/>
  <Override PartName="/ppt/theme/theme16.xml" ContentType="application/vnd.openxmlformats-officedocument.theme+xml"/>
  <Override PartName="/ppt/slideLayouts/slideLayout17.xml" ContentType="application/vnd.openxmlformats-officedocument.presentationml.slideLayout+xml"/>
  <Override PartName="/ppt/theme/theme17.xml" ContentType="application/vnd.openxmlformats-officedocument.theme+xml"/>
  <Override PartName="/ppt/slideLayouts/slideLayout18.xml" ContentType="application/vnd.openxmlformats-officedocument.presentationml.slideLayout+xml"/>
  <Override PartName="/ppt/theme/theme18.xml" ContentType="application/vnd.openxmlformats-officedocument.theme+xml"/>
  <Override PartName="/ppt/slideLayouts/slideLayout19.xml" ContentType="application/vnd.openxmlformats-officedocument.presentationml.slideLayout+xml"/>
  <Override PartName="/ppt/theme/theme19.xml" ContentType="application/vnd.openxmlformats-officedocument.theme+xml"/>
  <Override PartName="/ppt/slideLayouts/slideLayout20.xml" ContentType="application/vnd.openxmlformats-officedocument.presentationml.slideLayout+xml"/>
  <Override PartName="/ppt/theme/theme20.xml" ContentType="application/vnd.openxmlformats-officedocument.theme+xml"/>
  <Override PartName="/ppt/slideLayouts/slideLayout21.xml" ContentType="application/vnd.openxmlformats-officedocument.presentationml.slideLayout+xml"/>
  <Override PartName="/ppt/theme/theme21.xml" ContentType="application/vnd.openxmlformats-officedocument.theme+xml"/>
  <Override PartName="/ppt/slideLayouts/slideLayout22.xml" ContentType="application/vnd.openxmlformats-officedocument.presentationml.slideLayout+xml"/>
  <Override PartName="/ppt/theme/theme22.xml" ContentType="application/vnd.openxmlformats-officedocument.theme+xml"/>
  <Override PartName="/ppt/slideLayouts/slideLayout23.xml" ContentType="application/vnd.openxmlformats-officedocument.presentationml.slideLayout+xml"/>
  <Override PartName="/ppt/theme/theme23.xml" ContentType="application/vnd.openxmlformats-officedocument.theme+xml"/>
  <Override PartName="/ppt/slideLayouts/slideLayout24.xml" ContentType="application/vnd.openxmlformats-officedocument.presentationml.slideLayout+xml"/>
  <Override PartName="/ppt/theme/theme2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  <p:sldMasterId id="2147483670" r:id="rId12"/>
    <p:sldMasterId id="2147483672" r:id="rId13"/>
    <p:sldMasterId id="2147483674" r:id="rId14"/>
    <p:sldMasterId id="2147483676" r:id="rId15"/>
    <p:sldMasterId id="2147483678" r:id="rId16"/>
    <p:sldMasterId id="2147483680" r:id="rId17"/>
    <p:sldMasterId id="2147483682" r:id="rId18"/>
    <p:sldMasterId id="2147483684" r:id="rId19"/>
    <p:sldMasterId id="2147483686" r:id="rId20"/>
    <p:sldMasterId id="2147483688" r:id="rId21"/>
    <p:sldMasterId id="2147483690" r:id="rId22"/>
    <p:sldMasterId id="2147483692" r:id="rId23"/>
    <p:sldMasterId id="2147483694" r:id="rId24"/>
  </p:sldMasterIdLst>
  <p:sldIdLst>
    <p:sldId id="256" r:id="rId25"/>
    <p:sldId id="257" r:id="rId26"/>
    <p:sldId id="292" r:id="rId27"/>
    <p:sldId id="259" r:id="rId28"/>
    <p:sldId id="294" r:id="rId29"/>
    <p:sldId id="261" r:id="rId30"/>
    <p:sldId id="262" r:id="rId31"/>
    <p:sldId id="263" r:id="rId32"/>
    <p:sldId id="264" r:id="rId33"/>
    <p:sldId id="266" r:id="rId34"/>
    <p:sldId id="268" r:id="rId35"/>
    <p:sldId id="269" r:id="rId36"/>
    <p:sldId id="289" r:id="rId37"/>
  </p:sldIdLst>
  <p:sldSz cx="12192000" cy="6858000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9"/>
    <p:restoredTop sz="94685"/>
  </p:normalViewPr>
  <p:slideViewPr>
    <p:cSldViewPr snapToGrid="0">
      <p:cViewPr varScale="1">
        <p:scale>
          <a:sx n="136" d="100"/>
          <a:sy n="136" d="100"/>
        </p:scale>
        <p:origin x="240" y="1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2.xml"/><Relationship Id="rId39" Type="http://schemas.openxmlformats.org/officeDocument/2006/relationships/viewProps" Target="viewProps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947880" y="692280"/>
            <a:ext cx="10294560" cy="14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947880" y="692280"/>
            <a:ext cx="10294560" cy="14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947880" y="692280"/>
            <a:ext cx="10294560" cy="14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Defau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947880" y="692280"/>
            <a:ext cx="10294560" cy="14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Defau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947880" y="692280"/>
            <a:ext cx="10294560" cy="14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947880" y="692280"/>
            <a:ext cx="10294560" cy="14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efaul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947880" y="692280"/>
            <a:ext cx="10294560" cy="14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faul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947880" y="692280"/>
            <a:ext cx="10294560" cy="14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947880" y="692280"/>
            <a:ext cx="10294560" cy="14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efaul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947880" y="692280"/>
            <a:ext cx="10294560" cy="14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Defaul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947880" y="692280"/>
            <a:ext cx="10294560" cy="14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Defaul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/>
          </p:cNvSpPr>
          <p:nvPr>
            <p:ph type="title"/>
          </p:nvPr>
        </p:nvSpPr>
        <p:spPr>
          <a:xfrm>
            <a:off x="947880" y="692280"/>
            <a:ext cx="10294560" cy="14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Defaul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PlaceHolder 1"/>
          <p:cNvSpPr>
            <a:spLocks noGrp="1"/>
          </p:cNvSpPr>
          <p:nvPr>
            <p:ph type="title"/>
          </p:nvPr>
        </p:nvSpPr>
        <p:spPr>
          <a:xfrm>
            <a:off x="947880" y="692280"/>
            <a:ext cx="10294560" cy="14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947880" y="692280"/>
            <a:ext cx="10294560" cy="14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947880" y="692280"/>
            <a:ext cx="10294560" cy="14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947880" y="692280"/>
            <a:ext cx="10294560" cy="14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947880" y="692280"/>
            <a:ext cx="10294560" cy="14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947880" y="692280"/>
            <a:ext cx="10294560" cy="14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7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8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9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0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1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3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24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" name="Grafik 1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2" name="Objekt 1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0" imgH="0" progId="TCLayout.ActiveDocument.1">
                  <p:embed/>
                </p:oleObj>
              </mc:Choice>
              <mc:Fallback>
                <p:oleObj r:id="rId4" imgW="0" imgH="0" progId="TCLayout.ActiveDocument.1">
                  <p:embed/>
                  <p:pic>
                    <p:nvPicPr>
                      <p:cNvPr id="3" name="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360" cy="36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/>
        </p:nvSpPr>
        <p:spPr>
          <a:xfrm>
            <a:off x="0" y="0"/>
            <a:ext cx="156960" cy="15696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5" name="Grafik 6"/>
          <p:cNvPicPr/>
          <p:nvPr/>
        </p:nvPicPr>
        <p:blipFill>
          <a:blip r:embed="rId5"/>
          <a:stretch/>
        </p:blipFill>
        <p:spPr>
          <a:xfrm>
            <a:off x="11304000" y="108000"/>
            <a:ext cx="754200" cy="754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" name="Grafik 6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" name="Grafik 8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" name="PlaceHolder 1"/>
          <p:cNvSpPr>
            <a:spLocks noGrp="1"/>
          </p:cNvSpPr>
          <p:nvPr>
            <p:ph type="ftr" idx="1"/>
          </p:nvPr>
        </p:nvSpPr>
        <p:spPr>
          <a:xfrm>
            <a:off x="947880" y="6453360"/>
            <a:ext cx="10294560" cy="1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rPr>
              <a:t>&lt;footer&gt;</a:t>
            </a:r>
            <a:endParaRPr lang="de-DE" sz="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rafik 2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4" name="Grafik 1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115" name="Objekt 114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0" imgH="0" progId="TCLayout.ActiveDocument.1">
                  <p:embed/>
                </p:oleObj>
              </mc:Choice>
              <mc:Fallback>
                <p:oleObj r:id="rId4" imgW="0" imgH="0" progId="TCLayout.ActiveDocument.1">
                  <p:embed/>
                  <p:pic>
                    <p:nvPicPr>
                      <p:cNvPr id="116" name="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360" cy="36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" name="Rectangle 3" hidden="1"/>
          <p:cNvSpPr/>
          <p:nvPr/>
        </p:nvSpPr>
        <p:spPr>
          <a:xfrm>
            <a:off x="0" y="0"/>
            <a:ext cx="156960" cy="15696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118" name="Grafik 6"/>
          <p:cNvPicPr/>
          <p:nvPr/>
        </p:nvPicPr>
        <p:blipFill>
          <a:blip r:embed="rId5"/>
          <a:stretch/>
        </p:blipFill>
        <p:spPr>
          <a:xfrm>
            <a:off x="11304000" y="108000"/>
            <a:ext cx="754200" cy="754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9" name="Grafik 6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0" name="Grafik 8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947880" y="692280"/>
            <a:ext cx="10294560" cy="14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2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25" name="PlaceHolder 5"/>
          <p:cNvSpPr>
            <a:spLocks noGrp="1"/>
          </p:cNvSpPr>
          <p:nvPr>
            <p:ph type="ftr" idx="10"/>
          </p:nvPr>
        </p:nvSpPr>
        <p:spPr>
          <a:xfrm>
            <a:off x="947880" y="6453360"/>
            <a:ext cx="10294560" cy="1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rPr>
              <a:t>&lt;footer&gt;</a:t>
            </a:r>
            <a:endParaRPr lang="de-DE" sz="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rafik 2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1" name="Grafik 1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132" name="Objekt 131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0" imgH="0" progId="TCLayout.ActiveDocument.1">
                  <p:embed/>
                </p:oleObj>
              </mc:Choice>
              <mc:Fallback>
                <p:oleObj r:id="rId4" imgW="0" imgH="0" progId="TCLayout.ActiveDocument.1">
                  <p:embed/>
                  <p:pic>
                    <p:nvPicPr>
                      <p:cNvPr id="133" name="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360" cy="36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" name="Rectangle 3" hidden="1"/>
          <p:cNvSpPr/>
          <p:nvPr/>
        </p:nvSpPr>
        <p:spPr>
          <a:xfrm>
            <a:off x="0" y="0"/>
            <a:ext cx="156960" cy="15696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135" name="Grafik 6"/>
          <p:cNvPicPr/>
          <p:nvPr/>
        </p:nvPicPr>
        <p:blipFill>
          <a:blip r:embed="rId5"/>
          <a:stretch/>
        </p:blipFill>
        <p:spPr>
          <a:xfrm>
            <a:off x="11304000" y="108000"/>
            <a:ext cx="754200" cy="754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6" name="Grafik 6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7" name="Grafik 8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947880" y="692280"/>
            <a:ext cx="10294560" cy="14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42" name="PlaceHolder 5"/>
          <p:cNvSpPr>
            <a:spLocks noGrp="1"/>
          </p:cNvSpPr>
          <p:nvPr>
            <p:ph type="ftr" idx="11"/>
          </p:nvPr>
        </p:nvSpPr>
        <p:spPr>
          <a:xfrm>
            <a:off x="947880" y="6453360"/>
            <a:ext cx="10294560" cy="1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rPr>
              <a:t>&lt;footer&gt;</a:t>
            </a:r>
            <a:endParaRPr lang="de-DE" sz="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rafik 2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8" name="Grafik 1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149" name="Objekt 148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0" imgH="0" progId="TCLayout.ActiveDocument.1">
                  <p:embed/>
                </p:oleObj>
              </mc:Choice>
              <mc:Fallback>
                <p:oleObj r:id="rId4" imgW="0" imgH="0" progId="TCLayout.ActiveDocument.1">
                  <p:embed/>
                  <p:pic>
                    <p:nvPicPr>
                      <p:cNvPr id="150" name="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360" cy="36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1" name="Rectangle 3" hidden="1"/>
          <p:cNvSpPr/>
          <p:nvPr/>
        </p:nvSpPr>
        <p:spPr>
          <a:xfrm>
            <a:off x="0" y="0"/>
            <a:ext cx="156960" cy="15696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152" name="Grafik 6"/>
          <p:cNvPicPr/>
          <p:nvPr/>
        </p:nvPicPr>
        <p:blipFill>
          <a:blip r:embed="rId5"/>
          <a:stretch/>
        </p:blipFill>
        <p:spPr>
          <a:xfrm>
            <a:off x="11304000" y="108000"/>
            <a:ext cx="754200" cy="754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3" name="Grafik 6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4" name="Grafik 8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947880" y="692280"/>
            <a:ext cx="10294560" cy="14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59" name="PlaceHolder 5"/>
          <p:cNvSpPr>
            <a:spLocks noGrp="1"/>
          </p:cNvSpPr>
          <p:nvPr>
            <p:ph type="ftr" idx="12"/>
          </p:nvPr>
        </p:nvSpPr>
        <p:spPr>
          <a:xfrm>
            <a:off x="947880" y="6453360"/>
            <a:ext cx="10294560" cy="1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rPr>
              <a:t>&lt;footer&gt;</a:t>
            </a:r>
            <a:endParaRPr lang="de-DE" sz="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rafik 46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5" name="Grafik 47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6" name="Grafik 44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7" name="Grafik 45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168" name="Objekt 167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0" imgH="0" progId="TCLayout.ActiveDocument.1">
                  <p:embed/>
                </p:oleObj>
              </mc:Choice>
              <mc:Fallback>
                <p:oleObj r:id="rId4" imgW="0" imgH="0" progId="TCLayout.ActiveDocument.1">
                  <p:embed/>
                  <p:pic>
                    <p:nvPicPr>
                      <p:cNvPr id="169" name="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360" cy="36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0" name="Rectangle 3" hidden="1"/>
          <p:cNvSpPr/>
          <p:nvPr/>
        </p:nvSpPr>
        <p:spPr>
          <a:xfrm>
            <a:off x="0" y="0"/>
            <a:ext cx="156960" cy="15696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171" name="Grafik 6"/>
          <p:cNvPicPr/>
          <p:nvPr/>
        </p:nvPicPr>
        <p:blipFill>
          <a:blip r:embed="rId5"/>
          <a:stretch/>
        </p:blipFill>
        <p:spPr>
          <a:xfrm>
            <a:off x="11304000" y="108000"/>
            <a:ext cx="754200" cy="75420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172" name="Object 5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0" imgH="0" progId="TCLayout.ActiveDocument.1">
                  <p:embed/>
                </p:oleObj>
              </mc:Choice>
              <mc:Fallback>
                <p:oleObj r:id="rId6" imgW="0" imgH="0" progId="TCLayout.ActiveDocument.1">
                  <p:embed/>
                  <p:pic>
                    <p:nvPicPr>
                      <p:cNvPr id="173" name="Object 5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360" cy="36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" name="Rectangle 4" hidden="1"/>
          <p:cNvSpPr/>
          <p:nvPr/>
        </p:nvSpPr>
        <p:spPr>
          <a:xfrm>
            <a:off x="0" y="0"/>
            <a:ext cx="156960" cy="15696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175" name="Grafik 55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6" name="Grafik 56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7" name="Grafik 61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8" name="Grafik 62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9" name="PlaceHolder 1"/>
          <p:cNvSpPr>
            <a:spLocks noGrp="1"/>
          </p:cNvSpPr>
          <p:nvPr>
            <p:ph type="ftr" idx="13"/>
          </p:nvPr>
        </p:nvSpPr>
        <p:spPr>
          <a:xfrm>
            <a:off x="947880" y="6453360"/>
            <a:ext cx="10294560" cy="1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rPr>
              <a:t>&lt;footer&gt;</a:t>
            </a:r>
            <a:endParaRPr lang="de-DE" sz="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rafik 46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1" name="Grafik 47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2" name="Grafik 44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3" name="Grafik 45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184" name="Objekt 183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0" imgH="0" progId="TCLayout.ActiveDocument.1">
                  <p:embed/>
                </p:oleObj>
              </mc:Choice>
              <mc:Fallback>
                <p:oleObj r:id="rId4" imgW="0" imgH="0" progId="TCLayout.ActiveDocument.1">
                  <p:embed/>
                  <p:pic>
                    <p:nvPicPr>
                      <p:cNvPr id="185" name="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360" cy="36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6" name="Rectangle 3" hidden="1"/>
          <p:cNvSpPr/>
          <p:nvPr/>
        </p:nvSpPr>
        <p:spPr>
          <a:xfrm>
            <a:off x="0" y="0"/>
            <a:ext cx="156960" cy="15696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187" name="Grafik 6"/>
          <p:cNvPicPr/>
          <p:nvPr/>
        </p:nvPicPr>
        <p:blipFill>
          <a:blip r:embed="rId5"/>
          <a:stretch/>
        </p:blipFill>
        <p:spPr>
          <a:xfrm>
            <a:off x="11304000" y="108000"/>
            <a:ext cx="754200" cy="75420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188" name="Object 5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0" imgH="0" progId="TCLayout.ActiveDocument.1">
                  <p:embed/>
                </p:oleObj>
              </mc:Choice>
              <mc:Fallback>
                <p:oleObj r:id="rId6" imgW="0" imgH="0" progId="TCLayout.ActiveDocument.1">
                  <p:embed/>
                  <p:pic>
                    <p:nvPicPr>
                      <p:cNvPr id="189" name="Object 5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360" cy="36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0" name="Rectangle 4" hidden="1"/>
          <p:cNvSpPr/>
          <p:nvPr/>
        </p:nvSpPr>
        <p:spPr>
          <a:xfrm>
            <a:off x="0" y="0"/>
            <a:ext cx="156960" cy="15696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191" name="Grafik 55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2" name="Grafik 56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3" name="Grafik 61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4" name="Grafik 62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947880" y="692280"/>
            <a:ext cx="10294560" cy="14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98" name="PlaceHolder 4"/>
          <p:cNvSpPr>
            <a:spLocks noGrp="1"/>
          </p:cNvSpPr>
          <p:nvPr>
            <p:ph type="ftr" idx="14"/>
          </p:nvPr>
        </p:nvSpPr>
        <p:spPr>
          <a:xfrm>
            <a:off x="947880" y="6453360"/>
            <a:ext cx="10294560" cy="1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rPr>
              <a:t>&lt;footer&gt;</a:t>
            </a:r>
            <a:endParaRPr lang="de-DE" sz="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rafik 46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3" name="Grafik 47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4" name="Grafik 44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5" name="Grafik 45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206" name="Objekt 205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0" imgH="0" progId="TCLayout.ActiveDocument.1">
                  <p:embed/>
                </p:oleObj>
              </mc:Choice>
              <mc:Fallback>
                <p:oleObj r:id="rId4" imgW="0" imgH="0" progId="TCLayout.ActiveDocument.1">
                  <p:embed/>
                  <p:pic>
                    <p:nvPicPr>
                      <p:cNvPr id="207" name="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360" cy="36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8" name="Rectangle 3" hidden="1"/>
          <p:cNvSpPr/>
          <p:nvPr/>
        </p:nvSpPr>
        <p:spPr>
          <a:xfrm>
            <a:off x="0" y="0"/>
            <a:ext cx="156960" cy="15696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209" name="Grafik 6"/>
          <p:cNvPicPr/>
          <p:nvPr/>
        </p:nvPicPr>
        <p:blipFill>
          <a:blip r:embed="rId5"/>
          <a:stretch/>
        </p:blipFill>
        <p:spPr>
          <a:xfrm>
            <a:off x="11304000" y="108000"/>
            <a:ext cx="754200" cy="75420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210" name="Object 5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0" imgH="0" progId="TCLayout.ActiveDocument.1">
                  <p:embed/>
                </p:oleObj>
              </mc:Choice>
              <mc:Fallback>
                <p:oleObj r:id="rId6" imgW="0" imgH="0" progId="TCLayout.ActiveDocument.1">
                  <p:embed/>
                  <p:pic>
                    <p:nvPicPr>
                      <p:cNvPr id="211" name="Object 5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360" cy="36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2" name="Rectangle 4" hidden="1"/>
          <p:cNvSpPr/>
          <p:nvPr/>
        </p:nvSpPr>
        <p:spPr>
          <a:xfrm>
            <a:off x="0" y="0"/>
            <a:ext cx="156960" cy="15696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213" name="Grafik 55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4" name="Grafik 56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5" name="Grafik 61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6" name="Grafik 62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947880" y="692280"/>
            <a:ext cx="10294560" cy="14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2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2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22" name="PlaceHolder 6"/>
          <p:cNvSpPr>
            <a:spLocks noGrp="1"/>
          </p:cNvSpPr>
          <p:nvPr>
            <p:ph type="ftr" idx="15"/>
          </p:nvPr>
        </p:nvSpPr>
        <p:spPr>
          <a:xfrm>
            <a:off x="947880" y="6453360"/>
            <a:ext cx="10294560" cy="1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rPr>
              <a:t>&lt;footer&gt;</a:t>
            </a:r>
            <a:endParaRPr lang="de-DE" sz="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rafik 46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29" name="Grafik 47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0" name="Grafik 44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1" name="Grafik 45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232" name="Objekt 231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0" imgH="0" progId="TCLayout.ActiveDocument.1">
                  <p:embed/>
                </p:oleObj>
              </mc:Choice>
              <mc:Fallback>
                <p:oleObj r:id="rId4" imgW="0" imgH="0" progId="TCLayout.ActiveDocument.1">
                  <p:embed/>
                  <p:pic>
                    <p:nvPicPr>
                      <p:cNvPr id="233" name="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360" cy="36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4" name="Rectangle 3" hidden="1"/>
          <p:cNvSpPr/>
          <p:nvPr/>
        </p:nvSpPr>
        <p:spPr>
          <a:xfrm>
            <a:off x="0" y="0"/>
            <a:ext cx="156960" cy="15696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235" name="Grafik 6"/>
          <p:cNvPicPr/>
          <p:nvPr/>
        </p:nvPicPr>
        <p:blipFill>
          <a:blip r:embed="rId5"/>
          <a:stretch/>
        </p:blipFill>
        <p:spPr>
          <a:xfrm>
            <a:off x="11304000" y="108000"/>
            <a:ext cx="754200" cy="75420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236" name="Object 5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0" imgH="0" progId="TCLayout.ActiveDocument.1">
                  <p:embed/>
                </p:oleObj>
              </mc:Choice>
              <mc:Fallback>
                <p:oleObj r:id="rId6" imgW="0" imgH="0" progId="TCLayout.ActiveDocument.1">
                  <p:embed/>
                  <p:pic>
                    <p:nvPicPr>
                      <p:cNvPr id="237" name="Object 5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360" cy="36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8" name="Rectangle 4" hidden="1"/>
          <p:cNvSpPr/>
          <p:nvPr/>
        </p:nvSpPr>
        <p:spPr>
          <a:xfrm>
            <a:off x="0" y="0"/>
            <a:ext cx="156960" cy="15696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239" name="Grafik 55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40" name="Grafik 56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41" name="Grafik 61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42" name="Grafik 62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3" name="PlaceHolder 1"/>
          <p:cNvSpPr>
            <a:spLocks noGrp="1"/>
          </p:cNvSpPr>
          <p:nvPr>
            <p:ph type="ftr" idx="16"/>
          </p:nvPr>
        </p:nvSpPr>
        <p:spPr>
          <a:xfrm>
            <a:off x="947880" y="6453360"/>
            <a:ext cx="10294560" cy="1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rPr>
              <a:t>&lt;footer&gt;</a:t>
            </a:r>
            <a:endParaRPr lang="de-DE" sz="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rafik 46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45" name="Grafik 47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46" name="Grafik 44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47" name="Grafik 45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248" name="Objekt 247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0" imgH="0" progId="TCLayout.ActiveDocument.1">
                  <p:embed/>
                </p:oleObj>
              </mc:Choice>
              <mc:Fallback>
                <p:oleObj r:id="rId4" imgW="0" imgH="0" progId="TCLayout.ActiveDocument.1">
                  <p:embed/>
                  <p:pic>
                    <p:nvPicPr>
                      <p:cNvPr id="249" name="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360" cy="36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0" name="Rectangle 3" hidden="1"/>
          <p:cNvSpPr/>
          <p:nvPr/>
        </p:nvSpPr>
        <p:spPr>
          <a:xfrm>
            <a:off x="0" y="0"/>
            <a:ext cx="156960" cy="15696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251" name="Grafik 6"/>
          <p:cNvPicPr/>
          <p:nvPr/>
        </p:nvPicPr>
        <p:blipFill>
          <a:blip r:embed="rId5"/>
          <a:stretch/>
        </p:blipFill>
        <p:spPr>
          <a:xfrm>
            <a:off x="11304000" y="108000"/>
            <a:ext cx="754200" cy="75420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252" name="Object 5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0" imgH="0" progId="TCLayout.ActiveDocument.1">
                  <p:embed/>
                </p:oleObj>
              </mc:Choice>
              <mc:Fallback>
                <p:oleObj r:id="rId6" imgW="0" imgH="0" progId="TCLayout.ActiveDocument.1">
                  <p:embed/>
                  <p:pic>
                    <p:nvPicPr>
                      <p:cNvPr id="253" name="Object 5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360" cy="36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4" name="Rectangle 4" hidden="1"/>
          <p:cNvSpPr/>
          <p:nvPr/>
        </p:nvSpPr>
        <p:spPr>
          <a:xfrm>
            <a:off x="0" y="0"/>
            <a:ext cx="156960" cy="15696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255" name="Grafik 55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56" name="Grafik 56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57" name="Grafik 61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58" name="Grafik 62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947880" y="692280"/>
            <a:ext cx="10294560" cy="14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61" name="PlaceHolder 3"/>
          <p:cNvSpPr>
            <a:spLocks noGrp="1"/>
          </p:cNvSpPr>
          <p:nvPr>
            <p:ph type="ftr" idx="17"/>
          </p:nvPr>
        </p:nvSpPr>
        <p:spPr>
          <a:xfrm>
            <a:off x="947880" y="6453360"/>
            <a:ext cx="10294560" cy="1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rPr>
              <a:t>&lt;footer&gt;</a:t>
            </a:r>
            <a:endParaRPr lang="de-DE" sz="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rafik 46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65" name="Grafik 47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66" name="Grafik 44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67" name="Grafik 45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268" name="Objekt 267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0" imgH="0" progId="TCLayout.ActiveDocument.1">
                  <p:embed/>
                </p:oleObj>
              </mc:Choice>
              <mc:Fallback>
                <p:oleObj r:id="rId4" imgW="0" imgH="0" progId="TCLayout.ActiveDocument.1">
                  <p:embed/>
                  <p:pic>
                    <p:nvPicPr>
                      <p:cNvPr id="269" name="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360" cy="36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0" name="Rectangle 3" hidden="1"/>
          <p:cNvSpPr/>
          <p:nvPr/>
        </p:nvSpPr>
        <p:spPr>
          <a:xfrm>
            <a:off x="0" y="0"/>
            <a:ext cx="156960" cy="15696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271" name="Grafik 6"/>
          <p:cNvPicPr/>
          <p:nvPr/>
        </p:nvPicPr>
        <p:blipFill>
          <a:blip r:embed="rId5"/>
          <a:stretch/>
        </p:blipFill>
        <p:spPr>
          <a:xfrm>
            <a:off x="11304000" y="108000"/>
            <a:ext cx="754200" cy="75420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272" name="Object 5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0" imgH="0" progId="TCLayout.ActiveDocument.1">
                  <p:embed/>
                </p:oleObj>
              </mc:Choice>
              <mc:Fallback>
                <p:oleObj r:id="rId6" imgW="0" imgH="0" progId="TCLayout.ActiveDocument.1">
                  <p:embed/>
                  <p:pic>
                    <p:nvPicPr>
                      <p:cNvPr id="273" name="Object 5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360" cy="36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4" name="Rectangle 4" hidden="1"/>
          <p:cNvSpPr/>
          <p:nvPr/>
        </p:nvSpPr>
        <p:spPr>
          <a:xfrm>
            <a:off x="0" y="0"/>
            <a:ext cx="156960" cy="15696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275" name="Grafik 55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76" name="Grafik 56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77" name="Grafik 61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78" name="Grafik 62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947880" y="692280"/>
            <a:ext cx="10294560" cy="14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2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81" name="PlaceHolder 3"/>
          <p:cNvSpPr>
            <a:spLocks noGrp="1"/>
          </p:cNvSpPr>
          <p:nvPr>
            <p:ph type="ftr" idx="18"/>
          </p:nvPr>
        </p:nvSpPr>
        <p:spPr>
          <a:xfrm>
            <a:off x="947880" y="6453360"/>
            <a:ext cx="10294560" cy="1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rPr>
              <a:t>&lt;footer&gt;</a:t>
            </a:r>
            <a:endParaRPr lang="de-DE" sz="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rafik 46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85" name="Grafik 47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86" name="Grafik 44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87" name="Grafik 45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288" name="Objekt 287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0" imgH="0" progId="TCLayout.ActiveDocument.1">
                  <p:embed/>
                </p:oleObj>
              </mc:Choice>
              <mc:Fallback>
                <p:oleObj r:id="rId4" imgW="0" imgH="0" progId="TCLayout.ActiveDocument.1">
                  <p:embed/>
                  <p:pic>
                    <p:nvPicPr>
                      <p:cNvPr id="289" name="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360" cy="36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0" name="Rectangle 3" hidden="1"/>
          <p:cNvSpPr/>
          <p:nvPr/>
        </p:nvSpPr>
        <p:spPr>
          <a:xfrm>
            <a:off x="0" y="0"/>
            <a:ext cx="156960" cy="15696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291" name="Grafik 6"/>
          <p:cNvPicPr/>
          <p:nvPr/>
        </p:nvPicPr>
        <p:blipFill>
          <a:blip r:embed="rId5"/>
          <a:stretch/>
        </p:blipFill>
        <p:spPr>
          <a:xfrm>
            <a:off x="11304000" y="108000"/>
            <a:ext cx="754200" cy="75420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292" name="Object 5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0" imgH="0" progId="TCLayout.ActiveDocument.1">
                  <p:embed/>
                </p:oleObj>
              </mc:Choice>
              <mc:Fallback>
                <p:oleObj r:id="rId6" imgW="0" imgH="0" progId="TCLayout.ActiveDocument.1">
                  <p:embed/>
                  <p:pic>
                    <p:nvPicPr>
                      <p:cNvPr id="293" name="Object 5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360" cy="36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4" name="Rectangle 4" hidden="1"/>
          <p:cNvSpPr/>
          <p:nvPr/>
        </p:nvSpPr>
        <p:spPr>
          <a:xfrm>
            <a:off x="0" y="0"/>
            <a:ext cx="156960" cy="15696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295" name="Grafik 55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96" name="Grafik 56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97" name="Grafik 61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98" name="Grafik 62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947880" y="692280"/>
            <a:ext cx="10294560" cy="14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0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02" name="PlaceHolder 4"/>
          <p:cNvSpPr>
            <a:spLocks noGrp="1"/>
          </p:cNvSpPr>
          <p:nvPr>
            <p:ph type="ftr" idx="19"/>
          </p:nvPr>
        </p:nvSpPr>
        <p:spPr>
          <a:xfrm>
            <a:off x="947880" y="6453360"/>
            <a:ext cx="10294560" cy="1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rPr>
              <a:t>&lt;footer&gt;</a:t>
            </a:r>
            <a:endParaRPr lang="de-DE" sz="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2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" name="Grafik 1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11" name="Objekt 10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0" imgH="0" progId="TCLayout.ActiveDocument.1">
                  <p:embed/>
                </p:oleObj>
              </mc:Choice>
              <mc:Fallback>
                <p:oleObj r:id="rId4" imgW="0" imgH="0" progId="TCLayout.ActiveDocument.1">
                  <p:embed/>
                  <p:pic>
                    <p:nvPicPr>
                      <p:cNvPr id="12" name="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360" cy="36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3" hidden="1"/>
          <p:cNvSpPr/>
          <p:nvPr/>
        </p:nvSpPr>
        <p:spPr>
          <a:xfrm>
            <a:off x="0" y="0"/>
            <a:ext cx="156960" cy="15696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14" name="Grafik 6"/>
          <p:cNvPicPr/>
          <p:nvPr/>
        </p:nvPicPr>
        <p:blipFill>
          <a:blip r:embed="rId5"/>
          <a:stretch/>
        </p:blipFill>
        <p:spPr>
          <a:xfrm>
            <a:off x="11304000" y="108000"/>
            <a:ext cx="754200" cy="754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" name="Grafik 6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" name="Grafik 8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947880" y="692280"/>
            <a:ext cx="10294560" cy="14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0" name="PlaceHolder 4"/>
          <p:cNvSpPr>
            <a:spLocks noGrp="1"/>
          </p:cNvSpPr>
          <p:nvPr>
            <p:ph type="ftr" idx="2"/>
          </p:nvPr>
        </p:nvSpPr>
        <p:spPr>
          <a:xfrm>
            <a:off x="947880" y="6453360"/>
            <a:ext cx="10294560" cy="1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rPr>
              <a:t>&lt;footer&gt;</a:t>
            </a:r>
            <a:endParaRPr lang="de-DE" sz="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rafik 46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07" name="Grafik 47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08" name="Grafik 44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09" name="Grafik 45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310" name="Objekt 309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0" imgH="0" progId="TCLayout.ActiveDocument.1">
                  <p:embed/>
                </p:oleObj>
              </mc:Choice>
              <mc:Fallback>
                <p:oleObj r:id="rId4" imgW="0" imgH="0" progId="TCLayout.ActiveDocument.1">
                  <p:embed/>
                  <p:pic>
                    <p:nvPicPr>
                      <p:cNvPr id="311" name="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360" cy="36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2" name="Rectangle 3" hidden="1"/>
          <p:cNvSpPr/>
          <p:nvPr/>
        </p:nvSpPr>
        <p:spPr>
          <a:xfrm>
            <a:off x="0" y="0"/>
            <a:ext cx="156960" cy="15696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313" name="Grafik 6"/>
          <p:cNvPicPr/>
          <p:nvPr/>
        </p:nvPicPr>
        <p:blipFill>
          <a:blip r:embed="rId5"/>
          <a:stretch/>
        </p:blipFill>
        <p:spPr>
          <a:xfrm>
            <a:off x="11304000" y="108000"/>
            <a:ext cx="754200" cy="75420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314" name="Object 5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0" imgH="0" progId="TCLayout.ActiveDocument.1">
                  <p:embed/>
                </p:oleObj>
              </mc:Choice>
              <mc:Fallback>
                <p:oleObj r:id="rId6" imgW="0" imgH="0" progId="TCLayout.ActiveDocument.1">
                  <p:embed/>
                  <p:pic>
                    <p:nvPicPr>
                      <p:cNvPr id="315" name="Object 5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360" cy="36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6" name="Rectangle 4" hidden="1"/>
          <p:cNvSpPr/>
          <p:nvPr/>
        </p:nvSpPr>
        <p:spPr>
          <a:xfrm>
            <a:off x="0" y="0"/>
            <a:ext cx="156960" cy="15696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317" name="Grafik 55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18" name="Grafik 56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19" name="Grafik 61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20" name="Grafik 62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947880" y="692280"/>
            <a:ext cx="10294560" cy="14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322" name="PlaceHolder 2"/>
          <p:cNvSpPr>
            <a:spLocks noGrp="1"/>
          </p:cNvSpPr>
          <p:nvPr>
            <p:ph type="ftr" idx="20"/>
          </p:nvPr>
        </p:nvSpPr>
        <p:spPr>
          <a:xfrm>
            <a:off x="947880" y="6453360"/>
            <a:ext cx="10294560" cy="1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rPr>
              <a:t>&lt;footer&gt;</a:t>
            </a:r>
            <a:endParaRPr lang="de-DE" sz="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3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rafik 46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26" name="Grafik 47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27" name="Grafik 44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28" name="Grafik 45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329" name="Objekt 328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0" imgH="0" progId="TCLayout.ActiveDocument.1">
                  <p:embed/>
                </p:oleObj>
              </mc:Choice>
              <mc:Fallback>
                <p:oleObj r:id="rId4" imgW="0" imgH="0" progId="TCLayout.ActiveDocument.1">
                  <p:embed/>
                  <p:pic>
                    <p:nvPicPr>
                      <p:cNvPr id="330" name="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360" cy="36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1" name="Rectangle 3" hidden="1"/>
          <p:cNvSpPr/>
          <p:nvPr/>
        </p:nvSpPr>
        <p:spPr>
          <a:xfrm>
            <a:off x="0" y="0"/>
            <a:ext cx="156960" cy="15696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332" name="Grafik 6"/>
          <p:cNvPicPr/>
          <p:nvPr/>
        </p:nvPicPr>
        <p:blipFill>
          <a:blip r:embed="rId5"/>
          <a:stretch/>
        </p:blipFill>
        <p:spPr>
          <a:xfrm>
            <a:off x="11304000" y="108000"/>
            <a:ext cx="754200" cy="75420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333" name="Object 5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0" imgH="0" progId="TCLayout.ActiveDocument.1">
                  <p:embed/>
                </p:oleObj>
              </mc:Choice>
              <mc:Fallback>
                <p:oleObj r:id="rId6" imgW="0" imgH="0" progId="TCLayout.ActiveDocument.1">
                  <p:embed/>
                  <p:pic>
                    <p:nvPicPr>
                      <p:cNvPr id="334" name="Object 5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360" cy="36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5" name="Rectangle 4" hidden="1"/>
          <p:cNvSpPr/>
          <p:nvPr/>
        </p:nvSpPr>
        <p:spPr>
          <a:xfrm>
            <a:off x="0" y="0"/>
            <a:ext cx="156960" cy="15696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336" name="Grafik 55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37" name="Grafik 56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38" name="Grafik 61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39" name="Grafik 62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40" name="PlaceHolder 1"/>
          <p:cNvSpPr>
            <a:spLocks noGrp="1"/>
          </p:cNvSpPr>
          <p:nvPr>
            <p:ph type="ftr" idx="21"/>
          </p:nvPr>
        </p:nvSpPr>
        <p:spPr>
          <a:xfrm>
            <a:off x="947880" y="6453360"/>
            <a:ext cx="10294560" cy="1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rPr>
              <a:t>&lt;footer&gt;</a:t>
            </a:r>
            <a:endParaRPr lang="de-DE" sz="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rafik 46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42" name="Grafik 47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43" name="Grafik 44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44" name="Grafik 45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345" name="Objekt 344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0" imgH="0" progId="TCLayout.ActiveDocument.1">
                  <p:embed/>
                </p:oleObj>
              </mc:Choice>
              <mc:Fallback>
                <p:oleObj r:id="rId4" imgW="0" imgH="0" progId="TCLayout.ActiveDocument.1">
                  <p:embed/>
                  <p:pic>
                    <p:nvPicPr>
                      <p:cNvPr id="346" name="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360" cy="36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7" name="Rectangle 3" hidden="1"/>
          <p:cNvSpPr/>
          <p:nvPr/>
        </p:nvSpPr>
        <p:spPr>
          <a:xfrm>
            <a:off x="0" y="0"/>
            <a:ext cx="156960" cy="15696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348" name="Grafik 6"/>
          <p:cNvPicPr/>
          <p:nvPr/>
        </p:nvPicPr>
        <p:blipFill>
          <a:blip r:embed="rId5"/>
          <a:stretch/>
        </p:blipFill>
        <p:spPr>
          <a:xfrm>
            <a:off x="11304000" y="108000"/>
            <a:ext cx="754200" cy="75420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349" name="Object 5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0" imgH="0" progId="TCLayout.ActiveDocument.1">
                  <p:embed/>
                </p:oleObj>
              </mc:Choice>
              <mc:Fallback>
                <p:oleObj r:id="rId6" imgW="0" imgH="0" progId="TCLayout.ActiveDocument.1">
                  <p:embed/>
                  <p:pic>
                    <p:nvPicPr>
                      <p:cNvPr id="350" name="Object 5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360" cy="36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1" name="Rectangle 4" hidden="1"/>
          <p:cNvSpPr/>
          <p:nvPr/>
        </p:nvSpPr>
        <p:spPr>
          <a:xfrm>
            <a:off x="0" y="0"/>
            <a:ext cx="156960" cy="15696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352" name="Grafik 55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53" name="Grafik 56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54" name="Grafik 61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55" name="Grafik 62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947880" y="692280"/>
            <a:ext cx="10294560" cy="14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3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5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5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60" name="PlaceHolder 5"/>
          <p:cNvSpPr>
            <a:spLocks noGrp="1"/>
          </p:cNvSpPr>
          <p:nvPr>
            <p:ph type="ftr" idx="22"/>
          </p:nvPr>
        </p:nvSpPr>
        <p:spPr>
          <a:xfrm>
            <a:off x="947880" y="6453360"/>
            <a:ext cx="10294560" cy="1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rPr>
              <a:t>&lt;footer&gt;</a:t>
            </a:r>
            <a:endParaRPr lang="de-DE" sz="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rafik 46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66" name="Grafik 47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67" name="Grafik 44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68" name="Grafik 45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369" name="Objekt 368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0" imgH="0" progId="TCLayout.ActiveDocument.1">
                  <p:embed/>
                </p:oleObj>
              </mc:Choice>
              <mc:Fallback>
                <p:oleObj r:id="rId4" imgW="0" imgH="0" progId="TCLayout.ActiveDocument.1">
                  <p:embed/>
                  <p:pic>
                    <p:nvPicPr>
                      <p:cNvPr id="370" name="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360" cy="36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1" name="Rectangle 3" hidden="1"/>
          <p:cNvSpPr/>
          <p:nvPr/>
        </p:nvSpPr>
        <p:spPr>
          <a:xfrm>
            <a:off x="0" y="0"/>
            <a:ext cx="156960" cy="15696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372" name="Grafik 6"/>
          <p:cNvPicPr/>
          <p:nvPr/>
        </p:nvPicPr>
        <p:blipFill>
          <a:blip r:embed="rId5"/>
          <a:stretch/>
        </p:blipFill>
        <p:spPr>
          <a:xfrm>
            <a:off x="11304000" y="108000"/>
            <a:ext cx="754200" cy="75420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373" name="Object 5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0" imgH="0" progId="TCLayout.ActiveDocument.1">
                  <p:embed/>
                </p:oleObj>
              </mc:Choice>
              <mc:Fallback>
                <p:oleObj r:id="rId6" imgW="0" imgH="0" progId="TCLayout.ActiveDocument.1">
                  <p:embed/>
                  <p:pic>
                    <p:nvPicPr>
                      <p:cNvPr id="374" name="Object 5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360" cy="36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5" name="Rectangle 4" hidden="1"/>
          <p:cNvSpPr/>
          <p:nvPr/>
        </p:nvSpPr>
        <p:spPr>
          <a:xfrm>
            <a:off x="0" y="0"/>
            <a:ext cx="156960" cy="15696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376" name="Grafik 55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77" name="Grafik 56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78" name="Grafik 61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79" name="Grafik 62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80" name="PlaceHolder 1"/>
          <p:cNvSpPr>
            <a:spLocks noGrp="1"/>
          </p:cNvSpPr>
          <p:nvPr>
            <p:ph type="title"/>
          </p:nvPr>
        </p:nvSpPr>
        <p:spPr>
          <a:xfrm>
            <a:off x="947880" y="692280"/>
            <a:ext cx="10294560" cy="14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3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8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8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84" name="PlaceHolder 5"/>
          <p:cNvSpPr>
            <a:spLocks noGrp="1"/>
          </p:cNvSpPr>
          <p:nvPr>
            <p:ph type="ftr" idx="23"/>
          </p:nvPr>
        </p:nvSpPr>
        <p:spPr>
          <a:xfrm>
            <a:off x="947880" y="6453360"/>
            <a:ext cx="10294560" cy="1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rPr>
              <a:t>&lt;footer&gt;</a:t>
            </a:r>
            <a:endParaRPr lang="de-DE" sz="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rafik 46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90" name="Grafik 47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91" name="Grafik 44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92" name="Grafik 45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393" name="Objekt 392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0" imgH="0" progId="TCLayout.ActiveDocument.1">
                  <p:embed/>
                </p:oleObj>
              </mc:Choice>
              <mc:Fallback>
                <p:oleObj r:id="rId4" imgW="0" imgH="0" progId="TCLayout.ActiveDocument.1">
                  <p:embed/>
                  <p:pic>
                    <p:nvPicPr>
                      <p:cNvPr id="394" name="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360" cy="36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5" name="Rectangle 3" hidden="1"/>
          <p:cNvSpPr/>
          <p:nvPr/>
        </p:nvSpPr>
        <p:spPr>
          <a:xfrm>
            <a:off x="0" y="0"/>
            <a:ext cx="156960" cy="15696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396" name="Grafik 6"/>
          <p:cNvPicPr/>
          <p:nvPr/>
        </p:nvPicPr>
        <p:blipFill>
          <a:blip r:embed="rId5"/>
          <a:stretch/>
        </p:blipFill>
        <p:spPr>
          <a:xfrm>
            <a:off x="11304000" y="108000"/>
            <a:ext cx="754200" cy="75420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397" name="Object 5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0" imgH="0" progId="TCLayout.ActiveDocument.1">
                  <p:embed/>
                </p:oleObj>
              </mc:Choice>
              <mc:Fallback>
                <p:oleObj r:id="rId6" imgW="0" imgH="0" progId="TCLayout.ActiveDocument.1">
                  <p:embed/>
                  <p:pic>
                    <p:nvPicPr>
                      <p:cNvPr id="398" name="Object 5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360" cy="36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" name="Rectangle 4" hidden="1"/>
          <p:cNvSpPr/>
          <p:nvPr/>
        </p:nvSpPr>
        <p:spPr>
          <a:xfrm>
            <a:off x="0" y="0"/>
            <a:ext cx="156960" cy="15696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400" name="Grafik 55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01" name="Grafik 56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02" name="Grafik 61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03" name="Grafik 62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04" name="PlaceHolder 1"/>
          <p:cNvSpPr>
            <a:spLocks noGrp="1"/>
          </p:cNvSpPr>
          <p:nvPr>
            <p:ph type="title"/>
          </p:nvPr>
        </p:nvSpPr>
        <p:spPr>
          <a:xfrm>
            <a:off x="947880" y="692280"/>
            <a:ext cx="10294560" cy="14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4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0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0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08" name="PlaceHolder 5"/>
          <p:cNvSpPr>
            <a:spLocks noGrp="1"/>
          </p:cNvSpPr>
          <p:nvPr>
            <p:ph type="ftr" idx="24"/>
          </p:nvPr>
        </p:nvSpPr>
        <p:spPr>
          <a:xfrm>
            <a:off x="947880" y="6453360"/>
            <a:ext cx="10294560" cy="1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rPr>
              <a:t>&lt;footer&gt;</a:t>
            </a:r>
            <a:endParaRPr lang="de-DE" sz="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5" name="Grafik 1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26" name="Objekt 25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0" imgH="0" progId="TCLayout.ActiveDocument.1">
                  <p:embed/>
                </p:oleObj>
              </mc:Choice>
              <mc:Fallback>
                <p:oleObj r:id="rId4" imgW="0" imgH="0" progId="TCLayout.ActiveDocument.1">
                  <p:embed/>
                  <p:pic>
                    <p:nvPicPr>
                      <p:cNvPr id="27" name="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360" cy="36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3" hidden="1"/>
          <p:cNvSpPr/>
          <p:nvPr/>
        </p:nvSpPr>
        <p:spPr>
          <a:xfrm>
            <a:off x="0" y="0"/>
            <a:ext cx="156960" cy="15696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29" name="Grafik 6"/>
          <p:cNvPicPr/>
          <p:nvPr/>
        </p:nvPicPr>
        <p:blipFill>
          <a:blip r:embed="rId5"/>
          <a:stretch/>
        </p:blipFill>
        <p:spPr>
          <a:xfrm>
            <a:off x="11304000" y="108000"/>
            <a:ext cx="754200" cy="754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0" name="Grafik 6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1" name="Grafik 8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947880" y="692280"/>
            <a:ext cx="10294560" cy="14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7" name="PlaceHolder 6"/>
          <p:cNvSpPr>
            <a:spLocks noGrp="1"/>
          </p:cNvSpPr>
          <p:nvPr>
            <p:ph type="ftr" idx="3"/>
          </p:nvPr>
        </p:nvSpPr>
        <p:spPr>
          <a:xfrm>
            <a:off x="947880" y="6453360"/>
            <a:ext cx="10294560" cy="1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rPr>
              <a:t>&lt;footer&gt;</a:t>
            </a:r>
            <a:endParaRPr lang="de-DE" sz="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fik 2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4" name="Grafik 1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45" name="Objekt 44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0" imgH="0" progId="TCLayout.ActiveDocument.1">
                  <p:embed/>
                </p:oleObj>
              </mc:Choice>
              <mc:Fallback>
                <p:oleObj r:id="rId4" imgW="0" imgH="0" progId="TCLayout.ActiveDocument.1">
                  <p:embed/>
                  <p:pic>
                    <p:nvPicPr>
                      <p:cNvPr id="46" name="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360" cy="36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Rectangle 3" hidden="1"/>
          <p:cNvSpPr/>
          <p:nvPr/>
        </p:nvSpPr>
        <p:spPr>
          <a:xfrm>
            <a:off x="0" y="0"/>
            <a:ext cx="156960" cy="15696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48" name="Grafik 6"/>
          <p:cNvPicPr/>
          <p:nvPr/>
        </p:nvPicPr>
        <p:blipFill>
          <a:blip r:embed="rId5"/>
          <a:stretch/>
        </p:blipFill>
        <p:spPr>
          <a:xfrm>
            <a:off x="11304000" y="108000"/>
            <a:ext cx="754200" cy="754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9" name="Grafik 6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0" name="Grafik 8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1" name="PlaceHolder 1"/>
          <p:cNvSpPr>
            <a:spLocks noGrp="1"/>
          </p:cNvSpPr>
          <p:nvPr>
            <p:ph type="ftr" idx="4"/>
          </p:nvPr>
        </p:nvSpPr>
        <p:spPr>
          <a:xfrm>
            <a:off x="947880" y="6453360"/>
            <a:ext cx="10294560" cy="1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rPr>
              <a:t>&lt;footer&gt;</a:t>
            </a:r>
            <a:endParaRPr lang="de-DE" sz="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rafik 2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3" name="Grafik 1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54" name="Objekt 53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0" imgH="0" progId="TCLayout.ActiveDocument.1">
                  <p:embed/>
                </p:oleObj>
              </mc:Choice>
              <mc:Fallback>
                <p:oleObj r:id="rId4" imgW="0" imgH="0" progId="TCLayout.ActiveDocument.1">
                  <p:embed/>
                  <p:pic>
                    <p:nvPicPr>
                      <p:cNvPr id="55" name="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360" cy="36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Rectangle 3" hidden="1"/>
          <p:cNvSpPr/>
          <p:nvPr/>
        </p:nvSpPr>
        <p:spPr>
          <a:xfrm>
            <a:off x="0" y="0"/>
            <a:ext cx="156960" cy="15696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57" name="Grafik 6"/>
          <p:cNvPicPr/>
          <p:nvPr/>
        </p:nvPicPr>
        <p:blipFill>
          <a:blip r:embed="rId5"/>
          <a:stretch/>
        </p:blipFill>
        <p:spPr>
          <a:xfrm>
            <a:off x="11304000" y="108000"/>
            <a:ext cx="754200" cy="754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8" name="Grafik 6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9" name="Grafik 8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947880" y="692280"/>
            <a:ext cx="10294560" cy="14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2" name="PlaceHolder 3"/>
          <p:cNvSpPr>
            <a:spLocks noGrp="1"/>
          </p:cNvSpPr>
          <p:nvPr>
            <p:ph type="ftr" idx="5"/>
          </p:nvPr>
        </p:nvSpPr>
        <p:spPr>
          <a:xfrm>
            <a:off x="947880" y="6453360"/>
            <a:ext cx="10294560" cy="1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rPr>
              <a:t>&lt;footer&gt;</a:t>
            </a:r>
            <a:endParaRPr lang="de-DE" sz="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rafik 2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6" name="Grafik 1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67" name="Objekt 66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0" imgH="0" progId="TCLayout.ActiveDocument.1">
                  <p:embed/>
                </p:oleObj>
              </mc:Choice>
              <mc:Fallback>
                <p:oleObj r:id="rId4" imgW="0" imgH="0" progId="TCLayout.ActiveDocument.1">
                  <p:embed/>
                  <p:pic>
                    <p:nvPicPr>
                      <p:cNvPr id="68" name="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360" cy="36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Rectangle 3" hidden="1"/>
          <p:cNvSpPr/>
          <p:nvPr/>
        </p:nvSpPr>
        <p:spPr>
          <a:xfrm>
            <a:off x="0" y="0"/>
            <a:ext cx="156960" cy="15696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70" name="Grafik 6"/>
          <p:cNvPicPr/>
          <p:nvPr/>
        </p:nvPicPr>
        <p:blipFill>
          <a:blip r:embed="rId5"/>
          <a:stretch/>
        </p:blipFill>
        <p:spPr>
          <a:xfrm>
            <a:off x="11304000" y="108000"/>
            <a:ext cx="754200" cy="754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1" name="Grafik 6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2" name="Grafik 8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947880" y="692280"/>
            <a:ext cx="10294560" cy="14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75" name="PlaceHolder 3"/>
          <p:cNvSpPr>
            <a:spLocks noGrp="1"/>
          </p:cNvSpPr>
          <p:nvPr>
            <p:ph type="ftr" idx="6"/>
          </p:nvPr>
        </p:nvSpPr>
        <p:spPr>
          <a:xfrm>
            <a:off x="947880" y="6453360"/>
            <a:ext cx="10294560" cy="1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rPr>
              <a:t>&lt;footer&gt;</a:t>
            </a:r>
            <a:endParaRPr lang="de-DE" sz="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rafik 2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9" name="Grafik 1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80" name="Objekt 79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0" imgH="0" progId="TCLayout.ActiveDocument.1">
                  <p:embed/>
                </p:oleObj>
              </mc:Choice>
              <mc:Fallback>
                <p:oleObj r:id="rId4" imgW="0" imgH="0" progId="TCLayout.ActiveDocument.1">
                  <p:embed/>
                  <p:pic>
                    <p:nvPicPr>
                      <p:cNvPr id="81" name="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360" cy="36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Rectangle 3" hidden="1"/>
          <p:cNvSpPr/>
          <p:nvPr/>
        </p:nvSpPr>
        <p:spPr>
          <a:xfrm>
            <a:off x="0" y="0"/>
            <a:ext cx="156960" cy="15696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83" name="Grafik 6"/>
          <p:cNvPicPr/>
          <p:nvPr/>
        </p:nvPicPr>
        <p:blipFill>
          <a:blip r:embed="rId5"/>
          <a:stretch/>
        </p:blipFill>
        <p:spPr>
          <a:xfrm>
            <a:off x="11304000" y="108000"/>
            <a:ext cx="754200" cy="754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4" name="Grafik 6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5" name="Grafik 8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947880" y="692280"/>
            <a:ext cx="10294560" cy="14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9" name="PlaceHolder 4"/>
          <p:cNvSpPr>
            <a:spLocks noGrp="1"/>
          </p:cNvSpPr>
          <p:nvPr>
            <p:ph type="ftr" idx="7"/>
          </p:nvPr>
        </p:nvSpPr>
        <p:spPr>
          <a:xfrm>
            <a:off x="947880" y="6453360"/>
            <a:ext cx="10294560" cy="1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rPr>
              <a:t>&lt;footer&gt;</a:t>
            </a:r>
            <a:endParaRPr lang="de-DE" sz="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rafik 2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4" name="Grafik 1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95" name="Objekt 94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0" imgH="0" progId="TCLayout.ActiveDocument.1">
                  <p:embed/>
                </p:oleObj>
              </mc:Choice>
              <mc:Fallback>
                <p:oleObj r:id="rId4" imgW="0" imgH="0" progId="TCLayout.ActiveDocument.1">
                  <p:embed/>
                  <p:pic>
                    <p:nvPicPr>
                      <p:cNvPr id="96" name="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360" cy="36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" name="Rectangle 3" hidden="1"/>
          <p:cNvSpPr/>
          <p:nvPr/>
        </p:nvSpPr>
        <p:spPr>
          <a:xfrm>
            <a:off x="0" y="0"/>
            <a:ext cx="156960" cy="15696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98" name="Grafik 6"/>
          <p:cNvPicPr/>
          <p:nvPr/>
        </p:nvPicPr>
        <p:blipFill>
          <a:blip r:embed="rId5"/>
          <a:stretch/>
        </p:blipFill>
        <p:spPr>
          <a:xfrm>
            <a:off x="11304000" y="108000"/>
            <a:ext cx="754200" cy="754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9" name="Grafik 6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0" name="Grafik 8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947880" y="692280"/>
            <a:ext cx="10294560" cy="14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02" name="PlaceHolder 2"/>
          <p:cNvSpPr>
            <a:spLocks noGrp="1"/>
          </p:cNvSpPr>
          <p:nvPr>
            <p:ph type="ftr" idx="8"/>
          </p:nvPr>
        </p:nvSpPr>
        <p:spPr>
          <a:xfrm>
            <a:off x="947880" y="6453360"/>
            <a:ext cx="10294560" cy="1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rPr>
              <a:t>&lt;footer&gt;</a:t>
            </a:r>
            <a:endParaRPr lang="de-DE" sz="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rafik 2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5" name="Grafik 1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106" name="Objekt 105"/>
          <p:cNvGraphicFramePr/>
          <p:nvPr/>
        </p:nvGraphicFramePr>
        <p:xfrm>
          <a:off x="1440" y="1440"/>
          <a:ext cx="360" cy="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0" imgH="0" progId="TCLayout.ActiveDocument.1">
                  <p:embed/>
                </p:oleObj>
              </mc:Choice>
              <mc:Fallback>
                <p:oleObj r:id="rId4" imgW="0" imgH="0" progId="TCLayout.ActiveDocument.1">
                  <p:embed/>
                  <p:pic>
                    <p:nvPicPr>
                      <p:cNvPr id="107" name="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360" cy="36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" name="Rectangle 3" hidden="1"/>
          <p:cNvSpPr/>
          <p:nvPr/>
        </p:nvSpPr>
        <p:spPr>
          <a:xfrm>
            <a:off x="0" y="0"/>
            <a:ext cx="156960" cy="156960"/>
          </a:xfrm>
          <a:prstGeom prst="rect">
            <a:avLst/>
          </a:prstGeom>
          <a:solidFill>
            <a:srgbClr val="006C66"/>
          </a:solidFill>
          <a:ln>
            <a:solidFill>
              <a:srgbClr val="004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  <p:pic>
        <p:nvPicPr>
          <p:cNvPr id="109" name="Grafik 6"/>
          <p:cNvPicPr/>
          <p:nvPr/>
        </p:nvPicPr>
        <p:blipFill>
          <a:blip r:embed="rId5"/>
          <a:stretch/>
        </p:blipFill>
        <p:spPr>
          <a:xfrm>
            <a:off x="11304000" y="108000"/>
            <a:ext cx="754200" cy="754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0" name="Grafik 6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1" name="Grafik 8"/>
          <p:cNvPicPr/>
          <p:nvPr/>
        </p:nvPicPr>
        <p:blipFill>
          <a:blip r:embed="rId3"/>
          <a:stretch/>
        </p:blipFill>
        <p:spPr>
          <a:xfrm>
            <a:off x="360" y="0"/>
            <a:ext cx="360" cy="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2" name="PlaceHolder 1"/>
          <p:cNvSpPr>
            <a:spLocks noGrp="1"/>
          </p:cNvSpPr>
          <p:nvPr>
            <p:ph type="ftr" idx="9"/>
          </p:nvPr>
        </p:nvSpPr>
        <p:spPr>
          <a:xfrm>
            <a:off x="947880" y="6453360"/>
            <a:ext cx="10294560" cy="1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600" b="0" strike="noStrike" cap="all" spc="77">
                <a:solidFill>
                  <a:srgbClr val="8B8B8B"/>
                </a:solidFill>
                <a:latin typeface="Arial"/>
                <a:ea typeface="DejaVu Sans"/>
              </a:rPr>
              <a:t>&lt;footer&gt;</a:t>
            </a:r>
            <a:endParaRPr lang="de-DE" sz="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18" Type="http://schemas.openxmlformats.org/officeDocument/2006/relationships/image" Target="../media/image16.png"/><Relationship Id="rId26" Type="http://schemas.openxmlformats.org/officeDocument/2006/relationships/image" Target="../media/image7.jpg"/><Relationship Id="rId3" Type="http://schemas.openxmlformats.org/officeDocument/2006/relationships/oleObject" Target="../embeddings/oleObject3.bin"/><Relationship Id="rId21" Type="http://schemas.microsoft.com/office/2007/relationships/hdphoto" Target="../media/hdphoto8.wdp"/><Relationship Id="rId7" Type="http://schemas.openxmlformats.org/officeDocument/2006/relationships/image" Target="../media/image10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openxmlformats.org/officeDocument/2006/relationships/image" Target="../media/image20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24" Type="http://schemas.openxmlformats.org/officeDocument/2006/relationships/image" Target="../media/image19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23" Type="http://schemas.microsoft.com/office/2007/relationships/hdphoto" Target="../media/hdphoto9.wdp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8.emf"/><Relationship Id="rId9" Type="http://schemas.openxmlformats.org/officeDocument/2006/relationships/image" Target="../media/image11.png"/><Relationship Id="rId14" Type="http://schemas.microsoft.com/office/2007/relationships/hdphoto" Target="../media/hdphoto5.wdp"/><Relationship Id="rId22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jp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.jp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.jp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Rechteck 3"/>
          <p:cNvSpPr/>
          <p:nvPr/>
        </p:nvSpPr>
        <p:spPr>
          <a:xfrm>
            <a:off x="8194680" y="119520"/>
            <a:ext cx="3889800" cy="131400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414" name="Untertitel 6"/>
          <p:cNvSpPr/>
          <p:nvPr/>
        </p:nvSpPr>
        <p:spPr>
          <a:xfrm>
            <a:off x="305640" y="1216800"/>
            <a:ext cx="11885400" cy="58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defTabSz="914400">
              <a:lnSpc>
                <a:spcPct val="100000"/>
              </a:lnSpc>
              <a:spcBef>
                <a:spcPts val="2299"/>
              </a:spcBef>
              <a:tabLst>
                <a:tab pos="0" algn="l"/>
              </a:tabLst>
            </a:pPr>
            <a:r>
              <a:rPr lang="de-DE" sz="2000" b="1" strike="noStrike" spc="180">
                <a:solidFill>
                  <a:srgbClr val="005555"/>
                </a:solidFill>
                <a:latin typeface="Arial"/>
                <a:ea typeface="Roboto"/>
              </a:rPr>
              <a:t> TEILCHENPHYSIK: DAS KLEINSTE ERFORSCHEN, DAS GRÖSSTE ERKUNDEN</a:t>
            </a:r>
            <a:endParaRPr lang="de-DE" sz="2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15" name="Grafik 7"/>
          <p:cNvPicPr/>
          <p:nvPr/>
        </p:nvPicPr>
        <p:blipFill>
          <a:blip r:embed="rId2"/>
          <a:stretch/>
        </p:blipFill>
        <p:spPr>
          <a:xfrm>
            <a:off x="8194680" y="45360"/>
            <a:ext cx="4127760" cy="941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16" name="Grafik 9"/>
          <p:cNvPicPr/>
          <p:nvPr/>
        </p:nvPicPr>
        <p:blipFill>
          <a:blip r:embed="rId3"/>
          <a:srcRect t="7558" b="16873"/>
          <a:stretch/>
        </p:blipFill>
        <p:spPr>
          <a:xfrm>
            <a:off x="2111040" y="2117160"/>
            <a:ext cx="7495560" cy="3775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17" name="Untertitel 6"/>
          <p:cNvSpPr/>
          <p:nvPr/>
        </p:nvSpPr>
        <p:spPr>
          <a:xfrm>
            <a:off x="6096000" y="6030900"/>
            <a:ext cx="5603859" cy="358200"/>
          </a:xfrm>
          <a:prstGeom prst="rect">
            <a:avLst/>
          </a:prstGeom>
          <a:noFill/>
          <a:ln w="0">
            <a:noFill/>
          </a:ln>
          <a:effectLst>
            <a:outerShdw blurRad="50760" dist="50760" sx="1000" sy="1000" algn="ctr" rotWithShape="0">
              <a:schemeClr val="tx2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defTabSz="914400">
              <a:lnSpc>
                <a:spcPts val="2299"/>
              </a:lnSpc>
              <a:spcBef>
                <a:spcPts val="2299"/>
              </a:spcBef>
              <a:tabLst>
                <a:tab pos="0" algn="l"/>
              </a:tabLst>
            </a:pPr>
            <a:r>
              <a:rPr lang="en-US" sz="1400" b="0" strike="noStrike" spc="-1" dirty="0">
                <a:solidFill>
                  <a:srgbClr val="005555"/>
                </a:solidFill>
                <a:latin typeface="Arial"/>
                <a:ea typeface="Roboto"/>
              </a:rPr>
              <a:t>Barbara Wankerl, International Belle II Masterclass, 19. März 2025</a:t>
            </a:r>
            <a:endParaRPr lang="de-DE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Titel 1"/>
          <p:cNvSpPr/>
          <p:nvPr/>
        </p:nvSpPr>
        <p:spPr>
          <a:xfrm>
            <a:off x="831600" y="749160"/>
            <a:ext cx="10294560" cy="1403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lnSpc>
                <a:spcPts val="2599"/>
              </a:lnSpc>
              <a:spcAft>
                <a:spcPts val="1800"/>
              </a:spcAft>
            </a:pPr>
            <a:r>
              <a:rPr lang="de-DE" sz="2300" b="1" strike="noStrike" cap="all" spc="126">
                <a:solidFill>
                  <a:srgbClr val="005555"/>
                </a:solidFill>
                <a:latin typeface="Arial"/>
                <a:ea typeface="DejaVu Sans"/>
              </a:rPr>
              <a:t>Woran Forschen Wir?</a:t>
            </a:r>
            <a:endParaRPr lang="de-DE" sz="2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9" name="Rechteck 18"/>
          <p:cNvSpPr/>
          <p:nvPr/>
        </p:nvSpPr>
        <p:spPr>
          <a:xfrm>
            <a:off x="831600" y="1724040"/>
            <a:ext cx="4269960" cy="331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2000" b="1" strike="noStrike" spc="-1">
                <a:solidFill>
                  <a:srgbClr val="0D6764"/>
                </a:solidFill>
                <a:latin typeface="Arial"/>
                <a:ea typeface="DejaVu Sans"/>
              </a:rPr>
              <a:t>Teilchenphysik</a:t>
            </a:r>
            <a:endParaRPr lang="de-DE" sz="20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120" defTabSz="914400">
              <a:lnSpc>
                <a:spcPct val="100000"/>
              </a:lnSpc>
              <a:buClr>
                <a:srgbClr val="595959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Wie ist Materie aufgebaut?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120" defTabSz="914400">
              <a:lnSpc>
                <a:spcPct val="100000"/>
              </a:lnSpc>
              <a:buClr>
                <a:srgbClr val="595959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Was sind die Wechselwirkungen der Materie?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120" defTabSz="914400">
              <a:lnSpc>
                <a:spcPct val="100000"/>
              </a:lnSpc>
              <a:buClr>
                <a:srgbClr val="595959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Welche Rolle spielen Elementarteilchen in der Astrophysik und Kosmologie?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120" defTabSz="914400">
              <a:lnSpc>
                <a:spcPct val="100000"/>
              </a:lnSpc>
              <a:buClr>
                <a:srgbClr val="595959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Grundlage: Standardmodell der Teilchenphysik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50" name="Bild 1" descr="standardmodell_screen_DE.jpg"/>
          <p:cNvPicPr/>
          <p:nvPr/>
        </p:nvPicPr>
        <p:blipFill>
          <a:blip r:embed="rId2"/>
          <a:stretch/>
        </p:blipFill>
        <p:spPr>
          <a:xfrm>
            <a:off x="5979960" y="1688400"/>
            <a:ext cx="4962240" cy="3792960"/>
          </a:xfrm>
          <a:prstGeom prst="rect">
            <a:avLst/>
          </a:prstGeom>
          <a:noFill/>
          <a:ln w="0">
            <a:noFill/>
          </a:ln>
          <a:effectLst>
            <a:softEdge rad="25560"/>
          </a:effectLst>
        </p:spPr>
      </p:pic>
      <p:sp>
        <p:nvSpPr>
          <p:cNvPr id="551" name="Textfeld 20"/>
          <p:cNvSpPr/>
          <p:nvPr/>
        </p:nvSpPr>
        <p:spPr>
          <a:xfrm>
            <a:off x="9713520" y="5428440"/>
            <a:ext cx="130896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Grafik: Vasco Kinzel</a:t>
            </a:r>
            <a:endParaRPr lang="de-DE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2" name="Textfeld 6"/>
          <p:cNvSpPr/>
          <p:nvPr/>
        </p:nvSpPr>
        <p:spPr>
          <a:xfrm>
            <a:off x="11828160" y="6553080"/>
            <a:ext cx="465120" cy="29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defTabSz="914400">
              <a:lnSpc>
                <a:spcPts val="2299"/>
              </a:lnSpc>
              <a:spcBef>
                <a:spcPts val="1151"/>
              </a:spcBef>
            </a:pPr>
            <a:fld id="{0B2CF8BA-DAEA-4431-9EC7-77AC3FFA8D5D}" type="slidenum">
              <a:rPr lang="de-DE" sz="800" b="0" strike="noStrike" spc="-1">
                <a:solidFill>
                  <a:srgbClr val="808080"/>
                </a:solidFill>
                <a:latin typeface="Arial"/>
                <a:ea typeface="DejaVu Sans"/>
              </a:rPr>
              <a:t>10</a:t>
            </a:fld>
            <a:endParaRPr lang="de-DE" sz="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9181B4F-028C-AEF9-90B6-7B9AB77DB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718" y="52346"/>
            <a:ext cx="1041322" cy="103218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Inhaltsplatzhalter 7"/>
          <p:cNvSpPr/>
          <p:nvPr/>
        </p:nvSpPr>
        <p:spPr>
          <a:xfrm>
            <a:off x="355680" y="1415160"/>
            <a:ext cx="2179080" cy="1067760"/>
          </a:xfrm>
          <a:prstGeom prst="rect">
            <a:avLst/>
          </a:prstGeom>
          <a:solidFill>
            <a:schemeClr val="bg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559" name="Titel 1"/>
          <p:cNvSpPr/>
          <p:nvPr/>
        </p:nvSpPr>
        <p:spPr>
          <a:xfrm>
            <a:off x="960072" y="692280"/>
            <a:ext cx="10294560" cy="1403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lnSpc>
                <a:spcPts val="2599"/>
              </a:lnSpc>
              <a:spcAft>
                <a:spcPts val="1800"/>
              </a:spcAft>
            </a:pPr>
            <a:r>
              <a:rPr lang="de-DE" sz="2300" b="1" strike="noStrike" cap="all" spc="126">
                <a:solidFill>
                  <a:srgbClr val="005555"/>
                </a:solidFill>
                <a:latin typeface="Arial"/>
                <a:ea typeface="DejaVu Sans"/>
              </a:rPr>
              <a:t>Theoretische Teilchenphysik</a:t>
            </a:r>
            <a:endParaRPr lang="de-DE" sz="2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0" name="Textfeld 12"/>
          <p:cNvSpPr/>
          <p:nvPr/>
        </p:nvSpPr>
        <p:spPr>
          <a:xfrm>
            <a:off x="5325120" y="1827000"/>
            <a:ext cx="5917680" cy="484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400" b="1" strike="noStrike" spc="-1" dirty="0">
                <a:solidFill>
                  <a:srgbClr val="006C66"/>
                </a:solidFill>
                <a:latin typeface="Arial"/>
                <a:ea typeface="DejaVu Sans"/>
              </a:rPr>
              <a:t>Innovative Berechnungsmethoden in der Teilchenphysik</a:t>
            </a:r>
            <a:endParaRPr lang="de-DE" sz="14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de-DE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12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Vorhersagen für Beschleunigerexperimente</a:t>
            </a:r>
            <a:endParaRPr lang="de-DE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12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Überprüfung des Standardmodells der Teilchenphysik</a:t>
            </a:r>
            <a:endParaRPr lang="de-DE" sz="14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de-DE" sz="14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de-DE" sz="1400" b="1" strike="noStrike" spc="-1" dirty="0">
                <a:solidFill>
                  <a:srgbClr val="0D6764"/>
                </a:solidFill>
                <a:latin typeface="Arial"/>
                <a:ea typeface="DejaVu Sans"/>
              </a:rPr>
              <a:t>Quantenfeldtheorie </a:t>
            </a:r>
            <a:endParaRPr lang="de-DE" sz="14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de-DE" sz="14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de-DE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Mathematische Eigenschaften von Theorien, die Teilchen-Wechselwirkungen beschreiben</a:t>
            </a:r>
            <a:endParaRPr lang="de-DE" sz="14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de-DE" sz="14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de-DE" sz="1400" b="1" strike="noStrike" spc="-1" dirty="0">
                <a:solidFill>
                  <a:srgbClr val="006C66"/>
                </a:solidFill>
                <a:latin typeface="Arial"/>
                <a:ea typeface="DejaVu Sans"/>
              </a:rPr>
              <a:t>Stringtheorie und mathematische Physik</a:t>
            </a:r>
            <a:endParaRPr lang="de-DE" sz="14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de-DE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12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Ansatz, um Teilchenphysik und Gravitationstheorie zu vereinen</a:t>
            </a:r>
            <a:endParaRPr lang="de-DE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12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Darstellung von Teilchen als Fäden (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strings</a:t>
            </a:r>
            <a:r>
              <a:rPr lang="de-DE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)</a:t>
            </a:r>
            <a:endParaRPr lang="de-DE" sz="14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de-DE" sz="14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de-DE" sz="1400" b="1" strike="noStrike" spc="-1" dirty="0">
                <a:solidFill>
                  <a:srgbClr val="006C66"/>
                </a:solidFill>
                <a:latin typeface="Arial"/>
                <a:ea typeface="DejaVu Sans"/>
              </a:rPr>
              <a:t>Teilchenphysik und Kosmologie</a:t>
            </a:r>
            <a:endParaRPr lang="de-DE" sz="14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de-DE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12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Entwerfen von Modellen zur Verbesserung des Standardmodells</a:t>
            </a:r>
            <a:endParaRPr lang="de-DE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12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Erforschung der Quantensubstruktur Schwarzer Löcher und kosmologischer Raumzeiten</a:t>
            </a:r>
            <a:endParaRPr lang="de-DE" sz="14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de-DE" sz="16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de-DE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61" name="Grafik 19"/>
          <p:cNvPicPr/>
          <p:nvPr/>
        </p:nvPicPr>
        <p:blipFill>
          <a:blip r:embed="rId2"/>
          <a:stretch/>
        </p:blipFill>
        <p:spPr>
          <a:xfrm>
            <a:off x="1213560" y="1827000"/>
            <a:ext cx="3119040" cy="4377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62" name="Textfeld 20"/>
          <p:cNvSpPr/>
          <p:nvPr/>
        </p:nvSpPr>
        <p:spPr>
          <a:xfrm>
            <a:off x="5523120" y="2737440"/>
            <a:ext cx="6253200" cy="820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3" name="Textfeld 24"/>
          <p:cNvSpPr/>
          <p:nvPr/>
        </p:nvSpPr>
        <p:spPr>
          <a:xfrm>
            <a:off x="1218960" y="6149880"/>
            <a:ext cx="1363680" cy="29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defTabSz="914400">
              <a:lnSpc>
                <a:spcPts val="2299"/>
              </a:lnSpc>
              <a:spcBef>
                <a:spcPts val="1151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Foto: Michael Kuhlmann</a:t>
            </a:r>
            <a:endParaRPr lang="de-DE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4" name="Textfeld 9"/>
          <p:cNvSpPr/>
          <p:nvPr/>
        </p:nvSpPr>
        <p:spPr>
          <a:xfrm>
            <a:off x="11828160" y="6553080"/>
            <a:ext cx="465120" cy="29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defTabSz="914400">
              <a:lnSpc>
                <a:spcPts val="2299"/>
              </a:lnSpc>
              <a:spcBef>
                <a:spcPts val="1151"/>
              </a:spcBef>
            </a:pPr>
            <a:fld id="{6A028C4E-711F-40C5-B6E5-DDBA4CE66AC3}" type="slidenum">
              <a:rPr lang="de-DE" sz="800" b="0" strike="noStrike" spc="-1">
                <a:solidFill>
                  <a:srgbClr val="808080"/>
                </a:solidFill>
                <a:latin typeface="Arial"/>
                <a:ea typeface="DejaVu Sans"/>
              </a:rPr>
              <a:t>11</a:t>
            </a:fld>
            <a:endParaRPr lang="de-DE" sz="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338301C-0EA2-6304-2EE6-752BDF5A5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718" y="52346"/>
            <a:ext cx="1041322" cy="103218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Inhaltsplatzhalter 2"/>
          <p:cNvSpPr/>
          <p:nvPr/>
        </p:nvSpPr>
        <p:spPr>
          <a:xfrm>
            <a:off x="273960" y="1474920"/>
            <a:ext cx="1882800" cy="1269720"/>
          </a:xfrm>
          <a:prstGeom prst="rect">
            <a:avLst/>
          </a:prstGeom>
          <a:solidFill>
            <a:schemeClr val="bg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566" name="Titel 3"/>
          <p:cNvSpPr/>
          <p:nvPr/>
        </p:nvSpPr>
        <p:spPr>
          <a:xfrm>
            <a:off x="947880" y="692280"/>
            <a:ext cx="10294560" cy="1403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lnSpc>
                <a:spcPts val="2599"/>
              </a:lnSpc>
              <a:spcAft>
                <a:spcPts val="1800"/>
              </a:spcAft>
            </a:pPr>
            <a:r>
              <a:rPr lang="de-DE" sz="2300" b="1" strike="noStrike" cap="all" spc="126" dirty="0">
                <a:solidFill>
                  <a:srgbClr val="005555"/>
                </a:solidFill>
                <a:latin typeface="Arial"/>
                <a:ea typeface="DejaVu Sans"/>
              </a:rPr>
              <a:t>Experimentelle Teilchenphysik</a:t>
            </a:r>
            <a:endParaRPr lang="de-DE" sz="23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67" name="Grafik 17"/>
          <p:cNvPicPr/>
          <p:nvPr/>
        </p:nvPicPr>
        <p:blipFill>
          <a:blip r:embed="rId2"/>
          <a:stretch/>
        </p:blipFill>
        <p:spPr>
          <a:xfrm>
            <a:off x="741240" y="2039040"/>
            <a:ext cx="3169440" cy="1986480"/>
          </a:xfrm>
          <a:prstGeom prst="rect">
            <a:avLst/>
          </a:prstGeom>
          <a:noFill/>
          <a:ln w="0">
            <a:noFill/>
          </a:ln>
          <a:effectLst>
            <a:softEdge rad="25560"/>
          </a:effectLst>
        </p:spPr>
      </p:pic>
      <p:sp>
        <p:nvSpPr>
          <p:cNvPr id="568" name="Textfeld 32"/>
          <p:cNvSpPr/>
          <p:nvPr/>
        </p:nvSpPr>
        <p:spPr>
          <a:xfrm>
            <a:off x="5814000" y="1829520"/>
            <a:ext cx="4894920" cy="322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de-DE" sz="1600" b="1" strike="noStrike" spc="-1" dirty="0">
                <a:solidFill>
                  <a:srgbClr val="0D6764"/>
                </a:solidFill>
                <a:latin typeface="Arial"/>
                <a:ea typeface="DejaVu Sans"/>
              </a:rPr>
              <a:t>Unsere Experimente</a:t>
            </a:r>
            <a:endParaRPr lang="de-DE" sz="16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50000"/>
              </a:lnSpc>
            </a:pPr>
            <a:endParaRPr lang="de-DE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120" defTabSz="914400">
              <a:lnSpc>
                <a:spcPct val="100000"/>
              </a:lnSpc>
              <a:spcAft>
                <a:spcPts val="601"/>
              </a:spcAft>
              <a:buClr>
                <a:srgbClr val="595959"/>
              </a:buClr>
              <a:buFont typeface="Wingdings" charset="2"/>
              <a:buChar char=""/>
            </a:pPr>
            <a:r>
              <a:rPr lang="de-DE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Materieeigenschaften: ATLAS, NA62</a:t>
            </a:r>
            <a:endParaRPr lang="de-DE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120" defTabSz="914400">
              <a:lnSpc>
                <a:spcPct val="100000"/>
              </a:lnSpc>
              <a:spcAft>
                <a:spcPts val="601"/>
              </a:spcAft>
              <a:buClr>
                <a:srgbClr val="595959"/>
              </a:buClr>
              <a:buFont typeface="Wingdings" charset="2"/>
              <a:buChar char=""/>
            </a:pPr>
            <a:r>
              <a:rPr lang="de-DE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Suche nach verschwundener Antimaterie: Belle II</a:t>
            </a:r>
            <a:endParaRPr lang="de-DE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120" defTabSz="914400">
              <a:lnSpc>
                <a:spcPct val="100000"/>
              </a:lnSpc>
              <a:spcAft>
                <a:spcPts val="601"/>
              </a:spcAft>
              <a:buClr>
                <a:srgbClr val="595959"/>
              </a:buClr>
              <a:buFont typeface="Wingdings" charset="2"/>
              <a:buChar char=""/>
            </a:pPr>
            <a:r>
              <a:rPr lang="de-DE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Suche nach dunkler Materie: COSINUS,  CRESST,  MADMAX, RADES</a:t>
            </a:r>
            <a:endParaRPr lang="de-DE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120" defTabSz="914400">
              <a:lnSpc>
                <a:spcPct val="100000"/>
              </a:lnSpc>
              <a:spcAft>
                <a:spcPts val="601"/>
              </a:spcAft>
              <a:buClr>
                <a:srgbClr val="595959"/>
              </a:buClr>
              <a:buFont typeface="Wingdings" charset="2"/>
              <a:buChar char=""/>
            </a:pPr>
            <a:r>
              <a:rPr lang="de-DE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Neutrinophysik</a:t>
            </a:r>
            <a:r>
              <a:rPr lang="de-DE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: LEGEND</a:t>
            </a:r>
            <a:endParaRPr lang="de-DE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120" defTabSz="914400">
              <a:lnSpc>
                <a:spcPct val="100000"/>
              </a:lnSpc>
              <a:spcAft>
                <a:spcPts val="601"/>
              </a:spcAft>
              <a:buClr>
                <a:srgbClr val="595959"/>
              </a:buClr>
              <a:buFont typeface="Wingdings" charset="2"/>
              <a:buChar char=""/>
            </a:pPr>
            <a:r>
              <a:rPr lang="de-DE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Gammastrahlen-Teleskope: CTA, MAGIC</a:t>
            </a:r>
            <a:endParaRPr lang="de-DE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120" defTabSz="914400">
              <a:lnSpc>
                <a:spcPct val="100000"/>
              </a:lnSpc>
              <a:spcAft>
                <a:spcPts val="601"/>
              </a:spcAft>
              <a:buClr>
                <a:srgbClr val="595959"/>
              </a:buClr>
              <a:buFont typeface="Wingdings" charset="2"/>
              <a:buChar char=""/>
            </a:pPr>
            <a:r>
              <a:rPr lang="de-DE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Künftige Beschleunigertechnologie: AWAKE </a:t>
            </a:r>
            <a:endParaRPr lang="de-DE" sz="16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de-DE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69" name="Grafik 18"/>
          <p:cNvPicPr/>
          <p:nvPr/>
        </p:nvPicPr>
        <p:blipFill>
          <a:blip r:embed="rId3"/>
          <a:srcRect l="-165" t="16286" r="165" b="-3110"/>
          <a:stretch/>
        </p:blipFill>
        <p:spPr>
          <a:xfrm>
            <a:off x="1617840" y="3777840"/>
            <a:ext cx="3207600" cy="2073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70" name="Textfeld 33"/>
          <p:cNvSpPr/>
          <p:nvPr/>
        </p:nvSpPr>
        <p:spPr>
          <a:xfrm>
            <a:off x="3407400" y="5720760"/>
            <a:ext cx="1412280" cy="29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defTabSz="914400">
              <a:lnSpc>
                <a:spcPts val="2299"/>
              </a:lnSpc>
              <a:spcBef>
                <a:spcPts val="1151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Bilder: ESO/Axel Griesch</a:t>
            </a:r>
            <a:endParaRPr lang="de-DE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1" name="Textfeld 34"/>
          <p:cNvSpPr/>
          <p:nvPr/>
        </p:nvSpPr>
        <p:spPr>
          <a:xfrm>
            <a:off x="1712520" y="5464800"/>
            <a:ext cx="1902240" cy="29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defTabSz="914400">
              <a:lnSpc>
                <a:spcPts val="2299"/>
              </a:lnSpc>
              <a:spcBef>
                <a:spcPts val="1151"/>
              </a:spcBef>
            </a:pPr>
            <a:r>
              <a:rPr lang="de-DE" sz="1200" b="0" strike="noStrike" spc="-1">
                <a:solidFill>
                  <a:srgbClr val="FFFFFF"/>
                </a:solidFill>
                <a:latin typeface="Arial"/>
                <a:ea typeface="DejaVu Sans"/>
              </a:rPr>
              <a:t>Plasma-Versuch für AWAKE</a:t>
            </a:r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2" name="Textfeld 35"/>
          <p:cNvSpPr/>
          <p:nvPr/>
        </p:nvSpPr>
        <p:spPr>
          <a:xfrm>
            <a:off x="11828160" y="6553080"/>
            <a:ext cx="465120" cy="29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defTabSz="914400">
              <a:lnSpc>
                <a:spcPts val="2299"/>
              </a:lnSpc>
              <a:spcBef>
                <a:spcPts val="1151"/>
              </a:spcBef>
            </a:pPr>
            <a:fld id="{EC1ED2B2-DA46-49B2-B51B-AFD258455927}" type="slidenum">
              <a:rPr lang="de-DE" sz="800" b="0" strike="noStrike" spc="-1">
                <a:solidFill>
                  <a:srgbClr val="808080"/>
                </a:solidFill>
                <a:latin typeface="Arial"/>
                <a:ea typeface="DejaVu Sans"/>
              </a:rPr>
              <a:t>12</a:t>
            </a:fld>
            <a:endParaRPr lang="de-DE" sz="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6E9D5C7-37FA-60DB-F62D-3738454E65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718" y="52346"/>
            <a:ext cx="1041322" cy="103218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Inhaltsplatzhalter 7"/>
          <p:cNvSpPr/>
          <p:nvPr/>
        </p:nvSpPr>
        <p:spPr>
          <a:xfrm>
            <a:off x="7937280" y="1266120"/>
            <a:ext cx="2740320" cy="1577520"/>
          </a:xfrm>
          <a:prstGeom prst="rect">
            <a:avLst/>
          </a:prstGeom>
          <a:solidFill>
            <a:schemeClr val="bg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761" name="Titel 1"/>
          <p:cNvSpPr/>
          <p:nvPr/>
        </p:nvSpPr>
        <p:spPr>
          <a:xfrm>
            <a:off x="1086480" y="627480"/>
            <a:ext cx="10294560" cy="44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lnSpc>
                <a:spcPts val="2599"/>
              </a:lnSpc>
              <a:spcAft>
                <a:spcPts val="1800"/>
              </a:spcAft>
            </a:pPr>
            <a:r>
              <a:rPr lang="de-DE" sz="2300" b="1" strike="noStrike" cap="all" spc="126">
                <a:solidFill>
                  <a:srgbClr val="005555"/>
                </a:solidFill>
                <a:latin typeface="Arial"/>
                <a:ea typeface="DejaVu Sans"/>
              </a:rPr>
              <a:t>MEHR INFOS</a:t>
            </a:r>
            <a:endParaRPr lang="de-DE" sz="2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2" name="Textfeld 4"/>
          <p:cNvSpPr/>
          <p:nvPr/>
        </p:nvSpPr>
        <p:spPr>
          <a:xfrm>
            <a:off x="11631240" y="384120"/>
            <a:ext cx="179640" cy="26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763" name="Foliennummernplatzhalter 3"/>
          <p:cNvSpPr/>
          <p:nvPr/>
        </p:nvSpPr>
        <p:spPr>
          <a:xfrm>
            <a:off x="873756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764" name="Rechteck 108"/>
          <p:cNvSpPr/>
          <p:nvPr/>
        </p:nvSpPr>
        <p:spPr>
          <a:xfrm>
            <a:off x="1001160" y="1266120"/>
            <a:ext cx="5366520" cy="183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10000"/>
              </a:lnSpc>
            </a:pPr>
            <a:r>
              <a:rPr lang="en-US" sz="2000" b="1" strike="noStrike" spc="-1">
                <a:solidFill>
                  <a:srgbClr val="006C66"/>
                </a:solidFill>
                <a:latin typeface="Arial"/>
                <a:ea typeface="DejaVu Sans"/>
              </a:rPr>
              <a:t>Webseite des MPP: 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mpp.mpg.de</a:t>
            </a:r>
            <a:endParaRPr lang="de-DE" sz="20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10000"/>
              </a:lnSpc>
            </a:pP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10000"/>
              </a:lnSpc>
            </a:pPr>
            <a:r>
              <a:rPr lang="en-US" sz="2000" b="1" strike="noStrike" spc="-1">
                <a:solidFill>
                  <a:srgbClr val="0D6764"/>
                </a:solidFill>
                <a:latin typeface="Arial"/>
                <a:ea typeface="DejaVu Sans"/>
              </a:rPr>
              <a:t>Folgt uns auf</a:t>
            </a:r>
            <a:endParaRPr lang="de-DE" sz="20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10000"/>
              </a:lnSpc>
            </a:pP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10000"/>
              </a:lnSpc>
            </a:pP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10000"/>
              </a:lnSpc>
            </a:pP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765" name="Gruppieren 16"/>
          <p:cNvGrpSpPr/>
          <p:nvPr/>
        </p:nvGrpSpPr>
        <p:grpSpPr>
          <a:xfrm>
            <a:off x="792720" y="2394360"/>
            <a:ext cx="5043960" cy="1405440"/>
            <a:chOff x="792720" y="2394360"/>
            <a:chExt cx="5043960" cy="1405440"/>
          </a:xfrm>
        </p:grpSpPr>
        <p:pic>
          <p:nvPicPr>
            <p:cNvPr id="766" name="Grafik 5"/>
            <p:cNvPicPr/>
            <p:nvPr/>
          </p:nvPicPr>
          <p:blipFill>
            <a:blip r:embed="rId2"/>
            <a:stretch/>
          </p:blipFill>
          <p:spPr>
            <a:xfrm>
              <a:off x="792720" y="2394360"/>
              <a:ext cx="1708560" cy="14054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767" name="Grafik 7"/>
            <p:cNvPicPr/>
            <p:nvPr/>
          </p:nvPicPr>
          <p:blipFill>
            <a:blip r:embed="rId3"/>
            <a:stretch/>
          </p:blipFill>
          <p:spPr>
            <a:xfrm>
              <a:off x="4519440" y="2484000"/>
              <a:ext cx="1317240" cy="110556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768" name="Grafik 11"/>
            <p:cNvPicPr/>
            <p:nvPr/>
          </p:nvPicPr>
          <p:blipFill>
            <a:blip r:embed="rId4"/>
            <a:stretch/>
          </p:blipFill>
          <p:spPr>
            <a:xfrm>
              <a:off x="2437200" y="2427480"/>
              <a:ext cx="1300320" cy="122976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769" name="Grafik 15"/>
            <p:cNvPicPr/>
            <p:nvPr/>
          </p:nvPicPr>
          <p:blipFill>
            <a:blip r:embed="rId5"/>
            <a:stretch/>
          </p:blipFill>
          <p:spPr>
            <a:xfrm>
              <a:off x="3686040" y="2460600"/>
              <a:ext cx="840960" cy="101880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770" name="Rechteck 19"/>
          <p:cNvSpPr/>
          <p:nvPr/>
        </p:nvSpPr>
        <p:spPr>
          <a:xfrm>
            <a:off x="1059120" y="5395680"/>
            <a:ext cx="6094080" cy="120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10000"/>
              </a:lnSpc>
            </a:pPr>
            <a:endParaRPr lang="de-DE" sz="1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10000"/>
              </a:lnSpc>
            </a:pPr>
            <a:r>
              <a:rPr lang="en-US" sz="2000" b="1" strike="noStrike" spc="-1">
                <a:solidFill>
                  <a:srgbClr val="006C66"/>
                </a:solidFill>
                <a:latin typeface="Arial"/>
                <a:ea typeface="DejaVu Sans"/>
              </a:rPr>
              <a:t>Veranstaltungsreihe: 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Café &amp; Kosmos - das Universum in der Kneipe  </a:t>
            </a:r>
            <a:endParaRPr lang="de-DE" sz="20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10000"/>
              </a:lnSpc>
            </a:pPr>
            <a:endParaRPr lang="de-DE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1" name="Textfeld 21"/>
          <p:cNvSpPr/>
          <p:nvPr/>
        </p:nvSpPr>
        <p:spPr>
          <a:xfrm>
            <a:off x="8088480" y="1459440"/>
            <a:ext cx="2437200" cy="1167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defTabSz="914400">
              <a:lnSpc>
                <a:spcPts val="2299"/>
              </a:lnSpc>
              <a:spcBef>
                <a:spcPts val="1151"/>
              </a:spcBef>
            </a:pPr>
            <a:r>
              <a:rPr lang="de-DE" sz="2000" b="1" strike="noStrike" spc="-1">
                <a:solidFill>
                  <a:srgbClr val="000000"/>
                </a:solidFill>
                <a:latin typeface="Arial"/>
                <a:ea typeface="DejaVu Sans"/>
              </a:rPr>
              <a:t>Kontakt</a:t>
            </a:r>
            <a:r>
              <a:rPr lang="de-DE" sz="1600" b="1" strike="noStrike" spc="-1">
                <a:solidFill>
                  <a:srgbClr val="000000"/>
                </a:solidFill>
                <a:latin typeface="Arial"/>
                <a:ea typeface="DejaVu Sans"/>
              </a:rPr>
              <a:t>: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ts val="2299"/>
              </a:lnSpc>
              <a:spcBef>
                <a:spcPts val="1151"/>
              </a:spcBef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Barbara Wankerl</a:t>
            </a:r>
            <a:endParaRPr lang="de-DE" sz="20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ts val="2299"/>
              </a:lnSpc>
              <a:spcBef>
                <a:spcPts val="1151"/>
              </a:spcBef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presse@mpp.mpg.de</a:t>
            </a:r>
            <a:endParaRPr lang="de-DE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2" name="Rechteck 2"/>
          <p:cNvSpPr/>
          <p:nvPr/>
        </p:nvSpPr>
        <p:spPr>
          <a:xfrm>
            <a:off x="1059120" y="3824280"/>
            <a:ext cx="6094080" cy="143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10000"/>
              </a:lnSpc>
            </a:pPr>
            <a:r>
              <a:rPr lang="en-US" sz="2000" b="1" strike="noStrike" spc="-1">
                <a:solidFill>
                  <a:srgbClr val="0D6764"/>
                </a:solidFill>
                <a:latin typeface="Arial"/>
                <a:ea typeface="DejaVu Sans"/>
              </a:rPr>
              <a:t>Für Schülerinnen und Schüler:</a:t>
            </a:r>
            <a:endParaRPr lang="de-DE" sz="20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10000"/>
              </a:lnSpc>
            </a:pPr>
            <a:endParaRPr lang="de-DE" sz="2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360" defTabSz="914400">
              <a:lnSpc>
                <a:spcPct val="110000"/>
              </a:lnSpc>
              <a:buClr>
                <a:srgbClr val="595959"/>
              </a:buClr>
              <a:buFont typeface="Wingdings" charset="2"/>
              <a:buChar char="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Masterclasses in der Teilchenphysik</a:t>
            </a:r>
            <a:endParaRPr lang="de-DE" sz="2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360" defTabSz="914400">
              <a:lnSpc>
                <a:spcPct val="110000"/>
              </a:lnSpc>
              <a:buClr>
                <a:srgbClr val="595959"/>
              </a:buClr>
              <a:buFont typeface="Wingdings" charset="2"/>
              <a:buChar char="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Praktika am MPP</a:t>
            </a:r>
            <a:endParaRPr lang="de-DE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B5B29A4-C815-063C-2C23-0CB7858CCDC4}"/>
              </a:ext>
            </a:extLst>
          </p:cNvPr>
          <p:cNvSpPr/>
          <p:nvPr/>
        </p:nvSpPr>
        <p:spPr>
          <a:xfrm>
            <a:off x="10933413" y="13320"/>
            <a:ext cx="1256907" cy="10328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Titel 1"/>
          <p:cNvSpPr/>
          <p:nvPr/>
        </p:nvSpPr>
        <p:spPr>
          <a:xfrm>
            <a:off x="947880" y="692280"/>
            <a:ext cx="10294560" cy="1403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lnSpc>
                <a:spcPts val="2599"/>
              </a:lnSpc>
              <a:spcAft>
                <a:spcPts val="1800"/>
              </a:spcAft>
            </a:pPr>
            <a:r>
              <a:rPr lang="de-DE" sz="2300" b="1" strike="noStrike" cap="all" spc="126" dirty="0">
                <a:solidFill>
                  <a:srgbClr val="005555"/>
                </a:solidFill>
                <a:latin typeface="Arial"/>
                <a:ea typeface="DejaVu Sans"/>
              </a:rPr>
              <a:t>Max-Planck-Gesellschaft – gegründet 1948</a:t>
            </a:r>
            <a:br>
              <a:rPr sz="2300" dirty="0"/>
            </a:br>
            <a:endParaRPr lang="de-DE" sz="23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9" name="Rechteck 10"/>
          <p:cNvSpPr/>
          <p:nvPr/>
        </p:nvSpPr>
        <p:spPr>
          <a:xfrm>
            <a:off x="0" y="1530000"/>
            <a:ext cx="2415960" cy="1757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420" name="Inhaltsplatzhalter 8"/>
          <p:cNvPicPr/>
          <p:nvPr/>
        </p:nvPicPr>
        <p:blipFill>
          <a:blip r:embed="rId2"/>
          <a:stretch/>
        </p:blipFill>
        <p:spPr>
          <a:xfrm>
            <a:off x="952920" y="2219400"/>
            <a:ext cx="4846320" cy="4055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21" name="Inhaltsplatzhalter 3"/>
          <p:cNvSpPr/>
          <p:nvPr/>
        </p:nvSpPr>
        <p:spPr>
          <a:xfrm>
            <a:off x="6372000" y="2088000"/>
            <a:ext cx="4858200" cy="431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ts val="2299"/>
              </a:lnSpc>
              <a:spcBef>
                <a:spcPts val="1151"/>
              </a:spcBef>
              <a:tabLst>
                <a:tab pos="0" algn="l"/>
              </a:tabLst>
            </a:pPr>
            <a:r>
              <a:rPr lang="de-DE" sz="1600" b="1" strike="noStrike" spc="38">
                <a:solidFill>
                  <a:srgbClr val="005555"/>
                </a:solidFill>
                <a:latin typeface="Arial"/>
                <a:ea typeface="DejaVu Sans"/>
              </a:rPr>
              <a:t>Max Planck (1858-1947)</a:t>
            </a:r>
            <a:r>
              <a:rPr lang="de-DE" sz="1600" b="0" strike="noStrike" spc="38">
                <a:solidFill>
                  <a:srgbClr val="005555"/>
                </a:solidFill>
                <a:latin typeface="Arial"/>
                <a:ea typeface="DejaVu Sans"/>
              </a:rPr>
              <a:t>,</a:t>
            </a:r>
            <a:r>
              <a:rPr lang="de-DE" sz="1600" b="1" strike="noStrike" spc="38">
                <a:solidFill>
                  <a:srgbClr val="005555"/>
                </a:solidFill>
                <a:latin typeface="Arial"/>
                <a:ea typeface="DejaVu Sans"/>
              </a:rPr>
              <a:t> </a:t>
            </a:r>
            <a:br>
              <a:rPr sz="1800"/>
            </a:br>
            <a:r>
              <a:rPr lang="de-DE" sz="1600" b="0" strike="noStrike" spc="38">
                <a:solidFill>
                  <a:srgbClr val="005555"/>
                </a:solidFill>
                <a:latin typeface="Arial"/>
                <a:ea typeface="DejaVu Sans"/>
              </a:rPr>
              <a:t>Begründer der Quantentheorie, </a:t>
            </a:r>
            <a:br>
              <a:rPr sz="1800"/>
            </a:br>
            <a:r>
              <a:rPr lang="de-DE" sz="1600" b="0" strike="noStrike" spc="38">
                <a:solidFill>
                  <a:srgbClr val="005555"/>
                </a:solidFill>
                <a:latin typeface="Arial"/>
                <a:ea typeface="DejaVu Sans"/>
              </a:rPr>
              <a:t>Nobelpreis 1918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22" name="Grafik 13"/>
          <p:cNvPicPr/>
          <p:nvPr/>
        </p:nvPicPr>
        <p:blipFill>
          <a:blip r:embed="rId3"/>
          <a:stretch/>
        </p:blipFill>
        <p:spPr>
          <a:xfrm>
            <a:off x="4887000" y="3524040"/>
            <a:ext cx="7241040" cy="2287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23" name="Textfeld 14"/>
          <p:cNvSpPr/>
          <p:nvPr/>
        </p:nvSpPr>
        <p:spPr>
          <a:xfrm>
            <a:off x="982800" y="6284880"/>
            <a:ext cx="39672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800" b="0" i="1" strike="noStrike" spc="117">
                <a:solidFill>
                  <a:srgbClr val="808080"/>
                </a:solidFill>
                <a:latin typeface="Arial"/>
                <a:ea typeface="DejaVu Sans"/>
              </a:rPr>
              <a:t>© MPG</a:t>
            </a:r>
            <a:endParaRPr lang="de-DE" sz="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4" name="Textfeld 4"/>
          <p:cNvSpPr/>
          <p:nvPr/>
        </p:nvSpPr>
        <p:spPr>
          <a:xfrm>
            <a:off x="11799000" y="6553080"/>
            <a:ext cx="465120" cy="29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defTabSz="914400">
              <a:lnSpc>
                <a:spcPts val="2299"/>
              </a:lnSpc>
              <a:spcBef>
                <a:spcPts val="1151"/>
              </a:spcBef>
            </a:pPr>
            <a:fld id="{E99B8325-B7F9-43E6-A042-E008957ADB2D}" type="slidenum">
              <a:rPr lang="de-DE" sz="800" b="0" strike="noStrike" spc="-1">
                <a:solidFill>
                  <a:srgbClr val="808080"/>
                </a:solidFill>
                <a:latin typeface="Arial"/>
                <a:ea typeface="DejaVu Sans"/>
              </a:rPr>
              <a:t>2</a:t>
            </a:fld>
            <a:endParaRPr lang="de-DE" sz="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2C48AA-9A48-B125-65C2-C2A9E09E4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718" y="52346"/>
            <a:ext cx="1041322" cy="103218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566625DC-7498-7246-A53C-01A0C80093C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566625DC-7498-7246-A53C-01A0C80093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B85367E-31B9-9D4F-93B7-FE7E1EFA3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GB" sz="2300" b="1" cap="all" spc="126" dirty="0">
                <a:solidFill>
                  <a:srgbClr val="005555"/>
                </a:solidFill>
                <a:latin typeface="Arial"/>
                <a:cs typeface="+mn-cs"/>
              </a:rPr>
              <a:t>Quick</a:t>
            </a:r>
            <a:r>
              <a:rPr lang="en-GB" dirty="0"/>
              <a:t> </a:t>
            </a:r>
            <a:r>
              <a:rPr lang="en-GB" sz="2300" b="1" cap="all" spc="126" dirty="0">
                <a:solidFill>
                  <a:srgbClr val="005555"/>
                </a:solidFill>
                <a:latin typeface="Arial"/>
                <a:cs typeface="+mn-cs"/>
              </a:rPr>
              <a:t>facts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DCC5B0-157C-F743-9287-76B3365CCCEF}"/>
              </a:ext>
            </a:extLst>
          </p:cNvPr>
          <p:cNvSpPr/>
          <p:nvPr/>
        </p:nvSpPr>
        <p:spPr>
          <a:xfrm>
            <a:off x="947737" y="2097087"/>
            <a:ext cx="2465997" cy="1341926"/>
          </a:xfrm>
          <a:prstGeom prst="rect">
            <a:avLst/>
          </a:prstGeom>
          <a:solidFill>
            <a:schemeClr val="tx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08000" tIns="108000" rIns="108000" bIns="144000" rtlCol="0" anchor="b" anchorCtr="0"/>
          <a:lstStyle/>
          <a:p>
            <a:pPr algn="l">
              <a:buClr>
                <a:srgbClr val="116656"/>
              </a:buClr>
              <a:buSzPct val="120000"/>
            </a:pPr>
            <a:r>
              <a:rPr lang="en-GB" sz="4400" b="1" dirty="0">
                <a:solidFill>
                  <a:schemeClr val="bg1"/>
                </a:solidFill>
              </a:rPr>
              <a:t>84</a:t>
            </a:r>
          </a:p>
          <a:p>
            <a:pPr algn="l">
              <a:buClr>
                <a:srgbClr val="116656"/>
              </a:buClr>
              <a:buSzPct val="120000"/>
            </a:pPr>
            <a:r>
              <a:rPr lang="en-GB" sz="1200" b="1" dirty="0">
                <a:solidFill>
                  <a:schemeClr val="bg1"/>
                </a:solidFill>
              </a:rPr>
              <a:t>MPG Institute &amp; </a:t>
            </a:r>
            <a:r>
              <a:rPr lang="en-GB" sz="1200" b="1" dirty="0" err="1">
                <a:solidFill>
                  <a:schemeClr val="bg1"/>
                </a:solidFill>
              </a:rPr>
              <a:t>Einrichtungen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CDE6FB-16A3-8245-867A-5C9787B88F09}"/>
              </a:ext>
            </a:extLst>
          </p:cNvPr>
          <p:cNvSpPr/>
          <p:nvPr/>
        </p:nvSpPr>
        <p:spPr>
          <a:xfrm>
            <a:off x="3557912" y="2097087"/>
            <a:ext cx="2465997" cy="1341926"/>
          </a:xfrm>
          <a:prstGeom prst="rect">
            <a:avLst/>
          </a:prstGeom>
          <a:solidFill>
            <a:schemeClr val="tx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08000" tIns="108000" rIns="108000" bIns="144000" rtlCol="0" anchor="b" anchorCtr="0"/>
          <a:lstStyle/>
          <a:p>
            <a:pPr algn="l">
              <a:buClr>
                <a:srgbClr val="116656"/>
              </a:buClr>
              <a:buSzPct val="120000"/>
            </a:pPr>
            <a:r>
              <a:rPr lang="en-GB" sz="4400" b="1" dirty="0">
                <a:solidFill>
                  <a:schemeClr val="bg1"/>
                </a:solidFill>
              </a:rPr>
              <a:t>4</a:t>
            </a:r>
          </a:p>
          <a:p>
            <a:pPr algn="l">
              <a:buClr>
                <a:srgbClr val="116656"/>
              </a:buClr>
              <a:buSzPct val="120000"/>
            </a:pPr>
            <a:r>
              <a:rPr lang="en-GB" sz="1200" b="1" dirty="0">
                <a:solidFill>
                  <a:schemeClr val="bg1"/>
                </a:solidFill>
              </a:rPr>
              <a:t>MPI </a:t>
            </a:r>
            <a:r>
              <a:rPr lang="en-GB" sz="1200" b="1" dirty="0" err="1">
                <a:solidFill>
                  <a:schemeClr val="bg1"/>
                </a:solidFill>
              </a:rPr>
              <a:t>im</a:t>
            </a:r>
            <a:r>
              <a:rPr lang="en-GB" sz="1200" b="1" dirty="0">
                <a:solidFill>
                  <a:schemeClr val="bg1"/>
                </a:solidFill>
              </a:rPr>
              <a:t> </a:t>
            </a:r>
            <a:r>
              <a:rPr lang="en-GB" sz="1200" b="1" dirty="0" err="1">
                <a:solidFill>
                  <a:schemeClr val="bg1"/>
                </a:solidFill>
              </a:rPr>
              <a:t>Ausland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955855-A6EF-DE48-8D51-E2E650750D21}"/>
              </a:ext>
            </a:extLst>
          </p:cNvPr>
          <p:cNvSpPr/>
          <p:nvPr/>
        </p:nvSpPr>
        <p:spPr>
          <a:xfrm>
            <a:off x="6168088" y="2097087"/>
            <a:ext cx="2465997" cy="1341926"/>
          </a:xfrm>
          <a:prstGeom prst="rect">
            <a:avLst/>
          </a:prstGeom>
          <a:solidFill>
            <a:schemeClr val="tx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08000" tIns="108000" rIns="108000" bIns="144000" rtlCol="0" anchor="b" anchorCtr="0"/>
          <a:lstStyle/>
          <a:p>
            <a:pPr algn="l">
              <a:buClr>
                <a:srgbClr val="116656"/>
              </a:buClr>
              <a:buSzPct val="120000"/>
            </a:pPr>
            <a:r>
              <a:rPr lang="en-GB" sz="4400" b="1" dirty="0">
                <a:solidFill>
                  <a:schemeClr val="bg1"/>
                </a:solidFill>
              </a:rPr>
              <a:t>18</a:t>
            </a:r>
          </a:p>
          <a:p>
            <a:pPr algn="l">
              <a:buClr>
                <a:srgbClr val="116656"/>
              </a:buClr>
              <a:buSzPct val="120000"/>
            </a:pPr>
            <a:r>
              <a:rPr lang="en-GB" sz="1200" b="1" dirty="0">
                <a:solidFill>
                  <a:schemeClr val="bg1"/>
                </a:solidFill>
              </a:rPr>
              <a:t>Max Planck </a:t>
            </a:r>
            <a:r>
              <a:rPr lang="en-GB" sz="1200" b="1" dirty="0" err="1">
                <a:solidFill>
                  <a:schemeClr val="bg1"/>
                </a:solidFill>
              </a:rPr>
              <a:t>Center</a:t>
            </a:r>
            <a:r>
              <a:rPr lang="en-GB" sz="1200" b="1" dirty="0">
                <a:solidFill>
                  <a:schemeClr val="bg1"/>
                </a:solidFill>
              </a:rPr>
              <a:t> </a:t>
            </a:r>
            <a:br>
              <a:rPr lang="en-GB" sz="1200" b="1" dirty="0">
                <a:solidFill>
                  <a:schemeClr val="bg1"/>
                </a:solidFill>
              </a:rPr>
            </a:br>
            <a:r>
              <a:rPr lang="en-GB" sz="1200" dirty="0" err="1">
                <a:solidFill>
                  <a:schemeClr val="bg1"/>
                </a:solidFill>
              </a:rPr>
              <a:t>u.a.</a:t>
            </a:r>
            <a:r>
              <a:rPr lang="en-GB" sz="1200" dirty="0">
                <a:solidFill>
                  <a:schemeClr val="bg1"/>
                </a:solidFill>
              </a:rPr>
              <a:t> in USA, UK, Japan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E6B9F8-87C5-6346-8A52-64C2CCE8390A}"/>
              </a:ext>
            </a:extLst>
          </p:cNvPr>
          <p:cNvSpPr/>
          <p:nvPr/>
        </p:nvSpPr>
        <p:spPr>
          <a:xfrm>
            <a:off x="8778265" y="2097087"/>
            <a:ext cx="2465997" cy="1341926"/>
          </a:xfrm>
          <a:prstGeom prst="rect">
            <a:avLst/>
          </a:prstGeom>
          <a:solidFill>
            <a:schemeClr val="tx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08000" tIns="108000" rIns="108000" bIns="144000" rtlCol="0" anchor="b" anchorCtr="0"/>
          <a:lstStyle/>
          <a:p>
            <a:pPr algn="l">
              <a:buClr>
                <a:srgbClr val="116656"/>
              </a:buClr>
              <a:buSzPct val="120000"/>
            </a:pPr>
            <a:r>
              <a:rPr lang="en-GB" sz="4400" b="1" dirty="0">
                <a:solidFill>
                  <a:schemeClr val="bg1"/>
                </a:solidFill>
              </a:rPr>
              <a:t>28</a:t>
            </a:r>
          </a:p>
          <a:p>
            <a:pPr algn="l">
              <a:buClr>
                <a:srgbClr val="116656"/>
              </a:buClr>
              <a:buSzPct val="120000"/>
            </a:pPr>
            <a:r>
              <a:rPr lang="en-GB" sz="1200" b="1" dirty="0" err="1">
                <a:solidFill>
                  <a:schemeClr val="bg1"/>
                </a:solidFill>
              </a:rPr>
              <a:t>Nobelpreise</a:t>
            </a:r>
            <a:endParaRPr lang="en-GB" sz="1200" b="1" dirty="0">
              <a:solidFill>
                <a:schemeClr val="bg1"/>
              </a:solidFill>
            </a:endParaRPr>
          </a:p>
          <a:p>
            <a:pPr algn="l">
              <a:buClr>
                <a:srgbClr val="116656"/>
              </a:buClr>
              <a:buSzPct val="120000"/>
            </a:pPr>
            <a:r>
              <a:rPr lang="en-GB" sz="1200" dirty="0">
                <a:solidFill>
                  <a:schemeClr val="bg1"/>
                </a:solidFill>
              </a:rPr>
              <a:t>31 </a:t>
            </a:r>
            <a:r>
              <a:rPr lang="en-GB" sz="1200" dirty="0" err="1">
                <a:solidFill>
                  <a:schemeClr val="bg1"/>
                </a:solidFill>
              </a:rPr>
              <a:t>Nobelpreisträger</a:t>
            </a:r>
            <a:r>
              <a:rPr lang="en-GB" sz="1200" dirty="0">
                <a:solidFill>
                  <a:schemeClr val="bg1"/>
                </a:solidFill>
              </a:rPr>
              <a:t>*</a:t>
            </a:r>
            <a:r>
              <a:rPr lang="en-GB" sz="1200" dirty="0" err="1">
                <a:solidFill>
                  <a:schemeClr val="bg1"/>
                </a:solidFill>
              </a:rPr>
              <a:t>innen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65EFE2-2227-1040-81DC-D2DDC7E0C589}"/>
              </a:ext>
            </a:extLst>
          </p:cNvPr>
          <p:cNvSpPr/>
          <p:nvPr/>
        </p:nvSpPr>
        <p:spPr>
          <a:xfrm>
            <a:off x="947737" y="3585917"/>
            <a:ext cx="2465997" cy="1341926"/>
          </a:xfrm>
          <a:prstGeom prst="rect">
            <a:avLst/>
          </a:prstGeom>
          <a:solidFill>
            <a:schemeClr val="tx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08000" tIns="108000" rIns="108000" bIns="144000" rtlCol="0" anchor="b" anchorCtr="0"/>
          <a:lstStyle/>
          <a:p>
            <a:pPr algn="l">
              <a:buClr>
                <a:srgbClr val="116656"/>
              </a:buClr>
              <a:buSzPct val="120000"/>
            </a:pPr>
            <a:r>
              <a:rPr lang="en-GB" sz="4400" b="1" dirty="0">
                <a:solidFill>
                  <a:schemeClr val="bg1"/>
                </a:solidFill>
              </a:rPr>
              <a:t>5.</a:t>
            </a:r>
            <a:r>
              <a:rPr lang="en-GB" sz="1200" b="1" dirty="0">
                <a:solidFill>
                  <a:schemeClr val="bg1"/>
                </a:solidFill>
              </a:rPr>
              <a:t>  Platz </a:t>
            </a:r>
            <a:br>
              <a:rPr lang="en-GB" sz="1200" b="1" dirty="0">
                <a:solidFill>
                  <a:schemeClr val="bg1"/>
                </a:solidFill>
              </a:rPr>
            </a:br>
            <a:r>
              <a:rPr lang="en-GB" sz="1200" dirty="0">
                <a:solidFill>
                  <a:schemeClr val="bg1"/>
                </a:solidFill>
              </a:rPr>
              <a:t>Nature Publishing Index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CE42C2-CC78-D349-B094-C75365AC4986}"/>
              </a:ext>
            </a:extLst>
          </p:cNvPr>
          <p:cNvSpPr/>
          <p:nvPr/>
        </p:nvSpPr>
        <p:spPr>
          <a:xfrm>
            <a:off x="3557912" y="3585917"/>
            <a:ext cx="2465997" cy="1341926"/>
          </a:xfrm>
          <a:prstGeom prst="rect">
            <a:avLst/>
          </a:prstGeom>
          <a:solidFill>
            <a:schemeClr val="tx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08000" tIns="108000" rIns="108000" bIns="144000" rtlCol="0" anchor="b" anchorCtr="0"/>
          <a:lstStyle/>
          <a:p>
            <a:pPr algn="l">
              <a:buClr>
                <a:srgbClr val="116656"/>
              </a:buClr>
              <a:buSzPct val="120000"/>
            </a:pPr>
            <a:r>
              <a:rPr lang="en-GB" sz="1400" b="1" dirty="0">
                <a:solidFill>
                  <a:schemeClr val="bg1"/>
                </a:solidFill>
              </a:rPr>
              <a:t>Top  </a:t>
            </a:r>
            <a:r>
              <a:rPr lang="en-GB" sz="4400" b="1" dirty="0">
                <a:solidFill>
                  <a:schemeClr val="bg1"/>
                </a:solidFill>
              </a:rPr>
              <a:t>25</a:t>
            </a:r>
          </a:p>
          <a:p>
            <a:pPr algn="l">
              <a:buClr>
                <a:srgbClr val="116656"/>
              </a:buClr>
              <a:buSzPct val="120000"/>
            </a:pPr>
            <a:r>
              <a:rPr lang="en-GB" sz="1200" dirty="0">
                <a:solidFill>
                  <a:schemeClr val="bg1"/>
                </a:solidFill>
              </a:rPr>
              <a:t>Top Global Innovators von Thomson Reuters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AD47B0-3686-8347-A68C-3C27AAF059B8}"/>
              </a:ext>
            </a:extLst>
          </p:cNvPr>
          <p:cNvSpPr/>
          <p:nvPr/>
        </p:nvSpPr>
        <p:spPr>
          <a:xfrm>
            <a:off x="6168088" y="3585917"/>
            <a:ext cx="2465997" cy="1341926"/>
          </a:xfrm>
          <a:prstGeom prst="rect">
            <a:avLst/>
          </a:prstGeom>
          <a:solidFill>
            <a:schemeClr val="tx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08000" tIns="108000" rIns="108000" bIns="144000" rtlCol="0" anchor="b" anchorCtr="0"/>
          <a:lstStyle/>
          <a:p>
            <a:pPr algn="l">
              <a:buClr>
                <a:srgbClr val="116656"/>
              </a:buClr>
              <a:buSzPct val="120000"/>
            </a:pPr>
            <a:r>
              <a:rPr lang="en-GB" sz="4400" b="1" dirty="0">
                <a:solidFill>
                  <a:schemeClr val="bg1"/>
                </a:solidFill>
              </a:rPr>
              <a:t>26</a:t>
            </a:r>
            <a:r>
              <a:rPr lang="en-GB" sz="4400" b="1" spc="-700" dirty="0">
                <a:solidFill>
                  <a:schemeClr val="bg1"/>
                </a:solidFill>
              </a:rPr>
              <a:t>. </a:t>
            </a:r>
            <a:r>
              <a:rPr lang="en-GB" sz="4400" b="1" spc="-200" dirty="0">
                <a:solidFill>
                  <a:schemeClr val="bg1"/>
                </a:solidFill>
              </a:rPr>
              <a:t>000</a:t>
            </a:r>
            <a:br>
              <a:rPr lang="en-GB" sz="4400" b="1" dirty="0">
                <a:solidFill>
                  <a:schemeClr val="bg1"/>
                </a:solidFill>
              </a:rPr>
            </a:br>
            <a:r>
              <a:rPr lang="en-GB" sz="1200" b="1" dirty="0" err="1">
                <a:solidFill>
                  <a:schemeClr val="bg1"/>
                </a:solidFill>
              </a:rPr>
              <a:t>Beschäftigte</a:t>
            </a:r>
            <a:r>
              <a:rPr lang="en-GB" sz="1200" b="1" dirty="0">
                <a:solidFill>
                  <a:schemeClr val="bg1"/>
                </a:solidFill>
              </a:rPr>
              <a:t> </a:t>
            </a:r>
            <a:br>
              <a:rPr lang="en-GB" sz="1200" b="1" dirty="0">
                <a:solidFill>
                  <a:schemeClr val="bg1"/>
                </a:solidFill>
              </a:rPr>
            </a:br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(Personal </a:t>
            </a:r>
            <a:r>
              <a:rPr lang="en-GB" sz="1200" dirty="0" err="1">
                <a:solidFill>
                  <a:schemeClr val="bg1">
                    <a:lumMod val="95000"/>
                  </a:schemeClr>
                </a:solidFill>
              </a:rPr>
              <a:t>Gesamt</a:t>
            </a:r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5AE58F-F283-2A47-87EC-D9949BCD48C3}"/>
              </a:ext>
            </a:extLst>
          </p:cNvPr>
          <p:cNvSpPr/>
          <p:nvPr/>
        </p:nvSpPr>
        <p:spPr>
          <a:xfrm>
            <a:off x="8778265" y="3585917"/>
            <a:ext cx="2465997" cy="1341926"/>
          </a:xfrm>
          <a:prstGeom prst="rect">
            <a:avLst/>
          </a:prstGeom>
          <a:solidFill>
            <a:schemeClr val="tx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08000" tIns="108000" rIns="108000" bIns="144000" rtlCol="0" anchor="b" anchorCtr="0"/>
          <a:lstStyle/>
          <a:p>
            <a:pPr>
              <a:buClr>
                <a:srgbClr val="116656"/>
              </a:buClr>
              <a:buSzPct val="120000"/>
            </a:pPr>
            <a:r>
              <a:rPr lang="en-GB" sz="4400" b="1" dirty="0">
                <a:solidFill>
                  <a:schemeClr val="bg1"/>
                </a:solidFill>
              </a:rPr>
              <a:t>2,2</a:t>
            </a:r>
            <a:r>
              <a:rPr lang="en-GB" sz="1200" b="1" dirty="0">
                <a:solidFill>
                  <a:schemeClr val="bg1"/>
                </a:solidFill>
              </a:rPr>
              <a:t>  </a:t>
            </a:r>
            <a:r>
              <a:rPr lang="en-GB" sz="1200" b="1" dirty="0" err="1">
                <a:solidFill>
                  <a:schemeClr val="bg1"/>
                </a:solidFill>
              </a:rPr>
              <a:t>Mrd</a:t>
            </a:r>
            <a:r>
              <a:rPr lang="en-GB" sz="1200" b="1" dirty="0">
                <a:solidFill>
                  <a:schemeClr val="bg1"/>
                </a:solidFill>
              </a:rPr>
              <a:t>. € </a:t>
            </a:r>
            <a:br>
              <a:rPr lang="en-GB" sz="1200" b="1" dirty="0">
                <a:solidFill>
                  <a:schemeClr val="bg1"/>
                </a:solidFill>
              </a:rPr>
            </a:br>
            <a:r>
              <a:rPr lang="en-GB" sz="1200" b="1" dirty="0">
                <a:solidFill>
                  <a:schemeClr val="bg1"/>
                </a:solidFill>
              </a:rPr>
              <a:t>Budget </a:t>
            </a:r>
            <a:br>
              <a:rPr lang="en-GB" sz="1200" dirty="0">
                <a:solidFill>
                  <a:schemeClr val="bg1"/>
                </a:solidFill>
              </a:rPr>
            </a:br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(</a:t>
            </a:r>
            <a:r>
              <a:rPr lang="en-GB" sz="1200" dirty="0" err="1">
                <a:solidFill>
                  <a:schemeClr val="bg1">
                    <a:lumMod val="95000"/>
                  </a:schemeClr>
                </a:solidFill>
              </a:rPr>
              <a:t>Zuschüsse</a:t>
            </a:r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 Bund/Länder 2024)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48FF4B-CCA8-104D-8BC0-DA095AFFF1D5}"/>
              </a:ext>
            </a:extLst>
          </p:cNvPr>
          <p:cNvSpPr/>
          <p:nvPr/>
        </p:nvSpPr>
        <p:spPr>
          <a:xfrm>
            <a:off x="947737" y="5074748"/>
            <a:ext cx="2465997" cy="1341926"/>
          </a:xfrm>
          <a:prstGeom prst="rect">
            <a:avLst/>
          </a:prstGeom>
          <a:solidFill>
            <a:schemeClr val="tx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08000" tIns="108000" rIns="108000" bIns="144000" rtlCol="0" anchor="b" anchorCtr="0"/>
          <a:lstStyle/>
          <a:p>
            <a:pPr algn="l">
              <a:buClr>
                <a:srgbClr val="116656"/>
              </a:buClr>
              <a:buSzPct val="120000"/>
            </a:pPr>
            <a:r>
              <a:rPr lang="en-GB" sz="4400" b="1" spc="-100">
                <a:solidFill>
                  <a:schemeClr val="bg1"/>
                </a:solidFill>
              </a:rPr>
              <a:t>8</a:t>
            </a:r>
            <a:r>
              <a:rPr lang="en-GB" sz="4400" b="1">
                <a:solidFill>
                  <a:schemeClr val="bg1"/>
                </a:solidFill>
              </a:rPr>
              <a:t>.</a:t>
            </a:r>
            <a:r>
              <a:rPr lang="en-GB" sz="4400" b="1" spc="-150">
                <a:solidFill>
                  <a:schemeClr val="bg1"/>
                </a:solidFill>
              </a:rPr>
              <a:t>100</a:t>
            </a:r>
            <a:endParaRPr lang="en-GB" sz="4400" b="1" spc="-150" dirty="0">
              <a:solidFill>
                <a:schemeClr val="bg1"/>
              </a:solidFill>
            </a:endParaRPr>
          </a:p>
          <a:p>
            <a:pPr algn="l">
              <a:buClr>
                <a:srgbClr val="116656"/>
              </a:buClr>
              <a:buSzPct val="120000"/>
            </a:pPr>
            <a:r>
              <a:rPr lang="en-GB" sz="1200" b="1" dirty="0" err="1">
                <a:solidFill>
                  <a:schemeClr val="bg1"/>
                </a:solidFill>
              </a:rPr>
              <a:t>Nachwuchswissen-schaftler</a:t>
            </a:r>
            <a:r>
              <a:rPr lang="en-GB" sz="1200" b="1" dirty="0">
                <a:solidFill>
                  <a:schemeClr val="bg1"/>
                </a:solidFill>
              </a:rPr>
              <a:t>*</a:t>
            </a:r>
            <a:r>
              <a:rPr lang="en-GB" sz="1200" b="1" dirty="0" err="1">
                <a:solidFill>
                  <a:schemeClr val="bg1"/>
                </a:solidFill>
              </a:rPr>
              <a:t>innen</a:t>
            </a:r>
            <a:r>
              <a:rPr lang="en-GB" sz="1200" b="1" dirty="0">
                <a:solidFill>
                  <a:schemeClr val="bg1"/>
                </a:solidFill>
              </a:rPr>
              <a:t> </a:t>
            </a:r>
            <a:r>
              <a:rPr lang="en-GB" sz="1200" dirty="0" err="1">
                <a:solidFill>
                  <a:schemeClr val="bg1"/>
                </a:solidFill>
              </a:rPr>
              <a:t>aus</a:t>
            </a:r>
            <a:r>
              <a:rPr lang="en-GB" sz="1200" dirty="0">
                <a:solidFill>
                  <a:schemeClr val="bg1"/>
                </a:solidFill>
              </a:rPr>
              <a:t> </a:t>
            </a:r>
            <a:r>
              <a:rPr lang="en-GB" sz="1200" dirty="0" err="1">
                <a:solidFill>
                  <a:schemeClr val="bg1"/>
                </a:solidFill>
              </a:rPr>
              <a:t>aller</a:t>
            </a:r>
            <a:r>
              <a:rPr lang="en-GB" sz="1200" dirty="0">
                <a:solidFill>
                  <a:schemeClr val="bg1"/>
                </a:solidFill>
              </a:rPr>
              <a:t> Welt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29EAD8-B833-9E43-A475-3550D3D1EBBB}"/>
              </a:ext>
            </a:extLst>
          </p:cNvPr>
          <p:cNvSpPr/>
          <p:nvPr/>
        </p:nvSpPr>
        <p:spPr>
          <a:xfrm>
            <a:off x="3557912" y="5074748"/>
            <a:ext cx="2465997" cy="1341926"/>
          </a:xfrm>
          <a:prstGeom prst="rect">
            <a:avLst/>
          </a:prstGeom>
          <a:solidFill>
            <a:schemeClr val="tx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08000" tIns="108000" rIns="108000" bIns="144000" rtlCol="0" anchor="b" anchorCtr="0"/>
          <a:lstStyle/>
          <a:p>
            <a:pPr algn="l">
              <a:buClr>
                <a:srgbClr val="116656"/>
              </a:buClr>
              <a:buSzPct val="120000"/>
            </a:pPr>
            <a:r>
              <a:rPr lang="en-GB" sz="4400" b="1">
                <a:solidFill>
                  <a:schemeClr val="bg1"/>
                </a:solidFill>
              </a:rPr>
              <a:t>200</a:t>
            </a:r>
            <a:endParaRPr lang="en-GB" sz="4400" b="1" dirty="0">
              <a:solidFill>
                <a:schemeClr val="bg1"/>
              </a:solidFill>
            </a:endParaRPr>
          </a:p>
          <a:p>
            <a:pPr algn="l">
              <a:buClr>
                <a:srgbClr val="116656"/>
              </a:buClr>
              <a:buSzPct val="120000"/>
            </a:pPr>
            <a:r>
              <a:rPr lang="en-GB" sz="1200" b="1" dirty="0">
                <a:solidFill>
                  <a:schemeClr val="bg1"/>
                </a:solidFill>
              </a:rPr>
              <a:t>Start-ups </a:t>
            </a:r>
            <a:r>
              <a:rPr lang="en-GB" sz="1200" dirty="0">
                <a:solidFill>
                  <a:schemeClr val="bg1"/>
                </a:solidFill>
              </a:rPr>
              <a:t>(</a:t>
            </a:r>
            <a:r>
              <a:rPr lang="en-GB" sz="1200" dirty="0" err="1">
                <a:solidFill>
                  <a:schemeClr val="bg1"/>
                </a:solidFill>
              </a:rPr>
              <a:t>seit</a:t>
            </a:r>
            <a:r>
              <a:rPr lang="en-GB" sz="1200" dirty="0">
                <a:solidFill>
                  <a:schemeClr val="bg1"/>
                </a:solidFill>
              </a:rPr>
              <a:t> 1990)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D94693-6EEF-9D43-8E87-BB9A039156AC}"/>
              </a:ext>
            </a:extLst>
          </p:cNvPr>
          <p:cNvSpPr/>
          <p:nvPr/>
        </p:nvSpPr>
        <p:spPr>
          <a:xfrm>
            <a:off x="6168088" y="5074748"/>
            <a:ext cx="2465997" cy="1341926"/>
          </a:xfrm>
          <a:prstGeom prst="rect">
            <a:avLst/>
          </a:prstGeom>
          <a:solidFill>
            <a:schemeClr val="tx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08000" tIns="108000" rIns="108000" bIns="144000" rtlCol="0" anchor="b" anchorCtr="0"/>
          <a:lstStyle/>
          <a:p>
            <a:pPr algn="l">
              <a:buClr>
                <a:srgbClr val="116656"/>
              </a:buClr>
              <a:buSzPct val="120000"/>
            </a:pPr>
            <a:r>
              <a:rPr lang="en-GB" sz="4400" b="1" dirty="0">
                <a:solidFill>
                  <a:schemeClr val="bg1"/>
                </a:solidFill>
              </a:rPr>
              <a:t>134</a:t>
            </a:r>
          </a:p>
          <a:p>
            <a:pPr algn="l">
              <a:buClr>
                <a:srgbClr val="116656"/>
              </a:buClr>
              <a:buSzPct val="120000"/>
            </a:pPr>
            <a:r>
              <a:rPr lang="en-GB" sz="1200" b="1" dirty="0" err="1">
                <a:solidFill>
                  <a:schemeClr val="bg1"/>
                </a:solidFill>
              </a:rPr>
              <a:t>Erfindungen</a:t>
            </a:r>
            <a:r>
              <a:rPr lang="en-GB" sz="1200" b="1" dirty="0">
                <a:solidFill>
                  <a:schemeClr val="bg1"/>
                </a:solidFill>
              </a:rPr>
              <a:t> </a:t>
            </a:r>
            <a:r>
              <a:rPr lang="en-GB" sz="1200" dirty="0">
                <a:solidFill>
                  <a:schemeClr val="bg1"/>
                </a:solidFill>
              </a:rPr>
              <a:t>(2024)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C6A9B7-6589-4144-9894-9E106D2D23FC}"/>
              </a:ext>
            </a:extLst>
          </p:cNvPr>
          <p:cNvSpPr/>
          <p:nvPr/>
        </p:nvSpPr>
        <p:spPr>
          <a:xfrm>
            <a:off x="8778265" y="5074748"/>
            <a:ext cx="2465997" cy="1341926"/>
          </a:xfrm>
          <a:prstGeom prst="rect">
            <a:avLst/>
          </a:prstGeom>
          <a:solidFill>
            <a:schemeClr val="tx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08000" tIns="108000" rIns="108000" bIns="144000" rtlCol="0" anchor="b" anchorCtr="0"/>
          <a:lstStyle/>
          <a:p>
            <a:pPr algn="l">
              <a:buClr>
                <a:srgbClr val="116656"/>
              </a:buClr>
              <a:buSzPct val="120000"/>
            </a:pPr>
            <a:r>
              <a:rPr lang="en-GB" sz="4400" b="1" spc="-150" dirty="0">
                <a:solidFill>
                  <a:schemeClr val="bg1"/>
                </a:solidFill>
              </a:rPr>
              <a:t>1.</a:t>
            </a:r>
            <a:r>
              <a:rPr lang="en-GB" sz="1200" b="1" spc="-150" dirty="0">
                <a:solidFill>
                  <a:schemeClr val="bg1"/>
                </a:solidFill>
              </a:rPr>
              <a:t>  </a:t>
            </a:r>
            <a:r>
              <a:rPr lang="en-GB" sz="1200" b="1" dirty="0">
                <a:solidFill>
                  <a:schemeClr val="bg1"/>
                </a:solidFill>
              </a:rPr>
              <a:t>Platz </a:t>
            </a:r>
          </a:p>
          <a:p>
            <a:pPr algn="l">
              <a:buClr>
                <a:srgbClr val="116656"/>
              </a:buClr>
              <a:buSzPct val="120000"/>
            </a:pPr>
            <a:r>
              <a:rPr lang="en-GB" sz="1200" b="1" dirty="0" err="1">
                <a:solidFill>
                  <a:schemeClr val="bg1"/>
                </a:solidFill>
              </a:rPr>
              <a:t>Beliebtester</a:t>
            </a:r>
            <a:r>
              <a:rPr lang="en-GB" sz="1200" b="1" dirty="0">
                <a:solidFill>
                  <a:schemeClr val="bg1"/>
                </a:solidFill>
              </a:rPr>
              <a:t> </a:t>
            </a:r>
            <a:r>
              <a:rPr lang="en-GB" sz="1200" b="1" dirty="0" err="1">
                <a:solidFill>
                  <a:schemeClr val="bg1"/>
                </a:solidFill>
              </a:rPr>
              <a:t>Arbeitgeber</a:t>
            </a:r>
            <a:r>
              <a:rPr lang="en-GB" sz="1200" b="1" dirty="0">
                <a:solidFill>
                  <a:schemeClr val="bg1"/>
                </a:solidFill>
              </a:rPr>
              <a:t> in den </a:t>
            </a:r>
            <a:r>
              <a:rPr lang="en-GB" sz="1200" b="1" dirty="0" err="1">
                <a:solidFill>
                  <a:schemeClr val="bg1"/>
                </a:solidFill>
              </a:rPr>
              <a:t>Naturwissenschaften</a:t>
            </a:r>
            <a:endParaRPr lang="en-GB" sz="1200" b="1" dirty="0">
              <a:solidFill>
                <a:schemeClr val="bg1"/>
              </a:solidFill>
            </a:endParaRPr>
          </a:p>
        </p:txBody>
      </p:sp>
      <p:pic>
        <p:nvPicPr>
          <p:cNvPr id="39" name="Inhaltsplatzhalter 4">
            <a:extLst>
              <a:ext uri="{FF2B5EF4-FFF2-40B4-BE49-F238E27FC236}">
                <a16:creationId xmlns:a16="http://schemas.microsoft.com/office/drawing/2014/main" id="{B603170F-4C3C-B445-A345-17DB95F976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067"/>
          <a:stretch/>
        </p:blipFill>
        <p:spPr>
          <a:xfrm>
            <a:off x="5411055" y="5201074"/>
            <a:ext cx="557038" cy="473105"/>
          </a:xfrm>
          <a:prstGeom prst="rect">
            <a:avLst/>
          </a:prstGeom>
        </p:spPr>
      </p:pic>
      <p:pic>
        <p:nvPicPr>
          <p:cNvPr id="41" name="Grafik 5">
            <a:extLst>
              <a:ext uri="{FF2B5EF4-FFF2-40B4-BE49-F238E27FC236}">
                <a16:creationId xmlns:a16="http://schemas.microsoft.com/office/drawing/2014/main" id="{B1CAD229-8A55-7E43-9553-B3D01E5634B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502"/>
          <a:stretch/>
        </p:blipFill>
        <p:spPr>
          <a:xfrm>
            <a:off x="2636695" y="2178731"/>
            <a:ext cx="711366" cy="572633"/>
          </a:xfrm>
          <a:prstGeom prst="rect">
            <a:avLst/>
          </a:prstGeom>
        </p:spPr>
      </p:pic>
      <p:pic>
        <p:nvPicPr>
          <p:cNvPr id="42" name="Grafik 6">
            <a:extLst>
              <a:ext uri="{FF2B5EF4-FFF2-40B4-BE49-F238E27FC236}">
                <a16:creationId xmlns:a16="http://schemas.microsoft.com/office/drawing/2014/main" id="{60C63ADD-CBD6-D644-98EB-F39C6E1F4F3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421"/>
          <a:stretch/>
        </p:blipFill>
        <p:spPr>
          <a:xfrm>
            <a:off x="10571555" y="5171319"/>
            <a:ext cx="613846" cy="519189"/>
          </a:xfrm>
          <a:prstGeom prst="rect">
            <a:avLst/>
          </a:prstGeom>
        </p:spPr>
      </p:pic>
      <p:pic>
        <p:nvPicPr>
          <p:cNvPr id="43" name="Grafik 7">
            <a:extLst>
              <a:ext uri="{FF2B5EF4-FFF2-40B4-BE49-F238E27FC236}">
                <a16:creationId xmlns:a16="http://schemas.microsoft.com/office/drawing/2014/main" id="{55E64244-B559-A447-91F8-19242BA9457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068"/>
          <a:stretch/>
        </p:blipFill>
        <p:spPr>
          <a:xfrm>
            <a:off x="7771710" y="3559628"/>
            <a:ext cx="940330" cy="685800"/>
          </a:xfrm>
          <a:prstGeom prst="rect">
            <a:avLst/>
          </a:prstGeom>
        </p:spPr>
      </p:pic>
      <p:pic>
        <p:nvPicPr>
          <p:cNvPr id="44" name="Grafik 8">
            <a:extLst>
              <a:ext uri="{FF2B5EF4-FFF2-40B4-BE49-F238E27FC236}">
                <a16:creationId xmlns:a16="http://schemas.microsoft.com/office/drawing/2014/main" id="{54D981F9-096D-5043-AB46-947C356E748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455" t="1939" r="1455" b="17616"/>
          <a:stretch/>
        </p:blipFill>
        <p:spPr>
          <a:xfrm>
            <a:off x="7937183" y="5164240"/>
            <a:ext cx="704945" cy="567089"/>
          </a:xfrm>
          <a:prstGeom prst="rect">
            <a:avLst/>
          </a:prstGeom>
        </p:spPr>
      </p:pic>
      <p:pic>
        <p:nvPicPr>
          <p:cNvPr id="45" name="Grafik 9">
            <a:extLst>
              <a:ext uri="{FF2B5EF4-FFF2-40B4-BE49-F238E27FC236}">
                <a16:creationId xmlns:a16="http://schemas.microsoft.com/office/drawing/2014/main" id="{227B1471-8C7D-B948-8ED5-28CF313217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584" y="2201391"/>
            <a:ext cx="616995" cy="607123"/>
          </a:xfrm>
          <a:prstGeom prst="rect">
            <a:avLst/>
          </a:prstGeom>
        </p:spPr>
      </p:pic>
      <p:pic>
        <p:nvPicPr>
          <p:cNvPr id="46" name="Grafik 10">
            <a:extLst>
              <a:ext uri="{FF2B5EF4-FFF2-40B4-BE49-F238E27FC236}">
                <a16:creationId xmlns:a16="http://schemas.microsoft.com/office/drawing/2014/main" id="{F2A106FE-EC11-A64D-BCFA-381D8D6A016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624"/>
          <a:stretch/>
        </p:blipFill>
        <p:spPr>
          <a:xfrm>
            <a:off x="2700455" y="3705453"/>
            <a:ext cx="653501" cy="564469"/>
          </a:xfrm>
          <a:prstGeom prst="rect">
            <a:avLst/>
          </a:prstGeom>
        </p:spPr>
      </p:pic>
      <p:pic>
        <p:nvPicPr>
          <p:cNvPr id="47" name="Grafik 11">
            <a:extLst>
              <a:ext uri="{FF2B5EF4-FFF2-40B4-BE49-F238E27FC236}">
                <a16:creationId xmlns:a16="http://schemas.microsoft.com/office/drawing/2014/main" id="{8399D22A-1D90-B147-9629-416A5790428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737"/>
          <a:stretch/>
        </p:blipFill>
        <p:spPr>
          <a:xfrm>
            <a:off x="2674937" y="5167213"/>
            <a:ext cx="710736" cy="613101"/>
          </a:xfrm>
          <a:prstGeom prst="rect">
            <a:avLst/>
          </a:prstGeom>
        </p:spPr>
      </p:pic>
      <p:pic>
        <p:nvPicPr>
          <p:cNvPr id="48" name="Grafik 12">
            <a:extLst>
              <a:ext uri="{FF2B5EF4-FFF2-40B4-BE49-F238E27FC236}">
                <a16:creationId xmlns:a16="http://schemas.microsoft.com/office/drawing/2014/main" id="{A6D3F8BE-CAB8-4E4F-9689-A5B6E178A522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10"/>
          <a:stretch/>
        </p:blipFill>
        <p:spPr>
          <a:xfrm>
            <a:off x="5331277" y="2228557"/>
            <a:ext cx="620671" cy="541158"/>
          </a:xfrm>
          <a:prstGeom prst="rect">
            <a:avLst/>
          </a:prstGeom>
        </p:spPr>
      </p:pic>
      <p:pic>
        <p:nvPicPr>
          <p:cNvPr id="49" name="Grafik 13">
            <a:extLst>
              <a:ext uri="{FF2B5EF4-FFF2-40B4-BE49-F238E27FC236}">
                <a16:creationId xmlns:a16="http://schemas.microsoft.com/office/drawing/2014/main" id="{5EB93BAC-82FE-E340-8E0A-524373A9570A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189"/>
          <a:stretch/>
        </p:blipFill>
        <p:spPr>
          <a:xfrm>
            <a:off x="7733263" y="2149210"/>
            <a:ext cx="837639" cy="626647"/>
          </a:xfrm>
          <a:prstGeom prst="rect">
            <a:avLst/>
          </a:prstGeom>
        </p:spPr>
      </p:pic>
      <p:pic>
        <p:nvPicPr>
          <p:cNvPr id="51" name="Graphic 50" descr="Ribbon with solid fill">
            <a:extLst>
              <a:ext uri="{FF2B5EF4-FFF2-40B4-BE49-F238E27FC236}">
                <a16:creationId xmlns:a16="http://schemas.microsoft.com/office/drawing/2014/main" id="{C9BA80D9-1764-AA4E-A05C-227490B3EC1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393871" y="3657600"/>
            <a:ext cx="604157" cy="604157"/>
          </a:xfrm>
          <a:prstGeom prst="rect">
            <a:avLst/>
          </a:prstGeom>
        </p:spPr>
      </p:pic>
      <p:pic>
        <p:nvPicPr>
          <p:cNvPr id="53" name="Graphic 52" descr="Bank with solid fill">
            <a:extLst>
              <a:ext uri="{FF2B5EF4-FFF2-40B4-BE49-F238E27FC236}">
                <a16:creationId xmlns:a16="http://schemas.microsoft.com/office/drawing/2014/main" id="{88732BD8-D9AA-E041-AAA8-982FB4237D7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561865" y="3641271"/>
            <a:ext cx="604157" cy="6041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30BA0E5-6415-5E40-37AA-73958A2D84C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718" y="52346"/>
            <a:ext cx="1041322" cy="1032188"/>
          </a:xfrm>
          <a:prstGeom prst="rect">
            <a:avLst/>
          </a:prstGeom>
        </p:spPr>
      </p:pic>
      <p:sp>
        <p:nvSpPr>
          <p:cNvPr id="4" name="Textfeld 41">
            <a:extLst>
              <a:ext uri="{FF2B5EF4-FFF2-40B4-BE49-F238E27FC236}">
                <a16:creationId xmlns:a16="http://schemas.microsoft.com/office/drawing/2014/main" id="{D8B7B5B0-BAC6-FE50-DE8D-B2C0FEF09673}"/>
              </a:ext>
            </a:extLst>
          </p:cNvPr>
          <p:cNvSpPr/>
          <p:nvPr/>
        </p:nvSpPr>
        <p:spPr>
          <a:xfrm>
            <a:off x="11799000" y="6553080"/>
            <a:ext cx="465120" cy="29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defTabSz="914400">
              <a:lnSpc>
                <a:spcPts val="2299"/>
              </a:lnSpc>
              <a:spcBef>
                <a:spcPts val="1151"/>
              </a:spcBef>
            </a:pPr>
            <a:fld id="{8E5B6A06-BE8D-4384-B422-40D0BEFC3017}" type="slidenum">
              <a:rPr lang="de-DE" sz="800" b="0" strike="noStrike" spc="-1">
                <a:solidFill>
                  <a:srgbClr val="808080"/>
                </a:solidFill>
                <a:latin typeface="Arial"/>
                <a:ea typeface="DejaVu Sans"/>
              </a:rPr>
              <a:t>3</a:t>
            </a:fld>
            <a:endParaRPr lang="de-DE" sz="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6165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Inhaltsplatzhalter 7"/>
          <p:cNvSpPr/>
          <p:nvPr/>
        </p:nvSpPr>
        <p:spPr>
          <a:xfrm>
            <a:off x="959400" y="1271880"/>
            <a:ext cx="2217600" cy="432360"/>
          </a:xfrm>
          <a:prstGeom prst="rect">
            <a:avLst/>
          </a:prstGeom>
          <a:solidFill>
            <a:schemeClr val="bg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480" name="Titel 4"/>
          <p:cNvSpPr/>
          <p:nvPr/>
        </p:nvSpPr>
        <p:spPr>
          <a:xfrm>
            <a:off x="947880" y="692280"/>
            <a:ext cx="10294560" cy="40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lnSpc>
                <a:spcPts val="2599"/>
              </a:lnSpc>
              <a:spcAft>
                <a:spcPts val="1800"/>
              </a:spcAft>
            </a:pPr>
            <a:r>
              <a:rPr lang="de-DE" sz="2300" b="1" strike="noStrike" cap="all" spc="126" dirty="0">
                <a:solidFill>
                  <a:srgbClr val="005555"/>
                </a:solidFill>
                <a:latin typeface="Arial"/>
                <a:ea typeface="DejaVu Sans"/>
              </a:rPr>
              <a:t>Forschungsbereiche der </a:t>
            </a:r>
            <a:r>
              <a:rPr lang="de-DE" sz="2300" b="1" strike="noStrike" cap="all" spc="126" dirty="0" err="1">
                <a:solidFill>
                  <a:srgbClr val="005555"/>
                </a:solidFill>
                <a:latin typeface="Arial"/>
                <a:ea typeface="DejaVu Sans"/>
              </a:rPr>
              <a:t>MAX-Planck-Gesellschaft</a:t>
            </a:r>
            <a:endParaRPr lang="de-DE" sz="23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1" name="Textfeld 3"/>
          <p:cNvSpPr/>
          <p:nvPr/>
        </p:nvSpPr>
        <p:spPr>
          <a:xfrm>
            <a:off x="1013040" y="1348920"/>
            <a:ext cx="5298840" cy="141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  <a:spcBef>
                <a:spcPts val="1151"/>
              </a:spcBef>
            </a:pPr>
            <a:r>
              <a:rPr lang="de-DE" sz="1600" b="1" strike="noStrike" spc="-1">
                <a:solidFill>
                  <a:srgbClr val="006C66"/>
                </a:solidFill>
                <a:latin typeface="Arial"/>
                <a:ea typeface="DejaVu Sans"/>
              </a:rPr>
              <a:t>Grundlagenforschung in drei Bereichen (Sektionen):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120" defTabSz="914400">
              <a:lnSpc>
                <a:spcPct val="100000"/>
              </a:lnSpc>
              <a:spcBef>
                <a:spcPts val="115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Geisteswissenschaften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120" defTabSz="914400">
              <a:lnSpc>
                <a:spcPct val="100000"/>
              </a:lnSpc>
              <a:spcBef>
                <a:spcPts val="115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Bio- und Medizinwissenschaften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120" defTabSz="914400">
              <a:lnSpc>
                <a:spcPct val="100000"/>
              </a:lnSpc>
              <a:spcBef>
                <a:spcPts val="115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Chemie, Physik und technische Wissenschaften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82" name="Grafik 9"/>
          <p:cNvPicPr/>
          <p:nvPr/>
        </p:nvPicPr>
        <p:blipFill>
          <a:blip r:embed="rId2"/>
          <a:stretch/>
        </p:blipFill>
        <p:spPr>
          <a:xfrm>
            <a:off x="7459200" y="3148920"/>
            <a:ext cx="3002400" cy="1426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83" name="Textfeld 10"/>
          <p:cNvSpPr/>
          <p:nvPr/>
        </p:nvSpPr>
        <p:spPr>
          <a:xfrm>
            <a:off x="7467120" y="4493160"/>
            <a:ext cx="1671480" cy="29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defTabSz="914400">
              <a:lnSpc>
                <a:spcPts val="2299"/>
              </a:lnSpc>
              <a:spcBef>
                <a:spcPts val="1151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MPI for Neuroscience, Florida</a:t>
            </a:r>
            <a:endParaRPr lang="de-DE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84" name="Grafik 16"/>
          <p:cNvPicPr/>
          <p:nvPr/>
        </p:nvPicPr>
        <p:blipFill>
          <a:blip r:embed="rId3"/>
          <a:stretch/>
        </p:blipFill>
        <p:spPr>
          <a:xfrm>
            <a:off x="7479000" y="1385280"/>
            <a:ext cx="2946600" cy="1371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85" name="Textfeld 17"/>
          <p:cNvSpPr/>
          <p:nvPr/>
        </p:nvSpPr>
        <p:spPr>
          <a:xfrm>
            <a:off x="7485120" y="2701080"/>
            <a:ext cx="1362240" cy="29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defTabSz="914400">
              <a:lnSpc>
                <a:spcPts val="2299"/>
              </a:lnSpc>
              <a:spcBef>
                <a:spcPts val="1151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MPI für Informatik, Bonn</a:t>
            </a:r>
            <a:endParaRPr lang="de-DE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86" name="Grafik 22"/>
          <p:cNvPicPr/>
          <p:nvPr/>
        </p:nvPicPr>
        <p:blipFill>
          <a:blip r:embed="rId4"/>
          <a:stretch/>
        </p:blipFill>
        <p:spPr>
          <a:xfrm>
            <a:off x="947880" y="3159000"/>
            <a:ext cx="3063240" cy="1425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87" name="Textfeld 23"/>
          <p:cNvSpPr/>
          <p:nvPr/>
        </p:nvSpPr>
        <p:spPr>
          <a:xfrm>
            <a:off x="956160" y="4520520"/>
            <a:ext cx="1875600" cy="29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defTabSz="914400">
              <a:lnSpc>
                <a:spcPts val="2299"/>
              </a:lnSpc>
              <a:spcBef>
                <a:spcPts val="1151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MPI für Bildungsforschung, Berlin</a:t>
            </a:r>
            <a:endParaRPr lang="de-DE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8" name="Textfeld 24"/>
          <p:cNvSpPr/>
          <p:nvPr/>
        </p:nvSpPr>
        <p:spPr>
          <a:xfrm>
            <a:off x="863640" y="6618600"/>
            <a:ext cx="360" cy="26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489" name="Grafik 26"/>
          <p:cNvPicPr/>
          <p:nvPr/>
        </p:nvPicPr>
        <p:blipFill>
          <a:blip r:embed="rId5"/>
          <a:stretch/>
        </p:blipFill>
        <p:spPr>
          <a:xfrm>
            <a:off x="7450920" y="4946400"/>
            <a:ext cx="3017880" cy="1404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90" name="Textfeld 27"/>
          <p:cNvSpPr/>
          <p:nvPr/>
        </p:nvSpPr>
        <p:spPr>
          <a:xfrm>
            <a:off x="7454160" y="6300360"/>
            <a:ext cx="2529360" cy="29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defTabSz="914400">
              <a:lnSpc>
                <a:spcPts val="2299"/>
              </a:lnSpc>
              <a:spcBef>
                <a:spcPts val="1151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MPI für Sicherheit und Privatsphäre, Bochum</a:t>
            </a:r>
            <a:endParaRPr lang="de-DE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91" name="Grafik 29"/>
          <p:cNvPicPr/>
          <p:nvPr/>
        </p:nvPicPr>
        <p:blipFill>
          <a:blip r:embed="rId6"/>
          <a:stretch/>
        </p:blipFill>
        <p:spPr>
          <a:xfrm>
            <a:off x="947880" y="4936680"/>
            <a:ext cx="3082680" cy="143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92" name="Textfeld 31"/>
          <p:cNvSpPr/>
          <p:nvPr/>
        </p:nvSpPr>
        <p:spPr>
          <a:xfrm>
            <a:off x="955440" y="6307200"/>
            <a:ext cx="1890000" cy="29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defTabSz="914400">
              <a:lnSpc>
                <a:spcPts val="2299"/>
              </a:lnSpc>
              <a:spcBef>
                <a:spcPts val="1151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Kunsthistorisches Institut, Florenz</a:t>
            </a:r>
            <a:endParaRPr lang="de-DE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93" name="Grafik 35"/>
          <p:cNvPicPr/>
          <p:nvPr/>
        </p:nvPicPr>
        <p:blipFill>
          <a:blip r:embed="rId7"/>
          <a:stretch/>
        </p:blipFill>
        <p:spPr>
          <a:xfrm>
            <a:off x="4192560" y="4942800"/>
            <a:ext cx="3069360" cy="1428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94" name="Textfeld 36"/>
          <p:cNvSpPr/>
          <p:nvPr/>
        </p:nvSpPr>
        <p:spPr>
          <a:xfrm>
            <a:off x="4201200" y="6300360"/>
            <a:ext cx="2453400" cy="29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defTabSz="914400">
              <a:lnSpc>
                <a:spcPts val="2299"/>
              </a:lnSpc>
              <a:spcBef>
                <a:spcPts val="1151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MPI für Sonnensystemforschung, Göttingen</a:t>
            </a:r>
            <a:endParaRPr lang="de-DE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95" name="Grafik 38"/>
          <p:cNvPicPr/>
          <p:nvPr/>
        </p:nvPicPr>
        <p:blipFill>
          <a:blip r:embed="rId8"/>
          <a:stretch/>
        </p:blipFill>
        <p:spPr>
          <a:xfrm>
            <a:off x="4203000" y="3148920"/>
            <a:ext cx="3063960" cy="1426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96" name="Textfeld 39"/>
          <p:cNvSpPr/>
          <p:nvPr/>
        </p:nvSpPr>
        <p:spPr>
          <a:xfrm>
            <a:off x="4209120" y="4524480"/>
            <a:ext cx="1587600" cy="29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defTabSz="914400">
              <a:lnSpc>
                <a:spcPts val="2299"/>
              </a:lnSpc>
              <a:spcBef>
                <a:spcPts val="1151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MPI für Biogeochemie, Jena</a:t>
            </a:r>
            <a:endParaRPr lang="de-DE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7" name="Textfeld 41"/>
          <p:cNvSpPr/>
          <p:nvPr/>
        </p:nvSpPr>
        <p:spPr>
          <a:xfrm>
            <a:off x="11799000" y="6553080"/>
            <a:ext cx="465120" cy="29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defTabSz="914400">
              <a:lnSpc>
                <a:spcPts val="2299"/>
              </a:lnSpc>
              <a:spcBef>
                <a:spcPts val="1151"/>
              </a:spcBef>
            </a:pPr>
            <a:fld id="{8E5B6A06-BE8D-4384-B422-40D0BEFC3017}" type="slidenum">
              <a:rPr lang="de-DE" sz="800" b="0" strike="noStrike" spc="-1">
                <a:solidFill>
                  <a:srgbClr val="808080"/>
                </a:solidFill>
                <a:latin typeface="Arial"/>
                <a:ea typeface="DejaVu Sans"/>
              </a:rPr>
              <a:t>4</a:t>
            </a:fld>
            <a:endParaRPr lang="de-DE" sz="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02928C6-1A8C-840F-61BD-369AFBF6E2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718" y="52346"/>
            <a:ext cx="1041322" cy="103218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300" b="1" cap="all" spc="126" dirty="0">
                <a:solidFill>
                  <a:srgbClr val="005555"/>
                </a:solidFill>
                <a:latin typeface="Arial"/>
                <a:cs typeface="+mn-cs"/>
              </a:rPr>
              <a:t>Standorte der </a:t>
            </a:r>
            <a:br>
              <a:rPr lang="de-DE" sz="2300" b="1" cap="all" spc="126" dirty="0">
                <a:solidFill>
                  <a:srgbClr val="005555"/>
                </a:solidFill>
                <a:latin typeface="Arial"/>
                <a:cs typeface="+mn-cs"/>
              </a:rPr>
            </a:br>
            <a:r>
              <a:rPr lang="de-DE" sz="2300" b="1" cap="all" spc="126" dirty="0">
                <a:solidFill>
                  <a:srgbClr val="005555"/>
                </a:solidFill>
                <a:latin typeface="Arial"/>
                <a:cs typeface="+mn-cs"/>
              </a:rPr>
              <a:t>84 Max-Planck-Institute</a:t>
            </a:r>
            <a:br>
              <a:rPr lang="de-DE" sz="2300" b="1" cap="all" spc="126" dirty="0">
                <a:solidFill>
                  <a:srgbClr val="005555"/>
                </a:solidFill>
                <a:latin typeface="Arial"/>
                <a:cs typeface="+mn-cs"/>
              </a:rPr>
            </a:br>
            <a:r>
              <a:rPr lang="de-DE" sz="2300" b="1" cap="all" spc="126" dirty="0">
                <a:solidFill>
                  <a:srgbClr val="005555"/>
                </a:solidFill>
                <a:latin typeface="Arial"/>
                <a:cs typeface="+mn-cs"/>
              </a:rPr>
              <a:t>&amp; Einrichtungen</a:t>
            </a:r>
            <a:br>
              <a:rPr lang="de-DE" sz="2300" b="1" cap="all" spc="126" dirty="0">
                <a:solidFill>
                  <a:srgbClr val="005555"/>
                </a:solidFill>
                <a:latin typeface="Arial"/>
                <a:cs typeface="+mn-cs"/>
              </a:rPr>
            </a:br>
            <a:br>
              <a:rPr lang="de-DE" sz="1800" dirty="0"/>
            </a:br>
            <a:r>
              <a:rPr lang="de-DE" sz="1900" b="0" cap="none" dirty="0">
                <a:solidFill>
                  <a:srgbClr val="005555"/>
                </a:solidFill>
              </a:rPr>
              <a:t>Stand: 01/2025</a:t>
            </a:r>
            <a:endParaRPr lang="de-DE" sz="18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78C612E-32C6-46E1-BEDA-5CEF98C31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1244" y="0"/>
            <a:ext cx="6857999" cy="685799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3F4AA3E-5C06-4EFF-995D-3A2BFCDE0E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9710" t="27148" r="38892" b="60936"/>
          <a:stretch/>
        </p:blipFill>
        <p:spPr>
          <a:xfrm>
            <a:off x="651164" y="2344800"/>
            <a:ext cx="3701891" cy="140493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74B592D-7667-4ED4-940C-1686EB2264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9710" t="41337" r="38892" b="38539"/>
          <a:stretch/>
        </p:blipFill>
        <p:spPr>
          <a:xfrm>
            <a:off x="545091" y="3383285"/>
            <a:ext cx="4691928" cy="300714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38F1D93-E0D9-4A09-BE96-C01883375681}"/>
              </a:ext>
            </a:extLst>
          </p:cNvPr>
          <p:cNvSpPr txBox="1"/>
          <p:nvPr/>
        </p:nvSpPr>
        <p:spPr>
          <a:xfrm>
            <a:off x="917995" y="3567597"/>
            <a:ext cx="3597493" cy="427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MAX-PLANCK-INSTITUTE IM AUSLAND</a:t>
            </a:r>
          </a:p>
          <a:p>
            <a:endParaRPr lang="de-DE" sz="975" spc="50" dirty="0">
              <a:solidFill>
                <a:srgbClr val="0073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A739B83-86BA-63D7-FC54-EEFF60BA5A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718" y="52346"/>
            <a:ext cx="1041322" cy="1032188"/>
          </a:xfrm>
          <a:prstGeom prst="rect">
            <a:avLst/>
          </a:prstGeom>
        </p:spPr>
      </p:pic>
      <p:sp>
        <p:nvSpPr>
          <p:cNvPr id="2" name="Textfeld 41">
            <a:extLst>
              <a:ext uri="{FF2B5EF4-FFF2-40B4-BE49-F238E27FC236}">
                <a16:creationId xmlns:a16="http://schemas.microsoft.com/office/drawing/2014/main" id="{951D93E3-772A-3F08-AE5C-CD9323E57C8A}"/>
              </a:ext>
            </a:extLst>
          </p:cNvPr>
          <p:cNvSpPr/>
          <p:nvPr/>
        </p:nvSpPr>
        <p:spPr>
          <a:xfrm>
            <a:off x="11799000" y="6553080"/>
            <a:ext cx="465120" cy="29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defTabSz="914400">
              <a:lnSpc>
                <a:spcPts val="2299"/>
              </a:lnSpc>
              <a:spcBef>
                <a:spcPts val="1151"/>
              </a:spcBef>
            </a:pPr>
            <a:fld id="{8E5B6A06-BE8D-4384-B422-40D0BEFC3017}" type="slidenum">
              <a:rPr lang="de-DE" sz="800" b="0" strike="noStrike" spc="-1">
                <a:solidFill>
                  <a:srgbClr val="808080"/>
                </a:solidFill>
                <a:latin typeface="Arial"/>
                <a:ea typeface="DejaVu Sans"/>
              </a:rPr>
              <a:t>5</a:t>
            </a:fld>
            <a:endParaRPr lang="de-DE" sz="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8848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Titel 1"/>
          <p:cNvSpPr/>
          <p:nvPr/>
        </p:nvSpPr>
        <p:spPr>
          <a:xfrm>
            <a:off x="947880" y="692280"/>
            <a:ext cx="10294560" cy="1403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lnSpc>
                <a:spcPts val="2599"/>
              </a:lnSpc>
              <a:spcAft>
                <a:spcPts val="1800"/>
              </a:spcAft>
            </a:pPr>
            <a:r>
              <a:rPr lang="de-DE" sz="2300" b="1" strike="noStrike" cap="all" spc="126">
                <a:solidFill>
                  <a:srgbClr val="005555"/>
                </a:solidFill>
                <a:latin typeface="Arial"/>
                <a:ea typeface="DejaVu Sans"/>
              </a:rPr>
              <a:t>Das MPP – 100 Jahre Physik-Geschichte</a:t>
            </a:r>
            <a:endParaRPr lang="de-DE" sz="2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3" name="Rechteck 8"/>
          <p:cNvSpPr/>
          <p:nvPr/>
        </p:nvSpPr>
        <p:spPr>
          <a:xfrm>
            <a:off x="6075360" y="1153440"/>
            <a:ext cx="5174640" cy="562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360" defTabSz="914400">
              <a:lnSpc>
                <a:spcPct val="90000"/>
              </a:lnSpc>
              <a:spcBef>
                <a:spcPts val="320"/>
              </a:spcBef>
              <a:buClr>
                <a:srgbClr val="595959"/>
              </a:buClr>
              <a:buFont typeface="Wingdings" charset="2"/>
              <a:buChar char=""/>
            </a:pPr>
            <a:r>
              <a:rPr lang="de-DE" sz="1600" b="1" strike="noStrike" spc="-1">
                <a:solidFill>
                  <a:srgbClr val="0D6764"/>
                </a:solidFill>
                <a:latin typeface="Arial"/>
                <a:ea typeface="DejaVu Sans"/>
              </a:rPr>
              <a:t>1917:</a:t>
            </a:r>
            <a:r>
              <a:rPr lang="de-DE" sz="16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gegründet als „Kaiser-Wilhelm-Institut für Physik“ in Berlin-Dahlem, erster Direktor A. Einstein</a:t>
            </a:r>
            <a:br>
              <a:rPr sz="1800"/>
            </a:b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360" defTabSz="914400">
              <a:lnSpc>
                <a:spcPct val="90000"/>
              </a:lnSpc>
              <a:spcBef>
                <a:spcPts val="320"/>
              </a:spcBef>
              <a:buClr>
                <a:srgbClr val="595959"/>
              </a:buClr>
              <a:buFont typeface="Wingdings" charset="2"/>
              <a:buChar char=""/>
            </a:pPr>
            <a:r>
              <a:rPr lang="de-DE" sz="1600" b="1" strike="noStrike" spc="-1">
                <a:solidFill>
                  <a:srgbClr val="0D6764"/>
                </a:solidFill>
                <a:latin typeface="Arial"/>
                <a:ea typeface="DejaVu Sans"/>
              </a:rPr>
              <a:t>1942-1945:</a:t>
            </a:r>
            <a:r>
              <a:rPr lang="de-DE" sz="16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W. Heisenberg Direktor am Kaiser-Wilhelm-Institut für Physik in Berlin</a:t>
            </a:r>
            <a:br>
              <a:rPr sz="1800"/>
            </a:b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360" defTabSz="914400">
              <a:lnSpc>
                <a:spcPct val="90000"/>
              </a:lnSpc>
              <a:spcBef>
                <a:spcPts val="320"/>
              </a:spcBef>
              <a:buClr>
                <a:srgbClr val="595959"/>
              </a:buClr>
              <a:buFont typeface="Wingdings" charset="2"/>
              <a:buChar char=""/>
            </a:pPr>
            <a:r>
              <a:rPr lang="de-DE" sz="1600" b="1" strike="noStrike" spc="-1">
                <a:solidFill>
                  <a:srgbClr val="0D6764"/>
                </a:solidFill>
                <a:latin typeface="Arial"/>
                <a:ea typeface="DejaVu Sans"/>
              </a:rPr>
              <a:t>1946:</a:t>
            </a:r>
            <a:r>
              <a:rPr lang="de-DE" sz="16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Max-Planck-Institut für Physik in Göttingen</a:t>
            </a:r>
            <a:br>
              <a:rPr sz="1800"/>
            </a:b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360" defTabSz="914400">
              <a:lnSpc>
                <a:spcPct val="90000"/>
              </a:lnSpc>
              <a:spcBef>
                <a:spcPts val="320"/>
              </a:spcBef>
              <a:buClr>
                <a:srgbClr val="595959"/>
              </a:buClr>
              <a:buFont typeface="Wingdings" charset="2"/>
              <a:buChar char=""/>
            </a:pPr>
            <a:r>
              <a:rPr lang="de-DE" sz="1600" b="1" strike="noStrike" spc="-1">
                <a:solidFill>
                  <a:srgbClr val="0D6764"/>
                </a:solidFill>
                <a:latin typeface="Arial"/>
                <a:ea typeface="DejaVu Sans"/>
              </a:rPr>
              <a:t>1958</a:t>
            </a:r>
            <a:r>
              <a:rPr lang="de-DE" sz="1600" b="1" strike="noStrike" spc="-1">
                <a:solidFill>
                  <a:srgbClr val="000000"/>
                </a:solidFill>
                <a:latin typeface="Arial"/>
                <a:ea typeface="DejaVu Sans"/>
              </a:rPr>
              <a:t>: 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Umzug nach München (aktueller Standort)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90000"/>
              </a:lnSpc>
              <a:spcBef>
                <a:spcPts val="320"/>
              </a:spcBef>
            </a:pP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360" defTabSz="914400">
              <a:lnSpc>
                <a:spcPct val="90000"/>
              </a:lnSpc>
              <a:spcBef>
                <a:spcPts val="320"/>
              </a:spcBef>
              <a:buClr>
                <a:srgbClr val="595959"/>
              </a:buClr>
              <a:buFont typeface="Wingdings" charset="2"/>
              <a:buChar char=""/>
            </a:pPr>
            <a:r>
              <a:rPr lang="de-DE" sz="1600" b="1" strike="noStrike" spc="-1">
                <a:solidFill>
                  <a:srgbClr val="0D6764"/>
                </a:solidFill>
                <a:latin typeface="Arial"/>
                <a:ea typeface="DejaVu Sans"/>
              </a:rPr>
              <a:t>1960: 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Neugründung</a:t>
            </a:r>
            <a:r>
              <a:rPr lang="de-DE" sz="1600" b="0" strike="noStrike" spc="-1">
                <a:solidFill>
                  <a:srgbClr val="0D6764"/>
                </a:solidFill>
                <a:latin typeface="Arial"/>
                <a:ea typeface="DejaVu Sans"/>
              </a:rPr>
              <a:t> 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des Max-Planck-Instituts für </a:t>
            </a:r>
            <a:br>
              <a:rPr sz="1800"/>
            </a:b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Plasmaphysik in Garching</a:t>
            </a:r>
            <a:br>
              <a:rPr sz="1800"/>
            </a:br>
            <a:r>
              <a:rPr lang="de-DE" sz="16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360" defTabSz="914400">
              <a:lnSpc>
                <a:spcPct val="90000"/>
              </a:lnSpc>
              <a:spcBef>
                <a:spcPts val="320"/>
              </a:spcBef>
              <a:buClr>
                <a:srgbClr val="595959"/>
              </a:buClr>
              <a:buFont typeface="Wingdings" charset="2"/>
              <a:buChar char=""/>
            </a:pPr>
            <a:r>
              <a:rPr lang="de-DE" sz="1600" b="1" strike="noStrike" spc="-1">
                <a:solidFill>
                  <a:srgbClr val="0D6764"/>
                </a:solidFill>
                <a:latin typeface="Arial"/>
                <a:ea typeface="DejaVu Sans"/>
              </a:rPr>
              <a:t>1991: 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Neugründungen der Max-Planck-Institute für Astro- und extraterrestrische Physik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90000"/>
              </a:lnSpc>
              <a:spcBef>
                <a:spcPts val="320"/>
              </a:spcBef>
            </a:pP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360" defTabSz="914400">
              <a:lnSpc>
                <a:spcPct val="90000"/>
              </a:lnSpc>
              <a:spcBef>
                <a:spcPts val="320"/>
              </a:spcBef>
              <a:buClr>
                <a:srgbClr val="595959"/>
              </a:buClr>
              <a:buFont typeface="Wingdings" charset="2"/>
              <a:buChar char=""/>
            </a:pPr>
            <a:r>
              <a:rPr lang="de-DE" sz="1600" b="1" strike="noStrike" spc="-1">
                <a:solidFill>
                  <a:srgbClr val="0D6764"/>
                </a:solidFill>
                <a:latin typeface="Arial"/>
                <a:ea typeface="DejaVu Sans"/>
              </a:rPr>
              <a:t>2023/24: 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Umzug in den Neubau am Forschungs-campus Garching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90000"/>
              </a:lnSpc>
              <a:spcBef>
                <a:spcPts val="320"/>
              </a:spcBef>
            </a:pP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360" defTabSz="914400">
              <a:lnSpc>
                <a:spcPct val="90000"/>
              </a:lnSpc>
              <a:spcBef>
                <a:spcPts val="320"/>
              </a:spcBef>
              <a:buClr>
                <a:srgbClr val="595959"/>
              </a:buClr>
              <a:buFont typeface="Wingdings" charset="2"/>
              <a:buChar char=""/>
            </a:pPr>
            <a:r>
              <a:rPr lang="de-DE" sz="1600" b="1" strike="noStrike" spc="-1">
                <a:solidFill>
                  <a:srgbClr val="0D6764"/>
                </a:solidFill>
                <a:latin typeface="Arial"/>
                <a:ea typeface="DejaVu Sans"/>
              </a:rPr>
              <a:t>Heute:</a:t>
            </a:r>
            <a:r>
              <a:rPr lang="de-DE" sz="16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Modernes Institut für Teilchenphysik mit theoretischer und experimenteller Abteilung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4" name="Rechteck 9"/>
          <p:cNvSpPr/>
          <p:nvPr/>
        </p:nvSpPr>
        <p:spPr>
          <a:xfrm>
            <a:off x="1712520" y="2216160"/>
            <a:ext cx="2415960" cy="1757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505" name="Picture 7"/>
          <p:cNvPicPr/>
          <p:nvPr/>
        </p:nvPicPr>
        <p:blipFill>
          <a:blip r:embed="rId2"/>
          <a:stretch/>
        </p:blipFill>
        <p:spPr>
          <a:xfrm>
            <a:off x="933480" y="1351080"/>
            <a:ext cx="1427400" cy="1836000"/>
          </a:xfrm>
          <a:prstGeom prst="rect">
            <a:avLst/>
          </a:prstGeom>
          <a:noFill/>
          <a:ln w="12700">
            <a:noFill/>
          </a:ln>
          <a:effectLst>
            <a:outerShdw dist="36000" sx="1000" sy="1000" algn="ctr" rotWithShape="0">
              <a:srgbClr val="808080"/>
            </a:outerShdw>
          </a:effectLst>
        </p:spPr>
      </p:pic>
      <p:pic>
        <p:nvPicPr>
          <p:cNvPr id="506" name="Picture 8"/>
          <p:cNvPicPr/>
          <p:nvPr/>
        </p:nvPicPr>
        <p:blipFill>
          <a:blip r:embed="rId3"/>
          <a:stretch/>
        </p:blipFill>
        <p:spPr>
          <a:xfrm>
            <a:off x="2146680" y="2972160"/>
            <a:ext cx="1441440" cy="183708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507" name="Picture 9"/>
          <p:cNvPicPr/>
          <p:nvPr/>
        </p:nvPicPr>
        <p:blipFill>
          <a:blip r:embed="rId4"/>
          <a:stretch/>
        </p:blipFill>
        <p:spPr>
          <a:xfrm>
            <a:off x="3330000" y="4513680"/>
            <a:ext cx="1386360" cy="1838160"/>
          </a:xfrm>
          <a:prstGeom prst="rect">
            <a:avLst/>
          </a:prstGeom>
          <a:noFill/>
          <a:ln w="12700">
            <a:noFill/>
          </a:ln>
          <a:effectLst>
            <a:outerShdw dist="36000" sx="1000" sy="1000" algn="ctr" rotWithShape="0">
              <a:srgbClr val="808080"/>
            </a:outerShdw>
          </a:effectLst>
        </p:spPr>
      </p:pic>
      <p:sp>
        <p:nvSpPr>
          <p:cNvPr id="508" name="Textfeld 2"/>
          <p:cNvSpPr/>
          <p:nvPr/>
        </p:nvSpPr>
        <p:spPr>
          <a:xfrm>
            <a:off x="912600" y="3188880"/>
            <a:ext cx="1149480" cy="29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defTabSz="914400">
              <a:lnSpc>
                <a:spcPts val="2299"/>
              </a:lnSpc>
              <a:spcBef>
                <a:spcPts val="1151"/>
              </a:spcBef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Albert Einstein</a:t>
            </a:r>
            <a:endParaRPr lang="de-DE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9" name="Textfeld 4"/>
          <p:cNvSpPr/>
          <p:nvPr/>
        </p:nvSpPr>
        <p:spPr>
          <a:xfrm>
            <a:off x="2146680" y="4810680"/>
            <a:ext cx="1107720" cy="29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2299"/>
              </a:lnSpc>
              <a:spcBef>
                <a:spcPts val="1151"/>
              </a:spcBef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Max Planck</a:t>
            </a:r>
            <a:endParaRPr lang="de-DE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0" name="Textfeld 5"/>
          <p:cNvSpPr/>
          <p:nvPr/>
        </p:nvSpPr>
        <p:spPr>
          <a:xfrm>
            <a:off x="3332160" y="6353640"/>
            <a:ext cx="1541880" cy="29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defTabSz="914400">
              <a:lnSpc>
                <a:spcPts val="2299"/>
              </a:lnSpc>
              <a:spcBef>
                <a:spcPts val="1151"/>
              </a:spcBef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Werner Heisenberg</a:t>
            </a:r>
            <a:endParaRPr lang="de-DE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1" name="Textfeld 11"/>
          <p:cNvSpPr/>
          <p:nvPr/>
        </p:nvSpPr>
        <p:spPr>
          <a:xfrm>
            <a:off x="11799000" y="6553080"/>
            <a:ext cx="465120" cy="29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defTabSz="914400">
              <a:lnSpc>
                <a:spcPts val="2299"/>
              </a:lnSpc>
              <a:spcBef>
                <a:spcPts val="1151"/>
              </a:spcBef>
            </a:pPr>
            <a:fld id="{CC8C0C07-DBAF-40A2-A2AB-0FBB9DFB97DA}" type="slidenum">
              <a:rPr lang="de-DE" sz="800" b="0" strike="noStrike" spc="-1">
                <a:solidFill>
                  <a:srgbClr val="808080"/>
                </a:solidFill>
                <a:latin typeface="Arial"/>
                <a:ea typeface="DejaVu Sans"/>
              </a:rPr>
              <a:t>6</a:t>
            </a:fld>
            <a:endParaRPr lang="de-DE" sz="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9BD44AC-2880-34AC-2799-BCBC2B9BD9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718" y="52346"/>
            <a:ext cx="1041322" cy="103218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Textfeld 10"/>
          <p:cNvSpPr/>
          <p:nvPr/>
        </p:nvSpPr>
        <p:spPr>
          <a:xfrm>
            <a:off x="11799000" y="6553080"/>
            <a:ext cx="465120" cy="29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defTabSz="914400">
              <a:lnSpc>
                <a:spcPts val="2299"/>
              </a:lnSpc>
              <a:spcBef>
                <a:spcPts val="1151"/>
              </a:spcBef>
            </a:pPr>
            <a:fld id="{04146CD9-D5EE-4B49-8816-B501FFFCD8E6}" type="slidenum">
              <a:rPr lang="de-DE" sz="800" b="0" strike="noStrike" spc="-1">
                <a:solidFill>
                  <a:srgbClr val="808080"/>
                </a:solidFill>
                <a:latin typeface="Arial"/>
                <a:ea typeface="DejaVu Sans"/>
              </a:rPr>
              <a:t>7</a:t>
            </a:fld>
            <a:endParaRPr lang="de-DE" sz="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3" name="Titel 1"/>
          <p:cNvSpPr/>
          <p:nvPr/>
        </p:nvSpPr>
        <p:spPr>
          <a:xfrm>
            <a:off x="947880" y="692280"/>
            <a:ext cx="10294560" cy="1403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lnSpc>
                <a:spcPts val="2599"/>
              </a:lnSpc>
              <a:spcAft>
                <a:spcPts val="1800"/>
              </a:spcAft>
            </a:pPr>
            <a:r>
              <a:rPr lang="en-US" sz="2300" b="1" strike="noStrike" cap="all" spc="126">
                <a:solidFill>
                  <a:srgbClr val="0D6764"/>
                </a:solidFill>
                <a:latin typeface="Arial"/>
                <a:ea typeface="DejaVu Sans"/>
              </a:rPr>
              <a:t>Das MPP Aktuell</a:t>
            </a:r>
            <a:endParaRPr lang="de-DE" sz="23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14" name="Grafik 31"/>
          <p:cNvPicPr/>
          <p:nvPr/>
        </p:nvPicPr>
        <p:blipFill>
          <a:blip r:embed="rId2"/>
          <a:srcRect t="18654" b="2835"/>
          <a:stretch/>
        </p:blipFill>
        <p:spPr>
          <a:xfrm>
            <a:off x="4425120" y="929880"/>
            <a:ext cx="6031800" cy="3153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15" name="Rechteck 15"/>
          <p:cNvSpPr/>
          <p:nvPr/>
        </p:nvSpPr>
        <p:spPr>
          <a:xfrm>
            <a:off x="2000880" y="3523320"/>
            <a:ext cx="4696920" cy="2382480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516" name="Textfeld 11"/>
          <p:cNvSpPr/>
          <p:nvPr/>
        </p:nvSpPr>
        <p:spPr>
          <a:xfrm>
            <a:off x="2291760" y="3735360"/>
            <a:ext cx="4265280" cy="1948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600" b="1" strike="noStrike" spc="-1">
                <a:solidFill>
                  <a:srgbClr val="0D6764"/>
                </a:solidFill>
                <a:latin typeface="Arial"/>
                <a:ea typeface="DejaVu Sans"/>
              </a:rPr>
              <a:t>Aktuelle Eckdaten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120" defTabSz="914400">
              <a:lnSpc>
                <a:spcPct val="100000"/>
              </a:lnSpc>
              <a:spcAft>
                <a:spcPts val="601"/>
              </a:spcAft>
              <a:buClr>
                <a:srgbClr val="595959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330 Mitarbeiterinnen und Mitarbeiter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120" defTabSz="914400">
              <a:lnSpc>
                <a:spcPct val="100000"/>
              </a:lnSpc>
              <a:spcAft>
                <a:spcPts val="601"/>
              </a:spcAft>
              <a:buClr>
                <a:srgbClr val="595959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Internationale Belegschaft: 1 Drittel aus anderen Ländern, 32 Nationen vertreten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120" defTabSz="914400">
              <a:lnSpc>
                <a:spcPct val="100000"/>
              </a:lnSpc>
              <a:spcAft>
                <a:spcPts val="601"/>
              </a:spcAft>
              <a:buClr>
                <a:srgbClr val="595959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4 theoretische, 3 experimentelle Abteilungen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09EDB73-A648-A25B-86B9-3EDEF7E8F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718" y="52346"/>
            <a:ext cx="1041322" cy="103218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Inhaltsplatzhalter 7"/>
          <p:cNvSpPr/>
          <p:nvPr/>
        </p:nvSpPr>
        <p:spPr>
          <a:xfrm>
            <a:off x="0" y="1592280"/>
            <a:ext cx="2409840" cy="1269720"/>
          </a:xfrm>
          <a:prstGeom prst="rect">
            <a:avLst/>
          </a:prstGeom>
          <a:solidFill>
            <a:schemeClr val="bg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518" name="Titel 1"/>
          <p:cNvSpPr/>
          <p:nvPr/>
        </p:nvSpPr>
        <p:spPr>
          <a:xfrm>
            <a:off x="947880" y="692280"/>
            <a:ext cx="10294560" cy="1403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lnSpc>
                <a:spcPts val="2599"/>
              </a:lnSpc>
              <a:spcAft>
                <a:spcPts val="1800"/>
              </a:spcAft>
            </a:pPr>
            <a:r>
              <a:rPr lang="de-DE" sz="2300" b="1" strike="noStrike" cap="all" spc="126">
                <a:solidFill>
                  <a:srgbClr val="005555"/>
                </a:solidFill>
                <a:latin typeface="Arial"/>
                <a:ea typeface="DejaVu Sans"/>
              </a:rPr>
              <a:t>Lernen und Arbeiten</a:t>
            </a:r>
            <a:endParaRPr lang="de-DE" sz="2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9" name="Textfeld 12"/>
          <p:cNvSpPr/>
          <p:nvPr/>
        </p:nvSpPr>
        <p:spPr>
          <a:xfrm>
            <a:off x="4714920" y="1247760"/>
            <a:ext cx="4573800" cy="3228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600" b="1" strike="noStrike" spc="-1">
                <a:solidFill>
                  <a:srgbClr val="006C66"/>
                </a:solidFill>
                <a:latin typeface="Arial"/>
                <a:ea typeface="DejaVu Sans"/>
              </a:rPr>
              <a:t>Lernen und Arbeiten am MPP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spcAft>
                <a:spcPts val="601"/>
              </a:spcAft>
            </a:pP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120" defTabSz="914400">
              <a:lnSpc>
                <a:spcPct val="100000"/>
              </a:lnSpc>
              <a:spcAft>
                <a:spcPts val="601"/>
              </a:spcAft>
              <a:buClr>
                <a:srgbClr val="595959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KEINE Universität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120" defTabSz="914400">
              <a:lnSpc>
                <a:spcPct val="100000"/>
              </a:lnSpc>
              <a:spcAft>
                <a:spcPts val="601"/>
              </a:spcAft>
              <a:buClr>
                <a:srgbClr val="595959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Strukturiertes Promotionsstudium </a:t>
            </a:r>
            <a:br>
              <a:rPr sz="1800"/>
            </a:b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IMPRS EPP: 70 Doktorand*innen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120" defTabSz="914400">
              <a:lnSpc>
                <a:spcPct val="100000"/>
              </a:lnSpc>
              <a:spcAft>
                <a:spcPts val="601"/>
              </a:spcAft>
              <a:buClr>
                <a:srgbClr val="595959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Praktika für Schüler*innen und Studierende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120" defTabSz="914400">
              <a:lnSpc>
                <a:spcPct val="100000"/>
              </a:lnSpc>
              <a:spcAft>
                <a:spcPts val="601"/>
              </a:spcAft>
              <a:buClr>
                <a:srgbClr val="595959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Bachelor- und Masterarbeiten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120" defTabSz="914400">
              <a:lnSpc>
                <a:spcPct val="100000"/>
              </a:lnSpc>
              <a:spcAft>
                <a:spcPts val="601"/>
              </a:spcAft>
              <a:buClr>
                <a:srgbClr val="595959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Berufsausbildung Elektronik und Mechanik: derzeit 10 Azubis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20" name="Grafik 3"/>
          <p:cNvPicPr/>
          <p:nvPr/>
        </p:nvPicPr>
        <p:blipFill>
          <a:blip r:embed="rId2"/>
          <a:srcRect l="5971" t="25283" r="20050" b="29597"/>
          <a:stretch/>
        </p:blipFill>
        <p:spPr>
          <a:xfrm>
            <a:off x="7122240" y="4237560"/>
            <a:ext cx="4497480" cy="1957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21" name="Textfeld 4"/>
          <p:cNvSpPr/>
          <p:nvPr/>
        </p:nvSpPr>
        <p:spPr>
          <a:xfrm>
            <a:off x="7127640" y="6105600"/>
            <a:ext cx="1363680" cy="29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defTabSz="914400">
              <a:lnSpc>
                <a:spcPts val="2299"/>
              </a:lnSpc>
              <a:spcBef>
                <a:spcPts val="1151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Foto: Michael Kuhlmann</a:t>
            </a:r>
            <a:endParaRPr lang="de-DE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22" name="Grafik 7"/>
          <p:cNvPicPr/>
          <p:nvPr/>
        </p:nvPicPr>
        <p:blipFill>
          <a:blip r:embed="rId3"/>
          <a:stretch/>
        </p:blipFill>
        <p:spPr>
          <a:xfrm>
            <a:off x="1952280" y="4161600"/>
            <a:ext cx="3053520" cy="2033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23" name="Grafik 13"/>
          <p:cNvPicPr/>
          <p:nvPr/>
        </p:nvPicPr>
        <p:blipFill>
          <a:blip r:embed="rId4"/>
          <a:stretch/>
        </p:blipFill>
        <p:spPr>
          <a:xfrm>
            <a:off x="947880" y="2097000"/>
            <a:ext cx="2994120" cy="1989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24" name="Textfeld 18"/>
          <p:cNvSpPr/>
          <p:nvPr/>
        </p:nvSpPr>
        <p:spPr>
          <a:xfrm>
            <a:off x="1965960" y="6105600"/>
            <a:ext cx="1096200" cy="29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defTabSz="914400">
              <a:lnSpc>
                <a:spcPts val="2299"/>
              </a:lnSpc>
              <a:spcBef>
                <a:spcPts val="1151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Fotos: Axel Griesch</a:t>
            </a:r>
            <a:endParaRPr lang="de-DE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5" name="Textfeld 10"/>
          <p:cNvSpPr/>
          <p:nvPr/>
        </p:nvSpPr>
        <p:spPr>
          <a:xfrm>
            <a:off x="11799000" y="6553080"/>
            <a:ext cx="465120" cy="29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defTabSz="914400">
              <a:lnSpc>
                <a:spcPts val="2299"/>
              </a:lnSpc>
              <a:spcBef>
                <a:spcPts val="1151"/>
              </a:spcBef>
            </a:pPr>
            <a:fld id="{E7F3A1B4-9EA5-4FD5-BC4F-486DDD0B2C2D}" type="slidenum">
              <a:rPr lang="de-DE" sz="800" b="0" strike="noStrike" spc="-1">
                <a:solidFill>
                  <a:srgbClr val="808080"/>
                </a:solidFill>
                <a:latin typeface="Arial"/>
                <a:ea typeface="DejaVu Sans"/>
              </a:rPr>
              <a:t>8</a:t>
            </a:fld>
            <a:endParaRPr lang="de-DE" sz="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C9D5391-3DAC-4221-667F-0DC50BDF01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718" y="52346"/>
            <a:ext cx="1041322" cy="103218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Inhaltsplatzhalter 7"/>
          <p:cNvSpPr/>
          <p:nvPr/>
        </p:nvSpPr>
        <p:spPr>
          <a:xfrm>
            <a:off x="0" y="1407960"/>
            <a:ext cx="3278520" cy="1303920"/>
          </a:xfrm>
          <a:prstGeom prst="rect">
            <a:avLst/>
          </a:prstGeom>
          <a:solidFill>
            <a:schemeClr val="bg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527" name="Titel 1"/>
          <p:cNvSpPr/>
          <p:nvPr/>
        </p:nvSpPr>
        <p:spPr>
          <a:xfrm>
            <a:off x="831600" y="749160"/>
            <a:ext cx="10294560" cy="1403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lnSpc>
                <a:spcPts val="2599"/>
              </a:lnSpc>
              <a:spcAft>
                <a:spcPts val="1800"/>
              </a:spcAft>
            </a:pPr>
            <a:r>
              <a:rPr lang="en-US" sz="2300" b="1" strike="noStrike" cap="all" spc="126">
                <a:solidFill>
                  <a:srgbClr val="005555"/>
                </a:solidFill>
                <a:latin typeface="Arial"/>
                <a:ea typeface="DejaVu Sans"/>
              </a:rPr>
              <a:t>Die Entwicklung des Universums</a:t>
            </a:r>
            <a:endParaRPr lang="de-DE" sz="2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8" name="Textfeld 6"/>
          <p:cNvSpPr/>
          <p:nvPr/>
        </p:nvSpPr>
        <p:spPr>
          <a:xfrm>
            <a:off x="11660760" y="6553080"/>
            <a:ext cx="464400" cy="29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defTabSz="914400">
              <a:lnSpc>
                <a:spcPts val="2299"/>
              </a:lnSpc>
              <a:spcBef>
                <a:spcPts val="1151"/>
              </a:spcBef>
            </a:pPr>
            <a:fld id="{37A0A8DF-C936-498B-B96D-0D1E4A565F7B}" type="slidenum">
              <a:rPr lang="de-DE" sz="800" b="0" strike="noStrike" spc="-1">
                <a:solidFill>
                  <a:srgbClr val="808080"/>
                </a:solidFill>
                <a:latin typeface="Arial"/>
                <a:ea typeface="DejaVu Sans"/>
              </a:rPr>
              <a:t>9</a:t>
            </a:fld>
            <a:endParaRPr lang="de-DE" sz="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29" name="Inhaltsplatzhalter 1" descr="Entwicklung_Universum_dt.pdf"/>
          <p:cNvPicPr/>
          <p:nvPr/>
        </p:nvPicPr>
        <p:blipFill>
          <a:blip r:embed="rId2"/>
          <a:srcRect l="1417" t="-2093" r="-4066" b="2093"/>
          <a:stretch/>
        </p:blipFill>
        <p:spPr>
          <a:xfrm rot="5400000">
            <a:off x="3355920" y="697680"/>
            <a:ext cx="5051880" cy="6896520"/>
          </a:xfrm>
          <a:prstGeom prst="rect">
            <a:avLst/>
          </a:prstGeom>
          <a:noFill/>
          <a:ln w="0">
            <a:noFill/>
          </a:ln>
          <a:effectLst>
            <a:softEdge rad="25560"/>
          </a:effectLst>
        </p:spPr>
      </p:pic>
      <p:sp>
        <p:nvSpPr>
          <p:cNvPr id="530" name="Rechteck 3"/>
          <p:cNvSpPr/>
          <p:nvPr/>
        </p:nvSpPr>
        <p:spPr>
          <a:xfrm>
            <a:off x="3499560" y="4708080"/>
            <a:ext cx="5319360" cy="776520"/>
          </a:xfrm>
          <a:prstGeom prst="rect">
            <a:avLst/>
          </a:prstGeom>
          <a:solidFill>
            <a:srgbClr val="12182A"/>
          </a:solidFill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  <p:sp>
        <p:nvSpPr>
          <p:cNvPr id="531" name="Rechteck 8"/>
          <p:cNvSpPr/>
          <p:nvPr/>
        </p:nvSpPr>
        <p:spPr>
          <a:xfrm>
            <a:off x="8402760" y="5486400"/>
            <a:ext cx="634320" cy="110880"/>
          </a:xfrm>
          <a:prstGeom prst="rect">
            <a:avLst/>
          </a:prstGeom>
          <a:solidFill>
            <a:srgbClr val="12182A"/>
          </a:solidFill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144000" tIns="37440" rIns="144000" bIns="7344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de-DE" sz="700" b="1" strike="noStrike" spc="-1">
                <a:solidFill>
                  <a:srgbClr val="FFFFFF"/>
                </a:solidFill>
                <a:latin typeface="Arial"/>
                <a:ea typeface="DejaVu Sans"/>
              </a:rPr>
              <a:t>Today</a:t>
            </a:r>
            <a:endParaRPr lang="de-DE" sz="7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32" name="Rechteck 10"/>
          <p:cNvSpPr/>
          <p:nvPr/>
        </p:nvSpPr>
        <p:spPr>
          <a:xfrm>
            <a:off x="2591280" y="1775880"/>
            <a:ext cx="4216320" cy="376560"/>
          </a:xfrm>
          <a:prstGeom prst="rect">
            <a:avLst/>
          </a:prstGeom>
          <a:solidFill>
            <a:srgbClr val="12182A"/>
          </a:solidFill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  <p:sp>
        <p:nvSpPr>
          <p:cNvPr id="533" name="Textfeld 5"/>
          <p:cNvSpPr/>
          <p:nvPr/>
        </p:nvSpPr>
        <p:spPr>
          <a:xfrm>
            <a:off x="2975760" y="5731200"/>
            <a:ext cx="1045800" cy="395640"/>
          </a:xfrm>
          <a:prstGeom prst="rect">
            <a:avLst/>
          </a:prstGeom>
          <a:solidFill>
            <a:srgbClr val="11172A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  <a:spcBef>
                <a:spcPts val="300"/>
              </a:spcBef>
            </a:pPr>
            <a:r>
              <a:rPr lang="de-DE" sz="700" b="1" strike="noStrike" spc="-1">
                <a:solidFill>
                  <a:srgbClr val="FFFFFF"/>
                </a:solidFill>
                <a:latin typeface="Arial"/>
                <a:ea typeface="DejaVu Sans"/>
              </a:rPr>
              <a:t>Time </a:t>
            </a:r>
            <a:r>
              <a:rPr lang="de-DE" sz="700" b="0" strike="noStrike" spc="-1">
                <a:solidFill>
                  <a:srgbClr val="FFFFFF"/>
                </a:solidFill>
                <a:latin typeface="Arial"/>
                <a:ea typeface="DejaVu Sans"/>
              </a:rPr>
              <a:t>(seconds, years</a:t>
            </a:r>
            <a:r>
              <a:rPr lang="de-DE" sz="700" b="1" strike="noStrike" spc="-1">
                <a:solidFill>
                  <a:srgbClr val="FFFFFF"/>
                </a:solidFill>
                <a:latin typeface="Arial"/>
                <a:ea typeface="DejaVu Sans"/>
              </a:rPr>
              <a:t>)</a:t>
            </a:r>
            <a:endParaRPr lang="de-DE" sz="700" b="0" strike="noStrike" spc="-1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spcBef>
                <a:spcPts val="300"/>
              </a:spcBef>
            </a:pPr>
            <a:r>
              <a:rPr lang="de-DE" sz="700" b="1" strike="noStrike" spc="-1">
                <a:solidFill>
                  <a:srgbClr val="FFFFFF"/>
                </a:solidFill>
                <a:latin typeface="Arial"/>
                <a:ea typeface="DejaVu Sans"/>
              </a:rPr>
              <a:t>Temperature </a:t>
            </a:r>
            <a:r>
              <a:rPr lang="de-DE" sz="700" b="0" strike="noStrike" spc="-1">
                <a:solidFill>
                  <a:srgbClr val="FFFFFF"/>
                </a:solidFill>
                <a:latin typeface="Arial"/>
                <a:ea typeface="DejaVu Sans"/>
              </a:rPr>
              <a:t>(Kelvin)</a:t>
            </a:r>
            <a:endParaRPr lang="de-DE" sz="700" b="0" strike="noStrike" spc="-1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spcBef>
                <a:spcPts val="300"/>
              </a:spcBef>
            </a:pPr>
            <a:r>
              <a:rPr lang="de-DE" sz="700" b="1" strike="noStrike" spc="-1">
                <a:solidFill>
                  <a:srgbClr val="FFFFFF"/>
                </a:solidFill>
                <a:latin typeface="Arial"/>
                <a:ea typeface="DejaVu Sans"/>
              </a:rPr>
              <a:t>Energy </a:t>
            </a:r>
            <a:r>
              <a:rPr lang="de-DE" sz="700" b="0" strike="noStrike" spc="-1">
                <a:solidFill>
                  <a:srgbClr val="FFFFFF"/>
                </a:solidFill>
                <a:latin typeface="Arial"/>
                <a:ea typeface="DejaVu Sans"/>
              </a:rPr>
              <a:t>(GeV)</a:t>
            </a:r>
            <a:endParaRPr lang="de-DE" sz="700" b="0" strike="noStrike" spc="-1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E95D9EC-362C-6A46-ADEA-7BF8FD108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718" y="52346"/>
            <a:ext cx="1041322" cy="1032188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5555"/>
      </a:dk2>
      <a:lt2>
        <a:srgbClr val="C6D325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5555"/>
      </a:dk2>
      <a:lt2>
        <a:srgbClr val="C6D325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5555"/>
      </a:dk2>
      <a:lt2>
        <a:srgbClr val="C6D325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5555"/>
      </a:dk2>
      <a:lt2>
        <a:srgbClr val="C6D325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5555"/>
      </a:dk2>
      <a:lt2>
        <a:srgbClr val="C6D325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5555"/>
      </a:dk2>
      <a:lt2>
        <a:srgbClr val="C6D325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5555"/>
      </a:dk2>
      <a:lt2>
        <a:srgbClr val="C6D325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5555"/>
      </a:dk2>
      <a:lt2>
        <a:srgbClr val="C6D325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5555"/>
      </a:dk2>
      <a:lt2>
        <a:srgbClr val="C6D325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5555"/>
      </a:dk2>
      <a:lt2>
        <a:srgbClr val="C6D325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5555"/>
      </a:dk2>
      <a:lt2>
        <a:srgbClr val="C6D325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5555"/>
      </a:dk2>
      <a:lt2>
        <a:srgbClr val="C6D325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5555"/>
      </a:dk2>
      <a:lt2>
        <a:srgbClr val="C6D325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5555"/>
      </a:dk2>
      <a:lt2>
        <a:srgbClr val="C6D325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5555"/>
      </a:dk2>
      <a:lt2>
        <a:srgbClr val="C6D325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5555"/>
      </a:dk2>
      <a:lt2>
        <a:srgbClr val="C6D325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5555"/>
      </a:dk2>
      <a:lt2>
        <a:srgbClr val="C6D325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5555"/>
      </a:dk2>
      <a:lt2>
        <a:srgbClr val="C6D325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5555"/>
      </a:dk2>
      <a:lt2>
        <a:srgbClr val="C6D325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5555"/>
      </a:dk2>
      <a:lt2>
        <a:srgbClr val="C6D325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5555"/>
      </a:dk2>
      <a:lt2>
        <a:srgbClr val="C6D325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5555"/>
      </a:dk2>
      <a:lt2>
        <a:srgbClr val="C6D325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5555"/>
      </a:dk2>
      <a:lt2>
        <a:srgbClr val="C6D325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5555"/>
      </a:dk2>
      <a:lt2>
        <a:srgbClr val="C6D325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619</Words>
  <Application>Microsoft Macintosh PowerPoint</Application>
  <PresentationFormat>Breitbild</PresentationFormat>
  <Paragraphs>147</Paragraphs>
  <Slides>13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24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13</vt:i4>
      </vt:variant>
    </vt:vector>
  </HeadingPairs>
  <TitlesOfParts>
    <vt:vector size="43" baseType="lpstr">
      <vt:lpstr>Arial</vt:lpstr>
      <vt:lpstr>Calibri</vt:lpstr>
      <vt:lpstr>Symbol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TCLayout.ActiveDocument.1</vt:lpstr>
      <vt:lpstr>think-cell Slide</vt:lpstr>
      <vt:lpstr>PowerPoint-Präsentation</vt:lpstr>
      <vt:lpstr>PowerPoint-Präsentation</vt:lpstr>
      <vt:lpstr>Quick facts</vt:lpstr>
      <vt:lpstr>PowerPoint-Präsentation</vt:lpstr>
      <vt:lpstr>Standorte der  84 Max-Planck-Institute &amp; Einrichtungen  Stand: 01/2025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Max-Planck-Gesellschaft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Dalija Budimlic</dc:creator>
  <dc:description/>
  <cp:lastModifiedBy>Barbara Wankerl</cp:lastModifiedBy>
  <cp:revision>199</cp:revision>
  <cp:lastPrinted>2021-06-15T06:25:26Z</cp:lastPrinted>
  <dcterms:created xsi:type="dcterms:W3CDTF">2020-02-11T08:20:15Z</dcterms:created>
  <dcterms:modified xsi:type="dcterms:W3CDTF">2025-03-17T08:21:02Z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0x0101007C2E580A3889EE4EB9AEF52CE464E8EE</vt:lpwstr>
  </property>
  <property fmtid="{D5CDD505-2E9C-101B-9397-08002B2CF9AE}" pid="3" name="Notes">
    <vt:i4>2</vt:i4>
  </property>
  <property fmtid="{D5CDD505-2E9C-101B-9397-08002B2CF9AE}" pid="4" name="PresentationFormat">
    <vt:lpwstr>Breitbild</vt:lpwstr>
  </property>
  <property fmtid="{D5CDD505-2E9C-101B-9397-08002B2CF9AE}" pid="5" name="Slides">
    <vt:i4>34</vt:i4>
  </property>
  <property fmtid="{D5CDD505-2E9C-101B-9397-08002B2CF9AE}" pid="6" name="TaxKeyword">
    <vt:lpwstr/>
  </property>
  <property fmtid="{D5CDD505-2E9C-101B-9397-08002B2CF9AE}" pid="7" name="mpgDocDocType">
    <vt:lpwstr>2798;#Präsentation|dc2b1f02-b75a-443e-b17e-512d033543e3</vt:lpwstr>
  </property>
  <property fmtid="{D5CDD505-2E9C-101B-9397-08002B2CF9AE}" pid="8" name="mpgDocTargetGroup">
    <vt:lpwstr>2;#GV|57c45585-e7ac-4fd7-9240-3f1dcd05ca05</vt:lpwstr>
  </property>
  <property fmtid="{D5CDD505-2E9C-101B-9397-08002B2CF9AE}" pid="9" name="mpgPLLanguage">
    <vt:lpwstr>9;#deutsch|44abdae6-0e73-433a-aa95-162c84ae1ca9</vt:lpwstr>
  </property>
</Properties>
</file>