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68" r:id="rId5"/>
  </p:sldMasterIdLst>
  <p:notesMasterIdLst>
    <p:notesMasterId r:id="rId41"/>
  </p:notesMasterIdLst>
  <p:sldIdLst>
    <p:sldId id="524" r:id="rId6"/>
    <p:sldId id="525" r:id="rId7"/>
    <p:sldId id="548" r:id="rId8"/>
    <p:sldId id="526" r:id="rId9"/>
    <p:sldId id="533" r:id="rId10"/>
    <p:sldId id="536" r:id="rId11"/>
    <p:sldId id="527" r:id="rId12"/>
    <p:sldId id="544" r:id="rId13"/>
    <p:sldId id="545" r:id="rId14"/>
    <p:sldId id="551" r:id="rId15"/>
    <p:sldId id="553" r:id="rId16"/>
    <p:sldId id="497" r:id="rId17"/>
    <p:sldId id="549" r:id="rId18"/>
    <p:sldId id="529" r:id="rId19"/>
    <p:sldId id="552" r:id="rId20"/>
    <p:sldId id="530" r:id="rId21"/>
    <p:sldId id="531" r:id="rId22"/>
    <p:sldId id="532" r:id="rId23"/>
    <p:sldId id="550" r:id="rId24"/>
    <p:sldId id="494" r:id="rId25"/>
    <p:sldId id="534" r:id="rId26"/>
    <p:sldId id="537" r:id="rId27"/>
    <p:sldId id="538" r:id="rId28"/>
    <p:sldId id="498" r:id="rId29"/>
    <p:sldId id="507" r:id="rId30"/>
    <p:sldId id="508" r:id="rId31"/>
    <p:sldId id="512" r:id="rId32"/>
    <p:sldId id="517" r:id="rId33"/>
    <p:sldId id="523" r:id="rId34"/>
    <p:sldId id="518" r:id="rId35"/>
    <p:sldId id="519" r:id="rId36"/>
    <p:sldId id="501" r:id="rId37"/>
    <p:sldId id="520" r:id="rId38"/>
    <p:sldId id="522" r:id="rId39"/>
    <p:sldId id="511" r:id="rId4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160"/>
    <a:srgbClr val="E20000"/>
    <a:srgbClr val="CC80CC"/>
    <a:srgbClr val="F97306"/>
    <a:srgbClr val="00035B"/>
    <a:srgbClr val="9A0000"/>
    <a:srgbClr val="840000"/>
    <a:srgbClr val="D8DCD6"/>
    <a:srgbClr val="9E0000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75430" autoAdjust="0"/>
  </p:normalViewPr>
  <p:slideViewPr>
    <p:cSldViewPr snapToGrid="0">
      <p:cViewPr>
        <p:scale>
          <a:sx n="81" d="100"/>
          <a:sy n="81" d="100"/>
        </p:scale>
        <p:origin x="96" y="62"/>
      </p:cViewPr>
      <p:guideLst/>
    </p:cSldViewPr>
  </p:slideViewPr>
  <p:outlineViewPr>
    <p:cViewPr>
      <p:scale>
        <a:sx n="33" d="100"/>
        <a:sy n="33" d="100"/>
      </p:scale>
      <p:origin x="0" y="-754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8AEDA-8D6F-4550-9048-4A709155A23A}" type="datetimeFigureOut">
              <a:rPr lang="de-DE" smtClean="0"/>
              <a:t>13.05.2025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6A151-B9F2-4FB2-984B-F6C163D7A4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4651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Lets have a look at </a:t>
            </a:r>
            <a:r>
              <a:rPr lang="en-GB" baseline="0" dirty="0" smtClean="0"/>
              <a:t>the </a:t>
            </a:r>
            <a:r>
              <a:rPr lang="en-GB" baseline="0" dirty="0" err="1" smtClean="0"/>
              <a:t>bulding</a:t>
            </a:r>
            <a:r>
              <a:rPr lang="en-GB" baseline="0" dirty="0" smtClean="0"/>
              <a:t> block that we use for computation the (qubits) and what these qubits 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Qubit = quantum mechanical TLS:  quantum dots,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trapped ions, photons, neutral atoms and superconducting circuits (artificial atoms) which is what I’m working with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of the most promising approaches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principle similar to something that we all know LC circuit</a:t>
            </a:r>
            <a:endParaRPr lang="en-GB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 not address states individually =&gt; need </a:t>
            </a: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anharmonicity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=&gt; like a non linear inductor instead of the coil =&gt; Josephson junction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Transmon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the moment most widely used qubit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A151-B9F2-4FB2-984B-F6C163D7A40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3000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Participation</a:t>
                </a:r>
                <a:r>
                  <a:rPr lang="en-GB" baseline="0" dirty="0" smtClean="0"/>
                  <a:t> ratios of our resonators (compared to other resonators?</a:t>
                </a:r>
              </a:p>
            </p:txBody>
          </p:sp>
        </mc:Choice>
        <mc:Fallback xmlns="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  <a:defRPr/>
                </a:pPr>
                <a:r>
                  <a:rPr lang="en-US" sz="1200" b="0" baseline="0" dirty="0" smtClean="0"/>
                  <a:t>Then we transferred our learnings from the fabrication of high quality resonators to qubit fabrication</a:t>
                </a:r>
              </a:p>
              <a:p>
                <a:pPr marL="0" indent="0">
                  <a:buNone/>
                  <a:defRPr/>
                </a:pPr>
                <a:r>
                  <a:rPr lang="en-US" sz="1200" b="0" baseline="0" dirty="0" smtClean="0"/>
                  <a:t>Next I will shortly introduce the procedure we use to fabricate qubits</a:t>
                </a:r>
                <a:endParaRPr lang="en-US" sz="1200" b="0" dirty="0" smtClean="0"/>
              </a:p>
              <a:p>
                <a:endParaRPr lang="de-DE" dirty="0" smtClean="0"/>
              </a:p>
              <a:p>
                <a:r>
                  <a:rPr lang="de-DE" dirty="0" smtClean="0"/>
                  <a:t>First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all </a:t>
                </a:r>
                <a:r>
                  <a:rPr lang="de-DE" dirty="0" err="1" smtClean="0"/>
                  <a:t>we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have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clean </a:t>
                </a:r>
                <a:r>
                  <a:rPr lang="de-DE" dirty="0" err="1" smtClean="0"/>
                  <a:t>our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silicon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substrate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remove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native </a:t>
                </a:r>
                <a:r>
                  <a:rPr lang="de-DE" dirty="0" err="1" smtClean="0"/>
                  <a:t>surface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oxides</a:t>
                </a:r>
                <a:endParaRPr lang="de-DE" dirty="0" smtClean="0"/>
              </a:p>
              <a:p>
                <a:r>
                  <a:rPr lang="de-DE" dirty="0" err="1" smtClean="0"/>
                  <a:t>Sputter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niobium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thin</a:t>
                </a:r>
                <a:r>
                  <a:rPr lang="de-DE" dirty="0" smtClean="0"/>
                  <a:t> film</a:t>
                </a:r>
              </a:p>
              <a:p>
                <a:r>
                  <a:rPr lang="de-DE" dirty="0" err="1" smtClean="0"/>
                  <a:t>Before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continuing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with</a:t>
                </a:r>
                <a:r>
                  <a:rPr lang="de-DE" dirty="0" smtClean="0"/>
                  <a:t> an </a:t>
                </a:r>
                <a:r>
                  <a:rPr lang="de-DE" dirty="0" err="1" smtClean="0"/>
                  <a:t>optical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lithography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step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define</a:t>
                </a:r>
                <a:r>
                  <a:rPr lang="de-DE" dirty="0" smtClean="0"/>
                  <a:t> all </a:t>
                </a:r>
                <a:r>
                  <a:rPr lang="de-DE" dirty="0" err="1" smtClean="0"/>
                  <a:t>structures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that</a:t>
                </a:r>
                <a:r>
                  <a:rPr lang="de-DE" baseline="0" dirty="0" smtClean="0"/>
                  <a:t> </a:t>
                </a:r>
                <a:r>
                  <a:rPr lang="de-DE" baseline="0" dirty="0" err="1" smtClean="0"/>
                  <a:t>are</a:t>
                </a:r>
                <a:r>
                  <a:rPr lang="de-DE" baseline="0" dirty="0" smtClean="0"/>
                  <a:t> larger </a:t>
                </a:r>
                <a:r>
                  <a:rPr lang="de-DE" baseline="0" dirty="0" err="1" smtClean="0"/>
                  <a:t>than</a:t>
                </a:r>
                <a:r>
                  <a:rPr lang="de-DE" baseline="0" dirty="0" smtClean="0"/>
                  <a:t> 1 µm</a:t>
                </a:r>
              </a:p>
              <a:p>
                <a:r>
                  <a:rPr lang="de-DE" baseline="0" dirty="0" err="1" smtClean="0"/>
                  <a:t>Finally</a:t>
                </a:r>
                <a:r>
                  <a:rPr lang="de-DE" baseline="0" dirty="0" smtClean="0"/>
                  <a:t> </a:t>
                </a:r>
                <a:r>
                  <a:rPr lang="de-DE" baseline="0" dirty="0" err="1" smtClean="0"/>
                  <a:t>we</a:t>
                </a:r>
                <a:r>
                  <a:rPr lang="de-DE" baseline="0" dirty="0" smtClean="0"/>
                  <a:t> </a:t>
                </a:r>
                <a:r>
                  <a:rPr lang="de-DE" baseline="0" dirty="0" err="1" smtClean="0"/>
                  <a:t>remove</a:t>
                </a:r>
                <a:r>
                  <a:rPr lang="de-DE" baseline="0" dirty="0" smtClean="0"/>
                  <a:t> </a:t>
                </a:r>
                <a:r>
                  <a:rPr lang="de-DE" baseline="0" dirty="0" err="1" smtClean="0"/>
                  <a:t>the</a:t>
                </a:r>
                <a:r>
                  <a:rPr lang="de-DE" baseline="0" dirty="0" smtClean="0"/>
                  <a:t> </a:t>
                </a:r>
                <a:r>
                  <a:rPr lang="de-DE" baseline="0" dirty="0" err="1" smtClean="0"/>
                  <a:t>resist</a:t>
                </a:r>
                <a:r>
                  <a:rPr lang="de-DE" baseline="0" dirty="0" smtClean="0"/>
                  <a:t> </a:t>
                </a:r>
                <a:r>
                  <a:rPr lang="de-DE" baseline="0" dirty="0" err="1" smtClean="0"/>
                  <a:t>and</a:t>
                </a:r>
                <a:r>
                  <a:rPr lang="de-DE" baseline="0" dirty="0" smtClean="0"/>
                  <a:t> </a:t>
                </a:r>
                <a:r>
                  <a:rPr lang="de-DE" baseline="0" dirty="0" err="1" smtClean="0"/>
                  <a:t>continue</a:t>
                </a:r>
                <a:r>
                  <a:rPr lang="de-DE" baseline="0" dirty="0" smtClean="0"/>
                  <a:t> </a:t>
                </a:r>
                <a:r>
                  <a:rPr lang="de-DE" baseline="0" dirty="0" err="1" smtClean="0"/>
                  <a:t>with</a:t>
                </a:r>
                <a:r>
                  <a:rPr lang="de-DE" baseline="0" dirty="0" smtClean="0"/>
                  <a:t> </a:t>
                </a:r>
                <a:r>
                  <a:rPr lang="de-DE" baseline="0" dirty="0" err="1" smtClean="0"/>
                  <a:t>the</a:t>
                </a:r>
                <a:r>
                  <a:rPr lang="de-DE" baseline="0" dirty="0" smtClean="0"/>
                  <a:t> </a:t>
                </a:r>
                <a:r>
                  <a:rPr lang="de-DE" baseline="0" dirty="0" err="1" smtClean="0"/>
                  <a:t>fabrication</a:t>
                </a:r>
                <a:r>
                  <a:rPr lang="de-DE" baseline="0" dirty="0" smtClean="0"/>
                  <a:t> </a:t>
                </a:r>
                <a:r>
                  <a:rPr lang="de-DE" baseline="0" dirty="0" err="1" smtClean="0"/>
                  <a:t>of</a:t>
                </a:r>
                <a:r>
                  <a:rPr lang="de-DE" baseline="0" dirty="0" smtClean="0"/>
                  <a:t> </a:t>
                </a:r>
                <a:r>
                  <a:rPr lang="de-DE" baseline="0" dirty="0" err="1" smtClean="0"/>
                  <a:t>the</a:t>
                </a:r>
                <a:r>
                  <a:rPr lang="de-DE" baseline="0" dirty="0" smtClean="0"/>
                  <a:t> </a:t>
                </a:r>
                <a:r>
                  <a:rPr lang="de-DE" baseline="0" dirty="0" err="1" smtClean="0"/>
                  <a:t>josephson</a:t>
                </a:r>
                <a:r>
                  <a:rPr lang="de-DE" baseline="0" dirty="0" smtClean="0"/>
                  <a:t> </a:t>
                </a:r>
                <a:r>
                  <a:rPr lang="de-DE" baseline="0" dirty="0" err="1" smtClean="0"/>
                  <a:t>junctions</a:t>
                </a:r>
                <a:endParaRPr lang="de-DE" dirty="0" smtClean="0"/>
              </a:p>
              <a:p>
                <a:endParaRPr lang="de-DE" dirty="0" smtClean="0"/>
              </a:p>
              <a:p>
                <a:pPr marL="0" indent="0">
                  <a:buNone/>
                </a:pPr>
                <a:r>
                  <a:rPr lang="en-US" sz="1200" b="1" dirty="0" smtClean="0"/>
                  <a:t>Piranha</a:t>
                </a:r>
              </a:p>
              <a:p>
                <a:r>
                  <a:rPr lang="en-US" sz="1200" dirty="0"/>
                  <a:t>Solution consisting of H</a:t>
                </a:r>
                <a:r>
                  <a:rPr lang="en-US" sz="1200" baseline="-25000" dirty="0"/>
                  <a:t>2</a:t>
                </a:r>
                <a:r>
                  <a:rPr lang="en-US" sz="1200" dirty="0"/>
                  <a:t>SO</a:t>
                </a:r>
                <a:r>
                  <a:rPr lang="en-US" sz="1200" baseline="-25000" dirty="0"/>
                  <a:t>4</a:t>
                </a:r>
                <a:r>
                  <a:rPr lang="en-US" sz="1200" dirty="0"/>
                  <a:t> and H</a:t>
                </a:r>
                <a:r>
                  <a:rPr lang="en-US" sz="1200" baseline="-25000" dirty="0"/>
                  <a:t>2</a:t>
                </a:r>
                <a:r>
                  <a:rPr lang="en-US" sz="1200" dirty="0"/>
                  <a:t>O</a:t>
                </a:r>
                <a:r>
                  <a:rPr lang="en-US" sz="1200" baseline="-25000" dirty="0"/>
                  <a:t>2</a:t>
                </a:r>
                <a:r>
                  <a:rPr lang="en-US" sz="1200" dirty="0"/>
                  <a:t> (3:1 v/v)</a:t>
                </a:r>
              </a:p>
              <a:p>
                <a:r>
                  <a:rPr lang="de-DE" sz="1200" dirty="0"/>
                  <a:t>D</a:t>
                </a:r>
                <a:r>
                  <a:rPr lang="en-US" sz="1200" dirty="0" err="1" smtClean="0"/>
                  <a:t>issolves</a:t>
                </a:r>
                <a:r>
                  <a:rPr lang="en-US" sz="1200" dirty="0" smtClean="0"/>
                  <a:t> </a:t>
                </a:r>
                <a:r>
                  <a:rPr lang="en-US" sz="1200" dirty="0"/>
                  <a:t>organic contaminations due to the formation of atomic oxygen</a:t>
                </a:r>
              </a:p>
              <a:p>
                <a:r>
                  <a:rPr lang="en-US" sz="1200" dirty="0" smtClean="0"/>
                  <a:t>Immersion for 10 </a:t>
                </a:r>
                <a:r>
                  <a:rPr lang="en-US" sz="1200" dirty="0"/>
                  <a:t>minutes in a 80 °C water </a:t>
                </a:r>
                <a:r>
                  <a:rPr lang="en-US" sz="1200" dirty="0" smtClean="0"/>
                  <a:t>bath</a:t>
                </a:r>
              </a:p>
              <a:p>
                <a:pPr marL="0" indent="0">
                  <a:buNone/>
                </a:pPr>
                <a:endParaRPr lang="en-US" sz="1200" b="1" dirty="0"/>
              </a:p>
              <a:p>
                <a:pPr marL="0" indent="0">
                  <a:buNone/>
                </a:pPr>
                <a:r>
                  <a:rPr lang="en-US" sz="1200" b="1" dirty="0" smtClean="0"/>
                  <a:t>BOE</a:t>
                </a:r>
                <a:endParaRPr lang="en-US" sz="1200" b="1" dirty="0"/>
              </a:p>
              <a:p>
                <a:r>
                  <a:rPr lang="en-US" sz="1200" dirty="0"/>
                  <a:t>Buffered oxide etch (BOE) solution consisting of HF (7%), NH</a:t>
                </a:r>
                <a:r>
                  <a:rPr lang="en-US" sz="1200" baseline="-25000" dirty="0"/>
                  <a:t>4</a:t>
                </a:r>
                <a:r>
                  <a:rPr lang="en-US" sz="1200" dirty="0"/>
                  <a:t>F (35%) and H</a:t>
                </a:r>
                <a:r>
                  <a:rPr lang="en-US" sz="1200" baseline="-25000" dirty="0"/>
                  <a:t>2</a:t>
                </a:r>
                <a:r>
                  <a:rPr lang="en-US" sz="1200" dirty="0"/>
                  <a:t>O (58%)</a:t>
                </a:r>
                <a:endParaRPr lang="en-US" sz="1200" baseline="-25000" dirty="0"/>
              </a:p>
              <a:p>
                <a:r>
                  <a:rPr lang="de-DE" sz="1200" dirty="0" err="1"/>
                  <a:t>Removes</a:t>
                </a:r>
                <a:r>
                  <a:rPr lang="de-DE" sz="1200" dirty="0"/>
                  <a:t> </a:t>
                </a:r>
                <a:r>
                  <a:rPr lang="de-DE" sz="1200" dirty="0" err="1" smtClean="0"/>
                  <a:t>lossy</a:t>
                </a:r>
                <a:r>
                  <a:rPr lang="de-DE" sz="1200" dirty="0" smtClean="0"/>
                  <a:t> </a:t>
                </a:r>
                <a:r>
                  <a:rPr lang="de-DE" sz="1200" dirty="0" err="1"/>
                  <a:t>oxide</a:t>
                </a:r>
                <a:r>
                  <a:rPr lang="de-DE" sz="1200" dirty="0"/>
                  <a:t> </a:t>
                </a:r>
                <a:r>
                  <a:rPr lang="de-DE" sz="1200" dirty="0" err="1"/>
                  <a:t>layer</a:t>
                </a:r>
                <a:r>
                  <a:rPr lang="de-DE" sz="1200" dirty="0"/>
                  <a:t> </a:t>
                </a:r>
                <a:r>
                  <a:rPr lang="de-DE" sz="1200" dirty="0" err="1"/>
                  <a:t>of</a:t>
                </a:r>
                <a:r>
                  <a:rPr lang="de-DE" sz="1200" dirty="0"/>
                  <a:t> </a:t>
                </a:r>
                <a:r>
                  <a:rPr lang="de-DE" sz="1200" dirty="0" smtClean="0"/>
                  <a:t>Si </a:t>
                </a:r>
                <a:r>
                  <a:rPr lang="de-DE" sz="1200" dirty="0" err="1"/>
                  <a:t>substrate</a:t>
                </a:r>
                <a:r>
                  <a:rPr lang="de-DE" sz="1200" dirty="0"/>
                  <a:t/>
                </a:r>
                <a:br>
                  <a:rPr lang="de-DE" sz="1200" dirty="0"/>
                </a:br>
                <a:r>
                  <a:rPr lang="de-DE" sz="1200" b="0" i="0">
                    <a:latin typeface="Cambria Math" panose="02040503050406030204" pitchFamily="18" charset="0"/>
                  </a:rPr>
                  <a:t>→</a:t>
                </a:r>
                <a:r>
                  <a:rPr lang="de-DE" sz="1200" dirty="0"/>
                  <a:t> </a:t>
                </a:r>
                <a:r>
                  <a:rPr lang="de-DE" sz="1200" dirty="0" err="1"/>
                  <a:t>strongly</a:t>
                </a:r>
                <a:r>
                  <a:rPr lang="de-DE" sz="1200" dirty="0"/>
                  <a:t> </a:t>
                </a:r>
                <a:r>
                  <a:rPr lang="de-DE" sz="1200" dirty="0" err="1"/>
                  <a:t>improves</a:t>
                </a:r>
                <a:r>
                  <a:rPr lang="de-DE" sz="1200" dirty="0"/>
                  <a:t> </a:t>
                </a:r>
                <a:r>
                  <a:rPr lang="de-DE" sz="1200" dirty="0" err="1"/>
                  <a:t>the</a:t>
                </a:r>
                <a:r>
                  <a:rPr lang="de-DE" sz="1200" dirty="0"/>
                  <a:t> </a:t>
                </a:r>
                <a:r>
                  <a:rPr lang="de-DE" sz="1200" dirty="0" err="1"/>
                  <a:t>substrate-metal</a:t>
                </a:r>
                <a:r>
                  <a:rPr lang="de-DE" sz="1200" dirty="0"/>
                  <a:t> </a:t>
                </a:r>
                <a:r>
                  <a:rPr lang="de-DE" sz="1200" dirty="0" err="1"/>
                  <a:t>interface</a:t>
                </a:r>
                <a:endParaRPr lang="de-DE" sz="1200" dirty="0"/>
              </a:p>
              <a:p>
                <a:r>
                  <a:rPr lang="de-DE" sz="1200" dirty="0"/>
                  <a:t>Last </a:t>
                </a:r>
                <a:r>
                  <a:rPr lang="de-DE" sz="1200" dirty="0" err="1"/>
                  <a:t>step</a:t>
                </a:r>
                <a:r>
                  <a:rPr lang="de-DE" sz="1200" dirty="0"/>
                  <a:t> </a:t>
                </a:r>
                <a:r>
                  <a:rPr lang="de-DE" sz="1200" dirty="0" err="1"/>
                  <a:t>prior</a:t>
                </a:r>
                <a:r>
                  <a:rPr lang="de-DE" sz="1200" dirty="0"/>
                  <a:t> </a:t>
                </a:r>
                <a:r>
                  <a:rPr lang="de-DE" sz="1200" dirty="0" err="1"/>
                  <a:t>to</a:t>
                </a:r>
                <a:r>
                  <a:rPr lang="de-DE" sz="1200" dirty="0"/>
                  <a:t> </a:t>
                </a:r>
                <a:r>
                  <a:rPr lang="de-DE" sz="1200" dirty="0" err="1"/>
                  <a:t>metal</a:t>
                </a:r>
                <a:r>
                  <a:rPr lang="de-DE" sz="1200" dirty="0"/>
                  <a:t> </a:t>
                </a:r>
                <a:r>
                  <a:rPr lang="de-DE" sz="1200" dirty="0" err="1"/>
                  <a:t>deposition</a:t>
                </a:r>
                <a:r>
                  <a:rPr lang="de-DE" sz="1200" dirty="0"/>
                  <a:t>, </a:t>
                </a:r>
                <a:r>
                  <a:rPr lang="de-DE" sz="1200" dirty="0" err="1" smtClean="0"/>
                  <a:t>as</a:t>
                </a:r>
                <a:r>
                  <a:rPr lang="de-DE" sz="1200" dirty="0"/>
                  <a:t> </a:t>
                </a:r>
                <a:r>
                  <a:rPr lang="de-DE" sz="1200" dirty="0" err="1" smtClean="0"/>
                  <a:t>substrate</a:t>
                </a:r>
                <a:r>
                  <a:rPr lang="de-DE" sz="1200" dirty="0" smtClean="0"/>
                  <a:t> </a:t>
                </a:r>
                <a:r>
                  <a:rPr lang="de-DE" sz="1200" dirty="0" err="1"/>
                  <a:t>re-oxidizes</a:t>
                </a:r>
                <a:r>
                  <a:rPr lang="de-DE" sz="1200" dirty="0"/>
                  <a:t> (</a:t>
                </a:r>
                <a:r>
                  <a:rPr lang="de-DE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~</a:t>
                </a:r>
                <a:r>
                  <a:rPr lang="de-DE" sz="1200" dirty="0"/>
                  <a:t>5 </a:t>
                </a:r>
                <a:r>
                  <a:rPr lang="de-DE" sz="1200" dirty="0" err="1"/>
                  <a:t>minutes</a:t>
                </a:r>
                <a:r>
                  <a:rPr lang="de-DE" sz="1200" dirty="0"/>
                  <a:t>)</a:t>
                </a:r>
              </a:p>
              <a:p>
                <a:r>
                  <a:rPr lang="de-DE" sz="1200" dirty="0"/>
                  <a:t>I</a:t>
                </a:r>
                <a:r>
                  <a:rPr lang="de-DE" sz="1200" dirty="0" smtClean="0"/>
                  <a:t>mmersion </a:t>
                </a:r>
                <a:r>
                  <a:rPr lang="de-DE" sz="1200" dirty="0" err="1"/>
                  <a:t>for</a:t>
                </a:r>
                <a:r>
                  <a:rPr lang="de-DE" sz="1200" dirty="0"/>
                  <a:t> 30 </a:t>
                </a:r>
                <a:r>
                  <a:rPr lang="de-DE" sz="1200" dirty="0" err="1" smtClean="0"/>
                  <a:t>seconds</a:t>
                </a:r>
                <a:r>
                  <a:rPr lang="de-DE" sz="1200" dirty="0" smtClean="0"/>
                  <a:t> at </a:t>
                </a:r>
                <a:r>
                  <a:rPr lang="de-DE" sz="1200" dirty="0" err="1" smtClean="0"/>
                  <a:t>roomtemperature</a:t>
                </a:r>
                <a:endParaRPr lang="de-DE" sz="1200" dirty="0"/>
              </a:p>
              <a:p>
                <a:endParaRPr lang="en-GB" dirty="0"/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6A151-B9F2-4FB2-984B-F6C163D7A40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1106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6A151-B9F2-4FB2-984B-F6C163D7A40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1233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Add details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resitst</a:t>
            </a:r>
            <a:r>
              <a:rPr lang="en-US" b="0" baseline="0" dirty="0" smtClean="0"/>
              <a:t> thickness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Add </a:t>
            </a:r>
            <a:r>
              <a:rPr lang="en-US" b="0" baseline="0" dirty="0" err="1" smtClean="0"/>
              <a:t>ebeam</a:t>
            </a:r>
            <a:r>
              <a:rPr lang="en-US" b="0" baseline="0" dirty="0" smtClean="0"/>
              <a:t> and DLW</a:t>
            </a:r>
            <a:endParaRPr lang="en-US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66A151-B9F2-4FB2-984B-F6C163D7A40C}" type="slidenum">
              <a:rPr lang="de-DE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3019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 smtClean="0"/>
              <a:t>Moderately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sized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transmon</a:t>
            </a:r>
          </a:p>
          <a:p>
            <a:r>
              <a:rPr lang="en-GB" smtClean="0"/>
              <a:t> qubit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A151-B9F2-4FB2-984B-F6C163D7A40C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3685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A151-B9F2-4FB2-984B-F6C163D7A40C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5293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A151-B9F2-4FB2-984B-F6C163D7A40C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5272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A151-B9F2-4FB2-984B-F6C163D7A40C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8642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A151-B9F2-4FB2-984B-F6C163D7A40C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9601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A151-B9F2-4FB2-984B-F6C163D7A40C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3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A151-B9F2-4FB2-984B-F6C163D7A40C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2254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 smtClean="0"/>
              <a:t>Make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picture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single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transmon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A151-B9F2-4FB2-984B-F6C163D7A40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2014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A151-B9F2-4FB2-984B-F6C163D7A40C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8947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A151-B9F2-4FB2-984B-F6C163D7A40C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6642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A151-B9F2-4FB2-984B-F6C163D7A40C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2964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A151-B9F2-4FB2-984B-F6C163D7A40C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06532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A151-B9F2-4FB2-984B-F6C163D7A40C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92559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A151-B9F2-4FB2-984B-F6C163D7A40C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53990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A151-B9F2-4FB2-984B-F6C163D7A40C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29314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E3C4B-FFA8-40DA-B437-BD349299F7B4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546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Lets talk a bit more about what a </a:t>
            </a:r>
            <a:r>
              <a:rPr lang="en-GB" dirty="0" err="1" smtClean="0"/>
              <a:t>josephson</a:t>
            </a:r>
            <a:r>
              <a:rPr lang="en-GB" dirty="0" smtClean="0"/>
              <a:t> junction is</a:t>
            </a:r>
          </a:p>
          <a:p>
            <a:r>
              <a:rPr lang="en-GB" dirty="0" smtClean="0"/>
              <a:t>Nothing magic in</a:t>
            </a:r>
            <a:r>
              <a:rPr lang="en-GB" baseline="0" dirty="0" smtClean="0"/>
              <a:t> fact quite simple</a:t>
            </a:r>
          </a:p>
          <a:p>
            <a:r>
              <a:rPr lang="en-GB" baseline="0" dirty="0" err="1" smtClean="0"/>
              <a:t>Trilayer</a:t>
            </a:r>
            <a:r>
              <a:rPr lang="en-GB" baseline="0" dirty="0" smtClean="0"/>
              <a:t> of metal insulator metal</a:t>
            </a:r>
          </a:p>
          <a:p>
            <a:r>
              <a:rPr lang="en-GB" baseline="0" dirty="0" smtClean="0"/>
              <a:t>Insulator acts as thin tunnel barrier the superconducting charge carriers can tunnel </a:t>
            </a:r>
            <a:r>
              <a:rPr lang="en-GB" baseline="0" dirty="0" err="1" smtClean="0"/>
              <a:t>thorugh</a:t>
            </a:r>
            <a:endParaRPr lang="en-GB" baseline="0" dirty="0" smtClean="0"/>
          </a:p>
          <a:p>
            <a:r>
              <a:rPr lang="en-GB" baseline="0" dirty="0" smtClean="0"/>
              <a:t>If one calculates properties precisely on finds non linear inductance term (4</a:t>
            </a:r>
            <a:r>
              <a:rPr lang="en-GB" baseline="30000" dirty="0" smtClean="0"/>
              <a:t>th</a:t>
            </a:r>
            <a:r>
              <a:rPr lang="en-GB" baseline="0" dirty="0" smtClean="0"/>
              <a:t> order</a:t>
            </a:r>
          </a:p>
          <a:p>
            <a:endParaRPr lang="en-GB" baseline="0" dirty="0" smtClean="0"/>
          </a:p>
          <a:p>
            <a:r>
              <a:rPr lang="en-GB" baseline="0" dirty="0" smtClean="0"/>
              <a:t>now we know that a qubit is almost like an LC </a:t>
            </a:r>
            <a:r>
              <a:rPr lang="en-GB" baseline="0" dirty="0" err="1" smtClean="0"/>
              <a:t>circuitbut</a:t>
            </a:r>
            <a:r>
              <a:rPr lang="en-GB" baseline="0" dirty="0" smtClean="0"/>
              <a:t> with a </a:t>
            </a:r>
            <a:r>
              <a:rPr lang="en-GB" baseline="0" dirty="0" err="1" smtClean="0"/>
              <a:t>josephson</a:t>
            </a:r>
            <a:r>
              <a:rPr lang="en-GB" baseline="0" dirty="0" smtClean="0"/>
              <a:t> junction instead of a coil</a:t>
            </a:r>
          </a:p>
          <a:p>
            <a:r>
              <a:rPr lang="en-GB" baseline="0" dirty="0" smtClean="0"/>
              <a:t>Lets compare its properties to a classical bit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A151-B9F2-4FB2-984B-F6C163D7A40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4841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Lets talk a bit more about what a </a:t>
            </a:r>
            <a:r>
              <a:rPr lang="en-GB" dirty="0" err="1" smtClean="0"/>
              <a:t>josephson</a:t>
            </a:r>
            <a:r>
              <a:rPr lang="en-GB" dirty="0" smtClean="0"/>
              <a:t> junction is</a:t>
            </a:r>
          </a:p>
          <a:p>
            <a:r>
              <a:rPr lang="en-GB" dirty="0" smtClean="0"/>
              <a:t>Nothing magic in</a:t>
            </a:r>
            <a:r>
              <a:rPr lang="en-GB" baseline="0" dirty="0" smtClean="0"/>
              <a:t> fact quite simple</a:t>
            </a:r>
          </a:p>
          <a:p>
            <a:r>
              <a:rPr lang="en-GB" baseline="0" dirty="0" err="1" smtClean="0"/>
              <a:t>Trilayer</a:t>
            </a:r>
            <a:r>
              <a:rPr lang="en-GB" baseline="0" dirty="0" smtClean="0"/>
              <a:t> of metal insulator metal</a:t>
            </a:r>
          </a:p>
          <a:p>
            <a:r>
              <a:rPr lang="en-GB" baseline="0" dirty="0" smtClean="0"/>
              <a:t>Insulator acts as thin tunnel barrier the superconducting charge carriers can tunnel </a:t>
            </a:r>
            <a:r>
              <a:rPr lang="en-GB" baseline="0" dirty="0" err="1" smtClean="0"/>
              <a:t>thorugh</a:t>
            </a:r>
            <a:endParaRPr lang="en-GB" baseline="0" dirty="0" smtClean="0"/>
          </a:p>
          <a:p>
            <a:r>
              <a:rPr lang="en-GB" baseline="0" dirty="0" smtClean="0"/>
              <a:t>If one calculates properties precisely on finds non linear inductance term (4</a:t>
            </a:r>
            <a:r>
              <a:rPr lang="en-GB" baseline="30000" dirty="0" smtClean="0"/>
              <a:t>th</a:t>
            </a:r>
            <a:r>
              <a:rPr lang="en-GB" baseline="0" dirty="0" smtClean="0"/>
              <a:t> order</a:t>
            </a:r>
          </a:p>
          <a:p>
            <a:endParaRPr lang="en-GB" baseline="0" dirty="0" smtClean="0"/>
          </a:p>
          <a:p>
            <a:r>
              <a:rPr lang="en-GB" baseline="0" dirty="0" smtClean="0"/>
              <a:t>now we know that a qubit is almost like an LC </a:t>
            </a:r>
            <a:r>
              <a:rPr lang="en-GB" baseline="0" dirty="0" err="1" smtClean="0"/>
              <a:t>circuitbut</a:t>
            </a:r>
            <a:r>
              <a:rPr lang="en-GB" baseline="0" dirty="0" smtClean="0"/>
              <a:t> with a </a:t>
            </a:r>
            <a:r>
              <a:rPr lang="en-GB" baseline="0" dirty="0" err="1" smtClean="0"/>
              <a:t>josephson</a:t>
            </a:r>
            <a:r>
              <a:rPr lang="en-GB" baseline="0" dirty="0" smtClean="0"/>
              <a:t> junction instead of a coil</a:t>
            </a:r>
          </a:p>
          <a:p>
            <a:r>
              <a:rPr lang="en-GB" baseline="0" dirty="0" smtClean="0"/>
              <a:t>Lets compare its properties to a classical bit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A151-B9F2-4FB2-984B-F6C163D7A40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549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now we know that a qubit is almost like an LC circuit but with a </a:t>
            </a:r>
            <a:r>
              <a:rPr lang="en-GB" baseline="0" dirty="0" err="1" smtClean="0"/>
              <a:t>josephson</a:t>
            </a:r>
            <a:r>
              <a:rPr lang="en-GB" baseline="0" dirty="0" smtClean="0"/>
              <a:t> junction instead of a coil as inductive element</a:t>
            </a:r>
          </a:p>
          <a:p>
            <a:r>
              <a:rPr lang="en-GB" baseline="0" dirty="0" smtClean="0"/>
              <a:t>Lets compare its properties to a classical bit</a:t>
            </a:r>
          </a:p>
          <a:p>
            <a:endParaRPr lang="en-GB" baseline="0" dirty="0" smtClean="0"/>
          </a:p>
          <a:p>
            <a:r>
              <a:rPr lang="en-GB" baseline="0" dirty="0" smtClean="0"/>
              <a:t>Classical bit like a switch can be either in on or off 0 or 1 </a:t>
            </a:r>
          </a:p>
          <a:p>
            <a:r>
              <a:rPr lang="en-GB" baseline="0" dirty="0" smtClean="0"/>
              <a:t>Qubit imagine like a sphere state represented by a point on this sphere / vector</a:t>
            </a:r>
          </a:p>
          <a:p>
            <a:r>
              <a:rPr lang="en-GB" baseline="0" dirty="0" smtClean="0"/>
              <a:t>Has some probability to be in 0 or 1 and a phase </a:t>
            </a:r>
            <a:r>
              <a:rPr lang="en-GB" baseline="0" dirty="0" err="1" smtClean="0"/>
              <a:t>deoted</a:t>
            </a:r>
            <a:r>
              <a:rPr lang="en-GB" baseline="0" dirty="0" smtClean="0"/>
              <a:t> by phi in the picture</a:t>
            </a:r>
          </a:p>
          <a:p>
            <a:r>
              <a:rPr lang="en-GB" baseline="0" dirty="0" smtClean="0"/>
              <a:t>If its not </a:t>
            </a:r>
            <a:r>
              <a:rPr lang="en-GB" baseline="0" dirty="0" err="1" smtClean="0"/>
              <a:t>exatly</a:t>
            </a:r>
            <a:r>
              <a:rPr lang="en-GB" baseline="0" dirty="0" smtClean="0"/>
              <a:t> at the poles then its in superposition which is what we mean if we say it can be in 0 and 1 at the same time</a:t>
            </a:r>
          </a:p>
          <a:p>
            <a:endParaRPr lang="en-GB" baseline="0" dirty="0" smtClean="0"/>
          </a:p>
          <a:p>
            <a:r>
              <a:rPr lang="en-GB" baseline="0" dirty="0" smtClean="0"/>
              <a:t>One bit </a:t>
            </a:r>
            <a:r>
              <a:rPr lang="en-GB" baseline="0" dirty="0" err="1" smtClean="0"/>
              <a:t>bit</a:t>
            </a:r>
            <a:r>
              <a:rPr lang="en-GB" baseline="0" dirty="0" smtClean="0"/>
              <a:t> or qubit is a bit boring and useless lets add another one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A151-B9F2-4FB2-984B-F6C163D7A40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9358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One bit </a:t>
            </a:r>
            <a:r>
              <a:rPr lang="en-GB" baseline="0" dirty="0" err="1" smtClean="0"/>
              <a:t>bit</a:t>
            </a:r>
            <a:r>
              <a:rPr lang="en-GB" baseline="0" dirty="0" smtClean="0"/>
              <a:t> or qubit is a bit boring and useless lets add another one</a:t>
            </a: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So far so good what happens if we add another bit or qubit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Can also bring them into an combined state which is mathematically not just the sum of the individual states of the single qubits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Do something that we call entanglement</a:t>
            </a: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N-qubit state is not just sum of individual states of qubits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4 basis states with 4 probabilities</a:t>
            </a:r>
            <a:r>
              <a:rPr lang="en-GB" baseline="0" dirty="0" smtClean="0"/>
              <a:t> (exponential scaling of states we can be in with our qubits) what people call state space or </a:t>
            </a:r>
            <a:r>
              <a:rPr lang="en-GB" baseline="0" dirty="0" err="1" smtClean="0"/>
              <a:t>hilbertspace</a:t>
            </a:r>
            <a:r>
              <a:rPr lang="en-GB" baseline="0" dirty="0" smtClean="0"/>
              <a:t> of the system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A151-B9F2-4FB2-984B-F6C163D7A40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1481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A151-B9F2-4FB2-984B-F6C163D7A40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0761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A151-B9F2-4FB2-984B-F6C163D7A40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1440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Lets</a:t>
            </a:r>
            <a:r>
              <a:rPr lang="de-DE" dirty="0" smtClean="0"/>
              <a:t> </a:t>
            </a: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Fermis golden </a:t>
            </a:r>
            <a:r>
              <a:rPr lang="de-DE" dirty="0" err="1" smtClean="0"/>
              <a:t>rule</a:t>
            </a:r>
            <a:r>
              <a:rPr lang="de-DE" dirty="0" smtClean="0"/>
              <a:t>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describes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decay</a:t>
            </a:r>
            <a:r>
              <a:rPr lang="de-DE" baseline="0" dirty="0" smtClean="0"/>
              <a:t> rate </a:t>
            </a:r>
            <a:r>
              <a:rPr lang="de-DE" baseline="0" dirty="0" err="1" smtClean="0"/>
              <a:t>between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quantum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states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coupled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noise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source</a:t>
            </a:r>
            <a:r>
              <a:rPr lang="de-DE" baseline="0" dirty="0" smtClean="0"/>
              <a:t>. </a:t>
            </a:r>
            <a:r>
              <a:rPr lang="de-DE" dirty="0" smtClean="0"/>
              <a:t>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lower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decay</a:t>
            </a:r>
            <a:r>
              <a:rPr lang="de-DE" baseline="0" dirty="0" smtClean="0"/>
              <a:t> rate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eigther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decrease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coupling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stregth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design</a:t>
            </a:r>
          </a:p>
          <a:p>
            <a:r>
              <a:rPr lang="de-DE" b="1" dirty="0" smtClean="0"/>
              <a:t>Second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knob</a:t>
            </a:r>
            <a:r>
              <a:rPr lang="de-DE" b="1" baseline="0" dirty="0" smtClean="0"/>
              <a:t> </a:t>
            </a:r>
            <a:r>
              <a:rPr lang="de-DE" baseline="0" dirty="0" err="1" smtClean="0"/>
              <a:t>noise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spectral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density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influenced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fabrication</a:t>
            </a:r>
            <a:endParaRPr lang="de-DE" baseline="0" dirty="0" smtClean="0"/>
          </a:p>
          <a:p>
            <a:r>
              <a:rPr lang="de-DE" baseline="0" dirty="0" smtClean="0"/>
              <a:t>In </a:t>
            </a:r>
            <a:r>
              <a:rPr lang="de-DE" baseline="0" dirty="0" err="1" smtClean="0"/>
              <a:t>order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improve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noise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spectral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density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needs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eliminate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channels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qubits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means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minimize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amount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TLS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cleaning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procedures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Since</a:t>
            </a:r>
            <a:r>
              <a:rPr lang="de-DE" baseline="0" dirty="0" smtClean="0"/>
              <a:t> TLSs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mainly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hosted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interfaces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interest</a:t>
            </a:r>
            <a:endParaRPr lang="de-DE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 smtClean="0"/>
              <a:t>Especially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interfaces</a:t>
            </a:r>
            <a:r>
              <a:rPr lang="de-DE" baseline="0" dirty="0" smtClean="0"/>
              <a:t> (MA, SA) host </a:t>
            </a:r>
            <a:r>
              <a:rPr lang="de-DE" baseline="0" dirty="0" err="1" smtClean="0"/>
              <a:t>many</a:t>
            </a:r>
            <a:r>
              <a:rPr lang="de-DE" baseline="0" dirty="0" smtClean="0"/>
              <a:t> TLS. </a:t>
            </a:r>
            <a:r>
              <a:rPr lang="de-DE" baseline="0" dirty="0" err="1" smtClean="0"/>
              <a:t>They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electric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fiels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qubit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exchange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energy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=&gt;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in turn </a:t>
            </a:r>
            <a:r>
              <a:rPr lang="de-DE" baseline="0" dirty="0" err="1" smtClean="0"/>
              <a:t>leads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decay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qubit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exited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ground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state</a:t>
            </a:r>
            <a:endParaRPr lang="de-DE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Talk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bulk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crystal</a:t>
            </a:r>
            <a:endParaRPr lang="de-DE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endParaRPr lang="en-GB" dirty="0" smtClean="0"/>
          </a:p>
          <a:p>
            <a:r>
              <a:rPr lang="en-GB" dirty="0" smtClean="0"/>
              <a:t>Statements a few word on the main message of this slide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6A151-B9F2-4FB2-984B-F6C163D7A40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2557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rgbClr val="0031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4763733"/>
            <a:ext cx="12192000" cy="2094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4938462"/>
            <a:ext cx="10515600" cy="705599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  <a:latin typeface="Barlow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Autoren</a:t>
            </a:r>
            <a:br>
              <a:rPr lang="de-DE" dirty="0"/>
            </a:br>
            <a:r>
              <a:rPr lang="de-DE" dirty="0"/>
              <a:t>Autoren2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26924"/>
            <a:ext cx="2743200" cy="194552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fld id="{CC4D471C-EA48-491C-88AF-42C56E143A73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26924"/>
            <a:ext cx="4114800" cy="194552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r>
              <a:rPr lang="de-DE" smtClean="0"/>
              <a:t>QNC summit, Berlin, Leon.Koch@wmi.badw.de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630532"/>
            <a:ext cx="10515600" cy="2952903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822458"/>
            <a:ext cx="10515600" cy="49371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pPr lvl="0"/>
            <a:r>
              <a:rPr lang="de-DE" dirty="0" err="1"/>
              <a:t>Affiliations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Affiliations2</a:t>
            </a:r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631" y="136524"/>
            <a:ext cx="1828179" cy="587556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569" y="127193"/>
            <a:ext cx="2600204" cy="5124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39" y="-89695"/>
            <a:ext cx="2027045" cy="95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61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3"/>
            <a:ext cx="12192000" cy="692460"/>
          </a:xfrm>
          <a:prstGeom prst="rect">
            <a:avLst/>
          </a:prstGeom>
          <a:solidFill>
            <a:srgbClr val="003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10000"/>
            <a:ext cx="11628120" cy="5652000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  <a:lvl2pPr>
              <a:defRPr>
                <a:latin typeface="Barlow" pitchFamily="2" charset="77"/>
              </a:defRPr>
            </a:lvl2pPr>
            <a:lvl3pPr>
              <a:defRPr>
                <a:latin typeface="Barlow" pitchFamily="2" charset="77"/>
              </a:defRPr>
            </a:lvl3pPr>
            <a:lvl4pPr>
              <a:defRPr>
                <a:latin typeface="Barlow" pitchFamily="2" charset="77"/>
              </a:defRPr>
            </a:lvl4pPr>
            <a:lvl5pPr>
              <a:defRPr>
                <a:latin typeface="Barlow" pitchFamily="2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597955"/>
            <a:ext cx="2743200" cy="184666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>
                <a:latin typeface="Barlow" pitchFamily="2" charset="77"/>
              </a:defRPr>
            </a:lvl1pPr>
          </a:lstStyle>
          <a:p>
            <a:fld id="{6B2BCBBF-6827-4873-8C9E-0ACFF236AD82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4316" y="6597955"/>
            <a:ext cx="5369442" cy="184666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>
              <a:defRPr>
                <a:latin typeface="Barlow" pitchFamily="2" charset="77"/>
              </a:defRPr>
            </a:lvl1pPr>
          </a:lstStyle>
          <a:p>
            <a:r>
              <a:rPr lang="de-DE" smtClean="0"/>
              <a:t>QNC summit, Berlin, Leon.Koch@wmi.badw.de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9720" y="6597955"/>
            <a:ext cx="2743200" cy="184666"/>
          </a:xfrm>
          <a:prstGeom prst="rect">
            <a:avLst/>
          </a:prstGeom>
        </p:spPr>
        <p:txBody>
          <a:bodyPr tIns="0" bIns="0">
            <a:spAutoFit/>
          </a:bodyPr>
          <a:lstStyle>
            <a:lvl1pPr algn="r">
              <a:defRPr>
                <a:latin typeface="Barlow" pitchFamily="2" charset="77"/>
              </a:defRPr>
            </a:lvl1pPr>
          </a:lstStyle>
          <a:p>
            <a:fld id="{C94FF15E-6159-46CB-B474-39E762A7A25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38E4B06-5EF4-4D40-9E6F-9DD5CA0F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"/>
            <a:ext cx="10880992" cy="69246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CC063B-55B1-45AE-9B26-1E688EF59C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580" y="-42532"/>
            <a:ext cx="672045" cy="7639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EA3708-C794-497C-A241-2580A4B018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82" y="183373"/>
            <a:ext cx="592220" cy="31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71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999" y="819330"/>
            <a:ext cx="5688000" cy="5652000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  <a:lvl2pPr>
              <a:defRPr>
                <a:latin typeface="Barlow" pitchFamily="2" charset="77"/>
              </a:defRPr>
            </a:lvl2pPr>
            <a:lvl3pPr>
              <a:defRPr>
                <a:latin typeface="Barlow" pitchFamily="2" charset="77"/>
              </a:defRPr>
            </a:lvl3pPr>
            <a:lvl4pPr>
              <a:defRPr>
                <a:latin typeface="Barlow" pitchFamily="2" charset="77"/>
              </a:defRPr>
            </a:lvl4pPr>
            <a:lvl5pPr>
              <a:defRPr>
                <a:latin typeface="Barlow" pitchFamily="2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8001" y="819330"/>
            <a:ext cx="5688000" cy="5652000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  <a:lvl2pPr>
              <a:defRPr>
                <a:latin typeface="Barlow" pitchFamily="2" charset="77"/>
              </a:defRPr>
            </a:lvl2pPr>
            <a:lvl3pPr>
              <a:defRPr>
                <a:latin typeface="Barlow" pitchFamily="2" charset="77"/>
              </a:defRPr>
            </a:lvl3pPr>
            <a:lvl4pPr>
              <a:defRPr>
                <a:latin typeface="Barlow" pitchFamily="2" charset="77"/>
              </a:defRPr>
            </a:lvl4pPr>
            <a:lvl5pPr>
              <a:defRPr>
                <a:latin typeface="Barlow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876" y="-145785"/>
            <a:ext cx="1532376" cy="1258524"/>
          </a:xfrm>
          <a:prstGeom prst="rect">
            <a:avLst/>
          </a:prstGeom>
        </p:spPr>
      </p:pic>
      <p:sp>
        <p:nvSpPr>
          <p:cNvPr id="12" name="Rechteck 9">
            <a:extLst>
              <a:ext uri="{FF2B5EF4-FFF2-40B4-BE49-F238E27FC236}">
                <a16:creationId xmlns:a16="http://schemas.microsoft.com/office/drawing/2014/main" id="{25A9B300-D7B4-47CC-BA4E-8EEA9E88CE75}"/>
              </a:ext>
            </a:extLst>
          </p:cNvPr>
          <p:cNvSpPr/>
          <p:nvPr userDrawn="1"/>
        </p:nvSpPr>
        <p:spPr>
          <a:xfrm>
            <a:off x="0" y="3"/>
            <a:ext cx="12192000" cy="692460"/>
          </a:xfrm>
          <a:prstGeom prst="rect">
            <a:avLst/>
          </a:prstGeom>
          <a:solidFill>
            <a:srgbClr val="003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EEA234C-0E65-4C36-BDD1-20DE61799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"/>
            <a:ext cx="10880992" cy="69246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1045E7-DA6A-4F8F-97F9-8338204F8D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580" y="-42532"/>
            <a:ext cx="672045" cy="763926"/>
          </a:xfrm>
          <a:prstGeom prst="rect">
            <a:avLst/>
          </a:prstGeom>
        </p:spPr>
      </p:pic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4D38B43-350B-4497-9C1E-55882A62D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6597955"/>
            <a:ext cx="2743200" cy="184666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>
                <a:latin typeface="Barlow" pitchFamily="2" charset="77"/>
              </a:defRPr>
            </a:lvl1pPr>
          </a:lstStyle>
          <a:p>
            <a:fld id="{7D081897-7C69-437C-BBD6-A5AB871C2286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337AC03-C2B1-48EF-A72C-2B08B74DB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4316" y="6597955"/>
            <a:ext cx="5369442" cy="184666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>
              <a:defRPr>
                <a:latin typeface="Barlow" pitchFamily="2" charset="77"/>
              </a:defRPr>
            </a:lvl1pPr>
          </a:lstStyle>
          <a:p>
            <a:r>
              <a:rPr lang="de-DE" smtClean="0"/>
              <a:t>QNC summit, Berlin, Leon.Koch@wmi.badw.de</a:t>
            </a:r>
            <a:endParaRPr lang="de-DE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B359522-5145-4567-A61A-CE43A677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720" y="6597955"/>
            <a:ext cx="2743200" cy="184666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>
                <a:latin typeface="Barlow" pitchFamily="2" charset="77"/>
              </a:defRPr>
            </a:lvl1pPr>
          </a:lstStyle>
          <a:p>
            <a:fld id="{C94FF15E-6159-46CB-B474-39E762A7A25A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BE2A3D-09D5-4EC5-8942-5DD4C9BDC5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82" y="183373"/>
            <a:ext cx="592220" cy="31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66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876" y="-145785"/>
            <a:ext cx="1532376" cy="125852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43BFDD2B-8AED-4BB2-B98B-42FE85606F99}"/>
              </a:ext>
            </a:extLst>
          </p:cNvPr>
          <p:cNvSpPr/>
          <p:nvPr userDrawn="1"/>
        </p:nvSpPr>
        <p:spPr>
          <a:xfrm>
            <a:off x="0" y="3"/>
            <a:ext cx="12192000" cy="692460"/>
          </a:xfrm>
          <a:prstGeom prst="rect">
            <a:avLst/>
          </a:prstGeom>
          <a:solidFill>
            <a:srgbClr val="003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2BC3597-5A19-49EE-9A42-0C8CAFA71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"/>
            <a:ext cx="10880992" cy="69246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186C81-CE21-42BD-9CDD-64D06012C6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580" y="-42532"/>
            <a:ext cx="672045" cy="763926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9BF8D038-D3DD-4FB1-8E0E-EDBE8901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6597955"/>
            <a:ext cx="2743200" cy="184666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>
                <a:latin typeface="Barlow" pitchFamily="2" charset="77"/>
              </a:defRPr>
            </a:lvl1pPr>
          </a:lstStyle>
          <a:p>
            <a:fld id="{4FBDCB9B-8271-4519-9992-73F079CC0D2E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EEFCC2B-518F-4D86-B4A8-DB384DC9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4316" y="6597955"/>
            <a:ext cx="5369442" cy="184666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>
              <a:defRPr>
                <a:latin typeface="Barlow" pitchFamily="2" charset="77"/>
              </a:defRPr>
            </a:lvl1pPr>
          </a:lstStyle>
          <a:p>
            <a:r>
              <a:rPr lang="de-DE" smtClean="0"/>
              <a:t>QNC summit, Berlin, Leon.Koch@wmi.badw.de</a:t>
            </a:r>
            <a:endParaRPr lang="de-DE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D6FB9B3-33B2-4213-8AFC-8ECC3C767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720" y="6597955"/>
            <a:ext cx="2743200" cy="184666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>
                <a:latin typeface="Barlow" pitchFamily="2" charset="77"/>
              </a:defRPr>
            </a:lvl1pPr>
          </a:lstStyle>
          <a:p>
            <a:fld id="{C94FF15E-6159-46CB-B474-39E762A7A25A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CEB74-55CD-45FD-BCF1-728A7A1C70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82" y="183373"/>
            <a:ext cx="592220" cy="31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36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_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876" y="-145785"/>
            <a:ext cx="1532376" cy="125852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43BFDD2B-8AED-4BB2-B98B-42FE85606F99}"/>
              </a:ext>
            </a:extLst>
          </p:cNvPr>
          <p:cNvSpPr/>
          <p:nvPr userDrawn="1"/>
        </p:nvSpPr>
        <p:spPr>
          <a:xfrm>
            <a:off x="0" y="3"/>
            <a:ext cx="12192000" cy="692460"/>
          </a:xfrm>
          <a:prstGeom prst="rect">
            <a:avLst/>
          </a:prstGeom>
          <a:solidFill>
            <a:srgbClr val="003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B0418F8-2828-4254-8843-847AAFC16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"/>
            <a:ext cx="10880992" cy="69246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F5815F-5229-44F2-AC44-418D4474A7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580" y="-42532"/>
            <a:ext cx="672045" cy="763926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ADEB3C0E-43FD-475E-88CB-4A178D0348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6597955"/>
            <a:ext cx="2743200" cy="184666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>
                <a:latin typeface="Barlow" pitchFamily="2" charset="77"/>
              </a:defRPr>
            </a:lvl1pPr>
          </a:lstStyle>
          <a:p>
            <a:fld id="{8893EC2C-B6D5-47B3-9030-76A7CA2F6B78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EB6F49C0-4A80-4165-8AA2-ABA152847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4316" y="6597955"/>
            <a:ext cx="5369442" cy="184666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>
              <a:defRPr>
                <a:latin typeface="Barlow" pitchFamily="2" charset="77"/>
              </a:defRPr>
            </a:lvl1pPr>
          </a:lstStyle>
          <a:p>
            <a:r>
              <a:rPr lang="de-DE" smtClean="0"/>
              <a:t>QNC summit, Berlin, Leon.Koch@wmi.badw.de</a:t>
            </a:r>
            <a:endParaRPr lang="de-DE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EE7C541-650D-4C7E-8F62-D8D8E02FB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720" y="6597955"/>
            <a:ext cx="2743200" cy="184666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>
                <a:latin typeface="Barlow" pitchFamily="2" charset="77"/>
              </a:defRPr>
            </a:lvl1pPr>
          </a:lstStyle>
          <a:p>
            <a:fld id="{C94FF15E-6159-46CB-B474-39E762A7A25A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ABC7D9-FF09-4F2F-BFE7-8F2935161F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82" y="183373"/>
            <a:ext cx="592220" cy="31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99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2"/>
            <a:ext cx="12192000" cy="809997"/>
          </a:xfrm>
          <a:prstGeom prst="rect">
            <a:avLst/>
          </a:prstGeom>
          <a:solidFill>
            <a:srgbClr val="003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60698"/>
            <a:ext cx="11628120" cy="5501301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  <a:lvl2pPr>
              <a:defRPr>
                <a:latin typeface="Barlow" pitchFamily="2" charset="77"/>
              </a:defRPr>
            </a:lvl2pPr>
            <a:lvl3pPr>
              <a:defRPr>
                <a:latin typeface="Barlow" pitchFamily="2" charset="77"/>
              </a:defRPr>
            </a:lvl3pPr>
            <a:lvl4pPr>
              <a:defRPr>
                <a:latin typeface="Barlow" pitchFamily="2" charset="77"/>
              </a:defRPr>
            </a:lvl4pPr>
            <a:lvl5pPr>
              <a:defRPr>
                <a:latin typeface="Barlow" pitchFamily="2" charset="77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597955"/>
            <a:ext cx="2743200" cy="184666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>
                <a:latin typeface="Barlow" pitchFamily="2" charset="77"/>
              </a:defRPr>
            </a:lvl1pPr>
          </a:lstStyle>
          <a:p>
            <a:fld id="{1865758A-BCA1-4127-8AE0-357E63FD9404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4316" y="6597955"/>
            <a:ext cx="5369442" cy="184666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>
              <a:defRPr>
                <a:latin typeface="Barlow" pitchFamily="2" charset="77"/>
              </a:defRPr>
            </a:lvl1pPr>
          </a:lstStyle>
          <a:p>
            <a:r>
              <a:rPr lang="de-DE" smtClean="0"/>
              <a:t>QNC summit, Berlin, Leon.Koch@wmi.badw.de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9720" y="6597955"/>
            <a:ext cx="2743200" cy="184666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>
                <a:latin typeface="Barlow" pitchFamily="2" charset="77"/>
              </a:defRPr>
            </a:lvl1pPr>
          </a:lstStyle>
          <a:p>
            <a:fld id="{C94FF15E-6159-46CB-B474-39E762A7A25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38E4B06-5EF4-4D40-9E6F-9DD5CA0F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7876"/>
            <a:ext cx="10880992" cy="69246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CC063B-55B1-45AE-9B26-1E688EF59C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592" y="22143"/>
            <a:ext cx="672045" cy="76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54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999" y="819330"/>
            <a:ext cx="5688000" cy="5652000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  <a:lvl2pPr>
              <a:defRPr>
                <a:latin typeface="Barlow" pitchFamily="2" charset="77"/>
              </a:defRPr>
            </a:lvl2pPr>
            <a:lvl3pPr>
              <a:defRPr>
                <a:latin typeface="Barlow" pitchFamily="2" charset="77"/>
              </a:defRPr>
            </a:lvl3pPr>
            <a:lvl4pPr>
              <a:defRPr>
                <a:latin typeface="Barlow" pitchFamily="2" charset="77"/>
              </a:defRPr>
            </a:lvl4pPr>
            <a:lvl5pPr>
              <a:defRPr>
                <a:latin typeface="Barlow" pitchFamily="2" charset="77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8001" y="819330"/>
            <a:ext cx="5688000" cy="5652000"/>
          </a:xfrm>
        </p:spPr>
        <p:txBody>
          <a:bodyPr/>
          <a:lstStyle>
            <a:lvl1pPr>
              <a:defRPr>
                <a:latin typeface="Barlow" pitchFamily="2" charset="77"/>
              </a:defRPr>
            </a:lvl1pPr>
            <a:lvl2pPr>
              <a:defRPr>
                <a:latin typeface="Barlow" pitchFamily="2" charset="77"/>
              </a:defRPr>
            </a:lvl2pPr>
            <a:lvl3pPr>
              <a:defRPr>
                <a:latin typeface="Barlow" pitchFamily="2" charset="77"/>
              </a:defRPr>
            </a:lvl3pPr>
            <a:lvl4pPr>
              <a:defRPr>
                <a:latin typeface="Barlow" pitchFamily="2" charset="77"/>
              </a:defRPr>
            </a:lvl4pPr>
            <a:lvl5pPr>
              <a:defRPr>
                <a:latin typeface="Barlow" pitchFamily="2" charset="77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876" y="-145785"/>
            <a:ext cx="1532376" cy="1258524"/>
          </a:xfrm>
          <a:prstGeom prst="rect">
            <a:avLst/>
          </a:prstGeom>
        </p:spPr>
      </p:pic>
      <p:sp>
        <p:nvSpPr>
          <p:cNvPr id="12" name="Rechteck 9">
            <a:extLst>
              <a:ext uri="{FF2B5EF4-FFF2-40B4-BE49-F238E27FC236}">
                <a16:creationId xmlns:a16="http://schemas.microsoft.com/office/drawing/2014/main" id="{25A9B300-D7B4-47CC-BA4E-8EEA9E88CE75}"/>
              </a:ext>
            </a:extLst>
          </p:cNvPr>
          <p:cNvSpPr/>
          <p:nvPr userDrawn="1"/>
        </p:nvSpPr>
        <p:spPr>
          <a:xfrm>
            <a:off x="0" y="3"/>
            <a:ext cx="12192000" cy="692460"/>
          </a:xfrm>
          <a:prstGeom prst="rect">
            <a:avLst/>
          </a:prstGeom>
          <a:solidFill>
            <a:srgbClr val="003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EEA234C-0E65-4C36-BDD1-20DE61799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"/>
            <a:ext cx="10880992" cy="69246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1045E7-DA6A-4F8F-97F9-8338204F8D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580" y="-42532"/>
            <a:ext cx="672045" cy="763926"/>
          </a:xfrm>
          <a:prstGeom prst="rect">
            <a:avLst/>
          </a:prstGeom>
        </p:spPr>
      </p:pic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4D38B43-350B-4497-9C1E-55882A62D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6597955"/>
            <a:ext cx="2743200" cy="184666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>
                <a:latin typeface="Barlow" pitchFamily="2" charset="77"/>
              </a:defRPr>
            </a:lvl1pPr>
          </a:lstStyle>
          <a:p>
            <a:fld id="{23081C08-5133-4B0E-BFDD-2F30661CC271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337AC03-C2B1-48EF-A72C-2B08B74DB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4316" y="6597955"/>
            <a:ext cx="5369442" cy="184666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>
              <a:defRPr>
                <a:latin typeface="Barlow" pitchFamily="2" charset="77"/>
              </a:defRPr>
            </a:lvl1pPr>
          </a:lstStyle>
          <a:p>
            <a:r>
              <a:rPr lang="de-DE" smtClean="0"/>
              <a:t>QNC summit, Berlin, Leon.Koch@wmi.badw.de</a:t>
            </a:r>
            <a:endParaRPr lang="de-DE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B359522-5145-4567-A61A-CE43A677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720" y="6597955"/>
            <a:ext cx="2743200" cy="184666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>
                <a:latin typeface="Barlow" pitchFamily="2" charset="77"/>
              </a:defRPr>
            </a:lvl1pPr>
          </a:lstStyle>
          <a:p>
            <a:fld id="{C94FF15E-6159-46CB-B474-39E762A7A2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6418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876" y="-145785"/>
            <a:ext cx="1532376" cy="125852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43BFDD2B-8AED-4BB2-B98B-42FE85606F99}"/>
              </a:ext>
            </a:extLst>
          </p:cNvPr>
          <p:cNvSpPr/>
          <p:nvPr userDrawn="1"/>
        </p:nvSpPr>
        <p:spPr>
          <a:xfrm>
            <a:off x="0" y="3"/>
            <a:ext cx="12192000" cy="692460"/>
          </a:xfrm>
          <a:prstGeom prst="rect">
            <a:avLst/>
          </a:prstGeom>
          <a:solidFill>
            <a:srgbClr val="003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2BC3597-5A19-49EE-9A42-0C8CAFA71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"/>
            <a:ext cx="10880992" cy="69246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186C81-CE21-42BD-9CDD-64D06012C6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580" y="-42532"/>
            <a:ext cx="672045" cy="763926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9BF8D038-D3DD-4FB1-8E0E-EDBE8901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6597955"/>
            <a:ext cx="2743200" cy="184666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>
                <a:latin typeface="Barlow" pitchFamily="2" charset="77"/>
              </a:defRPr>
            </a:lvl1pPr>
          </a:lstStyle>
          <a:p>
            <a:fld id="{0D436DC0-1AB5-4D52-AA79-679E0DB8916D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EEFCC2B-518F-4D86-B4A8-DB384DC9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4316" y="6597955"/>
            <a:ext cx="5369442" cy="184666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>
              <a:defRPr>
                <a:latin typeface="Barlow" pitchFamily="2" charset="77"/>
              </a:defRPr>
            </a:lvl1pPr>
          </a:lstStyle>
          <a:p>
            <a:r>
              <a:rPr lang="de-DE" smtClean="0"/>
              <a:t>QNC summit, Berlin, Leon.Koch@wmi.badw.de</a:t>
            </a:r>
            <a:endParaRPr lang="de-DE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D6FB9B3-33B2-4213-8AFC-8ECC3C767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720" y="6597955"/>
            <a:ext cx="2743200" cy="184666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>
                <a:latin typeface="Barlow" pitchFamily="2" charset="77"/>
              </a:defRPr>
            </a:lvl1pPr>
          </a:lstStyle>
          <a:p>
            <a:fld id="{C94FF15E-6159-46CB-B474-39E762A7A2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406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_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876" y="-145785"/>
            <a:ext cx="1532376" cy="125852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43BFDD2B-8AED-4BB2-B98B-42FE85606F99}"/>
              </a:ext>
            </a:extLst>
          </p:cNvPr>
          <p:cNvSpPr/>
          <p:nvPr userDrawn="1"/>
        </p:nvSpPr>
        <p:spPr>
          <a:xfrm>
            <a:off x="0" y="3"/>
            <a:ext cx="12192000" cy="692460"/>
          </a:xfrm>
          <a:prstGeom prst="rect">
            <a:avLst/>
          </a:prstGeom>
          <a:solidFill>
            <a:srgbClr val="003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B0418F8-2828-4254-8843-847AAFC16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"/>
            <a:ext cx="10880992" cy="69246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F5815F-5229-44F2-AC44-418D4474A7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580" y="-42532"/>
            <a:ext cx="672045" cy="763926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ADEB3C0E-43FD-475E-88CB-4A178D0348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6597955"/>
            <a:ext cx="2743200" cy="184666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>
                <a:latin typeface="Barlow" pitchFamily="2" charset="77"/>
              </a:defRPr>
            </a:lvl1pPr>
          </a:lstStyle>
          <a:p>
            <a:fld id="{FAF1CF66-64ED-424E-9608-1C5533912619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EB6F49C0-4A80-4165-8AA2-ABA152847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4316" y="6597955"/>
            <a:ext cx="5369442" cy="184666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>
              <a:defRPr>
                <a:latin typeface="Barlow" pitchFamily="2" charset="77"/>
              </a:defRPr>
            </a:lvl1pPr>
          </a:lstStyle>
          <a:p>
            <a:r>
              <a:rPr lang="de-DE" smtClean="0"/>
              <a:t>QNC summit, Berlin, Leon.Koch@wmi.badw.de</a:t>
            </a:r>
            <a:endParaRPr lang="de-DE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EE7C541-650D-4C7E-8F62-D8D8E02FB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720" y="6597955"/>
            <a:ext cx="2743200" cy="184666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>
                <a:latin typeface="Barlow" pitchFamily="2" charset="77"/>
              </a:defRPr>
            </a:lvl1pPr>
          </a:lstStyle>
          <a:p>
            <a:fld id="{C94FF15E-6159-46CB-B474-39E762A7A2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59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>
            <a:extLst>
              <a:ext uri="{FF2B5EF4-FFF2-40B4-BE49-F238E27FC236}">
                <a16:creationId xmlns:a16="http://schemas.microsoft.com/office/drawing/2014/main" id="{9F05017E-BB22-4B55-B26F-AC5F7D8C483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38152" y="6493150"/>
            <a:ext cx="2832101" cy="17312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F6C91B-7DF2-45C6-B60A-97B63157ECC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8151" y="1031875"/>
            <a:ext cx="11582401" cy="501496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371F0AC-1DAA-47F1-BA13-981E87604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1" y="98427"/>
            <a:ext cx="11273368" cy="604684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4A678B51-8BFC-4FAF-A3E8-C6AD33146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0947" y="6376820"/>
            <a:ext cx="6110111" cy="365125"/>
          </a:xfrm>
        </p:spPr>
        <p:txBody>
          <a:bodyPr/>
          <a:lstStyle/>
          <a:p>
            <a:r>
              <a:rPr lang="de-DE" smtClean="0"/>
              <a:t>QNC summit, Berlin, Leon.Koch@wmi.badw.de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13951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"/>
          <p:cNvSpPr>
            <a:spLocks noGrp="1"/>
          </p:cNvSpPr>
          <p:nvPr>
            <p:ph type="title"/>
          </p:nvPr>
        </p:nvSpPr>
        <p:spPr>
          <a:xfrm>
            <a:off x="195072" y="116605"/>
            <a:ext cx="10972800" cy="65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5" name="Shape 4"/>
          <p:cNvSpPr/>
          <p:nvPr userDrawn="1"/>
        </p:nvSpPr>
        <p:spPr>
          <a:xfrm>
            <a:off x="3485769" y="6501125"/>
            <a:ext cx="7682103" cy="356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792" tIns="54792" rIns="54792" bIns="54792" anchor="b">
            <a:spAutoFit/>
          </a:bodyPr>
          <a:lstStyle>
            <a:lvl1pPr>
              <a:lnSpc>
                <a:spcPct val="100000"/>
              </a:lnSpc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1600" b="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QNC summit 2025, Berlin, Leon.Koch@wmi.badw.de</a:t>
            </a:r>
            <a:endParaRPr lang="en-US" sz="16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581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E52070-970F-4A0E-9C24-8B6E4D21C96F}"/>
              </a:ext>
            </a:extLst>
          </p:cNvPr>
          <p:cNvSpPr/>
          <p:nvPr userDrawn="1"/>
        </p:nvSpPr>
        <p:spPr>
          <a:xfrm>
            <a:off x="0" y="0"/>
            <a:ext cx="12192000" cy="807802"/>
          </a:xfrm>
          <a:prstGeom prst="rect">
            <a:avLst/>
          </a:prstGeom>
          <a:solidFill>
            <a:srgbClr val="193A64"/>
          </a:solidFill>
          <a:ln>
            <a:solidFill>
              <a:srgbClr val="457F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213" y="925286"/>
            <a:ext cx="11357430" cy="5251678"/>
          </a:xfrm>
        </p:spPr>
        <p:txBody>
          <a:bodyPr>
            <a:noAutofit/>
          </a:bodyPr>
          <a:lstStyle>
            <a:lvl1pPr>
              <a:lnSpc>
                <a:spcPct val="114000"/>
              </a:lnSpc>
              <a:defRPr sz="2000"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14000"/>
              </a:lnSpc>
              <a:defRPr sz="1667"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14000"/>
              </a:lnSpc>
              <a:defRPr sz="1500"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14000"/>
              </a:lnSpc>
              <a:defRPr sz="1500"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14000"/>
              </a:lnSpc>
              <a:defRPr sz="1500"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82450F5B-4C01-43C1-A0E5-C1320D3C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13" y="127310"/>
            <a:ext cx="11357429" cy="634941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1E7776-2AFE-4F98-A619-1C922B566D0D}"/>
              </a:ext>
            </a:extLst>
          </p:cNvPr>
          <p:cNvSpPr/>
          <p:nvPr userDrawn="1"/>
        </p:nvSpPr>
        <p:spPr>
          <a:xfrm>
            <a:off x="2783633" y="6627169"/>
            <a:ext cx="66247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QNC summit 2025, Berlin, Leon.Koch@wmi.badw.de</a:t>
            </a:r>
            <a:endParaRPr lang="en-US" sz="1100" b="0" dirty="0">
              <a:solidFill>
                <a:schemeClr val="bg1">
                  <a:lumMod val="50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0815F2-2D8B-45B5-889A-B7580FFCAC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8" y="6455418"/>
            <a:ext cx="617515" cy="3214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04A7A0-F12A-414C-AC29-5260FB67D3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017" y="6339999"/>
            <a:ext cx="1162831" cy="55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8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rgbClr val="0031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4763733"/>
            <a:ext cx="12192000" cy="2094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4938462"/>
            <a:ext cx="10515600" cy="705599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  <a:latin typeface="Barlow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Autoren</a:t>
            </a:r>
            <a:br>
              <a:rPr lang="de-DE" dirty="0"/>
            </a:br>
            <a:r>
              <a:rPr lang="de-DE" dirty="0"/>
              <a:t>Autoren2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26924"/>
            <a:ext cx="2743200" cy="194552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fld id="{D3C87432-5B31-4D3B-9107-1FA7F65CC362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26924"/>
            <a:ext cx="4114800" cy="194552"/>
          </a:xfrm>
          <a:prstGeom prst="rect">
            <a:avLst/>
          </a:prstGeom>
        </p:spPr>
        <p:txBody>
          <a:bodyPr/>
          <a:lstStyle>
            <a:lvl1pPr>
              <a:defRPr>
                <a:latin typeface="Barlow" pitchFamily="2" charset="77"/>
              </a:defRPr>
            </a:lvl1pPr>
          </a:lstStyle>
          <a:p>
            <a:r>
              <a:rPr lang="de-DE" smtClean="0"/>
              <a:t>QNC summit, Berlin, Leon.Koch@wmi.badw.de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630532"/>
            <a:ext cx="10515600" cy="2952903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822458"/>
            <a:ext cx="10515600" cy="49371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pPr lvl="0"/>
            <a:r>
              <a:rPr lang="de-DE" dirty="0" err="1"/>
              <a:t>Affiliations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Affiliations2</a:t>
            </a:r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631" y="136524"/>
            <a:ext cx="1828179" cy="587556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569" y="127193"/>
            <a:ext cx="2600204" cy="5124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39" y="-89695"/>
            <a:ext cx="2027045" cy="95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55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044" y="1310915"/>
            <a:ext cx="11645381" cy="4866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fld id="{BE7FC624-FA97-4088-A99A-A6B5E3182E1D}" type="datetime1">
              <a:rPr lang="de-DE" smtClean="0"/>
              <a:t>13.05.2025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r>
              <a:rPr lang="de-DE" smtClean="0"/>
              <a:t>QNC summit, Berlin, Leon.Koch@wmi.badw.de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fld id="{C94FF15E-6159-46CB-B474-39E762A7A25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9761" y="2"/>
            <a:ext cx="10302240" cy="112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451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67" r:id="rId5"/>
    <p:sldLayoutId id="2147483676" r:id="rId6"/>
    <p:sldLayoutId id="2147483677" r:id="rId7"/>
    <p:sldLayoutId id="2147483678" r:id="rId8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rlow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rlow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rlow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044" y="1310915"/>
            <a:ext cx="11645381" cy="4866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fld id="{3FA0104C-99FE-47F8-B52E-B29ABE801E69}" type="datetime1">
              <a:rPr lang="de-DE" smtClean="0"/>
              <a:t>13.05.2025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r>
              <a:rPr lang="de-DE" smtClean="0"/>
              <a:t>QNC summit, Berlin, Leon.Koch@wmi.badw.de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Barlow" pitchFamily="2" charset="77"/>
              </a:defRPr>
            </a:lvl1pPr>
          </a:lstStyle>
          <a:p>
            <a:fld id="{C94FF15E-6159-46CB-B474-39E762A7A25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9761" y="2"/>
            <a:ext cx="10302240" cy="112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42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rlow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rlow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rlow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tiff"/><Relationship Id="rId5" Type="http://schemas.openxmlformats.org/officeDocument/2006/relationships/image" Target="../media/image45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7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hyperlink" Target="https://quantumai.google/static/site-assets/downloads/willow-spec-sheet.pdf" TargetMode="External"/><Relationship Id="rId5" Type="http://schemas.openxmlformats.org/officeDocument/2006/relationships/image" Target="../media/image240.png"/><Relationship Id="rId10" Type="http://schemas.openxmlformats.org/officeDocument/2006/relationships/image" Target="../media/image290.png"/><Relationship Id="rId4" Type="http://schemas.openxmlformats.org/officeDocument/2006/relationships/image" Target="../media/image230.png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10.png"/><Relationship Id="rId10" Type="http://schemas.openxmlformats.org/officeDocument/2006/relationships/hyperlink" Target="https://quantumai.google/static/site-assets/downloads/willow-spec-sheet.pdf" TargetMode="External"/><Relationship Id="rId4" Type="http://schemas.openxmlformats.org/officeDocument/2006/relationships/image" Target="../media/image300.png"/><Relationship Id="rId9" Type="http://schemas.openxmlformats.org/officeDocument/2006/relationships/image" Target="../media/image3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22.png"/><Relationship Id="rId7" Type="http://schemas.openxmlformats.org/officeDocument/2006/relationships/image" Target="../media/image3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Relationship Id="rId9" Type="http://schemas.openxmlformats.org/officeDocument/2006/relationships/hyperlink" Target="https://quantumai.google/static/site-assets/downloads/willow-spec-sheet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tiff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tiff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4.jpeg"/><Relationship Id="rId12" Type="http://schemas.openxmlformats.org/officeDocument/2006/relationships/image" Target="../media/image69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3.emf"/><Relationship Id="rId11" Type="http://schemas.openxmlformats.org/officeDocument/2006/relationships/image" Target="../media/image68.jpe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758A-BCA1-4127-8AE0-357E63FD9404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QNC summit, Berlin, Leon.Koch@wmi.badw.de</a:t>
            </a:r>
            <a:endParaRPr lang="de-DE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393"/>
          </a:xfrm>
        </p:spPr>
      </p:pic>
      <p:sp>
        <p:nvSpPr>
          <p:cNvPr id="12" name="Title 4"/>
          <p:cNvSpPr txBox="1">
            <a:spLocks/>
          </p:cNvSpPr>
          <p:nvPr/>
        </p:nvSpPr>
        <p:spPr>
          <a:xfrm>
            <a:off x="838200" y="1269182"/>
            <a:ext cx="10515600" cy="32756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de-DE" sz="4800" dirty="0" err="1" smtClean="0">
                <a:latin typeface="+mn-lt"/>
              </a:rPr>
              <a:t>Superconducting</a:t>
            </a:r>
            <a:r>
              <a:rPr lang="de-DE" sz="4800" dirty="0" smtClean="0">
                <a:latin typeface="+mn-lt"/>
              </a:rPr>
              <a:t> Quantum </a:t>
            </a:r>
            <a:r>
              <a:rPr lang="de-DE" sz="4800" dirty="0" err="1" smtClean="0">
                <a:latin typeface="+mn-lt"/>
              </a:rPr>
              <a:t>computers</a:t>
            </a:r>
            <a:endParaRPr lang="en-US" sz="4800" dirty="0">
              <a:latin typeface="+mn-lt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047999" y="5766958"/>
            <a:ext cx="61422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Technical University of Munich, TUM school of Natural Sciences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Walther-</a:t>
            </a:r>
            <a:r>
              <a:rPr lang="en-US" dirty="0" err="1" smtClean="0">
                <a:solidFill>
                  <a:schemeClr val="bg1"/>
                </a:solidFill>
              </a:rPr>
              <a:t>Meißner</a:t>
            </a:r>
            <a:r>
              <a:rPr lang="en-US" dirty="0" smtClean="0">
                <a:solidFill>
                  <a:schemeClr val="bg1"/>
                </a:solidFill>
              </a:rPr>
              <a:t>-Institute</a:t>
            </a:r>
            <a:r>
              <a:rPr lang="en-US" dirty="0">
                <a:solidFill>
                  <a:schemeClr val="bg1"/>
                </a:solidFill>
              </a:rPr>
              <a:t>, Germany</a:t>
            </a:r>
          </a:p>
          <a:p>
            <a:pPr algn="ctr"/>
            <a:endParaRPr lang="en-US" dirty="0"/>
          </a:p>
        </p:txBody>
      </p:sp>
      <p:sp>
        <p:nvSpPr>
          <p:cNvPr id="14" name="Rechteck 13"/>
          <p:cNvSpPr/>
          <p:nvPr/>
        </p:nvSpPr>
        <p:spPr>
          <a:xfrm>
            <a:off x="4807460" y="6471062"/>
            <a:ext cx="2623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Leon.Koch@wmi.badw.de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Fußzeilenplatzhalter 3"/>
          <p:cNvSpPr txBox="1">
            <a:spLocks/>
          </p:cNvSpPr>
          <p:nvPr/>
        </p:nvSpPr>
        <p:spPr>
          <a:xfrm>
            <a:off x="8180832" y="6517389"/>
            <a:ext cx="4057242" cy="276999"/>
          </a:xfrm>
          <a:prstGeom prst="rect">
            <a:avLst/>
          </a:prstGeom>
        </p:spPr>
        <p:txBody>
          <a:bodyPr vert="horz" wrap="square" lIns="91440" tIns="0" rIns="91440" bIns="0" rtlCol="0" anchor="ctr">
            <a:sp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 smtClean="0">
                <a:solidFill>
                  <a:schemeClr val="bg1"/>
                </a:solidFill>
                <a:latin typeface="+mn-lt"/>
              </a:rPr>
              <a:t>2nd </a:t>
            </a:r>
            <a:r>
              <a:rPr lang="de-DE" sz="1800" dirty="0">
                <a:solidFill>
                  <a:schemeClr val="bg1"/>
                </a:solidFill>
                <a:latin typeface="+mn-lt"/>
              </a:rPr>
              <a:t>W</a:t>
            </a:r>
            <a:r>
              <a:rPr lang="de-DE" sz="1800" dirty="0" smtClean="0">
                <a:solidFill>
                  <a:schemeClr val="bg1"/>
                </a:solidFill>
                <a:latin typeface="+mn-lt"/>
              </a:rPr>
              <a:t>orkshop on Silicon </a:t>
            </a:r>
            <a:r>
              <a:rPr lang="de-DE" sz="1800" dirty="0">
                <a:solidFill>
                  <a:schemeClr val="bg1"/>
                </a:solidFill>
                <a:latin typeface="+mn-lt"/>
              </a:rPr>
              <a:t>S</a:t>
            </a:r>
            <a:r>
              <a:rPr lang="de-DE" sz="1800" dirty="0" smtClean="0">
                <a:solidFill>
                  <a:schemeClr val="bg1"/>
                </a:solidFill>
                <a:latin typeface="+mn-lt"/>
              </a:rPr>
              <a:t>ensors, Berg</a:t>
            </a:r>
            <a:endParaRPr lang="de-DE" sz="1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086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04800" y="960698"/>
            <a:ext cx="5850903" cy="5501301"/>
          </a:xfrm>
        </p:spPr>
        <p:txBody>
          <a:bodyPr>
            <a:normAutofit fontScale="92500"/>
          </a:bodyPr>
          <a:lstStyle/>
          <a:p>
            <a:r>
              <a:rPr lang="en-AU" dirty="0" smtClean="0">
                <a:latin typeface="+mn-lt"/>
              </a:rPr>
              <a:t>Qubits are sensitive to single quasi particles </a:t>
            </a:r>
          </a:p>
          <a:p>
            <a:pPr lvl="1"/>
            <a:r>
              <a:rPr lang="en-AU" dirty="0" smtClean="0">
                <a:latin typeface="+mn-lt"/>
              </a:rPr>
              <a:t>exploit as </a:t>
            </a:r>
            <a:r>
              <a:rPr lang="en-AU" dirty="0" err="1" smtClean="0">
                <a:latin typeface="+mn-lt"/>
              </a:rPr>
              <a:t>meV</a:t>
            </a:r>
            <a:r>
              <a:rPr lang="en-AU" dirty="0" smtClean="0">
                <a:latin typeface="+mn-lt"/>
              </a:rPr>
              <a:t> phonon sensor </a:t>
            </a:r>
          </a:p>
          <a:p>
            <a:r>
              <a:rPr lang="en-AU" dirty="0" smtClean="0">
                <a:latin typeface="+mn-lt"/>
              </a:rPr>
              <a:t>Can be used to detect single THz photons</a:t>
            </a:r>
          </a:p>
          <a:p>
            <a:endParaRPr lang="en-AU" dirty="0" smtClean="0">
              <a:latin typeface="+mn-lt"/>
            </a:endParaRPr>
          </a:p>
          <a:p>
            <a:r>
              <a:rPr lang="en-AU" dirty="0">
                <a:latin typeface="+mn-lt"/>
              </a:rPr>
              <a:t>Easy signal </a:t>
            </a:r>
            <a:r>
              <a:rPr lang="en-AU" dirty="0" smtClean="0">
                <a:latin typeface="+mn-lt"/>
              </a:rPr>
              <a:t>readout</a:t>
            </a:r>
          </a:p>
          <a:p>
            <a:r>
              <a:rPr lang="en-AU" dirty="0" smtClean="0">
                <a:latin typeface="+mn-lt"/>
              </a:rPr>
              <a:t>Low thermal noise (</a:t>
            </a:r>
            <a:r>
              <a:rPr lang="en-AU" dirty="0" err="1" smtClean="0">
                <a:latin typeface="+mn-lt"/>
              </a:rPr>
              <a:t>mK</a:t>
            </a:r>
            <a:r>
              <a:rPr lang="en-AU" dirty="0" smtClean="0">
                <a:latin typeface="+mn-lt"/>
              </a:rPr>
              <a:t> environment) </a:t>
            </a:r>
          </a:p>
          <a:p>
            <a:r>
              <a:rPr lang="en-AU" dirty="0" smtClean="0">
                <a:latin typeface="+mn-lt"/>
              </a:rPr>
              <a:t>Low noise amplifiers (quantum limited)</a:t>
            </a:r>
          </a:p>
          <a:p>
            <a:endParaRPr lang="en-AU" dirty="0" smtClean="0">
              <a:latin typeface="+mn-lt"/>
            </a:endParaRPr>
          </a:p>
          <a:p>
            <a:r>
              <a:rPr lang="en-AU" dirty="0" smtClean="0">
                <a:latin typeface="+mn-lt"/>
              </a:rPr>
              <a:t>Qubit can be coupled to other systems and used for sensitive readout</a:t>
            </a:r>
            <a:endParaRPr lang="en-AU" dirty="0">
              <a:latin typeface="+mn-lt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758A-BCA1-4127-8AE0-357E63FD9404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+mn-lt"/>
              </a:rPr>
              <a:t>Superconducting Qubits as sensors</a:t>
            </a:r>
            <a:endParaRPr lang="en-AU" dirty="0">
              <a:latin typeface="+mn-lt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9528801" y="6534835"/>
            <a:ext cx="316338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500" dirty="0" smtClean="0">
                <a:solidFill>
                  <a:schemeClr val="bg1">
                    <a:lumMod val="50000"/>
                  </a:schemeClr>
                </a:solidFill>
              </a:rPr>
              <a:t>Fink et </a:t>
            </a:r>
            <a:r>
              <a:rPr lang="de-DE" sz="1500" dirty="0">
                <a:solidFill>
                  <a:schemeClr val="bg1">
                    <a:lumMod val="50000"/>
                  </a:schemeClr>
                </a:solidFill>
              </a:rPr>
              <a:t>al. </a:t>
            </a:r>
            <a:r>
              <a:rPr lang="de-DE" sz="1500" i="1" dirty="0" smtClean="0">
                <a:solidFill>
                  <a:schemeClr val="bg1">
                    <a:lumMod val="50000"/>
                  </a:schemeClr>
                </a:solidFill>
              </a:rPr>
              <a:t>PRA </a:t>
            </a:r>
            <a:r>
              <a:rPr lang="de-DE" sz="1500" dirty="0" smtClean="0">
                <a:solidFill>
                  <a:schemeClr val="bg1">
                    <a:lumMod val="50000"/>
                  </a:schemeClr>
                </a:solidFill>
              </a:rPr>
              <a:t>22.5 </a:t>
            </a:r>
            <a:r>
              <a:rPr lang="de-DE" sz="1500" dirty="0">
                <a:solidFill>
                  <a:schemeClr val="bg1">
                    <a:lumMod val="50000"/>
                  </a:schemeClr>
                </a:solidFill>
              </a:rPr>
              <a:t>(2024)</a:t>
            </a:r>
            <a:endParaRPr lang="en-AU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6201139" y="2025004"/>
            <a:ext cx="5912618" cy="3172044"/>
            <a:chOff x="6279382" y="2056563"/>
            <a:chExt cx="5912618" cy="3172044"/>
          </a:xfrm>
        </p:grpSpPr>
        <p:grpSp>
          <p:nvGrpSpPr>
            <p:cNvPr id="8" name="Gruppieren 7"/>
            <p:cNvGrpSpPr/>
            <p:nvPr/>
          </p:nvGrpSpPr>
          <p:grpSpPr>
            <a:xfrm>
              <a:off x="6279382" y="2056563"/>
              <a:ext cx="5912618" cy="3172044"/>
              <a:chOff x="6155703" y="3289955"/>
              <a:chExt cx="5912618" cy="3172044"/>
            </a:xfrm>
          </p:grpSpPr>
          <p:pic>
            <p:nvPicPr>
              <p:cNvPr id="6" name="Grafik 5"/>
              <p:cNvPicPr>
                <a:picLocks noChangeAspect="1"/>
              </p:cNvPicPr>
              <p:nvPr/>
            </p:nvPicPr>
            <p:blipFill rotWithShape="1">
              <a:blip r:embed="rId2"/>
              <a:srcRect l="5494" t="2770" b="4972"/>
              <a:stretch/>
            </p:blipFill>
            <p:spPr>
              <a:xfrm>
                <a:off x="6155703" y="3322873"/>
                <a:ext cx="5912618" cy="3139126"/>
              </a:xfrm>
              <a:prstGeom prst="rect">
                <a:avLst/>
              </a:prstGeom>
            </p:spPr>
          </p:pic>
          <p:sp>
            <p:nvSpPr>
              <p:cNvPr id="7" name="Rechteck 6"/>
              <p:cNvSpPr/>
              <p:nvPr/>
            </p:nvSpPr>
            <p:spPr>
              <a:xfrm>
                <a:off x="7202077" y="3289955"/>
                <a:ext cx="4866243" cy="8672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10" name="Rechteck 9"/>
            <p:cNvSpPr/>
            <p:nvPr/>
          </p:nvSpPr>
          <p:spPr>
            <a:xfrm>
              <a:off x="6279382" y="2564090"/>
              <a:ext cx="460783" cy="490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05667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0848B0-B36C-09A5-F702-284EF1059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013B-BC91-46CD-BFBD-E08E470173C1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8F19BA-A6AC-43C5-AF7D-37F14E348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n-lt"/>
              </a:rPr>
              <a:t>Supraleitende </a:t>
            </a:r>
            <a:r>
              <a:rPr lang="de-DE" dirty="0">
                <a:latin typeface="+mn-lt"/>
              </a:rPr>
              <a:t>Q</a:t>
            </a:r>
            <a:r>
              <a:rPr lang="de-DE" dirty="0" smtClean="0">
                <a:latin typeface="+mn-lt"/>
              </a:rPr>
              <a:t>uantencomputer</a:t>
            </a:r>
            <a:endParaRPr lang="en-US" dirty="0">
              <a:latin typeface="+mn-lt"/>
            </a:endParaRPr>
          </a:p>
        </p:txBody>
      </p:sp>
      <p:pic>
        <p:nvPicPr>
          <p:cNvPr id="29" name="Grafik 22">
            <a:extLst>
              <a:ext uri="{FF2B5EF4-FFF2-40B4-BE49-F238E27FC236}">
                <a16:creationId xmlns:a16="http://schemas.microsoft.com/office/drawing/2014/main" id="{28FE548B-DF6C-F9F1-45A7-7A6096125AD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46"/>
          <a:stretch/>
        </p:blipFill>
        <p:spPr bwMode="auto">
          <a:xfrm>
            <a:off x="224084" y="1255515"/>
            <a:ext cx="2712928" cy="475572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1">
                <a:extLst>
                  <a:ext uri="{FF2B5EF4-FFF2-40B4-BE49-F238E27FC236}">
                    <a16:creationId xmlns:a16="http://schemas.microsoft.com/office/drawing/2014/main" id="{38DBEB5D-3B48-3046-7294-BD157B785B83}"/>
                  </a:ext>
                </a:extLst>
              </p:cNvPr>
              <p:cNvSpPr/>
              <p:nvPr/>
            </p:nvSpPr>
            <p:spPr bwMode="auto">
              <a:xfrm>
                <a:off x="3235058" y="1213808"/>
                <a:ext cx="6584474" cy="2015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defTabSz="457182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defRPr/>
                </a:pPr>
                <a:r>
                  <a:rPr lang="en-AU" sz="2000" b="1" i="0" u="none" strike="noStrike" cap="none" spc="0" dirty="0" smtClean="0">
                    <a:solidFill>
                      <a:srgbClr val="003160"/>
                    </a:solidFill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Features</a:t>
                </a:r>
                <a:endParaRPr lang="en-AU" sz="2000" b="0" i="0" u="none" strike="noStrike" cap="none" spc="0" dirty="0">
                  <a:solidFill>
                    <a:srgbClr val="003160"/>
                  </a:solidFill>
                  <a:ea typeface="Open Sans Regular" panose="020B0606030504020204" pitchFamily="34" charset="0"/>
                  <a:cs typeface="Open Sans Regular" panose="020B0606030504020204" pitchFamily="34" charset="0"/>
                </a:endParaRPr>
              </a:p>
              <a:p>
                <a:pPr marL="342900" marR="0" indent="-342900" algn="l" defTabSz="45718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3160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AU" sz="2000" dirty="0" smtClean="0">
                    <a:solidFill>
                      <a:schemeClr val="tx1"/>
                    </a:solidFill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Artificial atoms</a:t>
                </a:r>
              </a:p>
              <a:p>
                <a:pPr marL="342900" marR="0" indent="-342900" algn="l" defTabSz="45718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3160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AU" sz="2000" b="0" i="0" u="none" strike="noStrike" cap="none" spc="0" dirty="0" smtClean="0"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Individual control</a:t>
                </a:r>
                <a:endParaRPr lang="en-AU" sz="2000" b="0" i="0" u="none" strike="noStrike" cap="none" spc="0" dirty="0">
                  <a:solidFill>
                    <a:schemeClr val="tx1"/>
                  </a:solidFill>
                  <a:ea typeface="Open Sans Regular" panose="020B0606030504020204" pitchFamily="34" charset="0"/>
                  <a:cs typeface="Open Sans Regular" panose="020B0606030504020204" pitchFamily="34" charset="0"/>
                </a:endParaRPr>
              </a:p>
              <a:p>
                <a:pPr marL="342900" marR="0" indent="-342900" algn="l" defTabSz="45718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3160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AU" sz="2000" b="0" i="0" u="none" strike="noStrike" cap="none" spc="0" dirty="0" smtClean="0">
                    <a:solidFill>
                      <a:schemeClr val="tx1"/>
                    </a:solidFill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Typical </a:t>
                </a:r>
                <a:r>
                  <a:rPr lang="en-AU" sz="2000" b="0" i="0" u="none" strike="noStrike" cap="none" spc="0" dirty="0">
                    <a:solidFill>
                      <a:schemeClr val="tx1"/>
                    </a:solidFill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frequencies: </a:t>
                </a:r>
                <a14:m>
                  <m:oMath xmlns:m="http://schemas.openxmlformats.org/officeDocument/2006/math">
                    <m:r>
                      <a:rPr lang="en-AU" sz="2000" b="0" i="1" u="none" strike="noStrike" cap="none" spc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  <a:cs typeface="Cambria Math"/>
                      </a:rPr>
                      <m:t>0</m:t>
                    </m:r>
                    <m:r>
                      <a:rPr lang="en-AU" sz="2000" b="0" i="1" u="none" strike="noStrike" cap="none" spc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  <a:cs typeface="Cambria Math"/>
                      </a:rPr>
                      <m:t>.</m:t>
                    </m:r>
                    <m:r>
                      <a:rPr lang="en-AU" sz="2000" b="0" i="1" u="none" strike="noStrike" cap="none" spc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  <a:cs typeface="Cambria Math"/>
                      </a:rPr>
                      <m:t>1</m:t>
                    </m:r>
                    <m:r>
                      <a:rPr lang="en-AU" sz="2000" i="1" u="none" strike="noStrike" cap="none" spc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  <a:cs typeface="Cambria Math"/>
                      </a:rPr>
                      <m:t>−</m:t>
                    </m:r>
                    <m:r>
                      <a:rPr lang="en-AU" sz="2000" i="1" u="none" strike="noStrike" cap="none" spc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  <a:cs typeface="Cambria Math"/>
                      </a:rPr>
                      <m:t>10</m:t>
                    </m:r>
                  </m:oMath>
                </a14:m>
                <a:r>
                  <a:rPr lang="en-AU" sz="2000" b="0" i="0" u="none" strike="noStrike" cap="none" spc="0" dirty="0">
                    <a:solidFill>
                      <a:schemeClr val="tx1"/>
                    </a:solidFill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 GHz (microwave range)</a:t>
                </a:r>
              </a:p>
              <a:p>
                <a:pPr marL="342900" marR="0" indent="-342900" algn="l" defTabSz="45718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3160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AU" sz="2000" b="0" i="0" u="none" strike="noStrike" cap="none" spc="0" dirty="0">
                    <a:solidFill>
                      <a:schemeClr val="tx1"/>
                    </a:solidFill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Fast gates on 10 ns timescales </a:t>
                </a:r>
                <a:endParaRPr lang="en-AU" sz="2000" b="0" i="0" u="none" strike="noStrike" cap="none" spc="0" dirty="0" smtClean="0">
                  <a:solidFill>
                    <a:schemeClr val="tx1"/>
                  </a:solidFill>
                  <a:ea typeface="Open Sans Regular" panose="020B0606030504020204" pitchFamily="34" charset="0"/>
                  <a:cs typeface="Open Sans Regular" panose="020B0606030504020204" pitchFamily="34" charset="0"/>
                </a:endParaRPr>
              </a:p>
              <a:p>
                <a:pPr marL="342900" marR="0" indent="-342900" algn="l" defTabSz="457182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3160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en-AU" sz="2000" b="0" i="0" u="none" strike="noStrike" cap="none" spc="0" dirty="0" smtClean="0">
                    <a:solidFill>
                      <a:schemeClr val="tx1"/>
                    </a:solidFill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Semiconductor tools used for fabrication</a:t>
                </a:r>
                <a:endParaRPr lang="en-AU" sz="2000" b="0" i="0" u="none" strike="noStrike" cap="none" spc="0" dirty="0">
                  <a:solidFill>
                    <a:schemeClr val="tx1"/>
                  </a:solidFill>
                  <a:ea typeface="Open Sans Regular" panose="020B0606030504020204" pitchFamily="34" charset="0"/>
                  <a:cs typeface="Open Sans Regular" panose="020B0606030504020204" pitchFamily="34" charset="0"/>
                </a:endParaRPr>
              </a:p>
            </p:txBody>
          </p:sp>
        </mc:Choice>
        <mc:Fallback>
          <p:sp>
            <p:nvSpPr>
              <p:cNvPr id="30" name="Rectangle 1">
                <a:extLst>
                  <a:ext uri="{FF2B5EF4-FFF2-40B4-BE49-F238E27FC236}">
                    <a16:creationId xmlns:a16="http://schemas.microsoft.com/office/drawing/2014/main" id="{38DBEB5D-3B48-3046-7294-BD157B785B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058" y="1213808"/>
                <a:ext cx="6584474" cy="2015936"/>
              </a:xfrm>
              <a:prstGeom prst="rect">
                <a:avLst/>
              </a:prstGeom>
              <a:blipFill>
                <a:blip r:embed="rId4"/>
                <a:stretch>
                  <a:fillRect l="-1019" t="-1511" b="-453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E93AE2AE-D68C-20EE-9CC8-9C81645ACBAC}"/>
              </a:ext>
            </a:extLst>
          </p:cNvPr>
          <p:cNvGrpSpPr/>
          <p:nvPr/>
        </p:nvGrpSpPr>
        <p:grpSpPr>
          <a:xfrm>
            <a:off x="1237960" y="4071480"/>
            <a:ext cx="4386966" cy="2297685"/>
            <a:chOff x="1193006" y="4806805"/>
            <a:chExt cx="4386966" cy="2297685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9B12D6F-86FF-6665-813D-A7E0994F8E58}"/>
                </a:ext>
              </a:extLst>
            </p:cNvPr>
            <p:cNvSpPr/>
            <p:nvPr/>
          </p:nvSpPr>
          <p:spPr>
            <a:xfrm>
              <a:off x="1670196" y="5726413"/>
              <a:ext cx="2139318" cy="975985"/>
            </a:xfrm>
            <a:custGeom>
              <a:avLst/>
              <a:gdLst>
                <a:gd name="connsiteX0" fmla="*/ 1639545 w 2139318"/>
                <a:gd name="connsiteY0" fmla="*/ 0 h 975985"/>
                <a:gd name="connsiteX1" fmla="*/ 2139318 w 2139318"/>
                <a:gd name="connsiteY1" fmla="*/ 828890 h 975985"/>
                <a:gd name="connsiteX2" fmla="*/ 78287 w 2139318"/>
                <a:gd name="connsiteY2" fmla="*/ 975985 h 975985"/>
                <a:gd name="connsiteX3" fmla="*/ 92319 w 2139318"/>
                <a:gd name="connsiteY3" fmla="*/ 958979 h 975985"/>
                <a:gd name="connsiteX4" fmla="*/ 134302 w 2139318"/>
                <a:gd name="connsiteY4" fmla="*/ 821536 h 975985"/>
                <a:gd name="connsiteX5" fmla="*/ 25920 w 2139318"/>
                <a:gd name="connsiteY5" fmla="*/ 617694 h 975985"/>
                <a:gd name="connsiteX6" fmla="*/ 0 w 2139318"/>
                <a:gd name="connsiteY6" fmla="*/ 603625 h 975985"/>
                <a:gd name="connsiteX7" fmla="*/ 1639545 w 2139318"/>
                <a:gd name="connsiteY7" fmla="*/ 0 h 97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39318" h="975985">
                  <a:moveTo>
                    <a:pt x="1639545" y="0"/>
                  </a:moveTo>
                  <a:lnTo>
                    <a:pt x="2139318" y="828890"/>
                  </a:lnTo>
                  <a:lnTo>
                    <a:pt x="78287" y="975985"/>
                  </a:lnTo>
                  <a:lnTo>
                    <a:pt x="92319" y="958979"/>
                  </a:lnTo>
                  <a:cubicBezTo>
                    <a:pt x="118825" y="919745"/>
                    <a:pt x="134302" y="872448"/>
                    <a:pt x="134302" y="821536"/>
                  </a:cubicBezTo>
                  <a:cubicBezTo>
                    <a:pt x="134302" y="736683"/>
                    <a:pt x="91310" y="661871"/>
                    <a:pt x="25920" y="617694"/>
                  </a:cubicBezTo>
                  <a:lnTo>
                    <a:pt x="0" y="603625"/>
                  </a:lnTo>
                  <a:lnTo>
                    <a:pt x="1639545" y="0"/>
                  </a:ln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28575">
              <a:solidFill>
                <a:srgbClr val="1D89B7"/>
              </a:solidFill>
            </a:ln>
            <a:effectLst/>
          </p:spPr>
          <p:txBody>
            <a:bodyPr lIns="73671" tIns="36835" rIns="73671" bIns="36835" rtlCol="0" anchor="ctr"/>
            <a:lstStyle/>
            <a:p>
              <a:pPr>
                <a:lnSpc>
                  <a:spcPct val="110000"/>
                </a:lnSpc>
              </a:pPr>
              <a:endParaRPr lang="en-US" sz="1650">
                <a:solidFill>
                  <a:srgbClr val="FFFFFF"/>
                </a:solidFill>
                <a:latin typeface="Barlow"/>
              </a:endParaRPr>
            </a:p>
          </p:txBody>
        </p:sp>
        <p:pic>
          <p:nvPicPr>
            <p:cNvPr id="33" name="Grafik 5">
              <a:extLst>
                <a:ext uri="{FF2B5EF4-FFF2-40B4-BE49-F238E27FC236}">
                  <a16:creationId xmlns:a16="http://schemas.microsoft.com/office/drawing/2014/main" id="{AF04FC40-D155-AE0A-CA8B-899BC3ED5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05578" y="4806805"/>
              <a:ext cx="2474394" cy="1800722"/>
            </a:xfrm>
            <a:prstGeom prst="rect">
              <a:avLst/>
            </a:prstGeom>
          </p:spPr>
        </p:pic>
        <p:pic>
          <p:nvPicPr>
            <p:cNvPr id="34" name="Graphic 33" descr="Magnifying glass with solid fill">
              <a:extLst>
                <a:ext uri="{FF2B5EF4-FFF2-40B4-BE49-F238E27FC236}">
                  <a16:creationId xmlns:a16="http://schemas.microsoft.com/office/drawing/2014/main" id="{57632CE0-145D-1655-1724-8E2546663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93006" y="6190090"/>
              <a:ext cx="914400" cy="9144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AB47087-1282-3B91-861B-D778F8FA7A5B}"/>
              </a:ext>
            </a:extLst>
          </p:cNvPr>
          <p:cNvGrpSpPr/>
          <p:nvPr/>
        </p:nvGrpSpPr>
        <p:grpSpPr>
          <a:xfrm>
            <a:off x="3997276" y="3639715"/>
            <a:ext cx="4272040" cy="2370898"/>
            <a:chOff x="3840597" y="3620150"/>
            <a:chExt cx="4272040" cy="2370898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4BBEE65-2ADA-4EE8-5856-3956DADEB4D5}"/>
                </a:ext>
              </a:extLst>
            </p:cNvPr>
            <p:cNvSpPr/>
            <p:nvPr/>
          </p:nvSpPr>
          <p:spPr>
            <a:xfrm>
              <a:off x="4262447" y="3620150"/>
              <a:ext cx="1454526" cy="2368184"/>
            </a:xfrm>
            <a:custGeom>
              <a:avLst/>
              <a:gdLst>
                <a:gd name="connsiteX0" fmla="*/ 1396607 w 1396607"/>
                <a:gd name="connsiteY0" fmla="*/ 0 h 2304684"/>
                <a:gd name="connsiteX1" fmla="*/ 1396607 w 1396607"/>
                <a:gd name="connsiteY1" fmla="*/ 2304684 h 2304684"/>
                <a:gd name="connsiteX2" fmla="*/ 0 w 1396607"/>
                <a:gd name="connsiteY2" fmla="*/ 2268012 h 2304684"/>
                <a:gd name="connsiteX3" fmla="*/ 13117 w 1396607"/>
                <a:gd name="connsiteY3" fmla="*/ 2266689 h 2304684"/>
                <a:gd name="connsiteX4" fmla="*/ 205759 w 1396607"/>
                <a:gd name="connsiteY4" fmla="*/ 2030326 h 2304684"/>
                <a:gd name="connsiteX5" fmla="*/ 58405 w 1396607"/>
                <a:gd name="connsiteY5" fmla="*/ 1808021 h 2304684"/>
                <a:gd name="connsiteX6" fmla="*/ 20599 w 1396607"/>
                <a:gd name="connsiteY6" fmla="*/ 1796286 h 2304684"/>
                <a:gd name="connsiteX7" fmla="*/ 1396607 w 1396607"/>
                <a:gd name="connsiteY7" fmla="*/ 0 h 2304684"/>
                <a:gd name="connsiteX0" fmla="*/ 1396607 w 1460107"/>
                <a:gd name="connsiteY0" fmla="*/ 0 h 3123834"/>
                <a:gd name="connsiteX1" fmla="*/ 1460107 w 1460107"/>
                <a:gd name="connsiteY1" fmla="*/ 3123834 h 3123834"/>
                <a:gd name="connsiteX2" fmla="*/ 0 w 1460107"/>
                <a:gd name="connsiteY2" fmla="*/ 2268012 h 3123834"/>
                <a:gd name="connsiteX3" fmla="*/ 13117 w 1460107"/>
                <a:gd name="connsiteY3" fmla="*/ 2266689 h 3123834"/>
                <a:gd name="connsiteX4" fmla="*/ 205759 w 1460107"/>
                <a:gd name="connsiteY4" fmla="*/ 2030326 h 3123834"/>
                <a:gd name="connsiteX5" fmla="*/ 58405 w 1460107"/>
                <a:gd name="connsiteY5" fmla="*/ 1808021 h 3123834"/>
                <a:gd name="connsiteX6" fmla="*/ 20599 w 1460107"/>
                <a:gd name="connsiteY6" fmla="*/ 1796286 h 3123834"/>
                <a:gd name="connsiteX7" fmla="*/ 1396607 w 1460107"/>
                <a:gd name="connsiteY7" fmla="*/ 0 h 3123834"/>
                <a:gd name="connsiteX0" fmla="*/ 1447407 w 1460107"/>
                <a:gd name="connsiteY0" fmla="*/ 0 h 2342784"/>
                <a:gd name="connsiteX1" fmla="*/ 1460107 w 1460107"/>
                <a:gd name="connsiteY1" fmla="*/ 2342784 h 2342784"/>
                <a:gd name="connsiteX2" fmla="*/ 0 w 1460107"/>
                <a:gd name="connsiteY2" fmla="*/ 1486962 h 2342784"/>
                <a:gd name="connsiteX3" fmla="*/ 13117 w 1460107"/>
                <a:gd name="connsiteY3" fmla="*/ 1485639 h 2342784"/>
                <a:gd name="connsiteX4" fmla="*/ 205759 w 1460107"/>
                <a:gd name="connsiteY4" fmla="*/ 1249276 h 2342784"/>
                <a:gd name="connsiteX5" fmla="*/ 58405 w 1460107"/>
                <a:gd name="connsiteY5" fmla="*/ 1026971 h 2342784"/>
                <a:gd name="connsiteX6" fmla="*/ 20599 w 1460107"/>
                <a:gd name="connsiteY6" fmla="*/ 1015236 h 2342784"/>
                <a:gd name="connsiteX7" fmla="*/ 1447407 w 1460107"/>
                <a:gd name="connsiteY7" fmla="*/ 0 h 2342784"/>
                <a:gd name="connsiteX0" fmla="*/ 1447407 w 1460107"/>
                <a:gd name="connsiteY0" fmla="*/ 0 h 2304684"/>
                <a:gd name="connsiteX1" fmla="*/ 1460107 w 1460107"/>
                <a:gd name="connsiteY1" fmla="*/ 2304684 h 2304684"/>
                <a:gd name="connsiteX2" fmla="*/ 0 w 1460107"/>
                <a:gd name="connsiteY2" fmla="*/ 1486962 h 2304684"/>
                <a:gd name="connsiteX3" fmla="*/ 13117 w 1460107"/>
                <a:gd name="connsiteY3" fmla="*/ 1485639 h 2304684"/>
                <a:gd name="connsiteX4" fmla="*/ 205759 w 1460107"/>
                <a:gd name="connsiteY4" fmla="*/ 1249276 h 2304684"/>
                <a:gd name="connsiteX5" fmla="*/ 58405 w 1460107"/>
                <a:gd name="connsiteY5" fmla="*/ 1026971 h 2304684"/>
                <a:gd name="connsiteX6" fmla="*/ 20599 w 1460107"/>
                <a:gd name="connsiteY6" fmla="*/ 1015236 h 2304684"/>
                <a:gd name="connsiteX7" fmla="*/ 1447407 w 1460107"/>
                <a:gd name="connsiteY7" fmla="*/ 0 h 2304684"/>
                <a:gd name="connsiteX0" fmla="*/ 1453757 w 1460107"/>
                <a:gd name="connsiteY0" fmla="*/ 0 h 2349134"/>
                <a:gd name="connsiteX1" fmla="*/ 1460107 w 1460107"/>
                <a:gd name="connsiteY1" fmla="*/ 2349134 h 2349134"/>
                <a:gd name="connsiteX2" fmla="*/ 0 w 1460107"/>
                <a:gd name="connsiteY2" fmla="*/ 1531412 h 2349134"/>
                <a:gd name="connsiteX3" fmla="*/ 13117 w 1460107"/>
                <a:gd name="connsiteY3" fmla="*/ 1530089 h 2349134"/>
                <a:gd name="connsiteX4" fmla="*/ 205759 w 1460107"/>
                <a:gd name="connsiteY4" fmla="*/ 1293726 h 2349134"/>
                <a:gd name="connsiteX5" fmla="*/ 58405 w 1460107"/>
                <a:gd name="connsiteY5" fmla="*/ 1071421 h 2349134"/>
                <a:gd name="connsiteX6" fmla="*/ 20599 w 1460107"/>
                <a:gd name="connsiteY6" fmla="*/ 1059686 h 2349134"/>
                <a:gd name="connsiteX7" fmla="*/ 1453757 w 1460107"/>
                <a:gd name="connsiteY7" fmla="*/ 0 h 2349134"/>
                <a:gd name="connsiteX0" fmla="*/ 1453757 w 1454526"/>
                <a:gd name="connsiteY0" fmla="*/ 0 h 2368184"/>
                <a:gd name="connsiteX1" fmla="*/ 1447407 w 1454526"/>
                <a:gd name="connsiteY1" fmla="*/ 2368184 h 2368184"/>
                <a:gd name="connsiteX2" fmla="*/ 0 w 1454526"/>
                <a:gd name="connsiteY2" fmla="*/ 1531412 h 2368184"/>
                <a:gd name="connsiteX3" fmla="*/ 13117 w 1454526"/>
                <a:gd name="connsiteY3" fmla="*/ 1530089 h 2368184"/>
                <a:gd name="connsiteX4" fmla="*/ 205759 w 1454526"/>
                <a:gd name="connsiteY4" fmla="*/ 1293726 h 2368184"/>
                <a:gd name="connsiteX5" fmla="*/ 58405 w 1454526"/>
                <a:gd name="connsiteY5" fmla="*/ 1071421 h 2368184"/>
                <a:gd name="connsiteX6" fmla="*/ 20599 w 1454526"/>
                <a:gd name="connsiteY6" fmla="*/ 1059686 h 2368184"/>
                <a:gd name="connsiteX7" fmla="*/ 1453757 w 1454526"/>
                <a:gd name="connsiteY7" fmla="*/ 0 h 236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4526" h="2368184">
                  <a:moveTo>
                    <a:pt x="1453757" y="0"/>
                  </a:moveTo>
                  <a:cubicBezTo>
                    <a:pt x="1457990" y="780928"/>
                    <a:pt x="1443174" y="1587256"/>
                    <a:pt x="1447407" y="2368184"/>
                  </a:cubicBezTo>
                  <a:lnTo>
                    <a:pt x="0" y="1531412"/>
                  </a:lnTo>
                  <a:lnTo>
                    <a:pt x="13117" y="1530089"/>
                  </a:lnTo>
                  <a:cubicBezTo>
                    <a:pt x="123058" y="1507593"/>
                    <a:pt x="205759" y="1410317"/>
                    <a:pt x="205759" y="1293726"/>
                  </a:cubicBezTo>
                  <a:cubicBezTo>
                    <a:pt x="205759" y="1193791"/>
                    <a:pt x="144999" y="1108047"/>
                    <a:pt x="58405" y="1071421"/>
                  </a:cubicBezTo>
                  <a:lnTo>
                    <a:pt x="20599" y="1059686"/>
                  </a:lnTo>
                  <a:lnTo>
                    <a:pt x="1453757" y="0"/>
                  </a:ln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28575">
              <a:solidFill>
                <a:srgbClr val="1D89B7"/>
              </a:solidFill>
            </a:ln>
            <a:effectLst/>
          </p:spPr>
          <p:txBody>
            <a:bodyPr lIns="73671" tIns="36835" rIns="73671" bIns="36835" rtlCol="0" anchor="ctr"/>
            <a:lstStyle/>
            <a:p>
              <a:pPr>
                <a:lnSpc>
                  <a:spcPct val="110000"/>
                </a:lnSpc>
              </a:pPr>
              <a:endParaRPr lang="en-US" sz="1650">
                <a:solidFill>
                  <a:srgbClr val="FFFFFF"/>
                </a:solidFill>
                <a:latin typeface="Barlow"/>
              </a:endParaRPr>
            </a:p>
          </p:txBody>
        </p:sp>
        <p:pic>
          <p:nvPicPr>
            <p:cNvPr id="40" name="Graphic 39" descr="Magnifying glass with solid fill">
              <a:extLst>
                <a:ext uri="{FF2B5EF4-FFF2-40B4-BE49-F238E27FC236}">
                  <a16:creationId xmlns:a16="http://schemas.microsoft.com/office/drawing/2014/main" id="{BBFB0096-9C04-CA32-EC6D-A81BEC2B9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40597" y="4564364"/>
              <a:ext cx="914400" cy="914400"/>
            </a:xfrm>
            <a:prstGeom prst="rect">
              <a:avLst/>
            </a:prstGeom>
          </p:spPr>
        </p:pic>
        <p:pic>
          <p:nvPicPr>
            <p:cNvPr id="41" name="Grafik 7">
              <a:extLst>
                <a:ext uri="{FF2B5EF4-FFF2-40B4-BE49-F238E27FC236}">
                  <a16:creationId xmlns:a16="http://schemas.microsoft.com/office/drawing/2014/main" id="{5346439D-CCB0-C11E-8106-DE2B6816C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14766" y="3625588"/>
              <a:ext cx="2397871" cy="236546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E1BD09A-1690-BF5D-0E6C-AE7662891F83}"/>
              </a:ext>
            </a:extLst>
          </p:cNvPr>
          <p:cNvGrpSpPr/>
          <p:nvPr/>
        </p:nvGrpSpPr>
        <p:grpSpPr>
          <a:xfrm>
            <a:off x="7159617" y="3639096"/>
            <a:ext cx="4913325" cy="2369266"/>
            <a:chOff x="6994515" y="3641878"/>
            <a:chExt cx="4913325" cy="2369266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54285FD-3C45-3649-D507-4D8D19E38384}"/>
                </a:ext>
              </a:extLst>
            </p:cNvPr>
            <p:cNvSpPr/>
            <p:nvPr/>
          </p:nvSpPr>
          <p:spPr>
            <a:xfrm>
              <a:off x="7647148" y="3654464"/>
              <a:ext cx="679537" cy="2349929"/>
            </a:xfrm>
            <a:custGeom>
              <a:avLst/>
              <a:gdLst>
                <a:gd name="connsiteX0" fmla="*/ 772518 w 772518"/>
                <a:gd name="connsiteY0" fmla="*/ 0 h 2304685"/>
                <a:gd name="connsiteX1" fmla="*/ 772518 w 772518"/>
                <a:gd name="connsiteY1" fmla="*/ 2304685 h 2304685"/>
                <a:gd name="connsiteX2" fmla="*/ 6816 w 772518"/>
                <a:gd name="connsiteY2" fmla="*/ 1315562 h 2304685"/>
                <a:gd name="connsiteX3" fmla="*/ 25283 w 772518"/>
                <a:gd name="connsiteY3" fmla="*/ 1305539 h 2304685"/>
                <a:gd name="connsiteX4" fmla="*/ 126071 w 772518"/>
                <a:gd name="connsiteY4" fmla="*/ 1115980 h 2304685"/>
                <a:gd name="connsiteX5" fmla="*/ 25283 w 772518"/>
                <a:gd name="connsiteY5" fmla="*/ 926421 h 2304685"/>
                <a:gd name="connsiteX6" fmla="*/ 0 w 772518"/>
                <a:gd name="connsiteY6" fmla="*/ 912698 h 2304685"/>
                <a:gd name="connsiteX7" fmla="*/ 772518 w 772518"/>
                <a:gd name="connsiteY7" fmla="*/ 0 h 2304685"/>
                <a:gd name="connsiteX0" fmla="*/ 772518 w 777970"/>
                <a:gd name="connsiteY0" fmla="*/ 0 h 2376123"/>
                <a:gd name="connsiteX1" fmla="*/ 777970 w 777970"/>
                <a:gd name="connsiteY1" fmla="*/ 2376123 h 2376123"/>
                <a:gd name="connsiteX2" fmla="*/ 6816 w 777970"/>
                <a:gd name="connsiteY2" fmla="*/ 1315562 h 2376123"/>
                <a:gd name="connsiteX3" fmla="*/ 25283 w 777970"/>
                <a:gd name="connsiteY3" fmla="*/ 1305539 h 2376123"/>
                <a:gd name="connsiteX4" fmla="*/ 126071 w 777970"/>
                <a:gd name="connsiteY4" fmla="*/ 1115980 h 2376123"/>
                <a:gd name="connsiteX5" fmla="*/ 25283 w 777970"/>
                <a:gd name="connsiteY5" fmla="*/ 926421 h 2376123"/>
                <a:gd name="connsiteX6" fmla="*/ 0 w 777970"/>
                <a:gd name="connsiteY6" fmla="*/ 912698 h 2376123"/>
                <a:gd name="connsiteX7" fmla="*/ 772518 w 777970"/>
                <a:gd name="connsiteY7" fmla="*/ 0 h 2376123"/>
                <a:gd name="connsiteX0" fmla="*/ 772518 w 777970"/>
                <a:gd name="connsiteY0" fmla="*/ 0 h 2349929"/>
                <a:gd name="connsiteX1" fmla="*/ 777970 w 777970"/>
                <a:gd name="connsiteY1" fmla="*/ 2349929 h 2349929"/>
                <a:gd name="connsiteX2" fmla="*/ 6816 w 777970"/>
                <a:gd name="connsiteY2" fmla="*/ 1315562 h 2349929"/>
                <a:gd name="connsiteX3" fmla="*/ 25283 w 777970"/>
                <a:gd name="connsiteY3" fmla="*/ 1305539 h 2349929"/>
                <a:gd name="connsiteX4" fmla="*/ 126071 w 777970"/>
                <a:gd name="connsiteY4" fmla="*/ 1115980 h 2349929"/>
                <a:gd name="connsiteX5" fmla="*/ 25283 w 777970"/>
                <a:gd name="connsiteY5" fmla="*/ 926421 h 2349929"/>
                <a:gd name="connsiteX6" fmla="*/ 0 w 777970"/>
                <a:gd name="connsiteY6" fmla="*/ 912698 h 2349929"/>
                <a:gd name="connsiteX7" fmla="*/ 772518 w 777970"/>
                <a:gd name="connsiteY7" fmla="*/ 0 h 2349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7970" h="2349929">
                  <a:moveTo>
                    <a:pt x="772518" y="0"/>
                  </a:moveTo>
                  <a:cubicBezTo>
                    <a:pt x="774335" y="792041"/>
                    <a:pt x="776153" y="1557888"/>
                    <a:pt x="777970" y="2349929"/>
                  </a:cubicBezTo>
                  <a:lnTo>
                    <a:pt x="6816" y="1315562"/>
                  </a:lnTo>
                  <a:lnTo>
                    <a:pt x="25283" y="1305539"/>
                  </a:lnTo>
                  <a:cubicBezTo>
                    <a:pt x="86092" y="1264458"/>
                    <a:pt x="126071" y="1194888"/>
                    <a:pt x="126071" y="1115980"/>
                  </a:cubicBezTo>
                  <a:cubicBezTo>
                    <a:pt x="126071" y="1037073"/>
                    <a:pt x="86092" y="967503"/>
                    <a:pt x="25283" y="926421"/>
                  </a:cubicBezTo>
                  <a:lnTo>
                    <a:pt x="0" y="912698"/>
                  </a:lnTo>
                  <a:lnTo>
                    <a:pt x="772518" y="0"/>
                  </a:ln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28575">
              <a:solidFill>
                <a:srgbClr val="1D89B7"/>
              </a:solidFill>
            </a:ln>
            <a:effectLst/>
          </p:spPr>
          <p:txBody>
            <a:bodyPr lIns="73671" tIns="36835" rIns="73671" bIns="36835" rtlCol="0" anchor="ctr"/>
            <a:lstStyle/>
            <a:p>
              <a:pPr>
                <a:lnSpc>
                  <a:spcPct val="110000"/>
                </a:lnSpc>
              </a:pPr>
              <a:endParaRPr lang="en-US" sz="1650">
                <a:solidFill>
                  <a:srgbClr val="FFFFFF"/>
                </a:solidFill>
                <a:latin typeface="Barlow"/>
              </a:endParaRPr>
            </a:p>
          </p:txBody>
        </p:sp>
        <p:pic>
          <p:nvPicPr>
            <p:cNvPr id="44" name="Graphic 43" descr="Magnifying glass with solid fill">
              <a:extLst>
                <a:ext uri="{FF2B5EF4-FFF2-40B4-BE49-F238E27FC236}">
                  <a16:creationId xmlns:a16="http://schemas.microsoft.com/office/drawing/2014/main" id="{0B72AFEE-5A66-1832-10F6-C045FE5B0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6994515" y="4412386"/>
              <a:ext cx="914400" cy="914400"/>
            </a:xfrm>
            <a:prstGeom prst="rect">
              <a:avLst/>
            </a:prstGeom>
          </p:spPr>
        </p:pic>
        <p:pic>
          <p:nvPicPr>
            <p:cNvPr id="45" name="Grafik 9">
              <a:extLst>
                <a:ext uri="{FF2B5EF4-FFF2-40B4-BE49-F238E27FC236}">
                  <a16:creationId xmlns:a16="http://schemas.microsoft.com/office/drawing/2014/main" id="{2D0BE67C-D36E-3456-A2C5-CEF3DDFC4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8321923" y="3641878"/>
              <a:ext cx="3585917" cy="2369266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3704B7C-F9E1-8FB6-ED83-B2EEFAD7E4CA}"/>
              </a:ext>
            </a:extLst>
          </p:cNvPr>
          <p:cNvGrpSpPr/>
          <p:nvPr/>
        </p:nvGrpSpPr>
        <p:grpSpPr>
          <a:xfrm>
            <a:off x="9819532" y="1668994"/>
            <a:ext cx="2253408" cy="3626033"/>
            <a:chOff x="9303574" y="1000938"/>
            <a:chExt cx="2572140" cy="413891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CFAC864-56C0-583F-4686-33CE506D5CB2}"/>
                </a:ext>
              </a:extLst>
            </p:cNvPr>
            <p:cNvGrpSpPr/>
            <p:nvPr/>
          </p:nvGrpSpPr>
          <p:grpSpPr>
            <a:xfrm>
              <a:off x="9303574" y="3200340"/>
              <a:ext cx="2571521" cy="1939512"/>
              <a:chOff x="9303574" y="3200340"/>
              <a:chExt cx="2571521" cy="1939512"/>
            </a:xfrm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00DB9C5D-BB4D-B437-C0A4-B96FEA3A0C77}"/>
                  </a:ext>
                </a:extLst>
              </p:cNvPr>
              <p:cNvSpPr/>
              <p:nvPr/>
            </p:nvSpPr>
            <p:spPr>
              <a:xfrm>
                <a:off x="9694242" y="3200340"/>
                <a:ext cx="2180853" cy="1467881"/>
              </a:xfrm>
              <a:custGeom>
                <a:avLst/>
                <a:gdLst>
                  <a:gd name="connsiteX0" fmla="*/ 0 w 2202598"/>
                  <a:gd name="connsiteY0" fmla="*/ 0 h 1484190"/>
                  <a:gd name="connsiteX1" fmla="*/ 2202598 w 2202598"/>
                  <a:gd name="connsiteY1" fmla="*/ 0 h 1484190"/>
                  <a:gd name="connsiteX2" fmla="*/ 672148 w 2202598"/>
                  <a:gd name="connsiteY2" fmla="*/ 1484190 h 1484190"/>
                  <a:gd name="connsiteX3" fmla="*/ 681707 w 2202598"/>
                  <a:gd name="connsiteY3" fmla="*/ 1466579 h 1484190"/>
                  <a:gd name="connsiteX4" fmla="*/ 701935 w 2202598"/>
                  <a:gd name="connsiteY4" fmla="*/ 1366388 h 1484190"/>
                  <a:gd name="connsiteX5" fmla="*/ 444537 w 2202598"/>
                  <a:gd name="connsiteY5" fmla="*/ 1108990 h 1484190"/>
                  <a:gd name="connsiteX6" fmla="*/ 392662 w 2202598"/>
                  <a:gd name="connsiteY6" fmla="*/ 1114219 h 1484190"/>
                  <a:gd name="connsiteX7" fmla="*/ 365216 w 2202598"/>
                  <a:gd name="connsiteY7" fmla="*/ 1122740 h 1484190"/>
                  <a:gd name="connsiteX8" fmla="*/ 0 w 2202598"/>
                  <a:gd name="connsiteY8" fmla="*/ 0 h 1484190"/>
                  <a:gd name="connsiteX0" fmla="*/ 0 w 1909047"/>
                  <a:gd name="connsiteY0" fmla="*/ 16309 h 1484190"/>
                  <a:gd name="connsiteX1" fmla="*/ 1909047 w 1909047"/>
                  <a:gd name="connsiteY1" fmla="*/ 0 h 1484190"/>
                  <a:gd name="connsiteX2" fmla="*/ 378597 w 1909047"/>
                  <a:gd name="connsiteY2" fmla="*/ 1484190 h 1484190"/>
                  <a:gd name="connsiteX3" fmla="*/ 388156 w 1909047"/>
                  <a:gd name="connsiteY3" fmla="*/ 1466579 h 1484190"/>
                  <a:gd name="connsiteX4" fmla="*/ 408384 w 1909047"/>
                  <a:gd name="connsiteY4" fmla="*/ 1366388 h 1484190"/>
                  <a:gd name="connsiteX5" fmla="*/ 150986 w 1909047"/>
                  <a:gd name="connsiteY5" fmla="*/ 1108990 h 1484190"/>
                  <a:gd name="connsiteX6" fmla="*/ 99111 w 1909047"/>
                  <a:gd name="connsiteY6" fmla="*/ 1114219 h 1484190"/>
                  <a:gd name="connsiteX7" fmla="*/ 71665 w 1909047"/>
                  <a:gd name="connsiteY7" fmla="*/ 1122740 h 1484190"/>
                  <a:gd name="connsiteX8" fmla="*/ 0 w 1909047"/>
                  <a:gd name="connsiteY8" fmla="*/ 16309 h 1484190"/>
                  <a:gd name="connsiteX0" fmla="*/ 0 w 2183571"/>
                  <a:gd name="connsiteY0" fmla="*/ 0 h 1467881"/>
                  <a:gd name="connsiteX1" fmla="*/ 2183571 w 2183571"/>
                  <a:gd name="connsiteY1" fmla="*/ 2718 h 1467881"/>
                  <a:gd name="connsiteX2" fmla="*/ 378597 w 2183571"/>
                  <a:gd name="connsiteY2" fmla="*/ 1467881 h 1467881"/>
                  <a:gd name="connsiteX3" fmla="*/ 388156 w 2183571"/>
                  <a:gd name="connsiteY3" fmla="*/ 1450270 h 1467881"/>
                  <a:gd name="connsiteX4" fmla="*/ 408384 w 2183571"/>
                  <a:gd name="connsiteY4" fmla="*/ 1350079 h 1467881"/>
                  <a:gd name="connsiteX5" fmla="*/ 150986 w 2183571"/>
                  <a:gd name="connsiteY5" fmla="*/ 1092681 h 1467881"/>
                  <a:gd name="connsiteX6" fmla="*/ 99111 w 2183571"/>
                  <a:gd name="connsiteY6" fmla="*/ 1097910 h 1467881"/>
                  <a:gd name="connsiteX7" fmla="*/ 71665 w 2183571"/>
                  <a:gd name="connsiteY7" fmla="*/ 1106431 h 1467881"/>
                  <a:gd name="connsiteX8" fmla="*/ 0 w 2183571"/>
                  <a:gd name="connsiteY8" fmla="*/ 0 h 1467881"/>
                  <a:gd name="connsiteX0" fmla="*/ 0 w 2169981"/>
                  <a:gd name="connsiteY0" fmla="*/ 0 h 1467881"/>
                  <a:gd name="connsiteX1" fmla="*/ 2169981 w 2169981"/>
                  <a:gd name="connsiteY1" fmla="*/ 16309 h 1467881"/>
                  <a:gd name="connsiteX2" fmla="*/ 378597 w 2169981"/>
                  <a:gd name="connsiteY2" fmla="*/ 1467881 h 1467881"/>
                  <a:gd name="connsiteX3" fmla="*/ 388156 w 2169981"/>
                  <a:gd name="connsiteY3" fmla="*/ 1450270 h 1467881"/>
                  <a:gd name="connsiteX4" fmla="*/ 408384 w 2169981"/>
                  <a:gd name="connsiteY4" fmla="*/ 1350079 h 1467881"/>
                  <a:gd name="connsiteX5" fmla="*/ 150986 w 2169981"/>
                  <a:gd name="connsiteY5" fmla="*/ 1092681 h 1467881"/>
                  <a:gd name="connsiteX6" fmla="*/ 99111 w 2169981"/>
                  <a:gd name="connsiteY6" fmla="*/ 1097910 h 1467881"/>
                  <a:gd name="connsiteX7" fmla="*/ 71665 w 2169981"/>
                  <a:gd name="connsiteY7" fmla="*/ 1106431 h 1467881"/>
                  <a:gd name="connsiteX8" fmla="*/ 0 w 2169981"/>
                  <a:gd name="connsiteY8" fmla="*/ 0 h 1467881"/>
                  <a:gd name="connsiteX0" fmla="*/ 0 w 2180853"/>
                  <a:gd name="connsiteY0" fmla="*/ 0 h 1467881"/>
                  <a:gd name="connsiteX1" fmla="*/ 2180853 w 2180853"/>
                  <a:gd name="connsiteY1" fmla="*/ 8154 h 1467881"/>
                  <a:gd name="connsiteX2" fmla="*/ 378597 w 2180853"/>
                  <a:gd name="connsiteY2" fmla="*/ 1467881 h 1467881"/>
                  <a:gd name="connsiteX3" fmla="*/ 388156 w 2180853"/>
                  <a:gd name="connsiteY3" fmla="*/ 1450270 h 1467881"/>
                  <a:gd name="connsiteX4" fmla="*/ 408384 w 2180853"/>
                  <a:gd name="connsiteY4" fmla="*/ 1350079 h 1467881"/>
                  <a:gd name="connsiteX5" fmla="*/ 150986 w 2180853"/>
                  <a:gd name="connsiteY5" fmla="*/ 1092681 h 1467881"/>
                  <a:gd name="connsiteX6" fmla="*/ 99111 w 2180853"/>
                  <a:gd name="connsiteY6" fmla="*/ 1097910 h 1467881"/>
                  <a:gd name="connsiteX7" fmla="*/ 71665 w 2180853"/>
                  <a:gd name="connsiteY7" fmla="*/ 1106431 h 1467881"/>
                  <a:gd name="connsiteX8" fmla="*/ 0 w 2180853"/>
                  <a:gd name="connsiteY8" fmla="*/ 0 h 146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80853" h="1467881">
                    <a:moveTo>
                      <a:pt x="0" y="0"/>
                    </a:moveTo>
                    <a:lnTo>
                      <a:pt x="2180853" y="8154"/>
                    </a:lnTo>
                    <a:lnTo>
                      <a:pt x="378597" y="1467881"/>
                    </a:lnTo>
                    <a:lnTo>
                      <a:pt x="388156" y="1450270"/>
                    </a:lnTo>
                    <a:cubicBezTo>
                      <a:pt x="401181" y="1419475"/>
                      <a:pt x="408384" y="1385618"/>
                      <a:pt x="408384" y="1350079"/>
                    </a:cubicBezTo>
                    <a:cubicBezTo>
                      <a:pt x="408384" y="1207922"/>
                      <a:pt x="293143" y="1092681"/>
                      <a:pt x="150986" y="1092681"/>
                    </a:cubicBezTo>
                    <a:cubicBezTo>
                      <a:pt x="133216" y="1092681"/>
                      <a:pt x="115867" y="1094482"/>
                      <a:pt x="99111" y="1097910"/>
                    </a:cubicBezTo>
                    <a:lnTo>
                      <a:pt x="71665" y="11064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 w="28575">
                <a:solidFill>
                  <a:srgbClr val="1D89B7"/>
                </a:solidFill>
              </a:ln>
              <a:effectLst/>
            </p:spPr>
            <p:txBody>
              <a:bodyPr lIns="73671" tIns="36835" rIns="73671" bIns="36835" rtlCol="0" anchor="ctr"/>
              <a:lstStyle/>
              <a:p>
                <a:pPr>
                  <a:lnSpc>
                    <a:spcPct val="110000"/>
                  </a:lnSpc>
                </a:pPr>
                <a:endParaRPr lang="en-US" sz="1650">
                  <a:solidFill>
                    <a:srgbClr val="FFFFFF"/>
                  </a:solidFill>
                  <a:latin typeface="Barlow"/>
                </a:endParaRPr>
              </a:p>
            </p:txBody>
          </p:sp>
          <p:pic>
            <p:nvPicPr>
              <p:cNvPr id="50" name="Graphic 49" descr="Magnifying glass with solid fill">
                <a:extLst>
                  <a:ext uri="{FF2B5EF4-FFF2-40B4-BE49-F238E27FC236}">
                    <a16:creationId xmlns:a16="http://schemas.microsoft.com/office/drawing/2014/main" id="{EA5C2253-36BB-2E20-B3E0-EACBA5ACCE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303574" y="4225452"/>
                <a:ext cx="914401" cy="91440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D3FBDD9-65B3-C631-510A-2F5B760BA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92624" y="1000938"/>
              <a:ext cx="2183091" cy="2202598"/>
            </a:xfrm>
            <a:prstGeom prst="rect">
              <a:avLst/>
            </a:prstGeom>
          </p:spPr>
        </p:pic>
      </p:grpSp>
      <p:sp>
        <p:nvSpPr>
          <p:cNvPr id="2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434316" y="6597955"/>
            <a:ext cx="5369442" cy="184666"/>
          </a:xfrm>
        </p:spPr>
        <p:txBody>
          <a:bodyPr/>
          <a:lstStyle/>
          <a:p>
            <a:r>
              <a:rPr lang="de-DE" dirty="0"/>
              <a:t>2nd Workshop on Silicon Sensors, Berg, Leon.Koch@wmi.badw.de</a:t>
            </a:r>
          </a:p>
        </p:txBody>
      </p:sp>
      <p:sp>
        <p:nvSpPr>
          <p:cNvPr id="27" name="Datumsplatzhalter 2"/>
          <p:cNvSpPr>
            <a:spLocks noGrp="1"/>
          </p:cNvSpPr>
          <p:nvPr>
            <p:ph type="dt" sz="half" idx="10"/>
          </p:nvPr>
        </p:nvSpPr>
        <p:spPr>
          <a:xfrm>
            <a:off x="304800" y="6597955"/>
            <a:ext cx="2743200" cy="184666"/>
          </a:xfrm>
        </p:spPr>
        <p:txBody>
          <a:bodyPr/>
          <a:lstStyle/>
          <a:p>
            <a:fld id="{D7C37E65-9A49-4FD1-9D8E-1F6AEB36C6FC}" type="datetime1">
              <a:rPr lang="de-DE" smtClean="0"/>
              <a:pPr/>
              <a:t>13.05.2025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1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04800" y="949124"/>
            <a:ext cx="8688729" cy="5512876"/>
          </a:xfrm>
        </p:spPr>
        <p:txBody>
          <a:bodyPr>
            <a:normAutofit/>
          </a:bodyPr>
          <a:lstStyle/>
          <a:p>
            <a:pPr marL="0" indent="0">
              <a:lnSpc>
                <a:spcPct val="113000"/>
              </a:lnSpc>
              <a:buNone/>
            </a:pPr>
            <a:r>
              <a:rPr lang="en-US" sz="2000" dirty="0">
                <a:solidFill>
                  <a:srgbClr val="003160"/>
                </a:solidFill>
                <a:latin typeface="+mn-lt"/>
                <a:sym typeface="Calibri"/>
              </a:rPr>
              <a:t>Quality:</a:t>
            </a:r>
            <a:r>
              <a:rPr lang="en-US" sz="2000" dirty="0">
                <a:solidFill>
                  <a:srgbClr val="457FA6"/>
                </a:solidFill>
                <a:latin typeface="+mn-lt"/>
                <a:sym typeface="Calibri"/>
              </a:rPr>
              <a:t/>
            </a:r>
            <a:br>
              <a:rPr lang="en-US" sz="2000" dirty="0">
                <a:solidFill>
                  <a:srgbClr val="457FA6"/>
                </a:solidFill>
                <a:latin typeface="+mn-lt"/>
                <a:sym typeface="Calibri"/>
              </a:rPr>
            </a:br>
            <a:r>
              <a:rPr lang="en-US" sz="2000" dirty="0">
                <a:latin typeface="+mn-lt"/>
                <a:sym typeface="Calibri"/>
              </a:rPr>
              <a:t>identification of loss channels and noise sources </a:t>
            </a:r>
            <a:br>
              <a:rPr lang="en-US" sz="2000" dirty="0">
                <a:latin typeface="+mn-lt"/>
                <a:sym typeface="Calibri"/>
              </a:rPr>
            </a:br>
            <a:r>
              <a:rPr lang="en-US" sz="2000" dirty="0">
                <a:latin typeface="+mn-lt"/>
                <a:sym typeface="Calibri"/>
              </a:rPr>
              <a:t>(two-level </a:t>
            </a:r>
            <a:r>
              <a:rPr lang="en-US" sz="2000" dirty="0" err="1">
                <a:latin typeface="+mn-lt"/>
                <a:sym typeface="Calibri"/>
              </a:rPr>
              <a:t>fluctuators</a:t>
            </a:r>
            <a:r>
              <a:rPr lang="en-US" sz="2000" dirty="0">
                <a:latin typeface="+mn-lt"/>
                <a:sym typeface="Calibri"/>
              </a:rPr>
              <a:t>, quasi-particles and ionizing radiation, B-field fluctuations), </a:t>
            </a:r>
            <a:r>
              <a:rPr lang="en-US" sz="2000" dirty="0" smtClean="0">
                <a:latin typeface="+mn-lt"/>
                <a:sym typeface="Calibri"/>
              </a:rPr>
              <a:t>mitigation </a:t>
            </a:r>
            <a:r>
              <a:rPr lang="en-US" sz="2000" dirty="0">
                <a:latin typeface="+mn-lt"/>
                <a:sym typeface="Calibri"/>
              </a:rPr>
              <a:t>(by design, by choice of materials, by fabrication</a:t>
            </a:r>
            <a:r>
              <a:rPr lang="en-US" sz="2000" dirty="0" smtClean="0">
                <a:latin typeface="+mn-lt"/>
                <a:sym typeface="Calibri"/>
              </a:rPr>
              <a:t>), high fidelity</a:t>
            </a:r>
            <a:endParaRPr lang="en-US" sz="2000" dirty="0">
              <a:latin typeface="+mn-lt"/>
              <a:sym typeface="Calibri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sz="2000" dirty="0">
                <a:solidFill>
                  <a:srgbClr val="003160"/>
                </a:solidFill>
                <a:latin typeface="+mn-lt"/>
                <a:sym typeface="Calibri"/>
              </a:rPr>
              <a:t>Number of qubits:</a:t>
            </a:r>
            <a:r>
              <a:rPr lang="en-US" sz="2000" dirty="0">
                <a:solidFill>
                  <a:srgbClr val="457FA6"/>
                </a:solidFill>
                <a:latin typeface="+mn-lt"/>
                <a:sym typeface="Calibri"/>
              </a:rPr>
              <a:t/>
            </a:r>
            <a:br>
              <a:rPr lang="en-US" sz="2000" dirty="0">
                <a:solidFill>
                  <a:srgbClr val="457FA6"/>
                </a:solidFill>
                <a:latin typeface="+mn-lt"/>
                <a:sym typeface="Calibri"/>
              </a:rPr>
            </a:br>
            <a:r>
              <a:rPr lang="en-US" sz="2000" dirty="0">
                <a:latin typeface="+mn-lt"/>
                <a:sym typeface="Calibri"/>
              </a:rPr>
              <a:t>cross-coupling and cross-talk, uniformity &amp; </a:t>
            </a:r>
            <a:r>
              <a:rPr lang="en-US" sz="2000" dirty="0" smtClean="0">
                <a:latin typeface="+mn-lt"/>
                <a:sym typeface="Calibri"/>
              </a:rPr>
              <a:t>reproducibility, scalable </a:t>
            </a:r>
            <a:r>
              <a:rPr lang="en-US" sz="2000" dirty="0">
                <a:latin typeface="+mn-lt"/>
                <a:sym typeface="Calibri"/>
              </a:rPr>
              <a:t>control, I/O, qubit size, thermal budget, </a:t>
            </a:r>
            <a:r>
              <a:rPr lang="en-US" sz="2000" dirty="0" smtClean="0">
                <a:latin typeface="+mn-lt"/>
                <a:sym typeface="Calibri"/>
              </a:rPr>
              <a:t>connectivity, cryogenic electronics</a:t>
            </a:r>
            <a:endParaRPr lang="en-US" sz="2000" dirty="0">
              <a:solidFill>
                <a:srgbClr val="457FA6"/>
              </a:solidFill>
              <a:latin typeface="+mn-lt"/>
              <a:sym typeface="Calibri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sz="2000" dirty="0">
                <a:solidFill>
                  <a:srgbClr val="003160"/>
                </a:solidFill>
                <a:latin typeface="+mn-lt"/>
                <a:sym typeface="Calibri"/>
              </a:rPr>
              <a:t>Speed and </a:t>
            </a:r>
            <a:r>
              <a:rPr lang="en-US" sz="2000" dirty="0" smtClean="0">
                <a:solidFill>
                  <a:srgbClr val="003160"/>
                </a:solidFill>
                <a:latin typeface="+mn-lt"/>
                <a:sym typeface="Calibri"/>
              </a:rPr>
              <a:t>control:</a:t>
            </a:r>
            <a:r>
              <a:rPr lang="en-US" sz="2000" dirty="0">
                <a:solidFill>
                  <a:srgbClr val="457FA6"/>
                </a:solidFill>
                <a:latin typeface="+mn-lt"/>
                <a:sym typeface="Calibri"/>
              </a:rPr>
              <a:t/>
            </a:r>
            <a:br>
              <a:rPr lang="en-US" sz="2000" dirty="0">
                <a:solidFill>
                  <a:srgbClr val="457FA6"/>
                </a:solidFill>
                <a:latin typeface="+mn-lt"/>
                <a:sym typeface="Calibri"/>
              </a:rPr>
            </a:br>
            <a:r>
              <a:rPr lang="en-US" sz="2000" dirty="0">
                <a:latin typeface="+mn-lt"/>
                <a:sym typeface="Calibri"/>
              </a:rPr>
              <a:t>fast coherence limited gates, pulse optimization, benchmarking sequences, </a:t>
            </a:r>
            <a:br>
              <a:rPr lang="en-US" sz="2000" dirty="0">
                <a:latin typeface="+mn-lt"/>
                <a:sym typeface="Calibri"/>
              </a:rPr>
            </a:br>
            <a:r>
              <a:rPr lang="en-US" sz="2000" dirty="0">
                <a:latin typeface="+mn-lt"/>
                <a:sym typeface="Calibri"/>
              </a:rPr>
              <a:t>multi-qubit operations &amp; extended gate </a:t>
            </a:r>
            <a:r>
              <a:rPr lang="en-US" sz="2000" dirty="0" smtClean="0">
                <a:latin typeface="+mn-lt"/>
                <a:sym typeface="Calibri"/>
              </a:rPr>
              <a:t>sets</a:t>
            </a:r>
            <a:endParaRPr lang="en-US" sz="2000" dirty="0">
              <a:latin typeface="+mn-lt"/>
              <a:sym typeface="Calibri"/>
            </a:endParaRPr>
          </a:p>
          <a:p>
            <a:pPr marL="0" indent="0">
              <a:lnSpc>
                <a:spcPct val="113000"/>
              </a:lnSpc>
              <a:buNone/>
            </a:pPr>
            <a:r>
              <a:rPr lang="en-US" sz="2000" dirty="0" smtClean="0">
                <a:solidFill>
                  <a:srgbClr val="003160"/>
                </a:solidFill>
                <a:latin typeface="+mn-lt"/>
                <a:sym typeface="Calibri"/>
              </a:rPr>
              <a:t>System stability and connectivity:</a:t>
            </a:r>
            <a:r>
              <a:rPr lang="en-US" sz="2000" dirty="0">
                <a:solidFill>
                  <a:srgbClr val="457FA6"/>
                </a:solidFill>
                <a:latin typeface="+mn-lt"/>
                <a:sym typeface="Calibri"/>
              </a:rPr>
              <a:t/>
            </a:r>
            <a:br>
              <a:rPr lang="en-US" sz="2000" dirty="0">
                <a:solidFill>
                  <a:srgbClr val="457FA6"/>
                </a:solidFill>
                <a:latin typeface="+mn-lt"/>
                <a:sym typeface="Calibri"/>
              </a:rPr>
            </a:br>
            <a:r>
              <a:rPr lang="en-US" sz="2000" dirty="0">
                <a:latin typeface="+mn-lt"/>
                <a:sym typeface="Calibri"/>
              </a:rPr>
              <a:t>automated calibration &amp; bring-up</a:t>
            </a:r>
            <a:r>
              <a:rPr lang="en-US" sz="2000" dirty="0" smtClean="0">
                <a:latin typeface="+mn-lt"/>
                <a:sym typeface="Calibri"/>
              </a:rPr>
              <a:t>, </a:t>
            </a:r>
            <a:r>
              <a:rPr lang="en-US" sz="2000" dirty="0">
                <a:latin typeface="+mn-lt"/>
                <a:sym typeface="Calibri"/>
              </a:rPr>
              <a:t>run-time environment, </a:t>
            </a:r>
            <a:br>
              <a:rPr lang="en-US" sz="2000" dirty="0">
                <a:latin typeface="+mn-lt"/>
                <a:sym typeface="Calibri"/>
              </a:rPr>
            </a:br>
            <a:r>
              <a:rPr lang="en-US" sz="2000" dirty="0">
                <a:latin typeface="+mn-lt"/>
                <a:sym typeface="Calibri"/>
              </a:rPr>
              <a:t>characterization &amp; verification, quantum/classical integration, </a:t>
            </a:r>
            <a:br>
              <a:rPr lang="en-US" sz="2000" dirty="0">
                <a:latin typeface="+mn-lt"/>
                <a:sym typeface="Calibri"/>
              </a:rPr>
            </a:br>
            <a:r>
              <a:rPr lang="en-US" sz="2000" dirty="0">
                <a:latin typeface="+mn-lt"/>
                <a:sym typeface="Calibri"/>
              </a:rPr>
              <a:t>(cryogenic) </a:t>
            </a:r>
            <a:r>
              <a:rPr lang="en-US" sz="2000" dirty="0" smtClean="0">
                <a:latin typeface="+mn-lt"/>
                <a:sym typeface="Calibri"/>
              </a:rPr>
              <a:t>electronics</a:t>
            </a:r>
            <a:endParaRPr lang="en-US" sz="2000" dirty="0">
              <a:latin typeface="+mn-lt"/>
              <a:sym typeface="Calibri"/>
            </a:endParaRPr>
          </a:p>
          <a:p>
            <a:endParaRPr lang="en-AU" sz="2400" dirty="0">
              <a:latin typeface="+mn-lt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758A-BCA1-4127-8AE0-357E63FD9404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Challenges ahead (hardware centric)</a:t>
            </a:r>
            <a:endParaRPr lang="en-AU" dirty="0">
              <a:latin typeface="+mn-lt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81783F21-1458-4895-AEF8-AE4492168C6E}"/>
              </a:ext>
            </a:extLst>
          </p:cNvPr>
          <p:cNvSpPr/>
          <p:nvPr/>
        </p:nvSpPr>
        <p:spPr>
          <a:xfrm>
            <a:off x="327435" y="955741"/>
            <a:ext cx="8476323" cy="1451797"/>
          </a:xfrm>
          <a:prstGeom prst="rect">
            <a:avLst/>
          </a:prstGeom>
          <a:noFill/>
          <a:ln>
            <a:solidFill>
              <a:srgbClr val="4E80B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81783F21-1458-4895-AEF8-AE4492168C6E}"/>
              </a:ext>
            </a:extLst>
          </p:cNvPr>
          <p:cNvSpPr/>
          <p:nvPr/>
        </p:nvSpPr>
        <p:spPr>
          <a:xfrm>
            <a:off x="327436" y="2483830"/>
            <a:ext cx="8476322" cy="1127476"/>
          </a:xfrm>
          <a:prstGeom prst="rect">
            <a:avLst/>
          </a:prstGeom>
          <a:noFill/>
          <a:ln>
            <a:solidFill>
              <a:srgbClr val="4E80B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1">
            <a:extLst>
              <a:ext uri="{FF2B5EF4-FFF2-40B4-BE49-F238E27FC236}">
                <a16:creationId xmlns:a16="http://schemas.microsoft.com/office/drawing/2014/main" id="{75BD069F-A437-4627-B202-D24F92BC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" r="1709"/>
          <a:stretch/>
        </p:blipFill>
        <p:spPr>
          <a:xfrm>
            <a:off x="9263757" y="1102825"/>
            <a:ext cx="2140808" cy="1072868"/>
          </a:xfrm>
          <a:prstGeom prst="rect">
            <a:avLst/>
          </a:prstGeom>
        </p:spPr>
      </p:pic>
      <p:pic>
        <p:nvPicPr>
          <p:cNvPr id="9" name="Picture 14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527D83C-1225-4EA0-B52C-EA14F8288E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97" t="12685" r="11427" b="15169"/>
          <a:stretch/>
        </p:blipFill>
        <p:spPr>
          <a:xfrm>
            <a:off x="9275475" y="3752509"/>
            <a:ext cx="2155995" cy="1106342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8BED5016-B594-4C6D-9214-3070AEA8EB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5" r="13466"/>
          <a:stretch/>
        </p:blipFill>
        <p:spPr>
          <a:xfrm>
            <a:off x="9263757" y="2192430"/>
            <a:ext cx="2140808" cy="155510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ACBA6134-80E9-4B9A-ADE2-18022DF852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2" b="14075"/>
          <a:stretch/>
        </p:blipFill>
        <p:spPr>
          <a:xfrm>
            <a:off x="9275476" y="4858851"/>
            <a:ext cx="2155995" cy="1211669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810848B0-B36C-09A5-F702-284EF1059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720" y="6597955"/>
            <a:ext cx="2743200" cy="184666"/>
          </a:xfrm>
        </p:spPr>
        <p:txBody>
          <a:bodyPr/>
          <a:lstStyle/>
          <a:p>
            <a:fld id="{529A013B-BC91-46CD-BFBD-E08E470173C1}" type="slidenum">
              <a:rPr lang="en-US" smtClean="0"/>
              <a:t>12</a:t>
            </a:fld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304800" y="6307754"/>
            <a:ext cx="1027730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Lisenfeld</a:t>
            </a:r>
            <a:r>
              <a:rPr lang="de-DE" sz="1200" dirty="0"/>
              <a:t>, Jürgen, et al. "</a:t>
            </a:r>
            <a:r>
              <a:rPr lang="de-DE" sz="1200" dirty="0" err="1"/>
              <a:t>Electric</a:t>
            </a:r>
            <a:r>
              <a:rPr lang="de-DE" sz="1200" dirty="0"/>
              <a:t> </a:t>
            </a:r>
            <a:r>
              <a:rPr lang="de-DE" sz="1200" dirty="0" err="1"/>
              <a:t>field</a:t>
            </a:r>
            <a:r>
              <a:rPr lang="de-DE" sz="1200" dirty="0"/>
              <a:t> </a:t>
            </a:r>
            <a:r>
              <a:rPr lang="de-DE" sz="1200" dirty="0" err="1"/>
              <a:t>spectroscopy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material </a:t>
            </a:r>
            <a:r>
              <a:rPr lang="de-DE" sz="1200" dirty="0" err="1"/>
              <a:t>defects</a:t>
            </a:r>
            <a:r>
              <a:rPr lang="de-DE" sz="1200" dirty="0"/>
              <a:t> in </a:t>
            </a:r>
            <a:r>
              <a:rPr lang="de-DE" sz="1200" dirty="0" err="1"/>
              <a:t>transmon</a:t>
            </a:r>
            <a:r>
              <a:rPr lang="de-DE" sz="1200" dirty="0"/>
              <a:t> </a:t>
            </a:r>
            <a:r>
              <a:rPr lang="de-DE" sz="1200" dirty="0" err="1"/>
              <a:t>qubits</a:t>
            </a:r>
            <a:r>
              <a:rPr lang="de-DE" sz="1200" dirty="0"/>
              <a:t>." </a:t>
            </a:r>
            <a:r>
              <a:rPr lang="de-DE" sz="1200" i="1" dirty="0" err="1"/>
              <a:t>npj</a:t>
            </a:r>
            <a:r>
              <a:rPr lang="de-DE" sz="1200" i="1" dirty="0"/>
              <a:t> Quantum Information</a:t>
            </a:r>
            <a:r>
              <a:rPr lang="de-DE" sz="1200" dirty="0"/>
              <a:t> 5.1 (2019</a:t>
            </a:r>
            <a:r>
              <a:rPr lang="de-DE" sz="1200" dirty="0" smtClean="0"/>
              <a:t>); </a:t>
            </a:r>
            <a:r>
              <a:rPr lang="de-DE" sz="1200" dirty="0"/>
              <a:t>Eagle </a:t>
            </a:r>
            <a:r>
              <a:rPr lang="de-DE" sz="1200" dirty="0" err="1"/>
              <a:t>quantum</a:t>
            </a:r>
            <a:r>
              <a:rPr lang="de-DE" sz="1200" dirty="0"/>
              <a:t> </a:t>
            </a:r>
            <a:r>
              <a:rPr lang="de-DE" sz="1200" dirty="0" err="1"/>
              <a:t>processor</a:t>
            </a:r>
            <a:r>
              <a:rPr lang="de-DE" sz="1200" dirty="0"/>
              <a:t>, IBM</a:t>
            </a:r>
            <a:endParaRPr lang="en-AU" sz="1200" dirty="0"/>
          </a:p>
          <a:p>
            <a:endParaRPr lang="en-AU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9211321" y="3454558"/>
            <a:ext cx="224567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00" dirty="0" smtClean="0">
                <a:solidFill>
                  <a:schemeClr val="bg2">
                    <a:lumMod val="50000"/>
                  </a:schemeClr>
                </a:solidFill>
              </a:rPr>
              <a:t>Eagle </a:t>
            </a:r>
            <a:r>
              <a:rPr lang="de-DE" sz="1300" dirty="0" err="1" smtClean="0">
                <a:solidFill>
                  <a:schemeClr val="bg2">
                    <a:lumMod val="50000"/>
                  </a:schemeClr>
                </a:solidFill>
              </a:rPr>
              <a:t>quantum</a:t>
            </a:r>
            <a:r>
              <a:rPr lang="de-DE" sz="13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300" dirty="0" err="1" smtClean="0">
                <a:solidFill>
                  <a:schemeClr val="bg2">
                    <a:lumMod val="50000"/>
                  </a:schemeClr>
                </a:solidFill>
              </a:rPr>
              <a:t>processor</a:t>
            </a:r>
            <a:r>
              <a:rPr lang="de-DE" sz="1300" dirty="0" smtClean="0">
                <a:solidFill>
                  <a:schemeClr val="bg2">
                    <a:lumMod val="50000"/>
                  </a:schemeClr>
                </a:solidFill>
              </a:rPr>
              <a:t>, IBM</a:t>
            </a:r>
            <a:endParaRPr lang="en-AU" sz="13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3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7D5BE6-940A-9644-A260-964F44351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Part II</a:t>
            </a:r>
            <a:endParaRPr lang="en-US" dirty="0">
              <a:latin typeface="+mn-lt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FDCA14-7797-A648-A718-7FDD76187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8D54-B843-4894-A1DD-A28B55A8CCBA}" type="datetime1">
              <a:rPr lang="de-DE"/>
              <a:pPr/>
              <a:t>13.05.2025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C744FF-27B3-4D47-8E66-17A806D64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6B0905-96C2-A24E-85AC-76FEBEF99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F15E-6159-46CB-B474-39E762A7A25A}" type="slidenum">
              <a:rPr lang="de-DE" smtClean="0"/>
              <a:t>13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8E45DBD-85A6-054C-B586-BD33CD60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2" y="1591191"/>
            <a:ext cx="3354675" cy="414092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B6DFB62-3F06-2C46-9C9D-EE7C72D98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63" y="1591191"/>
            <a:ext cx="3354675" cy="414092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A57451D-F67C-3D48-B31F-F331E3A9A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606" y="1591191"/>
            <a:ext cx="3354675" cy="414092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76A5257-8075-A744-AE5E-FE2CCC64C07C}"/>
              </a:ext>
            </a:extLst>
          </p:cNvPr>
          <p:cNvSpPr txBox="1"/>
          <p:nvPr/>
        </p:nvSpPr>
        <p:spPr>
          <a:xfrm>
            <a:off x="1014396" y="2332170"/>
            <a:ext cx="21839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Superconducting qubit</a:t>
            </a:r>
          </a:p>
          <a:p>
            <a:pPr algn="ctr"/>
            <a:endParaRPr lang="en-US" sz="22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C9D9887-C0D8-7340-B05A-D80926D5167A}"/>
              </a:ext>
            </a:extLst>
          </p:cNvPr>
          <p:cNvSpPr txBox="1"/>
          <p:nvPr/>
        </p:nvSpPr>
        <p:spPr>
          <a:xfrm>
            <a:off x="4798868" y="2506836"/>
            <a:ext cx="25942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Quality</a:t>
            </a:r>
            <a:endParaRPr lang="en-US" sz="22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38BBF45-A77D-FB41-82AD-F1C390562E52}"/>
              </a:ext>
            </a:extLst>
          </p:cNvPr>
          <p:cNvSpPr txBox="1"/>
          <p:nvPr/>
        </p:nvSpPr>
        <p:spPr>
          <a:xfrm>
            <a:off x="9025903" y="2504360"/>
            <a:ext cx="2121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Scaling</a:t>
            </a:r>
            <a:endParaRPr lang="en-US" sz="22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E5868B0-719F-3447-AB08-8ACC56919E2E}"/>
              </a:ext>
            </a:extLst>
          </p:cNvPr>
          <p:cNvSpPr txBox="1"/>
          <p:nvPr/>
        </p:nvSpPr>
        <p:spPr>
          <a:xfrm>
            <a:off x="1701532" y="1936011"/>
            <a:ext cx="8075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/>
              <a:t>Part I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98A024D-9217-444D-BF5B-6C03B5F9D22A}"/>
              </a:ext>
            </a:extLst>
          </p:cNvPr>
          <p:cNvSpPr txBox="1"/>
          <p:nvPr/>
        </p:nvSpPr>
        <p:spPr>
          <a:xfrm>
            <a:off x="5654565" y="1936011"/>
            <a:ext cx="882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/>
              <a:t>Part II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2C58D06-1C09-634E-A9BD-9FF3A4C57855}"/>
              </a:ext>
            </a:extLst>
          </p:cNvPr>
          <p:cNvSpPr txBox="1"/>
          <p:nvPr/>
        </p:nvSpPr>
        <p:spPr>
          <a:xfrm>
            <a:off x="9607596" y="1936011"/>
            <a:ext cx="9582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/>
              <a:t>Part III</a:t>
            </a:r>
          </a:p>
        </p:txBody>
      </p:sp>
      <p:pic>
        <p:nvPicPr>
          <p:cNvPr id="27" name="Inhaltsplatzhalter 7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t="1621" r="3991" b="3057"/>
          <a:stretch/>
        </p:blipFill>
        <p:spPr>
          <a:xfrm>
            <a:off x="8964850" y="3089744"/>
            <a:ext cx="2276946" cy="2272836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87B54E9A-77DD-E544-93E5-5554E646D021}"/>
              </a:ext>
            </a:extLst>
          </p:cNvPr>
          <p:cNvSpPr/>
          <p:nvPr/>
        </p:nvSpPr>
        <p:spPr>
          <a:xfrm>
            <a:off x="8176873" y="1498033"/>
            <a:ext cx="3852899" cy="466700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4"/>
          <p:cNvPicPr>
            <a:picLocks noChangeAspect="1"/>
          </p:cNvPicPr>
          <p:nvPr/>
        </p:nvPicPr>
        <p:blipFill rotWithShape="1">
          <a:blip r:embed="rId4"/>
          <a:srcRect r="4196"/>
          <a:stretch/>
        </p:blipFill>
        <p:spPr>
          <a:xfrm>
            <a:off x="980330" y="3166768"/>
            <a:ext cx="2246357" cy="211879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58B37CB-E9B0-FA2E-ADDD-DBBC431890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705235" y="3178849"/>
            <a:ext cx="2637906" cy="2094629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87B54E9A-77DD-E544-93E5-5554E646D021}"/>
              </a:ext>
            </a:extLst>
          </p:cNvPr>
          <p:cNvSpPr/>
          <p:nvPr/>
        </p:nvSpPr>
        <p:spPr>
          <a:xfrm>
            <a:off x="249806" y="1183255"/>
            <a:ext cx="3852899" cy="466700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3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idx="1"/>
              </p:nvPr>
            </p:nvSpPr>
            <p:spPr>
              <a:xfrm>
                <a:off x="3292043" y="973915"/>
                <a:ext cx="5155324" cy="930166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𝑒𝑛𝑣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b="0" dirty="0" smtClean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92043" y="973915"/>
                <a:ext cx="5155324" cy="930166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8D54-B843-4894-A1DD-A28B55A8CCBA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F15E-6159-46CB-B474-39E762A7A25A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+mn-lt"/>
              </a:rPr>
              <a:t>Fermi`s</a:t>
            </a:r>
            <a:r>
              <a:rPr lang="de-DE" dirty="0" smtClean="0">
                <a:latin typeface="+mn-lt"/>
              </a:rPr>
              <a:t> golden </a:t>
            </a:r>
            <a:r>
              <a:rPr lang="de-DE" dirty="0" err="1" smtClean="0">
                <a:latin typeface="+mn-lt"/>
              </a:rPr>
              <a:t>rule</a:t>
            </a:r>
            <a:endParaRPr lang="en-GB" dirty="0">
              <a:latin typeface="+mn-lt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4701384" y="1055785"/>
            <a:ext cx="2017643" cy="670034"/>
          </a:xfrm>
          <a:prstGeom prst="roundRect">
            <a:avLst/>
          </a:prstGeom>
          <a:noFill/>
          <a:ln w="28575">
            <a:solidFill>
              <a:srgbClr val="003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bgerundetes Rechteck 7"/>
          <p:cNvSpPr/>
          <p:nvPr/>
        </p:nvSpPr>
        <p:spPr>
          <a:xfrm>
            <a:off x="6747602" y="1055785"/>
            <a:ext cx="1576551" cy="670034"/>
          </a:xfrm>
          <a:prstGeom prst="roundRect">
            <a:avLst/>
          </a:prstGeom>
          <a:noFill/>
          <a:ln w="28575">
            <a:solidFill>
              <a:srgbClr val="003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Gerader Verbinder 25"/>
          <p:cNvCxnSpPr>
            <a:endCxn id="19" idx="0"/>
          </p:cNvCxnSpPr>
          <p:nvPr/>
        </p:nvCxnSpPr>
        <p:spPr>
          <a:xfrm flipH="1">
            <a:off x="1489308" y="1723621"/>
            <a:ext cx="4220900" cy="1147807"/>
          </a:xfrm>
          <a:prstGeom prst="line">
            <a:avLst/>
          </a:prstGeom>
          <a:ln w="28575">
            <a:solidFill>
              <a:srgbClr val="003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>
            <a:stCxn id="8" idx="2"/>
          </p:cNvCxnSpPr>
          <p:nvPr/>
        </p:nvCxnSpPr>
        <p:spPr>
          <a:xfrm>
            <a:off x="7535878" y="1725819"/>
            <a:ext cx="0" cy="1145607"/>
          </a:xfrm>
          <a:prstGeom prst="line">
            <a:avLst/>
          </a:prstGeom>
          <a:ln w="28575">
            <a:solidFill>
              <a:srgbClr val="003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eck 34">
            <a:extLst>
              <a:ext uri="{FF2B5EF4-FFF2-40B4-BE49-F238E27FC236}">
                <a16:creationId xmlns:a16="http://schemas.microsoft.com/office/drawing/2014/main" id="{87B54E9A-77DD-E544-93E5-5554E646D021}"/>
              </a:ext>
            </a:extLst>
          </p:cNvPr>
          <p:cNvSpPr/>
          <p:nvPr/>
        </p:nvSpPr>
        <p:spPr>
          <a:xfrm>
            <a:off x="2705897" y="1017035"/>
            <a:ext cx="4027417" cy="148291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uppieren 28"/>
          <p:cNvGrpSpPr/>
          <p:nvPr/>
        </p:nvGrpSpPr>
        <p:grpSpPr>
          <a:xfrm>
            <a:off x="2956820" y="2871428"/>
            <a:ext cx="8543566" cy="2352811"/>
            <a:chOff x="3216261" y="2328190"/>
            <a:chExt cx="8543566" cy="2352811"/>
          </a:xfrm>
        </p:grpSpPr>
        <p:grpSp>
          <p:nvGrpSpPr>
            <p:cNvPr id="28" name="Gruppieren 27"/>
            <p:cNvGrpSpPr/>
            <p:nvPr/>
          </p:nvGrpSpPr>
          <p:grpSpPr>
            <a:xfrm>
              <a:off x="3216261" y="2328190"/>
              <a:ext cx="8543566" cy="2352811"/>
              <a:chOff x="3216261" y="2328190"/>
              <a:chExt cx="8543566" cy="2352811"/>
            </a:xfrm>
          </p:grpSpPr>
          <p:pic>
            <p:nvPicPr>
              <p:cNvPr id="9" name="Grafik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6261" y="2330476"/>
                <a:ext cx="8543566" cy="2344173"/>
              </a:xfrm>
              <a:prstGeom prst="rect">
                <a:avLst/>
              </a:prstGeom>
            </p:spPr>
          </p:pic>
          <p:cxnSp>
            <p:nvCxnSpPr>
              <p:cNvPr id="13" name="Gerader Verbinder 12"/>
              <p:cNvCxnSpPr/>
              <p:nvPr/>
            </p:nvCxnSpPr>
            <p:spPr>
              <a:xfrm flipV="1">
                <a:off x="5859938" y="2328190"/>
                <a:ext cx="3743690" cy="906214"/>
              </a:xfrm>
              <a:prstGeom prst="line">
                <a:avLst/>
              </a:prstGeom>
              <a:ln w="19050">
                <a:solidFill>
                  <a:srgbClr val="003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/>
              <p:cNvCxnSpPr/>
              <p:nvPr/>
            </p:nvCxnSpPr>
            <p:spPr>
              <a:xfrm>
                <a:off x="5859938" y="3823520"/>
                <a:ext cx="3743690" cy="857481"/>
              </a:xfrm>
              <a:prstGeom prst="line">
                <a:avLst/>
              </a:prstGeom>
              <a:ln w="19050">
                <a:solidFill>
                  <a:srgbClr val="003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hteck 15"/>
              <p:cNvSpPr/>
              <p:nvPr/>
            </p:nvSpPr>
            <p:spPr>
              <a:xfrm>
                <a:off x="5859938" y="3234403"/>
                <a:ext cx="537194" cy="582765"/>
              </a:xfrm>
              <a:prstGeom prst="rect">
                <a:avLst/>
              </a:prstGeom>
              <a:noFill/>
              <a:ln w="28575">
                <a:solidFill>
                  <a:srgbClr val="00316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1" name="Rechteck 30"/>
            <p:cNvSpPr/>
            <p:nvPr/>
          </p:nvSpPr>
          <p:spPr>
            <a:xfrm>
              <a:off x="9612715" y="2333475"/>
              <a:ext cx="2138025" cy="2344173"/>
            </a:xfrm>
            <a:prstGeom prst="rect">
              <a:avLst/>
            </a:prstGeom>
            <a:noFill/>
            <a:ln w="28575">
              <a:solidFill>
                <a:srgbClr val="003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hteck 22"/>
            <p:cNvSpPr/>
            <p:nvPr/>
          </p:nvSpPr>
          <p:spPr>
            <a:xfrm>
              <a:off x="3216261" y="2328190"/>
              <a:ext cx="5800739" cy="2346461"/>
            </a:xfrm>
            <a:prstGeom prst="rect">
              <a:avLst/>
            </a:prstGeom>
            <a:noFill/>
            <a:ln w="28575">
              <a:solidFill>
                <a:srgbClr val="003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feld 29"/>
              <p:cNvSpPr txBox="1"/>
              <p:nvPr/>
            </p:nvSpPr>
            <p:spPr>
              <a:xfrm>
                <a:off x="421780" y="5528972"/>
                <a:ext cx="69181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 smtClean="0"/>
                  <a:t>Decay rate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/>
                      <m:t>Γ</m:t>
                    </m:r>
                  </m:oMath>
                </a14:m>
                <a:r>
                  <a:rPr lang="en-GB" sz="2000" dirty="0" smtClean="0"/>
                  <a:t> can be influenced by the coupling strength (design) </a:t>
                </a:r>
                <a:endParaRPr lang="en-GB" sz="2000" dirty="0"/>
              </a:p>
            </p:txBody>
          </p:sp>
        </mc:Choice>
        <mc:Fallback>
          <p:sp>
            <p:nvSpPr>
              <p:cNvPr id="30" name="Textfeld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0" y="5528972"/>
                <a:ext cx="6918112" cy="400110"/>
              </a:xfrm>
              <a:prstGeom prst="rect">
                <a:avLst/>
              </a:prstGeom>
              <a:blipFill>
                <a:blip r:embed="rId5"/>
                <a:stretch>
                  <a:fillRect l="-881" t="-9091" b="-2575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feld 31"/>
          <p:cNvSpPr txBox="1"/>
          <p:nvPr/>
        </p:nvSpPr>
        <p:spPr>
          <a:xfrm>
            <a:off x="7108639" y="5522620"/>
            <a:ext cx="4947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and by </a:t>
            </a:r>
            <a:r>
              <a:rPr lang="en-GB" sz="2000" dirty="0" smtClean="0"/>
              <a:t>the noise </a:t>
            </a:r>
            <a:r>
              <a:rPr lang="en-GB" sz="2000" dirty="0"/>
              <a:t>spectral density (fabrication)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421780" y="2871428"/>
            <a:ext cx="2135055" cy="2344172"/>
            <a:chOff x="421780" y="2871428"/>
            <a:chExt cx="2135055" cy="2344172"/>
          </a:xfrm>
        </p:grpSpPr>
        <p:pic>
          <p:nvPicPr>
            <p:cNvPr id="33" name="Grafik 32"/>
            <p:cNvPicPr>
              <a:picLocks noChangeAspect="1"/>
            </p:cNvPicPr>
            <p:nvPr/>
          </p:nvPicPr>
          <p:blipFill rotWithShape="1">
            <a:blip r:embed="rId6"/>
            <a:srcRect l="3227" t="24296" r="18772"/>
            <a:stretch/>
          </p:blipFill>
          <p:spPr>
            <a:xfrm>
              <a:off x="421780" y="2876550"/>
              <a:ext cx="2131366" cy="2337354"/>
            </a:xfrm>
            <a:prstGeom prst="rect">
              <a:avLst/>
            </a:prstGeom>
          </p:spPr>
        </p:pic>
        <p:sp>
          <p:nvSpPr>
            <p:cNvPr id="19" name="Rechteck 18"/>
            <p:cNvSpPr/>
            <p:nvPr/>
          </p:nvSpPr>
          <p:spPr>
            <a:xfrm>
              <a:off x="421780" y="2871428"/>
              <a:ext cx="2135055" cy="2344172"/>
            </a:xfrm>
            <a:prstGeom prst="rect">
              <a:avLst/>
            </a:prstGeom>
            <a:noFill/>
            <a:ln w="28575">
              <a:solidFill>
                <a:srgbClr val="003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echteck 33">
            <a:extLst>
              <a:ext uri="{FF2B5EF4-FFF2-40B4-BE49-F238E27FC236}">
                <a16:creationId xmlns:a16="http://schemas.microsoft.com/office/drawing/2014/main" id="{87B54E9A-77DD-E544-93E5-5554E646D021}"/>
              </a:ext>
            </a:extLst>
          </p:cNvPr>
          <p:cNvSpPr/>
          <p:nvPr/>
        </p:nvSpPr>
        <p:spPr>
          <a:xfrm>
            <a:off x="279341" y="2498667"/>
            <a:ext cx="2651878" cy="301114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421780" y="5944642"/>
            <a:ext cx="115111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00" dirty="0" smtClean="0">
                <a:solidFill>
                  <a:schemeClr val="bg1">
                    <a:lumMod val="50000"/>
                  </a:schemeClr>
                </a:solidFill>
              </a:rPr>
              <a:t>J. M. Martinis </a:t>
            </a:r>
            <a:r>
              <a:rPr lang="en-AU" sz="1500" i="1" dirty="0" smtClean="0">
                <a:solidFill>
                  <a:schemeClr val="bg1">
                    <a:lumMod val="50000"/>
                  </a:schemeClr>
                </a:solidFill>
              </a:rPr>
              <a:t>et </a:t>
            </a:r>
            <a:r>
              <a:rPr lang="en-AU" sz="1500" i="1" dirty="0">
                <a:solidFill>
                  <a:schemeClr val="bg1">
                    <a:lumMod val="50000"/>
                  </a:schemeClr>
                </a:solidFill>
              </a:rPr>
              <a:t>al</a:t>
            </a:r>
            <a:r>
              <a:rPr lang="en-AU" sz="1500" i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en-AU" sz="1500" dirty="0" smtClean="0">
                <a:solidFill>
                  <a:schemeClr val="bg1">
                    <a:lumMod val="50000"/>
                  </a:schemeClr>
                </a:solidFill>
              </a:rPr>
              <a:t>, Phys</a:t>
            </a:r>
            <a:r>
              <a:rPr lang="en-AU" sz="1500" dirty="0">
                <a:solidFill>
                  <a:schemeClr val="bg1">
                    <a:lumMod val="50000"/>
                  </a:schemeClr>
                </a:solidFill>
              </a:rPr>
              <a:t>. Rev. </a:t>
            </a:r>
            <a:r>
              <a:rPr lang="en-AU" sz="1500" dirty="0" smtClean="0">
                <a:solidFill>
                  <a:schemeClr val="bg1">
                    <a:lumMod val="50000"/>
                  </a:schemeClr>
                </a:solidFill>
              </a:rPr>
              <a:t>Lett. </a:t>
            </a:r>
            <a:r>
              <a:rPr lang="en-AU" sz="1500" b="1" dirty="0" smtClean="0">
                <a:solidFill>
                  <a:schemeClr val="bg1">
                    <a:lumMod val="50000"/>
                  </a:schemeClr>
                </a:solidFill>
              </a:rPr>
              <a:t>95</a:t>
            </a:r>
            <a:r>
              <a:rPr lang="en-AU" sz="15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AU" sz="1500" dirty="0" smtClean="0">
                <a:solidFill>
                  <a:schemeClr val="bg1">
                    <a:lumMod val="50000"/>
                  </a:schemeClr>
                </a:solidFill>
              </a:rPr>
              <a:t>21 </a:t>
            </a:r>
            <a:r>
              <a:rPr lang="en-AU" sz="15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AU" sz="1500" dirty="0" smtClean="0">
                <a:solidFill>
                  <a:schemeClr val="bg1">
                    <a:lumMod val="50000"/>
                  </a:schemeClr>
                </a:solidFill>
              </a:rPr>
              <a:t>2005);  J. </a:t>
            </a: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Gao </a:t>
            </a:r>
            <a:r>
              <a:rPr lang="en-US" sz="1500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., Appl. Phys. Lett</a:t>
            </a: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500" b="1" dirty="0" smtClean="0">
                <a:solidFill>
                  <a:schemeClr val="bg1">
                    <a:lumMod val="50000"/>
                  </a:schemeClr>
                </a:solidFill>
              </a:rPr>
              <a:t>92</a:t>
            </a: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,15 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(2008</a:t>
            </a: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); 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J.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</a:rPr>
              <a:t>Lisenfeld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500" i="1" dirty="0" smtClean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US" sz="15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Nat. </a:t>
            </a: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comm. </a:t>
            </a:r>
            <a:r>
              <a:rPr lang="en-US" sz="1500" b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.1 (2015</a:t>
            </a: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); G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500" dirty="0" err="1" smtClean="0">
                <a:solidFill>
                  <a:schemeClr val="bg1">
                    <a:lumMod val="50000"/>
                  </a:schemeClr>
                </a:solidFill>
              </a:rPr>
              <a:t>Calusine</a:t>
            </a: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500" i="1" dirty="0" smtClean="0">
                <a:solidFill>
                  <a:schemeClr val="bg1">
                    <a:lumMod val="50000"/>
                  </a:schemeClr>
                </a:solidFill>
              </a:rPr>
              <a:t>et </a:t>
            </a:r>
            <a:r>
              <a:rPr lang="en-US" sz="1500" i="1" dirty="0">
                <a:solidFill>
                  <a:schemeClr val="bg1">
                    <a:lumMod val="50000"/>
                  </a:schemeClr>
                </a:solidFill>
              </a:rPr>
              <a:t>al.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Appl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. Phys. Lett. </a:t>
            </a:r>
            <a:r>
              <a:rPr lang="en-US" sz="1500" b="1" dirty="0">
                <a:solidFill>
                  <a:schemeClr val="bg1">
                    <a:lumMod val="50000"/>
                  </a:schemeClr>
                </a:solidFill>
              </a:rPr>
              <a:t>112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06 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(2018); </a:t>
            </a: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C. Müller </a:t>
            </a:r>
            <a:r>
              <a:rPr lang="en-US" sz="1500" i="1" dirty="0" smtClean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, Rep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500" dirty="0" err="1" smtClean="0">
                <a:solidFill>
                  <a:schemeClr val="bg1">
                    <a:lumMod val="50000"/>
                  </a:schemeClr>
                </a:solidFill>
              </a:rPr>
              <a:t>Prog</a:t>
            </a: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. Phys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500" b="1" dirty="0">
                <a:solidFill>
                  <a:schemeClr val="bg1">
                    <a:lumMod val="50000"/>
                  </a:schemeClr>
                </a:solidFill>
              </a:rPr>
              <a:t>82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12 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(2019</a:t>
            </a: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); J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500" dirty="0" err="1" smtClean="0">
                <a:solidFill>
                  <a:schemeClr val="bg1">
                    <a:lumMod val="50000"/>
                  </a:schemeClr>
                </a:solidFill>
              </a:rPr>
              <a:t>Biznárová</a:t>
            </a: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500" dirty="0" err="1" smtClean="0">
                <a:solidFill>
                  <a:schemeClr val="bg1">
                    <a:lumMod val="50000"/>
                  </a:schemeClr>
                </a:solidFill>
              </a:rPr>
              <a:t>arXiv</a:t>
            </a: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: 2310.06797; M. Bal </a:t>
            </a:r>
            <a:r>
              <a:rPr lang="en-US" sz="1500" dirty="0" err="1" smtClean="0">
                <a:solidFill>
                  <a:schemeClr val="bg1">
                    <a:lumMod val="50000"/>
                  </a:schemeClr>
                </a:solidFill>
              </a:rPr>
              <a:t>arXiv</a:t>
            </a: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: 2304.13257</a:t>
            </a:r>
          </a:p>
        </p:txBody>
      </p:sp>
    </p:spTree>
    <p:extLst>
      <p:ext uri="{BB962C8B-B14F-4D97-AF65-F5344CB8AC3E}">
        <p14:creationId xmlns:p14="http://schemas.microsoft.com/office/powerpoint/2010/main" val="292142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5" grpId="0" animBg="1"/>
      <p:bldP spid="32" grpId="0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B2C17C1-6322-4CC0-B745-8608F5288419}" type="datetime1">
              <a:rPr lang="de-DE" smtClean="0"/>
              <a:t>13.05.2025</a:t>
            </a:fld>
            <a:endParaRPr lang="de-DE"/>
          </a:p>
        </p:txBody>
      </p:sp>
      <p:sp>
        <p:nvSpPr>
          <p:cNvPr id="23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7D5BE6-940A-9644-A260-964F44351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019" y="1272211"/>
            <a:ext cx="12085513" cy="722003"/>
          </a:xfrm>
        </p:spPr>
        <p:txBody>
          <a:bodyPr/>
          <a:lstStyle/>
          <a:p>
            <a:r>
              <a:rPr lang="en-US"/>
              <a:t>Fabrication steps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0EBDA0A-A58D-6A43-8274-FB446DDEF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1152000"/>
            <a:ext cx="15688800" cy="182427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B599F2F-D8B5-CD43-9850-C3C79C390026}"/>
              </a:ext>
            </a:extLst>
          </p:cNvPr>
          <p:cNvSpPr/>
          <p:nvPr/>
        </p:nvSpPr>
        <p:spPr>
          <a:xfrm>
            <a:off x="106488" y="1824054"/>
            <a:ext cx="3542874" cy="122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0FC1C72-3211-404F-9940-54A6EA2002CC}"/>
              </a:ext>
            </a:extLst>
          </p:cNvPr>
          <p:cNvSpPr/>
          <p:nvPr/>
        </p:nvSpPr>
        <p:spPr>
          <a:xfrm>
            <a:off x="4274834" y="1824054"/>
            <a:ext cx="3542874" cy="122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B49A7F9-720C-5F45-982E-2343069806CC}"/>
              </a:ext>
            </a:extLst>
          </p:cNvPr>
          <p:cNvSpPr/>
          <p:nvPr/>
        </p:nvSpPr>
        <p:spPr>
          <a:xfrm>
            <a:off x="8434942" y="1733436"/>
            <a:ext cx="3542874" cy="1314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F0378E28-3188-EB45-9D12-D69872FF6DCD}"/>
                  </a:ext>
                </a:extLst>
              </p:cNvPr>
              <p:cNvSpPr txBox="1"/>
              <p:nvPr/>
            </p:nvSpPr>
            <p:spPr>
              <a:xfrm>
                <a:off x="706049" y="3978817"/>
                <a:ext cx="45006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Cleaned Si (100) substrate (</a:t>
                </a:r>
                <a:r>
                  <a:rPr lang="de-DE" dirty="0"/>
                  <a:t>10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</a:t>
                </a:r>
                <a:r>
                  <a:rPr lang="de-DE" dirty="0"/>
                  <a:t>20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kΩcm</m:t>
                    </m:r>
                  </m:oMath>
                </a14:m>
                <a:r>
                  <a:rPr lang="en-US" dirty="0"/>
                  <a:t>)</a:t>
                </a:r>
                <a:endParaRPr lang="en-US" dirty="0"/>
              </a:p>
            </p:txBody>
          </p:sp>
        </mc:Choice>
        <mc:Fallback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F0378E28-3188-EB45-9D12-D69872FF6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49" y="3978817"/>
                <a:ext cx="4500656" cy="369332"/>
              </a:xfrm>
              <a:prstGeom prst="rect">
                <a:avLst/>
              </a:prstGeom>
              <a:blipFill>
                <a:blip r:embed="rId4"/>
                <a:stretch>
                  <a:fillRect l="-949" t="-10000" r="-136" b="-2666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14">
            <a:extLst>
              <a:ext uri="{FF2B5EF4-FFF2-40B4-BE49-F238E27FC236}">
                <a16:creationId xmlns:a16="http://schemas.microsoft.com/office/drawing/2014/main" id="{D9962723-F86B-1048-A46A-5EF5935B85B3}"/>
              </a:ext>
            </a:extLst>
          </p:cNvPr>
          <p:cNvSpPr txBox="1"/>
          <p:nvPr/>
        </p:nvSpPr>
        <p:spPr>
          <a:xfrm>
            <a:off x="706048" y="4346064"/>
            <a:ext cx="4436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DC magnetron sputtering 150 nm niobium</a:t>
            </a:r>
            <a:endParaRPr lang="en-US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6D5B629-EFE9-5848-B062-D987F9FCEB50}"/>
              </a:ext>
            </a:extLst>
          </p:cNvPr>
          <p:cNvSpPr txBox="1"/>
          <p:nvPr/>
        </p:nvSpPr>
        <p:spPr>
          <a:xfrm>
            <a:off x="706048" y="4713311"/>
            <a:ext cx="381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Spin coating, resist exposure (DLW) </a:t>
            </a:r>
            <a:endParaRPr lang="en-US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17D7046-1249-2249-A980-BD4380537338}"/>
              </a:ext>
            </a:extLst>
          </p:cNvPr>
          <p:cNvSpPr txBox="1"/>
          <p:nvPr/>
        </p:nvSpPr>
        <p:spPr>
          <a:xfrm>
            <a:off x="11018520" y="87782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6C01086C-A69B-DB4B-931F-4409CD92659E}"/>
              </a:ext>
            </a:extLst>
          </p:cNvPr>
          <p:cNvSpPr/>
          <p:nvPr/>
        </p:nvSpPr>
        <p:spPr>
          <a:xfrm>
            <a:off x="4274834" y="1272211"/>
            <a:ext cx="3732344" cy="1906661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762DE47-6B37-4D4A-9ECD-E3603EDD3AA2}"/>
              </a:ext>
            </a:extLst>
          </p:cNvPr>
          <p:cNvSpPr/>
          <p:nvPr/>
        </p:nvSpPr>
        <p:spPr>
          <a:xfrm>
            <a:off x="197104" y="1272211"/>
            <a:ext cx="4114800" cy="1906661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15A55BC5-22DC-4942-AC8F-D32B3FF5E5FE}"/>
              </a:ext>
            </a:extLst>
          </p:cNvPr>
          <p:cNvSpPr/>
          <p:nvPr/>
        </p:nvSpPr>
        <p:spPr>
          <a:xfrm>
            <a:off x="7932945" y="1407175"/>
            <a:ext cx="3928845" cy="1943805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35F047AD-F7EC-AA43-BFC0-67EE56A027B9}"/>
                  </a:ext>
                </a:extLst>
              </p:cNvPr>
              <p:cNvSpPr txBox="1"/>
              <p:nvPr/>
            </p:nvSpPr>
            <p:spPr>
              <a:xfrm>
                <a:off x="706048" y="5082643"/>
                <a:ext cx="41267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Pattern transfer via RIE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S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de-DE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chemistry)</a:t>
                </a:r>
                <a:endParaRPr lang="en-US" dirty="0"/>
              </a:p>
            </p:txBody>
          </p:sp>
        </mc:Choice>
        <mc:Fallback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35F047AD-F7EC-AA43-BFC0-67EE56A02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48" y="5082643"/>
                <a:ext cx="4126771" cy="369332"/>
              </a:xfrm>
              <a:prstGeom prst="rect">
                <a:avLst/>
              </a:prstGeom>
              <a:blipFill>
                <a:blip r:embed="rId5"/>
                <a:stretch>
                  <a:fillRect l="-1034" t="-10000" r="-591" b="-2666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F15E-6159-46CB-B474-39E762A7A25A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457D5BE6-940A-9644-A260-964F44351A76}"/>
              </a:ext>
            </a:extLst>
          </p:cNvPr>
          <p:cNvSpPr txBox="1">
            <a:spLocks/>
          </p:cNvSpPr>
          <p:nvPr/>
        </p:nvSpPr>
        <p:spPr>
          <a:xfrm>
            <a:off x="304800" y="1"/>
            <a:ext cx="10880992" cy="692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+mj-lt"/>
              </a:rPr>
              <a:t>Coplanar waveguide resonator fabrication steps</a:t>
            </a:r>
            <a:endParaRPr lang="en-US" dirty="0">
              <a:latin typeface="+mj-lt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1609115" y="3382171"/>
            <a:ext cx="2850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Ground plane fabrication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88932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2.22222E-6 L -0.34219 2.22222E-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34258 4.44444E-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0.34258 4.44444E-6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-0.34258 4.44444E-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4" grpId="0"/>
      <p:bldP spid="15" grpId="0"/>
      <p:bldP spid="16" grpId="0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22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2CFFB4-0BC7-45D4-8CCE-5A983F69E3CB}" type="datetime1">
              <a:rPr lang="de-DE" smtClean="0"/>
              <a:t>13.05.2025</a:t>
            </a:fld>
            <a:endParaRPr lang="de-DE"/>
          </a:p>
        </p:txBody>
      </p:sp>
      <p:sp>
        <p:nvSpPr>
          <p:cNvPr id="20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7D5BE6-940A-9644-A260-964F44351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019" y="1272211"/>
            <a:ext cx="12085513" cy="722003"/>
          </a:xfrm>
        </p:spPr>
        <p:txBody>
          <a:bodyPr/>
          <a:lstStyle/>
          <a:p>
            <a:r>
              <a:rPr lang="en-US"/>
              <a:t>Fabrication steps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0EBDA0A-A58D-6A43-8274-FB446DDEF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1152461"/>
            <a:ext cx="15688799" cy="1824278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517D7046-1249-2249-A980-BD4380537338}"/>
              </a:ext>
            </a:extLst>
          </p:cNvPr>
          <p:cNvSpPr txBox="1"/>
          <p:nvPr/>
        </p:nvSpPr>
        <p:spPr>
          <a:xfrm>
            <a:off x="11018520" y="87782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7C633B2E-2EC7-7143-975D-1E228E724F89}"/>
              </a:ext>
            </a:extLst>
          </p:cNvPr>
          <p:cNvSpPr txBox="1"/>
          <p:nvPr/>
        </p:nvSpPr>
        <p:spPr>
          <a:xfrm>
            <a:off x="6409618" y="3982595"/>
            <a:ext cx="4466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Bilayer resist </a:t>
            </a:r>
            <a:r>
              <a:rPr lang="en-US" sz="2000" dirty="0" smtClean="0"/>
              <a:t>system CSAR </a:t>
            </a:r>
            <a:r>
              <a:rPr lang="en-US" sz="2000" dirty="0"/>
              <a:t>a</a:t>
            </a:r>
            <a:r>
              <a:rPr lang="en-US" sz="2000" dirty="0" smtClean="0"/>
              <a:t>nd PMMA </a:t>
            </a:r>
            <a:endParaRPr lang="en-US" sz="2000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BDE124E-2B11-FF48-B3AD-728538A146D6}"/>
              </a:ext>
            </a:extLst>
          </p:cNvPr>
          <p:cNvSpPr/>
          <p:nvPr/>
        </p:nvSpPr>
        <p:spPr>
          <a:xfrm>
            <a:off x="106489" y="1041059"/>
            <a:ext cx="11755302" cy="2309921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5F106BA-30A5-AA41-A528-366D4A1CFD75}"/>
              </a:ext>
            </a:extLst>
          </p:cNvPr>
          <p:cNvSpPr txBox="1"/>
          <p:nvPr/>
        </p:nvSpPr>
        <p:spPr>
          <a:xfrm>
            <a:off x="6995283" y="3350980"/>
            <a:ext cx="3437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Josephson junction fabrication</a:t>
            </a:r>
            <a:endParaRPr lang="en-US" sz="2000" b="1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D0B883F-DFD6-1F44-8F4F-13B06A64C12A}"/>
              </a:ext>
            </a:extLst>
          </p:cNvPr>
          <p:cNvSpPr txBox="1"/>
          <p:nvPr/>
        </p:nvSpPr>
        <p:spPr>
          <a:xfrm>
            <a:off x="13603458" y="62319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F15E-6159-46CB-B474-39E762A7A25A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457D5BE6-940A-9644-A260-964F44351A76}"/>
              </a:ext>
            </a:extLst>
          </p:cNvPr>
          <p:cNvSpPr txBox="1">
            <a:spLocks/>
          </p:cNvSpPr>
          <p:nvPr/>
        </p:nvSpPr>
        <p:spPr>
          <a:xfrm>
            <a:off x="304800" y="1"/>
            <a:ext cx="10880992" cy="692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Qubit fabrication steps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609115" y="3382171"/>
            <a:ext cx="2850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Ground plane fabrication</a:t>
            </a:r>
            <a:endParaRPr lang="en-GB" sz="20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F0378E28-3188-EB45-9D12-D69872FF6DCD}"/>
                  </a:ext>
                </a:extLst>
              </p:cNvPr>
              <p:cNvSpPr txBox="1"/>
              <p:nvPr/>
            </p:nvSpPr>
            <p:spPr>
              <a:xfrm>
                <a:off x="706049" y="3978817"/>
                <a:ext cx="49461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Cleaned Si (100) substrate (</a:t>
                </a:r>
                <a:r>
                  <a:rPr lang="de-DE" sz="2000" b="0" i="0" dirty="0" smtClean="0"/>
                  <a:t>10</a:t>
                </a:r>
                <a14:m>
                  <m:oMath xmlns:m="http://schemas.openxmlformats.org/officeDocument/2006/math">
                    <m:r>
                      <a:rPr lang="de-DE" sz="2000" b="0" i="1" smtClean="0"/>
                      <m:t> </m:t>
                    </m:r>
                  </m:oMath>
                </a14:m>
                <a:r>
                  <a:rPr lang="en-US" sz="2000" dirty="0" smtClean="0"/>
                  <a:t>to </a:t>
                </a:r>
                <a:r>
                  <a:rPr lang="de-DE" sz="2000" b="0" i="0" dirty="0" smtClean="0"/>
                  <a:t>20</a:t>
                </a:r>
                <a14:m>
                  <m:oMath xmlns:m="http://schemas.openxmlformats.org/officeDocument/2006/math">
                    <m:r>
                      <a:rPr lang="de-DE" sz="2000" b="0" i="1" smtClean="0"/>
                      <m:t> </m:t>
                    </m:r>
                    <m:r>
                      <m:rPr>
                        <m:sty m:val="p"/>
                      </m:rPr>
                      <a:rPr lang="de-DE" sz="2000" b="0" i="0" smtClean="0"/>
                      <m:t>kΩcm</m:t>
                    </m:r>
                  </m:oMath>
                </a14:m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</mc:Choice>
        <mc:Fallback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F0378E28-3188-EB45-9D12-D69872FF6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49" y="3978817"/>
                <a:ext cx="4946162" cy="400110"/>
              </a:xfrm>
              <a:prstGeom prst="rect">
                <a:avLst/>
              </a:prstGeom>
              <a:blipFill>
                <a:blip r:embed="rId4"/>
                <a:stretch>
                  <a:fillRect l="-1110" t="-9231" r="-370" b="-2769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feld 41">
            <a:extLst>
              <a:ext uri="{FF2B5EF4-FFF2-40B4-BE49-F238E27FC236}">
                <a16:creationId xmlns:a16="http://schemas.microsoft.com/office/drawing/2014/main" id="{D9962723-F86B-1048-A46A-5EF5935B85B3}"/>
              </a:ext>
            </a:extLst>
          </p:cNvPr>
          <p:cNvSpPr txBox="1"/>
          <p:nvPr/>
        </p:nvSpPr>
        <p:spPr>
          <a:xfrm>
            <a:off x="706048" y="4346064"/>
            <a:ext cx="4867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DC magnetron sputtering 150 </a:t>
            </a:r>
            <a:r>
              <a:rPr lang="en-US" sz="2000" dirty="0"/>
              <a:t>nm </a:t>
            </a:r>
            <a:r>
              <a:rPr lang="en-US" sz="2000" dirty="0" smtClean="0"/>
              <a:t>niobium</a:t>
            </a:r>
            <a:endParaRPr lang="en-US" sz="2000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6D5B629-EFE9-5848-B062-D987F9FCEB50}"/>
              </a:ext>
            </a:extLst>
          </p:cNvPr>
          <p:cNvSpPr txBox="1"/>
          <p:nvPr/>
        </p:nvSpPr>
        <p:spPr>
          <a:xfrm>
            <a:off x="706048" y="4713311"/>
            <a:ext cx="4311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Spin coating, resist exposure (DLW) 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35F047AD-F7EC-AA43-BFC0-67EE56A027B9}"/>
                  </a:ext>
                </a:extLst>
              </p:cNvPr>
              <p:cNvSpPr txBox="1"/>
              <p:nvPr/>
            </p:nvSpPr>
            <p:spPr>
              <a:xfrm>
                <a:off x="706048" y="5082643"/>
                <a:ext cx="45415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Pattern transfer via RIE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 b="0" i="0" smtClean="0"/>
                      <m:t>S</m:t>
                    </m:r>
                    <m:sSub>
                      <m:sSubPr>
                        <m:ctrlPr>
                          <a:rPr lang="de-DE" sz="2000" b="0" i="1" smtClean="0"/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b="0" i="0" smtClean="0"/>
                          <m:t>F</m:t>
                        </m:r>
                      </m:e>
                      <m:sub>
                        <m:r>
                          <a:rPr lang="de-DE" sz="2000" b="0" i="0" smtClean="0"/>
                          <m:t>6</m:t>
                        </m:r>
                      </m:sub>
                    </m:sSub>
                    <m:r>
                      <a:rPr lang="de-DE" sz="2000" b="0" i="1" smtClean="0"/>
                      <m:t> </m:t>
                    </m:r>
                  </m:oMath>
                </a14:m>
                <a:r>
                  <a:rPr lang="en-US" sz="2000" dirty="0" smtClean="0"/>
                  <a:t>chemistry)</a:t>
                </a:r>
                <a:endParaRPr lang="en-US" sz="2000" dirty="0"/>
              </a:p>
            </p:txBody>
          </p:sp>
        </mc:Choice>
        <mc:Fallback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35F047AD-F7EC-AA43-BFC0-67EE56A02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48" y="5082643"/>
                <a:ext cx="4541564" cy="400110"/>
              </a:xfrm>
              <a:prstGeom prst="rect">
                <a:avLst/>
              </a:prstGeom>
              <a:blipFill>
                <a:blip r:embed="rId5"/>
                <a:stretch>
                  <a:fillRect l="-1208" t="-9231" r="-671" b="-2769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feld 44">
            <a:extLst>
              <a:ext uri="{FF2B5EF4-FFF2-40B4-BE49-F238E27FC236}">
                <a16:creationId xmlns:a16="http://schemas.microsoft.com/office/drawing/2014/main" id="{35F047AD-F7EC-AA43-BFC0-67EE56A027B9}"/>
              </a:ext>
            </a:extLst>
          </p:cNvPr>
          <p:cNvSpPr txBox="1"/>
          <p:nvPr/>
        </p:nvSpPr>
        <p:spPr>
          <a:xfrm>
            <a:off x="706048" y="5447805"/>
            <a:ext cx="1986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Resist removal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35F047AD-F7EC-AA43-BFC0-67EE56A027B9}"/>
              </a:ext>
            </a:extLst>
          </p:cNvPr>
          <p:cNvSpPr txBox="1"/>
          <p:nvPr/>
        </p:nvSpPr>
        <p:spPr>
          <a:xfrm>
            <a:off x="706048" y="5812967"/>
            <a:ext cx="2698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Post process cleaning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DB0C3CB-105E-9641-A304-8A7B7737BE20}"/>
              </a:ext>
            </a:extLst>
          </p:cNvPr>
          <p:cNvSpPr/>
          <p:nvPr/>
        </p:nvSpPr>
        <p:spPr>
          <a:xfrm>
            <a:off x="304800" y="3798474"/>
            <a:ext cx="5870388" cy="235455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3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4.07407E-6 L -1.02513 4.07407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-1.02435 1.11111E-6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11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7" grpId="0" animBg="1"/>
      <p:bldP spid="17" grpId="1" animBg="1"/>
      <p:bldP spid="28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7D5BE6-940A-9644-A260-964F44351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Qubit fabrication steps</a:t>
            </a:r>
            <a:endParaRPr lang="en-US" dirty="0">
              <a:latin typeface="+mn-lt"/>
            </a:endParaRPr>
          </a:p>
        </p:txBody>
      </p:sp>
      <p:sp>
        <p:nvSpPr>
          <p:cNvPr id="27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2D3DAF4-651C-467B-B5C0-21AF3DA04402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29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F15E-6159-46CB-B474-39E762A7A25A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0EBDA0A-A58D-6A43-8274-FB446DDEF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600" y="1152000"/>
            <a:ext cx="15688799" cy="1824279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40FC1C72-3211-404F-9940-54A6EA2002CC}"/>
              </a:ext>
            </a:extLst>
          </p:cNvPr>
          <p:cNvSpPr/>
          <p:nvPr/>
        </p:nvSpPr>
        <p:spPr>
          <a:xfrm>
            <a:off x="4274834" y="1029258"/>
            <a:ext cx="3542874" cy="2018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B49A7F9-720C-5F45-982E-2343069806CC}"/>
              </a:ext>
            </a:extLst>
          </p:cNvPr>
          <p:cNvSpPr/>
          <p:nvPr/>
        </p:nvSpPr>
        <p:spPr>
          <a:xfrm>
            <a:off x="8434942" y="1041060"/>
            <a:ext cx="3542874" cy="2006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17D7046-1249-2249-A980-BD4380537338}"/>
              </a:ext>
            </a:extLst>
          </p:cNvPr>
          <p:cNvSpPr txBox="1"/>
          <p:nvPr/>
        </p:nvSpPr>
        <p:spPr>
          <a:xfrm>
            <a:off x="11018520" y="877824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6C01086C-A69B-DB4B-931F-4409CD92659E}"/>
              </a:ext>
            </a:extLst>
          </p:cNvPr>
          <p:cNvSpPr/>
          <p:nvPr/>
        </p:nvSpPr>
        <p:spPr>
          <a:xfrm>
            <a:off x="4274834" y="1041059"/>
            <a:ext cx="3732344" cy="2137813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762DE47-6B37-4D4A-9ECD-E3603EDD3AA2}"/>
              </a:ext>
            </a:extLst>
          </p:cNvPr>
          <p:cNvSpPr/>
          <p:nvPr/>
        </p:nvSpPr>
        <p:spPr>
          <a:xfrm>
            <a:off x="197104" y="1272211"/>
            <a:ext cx="4114800" cy="1906661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15A55BC5-22DC-4942-AC8F-D32B3FF5E5FE}"/>
              </a:ext>
            </a:extLst>
          </p:cNvPr>
          <p:cNvSpPr/>
          <p:nvPr/>
        </p:nvSpPr>
        <p:spPr>
          <a:xfrm>
            <a:off x="7932945" y="1041059"/>
            <a:ext cx="3928845" cy="2309921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8191611-8FAA-CD46-A96F-FE938F4D6694}"/>
              </a:ext>
            </a:extLst>
          </p:cNvPr>
          <p:cNvSpPr txBox="1"/>
          <p:nvPr/>
        </p:nvSpPr>
        <p:spPr>
          <a:xfrm>
            <a:off x="6409618" y="4350046"/>
            <a:ext cx="4595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Al </a:t>
            </a:r>
            <a:r>
              <a:rPr lang="en-US" sz="2000" dirty="0" smtClean="0"/>
              <a:t>Evaporation and dynamic oxidation </a:t>
            </a:r>
            <a:endParaRPr lang="en-US" sz="2000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1C09BA23-7C4F-FE4C-9033-9B9F4EEC58E1}"/>
              </a:ext>
            </a:extLst>
          </p:cNvPr>
          <p:cNvSpPr txBox="1"/>
          <p:nvPr/>
        </p:nvSpPr>
        <p:spPr>
          <a:xfrm>
            <a:off x="6409618" y="4715208"/>
            <a:ext cx="5112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90° rotation and evaporation </a:t>
            </a:r>
            <a:r>
              <a:rPr lang="en-US" sz="2000" dirty="0"/>
              <a:t>of second </a:t>
            </a:r>
            <a:r>
              <a:rPr lang="en-US" sz="2000" dirty="0" smtClean="0"/>
              <a:t>layer</a:t>
            </a:r>
            <a:endParaRPr lang="en-US" sz="2000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E63E9159-5C6A-2B4A-B084-BA0688966F69}"/>
              </a:ext>
            </a:extLst>
          </p:cNvPr>
          <p:cNvSpPr txBox="1"/>
          <p:nvPr/>
        </p:nvSpPr>
        <p:spPr>
          <a:xfrm>
            <a:off x="6409618" y="5071199"/>
            <a:ext cx="3790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Resist stripping and metal </a:t>
            </a:r>
            <a:r>
              <a:rPr lang="en-US" sz="2000" dirty="0" smtClean="0"/>
              <a:t>liftoff</a:t>
            </a:r>
            <a:endParaRPr lang="en-US" sz="2000" dirty="0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FF8314D7-3711-3742-93AF-7B64B838AC01}"/>
              </a:ext>
            </a:extLst>
          </p:cNvPr>
          <p:cNvSpPr txBox="1"/>
          <p:nvPr/>
        </p:nvSpPr>
        <p:spPr>
          <a:xfrm>
            <a:off x="6409618" y="3982595"/>
            <a:ext cx="2580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Bilayer resist system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10F4B457-62D6-6F4A-B188-D3A91EFFD04E}"/>
              </a:ext>
            </a:extLst>
          </p:cNvPr>
          <p:cNvSpPr txBox="1"/>
          <p:nvPr/>
        </p:nvSpPr>
        <p:spPr>
          <a:xfrm>
            <a:off x="2014067" y="3350980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/>
          </a:p>
          <a:p>
            <a:endParaRPr lang="en-US" sz="2000" b="1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7C633B2E-2EC7-7143-975D-1E228E724F89}"/>
              </a:ext>
            </a:extLst>
          </p:cNvPr>
          <p:cNvSpPr txBox="1"/>
          <p:nvPr/>
        </p:nvSpPr>
        <p:spPr>
          <a:xfrm>
            <a:off x="6409618" y="3982595"/>
            <a:ext cx="4466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Bilayer resist </a:t>
            </a:r>
            <a:r>
              <a:rPr lang="en-US" sz="2000" dirty="0" smtClean="0"/>
              <a:t>system </a:t>
            </a:r>
            <a:r>
              <a:rPr lang="en-US" sz="2000" dirty="0"/>
              <a:t>CSAR </a:t>
            </a:r>
            <a:r>
              <a:rPr lang="en-US" sz="2000" dirty="0" smtClean="0"/>
              <a:t>and PMMA </a:t>
            </a:r>
            <a:endParaRPr lang="en-US" sz="2000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95F106BA-30A5-AA41-A528-366D4A1CFD75}"/>
              </a:ext>
            </a:extLst>
          </p:cNvPr>
          <p:cNvSpPr txBox="1"/>
          <p:nvPr/>
        </p:nvSpPr>
        <p:spPr>
          <a:xfrm>
            <a:off x="6771565" y="3368701"/>
            <a:ext cx="3437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Josephson junction fabrication</a:t>
            </a:r>
            <a:endParaRPr lang="en-US" sz="2000" b="1" dirty="0"/>
          </a:p>
          <a:p>
            <a:endParaRPr lang="en-US" sz="2000" b="1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E63E9159-5C6A-2B4A-B084-BA0688966F69}"/>
              </a:ext>
            </a:extLst>
          </p:cNvPr>
          <p:cNvSpPr txBox="1"/>
          <p:nvPr/>
        </p:nvSpPr>
        <p:spPr>
          <a:xfrm>
            <a:off x="6409618" y="5395097"/>
            <a:ext cx="5523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Repetition of electron beam process for bandaging using </a:t>
            </a:r>
            <a:r>
              <a:rPr lang="en-US" sz="2000" dirty="0" err="1" smtClean="0"/>
              <a:t>Ar</a:t>
            </a:r>
            <a:r>
              <a:rPr lang="en-US" sz="2000" dirty="0" smtClean="0"/>
              <a:t>-ion milling</a:t>
            </a:r>
            <a:endParaRPr lang="en-US" sz="2000" dirty="0"/>
          </a:p>
        </p:txBody>
      </p:sp>
      <p:sp>
        <p:nvSpPr>
          <p:cNvPr id="4" name="Rechteck 3"/>
          <p:cNvSpPr/>
          <p:nvPr/>
        </p:nvSpPr>
        <p:spPr>
          <a:xfrm>
            <a:off x="1567309" y="3353967"/>
            <a:ext cx="285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/>
              <a:t>Ground plane fabrication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F0378E28-3188-EB45-9D12-D69872FF6DCD}"/>
                  </a:ext>
                </a:extLst>
              </p:cNvPr>
              <p:cNvSpPr txBox="1"/>
              <p:nvPr/>
            </p:nvSpPr>
            <p:spPr>
              <a:xfrm>
                <a:off x="706049" y="3978817"/>
                <a:ext cx="49461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Cleaned Si (100) substrate (</a:t>
                </a:r>
                <a:r>
                  <a:rPr lang="de-DE" sz="2000" b="0" i="0" dirty="0" smtClean="0"/>
                  <a:t>10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to </a:t>
                </a:r>
                <a:r>
                  <a:rPr lang="de-DE" sz="2000" b="0" i="0" dirty="0" smtClean="0"/>
                  <a:t>20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2000" b="0" i="0" smtClean="0">
                        <a:latin typeface="Cambria Math" panose="02040503050406030204" pitchFamily="18" charset="0"/>
                      </a:rPr>
                      <m:t>kΩcm</m:t>
                    </m:r>
                  </m:oMath>
                </a14:m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</mc:Choice>
        <mc:Fallback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F0378E28-3188-EB45-9D12-D69872FF6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49" y="3978817"/>
                <a:ext cx="4946162" cy="400110"/>
              </a:xfrm>
              <a:prstGeom prst="rect">
                <a:avLst/>
              </a:prstGeom>
              <a:blipFill>
                <a:blip r:embed="rId4"/>
                <a:stretch>
                  <a:fillRect l="-1110" t="-9231" r="-370" b="-2769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feld 42">
            <a:extLst>
              <a:ext uri="{FF2B5EF4-FFF2-40B4-BE49-F238E27FC236}">
                <a16:creationId xmlns:a16="http://schemas.microsoft.com/office/drawing/2014/main" id="{D9962723-F86B-1048-A46A-5EF5935B85B3}"/>
              </a:ext>
            </a:extLst>
          </p:cNvPr>
          <p:cNvSpPr txBox="1"/>
          <p:nvPr/>
        </p:nvSpPr>
        <p:spPr>
          <a:xfrm>
            <a:off x="706048" y="4346064"/>
            <a:ext cx="4867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DC magnetron sputtering 150 </a:t>
            </a:r>
            <a:r>
              <a:rPr lang="en-US" sz="2000" dirty="0"/>
              <a:t>nm </a:t>
            </a:r>
            <a:r>
              <a:rPr lang="en-US" sz="2000" dirty="0" smtClean="0"/>
              <a:t>niobium</a:t>
            </a:r>
            <a:endParaRPr lang="en-US" sz="2000" dirty="0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26D5B629-EFE9-5848-B062-D987F9FCEB50}"/>
              </a:ext>
            </a:extLst>
          </p:cNvPr>
          <p:cNvSpPr txBox="1"/>
          <p:nvPr/>
        </p:nvSpPr>
        <p:spPr>
          <a:xfrm>
            <a:off x="706048" y="4713311"/>
            <a:ext cx="4130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Spin coating, resist exposure (DLW</a:t>
            </a:r>
            <a:r>
              <a:rPr lang="en-US" sz="2000" dirty="0" smtClean="0"/>
              <a:t>)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35F047AD-F7EC-AA43-BFC0-67EE56A027B9}"/>
                  </a:ext>
                </a:extLst>
              </p:cNvPr>
              <p:cNvSpPr txBox="1"/>
              <p:nvPr/>
            </p:nvSpPr>
            <p:spPr>
              <a:xfrm>
                <a:off x="706048" y="5082643"/>
                <a:ext cx="45415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Pattern transfer via RIE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 b="0" i="0" smtClean="0">
                        <a:latin typeface="Cambria Math" panose="02040503050406030204" pitchFamily="18" charset="0"/>
                      </a:rPr>
                      <m:t>S</m:t>
                    </m:r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de-DE" sz="2000" b="0" i="0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chemistry)</a:t>
                </a:r>
                <a:endParaRPr lang="en-US" sz="2000" dirty="0"/>
              </a:p>
            </p:txBody>
          </p:sp>
        </mc:Choice>
        <mc:Fallback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35F047AD-F7EC-AA43-BFC0-67EE56A02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48" y="5082643"/>
                <a:ext cx="4541564" cy="400110"/>
              </a:xfrm>
              <a:prstGeom prst="rect">
                <a:avLst/>
              </a:prstGeom>
              <a:blipFill>
                <a:blip r:embed="rId5"/>
                <a:stretch>
                  <a:fillRect l="-1208" t="-9231" r="-805" b="-2769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feld 46">
            <a:extLst>
              <a:ext uri="{FF2B5EF4-FFF2-40B4-BE49-F238E27FC236}">
                <a16:creationId xmlns:a16="http://schemas.microsoft.com/office/drawing/2014/main" id="{35F047AD-F7EC-AA43-BFC0-67EE56A027B9}"/>
              </a:ext>
            </a:extLst>
          </p:cNvPr>
          <p:cNvSpPr txBox="1"/>
          <p:nvPr/>
        </p:nvSpPr>
        <p:spPr>
          <a:xfrm>
            <a:off x="706048" y="5447805"/>
            <a:ext cx="1986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Resist removal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35F047AD-F7EC-AA43-BFC0-67EE56A027B9}"/>
              </a:ext>
            </a:extLst>
          </p:cNvPr>
          <p:cNvSpPr txBox="1"/>
          <p:nvPr/>
        </p:nvSpPr>
        <p:spPr>
          <a:xfrm>
            <a:off x="706048" y="5812967"/>
            <a:ext cx="2698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Post process cleaning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564C3ED7-C7CA-8243-A3EB-19587E6663BB}"/>
              </a:ext>
            </a:extLst>
          </p:cNvPr>
          <p:cNvSpPr/>
          <p:nvPr/>
        </p:nvSpPr>
        <p:spPr>
          <a:xfrm>
            <a:off x="566052" y="3827740"/>
            <a:ext cx="5518541" cy="235455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75028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34218 4.07407E-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34258 1.11111E-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0.34258 4.44444E-6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34258 1.11111E-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+mn-lt"/>
              </a:rPr>
              <a:t>Microscope image of qubit chip</a:t>
            </a:r>
            <a:endParaRPr lang="en-GB" dirty="0">
              <a:latin typeface="+mn-lt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87048-F9CA-4F21-A844-F460A466A1FA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F15E-6159-46CB-B474-39E762A7A25A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81"/>
                    </a14:imgEffect>
                    <a14:imgEffect>
                      <a14:saturation sa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09" b="10367"/>
          <a:stretch/>
        </p:blipFill>
        <p:spPr>
          <a:xfrm>
            <a:off x="1146369" y="495338"/>
            <a:ext cx="10597715" cy="5987396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9652247" y="5998181"/>
            <a:ext cx="1235823" cy="369332"/>
            <a:chOff x="6317409" y="6084153"/>
            <a:chExt cx="1235823" cy="369332"/>
          </a:xfrm>
        </p:grpSpPr>
        <p:grpSp>
          <p:nvGrpSpPr>
            <p:cNvPr id="12" name="Gruppieren 11"/>
            <p:cNvGrpSpPr/>
            <p:nvPr/>
          </p:nvGrpSpPr>
          <p:grpSpPr>
            <a:xfrm>
              <a:off x="6317409" y="6084153"/>
              <a:ext cx="1235823" cy="94397"/>
              <a:chOff x="2491522" y="6084153"/>
              <a:chExt cx="1235823" cy="94397"/>
            </a:xfrm>
          </p:grpSpPr>
          <p:cxnSp>
            <p:nvCxnSpPr>
              <p:cNvPr id="14" name="Gerader Verbinder 13"/>
              <p:cNvCxnSpPr/>
              <p:nvPr/>
            </p:nvCxnSpPr>
            <p:spPr>
              <a:xfrm>
                <a:off x="2491522" y="6137263"/>
                <a:ext cx="1235089" cy="0"/>
              </a:xfrm>
              <a:prstGeom prst="line">
                <a:avLst/>
              </a:prstGeom>
              <a:ln w="158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Gerader Verbinder 14"/>
              <p:cNvCxnSpPr/>
              <p:nvPr/>
            </p:nvCxnSpPr>
            <p:spPr>
              <a:xfrm>
                <a:off x="2491522" y="6084153"/>
                <a:ext cx="0" cy="94397"/>
              </a:xfrm>
              <a:prstGeom prst="line">
                <a:avLst/>
              </a:prstGeom>
              <a:ln w="158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15"/>
              <p:cNvCxnSpPr/>
              <p:nvPr/>
            </p:nvCxnSpPr>
            <p:spPr>
              <a:xfrm>
                <a:off x="3727345" y="6088080"/>
                <a:ext cx="0" cy="90470"/>
              </a:xfrm>
              <a:prstGeom prst="line">
                <a:avLst/>
              </a:prstGeom>
              <a:ln w="158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" name="Textfeld 12"/>
            <p:cNvSpPr txBox="1"/>
            <p:nvPr/>
          </p:nvSpPr>
          <p:spPr>
            <a:xfrm>
              <a:off x="6573315" y="6084153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1 mm</a:t>
              </a:r>
              <a:endParaRPr lang="en-AU" dirty="0"/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4287634" y="1910975"/>
            <a:ext cx="6269032" cy="3447865"/>
            <a:chOff x="4287634" y="1910975"/>
            <a:chExt cx="6269032" cy="3447865"/>
          </a:xfrm>
        </p:grpSpPr>
        <p:cxnSp>
          <p:nvCxnSpPr>
            <p:cNvPr id="28" name="Gerader Verbinder 27"/>
            <p:cNvCxnSpPr/>
            <p:nvPr/>
          </p:nvCxnSpPr>
          <p:spPr>
            <a:xfrm flipH="1">
              <a:off x="4287634" y="1933835"/>
              <a:ext cx="2570674" cy="70549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Gerader Verbinder 28"/>
            <p:cNvCxnSpPr/>
            <p:nvPr/>
          </p:nvCxnSpPr>
          <p:spPr>
            <a:xfrm flipH="1" flipV="1">
              <a:off x="4287634" y="2639334"/>
              <a:ext cx="2570674" cy="271950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2" name="Gruppieren 41"/>
            <p:cNvGrpSpPr/>
            <p:nvPr/>
          </p:nvGrpSpPr>
          <p:grpSpPr>
            <a:xfrm>
              <a:off x="6846790" y="1910975"/>
              <a:ext cx="3709876" cy="3447865"/>
              <a:chOff x="5093882" y="2096260"/>
              <a:chExt cx="3709876" cy="3447865"/>
            </a:xfrm>
          </p:grpSpPr>
          <p:grpSp>
            <p:nvGrpSpPr>
              <p:cNvPr id="24" name="Gruppieren 23"/>
              <p:cNvGrpSpPr/>
              <p:nvPr/>
            </p:nvGrpSpPr>
            <p:grpSpPr>
              <a:xfrm>
                <a:off x="5093882" y="2096260"/>
                <a:ext cx="3694265" cy="3447865"/>
                <a:chOff x="5878294" y="2273878"/>
                <a:chExt cx="3694265" cy="3447865"/>
              </a:xfrm>
            </p:grpSpPr>
            <p:pic>
              <p:nvPicPr>
                <p:cNvPr id="6" name="Grafik 5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61" t="22477" r="36974"/>
                <a:stretch/>
              </p:blipFill>
              <p:spPr>
                <a:xfrm rot="16200000">
                  <a:off x="6001494" y="2150678"/>
                  <a:ext cx="3447865" cy="3694265"/>
                </a:xfrm>
                <a:prstGeom prst="rect">
                  <a:avLst/>
                </a:prstGeom>
              </p:spPr>
            </p:pic>
            <p:grpSp>
              <p:nvGrpSpPr>
                <p:cNvPr id="33" name="Gruppieren 32"/>
                <p:cNvGrpSpPr/>
                <p:nvPr/>
              </p:nvGrpSpPr>
              <p:grpSpPr>
                <a:xfrm>
                  <a:off x="7887072" y="5249490"/>
                  <a:ext cx="782587" cy="381857"/>
                  <a:chOff x="6191066" y="6083838"/>
                  <a:chExt cx="782587" cy="381857"/>
                </a:xfrm>
              </p:grpSpPr>
              <p:grpSp>
                <p:nvGrpSpPr>
                  <p:cNvPr id="36" name="Gruppieren 35"/>
                  <p:cNvGrpSpPr/>
                  <p:nvPr/>
                </p:nvGrpSpPr>
                <p:grpSpPr>
                  <a:xfrm>
                    <a:off x="6317407" y="6083838"/>
                    <a:ext cx="543584" cy="94712"/>
                    <a:chOff x="2491520" y="6083838"/>
                    <a:chExt cx="543584" cy="94712"/>
                  </a:xfrm>
                </p:grpSpPr>
                <p:cxnSp>
                  <p:nvCxnSpPr>
                    <p:cNvPr id="38" name="Gerader Verbinder 37"/>
                    <p:cNvCxnSpPr/>
                    <p:nvPr/>
                  </p:nvCxnSpPr>
                  <p:spPr>
                    <a:xfrm rot="5400000" flipV="1">
                      <a:off x="2755872" y="5872913"/>
                      <a:ext cx="0" cy="528703"/>
                    </a:xfrm>
                    <a:prstGeom prst="line">
                      <a:avLst/>
                    </a:prstGeom>
                    <a:ln w="158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Gerader Verbinder 38"/>
                    <p:cNvCxnSpPr/>
                    <p:nvPr/>
                  </p:nvCxnSpPr>
                  <p:spPr>
                    <a:xfrm>
                      <a:off x="2491522" y="6084153"/>
                      <a:ext cx="0" cy="94397"/>
                    </a:xfrm>
                    <a:prstGeom prst="line">
                      <a:avLst/>
                    </a:prstGeom>
                    <a:ln w="158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Gerader Verbinder 39"/>
                    <p:cNvCxnSpPr/>
                    <p:nvPr/>
                  </p:nvCxnSpPr>
                  <p:spPr>
                    <a:xfrm>
                      <a:off x="3035104" y="6083838"/>
                      <a:ext cx="0" cy="90470"/>
                    </a:xfrm>
                    <a:prstGeom prst="line">
                      <a:avLst/>
                    </a:prstGeom>
                    <a:ln w="158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7" name="Textfeld 36"/>
                  <p:cNvSpPr txBox="1"/>
                  <p:nvPr/>
                </p:nvSpPr>
                <p:spPr>
                  <a:xfrm>
                    <a:off x="6191066" y="6096363"/>
                    <a:ext cx="7825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AU" dirty="0" smtClean="0"/>
                      <a:t>10 </a:t>
                    </a:r>
                    <a:r>
                      <a:rPr lang="en-AU" dirty="0"/>
                      <a:t>µ</a:t>
                    </a:r>
                    <a:r>
                      <a:rPr lang="en-AU" dirty="0" smtClean="0"/>
                      <a:t>m</a:t>
                    </a:r>
                    <a:endParaRPr lang="en-AU" dirty="0"/>
                  </a:p>
                </p:txBody>
              </p:sp>
            </p:grpSp>
          </p:grpSp>
          <p:sp>
            <p:nvSpPr>
              <p:cNvPr id="41" name="Rechteck 40"/>
              <p:cNvSpPr/>
              <p:nvPr/>
            </p:nvSpPr>
            <p:spPr>
              <a:xfrm>
                <a:off x="5105400" y="2119120"/>
                <a:ext cx="3698358" cy="3419803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grpSp>
        <p:nvGrpSpPr>
          <p:cNvPr id="58" name="Gruppieren 57"/>
          <p:cNvGrpSpPr/>
          <p:nvPr/>
        </p:nvGrpSpPr>
        <p:grpSpPr>
          <a:xfrm>
            <a:off x="1804806" y="1928633"/>
            <a:ext cx="6088066" cy="3425005"/>
            <a:chOff x="901597" y="1986243"/>
            <a:chExt cx="6088066" cy="3425005"/>
          </a:xfrm>
        </p:grpSpPr>
        <p:grpSp>
          <p:nvGrpSpPr>
            <p:cNvPr id="57" name="Gruppieren 56"/>
            <p:cNvGrpSpPr/>
            <p:nvPr/>
          </p:nvGrpSpPr>
          <p:grpSpPr>
            <a:xfrm>
              <a:off x="901597" y="1986243"/>
              <a:ext cx="6088066" cy="3425005"/>
              <a:chOff x="1853105" y="1928633"/>
              <a:chExt cx="6088066" cy="3425005"/>
            </a:xfrm>
          </p:grpSpPr>
          <p:grpSp>
            <p:nvGrpSpPr>
              <p:cNvPr id="27" name="Gruppieren 26"/>
              <p:cNvGrpSpPr/>
              <p:nvPr/>
            </p:nvGrpSpPr>
            <p:grpSpPr>
              <a:xfrm>
                <a:off x="1853105" y="1933835"/>
                <a:ext cx="4476502" cy="3419803"/>
                <a:chOff x="2714155" y="2124318"/>
                <a:chExt cx="4419600" cy="3454400"/>
              </a:xfrm>
            </p:grpSpPr>
            <p:grpSp>
              <p:nvGrpSpPr>
                <p:cNvPr id="25" name="Gruppieren 24"/>
                <p:cNvGrpSpPr/>
                <p:nvPr/>
              </p:nvGrpSpPr>
              <p:grpSpPr>
                <a:xfrm>
                  <a:off x="2725184" y="2133461"/>
                  <a:ext cx="4408571" cy="3436114"/>
                  <a:chOff x="5359399" y="1508046"/>
                  <a:chExt cx="4408571" cy="3436114"/>
                </a:xfrm>
              </p:grpSpPr>
              <p:pic>
                <p:nvPicPr>
                  <p:cNvPr id="10" name="Grafik 9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328" b="6972"/>
                  <a:stretch/>
                </p:blipFill>
                <p:spPr>
                  <a:xfrm>
                    <a:off x="5359399" y="1508046"/>
                    <a:ext cx="4408571" cy="3436114"/>
                  </a:xfrm>
                  <a:prstGeom prst="rect">
                    <a:avLst/>
                  </a:prstGeom>
                </p:spPr>
              </p:pic>
              <p:grpSp>
                <p:nvGrpSpPr>
                  <p:cNvPr id="17" name="Gruppieren 16"/>
                  <p:cNvGrpSpPr/>
                  <p:nvPr/>
                </p:nvGrpSpPr>
                <p:grpSpPr>
                  <a:xfrm>
                    <a:off x="8229507" y="4462307"/>
                    <a:ext cx="894797" cy="385194"/>
                    <a:chOff x="6490693" y="6049980"/>
                    <a:chExt cx="894797" cy="385194"/>
                  </a:xfrm>
                </p:grpSpPr>
                <p:grpSp>
                  <p:nvGrpSpPr>
                    <p:cNvPr id="18" name="Gruppieren 17"/>
                    <p:cNvGrpSpPr/>
                    <p:nvPr/>
                  </p:nvGrpSpPr>
                  <p:grpSpPr>
                    <a:xfrm>
                      <a:off x="6682789" y="6049980"/>
                      <a:ext cx="506706" cy="99995"/>
                      <a:chOff x="2856902" y="6049980"/>
                      <a:chExt cx="506706" cy="99995"/>
                    </a:xfrm>
                  </p:grpSpPr>
                  <p:cxnSp>
                    <p:nvCxnSpPr>
                      <p:cNvPr id="20" name="Gerader Verbinder 19"/>
                      <p:cNvCxnSpPr/>
                      <p:nvPr/>
                    </p:nvCxnSpPr>
                    <p:spPr>
                      <a:xfrm flipV="1">
                        <a:off x="2861210" y="6102523"/>
                        <a:ext cx="501990" cy="3784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" name="Gerader Verbinder 20"/>
                      <p:cNvCxnSpPr/>
                      <p:nvPr/>
                    </p:nvCxnSpPr>
                    <p:spPr>
                      <a:xfrm>
                        <a:off x="2856902" y="6055578"/>
                        <a:ext cx="0" cy="94397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" name="Gerader Verbinder 21"/>
                      <p:cNvCxnSpPr/>
                      <p:nvPr/>
                    </p:nvCxnSpPr>
                    <p:spPr>
                      <a:xfrm>
                        <a:off x="3363608" y="6049980"/>
                        <a:ext cx="0" cy="90470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9" name="Textfeld 18"/>
                    <p:cNvSpPr txBox="1"/>
                    <p:nvPr/>
                  </p:nvSpPr>
                  <p:spPr>
                    <a:xfrm>
                      <a:off x="6490693" y="6065842"/>
                      <a:ext cx="89479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AU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AU" dirty="0" smtClean="0">
                          <a:solidFill>
                            <a:schemeClr val="bg1"/>
                          </a:solidFill>
                        </a:rPr>
                        <a:t>00 </a:t>
                      </a:r>
                      <a:r>
                        <a:rPr lang="en-AU" dirty="0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en-AU" dirty="0" smtClean="0">
                          <a:solidFill>
                            <a:schemeClr val="bg1"/>
                          </a:solidFill>
                        </a:rPr>
                        <a:t>m</a:t>
                      </a:r>
                      <a:endParaRPr lang="en-AU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6" name="Rechteck 25"/>
                <p:cNvSpPr/>
                <p:nvPr/>
              </p:nvSpPr>
              <p:spPr>
                <a:xfrm>
                  <a:off x="2714155" y="2124318"/>
                  <a:ext cx="4419600" cy="345440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n w="19050">
                      <a:solidFill>
                        <a:schemeClr val="tx1"/>
                      </a:solidFill>
                    </a:ln>
                  </a:endParaRPr>
                </a:p>
              </p:txBody>
            </p:sp>
          </p:grpSp>
          <p:cxnSp>
            <p:nvCxnSpPr>
              <p:cNvPr id="49" name="Gerader Verbinder 48"/>
              <p:cNvCxnSpPr/>
              <p:nvPr/>
            </p:nvCxnSpPr>
            <p:spPr>
              <a:xfrm>
                <a:off x="6329607" y="1928633"/>
                <a:ext cx="1611564" cy="149222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Gerader Verbinder 50"/>
            <p:cNvCxnSpPr/>
            <p:nvPr/>
          </p:nvCxnSpPr>
          <p:spPr>
            <a:xfrm flipH="1">
              <a:off x="5378099" y="3458850"/>
              <a:ext cx="1600046" cy="19483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568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7D5BE6-940A-9644-A260-964F44351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Part III</a:t>
            </a:r>
            <a:endParaRPr lang="en-US" dirty="0">
              <a:latin typeface="+mn-lt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FDCA14-7797-A648-A718-7FDD76187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8D54-B843-4894-A1DD-A28B55A8CCBA}" type="datetime1">
              <a:rPr lang="de-DE"/>
              <a:pPr/>
              <a:t>13.05.2025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C744FF-27B3-4D47-8E66-17A806D64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6B0905-96C2-A24E-85AC-76FEBEF99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F15E-6159-46CB-B474-39E762A7A25A}" type="slidenum">
              <a:rPr lang="de-DE" smtClean="0"/>
              <a:t>19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8E45DBD-85A6-054C-B586-BD33CD60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2" y="1591191"/>
            <a:ext cx="3354675" cy="414092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B6DFB62-3F06-2C46-9C9D-EE7C72D98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63" y="1591191"/>
            <a:ext cx="3354675" cy="414092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A57451D-F67C-3D48-B31F-F331E3A9A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606" y="1591191"/>
            <a:ext cx="3354675" cy="414092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76A5257-8075-A744-AE5E-FE2CCC64C07C}"/>
              </a:ext>
            </a:extLst>
          </p:cNvPr>
          <p:cNvSpPr txBox="1"/>
          <p:nvPr/>
        </p:nvSpPr>
        <p:spPr>
          <a:xfrm>
            <a:off x="1014396" y="2332170"/>
            <a:ext cx="21839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Superconducting qubit</a:t>
            </a:r>
          </a:p>
          <a:p>
            <a:pPr algn="ctr"/>
            <a:endParaRPr lang="en-US" sz="22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C9D9887-C0D8-7340-B05A-D80926D5167A}"/>
              </a:ext>
            </a:extLst>
          </p:cNvPr>
          <p:cNvSpPr txBox="1"/>
          <p:nvPr/>
        </p:nvSpPr>
        <p:spPr>
          <a:xfrm>
            <a:off x="4798868" y="2506836"/>
            <a:ext cx="25942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Quality</a:t>
            </a:r>
            <a:endParaRPr lang="en-US" sz="22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38BBF45-A77D-FB41-82AD-F1C390562E52}"/>
              </a:ext>
            </a:extLst>
          </p:cNvPr>
          <p:cNvSpPr txBox="1"/>
          <p:nvPr/>
        </p:nvSpPr>
        <p:spPr>
          <a:xfrm>
            <a:off x="9025903" y="2504360"/>
            <a:ext cx="2121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Scaling</a:t>
            </a:r>
            <a:endParaRPr lang="en-US" sz="22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E5868B0-719F-3447-AB08-8ACC56919E2E}"/>
              </a:ext>
            </a:extLst>
          </p:cNvPr>
          <p:cNvSpPr txBox="1"/>
          <p:nvPr/>
        </p:nvSpPr>
        <p:spPr>
          <a:xfrm>
            <a:off x="1701532" y="1936011"/>
            <a:ext cx="8075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/>
              <a:t>Part I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98A024D-9217-444D-BF5B-6C03B5F9D22A}"/>
              </a:ext>
            </a:extLst>
          </p:cNvPr>
          <p:cNvSpPr txBox="1"/>
          <p:nvPr/>
        </p:nvSpPr>
        <p:spPr>
          <a:xfrm>
            <a:off x="5654565" y="1936011"/>
            <a:ext cx="882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/>
              <a:t>Part II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2C58D06-1C09-634E-A9BD-9FF3A4C57855}"/>
              </a:ext>
            </a:extLst>
          </p:cNvPr>
          <p:cNvSpPr txBox="1"/>
          <p:nvPr/>
        </p:nvSpPr>
        <p:spPr>
          <a:xfrm>
            <a:off x="9607596" y="1936011"/>
            <a:ext cx="9582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/>
              <a:t>Part III</a:t>
            </a:r>
          </a:p>
        </p:txBody>
      </p:sp>
      <p:pic>
        <p:nvPicPr>
          <p:cNvPr id="27" name="Inhaltsplatzhalter 7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t="1621" r="3991" b="3057"/>
          <a:stretch/>
        </p:blipFill>
        <p:spPr>
          <a:xfrm>
            <a:off x="8964850" y="3089744"/>
            <a:ext cx="2276946" cy="2272836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/>
          </p:cNvPicPr>
          <p:nvPr/>
        </p:nvPicPr>
        <p:blipFill rotWithShape="1">
          <a:blip r:embed="rId4"/>
          <a:srcRect r="4196"/>
          <a:stretch/>
        </p:blipFill>
        <p:spPr>
          <a:xfrm>
            <a:off x="980330" y="3166768"/>
            <a:ext cx="2246357" cy="211879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58B37CB-E9B0-FA2E-ADDD-DBBC431890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705235" y="3178849"/>
            <a:ext cx="2637906" cy="2094629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87B54E9A-77DD-E544-93E5-5554E646D021}"/>
              </a:ext>
            </a:extLst>
          </p:cNvPr>
          <p:cNvSpPr/>
          <p:nvPr/>
        </p:nvSpPr>
        <p:spPr>
          <a:xfrm>
            <a:off x="249806" y="1183255"/>
            <a:ext cx="3852899" cy="466700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87B54E9A-77DD-E544-93E5-5554E646D021}"/>
              </a:ext>
            </a:extLst>
          </p:cNvPr>
          <p:cNvSpPr/>
          <p:nvPr/>
        </p:nvSpPr>
        <p:spPr>
          <a:xfrm>
            <a:off x="4102705" y="1199861"/>
            <a:ext cx="3852899" cy="466700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7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- ein Übersichtstalk zu “euren” </a:t>
            </a:r>
            <a:r>
              <a:rPr lang="de-DE" dirty="0" err="1"/>
              <a:t>qubits</a:t>
            </a:r>
            <a:r>
              <a:rPr lang="de-DE" dirty="0"/>
              <a:t> allgemein und einen etwas </a:t>
            </a:r>
            <a:r>
              <a:rPr lang="de-DE" dirty="0" err="1"/>
              <a:t>fokussierteren</a:t>
            </a:r>
            <a:r>
              <a:rPr lang="de-DE" dirty="0"/>
              <a:t> in Richtung </a:t>
            </a:r>
            <a:r>
              <a:rPr lang="de-DE" dirty="0" smtClean="0"/>
              <a:t>Technologie</a:t>
            </a:r>
          </a:p>
          <a:p>
            <a:endParaRPr lang="de-DE" dirty="0"/>
          </a:p>
          <a:p>
            <a:r>
              <a:rPr lang="de-DE" dirty="0" smtClean="0"/>
              <a:t>First </a:t>
            </a:r>
            <a:r>
              <a:rPr lang="de-DE" dirty="0" err="1" smtClean="0"/>
              <a:t>introduce</a:t>
            </a:r>
            <a:r>
              <a:rPr lang="de-DE" dirty="0" smtClean="0"/>
              <a:t> super </a:t>
            </a:r>
            <a:r>
              <a:rPr lang="de-DE" dirty="0" err="1" smtClean="0"/>
              <a:t>conducting</a:t>
            </a:r>
            <a:r>
              <a:rPr lang="de-DE" dirty="0" smtClean="0"/>
              <a:t> </a:t>
            </a:r>
            <a:r>
              <a:rPr lang="de-DE" dirty="0" err="1" smtClean="0"/>
              <a:t>qubits</a:t>
            </a:r>
            <a:endParaRPr lang="de-DE" dirty="0" smtClean="0"/>
          </a:p>
          <a:p>
            <a:r>
              <a:rPr lang="de-DE" dirty="0" err="1" smtClean="0"/>
              <a:t>Then</a:t>
            </a:r>
            <a:r>
              <a:rPr lang="de-DE" dirty="0" smtClean="0"/>
              <a:t> </a:t>
            </a:r>
            <a:r>
              <a:rPr lang="de-DE" dirty="0" err="1" smtClean="0"/>
              <a:t>go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fabricate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future</a:t>
            </a:r>
            <a:r>
              <a:rPr lang="de-DE" dirty="0" smtClean="0"/>
              <a:t> </a:t>
            </a:r>
            <a:r>
              <a:rPr lang="de-DE" dirty="0" err="1" smtClean="0"/>
              <a:t>challenges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Talk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45 min </a:t>
            </a:r>
            <a:r>
              <a:rPr lang="de-DE" dirty="0" err="1" smtClean="0"/>
              <a:t>long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758A-BCA1-4127-8AE0-357E63FD9404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QNC summit, Berlin, Leon.Koch@wmi.badw.de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82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AU" sz="2000" dirty="0" smtClean="0">
                  <a:latin typeface="+mn-lt"/>
                </a:endParaRPr>
              </a:p>
              <a:p>
                <a:pPr marL="0" indent="0">
                  <a:buNone/>
                </a:pPr>
                <a:r>
                  <a:rPr lang="en-AU" sz="2000" dirty="0" smtClean="0">
                    <a:latin typeface="+mn-lt"/>
                  </a:rPr>
                  <a:t>Fault tolerant quantum computing</a:t>
                </a:r>
              </a:p>
              <a:p>
                <a:pPr marL="0" indent="0">
                  <a:buNone/>
                </a:pPr>
                <a:endParaRPr lang="en-AU" sz="2000" dirty="0" smtClean="0">
                  <a:latin typeface="+mn-lt"/>
                </a:endParaRPr>
              </a:p>
              <a:p>
                <a:pPr marL="457200" lvl="1" indent="0">
                  <a:buNone/>
                </a:pPr>
                <a:endParaRPr lang="en-AU" sz="2000" dirty="0" smtClean="0">
                  <a:latin typeface="+mn-lt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altLang="de-DE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altLang="de-DE" sz="2800" dirty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de-DE" altLang="de-DE" sz="2800" dirty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de-DE" altLang="de-DE" sz="2800" dirty="0">
                          <a:latin typeface="Cambria Math" panose="02040503050406030204" pitchFamily="18" charset="0"/>
                        </a:rPr>
                        <m:t>∝(</m:t>
                      </m:r>
                      <m:sSup>
                        <m:sSupPr>
                          <m:ctrlPr>
                            <a:rPr lang="de-DE" altLang="de-DE" sz="2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de-DE" altLang="de-DE" sz="28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altLang="de-DE" sz="2800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altLang="de-DE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altLang="de-DE" sz="2800" dirty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e-DE" altLang="de-DE" sz="2800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altLang="de-DE" sz="2800" dirty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de-DE" altLang="de-DE" sz="2800" dirty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den>
                          </m:f>
                          <m:r>
                            <a:rPr lang="de-DE" altLang="de-DE" sz="2800" dirty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f>
                            <m:fPr>
                              <m:ctrlPr>
                                <a:rPr lang="de-DE" altLang="de-DE" sz="28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altLang="de-DE" sz="2800" dirty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de-DE" altLang="de-DE" sz="2800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altLang="de-DE" sz="2800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altLang="de-DE" sz="2800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AU" sz="2800" dirty="0" smtClean="0">
                  <a:latin typeface="+mn-lt"/>
                </a:endParaRPr>
              </a:p>
              <a:p>
                <a:pPr lvl="1"/>
                <a:endParaRPr lang="en-AU" sz="2000" dirty="0" smtClean="0">
                  <a:latin typeface="+mn-lt"/>
                </a:endParaRPr>
              </a:p>
              <a:p>
                <a:pPr lvl="1"/>
                <a:endParaRPr lang="en-AU" sz="2000" dirty="0" smtClean="0">
                  <a:latin typeface="+mn-lt"/>
                </a:endParaRPr>
              </a:p>
              <a:p>
                <a:pPr lvl="1"/>
                <a:r>
                  <a:rPr lang="en-AU" sz="2000" dirty="0" smtClean="0">
                    <a:latin typeface="+mn-lt"/>
                  </a:rPr>
                  <a:t>Quantum error correction </a:t>
                </a:r>
              </a:p>
              <a:p>
                <a:pPr lvl="1"/>
                <a:r>
                  <a:rPr lang="en-AU" sz="2000" dirty="0" smtClean="0">
                    <a:latin typeface="+mn-lt"/>
                  </a:rPr>
                  <a:t>1000 logical qubits needed for real applications</a:t>
                </a:r>
              </a:p>
              <a:p>
                <a:pPr lvl="1"/>
                <a:r>
                  <a:rPr lang="en-AU" sz="2000" dirty="0" smtClean="0">
                    <a:latin typeface="+mn-lt"/>
                  </a:rPr>
                  <a:t>At the state of the art this means a million physical qubits</a:t>
                </a:r>
              </a:p>
              <a:p>
                <a:pPr marL="457200" lvl="1" indent="0">
                  <a:buNone/>
                </a:pPr>
                <a:endParaRPr lang="en-AU" altLang="de-DE" sz="2000" dirty="0" smtClean="0">
                  <a:latin typeface="+mn-lt"/>
                </a:endParaRPr>
              </a:p>
              <a:p>
                <a:pPr marL="457200" lvl="1" indent="0">
                  <a:buNone/>
                </a:pPr>
                <a:endParaRPr lang="en-AU" altLang="de-DE" sz="2000" dirty="0">
                  <a:latin typeface="+mn-lt"/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sz="2000" dirty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de-DE" altLang="de-DE" sz="2000" dirty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m:rPr>
                        <m:nor/>
                      </m:rPr>
                      <a:rPr lang="en-AU" sz="2000" dirty="0"/>
                      <m:t> </m:t>
                    </m:r>
                  </m:oMath>
                </a14:m>
                <a:r>
                  <a:rPr lang="en-AU" sz="2000" i="0" dirty="0" smtClean="0">
                    <a:latin typeface="+mn-lt"/>
                  </a:rPr>
                  <a:t>is the error of the logical qubit</a:t>
                </a:r>
                <a14:m>
                  <m:oMath xmlns:m="http://schemas.openxmlformats.org/officeDocument/2006/math">
                    <m:r>
                      <a:rPr lang="de-DE" sz="2000" b="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altLang="de-DE" sz="2000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altLang="de-DE" sz="2000" i="1" dirty="0" smtClean="0">
                    <a:latin typeface="+mn-lt"/>
                  </a:rPr>
                  <a:t> </a:t>
                </a:r>
                <a:r>
                  <a:rPr lang="de-DE" altLang="de-DE" sz="2000" dirty="0" err="1" smtClean="0">
                    <a:latin typeface="+mn-lt"/>
                    <a:ea typeface="Cambria Math" panose="02040503050406030204" pitchFamily="18" charset="0"/>
                  </a:rPr>
                  <a:t>is</a:t>
                </a:r>
                <a:r>
                  <a:rPr lang="de-DE" altLang="de-DE" sz="2000" dirty="0" smtClean="0">
                    <a:latin typeface="+mn-lt"/>
                    <a:ea typeface="Cambria Math" panose="02040503050406030204" pitchFamily="18" charset="0"/>
                  </a:rPr>
                  <a:t> </a:t>
                </a:r>
                <a:r>
                  <a:rPr lang="de-DE" altLang="de-DE" sz="2000" dirty="0" err="1" smtClean="0">
                    <a:latin typeface="+mn-lt"/>
                    <a:ea typeface="Cambria Math" panose="02040503050406030204" pitchFamily="18" charset="0"/>
                  </a:rPr>
                  <a:t>the</a:t>
                </a:r>
                <a:r>
                  <a:rPr lang="de-DE" altLang="de-DE" sz="2000" dirty="0" smtClean="0">
                    <a:latin typeface="+mn-lt"/>
                    <a:ea typeface="Cambria Math" panose="02040503050406030204" pitchFamily="18" charset="0"/>
                  </a:rPr>
                  <a:t> </a:t>
                </a:r>
                <a:r>
                  <a:rPr lang="de-DE" altLang="de-DE" sz="2000" dirty="0" err="1">
                    <a:latin typeface="+mn-lt"/>
                    <a:ea typeface="Cambria Math" panose="02040503050406030204" pitchFamily="18" charset="0"/>
                  </a:rPr>
                  <a:t>code</a:t>
                </a:r>
                <a:r>
                  <a:rPr lang="de-DE" altLang="de-DE" sz="2000" dirty="0">
                    <a:latin typeface="+mn-lt"/>
                    <a:ea typeface="Cambria Math" panose="02040503050406030204" pitchFamily="18" charset="0"/>
                  </a:rPr>
                  <a:t> </a:t>
                </a:r>
                <a:r>
                  <a:rPr lang="de-DE" altLang="de-DE" sz="2000" dirty="0" err="1" smtClean="0">
                    <a:latin typeface="+mn-lt"/>
                    <a:ea typeface="Cambria Math" panose="02040503050406030204" pitchFamily="18" charset="0"/>
                  </a:rPr>
                  <a:t>distance</a:t>
                </a:r>
                <a:r>
                  <a:rPr lang="de-DE" altLang="de-DE" sz="2000" dirty="0" smtClean="0">
                    <a:latin typeface="+mn-lt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sz="2000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altLang="de-DE" sz="2000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altLang="de-DE" sz="2000" dirty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de-DE" altLang="de-DE" sz="2000" dirty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AU" sz="2000" dirty="0">
                    <a:latin typeface="+mn-lt"/>
                  </a:rPr>
                  <a:t> </a:t>
                </a:r>
                <a:r>
                  <a:rPr lang="en-AU" sz="2000" dirty="0" smtClean="0">
                    <a:latin typeface="+mn-lt"/>
                  </a:rPr>
                  <a:t>is the error </a:t>
                </a:r>
                <a:r>
                  <a:rPr lang="en-AU" sz="2000" dirty="0">
                    <a:latin typeface="+mn-lt"/>
                  </a:rPr>
                  <a:t>threshold (around 1</a:t>
                </a:r>
                <a:r>
                  <a:rPr lang="en-AU" sz="2000" dirty="0" smtClean="0">
                    <a:latin typeface="+mn-lt"/>
                  </a:rPr>
                  <a:t>%), </a:t>
                </a:r>
                <a14:m>
                  <m:oMath xmlns:m="http://schemas.openxmlformats.org/officeDocument/2006/math">
                    <m:r>
                      <a:rPr lang="de-DE" altLang="de-DE" sz="2000" dirty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AU" sz="2000" dirty="0">
                    <a:latin typeface="+mn-lt"/>
                  </a:rPr>
                  <a:t> is the error of the physical </a:t>
                </a:r>
                <a:r>
                  <a:rPr lang="en-AU" sz="2000" dirty="0" smtClean="0">
                    <a:latin typeface="+mn-lt"/>
                  </a:rPr>
                  <a:t>qubit, </a:t>
                </a:r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52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+mn-lt"/>
              </a:rPr>
              <a:t>The Goal</a:t>
            </a:r>
            <a:endParaRPr lang="en-AU" dirty="0">
              <a:latin typeface="+mn-lt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810848B0-B36C-09A5-F702-284EF1059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720" y="6609530"/>
            <a:ext cx="2743200" cy="184666"/>
          </a:xfrm>
        </p:spPr>
        <p:txBody>
          <a:bodyPr/>
          <a:lstStyle/>
          <a:p>
            <a:fld id="{529A013B-BC91-46CD-BFBD-E08E470173C1}" type="slidenum">
              <a:rPr lang="en-US" smtClean="0"/>
              <a:t>20</a:t>
            </a:fld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304800" y="6395362"/>
            <a:ext cx="70054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Dennis, Eric, et al. "Topological quantum memory." </a:t>
            </a:r>
            <a:r>
              <a:rPr lang="en-US" sz="1200" i="1" dirty="0"/>
              <a:t>Journal of Mathematical Physics</a:t>
            </a:r>
            <a:r>
              <a:rPr lang="en-US" sz="1200" dirty="0"/>
              <a:t> 43.9 (2002</a:t>
            </a:r>
            <a:r>
              <a:rPr lang="en-US" sz="1200" dirty="0" smtClean="0"/>
              <a:t>)</a:t>
            </a:r>
          </a:p>
          <a:p>
            <a:r>
              <a:rPr lang="de-DE" sz="1200" dirty="0"/>
              <a:t>Google Quantum AI. </a:t>
            </a:r>
            <a:r>
              <a:rPr lang="en-US" sz="1200" dirty="0"/>
              <a:t>" </a:t>
            </a:r>
            <a:r>
              <a:rPr lang="de-DE" sz="1200" dirty="0" err="1" smtClean="0"/>
              <a:t>Suppressing</a:t>
            </a:r>
            <a:r>
              <a:rPr lang="de-DE" sz="1200" dirty="0" smtClean="0"/>
              <a:t> </a:t>
            </a:r>
            <a:r>
              <a:rPr lang="de-DE" sz="1200" dirty="0" err="1"/>
              <a:t>quantum</a:t>
            </a:r>
            <a:r>
              <a:rPr lang="de-DE" sz="1200" dirty="0"/>
              <a:t> </a:t>
            </a:r>
            <a:r>
              <a:rPr lang="de-DE" sz="1200" dirty="0" err="1"/>
              <a:t>errors</a:t>
            </a:r>
            <a:r>
              <a:rPr lang="de-DE" sz="1200" dirty="0"/>
              <a:t> </a:t>
            </a:r>
            <a:r>
              <a:rPr lang="de-DE" sz="1200" dirty="0" err="1"/>
              <a:t>by</a:t>
            </a:r>
            <a:r>
              <a:rPr lang="de-DE" sz="1200" dirty="0"/>
              <a:t> </a:t>
            </a:r>
            <a:r>
              <a:rPr lang="de-DE" sz="1200" dirty="0" err="1"/>
              <a:t>scaling</a:t>
            </a:r>
            <a:r>
              <a:rPr lang="de-DE" sz="1200" dirty="0"/>
              <a:t> a </a:t>
            </a:r>
            <a:r>
              <a:rPr lang="de-DE" sz="1200" dirty="0" err="1"/>
              <a:t>surface</a:t>
            </a:r>
            <a:r>
              <a:rPr lang="de-DE" sz="1200" dirty="0"/>
              <a:t> </a:t>
            </a:r>
            <a:r>
              <a:rPr lang="de-DE" sz="1200" dirty="0" err="1"/>
              <a:t>code</a:t>
            </a:r>
            <a:r>
              <a:rPr lang="de-DE" sz="1200" dirty="0"/>
              <a:t> </a:t>
            </a:r>
            <a:r>
              <a:rPr lang="de-DE" sz="1200" dirty="0" err="1"/>
              <a:t>logical</a:t>
            </a:r>
            <a:r>
              <a:rPr lang="de-DE" sz="1200" dirty="0"/>
              <a:t> </a:t>
            </a:r>
            <a:r>
              <a:rPr lang="de-DE" sz="1200" dirty="0" err="1" smtClean="0"/>
              <a:t>qubit</a:t>
            </a:r>
            <a:r>
              <a:rPr lang="en-US" sz="1200" dirty="0"/>
              <a:t> "</a:t>
            </a:r>
            <a:r>
              <a:rPr lang="de-DE" sz="1200" dirty="0" smtClean="0"/>
              <a:t>. </a:t>
            </a:r>
            <a:r>
              <a:rPr lang="de-DE" sz="1200" i="1" dirty="0"/>
              <a:t>Nature</a:t>
            </a:r>
            <a:r>
              <a:rPr lang="de-DE" sz="1200" dirty="0"/>
              <a:t> </a:t>
            </a:r>
            <a:r>
              <a:rPr lang="de-DE" sz="1200" dirty="0" smtClean="0"/>
              <a:t>614</a:t>
            </a:r>
            <a:r>
              <a:rPr lang="de-DE" sz="1200" dirty="0"/>
              <a:t> </a:t>
            </a:r>
            <a:r>
              <a:rPr lang="de-DE" sz="1200" dirty="0" smtClean="0"/>
              <a:t>(2023</a:t>
            </a:r>
            <a:r>
              <a:rPr lang="de-DE" sz="1200" dirty="0"/>
              <a:t>)</a:t>
            </a:r>
            <a:endParaRPr lang="en-US" sz="1200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94223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+mn-lt"/>
              </a:rPr>
              <a:t>Chip architecture</a:t>
            </a:r>
            <a:endParaRPr lang="en-GB" dirty="0">
              <a:latin typeface="+mn-lt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81C08-5133-4B0E-BFDD-2F30661CC271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pic>
        <p:nvPicPr>
          <p:cNvPr id="7" name="Picture 7" descr="A close-up of a computer chip&#10;&#10;AI-generated content may be incorrect."/>
          <p:cNvPicPr>
            <a:picLocks noChangeAspect="1"/>
          </p:cNvPicPr>
          <p:nvPr/>
        </p:nvPicPr>
        <p:blipFill>
          <a:blip r:embed="rId2"/>
          <a:srcRect t="904" b="26109"/>
          <a:stretch/>
        </p:blipFill>
        <p:spPr bwMode="auto">
          <a:xfrm>
            <a:off x="-168226" y="1291134"/>
            <a:ext cx="12360226" cy="506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8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Chip architecture</a:t>
            </a:r>
            <a:endParaRPr lang="en-GB" dirty="0">
              <a:latin typeface="+mn-lt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81C08-5133-4B0E-BFDD-2F30661CC271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19" y="755895"/>
            <a:ext cx="11646941" cy="5778625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>
          <a:xfrm flipH="1">
            <a:off x="3475536" y="1559687"/>
            <a:ext cx="1290968" cy="99047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>
            <a:off x="6571042" y="2337365"/>
            <a:ext cx="1821" cy="78787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V="1">
            <a:off x="4542391" y="3916188"/>
            <a:ext cx="892174" cy="66646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1026959" y="2803107"/>
            <a:ext cx="403449" cy="59933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 flipV="1">
            <a:off x="8128941" y="4582656"/>
            <a:ext cx="326033" cy="729954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542391" y="1139977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Qubit</a:t>
            </a:r>
            <a:endParaRPr lang="en-GB" b="1" dirty="0"/>
          </a:p>
        </p:txBody>
      </p:sp>
      <p:sp>
        <p:nvSpPr>
          <p:cNvPr id="17" name="Textfeld 16"/>
          <p:cNvSpPr txBox="1"/>
          <p:nvPr/>
        </p:nvSpPr>
        <p:spPr>
          <a:xfrm>
            <a:off x="5745296" y="1893011"/>
            <a:ext cx="171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Tunable</a:t>
            </a:r>
            <a:r>
              <a:rPr lang="en-GB" b="1" dirty="0" smtClean="0"/>
              <a:t> coupler</a:t>
            </a:r>
            <a:endParaRPr lang="en-GB" b="1" dirty="0"/>
          </a:p>
        </p:txBody>
      </p:sp>
      <p:sp>
        <p:nvSpPr>
          <p:cNvPr id="18" name="Textfeld 17"/>
          <p:cNvSpPr txBox="1"/>
          <p:nvPr/>
        </p:nvSpPr>
        <p:spPr>
          <a:xfrm>
            <a:off x="4036549" y="4582656"/>
            <a:ext cx="97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Flux line</a:t>
            </a:r>
            <a:endParaRPr lang="en-GB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373320" y="2327258"/>
            <a:ext cx="109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Drive line</a:t>
            </a:r>
            <a:endParaRPr lang="en-GB" b="1" dirty="0"/>
          </a:p>
        </p:txBody>
      </p:sp>
      <p:sp>
        <p:nvSpPr>
          <p:cNvPr id="20" name="Textfeld 19"/>
          <p:cNvSpPr txBox="1"/>
          <p:nvPr/>
        </p:nvSpPr>
        <p:spPr>
          <a:xfrm>
            <a:off x="7713426" y="5395148"/>
            <a:ext cx="1394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Readout line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0072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04800" y="960698"/>
            <a:ext cx="5800165" cy="5501301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17 </a:t>
            </a:r>
            <a:r>
              <a:rPr lang="en-GB" dirty="0" smtClean="0"/>
              <a:t>qubits</a:t>
            </a:r>
          </a:p>
          <a:p>
            <a:endParaRPr lang="en-GB" dirty="0" smtClean="0"/>
          </a:p>
          <a:p>
            <a:r>
              <a:rPr lang="en-GB" dirty="0" smtClean="0"/>
              <a:t>48 </a:t>
            </a:r>
            <a:r>
              <a:rPr lang="en-GB" dirty="0"/>
              <a:t>l</a:t>
            </a:r>
            <a:r>
              <a:rPr lang="en-GB" dirty="0" smtClean="0"/>
              <a:t>ines needed</a:t>
            </a:r>
          </a:p>
          <a:p>
            <a:endParaRPr lang="en-GB" dirty="0" smtClean="0"/>
          </a:p>
          <a:p>
            <a:r>
              <a:rPr lang="en-GB" dirty="0" smtClean="0"/>
              <a:t>On </a:t>
            </a:r>
            <a:r>
              <a:rPr lang="en-GB" dirty="0" smtClean="0"/>
              <a:t>average 2.8 lines per physical qubit</a:t>
            </a:r>
          </a:p>
          <a:p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81C08-5133-4B0E-BFDD-2F30661CC271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+mn-lt"/>
              </a:rPr>
              <a:t>Chip architecture</a:t>
            </a:r>
            <a:endParaRPr lang="en-GB" dirty="0">
              <a:latin typeface="+mn-lt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308" y="960698"/>
            <a:ext cx="5535612" cy="558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6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758A-BCA1-4127-8AE0-357E63FD9404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+mn-lt"/>
              </a:rPr>
              <a:t>Quality – Status quo </a:t>
            </a:r>
            <a:endParaRPr lang="en-AU" dirty="0">
              <a:latin typeface="+mn-lt"/>
            </a:endParaRPr>
          </a:p>
        </p:txBody>
      </p:sp>
      <p:sp>
        <p:nvSpPr>
          <p:cNvPr id="6" name="Abgerundetes Rechteck 12">
            <a:extLst>
              <a:ext uri="{FF2B5EF4-FFF2-40B4-BE49-F238E27FC236}">
                <a16:creationId xmlns:a16="http://schemas.microsoft.com/office/drawing/2014/main" id="{7CF02320-5F55-59AF-B3E2-A6A474587BF3}"/>
              </a:ext>
            </a:extLst>
          </p:cNvPr>
          <p:cNvSpPr/>
          <p:nvPr/>
        </p:nvSpPr>
        <p:spPr bwMode="auto">
          <a:xfrm>
            <a:off x="311694" y="3285168"/>
            <a:ext cx="5998030" cy="245664"/>
          </a:xfrm>
          <a:prstGeom prst="roundRect">
            <a:avLst>
              <a:gd name="adj" fmla="val 16667"/>
            </a:avLst>
          </a:prstGeom>
          <a:solidFill>
            <a:srgbClr val="1D89B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Abgerundetes Rechteck 27">
            <a:extLst>
              <a:ext uri="{FF2B5EF4-FFF2-40B4-BE49-F238E27FC236}">
                <a16:creationId xmlns:a16="http://schemas.microsoft.com/office/drawing/2014/main" id="{879EC36B-28E4-D3C4-0A63-AAC26F0F558D}"/>
              </a:ext>
            </a:extLst>
          </p:cNvPr>
          <p:cNvSpPr/>
          <p:nvPr/>
        </p:nvSpPr>
        <p:spPr bwMode="auto">
          <a:xfrm>
            <a:off x="311694" y="3738206"/>
            <a:ext cx="5998030" cy="253149"/>
          </a:xfrm>
          <a:prstGeom prst="roundRect">
            <a:avLst>
              <a:gd name="adj" fmla="val 16667"/>
            </a:avLst>
          </a:prstGeom>
          <a:solidFill>
            <a:srgbClr val="1D89B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Abgerundetes Rechteck 29">
            <a:extLst>
              <a:ext uri="{FF2B5EF4-FFF2-40B4-BE49-F238E27FC236}">
                <a16:creationId xmlns:a16="http://schemas.microsoft.com/office/drawing/2014/main" id="{29E060DF-84D8-CF16-8424-9590FF319A51}"/>
              </a:ext>
            </a:extLst>
          </p:cNvPr>
          <p:cNvSpPr/>
          <p:nvPr/>
        </p:nvSpPr>
        <p:spPr bwMode="auto">
          <a:xfrm>
            <a:off x="311694" y="4235497"/>
            <a:ext cx="5981745" cy="253149"/>
          </a:xfrm>
          <a:prstGeom prst="roundRect">
            <a:avLst>
              <a:gd name="adj" fmla="val 16667"/>
            </a:avLst>
          </a:prstGeom>
          <a:solidFill>
            <a:srgbClr val="1D89B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bgerundetes Rechteck 30">
            <a:extLst>
              <a:ext uri="{FF2B5EF4-FFF2-40B4-BE49-F238E27FC236}">
                <a16:creationId xmlns:a16="http://schemas.microsoft.com/office/drawing/2014/main" id="{4FB36D5B-0510-EDFF-0E77-AD47BFED83E8}"/>
              </a:ext>
            </a:extLst>
          </p:cNvPr>
          <p:cNvSpPr/>
          <p:nvPr/>
        </p:nvSpPr>
        <p:spPr bwMode="auto">
          <a:xfrm>
            <a:off x="311694" y="4714405"/>
            <a:ext cx="5981745" cy="253149"/>
          </a:xfrm>
          <a:prstGeom prst="roundRect">
            <a:avLst>
              <a:gd name="adj" fmla="val 16667"/>
            </a:avLst>
          </a:prstGeom>
          <a:solidFill>
            <a:srgbClr val="1D89B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111">
                <a:extLst>
                  <a:ext uri="{FF2B5EF4-FFF2-40B4-BE49-F238E27FC236}">
                    <a16:creationId xmlns:a16="http://schemas.microsoft.com/office/drawing/2014/main" id="{798F35F8-6C3C-8712-A80C-008BADA2753E}"/>
                  </a:ext>
                </a:extLst>
              </p:cNvPr>
              <p:cNvSpPr txBox="1"/>
              <p:nvPr/>
            </p:nvSpPr>
            <p:spPr bwMode="auto">
              <a:xfrm>
                <a:off x="310950" y="3245077"/>
                <a:ext cx="1391785" cy="305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smtClean="0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e-DE" sz="14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400" dirty="0" smtClean="0"/>
                  <a:t>times</a:t>
                </a:r>
                <a:endParaRPr lang="en-US" sz="1400" dirty="0"/>
              </a:p>
            </p:txBody>
          </p:sp>
        </mc:Choice>
        <mc:Fallback xmlns="">
          <p:sp>
            <p:nvSpPr>
              <p:cNvPr id="24" name="Textfeld 111">
                <a:extLst>
                  <a:ext uri="{FF2B5EF4-FFF2-40B4-BE49-F238E27FC236}">
                    <a16:creationId xmlns:a16="http://schemas.microsoft.com/office/drawing/2014/main" id="{798F35F8-6C3C-8712-A80C-008BADA275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0950" y="3245077"/>
                <a:ext cx="1391785" cy="305159"/>
              </a:xfrm>
              <a:prstGeom prst="rect">
                <a:avLst/>
              </a:prstGeom>
              <a:blipFill>
                <a:blip r:embed="rId3"/>
                <a:stretch>
                  <a:fillRect t="-2000" b="-22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112">
                <a:extLst>
                  <a:ext uri="{FF2B5EF4-FFF2-40B4-BE49-F238E27FC236}">
                    <a16:creationId xmlns:a16="http://schemas.microsoft.com/office/drawing/2014/main" id="{95CD7BA4-C593-380A-D779-B4D7F58E73FE}"/>
                  </a:ext>
                </a:extLst>
              </p:cNvPr>
              <p:cNvSpPr txBox="1"/>
              <p:nvPr/>
            </p:nvSpPr>
            <p:spPr bwMode="auto">
              <a:xfrm>
                <a:off x="310954" y="3471440"/>
                <a:ext cx="1391782" cy="305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e-DE" sz="14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DE" sz="1400" i="1">
                        <a:latin typeface="Cambria Math"/>
                      </a:rPr>
                      <m:t> </m:t>
                    </m:r>
                  </m:oMath>
                </a14:m>
                <a:r>
                  <a:rPr lang="de-DE" sz="1400" dirty="0" err="1"/>
                  <a:t>times</a:t>
                </a:r>
                <a:endParaRPr lang="en-US" sz="1400" dirty="0"/>
              </a:p>
            </p:txBody>
          </p:sp>
        </mc:Choice>
        <mc:Fallback xmlns="">
          <p:sp>
            <p:nvSpPr>
              <p:cNvPr id="25" name="Textfeld 112">
                <a:extLst>
                  <a:ext uri="{FF2B5EF4-FFF2-40B4-BE49-F238E27FC236}">
                    <a16:creationId xmlns:a16="http://schemas.microsoft.com/office/drawing/2014/main" id="{95CD7BA4-C593-380A-D779-B4D7F58E7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0954" y="3471440"/>
                <a:ext cx="1391782" cy="305159"/>
              </a:xfrm>
              <a:prstGeom prst="rect">
                <a:avLst/>
              </a:prstGeom>
              <a:blipFill>
                <a:blip r:embed="rId4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feld 124">
            <a:extLst>
              <a:ext uri="{FF2B5EF4-FFF2-40B4-BE49-F238E27FC236}">
                <a16:creationId xmlns:a16="http://schemas.microsoft.com/office/drawing/2014/main" id="{27FA55EA-249D-13F6-758B-DD7F947F8ADE}"/>
              </a:ext>
            </a:extLst>
          </p:cNvPr>
          <p:cNvSpPr txBox="1"/>
          <p:nvPr/>
        </p:nvSpPr>
        <p:spPr bwMode="auto">
          <a:xfrm>
            <a:off x="3282967" y="2896563"/>
            <a:ext cx="1682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600" dirty="0">
                <a:solidFill>
                  <a:srgbClr val="003160"/>
                </a:solidFill>
              </a:rPr>
              <a:t>Dedicated QPU</a:t>
            </a:r>
            <a:endParaRPr lang="en-US" sz="1600" dirty="0">
              <a:solidFill>
                <a:srgbClr val="003160"/>
              </a:solidFill>
            </a:endParaRPr>
          </a:p>
        </p:txBody>
      </p:sp>
      <p:sp>
        <p:nvSpPr>
          <p:cNvPr id="37" name="Textfeld 123">
            <a:extLst>
              <a:ext uri="{FF2B5EF4-FFF2-40B4-BE49-F238E27FC236}">
                <a16:creationId xmlns:a16="http://schemas.microsoft.com/office/drawing/2014/main" id="{FC2997B8-1DE0-0327-7B14-E192D41E3A7F}"/>
              </a:ext>
            </a:extLst>
          </p:cNvPr>
          <p:cNvSpPr txBox="1"/>
          <p:nvPr/>
        </p:nvSpPr>
        <p:spPr bwMode="auto">
          <a:xfrm>
            <a:off x="1949186" y="2896563"/>
            <a:ext cx="133183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600" dirty="0">
                <a:solidFill>
                  <a:srgbClr val="003160"/>
                </a:solidFill>
              </a:rPr>
              <a:t>17-Q QPU</a:t>
            </a:r>
            <a:endParaRPr lang="en-US" sz="1600" dirty="0">
              <a:solidFill>
                <a:srgbClr val="003160"/>
              </a:solidFill>
            </a:endParaRPr>
          </a:p>
        </p:txBody>
      </p:sp>
      <p:cxnSp>
        <p:nvCxnSpPr>
          <p:cNvPr id="39" name="Straight Connector 50">
            <a:extLst>
              <a:ext uri="{FF2B5EF4-FFF2-40B4-BE49-F238E27FC236}">
                <a16:creationId xmlns:a16="http://schemas.microsoft.com/office/drawing/2014/main" id="{FD56800B-A7CA-6CC4-BCCB-1F83AD8DD3F3}"/>
              </a:ext>
            </a:extLst>
          </p:cNvPr>
          <p:cNvCxnSpPr>
            <a:cxnSpLocks/>
          </p:cNvCxnSpPr>
          <p:nvPr/>
        </p:nvCxnSpPr>
        <p:spPr bwMode="auto">
          <a:xfrm>
            <a:off x="313294" y="3215541"/>
            <a:ext cx="1577142" cy="0"/>
          </a:xfrm>
          <a:prstGeom prst="line">
            <a:avLst/>
          </a:prstGeom>
          <a:ln>
            <a:solidFill>
              <a:srgbClr val="003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52">
            <a:extLst>
              <a:ext uri="{FF2B5EF4-FFF2-40B4-BE49-F238E27FC236}">
                <a16:creationId xmlns:a16="http://schemas.microsoft.com/office/drawing/2014/main" id="{4BBF669A-DA24-107E-4012-84389B209EE6}"/>
              </a:ext>
            </a:extLst>
          </p:cNvPr>
          <p:cNvCxnSpPr>
            <a:cxnSpLocks/>
          </p:cNvCxnSpPr>
          <p:nvPr/>
        </p:nvCxnSpPr>
        <p:spPr bwMode="auto">
          <a:xfrm>
            <a:off x="3281024" y="2985683"/>
            <a:ext cx="5618" cy="2133508"/>
          </a:xfrm>
          <a:prstGeom prst="line">
            <a:avLst/>
          </a:prstGeom>
          <a:ln>
            <a:solidFill>
              <a:srgbClr val="0031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53">
            <a:extLst>
              <a:ext uri="{FF2B5EF4-FFF2-40B4-BE49-F238E27FC236}">
                <a16:creationId xmlns:a16="http://schemas.microsoft.com/office/drawing/2014/main" id="{EC6047CE-5197-283D-5662-199CCAA7E3C2}"/>
              </a:ext>
            </a:extLst>
          </p:cNvPr>
          <p:cNvCxnSpPr/>
          <p:nvPr/>
        </p:nvCxnSpPr>
        <p:spPr bwMode="auto">
          <a:xfrm>
            <a:off x="1950035" y="2920842"/>
            <a:ext cx="3335" cy="2204445"/>
          </a:xfrm>
          <a:prstGeom prst="line">
            <a:avLst/>
          </a:prstGeom>
          <a:ln>
            <a:solidFill>
              <a:srgbClr val="0031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54">
            <a:extLst>
              <a:ext uri="{FF2B5EF4-FFF2-40B4-BE49-F238E27FC236}">
                <a16:creationId xmlns:a16="http://schemas.microsoft.com/office/drawing/2014/main" id="{6D110234-E3B7-B4D7-AD5E-5283B45DD3EF}"/>
              </a:ext>
            </a:extLst>
          </p:cNvPr>
          <p:cNvCxnSpPr>
            <a:cxnSpLocks/>
          </p:cNvCxnSpPr>
          <p:nvPr/>
        </p:nvCxnSpPr>
        <p:spPr bwMode="auto">
          <a:xfrm>
            <a:off x="2007716" y="3215044"/>
            <a:ext cx="2266325" cy="497"/>
          </a:xfrm>
          <a:prstGeom prst="line">
            <a:avLst/>
          </a:prstGeom>
          <a:ln>
            <a:solidFill>
              <a:srgbClr val="003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55">
            <a:extLst>
              <a:ext uri="{FF2B5EF4-FFF2-40B4-BE49-F238E27FC236}">
                <a16:creationId xmlns:a16="http://schemas.microsoft.com/office/drawing/2014/main" id="{8FC008C7-BFA2-2AF8-3072-9987E7AE256E}"/>
              </a:ext>
            </a:extLst>
          </p:cNvPr>
          <p:cNvCxnSpPr>
            <a:cxnSpLocks/>
          </p:cNvCxnSpPr>
          <p:nvPr/>
        </p:nvCxnSpPr>
        <p:spPr bwMode="auto">
          <a:xfrm>
            <a:off x="3231235" y="3215541"/>
            <a:ext cx="1692000" cy="0"/>
          </a:xfrm>
          <a:prstGeom prst="line">
            <a:avLst/>
          </a:prstGeom>
          <a:ln>
            <a:solidFill>
              <a:srgbClr val="003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56">
            <a:extLst>
              <a:ext uri="{FF2B5EF4-FFF2-40B4-BE49-F238E27FC236}">
                <a16:creationId xmlns:a16="http://schemas.microsoft.com/office/drawing/2014/main" id="{4ECD53AD-BC10-E670-1FF1-F06B891FEB29}"/>
              </a:ext>
            </a:extLst>
          </p:cNvPr>
          <p:cNvCxnSpPr/>
          <p:nvPr/>
        </p:nvCxnSpPr>
        <p:spPr bwMode="auto">
          <a:xfrm>
            <a:off x="4972052" y="2920842"/>
            <a:ext cx="2655" cy="2198349"/>
          </a:xfrm>
          <a:prstGeom prst="line">
            <a:avLst/>
          </a:prstGeom>
          <a:ln>
            <a:solidFill>
              <a:srgbClr val="0031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57">
            <a:extLst>
              <a:ext uri="{FF2B5EF4-FFF2-40B4-BE49-F238E27FC236}">
                <a16:creationId xmlns:a16="http://schemas.microsoft.com/office/drawing/2014/main" id="{DBAD6A9F-ED35-D451-3C12-D11DE07906AB}"/>
              </a:ext>
            </a:extLst>
          </p:cNvPr>
          <p:cNvCxnSpPr>
            <a:cxnSpLocks/>
          </p:cNvCxnSpPr>
          <p:nvPr/>
        </p:nvCxnSpPr>
        <p:spPr bwMode="auto">
          <a:xfrm>
            <a:off x="5021316" y="3215044"/>
            <a:ext cx="1269842" cy="0"/>
          </a:xfrm>
          <a:prstGeom prst="line">
            <a:avLst/>
          </a:prstGeom>
          <a:ln>
            <a:solidFill>
              <a:srgbClr val="003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126">
            <a:extLst>
              <a:ext uri="{FF2B5EF4-FFF2-40B4-BE49-F238E27FC236}">
                <a16:creationId xmlns:a16="http://schemas.microsoft.com/office/drawing/2014/main" id="{E9B1D771-54BF-A372-B529-5596CB729401}"/>
              </a:ext>
            </a:extLst>
          </p:cNvPr>
          <p:cNvSpPr txBox="1"/>
          <p:nvPr/>
        </p:nvSpPr>
        <p:spPr bwMode="auto">
          <a:xfrm>
            <a:off x="1949186" y="3262494"/>
            <a:ext cx="1331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/>
              <a:t>60.4 µs </a:t>
            </a:r>
          </a:p>
        </p:txBody>
      </p:sp>
      <p:sp>
        <p:nvSpPr>
          <p:cNvPr id="53" name="Textfeld 127">
            <a:extLst>
              <a:ext uri="{FF2B5EF4-FFF2-40B4-BE49-F238E27FC236}">
                <a16:creationId xmlns:a16="http://schemas.microsoft.com/office/drawing/2014/main" id="{37A0C042-A23F-40DA-B36E-8A9B6D5AEE6B}"/>
              </a:ext>
            </a:extLst>
          </p:cNvPr>
          <p:cNvSpPr txBox="1"/>
          <p:nvPr/>
        </p:nvSpPr>
        <p:spPr bwMode="auto">
          <a:xfrm>
            <a:off x="1957427" y="3480414"/>
            <a:ext cx="1332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7.5 </a:t>
            </a:r>
            <a:r>
              <a:rPr lang="de-DE" sz="1400" dirty="0"/>
              <a:t>µs</a:t>
            </a:r>
            <a:endParaRPr lang="en-US" sz="1400" dirty="0"/>
          </a:p>
        </p:txBody>
      </p:sp>
      <p:sp>
        <p:nvSpPr>
          <p:cNvPr id="59" name="Textfeld 68">
            <a:extLst>
              <a:ext uri="{FF2B5EF4-FFF2-40B4-BE49-F238E27FC236}">
                <a16:creationId xmlns:a16="http://schemas.microsoft.com/office/drawing/2014/main" id="{59612A64-8C93-C85D-F1F8-EFF4A85DF782}"/>
              </a:ext>
            </a:extLst>
          </p:cNvPr>
          <p:cNvSpPr txBox="1"/>
          <p:nvPr/>
        </p:nvSpPr>
        <p:spPr bwMode="auto">
          <a:xfrm>
            <a:off x="3290038" y="3250553"/>
            <a:ext cx="1684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/>
              <a:t>420</a:t>
            </a:r>
            <a:r>
              <a:rPr lang="de-DE" sz="1200" dirty="0"/>
              <a:t> </a:t>
            </a:r>
            <a:r>
              <a:rPr lang="de-DE" sz="1400" dirty="0" smtClean="0"/>
              <a:t>µs</a:t>
            </a:r>
            <a:endParaRPr lang="en-US" sz="1400" dirty="0"/>
          </a:p>
        </p:txBody>
      </p:sp>
      <p:sp>
        <p:nvSpPr>
          <p:cNvPr id="68" name="Textfeld 124">
            <a:extLst>
              <a:ext uri="{FF2B5EF4-FFF2-40B4-BE49-F238E27FC236}">
                <a16:creationId xmlns:a16="http://schemas.microsoft.com/office/drawing/2014/main" id="{27FA55EA-249D-13F6-758B-DD7F947F8ADE}"/>
              </a:ext>
            </a:extLst>
          </p:cNvPr>
          <p:cNvSpPr txBox="1"/>
          <p:nvPr/>
        </p:nvSpPr>
        <p:spPr bwMode="auto">
          <a:xfrm>
            <a:off x="4894952" y="2890533"/>
            <a:ext cx="153698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600" dirty="0" smtClean="0">
                <a:solidFill>
                  <a:srgbClr val="003160"/>
                </a:solidFill>
              </a:rPr>
              <a:t>Google </a:t>
            </a:r>
            <a:r>
              <a:rPr lang="de-DE" sz="1600" dirty="0" err="1" smtClean="0">
                <a:solidFill>
                  <a:srgbClr val="003160"/>
                </a:solidFill>
              </a:rPr>
              <a:t>Willow</a:t>
            </a:r>
            <a:r>
              <a:rPr lang="de-DE" sz="1600" dirty="0" smtClean="0">
                <a:solidFill>
                  <a:srgbClr val="003160"/>
                </a:solidFill>
              </a:rPr>
              <a:t> </a:t>
            </a:r>
            <a:endParaRPr lang="en-US" sz="1600" dirty="0">
              <a:solidFill>
                <a:srgbClr val="003160"/>
              </a:solidFill>
            </a:endParaRPr>
          </a:p>
        </p:txBody>
      </p:sp>
      <p:sp>
        <p:nvSpPr>
          <p:cNvPr id="69" name="Textfeld 126">
            <a:extLst>
              <a:ext uri="{FF2B5EF4-FFF2-40B4-BE49-F238E27FC236}">
                <a16:creationId xmlns:a16="http://schemas.microsoft.com/office/drawing/2014/main" id="{E9B1D771-54BF-A372-B529-5596CB729401}"/>
              </a:ext>
            </a:extLst>
          </p:cNvPr>
          <p:cNvSpPr txBox="1"/>
          <p:nvPr/>
        </p:nvSpPr>
        <p:spPr bwMode="auto">
          <a:xfrm>
            <a:off x="4972052" y="3249605"/>
            <a:ext cx="1334469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68 µs</a:t>
            </a:r>
            <a:endParaRPr lang="en-US" sz="1400" dirty="0"/>
          </a:p>
        </p:txBody>
      </p:sp>
      <p:sp>
        <p:nvSpPr>
          <p:cNvPr id="71" name="Textfeld 126">
            <a:extLst>
              <a:ext uri="{FF2B5EF4-FFF2-40B4-BE49-F238E27FC236}">
                <a16:creationId xmlns:a16="http://schemas.microsoft.com/office/drawing/2014/main" id="{E9B1D771-54BF-A372-B529-5596CB729401}"/>
              </a:ext>
            </a:extLst>
          </p:cNvPr>
          <p:cNvSpPr txBox="1"/>
          <p:nvPr/>
        </p:nvSpPr>
        <p:spPr bwMode="auto">
          <a:xfrm>
            <a:off x="4981779" y="3483030"/>
            <a:ext cx="1324742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89 µs</a:t>
            </a:r>
            <a:endParaRPr lang="en-US" sz="1400" dirty="0"/>
          </a:p>
        </p:txBody>
      </p:sp>
      <p:sp>
        <p:nvSpPr>
          <p:cNvPr id="79" name="Textfeld 68">
            <a:extLst>
              <a:ext uri="{FF2B5EF4-FFF2-40B4-BE49-F238E27FC236}">
                <a16:creationId xmlns:a16="http://schemas.microsoft.com/office/drawing/2014/main" id="{59612A64-8C93-C85D-F1F8-EFF4A85DF782}"/>
              </a:ext>
            </a:extLst>
          </p:cNvPr>
          <p:cNvSpPr txBox="1"/>
          <p:nvPr/>
        </p:nvSpPr>
        <p:spPr bwMode="auto">
          <a:xfrm>
            <a:off x="3281022" y="3489124"/>
            <a:ext cx="1694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540 </a:t>
            </a:r>
            <a:r>
              <a:rPr lang="de-DE" sz="1400" dirty="0"/>
              <a:t>µs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feld 120">
                <a:extLst>
                  <a:ext uri="{FF2B5EF4-FFF2-40B4-BE49-F238E27FC236}">
                    <a16:creationId xmlns:a16="http://schemas.microsoft.com/office/drawing/2014/main" id="{28543E4D-68BF-24BD-7971-781F66B6F29A}"/>
                  </a:ext>
                </a:extLst>
              </p:cNvPr>
              <p:cNvSpPr txBox="1"/>
              <p:nvPr/>
            </p:nvSpPr>
            <p:spPr bwMode="auto">
              <a:xfrm>
                <a:off x="311694" y="3697845"/>
                <a:ext cx="1404736" cy="327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400" b="0" i="1">
                          <a:latin typeface="Cambria Math"/>
                        </a:rPr>
                        <m:t>/</m:t>
                      </m:r>
                      <m:sSub>
                        <m:sSubPr>
                          <m:ctrlPr>
                            <a:rPr lang="de-DE" sz="1400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de-DE" sz="1400" b="0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de-DE" sz="1400" b="0" i="1">
                              <a:latin typeface="Cambria Math"/>
                            </a:rPr>
                            <m:t>𝑔𝑎𝑡𝑒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0" name="Textfeld 120">
                <a:extLst>
                  <a:ext uri="{FF2B5EF4-FFF2-40B4-BE49-F238E27FC236}">
                    <a16:creationId xmlns:a16="http://schemas.microsoft.com/office/drawing/2014/main" id="{28543E4D-68BF-24BD-7971-781F66B6F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694" y="3697845"/>
                <a:ext cx="1404736" cy="327564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feld 68">
            <a:extLst>
              <a:ext uri="{FF2B5EF4-FFF2-40B4-BE49-F238E27FC236}">
                <a16:creationId xmlns:a16="http://schemas.microsoft.com/office/drawing/2014/main" id="{37B4AD80-9E41-8793-A72A-9F486BAB48E8}"/>
              </a:ext>
            </a:extLst>
          </p:cNvPr>
          <p:cNvSpPr txBox="1"/>
          <p:nvPr/>
        </p:nvSpPr>
        <p:spPr bwMode="auto">
          <a:xfrm>
            <a:off x="3288957" y="3704560"/>
            <a:ext cx="1685750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&gt; 5000</a:t>
            </a:r>
            <a:endParaRPr lang="en-US" sz="1400" dirty="0"/>
          </a:p>
        </p:txBody>
      </p:sp>
      <p:sp>
        <p:nvSpPr>
          <p:cNvPr id="82" name="Textfeld 111">
            <a:extLst>
              <a:ext uri="{FF2B5EF4-FFF2-40B4-BE49-F238E27FC236}">
                <a16:creationId xmlns:a16="http://schemas.microsoft.com/office/drawing/2014/main" id="{BC554933-4E8C-984A-CF4D-AE9532E87DEC}"/>
              </a:ext>
            </a:extLst>
          </p:cNvPr>
          <p:cNvSpPr txBox="1"/>
          <p:nvPr/>
        </p:nvSpPr>
        <p:spPr bwMode="auto">
          <a:xfrm>
            <a:off x="1960934" y="3732257"/>
            <a:ext cx="1318144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de-DE" sz="1400" dirty="0"/>
              <a:t>50</a:t>
            </a:r>
            <a:endParaRPr lang="en-US" sz="1400" dirty="0"/>
          </a:p>
        </p:txBody>
      </p:sp>
      <p:sp>
        <p:nvSpPr>
          <p:cNvPr id="103" name="Textfeld 111">
            <a:extLst>
              <a:ext uri="{FF2B5EF4-FFF2-40B4-BE49-F238E27FC236}">
                <a16:creationId xmlns:a16="http://schemas.microsoft.com/office/drawing/2014/main" id="{C238AFE4-CD0A-C261-A10E-BC498813CF2C}"/>
              </a:ext>
            </a:extLst>
          </p:cNvPr>
          <p:cNvSpPr txBox="1"/>
          <p:nvPr/>
        </p:nvSpPr>
        <p:spPr bwMode="auto">
          <a:xfrm>
            <a:off x="4981778" y="3702282"/>
            <a:ext cx="132794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&gt; 2100</a:t>
            </a:r>
            <a:endParaRPr lang="en-US" sz="1400" dirty="0"/>
          </a:p>
        </p:txBody>
      </p:sp>
      <p:cxnSp>
        <p:nvCxnSpPr>
          <p:cNvPr id="107" name="Gerader Verbinder 106">
            <a:extLst>
              <a:ext uri="{FF2B5EF4-FFF2-40B4-BE49-F238E27FC236}">
                <a16:creationId xmlns:a16="http://schemas.microsoft.com/office/drawing/2014/main" id="{C04C3069-E55C-6E3F-D648-BA473D0B80F5}"/>
              </a:ext>
            </a:extLst>
          </p:cNvPr>
          <p:cNvCxnSpPr>
            <a:cxnSpLocks/>
          </p:cNvCxnSpPr>
          <p:nvPr/>
        </p:nvCxnSpPr>
        <p:spPr bwMode="auto">
          <a:xfrm flipV="1">
            <a:off x="8720811" y="2627056"/>
            <a:ext cx="283928" cy="3747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Gerader Verbinder 107">
            <a:extLst>
              <a:ext uri="{FF2B5EF4-FFF2-40B4-BE49-F238E27FC236}">
                <a16:creationId xmlns:a16="http://schemas.microsoft.com/office/drawing/2014/main" id="{478A9DFA-3546-986C-DB75-6D898FA96C1A}"/>
              </a:ext>
            </a:extLst>
          </p:cNvPr>
          <p:cNvCxnSpPr>
            <a:cxnSpLocks/>
          </p:cNvCxnSpPr>
          <p:nvPr/>
        </p:nvCxnSpPr>
        <p:spPr bwMode="auto">
          <a:xfrm flipV="1">
            <a:off x="8722440" y="2600983"/>
            <a:ext cx="0" cy="52147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Gerader Verbinder 108">
            <a:extLst>
              <a:ext uri="{FF2B5EF4-FFF2-40B4-BE49-F238E27FC236}">
                <a16:creationId xmlns:a16="http://schemas.microsoft.com/office/drawing/2014/main" id="{ECAD7D10-705E-21E9-844B-45F29C824D0F}"/>
              </a:ext>
            </a:extLst>
          </p:cNvPr>
          <p:cNvCxnSpPr>
            <a:cxnSpLocks/>
          </p:cNvCxnSpPr>
          <p:nvPr/>
        </p:nvCxnSpPr>
        <p:spPr bwMode="auto">
          <a:xfrm flipV="1">
            <a:off x="9006186" y="2600983"/>
            <a:ext cx="0" cy="52147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0" name="Gruppieren 129"/>
          <p:cNvGrpSpPr/>
          <p:nvPr/>
        </p:nvGrpSpPr>
        <p:grpSpPr>
          <a:xfrm>
            <a:off x="6636897" y="2503830"/>
            <a:ext cx="2757115" cy="3578251"/>
            <a:chOff x="9285972" y="2519898"/>
            <a:chExt cx="2757115" cy="3578251"/>
          </a:xfrm>
        </p:grpSpPr>
        <p:pic>
          <p:nvPicPr>
            <p:cNvPr id="104" name="Grafik 103">
              <a:extLst>
                <a:ext uri="{FF2B5EF4-FFF2-40B4-BE49-F238E27FC236}">
                  <a16:creationId xmlns:a16="http://schemas.microsoft.com/office/drawing/2014/main" id="{8C51FA0B-1D52-3C30-19C0-75784CAA6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466"/>
            <a:stretch/>
          </p:blipFill>
          <p:spPr bwMode="auto">
            <a:xfrm>
              <a:off x="9297955" y="2975871"/>
              <a:ext cx="2563532" cy="2745892"/>
            </a:xfrm>
            <a:prstGeom prst="rect">
              <a:avLst/>
            </a:prstGeom>
          </p:spPr>
        </p:pic>
        <p:sp>
          <p:nvSpPr>
            <p:cNvPr id="110" name="Textfeld 109">
              <a:extLst>
                <a:ext uri="{FF2B5EF4-FFF2-40B4-BE49-F238E27FC236}">
                  <a16:creationId xmlns:a16="http://schemas.microsoft.com/office/drawing/2014/main" id="{179A6F73-A185-5400-51E7-C1A26F3420BA}"/>
                </a:ext>
              </a:extLst>
            </p:cNvPr>
            <p:cNvSpPr txBox="1"/>
            <p:nvPr/>
          </p:nvSpPr>
          <p:spPr bwMode="auto">
            <a:xfrm>
              <a:off x="9285972" y="2519898"/>
              <a:ext cx="25874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rgbClr val="1D89B7"/>
                  </a:solidFill>
                </a:defRPr>
              </a:lvl1pPr>
            </a:lstStyle>
            <a:p>
              <a:r>
                <a:rPr lang="de-DE" sz="1600" b="0" dirty="0">
                  <a:solidFill>
                    <a:srgbClr val="003160"/>
                  </a:solidFill>
                </a:rPr>
                <a:t>17-qubit QPU</a:t>
              </a:r>
              <a:endParaRPr sz="1600" b="0" dirty="0">
                <a:solidFill>
                  <a:srgbClr val="00316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8">
                  <a:extLst>
                    <a:ext uri="{FF2B5EF4-FFF2-40B4-BE49-F238E27FC236}">
                      <a16:creationId xmlns:a16="http://schemas.microsoft.com/office/drawing/2014/main" id="{FF60B070-FA71-68E6-EB5F-8FBDA1ABB151}"/>
                    </a:ext>
                  </a:extLst>
                </p:cNvPr>
                <p:cNvSpPr txBox="1"/>
                <p:nvPr/>
              </p:nvSpPr>
              <p:spPr bwMode="auto">
                <a:xfrm>
                  <a:off x="9454052" y="5748823"/>
                  <a:ext cx="2589035" cy="34932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ar-AE" sz="1600" i="1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ar-AE" sz="1600">
                                <a:latin typeface="Cambria Math"/>
                                <a:ea typeface="Cambria Math"/>
                                <a:cs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ar-AE" sz="1600">
                                <a:latin typeface="Cambria Math"/>
                                <a:ea typeface="Cambria Math"/>
                                <a:cs typeface="Cambria Math"/>
                              </a:rPr>
                              <m:t>1</m:t>
                            </m:r>
                            <m:r>
                              <a:rPr lang="ar-AE" sz="1600">
                                <a:latin typeface="Cambria Math"/>
                                <a:ea typeface="Cambria Math"/>
                                <a:cs typeface="Cambria Math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ar-AE" sz="1600" i="0">
                                <a:latin typeface="Cambria Math"/>
                                <a:ea typeface="Cambria Math"/>
                                <a:cs typeface="Cambria Math"/>
                              </a:rPr>
                              <m:t>med</m:t>
                            </m:r>
                          </m:sub>
                        </m:sSub>
                        <m:r>
                          <a:rPr lang="ar-AE" sz="1600">
                            <a:latin typeface="Cambria Math"/>
                            <a:ea typeface="Cambria Math"/>
                            <a:cs typeface="Cambria Math"/>
                          </a:rPr>
                          <m:t>=</m:t>
                        </m:r>
                        <m:r>
                          <a:rPr lang="ar-AE" sz="16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60</m:t>
                        </m:r>
                        <m:r>
                          <a:rPr lang="ar-AE" sz="16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.</m:t>
                        </m:r>
                        <m:r>
                          <a:rPr lang="ar-AE" sz="16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4</m:t>
                        </m:r>
                        <m:r>
                          <a:rPr lang="ar-AE" sz="16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 µ</m:t>
                        </m:r>
                        <m:r>
                          <m:rPr>
                            <m:sty m:val="p"/>
                          </m:rPr>
                          <a:rPr lang="en-GB" sz="1600" u="none" strike="noStrike" cap="none" spc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s</m:t>
                        </m:r>
                      </m:oMath>
                    </m:oMathPara>
                  </a14:m>
                  <a:endParaRPr sz="1600" dirty="0"/>
                </a:p>
              </p:txBody>
            </p:sp>
          </mc:Choice>
          <mc:Fallback xmlns="">
            <p:sp>
              <p:nvSpPr>
                <p:cNvPr id="112" name="TextBox 8">
                  <a:extLst>
                    <a:ext uri="{FF2B5EF4-FFF2-40B4-BE49-F238E27FC236}">
                      <a16:creationId xmlns:a16="http://schemas.microsoft.com/office/drawing/2014/main" id="{FF60B070-FA71-68E6-EB5F-8FBDA1ABB1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454052" y="5748823"/>
                  <a:ext cx="2589035" cy="349326"/>
                </a:xfrm>
                <a:prstGeom prst="rect">
                  <a:avLst/>
                </a:prstGeom>
                <a:blipFill>
                  <a:blip r:embed="rId7"/>
                  <a:stretch>
                    <a:fillRect b="-1724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1" name="Gruppieren 130"/>
          <p:cNvGrpSpPr/>
          <p:nvPr/>
        </p:nvGrpSpPr>
        <p:grpSpPr>
          <a:xfrm>
            <a:off x="9231774" y="2503830"/>
            <a:ext cx="2563532" cy="3061450"/>
            <a:chOff x="9231774" y="2503830"/>
            <a:chExt cx="2563532" cy="30614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7">
                  <a:extLst>
                    <a:ext uri="{FF2B5EF4-FFF2-40B4-BE49-F238E27FC236}">
                      <a16:creationId xmlns:a16="http://schemas.microsoft.com/office/drawing/2014/main" id="{2754DFC9-6B81-AC11-CD4E-180AA11C943A}"/>
                    </a:ext>
                  </a:extLst>
                </p:cNvPr>
                <p:cNvSpPr txBox="1"/>
                <p:nvPr/>
              </p:nvSpPr>
              <p:spPr bwMode="auto">
                <a:xfrm>
                  <a:off x="9857694" y="4980505"/>
                  <a:ext cx="171143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solidFill>
                        <a:schemeClr val="bg2">
                          <a:lumMod val="10000"/>
                        </a:schemeClr>
                      </a:solidFill>
                      <a:latin typeface="Cambria Math"/>
                      <a:ea typeface="Cambria Math"/>
                      <a:cs typeface="Cambria Math"/>
                    </a:rPr>
                    <a:t>T</a:t>
                  </a:r>
                  <a:r>
                    <a:rPr lang="en-US" sz="1600" baseline="-25000" dirty="0">
                      <a:solidFill>
                        <a:schemeClr val="bg2">
                          <a:lumMod val="10000"/>
                        </a:schemeClr>
                      </a:solidFill>
                      <a:latin typeface="Cambria Math"/>
                      <a:ea typeface="Cambria Math"/>
                      <a:cs typeface="Cambria Math"/>
                    </a:rPr>
                    <a:t>1,med</a:t>
                  </a:r>
                  <a:r>
                    <a:rPr lang="en-US" sz="1600" dirty="0">
                      <a:solidFill>
                        <a:schemeClr val="bg2">
                          <a:lumMod val="10000"/>
                        </a:schemeClr>
                      </a:solidFill>
                      <a:latin typeface="Cambria Math"/>
                      <a:ea typeface="Cambria Math"/>
                      <a:cs typeface="Cambria Math"/>
                    </a:rPr>
                    <a:t> = 420 µs</a:t>
                  </a:r>
                  <a:endParaRPr lang="en-US" sz="1600" dirty="0">
                    <a:latin typeface="Cambria Math"/>
                    <a:cs typeface="Cambria Math"/>
                  </a:endParaRPr>
                </a:p>
                <a:p>
                  <a:pPr>
                    <a:defRPr/>
                  </a:pPr>
                  <a:r>
                    <a:rPr lang="en-US" sz="1600" dirty="0">
                      <a:solidFill>
                        <a:schemeClr val="bg2">
                          <a:lumMod val="10000"/>
                        </a:schemeClr>
                      </a:solidFill>
                      <a:latin typeface="Cambria Math"/>
                      <a:ea typeface="Cambria Math"/>
                      <a:cs typeface="Cambria Math"/>
                    </a:rPr>
                    <a:t>T</a:t>
                  </a:r>
                  <a:r>
                    <a:rPr lang="en-US" sz="1600" baseline="-25000" dirty="0">
                      <a:solidFill>
                        <a:schemeClr val="bg2">
                          <a:lumMod val="10000"/>
                        </a:schemeClr>
                      </a:solidFill>
                      <a:latin typeface="Cambria Math"/>
                      <a:ea typeface="Cambria Math"/>
                      <a:cs typeface="Cambria Math"/>
                    </a:rPr>
                    <a:t>1,max</a:t>
                  </a:r>
                  <a:r>
                    <a:rPr lang="en-US" sz="1600" dirty="0">
                      <a:solidFill>
                        <a:schemeClr val="bg2">
                          <a:lumMod val="10000"/>
                        </a:schemeClr>
                      </a:solidFill>
                      <a:latin typeface="Cambria Math"/>
                      <a:ea typeface="Cambria Math"/>
                      <a:cs typeface="Cambria Math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600" b="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/>
                          <a:ea typeface="Cambria Math"/>
                          <a:cs typeface="Cambria Math"/>
                        </a:rPr>
                        <m:t>&gt;</m:t>
                      </m:r>
                    </m:oMath>
                  </a14:m>
                  <a:r>
                    <a:rPr lang="en-US" sz="1600" dirty="0">
                      <a:solidFill>
                        <a:schemeClr val="bg2">
                          <a:lumMod val="10000"/>
                        </a:schemeClr>
                      </a:solidFill>
                      <a:latin typeface="Cambria Math"/>
                      <a:ea typeface="Cambria Math"/>
                      <a:cs typeface="Cambria Math"/>
                    </a:rPr>
                    <a:t> 800 µs</a:t>
                  </a:r>
                  <a:endParaRPr dirty="0"/>
                </a:p>
              </p:txBody>
            </p:sp>
          </mc:Choice>
          <mc:Fallback xmlns="">
            <p:sp>
              <p:nvSpPr>
                <p:cNvPr id="105" name="TextBox 7">
                  <a:extLst>
                    <a:ext uri="{FF2B5EF4-FFF2-40B4-BE49-F238E27FC236}">
                      <a16:creationId xmlns:a16="http://schemas.microsoft.com/office/drawing/2014/main" id="{2754DFC9-6B81-AC11-CD4E-180AA11C94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857694" y="4980505"/>
                  <a:ext cx="1711431" cy="584775"/>
                </a:xfrm>
                <a:prstGeom prst="rect">
                  <a:avLst/>
                </a:prstGeom>
                <a:blipFill>
                  <a:blip r:embed="rId8"/>
                  <a:stretch>
                    <a:fillRect l="-1779" t="-4167" b="-10417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6" name="Textfeld 105">
              <a:extLst>
                <a:ext uri="{FF2B5EF4-FFF2-40B4-BE49-F238E27FC236}">
                  <a16:creationId xmlns:a16="http://schemas.microsoft.com/office/drawing/2014/main" id="{9472DB6C-06AA-39C1-2251-F91989D21BD9}"/>
                </a:ext>
              </a:extLst>
            </p:cNvPr>
            <p:cNvSpPr txBox="1"/>
            <p:nvPr/>
          </p:nvSpPr>
          <p:spPr bwMode="auto">
            <a:xfrm>
              <a:off x="9231774" y="2503830"/>
              <a:ext cx="25635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rgbClr val="1D89B7"/>
                  </a:solidFill>
                </a:defRPr>
              </a:lvl1pPr>
            </a:lstStyle>
            <a:p>
              <a:r>
                <a:rPr lang="de-DE" sz="1600" b="0" dirty="0">
                  <a:solidFill>
                    <a:srgbClr val="003160"/>
                  </a:solidFill>
                </a:rPr>
                <a:t>Single </a:t>
              </a:r>
              <a:r>
                <a:rPr lang="de-DE" sz="1600" b="0" dirty="0" err="1">
                  <a:solidFill>
                    <a:srgbClr val="003160"/>
                  </a:solidFill>
                </a:rPr>
                <a:t>qubits</a:t>
              </a:r>
              <a:endParaRPr sz="1600" b="0" dirty="0">
                <a:solidFill>
                  <a:srgbClr val="003160"/>
                </a:solidFill>
              </a:endParaRPr>
            </a:p>
          </p:txBody>
        </p:sp>
        <p:pic>
          <p:nvPicPr>
            <p:cNvPr id="111" name="Grafik 110">
              <a:extLst>
                <a:ext uri="{FF2B5EF4-FFF2-40B4-BE49-F238E27FC236}">
                  <a16:creationId xmlns:a16="http://schemas.microsoft.com/office/drawing/2014/main" id="{058B37CB-E9B0-FA2E-ADDD-DBBC43189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9288218" y="2964916"/>
              <a:ext cx="2482495" cy="1815355"/>
            </a:xfrm>
            <a:prstGeom prst="rect">
              <a:avLst/>
            </a:prstGeom>
          </p:spPr>
        </p:pic>
      </p:grpSp>
      <p:grpSp>
        <p:nvGrpSpPr>
          <p:cNvPr id="113" name="Group 794482064">
            <a:extLst>
              <a:ext uri="{FF2B5EF4-FFF2-40B4-BE49-F238E27FC236}">
                <a16:creationId xmlns:a16="http://schemas.microsoft.com/office/drawing/2014/main" id="{BFF89991-F6B8-8572-D492-ACD31E4E3A00}"/>
              </a:ext>
            </a:extLst>
          </p:cNvPr>
          <p:cNvGrpSpPr/>
          <p:nvPr/>
        </p:nvGrpSpPr>
        <p:grpSpPr>
          <a:xfrm>
            <a:off x="9488688" y="5673174"/>
            <a:ext cx="2444232" cy="417430"/>
            <a:chOff x="6876691" y="5689242"/>
            <a:chExt cx="2421264" cy="417430"/>
          </a:xfrm>
          <a:solidFill>
            <a:srgbClr val="003160"/>
          </a:solidFill>
        </p:grpSpPr>
        <p:sp>
          <p:nvSpPr>
            <p:cNvPr id="114" name="Rectangle: Rounded Corners 794482061">
              <a:extLst>
                <a:ext uri="{FF2B5EF4-FFF2-40B4-BE49-F238E27FC236}">
                  <a16:creationId xmlns:a16="http://schemas.microsoft.com/office/drawing/2014/main" id="{4CACD081-9E72-D97A-CFA8-C05F18BCA596}"/>
                </a:ext>
              </a:extLst>
            </p:cNvPr>
            <p:cNvSpPr/>
            <p:nvPr/>
          </p:nvSpPr>
          <p:spPr>
            <a:xfrm>
              <a:off x="6876691" y="5689242"/>
              <a:ext cx="2421264" cy="41743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feld 3">
              <a:extLst>
                <a:ext uri="{FF2B5EF4-FFF2-40B4-BE49-F238E27FC236}">
                  <a16:creationId xmlns:a16="http://schemas.microsoft.com/office/drawing/2014/main" id="{1AD68A9B-7770-7149-F04A-2F2AD96A3E57}"/>
                </a:ext>
              </a:extLst>
            </p:cNvPr>
            <p:cNvSpPr txBox="1"/>
            <p:nvPr/>
          </p:nvSpPr>
          <p:spPr bwMode="auto">
            <a:xfrm>
              <a:off x="6901056" y="5718790"/>
              <a:ext cx="2355845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1600" dirty="0" err="1">
                  <a:solidFill>
                    <a:schemeClr val="bg1"/>
                  </a:solidFill>
                  <a:latin typeface="Barlow"/>
                  <a:cs typeface="Barlow"/>
                </a:rPr>
                <a:t>Among</a:t>
              </a:r>
              <a:r>
                <a:rPr lang="de-DE" sz="1600" dirty="0">
                  <a:solidFill>
                    <a:schemeClr val="bg1"/>
                  </a:solidFill>
                  <a:latin typeface="Barlow"/>
                  <a:cs typeface="Barlow"/>
                </a:rPr>
                <a:t> </a:t>
              </a:r>
              <a:r>
                <a:rPr lang="de-DE" sz="1600" dirty="0" err="1">
                  <a:solidFill>
                    <a:schemeClr val="bg1"/>
                  </a:solidFill>
                  <a:latin typeface="Barlow"/>
                  <a:cs typeface="Barlow"/>
                </a:rPr>
                <a:t>world‘s</a:t>
              </a:r>
              <a:r>
                <a:rPr lang="de-DE" sz="1600" dirty="0">
                  <a:solidFill>
                    <a:schemeClr val="bg1"/>
                  </a:solidFill>
                  <a:latin typeface="Barlow"/>
                  <a:cs typeface="Barlow"/>
                </a:rPr>
                <a:t> </a:t>
              </a:r>
              <a:r>
                <a:rPr lang="de-DE" sz="1600" dirty="0" err="1">
                  <a:solidFill>
                    <a:schemeClr val="bg1"/>
                  </a:solidFill>
                  <a:latin typeface="Barlow"/>
                  <a:cs typeface="Barlow"/>
                </a:rPr>
                <a:t>best</a:t>
              </a:r>
              <a:endParaRPr sz="1600" dirty="0">
                <a:solidFill>
                  <a:schemeClr val="bg1"/>
                </a:solidFill>
                <a:latin typeface="Barlow"/>
                <a:cs typeface="Barlow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Rechteck 115"/>
              <p:cNvSpPr/>
              <p:nvPr/>
            </p:nvSpPr>
            <p:spPr>
              <a:xfrm>
                <a:off x="262736" y="989199"/>
                <a:ext cx="6917931" cy="12918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>
                  <a:spcAft>
                    <a:spcPts val="300"/>
                  </a:spcAft>
                  <a:buClr>
                    <a:schemeClr val="accent1"/>
                  </a:buClr>
                  <a:defRPr/>
                </a:pPr>
                <a:r>
                  <a:rPr lang="de-DE" sz="2000" dirty="0" err="1" smtClean="0">
                    <a:solidFill>
                      <a:srgbClr val="1D89B7"/>
                    </a:solidFill>
                    <a:ea typeface="Cambria Math"/>
                    <a:cs typeface="Cambria Math"/>
                  </a:rPr>
                  <a:t>Qubit</a:t>
                </a:r>
                <a:r>
                  <a:rPr lang="de-DE" sz="2000" dirty="0" smtClean="0">
                    <a:solidFill>
                      <a:srgbClr val="1D89B7"/>
                    </a:solidFill>
                    <a:ea typeface="Cambria Math"/>
                    <a:cs typeface="Cambria Math"/>
                  </a:rPr>
                  <a:t> </a:t>
                </a:r>
                <a:r>
                  <a:rPr lang="de-DE" sz="2000" dirty="0" err="1" smtClean="0">
                    <a:solidFill>
                      <a:srgbClr val="1D89B7"/>
                    </a:solidFill>
                    <a:ea typeface="Cambria Math"/>
                    <a:cs typeface="Cambria Math"/>
                  </a:rPr>
                  <a:t>coherence</a:t>
                </a:r>
                <a:endParaRPr lang="de-DE" sz="2000" dirty="0" smtClean="0">
                  <a:solidFill>
                    <a:srgbClr val="1D89B7"/>
                  </a:solidFill>
                  <a:ea typeface="Cambria Math"/>
                  <a:cs typeface="Cambria Math"/>
                </a:endParaRPr>
              </a:p>
              <a:p>
                <a:pPr marL="0" lvl="1">
                  <a:spcAft>
                    <a:spcPts val="300"/>
                  </a:spcAft>
                  <a:buClr>
                    <a:schemeClr val="accent1"/>
                  </a:buCl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solidFill>
                              <a:srgbClr val="1D89B7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ar-AE" sz="1600" i="0">
                            <a:solidFill>
                              <a:srgbClr val="1D89B7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ar-AE" sz="1600" i="0">
                            <a:solidFill>
                              <a:srgbClr val="1D89B7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ar-AE" sz="1600" dirty="0">
                    <a:solidFill>
                      <a:srgbClr val="1D89B7"/>
                    </a:solidFill>
                    <a:ea typeface="Open Sans Regular" panose="020B0606030504020204" pitchFamily="34" charset="0"/>
                  </a:rPr>
                  <a:t> </a:t>
                </a:r>
                <a:r>
                  <a:rPr lang="de-DE" sz="1600" dirty="0">
                    <a:solidFill>
                      <a:srgbClr val="1D89B7"/>
                    </a:solidFill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time: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60</m:t>
                        </m:r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b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15</m:t>
                        </m:r>
                      </m:sub>
                      <m:sup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bSup>
                  </m:oMath>
                </a14:m>
                <a:r>
                  <a:rPr lang="de-DE" sz="1600" dirty="0"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 median </a:t>
                </a:r>
                <a:r>
                  <a:rPr lang="de-DE" sz="1600" dirty="0" err="1"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and</a:t>
                </a:r>
                <a:r>
                  <a:rPr lang="de-DE" sz="1600" dirty="0"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 </a:t>
                </a:r>
                <a:r>
                  <a:rPr lang="de-DE" sz="1600" dirty="0" err="1"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quartiles</a:t>
                </a:r>
                <a:r>
                  <a:rPr lang="de-DE" sz="1600" dirty="0"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 </a:t>
                </a:r>
                <a:r>
                  <a:rPr lang="de-DE" sz="1600" dirty="0">
                    <a:solidFill>
                      <a:srgbClr val="003160"/>
                    </a:solidFill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on 17-qubit QPU</a:t>
                </a:r>
                <a:r>
                  <a:rPr lang="de-DE" sz="1600" dirty="0"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de-DE" sz="1600" i="0">
                        <a:latin typeface="Cambria Math" panose="02040503050406030204" pitchFamily="18" charset="0"/>
                        <a:ea typeface="Cambria Math"/>
                        <a:cs typeface="Cambria Math"/>
                      </a:rPr>
                      <m:t>420</m:t>
                    </m:r>
                    <m:r>
                      <a:rPr lang="de-DE" sz="1600" i="0">
                        <a:latin typeface="Cambria Math" panose="02040503050406030204" pitchFamily="18" charset="0"/>
                        <a:ea typeface="Cambria Math"/>
                        <a:cs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1600" i="0">
                        <a:latin typeface="Cambria Math" panose="02040503050406030204" pitchFamily="18" charset="0"/>
                      </a:rPr>
                      <m:t>μs</m:t>
                    </m:r>
                  </m:oMath>
                </a14:m>
                <a:r>
                  <a:rPr lang="de-DE" sz="1600" dirty="0"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 on </a:t>
                </a:r>
                <a:r>
                  <a:rPr lang="de-DE" sz="1600" dirty="0" err="1"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single</a:t>
                </a:r>
                <a:r>
                  <a:rPr lang="de-DE" sz="1600" dirty="0"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 </a:t>
                </a:r>
                <a:r>
                  <a:rPr lang="de-DE" sz="1600" dirty="0" err="1"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qubits</a:t>
                </a:r>
                <a:endParaRPr lang="de-DE" sz="1600" dirty="0">
                  <a:ea typeface="Open Sans Regular" panose="020B0606030504020204" pitchFamily="34" charset="0"/>
                  <a:cs typeface="Open Sans Regular" panose="020B0606030504020204" pitchFamily="34" charset="0"/>
                </a:endParaRPr>
              </a:p>
              <a:p>
                <a:pPr marL="0" lvl="1">
                  <a:spcAft>
                    <a:spcPts val="300"/>
                  </a:spcAft>
                  <a:buClr>
                    <a:schemeClr val="accent1"/>
                  </a:buCl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solidFill>
                              <a:srgbClr val="1D89B7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ar-AE" sz="1600" i="0">
                            <a:solidFill>
                              <a:srgbClr val="1D89B7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ar-AE" sz="1600" i="0">
                            <a:solidFill>
                              <a:srgbClr val="1D89B7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ar-AE" sz="1600" dirty="0">
                    <a:solidFill>
                      <a:srgbClr val="1D89B7"/>
                    </a:solidFill>
                    <a:ea typeface="Open Sans Regular" panose="020B0606030504020204" pitchFamily="34" charset="0"/>
                  </a:rPr>
                  <a:t> </a:t>
                </a:r>
                <a:r>
                  <a:rPr lang="de-DE" sz="1600" dirty="0">
                    <a:solidFill>
                      <a:srgbClr val="1D89B7"/>
                    </a:solidFill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time: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b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bSup>
                  </m:oMath>
                </a14:m>
                <a:r>
                  <a:rPr lang="de-DE" sz="1600" dirty="0"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 median </a:t>
                </a:r>
                <a:r>
                  <a:rPr lang="de-DE" sz="1600" dirty="0" err="1"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and</a:t>
                </a:r>
                <a:r>
                  <a:rPr lang="de-DE" sz="1600" dirty="0"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 </a:t>
                </a:r>
                <a:r>
                  <a:rPr lang="de-DE" sz="1600" dirty="0" err="1"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quartiles</a:t>
                </a:r>
                <a:r>
                  <a:rPr lang="de-DE" sz="1600" dirty="0"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 on 17-qubit QPU, </a:t>
                </a:r>
                <a14:m>
                  <m:oMath xmlns:m="http://schemas.openxmlformats.org/officeDocument/2006/math">
                    <m:r>
                      <a:rPr lang="de-DE" sz="1600" i="0">
                        <a:latin typeface="Cambria Math" panose="02040503050406030204" pitchFamily="18" charset="0"/>
                        <a:ea typeface="Cambria Math"/>
                        <a:cs typeface="Cambria Math"/>
                      </a:rPr>
                      <m:t>540</m:t>
                    </m:r>
                    <m:r>
                      <a:rPr lang="de-DE" sz="1600" i="0">
                        <a:latin typeface="Cambria Math" panose="02040503050406030204" pitchFamily="18" charset="0"/>
                        <a:ea typeface="Cambria Math"/>
                        <a:cs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1600" i="0">
                        <a:latin typeface="Cambria Math" panose="02040503050406030204" pitchFamily="18" charset="0"/>
                      </a:rPr>
                      <m:t>μs</m:t>
                    </m:r>
                  </m:oMath>
                </a14:m>
                <a:r>
                  <a:rPr lang="de-DE" sz="1600" dirty="0"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 on single qubits</a:t>
                </a:r>
              </a:p>
              <a:p>
                <a:pPr marL="0" lvl="1">
                  <a:spcAft>
                    <a:spcPts val="300"/>
                  </a:spcAft>
                  <a:buClr>
                    <a:schemeClr val="accent1"/>
                  </a:buCl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solidFill>
                              <a:srgbClr val="1D89B7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ar-AE" sz="1600" i="0">
                            <a:solidFill>
                              <a:srgbClr val="1D89B7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ar-AE" sz="1600" i="0">
                            <a:solidFill>
                              <a:srgbClr val="1D89B7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ar-AE" sz="1600" i="0">
                        <a:solidFill>
                          <a:srgbClr val="1D89B7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ar-AE" sz="1600" i="1">
                            <a:solidFill>
                              <a:srgbClr val="1D89B7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i="0">
                            <a:solidFill>
                              <a:srgbClr val="1D89B7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ar-AE" sz="1600" i="0">
                            <a:solidFill>
                              <a:srgbClr val="1D89B7"/>
                            </a:solidFill>
                            <a:latin typeface="Cambria Math" panose="02040503050406030204" pitchFamily="18" charset="0"/>
                          </a:rPr>
                          <m:t>gate</m:t>
                        </m:r>
                      </m:sub>
                    </m:sSub>
                  </m:oMath>
                </a14:m>
                <a:r>
                  <a:rPr lang="ar-AE" sz="1600" dirty="0">
                    <a:solidFill>
                      <a:srgbClr val="1D89B7"/>
                    </a:solidFill>
                    <a:ea typeface="Open Sans Regular" panose="020B0606030504020204" pitchFamily="34" charset="0"/>
                  </a:rPr>
                  <a:t>: </a:t>
                </a:r>
                <a:r>
                  <a:rPr lang="de-DE" sz="1600" dirty="0">
                    <a:solidFill>
                      <a:srgbClr val="1D89B7"/>
                    </a:solidFill>
                    <a:ea typeface="Open Sans Regular" panose="020B0606030504020204" pitchFamily="34" charset="0"/>
                  </a:rPr>
                  <a:t> </a:t>
                </a:r>
                <a:r>
                  <a:rPr lang="de-DE" sz="1600" dirty="0">
                    <a:ea typeface="Open Sans Regular" panose="020B0606030504020204" pitchFamily="34" charset="0"/>
                  </a:rPr>
                  <a:t>50</a:t>
                </a:r>
                <a:r>
                  <a:rPr lang="ar-AE" sz="1600" dirty="0">
                    <a:ea typeface="Open Sans Regular" panose="020B0606030504020204" pitchFamily="34" charset="0"/>
                  </a:rPr>
                  <a:t> </a:t>
                </a:r>
                <a:r>
                  <a:rPr lang="de-DE" sz="1600" dirty="0">
                    <a:ea typeface="Open Sans Regular" panose="020B0606030504020204" pitchFamily="34" charset="0"/>
                    <a:cs typeface="Open Sans Regular" panose="020B0606030504020204" pitchFamily="34" charset="0"/>
                  </a:rPr>
                  <a:t>on 17-qubit QPU </a:t>
                </a:r>
              </a:p>
            </p:txBody>
          </p:sp>
        </mc:Choice>
        <mc:Fallback xmlns="">
          <p:sp>
            <p:nvSpPr>
              <p:cNvPr id="116" name="Rechteck 1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36" y="989199"/>
                <a:ext cx="6917931" cy="1291892"/>
              </a:xfrm>
              <a:prstGeom prst="rect">
                <a:avLst/>
              </a:prstGeom>
              <a:blipFill>
                <a:blip r:embed="rId10"/>
                <a:stretch>
                  <a:fillRect l="-881" t="-2358" b="-37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Textfeld 14">
            <a:extLst>
              <a:ext uri="{FF2B5EF4-FFF2-40B4-BE49-F238E27FC236}">
                <a16:creationId xmlns:a16="http://schemas.microsoft.com/office/drawing/2014/main" id="{F625CCCF-14AA-7EE9-C097-5022245812A8}"/>
              </a:ext>
            </a:extLst>
          </p:cNvPr>
          <p:cNvSpPr txBox="1"/>
          <p:nvPr/>
        </p:nvSpPr>
        <p:spPr>
          <a:xfrm>
            <a:off x="262736" y="6340598"/>
            <a:ext cx="9551376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sz="1400" b="0" dirty="0">
                <a:solidFill>
                  <a:schemeClr val="bg2">
                    <a:lumMod val="90000"/>
                  </a:schemeClr>
                </a:solidFill>
                <a:latin typeface="+mn-lt"/>
                <a:hlinkClick r:id="rId11"/>
              </a:rPr>
              <a:t>https://quantumai.google/static/site-assets/downloads/willow-spec-sheet.pdf</a:t>
            </a:r>
            <a:endParaRPr lang="en-US" sz="1400" b="0" dirty="0">
              <a:solidFill>
                <a:schemeClr val="bg2">
                  <a:lumMod val="90000"/>
                </a:schemeClr>
              </a:solidFill>
              <a:latin typeface="+mn-lt"/>
            </a:endParaRPr>
          </a:p>
        </p:txBody>
      </p:sp>
      <p:sp>
        <p:nvSpPr>
          <p:cNvPr id="128" name="Slide Number Placeholder 2">
            <a:extLst>
              <a:ext uri="{FF2B5EF4-FFF2-40B4-BE49-F238E27FC236}">
                <a16:creationId xmlns:a16="http://schemas.microsoft.com/office/drawing/2014/main" id="{810848B0-B36C-09A5-F702-284EF1059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720" y="6597955"/>
            <a:ext cx="2743200" cy="184666"/>
          </a:xfrm>
        </p:spPr>
        <p:txBody>
          <a:bodyPr/>
          <a:lstStyle/>
          <a:p>
            <a:fld id="{529A013B-BC91-46CD-BFBD-E08E470173C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85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/>
      <p:bldP spid="71" grpId="0"/>
      <p:bldP spid="79" grpId="0"/>
      <p:bldP spid="81" grpId="0"/>
      <p:bldP spid="82" grpId="0"/>
      <p:bldP spid="10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Rounded Corners 525118412">
            <a:extLst>
              <a:ext uri="{FF2B5EF4-FFF2-40B4-BE49-F238E27FC236}">
                <a16:creationId xmlns:a16="http://schemas.microsoft.com/office/drawing/2014/main" id="{B80BA663-B793-DFC8-E37E-8E7C8BC6312F}"/>
              </a:ext>
            </a:extLst>
          </p:cNvPr>
          <p:cNvSpPr/>
          <p:nvPr/>
        </p:nvSpPr>
        <p:spPr bwMode="auto">
          <a:xfrm>
            <a:off x="6876677" y="5384310"/>
            <a:ext cx="4925451" cy="589035"/>
          </a:xfrm>
          <a:prstGeom prst="roundRect">
            <a:avLst/>
          </a:prstGeom>
          <a:solidFill>
            <a:srgbClr val="0031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758A-BCA1-4127-8AE0-357E63FD9404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+mn-lt"/>
              </a:rPr>
              <a:t>Quality – Status quo </a:t>
            </a:r>
            <a:endParaRPr lang="en-AU" dirty="0">
              <a:latin typeface="+mn-lt"/>
            </a:endParaRPr>
          </a:p>
        </p:txBody>
      </p:sp>
      <p:sp>
        <p:nvSpPr>
          <p:cNvPr id="6" name="Abgerundetes Rechteck 12">
            <a:extLst>
              <a:ext uri="{FF2B5EF4-FFF2-40B4-BE49-F238E27FC236}">
                <a16:creationId xmlns:a16="http://schemas.microsoft.com/office/drawing/2014/main" id="{7CF02320-5F55-59AF-B3E2-A6A474587BF3}"/>
              </a:ext>
            </a:extLst>
          </p:cNvPr>
          <p:cNvSpPr/>
          <p:nvPr/>
        </p:nvSpPr>
        <p:spPr bwMode="auto">
          <a:xfrm>
            <a:off x="311694" y="3285168"/>
            <a:ext cx="5998030" cy="245664"/>
          </a:xfrm>
          <a:prstGeom prst="roundRect">
            <a:avLst>
              <a:gd name="adj" fmla="val 16667"/>
            </a:avLst>
          </a:prstGeom>
          <a:solidFill>
            <a:srgbClr val="1D89B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Abgerundetes Rechteck 27">
            <a:extLst>
              <a:ext uri="{FF2B5EF4-FFF2-40B4-BE49-F238E27FC236}">
                <a16:creationId xmlns:a16="http://schemas.microsoft.com/office/drawing/2014/main" id="{879EC36B-28E4-D3C4-0A63-AAC26F0F558D}"/>
              </a:ext>
            </a:extLst>
          </p:cNvPr>
          <p:cNvSpPr/>
          <p:nvPr/>
        </p:nvSpPr>
        <p:spPr bwMode="auto">
          <a:xfrm>
            <a:off x="311694" y="3738206"/>
            <a:ext cx="5998030" cy="253149"/>
          </a:xfrm>
          <a:prstGeom prst="roundRect">
            <a:avLst>
              <a:gd name="adj" fmla="val 16667"/>
            </a:avLst>
          </a:prstGeom>
          <a:solidFill>
            <a:srgbClr val="1D89B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Abgerundetes Rechteck 29">
            <a:extLst>
              <a:ext uri="{FF2B5EF4-FFF2-40B4-BE49-F238E27FC236}">
                <a16:creationId xmlns:a16="http://schemas.microsoft.com/office/drawing/2014/main" id="{29E060DF-84D8-CF16-8424-9590FF319A51}"/>
              </a:ext>
            </a:extLst>
          </p:cNvPr>
          <p:cNvSpPr/>
          <p:nvPr/>
        </p:nvSpPr>
        <p:spPr bwMode="auto">
          <a:xfrm>
            <a:off x="311694" y="4235497"/>
            <a:ext cx="5981745" cy="253149"/>
          </a:xfrm>
          <a:prstGeom prst="roundRect">
            <a:avLst>
              <a:gd name="adj" fmla="val 16667"/>
            </a:avLst>
          </a:prstGeom>
          <a:solidFill>
            <a:srgbClr val="1D89B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bgerundetes Rechteck 30">
            <a:extLst>
              <a:ext uri="{FF2B5EF4-FFF2-40B4-BE49-F238E27FC236}">
                <a16:creationId xmlns:a16="http://schemas.microsoft.com/office/drawing/2014/main" id="{4FB36D5B-0510-EDFF-0E77-AD47BFED83E8}"/>
              </a:ext>
            </a:extLst>
          </p:cNvPr>
          <p:cNvSpPr/>
          <p:nvPr/>
        </p:nvSpPr>
        <p:spPr bwMode="auto">
          <a:xfrm>
            <a:off x="311694" y="4714405"/>
            <a:ext cx="5981745" cy="253149"/>
          </a:xfrm>
          <a:prstGeom prst="roundRect">
            <a:avLst>
              <a:gd name="adj" fmla="val 16667"/>
            </a:avLst>
          </a:prstGeom>
          <a:solidFill>
            <a:srgbClr val="1D89B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111">
                <a:extLst>
                  <a:ext uri="{FF2B5EF4-FFF2-40B4-BE49-F238E27FC236}">
                    <a16:creationId xmlns:a16="http://schemas.microsoft.com/office/drawing/2014/main" id="{798F35F8-6C3C-8712-A80C-008BADA2753E}"/>
                  </a:ext>
                </a:extLst>
              </p:cNvPr>
              <p:cNvSpPr txBox="1"/>
              <p:nvPr/>
            </p:nvSpPr>
            <p:spPr bwMode="auto">
              <a:xfrm>
                <a:off x="311694" y="3245077"/>
                <a:ext cx="1391042" cy="305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smtClean="0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e-DE" sz="14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400" dirty="0" smtClean="0"/>
                  <a:t>times</a:t>
                </a:r>
                <a:endParaRPr lang="en-US" sz="1400" dirty="0"/>
              </a:p>
            </p:txBody>
          </p:sp>
        </mc:Choice>
        <mc:Fallback xmlns="">
          <p:sp>
            <p:nvSpPr>
              <p:cNvPr id="24" name="Textfeld 111">
                <a:extLst>
                  <a:ext uri="{FF2B5EF4-FFF2-40B4-BE49-F238E27FC236}">
                    <a16:creationId xmlns:a16="http://schemas.microsoft.com/office/drawing/2014/main" id="{798F35F8-6C3C-8712-A80C-008BADA275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694" y="3245077"/>
                <a:ext cx="1391042" cy="305159"/>
              </a:xfrm>
              <a:prstGeom prst="rect">
                <a:avLst/>
              </a:prstGeom>
              <a:blipFill>
                <a:blip r:embed="rId3"/>
                <a:stretch>
                  <a:fillRect t="-2000" b="-22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112">
                <a:extLst>
                  <a:ext uri="{FF2B5EF4-FFF2-40B4-BE49-F238E27FC236}">
                    <a16:creationId xmlns:a16="http://schemas.microsoft.com/office/drawing/2014/main" id="{95CD7BA4-C593-380A-D779-B4D7F58E73FE}"/>
                  </a:ext>
                </a:extLst>
              </p:cNvPr>
              <p:cNvSpPr txBox="1"/>
              <p:nvPr/>
            </p:nvSpPr>
            <p:spPr bwMode="auto">
              <a:xfrm>
                <a:off x="311694" y="3481600"/>
                <a:ext cx="1391042" cy="305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e-DE" sz="14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DE" sz="1400" i="1">
                        <a:latin typeface="Cambria Math"/>
                      </a:rPr>
                      <m:t> </m:t>
                    </m:r>
                  </m:oMath>
                </a14:m>
                <a:r>
                  <a:rPr lang="de-DE" sz="1400" dirty="0" err="1"/>
                  <a:t>times</a:t>
                </a:r>
                <a:endParaRPr lang="en-US" sz="1400" dirty="0"/>
              </a:p>
            </p:txBody>
          </p:sp>
        </mc:Choice>
        <mc:Fallback xmlns="">
          <p:sp>
            <p:nvSpPr>
              <p:cNvPr id="25" name="Textfeld 112">
                <a:extLst>
                  <a:ext uri="{FF2B5EF4-FFF2-40B4-BE49-F238E27FC236}">
                    <a16:creationId xmlns:a16="http://schemas.microsoft.com/office/drawing/2014/main" id="{95CD7BA4-C593-380A-D779-B4D7F58E7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694" y="3481600"/>
                <a:ext cx="1391042" cy="305159"/>
              </a:xfrm>
              <a:prstGeom prst="rect">
                <a:avLst/>
              </a:prstGeom>
              <a:blipFill>
                <a:blip r:embed="rId4"/>
                <a:stretch>
                  <a:fillRect t="-4000" b="-22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feld 124">
            <a:extLst>
              <a:ext uri="{FF2B5EF4-FFF2-40B4-BE49-F238E27FC236}">
                <a16:creationId xmlns:a16="http://schemas.microsoft.com/office/drawing/2014/main" id="{27FA55EA-249D-13F6-758B-DD7F947F8ADE}"/>
              </a:ext>
            </a:extLst>
          </p:cNvPr>
          <p:cNvSpPr txBox="1"/>
          <p:nvPr/>
        </p:nvSpPr>
        <p:spPr bwMode="auto">
          <a:xfrm>
            <a:off x="3282967" y="2896563"/>
            <a:ext cx="1682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600" dirty="0">
                <a:solidFill>
                  <a:srgbClr val="003160"/>
                </a:solidFill>
              </a:rPr>
              <a:t>Dedicated QPU</a:t>
            </a:r>
            <a:endParaRPr lang="en-US" sz="1600" dirty="0">
              <a:solidFill>
                <a:srgbClr val="003160"/>
              </a:solidFill>
            </a:endParaRPr>
          </a:p>
        </p:txBody>
      </p:sp>
      <p:sp>
        <p:nvSpPr>
          <p:cNvPr id="37" name="Textfeld 123">
            <a:extLst>
              <a:ext uri="{FF2B5EF4-FFF2-40B4-BE49-F238E27FC236}">
                <a16:creationId xmlns:a16="http://schemas.microsoft.com/office/drawing/2014/main" id="{FC2997B8-1DE0-0327-7B14-E192D41E3A7F}"/>
              </a:ext>
            </a:extLst>
          </p:cNvPr>
          <p:cNvSpPr txBox="1"/>
          <p:nvPr/>
        </p:nvSpPr>
        <p:spPr bwMode="auto">
          <a:xfrm>
            <a:off x="1949186" y="2896563"/>
            <a:ext cx="133183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600" dirty="0">
                <a:solidFill>
                  <a:srgbClr val="003160"/>
                </a:solidFill>
              </a:rPr>
              <a:t>17-Q QPU</a:t>
            </a:r>
            <a:endParaRPr lang="en-US" sz="1600" dirty="0">
              <a:solidFill>
                <a:srgbClr val="003160"/>
              </a:solidFill>
            </a:endParaRPr>
          </a:p>
        </p:txBody>
      </p:sp>
      <p:cxnSp>
        <p:nvCxnSpPr>
          <p:cNvPr id="39" name="Straight Connector 50">
            <a:extLst>
              <a:ext uri="{FF2B5EF4-FFF2-40B4-BE49-F238E27FC236}">
                <a16:creationId xmlns:a16="http://schemas.microsoft.com/office/drawing/2014/main" id="{FD56800B-A7CA-6CC4-BCCB-1F83AD8DD3F3}"/>
              </a:ext>
            </a:extLst>
          </p:cNvPr>
          <p:cNvCxnSpPr>
            <a:cxnSpLocks/>
          </p:cNvCxnSpPr>
          <p:nvPr/>
        </p:nvCxnSpPr>
        <p:spPr bwMode="auto">
          <a:xfrm>
            <a:off x="313294" y="3215541"/>
            <a:ext cx="1577142" cy="0"/>
          </a:xfrm>
          <a:prstGeom prst="line">
            <a:avLst/>
          </a:prstGeom>
          <a:ln>
            <a:solidFill>
              <a:srgbClr val="003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52">
            <a:extLst>
              <a:ext uri="{FF2B5EF4-FFF2-40B4-BE49-F238E27FC236}">
                <a16:creationId xmlns:a16="http://schemas.microsoft.com/office/drawing/2014/main" id="{4BBF669A-DA24-107E-4012-84389B209EE6}"/>
              </a:ext>
            </a:extLst>
          </p:cNvPr>
          <p:cNvCxnSpPr>
            <a:cxnSpLocks/>
          </p:cNvCxnSpPr>
          <p:nvPr/>
        </p:nvCxnSpPr>
        <p:spPr bwMode="auto">
          <a:xfrm>
            <a:off x="3281024" y="2985683"/>
            <a:ext cx="5618" cy="2133508"/>
          </a:xfrm>
          <a:prstGeom prst="line">
            <a:avLst/>
          </a:prstGeom>
          <a:ln>
            <a:solidFill>
              <a:srgbClr val="0031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53">
            <a:extLst>
              <a:ext uri="{FF2B5EF4-FFF2-40B4-BE49-F238E27FC236}">
                <a16:creationId xmlns:a16="http://schemas.microsoft.com/office/drawing/2014/main" id="{EC6047CE-5197-283D-5662-199CCAA7E3C2}"/>
              </a:ext>
            </a:extLst>
          </p:cNvPr>
          <p:cNvCxnSpPr/>
          <p:nvPr/>
        </p:nvCxnSpPr>
        <p:spPr bwMode="auto">
          <a:xfrm>
            <a:off x="1950035" y="2920842"/>
            <a:ext cx="3335" cy="2204445"/>
          </a:xfrm>
          <a:prstGeom prst="line">
            <a:avLst/>
          </a:prstGeom>
          <a:ln>
            <a:solidFill>
              <a:srgbClr val="0031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54">
            <a:extLst>
              <a:ext uri="{FF2B5EF4-FFF2-40B4-BE49-F238E27FC236}">
                <a16:creationId xmlns:a16="http://schemas.microsoft.com/office/drawing/2014/main" id="{6D110234-E3B7-B4D7-AD5E-5283B45DD3EF}"/>
              </a:ext>
            </a:extLst>
          </p:cNvPr>
          <p:cNvCxnSpPr>
            <a:cxnSpLocks/>
          </p:cNvCxnSpPr>
          <p:nvPr/>
        </p:nvCxnSpPr>
        <p:spPr bwMode="auto">
          <a:xfrm>
            <a:off x="2007716" y="3215044"/>
            <a:ext cx="2266325" cy="497"/>
          </a:xfrm>
          <a:prstGeom prst="line">
            <a:avLst/>
          </a:prstGeom>
          <a:ln>
            <a:solidFill>
              <a:srgbClr val="003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55">
            <a:extLst>
              <a:ext uri="{FF2B5EF4-FFF2-40B4-BE49-F238E27FC236}">
                <a16:creationId xmlns:a16="http://schemas.microsoft.com/office/drawing/2014/main" id="{8FC008C7-BFA2-2AF8-3072-9987E7AE256E}"/>
              </a:ext>
            </a:extLst>
          </p:cNvPr>
          <p:cNvCxnSpPr>
            <a:cxnSpLocks/>
          </p:cNvCxnSpPr>
          <p:nvPr/>
        </p:nvCxnSpPr>
        <p:spPr bwMode="auto">
          <a:xfrm>
            <a:off x="3231235" y="3215541"/>
            <a:ext cx="1692000" cy="0"/>
          </a:xfrm>
          <a:prstGeom prst="line">
            <a:avLst/>
          </a:prstGeom>
          <a:ln>
            <a:solidFill>
              <a:srgbClr val="003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56">
            <a:extLst>
              <a:ext uri="{FF2B5EF4-FFF2-40B4-BE49-F238E27FC236}">
                <a16:creationId xmlns:a16="http://schemas.microsoft.com/office/drawing/2014/main" id="{4ECD53AD-BC10-E670-1FF1-F06B891FEB29}"/>
              </a:ext>
            </a:extLst>
          </p:cNvPr>
          <p:cNvCxnSpPr/>
          <p:nvPr/>
        </p:nvCxnSpPr>
        <p:spPr bwMode="auto">
          <a:xfrm>
            <a:off x="4972052" y="2920842"/>
            <a:ext cx="2655" cy="2198349"/>
          </a:xfrm>
          <a:prstGeom prst="line">
            <a:avLst/>
          </a:prstGeom>
          <a:ln>
            <a:solidFill>
              <a:srgbClr val="0031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57">
            <a:extLst>
              <a:ext uri="{FF2B5EF4-FFF2-40B4-BE49-F238E27FC236}">
                <a16:creationId xmlns:a16="http://schemas.microsoft.com/office/drawing/2014/main" id="{DBAD6A9F-ED35-D451-3C12-D11DE07906AB}"/>
              </a:ext>
            </a:extLst>
          </p:cNvPr>
          <p:cNvCxnSpPr>
            <a:cxnSpLocks/>
          </p:cNvCxnSpPr>
          <p:nvPr/>
        </p:nvCxnSpPr>
        <p:spPr bwMode="auto">
          <a:xfrm>
            <a:off x="5021316" y="3215044"/>
            <a:ext cx="1269842" cy="0"/>
          </a:xfrm>
          <a:prstGeom prst="line">
            <a:avLst/>
          </a:prstGeom>
          <a:ln>
            <a:solidFill>
              <a:srgbClr val="003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126">
            <a:extLst>
              <a:ext uri="{FF2B5EF4-FFF2-40B4-BE49-F238E27FC236}">
                <a16:creationId xmlns:a16="http://schemas.microsoft.com/office/drawing/2014/main" id="{E9B1D771-54BF-A372-B529-5596CB729401}"/>
              </a:ext>
            </a:extLst>
          </p:cNvPr>
          <p:cNvSpPr txBox="1"/>
          <p:nvPr/>
        </p:nvSpPr>
        <p:spPr bwMode="auto">
          <a:xfrm>
            <a:off x="1953370" y="3262494"/>
            <a:ext cx="1323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/>
              <a:t>60.4 µs </a:t>
            </a:r>
          </a:p>
        </p:txBody>
      </p:sp>
      <p:sp>
        <p:nvSpPr>
          <p:cNvPr id="53" name="Textfeld 127">
            <a:extLst>
              <a:ext uri="{FF2B5EF4-FFF2-40B4-BE49-F238E27FC236}">
                <a16:creationId xmlns:a16="http://schemas.microsoft.com/office/drawing/2014/main" id="{37A0C042-A23F-40DA-B36E-8A9B6D5AEE6B}"/>
              </a:ext>
            </a:extLst>
          </p:cNvPr>
          <p:cNvSpPr txBox="1"/>
          <p:nvPr/>
        </p:nvSpPr>
        <p:spPr bwMode="auto">
          <a:xfrm>
            <a:off x="1957427" y="3480414"/>
            <a:ext cx="1319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7.5 </a:t>
            </a:r>
            <a:r>
              <a:rPr lang="de-DE" sz="1400" dirty="0"/>
              <a:t>µs</a:t>
            </a:r>
            <a:endParaRPr lang="en-US" sz="1400" dirty="0"/>
          </a:p>
        </p:txBody>
      </p:sp>
      <p:sp>
        <p:nvSpPr>
          <p:cNvPr id="59" name="Textfeld 68">
            <a:extLst>
              <a:ext uri="{FF2B5EF4-FFF2-40B4-BE49-F238E27FC236}">
                <a16:creationId xmlns:a16="http://schemas.microsoft.com/office/drawing/2014/main" id="{59612A64-8C93-C85D-F1F8-EFF4A85DF782}"/>
              </a:ext>
            </a:extLst>
          </p:cNvPr>
          <p:cNvSpPr txBox="1"/>
          <p:nvPr/>
        </p:nvSpPr>
        <p:spPr bwMode="auto">
          <a:xfrm>
            <a:off x="3286653" y="3250553"/>
            <a:ext cx="1688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/>
              <a:t>420</a:t>
            </a:r>
            <a:r>
              <a:rPr lang="de-DE" sz="1200" dirty="0"/>
              <a:t> </a:t>
            </a:r>
            <a:r>
              <a:rPr lang="de-DE" sz="1400" dirty="0" smtClean="0"/>
              <a:t>µs</a:t>
            </a:r>
            <a:endParaRPr lang="en-US" sz="1400" dirty="0"/>
          </a:p>
        </p:txBody>
      </p:sp>
      <p:sp>
        <p:nvSpPr>
          <p:cNvPr id="68" name="Textfeld 124">
            <a:extLst>
              <a:ext uri="{FF2B5EF4-FFF2-40B4-BE49-F238E27FC236}">
                <a16:creationId xmlns:a16="http://schemas.microsoft.com/office/drawing/2014/main" id="{27FA55EA-249D-13F6-758B-DD7F947F8ADE}"/>
              </a:ext>
            </a:extLst>
          </p:cNvPr>
          <p:cNvSpPr txBox="1"/>
          <p:nvPr/>
        </p:nvSpPr>
        <p:spPr bwMode="auto">
          <a:xfrm>
            <a:off x="4963038" y="2890533"/>
            <a:ext cx="140103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600" dirty="0" smtClean="0">
                <a:solidFill>
                  <a:srgbClr val="003160"/>
                </a:solidFill>
              </a:rPr>
              <a:t>Google </a:t>
            </a:r>
            <a:r>
              <a:rPr lang="de-DE" sz="1600" dirty="0" err="1" smtClean="0">
                <a:solidFill>
                  <a:srgbClr val="003160"/>
                </a:solidFill>
              </a:rPr>
              <a:t>Willow</a:t>
            </a:r>
            <a:r>
              <a:rPr lang="de-DE" sz="1600" dirty="0" smtClean="0">
                <a:solidFill>
                  <a:srgbClr val="003160"/>
                </a:solidFill>
              </a:rPr>
              <a:t> </a:t>
            </a:r>
            <a:endParaRPr lang="en-US" sz="1600" dirty="0">
              <a:solidFill>
                <a:srgbClr val="003160"/>
              </a:solidFill>
            </a:endParaRPr>
          </a:p>
        </p:txBody>
      </p:sp>
      <p:sp>
        <p:nvSpPr>
          <p:cNvPr id="69" name="Textfeld 126">
            <a:extLst>
              <a:ext uri="{FF2B5EF4-FFF2-40B4-BE49-F238E27FC236}">
                <a16:creationId xmlns:a16="http://schemas.microsoft.com/office/drawing/2014/main" id="{E9B1D771-54BF-A372-B529-5596CB729401}"/>
              </a:ext>
            </a:extLst>
          </p:cNvPr>
          <p:cNvSpPr txBox="1"/>
          <p:nvPr/>
        </p:nvSpPr>
        <p:spPr bwMode="auto">
          <a:xfrm>
            <a:off x="4983720" y="3249605"/>
            <a:ext cx="1326003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68 µs</a:t>
            </a:r>
            <a:endParaRPr lang="en-US" sz="1400" dirty="0"/>
          </a:p>
        </p:txBody>
      </p:sp>
      <p:sp>
        <p:nvSpPr>
          <p:cNvPr id="71" name="Textfeld 126">
            <a:extLst>
              <a:ext uri="{FF2B5EF4-FFF2-40B4-BE49-F238E27FC236}">
                <a16:creationId xmlns:a16="http://schemas.microsoft.com/office/drawing/2014/main" id="{E9B1D771-54BF-A372-B529-5596CB729401}"/>
              </a:ext>
            </a:extLst>
          </p:cNvPr>
          <p:cNvSpPr txBox="1"/>
          <p:nvPr/>
        </p:nvSpPr>
        <p:spPr bwMode="auto">
          <a:xfrm>
            <a:off x="4983721" y="3483030"/>
            <a:ext cx="1326002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89 µs</a:t>
            </a:r>
            <a:endParaRPr lang="en-US" sz="1400" dirty="0"/>
          </a:p>
        </p:txBody>
      </p:sp>
      <p:sp>
        <p:nvSpPr>
          <p:cNvPr id="79" name="Textfeld 68">
            <a:extLst>
              <a:ext uri="{FF2B5EF4-FFF2-40B4-BE49-F238E27FC236}">
                <a16:creationId xmlns:a16="http://schemas.microsoft.com/office/drawing/2014/main" id="{59612A64-8C93-C85D-F1F8-EFF4A85DF782}"/>
              </a:ext>
            </a:extLst>
          </p:cNvPr>
          <p:cNvSpPr txBox="1"/>
          <p:nvPr/>
        </p:nvSpPr>
        <p:spPr bwMode="auto">
          <a:xfrm>
            <a:off x="3281022" y="3489124"/>
            <a:ext cx="1689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540 </a:t>
            </a:r>
            <a:r>
              <a:rPr lang="de-DE" sz="1400" dirty="0"/>
              <a:t>µs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feld 120">
                <a:extLst>
                  <a:ext uri="{FF2B5EF4-FFF2-40B4-BE49-F238E27FC236}">
                    <a16:creationId xmlns:a16="http://schemas.microsoft.com/office/drawing/2014/main" id="{28543E4D-68BF-24BD-7971-781F66B6F29A}"/>
                  </a:ext>
                </a:extLst>
              </p:cNvPr>
              <p:cNvSpPr txBox="1"/>
              <p:nvPr/>
            </p:nvSpPr>
            <p:spPr bwMode="auto">
              <a:xfrm>
                <a:off x="311694" y="3700095"/>
                <a:ext cx="1404736" cy="327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400" b="0" i="1">
                          <a:latin typeface="Cambria Math"/>
                        </a:rPr>
                        <m:t>/</m:t>
                      </m:r>
                      <m:sSub>
                        <m:sSubPr>
                          <m:ctrlPr>
                            <a:rPr lang="de-DE" sz="1400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de-DE" sz="1400" b="0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de-DE" sz="1400" b="0" i="1">
                              <a:latin typeface="Cambria Math"/>
                            </a:rPr>
                            <m:t>𝑔𝑎𝑡𝑒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0" name="Textfeld 120">
                <a:extLst>
                  <a:ext uri="{FF2B5EF4-FFF2-40B4-BE49-F238E27FC236}">
                    <a16:creationId xmlns:a16="http://schemas.microsoft.com/office/drawing/2014/main" id="{28543E4D-68BF-24BD-7971-781F66B6F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694" y="3700095"/>
                <a:ext cx="1404736" cy="327564"/>
              </a:xfrm>
              <a:prstGeom prst="rect">
                <a:avLst/>
              </a:prstGeom>
              <a:blipFill>
                <a:blip r:embed="rId5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feld 68">
            <a:extLst>
              <a:ext uri="{FF2B5EF4-FFF2-40B4-BE49-F238E27FC236}">
                <a16:creationId xmlns:a16="http://schemas.microsoft.com/office/drawing/2014/main" id="{37B4AD80-9E41-8793-A72A-9F486BAB48E8}"/>
              </a:ext>
            </a:extLst>
          </p:cNvPr>
          <p:cNvSpPr txBox="1"/>
          <p:nvPr/>
        </p:nvSpPr>
        <p:spPr bwMode="auto">
          <a:xfrm>
            <a:off x="3288957" y="3704560"/>
            <a:ext cx="1685750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&gt; 5000</a:t>
            </a:r>
            <a:endParaRPr lang="en-US" sz="1400" dirty="0"/>
          </a:p>
        </p:txBody>
      </p:sp>
      <p:sp>
        <p:nvSpPr>
          <p:cNvPr id="82" name="Textfeld 111">
            <a:extLst>
              <a:ext uri="{FF2B5EF4-FFF2-40B4-BE49-F238E27FC236}">
                <a16:creationId xmlns:a16="http://schemas.microsoft.com/office/drawing/2014/main" id="{BC554933-4E8C-984A-CF4D-AE9532E87DEC}"/>
              </a:ext>
            </a:extLst>
          </p:cNvPr>
          <p:cNvSpPr txBox="1"/>
          <p:nvPr/>
        </p:nvSpPr>
        <p:spPr bwMode="auto">
          <a:xfrm>
            <a:off x="1960934" y="3732257"/>
            <a:ext cx="1318144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de-DE" sz="1400" dirty="0"/>
              <a:t>50</a:t>
            </a:r>
            <a:endParaRPr lang="en-US" sz="1400" dirty="0"/>
          </a:p>
        </p:txBody>
      </p:sp>
      <p:sp>
        <p:nvSpPr>
          <p:cNvPr id="103" name="Textfeld 111">
            <a:extLst>
              <a:ext uri="{FF2B5EF4-FFF2-40B4-BE49-F238E27FC236}">
                <a16:creationId xmlns:a16="http://schemas.microsoft.com/office/drawing/2014/main" id="{C238AFE4-CD0A-C261-A10E-BC498813CF2C}"/>
              </a:ext>
            </a:extLst>
          </p:cNvPr>
          <p:cNvSpPr txBox="1"/>
          <p:nvPr/>
        </p:nvSpPr>
        <p:spPr bwMode="auto">
          <a:xfrm>
            <a:off x="4986109" y="3702282"/>
            <a:ext cx="1323613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&gt; 2100</a:t>
            </a:r>
            <a:endParaRPr lang="en-US" sz="1400" dirty="0"/>
          </a:p>
        </p:txBody>
      </p:sp>
      <p:sp>
        <p:nvSpPr>
          <p:cNvPr id="47" name="Textfeld 115">
            <a:extLst>
              <a:ext uri="{FF2B5EF4-FFF2-40B4-BE49-F238E27FC236}">
                <a16:creationId xmlns:a16="http://schemas.microsoft.com/office/drawing/2014/main" id="{2BC5C136-307F-F9FD-81B9-4603ED48C854}"/>
              </a:ext>
            </a:extLst>
          </p:cNvPr>
          <p:cNvSpPr txBox="1"/>
          <p:nvPr/>
        </p:nvSpPr>
        <p:spPr bwMode="auto">
          <a:xfrm>
            <a:off x="311694" y="3968213"/>
            <a:ext cx="1570637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 dirty="0"/>
              <a:t>1|2-Qu. Gate </a:t>
            </a:r>
            <a:r>
              <a:rPr lang="de-DE" sz="1400" dirty="0" err="1"/>
              <a:t>fid</a:t>
            </a:r>
            <a:r>
              <a:rPr lang="de-DE" sz="1400" dirty="0"/>
              <a:t>.</a:t>
            </a:r>
            <a:endParaRPr lang="en-US" sz="1400" dirty="0"/>
          </a:p>
        </p:txBody>
      </p:sp>
      <p:sp>
        <p:nvSpPr>
          <p:cNvPr id="48" name="Textfeld 68">
            <a:extLst>
              <a:ext uri="{FF2B5EF4-FFF2-40B4-BE49-F238E27FC236}">
                <a16:creationId xmlns:a16="http://schemas.microsoft.com/office/drawing/2014/main" id="{99F8A2CE-ACE9-1322-F709-954DB438047F}"/>
              </a:ext>
            </a:extLst>
          </p:cNvPr>
          <p:cNvSpPr txBox="1"/>
          <p:nvPr/>
        </p:nvSpPr>
        <p:spPr bwMode="auto">
          <a:xfrm>
            <a:off x="3288771" y="3963440"/>
            <a:ext cx="1695413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99.95 </a:t>
            </a:r>
            <a:r>
              <a:rPr lang="de-DE" sz="1400" dirty="0"/>
              <a:t>| 99.9 %</a:t>
            </a:r>
            <a:endParaRPr lang="en-US" sz="1400" dirty="0"/>
          </a:p>
        </p:txBody>
      </p:sp>
      <p:sp>
        <p:nvSpPr>
          <p:cNvPr id="49" name="Textfeld 111">
            <a:extLst>
              <a:ext uri="{FF2B5EF4-FFF2-40B4-BE49-F238E27FC236}">
                <a16:creationId xmlns:a16="http://schemas.microsoft.com/office/drawing/2014/main" id="{725567A1-A5CA-D78C-1FD1-2A3B3EB53D2C}"/>
              </a:ext>
            </a:extLst>
          </p:cNvPr>
          <p:cNvSpPr txBox="1"/>
          <p:nvPr/>
        </p:nvSpPr>
        <p:spPr bwMode="auto">
          <a:xfrm>
            <a:off x="1960880" y="3960611"/>
            <a:ext cx="1322087" cy="3048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de-DE" sz="1400" dirty="0"/>
              <a:t>99.5 | 97.8 % </a:t>
            </a:r>
            <a:endParaRPr lang="en-US" sz="1400" dirty="0"/>
          </a:p>
        </p:txBody>
      </p:sp>
      <p:sp>
        <p:nvSpPr>
          <p:cNvPr id="50" name="Textfeld 126">
            <a:extLst>
              <a:ext uri="{FF2B5EF4-FFF2-40B4-BE49-F238E27FC236}">
                <a16:creationId xmlns:a16="http://schemas.microsoft.com/office/drawing/2014/main" id="{E9B1D771-54BF-A372-B529-5596CB729401}"/>
              </a:ext>
            </a:extLst>
          </p:cNvPr>
          <p:cNvSpPr txBox="1"/>
          <p:nvPr/>
        </p:nvSpPr>
        <p:spPr bwMode="auto">
          <a:xfrm>
            <a:off x="4974719" y="3956291"/>
            <a:ext cx="1325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 smtClean="0"/>
              <a:t>99.96|99.86 %</a:t>
            </a:r>
            <a:endParaRPr lang="en-US" sz="1400" dirty="0"/>
          </a:p>
        </p:txBody>
      </p:sp>
      <p:sp>
        <p:nvSpPr>
          <p:cNvPr id="51" name="Rectangle 525118411">
            <a:extLst>
              <a:ext uri="{FF2B5EF4-FFF2-40B4-BE49-F238E27FC236}">
                <a16:creationId xmlns:a16="http://schemas.microsoft.com/office/drawing/2014/main" id="{793B5DFF-4A54-CD5A-F000-8CF55139F8F5}"/>
              </a:ext>
            </a:extLst>
          </p:cNvPr>
          <p:cNvSpPr/>
          <p:nvPr/>
        </p:nvSpPr>
        <p:spPr bwMode="auto">
          <a:xfrm>
            <a:off x="9659768" y="3239637"/>
            <a:ext cx="2142372" cy="1692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25118410">
            <a:extLst>
              <a:ext uri="{FF2B5EF4-FFF2-40B4-BE49-F238E27FC236}">
                <a16:creationId xmlns:a16="http://schemas.microsoft.com/office/drawing/2014/main" id="{4A5D8D6B-67B1-72DB-F108-DEF31D33A9AA}"/>
              </a:ext>
            </a:extLst>
          </p:cNvPr>
          <p:cNvGrpSpPr/>
          <p:nvPr/>
        </p:nvGrpSpPr>
        <p:grpSpPr>
          <a:xfrm>
            <a:off x="6876688" y="3117736"/>
            <a:ext cx="2682782" cy="2273859"/>
            <a:chOff x="6365525" y="2991152"/>
            <a:chExt cx="3091857" cy="2620581"/>
          </a:xfrm>
        </p:grpSpPr>
        <p:pic>
          <p:nvPicPr>
            <p:cNvPr id="55" name="Grafik 54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65525" y="2991152"/>
              <a:ext cx="3091857" cy="2620581"/>
            </a:xfrm>
            <a:prstGeom prst="rect">
              <a:avLst/>
            </a:prstGeom>
          </p:spPr>
        </p:pic>
        <p:pic>
          <p:nvPicPr>
            <p:cNvPr id="56" name="Grafik 55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835269" y="3360484"/>
              <a:ext cx="1572461" cy="1432901"/>
            </a:xfrm>
            <a:prstGeom prst="rect">
              <a:avLst/>
            </a:prstGeom>
          </p:spPr>
        </p:pic>
      </p:grpSp>
      <p:pic>
        <p:nvPicPr>
          <p:cNvPr id="57" name="Grafik 56"/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46269" y="3413601"/>
            <a:ext cx="1730573" cy="12834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sp>
        <p:nvSpPr>
          <p:cNvPr id="58" name="Rechteck 57"/>
          <p:cNvSpPr/>
          <p:nvPr/>
        </p:nvSpPr>
        <p:spPr bwMode="auto">
          <a:xfrm>
            <a:off x="262736" y="6146311"/>
            <a:ext cx="11314106" cy="276999"/>
          </a:xfrm>
          <a:prstGeom prst="rect">
            <a:avLst/>
          </a:prstGeom>
          <a:grp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/>
              <a:t>Glaser, </a:t>
            </a:r>
            <a:r>
              <a:rPr lang="en-US" sz="1200" dirty="0" err="1"/>
              <a:t>Niklas</a:t>
            </a:r>
            <a:r>
              <a:rPr lang="en-US" sz="1200" dirty="0"/>
              <a:t> </a:t>
            </a:r>
            <a:r>
              <a:rPr lang="en-US" sz="1200" dirty="0" smtClean="0"/>
              <a:t>J, </a:t>
            </a:r>
            <a:r>
              <a:rPr lang="en-US" sz="1200" dirty="0"/>
              <a:t>"Controlled-controlled-phase gates for superconducting qubits mediated by a shared tunable coupler." </a:t>
            </a:r>
            <a:r>
              <a:rPr lang="en-US" sz="1200" i="1" dirty="0"/>
              <a:t>Physical Review Applied</a:t>
            </a:r>
            <a:r>
              <a:rPr lang="en-US" sz="1200" dirty="0"/>
              <a:t> 19.4 (2023)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Open Sans Regular" panose="020B0606030504020204" pitchFamily="34" charset="0"/>
              <a:ea typeface="Open Sans Regular" panose="020B0606030504020204" pitchFamily="34" charset="0"/>
              <a:cs typeface="Open Sans Regular" panose="020B0606030504020204" pitchFamily="34" charset="0"/>
            </a:endParaRPr>
          </a:p>
        </p:txBody>
      </p:sp>
      <p:grpSp>
        <p:nvGrpSpPr>
          <p:cNvPr id="60" name="Group 525118413">
            <a:extLst>
              <a:ext uri="{FF2B5EF4-FFF2-40B4-BE49-F238E27FC236}">
                <a16:creationId xmlns:a16="http://schemas.microsoft.com/office/drawing/2014/main" id="{D72B2FCE-6B82-27C0-0170-D0112DF3F1A7}"/>
              </a:ext>
            </a:extLst>
          </p:cNvPr>
          <p:cNvGrpSpPr/>
          <p:nvPr/>
        </p:nvGrpSpPr>
        <p:grpSpPr>
          <a:xfrm>
            <a:off x="6876688" y="5382822"/>
            <a:ext cx="4925462" cy="595380"/>
            <a:chOff x="6876678" y="5401528"/>
            <a:chExt cx="4925462" cy="595380"/>
          </a:xfrm>
          <a:noFill/>
        </p:grpSpPr>
        <p:sp>
          <p:nvSpPr>
            <p:cNvPr id="61" name="Rectangle: Rounded Corners 525118412">
              <a:extLst>
                <a:ext uri="{FF2B5EF4-FFF2-40B4-BE49-F238E27FC236}">
                  <a16:creationId xmlns:a16="http://schemas.microsoft.com/office/drawing/2014/main" id="{B80BA663-B793-DFC8-E37E-8E7C8BC6312F}"/>
                </a:ext>
              </a:extLst>
            </p:cNvPr>
            <p:cNvSpPr/>
            <p:nvPr/>
          </p:nvSpPr>
          <p:spPr>
            <a:xfrm>
              <a:off x="6876680" y="5407873"/>
              <a:ext cx="4925460" cy="5890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feld 57"/>
                <p:cNvSpPr txBox="1"/>
                <p:nvPr/>
              </p:nvSpPr>
              <p:spPr bwMode="auto">
                <a:xfrm>
                  <a:off x="6876678" y="5401528"/>
                  <a:ext cx="4925451" cy="58477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lvl="1" algn="ctr">
                    <a:defRPr/>
                  </a:pPr>
                  <a:r>
                    <a:rPr lang="en-US" sz="1600" dirty="0">
                      <a:solidFill>
                        <a:schemeClr val="bg1"/>
                      </a:solidFill>
                    </a:rPr>
                    <a:t>Internationally leading two-qubit gate fidelities of </a:t>
                  </a:r>
                  <a:br>
                    <a:rPr lang="en-US" sz="1600" dirty="0">
                      <a:solidFill>
                        <a:schemeClr val="bg1"/>
                      </a:solidFill>
                    </a:rPr>
                  </a:br>
                  <a14:m>
                    <m:oMath xmlns:m="http://schemas.openxmlformats.org/officeDocument/2006/math">
                      <m:r>
                        <a:rPr lang="en-US" sz="1600" u="none" strike="noStrike" cap="none" spc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/>
                          <a:cs typeface="Cambria Math"/>
                        </a:rPr>
                        <m:t>99</m:t>
                      </m:r>
                      <m:r>
                        <a:rPr lang="en-US" sz="1600" u="none" strike="noStrike" cap="none" spc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/>
                          <a:cs typeface="Cambria Math"/>
                        </a:rPr>
                        <m:t>.</m:t>
                      </m:r>
                      <m:r>
                        <a:rPr lang="en-US" sz="1600" u="none" strike="noStrike" cap="none" spc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/>
                          <a:cs typeface="Cambria Math"/>
                        </a:rPr>
                        <m:t>9</m:t>
                      </m:r>
                      <m:r>
                        <a:rPr lang="en-US" sz="1600" u="none" strike="noStrike" cap="none" spc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/>
                          <a:cs typeface="Cambria Math"/>
                        </a:rPr>
                        <m:t>%</m:t>
                      </m:r>
                    </m:oMath>
                  </a14:m>
                  <a:r>
                    <a:rPr lang="en-US" sz="1600" dirty="0">
                      <a:solidFill>
                        <a:schemeClr val="bg1"/>
                      </a:solidFill>
                    </a:rPr>
                    <a:t> will be implemented on next-gen </a:t>
                  </a:r>
                  <a:r>
                    <a:rPr lang="en-US" sz="1600" dirty="0" smtClean="0">
                      <a:solidFill>
                        <a:schemeClr val="bg1"/>
                      </a:solidFill>
                    </a:rPr>
                    <a:t>17-Qubit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feld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76678" y="5401528"/>
                  <a:ext cx="4925451" cy="584775"/>
                </a:xfrm>
                <a:prstGeom prst="rect">
                  <a:avLst/>
                </a:prstGeom>
                <a:blipFill>
                  <a:blip r:embed="rId9"/>
                  <a:stretch>
                    <a:fillRect t="-3125" b="-125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hteck 1"/>
          <p:cNvSpPr/>
          <p:nvPr/>
        </p:nvSpPr>
        <p:spPr>
          <a:xfrm>
            <a:off x="6797680" y="2861372"/>
            <a:ext cx="5004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dirty="0" err="1">
                <a:solidFill>
                  <a:srgbClr val="003160"/>
                </a:solidFill>
              </a:rPr>
              <a:t>Adiabatic</a:t>
            </a:r>
            <a:r>
              <a:rPr lang="de-DE" sz="1600" dirty="0">
                <a:solidFill>
                  <a:srgbClr val="003160"/>
                </a:solidFill>
              </a:rPr>
              <a:t> </a:t>
            </a:r>
            <a:r>
              <a:rPr lang="de-DE" sz="1600" dirty="0" err="1">
                <a:solidFill>
                  <a:srgbClr val="003160"/>
                </a:solidFill>
              </a:rPr>
              <a:t>gate</a:t>
            </a:r>
            <a:r>
              <a:rPr lang="de-DE" sz="1600" dirty="0">
                <a:solidFill>
                  <a:srgbClr val="003160"/>
                </a:solidFill>
              </a:rPr>
              <a:t> </a:t>
            </a:r>
            <a:r>
              <a:rPr lang="de-DE" sz="1600" dirty="0" err="1">
                <a:solidFill>
                  <a:srgbClr val="003160"/>
                </a:solidFill>
              </a:rPr>
              <a:t>with</a:t>
            </a:r>
            <a:r>
              <a:rPr lang="de-DE" sz="1600" dirty="0">
                <a:solidFill>
                  <a:srgbClr val="003160"/>
                </a:solidFill>
              </a:rPr>
              <a:t> </a:t>
            </a:r>
            <a:r>
              <a:rPr lang="de-DE" sz="1600" dirty="0" err="1">
                <a:solidFill>
                  <a:srgbClr val="003160"/>
                </a:solidFill>
              </a:rPr>
              <a:t>closed</a:t>
            </a:r>
            <a:r>
              <a:rPr lang="de-DE" sz="1600" dirty="0">
                <a:solidFill>
                  <a:srgbClr val="003160"/>
                </a:solidFill>
              </a:rPr>
              <a:t>-loop </a:t>
            </a:r>
            <a:r>
              <a:rPr lang="de-DE" sz="1600" dirty="0" err="1">
                <a:solidFill>
                  <a:srgbClr val="003160"/>
                </a:solidFill>
              </a:rPr>
              <a:t>optimization</a:t>
            </a:r>
            <a:endParaRPr lang="en-GB" sz="1600" dirty="0">
              <a:solidFill>
                <a:srgbClr val="003160"/>
              </a:solidFill>
            </a:endParaRPr>
          </a:p>
        </p:txBody>
      </p:sp>
      <p:sp>
        <p:nvSpPr>
          <p:cNvPr id="66" name="Rechteck 4">
            <a:extLst>
              <a:ext uri="{FF2B5EF4-FFF2-40B4-BE49-F238E27FC236}">
                <a16:creationId xmlns:a16="http://schemas.microsoft.com/office/drawing/2014/main" id="{4EF5FFD0-6DDE-1C5F-8383-E0D6DCEDFB35}"/>
              </a:ext>
            </a:extLst>
          </p:cNvPr>
          <p:cNvSpPr/>
          <p:nvPr/>
        </p:nvSpPr>
        <p:spPr bwMode="auto">
          <a:xfrm>
            <a:off x="304015" y="1514291"/>
            <a:ext cx="10657126" cy="623248"/>
          </a:xfrm>
          <a:prstGeom prst="rect">
            <a:avLst/>
          </a:prstGeom>
        </p:spPr>
        <p:txBody>
          <a:bodyPr wrap="square" lIns="46800">
            <a:spAutoFit/>
          </a:bodyPr>
          <a:lstStyle/>
          <a:p>
            <a:pPr marL="0" lvl="1">
              <a:spcAft>
                <a:spcPts val="300"/>
              </a:spcAft>
              <a:buClr>
                <a:schemeClr val="accent1"/>
              </a:buClr>
              <a:defRPr/>
            </a:pPr>
            <a:r>
              <a:rPr lang="de-DE" sz="1600" dirty="0">
                <a:solidFill>
                  <a:srgbClr val="1D89B7"/>
                </a:solidFill>
                <a:ea typeface="Open Sans Regular" panose="020B0606030504020204" pitchFamily="34" charset="0"/>
                <a:cs typeface="Open Sans Regular" panose="020B0606030504020204" pitchFamily="34" charset="0"/>
              </a:rPr>
              <a:t>Gate </a:t>
            </a:r>
            <a:r>
              <a:rPr lang="de-DE" sz="1600" dirty="0" err="1">
                <a:solidFill>
                  <a:srgbClr val="1D89B7"/>
                </a:solidFill>
                <a:ea typeface="Open Sans Regular" panose="020B0606030504020204" pitchFamily="34" charset="0"/>
                <a:cs typeface="Open Sans Regular" panose="020B0606030504020204" pitchFamily="34" charset="0"/>
              </a:rPr>
              <a:t>set</a:t>
            </a:r>
            <a:r>
              <a:rPr lang="de-DE" sz="1600" dirty="0">
                <a:solidFill>
                  <a:srgbClr val="1D89B7"/>
                </a:solidFill>
                <a:ea typeface="Open Sans Regular" panose="020B0606030504020204" pitchFamily="34" charset="0"/>
                <a:cs typeface="Open Sans Regular" panose="020B0606030504020204" pitchFamily="34" charset="0"/>
              </a:rPr>
              <a:t>: </a:t>
            </a:r>
            <a:r>
              <a:rPr lang="de-DE" sz="1600" dirty="0">
                <a:ea typeface="Open Sans Regular" panose="020B0606030504020204" pitchFamily="34" charset="0"/>
                <a:cs typeface="Open Sans Regular" panose="020B0606030504020204" pitchFamily="34" charset="0"/>
              </a:rPr>
              <a:t>SU(2)  and </a:t>
            </a:r>
            <a:r>
              <a:rPr lang="de-DE" sz="1600" dirty="0" err="1">
                <a:ea typeface="Open Sans Regular" panose="020B0606030504020204" pitchFamily="34" charset="0"/>
                <a:cs typeface="Open Sans Regular" panose="020B0606030504020204" pitchFamily="34" charset="0"/>
              </a:rPr>
              <a:t>controlled</a:t>
            </a:r>
            <a:r>
              <a:rPr lang="de-DE" sz="1600" dirty="0">
                <a:ea typeface="Open Sans Regular" panose="020B0606030504020204" pitchFamily="34" charset="0"/>
                <a:cs typeface="Open Sans Regular" panose="020B0606030504020204" pitchFamily="34" charset="0"/>
              </a:rPr>
              <a:t>-Z </a:t>
            </a:r>
            <a:r>
              <a:rPr lang="de-DE" sz="1600" dirty="0" err="1">
                <a:ea typeface="Open Sans Regular" panose="020B0606030504020204" pitchFamily="34" charset="0"/>
                <a:cs typeface="Open Sans Regular" panose="020B0606030504020204" pitchFamily="34" charset="0"/>
              </a:rPr>
              <a:t>gate</a:t>
            </a:r>
            <a:r>
              <a:rPr lang="de-DE" sz="1600" dirty="0">
                <a:ea typeface="Open Sans Regular" panose="020B0606030504020204" pitchFamily="34" charset="0"/>
                <a:cs typeface="Open Sans Regular" panose="020B0606030504020204" pitchFamily="34" charset="0"/>
              </a:rPr>
              <a:t> on 17-qubit QPU; CZ and </a:t>
            </a:r>
            <a:r>
              <a:rPr lang="de-DE" sz="1600" dirty="0" err="1">
                <a:ea typeface="Open Sans Regular" panose="020B0606030504020204" pitchFamily="34" charset="0"/>
                <a:cs typeface="Open Sans Regular" panose="020B0606030504020204" pitchFamily="34" charset="0"/>
              </a:rPr>
              <a:t>iSWAP</a:t>
            </a:r>
            <a:r>
              <a:rPr lang="de-DE" sz="1600" dirty="0">
                <a:ea typeface="Open Sans Regular" panose="020B0606030504020204" pitchFamily="34" charset="0"/>
                <a:cs typeface="Open Sans Regular" panose="020B0606030504020204" pitchFamily="34" charset="0"/>
              </a:rPr>
              <a:t> on 6-qubit QPU</a:t>
            </a:r>
            <a:endParaRPr lang="en-US" sz="1600" dirty="0">
              <a:ea typeface="Open Sans Regular" panose="020B0606030504020204" pitchFamily="34" charset="0"/>
              <a:cs typeface="Open Sans Regular" panose="020B0606030504020204" pitchFamily="34" charset="0"/>
            </a:endParaRPr>
          </a:p>
          <a:p>
            <a:pPr marL="0" lvl="1">
              <a:spcAft>
                <a:spcPts val="300"/>
              </a:spcAft>
              <a:buClr>
                <a:schemeClr val="accent1"/>
              </a:buClr>
              <a:defRPr/>
            </a:pPr>
            <a:r>
              <a:rPr lang="en-US" sz="1600" dirty="0">
                <a:solidFill>
                  <a:srgbClr val="1D89B7"/>
                </a:solidFill>
                <a:ea typeface="Open Sans Regular" panose="020B0606030504020204" pitchFamily="34" charset="0"/>
                <a:cs typeface="Open Sans Regular" panose="020B0606030504020204" pitchFamily="34" charset="0"/>
              </a:rPr>
              <a:t>Gate fidelities: </a:t>
            </a:r>
            <a:r>
              <a:rPr lang="de-DE" sz="1600" dirty="0" smtClean="0">
                <a:ea typeface="Open Sans Regular" panose="020B0606030504020204" pitchFamily="34" charset="0"/>
                <a:cs typeface="Open Sans Regular" panose="020B0606030504020204" pitchFamily="34" charset="0"/>
              </a:rPr>
              <a:t>99.48 % </a:t>
            </a:r>
            <a:r>
              <a:rPr lang="de-DE" sz="1600" dirty="0">
                <a:ea typeface="Open Sans Regular" panose="020B0606030504020204" pitchFamily="34" charset="0"/>
                <a:cs typeface="Open Sans Regular" panose="020B0606030504020204" pitchFamily="34" charset="0"/>
              </a:rPr>
              <a:t>/ </a:t>
            </a:r>
            <a:r>
              <a:rPr lang="de-DE" sz="1600" dirty="0" smtClean="0">
                <a:ea typeface="Open Sans Regular" panose="020B0606030504020204" pitchFamily="34" charset="0"/>
                <a:cs typeface="Open Sans Regular" panose="020B0606030504020204" pitchFamily="34" charset="0"/>
              </a:rPr>
              <a:t>97.7 % </a:t>
            </a:r>
            <a:r>
              <a:rPr lang="de-DE" sz="1600" dirty="0">
                <a:ea typeface="Open Sans Regular" panose="020B0606030504020204" pitchFamily="34" charset="0"/>
                <a:cs typeface="Open Sans Regular" panose="020B0606030504020204" pitchFamily="34" charset="0"/>
              </a:rPr>
              <a:t>median single-/</a:t>
            </a:r>
            <a:r>
              <a:rPr lang="de-DE" sz="1600" dirty="0" err="1">
                <a:ea typeface="Open Sans Regular" panose="020B0606030504020204" pitchFamily="34" charset="0"/>
                <a:cs typeface="Open Sans Regular" panose="020B0606030504020204" pitchFamily="34" charset="0"/>
              </a:rPr>
              <a:t>two</a:t>
            </a:r>
            <a:r>
              <a:rPr lang="de-DE" sz="1600" dirty="0">
                <a:ea typeface="Open Sans Regular" panose="020B0606030504020204" pitchFamily="34" charset="0"/>
                <a:cs typeface="Open Sans Regular" panose="020B0606030504020204" pitchFamily="34" charset="0"/>
              </a:rPr>
              <a:t>- </a:t>
            </a:r>
            <a:r>
              <a:rPr lang="de-DE" sz="1600" dirty="0" err="1">
                <a:ea typeface="Open Sans Regular" panose="020B0606030504020204" pitchFamily="34" charset="0"/>
                <a:cs typeface="Open Sans Regular" panose="020B0606030504020204" pitchFamily="34" charset="0"/>
              </a:rPr>
              <a:t>qubit</a:t>
            </a:r>
            <a:r>
              <a:rPr lang="de-DE" sz="1600" dirty="0">
                <a:ea typeface="Open Sans Regular" panose="020B0606030504020204" pitchFamily="34" charset="0"/>
                <a:cs typeface="Open Sans Regular" panose="020B0606030504020204" pitchFamily="34" charset="0"/>
              </a:rPr>
              <a:t> </a:t>
            </a:r>
            <a:r>
              <a:rPr lang="de-DE" sz="1600" dirty="0" err="1">
                <a:ea typeface="Open Sans Regular" panose="020B0606030504020204" pitchFamily="34" charset="0"/>
                <a:cs typeface="Open Sans Regular" panose="020B0606030504020204" pitchFamily="34" charset="0"/>
              </a:rPr>
              <a:t>gate</a:t>
            </a:r>
            <a:r>
              <a:rPr lang="de-DE" sz="1600" dirty="0">
                <a:ea typeface="Open Sans Regular" panose="020B0606030504020204" pitchFamily="34" charset="0"/>
                <a:cs typeface="Open Sans Regular" panose="020B0606030504020204" pitchFamily="34" charset="0"/>
              </a:rPr>
              <a:t> (RB); </a:t>
            </a:r>
            <a:r>
              <a:rPr lang="de-DE" sz="1600" dirty="0" smtClean="0">
                <a:ea typeface="Open Sans Regular" panose="020B0606030504020204" pitchFamily="34" charset="0"/>
                <a:cs typeface="Open Sans Regular" panose="020B0606030504020204" pitchFamily="34" charset="0"/>
              </a:rPr>
              <a:t>99.95 % </a:t>
            </a:r>
            <a:r>
              <a:rPr lang="de-DE" sz="1600" dirty="0">
                <a:ea typeface="Open Sans Regular" panose="020B0606030504020204" pitchFamily="34" charset="0"/>
                <a:cs typeface="Open Sans Regular" panose="020B0606030504020204" pitchFamily="34" charset="0"/>
              </a:rPr>
              <a:t>/ </a:t>
            </a:r>
            <a:r>
              <a:rPr lang="de-DE" sz="1600" dirty="0" smtClean="0">
                <a:ea typeface="Open Sans Regular" panose="020B0606030504020204" pitchFamily="34" charset="0"/>
                <a:cs typeface="Open Sans Regular" panose="020B0606030504020204" pitchFamily="34" charset="0"/>
              </a:rPr>
              <a:t>99.9 % </a:t>
            </a:r>
            <a:r>
              <a:rPr lang="de-DE" sz="1600" dirty="0">
                <a:ea typeface="Open Sans Regular" panose="020B0606030504020204" pitchFamily="34" charset="0"/>
                <a:cs typeface="Open Sans Regular" panose="020B0606030504020204" pitchFamily="34" charset="0"/>
              </a:rPr>
              <a:t>on </a:t>
            </a:r>
            <a:r>
              <a:rPr lang="de-DE" sz="1600" dirty="0" err="1">
                <a:ea typeface="Open Sans Regular" panose="020B0606030504020204" pitchFamily="34" charset="0"/>
                <a:cs typeface="Open Sans Regular" panose="020B0606030504020204" pitchFamily="34" charset="0"/>
              </a:rPr>
              <a:t>dedicated</a:t>
            </a:r>
            <a:r>
              <a:rPr lang="de-DE" sz="1600" dirty="0">
                <a:ea typeface="Open Sans Regular" panose="020B0606030504020204" pitchFamily="34" charset="0"/>
                <a:cs typeface="Open Sans Regular" panose="020B0606030504020204" pitchFamily="34" charset="0"/>
              </a:rPr>
              <a:t> </a:t>
            </a:r>
            <a:r>
              <a:rPr lang="de-DE" sz="1600" dirty="0" err="1">
                <a:ea typeface="Open Sans Regular" panose="020B0606030504020204" pitchFamily="34" charset="0"/>
                <a:cs typeface="Open Sans Regular" panose="020B0606030504020204" pitchFamily="34" charset="0"/>
              </a:rPr>
              <a:t>devices</a:t>
            </a:r>
            <a:r>
              <a:rPr lang="de-DE" sz="1600" dirty="0">
                <a:ea typeface="Open Sans Regular" panose="020B0606030504020204" pitchFamily="34" charset="0"/>
                <a:cs typeface="Open Sans Regular" panose="020B0606030504020204" pitchFamily="34" charset="0"/>
              </a:rPr>
              <a:t> </a:t>
            </a:r>
            <a:endParaRPr lang="en-US" sz="1600" dirty="0">
              <a:ea typeface="Open Sans Regular" panose="020B0606030504020204" pitchFamily="34" charset="0"/>
              <a:cs typeface="Open Sans Regular" panose="020B0606030504020204" pitchFamily="34" charset="0"/>
            </a:endParaRPr>
          </a:p>
        </p:txBody>
      </p:sp>
      <p:sp>
        <p:nvSpPr>
          <p:cNvPr id="67" name="TextBox 7">
            <a:extLst>
              <a:ext uri="{FF2B5EF4-FFF2-40B4-BE49-F238E27FC236}">
                <a16:creationId xmlns:a16="http://schemas.microsoft.com/office/drawing/2014/main" id="{A4B63B55-9770-C12E-DC9A-EB6E1615F751}"/>
              </a:ext>
            </a:extLst>
          </p:cNvPr>
          <p:cNvSpPr txBox="1"/>
          <p:nvPr/>
        </p:nvSpPr>
        <p:spPr bwMode="auto">
          <a:xfrm>
            <a:off x="304015" y="1029146"/>
            <a:ext cx="11974286" cy="438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lvl="1">
              <a:spcAft>
                <a:spcPts val="300"/>
              </a:spcAft>
              <a:buClr>
                <a:schemeClr val="accent1"/>
              </a:buClr>
              <a:defRPr/>
            </a:pPr>
            <a:r>
              <a:rPr lang="de-DE" sz="2000" dirty="0">
                <a:solidFill>
                  <a:srgbClr val="1D89B7"/>
                </a:solidFill>
                <a:ea typeface="Open Sans Regular" panose="020B0606030504020204" pitchFamily="34" charset="0"/>
                <a:cs typeface="Open Sans Regular" panose="020B0606030504020204" pitchFamily="34" charset="0"/>
              </a:rPr>
              <a:t>2-qubit </a:t>
            </a:r>
            <a:r>
              <a:rPr lang="de-DE" sz="2000" dirty="0" err="1">
                <a:solidFill>
                  <a:srgbClr val="1D89B7"/>
                </a:solidFill>
                <a:ea typeface="Open Sans Regular" panose="020B0606030504020204" pitchFamily="34" charset="0"/>
                <a:cs typeface="Open Sans Regular" panose="020B0606030504020204" pitchFamily="34" charset="0"/>
              </a:rPr>
              <a:t>gates</a:t>
            </a:r>
            <a:endParaRPr lang="en-US" sz="2000" dirty="0">
              <a:ea typeface="Open Sans Regular" panose="020B0606030504020204" pitchFamily="34" charset="0"/>
              <a:cs typeface="Open Sans Regular" panose="020B0606030504020204" pitchFamily="34" charset="0"/>
            </a:endParaRPr>
          </a:p>
        </p:txBody>
      </p:sp>
      <p:sp>
        <p:nvSpPr>
          <p:cNvPr id="70" name="Slide Number Placeholder 2">
            <a:extLst>
              <a:ext uri="{FF2B5EF4-FFF2-40B4-BE49-F238E27FC236}">
                <a16:creationId xmlns:a16="http://schemas.microsoft.com/office/drawing/2014/main" id="{810848B0-B36C-09A5-F702-284EF1059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720" y="6597955"/>
            <a:ext cx="2743200" cy="184666"/>
          </a:xfrm>
        </p:spPr>
        <p:txBody>
          <a:bodyPr/>
          <a:lstStyle/>
          <a:p>
            <a:fld id="{529A013B-BC91-46CD-BFBD-E08E470173C1}" type="slidenum">
              <a:rPr lang="en-US" smtClean="0"/>
              <a:t>25</a:t>
            </a:fld>
            <a:endParaRPr lang="en-US" dirty="0"/>
          </a:p>
        </p:txBody>
      </p:sp>
      <p:sp>
        <p:nvSpPr>
          <p:cNvPr id="73" name="Textfeld 14">
            <a:extLst>
              <a:ext uri="{FF2B5EF4-FFF2-40B4-BE49-F238E27FC236}">
                <a16:creationId xmlns:a16="http://schemas.microsoft.com/office/drawing/2014/main" id="{F625CCCF-14AA-7EE9-C097-5022245812A8}"/>
              </a:ext>
            </a:extLst>
          </p:cNvPr>
          <p:cNvSpPr txBox="1"/>
          <p:nvPr/>
        </p:nvSpPr>
        <p:spPr>
          <a:xfrm>
            <a:off x="262736" y="6340598"/>
            <a:ext cx="9551376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sz="1400" b="0" dirty="0">
                <a:solidFill>
                  <a:schemeClr val="bg2">
                    <a:lumMod val="90000"/>
                  </a:schemeClr>
                </a:solidFill>
                <a:latin typeface="+mn-lt"/>
                <a:hlinkClick r:id="rId10"/>
              </a:rPr>
              <a:t>https://quantumai.google/static/site-assets/downloads/willow-spec-sheet.pdf</a:t>
            </a:r>
            <a:endParaRPr lang="en-US" sz="1400" b="0" dirty="0">
              <a:solidFill>
                <a:schemeClr val="bg2">
                  <a:lumMod val="9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093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758A-BCA1-4127-8AE0-357E63FD9404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+mn-lt"/>
              </a:rPr>
              <a:t>Quality – Status quo </a:t>
            </a:r>
            <a:endParaRPr lang="en-AU" dirty="0">
              <a:latin typeface="+mn-lt"/>
            </a:endParaRPr>
          </a:p>
        </p:txBody>
      </p:sp>
      <p:sp>
        <p:nvSpPr>
          <p:cNvPr id="6" name="Abgerundetes Rechteck 12">
            <a:extLst>
              <a:ext uri="{FF2B5EF4-FFF2-40B4-BE49-F238E27FC236}">
                <a16:creationId xmlns:a16="http://schemas.microsoft.com/office/drawing/2014/main" id="{7CF02320-5F55-59AF-B3E2-A6A474587BF3}"/>
              </a:ext>
            </a:extLst>
          </p:cNvPr>
          <p:cNvSpPr/>
          <p:nvPr/>
        </p:nvSpPr>
        <p:spPr bwMode="auto">
          <a:xfrm>
            <a:off x="311694" y="3285168"/>
            <a:ext cx="5998030" cy="245664"/>
          </a:xfrm>
          <a:prstGeom prst="roundRect">
            <a:avLst>
              <a:gd name="adj" fmla="val 16667"/>
            </a:avLst>
          </a:prstGeom>
          <a:solidFill>
            <a:srgbClr val="1D89B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Abgerundetes Rechteck 27">
            <a:extLst>
              <a:ext uri="{FF2B5EF4-FFF2-40B4-BE49-F238E27FC236}">
                <a16:creationId xmlns:a16="http://schemas.microsoft.com/office/drawing/2014/main" id="{879EC36B-28E4-D3C4-0A63-AAC26F0F558D}"/>
              </a:ext>
            </a:extLst>
          </p:cNvPr>
          <p:cNvSpPr/>
          <p:nvPr/>
        </p:nvSpPr>
        <p:spPr bwMode="auto">
          <a:xfrm>
            <a:off x="311694" y="3738206"/>
            <a:ext cx="5998030" cy="253149"/>
          </a:xfrm>
          <a:prstGeom prst="roundRect">
            <a:avLst>
              <a:gd name="adj" fmla="val 16667"/>
            </a:avLst>
          </a:prstGeom>
          <a:solidFill>
            <a:srgbClr val="1D89B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Abgerundetes Rechteck 29">
            <a:extLst>
              <a:ext uri="{FF2B5EF4-FFF2-40B4-BE49-F238E27FC236}">
                <a16:creationId xmlns:a16="http://schemas.microsoft.com/office/drawing/2014/main" id="{29E060DF-84D8-CF16-8424-9590FF319A51}"/>
              </a:ext>
            </a:extLst>
          </p:cNvPr>
          <p:cNvSpPr/>
          <p:nvPr/>
        </p:nvSpPr>
        <p:spPr bwMode="auto">
          <a:xfrm>
            <a:off x="311694" y="4235497"/>
            <a:ext cx="5998030" cy="253149"/>
          </a:xfrm>
          <a:prstGeom prst="roundRect">
            <a:avLst>
              <a:gd name="adj" fmla="val 16667"/>
            </a:avLst>
          </a:prstGeom>
          <a:solidFill>
            <a:srgbClr val="1D89B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bgerundetes Rechteck 30">
            <a:extLst>
              <a:ext uri="{FF2B5EF4-FFF2-40B4-BE49-F238E27FC236}">
                <a16:creationId xmlns:a16="http://schemas.microsoft.com/office/drawing/2014/main" id="{4FB36D5B-0510-EDFF-0E77-AD47BFED83E8}"/>
              </a:ext>
            </a:extLst>
          </p:cNvPr>
          <p:cNvSpPr/>
          <p:nvPr/>
        </p:nvSpPr>
        <p:spPr bwMode="auto">
          <a:xfrm>
            <a:off x="311694" y="4714405"/>
            <a:ext cx="5995514" cy="253149"/>
          </a:xfrm>
          <a:prstGeom prst="roundRect">
            <a:avLst>
              <a:gd name="adj" fmla="val 16667"/>
            </a:avLst>
          </a:prstGeom>
          <a:solidFill>
            <a:srgbClr val="1D89B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111">
                <a:extLst>
                  <a:ext uri="{FF2B5EF4-FFF2-40B4-BE49-F238E27FC236}">
                    <a16:creationId xmlns:a16="http://schemas.microsoft.com/office/drawing/2014/main" id="{798F35F8-6C3C-8712-A80C-008BADA2753E}"/>
                  </a:ext>
                </a:extLst>
              </p:cNvPr>
              <p:cNvSpPr txBox="1"/>
              <p:nvPr/>
            </p:nvSpPr>
            <p:spPr bwMode="auto">
              <a:xfrm>
                <a:off x="311694" y="3245077"/>
                <a:ext cx="1391042" cy="305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smtClean="0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e-DE" sz="14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400" dirty="0" smtClean="0"/>
                  <a:t>times</a:t>
                </a:r>
                <a:endParaRPr lang="en-US" sz="1400" dirty="0"/>
              </a:p>
            </p:txBody>
          </p:sp>
        </mc:Choice>
        <mc:Fallback xmlns="">
          <p:sp>
            <p:nvSpPr>
              <p:cNvPr id="24" name="Textfeld 111">
                <a:extLst>
                  <a:ext uri="{FF2B5EF4-FFF2-40B4-BE49-F238E27FC236}">
                    <a16:creationId xmlns:a16="http://schemas.microsoft.com/office/drawing/2014/main" id="{798F35F8-6C3C-8712-A80C-008BADA275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694" y="3245077"/>
                <a:ext cx="1391042" cy="305159"/>
              </a:xfrm>
              <a:prstGeom prst="rect">
                <a:avLst/>
              </a:prstGeom>
              <a:blipFill>
                <a:blip r:embed="rId3"/>
                <a:stretch>
                  <a:fillRect t="-2000" b="-22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112">
                <a:extLst>
                  <a:ext uri="{FF2B5EF4-FFF2-40B4-BE49-F238E27FC236}">
                    <a16:creationId xmlns:a16="http://schemas.microsoft.com/office/drawing/2014/main" id="{95CD7BA4-C593-380A-D779-B4D7F58E73FE}"/>
                  </a:ext>
                </a:extLst>
              </p:cNvPr>
              <p:cNvSpPr txBox="1"/>
              <p:nvPr/>
            </p:nvSpPr>
            <p:spPr bwMode="auto">
              <a:xfrm>
                <a:off x="311694" y="3481600"/>
                <a:ext cx="1391042" cy="305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e-DE" sz="14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DE" sz="1400" i="1">
                        <a:latin typeface="Cambria Math"/>
                      </a:rPr>
                      <m:t> </m:t>
                    </m:r>
                  </m:oMath>
                </a14:m>
                <a:r>
                  <a:rPr lang="de-DE" sz="1400" dirty="0" err="1"/>
                  <a:t>times</a:t>
                </a:r>
                <a:endParaRPr lang="en-US" sz="1400" dirty="0"/>
              </a:p>
            </p:txBody>
          </p:sp>
        </mc:Choice>
        <mc:Fallback xmlns="">
          <p:sp>
            <p:nvSpPr>
              <p:cNvPr id="25" name="Textfeld 112">
                <a:extLst>
                  <a:ext uri="{FF2B5EF4-FFF2-40B4-BE49-F238E27FC236}">
                    <a16:creationId xmlns:a16="http://schemas.microsoft.com/office/drawing/2014/main" id="{95CD7BA4-C593-380A-D779-B4D7F58E7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694" y="3481600"/>
                <a:ext cx="1391042" cy="305159"/>
              </a:xfrm>
              <a:prstGeom prst="rect">
                <a:avLst/>
              </a:prstGeom>
              <a:blipFill>
                <a:blip r:embed="rId4"/>
                <a:stretch>
                  <a:fillRect t="-4000" b="-22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feld 124">
            <a:extLst>
              <a:ext uri="{FF2B5EF4-FFF2-40B4-BE49-F238E27FC236}">
                <a16:creationId xmlns:a16="http://schemas.microsoft.com/office/drawing/2014/main" id="{27FA55EA-249D-13F6-758B-DD7F947F8ADE}"/>
              </a:ext>
            </a:extLst>
          </p:cNvPr>
          <p:cNvSpPr txBox="1"/>
          <p:nvPr/>
        </p:nvSpPr>
        <p:spPr bwMode="auto">
          <a:xfrm>
            <a:off x="3282967" y="2896563"/>
            <a:ext cx="1682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600" dirty="0">
                <a:solidFill>
                  <a:srgbClr val="003160"/>
                </a:solidFill>
              </a:rPr>
              <a:t>Dedicated QPU</a:t>
            </a:r>
            <a:endParaRPr lang="en-US" sz="1600" dirty="0">
              <a:solidFill>
                <a:srgbClr val="003160"/>
              </a:solidFill>
            </a:endParaRPr>
          </a:p>
        </p:txBody>
      </p:sp>
      <p:sp>
        <p:nvSpPr>
          <p:cNvPr id="37" name="Textfeld 123">
            <a:extLst>
              <a:ext uri="{FF2B5EF4-FFF2-40B4-BE49-F238E27FC236}">
                <a16:creationId xmlns:a16="http://schemas.microsoft.com/office/drawing/2014/main" id="{FC2997B8-1DE0-0327-7B14-E192D41E3A7F}"/>
              </a:ext>
            </a:extLst>
          </p:cNvPr>
          <p:cNvSpPr txBox="1"/>
          <p:nvPr/>
        </p:nvSpPr>
        <p:spPr bwMode="auto">
          <a:xfrm>
            <a:off x="1949186" y="2896563"/>
            <a:ext cx="133183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600" dirty="0">
                <a:solidFill>
                  <a:srgbClr val="003160"/>
                </a:solidFill>
              </a:rPr>
              <a:t>17-Q QPU</a:t>
            </a:r>
            <a:endParaRPr lang="en-US" sz="1600" dirty="0">
              <a:solidFill>
                <a:srgbClr val="003160"/>
              </a:solidFill>
            </a:endParaRPr>
          </a:p>
        </p:txBody>
      </p:sp>
      <p:cxnSp>
        <p:nvCxnSpPr>
          <p:cNvPr id="39" name="Straight Connector 50">
            <a:extLst>
              <a:ext uri="{FF2B5EF4-FFF2-40B4-BE49-F238E27FC236}">
                <a16:creationId xmlns:a16="http://schemas.microsoft.com/office/drawing/2014/main" id="{FD56800B-A7CA-6CC4-BCCB-1F83AD8DD3F3}"/>
              </a:ext>
            </a:extLst>
          </p:cNvPr>
          <p:cNvCxnSpPr>
            <a:cxnSpLocks/>
          </p:cNvCxnSpPr>
          <p:nvPr/>
        </p:nvCxnSpPr>
        <p:spPr bwMode="auto">
          <a:xfrm>
            <a:off x="313294" y="3215541"/>
            <a:ext cx="1577142" cy="0"/>
          </a:xfrm>
          <a:prstGeom prst="line">
            <a:avLst/>
          </a:prstGeom>
          <a:ln>
            <a:solidFill>
              <a:srgbClr val="003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52">
            <a:extLst>
              <a:ext uri="{FF2B5EF4-FFF2-40B4-BE49-F238E27FC236}">
                <a16:creationId xmlns:a16="http://schemas.microsoft.com/office/drawing/2014/main" id="{4BBF669A-DA24-107E-4012-84389B209EE6}"/>
              </a:ext>
            </a:extLst>
          </p:cNvPr>
          <p:cNvCxnSpPr>
            <a:cxnSpLocks/>
          </p:cNvCxnSpPr>
          <p:nvPr/>
        </p:nvCxnSpPr>
        <p:spPr bwMode="auto">
          <a:xfrm>
            <a:off x="3281024" y="2985683"/>
            <a:ext cx="5618" cy="2133508"/>
          </a:xfrm>
          <a:prstGeom prst="line">
            <a:avLst/>
          </a:prstGeom>
          <a:ln>
            <a:solidFill>
              <a:srgbClr val="0031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53">
            <a:extLst>
              <a:ext uri="{FF2B5EF4-FFF2-40B4-BE49-F238E27FC236}">
                <a16:creationId xmlns:a16="http://schemas.microsoft.com/office/drawing/2014/main" id="{EC6047CE-5197-283D-5662-199CCAA7E3C2}"/>
              </a:ext>
            </a:extLst>
          </p:cNvPr>
          <p:cNvCxnSpPr/>
          <p:nvPr/>
        </p:nvCxnSpPr>
        <p:spPr bwMode="auto">
          <a:xfrm>
            <a:off x="1950035" y="2920842"/>
            <a:ext cx="3335" cy="2204445"/>
          </a:xfrm>
          <a:prstGeom prst="line">
            <a:avLst/>
          </a:prstGeom>
          <a:ln>
            <a:solidFill>
              <a:srgbClr val="0031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54">
            <a:extLst>
              <a:ext uri="{FF2B5EF4-FFF2-40B4-BE49-F238E27FC236}">
                <a16:creationId xmlns:a16="http://schemas.microsoft.com/office/drawing/2014/main" id="{6D110234-E3B7-B4D7-AD5E-5283B45DD3EF}"/>
              </a:ext>
            </a:extLst>
          </p:cNvPr>
          <p:cNvCxnSpPr>
            <a:cxnSpLocks/>
          </p:cNvCxnSpPr>
          <p:nvPr/>
        </p:nvCxnSpPr>
        <p:spPr bwMode="auto">
          <a:xfrm>
            <a:off x="2007716" y="3215044"/>
            <a:ext cx="2266325" cy="497"/>
          </a:xfrm>
          <a:prstGeom prst="line">
            <a:avLst/>
          </a:prstGeom>
          <a:ln>
            <a:solidFill>
              <a:srgbClr val="003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55">
            <a:extLst>
              <a:ext uri="{FF2B5EF4-FFF2-40B4-BE49-F238E27FC236}">
                <a16:creationId xmlns:a16="http://schemas.microsoft.com/office/drawing/2014/main" id="{8FC008C7-BFA2-2AF8-3072-9987E7AE256E}"/>
              </a:ext>
            </a:extLst>
          </p:cNvPr>
          <p:cNvCxnSpPr>
            <a:cxnSpLocks/>
          </p:cNvCxnSpPr>
          <p:nvPr/>
        </p:nvCxnSpPr>
        <p:spPr bwMode="auto">
          <a:xfrm>
            <a:off x="3231235" y="3215541"/>
            <a:ext cx="1692000" cy="0"/>
          </a:xfrm>
          <a:prstGeom prst="line">
            <a:avLst/>
          </a:prstGeom>
          <a:ln>
            <a:solidFill>
              <a:srgbClr val="003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56">
            <a:extLst>
              <a:ext uri="{FF2B5EF4-FFF2-40B4-BE49-F238E27FC236}">
                <a16:creationId xmlns:a16="http://schemas.microsoft.com/office/drawing/2014/main" id="{4ECD53AD-BC10-E670-1FF1-F06B891FEB29}"/>
              </a:ext>
            </a:extLst>
          </p:cNvPr>
          <p:cNvCxnSpPr/>
          <p:nvPr/>
        </p:nvCxnSpPr>
        <p:spPr bwMode="auto">
          <a:xfrm>
            <a:off x="4972052" y="2920842"/>
            <a:ext cx="2655" cy="2198349"/>
          </a:xfrm>
          <a:prstGeom prst="line">
            <a:avLst/>
          </a:prstGeom>
          <a:ln>
            <a:solidFill>
              <a:srgbClr val="0031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57">
            <a:extLst>
              <a:ext uri="{FF2B5EF4-FFF2-40B4-BE49-F238E27FC236}">
                <a16:creationId xmlns:a16="http://schemas.microsoft.com/office/drawing/2014/main" id="{DBAD6A9F-ED35-D451-3C12-D11DE07906AB}"/>
              </a:ext>
            </a:extLst>
          </p:cNvPr>
          <p:cNvCxnSpPr>
            <a:cxnSpLocks/>
          </p:cNvCxnSpPr>
          <p:nvPr/>
        </p:nvCxnSpPr>
        <p:spPr bwMode="auto">
          <a:xfrm>
            <a:off x="5021316" y="3215044"/>
            <a:ext cx="1269842" cy="0"/>
          </a:xfrm>
          <a:prstGeom prst="line">
            <a:avLst/>
          </a:prstGeom>
          <a:ln>
            <a:solidFill>
              <a:srgbClr val="003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126">
            <a:extLst>
              <a:ext uri="{FF2B5EF4-FFF2-40B4-BE49-F238E27FC236}">
                <a16:creationId xmlns:a16="http://schemas.microsoft.com/office/drawing/2014/main" id="{E9B1D771-54BF-A372-B529-5596CB729401}"/>
              </a:ext>
            </a:extLst>
          </p:cNvPr>
          <p:cNvSpPr txBox="1"/>
          <p:nvPr/>
        </p:nvSpPr>
        <p:spPr bwMode="auto">
          <a:xfrm>
            <a:off x="1949418" y="3262494"/>
            <a:ext cx="1328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/>
              <a:t>60.4 µs </a:t>
            </a:r>
          </a:p>
        </p:txBody>
      </p:sp>
      <p:sp>
        <p:nvSpPr>
          <p:cNvPr id="53" name="Textfeld 127">
            <a:extLst>
              <a:ext uri="{FF2B5EF4-FFF2-40B4-BE49-F238E27FC236}">
                <a16:creationId xmlns:a16="http://schemas.microsoft.com/office/drawing/2014/main" id="{37A0C042-A23F-40DA-B36E-8A9B6D5AEE6B}"/>
              </a:ext>
            </a:extLst>
          </p:cNvPr>
          <p:cNvSpPr txBox="1"/>
          <p:nvPr/>
        </p:nvSpPr>
        <p:spPr bwMode="auto">
          <a:xfrm>
            <a:off x="1957427" y="3480414"/>
            <a:ext cx="1317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7.5 </a:t>
            </a:r>
            <a:r>
              <a:rPr lang="de-DE" sz="1400" dirty="0"/>
              <a:t>µs</a:t>
            </a:r>
            <a:endParaRPr lang="en-US" sz="1400" dirty="0"/>
          </a:p>
        </p:txBody>
      </p:sp>
      <p:sp>
        <p:nvSpPr>
          <p:cNvPr id="59" name="Textfeld 68">
            <a:extLst>
              <a:ext uri="{FF2B5EF4-FFF2-40B4-BE49-F238E27FC236}">
                <a16:creationId xmlns:a16="http://schemas.microsoft.com/office/drawing/2014/main" id="{59612A64-8C93-C85D-F1F8-EFF4A85DF782}"/>
              </a:ext>
            </a:extLst>
          </p:cNvPr>
          <p:cNvSpPr txBox="1"/>
          <p:nvPr/>
        </p:nvSpPr>
        <p:spPr bwMode="auto">
          <a:xfrm>
            <a:off x="3293713" y="3250553"/>
            <a:ext cx="1680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/>
              <a:t>420</a:t>
            </a:r>
            <a:r>
              <a:rPr lang="de-DE" sz="1200" dirty="0"/>
              <a:t> </a:t>
            </a:r>
            <a:r>
              <a:rPr lang="de-DE" sz="1400" dirty="0" smtClean="0"/>
              <a:t>µs</a:t>
            </a:r>
            <a:endParaRPr lang="en-US" sz="1400" dirty="0"/>
          </a:p>
        </p:txBody>
      </p:sp>
      <p:sp>
        <p:nvSpPr>
          <p:cNvPr id="68" name="Textfeld 124">
            <a:extLst>
              <a:ext uri="{FF2B5EF4-FFF2-40B4-BE49-F238E27FC236}">
                <a16:creationId xmlns:a16="http://schemas.microsoft.com/office/drawing/2014/main" id="{27FA55EA-249D-13F6-758B-DD7F947F8ADE}"/>
              </a:ext>
            </a:extLst>
          </p:cNvPr>
          <p:cNvSpPr txBox="1"/>
          <p:nvPr/>
        </p:nvSpPr>
        <p:spPr bwMode="auto">
          <a:xfrm>
            <a:off x="4952756" y="2890533"/>
            <a:ext cx="140675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600" dirty="0" smtClean="0">
                <a:solidFill>
                  <a:srgbClr val="003160"/>
                </a:solidFill>
              </a:rPr>
              <a:t>Google </a:t>
            </a:r>
            <a:r>
              <a:rPr lang="de-DE" sz="1600" dirty="0" err="1" smtClean="0">
                <a:solidFill>
                  <a:srgbClr val="003160"/>
                </a:solidFill>
              </a:rPr>
              <a:t>Willow</a:t>
            </a:r>
            <a:r>
              <a:rPr lang="de-DE" sz="1600" dirty="0" smtClean="0">
                <a:solidFill>
                  <a:srgbClr val="003160"/>
                </a:solidFill>
              </a:rPr>
              <a:t> </a:t>
            </a:r>
            <a:endParaRPr lang="en-US" sz="1600" dirty="0">
              <a:solidFill>
                <a:srgbClr val="003160"/>
              </a:solidFill>
            </a:endParaRPr>
          </a:p>
        </p:txBody>
      </p:sp>
      <p:sp>
        <p:nvSpPr>
          <p:cNvPr id="69" name="Textfeld 126">
            <a:extLst>
              <a:ext uri="{FF2B5EF4-FFF2-40B4-BE49-F238E27FC236}">
                <a16:creationId xmlns:a16="http://schemas.microsoft.com/office/drawing/2014/main" id="{E9B1D771-54BF-A372-B529-5596CB729401}"/>
              </a:ext>
            </a:extLst>
          </p:cNvPr>
          <p:cNvSpPr txBox="1"/>
          <p:nvPr/>
        </p:nvSpPr>
        <p:spPr bwMode="auto">
          <a:xfrm>
            <a:off x="4979123" y="3249605"/>
            <a:ext cx="1320076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68 µs</a:t>
            </a:r>
            <a:endParaRPr lang="en-US" sz="1400" dirty="0"/>
          </a:p>
        </p:txBody>
      </p:sp>
      <p:sp>
        <p:nvSpPr>
          <p:cNvPr id="71" name="Textfeld 126">
            <a:extLst>
              <a:ext uri="{FF2B5EF4-FFF2-40B4-BE49-F238E27FC236}">
                <a16:creationId xmlns:a16="http://schemas.microsoft.com/office/drawing/2014/main" id="{E9B1D771-54BF-A372-B529-5596CB729401}"/>
              </a:ext>
            </a:extLst>
          </p:cNvPr>
          <p:cNvSpPr txBox="1"/>
          <p:nvPr/>
        </p:nvSpPr>
        <p:spPr bwMode="auto">
          <a:xfrm>
            <a:off x="4981778" y="3483030"/>
            <a:ext cx="1325430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89 µs</a:t>
            </a:r>
            <a:endParaRPr lang="en-US" sz="1400" dirty="0"/>
          </a:p>
        </p:txBody>
      </p:sp>
      <p:sp>
        <p:nvSpPr>
          <p:cNvPr id="79" name="Textfeld 68">
            <a:extLst>
              <a:ext uri="{FF2B5EF4-FFF2-40B4-BE49-F238E27FC236}">
                <a16:creationId xmlns:a16="http://schemas.microsoft.com/office/drawing/2014/main" id="{59612A64-8C93-C85D-F1F8-EFF4A85DF782}"/>
              </a:ext>
            </a:extLst>
          </p:cNvPr>
          <p:cNvSpPr txBox="1"/>
          <p:nvPr/>
        </p:nvSpPr>
        <p:spPr bwMode="auto">
          <a:xfrm>
            <a:off x="3281022" y="3489124"/>
            <a:ext cx="1686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540 </a:t>
            </a:r>
            <a:r>
              <a:rPr lang="de-DE" sz="1400" dirty="0"/>
              <a:t>µs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feld 120">
                <a:extLst>
                  <a:ext uri="{FF2B5EF4-FFF2-40B4-BE49-F238E27FC236}">
                    <a16:creationId xmlns:a16="http://schemas.microsoft.com/office/drawing/2014/main" id="{28543E4D-68BF-24BD-7971-781F66B6F29A}"/>
                  </a:ext>
                </a:extLst>
              </p:cNvPr>
              <p:cNvSpPr txBox="1"/>
              <p:nvPr/>
            </p:nvSpPr>
            <p:spPr bwMode="auto">
              <a:xfrm>
                <a:off x="311694" y="3700095"/>
                <a:ext cx="1404736" cy="327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400" b="0" i="1">
                          <a:latin typeface="Cambria Math"/>
                        </a:rPr>
                        <m:t>/</m:t>
                      </m:r>
                      <m:sSub>
                        <m:sSubPr>
                          <m:ctrlPr>
                            <a:rPr lang="de-DE" sz="1400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de-DE" sz="1400" b="0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de-DE" sz="1400" b="0" i="1">
                              <a:latin typeface="Cambria Math"/>
                            </a:rPr>
                            <m:t>𝑔𝑎𝑡𝑒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0" name="Textfeld 120">
                <a:extLst>
                  <a:ext uri="{FF2B5EF4-FFF2-40B4-BE49-F238E27FC236}">
                    <a16:creationId xmlns:a16="http://schemas.microsoft.com/office/drawing/2014/main" id="{28543E4D-68BF-24BD-7971-781F66B6F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694" y="3700095"/>
                <a:ext cx="1404736" cy="327564"/>
              </a:xfrm>
              <a:prstGeom prst="rect">
                <a:avLst/>
              </a:prstGeom>
              <a:blipFill>
                <a:blip r:embed="rId5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feld 68">
            <a:extLst>
              <a:ext uri="{FF2B5EF4-FFF2-40B4-BE49-F238E27FC236}">
                <a16:creationId xmlns:a16="http://schemas.microsoft.com/office/drawing/2014/main" id="{37B4AD80-9E41-8793-A72A-9F486BAB48E8}"/>
              </a:ext>
            </a:extLst>
          </p:cNvPr>
          <p:cNvSpPr txBox="1"/>
          <p:nvPr/>
        </p:nvSpPr>
        <p:spPr bwMode="auto">
          <a:xfrm>
            <a:off x="3288957" y="3704560"/>
            <a:ext cx="1685750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&gt; 5000</a:t>
            </a:r>
            <a:endParaRPr lang="en-US" sz="1400" dirty="0"/>
          </a:p>
        </p:txBody>
      </p:sp>
      <p:sp>
        <p:nvSpPr>
          <p:cNvPr id="82" name="Textfeld 111">
            <a:extLst>
              <a:ext uri="{FF2B5EF4-FFF2-40B4-BE49-F238E27FC236}">
                <a16:creationId xmlns:a16="http://schemas.microsoft.com/office/drawing/2014/main" id="{BC554933-4E8C-984A-CF4D-AE9532E87DEC}"/>
              </a:ext>
            </a:extLst>
          </p:cNvPr>
          <p:cNvSpPr txBox="1"/>
          <p:nvPr/>
        </p:nvSpPr>
        <p:spPr bwMode="auto">
          <a:xfrm>
            <a:off x="1960934" y="3732257"/>
            <a:ext cx="1318144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de-DE" sz="1400" dirty="0"/>
              <a:t>50</a:t>
            </a:r>
            <a:endParaRPr lang="en-US" sz="1400" dirty="0"/>
          </a:p>
        </p:txBody>
      </p:sp>
      <p:sp>
        <p:nvSpPr>
          <p:cNvPr id="103" name="Textfeld 111">
            <a:extLst>
              <a:ext uri="{FF2B5EF4-FFF2-40B4-BE49-F238E27FC236}">
                <a16:creationId xmlns:a16="http://schemas.microsoft.com/office/drawing/2014/main" id="{C238AFE4-CD0A-C261-A10E-BC498813CF2C}"/>
              </a:ext>
            </a:extLst>
          </p:cNvPr>
          <p:cNvSpPr txBox="1"/>
          <p:nvPr/>
        </p:nvSpPr>
        <p:spPr bwMode="auto">
          <a:xfrm>
            <a:off x="4973906" y="3702282"/>
            <a:ext cx="133330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&gt; 2100</a:t>
            </a:r>
            <a:endParaRPr lang="en-US" sz="1400" dirty="0"/>
          </a:p>
        </p:txBody>
      </p:sp>
      <p:sp>
        <p:nvSpPr>
          <p:cNvPr id="47" name="Textfeld 115">
            <a:extLst>
              <a:ext uri="{FF2B5EF4-FFF2-40B4-BE49-F238E27FC236}">
                <a16:creationId xmlns:a16="http://schemas.microsoft.com/office/drawing/2014/main" id="{2BC5C136-307F-F9FD-81B9-4603ED48C854}"/>
              </a:ext>
            </a:extLst>
          </p:cNvPr>
          <p:cNvSpPr txBox="1"/>
          <p:nvPr/>
        </p:nvSpPr>
        <p:spPr bwMode="auto">
          <a:xfrm>
            <a:off x="311694" y="3968213"/>
            <a:ext cx="1570637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 dirty="0"/>
              <a:t>1|2-Qu. Gate </a:t>
            </a:r>
            <a:r>
              <a:rPr lang="de-DE" sz="1400" dirty="0" err="1"/>
              <a:t>fid</a:t>
            </a:r>
            <a:r>
              <a:rPr lang="de-DE" sz="1400" dirty="0"/>
              <a:t>.</a:t>
            </a:r>
            <a:endParaRPr lang="en-US" sz="1400" dirty="0"/>
          </a:p>
        </p:txBody>
      </p:sp>
      <p:sp>
        <p:nvSpPr>
          <p:cNvPr id="48" name="Textfeld 68">
            <a:extLst>
              <a:ext uri="{FF2B5EF4-FFF2-40B4-BE49-F238E27FC236}">
                <a16:creationId xmlns:a16="http://schemas.microsoft.com/office/drawing/2014/main" id="{99F8A2CE-ACE9-1322-F709-954DB438047F}"/>
              </a:ext>
            </a:extLst>
          </p:cNvPr>
          <p:cNvSpPr txBox="1"/>
          <p:nvPr/>
        </p:nvSpPr>
        <p:spPr bwMode="auto">
          <a:xfrm>
            <a:off x="3288771" y="3963440"/>
            <a:ext cx="1680626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99.95 </a:t>
            </a:r>
            <a:r>
              <a:rPr lang="de-DE" sz="1400" dirty="0"/>
              <a:t>| 99.9 %</a:t>
            </a:r>
            <a:endParaRPr lang="en-US" sz="1400" dirty="0"/>
          </a:p>
        </p:txBody>
      </p:sp>
      <p:sp>
        <p:nvSpPr>
          <p:cNvPr id="49" name="Textfeld 111">
            <a:extLst>
              <a:ext uri="{FF2B5EF4-FFF2-40B4-BE49-F238E27FC236}">
                <a16:creationId xmlns:a16="http://schemas.microsoft.com/office/drawing/2014/main" id="{725567A1-A5CA-D78C-1FD1-2A3B3EB53D2C}"/>
              </a:ext>
            </a:extLst>
          </p:cNvPr>
          <p:cNvSpPr txBox="1"/>
          <p:nvPr/>
        </p:nvSpPr>
        <p:spPr bwMode="auto">
          <a:xfrm>
            <a:off x="1958340" y="3960611"/>
            <a:ext cx="1324627" cy="3048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de-DE" sz="1400" dirty="0"/>
              <a:t>99.5 | 97.8 % </a:t>
            </a:r>
            <a:endParaRPr lang="en-US" sz="1400" dirty="0"/>
          </a:p>
        </p:txBody>
      </p:sp>
      <p:sp>
        <p:nvSpPr>
          <p:cNvPr id="50" name="Textfeld 126">
            <a:extLst>
              <a:ext uri="{FF2B5EF4-FFF2-40B4-BE49-F238E27FC236}">
                <a16:creationId xmlns:a16="http://schemas.microsoft.com/office/drawing/2014/main" id="{E9B1D771-54BF-A372-B529-5596CB729401}"/>
              </a:ext>
            </a:extLst>
          </p:cNvPr>
          <p:cNvSpPr txBox="1"/>
          <p:nvPr/>
        </p:nvSpPr>
        <p:spPr bwMode="auto">
          <a:xfrm>
            <a:off x="5010935" y="3956291"/>
            <a:ext cx="1296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 smtClean="0"/>
              <a:t>99.96|99.86 %</a:t>
            </a:r>
            <a:endParaRPr lang="en-US" sz="1400" dirty="0"/>
          </a:p>
        </p:txBody>
      </p:sp>
      <p:sp>
        <p:nvSpPr>
          <p:cNvPr id="51" name="Textfeld 68">
            <a:extLst>
              <a:ext uri="{FF2B5EF4-FFF2-40B4-BE49-F238E27FC236}">
                <a16:creationId xmlns:a16="http://schemas.microsoft.com/office/drawing/2014/main" id="{C350EA84-C547-E9FC-7151-54DBB2A64D59}"/>
              </a:ext>
            </a:extLst>
          </p:cNvPr>
          <p:cNvSpPr txBox="1"/>
          <p:nvPr/>
        </p:nvSpPr>
        <p:spPr bwMode="auto">
          <a:xfrm>
            <a:off x="3288771" y="4218794"/>
            <a:ext cx="1683281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/>
              <a:t>&gt; 98 %</a:t>
            </a:r>
            <a:endParaRPr lang="en-US" sz="1400" dirty="0"/>
          </a:p>
        </p:txBody>
      </p:sp>
      <p:sp>
        <p:nvSpPr>
          <p:cNvPr id="54" name="Textfeld 111">
            <a:extLst>
              <a:ext uri="{FF2B5EF4-FFF2-40B4-BE49-F238E27FC236}">
                <a16:creationId xmlns:a16="http://schemas.microsoft.com/office/drawing/2014/main" id="{2240A350-570A-FC9C-DFC0-283AF5B14E0B}"/>
              </a:ext>
            </a:extLst>
          </p:cNvPr>
          <p:cNvSpPr txBox="1"/>
          <p:nvPr/>
        </p:nvSpPr>
        <p:spPr bwMode="auto">
          <a:xfrm>
            <a:off x="1953370" y="4216176"/>
            <a:ext cx="132765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de-DE" sz="1400" dirty="0"/>
              <a:t>&gt; 90 %</a:t>
            </a:r>
            <a:endParaRPr lang="en-US" sz="1400" dirty="0"/>
          </a:p>
        </p:txBody>
      </p:sp>
      <p:sp>
        <p:nvSpPr>
          <p:cNvPr id="55" name="Textfeld 126">
            <a:extLst>
              <a:ext uri="{FF2B5EF4-FFF2-40B4-BE49-F238E27FC236}">
                <a16:creationId xmlns:a16="http://schemas.microsoft.com/office/drawing/2014/main" id="{E9B1D771-54BF-A372-B529-5596CB729401}"/>
              </a:ext>
            </a:extLst>
          </p:cNvPr>
          <p:cNvSpPr txBox="1"/>
          <p:nvPr/>
        </p:nvSpPr>
        <p:spPr bwMode="auto">
          <a:xfrm>
            <a:off x="4979262" y="4208815"/>
            <a:ext cx="1327946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&gt; 99.33 %</a:t>
            </a:r>
            <a:endParaRPr lang="en-US" sz="1400" dirty="0"/>
          </a:p>
        </p:txBody>
      </p:sp>
      <p:sp>
        <p:nvSpPr>
          <p:cNvPr id="56" name="Textfeld 114">
            <a:extLst>
              <a:ext uri="{FF2B5EF4-FFF2-40B4-BE49-F238E27FC236}">
                <a16:creationId xmlns:a16="http://schemas.microsoft.com/office/drawing/2014/main" id="{D2A0FB5A-C63F-8891-6C04-F3E48330B368}"/>
              </a:ext>
            </a:extLst>
          </p:cNvPr>
          <p:cNvSpPr txBox="1"/>
          <p:nvPr/>
        </p:nvSpPr>
        <p:spPr bwMode="auto">
          <a:xfrm>
            <a:off x="311694" y="4209491"/>
            <a:ext cx="2060333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 dirty="0" err="1"/>
              <a:t>Readout</a:t>
            </a:r>
            <a:r>
              <a:rPr lang="de-DE" sz="1400" dirty="0"/>
              <a:t> </a:t>
            </a:r>
            <a:r>
              <a:rPr lang="de-DE" sz="1400" dirty="0" err="1"/>
              <a:t>fid</a:t>
            </a:r>
            <a:r>
              <a:rPr lang="de-DE" sz="1400" dirty="0"/>
              <a:t>.</a:t>
            </a:r>
            <a:endParaRPr lang="en-US" sz="1400" dirty="0"/>
          </a:p>
        </p:txBody>
      </p:sp>
      <p:sp>
        <p:nvSpPr>
          <p:cNvPr id="58" name="Rectangle: Rounded Corners 1255529995">
            <a:extLst>
              <a:ext uri="{FF2B5EF4-FFF2-40B4-BE49-F238E27FC236}">
                <a16:creationId xmlns:a16="http://schemas.microsoft.com/office/drawing/2014/main" id="{A038BFFC-48B1-5C8B-04DE-FD702C330CFF}"/>
              </a:ext>
            </a:extLst>
          </p:cNvPr>
          <p:cNvSpPr/>
          <p:nvPr/>
        </p:nvSpPr>
        <p:spPr>
          <a:xfrm>
            <a:off x="6876690" y="5970049"/>
            <a:ext cx="4925460" cy="252000"/>
          </a:xfrm>
          <a:prstGeom prst="roundRect">
            <a:avLst/>
          </a:prstGeom>
          <a:solidFill>
            <a:srgbClr val="0031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feld 57"/>
          <p:cNvSpPr txBox="1"/>
          <p:nvPr/>
        </p:nvSpPr>
        <p:spPr bwMode="auto">
          <a:xfrm>
            <a:off x="6487590" y="5155111"/>
            <a:ext cx="5698314" cy="1098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lnSpc>
                <a:spcPct val="112000"/>
              </a:lnSpc>
              <a:defRPr/>
            </a:pPr>
            <a:r>
              <a:rPr lang="en-GB" sz="1600" dirty="0">
                <a:latin typeface="Barlow"/>
              </a:rPr>
              <a:t>Multiplexed readout for 5 qubits demonstrated</a:t>
            </a:r>
            <a:r>
              <a:rPr lang="en-GB" sz="1600" dirty="0">
                <a:solidFill>
                  <a:srgbClr val="FF0000"/>
                </a:solidFill>
                <a:latin typeface="Barlow"/>
              </a:rPr>
              <a:t/>
            </a:r>
            <a:br>
              <a:rPr lang="en-GB" sz="1600" dirty="0">
                <a:solidFill>
                  <a:srgbClr val="FF0000"/>
                </a:solidFill>
                <a:latin typeface="Barlow"/>
              </a:rPr>
            </a:br>
            <a:r>
              <a:rPr lang="en-GB" sz="1200" dirty="0">
                <a:latin typeface="Barlow"/>
              </a:rPr>
              <a:t>(limited by individual fidelities)</a:t>
            </a:r>
            <a:endParaRPr dirty="0"/>
          </a:p>
          <a:p>
            <a:pPr marL="0" lvl="1" algn="ctr">
              <a:lnSpc>
                <a:spcPct val="112000"/>
              </a:lnSpc>
              <a:defRPr/>
            </a:pPr>
            <a:r>
              <a:rPr lang="en-GB" sz="1600" dirty="0">
                <a:latin typeface="Barlow"/>
              </a:rPr>
              <a:t>Parametric amplifiers and Purcell-filters in development</a:t>
            </a:r>
            <a:endParaRPr lang="de-DE" sz="1600" b="0" i="1" dirty="0">
              <a:latin typeface="Cambria Math"/>
            </a:endParaRPr>
          </a:p>
          <a:p>
            <a:pPr marL="0" lvl="1" algn="ctr">
              <a:lnSpc>
                <a:spcPct val="112000"/>
              </a:lnSpc>
              <a:defRPr/>
            </a:pPr>
            <a:r>
              <a:rPr lang="en-GB" sz="1600" dirty="0">
                <a:solidFill>
                  <a:schemeClr val="bg1"/>
                </a:solidFill>
                <a:latin typeface="Barlow"/>
              </a:rPr>
              <a:t>Transfer to large chips in progress</a:t>
            </a:r>
            <a:endParaRPr sz="1600" dirty="0">
              <a:solidFill>
                <a:schemeClr val="bg1"/>
              </a:solidFill>
              <a:latin typeface="Barlow"/>
            </a:endParaRPr>
          </a:p>
        </p:txBody>
      </p:sp>
      <p:pic>
        <p:nvPicPr>
          <p:cNvPr id="61" name="Grafik 125708861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033757" y="3072374"/>
            <a:ext cx="4485116" cy="2175809"/>
          </a:xfrm>
          <a:prstGeom prst="rect">
            <a:avLst/>
          </a:prstGeom>
        </p:spPr>
      </p:pic>
      <p:sp>
        <p:nvSpPr>
          <p:cNvPr id="63" name="Rechteck 4">
            <a:extLst>
              <a:ext uri="{FF2B5EF4-FFF2-40B4-BE49-F238E27FC236}">
                <a16:creationId xmlns:a16="http://schemas.microsoft.com/office/drawing/2014/main" id="{884614BA-EE30-C94D-56BC-39E0B9A6E08D}"/>
              </a:ext>
            </a:extLst>
          </p:cNvPr>
          <p:cNvSpPr/>
          <p:nvPr/>
        </p:nvSpPr>
        <p:spPr bwMode="auto">
          <a:xfrm>
            <a:off x="304015" y="1562954"/>
            <a:ext cx="10657126" cy="338554"/>
          </a:xfrm>
          <a:prstGeom prst="rect">
            <a:avLst/>
          </a:prstGeom>
        </p:spPr>
        <p:txBody>
          <a:bodyPr wrap="square" lIns="46800">
            <a:spAutoFit/>
          </a:bodyPr>
          <a:lstStyle/>
          <a:p>
            <a:pPr marL="0" lvl="1">
              <a:spcAft>
                <a:spcPts val="300"/>
              </a:spcAft>
              <a:buClr>
                <a:schemeClr val="accent1"/>
              </a:buClr>
              <a:defRPr/>
            </a:pPr>
            <a:r>
              <a:rPr lang="en-AU" sz="1600" dirty="0" smtClean="0">
                <a:solidFill>
                  <a:srgbClr val="1D89B7"/>
                </a:solidFill>
                <a:ea typeface="Open Sans Regular" panose="020B0606030504020204" pitchFamily="34" charset="0"/>
                <a:cs typeface="Open Sans Regular" panose="020B0606030504020204" pitchFamily="34" charset="0"/>
              </a:rPr>
              <a:t>Fidelity: </a:t>
            </a:r>
            <a:r>
              <a:rPr lang="en-AU" sz="1600" dirty="0" smtClean="0">
                <a:ea typeface="Open Sans Regular" panose="020B0606030504020204" pitchFamily="34" charset="0"/>
                <a:cs typeface="Open Sans Regular" panose="020B0606030504020204" pitchFamily="34" charset="0"/>
              </a:rPr>
              <a:t>Above 90 % on 17-qubit QPU (multiplexed); up to 98 %, improvements ongoing</a:t>
            </a:r>
            <a:endParaRPr lang="en-AU" sz="1600" dirty="0">
              <a:ea typeface="Open Sans Regular" panose="020B0606030504020204" pitchFamily="34" charset="0"/>
              <a:cs typeface="Open Sans Regular" panose="020B0606030504020204" pitchFamily="34" charset="0"/>
            </a:endParaRPr>
          </a:p>
        </p:txBody>
      </p:sp>
      <p:sp>
        <p:nvSpPr>
          <p:cNvPr id="64" name="TextBox 3">
            <a:extLst>
              <a:ext uri="{FF2B5EF4-FFF2-40B4-BE49-F238E27FC236}">
                <a16:creationId xmlns:a16="http://schemas.microsoft.com/office/drawing/2014/main" id="{F53278BF-9BAA-3576-17AE-FCBF4B3405AF}"/>
              </a:ext>
            </a:extLst>
          </p:cNvPr>
          <p:cNvSpPr txBox="1"/>
          <p:nvPr/>
        </p:nvSpPr>
        <p:spPr bwMode="auto">
          <a:xfrm>
            <a:off x="304015" y="1077809"/>
            <a:ext cx="11974286" cy="438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lvl="1">
              <a:spcAft>
                <a:spcPts val="300"/>
              </a:spcAft>
              <a:buClr>
                <a:schemeClr val="accent1"/>
              </a:buClr>
              <a:defRPr/>
            </a:pPr>
            <a:r>
              <a:rPr lang="de-DE" sz="2000" dirty="0" err="1">
                <a:solidFill>
                  <a:srgbClr val="1D89B7"/>
                </a:solidFill>
                <a:ea typeface="Open Sans Regular" panose="020B0606030504020204" pitchFamily="34" charset="0"/>
                <a:cs typeface="Open Sans Regular" panose="020B0606030504020204" pitchFamily="34" charset="0"/>
              </a:rPr>
              <a:t>Readout</a:t>
            </a:r>
            <a:endParaRPr lang="en-US" sz="2000" dirty="0">
              <a:ea typeface="Open Sans Regular" panose="020B0606030504020204" pitchFamily="34" charset="0"/>
              <a:cs typeface="Open Sans Regular" panose="020B06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feld 116">
                <a:extLst>
                  <a:ext uri="{FF2B5EF4-FFF2-40B4-BE49-F238E27FC236}">
                    <a16:creationId xmlns:a16="http://schemas.microsoft.com/office/drawing/2014/main" id="{6BBEC35F-D9DA-5246-E5B6-114E939CA47C}"/>
                  </a:ext>
                </a:extLst>
              </p:cNvPr>
              <p:cNvSpPr txBox="1"/>
              <p:nvPr/>
            </p:nvSpPr>
            <p:spPr bwMode="auto">
              <a:xfrm>
                <a:off x="309039" y="4429684"/>
                <a:ext cx="1435762" cy="315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400" b="0" i="0" smtClean="0">
                          <a:latin typeface="Cambria Math" panose="02040503050406030204" pitchFamily="18" charset="0"/>
                          <a:ea typeface="Cambria Math"/>
                          <a:cs typeface="Cambria Math"/>
                        </a:rPr>
                        <m:t>Connectivity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5" name="Textfeld 116">
                <a:extLst>
                  <a:ext uri="{FF2B5EF4-FFF2-40B4-BE49-F238E27FC236}">
                    <a16:creationId xmlns:a16="http://schemas.microsoft.com/office/drawing/2014/main" id="{6BBEC35F-D9DA-5246-E5B6-114E939CA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039" y="4429684"/>
                <a:ext cx="1435762" cy="315064"/>
              </a:xfrm>
              <a:prstGeom prst="rect">
                <a:avLst/>
              </a:prstGeom>
              <a:blipFill>
                <a:blip r:embed="rId7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feld 120">
                <a:extLst>
                  <a:ext uri="{FF2B5EF4-FFF2-40B4-BE49-F238E27FC236}">
                    <a16:creationId xmlns:a16="http://schemas.microsoft.com/office/drawing/2014/main" id="{28543E4D-68BF-24BD-7971-781F66B6F29A}"/>
                  </a:ext>
                </a:extLst>
              </p:cNvPr>
              <p:cNvSpPr txBox="1"/>
              <p:nvPr/>
            </p:nvSpPr>
            <p:spPr bwMode="auto">
              <a:xfrm>
                <a:off x="310535" y="4676112"/>
                <a:ext cx="144092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400" i="0" smtClean="0">
                          <a:latin typeface="Cambria Math" panose="02040503050406030204" pitchFamily="18" charset="0"/>
                          <a:ea typeface="Cambria Math"/>
                          <a:cs typeface="Cambria Math"/>
                        </a:rPr>
                        <m:t>#</m:t>
                      </m:r>
                      <m:r>
                        <a:rPr lang="de-DE" sz="1400" b="0" i="0" smtClean="0">
                          <a:latin typeface="Cambria Math" panose="02040503050406030204" pitchFamily="18" charset="0"/>
                          <a:ea typeface="Cambria Math"/>
                          <a:cs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1400" b="0" i="0" smtClean="0">
                          <a:latin typeface="Cambria Math" panose="02040503050406030204" pitchFamily="18" charset="0"/>
                          <a:ea typeface="Cambria Math"/>
                          <a:cs typeface="Cambria Math"/>
                        </a:rPr>
                        <m:t>Qubits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6" name="Textfeld 120">
                <a:extLst>
                  <a:ext uri="{FF2B5EF4-FFF2-40B4-BE49-F238E27FC236}">
                    <a16:creationId xmlns:a16="http://schemas.microsoft.com/office/drawing/2014/main" id="{28543E4D-68BF-24BD-7971-781F66B6F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0535" y="4676112"/>
                <a:ext cx="1440922" cy="307777"/>
              </a:xfrm>
              <a:prstGeom prst="rect">
                <a:avLst/>
              </a:prstGeom>
              <a:blipFill>
                <a:blip r:embed="rId8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feld 111">
            <a:extLst>
              <a:ext uri="{FF2B5EF4-FFF2-40B4-BE49-F238E27FC236}">
                <a16:creationId xmlns:a16="http://schemas.microsoft.com/office/drawing/2014/main" id="{C238AFE4-CD0A-C261-A10E-BC498813CF2C}"/>
              </a:ext>
            </a:extLst>
          </p:cNvPr>
          <p:cNvSpPr txBox="1"/>
          <p:nvPr/>
        </p:nvSpPr>
        <p:spPr bwMode="auto">
          <a:xfrm>
            <a:off x="1959618" y="4465655"/>
            <a:ext cx="1328181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4-way</a:t>
            </a:r>
            <a:endParaRPr lang="en-US" sz="1400" dirty="0"/>
          </a:p>
        </p:txBody>
      </p:sp>
      <p:sp>
        <p:nvSpPr>
          <p:cNvPr id="70" name="Textfeld 68">
            <a:extLst>
              <a:ext uri="{FF2B5EF4-FFF2-40B4-BE49-F238E27FC236}">
                <a16:creationId xmlns:a16="http://schemas.microsoft.com/office/drawing/2014/main" id="{37B4AD80-9E41-8793-A72A-9F486BAB48E8}"/>
              </a:ext>
            </a:extLst>
          </p:cNvPr>
          <p:cNvSpPr txBox="1"/>
          <p:nvPr/>
        </p:nvSpPr>
        <p:spPr bwMode="auto">
          <a:xfrm>
            <a:off x="3288771" y="4687742"/>
            <a:ext cx="1683281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1-2</a:t>
            </a:r>
            <a:endParaRPr lang="en-US" sz="1400" dirty="0"/>
          </a:p>
        </p:txBody>
      </p:sp>
      <p:sp>
        <p:nvSpPr>
          <p:cNvPr id="72" name="Textfeld 111">
            <a:extLst>
              <a:ext uri="{FF2B5EF4-FFF2-40B4-BE49-F238E27FC236}">
                <a16:creationId xmlns:a16="http://schemas.microsoft.com/office/drawing/2014/main" id="{BC554933-4E8C-984A-CF4D-AE9532E87DEC}"/>
              </a:ext>
            </a:extLst>
          </p:cNvPr>
          <p:cNvSpPr txBox="1"/>
          <p:nvPr/>
        </p:nvSpPr>
        <p:spPr bwMode="auto">
          <a:xfrm>
            <a:off x="1955315" y="4685124"/>
            <a:ext cx="1331325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17</a:t>
            </a:r>
            <a:endParaRPr lang="en-US" sz="1400" dirty="0"/>
          </a:p>
        </p:txBody>
      </p:sp>
      <p:sp>
        <p:nvSpPr>
          <p:cNvPr id="73" name="Textfeld 126">
            <a:extLst>
              <a:ext uri="{FF2B5EF4-FFF2-40B4-BE49-F238E27FC236}">
                <a16:creationId xmlns:a16="http://schemas.microsoft.com/office/drawing/2014/main" id="{E9B1D771-54BF-A372-B529-5596CB729401}"/>
              </a:ext>
            </a:extLst>
          </p:cNvPr>
          <p:cNvSpPr txBox="1"/>
          <p:nvPr/>
        </p:nvSpPr>
        <p:spPr bwMode="auto">
          <a:xfrm>
            <a:off x="4973906" y="4434636"/>
            <a:ext cx="1325293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4-way</a:t>
            </a:r>
            <a:endParaRPr lang="en-US" sz="1400" dirty="0"/>
          </a:p>
        </p:txBody>
      </p:sp>
      <p:sp>
        <p:nvSpPr>
          <p:cNvPr id="74" name="Textfeld 126">
            <a:extLst>
              <a:ext uri="{FF2B5EF4-FFF2-40B4-BE49-F238E27FC236}">
                <a16:creationId xmlns:a16="http://schemas.microsoft.com/office/drawing/2014/main" id="{E9B1D771-54BF-A372-B529-5596CB729401}"/>
              </a:ext>
            </a:extLst>
          </p:cNvPr>
          <p:cNvSpPr txBox="1"/>
          <p:nvPr/>
        </p:nvSpPr>
        <p:spPr bwMode="auto">
          <a:xfrm>
            <a:off x="4979123" y="4692866"/>
            <a:ext cx="1320076" cy="30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dirty="0" smtClean="0"/>
              <a:t>105</a:t>
            </a:r>
            <a:endParaRPr lang="en-US" sz="1400" dirty="0"/>
          </a:p>
        </p:txBody>
      </p:sp>
      <p:sp>
        <p:nvSpPr>
          <p:cNvPr id="75" name="Textfeld 111">
            <a:extLst>
              <a:ext uri="{FF2B5EF4-FFF2-40B4-BE49-F238E27FC236}">
                <a16:creationId xmlns:a16="http://schemas.microsoft.com/office/drawing/2014/main" id="{C238AFE4-CD0A-C261-A10E-BC498813CF2C}"/>
              </a:ext>
            </a:extLst>
          </p:cNvPr>
          <p:cNvSpPr txBox="1"/>
          <p:nvPr/>
        </p:nvSpPr>
        <p:spPr bwMode="auto">
          <a:xfrm>
            <a:off x="3287613" y="4451959"/>
            <a:ext cx="168328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de-DE" sz="1400" dirty="0"/>
              <a:t>2</a:t>
            </a:r>
            <a:r>
              <a:rPr lang="de-DE" sz="1400" dirty="0" smtClean="0"/>
              <a:t>-way</a:t>
            </a:r>
            <a:endParaRPr lang="en-US" sz="1400" dirty="0"/>
          </a:p>
        </p:txBody>
      </p:sp>
      <p:sp>
        <p:nvSpPr>
          <p:cNvPr id="2" name="Rechteck 1"/>
          <p:cNvSpPr/>
          <p:nvPr/>
        </p:nvSpPr>
        <p:spPr>
          <a:xfrm>
            <a:off x="7780020" y="3120390"/>
            <a:ext cx="948690" cy="124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2" name="Textfeld 57">
            <a:extLst>
              <a:ext uri="{FF2B5EF4-FFF2-40B4-BE49-F238E27FC236}">
                <a16:creationId xmlns:a16="http://schemas.microsoft.com/office/drawing/2014/main" id="{94F13C95-D7BC-1A2C-3810-F943B8BED709}"/>
              </a:ext>
            </a:extLst>
          </p:cNvPr>
          <p:cNvSpPr txBox="1"/>
          <p:nvPr/>
        </p:nvSpPr>
        <p:spPr bwMode="auto">
          <a:xfrm>
            <a:off x="7213601" y="2897557"/>
            <a:ext cx="5634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 dirty="0" err="1">
                <a:solidFill>
                  <a:srgbClr val="003160"/>
                </a:solidFill>
              </a:rPr>
              <a:t>Readout</a:t>
            </a:r>
            <a:endParaRPr lang="en-GB" sz="1600" dirty="0">
              <a:solidFill>
                <a:srgbClr val="003160"/>
              </a:solidFill>
            </a:endParaRPr>
          </a:p>
        </p:txBody>
      </p:sp>
      <p:sp>
        <p:nvSpPr>
          <p:cNvPr id="76" name="Slide Number Placeholder 2">
            <a:extLst>
              <a:ext uri="{FF2B5EF4-FFF2-40B4-BE49-F238E27FC236}">
                <a16:creationId xmlns:a16="http://schemas.microsoft.com/office/drawing/2014/main" id="{810848B0-B36C-09A5-F702-284EF1059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720" y="6597955"/>
            <a:ext cx="2743200" cy="184666"/>
          </a:xfrm>
        </p:spPr>
        <p:txBody>
          <a:bodyPr/>
          <a:lstStyle/>
          <a:p>
            <a:fld id="{529A013B-BC91-46CD-BFBD-E08E470173C1}" type="slidenum">
              <a:rPr lang="en-US" smtClean="0"/>
              <a:t>26</a:t>
            </a:fld>
            <a:endParaRPr lang="en-US" dirty="0"/>
          </a:p>
        </p:txBody>
      </p:sp>
      <p:sp>
        <p:nvSpPr>
          <p:cNvPr id="78" name="Textfeld 14">
            <a:extLst>
              <a:ext uri="{FF2B5EF4-FFF2-40B4-BE49-F238E27FC236}">
                <a16:creationId xmlns:a16="http://schemas.microsoft.com/office/drawing/2014/main" id="{F625CCCF-14AA-7EE9-C097-5022245812A8}"/>
              </a:ext>
            </a:extLst>
          </p:cNvPr>
          <p:cNvSpPr txBox="1"/>
          <p:nvPr/>
        </p:nvSpPr>
        <p:spPr>
          <a:xfrm>
            <a:off x="262736" y="6340598"/>
            <a:ext cx="9551376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1" i="0" u="none" strike="noStrike" cap="none" spc="0" normalizeH="0" baseline="0">
                <a:ln>
                  <a:noFill/>
                </a:ln>
                <a:solidFill>
                  <a:srgbClr val="003F69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sz="1400" b="0" dirty="0">
                <a:solidFill>
                  <a:schemeClr val="bg2">
                    <a:lumMod val="90000"/>
                  </a:schemeClr>
                </a:solidFill>
                <a:latin typeface="+mn-lt"/>
                <a:hlinkClick r:id="rId9"/>
              </a:rPr>
              <a:t>https://quantumai.google/static/site-assets/downloads/willow-spec-sheet.pdf</a:t>
            </a:r>
            <a:endParaRPr lang="en-US" sz="1400" b="0" dirty="0">
              <a:solidFill>
                <a:schemeClr val="bg2">
                  <a:lumMod val="9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52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5" grpId="0"/>
      <p:bldP spid="66" grpId="0"/>
      <p:bldP spid="67" grpId="0"/>
      <p:bldP spid="70" grpId="0"/>
      <p:bldP spid="72" grpId="0"/>
      <p:bldP spid="73" grpId="0"/>
      <p:bldP spid="74" grpId="0"/>
      <p:bldP spid="7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nhaltsplatzhalter 7"/>
          <p:cNvPicPr>
            <a:picLocks noChangeAspect="1"/>
          </p:cNvPicPr>
          <p:nvPr/>
        </p:nvPicPr>
        <p:blipFill rotWithShape="1">
          <a:blip r:embed="rId3"/>
          <a:srcRect l="11692" r="9071" b="23518"/>
          <a:stretch/>
        </p:blipFill>
        <p:spPr>
          <a:xfrm>
            <a:off x="7205359" y="855238"/>
            <a:ext cx="4838939" cy="3381095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04800" y="960698"/>
            <a:ext cx="6717480" cy="55013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sz="2000" dirty="0" smtClean="0">
              <a:latin typeface="+mn-lt"/>
            </a:endParaRPr>
          </a:p>
          <a:p>
            <a:pPr marL="0" indent="0">
              <a:buNone/>
            </a:pPr>
            <a:r>
              <a:rPr lang="en-AU" sz="2000" dirty="0" smtClean="0">
                <a:latin typeface="+mn-lt"/>
              </a:rPr>
              <a:t>Scaling up the number of qubits requires additional technology and precision</a:t>
            </a:r>
          </a:p>
          <a:p>
            <a:pPr marL="0" indent="0">
              <a:buNone/>
            </a:pPr>
            <a:endParaRPr lang="en-AU" sz="2000" dirty="0" smtClean="0">
              <a:latin typeface="+mn-lt"/>
            </a:endParaRPr>
          </a:p>
          <a:p>
            <a:r>
              <a:rPr lang="en-AU" sz="2000" dirty="0" smtClean="0">
                <a:latin typeface="+mn-lt"/>
              </a:rPr>
              <a:t>Air bridges allow crossing of lines</a:t>
            </a:r>
          </a:p>
          <a:p>
            <a:pPr marL="0" indent="0">
              <a:buNone/>
            </a:pPr>
            <a:endParaRPr lang="en-AU" sz="2000" dirty="0" smtClean="0">
              <a:latin typeface="+mn-lt"/>
            </a:endParaRPr>
          </a:p>
          <a:p>
            <a:pPr marL="0" indent="0">
              <a:buNone/>
            </a:pPr>
            <a:endParaRPr lang="en-AU" sz="2000" dirty="0" smtClean="0">
              <a:latin typeface="+mn-lt"/>
            </a:endParaRPr>
          </a:p>
          <a:p>
            <a:pPr marL="0" indent="0">
              <a:buNone/>
            </a:pPr>
            <a:endParaRPr lang="en-AU" sz="2000" dirty="0">
              <a:latin typeface="+mn-lt"/>
            </a:endParaRPr>
          </a:p>
          <a:p>
            <a:pPr marL="0" indent="0">
              <a:buNone/>
            </a:pPr>
            <a:endParaRPr lang="en-AU" sz="2000" dirty="0" smtClean="0">
              <a:latin typeface="+mn-lt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758A-BCA1-4127-8AE0-357E63FD9404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+mn-lt"/>
              </a:rPr>
              <a:t>Scaling up to 100 qubits</a:t>
            </a:r>
            <a:endParaRPr lang="en-AU" dirty="0">
              <a:latin typeface="+mn-lt"/>
            </a:endParaRPr>
          </a:p>
        </p:txBody>
      </p:sp>
      <p:sp>
        <p:nvSpPr>
          <p:cNvPr id="7" name="AutoShape 2" descr="data:image/png;base64,iVBORw0KGgoAAAANSUhEUgAAAxwAAAE9CAYAAACBaGSyAAAgAElEQVR4Xuy9Z69uyXUmVueedHNOnYM6sMkmKVIaYuSBv9jC+Bf4i/+VYcAw5stAhjEyjJEx8syIM5YVKMmSKGay2VEd2DncvjmedL2eFarWXnvV3vtcNinJ9tu8PO+7Q4WVU1Wt/PjHP72/srJS7t+/X/DBd3z29vYGv+2ef5YfcB9rg1opBw60NvFIuxffyttY+ry9HZ/HbAbXaH4HDhzIx5vM34/Z3kN7+Gcw8n3jOp7DP//caFz6vsE3wsbg6/GRwSJe82OK44s4svu+DevXvzuFA08HDGsiG4PNKuGffhS5Tt+FpOoH72L+2TjsoalxZPD3cMxp1HC/Qv0KbfN4QRNK+0bjPXr1ODlAkzNc23t2fy/MN2tvKZwnuYXGsOLGjmcNrsAHTTSl1djmgHaozfsONzZ2T9cZnNCG4XVyzDM3p2hiig8yeC4d0xS/LJlLNq45HjQYGr6ibPL3szFYnwdUdjHNhwcTMlwyncobGZ1EPdGTb5W/VJ/09Ea8nsm9rT2ZmclVzHlX9ZPJHLQDGGLOe4EnDBcRJ0LT4BOSA8Qw3P4IikMoEJXjhXpR+mds0fsiV0YCzzUx0CHgNe2vjVEe3o1zQKvoR+UqXrNHBvOiZw6siKwDHGL7oDfWVeBXmv/q6mqV22gPc/Dwinxl4+/RJPMcYKHzMnyafuzRlI0JY+7JgDk9zNB073sdY/1WelU4+r48D3q6rjQJ8CsdRlqSect9o0MgzMOLn/A4NGpRHolj9LQ9pYvxnh+jEmQFNXAdeSLiAbDqzd/aN3nq3/X4Zco3fldY+HdHNANc4aLy7WAe3kZg9oeyk3lEuW7caLLE//Vt+vFldBifrfJG7Uaj4d6cM57o9cPXjZcdTXl5mMmrOEZpp8mRAQ2BoTu05ccV+5mS8QP5peNmHaQNGs1W28jNkfH2k5/8LOophUVzQOIAMsQtZYgMKZmxsISo8Yw33O0dQ5pnMgAlGze/H5AyRTgi5FOQDQR1ShiKoAFRuM4yAbmkHT/vHoHP4Se2sfR5gwYbuPqBMW4fGN+RibK2We8H+LDB7Cbk34vKJ87bCL+90xyOAzpA/8wcDUbasTlmAsI7HBnvTDH0FH9kShDjyNozh6NHDxl/4Zq190UZ4RHXWbs9YzTDKagE7LqUPj1ssrF4A8X3t4Qeerz5ILCbeicL/lR+9fwRABYdDptrbC+ba4aTjNZTXk4c+IyuezQYnzWHwxS0GXbVuSYjeY+cEsiEtbW1wet1fKp8B8Z0GQeg7pcWjIg8z7+jwyEmKPdZlbG228cpDAF5refgwMdinWXBMDMegpEykksa8MrgbeOzd9gw1kCByd/94GkJD97HRBwhDmDiOo2yLTNuvXPAtCwIGeE7PmfzxaPmqBpscc87YdzYAiOtdhocQ4ZpCGwupXM/biUoCRpVCmst4Vlv+yyVOZkuXoLHaMRP0QmPheBi9lfUT4I3QVx6z133hqygWwJb7Eor7C3oEnmhxwNTz9XxJHRg7RmsR3LUdZhbiA5/PEf9PTRyhAQdH3uZZWP3vNydp3M4RrQVX5pxThDE2CM527NdPA153rXgQ32v53B4wsyMpkjgc0Sb3c+YZEqB7c8wcW7BhALcj8ORZSUGwA1OzZwyjvcf1OEYMa0TmBnuZoWFY/ipZ+0eq1yvVBy3cf+U7TIfzSvYOSaoAsVFGOaYvo5JIyENxmJciNE1FAdRufVo2Y9XYqkqNThwJcYBX3KwyOCf4WtKgGRwqm10HA6xi6LJ2SJQHq9eef2qHI4aTU6c9f3w9X7p2T8f8TqlRL1smpJtS+Xa3BynDIZKrcG4YeUzoeTG2B9y8xxtxrkJ7wwDN9kzkbYWyZBkbvZedTiU3yzK6R2OFu0HjTfHA9k6z+0WqJB5NLlksuEfvcPBbD001jwOfNZ1Cu4el8hyLP1Ew8K/l8kwwB9yyAeI6jsdh4MtMXWE5mgpijgbQ+Q3GzfPmxmncYc5HNZXtxIiAskZ1f5dyx4NHmcClWBJL9vQ04ceV9bmr8vh8Hibk2E2tkzOGn9VmdWRI4aVii9tdNQmoKnVCR7nGG/PjhK0D3lnjFINtAcamaJDT1seP0v5b0wnX4DDwVUKlMENGdQpXdaDBa77LIbHZW/uVU9otrPqGpRUeUR4hPQIJwOkMcVSorRBRwHpGSkymh9Pz3iIAtDai4qyMgd9WYqETKBmBDZpPDjFmvU7ZSBliM5w0es/E1xTTLH0XnQ4BsxpwTyNzFnp1RzzT8EwY4yxA1xFWzINiUpWo8OZbeaM9BRrNNIyo20KblPz8oJyCofcPqI8rqxkP3SQ0azNw2enluK/Jw88jo12ezSYyQ+TDVkWc2mflc+V73pOhu/f81mUJxF2U7Ijw6GXj3O0M6cceSzeUA/WF0dGJwz5Kfz26L/3TlQ8++HfOTpjh0ONUOsnRhe9bEbf+GfZjji2WvqqFVCGE0TwfPba02rFlWY4Km72keGwMaLc2HuK7bqU4zJaY+h+DkjufqbDx/JRDSt1BjiimpRRx24j3O13LNuJ+jbq4Ywu5+h9TFPNlUR73pZI26fJWIbDZFNmU0TnqMtDLttkcPLOimWQTJ74sqUoB/m3ynXja9ZS6uTPwabKJdfGHO97+dorD07lncvMZXye6cg4/pqVSGSW4caCwdye43/j78aTjUojz/KzA67OGWn0nseFvhLnsBQnmQ6xOUzJU9++f96CKJVenIOe4bxeAy2Fkn/f/9L5eFnreSVm3Lyuq3S0H4djTuZNEV/v3VnDil60Z/J1DxZxa8wZFUwGVLtmTG0awOpw/biiUIpGQ5zDUmU7RRy+j0yBLFHwPSUThUiGm56wypjuV+Fw8JhCSdUcDRkjCOy4gc4rbn0Sp3/bc5nD4eE1JcSX4H3qGd92hn9TXJV2zTjpGJW9NjIlYgI3cziiAukJ0Ox6hF1UtH5O+5Efc8rUlFaPx3xfBqeBUJ8JDEQcZGOfo4cpo8vG7+GTztk7Ul4xJjQR389kXKYkMibqKadIw1M6Yykv+TUcsb2RbKYHTKbDsF9bW2dDdHd3t+oRtMEGVnA4EA00+8ei3iN59w/kcEQDJVP6kSZ7vz1tWbsZX2a46zkcBif+6wxxfz0LqHiZHeVb7H/MT/tzOAbtWQDM8Um0Myxabsauh+eUTLTnkDmKBhn/VieiVtSwvhpm3Xv4mJN73mmZe9acDOvL8JPJgAEfmIGra1J6csXbKFG21mDIF+BwrLoKCE9jNq9/jA6H0UjMpnkai/K5m3lLHA57tmWBKXer63Qiz2X2wJTcrvdchg9jfSCHY8poWDQIeihTZFPvzhkaURD02gIgPROZAJtKM/soQk/gTTkcU8q4N86InAzmPZgYEy1xOJbiaz/PZYaGrRfIBM+KX/AJYyDxAZYquyWwbgzGajWdmncqJC3bcTg6Ds+cIJ8yNOeM0DlcZIppP/DLnBATQFwKkBSfeuUa++op3jZOWUwr/aZVXt0pT8F5DgdTBkGcw5T8icq3Z2jHSSzpwyuXKPSZeidKZ+rzrmNDHfcd5PAcXWX352A8JYf9+PfTd4a3bS0blHlh4Whb2JzB0OS44WB9fX2wjszGxvToZIRuc8FNGk9keInXRrJY13BM0aD1wWthOeOhmQ0zPHXhtw6Gx49SHG90xPZ9BL22r3PpzcPTWHRq5vDba9Ng53nAOzYZbccItq0BsFKOTIdDrlSjsvLKiBPrBeNlvBON60yG8vNujWejCVcLxk6qZKZ8xgDv4reVq3l6GjhnOrqBMwacKd6ibPK0lhmr5nBE+vVQiTDz7/T4KaN5xqmO1bc/ZXxa32acGtwaTw4V0CBLa2VY2pmHeZxfVDaezjNcR7VXLQJvzAfS8tbFnLwYwUQm3GMxvh5xH+kmo6kR9buAlOcxT0f7sUliudp+dcSKZTgygooCzf8edjQkuzmDaySgXb3m3ATmxrTEIIjzSAnQWUd+THHsGcVk8/fXvBGzpFykD/fxoisvMKyfniLJ5jVlfN2HYnTMDkHLyx41YpPBIoeX0MsUrvi9jsHv4RcdzCgwh33YguMho+f4qi3lQmFQ0sTiwcmPVq4Qx9OLaPTGjetLeCIzjD1e5tqw/ucyHJFmlgqrrH//buTruXnPzcffz2ATFeRce5OaYeJmxhuR7nM4ON4aDrb9QpQ24b0MllO8mfUf5ch+5x/huVQnZP34DEfP4YiqG/1brTyM1tWwmFxo4sEdDoa7WAUDmSiSYLgYvQc7hlFwOJrUcTNSHM85HBXvOq5M9vaMmCgrejpjKR3I3DTCoPa558NM9kc+RRs2rtzhYLOch9TaiyNsjtzI6KRH665HtSXPXsMdKc3Kqbh3cMa1KYfDSh+9YetxkUXmp3jW+hvNNmRKsja8tcZ4NjoGvMMLRkO26c4gqLHQ4aj40fbRJ89X+2K4Af5u7PaMx60Nzd7zMPfDHtCe3hjhPhj7PtvEC515LI2GmTYDbKLDYZkrPDZ6Vucc4ejnFHkza4PbTnDck689veplw1Idjr45qJHY63O7oNV5RofDDzAO1gsAD3sTFJU4Z3ZpiO164Tal+CNBeuB7Aq2T63iQPSSM5qTI9f1mQjxjahubza2n1KfmOzRimfUqKU8p9FgOMEeMnql7xAzi98svRREsdzji/HvKJ6M/g68Z61Ex2f3s3cE12RZGxy3iogd/GS8EMARjEolwDgfjBbCogmC8pbTnHdvFZGQkyYB4XFNGYKQ3U8pxLna9B6+Mbs3h6MmByAtLhdWckFzCk368GU8OYdZswSleMVhHvs7mJc94x7LH+e063omlC9HYioZHxP9AMUejoKN8puWKjG8JzI2G5mc6fCJrO6NbuzZFR37R+Bwus3nbNazpGMgdLY+q8sOtx+jJhpEOcvhohptgLDOqBzAw3EGBBx9FE8NpGz366eF8WsYNt/fu4cPTgafpxXTh5jr3Do+XnRVkDvJslujVYUvYqYzHNjAOm8OR9WtyOcscRRqOuI92T+Qp3Pft9ujBr5+xNrxN5Nv1cgrT9ztiWfuzQUylWVtjktKH4oslXmJgVtgIoQ/o1GyxON+qjyB7HDKsfcOF8Y63Y7x88A6HWUS1/K1DXF3Y0/NsLIfsSeNlsQIYB6Ftcx7kpt5FO+pg++xY1MExWDHHE/G+tbdU/1YZF/SF4WQk11yHUzo/6s25eYwyHD2m9NeXGjBLn4tt9/ryAmBKGExNegqwUWBEr9sYIs6rp1ynlPVSg7JHUL35VwKAHFBhMZpXYqTMKnLwVCcDOIcLD4eBwg/RwZ5iNHxGIRzxPEf8bRwMmdnMgSa2azd9nEl77WP78U8bHVl7+xUgPX6dor14z//2GY45fMzxWZzLFI0t6Ss+k80jRhmn+GwK1nNyYk6wLpWjPRrOFGw1cNxLoyib4/nI90vGvAQPS9rpzT8zXub0hJVU+fl4mZCOh2ML6rzTA5wdIHmzRuVV+EiEdci3vqTKtxmjz7hX8eMdDo742vqx/UFpicPhjYwMZlO44+d1xy4vr3E9WzD8RcihjLaXtMvjewCHQ/TzqFe+MAWbOf01wqQFhdwCXHsmg+0cJdSAhG4hbHLNZyLm5ISHK69XEiKd7Hqp/Jt0xrSf2FYsvWEcaHlaNq+eQ1DfcXMZBeo0qDPraE1AI8te8JicHJl0OFzbGa3F+WWwn5ODfvhL+Kgng6dk837e8Xy1VG9MOhxG+HGh2H4AM8dsvftzAI0GQWbMiAAaRowHBnnwaqNg4jcRydeMjYdDtoC9xzQ94opCaqDI+OaUyBlCrmds98bUE2DD6y2K5JnNH4/laSHrK9JK9rzN2yIaUzRhfWR9ZTDIaTU6HIN4S+i+3fN4HDNYE4P37+8K9mYEfjbPJYJpjqd6zG/8POVwDNZwJI7pXN+epuP8Iy9m9O/bz+bh25iah6/RHvcjfLVU4U7x7xJB6+G+1JHxfaaZsDapSmuzBmeSPYsybyl+43P70QkZPGVoI2uRu9li/13vucgrrtYShSRqG2mFn9e6epE1UlJV4YZEpQK76g62fVsEtDdG5ndh+lFkRhwZPT8g8NRIRMRMgEVMrQO+j4GOy4jaWqkxHE2TRIM41rozwHW+jFP9nfFyj396NN4zxDLaqdHhgUOnVKcgiNlGwZngq5WuaFkW8OzLfx1OTZf3FuUO+I/xoXZFCJhV2CkdYF5VX3mGiXaH/h4tunUcYXOyjMOUjI9yNsNdzQIZ39AYuLyMSdjzRE63LNNsTt4Z0O/GP9M6s4XpjGKtzSjbLWtgMMbzMXPsMwo2NBtHzUa48QmaGtPXA285cNBoLR5iOcCpp4HWqce20KPf2t/ZlIMHZ34MYKNn6MzpH4x14PwlOt14PHVQ3fOZdK79u+f84Z1tSmqH+3M4oqCw35mh0BMeIp9yIy3ea/Q6jjbPGWtZH9n4e2M3xjU5HnGdtZ/VqWVw8NeEcXDA0n5I65d7dooIPSPPEevUKHZD7ewvN2Jh/CURiuhw+H4jvZpAifjQ3E+VKO2EYIyj7Umf0c48nWBB4i/vcBiveKXV47k5GnxQ3PAp5rkN+KBNpu9NKc8H7WgKd95+rLZL0lGmuJfQRJRzxnO9eWZO+FJx4cczJZN7cFwiAzLnPsrupc5lxj8y/3EJnLW5BXaKi6q1IT82zKUu0hUkpNPGMyxvduV+hUHicNTDw+uE+wxRYaCpYPvN2+2q8Rlpocqz6k/pF7deLnUKAJKgVCIup3A752xHuTOnjzM5vIR3lzgtjcbHLcb3a1mVK+uuBheLs5Z9ttYyPo88nNEt3hMnL1+z43VVNs8p/PXuoc/+ehahZcPdFP79oZLcpjkcjk5Nf87BwsuCKTpYJJ8Cz+7sbBNPy2GenibTDEpmTKtz6A96RFtmyw2chyUE654Z4agRVFWbJsfn+MfDpvdsj4Zk2mrQB4dKBdxktmtSBzjBvNTOyHBjdWYrP/3pS1WCCgMNB76U2IzQeziLisHa9USUveuBbOOLCtoDPGsjQ6b3wrKyhIyJIpHaHOLcpxgrG8t+r2UGSoanHoFEgSTPjaO+GS0YXMzhmOPRqTamDJm5djPms77maPj+oDYMc290T6KXu547vbTfhyghL6yrHBIkDddnKOTjfP38IpzG9N83giINTMFtNAYYgTzkYfu/bP94P0bzlggz3+8cfezn/lJhb3wyFzyI44xzW4KTDO5+TnMGY0Z/U7JxisaW9lvpPNEhvb57xpHnL85wWOYhOytCo7TdORv9anQaxr9sTyqNNnwowetgWd9E+zTbxk2fZxiyk67t2qS984CpuAiy0NJ4d7he+WrERXSYha+wJsRF4k2+u6zIEv7IaGLJewxPhblJDjZqJ9Z2DnDn8Dnor+1jPBqGwF4MSe7LmFRhXWFO90a7nCl8LJLd3X60EXjN/PBcvUBwtBZtm8izg9/BsIunzLOWMtpP4Oh1H/eL54W408XOrN+UXpv2V6Pe3m1sN447eZ2g889kUoyuR3jZO5XWdI4G6t3dHaKbFgSs83IU4LMH2S5KA3rQ90ZsrXPNNGlzGvTw4CzYanB2MBXOHh+aV4ce5JLPMGURahEVw1CU0DUjmpsd8KyOKXvPj8E5AGPHxOF5BJsOn2a6vI7vi3I45owBD4j9GJqeiL3D4SXOlMNh4/IKjA0eB0iPwtif72epwzFl1GXGjR9jBpspY2BqvFOOTyROPOuNwFjXGyW87Vg1l5WoaUBlBm9s7ocOYv9TMI5MKHK3sUvmcLRaikYNU87SSOO5PrDtbmpAqwIY4MwJdd+mfyZV/CZ4VMHGd03ZqBSaPNQrFxASVP6n5HDsF18GsznZZbzyoA6Hp79It6nsUpxmNO7HnNHgfq9FmPnfc/Kj19d+8DAlA6yd7T1Yyn2n2sbRM2ozhw9lsquazTS9wkpxEH3CWo/Qr46j4iY6O83Wbjp9wtBn4xD/tJtqOLpxDOjAnJoO8GP5c+bcenqfojEPV68vxjQ8hFEq+whONtcpGu3JIuGhPJAz1GXSekrXbFm3LXF745iCSaOVYT8ZrOJ8Y7vjfsScRh/2ru+vHvimNOPHPw23Me/Ek6OjXJnTzZkds0SeRodgBAPvyAwnWHcUm8Lb4syHNmLzGCwA73QwiT/IAXO8tHyP6TK0NZCvtqZF38vKgONQsjFkDgfeyzMN48lN0Y7npfjmfmmO4QGHo69YGgNMCYmlhG+CoSeQvODwbS4xqqcM0CVjX/q+CYPBnAPxLmE8fkajPixUFgxyyhgwARUdAC+wpnalqIrOIkQuipLBBjZA/UBAugngnsFpsM0qXeezfFWoWPkSP4t/WlePpuKOWDGNPKcopQvvPEiZ0zyt9re0NFhmO48MGbPtDz/fX474zOHwfUzxRM+AjtFQr1Qyw2ROEPXwP2XAd8cWHKd5/HoHsr8eY05xLmC7YUYqBDRtPnNGXDSADJcW2Iy8bfyDv5ky5P6Ul6qBsmQyEzwwB/Me/fX4akl72bvxvcEaDh6EsrZF8FwZQZVxKl8z/jM+Xj2wFs5tcg6HklfX4agplya7OasAKRadFLrexZE6I7aVrkWxfYZjCRxtTp4ehzKpyd2e/OqRT6TdOJ6lhsf0PATgzd4ca8SMh2zMrW2R+W1dRstiMV6gm9zZGn7OEXYZPLw+jfCN/GFjYt2sZOvb9JF5098ej/ZsdSKtDUwjZM3mcBD7X+Jw+Db9954M9/g1Yzf2E2E/oomew+GIwxKePCZ21oUHbaeqJfRp1OXX70TnoNJWI7IBSQz6UYdD2pD1Qp6gUz2kjqUFO03Wm1zP6CbOTXDBwJGeXQaE16T4tSN+9KZ4mOf0XfCNjck926OtOZrL+GflZz/7Ob2Xl1JZmc1iw0PZaur5jFgjMceBDoAYCHJKCMVxxGiib3dKGEZjII7PiHc5nLSFGYcjEmlrfyy+osAa0pammScWGsU5zsHGl1Qxkzkla84Ij0l1ONMYiHvA1ZqinHE4jJEyOunhf6nDMabHaYcjMnVOm+M64YiPkXAIdN2Df4anSHc9hTCCoylC5f9qFHmh5QRQl76Dw5kJGusbY5vLirH4dPDIcBzv9/g3FfRhgDZv+zs1/njPO8LZ+xlurI25OXqF1WAiGzkwjr2ymIl8Z3PK4DoHryl5G+c1JVN7MPYwtL7gcNgyTqMf2YU62wZVDA+uqw9ZAx/dNhr0W+UyySXveDwMs6PDSHqdr9GuOUJqfuC+GJmy4FbsBO1Q1wFE+Ga6JzOost18ol73WsPaeBAcZbjzMmeJHrTnG73111Z0+VFWzvNtPx8/74pQqCgYYC6abO36d9MIvOKo8psaa0yr2sigYsI5GHimF+ibD1xp46o7e2t5eP4mC0LJjcmNqBMGjoAZ7kqTngczWpuTj5VmbfjuBaH+9hm7lcPWbdwMRzau24J964cDMt6ADgPk5wKurN+Ke32HbRaFpT3D+HPjrjh37wgO7JyvvMLBDyvTFRkvZut1evzXw0vst/dcj2+XXI96vdoS4Du1IRi2cDhsAEsExZQCzdqZMxaWAGlKKE6NObvnrw12DgDBJMxqDMsE1WFmfsYY3j2XKU8/30GSYAEg/NijYeDH1pt3r4Z2Du/ZvH2Gg+N6zNNCSoN7CxwOhi0LBI1yAZa9cMMCOAnORAQ0mhxnODJ6tazLlAKdV9I9hyOLcw2NaxtT1kdUGpnQWgKeKb54IF6DMgjJ44zvjYdi/9k8hkbDkGtEv8ypqiEkeuNp7bQT0Xsw9LDpyYIoU2JbkU8HRmenY6PiVJb6d0wph3YifKdgNydHltDXAFvBed3P+zbObQgDs8vVYa0Oh0XxLKChBt4q13236Db368ppzOHAAvK22w0Eh4ywwiiUUHHGI5BepIUom8lSqtOWtSPi2WQOR3zX43yKhlmZTzjzHudGD3NrKpbiaj/01aeNX97hyOm6IWvfDocZ+jroKL2zwInhoZY/gewY5xXjUi5l163tBXzC290GGyQ6S2hulFVQg29g+2jAgtmikX2lfd/uUMT05e4U7VobvwqHA+MfBH4S+ddSZ3IgqKkP44EpcyM6HAZH75AIHP9/h8NAbzKBKd0Bt2Y4MuESBYn3NpcYJtFA8oOJ/WXCNL6fMddIuGfENiM5PQstqeVjhaRt7tfwGSiziXF5eJgiqUhcIJyYATqR6iWKxOM+zpHxUgWlAaK1OoCNRflqlGgssHicpuhdanAZbNu+91g70YOvRSazQLDMVcaf7TjSUywejkN+kJIqj4NoOJigk+05xyVBnq4zI7DHW0twu4T35mDva85r+tiijcofUZFZtsvoeUqGGB79OHrPz401yp0oM/YHy/7Bf5mSnpJP2bjT+TrnKsJgwE2JYeFxvdTRMNiP+kro1Lcf1w9EGWTP+jKGKSPa7sUMh8hf4RsvE/G91UHDBR5Gv/d0u2q87+ulkeXg3wh5BPEUdzUaLSIPcjabs8Q+PN0MMxwqKQbyYopHMc+sxDQ6HNUwmnDOPY7n+NHmtmSdSOTfjOe8rGZMqQyec2AqzbgMh8ErzgE7BuLaiA+dMzGS1a4UxcaIOdtCbu+4ZLrRz8vTZ4S1H9cSPoXDUQ3kqFcTHGf8azg0mdeTCUZjS3Ge0b3nc4deQbPaEKP+NVMxRwORdjKHo9GJQLfyg66TkasqIxQBYx4Adzb6GfClwwHeq7ajo605+9S3F+mhZ0NUWlc4ZrC3Z/Yr8/3zS/XqoC8BV/2M+MNKqgaAdD+8Ml6i/AeEoCmwubaniD4y6RyDx76WAO3X7XDYnKZKS6IRFBnwQQiqh4fsuu8/M3iXtMUGAZjSRaQzfDy4QQ1BgNNojcp5hUga/UbmQmSyCZAhU/QMn7l55u8tczgyg2kk0DqKZIkxEYWZ501/rzf3KTr1J5JzvFZ3xYl9DmQGPciRPYtSdzKKD8LDD/KOVwZL5IT0MXQ4PNETa6wAACAASURBVOymHI4M9lmfqYwNzusAd15W63fPT1HG9IzKnlzt0cwUX0TZNfVsj/aMN/Bu5nAgW4FnvOMQf4/SpG6hma+Lx2GAcJpXKJPyq3A4kOEYwmT/DkfUw3FTDy8P5gyVTC4wZc/wYzRSM2NqSpf7PuK78l5NL3FWYIo2lBNrSZXNaWRks/PgM92tjxY0C5kwhYWH6RfqcKhBykaqljln8tiuTcmJKYO253AYHpjHgnPl+7RMSWYDZrQySz8mn2QAg6qQij/6YuVpPlMzCQN6Zz8OB8s0/POBnER2yqVfr8Ph5W3UJyMZrXCc4t0pvZbxigRGhB/2yMHt57M8xSqkAM/9OBxjRTFWrjaBrHRgudLuDHZ8Ob0yZ6DWebjJe+NuwNyhBxNNc8yTIWLp/HNBLbLTC9lM4MY+es/0iHXKefD4nzJM0OccfAysVl5VD8+hkoTsXc1N1KhkjxTGfTfFJEvSgyCpSlSe0wDKKOrlDZwpBo7jsvEI7ERA9XapmiLvyHvDdj21CU+awZQZqJ4mpvCU0aunzSp43Faklf8VU1BYjGMXXOj12dv1KoNLj8bseht7XqZmbfZ4cooPpt5dQvee96YMgil54ec/le43xcnGS2IwjpRUEgTKaCjykS3I9HSZ8YLxTpRLS2Vj7Be/7+22chsz0izTwO2ynIeEGQYb8GxmLA3wS+9zWRX98+VSU8ZaT8b03uGSGo9EZ1wDrru6la2XOxEnNo+MLww3to7O3l1alhrXEmSy0Aw6wMjIrI1RZHp1bhUlmI/PCsT1TokVkGZ7e3KT4Y1J1ux0cxwwNlsvMwS+tgZn1WXIPE5zPIZAFhNgQypw7J37no0S57LKtDHF4cM5tUz8eC2c9BnbauNmp8nWI7govB9TlFex7K7KX3dqOODoz7no8rraDVMyEbCI62iYL4Q5rFaah5zpOctUjsCgz8s7bpMe0CqPq/YibTugVHmu1zytH0DAk3V+ngWpdKD0Fmkr07dRdvL6E+eA29AqTBIGqXo6bKE8p/MNrtyfVl9M0cdAlroH6xwc3lhMv/TSy2ImhdDOaNIBwbGj/SiUBD77qsleysx+XiZEU4PBG0sVm5aQb6P1MNmvw+GNkKoQHMyjIveKxcM2MyAiLjzxx76mDC2vnOcMq962wjIWF1EaydJxBkKcgFb/GBne08tY4dqhkcHwVD1k82jbezcv1AS0GfC+ba/gM3ptZKL9U39i8Mn89ssPHvbCo0lUzgm8jNEH9KljmKrTznDs6aUKw9YZ45aTVuq8VR5zznJUoHUmlWksytiH7BAe1kLjOn8/44mMxzLBiWtzhkLvvUiX9tuXPfSU6xx9cHmPlRd2wOSjdOjnQRyOKBd7dOf5wcuyDAaZHJmbbw+WuF4dDjWS+HA/f4bGQofDqMhkl80d7eHffhyOJuOGNDlElfaY7EPBkqIaOmArHzhprUR5Z7J9GIJQGtaNOyrtd+xYL59Aq3MOh8mjKKMqTlmAOxvCORz2Lp6ddDi0jenwQYBu4nDw3HQ3qiVrVDzvZzZPlW8xc/4FOBwGE+ZdXdsztiv253AIjgbcVHWRORyVphKng3k7ue5LgL1MA990bRIdSD1OgIY153RyWxOBE3ap9L7HV9PzUhoZy3rGY2RVrZmOofPIOHcgrPLO6d/mFIk94W2uTF/0dkaL44IMH+ldG1Dg5ymHw8YQdXwmhyM8hT50rZnydeSN2E7vt3cUFzscGJCPqE4ZQz0TYr/vLFVQk+16wnVG4AjACRGzoIyTmYxE9GYu13vCzN7qMq17N+thP3DtGT/TI8/vxl2qhtvkNw077FOiC/EzImY85RXYzACbUvaavd+XrNMYYjfDTzRaMwNdsTua1xQ+ezjPBFUGKy/cfD/Z9/6Yl2O9R7u1nEXsjabYHGgtq2Ey00ddfVnWmNXMkczHmdGyH+dS+WG8mQnUTLFlzzUXto011lrHWRjsjHZHfbkXhvaD/GLDIsiVKK/MQIyG4hT9+XEsnX+GuwxrGU+ITeLmFIIwuHt3RxfLapRQorRDK173wMtldie6aEaAGd3StRp44QAym0/GT03+qDTQOdQqgCToYoZ1vbVgl6pZjiVDe7C+QGWo9cXw12ipWaW2bWbUI35ORj9ZVQPGJLaBo9LocOAZi24r7VZDv+rUoV4YGJM6caP3anQmMIvj9tZ3pb/MoHXRXIMJd1uNbwuSCKUZ3hg2eLemfSR+boZ75TX9EnnSSqp6dGU91fZE0LJRHmWIdOGIjemwBb943PoeMiv4HbMJNo4YhBnhXuHidVFPDvg1P3yi+QRv2eF30Uqo9CCapnZl4/WyasoYljKttmhcUCxwaus3G4YHjkft1SolFAdUsodMB0MfDoPiwR8wyXSpwTqefwgoevyb09GFgTqFAzoNwM/g0nh1GNCMePO/ZZtuceCmbKRK5yr7Gr4YKJWPHijD0ZA0NVS5h459pKFnFPWU4mDyThlNGc/cR0xxOYfD2oxKezQb7a/2pQ9kY116zffRE+B+fAZDzGkkTCuzTEfEjREi3qZg6J+Nygj34HBUolaDs82tt7WsMXaL2ni4NTjL2o9o8A/wlhgm3pGQd9s2iMO5ssqqw7UxRMMhMlGmFAROw7UjfeWRM3pmHPs2ev3G8fV4xeM/490Mv3OcPRgzhCmznMB0sEuZRl1Z0YGGxVqApkvPcstocmr+nn6mFM3cfOL9/ThvzJsDimqwmOLxTIDXuXr6HiJ2MNRcIe5DoajBPycLInymaGaK/nvt9JQZlPM20RBLDhh29JejpFplVXXL1MGAPYfDwXh1dY2HZuaCyVsvc3o01JMbFaYdh2PQXsfhMH6dkwHCeGOHw4zTOh9zOLTznmHiHWHLGFTjPRjsI4fDwdHmiLIx9NWns+Z0ehnF/G1brovdI+Ym85wYevjmI+eDOTnetBIqPzcen9LHANcKJzNGo7wbnGSOslJ9eQA3NWRt1OLvSflOHSMbcwIXf7o4YIrnB4ELnktzfMxoNadBxtQ2dJEhiZNpH/smcKVx83ia+7tU/laSVvh6WrY+YoaJ30meF6dIjXWjLf1rPO8NWD/G7DyRVJ8a3fBf57AAXmpbNVkNOdNslEoXIwFgNDu0d3w2CK9EXR51S6RHxmJyDtpARgY+Hg9Nx7agpGr0rruQORx+Tj2d+4/a4YhI6QFgqRGw1OGo7U1kLryuGDBrYvDOEVdvXn1DNhPCIhyiYJgzGqeMm4xB53DADoFFJh/Q4cj6wOzA7mi/KX8T50mZiTomModxhmMM2xqbGsAwwmcprVWh7oTYfuA5ENSJQz3FG9HIzcZchWWIqPh+e7QTBfFAafmxQkCqYGU3z9+bcThGyl878XNZ6nDU8Wn/D4oHtLOfd1MFF2TK0jn8f93hiHiHMbVzX8qNxAiDcdkCBhVeTlBbELjRuJY56oVaLCt7eTPnSpkWjAOc4aGOs4vEenkb+YWlNBvDOgj3hw07r8DV4BRbVASntDf0Sgb+UxNZ3AePmN+3CekDajg1veaMK76n0XeNtMrb1CJv+KCSrBrJcm+XPDtEam183FPtTsZRS2bMSBzoxiY1zOFA6doBe0aRJca1RZ9lMJY1cM3JMzpWKRES2NkZDVj4z1F0GrN3PAwmdpCjOQxswqsjO8CxujY8rlWHUAU9z9lHbrExAGSfRq85e2tyqKJJsyFq5JudIhk24GBIA4YfxYwGtjBdeQ7/j83ezYnha6aLnfyxQ3StLn9wGK+RUcWHBvp0ob23kQRVleh0+pbNaRTsZRhrZTN6CScel4Zjo2fQoemDqo91PqyL0L+tQ1EnzXSUURnzm4P7wH5THmD7yeGEaVhtKmuv0oKbM7/l+NzIguGu/QoVWOuwYySzEeWazccDRLZPFvha5qv+VTnS05dT+sXGZzBiuEdE6E1rP3sm08neboq4yNoYnMPhB5R9j8iwZ+Lg43PRw8PvLK3WBNJwT+4p5e8nPDX+3tjjO145zMHDANojgiXvexjOEY1vb8rBiEQQx+EFcQ+HKf7dRYZTAJbIuGFmwitTLQLpOks9J0oUnlPoNg7qz59cnjkcbcjjrEvsL4OTKKjhRAW+cq0FZJpoy+h16tqcs1ijHSok5hzUjNEryBLei/zp6Rrf9xul93MdCClVHj3+X8Yvw40spubq2zP+7y6CdE7KHF0sG+f4qQzOPf7LTA+vSD0+K7/rRc//GW19EfPLZMx+5JfHW/aeV3xbZFVxf2pQT5USCE+Oy/HkfQVQtTYaX0uEHGyta5QS47kaFd7YEcHU/fjIu83Z2pnSG97hEPiYJWlIHgSu+WKlj2o8tvllxoDxNu61kmnbbhjzul92diSq7qPCdbIqBmuAQY0xKVkReDc9gYWvLcNhDocfs6xjgAMjJSdmKKtfxoBm2PFk5f/EAVFZjPv01bIe0TaINkBPTnm44Bl2BhyOoXN24TQ0F1MN0UYLg138OEPXsjCMd2dcmt0TywSrbDAdxHOXhd88FwODo0GmGx4zLWLXZ2o7bGiPexnoJuoD2+9G34fn6h1TbUvmAmepncXk5YvnY+lHaZm+7RldKz49f9mYvfnOdKZtGN6jg2GgMFyzk8AOnsgFzuiARnQoPCbMuTohY/1iY8HqEG5fHU3axonfZfyx3VN7l1d4fq18ymaO/s2mqe3Rs7BQLBNoZZ4cCNE+0c8a/eb+td8KJ+dg2jX/N8rYzB7B87bOh1ESnJKBLk/68zLG8OLL6RhO/uC/bKCRYPzvSsgTA6sA1YeNuWKNoBe+0RnpAccDZU5pRWGTzVXpvnerez0Ktn03oMjdj8KeMlL9eDLY2TWfrp2CcSVqN7H7bk975VmwBT8hwlCjCIgYVq+/qS0vKGwuc/P3NGL9QFC0sU+t4di/w5ExHTM6z3K4I9YUPtJ2HEPPvTsUKn2B6JV3FERTNNpTEJGOp2ipN4eBkPon4HAMFFgnCvTL8HeP1iNsow3bhPnQ+BnwkQ7M4zrDi8f3g8wlyt1MJ/R0idcHUzTp26wOh3TcvPzO4KNBb+MdzbsdJlMPZ6uRfOdURF4adAt7JozDj31K0Ud55psZORxMEK4ns72cHBnxZzyXyIxUddysv10ynFC2hOCKtCF/WQ9zP+qECPK0FLJljSQeZO82HWDGJbdZ5SZ9ZcfD9MQwMi50jn5sutoPN4H37Og4ecAMSYYMG+aSJWET0DmNHtbRFohwMyhX3GEHNC0JMxJkVPB4jOlaFt5fNziiLe984jsbl9yMmNXqZ+k8W6lPoyfVq24HoTpGwCds/2tgFI0lurfyRp2IzKN+gHc20JWw1duzMfZ8a2lbs2j6fgxUeb5gmOMl205dga5gbf0bf9m4KrxkxB7HdU2LToZn7WW4OgqMC9C7ihK8B+cHTkwmOww2tpC6tmnz5WmY06EOcNuSMaXDHj0ajmwdBxwOs5llc4u1sraGw0qFF3DAKdO7o/WGzAafKTkUcd+yfwpjI3HnwFY9ZveUnrwsrGs8HX2t/PSnL0V56fqXW0uVVpx0TxHF57zS9MCy71PGcKa0BkaOm6x/1m/v5/s0YEwpw8HzStBzc2hEO2bZbH6RQCIsevcF72OUTvVhBB1hH99BVMCu7d3fRk/iXKiGMCdDZImlEjUqwBESiswgfexwYinDDO8iIcd3bO6IEvi1HpbhaLjrOSPDNgdGW/Dcx5k4U5b9k8t7OPA0EBfrZbTeo0GP+4wOvEKd4p1IkzbXLAuwhP7m+orb4vroR4r/hRdjvz2YRFm2VNZMzasnG5e8M8XDsfbA2ovG0EDWJRPKxrd03gvBv6/HenIyU5h2zTscmG/MGvTw2nvWGwzGq2y4coyxGcw21kw+1vGqIdcDQjbWnn4azMPWLWBEMGY0XjKgK79TVyL3LQZe7Xd1ItjAgpNBN/Cdt+WlH4hs4x8bvyRb4YhwXEVL2Rge6EdLzaqWMWNR9U6cH8s6zV5U2b0yPlncy01ggfWNAIXHh8NbxRDTawx7XsnBaMOzEgXXxdC6BWxP1vZwJvKTR8NGfCvjEsOO5Zg5HOrgsFNG/5F247EgA+J1l9FQMzQxxqCndYtfC2kZPDw8keHwbTFZqF5m/DgHmOmfsTlUolhjh2eHuq16ePx0hX0HSDYPu82wpxettE2uC+wyHcqw5fG5ksM2hNqrXw/Yw1e8PqmHzPHF9s7qCHOpZi3THNtOTLOG88pnNC+lYYauPjNEu9KA2hS1JNTbpDp4hifgrpmvFd05D3yD/rHI/wA5F3A64HDg2jqdH7S5uSmQDnaLwWTOjvSwm9PfU/CP8tvakvJGscOYbn/yk58pT/d812E3SwZlgjoSpQEmGlLNaG19ZYqyZ4BF4PrnqoALOyMorTmDWZEWPMUpj94EQkS4738JvLJ2mmByKWMWEuYEjtEf57rI2FDhbc+uUb207GmPqJYqX0o4grcO7GGBHpTVTtnbuVvu0+4xOBxmZ2eLlBNdM0VE18E9EHSr6xtldW2zHKDTfIlTygoxyeqBdT5ka5f6WV0DQ6myB1ECMYj+QHgakbp1ACLFBQZMN1YK4byTBv8GI++Dyf0WFfCaITKop02ha9N/4nD0DKiMxseCkVsIl6vLW507cQB8mYgfu7zew7WNY453MiMo5R0V2Fl7s7SuStwmPEnLzrnNBJ2V1dhe4X7+HidREPq2esLY82MmkM0YiY5Z9mw2dsPXg/bfbdPdmMN3b469tu16r93IB5nsn257rOjt+a3dYYnUUocj8kWjOzV2xWoU/nH/b7CxOXk8e4dPJJHL2moHLF1MdrnSmQhDP75mL6g8GCyUbg7HEG/NOeK2zfDXLyu6mQWaQgYD2eAdyOltcSwwRhgDu3TOyf3dHXY8dnDmCQx2OBx4Bg4I/RO/Q4tK0B5sMN1+lte9iMCXTAmvn7DZyrqF5iTodUs4q46Rs0iaXKsZHq2Bl5KVodzjmn+nD3me7lwORqpuOMDaiP0WEeBiJMp4xZHCX5oHdAqv6ZCAGYNVFmTIfUxTLCahGNXJssxYrqGki5eRe1mpBqkgyTIjGpSryHNGvxmwWo7l0MtjsOi8S9JJskBsY/eRaD6jR98TGpJHeDQ8bFmno6NrWknn2+AmmTCZg920YmlW3QpYc9p8H0CQ6xcOCY+lcpU41kx/+AMYCm1Vnc2OQWjHGds8Fb4t2S/pT/Br82Ybg9EjD3CmiTMJbSxWzmeAxJOwWQxwQhEGQbUDvJ0ijfEaDhsuzwFOllvIDf7bIf7CWGCcm0PNa1jJwYDDBpCske2Efxvra2QzrTOgN8iWwjU4HXBIBB+V8Xh01dms1xscGib0mzeSbOIOP+wwaDtR12fXjV/NhuL3keFYopys/1mjApNUYzFTOmawGfIZKA7RFcEOcEv6lHZUQCjgzECMgHWwVCIUJPCp1Z5dOwhoZNYINDP4esZo7F9gYWMYzsHPa2l7jGAFsBHJJAwhyDUdK4oDgnCHxkRETMp+5T4po627Ze/urXL72tVy5/r1skXf792+Q44IFgDSTjJ3bzMvrhIDbJFSu3r1ajl48CAzx31inI1Dh8vBw0fK4ePHyyH6t3nkWFk7dKKssCMCliLmWiGHBKlC+gcVZ/ICfTQ4yFWbz56F/hT/sVQvo1vbVUpwZv+GWPGw9rhpzNPGlMF2mcOhAmJEZyLOWrvicMgCSVxvCyLn+MXamOPxTIBMGetZe3N8aob6nCwR4e4VkceNMxz08sgQUfmTyYRBS0E4+3txLoJ3ecLk1YM6HH68XojH8WZjyGRHpQF3cw7fJnOWPJfBJTpLv7zDMV63Z31s78le/zbWbEeiDC49h87zRIW/2jBGEpHnra26ANeULxsRRhdmeMHAE4MjKumMVhnvwUzs4SWbU52Pt+YYwQRTOBo0HHEmtuk7HAhyJrZ3mMf4+s4O/9vd3i7bOzLD+5Td2KZnuA3OdkgGhI01PNFsY5LXa+IMqNOBIBRHqMKnwhALf804crLPzE6PH3kORqd0CWcGEd49OEnOkORMOZlmNWsw4G02WYV/IRtgytIP3hpWszfsHPA/0kTIVqhzhT5YF5ltwYZsM7wYc2wgU3CtnkmBMfPCIzX0pVwKzhDzieFby5Kriehggq8tA4w1G+YQ0Dxd1mBAD6L0ZY4KV96uVcvBrBqADWf94P09jIPwBShBx8DpvG/nMNBzfDghPcPOGfpWXuR2tCkxbJtObNsMqIaFE8Z0pE4rxujK1GQcapDDDlObcGVFztxBto19GdaBtqZTnUXFK24DZqveyGRYN+5ipxm4B62oLuVqF7U75CweOAroFrbP0PaI+lTAKLTv7V7BcftUfjYosXzgqXG2EbQDxwN0vLpKAVe6AbsJtI9VHOvkaIjTQbbUxiZ/R4YD/9Y2NsrG5gY/Y7vtxUU4PVnIo6+KzThQgwsT+tEir7Fdk29VHzhblGESS6qioPUyo2fwLlFaXnlmhsyUcePvRYHtGSfINyGFCafBP2/tNpDzy4MmPXD9Tjy9PjwBoqFoXPj35uCeza13LRtPF0esP1zkCIKHHIwDiGptbZU7N66Vqx9/XG5e+bzc37pZdu/eKRvEJGsgbmKGNfq3A+VEAunosWPsde/e3Spb21tlkxjjIDEClNm1m7fLFv0Fk29Rnzv03uGjp8uJcxfKyQsPlQ1yQFbWKT24dlAUCQS2Mq1hIWMa73CYwLHn+vQq0TT5zDsckU7ktwo9J9yX0N+QD2RB2Bhf4lS0T9vjWy3xgfEV+83wn9VTZjQ3JZhyOOyHMsfPZkY1MMKpduW/yCdzY+zh3Xr39JHDX57M+HNqtn5ckd+m5BDey8rYMthM9u9u4l0v/JnSXSDIHu3JhZHiCB3Pyfy5+208DOnKTx7ubISg5KdQRE/xgXaXOhzWR48/bI7Zpgg2/tE9NgoHgB44HHzH7fATaSLqL7mvRo7OLcJgSLfO0tcbEday9oKLb6RciuTzHjsU90g23y43rl0r1y5fLbdu3iw3r98o9+5SMIkMra2te/QoORm8ZoFz3GzEQ9RZm6zDDiAYpSYV/sLhYMOdHAmc2s5zgpEuhnKkO4ap0iLfwxjVAJO5Y2csfMECaZSRwDgUfmzrC6QEhaEhNraEqJCJ1wiyqDZZf2JGJ0t9xp/LmNgY9SnefUgbFT5Sg9XkUUU/W8XcHkqoYJhvHtws2/co4086VH1Ofhq19rXIgl+DnhUj35wQ3rAAjYktSjY+StE0q850BV0rp3ozLPCd7q+jcoAj3BIw9UE3dhJ03LWkB2pHdT6wvENOpnpB2j+Mf4BInQJQQXUgTS5zzovHBOcPEGK+VDxxl/J/dQE7piBZslamJrt94YbOSx0NeVYtcsgBzQLUE93pFoxu9qfIkeaP0RDTv+BZUC3ylR0lvQcW5RnAOWbcEd3SO7LQvskYphvFhzgoYjcwTRmfA8a1M5GzFQcYA3hGhUa1ZakNXgBOtI0W1zeo8oOcq00K0m4cOUosRY4E7CE8Q/y1isoQ+o15bKrzsUGOBrIbm4cPlXWys/g7XZOF5rKxwFhXilPtP1XPuIVjvgzRHh/ZxgPHu7U4sOXN4dDbXYcjUxhTSmROwXjl+U/Z4ajCbcoZUckyZYAY0RqaBs5MKP9a2k6Ea2bkmHBjBlBBvAKlDsFMgmONMht7pJSukZNx+dP3yr2bV8t9UkgHiSEh2EDLq0TwB9ZJEUDIEdfepfuHDhHRE1OAYRHJgKLg+lcoD2p3m8JsuI5/21sUSUNhNmVCblF6f291gxyP8+XI6fPl+PmHy9qR42WFmIcFKBjWwgWVUZqTEGs8W4pc5U/Ak/wcOpJDC8Jk17CMo7ITCw+JSlQZV5uL7Y6diaERKxMaC4XocLTn5P3WTxZl7xm3BsZ43xvoc8a8wWHKgB6Ks/YrE4CpUQ0bxjtyDoe5EB322HM4WPC7djM5lApiVTC9eWU8HOVhZuz79zKHw8bn17qIATSmM6YjHaefV++7n0sOr7Fhm8GmRy9t/n2oiUFq/NgcbO9UyILOjdT59LxjdBFlZRyfd1a68pGNORmPx0s1DNWIYFyoocSzoN9s2GiU2a9VazvsNPniISNrZxtee/q0jkE67GZQ2GAgmXufAj/Xr1wqH73/Tnnv7bfLJZLrt2/dKlt37rJcRVQV8gTtwoBjh4MGs8pGEww+2DyUhcZXNh4ogrwqBlY1/gmPJ0+cLJcuXeI2UCaLTUXYWSB4bFHmBO9DPyD4JIvGKYpL3/mEd9IJ61R6CwNse2ebYQ8dIb6dyD70haCWyTCuZdfMB96HwbhNpbz3MWfYsOzTiKUoDoca8TAaWYCb0SjZE+1GkSNGsJmJcLpsnQgMVLQv9CZ9sFPHcoXGARgy3LSsmMaxtkolxJgv6cEdPsSSJ8RjhE7l+enaGZT22LoGpi3Qk9IicCUzkY/UMWCOuq4DC4ihY5kmcUvnxpkEKblh2KPgS50dtCKbBXj6lUoF06XoH2ax4U2Mf7wnc5SyNstx4DnJwsgCf2SLRGZhGquanTHfwO4BKIajZryjcZ0v/+FBwh3guQA22LL4vpZzc6YCI+HhwEmSv6o95R3FF9ZsYI76CBnxJGMU3kzlhKdd0JOWdaEtLj10NAlHGFlAyeiJbsGY4DwAnttE95KZILqn74AXaAW/4SyAV7aJB7bhMCnRgq63qb3VzYPUzqFykOyqzSOHgRC6doQcFHI8kOWg+3AwDsLJOEROCjkdqCjBP/DZxtqGOqGNXsyJjjKxyhq3r47Qg8jAzHY3GqxtmWFcqTN8UVLtOhy+wTlBOKe4fdcPYqj05hCv9wDZez9TlibyU2WkwB8Ifde4V5T7mWf27NJr6D6bt+jx3DARI163x8NCQVT3koBcuXOvXHnvrfLpe++Uvds3ysG1FSJgYh5NM0J8sULRBU2cBiSGYU+bmAzMBCaTaBj2LxcKtt1PWGCa/CDm5nUSPwAAIABJREFUhB9+5/ZtFn5bxNx36N/akRPl8Ikz7HgcP3+BnQ9O77LssagCj0SiKS517/cXx71Yh9mYB8KBwzwj0tgP3uLLpgzturQ1Ztr2nsDHjCUfVRgali2bEhk9peEe3pUmlrwz63ho9MuPPxp7Gd9H4zY6EGLUjPW/T7+P4J44/5kBOiVHphyZJbyYGfZT/bES10gsGwIadvKGpn3Prg1pTH5Fh6PRe38kEU5Tst7DKDOIs3HCMOl/WubOyhwjPVmGI/Znv30GImbxMkdqyuGYU6xoz5dUMa0Gh4MjsKqoPT8YjiEjM1q22u26Do7ati0xu3iE0evqwc34hNy/S07Fx2++WX7x+ivl0w/fK1skz3coYw3DZZ0MUxj3YJstNRptrHuovxIzTBwMOA70E6U5XE6jC8uZFlD+oWvokM2+e/ce0zEMMUSixAaRsqVq2dE1WbAu2Qqet65z4QXGdG2Nxnjv3j2BE8apBv0OMi9mldIIV2HAUvusZ5TMODvO1hJDjf/Asan8ZeFdjIPrnDBVifpWfsPYGQLS2Ro7YKKD2MGAHoNOVOOTNy+BPlLDWp5zdK/PIVOC4BvuY45rWMNIBilnHrg91mgsF2DcNvqV0UgpmDhfptvlGZmpLTj2vMJOk9EJPQfcoFRacKu6SWL9JkEEZ4xXcUSh4+Fw8BoDdoBwXdZWML0qXDhrg//M+NYtXaX8TbILRjcYNPOC6qTqGAAM7BTJR8rQBPbyAVy8TFEZQg/swFkGXcAR0VLrqkcd3XBQlNrgoCjwjplbVgw0x+kP4W18zFHha1raxtdR+q3rVfFbgmTNGcV3jAMOuDiaMgmMiR1m2E/sIIouwKyBn82DGzCeuIwR8965v0V8QM7F0ZNl9eBhqgQ5SGVUcDgOUqCXnA36t64Ox9GjR8Xx2DzEdpn1aTiZ0v0Ksop3g3jUQ3bdYCO/hzzknxk8byVVRlxRuWZCmwGp6aTYsDeU8skxyAev+T6mjBb/kjlU8fne+54Jp6LCViqVKVTnKyamqjqp+pCJbZtpYyCB3SDtmRiIHo5GpPbXhIzB0Rss9kymoBuOJZ2LWt5tWvC9UrbLnU8/Ke+99kq5e+XTcpy86oPEJMwCHK2QSIkpHYPxFikwtHmc1mRYjaHtdMIKBdFJpOY5wkJtafpQdQGtC7nHU4DHvk1RCrS3u4XFiuSAQAAeOlaOnbtYTlx8mLIfZ8o6MRunWCB8Kc2IVD72c8d/TUQJlaCPgXEggFESkpR+5pD5ulkn9ZSnPAUYm2l/kA3htigGyYRkxkxdlK/jkj9NyDUaaA7HQJmoYO8ZYyPeVBhMCR17J+Oj+F6lpwFsRUBHOeLH6O+ldMoYbh/Rw0OZMZQFEkHzwtV+x3nE56wdf30Et4m+PU/28Oz78N+9wxH7jPPr3fewNIXn5WvEQ2zHcOWVYRyvvxefy3Dt+5hzONr7wwyH7wclVa7snJuPfsx4kaeai44u8B4rdjgOLos8BSMfIIm4BpEiog7aNBksJmPj4Yw+MlmgsWhXiiFGCY8Vhpza7Dz3arjAiJEskenk7ZvXyzsvv0T/Xi6fffIBlUtRCSxFPE+cOMFMdZcyG/hA7sMIwto5btOVgdXSGxi+0BMaOJL6cpQGiaHOhjai+ig5UmMMt2C7IYqL6P0WZSq4Tp0NO+FTXlSNMi+Fm2ztKWtJ0P4RKim5fv2aGLRsGFvmqBlsFa4CEJUXPCiWwwiMsYFOv2XnLZEpLHNVzhqe2NxWJ8UOn8Pz4kyZbHFUDVnvxBHbw5qJsGw8+zJeZMEo1wgyG5z0YwMZIM6IkM6juRtu4UCx48dZBIE1j5Wnp6VH7ADomlNcZ0MZjpcoIoFZC2QwvAgWFtWXIKA6AjxQMRi5Tazj0Ax+nbUz2JmPYANiQjwscTQqkOm7Zfd8CZTpRyttQu97nNrj0YnzyfTTpL/oSF0QzR0Al01WuE7rUNlOYVzLJcGz/GB84vWKC+Uns9v0pYH+SYJBDANbB8LZKpM35mg7elHYmx0lpXDYdUqc+B3KkhgtCjjus7NwmNa9rtNfbMgD4rlL1SAHkC0jRwOb76xQVgZrYzeOHGGn4yiVpR85dJRK1Y+WQ0cPl8N03Xaxsm12qz5kcCg/qWNjRJ3p+eFsxr8ym6LBW2kTPe7H4cgUTzaQOSUX7/ccDmt7qr0HcTh6wEF/fm1GnNucwzGHFLu/ROFFh8OM9gYLSeF6I8u+m8LwjkgTnIh4YJcpykQQoWNNxqU3Xy+f/+INYp/tchjeMWoHNasBXoPg5UV2FI2xdCfahoPAfdDEsGgJTIIPshxcX1kZ1TE+C3FxKrBIkSNtHCVBah3dYgcVOCqkHO/dLrdv07oRWky+efxkOfXQo+XUhUdp0fmpcoAYbQ+KCrWX6IeRIxhiegIuVchIVBPCxgx3WYSd0VU0gJfitMcHdl7JlMNhjBnbaO+MHQ48mznOS3hmimeneCN7b87gnIKxH6uXLaL+2meQueo454b3Ec86LzCTO/vBb4bDHu6mYOzlQG/cU+OKmTBrw2C2VP4uxfUv1140DtrMJMtoznj/ud0VKdX0n1HiRGVAlZuwu5RHvFx8UIeDHVIbqzr63K72U2kZzwSHw+bondooZ8zhqHN0E2QZyzZTc2SwoBUFHyjAOYAyInIg3n39pfLT73+v3L78eTl15BCvp7hE39fIOMEHkc9digLDCYDs5mCQk5nsQCFIpE4B6xetM2+ZF42EqwGKsdVD7rR0R6Lg5CaS08G7YKGUBAalGeXq8Fl5FRtfdI0XqYP3Ic4ZxpYhlyiwnDwuziL3i3YEuAI24EhlPNYY4hk4VV5PIv7jDVE7ZFDkmOiIqlOhNzgKb8aqdCMmMPqTrAMb9lYq1BCotn+TZhIYkw9nC/AfvYd+eUE+z89wjB7E2bGP6HV5t5az8bTlOZQr6dv8rmUj7H0PV1vbUu+xw8GA57Z33DlbNl4vl9UNgGtRx8xjVT1sToOVW1k/a1SKjXa2QX8CwgZT4FsDAU02cc6k0gLvtaY4roBRqJo+bIcuyhOZw4HNOOXmMEtY+dLgUd83OeUdfqVVzv8oJzEu7Hpz+MQh9PSrzh21b1lDdpL5ZSmB4/UaVDkCPj16TDbYuU1VKNjBc4WCtFgHe58yZXA6Nsm5OHr0OD937NjxcuQ4OR7kuB8j5wO2mW2v++t2OATEEpDhv+ZweKHcEKnGmxN0/t4v+z03woaKxfcxMJqdIZGNQ532eqv2pdTAqA+eazZvz9i9+RpAp9prTC8c5iNsds/m5+ESv3ulZcjEX+9cZA4Htunj1CrT8zZ71XevXi7v/vSHZff65XLkIOp0sQsJOQ/kOaMO0BQHGJ53lyAi5xpD1OTSB3+xSG6DiB7pTCxsQjTt7p07LLTWkTaGslOFYgINwhXvYltd7Log8BChKf9hKOIy7JBjdI9Ou71H3j1qG6mTsnroSDl2/iF2QI6cOsvePfL+e7Sbjew2gQYgOLFXNoCDOF5VGybTuV/ppZm33oGbM7QM/gb7+PwQx01pZYZeXdxYIy3e5HbRX5mOfpogHtKmKao+L/Vo2dOip6s2F4mE1RGoIOm1ZzCZguVIDoBGvaJ1/Ymib8J/bh774cm5ORg8/HPVwHUXPX6jYTk13kgX2dhH7amxkfUZ++qNJafHMe305TVzbOrAD+cwpFfLfgiqBcnSh0Sprb+9AxvjQJArd+D3PLtIQ1w26k+3jjSY/Y68bO1yeY9GvAdwVQPQxl7XcOhcfAmXTmog+9lwRmSaI/PNQInlDTHLJxmDUjbp/65RdvqHf/1X5eO3X+MN/xA9R8QcC5lPnjpVbtLicKNTi/ZbJhqbbqhkEiCKRcslP9u0/kPD3jxmK/HydCROl5ynIKUhso4AQSPBoxixiJjjq5SxSGmujQFlJPh969ZtlS0tQo9MiRnj2HSE6+phXGOnKpel4n7Rf3VWJCCDd2XnKjWX7aviBz/XyCCT52Qr4JFpofLGDEZeY8FOj5eDzZ7gDAP1yXPkLNLQ6MV9LvupYXapBDDFZJxnWQPJJPkMrtjl1r05ApxwUGO3TtfNtx4MyB3gwTb+VVQM0G84pBxrND2kdB/ZC2OTsJ3g17JX4jJJ9oWDesqLBgNeX0D2xS0q+UOJdAwzEHXwoPzcxKGzsjlkKGQtjxIudU9ut1ZP4DKqHoAjOV8mwF5EA5dUycf60/JmsT6EFyXEUOXQ8A0Ha54n5E1zKPEunjfnsK75VJzL6fVatqiVIEZPWJfC2TV6n0vw6P5BsnmwbuM2lRoiKIvF5XvEA7sEZzKPqNiDSq7IwTh64lQ5RtnMo8dPcOXJyZMnyzH6CxofynmbX6MBw0bUB3N2+pA2I6W09hnacDhiHax/xDwTfnjGyB82Lb+mFG4U+L6vXlvRuM+ek34d1cZxBAcqM4Z4LNr4nOG5X4ejZ4Ttx+GQaElnYXMAiswFZ2kgEoYQz165RZGv1/72z8vKrWvl1MnjsiiM06iiDKy2FooHfMeCmaITR8iTRmTqDqXmr1+7zrW2q5vrXDN4mgj79JkzlA6/Xj755JOySWk9bOHGylRLGaRWkeoSkULG4igrG+DoDUVWdItGXLcU/g5JP14QyDWi98tNWvdxjeqF79N5HieOnyknLz7CZVcHT50uByjLsqfCnFOeGDsUnaMBDx5m6sThiI5dj87mDL3oWPZpXARdo43c4QjsWyM/nte80dYb9+x1VppaCoeolyr3jGenZMM/tMOxxOCfk2uZwDX4ZQ6H3duv7PzH7nBktG601nM4hvAXh6PBs5kbEs02eSblHtbfAzscGqXs0cC+HA4YMc7hqO9Cl7CRp5FYBD7MhA/vGD2M6IlZX4yclrWk3zCiLJrPQtg0EmQa5PV2efeVV8oP/+LPyw6VUm2Q3N6BY6CZBZS5Hjt2tHz66afiR2gUng12XX+HbXAhaXiRsMpf0C87F/R7m7MTLeJqW7+aPICzsIrt01W+oo26JsEYAWUjXAoDOMluShzhR+kQG1NkPJFhhTKqWGbY6AXb+8rCY6E1DM/opxmpiPKLvrM1DZI9aPji1/nDvIsfqKcH7BAEQx8hgi48bkE9wRXP2NkY4lc1mY3nsa4FWSbsAoY2YEiKMyI1+xTS43HUEiNbUwE9zbDSuahz7Z0EG+Kg/Eisa9HX+o78VPjo8HhTF7cuAv3wLlq6noDhDJ2p8/GmFI8JOpx3pmKMNsPc073ys9cz5vDAmJZtmsm54UYa3GQJvRszl6u1VkAPYryLrJCyN/eAa83K0fwYrKuWMRVi0BWtg0eVSoRGko9kXtw6FjcPPF5piknGiE4aYjrHmiTQFjKNKkcEx3DuJUMHWkFdCaw92RgY66YoULuB4wQ22N7BQvK722Q70VNr5HQcIWfjxKkz5TTZQ3A4Tp8+TccRHOXyLAfJShd2redwZHPv2cRzunTlZz/7eQ5ND6TQY6/ROcM8xZpejAZeY/Kptzwhjj0rP7GBkHd9To5Jb/bmmxmTvfYy2PhrmWGWKUT/3FRJDcbh3+e9U/igPlq3cf1KefW736HQGKXeT9COUETHB6DAyHPeY+YVRkI0wpQgagHXaRH5kaNHyLk4WH78k5fK37/x93z/6IljtOZjo/zmb369fO2/+i85w/G9//PPOI2+QetBEHGLSp8jZoQyrt9VBYi/cGCgINjhoPew4wPCVlwGQPe43pH65P0j4KRQ5uPGPcqCELIPnTxVzj38aDn9yONl89gpXmjFsRDwNkVBqgCvzM9amB2OnlGyjPr6T7EtoUaDdOuMBlZkFrkSh6My/yBk2ys3yTMcwjtot0XFpngzu5c5RiNDaR/AmaP/2JRFutgAcKzNGTpH2/uVRdXoYyqXz37b8GPdD91kz0a5NyewRyB3NDQnf3t9zb2XoRnvmAHuF3w3+m1p9AZjQNwHSXypoJffQ17gXar0doVh0Foxw8HPMcPByJNRWdmSwdjL0gp3M/K8jLBJib3IH+OxukOPvsf3wlhtASvTrbw8RiMb9cLP/JfhWymUDm+TqewigwEeoHORfvJ3f0n/vlcOwmYGHZgNDGORDBYxcAsZvBQUMoOSnpWSV8h2MUw5e60T4zInfk0mC+cJZ3cgKo2sAna4wq5LNYsOU00jtVKuhvUh2P5ccGuGszQX5CzdhJF78OAhjqxjt0MeB1CHPzR/M3p5obIZZbgHucBZlIYP3swEB8nSyyjjsmAW6ww87zIi4uACkI4mMV8scA4Oh1KpGJ5KU7xVr2XZ4NwA5owujcZLgocz/HKAIvRdIyDGjRnomt3ndRtwCjFWmJjs2Aguqu4wksisNm5eI/WaFeEReebQIQjvClHxOhLeRdLWG7JLJ2ttMBJRk8JGlQGGJFzrBwAivDvI2jkG4lnL4I3LjZekzEyzW7ZuiOlLwC5rTswREtoGvfCp7vI/CZQKqzj60Ekr3wkdSukg3jJat1Giv+rYtoaljE3bll5ky+ZdcvzFSYWNITu0Iagra5Ws/UanPE4NXoicwjC0usON0Z6RwkGhK5FokK1YjE62Ec1lAwf/kTNxl7q9g6wu8SpsslNnztG/s+X0uXPlLP09dPgwrwEBMjkb4+tSqx0iNMwfvZ/ppFR2Dkki/cUZjpEg0EejIppThn4QQpvGHYE4E4Ebn5e2IICb4ZwZQbVl15ex8qQiZQQrXDuAYkZQ4sAjsb0efHqGRezGGM2ue/jNGWhmPEzBWLIgVkaFrQax5e3N8uYP/u+y9fmH5SRtt4ZUqmb3OMuBHaGsvAnRA6zLkG0RaecTeverX32xPPrEY+U7/+mPy89/9hItRjxZLj70CGcd9oj5/uV/99+WNQLaX3/7j/ksjmPkBIBRxFEgDxz7SUOwk/OzzntMU/aC6jmx4wLmcvv2rfLhhx+XK1co83LqRHnq6Scoa3KWdrO6U27euknKcpd3tOLdsIix1zhaQnvI02+kG+9RxO4AtXXs7MVy/OKj5djps2WdFlMdwLqUKvArhTCEcL3iujKbqYOehG+0LbjKjfthRHeKhkz8mmDy1NK0SzQaTTgIHciYjK467Mdj9fQ8bjNniBFNCnOKbOp3Nuhr0G8d8bi/Cl2nWCVtnRguyXB7smhShnTameQxFdT+GQ+naNz6LmwsWftz8LR2WLE6h7YfjUtgrDjz4/WyayjHhhYO0N7mJtZVRkdDmon6wLfZaNdIqRqIq3Q2T3zVIrimS8RKrh9uOdCm6dceTljjWITc2q3RZW1aG2n0VdmpwSOMdbQ+I2MvbdfXoYsDIo3hNmdqsaqWsst/+50/Ky//5LvlEPbmp0s4TZpPNaZPzSJr3Q3a4FIvmhPOXOCyKrpmpxPb1rRwPiBX6/Mo9cBWtHAKKHB0hPTF55c+p7ZkTQjDVw08hgePTyK3oAfIfzHgxZiybXKlP0R25dwOrONDCdY92kSEJbO2C8VkNAVDEkEI3tnIDD8tmcJ4+dA0xp8sbDe9jSwDdArvkMjlQTXeL/TCdIP+qQJAeYlPSuRbAjde9E59SmZAz5BQYqvOIasRKwVDZgqNaTucWZJINl7j9Y24zesRVBYjyg07lf6TV8Xh1NzRyPaIJGQgM30jcFPaVDbjsaJcjioVzEJHlokPhsRZHOib8aLvYj41y23lSQI2RbcOQzNAvAOWLXTXReAuPSG0LAv5+Tv+p2tYKq8am1V9QmOg52AzsHOhYzN6A6L99tM8LuVhOb3eYCBZr+o/qAdvOPP8zOtq1Ak0VkY5OePEeJHrzmQHqvt85opYW5x80dI29OXXuGAosi0uto6mkkUKopqMY1VqtK9j5h3FWK5KOSPzEZeToQPJEAJu6zS2Q7RWY4WqTG6QjXeH/t0nFB86eqycoTPOzj/0cLlIf1F9gtIs3ngHc9EdPqstaSV+RlwTDseY/ob6Id6vTZrDYRcyQze+PKcMl7Th25wzeHpKsAqm3uzc9ayNCgQVLlHxLgPh0CFiWnGKLlPmDdZ4VqJL3kCK8JuC5+C8AjdfOfOChDCUEREzhP8BIvAPfv6j8tnbr5aTR2nbNGIWjrpgrYMyZ1V4SPmSB32EvGIwxgcffFCufP5p+a1vfLV863e+VX76ne+Ujz/6hE4Pp0VJZNDfIifguz/6EWVFNsujD10gA3+d1lzslIcfeYwch9O8SJEVJvW5iXUY1D62G8R1RLYwx0cffZQzHH/0R98u7/7ig/LIow+Vf/nf/G555qsv8PqQK5c+K59/cqncvHZLFiKSksCiQGQ/wOi7LBQoVQvngxbD38EZH7SX9fGzF8rFxx4vJ8gJWT14TE7wZJ4VoWdRFYBvYDgCL9WKGToEUqSl8oy1S8/hEEEx9WFBom1EvsgYu2+gWnSrKcy8b5nL3LimhArzLNfV/rIOh2nFPoTaIsBlfXkerDyeOET7nf8UPHoOxxTe/TvRCJ6TsV52tXnIjkbZJ9rrvXH1ZK2qQ/famP6n5PiDwLrKxAObbXFp9UaMfiUoxUt71fnzcxvAMa77CHzJJgNomj8KsVhKGFerw+7gf47/nfEpBmkbUVXuTuaL8SXvmy6AcV0NXhhxMFQhqyjo8jd/9ifl1Z/9hM4OEOMZ692QwTDQ2O5Fcj6EjE0WrdJCU/oL2ckGlco7vItF1nzauB2wJsJQIvdsbEv5CsqfblNGGUY8AlGWoWY9xqFo0TcHdUtOb9DhO4ytJjfbnLFWD4OtdMJOhdbBsxPBaWqmb6xPgfNymHQTyneRibeP31CBs+hwtHjO4mjVqgC10EUS6m5ULO2pT9JbuN3Gijp6cThsPowzxXtzdLWUC3CjduFsSdZHMkXmNGPsyOisaUkZO1MEl03St6eo/AWp/3ffe7dcuXqTYCrBPpZpYpLqd5kxyobFKBXfqcJW5+LX/uBQOAT8oJe3KAAoC9a1nAd4VmdNFi+rL6aNYmY2F7zDWTb07yP1rE4bDm1ND+OOr4vTwmeNMC5R2td0CM9RaZXpgP5HyzJpXrKAGh9pU8qqmJfwH9qEDmWaFb1eS6YYdjzSGrwWx0vGOji1HQ4D5gl80BsoJxfcSYnhCttLOOwYJXg4gI8O56Prxw5R9QeVOKHM/J133yufXbqMDUDh+UiWg8egeEPbCORSVgL8hsM2ZdCKX49HlSOAPfAGVIjNo2etaAYUfcBxP0QHL6+R03GTKkw++OwS7ep5qJx9+OFy9sKF8tDDj3Bg+BwdtAzbTOzORi8tL9SujbYCdLfsq8dLcrvRo9kJL730suBJe6/CSQUifsdGTTD2OojKszJBohD8Pa+UMgWelRBFUy4KuCWKjoV2VD6Og3sOhB97Bousb3+tKlQ2OPtG6dQ9czgGCo/bw4F7JGDxnYXldrn8xs/L56+/XA7RmgsQPekY3ZXEoj5tFmCwQ5QpgFD/8MMPy/vvv1+2KYtx/thmeeaR82UNAhzMhNpXYsBL12+X1996r1y9cZuUDS0Wp3871PdvPPNMefbZZ1lAIPUJh+MQ7SEt1YhCW++991556+23yu/+179bHnnkkfLtb3+7vPHGG+Xq1essbB56/EL5CmVWnn/hy+XCQxfLLim8S599Vq5evszbPEKv3qHdG+4goqYGF4QQhBP2mb9BZQAQAAcOnSgnH3qinH3ooXKUFlOukrOERejiPCj8HRdytkfFlRjorQQkczhyfgB1TZt7gl/5N0cz0zznjcA+PcE8858efXm6j3xqW/xlz/TGKCQu4/KGgX8+kx1+l6rYthglff7JDPlsvtHAz/h0qRPAs1zAz9benDydlJ8myL2SdUCq+Emu2aVM1o7n2pSmvOfrpgF/ORCtByOMo0dPc3D1JVUVZsrf9tscDr8e0RvwQnSNJ0xPDOiJWTXw6iiTEviKjc6xwyFGkfBZzHAMZTX61Gh2dXa4OKM6HGgDo1ojo/y7f/rH5eUfUxkVzkeiUinetlY/B2g3P1l7IaVKnFXQtRryiARQrBzK0ynGi38wgkTni9ziEhVqC0YoDPtrZOB/SlkO42NkrmHMczkTvY+yjRO0JvDhR8nQocz04cPYmlNqxwe0yI6QjMoWbKNkyw4AFEfKFnFLlNsi1h62fg0gMuWQSzACYaBZdN62ksW8ee5qoDOt0BhwwjM+yIJwv2L/8bPcPjIR2MZX8Wnb98oZC3KeyQovsscaEKm/h25jBwcL4tnBQFkaGY3qgMBAXifHQnYQwyJ9nHQNOB8oh8lwvEk66zt/9TfllVffVIO7ZRsYlipH/RqXSgjhC68DwDbF1BcWa9+mAB3mbmdqYZXOGpUuP/744+XsWSq90UN8vb21SXSA8Rsf42RrUJ7BgqmF4ICAIQACB4q31kVGhb4zDECTxE9wbhHMxLhgwOMdBEQBxzWyTXgrV+VvXKx94mBhyzxQh4A36Ns2M8BfdizputAF6Blzle9Wqs3P6enkLTsstoht+4xSbQRjQQe8plV3a8MBgZtUPr5J41yjg2CO0FhPUZn5XQoEXL9+o7z7wUflxy+9XN54+30p9WK6d/oWziivT0WmTM4xg/MpGRUmhSqC7CR5iCQ4ZnhedrRCMLk9Bx3IhxhskPMDp4MWlF++eads4Tnqa4N48iEK/D5K+H30sSfLcVpUbsFWlgom80IamS9Pmy4Dv8HzeCVBdsyd7DeHIyrYKSWQCmtH5A/icHge8YbJACAJR3nx7/s1of6gDkd1XLygVCcsY2z2hC2Fpw/0jEe73tJpvq65JzbsuhKmkHK1kwfINgTDi0WUhcZ15aP3yjs/+qtykmT/+hqVKHBtoezqAcNahK+KMRUYx3g/9Ovl3XffZcP+MKViz26slKfOYL/ng+UuPXeIIjJ7xIBv/uLD8s77l8qNO4iciKID5xw/dbx89WsvciYDtb0bdKjNUdrGDUYkFvhB0P7gBz8sr776Snn+S18qj1Mm4uq1q+W1116lxY6Xy/a9XcqyHKpzfaigAAAgAElEQVRp3guPXixfevFL5YUXv1LOk+e+tX2vXPrkMzpN9zoLsLskvG7euU3jvcdMuEtpQ46KbdM9ErScPkZEj9KNJ7DT1cXHyiE6aHCTogFYy4FdWyQig4iUnBosPBcNJjO47HrPwJ/n2qHDoXh1ZLCIhlk6/Oodjkid/9AOR3XaO7Lxi3A45jgyu//rcjgk0qpOXOLkeCPPYih2zRvnLcMpxtdAsNTfnsaHDofInzy74mVT1B3e+O7BeZd2qbJP1Uuh1KlGeW3dg2pv7s+ii1rzXwNoAV7ctipYWZuhFgDPTedu6Yr6rkYn6XcN23Aw3h0AqI2a7rbxoHkYG2L8tTVm7Cipw4EhoQBnfWW3/Px73y1/+yd/QsYcMhZkJLJjIeNiw4t3aoIlIkM3Z4QNLJyczFFNMX69w8/OBV7j8lTdpUnnw44EGcZYkA6D6oOPPlbDiE4Q56yEZCkkynqgPP7EE+X4sSPl6aef4tpxLh+icR3UXXJahFrGLdFrWweCIFnLlPDCYmyVy2gR/Yp5iyMp/XHfMOJVf/E9/m3rMcTwFydKt7nl7I5mpAA/BKM0Us/lwyiT0ayISG9xqHns6FdxxQfiWQYDtfMuaAvdatkVtLBBBjZzFj3DBizmzGtjsBuklDhBV2NnMJTvHKHF/ne3dsv/9ad/UX70wx+yI+btorp+RNnfZz88/yJDAmP/KOnre6SDP7tyhdwLcciO0gYwcAxuU6n0UeDsqafLhfMXeaMB+GDiHMh6HawRkrGKI71CTgPgwLSncAVr8A6W9BdrL3UvKc0KMSClnIrtC6J39uqwA6Wc54XM1ToFOTfImMdk7eRw+Wu2CcYlpXi2HTGfzAFHUnmWKxZUYDDP8Q+lE9AROz5C56Ax0BycA7mm2h7rXekfb4pjJYDUEEq48e8UGe1yvuVuOU3VIieo3BClTZevXC2/eP/j8uNX3qAA7C94rLb2RAheaIAdfC43A86xM1iTrYNAFM9FFuib7ByIPuN/rB2h/7D1NXap2iF6u0q7vt3Dltl0D07so48/UZ78jWcoGPA4wRkl5gKkOYdjyhewYTd9F+ygnsOh+HE1Zc21mTIqssFkzstcFMv6x19fkxwDTgagqNAzJygzAeN7S4w5Pzb7vsSgYFoPSs289QijqXaHgkzqK60d3wfX+TqFA8YiH7rcu3SpvP2D79LJrPfKQaqxwoFMtdYVwkPZ05QBmAFrN/ZIeLz9zjuUPr9TjtK2axdOHirHyKt/5AwtNIciIiN9k4j76q075aXX3yqXbmyVDToNc5vaRHoYDLtCudfnXniOy7K4Pph47DAJFUQKIAixc9artNMKMhonaEeFx8jhAIO9+vprlMW4TMKAFqVTfSJwiQWLYE7UKh88tFGefOqJ8pv//LfKs889V47Tu4iSXP7k03Ljs8/L9t3tcpNKta7T2O9hhyvqx6J2mPE2KUu0hSjAAWLGI6fPl3Pk/Z88Q2VXmDscSF7cYjICTmFgUMWvGHJ2OFHLhOjTKmUyKhJb0dM4mznAie5g4fFrODdatx1fYsue13I6FcPQtxfb2I8jkc9sCKsevffe9WOrh54p3YvBISrIokhseID+YSgFocFoU+TNyaupufh7S+RPZlz7NrKxeGWT4e6Bx29BCDZkx7iZwrcYa1oSAWrmwIs0Mpa7Qv8pHjLcJE5SxIE5HL5NyDof6V6Ct5EsdnDgObJglZaqnG5qcNBFbcvs+8RgyMbUnBoJVMAwhoHkdz1ihwhjwfaYNKAN6uP9t14u//kP//eyvi3eBKLxMHjMeWrRdhhOMgnL9mKTj7v3kAlmM5v7tZIUNuWpLz75GIuH8R8MLzYMqRHoAuponeQ4jKmPPrvK0VU4L2ykKR/KroalnDt/vpw/e6489eST5QQFo1ZJzqOMa43mcpCMnBq+0YXd0AHs7MIZUoAxrdEvBIcwFq5f5051/QkjiMqEKUoNo1dgYPRoMlXmWWvfjfYQ9dWDACXbQc+rg8gRcGz9zs6HDAaO4B4OL9SRA1Z8YJ3ekyg6bQkPXWaOA2DKMlz0MTuNlElH9oLlPYOVDE44jYj+c00/RaJ5R0g7n2qlnLtwkZ2Ef/2vf492ffyUnmvbQ/N5Kc7ybA6H0BTDi/4eIh29QU7H6cOb5QaVwb33+dWyu7rBGwlg3SMcHJxsDV366CPkLNJ5V9gYBnqb1xvo2gHJ9lBmghwJLodiQ1ppmOWBIAWOgJS8SUZB6F2yM5aBkF26ZFMY2ca+lVVZ0EKyEShpavhE++IsyGHBbMNw5kLOb4E+R/ZEdtuSscgicmof7yAIyrwt9CZOptAUxFnNZIB32Lkk55Bgh93exFsCz6GUCjtFIaAK2qBy8K07ZFeVcvzIwXL88EEqqbpSPrxys/w5Zaguk4Pny95tB7t6srnyYpMV4kz7T3Of5KrZtSyDlKDk5Hf5wF46SmtnbxHdXr59l3e3guN5nErb4XA8/dzz5fTZM5qdc/rSyXRuKKzh8PKT8ardC0zNOJK/0QYx2b3y85+/Qt+bae6j9M2wGUvdpQ5E7SjxHHJjqBkNmVIfYMJNdD8Oh1eu1XBnwmwfeUaUc095ekBnRt7QyLK2dXclp3zrGDzi3Fh820J8QiSGq4oztiMFl7wXNe2esHvnWnnnJz8uB+7cpCgZKISEnCoXSRdLza2lEy21fuMGRbOoHvHGzRuc6n2eypCePH2E9nS/QmnXE7wQ+9jJ0+RclPIpCbGfvvZmefeTK+UMCa2jZ0+Xa1evlC3Kijz95BMswLBOg/d1pw9OWD2I8ztIGYEZb1y9RhmO18hpOMFbuN2hGsTX33i9fPzhpxgdpeUPMWMhQ8IqmMa7s0tREdTB0nfsM/3c88+Xr/zzb5bHfuNp9vJvXr5SPnnvA0p13uVsx417lGJEloWELJdXqVLZozZwGu+NexRZolKvk2fPl9MPP07nfNA2u9TuCgl5PtWc6aMx0y7D0pDkhcS8wzFiXE93wKA6HJVilD8jnZjDEZ2WofJtvN26WeZweEfX812k9SlZkLUxx9fV2FMj0ERpJi8QRTMHRBzuFmXPZELPYJ8yuKPMGQjY7KZem3M4TDD7vqcciqUyNxtSZjcP5VOjbS/v2tiabJH2zcF2yoavN/r3uE/lc3ACe/oADoc3brgbNuRaVNnPOZPXGUyq8meDaX8OR20vlly5jroOJSOj8aXtzmOv1ugn2R0bRNRb166U//gH/xtlcj+ibIdwA8dC+F/bStei9H6u9ZRtem4HBjvdFE0n8IORJaVA0hYWwfJeOBgegjH05yhlJ86foYAOBW7+ntbWfUCyFVFpOCdYW8dRf430w9h58evfKM9Q+esRyiLjILIDvEjaLeAVwhfDig0uOLSCU+ZfdqTkIFiUj9jiWC47UUIe0q5s28tZEPoP+g0PVjmC9THqWPHW8GyoadkZ2mODuGU9LNvPATstY5EKM8nIM93ofGHwShZcnEReiA/DmB1CKdFhPLFRzcAXAxQGLf3EfWQO2PGgwD702R42P6HKAvR5gkp/v/2f/nP5j//hj6iMh7LwvDhZyIcde6M/tQuYM5HdUTmIzbDOU/bia1Q98O7HH5UfUWBwZZPWZWInMQ1O4oyG57/y5fLii1+nNSRnaIejE9wXt6U2AtYaAGw4/wFfMAYL4DE1qfNRd5hE9glrQ42vAAN6Do4yHBkEPa3szZxe9iQ0wscGvzoMwpuSMWRngfGALIisqeEMCM9ZHBwuC5TRy3knoDWlbx6nOo8148X0iObkDjsYyHCpwwSci3NDuKcDNnEY3yacc0IWn+9183b58J23y71bV8u5E0c4mPnRpWvlb77/IyqJe7WWOaL1usaOZQ6c7OG6Ow492IGoyjPsfuN5xnvNj3o2F6kA2lEnGzbXYToI8BoFXq+TbQPnaAVrhM6dL1/+2tfKk1TqjtK1gYzqOBzCrsMqnP06HNbGipVU2egzob9fg2IAifAjUzy955cYAT0lpTw5ajp7fqTM9C17lgmeJWL7TPbrHDjfhodxVPbZc4Yk3685HEJ7Ijzru5ryRferexR12b5d3v75D8rupU/KSarj4502VFGDibAvMxauobSJmU8VDRjtzbfeJAV3iQjtfjlzhNZtXDxfjlB2Y4uM84vnz5WLzz5FtYFHeRH3x1T69Oqbvyivvf1hWT1yvDxCRj9SyIjYnLtwmqNrvEAKSgpRAuIMroWkMYFxsVYEZVSoW+VFbeQYvPbKq+W9d9+n52krXqoDhkCB8rEIHeWfubaYN5uAiKfvh0lZnjx7qjzxpefLc1/7cnnkqSdJgW6U6+TQXHr3A3aC7lJk5x5KqwhWduYHHxpFzI1I3A5lVFDJe5/GdZAO0TlDzseJsw+VDVKc91m5KgbEwdcPayNl3hbhlZtybylPCC7t3/itIc5FaZuBFY37Pq9J+3O8Hu9P8WOvr57TMgkQR9veGBvxDJ5T0LLxmTgc6Mcypj05NsXLc+Ocu9+TN5G3Mxkz1/Z+7s85HL6t3GCPNClGppc/0saYdq29KTj7AEqc1w6dNG70ZW34dRERrx7f/r34HGhnQLcwSrRzyQa0uRiv+zZ47lzukX9if/W3OgtmQLCEgMzmMhEYHBK55bKcPdqR6k/+uLz50ktsPN2iwA1qy2Uht2xj6hdNoxwUNfg3buCwP8FHjUbzLykZtSiqnXQNWQjZDOMe99dhaCMzTLrg2KG18g1aQ/f13/qt8r/+wf9RvvN33+fMAur+ubwI53Co03GUDJ2vfOOb5SvkdJyhbTkP0anHsm7BlYVgvhzFldIxNl65vNeXJaO8VSP1agxC1NtOUbJjEBl8eMcseWDMZbKNPm0xO/B5gBdoKEyYCduGAybQPZ5wDWOzTAln1dg740lUA5ANRedUIBouj0j2CB8uacM1wIPaWIcxjEg/dDGVKyMLhIMbDxP+cP/y+++Rg3m//IzWBPyr/+lf8U5hvGMWHAUXhKrUx8PRzIoOD3TyGOnE/+Kffav88JXXynep1AdnN4jjI04aHMKnn32uvPibv1kefuJxqvE/ReOSBdP2sRPoQYOYN9Mp46NpQaY2dRT4u94z58foHb/hcDD8FEb2vG/TNj+oY3C2jskLdrjpn20KgPnLyGQ3MTGMWxUH2woYN2YufqfodN1NjTOO/FsDEIAT2iGrhQOz9G+TcMV6iaZwkGyC03TuxRYFNd9/49Vy/dKH5eI5OouMqj7+4m/+rvz1d7/L61VYziAr1YiMndKqHx0SZcsB1tD8l48sUPtTsoFDmFf46BeMbX1ztZw7eZ53rnr/2jWu5GCHmGytx5/+jfL13/4W7/7JEoFx2So42lC0DLHTH5uLOpQ2j5mAX8xw1M6SL5nBkRkUUw7Kkvb9M15J+QjOfo0EQ9Gcw2EsxsokDLan2DxDVMaBAaQCdM656M7FIgnqXbJRpULFFD0rVwhF3CNBtIfsIf1d37lTPnnjpXKD1m5cOHWsrNBxlGZk8xzViULpFBb1QSgiA7BHOyB89NFH/G/73g7Vfm6Ss0ILzvaQnUB2ZK08fPFiefGrX6LIzFr55ONPqK730/I+pdrfo3+fY9E4rf145tlnKG13lhdt8a4oKuQROQADgtkAX7SBwwT5kBzduvDWzVu0AxaN4eOP+XDBVY1wQlhYKRSwg5KCdZLQSMtbrSS22kVpDQT48XOnyjNUbvX0Cy9QudTDHLW4QuVWl6lUC04IHBzs1rGLSAwOIQKL824xkvreIqGzTf+QjjxB9cgnHqWUM+14tUGRgwN0xgebI4i4IJ3ODgcukNOClpR4hgueiamdEB+SlzfUhAqtjcZ35mSKOIqOTOZw4Mksayl9jwWXH16k2yWBh8jf3pEW+nVKTBXIyBCk60NlJ2UJojxUS/jRm/LlWnSLAFZJKNFwHRjzpLMQzdiLPBzHafczebdfmRbb8n3Pyc5Jp88NJMovb1i76SsU4XxW/V8dWHOWW5+NXiwKJ3QKJZMrQQ+bKcdjYPjzS22UtARUrjiD9AtxOLSbyklqR4qs0sCBDsPw8kU6HDYn/IWcMONUtvkkA5QO+Prk7dfLH//Bv6WSDYIBCby7FGHdI5mFYM42lRR551DWceDsog0+swjyXAwsibizgU/tmAHM/eviVRiAiHrvoEyJrmGdHfhmmzLDBzdRUkXlOYeOlvc+/ry88+lnvPkHPox5UjowktDuYaplf+q5Z8vXyOm4SDvkYBfDFYTZmddRxoLvkAOyda04KmhIjEKRqYIRyGUWqRi/8jX/1Sg3b5UaxCbDTg1iX15c6RPig7MC4lAy1bKRKes28C73r0TBOKnZbLnIRr9aWwJ/zEG2uq2+CMJWJrPoDjtLbNyhC8UTXYeziHUUiKrDGYJDdZwOaTt8/EjZoxKoK794t/zd975ffv/f/D5F1mnreETyQZ+6HomLu0A7ikfGCINb5gh4nKRqAmx/f5WM4ku0LkR0UOPXdaKli7R16ovf/GZ5+plny0HKUpljYXaGnOkk64RYnyDTopkFgzlAWa/pQnl27lTOwxaQHdFkdyeJ9qtMB3wY7vJP5AG3qHLfHpVxsyzQ9T7mhPG41B6yzQT4We6nOWIoBwVtCe6kLT6rxMrguCvZoY1xK6Ngwxw7e8JRXKeyKiw1OYJKD8oI4Y0bdMDmL15+idZ3HKXKj/vlDykr9aOf0G5yyCQgOIOsiWaeRD5rZszoUGbGvCRzVH3PYxdHqMKIn+h86L01EijHNo+V03Qg8id3bvF6Dl6TSjg8QkGAb3zrW+UZynohUyTODDobtsfjC/Jv8ISiy/Ah2Pp/kcNhkx0rpynoyz2D5a/L4bARRaPNok0DJJll6aZhTkHFeL3XIuiyiE4cjjVExegZ3nGCGOzKu2+Wz998tVw4TrsWUOqP6zUpsg+ml1SeMBrKj8zgv0VEeZm2dPuUnIjbtCMVUr1nqMxp6/aNcpf+3aNMBeD42GOPlSceJsOboltQapev3qBdqm6Wzym1eIv2gD5KBP38l1/g9L3sqrDLi7lB1thSjnf2UObGtKyMi50fEo5wSKDCrt+gHVGodvXyZXIOKGKHDzIht6lUSwxLWsuxSdsJUrYE6X92QiC8ETlC37Q/NupJIXxOnTtbnn7+ufLMV14oFx57otyjsq0PaXesT2gR5M3rt5jfAMs7Ozh4EMJUlLPsE44FbbSAjHauWCFFfJIWm5+j0rFjZ85TiIMUKk785FS3cafWt7JSaqYTZ2cWOxzNOI80VGkLdO1KiKIxasaRRXwzmoyc4w8DelCHwxvlQ35Tp0w7bcosmMDB4fDj5tR4GHR1arjuwZQtE7j8RtSt+h8P5nCYYfercjjMmP5VORyeNnKHozl5zYhlKVEjlZ425hwOcy69szvncDTcSb/22aEIethARaOYjRA499nlrSHBdJ020J32yzyvtd02LokIyyfTI/W5kA23LW9tFNZKPT9AbGQ5a4AegiRfoe3FV3Zulj/7w39bPn3zLZZ3vnwQD9qBdhgLMg1wNCBDb9zEeUV0uB+MOzImReYj4CTz4/MwuNSHyk8O0D26jlp14BQBp3XU/lMQaoOCNruUKUcW/NaNO+UaRUrvUhBqm/rCWHhrcshhdjjEIEPg6PzDD5WvfvMb5XFahAzjFdqGJTpsmopWoStkcmDZMW0YbAFfhrHCmv4IHYnhJVkRsXZquaVDsZV3MVxguAZ8mWMhiBRK48SHZkcsam9BpGqHmRNS25O2MS/DpchaiYTXDw9VotRyTxa8b3JmA8a3rI1g3UjXjp8+QUG7IxRl3y6f0fa4v/97/3P54d99l7dhlUIsAU7LwrX+cYvno89gwf8hLOAm/XUdB+eSY7NLWXzcB0SBR+AAayC//OJXaT3kC7xgHdkrLhsznACWmt1g+AHvSq/cp3+WfrcF8wJkHiucXs7qtOyowYhtOsAOupfnJri2ti2jwmVOnHFQ+oDexly43EozXOwIqdGuf825EPtLsh81w2B6YkCDUsZF4UvJCCpgNwl+B4kvsAnC5qF12iCB1n9ikT0B9O61G+Wtl39O8KbF42RT/N7/8m/KrZvX6loUttfcYZVoEpvU8JkaCkuet84PMBb+kLwI/z8GAsOKnbiq4qKvwI/BjsKaKmxl/c7nn9GhgMiXEV8TjT3xzFPlm7/zO+UknUgu4SLe50pJK3gewO8+ZWulfW8AoR1kOIQ2zatsHqRdby+3b34AD+IAxDZ7AjwbQy/6aG1mCiVzOLI+h8rYYi5jCPQcFz9ee8aYRxZ5CUMx/QYkDgzDzjPyvjgaEmmgEesppljaREvYyl0qoXr7p98vZ2lh9Sox8G1a2MQ1iFhgx4wthyCBFmDgw+HAB4c6ffTBh7R1Hjkb5JWfP0Nbx1Lz10nRXLlK2QtaDIU+H6L1HCeoLlRO2aQyK6oRxAK/bZz7QULxsSeepl0RaJcN7D6hQlwOVpIUuBmaHEVxrIK2eftFYpRD5AhhwRt4AO1j8dXly5+Xj2lHqpu05dtdKu2CA4Q0NATxKiIW1BzXwlIffLo5K0WCE2o6KTKIlDYE6emLF9i7f5oicadocdVtSn9+/NGH5XPau/o2H1aF7f6odpoUNZctAMYQYgSyLVLA29jlhbIuG0dpzQlFEM7QlnPHqPZ1dfMoQR8hLNNijK2KaxEaQwobMKbBgoXPsIQv4wOmJqtJZh6W6IIZe9Z2dDgan8i3IRm2CEXG9/5aM0ytnTa36Ex0jTxtcIr/vZFfQZs46Za5iH2x4eFkaJbhsHd86aTNweY8J3f8c3E+ZnibrIzycwquKWwUaX5BYrXQHFLnZZzIpEYTjl4HNb3yXMNFsKiCyouyzY/D4yf7Llq1tb/E4cDjfBIwR5ubjMlo2Pfpy8JMJg5wocPgLU7V2M140cMvlt+aw2HXeXZsLEhQATIColDyBDA+pGb8Yzov6c//w7+j85NIdvHCM5SVSgAHHyvzwV8YrnA64ATAebhGwRrspoNzlLDpB2rwsTUqouQ7yOaqQbe7IrX8OMwPAZb7ODiVBoeF4odJN2ChM58Cfod2OPr0czrg9W5ZJ9mPWn5se7qlawHAjtImvUdlVc9/5Svl2S99mc8GQP041u0xTTiyGcgPhQVPjINJQ1kpbbPl3ihN+VrKgSv3sbGP3z7ybmsJxPHSTUR4POpQo3/gRGmntSZ4Us3N+OHvJn9MeOpvjJNL4xirquvhZGDiFd9kDNIzcDhsu9pDZBSi/Il3cSSYISqO32++9lr5H/+H/57OnroiW8tWvSDGNdYv3rl7W3bzMrpqgojpCtkplAhdpqDdOul61PKjmmAHFRHsxNH5KgcP8y5Gzz3/ZdpdjA7L1a2MPS8M4IkgjsJPOlaapg55HYc6J7Wcig1kK1Pq6UChId5VEtkLal/KoobncAyCGdqUBXIZLyoHZHiyTqjhU8v2IC+cU2OyTRxZ4i36B3gj6yGL+WWCcMSPEF9gW1ycvWEBWwRnt8huwlqOFVo7+6d//pflb7/3Q7JPUAAhGQRxNobGvLnZyPxweSBsO7Ii2NGhp3F2CtawHqHAMbakvnb9GpeZIyAq1oU4HtGs4KoXwsFhwvcFcjo+o4DxpduU8Twga3CO0dbVv/0v/gXtJvcsHwTIGx7o0FKd8Y/J4ciE+n6vPajD4QV9/D4wEPRmpvj8WL8oh8MbXJ4ZfCRz/w6HClyNADCFsMerlIIU+61r5b0ff78cJkVycIOIlqzwe9h6UYUCxoLvIEZExLB+A3+xtuGtt96iBdw3mJAfo0P4TlNq8AoZ+dcpe3GZzsTAPwiqdTq9VQ6agmSXA6GQYsdJtI8+/gh5/Cd4USGYVBbFbWh9q2RjkIWQCA22Gmw7pthOFpiSRUEgkLFTiGwlSJE2cg5wPselzz+nNRlXKZJHu6/oLlQ77OBg0SC2ApRFeqy4IMDoHBIUPsHwxMFHcEQQDbxAztPTL3ypPPXUUxzluUZpbJSJXf6c1ntQChrRwR0VgBDQzOY0iQN0lCeiiChB2EGq9fgZdj7OUdnV4dPnKEKJxeaywF3EjUgFcTioHYytRlZwZZiKjDtVAH1Cu9HQa8rP5Gp0BPxvoz+BTCb4ZRyxjcjPWZAhi4JICjg6NWPpsF+Hw/r371VHQumSe1FDAqVuFT5u2t74i6P6Ih2Ohr+GrxrBc8LcolYRZ9nYZHotA/HgDkdr3TutbSeqKlmdwzEa0RipOj4/d/9dxj5s29O44XaP1nBw/lKDYhztDMrRZ0DMQBzAIxmdd2SV6EdK12quWW4yXQnM45wy2q+ODZfRtIxlXb0QHA4ESRBV5SXWJKP+8o/+HR3S+ibLGRuHbWlrbdu6D8hjOBIwbA+RgbJBtdo7JBshv7EjEfo/Qcbpo488zHv13yEnBCWrN3GOEfgdpTIwzrBIm+CMUtUNZDqorQNksN69u8U7JV26dJW31DxN6/hQ4nUPmXOSv9s4ZBWRGgINdhe68PCj5TlyOk4iEEPGGLLQHPVWg5BxafwJOuDIrqwJMifA6M9gXdcnGJMAJxxZF6cNc7RysVGQhQ0wLUfiKHfrn4dReUl+GK3557hbOCT6fiMpken4sMPB9Ckuin2acc6N8BoGOBwYL5wLwHmFN3QhuBO8EHS7SwbsH/37f19++IPvcQkPPlxmBjhhDKSPzhEerlIwDoffcmRcKqr4Iw4edmuiDBZRxlWKuu/QtSO0ExWCc9jVibdOZrit0y6Rp8tvPPt8OUc6EZu6xOALb0NsDpc31nX63hGw70yTus6wjknxLjSsSlrHDCcWzUkZlmSKWsZK8GK4xkxtrnLWmJRpG+4qT9I9CW6K41dPIFcMwZFFNYTYM4J/lLetq7OCigncgt0CZ+MwlZnjYEsEZXkXL7SL7B499AllpF55+WflL//6b7kcG867/0Q9x8EGeoBLzWBHUHbk/IWz5Uly/k6dOLpm+A4AACAASURBVMn8eOnTT6ivDTrA73x5iXb0fP3Ndwl34rxIlksDzzp3Bi9gp+u5TlJQ9QA5SO+RTbNNshQTxLqdF7729fLN3/5n1DaVTwJHwRwYwdFoCvhBwNr9HkzSjaPaqEaTluHovxDv5L+XGiDZ21PGBp6vgnvCy1rahgExLnaycVUCVuNu0OXAMBBCikaJv+bvzTk6I7ioJhamacYo159WLY0x4IhtisgjCnaPyppo4dLqjWvl6EEcSKT7rQtl1PEaU7Gwo4gKnIW333qXFMpndF7FDkX9j5UnHn0E9VCcRr9CZ1zA0P+UFl3fIcUDxbQHrx9BNxrCOgibDqJ6+ukny1laMIXMAISMRAUlzQ4hyeljdXBMMfBiRd7ukJwlTpeCuaWmlhlf068czWPhJBEPfLDz1U0qH8COWvgLAY2tc5kWkYXghVLShikgdpQgZBWGEHCoXcZCvUeoVOyZr365PE47a8FpuUIM+hkdMHiFogp3kI5GTTN2uYKDQw5HNTyoLyhdPjOUnLGjp8/SYnM6YZ0ckIPHidlxuBP7PxBoIrz8B7QhBWHNmMmYuRljvgGfkRhnRXJ+G0daMv6PRpQZA9FNibw3cPQHdCy9ZM8br2SGm42Neff/4e1Ng/Q6r/PAF+hGr+i90d3YGwBJbaRW05JlU4stiVqsWLYTJY6dxJOqpKZSnppfU/MzVZOpmSovU66pTKYmUexY1GZaW7RQoiVSEsVNBPcN4AJi39FAA93oDd3APM9zzrn3/W7f7+uGZPtjNfEt9773Xc85z1nJryudjfZuVF2qmlxXnHUHJnk8wFp0JO9LrFGze+poYj7+VmPNu95KmK3uo+o61j4j0/itXnfTntfd12w8dXtsPd/lAmVO46pzzMJ/DYAj/O2zfv59Aw5p1n3vVQFHHWPO15mnO+gYvzcrhqXkFK1TUS9q2M2Ng4LLxbMn0w++em/aCO31EqwO3Nuk59EunxkCoZ5POoljTY0r4yiYIGNq6pw0st1IumHUh5kLr6cJxOBNTk7K8nHyzPl0BpZdRntcp1CGZ8lCjLd0vVDoCAu5IpXq8jVo3KGUugyFT5drXUnMqI9l66oWrn6haCyVT7sn0xZUON4Ma3cH3E4tk5AJmQq6FY33uggUkHzheYUFZts3piSjOyqFbLMgkIJpvkIAFhjlLaZoUlVw/ufE1txi6Ltvln1LnWrX+IbXP5Z5iazPXFsiCxQvi/airoc1bWDHYhfwbAdOBA9xXgJYqX2OG9cpvaor0ehOxcQoHZ24krwEPPby1MX03LPPp9dffdWkR6rcySegVZFFRx4OpY+9esf+hssO+0s+SFdfxAJtgttbG6xY59DuPKz3tKKojgbApFnbAH7Au8bHt8olrn9osAFwyGrggLCQayiEe0yHnQGrAF49v+yHWSzsl6osxN9DKbvR3f70mWtNYAbBnla2RVblzrKPGV/H8wQ2XC5iW66c0Npgnen9wJ3Ea2zt1AutnfUHsgIUksFXlBaZrJrTrjUzAElrH2NtlCZaRSqheGXaZAr96CuLKp4/cyKdPXUCxYbRV6b1zWS3fOylCxrdwllC4HrqgzXi1lv2ptuQkGfLyAhqnfWkflgLl6EwOAzLyTTkHCpF9z9/ML148FV5qkQhxMLu55OsbGx4IC1nXfAUGYZcdgZy3GUAFdFKrPd2gJpfef+vIdZ2zJUOdt4a1sdnKc5RTvta8YOyjUaGXbhUFbvE3+RCfh1DrRLd6v3NPq+XycbAg5jraNcAjkLYyASbur43uDRUOmcHyGRyrkV1vAVhr7mPX+Vmw7zf1XZyoaqZm0s8olGoKrXOATikQeBhoPYdJjxwD2jDXk0rly+mAWxg5lpaUWEmI546GC6AU2A2gowNCcZwBpqrU6fOIMZjWRt0B+Iz6Me7gDiHy9jkczg8V/H+Ekx6LEbETAcbaW7X4QNBANEZHOgD4NiNe+YsnRzapiYhfHvZD1oqqL1hFhXlfGff0RfrJArgMPUex0Rtgecnj00da2T7wA4Gf1M7uJepdGnxmEaueL5n0OQywIEC4V0jpQwsDjhU5EeE2xigmJyC1m+ouvpOHMZb3rwvbd+9E2dzYzoHpnyaweYIYmd632tL7LsBmoL4Q0vE5pZRjHCJWhXMUf+W7WkI2r4BaBa7EWxOxr2igElqM8t1lS802XZlj6/e86IWfh337WrAsZZgGEG+P+8Zbna283MX1zQIRnY4mt2+6tzVXZgDjuoZyl2l1gscNJviVWW/cpoT+yw/17VALOtsIWjUKCjytVkLmNWNvzrHVVpX7XveRjHGGhBYXldqrlrNYSk8NF3OdfyQA+TyLFRvZJaqvC+ix5krYVyv+XTtcpFJyOmE0Zgme09E37WqUmpke8EbL+Y5+KdPgGhLIbPaG7Nmlq84A8FHDHCUFF5pN6mnhPaGwg6rYRx45OH09KMPW9pN9gffhyuVBHAK0PR3lbBDiwSrjDPuYlM6feJompu9krYhEHhoeBDCDzTbyogDX33E1ymDIFPdwvpAa8aZc6fTSbjTwukKoMGyCHKKpSgiT6RgT0s1BFK+aAGegoVZNBmfScHlzkVXLwppzLzE1J7U5OM5VN5QkA+3WqVapTBcCP+EKwZ0ZGkheFF/DajFS3u7XGzfE41AkFdI0UVaiufQ+M956oIrGftwbREKIw+gpxBLHsBUs+Km2j74rLoOZjnkZ7pg8WV9wTo5KFOqVo7f+Z3AisZlmvmGs24bo9haXH/VodJ3XHfGNloKVwrZHOccFGjiobxG+5Js0niEfZfJRC7A8L4AdTFV1N5zX3Ht6ZYzg1jLRbgpaw9yvG79jfYYAE8rlfadj0M4TnJSdja0D6nY9MBwt/6UW9vmIwat6wTIDMhF7apYV4MAnhnJwdRG9IMeEtwP11iEDzIHxyK+7oBdc4fzQPmGiRQELyIOgvPJfUNWreQyGANrnXBoGaA0kaLkv8Zl7bNibrQfOLdmhZKlJ0AtrqW1g3udMowwq8C0Jq2RFnB307ykPgJkQOHLZyxC6TnUNwjw0ZVGkORnYmw09W3uSqM4v0OIo+V+ZhzuNNyiZlGA8+HH9qfDSNZT1DBxgFHwlGw/sG8T2yaQcOJ6OjMNWsAzhsf3I7vWL7//VxFrtU9nhdoFuaM6nYyu18ndTXmgW3TyfZJfuy7AkR/48rzb0V+Lsd8MwGhYmexDnSBT7VOV8ep86/Dbgq8NOOIgZ1TBH1IIZlmfApXnbcez4mDWzU3en1ZzU7IjPUGHQX68zvB0EEjYqOnYsJSmkcZ25vghpLA1Hz0S2RXlV29E9QWwcsJ4FUDl+PETQOeIh4AWanx8BL67TCV7UbETNAvSf5eA4yoO+UageuZ37kIhITI3Fviju8rEBFIgAqwswYzPwC9LsxhaGJgnGZsBMySZl2XUMAZKqwcFfB5uBniHj7KIvXxcwaxEYGO/GeAwImeVX2OtyYTJMOfgFqUsVABLzHg1D0sIwYfItgAB3b2sKJS0295PMRRffgbN00pCk/XOyUkUL0SwOXwhGTtyAVaP85cuY06stsgCgB3d1sBCREyssqhKaMnaswB3g47eIbhb7YDGbycqnG9L7T398p0MDqokGdqqq4Wixn3ipLAQGvPry7lofS55T6OA3ezs3cz3dec0mHYxshaAY130JAQ+P9P53PwigCOnJ1WhPQdm1d/q+lwHKprRpyodW4teVue42ed83fI+NwhtNYvbLGlA9dKSGdXvkLp5Wn3lasBRZ6qPOhz5/WL4btaP70UTXQt7U4DDG7BTURGqsv0qCuTHJtZYcSOr/P5XA47om2hVTsMJMBTcDSGbAjZ/RGzaj772N+kC4sooFBNXkOYx6DtAtvrKVLPkAeiD3HK6euF+cS5dQgzfBNwvelAHg/F3jDuTQgPXsr7CKLIH7oJCZXRkOHWBBp07cxL1NY6kWShRGBSuQUogY3pe0G7G6gkAIF6Oz4HCSG5eopsuQLqwPk+6CRpMrT0fSOFZQjT6r3S+bFPKJmZaQlYsZtxCm/Ogq3TdJb+h4EOORzci0n+6hFHwjr3O7zgvoUjinFocSsTvMAbPaosgPlrC/DXE8AnfUEjG9wRPdBVjpkK6l2hdTFJU27HOssRLuHeLiVsx6KJkwrbXwsBWZjVwKq04N3KP417kf75uFL5zvh5WLgrKGhut/+CH7IdVWDf3qepZVl8zwNtwLirf255d0bqR/xLEsN8cVIAdWvlVpT7jqbQ+KrNZoAd3vSrxg/FPujzL7ZjrQ/m6FtSbbKWjJFRh50ND5nMl/fsozNxSgpRMn8Y22hCwzUB4gqJF8HXRC64xeTnmSjU4HJSpTT6DY+U51ZiZNATv0Q4/myUlDrWBSvEsAp9stbRytK7oeS6PuPtXzD/nUbKfz60pFfL149i4CVnwGNXncUT64Z51BXvwOuOrIH/1w61ty9aJNAoFbi8S4ozA22TX9gkodZkxbinNwPrFNXzi2RfTM6+8bpYd9l+iYWmxk6uWe4lwDrbATasbru6nUB9knqND1zpxjt/2jnegLsc70ybWVyFUywF+rsts2IUZ0PXvC3mjBeAQT6BLVc4gG9stN6VtEFuYfLOHf10wiri/bNPaaPZaD2OK58ZmqBOm6sYQ3wUAiDEEO2gUJMqz1TBWH2/dPUV7GVPK5yF/boy/CoCK+WqYoFIgVB9dm6e5wqk2f1CzUrQDtc5dOJnOvPJCGuzggTA3qmBMKoLEQ4bNE4X+6Oson1+YVg8dPox4iPOwVCCYGkWGmOt7Du5JcwAYdKliUOAcYhnmoBm6QbABsx8BAitqEpjQdMygJhZ8WmQmKhF9sxxYVVBoHUCAxWhcG2KEyjUoGLcKAJLxuuZL55x+ley0T7ziRKi9LECBMVCCsMJdStmvDGCRSZGQkwDRLYwuV7R8sI9yP6PbF5/JHNluXhcYw3d0S6BfLO8ZgWmTAIoEawiaB7pb7dm7N41sGU/z0GacPg9tH6wqs6xoDmDBDFdLKzCnQsO3TPcvARGdGrPokPEi2Lx/CzJdocbHMPxlOyAYsLig6oyENBIBu8aH9DJiJrqXvUqQYZMVOzXusX9zq9DNpDFtfnLLX+qARn627PkG/qvCe/xW95xWoEk+zLgpaEKzfuZt1NEa32rF7VVg0FST43dU288J9lp9yuei2XzlbeR9CSAXNKY5Dff1b9IZI12N65KvV7bKDXuLAkn5zNy1o9yr1bWt2ydrrQ/biDoc0RejgyU/MmnFeZOpYk3QC8Eg+Fbj0WhQlhU8zQFHVaCLz+VzXQHiGqB8HFULh+71s6s50Zk25h7uNXTRYFk+WjSuQKFx/71fTjdUt8hcTU1wMRpCiwEboaDH+xmA3AUBegO0u2dQ3I0a3iEUUL0MAZ4xFtQOU8gi2OiHX/juyV1pDwp/0a2mG/edPn44Pf/ss+kSUprTNhDuKQaSqIk3JYqEegcPei4D1fEv3XI5xCKgnclDMA6mP5VyCePtAp21ytG2b8gD5N6Cc6zig3RJgTBFWnoJ2X6sijl5FsFORL5x0Y1GWzV7oyu2D41XSP4Ktx5OO7UQGb1ke7yIPIN0nmnWF8DbwhJfFBn0PaO9Rm05/1yQER+qykLoIxOwsF0BDgJiF6RDJoi0pryf8YNsm5YGqxNi1htRcAfSfG+ZyUo3XH6X0wG5fkke4I3m0y+Rwdtg09wfTAxDjwVaazZsMMuVTr7mma5X9jm3oOQuW/l7zQkfyPVhILuDQfEu64bGUPQz+ldozsuDGKJTEedRARwS8q1VMT56SYSykH2mJ4P2BMegE5LRhQy4qGv40dYA/YalRABLMkaFMHg7mhIO0xdGmSv5nfSSPGVGZ4oHx/iiv+Y8qU8233wO+RZT96+g+jsABtJGX4KccR2AUCl24Y49+ea3pH07dkoZMI/kD70bl9OO0UEA/Y50Hm7elNleev1IevXY6XQFlkxrtsL3A3D4GJiqdwQu3qemLqcr8FKh+yRjsfbcihTW7/klFHscLABZQetIC7S2qwFGVaYP+hexqKv5JqcZe+LAgVdw7WpXjtiMdf9WGSU/VwXtIARrMcL1AI5q5+1oNL5y4T6Yfny3StDxW4tJ4qHTpJZtFvf43MRyVgWDKqhYL+BoYFAujJUb3zZmQSkzzZY2Og8BtFb0PVy6cjGdefGFNNTOexgMbXET/JeEjy8K1dQkkLBT00GtPE2SJ0+cgTvVWRC16ype0wfQQKGcvogcB4XzeWjb5hYgNBOBo74GtVtsY6C3G/7BMHfCDEygssic72SkIOgcG12lGDAWZscQDANsaM8QLIRLEIkAhXEcMmrH2qDdKrSVipkwDVYQ/5gb0gv2NeJF2B7HLULuiJ2gg/fye4KIWZiVZ1FBnZ+55HKlciJqIMSYoarckuEC5Cm7FrQTlpnlGqroDqS9+/amyT170iBTB6Ot04iBuYAqvPOLc9LULaLfZr53n2VmC6GgAE0iwd4KQEYHDvrA1vE0vmMvAjG3QdOA4k7yUTaGy1WlD2rgCDGkbJ+GBsX2pX5tOBjlfrWbCuZcua7ZmYrv1zrH1d+rwnH8XqUdOX2pO9N1/aq7rnou45q1BFrOSh7Xd7OAI8ZVJ0w363u1r/nc1c1P3VjKtTSN/Jrr06QzvwjgKOns6pig6nxU6V2z9Ylx5d2tAg79lgkvdfxBgkAhjNqZqMRvrp4RP2aNeyajw9qsDfKrn7hyDdRog5tjDbMmnfS+se9Kv0khBvShAwtyFIGhDyA7FeJHQZuYtpZWBLrfmCuHeKvkGCt8SrDRj8xR7QAnJ06eZNCFMunNIJvfNdIwApI+ZLqBcNOLWho7EGv3rl/+JWQT3I12NqWTrx9M3/rq30DbPw+a7a5lBd/jgMv9xecznIB9MLdXKsAIZqjdh0WX2bCYtEO1JVDElel56Y7lxc8iTa1cYKRIo6DeBVddBLZjjJdBny/C15wxcbRWR82N3JJtQlC44FHpwPiRiFcMOihiB6VPucwkkdSOb3ClnIJqMSdUFJHXmRDA2whKfLH5D9dG3xsN1SowIFiWAnsA+0SriXgfAQ+FWU4m14r3iC+WwjDb2ozMQ+RH8lxg+5WUqSZHuudFDENrX7rqhLJN55+KRh+DyRLS4SvjI/kqC/Da7rW/Yp9ngk/wEaZDNp5L0Al+SPfh1XK5jQn/qaRdoWwslYCrD1njNyXgYF0O45UN51mAozxfsQ4EOVJCuldDHWgopoznzT/IOwL/WXh58MNG2U/fc+zFPS7TuzdFtEt39uIlmayRNtinHHCwXcgqnFOc1bduH0/vf++vpfsfejgt4rvNiM8YQZ2v297y1vQmFC/uR32PBVgMzx09lGBTTHt2blXdsGeeeiY9/swL6eL8tXTyFIotK3bHLbMhGzBuhd/7aveieOcEsmlegCfLFFzkuVZ0jWccx+3vehcC0rc2AGqNqxpF3mIxq4Ajv9R4kxo0wNGsnVxQzwXpOuaWE+nqw/LP6wEY6lqGOmMDNmPMza6PZ1WtL9UBV0FDsVEdIasdN7VV56oZ4MjBTLV/dW0U+0TjLgXHxiBxWzSKoxsprC/NpRMv7k9tcO/pH0CmAfeTJXGhkM2gapsD0+RL2KdvJu6/BA3+cVTfnodg3rO5Ow15tcwZCOIGNhYAPgA4QIxvQFvfQ99faHCsUCAsHUwJh78dW8e8iriBm3zcZCg6DPIvtGBCaSiy62JNZdJ14MBryHzphiU/YlwvouxnoCD8Mv8ZwCHDCDM/x85AcOlh3H2L445ALWoMCThk9cCBXoB1gtdTMxZ5wCMXtkgGHq1gTgAhBm/OEYRh3q5jbnrAZLaMDKLQ4d60bdekfCGvzs+msygweGXmKtytWL8D7gcRwE4BQ3vJctgTmMzDjYHPGxibSCPIcjWxc08aGB5DnAzM1RSC4HAZgLgZ4ODc5O4wDXtYH0rT7npiONYSYKuCeaszX7ffq9+1+tyMttQ9s3A5qWitmgm8ATjW84x43nquDdpTB4RafVc3D3XPawawms11A0b1i5rNSf1amHBY0u/mlrW6/jbbL9VxmJBjbcc9BBzV/RzgIdY7tEUNz3YhsXj2qoHZrNjvLui48qdoJxMS7XbTRJcd4jtvxxorhOGiz7qi1JCHAkLAAb+pqrj8pgAe0P4zDz2Unn0C8RsSIpn8gvFmRjfjRTqsmAHQTMbQ9UEB9KFfvROWjPb0rW/fl84yy54ULQAbsEZ3wSrdgyDUXiiVdoBOvfkdb09vwt8ALbUXL6Z7/vxP02uvwUUDACR4WiiE2Df+Z2tPFy7SJBNuOYY2fMECrjYP/JFuWFZQjG6yvKYTriO8hwGsdMVlm6TX9Lkn7af7Lse0CULQApVhp1B4FvS1lHLDU8L6YTTMnkfaTCsO5z6sH+yGUqKr5yYUG7iTqF3MI98NQatMly66qvAaVQR33h/qbYEM3xsmRjLY33gWH8B9SJcq8lgq9NTHTOucZ8/iw5UlkbUcAAaY9EQ7SLi9tBY2yCkOCkLgLv3sc8HZ3gfQY8foNkbAQesGH2J8JDtf7KfG6kK31pMKSwMcvGcTXH24Vpbi3vht7obEy6Qg4x72V245sF6VLk0SggvZKu6wzskLyOdZd/n5o+xbykjm1mQ8mW7MdKHzVP/5IfH3ovHFe3ObZn+jqriSEFDBiDbCchMWrLI5KguDhwplSY5Su964infqhvKsVzP9sd0V9H0TPFS29nenCWS0PA/LYgcsEAOwSo5DBtiHqu+3vO321APXR57BaQShTyMua/vQQGrvak8vPvdiuv+Bn6RrODdHUEtMabRFK2z/sw9RryT63wXZheUMFjCRJy8i2yhlMcT6jm/dkd58++1pKxLmtMODha+C/nL/Oo2Kdmz/rOYmhdznZ6uRt2jBbX0PHnwVv5Wbtmy4USxvxURsY5TXx4bJme56mVurvtRrsrId1mQcOiA1G7FurHXPbybEVMfNz/m1VWuHtmJ2mMoDVAKMYi0LlyQSBKZhtc3MDcthtsEn9dQrz6Xlc8dVhVaZRCCcU9jmM2ipoOsT7zKfVJsDtr8EE/IpEPQrCD4ikR+EhYKMgYGAvG4Zm5wxG4sQhGkc74DLVBeyaKiwFJ7RDRP6JgSi7d2zG3miN6kd209W94JtWXEps1iI0LsQEdYICeA0p4PoboCWLKrGMhWthA4Qr0WYMM8hI8r0lek0yAq2yJ7RRTM+7qG1gfU1pMFDU3P083U/Y86zmI33pyA4vgkIgvK1mEMQHQEI54x+koolkanV/DtJZlipldoUggRmy6AGkYLCJhx2ajoYmEdQN4KK5DsQaL5163YxEwbaXwBDZ178JTDQJajcyAZpVVLVXwobdH6FxoOxIMx2dx3P2gzAsQ3BXBPQQHTS3Mk0uwxWY5YS7jOtp2CcMQxnpKtJge3yvFBbDmhjD9edrfx8cOrymg9156TFEdNPpbDaeGUdbcmvyH9fz3P1nOLA25vcHdXEJ5+XSr/WQwvzvsUZl/DohzcEttzdq05ZUjfGfB1ivlqNuW7uasGIC4d1tFACWUa/42xU17MxQUHsKztdcf7r+EC+j+K6Zs8on8ldbmu3DCG62r/cv1p7yxd0vXym2f6KfRq/cx8VoEadXs1JRK9CEKvMI2+JKuLFukhINgGM45DLEujddQrmSDjxyH3fSUdfPQhaY9XBo/3oh7kxW+0JUKTUhfcEHPt2b1cA6N8+8KP02qEjaYXB0oir6ybYAA1nOlwGiu7csSfd+va3p33w36Y75/L8cvrm//Mn6dlnnknzK5YlMGIkij4XLowmtGtdqNSRKxMsM0qxTqs0swAaPwuXMa652vMgW8ZscFI4Hvn/y6xCgWmDtLrdfUhkgsB04yuZO1Ext+ZRwT/yGD6TfdHaScg3cGFn0zrr3C9wqb4rzhra7YO1gf24ehXuLe5CJeGK78WrTOkUL/Inuohdo2XfBXa5mDFVMK0ltpEKQUvP07o5YPL+M6MYp5AKvuorG25DX1ddmH3B9qmwY8pbAjmCGnozWCpfm46CR0hIte8lgDs0oyucMjH6+YvUr8r0JdkCcZqZUM3HVwGHxHEHXAZKrWaXVZu3eBHrUEzVahm0aNfXyuhqcYeBDncpjIQvNu2tpL1YdxOo5NrI+A/co1ga8nsH2HJxLubFTmvjK2bI+178mHMY+7KQ6zgGyAztAByDsDp04NY+AI1+xFhsAcDYuXNX2vfmt6Xhyb0oMmw1bJZnptL5g6+kboDzvqHedOTYifSNb3wnLQAUHkPdtLB+2tjN9ZGvqGFi52Bj2g7ZpBMKhzemptMiaQ2UBFsmtqZb3orMnLsnIYshlrbCx6zvQVxzl7tGSaM65/HZgH7ZhgBHqw1ct4DBCPNsCFWhIAhwnSBjxKBE8vnzc+ZayzhXLXn5RZ2wFe01S4NbHV8xUZqVRoJR18/q3Jm516a0maBUfC/tSAE77Hnc4nwsaVyY7BhMiO+YMk7fMV3tsaNp+jA2YZsFl/GmiJNgukMK+iz6JAKjZ1i/qE1hAadLsIowxdsgzHj8XVVkGYSFa5j69uoCMjwxoA9CcyeYFYXnTmjzu4GKO3AgtyCege2ryA8PLN24wFToWsSAa/rHRlEc9oHB28EwzYLCAnum5SFD7AC6XsC9l9H3y9A0vXLkcHrl8PF0AVaCa8tz6ZdQqO93f+M3kBs+pWdffTltQp/Gh0ahEUTMBQT9+RUABboeYKQibM54bB3wB4YkMEayoUI8fijF0MxXUa5YmAP6hXIMZCZRzdcYprlGcR4Z28Jp7WBGDxE+MxvKlQ2/cewMzmRV9i0I4KRl5BIyXNE/mVljVBSRfvBOjYxoGAOgX/H8EjJtgfl3wK9zaGRrGkfsyCiATO8AMssw05UIl+8J4hWuc7RXc6B/UcARhGctYt6KlgTdiLOxnvNdR3/WQ68iFCau+ryTTAAAIABJREFUzQPK8yKA1bZuFnCsBwDFM9YDHOoAx1pzWv29bl4FC3zvVmnh+gFHzioMwtmzTBDhK+cJ1bFUgW7zcRmIidcys7pVaKoq8BbPN4En3ytrAei63wMo5vtU8XMNvTFBJd/D+bpW9zivy7NSaQ0EOKyZABz6ggIp0uD+6OsIGEcgN5NdWKaoMm0o30uQJ+DALcwmiNA9KGKgELkOeoX+Xp5dSBfglrQRPllMX9sNywbdZQegId0yOoKA8X1I/31HGkMcB+PylhdX0n//j3+aXn7xxTRNayv7xRgLWn0x7wrAdm2nKUjMhS6AkOI6nH5RmBR1lWBprkkmnFtmIf7JbRZ0n3SYwisTcVhMMgRkxkHgJgZzmy8Tp8WsOyY4hTAFQcxdhvkco/nu9tMgCLjrEOml9Vr/L1zTtG91AgR22OYsko4Y3/R9zbGTt+SAAe3FuoSQZmsFwIF1i0QCFohuQIjzRZ7Lp4sX+ganxwCVWLnVwG5qkMn1FfkMrURMzhJZEvl9WKDEiyg04j8CO/LncK2OwnMFiHN+Q15itiBzN7L4Gu4Dc2GO/c15LuUbU7DYzPm8xlg1N9an4pwQVLtsRJdp8VUN0CahnjYy16arilzGkVWN4xUts5WjAtHkTW/Ln7NasDXZytwZ45l2ugWW/ZwJIBG0obaJiYCxUuZbF58K+czXkfs+fivGnu01H6gABxy8keAH9Tywt1mIeBAywjYoVPdCYbBt957UOTaeNnQBcEAZeX3+Spp64w3E6p7FNVvgCn863fvVryFRzfV04uwZA0KZ1SoPbI89yrXfirM/CNDx2rmLsHTADRLy3DAS4ey57U2KS+0AwMnBwao10TFwF79iThrXz6eipNcZ4NB+IeAIRhQXV/+tEzJaCdU6AJUO5W3WMkRnhnXXxaTV9S/fVDmdqfZ5FZP158XY8/EUIEUEzsZSHU/d+Hlt1X0r+hwpDfN2or/Wlv85EWA+7WBe1KDLeUj0dCVdOnk4vf7Eo2kHsozcgGbcAsHMxBiHgBqnXONP31USkjMo9nQG6dQ4tOHhIblHTSOdLLX77PtVWArmADYWqWqH5YEVw+k2RCLRjWuZg3pgcw8Y15DMtBTiaUmhdifmis+lwG3xEO0CMleg6Y+x81/6+vIRy8zY0N6ZZkHoXzt2LJ2hNYCVccFNhyCw9yEf+DK0P7M4WNuQuWEMwVPnZi6laTDV+ctX0zsQ9HQ7DksbJucatING2H3uMtcMaqk4n2RM5olgAeVc4dgbpi2xrCr8XcCDtT0APqhBIbMkGOBLwXwEICSrDp7DbE6qJusKQQke0AktI6u3bt2GquQjo7p3CnnypxHUGfOOVClWv5F7jZpNL2K0AGC2AA0k4z06sRaj23elMWhBWGCwC9pKEVoCDu0fCmblKWncs7l2JvabEd38/Dc7mzkhaRDI/IdS4MyCBSsHVl0j4/dO5q4zdc+tPe/5AJsRLH9OroxeL+Bo3WQ5ua3620yYrdK2VuCtFf3MNe5rAZ7i9+zhEhqCRjdZ/7yvjc8g1SoFP7uuBBzNxpTTuHxs1evtM+ltuV8RGl10p9g7GSBRexQgtL0qPuA1C5rPX0NffN/kNDyCxIv1pjtr4VZi8RF2W7mvq3ujAXCgozeAeEXPKSjhPxYYo4sR27p2eTp97ytfTIuoDDyHFONsNxJsBA/h81R9GbS4E4LRZgjvTP25CfUWrsGCOo3YjXNwqeqAGxNj7lhjiNaN4ZEhpMcchxJkT9pxy63Qou4GUtmcrsEX/Gt//sfpCDIdnoeCJ9YgUvfyuRaPZ325DhoYNENKLoIN308CIVgPasVzBRP3DF1kKcBKAIbLFQU6WWmxH6UsQlssysqMf8rypPShalj/5IDDEpCY5YTPDEHYQE6uCc9iFaIpF4Yj8DwEaQpl/YjHY7YwZdvy404FhVLY0tqBeynoK22v902aZP7HuUC/AnDYxqAsaAquCPBmOnklN2G8JTNyeZC7AQ62Y8MuxIJsDzNWhso/ZmCMtLDxHO1L8TcG8nsAu2qjWAOyjOE/rqVNqSm4IiV7PCYC+g0yNKA3jsKWxFa86JnCDDMWE0BE43A5yqbLFH5aLwexOU+IBm0+sVeye206S8BR9JeAQTVNrN5HxGQ2AA6hE+6FAMKGVkQv8B/rg/G/OPvmmWGuWvGigtDcl+ybKuBonJFyJKaktM9SN7DmCQDHcG8HrJNtyl45joLJYxD+b73ltjSMeIqOcQCOjs2I94QSF3XAps+eThePH0mTcGE/jxT9X/36N+ABspJOwBJoHbI9ZrKy+T4EWNKYMY9bkQBnGDV4XoXC+SqEDRaXHMJzJkELCDi6egeKsRWDzt9oDI37oRkfLCz/7iJXzEYzwBHCgBY5Y/JBWPMH2XcFXVglxFQ7nwueeXtV5pNf10yQ/3kARxVkVPsXfaoyEQEPLWs5J/m1ueBW12Z1Lgs0rA1pgctxjbQRzjzbaIrGe7K2xempdPCJn6Ci+DQqUQ5pA4cbVdwbGTAiYJvCLxH8DDIaXGC+dVgwqCXpR+VZCtMEA9ykCxCwL4NZLVHypRYK5l4Ky904zD0AG10AICOD/QgSHwRBtgJ7YTYnU2K2qV4UqqHVIoi+tE/4Te5K9Nkls8HAu2C+m4GL0RvnLqS9qHj5wGOPp4ceexSpfJHnGn7EZDhbt29FYZr3pTvffWd68omfpQd+8L000NeFokRI73Z6CkR3HkBoQ/oAKtq+HZlXOhFobsZDT5OH/pFgECSEW4NcugQ2LB8754buUcE8oiIpARR9X6nhpNWG4IrVeTkOpt3lPTKxk1GKaJkQoEPvPsASCpzAs/I6dw+tQiMgLEMAiwwS44vzPwNNH4MXBSlFNLkXzAQtWARit4LsEnxdZ/A/CgoOw21rC7QhoyAiHdBirsDyIW5FwKX++A7Tps0BR/ielsy4SjhaCYXVfSwylAkFrYTlujOSfxcCY7MzWu1XMwHXiH+pScwBR2790Jl25UMrABBjrKN/zehb/n217dzdqu65zeaw2fNbXa++Z50JmqnntgQcJT0q17iggEWLjQX8WimbTPNZ5Ser5ykAhz2fOX/iVYyzGjRuB7BhLePa3J1T7VgnVoMT8Wj7PvpY9aCiwJWvXb73o49xfzzXFBKuEXZwRLpNWiO3TNeck+YuXZpK3/3S5yFoMIYOmn8XIgqhuBDAKDVD0IL6oh9nv4c5NpEdj0HSVxAUSsBBoZOuVFT+kNaPbhmGhnQcMRx7QDt2pFFYX9v6oDgCyPjyn/9JOgar8hyEaSXc8P5SGKYwF5Zedp8KGxV8C8UOBT5X7lgtDmpPLQuTgVuCCgrXlgHLzjg1/QYiNNcSWOGuA+VSzD3FskbaUhalVHxgZLry5zQASQnXJrTntQUYn0GXI94fGn+tp6872+gC3+OcXYEijtuMcMpct8qEKKKBvuC5qyl5L12qVglifmzie4IO9UFWmVKKsblwOaNBYraHRdyBufw2ylxjEB5poWEqZAXiw3IUJ5/thotzZHY0QGOuxzF+Cd/oG630RjOCktrzA3DE93EFAQdrO5QvA092U5nOuQAcrgDMz2LMaVAY7Rc+UXve2qoFHJgv8us4dwIJGlPenRJwqE4M+qosaWoZ7kWevllugvyOsg3+LHY06KABjrLlxgVqFMXj2dZOI+DAuQdXH4aFoxPnfwssG+O7cB5Ht6TJPXtTDyqD9yJ4vHdwVG7tS5DRpi+cTpdOHEsTULpOXbiQvvXd7yrw+/Dxk57WOWKbjKZHz0TqeFbwzThqetCF6vULl9IVaHsZczQES8pugI1d+OtFHZCctq3iKWp0fYCjYR9kt2x45ZXXai0cdQwsJ8TRYB2zrGMorYQQ25M2Reu9Lt9Lrd4XQnzD3mvcKM0EjRwAxMGJPoZW/GbnpH5TclNQCHRmh4eQMNKvcCOzNEjjjRgBCKWvP/0YgjCupB76i1J4xoFgMR++VJWTgXf4TYGGaM8KCW1S2tbTiNsId6cBmI8p/F/A5qVmbQFIegZZSpjqlT2hAKs/bMpO5KxmTmgekF3QrkcmKG7sqLcRDIqMzWRP04YpFaKyXFiNDWpXroN4Lyy3p28iO8M0/BK37dyNKucX0lNPPyUzH7cCmQHvf9Ob3pR27NxmPqCIPTl86DW4JV20djA38/hu98hA+uR7fykNAuzwGQwzZxdoyg9LDwmx+WhSo0P7ve25ALICIp6tyogzCzFZwDrHxn5xLjlndEu7Mj0rC4j1FaCGvry2SSBElASy3NNuxsf15p4F0AVhgG5X42AUbdBGkrjSGjRz5aosTMtkBk4wLLsLGbW5GZirA9qB5YNuVsMTqPExiYxZADPt0GhSi8JnWJpdWk1KbkBAZNZvC5+U/26Akxbn5GbPXDNwUddOKzqyHpqwFljIfzc939o0Z60216I7a4GA9c5nfp0Ja82oSOsWq+Oxz+G7XXevaTPraHPjdw2SRiH0V/utZ1W6Xu1THdDN63Csosl+PuvmpPrdqnE4aIkxul6wAYis6l+NEBjjLITMhoih3KXKQEcbY/J8IiyRB60EtHyg2Cro8Xe+8FdpiRXG6Xsf6+1nXq5UTgfYFQKOXqbUxN8GWLsZB3Ll6lI6DS1mJ9JodiNgnFYOpsAdhaKGWtSd+26FCweqSaPwX1c/LMhwz/naf/5cOvjyS6jZQQuu9VOZ+igUE9vgYe10BcH31AbLquHuNmF5CXc60V4fn/gjaYzz99zS37DWvhMt8Qct9iXIjMyHElzdR53tBk0MNw/V9oit6IJ7m0i90U12Kaq2SyiThp3Dpd++OcRovlnYjxpudyEKWlGCPsveJFfccHtW36weCtctJL4Q/aQ/L+Rvd39WNkSzCOfAI8MfzlHKMxpt5Np1g1bwCIDHQuwZ8pFiX7vGWxZ8B4LiQZ7ZyPpoG1tF7sD3WLsljqoE1ixjEa+XSksxHRleKqRqczEOV+UiC6Rb5RRYjzkK/hCuauLBbJdr0+KcVSkV3cjCCqj9FiDWLyybYtvGz9vaG2twbMYZ4XYgT89JVAAxm0y6XWXKD5W8LF/scwCY3EKbXyMujjRvTCo6SDd15FoYhpvTFhTpHIAFYhSAYAiJHAbhCTEyvg2KTcSyAoRfQnHOy+dOphHIDOehpL3/+/fpfJ44g7hb1UIzZWUdPbVziSB1tD8CgHH4Agok010e7pRDW8bS5D4ADgCdbtACWcHWwV9WAerqotR8loz46quvaz1aEf78d9sIJdPLGUCVoN8Mw14v4KiOoxUzbNwMGS5tspsDPNQxqtznku3mgCOes67xZsDKDhzn3gRh+cYGodZnCzgk2Ni0vJiOPP9MunTmWBpGUB1jKXjQGGch64EK3pj2jYePDXNzE4Dwt5Onzsp1igI4QQH7evHiFMz2C7Buo/gMLBvMvLQMQtPGTFRIF8hru0AUu6kpgz/wJAvQMODP+xxCuoRzmbhvQDMEwRzExrJRkfBQ8DVtEk3I1LJ0Dwynrz7wcHrq6NF0Zf5q+sRvfDRtRY7oz/3FXyolrzGTtrQbaRs/+rGPyprw4wcfhJWlG0L2Yjp69LAxCvSD2gwkbkgffPe70z5oCmRtwPfXlWUDIA3tMA95+BlzrZYR76F87OxhEHseyQAcYeL33xVUxnUhoaLlh9oUpr2FpYjgQ65XyHhFIq+UiHg2O2hzEm55ps0s9TQ2hGA43QQfIDzDIAqdqIrLdbVsWKha7m5c7AJBlgLFXbt4A8+iwx0zaFzH87qhFRnZMYk0uzthRRlBtXMQUubtzwh4CDHa72QYNhEV3UV2S35efH8WzMiIgzHqcGFzLewvAjjys9SKAMaZbUbv8vWNa9YLOHK6Vx1Lle7U/d6s34W5ORPK1kPkoz+tgMzNgBytmR+kegZigsjagMMEnlYv23PGO6p0ueWNPCMbTVteXY+4r26fxdmue1YxR3/PgKOwcJCO83wFDUGn5MJBv3FZOagcMUXC1XNn0rfv+XxaBF0MoV97GPNGBYNou46rCchUbvTRCk0FFOjdNYzpEiwWZ1HgqxOEkXRFWQVhWR0Y6E9b4Nq5Y++tcM3cCfehkbQZ1mrSyq//l/+aDr12MM3BLTUEb9F3nm18Q8UXeRHpJulpzG9oliNDoIQK3w35upCGl/7/Jm/wL/iGBDUqppSO3ArvUYPLlwr9kR+KBAMIKWWuB4lzf2odjf6Y0Ed+Y7GF5uxlbJX3LokP5QHUoKcI4JXWW6lr0QBou7k/uaXcx6tA6owWStgO3RLXEM8PC4dqcMRLS+sMC99FOmAqtKhI45WrAIePw1yLSkWsRupuwxpX7AVfJ1rl2Ue6dRVWFJ8bCdpydbOMTNF3GxP+8Lv2Ka5h+vd4mYbcGIUJ4Jg/XVcCjhD01Sfxf2QiwzX0JDBLks1P4YKINSjdbowvar8Zuls34ODllqzAZSnnPfk6lSuhAbhAbQpNy24G4R8yEfl3xAVpPOUM2LsK4GDChsaXnclWrxJw3ADgQMY2HKXNOJejABz9CB4fhfJxBMqAkTHU6YIHwzLQPmuiXT5/Jk2fOZEGujeliwj6vv9792ktT5w+jznj6pRxVfnzjf9xJCuwcAylUWTBOnZpJl2mJwnkgkFYVWjd2LVvX+r9ewAcogeUczV/OKMBOFpNUisgUWUEeTvNBPAqc2vGMFqunP94M4Aj0vi1AgZVQScI488DOGqZfw3Y0TMVDF4CDsUHaJ9QY76SppC15MLhAyjUZOJSJ1KmdgB0cDOpyJ2jenOvIhI3zQ4/T01dhCXjks4CC9lxozItLq0dDDKcRSXxOQjPzPjECpzdqLexcROCvmXZaJOFYzuCmgaR613aGxIHzwglrQmYXbhxWf71qFoKdyQWVcKG4+/UyjB94qWlG+mP7/lroOsdSM+2kj541/tTP6qX/8V/+ysFryuYHBaF97///emzn/2sCuN8/WtfTyeOHoMwTnNvGdR9Ha5Km3Bqb4GV5M37oOHH4VU+bDDfNmppcLCosbIgOJhe4XpAxswDSGGfRJ/gyGqXNJq37YwY2dHBFS0xTdXGG8xaZfeSIM8DKE2zujnc1pYR8K0Ue349SZf5z9qhY5Mi/tay+QaTifAeMD5mLiFYGITbVRvmdhFaRwZXyg0MKjzyAkv7a8CXDEQWCxCeJazLIn5rwzgHQEwmJvfBdWJ36h0ZVyEue2RoacxqchPptmuPZCv6sJ4zXHdNqzNapTGtnh+AIz+LuUtVgK+16F/VjWa9dKdOkG81tvz6ehDgS5iBlRzA5HExdbQ4n4diDDWDL4SQCkConycTMVv11+5b26Wqrn0CDjs6mQjg7+vGuxboKtyFM7cs6535ZbdcHxcdW+2X0gffU/zSpQo3hPaQiiJaNNhPCWESVnkBCn2hkOi3v/hXaZH1GZymk26pfo9orgl5ygZFmgLNZjcEvz5oaEF2Rc/PQiC5gPg2Ag4qgEh7zcqxGQqN0bQdganjuyYRIzeW+hCzwNDcb3zuL9Mbr7+S5lmVnAG9mcDFaSL1MoWJxa7xxb5LAcV5cwux3HPcuq5MWn4txaE8BiUv3Md7VVRQFnHjHQQwVvTONOVmXSjrMclaTtAhpFIK7G2ibe7C44Io+1coSDBvSoEeShL+wqQsnEsPeibPVYpRLUl8b3WjDDSG0J+BCjyTmQzpTrwI+m8usSXYCRAX+0ZgBZdEPRLrc96eXRl72Y+7z6eBF80t14TCtgvaQ8hoOAOff+urAbYyFKYUhrUWAodWTDIUAfwsFzpXlEW7XPsIauc1K7Lily9BFsos0VH2nWAqszaEJcPogAGYfC7Fy2rpTWshXqrN7LkN/cpphv9grVnMkGX0ugYZBzGvLAFAd2j1O9Yi7J4ctSspdQqk9rM18nZtx+Qvm9/Gb8zCwWQPQ0gB3Y557Ma5HBrZAkXsQNqKeI6xbTth9RiH18I2KRgJOK5ePJ/OnzgCkNKZLiDl/o8ffECyzNGTZ5UKm2dYax0WN/bWAbv4A54zBuXCli0T6QRiRy9CLmO6Y1pVdu+7BRaOPQIcoTQMa57GVzO3zeY750W1990s4LD1a7RwhFBeoBlf5JyZV7V6lZVZ9XEtppy3Z9eWJstoLIhKfI7+1Akotc9zqhDjswW1TWZCY+aDWjOgYj6knbGN1wjQskPrFg07iGad4H9tIAyXTx1Jx154NvVBXqTwbwyBGZ46rdInhGkxLvxFkTsSm7k5FHmBFeMiitFRuO5H6j+a1q/CBYuCPZ2uriAo+socteg4bGirEwHhXdCwM6CImU824XCM9vem7cikIM2TXkbw2NfIohICWdTpYD8UZM2qq2AiFKKZm30RDOFrcKV69OVDae/kXmQrodvULYgfWUr3fe/+dBXxEQyY70Uf7nzfe9Nv/+7vpm5kWPna176WnnrqSY29H9o6WjoYc8KaJBPImNUGgNLZ1QurCIKqYSakz/AN+EFvQNxDu5gHhHIePArt6BeLDJEeW2VZaNGoDcvGY0AAc4vfinga2/ox/GLFy3lg3nnLdEVrkooLYlwF08XzqR0ssp+ghcKEyXz0PrdkrExryL71AUD1I9hzAIyEPtnMTc/aKSyURReMZXSQqYSp4GA1Yf7H1aGGSv6vzFwFoNE3vl1CxsTufdJqbiT4cD9q81O3PcdK6PEqYlP0C67Q1iyFjXw/V7d/lSbErrGG/AwFg89urhMqy7zxsQCrBc/8+dXznft2qx88uzXntdlX6wElreaibm7W8/iSZhgjyRUzOTG39KRllrr1tJ33t5nCx1e9aK5+bWqYbLaHtDG15G4FqzCvVnQ+HlwHOBzNF+u4NtipYZwtAEfVWleciVUixOrZjuEH/Y8YjjjrwhaUWwk86FIla4ehjoUL59L3voygcVg4ZmdmTeDFdQIfJuuaK5FrDmkdgb0VgeNI7AECQkvn6fMX00XEtxFwMCsSQQFjEjYzUxXcqLbBfWICcRyDI1Aiwa+bxuhv/cVfpddRAHAOdIW+JRLu8SxzqaJyhK5UZi+QRcaFGY7e3HYZCG3iIpVR1BTna0utOccRGZN0n7tvmKutx52xfbaFhphYRHMoZQ3ngLWSLK1q8Doqdki7mFWIPIsvBsifR7V2jj3kV/NIQPpb+MdPg/+xb+ynwA7+o5Y8am1tZFE/gkG33Ot8kYf4mrEpUdoMIES1cPK/JSjBxD98a+hZ2v9mDinc0dzSEoopEyoa91N1X7O/ygrp8SvXtE4lTR4Gn5gGvzfBP06wC8YCGAX51XwIbGQ8TXPPYO3Cqm4dYobMHCR4jqmGzuqJLQBHcYZ87+oz97Im1OhDXpCPP4ds1zgrjZ+aAQ7RNWuk2IvFfHp8JBWbmlPth8aEJ4FVSrBnc6HsXeKFHlMU67wOwKFjgw634d4ByDidiIula3UPEsD0IKZzHF4ao4yvgoWDlcFvAMQuIbnCzNTZdO7Y4TQK+YwuVY/89CeSvY6eOgdwKNjo0xmxHHZO+DLAsZK2ANCMoc3jl2fTJQccg6AHk0i8wzoc/UMjDYCjSpuDnpXrsnpVgjM346/rsnDkm76ZsJ5vtPyaaqfXw2BaDcj2aKPwHt9V264DHDl4qLazCpG1ABwBeFr1tRngiOfQlF0cQgoMLsiL8GBDUpheRG2MQy/sTz0gLDS/bWJlV9/2oeGh6TQ0QyTEJOBXgGKnkYb1IrI+8Tq6UfGPhf3o/sO6FQsISJrG+0VaADDWji7EbNAEz6ri+OtAEHYHpLMdY8NgZiCU0AJE+7lmUQTQmQIJLy0eZhq3bFVkdBxaOw7P80h1e+9Dj6WNcNmi+9T42Jb0h//Dv1Shpy9/6SuoMntJzGoz4kfu/sQn0u/9we8rjey9996bfvLQT9IyLDE0fyKcJPW0ryBwfhgavE3pLIrZMLsWfZRvRyEbFulbBOC4DsGd/pLtjFtgfAfnFXRCoANCPg+qBADSeoIL5uDGXEjbRF9lDybTwYWwb1VkDWxqLtwqEsIDg/VYVTeyc104d07WJAYSclwETAqwZ956afS8VgmtFE6AVYQoiyehoGGBn9CAbJ1Ahdp+rAXMoXDBmkISgCNHjquAIEEGGUUIC/TX5UnRWrCaLhpiZqsRmGp3QMs5vGMbKhAz0xXjR6S75CjLPVkwqPUBhFZMwQi1C/t+foO55PeF8FsoB3TA8vNugkNxbpxhNQg3wcT8ol8UcDQTyKMP66VpN3t9HeCoo3V1jGGttcjp1s8DOJrPiWmky1eY+ut7tJ65C8BR10KVH7kkYBSywidKutuona2uSyiTdOZ5Dr2tSArR0I868MqYgFwgz4TPsGiYUolVwhFzxyBmnjvQ0UUAju984R4IeMui3Xw6LZMSWl1xpUxRFI5wP1zRUYODyhzwBbiKUml08uxUmkJtoU7WSyLgUIryTlwHwAGBeysSTUwgFm8QgakD0Kx2dW5I//2//iUK/70MlyrQRNXEoNXBkpISCjCRJ7XcCnQvaKRl+mvH93TdUrAu+kNrylXwFRbAK+YWbwgIJFSiXVUAp1DvcRDhwqQ4O/zWBj6n+ScdJl2We1eZ7ELriz/j5ybIU2lE0DYKre2pUyfteQUNYAFF9DdAgmiEWbMKRQqBE2sj+dqFllfKK1pgHCDl+yUsALnCTWmE/cEhbwToUGaysDz4NeQBeuuuYSV1i1H6OEWlDUiEwu8aC8g6r2AQ8ChSn55B9el2vC9M11lMoVk0IgaFLk+WqdEyEJsHgGo5IKYzP8eRjjZfz3hfYAzxxcbzb9XDS5BjZ7AcYdTkKNztapRQut8fJsBd+WyzJDRoIr8rbO2Dq25tG+nOnOaY+ze8FYgCfNHMXa+MN6sCD7XKceSZSLxtTaXAqzWXZ+gq+olH0TFyABaOTvJ/JnZgNlAUVx4DTx/bsSsNb9sO96ptkMG6pGCcAV04d+xQGsCZvgxA+cjDP8Vatafn22G3AAAgAElEQVRjpy74ni4Bh01BCTLDO2eMWT5R/O8YapvRpaoNyXkYKzKJ9NgTu0APUAAzQKUAtHz5yrZslh3QaH4yC5kvUAPpjzVz8Ks5bWXhWEXMY4fV/Ls+7Vfe+cZGckEjfqkCgJsBLxJLarRqVT/SFkMqfmoGLoIBNGOatiCNrxCk7FsneDwgDjhM2GUcAJjH7OV0eP8T0GAtplFobSjckohfg+aHwdzUfvGwUHglkVsEamWAkblMwayOTCV0myIDYL0NVtbm77QmMNh6GsHJLDa3hHY7cI0Ah7JREWxAWIVAvmtiBNYGPAd7D4468s1kznAdfCfA+dqxPxHARb/hcLXiaJnB6sFnXk4PvvwG0tuOppcPHkh3vOOO9Ed/9D+mv/nrr6bv33c/QANzsptv76998K70z37/nyue4Zvf/GZ67HEAFZyrXYhPmBzfnP7Z3e9Nhw4fSw89/QpcCOaQdx7uAzBp3377HZalQ5YMmCxxsDex2BDmbiNBBk3mZJQEIdReAZhQIKdLG4s+EQiIOGBNFNCplHuYAxEvE0LKDBfm52uCDm+yf6hxU9C8XCaQ7hGM/DzBB9zbBD684BVvU4VdMSK7nw1o70qLBu0Lk2fiQssAw+wS7SASe9OvfPjX02UAjmdeeCHNAzRabIe7I7iGUgSQggJjP7i3cD/ncxnvBT6Qqnf7vtvgL7oTNT/gjgY3sQhIzFmDzlMztYVv8VbCY0HIgnpzHtdoryScFijr6qpQbhcHq+65LfviQmIrxYjWv0ax0Ype1D2zTuhd67n5M6qKnJx+NNKS1XSmnD8bS5Wer71epatFs3HX0Vg54BRSSGnhqLbRbN2qblK/KOCI58bzmo27jr9U3dWq14gOUmh2lxYnHC0BB6eG8XoqzEblBF1iLEACgON8+u4XkaUKdJA04yotDrie1oWYa2WIAo3swPVUCgm0AAS0wwK9AnpzAgHjF6DF3AS3W6ZRpRa3C/S9H/SXmQ0Zv7EVbpbD8OfuB+DohNvsNz/3uXTgpefg7iEziQMcurh4gT10QpYM+oujr6FgUTyC4iXcEkOlDuMEcM5J4+IVblEhWNNyHHEZAhQyO5YuWHyWqkeLXriFQDKlAQUJks43yZMo3Ykf0x1G7y1VvBFUknaPW9AzDNRIsHYhmZdFYULF1ug5OkGeYMPpfLaJJXMKEJmykPRZCVvCGonfLBOiP8/7H1JBnBHJCaT/Pia2FwAlBO2wXIue+15QqmK5BplSieeGqdepAWffOX+MhWRRWj2LAM/Yi21T5ymM03Ftl6xhXE8q1woXs+yeOjqQk/FVgMNjQTQnfAzXJ5/DDBCIdzbhCQU94XplPCTGER4eOoeuBIw5k+3e2w2+WuxLzcNGKDGZeRPFjiELBBM27FN2SFPoN3IMG5HSv/Fl9NIAh9OEal/ZAi0cuE6AgwAXMVgd/ZuhmGWMFQLIoQwYQvD4GCwdXQAcVyGvzV26kM4ePZQ2Q+s8A9ftxx55WICaFg6lB3LldR2/kVUQ14ziGWNbx9NJWE6nF7A34HEilyooH3fu3SfrX664JnhvdDENwGHnQtsGk5TTvmaAI/hPkaWqWABnFA0ENNug1Q3XitlXAYMJ03XaJXOHCoJau6mdYcbzQqPQlHlwSmoAR3yXPysYd5WBV69hv3JtqfxOFayUH6Gy9yJ3BeONRcqudWLKfyjKRkEymuo2LM2lw8/sTyswpfV0taH2RZ8KOFEgn4E7FNsN9yU7xEb46HJzAtqdKaBgBjUzaJxFn0hAp6Bp59MXIHBOo4rrVcRuLHMzMqiwt1fCZicOQY/ndd+4spAmtgzB2tCVBuCOxUxWdJPiHJCY5dp/LmBUJOW/BDkkXjJZkyCTqEIIf+il19Ojr55IW0YGVdSHec+3b9+W7vn8PchCtZR2Im1jt5hkVzp46HBqQ6D4W976FhHVM8hFPTo0LNepzTeupn/z2x9Kj+5/Oj320jFU3cQRBipiocK3o4puO1LE0kzPflH4Z7wFmXw7iS4XhkySDItauEXUE4HF54biPSz2oh3+CQoixH9k9h1gJBQMwgp1HdIyfarFyDwojmuiauTut8rDK3cGzCmtMFyfOQR0zqKaLV2u6NZGt4FlPJcJAM2roiwAyMOurCH4lxYnzqsYBhklriVzY6xGP7QUmxCANod2Sl9qA7N23rS7RC1N2DGtoOJ/CD4AjPqh3aDv6Dgy2FAQ6YAFqqgI60BLGa+opWC7hfbDiHDUK9Aub8Y0/Lo4IWsBDqMXfJ43WLRr4EN73ulGHc2I8yq2kZ3DgmlI6mjUmDWcZN3j39ijVgnt+XNzOtKsP6u/z56R/VilnfHTKoG3AiSqQvV6wU3JqFxTpgfW0zX90oTmWT/NSmjXrab3re9dDfSutzFzXWNfqrykYX2zOcn72vS5pE0+pvIa14xm7rBhPTGhKiSYXCTxVXILR+yHoOtxn7lT0TWJihxzqaKfPYNwl+AC+90v3ZOuwbWUvtvLpOlQkpDuBBALl0zSL6bzZMwccAdiOSD0wop89PSZNHVlDkokABHQB9F0KH8IOAZg0RzdtiNthUvVyPgEUm8Ow/rRlr6NhB0HD7wgRQQFNFPMeXC1C9Rh4RB/wnWkP1oHatizeYo5pBCsaWKbYfGJc6vMpbamFM6Ukc/3nH1vAcdhDaB1Qy5lmRAomkM3VSjHRM9kjWKsC+mmuavF2Ze1hiiHApJYpYESc6niiBu1ubG+Shiic8BrDBio1+T9CsB2q4uneaWiS226oC0SQ7c0AgPyBucV5AUhnIfsw/YtZatZIQgoopitBNziTHHOMD8ApAPD/el9cD1mRfkZKBTJ79nuYSjinn/ueQnTbJPjVeYoXwfNsa+FT7fmqgv8ihr+IpuYDVXjz612vtNX/RNzFPJZWAh1FgogF2fZ5D7tNdJ5LIGeRT5KmUauQHy0nUWjLOV5C+HY1ti6onFRpgnwKjdjv580nM/L5MKYB85ReCWIJ+iQmjKBL8kvMVq1QzdDS/Nc/mKAI+QA8d4KCVVcEwgClZ39mOtO1v2C9bET8lUvivwScIwijmMIlojxbbsEOOYhdxFwnD78ugAHPVQe++lPNdYziM1dIiNFnKdNXdBdylye7lncHyUNEIM7AQ+J0wBWU0idvREWjs1DQ8hStS9t3z0Ja8eWop6a5pJn262AWnudG59szWFl3vmTG7eD9q3CAJEWt7pz6ohzHRO8WeaRP2ete3PmWQUY6+mLyESFUcXnqqUjEFhd/4K5BQCJZ+cWjkYmVO6y1YDDsl+YIFU+TfkNSBRAzBnUfOzgC+nCoVdTX+fG1A+TOUEDD9hFuFgtQTBX5hF8zw1MwkNtGDXfFy5Opyf2P6kAvH5YRYZYHA4PZGwB3aiYbvUSLCezSIFLN5yNTHvbjdoZIFQ8cCSYTIGLsLE0MTyQLqNAHa0jBDu58ECizsJNJExkZgQYmkMR4jK4iq4/NGVT6Gf2q+8/8Vx65MBh1NhAnmkwRGpk6HL1k58+AgF8Ou0YH0nnAJju/ujH0w9+8nA68NobOCTj6cMf/mDatXt7On36dDpy9FS6fPJQ+ie/fmd6/diJ9MrJaTBKmILBeLegJsUksluJaYpNW4o+ETHjfviXgfgASCrAw/cMLqcZGdYP/C2h4NZ1ZGuR1s4tG50EHKj5YQHpdF8ywiWQ5QQqNBs6rK7dUv52Z0wMCicxJIOk5pH1PWh1usRih9Ba0Ppk+eHNvUp7Rwd7WYyElicWJrQsZCag0Kdix85J5NAeSGeQw5+Fs6RVE7MvGQz5XOzX2Ou2n8VKlJ2MRZZuYL02I80ufbx3TO5NAyCAbdgfSr1HbaZzpwhEFGFhX7Kz1lDzIiOAAUziTFT9datnL85qFADLz5L6zv+yQ1RHTxoEbuNIDaQu+lTQhYKrlITV1sHWvdXLmHqppS0YoK9lPb1rBBzNgMZazw36EwqdVrS1+lvDM90FouVAa+gqr18PTW5GX+ueV6wJAEe88vVs0KyFxFHTULO5aMYbqs+qNpnTeq6euQGZVdakklI44/d0OYqXhBFaUUWSADgEOijZ4DNo5OIU0uJ+6fPpGtxImX1wSVp4VzzwPPsfKRuVEBuw/zuY/hv3wjNKgOH4mfNpamYutYOOSymFP9LozVAqDYAfbKGFYxKAAwGkm+G33QkL9vfu+UJ649DBNAUlCIOf4xVBvHI7lVhOpYr1oxDoRe/MElIImnSB8pg/xm+omrUL4lKKsCUJvyb4Sgj0s8y2qIRxlYKEa/FMn8d4Nq3UFEYZgK+6ES4gaRHirPp8iXZxXTw+hMI8r+OJVqrdzHUuZINwrVJGQ1yzQsDi9EHrSL7qdJbRLfwuBPYii5ZLZQqIFhkx3kOeELFXxpMwHz5/UjqJtiE5iMeZcAJs7W3K+uBW+zbUn+ofBJCE5pruyayfIqsSeRu01ydQkfrF51+UFNjOuc7c/Iw2cQpAv83MI/7e29OruSRv4qsAOcVq6Ba9pAfy93wb1gu2I+CEuaY3Bl/kw+GWZUe1JLTBj8Sf3MWYVwS/0t4QIDHRXgozfeahMfe/AChmlcGZAL+OlP3qIoGiLGCuIOaQHQDx52XGejIbmixS5k5lYoOBH8UwlYtv37MKuABHjMctwn42DHBU+Q36LAsHAAeygzIxzwYCDwCOnm4U9kUWOQMc2wA4dkL52wPAAdnt0sV06o1XUZkcCgjIcY8/8lOBUSaIYHkuWjiM/sbz4r39S0lnsLcLhT+3pjNIQHNhBp4woB+bocDdDevG9kkkkagAjoKPF3KIyTUteVS1cBHXK6PNcqlaS/CPG3Jib1uuFOhbMZvYUHFPs3/XYgDVdgJFVftSfK55UCFkaSMYEYzvbF5XCxX5d83ea8vFxEqQCw1GLsGYZjkOk7Qk7pbUhnxwTM+36cZSmoLp7PVn96dh5FDv6emUZop1IHgY6JbDPUXtEoEADwmtDnSdmkUA+NPPPpfOX7wsMDI+iuJyAAoEJEsgIgQbV+DbOzPHuA36boJJ4XcKvzRLC8QAQQ/2dQts3KAvKvpIQMDNLS0ThW3ei2EobS4AChkPvyODzJlxECAFCuK+DhCzB589kI7OLsO9qiNtAboewoZnrY0nn30mvfLaqwh4m5IFpw/McSP61I17fuk9707vfd+daGIlPfCjH8OCcz7NnD6S/sUn74IV5I302tkZWG2g4UOA9QSsJb28V/U/rPqoyJ3zoDCji8CDgTBLRTtcCiJlbRstFgj6vg5LEt0aoGYSQaZQ0EELCubbEnRYoKJl5SqJG9dGmincl+dKl+BBwkXiHy5bznhICOdZfwPxNTMIaLw6i8KCcLtiv81EfE2aUDJWgqQiNTEe1t3bLZNoOzQhl1CdmGskX2XmWfe9LZ6uCqnuluXnIrQWJgCYJYqWH2oCZWaHdakbQWUTIEZboQEZhc93eyf2gls34vxXz0wzy4Uxi/JQ1gGTurNcVByunGcy75UI3MuIWnMB09Ytf4ZB0vLcm1CQs8MAfsbo6mhhlS6uV8CttlUlVzcDPuLaegtyI10LYBT7o4EhVIIP16LVOU1u1V+jsTb3zfhJlZ7Hs2uDxrM1a9bHeFaz51bnKn9+9LfUXppQVgoX+qidUqS+9rGZgGxXCoiQ1mSd5Dk2aybpAdN20x0J7YMuLE6dV9D4MqyuTLlNBQJnzdLqWrAq2ya9NnoCOgw6RNAB1Y7O5nG41FxAnSAqeOhiSmUJ63FsZvY7uFSNwSV1AnEcI7Bk9gFwdECp9eBX7kWNo1egMUVdJun0DQhITA9exn5gJEXcmYTUELhsgFYTw8Yt4Q20hfEYw1AkLeDuefmOey0Rat4FBAja4LBLQRu8ZAFuLUxRypg/8o123E9au4G0V+cT1hW5ldHlKgRT31dm0LW/zNQq4ZWWA2Z9jAB3tuXpbw04mPtruFkZXTDLinqJtg1QkQ+auiQ06UqD60J7AB4KzxwflVLkn5w3q1xtY2YbSlOrs4G7ZJDXAluMjlCpZSdT/RO32LB98oCx8S2kgAAHUI7pUrSD/q0gQIaAhruVMsElZCwjyOFzzMU3q/3hY+D4BbDQDsdv6dptvymWBeMLdzUF2Ht7AnE22RKkC8uC71mBZdeOK96Rc+xA08ZqmnjbO+XvUYm9tGIYDxfIIHjjWKTsMytIWF/kWsWRC1DodGoc6iLHIK0/gBxqzyyBX86R54Lf3gDhl7xAEA/ZgZkvN+Hs9HSwkDGhBtYcbuhHX39DroxmE8u9W3wO6DrGPshCwwMU/Mb7wXtYhwMtDGAN2RZdwbsQX9ENl+YRZKbcgviNIShi6ebMBD5LWM+F6YvpJM5nO5SPK5Cn6FJ1A1rPc/BaWeIZ4v52ImOPpGyZuWFi7w0gVmQcyX/OQNl8CQITFQubkYp39569iOlEEonhsQYLRzXGsgCNGa/NyJq/beSvIQ9alzAH/xCAIzfFNWOIQZxjALmmMO6pMre1AMpq6GCEkAti9/5igCP6WmVouQDTuDbOdEm7eFBEwFxbBMDRhhSxV84eS4f2P5YGEOncS2EeQUKDyC5ALdVVgIqLYAh0MaEJlQI/52QBiJcC/zPQZhw7eRrCZyc0WUDLQ/3KkkSBfwGEfgEH5ircrJiJhIJVOzYzXZeYqlbBhUylCvP6m/buBkG3dLv0AVVMBgmCi2KhHTJNvblNKb825pTgh/3hi2OzuBMGZ8Nci6DF+2DhOH71Gtyk3px2QYP+m5/6TWRkGE8PPvB9BIb/tVzC+gEcVuDq1AH0P4IDsXdyd/rQr38YWp2e9J/+3/8vPffCK2nTwuX0Lz79ofTsSwfSmVkcjTa4cCGDA7M69QIgLeMwdkA7wGBJ9smqi1s2Hy/ibQyblJr8iVosEnW+x9hVx4PxJCzuR/MAU83iPa0M1CxSaCgKGpGWSaNnQZNi1LbJtD6cJ5kmzcxgxFFM2Xxv5SqF+ReTwPUEiJfhcjWNOBxWi11BRi6lmiQRxU1i+tTGwB1qdGw03XrbmwEgV9IM84hzX7lwZ+1zzKL+YkBx8AUu4gxgbLzPToRpHSUUgSAt0OJDVzMCXJhjtyPL1TgsKv0AH7SOkcGVQodrDAvXK/L8UtSSHJAdyvUCjsKlKqNuNpbyv5zwrRdwhFColMTOGOoARzANMbJMkNS+8c85bfpFAUed4F4Q7kxwz8f8dwU4CiVok+fEM+uARrNxxzzF762uW83AyjoczQBJlXfE51z5Ubc/8n7kgCjuFzBzqKD3FaBtApOuLs6VxSqUlgjRQZ082yvcZiQ1dPZRYVEHDdKmQqimS9W37vlvaR6CUJGC3BUH4afO1pgohP8ykyCFoQ40QJq9AhpCCwdjONqYbRCp00nfewA4+kEXLYYDLlUAHKwyTFfKLghXP/zyl9NrB1+CMgo0TwXhXAEhgc1mr/DvJv2RsGfnJuIHqvuxmFMIuOOT29Led/1y2gyryjJ4Uhv7hecyOH4OFnemEj917Ew6efoiaDkUO/i9vQ3B7uBxVCANDPanPrjh9mAMPuUSwsWLRGct7iIEUrlOMYaBwjLXx61QEZcQYFtr6uUUjI+ZdYc8S/2PtRVNpKBJ/lBaNgRkDD3wF9FbrnNcy3m0AoW+VeSRgFhCAg0XChlEr72Ni7hWBkrMnYXXKNMjM0iCP5vVxQCJalzgGiWSwc0vPf88FG7bITgOO9gjuIIAjfSnAjGKY0HsonasgynyFPwW/ZZHAOZ/QbW9TOuvDHm4SxYrBz6s4cDrCqsF+CiBD6dBSlTuC6aZxWLJQgQay4xaTPNuAMTOjAosok25L4N18RmqH+LB7EpXrxTw3GfXBUQNS0IByGQKApLuycA24pzy3EGwX4Gyji6N8uCQa3RHmjpzNh16eX9633tvS4cAIO7/wVMYJ2JiCeKhZNvY3onMmN2KaRgaGAePHU6LV6+kqZMnkMDnZdS8AT8nyHFe5qzDzrgfgpBfC2sQ15opm7kOCESlcqCfmTXpFo32mBq3A/LRCAsB43wOAnCMIrlLR0c3EtwAcMxcTsdfOwArJt4vzqUnH39CbuBT8ApZ0v5xtzGxf3NPsyxVJoNwBfsgS26DheMcspJehhxIcN8LerALYGPH3r0oHDneADiCP9fRa6MJJW9fk/YbUU2K4agSivi8HsaQM8K8nVbvW7Vbx1TWur7or78pAEDWiSjUZ+O2IfPfXMtX/Vydh2CydX3MQUbjfRUfZnOI1KuNQUfYQCAdlmoQNRxe/dnDiCm4ggIvXYUfJVEpg7np0zuDzFM8gLQs0EzO98xi8BriHZ6B8N0N9xdaNUaR7pCVZ2fhHkSz7DX4AdI0N4MCfwvowya0T99eVptklpTNCDDsR1GZ22/bI6KnOISM0RmRM7DGuAMSCBJNBclJYOP3SwqI5m4PRiT3QhwIMo4NcI34ztMvppOXZmG+G0p3vOed6ff/+R/ArWoX+reQvo/qmT9+4ME0dR6ZF9hnaCEGBvvSO9/5zvSxj31EY/rzP/+PGOvRtGH+Yvqtj7w/XYIGZ3YBdTCusebuDVl2mKHk0cd+JjejX3nf+9JOZGBYco0/1zviUCK7lo4OiZ6baAUGuE4sgkgCRsGdbmuLV9NGHNRNNL+TCKNN5kExQdRiPpTxgn6juG8ZgCB8Uuv2ljSVcsMwS4YYFcEH5m+TC/JMEnAF7laM9+DcCnhII2Rp/Hbu2pn2Io82CY8C7n1fhx+wFYkyoSDfv7y/YGy6x/211bKRkiguxr5pDxF3YS03Ye8NoTjRdhQQm5i8BSBvwAAQtYNkWBKs5KRthZxcUK8CjjiDVd9gjaGkZYVgk9MUCXsOwOL7VjEha9GQ6u8hbGbdaEXSfq7fCjrVUmNUNp0Dkbp7c7q2Htql6yno+n6Nc9B0ML6XmgnysZ7xb35dPr/r4St5HxjD0VpRpSc2dDtodBW8lXOkY6dXCMaFgOwtqQ2n14bZXVPq99j4/LBk38Wzg77kMRwBOHiCVZhO550gRP8T4PjOFz6Puj6wVvqZbSiq53RKQh3aYEwag767SHdAryCbpJMXLqbzl66kdsR1UVFFZVI30voxDpB1GpgFZ+vuvcpyxyxVHXCp+v7nv5BefO4pCKeg59LIlC5QwlUaq9XCUNxJllyCaxMuRLGHwnLPz0xnO7p3R7rjrl9PSxvgSgo61Q+N7qXzp9LhF59OV84dT3/4b/8wHQBd/0//9z2wxPQhFg+ZDiVEQSjqH0pbQG/2IFHGTiif+uB+IkMGhdZw8XDwUwZ+u/WFIMwtBMV+FO0IekdBtzH498YNT+mLy0jDmSa2YT9qetxt2PeAYA35pW+HQhHhSje5yTpYCGBEVxjRVnoSgJZ3Y8xUSFG4VmIAKVUs62S4qzFmR4pzWUwswUc7M0jiyod/+lDahxSnBB0UzKnB5lChEy9ov2ixGmBHje/Y2cpjNEzhxlfMJ9OvyzWafN/Trep3xcaY0K+K9N6m+I7H0sSc0GClveSCahvcviJ2puBpmHu1IcAC8BbWQjSySPkCgJjWGjak1MWaU0s1b/1hfKOlOt7Af2ER4EnpY/ZNnLXzZ8+mB77znXTH7r70P/0vv52OHjuf/uxPv4vAbNTiQBppAg/2l1aDpRUkZOge0JxuhYXuFNJGv/78gdQDmUkV7SuAQz2R7FPKfIXCQoDDlJrXPYZjM4BGDwslM/EPvVgYNB6AA2s4ilT2VAjTYrUE2fDwQbjHwe2aqt+nf7Zfe+XcxQtIGGOuhaEYixTQFg9qAJlzxALJuyALXYQseB6xpASjvXCx3DkJwIE4jmHW6vLU0pzL2Per6GKxx8tJuGnAUadVq2PCQVDiAP5dAA7xvexM59ozDTwgZMOxtw8NjMx//3kAR95WHeOOcVfdEArBR/uvBDJlV8vNl5vYJGyqQiRddljJ7Wp6bf/P0vXpCxD+vQKpE1EGVhNc0GWJmm8Se2p9+Lw51GA4dfpsev6llyXwMdZiuA81G5AybRFm+TkQngVoHgQ4YEabJyDgRkd8B8EC2+qBNqkPf+95x9vSGILQ5gFSSLCCyRcMmekSeRgp+Pp6EfgQcNCqcQXuQAQh3LQSuOlXC4JATckyBNAO+Cje/8LBdP7KvNK73v7ut6dPfPxTCBrfhZS3P04PopjN1NnzsOJMaWztmzZIM7dv755053veg3laRqaqJ9KRYyfTZtDmf/lPfyudBDiZW4Kr2DwydHnND7bzM8Sx0B3rjjvuSB/5yEccGBmTMe2V5TM3IuVaPDIPV/FS0yKzMq4PkzEZ5wa6hwEEKLgcjIKAo40EG0RB+fbxgHbMve0nMiG6VkUqXWs/XKpCg2kaJtNyWdpJum2ZJYSxMXxZZiu4xWFd6G7FeaZ1qR+p9Ai0rmLN6KMrXur7xvaspd2V25Rriux39RDMggyARNKYB4lMgCPWIRHQ5PgkfHG30ohv2rVltN2BfTgCwrh97y1pZOcOuLXBzQ+F2q6DIbMmAIm+haFmWr7KOV4lFLJnmTBoKq0KHeBA6ZKoMdrFYQLOhfFCDG1CQxrnqjSR3wzgyGlQ9KUZIKjSthqSVnzVvC2fEF0pDq71qaOT1b6tEvxvEnDk/a0T5qt9rhtfHX2t4z9xbx403ow25wAj1rTaZghD1T7Ffs+/jzYKLabvs1X9NNmn4ZWvvQBFIWKZ9tdDNsyliln9KDhR40TN8vlzyFJ1D7T+KCCK80rNrLS62UPi/FJRxLSaXUyyAWvwMjSfrKR9Bi61l6BYooWjA1pNc6kirYCFA9l4thBw7ILPtrJUjQpw/PALX1KWKomZpmCXQkKWXneL0XPRPukO+x5uoyV/KHldFHkz4XEljezZmt4OwHEDCT9ok3kD2vgXnnosdW8Ab5q5mO7+J59Ib3rPe9O//1//OA2D3+3ZM66aUS8dfCO9ceQsrKk9Ah5vAz1/+3vehTSiiCvD+acVIz5D34YAACAASURBVJQ1VSBs60qXIxY5s9TxonqkZeiXxdwoXUepfBTd9TMlzRMt4mHtcRrkwrraIV0j3RY5Mvcy/myCvAn6ct/19eO1THOs+Ef2j7EhGAP5TQ8AomQItuOuwEa/6ClgmRHpShaxBwYAzWJGR6Enn3hc/vjjCDgWj2NfyJM8rsFACy1TWRVxzVGp7IqzEGvO8VH5p4xXcoFjDKIlC+ArAIss+K64CKu6zo4DEF6vvgug2Z9qzDj4sDMTNKxMWpB7urD4rcbga2jVzB0Mu4JOe5IjZ2wK+Q5jnMCPu7DWs4hxfOTBH6arCMC+47ax9PFP3ZF27L4l/R//4QvpzDTOC7ZDJ6xumyFrjSEW9PDh02lqeiH1wApwCxSx1xFveeiFA/JyELiqAA7OSM6PtHKNehAjFhAPYHxJQ3RnZxEc1pDBM7uYFhfFOMfhFt6PLFUjE9tx1mDhgGxxDYlmjgBwdGDtriH99ZOPPk4kD5eqi0plbYttay1FIvckaU+44VGWwKN2T06mKYCrCwAcVC4wFe8uuFTtgtJyeHSiOCNa2yZ0rY6mx3et6Ljmo1nQeF2jdQyt1QOqRLJZR4MABDGoXlfHNGsZut9YXJ8JGWHhqI4hAET+fS5o531pOv6KMNN4Xakt0jnwBpUGj/6LdKnBITr28lNp9sThNMhK2LhIqc5InCB89sGcHLEal+Fmw/cU9LmZTsNf98mnn5XLFDM0Mde6ggnxMKa/vbowJ2GUQXjXGOkMNQNdj2gxkdCKtrrBrN566x64Uk2mhTkriiRTNDVXbhlg3ymcUuMzTzcfmTKNcHD4/KO2nrUf6BMZVgSqAhaUrhGHDADghy8egDZ+Pu1GYNRdH/lw+t3f+SzG0pNefvnF9B/+9/9NgIPmVM5aGwKiO+E/OQjN3J2I47jtlj3p0UcfTa+8fljxKZ/9zKfSMVw/C4vLvFIoWq535q8/cPAVCOnL6RbkmN4ObUGpYTJXL3MJsMUgYzBtvzENE/4xdo6LRMTXTcxT2ij+QXNCBkDNBXOhw/JxnS5o9BFm3117yWJcWk9qezCnkaPdTMj2LEspafMtIYSgx10AxNhJtTi/WZpd3sM2qR2jn7eyjRnaEFHTf07sYw+TaSnrFd0NXFst7RQoC+N4uHazAKkUcKRlgwaKZDtcxxQ4ya7gMUxPzH1C4reIL5ewzl1wd9iGWI9dmPORCYKPEXOpEvGPjV+hYsXX5fc6Mf4xmOEq2sDfBTjsQo3V71klVLeikHyWCyDxjIK2ZOd1jSb0c5ybOjoRv//dAI7G3uT9j1+qfWjWJ22smkC/uvHml9WNtY4mN+vPqvVsMcF5WlwJt3Zzwx11a1jlTUHT8rWIRkJwagBMpIOZ5rQq0Koj3NsVDXj1uQwMj3WnMkHZ7lxQkoJGwq8BDgaNB+BgIDBf4Url8q/Hc5iGl2310r2W8QGg9bM4uxcQp3eZWWjo8krAAZ7CGI4BCPCWpWq7u1RNwMLhgOOLXxbgWJIvP916IgasUfutYGDRfBMOg38WShs/B46CLakGYhNHJ7emt/zqXXCJGkyPP4zCrw/9UCnK37xvd0LukLSpd2P6N//uf07/57//v5ClcANSmyM1KOIIe3qH0lPPvZYefvx5TESv4lLedeed6Vc+cJfRpUz7b9jbMzx5LQyORVvFMQSFVPI00mfyVi5EjEMKGJ35UEQ58hJZtbgBrqPcjzw1sJSIFJ6pYCFNxaOiVpPRLlEnrWMRu+JacCbqoLaahd24L1gYl/fwPTutvF14jsnipsCjwE+rlUYq2mpabG6f/T97PE1CeJzA+lJBFbw5hPrQfLMIXAAjW8ewcnhP5Z5WxvzZ/JT0mXGPdpZMttGcsCgj4KrJApZ1KpRECq5HvxmTozgd8iedAcatkpHY/Nq5LrNT2dx6bAd+Uiyo7rU085wrZn8kqAheJ9kNvMgsQAbkdd6Wl9LffvubaX56SuC8f7Az3bKnL/3e7302/c1XvpteO3EZmT0voqgw4lfHGfvaifiXpfTGsSnIUAimR5D+OLwyjr1yCOCFDlFS02ldgxRxhvTn1ketfNSQ8tg4eX8AbVBJyRgOrmU7/m1nrRyvwzGKgPF+FC9mNrkueKyswLVgGXG3bwBwbFRtm5X0FCwczHg5gwKhC9oXBi7lhsd9x/2WAQ72KVyqpiEHTiGO4zrWmEWVd+yaTJO33YokEtts7/m4VgMOjTZIZu2/6wIcmhhHrDaB9Y2u2VjWRl1vcuGhWa+bM8ZsU2Z9tGC6PHinvK6urSCUfH4ONvI24pr82qK/PjcSRF0bnu+6KuNjKtbIw22I21Aw+y1XKmymi0h3Nn3kANyoQAwBEtQ3fyCBhSqKY/Ncg0lxBpovZVPAfQwJePrlg0ixekXpDzdDoO8FUmbsBYniHBgQK4mrijgOMoXSDiJpaFJ4GMmIqCHbNTaS3vmO2zEexG1Ai8BNZZmOzLxr60YB1/xJ+cffzX8WWgGveK40q66JVxE6affRAjb2IrX2OLRPQWN18sS5tA1Zqj5898fSx2Hh2ISA50ceeSh9Hr7LsxgL82FLYAfgYND8MCpj/86nP4lc2QPp3q9/Kx05fiyNDQ2kT37ibrgOzMptjICBug32U3Ut4B/JF/vJrF4ijLIAuNsS3jPQnmPRoXetDTVPUWVVwrUdCLUV2iwJ3oyrwEEXQJAADoEfoK4da9KOeWwjEcA60CVqGYyVFidqJLmwokFkElB1qNCUGB/SFcOCJcsOPpO5EJxEjQ/by5bhJkz37JNZS4x9aKyetjjqs4SQZQCDAXa0rJGDmrKFYGscgWoM3Kfr1pPPPQc/6tMoLjiINdqpeWXwqnK+BwjgnqCJ3c3x7DNdyshUaOliEs9+ZNvYNjmJYLRb0yg0NbSEWDEvEkULzAyhq/jgIDvOmvyn1U97sObAut545l2g4IDK9JwlgyzuLQ9x0V4IkRHT0hBjYpzeJqroVOUz+2LdKl5VOhl0qEqP1kNzs2Ybxly9t9kzG+fEWqsCg8KdTkJwc4ZSBRxr8YO8781ocX5N9X3cQwtH9FsrQqFijVctH/F1DGErznVO5xv2Ws0zijlwIYnnVtaJmmmLvcUaOBI2sZ9E16SocSAhwGExHcpSBZeqb9/zV6gyDhdKKFKKcbiQFmeONIvaUQr0nXAD6QL9WoCf+TzozRQy0Ewh7flG8I5OWK4VB8HU5rBw9DFLFYPGEYc1Ci1qHwAHs1T9EIDj5RefUaY6ZsKjEoN0k2MQPfKMUyrqSjcjp4lS3GD3Uwsek6A4APqrU21GRRPejuzekW79wK+hkvrl9J2/uRfAaEbKoX4Aon17karzzNH0b//dH6UfPfiTNH3+bHrfL78rXduwlHZMjKH93vSN7z6Snn7+VQTYgrZ396ff+p1/nHZgHAz6DV7MwHJaeTlHkfGPKYPZx1hXWm2pqAnXINOgm5U79lhVUVOVA+Jz3ZnjbxHTklte8vek0aTPvD9c0aKPIT9UnxlWZoIsWcCdj61AeOV+plLsyf37005Yr7YBcPAZ2n8cVOx7yhyYG4n2Ak6R+tiAURGj4zIVb5VlXLGJJcjkHlh9VoNNBl+w+cxdeSlzMG4yYi6MuhpYqMplsRZSuLlroYE9y8BIqxXfy9pW6S+X8sqV6TQMV98uxr3ggB144Zn0wuM/RQbOLsWJdnVDkduznP7VH3wmTSERz7fuexyWghtpC2Iid0wMwYpBeWlDOnH2Imp9XcL46ZLYjr15EfFSiPdQkLlZvoL2B23QeDTtDgqd5uo6usoB8JFr9zHrJBMiEHhAdutBf0eZFhfWlSHESA6jKngPvFUoByxcuQwLx8soWkw37WUBjnkUd56FjEeXKj6bsoRSGos+MtmCx8uoLxvTZihvt8L6NYOfL1yFnEcLKZ67Fedoz623IYnEtsL7QmvfwNXKFW+grT7oZrwg5zWaj4jhyH/IheZ8Y63FYNb6/R8KcMSC58AhxlG3sWNzh2Ujz7QRyDvQayE8cO9kgCM2Xb4YmsdMe8BNIFddClsUrkAlZk4eT6ef/1ka6+tii1aFlZvGNTfDCAAj6CCAoEmR7k4kDAQbL750MB09c06/05WqH5YAMmO63SxAUz0NcLIIR1ECjg3IudzOjCVA8MqshMPfzSBxMKL3vvPt2JEsCGcF/UiISLAEikigcIIZyMX+xRoWplRtbjPjyeWHTJLCLePCqEknA4Bm4+oGWGUghB549Uh65eChtH3ntvSe9743feYzv4tsW8Pp2WefSn/2Z3+SLsH/mH6Q7AiDvrrAkEYBiD756x+Cj2sPUuU+mk4geGsavosf+tCHVSkzNIGqREsGqWBM03TpjFPD6NYYMk/OH4OxzzMAn4QbB3VsfEyAgv0n0OJaLUETwOBzMy+bJin2CsEGiaURRGoYSETAaKXZgbWJ88j0ulizGyCOvQySpICAvlBDxGexfbo5kUBoKzGeh5ogt75YMGEp74YPOfdVrAuBZhDlMJ8XQMDN6bJq0O5OIoLv7Olu6cG8bAOR/egnP5nOIsXwffd/H4DjrKrPb0QtExYMo/se528WAI0vzi/rA8hlzolqse855QjcoI/rIvuPJ/UiG9nWW/alXYj5GIUvNpMVEHSQ+ZsFhNPtbluZcL9aMCZ4LWW7VXRqFeAoYUCjAGoCa51QGi40mitjzQ2vOtrYCnBUhZf8ufnz16KdvK+qFImO5YwtvssF1bxGQv78XLjW9U0Ah66TdFDOxlqCeWXaaue6FhRkN8bvtHBUx1Nt/2aeF/OVjyG0tavmr9Jw6UZhcxEpW+v6Y+5T2OduiVPcm7s9yq2Kv9cAju988fOwNFu9nnCHpMAf2W907vBAWqeVrhv0pAvWjGXXdk7BneoylDZMZc2g8e4CcEAhRS2qYjhYhwOAA1mquuHC+8MvfyU9j8yIhA0EHJwPJfvg0mdCtDTUfnaiVoNELgmNdq4EOPAfFQxyqcShGt+3K93+wQ+lh77/w3TiyCG4wYKWQGhj1p23vXkXsi+eggLq7jS8ZTgdeH6/3HtVtwJ8paOzPx0/OZM+/9f34T4ImuAld7zz3enuj38yzWGO+Fz2lXPJANw8foTuQ0EPLQBaEy8XK3sFZ3dFpVsxQhao2w8mhJvrVfVMhmusqsFnwDjoRi5cd9J/H/uDii+9hJzsmAVALeQNP3tLUOhErQ3xOwjTbJNr9uzTT6NS9XjajvWloqsZTYlUx1QOCnDBOsHxMBFNWGVKVyfj71zfGE+eZTGXpzi3ebxJAAReI8UXvQIwZ1EYOIasVaiADn5n1h4TonO5g78VmS9p7XG6r77gniWOHf8OIv5TliHw9Ed+9IM0f+mseB/5LlPhbxntTO+6Y2+6893vTPd88etpfqUN/GkcwByuTgRVaHcK2d5efe0U0tcjmJ0WSAjqXQ44aObPLXvBB+oAh8kUdDAh4GB+0BtpEOCHAGwjFb/gsT2wPo6MofCfAw4GjXdvHhDYn0eM5pkjhzFw1u1aTPsffUzujedRtmAOcR0bwE9p7ZHsSE8WB5CxBygLEdzv3LE9XcYhPw8asUGxXZsVpM7Cf6MAHFTWxuvvAnBU13bDwYOv1qq01mKAa/0eD6oe2Py+Vgy3KrjHgdWyhZWBGzkTUOJZVcBht5QajNjM1e/i8MTmzg9TkKZWgCOEi4Z2KbA7IVYxIoEQS5VI39Vjzz+e+hI0HhIy6W9vWnj+UeinNoFpaXnAGMNBDTzNqCfOnknPvfiy0qGSUPQBbFBYohWE903PmLaLh+sa/W4hOFJ43MisCCBSXXhOH4jiW2FKY9rdJQRts97DCgmLazQ6aP7nZ/SXaFlAhy44+M42tmm6KDTOMa7DCawJpAA+DGiHJeYqAMcKhMwepPE9DwvGU/ufU+aHf/SZz6QPfRDxFdDQ/egnD6TP/Zf/rKI2K4g3UQA2qll1w94+jjocH73r/SC0XenHDz+eTkAD/9KBV9IeBDp9EFozggRpilzrGCZfMqwAG7JEuBldAW4YI2NOOK8EbP3QLhA4UKsXJnH3ArW1oEZF4zXrVEiiJodxV5amYQrPG1gciwHW+KUdzLuD1h7M8XUyRqYt5Ly5Kwbbp3lWehEHTGGGNiuctS2AaxKA86fS5aMQGF3bGHnl5UcshmHAS4WspJUxws9gfWpGP3DXB+XG9SyKRZ05hzgarNMMwNIyAQqey/3Tg33SDyuVKtujDeVrx7qH+1hkXiOoCsvMCvYU44YWuG+wfsMoNrYLaXx3IWi1fwQ+oyCCLNjo1vmC2DV7EwClTlht/I5nyECWzrvPmUGQRsCRCw08Qw20JgOZzfq0loWD61VHZOvGsJYg3+z3ZnQ17/NaAr6utZzPta9wX7uZNtd65trraFmq4tWsver3mu8MIFX7rDPnVoeSXsfxynhFtOF8RttBm9WBssliDf3LAaBABf3s+TzXtBvGJk21LFWycJDmM4YDLlXf+8qXYO2cFb2ngEZ32CUW/yMNg8BPCywtFwQcpJWs/dANi+7ywqzO2bnpmTQNyzYzyxFw9OC3zUifTd90WjjGUMmYdThY4HOAWaqg+fzBF78EC8ezsLmjsxBIInNSKDMUP8CsQM67Yr9FzQYpZCiA4z/20UgZrcoUb1fSrrfsS7vf/o707Xu/gbjDKwAGtNJDW49x7d09BjlqBgXIbksf/8yn0/PPPJr27toB2gxNLOjQ7Owi0oUvpZ8+9lw6hSrqjB3bgrixT336N1MXXMXIS2lhoQKjg1mGsnUl4KHVlcIYLQPMvBfa57DcK8NPFugbACVXKOYyQf473zOukl4IzI4o3olXdW/ZdjRtvt7jj3SVtJTrHHuwKleFDKL9SpkBvD2yUwr0MB6AvBJj/9kjj0GRtwt/Oy2zFfZbDnqi33Ijw/NJu9kTatAj22RYOXIZixs871f17Nhv5lodIJRjDMtEvDceaXMg92BZx1YrfmLMMV9sJ/4EJn3+9CzJgFYRWyl48StrjrFQMaNz2rD+V1AE+QnEiHa0odYUhHV6LgzDTf2uX7szPfaT76R//a9/Lz328H5YBgFUkAZXiXUhY80C9NOjZPbKYrp4aQ6PwtlDHCz8IWThsFKV5lpoZ1oh8PVAT6AI13FNCDggHwxir9K9i/VleliHA14FowAcQ3Cn4tkch4eBAActHLB4njz0uuJGmUyHQeMEn5dg+ZinNUt99n2M8Vna4FLJyA72Qp7avWt3msW151Cnhy6cm6ConnDAsQVu0GExEpnTTDfStoYv+GGd7rhqj54yVcCxFpCIg9HgTrSqF/ZFTnjzjV/HNOsOWnWwASTsxMZC2+HRovsNBfOpQc3xmwly1kbOrPi+GeDIfVc1voqFowQcdrDkxqKQNDuwPF7SoILAbVxeSEeffhipVq/I/1Zp/VwIjLkjs5HWBsSEfvVC9bjmMmIknkS9DVYM74HWn4HDtEAsgMlcU4zFotyMKPBfUx+gAUNtDW0mCHeb0CZq2KXbdsKXF1kRFuUXSCuGZUwKosOAPNM8lwpOMhgSPB4eui3NwlIwjyAkBgh3M66EQrQffmrEZyBcLxLJo48bASwuwm3nZ48/mfYgXuRTn/50uutXPwA/4+70g7/9fvoy8s+fP3tORJUALFyqdoL5fOxDH8DYrsOXd396/Y0j6cUDB5Vl4SO/8UFldlBMCfpOUEDGSAZIE7u9L12p2HcxUVl9bKy6D8Qr/EI5/7ymA+OjVekCLCFDw0Nao8s44JwjAS/bhhIeIl9D7Al+Z5k+LKZjE6ZxI7KGtTHwHLEly2h3BcSPa9GJtVNhJmtM7Zrpm1Yey9WvyrMCVaXoGueL33PdmY3G7raX9g8FHvwRhKo6PIkM1585+pki8MK5dP70KQHWHYh1YVtvHDkG7Sr6x6ZwLe/l3NAlj/PFLDEDAI+8h9qXq9h3SvHpQpx82g07mWhPhoU9LzBM32p8pm/qIHxGt+6ZRMrMnalXOcBRXFLX84hw05kAE6/4zT6vFuGrgEN2xFwY1G1s1zWxznhzQcDOrZNacZHS3G9NGbtreLrvgehnDnRKWlcK8qUMa+Ax73cDbYzOV9bchtE4/n94wOGCk/pRB6d8lWqE/ly4KoX9xjbyNfmHAxzeB8cTRR9ywEihId9UFcBh273UfN8s4FiGxvI+0MGrSBVLTa0sDUzrTYWEt2uaXygBKLThu80s3ErtK+oKXMW151F34fIcXCZAD5helmCkFz7pfcjgtxl0eHzn7rQNGs1hpKjtR50dKnUehIXjxeefUgyHMIcHPPOZpAlBQ+NEGt+0M84isCbE2/mgq5SKoxIkwZJ+HZmHtr9pN875Lemn9z+Qrl6DsMNgeapZkA53bJSZFWntbE93/6PPpLNnTsK9E1n35m/Ign8GcXpteEZ3z+Z0/BSsr+hi39Bo+tgnPg6/82GLxUAHOsELNyAOgi/OEftMTT+zKpLeyRWJyiaPnbP5tKxLVUDBNqzAqsVuhOtTyA250M0MgkzqEoXjSIfJvzgvIYCbMFju8XB1JU/OPRoKYudvQj5R9kP0/TXEJnKipdRjJXbyB9Axurkx2UoXBEjGG5APmhRsbqZ8DY+MwAKyRYCVK0ZwxGKB5l5mbUpOQz/zVMeap0zWYVsh//F78lIbW5kuOMbL7zk+uuUS9AYQU7KZTNaKcecAK2RGsyh5AL7Wz8YT1hRjU5ammYUGCeD7+CzwENa4uQiXqacffQg81tylbxCYQg5i2YC0PAXX7LtQ7PdGevDH+9P0nMXxrCBzGc8f7PTo92CamkJNHLJfphbDvwQclO248cJ7QJZknYlGQV2d5ffyIWZMpqXF7WX8LM4mU+J3AqzSwjG8ZUSAY2Rsa5qApaob36msAeSOE6+/BuUlPSsshuMqZKlZWDdmeNbF14Iv0dJjsoPRI/tfN87i5O5JAxxXAKCY3Qyy2XZkrtq9DzEcYwxSL5U77nZRbMkqz7HGm9P+6l7WGaNLVV1DzYBHMyRex/Dq2mhg7tUecV1qGFS+GW0Cs2wy2cGsLnNMRZ15NN/M2g/+3DoGWIy5pr9142ZAceFnr0PPxAQUumjqgmAPiH3kuf1p4dxhBScpXpBpVRVcaFYOHkxzU7I0cUGgmELt8LHj8Cs8gr2LauIQ+mhiJeFYwOabZ50N/DFgnEL4dR4uCPTtPcxDzSwM0IzhvjEI0G/aCx99aLgXcZIoVIooO+ihMKoMGi6IGxCjBQQmYNaJmIPQjHZePXw4HVemKLgNwSw4DrepW5HrmenXSGTOw8e2D4TuBv0JkU7uu9++D1qDWcSMvDPdDTeej/7GR8UIfvCD76W//Iu/QDzKNNaCmglq5FF0ELU3diDA/Dfv/gjuW0j3P4iAQwSOk4hxvG9721vSbbDSdGOMIRxyyhWcScIvQdgKR3FMKprHI+tB3CEshQ8v10pmfMzTeQTk/+39/z9z7xll13XdeR5kFKpQhRwKqQCQAJizLJMWxSRasi3bspUsSw49nrZ7PvV8mF69bE87u9dq97jbLbUtd49kSVYgRUmUKFKUmDMpRpAAiJwzqoBCKoQCUJj/b++z7zvv4lUBlntm+lElVL13370n7LP3/u/4WNq+bbtV/rhd3c4JcTtFtYwcvhV7E0l6lYXIeYzy8xywcR3xmhNp+uMtZGWhkDdHcyA1exzeLa0xFjnLsTDA4gxkCMU7M3xCt/jxMCxZtrKVqNLUM7h1sGGnRffBQpSZdvaqQGt4xo6qM33vnj1yP09NPYt71PvjkAn4M2KogFPAKJ4gE5zmGXIX+xjtDWtJ88lOVaYi4Zx7npLVzLrUmjB3wBHJlsb3spICPVGqmDKeND6aJusKIVezFU86CXAHqBXi8eRFV2iiMkh5zuuCvHFE7WkV82/mK4Xyz32HAS91w4gXD8Cyhai5OKO9KA9l7gZXG6Cj/syS5QzHY0fimS1Y1kUEyIUeDnuu4YqGsg1NNnhxrkSWBW2r8VxsjPXPy7/PjmrEjDOWVsaruowIxaXV/ENxL9d6pOtDPkSVwTjzvgChaPuT6vLRAYd7FMO44VWQaAQqg4h+4gyjAJw7QlncL6kpmRdvgH/xc0S8tIwXt+pW5CzoXFIWlTyNCdqk4+L75uFQ4vgYeS7od0EfoE4MUwqn7VCfotkLe5Rfpbr79OGQ4t42aVx65v4H0luvv2JGBcJz4K/h0TbgEN5R87J4gnQUFPGGbn7ebW2QY5yrzKOQG4uuWpwmy1P98jMvWSUtmtqNMYu0rOvjFO4hI0Zf79F02YolxnPWrNmhBPHcJI6QXt1z+vTJyvXoV3flAeMTd9x7l0Jhu03Wnj0tj7pk2VTlo6H8k0No3lDRLXw0AJOV9c79qzDSwBsx9YWRwXpsIH+Ih5dM3L93n4Urwx+tQl82BGFEsgpAzqo1ZnkLdD7GS84BEA9L+W9XzsxEqkkGMrNz7uYK69Mh/odnJOhmUN4q68oOWMgvvmtVofTf/t270+q3VkoxnKEkY/WXAghaeC5hcGPUu0VFBlAs5Y32SowewoPOQK4Lu3L1VVdrXO1WYjb75U2WcTH7fl6yj1Cvcznnryp3zP5C7qHPCNjhOdovZZ68UfpHuFFLoUdVuBqKu9/b8oG051Sd3KcIhSOSO/MU3oPRCiOUARdkqj3X94t/J9DrCSBBTmgO4UWsVX2k2GLNc8f2baKfA+lyVbScrpxPQsZl0Le8yeNHetOGNW+mgaP9lifFnuAVPHdG1TKntala1Pl0w803pwe+/UTauK1PyhrNjCdpjwQK2ofS3R/6hfTY4y+mfco9JaRqLOFLCjemig75FAawkY1EQORcoAqkGTCPObnnj0R5021Eh5Ok4FPcgdzaNgFFeqhMEyicrvyNOare2aYiC5yzQelMe7dutobEQzJcrnzjjXRCeVokjVvvHC2z59zCi11f5GXl6gnP1zq1Sx9aoP4eE1Ke6gAAIABJREFUpxRe3ysPx5BonepYhOAtuuxy8YO5lffM9M1C0IYMcI0kPnAZ2Iof12WfXYn8wMNRCu2SCdeFXyvhHsx7ONByMUFTFxTxzDpIaCU4bA7lBzWwUgccjbG466kuZMJ6UQqOpufm+7daLxeEEJbtfJPgsfrMplhQqeFs2q+KTHuUADRraocnDdFozmqfZysDY8uWNMYY6B4F79ix4xZS1C+hgldhogALlaMQToSuDJwctL4clNyzyhAKY6HhHt4LAAd5BF2yaF25bJmF/dgKCuDAJM0ym8sMhkUFoQMQgZkAhHb2qwGNmMVVP317evQxlZ999XV7XqMK2JCqSS1RfO3PpjlKStylyltYkKZNn6UxH0n33Xe/AYFr5V7/vd/9V+m662+w+T34nW9Z4z+UW4TAOPM+JAGOjrR06eJ07513pL37+9K3HnwkvbN6tRLJp5pVZm73bBMws8nBMGuVHzYOmgtlLzHMMxEcjRhFVwJcj2pW+ILJ9ymf5KHvfT9tEzNj7d9/xx2WXM1a8wrvAXsfZYQtTMlin3PIBqAvWwBJyseFSqiaMQMs7LnM7jhyJmiwR4wm4WlYQCiTqPdOqsJGPI84UtbFLSY+X4CpV+Xw6iVmEbJylh4C5h1knTMzX28eJcyDwNK/1DZnfjNnzEy9YtoDagxEAyTLA5LFFYDlie65SRO0Tkw5b+l34l3pwD5Fe8L6Qspm7dP9yeNAkPByt6+PmfGcU1LoGKqSSL6ekquaWY+V4jFNsasLlyy32NIOhYCwj9aQz/SHsshos/EhzqrzEP8p+Y8f3+z+BgyZosR9c75Pcb7rPCDAUvDbKMHbzFidrwR/aAU4Kt6RFfjwmpbPa8V3m/hQ7Y/SiFNaahvrEf631ndpMgLlkKr6mbD9K5it+/TilcMBhxlk0/3ZgRZ8tLpTwcPjup8IcPiCDrtsIbdi3S8GOKr9yXy52tsWgKOUiZcCOFAWjZ7IWThK0rgAh7yGp3QuUYBJJD0sK/pxVa2qDBqm4DvwR4ZQiWeS+CzV+rws7gmd4RrgkCLaoVCSObJy0odjppSaDnk46OMB4Hj7TZVlRwZRAEI8GQspfD/WJgBT0FjwFfPE5LWuQl6y4uj5hufSgivkyVzak9584aV0VJ4Yyv1P6WxXRaAZaZ6AyLZtO9MzT7+inLxO69F0sF/8RaZqPDjIzjYpwR/7+EdVXOS19NSzr6TLrlie3vMzt6YehWe+q9DiL33hK5IdR9K1N1ybfuM3f1NViKSo4U22Hg2uIDEnioOsXbdOHqTjUr6vknKtTs45iTuAQRRo+fI//EN6SRW1pk2bmT716U+na9UPii7o1qwxK3V8B4XwjHj0RBlOKFn+D//3F60JX7cMZb/+mU+rf8hSV8ZR/FDssyeBxnU7tu+Q0r4/Xa6kXbzGGA7de+EeCjMq6aw99ND30hM//JF6ZbWlD/3iz6fb77pLoTTwaW9oh4f8TZWCn6Ny8wsUVhUN8ghdOyqw+vef/7y8IxvURLcn/eZv/5aVfT2l7xvNZY+uNciTbFq/fr1FSCxbvswMebE+8ErAJPt+QhbyL3zhC2nt2rVWBfJTn/mMEo+XWuGT0qvCuocuh+zasmFD+m+f/3sLDb/lPbekX/3Ex6wZ4GlrYhgRIJSyHa/8nIG0etVqk+9XXXuN82k8HZUCj8FtbHpHuStf+ocv6rHn0+233Zp++SO/bKWekbJ0qU+DKlAwdDQd2LfTAN15NfajOMIxKexnFDKlNt7plz78ATVO3pR+9OzbOjsC3Wq4h3Gwe96U9LFP/2b6yle/mY7Ky3HkYL8AB4YCGTIxyBqNZWMCYCJ7X0z+a77RB8tBFOHM5Dd6yHUnRR1o3KnDMFHgtE3ga7LA0nR5OGaqQtWcbgEOhVlhAB1UrtIehVSdU+nrswqpWrVypRkLT0hfOF4DHKx5FBawkD2qimpsk4TAekQbg9ITDhwdMMAxXjpRt94jh2M6jQYFfkJ3adWYt1meOn8t34uzdgHgCJ4fncbrlpmSU48EGkYCHBWwLwY13L3qQnYkAds0tnzvEGpmcAhBkxlNEHy8HwyUf0tgU1/MC9ZkGMDRdF8sINSPRUCbtYeSebjgvHTdkb1b0uY3nhe69Y7VuPyoNoIVAqthuDaxmAfQwEULAZEc3StvwnEJI65F6NOQjWs5nMdEWHgrTktJRYARcjRRTZTGihHicgf1U5Vq2aJuVWhQtQas/EWcnyXBZUUo4j99jagG0ZZOnh+bvv3082lQ1rI58+aaleaxHz7urlELo+LEnU/LV6xQ9akPptdff03u3XZLirv+uhvNEvDwIw+n/v5+84D83Id+Pl133XW2By+99KLAy4/luuzzQ6qD3N4+UQx0drpJSV0zVJv9hRdfSS8r/wOhAVNuo5mP1pFBT506zSx5UfIWqxCWLOYB06bJ4SRdj/UnEtFsjzRnAwR5b4OOjNHr+4dUhphGgsyVCg+sddTFxxJkMdVac+v6mplNVYIXpTre419Agfif9SnRs1n7cdBH9ohR6Wo8OTenBsxiNhHmLlLCEujjdIAI08e6GcoHHgW30Dno5eUJjX5SmFrQVQheoy3NsZ28HsaZixTsV24QHek7lUyK5WrPrp1ag36PP4dhApJ0Q6u0YzfHeyeF06rYOGAeJ/BCOBprfQ6mq/2xWvOGqT30ykuJYpFhjRwM8degQvDwkhjgItlcylH30uVpptZ+kpiyzEEOfDITGM4I0gpwBN+ISkyx5xVj1fjM2pfPbhMj5T0j71xVRXO4MDPjJwccpVLeak4j8cNWgONS+ecF1xWAo74O/6MAR/nMujxoJR8GxXdcYDvtVUYp3gsiz3y/LvzKtazfO8BvKQ9ibMPKqTqGqQGOWDM/d26ppUoV9B0GCiuBq/+Re1B5OCBoDD+He+Xh+LIUOhleCGnNwAJltPeg+hNhwMgeBe4PX6cC3mjRLRZTAMf+/mNWpWqMegqMVY4UOXId4n8oq51qnjpbcdxz5eGYqepx7bLc03Du2Qe+JYX1ZTcO6LHwF6baFDsPzWfQDo/Ga2zhqfpOJPaa3ICfIgd1sTUIVAzK/CsWpytvvimtUa+ItvbzsqrOTpfJkDRZBiVKa69WBaovffE7lpMxu1sA6/CgeWtYH077JI39Ax+6Vw1d30ibt+1Ky69cnq68/jpVZJqfvvqPX0s/fORHkhdqhCvrxcc+/on0qx/7qBngvFqWK70oX9u3b7dqTjNnzTKedM8H7rGGuk0gUfPcvXNX+nd/+If2PZZ7hcDJv/7f/zUlCJ2fYvDJewMTtOa2kj8r33gz/dV/+A9mmWddblYJ33/5e7+rMB55iwEIOfQU+XRYfPWpJ59K89W/CJl41933mEEmQoggGyzxVEb64z/8P2UYUl6OnrVMXv1P/cZn1CW60/J+ABuAjlUKs54sOlmydIkVRSF8B2PQqy+/kj732c+lThke8Tbdfe+96ZO//msCFV7+3LfUPRwH9uxNb658K80WIAFo3HbbbZZjYjl5xu7Pq2zxxLTqzbfTZ//6b7SXk2y87/np96bP/M6/MFlf8VVkUj6f/Iuf5uv/+JX03DPPWBjgROUE/uonPy7vwk2y0g+4MQzcnWX226qYSMiRgV/pQFdLVzip68pS6PCkr3/py+nVV15RFSmFkymU6qO653UCnufpk6X9mnDuRFre05n27dksY6VC0sZ2KPRQYV7yVhzYtSdNU1PMa5bPTbO6F6WvffsxAXbAHnqZitbghZAcIg+7TREaO7fuUA6H6N46/4UhzQ3fFpVRSSYTItkiHkwD+IsC4MWEJhFKhfdKNEFJeQzDXfLQTVfi/0wp/90LeyTzppoBc1CNQHdu3Gjlccnh2CCgd1i6IC0Hjgg8Y42LMxf76XLWQ7UJj54sA8QieTNOSgbj4eA9cjjmKcRyvmjGGw16yDkvKwpt/K3Bdz1J3nWLVjwykujrKRd2LfcKwFEy2lL5vxCpONnVX6XFqLxXXYkPRhzX1BGRK7huhayES0G0IRxaAZRQQmKEJeGX43Um0qxkXkzQmCApbnLhYud74r7NCJwxWpyqTgU2rLOHD6UNr76QZii8abQ0ySFr9BAKYnYf6xkhmHz+TshUmtqrUJcj8hKgzFncPkm7si4dV/O/ATGP46qtTJM9OrQSI9tGvw1iBHWAcS1OFB0tVz5Ep6ow4Mbk5rEW4bpHASZ52v4WEj4zpPh9CYQxiq//5pMvpNPtM9L+/XvS+99/q5jR7enP/vQvUp/qV+PyROleJAXxNlkZbr311vSDH/xAlbRUyo0qUHLf/7SY0uZNG+Quf9eU0VvFzBaK2e7asS39WDXECc3pk4sWRX+WkotnqdfGfAGO7tkzlftxOL3+xlvK3Vive82xZ2F9gYnzgoFTgcuAAkovuRvMG+ChH8K9+OnQD6FBbv1qxOdXW8vehXfJ2CunBIXZkw/NkyQGzMFkDuwRlitiaFEgSFYjdpd9I4xpQC5PvE3NXdtpqoU7Xx6GLLSopgIgnEjndxIw8VqI4QvhyAKjylna59FaY0LvjBKFYK32uZ5hDRxxY8MYUARsXqLvbIQ2JSVCqmD8eCQyGAuQFCDshKwlxCSba1xCc1DzMq+T5sg9oQ1eXI8wRPACPggb4XFWSUvzqJQt0R/3Ib8HmjxNSUO8ZTA13OamsHioAWzFraewcu8BQ416LDGTZWWcpyZN3XL9zlSd8kmK57ZSvMYU/dnnmHBmsAjmQhdtsqqXvMD4ie2yn+4KeDKYzOZKHhift3ovlLGSp5VWoure+cwHbBrpnvWx1g08rb57AXO2GV4YKuXuHYO+DfK3FfVXnffXx1J8qYk3XipgqoODcv3LZ52mrn5W2G20eWObSlJmoViu8XBrVc6vlCOtZFV9LS8IWb5EwGHfg5dTJY8gcwxCGA74QZkjjw+PQn+v+nB8SSUvZX0laDzvg5UXt1XOFeoyrQILiKxqF+8brzM4IOXkoBqrkmw9lgayMshw/ibLYDRFyuFkAAeJxYvV6Et8tF0VAifi4XjggbRSIVVYkUnmdg+l57mVMhe+UYXrYATJ4CfCb23vzejmXmMzigjEzluxON2pnItje7apwRieefIAZVFXWOd+VRzcuW1v+u63n5L8Oq+wqh4ZizrT62+tMuXW+KHmS3Ks4i8VbjI3LVm2RArZ/NQ9d0F65KEfpG/e/02TB2cUbvLLKkbysU98QoVMTkrueciSd+Qem3YoFHnbtm0mJ+BDH/z5n7M8PURmVIZiT/oF7v7o3/2RqiEespj/hYsWpX/7B79vHgWrEoaM0D1ivoTITFCY0Rp53/+jAIcVhRGvW3r5Zen/+Df/xhTmE/KOTNR8WDOeRcjxyy+/rEiAOWm3wqU+cO/PmsyIFzotzQCP9fWnf//Hf5qOyOM+JI189vzu9Lv/278ywMF9CeNihd55e6V5dharDxLVLBkbn61UFMLn//bvzLNC35Lb7rw9/cZv/7YUboVgGR+G4Qpw6PfeffvTqjWKIFAYNMY1AEc0qA0+iTd889oN6W/+099UYX633Pre9Fu/87+YfIxKXRFSF/OhdPOjjzySvvOtbymUSGFLGvtn5G0BcBxRkRtoj9Bz7wtyPm3ZsiUNKKKDqpuLpBAvkafICilkvuyAdkx67qln0gP33ydwoP4aMkr9msDUddddI4GggjCi13HnT6XZUwWUJp5Jzz3/Sjp6XMbbE+fS9l27NdZTaaaMoqMESm56z3tk1HxdOUQD6STOb1sXyR4145tFeWbpGlvWbbKQKvqukJRevqBR+ykFT42BAJ9BVQTmTtJ6UCkU+pog8NWmPjmEVFHIYZYAx/yepZZIDh84oyISezZvVt7GIZN3m+Sl61WkC4WBjkrvM3FV6LQ8NsLSbAgCXl3iEd3Sw04qRLVX60qBIAcchFSJHwhwRM4rX6nnjZXAo5X+becsg8w64Kh4bh1w1Blwq8UrH9xKaMTNg1GVf/N7XVkfTkCVgKPVd+r3uhjgiPEgYyOkqn6PVqitWqyCeJqvc20pDhooPYSdezaE0AcH0rsvv5A6xRC7hMLP6l+Lhre8DS/zxnfYKA56hDKZS1qfYWnfKesDbjlcsbguqZV+QtboY/J48C/KIYBDJ9mqCk1QuBVeBctf0DN65s3Rz2xZdOSWszhVqjvkhkJYy1DaM7r1CipKnFKOwSm5i4+qZNx/ve/BdM173yfQcyjdeOM1cgMvT//1c38nILTflMazGudSES4uzZ9TfsZ3v/vd9MNHHzOFlbAYmMEchT51K46QtbpcLtvLxURWqSTuQw89ZO68AVkwSHybKWE4R7Gq9Ii4VhadAc33gW8/aJYQlE0r2ZsZE2tvaycGZsw88jc0n4nyQtB3BLAxVcwYkGDepHw4rQleHjt04ULHBaZZ3EmWtmR9U6eNdtmrqBTida9pluX18I9rrq8rvnLOHHlmbro5HZDHxvU6p4+SEZyll4dZ1N3DwJqPtyT2DJrQUgjPkzVmSHs8WnRxBuGItY4SuxoSSgH7a/uV43kRHoQ8nRVQNDc1rlONLeqnhzcjxtLMNH1tmBdd6o9oPoRUeZlFOy12ua2Vxg24tnh0LK255HBYRf0MAITc7mPKDyEAePbYK60nMdXG2IhpzkDdjA62Kv46r6RTih+cVp10yjtPlQCY29OTFqg76lSV9hwn4cVoqPoVCes2zoLxX0wxr4OBVoCi5BV1vljysPJZrQBHBUjwRrllxeZZ8lX+roeVDjemcv9a/94acJhQMF5Y5sR5cubFQEMT/3PjVfVqAlzZw9dEYy3uX1//8voAHOV96+NrkkOc4SK0YaR7Dyc4h5UDFQiNbWsA2+FkJWEUgHJexpvMq+yNOs1bad5DBxxDRw6lR77+5TQg0M+5c8Lw/3N54d/hPeNhlOPWn1QaHCseQi5dn8Jd+ujDQQ4b1azEV9vFB7tkRe2Up3iOLKfzlujsyJJKWdxx8pA888C3VfnmOVMC3ePbAP8Rl47XAwMW8qk8qyjr1p/DjBpuBHGDi1fIGyPh0335gnTvL35EcvBIakt91th2QIaUw7K09qmX0sG+w2njRuUmbtyu7s/d+uxMOtAnWSCFEQu+lWynb4dCwOZp/At6Fnq8u5Qz8gM+/3efTxsUrrNwcU/6nf/1dywMjed7mKmvm/89Jm1Q4jW5gjfccL1VlsKjCt+3/dO82Z0OWZsfefj76dvf/k4ap7X7hV/4cLrjrjstzJRS6dzLiqdkngUfNJmg7z7wzQcUHvZU6pIBDfDzU+/9Kc1HclQKq8kfjCyMRf/u2LFDHa23qtHh1ZYHAfixKoDwb/F2vMyEOT3zxJPpwQcflJzFK/OBdK8iCI4pzAYPA0CKMKPVqjBISM5lymmMyleApyElOt/3jW+kNyWXpquM/K//5mdSj3IdyONg75ytu1EMfYEx9UluXSWvjnmpMTaRiqHLrJgLAFl09+gPHk0vvPCi8lu60ic++UmBgqVGGyFby/BO1hbAMyCQdf/996ctUp6vuPJK80RxP8bCNYRtG//PHvcDMkAyhnkKT0NvsfyEwrhghjLt/yMPP6x7bhLQuDbdddcdFmo4SUC6TbQNBYw9f1Rh19IvJEcff/JVlX4/rFC2g6oAOiktVFj2unXvpJ7FiwQCT4g2BqSHKExdYn+idI0lK66wvJdBjX3D26sVnpWLDdSNOBwa6KgSPc7bKz3W6FD/h01O10wScCOHwyrVUUVU+hFAzwCH8jdIGqfLOeH2pxSGSFncQRmcRyssf51CzfbvUzQC+bTycFAW13iWHm5gHx5rhkkfA8+YqDCzHgGZs9IF9og/0PiPkKq5lsOhZr0CHJbjylf8KFSvmEP8G2elzidjzxtFBhp3MbmyceNmfaf5zXoIUsn84/DynSYEVb8o/z0Ss4+vDPf86paZwOLv4RBkKfS41qxCtZ+RQqjKKbRSULh/q/k4eGl4TEDp8QKNjxWK3vrWj9Np1Rqf0SUGgXKFWapApZHU5jTrlUFi807AlGVpOa5qBF6akJwNeTWoAqWKRwPycJDsNyjLFIE14yaouZ9c0+MUswcDQVBM19/XXLlMsZNSXM3CjwKcrfwmznJMvxiJAQ8YPf0/dJhPSoC8vn1v+saPnknX33iDJRMvkzu8S/H13/n2dzW2flO6qQCxVLGAH/y5D6WPfvSj6q3xlmIrvyKL0vbsqiNpfXz6lV/5FUvC4z4rBDo2b1xnydlHjhxNe1UxCeWT8o1TuyanKxQX+ulf+0TaIlf4F774ZRNUCD0XIHhiEHSeM2MpUzkkxi2JssILbEwSU6aSV6csQpQYJiTLmjGGy1f3Ig+G9Ua4RRduvCBhZeRfD8Hwgx0AISx8WPtJ2nv0kR+kd1atkhdmllmHrlbs6VkJCSu3mwFHAMuzAnLR3I/miLwsGdFyHYgBhYFYVLVCq7QvCAc8BNr307IIUSKPhFEse5MEqAChlBW2qBjNj6ZXCAhAagiUhjLZKGHotOcKlNWpz5ZUmAa+A8IFAI3HFe/qwCNbxPGm6DvWe4X8JN0ED42fz+y1sEiyOIdac4FvhMQkNRyaIGYHCAEoEAaIRdAEP2EZNgXnS5YsboqWW3FQaFCsxig/aQqNmtRckJ/26TMtnMueDs/IQKfOp0YCH8Mqmvnsl8JjGJbX9DY0WTLuii+wRnl+l3KfS7lmpLFDFK3n7dKl+u4IZXFbjcG+NwzgqF/f6vnDjbl8f1Ax0/Xr6jKgLkNa8fJS3gwH3uoAZLjxVYAHYZ7ZfQmIyucDt8OTaR5Y/XgaU47Rx7sRdK9OyI9+4ytKdD1sYTF+Jt22jPE7ej943D1ZUVjusYRPtKo3VKk6gAIvCyYeRcCEhYUotKpTvI88qwAcU5SzNXnKDFOoX3jwe+n1F58wowXn3ysiujeJeHu3WHrIr3ngdbYiaRz6tqZ7+cW8wirOW+fV82D+skXpfR/6xTRzWrsKA22RF1u5aeIl23ceSJs371WosGLjpQj9+JU3rCcSDdIOHlGCrvi4G3RGKcZclXvU1I4QkJ7FS5RwPdF4ETKR8e5VOGiXCk4Q8x+N70Zj8CherCW8Eh50UpZhvMSR0xb7h5Juc9Q1/ZK78O/Jkh9hiDGDCrLCwqO4OfJD4TvZ08y/VFvEqML3qJKFcZBwZ2RrhCvz1agMFSCkqrYIWNPNx+fKg/RbOqBy5eRaGpiSfrBfhr4ugS6rDql7EVLVIQ/75cozrECheS7c6HhAY5okY+cErY97qbKhw3i1hz/xE577aPDrymUOJbNQXS+AQmGVo5LZZiiTwjxA75eCT0bCeNwXPhGAhXwkog0wNjGnRsSJ8ym+E2FwrJdVjGrFSFlDQo91jckm/UeJf50W6zvRocbB7fSoUZ7GxEmnVb1qQlr77pb0xNMvK4dDBU6kP9EEsEOFExAcAIxeeZJ6+zQvRXVcpbydDq0x5eB7d+1K615/O01ROBjAExlb1zk9VLgoVkKkAlI0ZCbeDc0DY52Vs8YowA+AQzkcFKWZKlA4QyVx54jODXDI63dCgGO/cknPyPBM0uOaVSvTQUW8DIp+D+usUwWS5eHpJm8zUwrF30IAFcq1THmRQ/J27tS+oXOQND5Xz+qR8W56LotrkRHB1PJ+1nl5A3A0f1L3cLj0y3QGfW3atMkAR4E57ILG3/UlrT/aSKwiklBcyquy17VS/ocDDEGsFdEWDKwu6FsJ/lbCIkKGyoMwomDOEw/adn6S1yCDl+a5BdhwAWAxiJYYpF9gShIIu9e/k45t35hmCCVT0gziwyNgyNM21OP5vUoViia5FHgepFgJZJC3geWDnAzWmi6qJAoN6LMTOmQkbUtfkwAQYYsJEA9IyVoSr0G1oPwbVyzX/ZUfIKs6oVKmhGZioh53gDPCtwAFVsNZ/8Nqf1Qx1N9/7Z20atM2jNXqx9CRfu9f/gslbk9L//Gv/pNVnTguRVd6QbrplpvTr33q19Pdd92dnpKV52v/+PW0aeMmO3QIAqpUfPITsobIRX1UlTM2rH03vaXY4aWLFLMoz8cTT7+YdqoU4ikJOfJM7njfbemD99xlTfp+8EN5S2ShYG7sYYRLIQCw6EQ1JHN5IxjFhMjzIFncPRxTLTGP2vStQK6BB9s231P0QcLWLFENhcCYmQMHT6D0wx2Chve2bt6SNqp8HXO99tprPeFT1jTcwnwhYnhZX68A5kwS5dhoWntizMm4B1yC/Ag/tFiIKC1I6BXgBhcvcZkz5AWaOWO6KlhI6MpNfEidege0tlzvISAMNNOwtBasmFYVJBc3iI7yHgbh1O1KjrOwsDx5Y0eEg8LnVAmNMDIEH8LUwJTWDY8e1ttQpswaZrdxoWx3NWFN2WIPBRuH10PKw2iqfWiYVEgZNKaZvwohZsXOfB9mxXE+ZjlMmhMMe/rcnrRQjHOOrGEdUqzoQ0DYlXlPMuPzzIugfWbXOvSqFZeLdRlOWW3JGc3q1FDoK6W0uPhiIGYkgFTnmc6uGjy7QeeFtG4VF1TxvYZwGHY+mT7iWTb+rBiXzy/HUSnowy1svmcrHj4c4AgBW9FrnkPL+OHac2M8w43L6R9SbkZTF66tn9ly3vH8WPsScPB9ErxRckOp9c7j+gFoHxaf+7oSoNVxPKy+pnzBl4otzCfTFCuAfhvKFcm3umhP72EBjmMOOMQfiIOfJG83Ho4unYvZNP6Twj5DXuQOAQ68ji9+NwAHCcvO307LqEUlu5O5SAbn1nJSLH+MvBpvEAv/ME+N+Ep4UT1p2en+nIwMs5YuSLer2s8cWZPPHt+vKk5bdZ/z6ZAScd98fa3uNy4tUQL4f/9vX1Y+3hQljytx/LC6KMtzT9n0uapoRA+f+co/6ZaCBB8/lwutVGGhhIGJH0RlpQADsfWhxE5AfiCJs1IfoVRxXT6yPlf2RPOOQiG2p7pxGI/nzAc+AAAgAElEQVSqfdf7Jd2FkQNeaWKFtcq9MeB5weudcHAYRBVB1wFiDiilRt/6j3GTx8l3Gdc+WbhnyLBlPFR/kz9Cr6Qr5S0JD4etjXXFJpQWjwzea1eCK+OrgQ3nG/FT8hxbtxxpWRlGs3XfCoDoZV3LocZs/HOdsvnHzk5+DoZCW5scQsZYLFcj27LiXHKPqHrVACU+VjsOWWayXnFmh8inlDFvkuT89C7lRliZZoE+edfGSkHbrgIFa97dKACmpnnSq9CLFihkCkCHxf/wEZ0d9Te74prr5FFTIRQZcMkP2rFhfdrw1juqBucgOORcyVps/fJ55sCetwa6jZBVBCQ2HYA8XdAdcEj+6Zy1CZwCOGhmTAL3LFVi61KxnXNqB3BSgGPP1i1p8OAhrdH5tO7dVQqp2p/OaO8OyRtqBVnyQCrAkfeTt+1TPXu5ZOOQcnB3ylNCGepx0o/mdi+Qh0ON/+YsMA+HNW3muzWe2aQ3m6JvhFm9Yr9dXwgZ22xyKwBH8c3M/P1s+QEI5FIbQ/FnI0GoWaHnu6XO3vyckhnEgP2AudLT6lUx8kyd9evi7/i39NiUzxjm5he8XR6++rNKZG7J4VkK0r5+vIjhyM4dqXfj6jSnQ9YYxotGbwfUGWNd2cAqQC1pK20nV+iO7TutjCx1q3G18rx+odOj8nqcpD6zrjXrMNJIihWJtRa2QnwglgcR2bIlC1O3GLg1rrPF9cQ0d8mHdcMFCV2yg6HBnPAmvLx2S3pb5QgJdXpZid1LL788/cEf/Fu5wDem/+uv/lphN4oHJAxHYWJzlUxOMvjdd9+dNqzfoCpPD1nViyVLllQK9h/90R8pn+OnRZSj0mtKInzwW99UPCNu1KG0r++YrNWXpTfefMsA0xXL1DBqgRKGBRh+9PiTNk+aN2EpGU9JuexxQCBYGUkDAmLYuIf1OesGc2sXI+6S6xeQRANEU2bDwwHrMJDhgqHBNOk8LiUZQQtAyBW86jQQIILnxj5ZKJz2GM8AYDGSvM27RO6NQJ6Vm9Tf7rVC6LiSH8ngoVCd13W8LG9CNMDFDlDhIbqHWQCVFCYGNlnWynZZdY6ritm2jVsFDNTrA4ZLWWLd0PI7MuOP0CoDmzZ/T36MEKj6QQgBzphJaEXZCBe6CUjC+QAjGlNVm133pbJal7xLVISBjYX3zhfcecMoAVtC3UgOpYwzniwwEmDGbavOyG2/2btQkBXojAUS4IEg5XsTZCmaoQo8PQr5m7VwQZoob9loSzZ3V3iwUveG8Z4Lxkt51c/rJX0vlFeeVoCBeF79nvVxlPxnJH54yZ+N4MX4SZ4V+GWk746k2IeSU5cxwatLwNFq/Sp5gaDJaxz3tM+CVmp7XFeu6rIh/i49ZBc+vwE4Yv3rgKcOODi35uXIVvQG4BCPwcMhwHH8SL/4hjdmc8CRFaxqk3P4IF5e8VEMEQQWntF1+/uPpn1STEZJkRmnhPDow9El2TBZMeE0/psnT/R0AEfndJXknGgejjdffkoGK+VZqdJhKOQYbYYM4Dt/NBCReVS1tvDHrCeEshw5HNhOCAOavaQ7veeOu1PP8hWMMp1XSfCjh/fLE7BHTdde1b/7FPIyP23ZtMOUzgmaz8ApWalVtpcE2hnK25iikKOpCqmiWzoeeoos2t6W+1oB3yh97rHswT/heVZmttBpwsMRekJE5lc0i2GIin5ZyTU+mZVprjH6KGiPZ1kBFfiafeZjtG7oGcTYmc+0avKG/woW5FUhPU+u1HdILp+sWH9eJGi3yYgJfWHlX//uWiv5Sq5DFDYxHl+UsLYxsYdZ9hmNi2eH56wKiclzjTGezwarWEty7MoCG/Bxk2F5HRhfyJdY6wh59fk4F8ZAZQVR0EcsbsuVxVLZLXlHK/7L3SyPkj3Ke3FOhjzFPsijoWIJAtp4imTGUr8N5Weo0e1ehaevX7dVgPewZLPC+5SMPaAkcqoiLlAe6vzFi9Mo6Q/nFMY7jrxKCdgdG9amTStXW9J4Q1dizI3RGnvPgAOqO2+g2OnAzov0wmxHdM+jnmGJ2uSEal+nmodDZXFF89OVqzhF4cPn1RPkxImjqVe5rkcsrH5IORxKGlee0aDW64A8Mng4Ym9t7VEHMxj0B4vnjBuVrtK8hhQZsEnfJdyZPhxz5fVYrCppeDigN7aan1ZNtYP9VHKvmHtJOw2jC/tZMS1CqjZmoNjwUtiBMcJxAT3cq7H5jSRvW9wsVJ1h2zvVLUrkWr9vKbxLwBH3K4nZx9YMSloJ/4YQ8X4EtvYFs7hASLZQPMprmsZoClo2tWpHDXCw2SKIMYo7H1S5u61vvp66u9qEahWTqUvHyxIV7lO+WynMNIIjnAmFUi8U3UMqe3ZYiiOBLSiszPeY3MBH1JYe7wbxe2d0X7qJn5cSPl6HC4IhUYwypeNE2YuUs7Fw7iyF2wyYpYDxU7nDppmZs3XoxNVPboMEmHUuRXHXD53MH1Ypwk2yNs1UEjc10lnFZcsvT19XXOiAemNQKWq6LAFLFAO5a9fOtHHrLgspuuXmW9KOXTsEjo6ma665xkrcYS37pV/8pXTPPfdojQbTVpUFvEyK4aGDB9JGxeDOUkz+bNVW/+v//J/TKVnp33PzDem2994sV+ek9MUvfUXl8wj5Us15azLo4T6nZW13EvN8FECSuaZJwpbyCv1YWJW6iU+VhQ9vhzeActBV0qQr3a58Y0E7Q6la3dub6+Uwg8w8LKEymx1NecALktE9zNaqR2VvCJYLqzYhQUIcKV4q0rICpBBOQNgWirodVrMEeQlZ6m5bKJHGhJXLerbwbDtaHsN9Vvc7pxhXYrVJnpsioXzi8HFVttiiZoOiH+rxEz+ePTWNecZ5aCTAZYbgYJixmMLsbmEHZM1WC/JzsOacEm1iXToH4AhATdK5LDDMvVPMvE2WHOZmgETfsbNt94+QjcxvoEeNeazouQJ0xsg93r1kfIANenogrLC8UsXqjFzlyopSQZL2NFNWnSWXLZPioh4fqvoxSqFmLuAD7dRtOSMbO4ZTnmNMF/u8FT9tpaxfTPm/gPkXNx7pfmU38boAL+/ZSrmvC3/jJ8aLi7CsYSVG6w/K57Ti4ScbbQkq5bElr3fm3iRryifWv1MHHM3ypSEnSsBR7nEWJsYfyteIgENrZYADg4HxDBq7ZqsoORzKj/vR/V9Nx9QPB6+x38vzN/D8OWh23mCGCQpPiO6n0PMBQ4t2Y78SxnfK+jlKvMAb/ymHQ+cOwGGN/xZKoVIOxzQlkLZ3yoKrz178zveUXPysZJdkD/w0v8aKt1s5V/LCDFigPGWPYeaVViXJPB5u5cdwZIYICznRF8bIgnyZAMedH0hz1WvHwn41TjldFJvenzbJcrxGsoEy5L37D1nJ2unquLzs6utsfJMmy+OhohHS8szIxFoAOMw6HmGXWdGFFoN/Mx6MWmE0Zd3gSxiFojs107Q+KMbvc8EKZ0kuU0yL9vxE5uagwbuquxfClePSUGTyHYu95o+xK4QtRhrG1pDDTjj2bMkx6JEcTPOo63easLmXKOtUupzKVtYTxDwnYXhyj5ml/KEsBvjRvS0/Mfisfeb9X+IZdv59FPb/YVRiPkHWXlIj/5eJHRAaY7YL2YrsrSj1tdgLox3CwzLQ8/4nuqcpxsHPs8GrGId9Fnwaesu6m4/V8y9NGulfQv/ML6n/mX1dcmisHkAVNss/Yi/03hnJygGFBx+THnVM5WEHVfVpNCBU3yLMt0PN9s5pfwlbN3mMJ0CgZPfm9Wnj22sUIq+KVfIMYORjHc8ox9LGk40D4eEwyihApK+y0xhzp+pVe5vGRold5Lb0EkIep+tcTpMONEPhg+RYjVaS90kBon3bt6YB6ZR4bla/87Z6xOxV0nebIkWOK69WebI5nIvnEEHjgCPvImui8V61dHEarXDm9fLmsEpjpB91y5PSoxyOGZKP6FYccsMvLYxjNtFMs/5Lg/m1AhwGIinqknFEBTguuJHdNN71I9V4ReWK8GpEWII//GKAI+7TisFX4ygmNRyQiGeVAKIYZLUw8f24rvR4lOPl97B2lPcpvx+LHQqbrwshBX4sOTq4vM4fO5g2vvJS6pqgtvX6sXhXmrtpE9116AqvlUalTGo+SBDwUdVQX7N+o21mhxTtiZYM7R6Rg3L3UZWA5n6UtT1rB04MXIQzUYDDqlFJeaX87VR5Va5afpksVhJcUJuGCpNAuQ2w4dZ8ASHKy+p1TgqjhVPpnngJqA392Kur0pp9B83TwPm/+uqrlFOxUx6HJ6zG95XKwzh66EBaIc/HTDX++/J937NwAOqc36FO4ND8fvV3eENVpjpUpvfKK69SGd/jadJY3Lun0x/86V8KmOyzpPIuxSwSgvUXf/kX6aAO15UCNp/+1CcMtHxHbv/xcgcCIlzhprO41kVziHhaS7gnsZ7GSBIO0QGWhMwpSuLDFY/Qcq9CA2THfobixN4ggKiSxLmDscHQeM8abhkhOK0bk4OJmOD1pO+4d4AUQI674aWYC3ShTPC7WbEMPHl5XfbZvm9KicrmaV84q3hJGBOggYeZgOE/sIkO9VH1ywCMYM05J3cyeT4TpVifUE3+E3KfDtFtl3VBWGKVY9wZLDuo8APPP14pxZm7nQ9jpY0SpKZ8IGGct9uL9TTaznOwnB7rMSKQJcZN6FjmYi4QWTLyaGIhdTa8XLChYGPMESJHkDrCFyBJXxmAcCiBBgbZK/1wFniGu5c9n4cSv9YwSmeovWtamitla8Eyyux2m/tcGyAhXXo+MvDKc2vmeq4cXEy5vtjndR4Vf9e/V/LRVt8JGrM9GkE4BLFWfLQIqRoOcPyT5uDkX1lih5vfSPOOz1rx+lPW8v7SXq2+70Yz38kw9sSa1Y0NI42j5QiyYI/7lGAj9oTR41n0/zyP0zyU2UjBWTbwgAIjD8eP7v+aGowdt74b4QWHcwA4PJQTCs+ePkKqNLcZUiI6xO/ROLftOZC29/amUQIS1PmfIMWmQ7TepRK0xPgTGz5fnYXpaNwuIwDV/V588KH05itPy2LqinfISMJrTSkkjj6Hk8Yc4bs2t5z4Xp4VbPZ4caGM0QIcsxfPTTfc8YE0VWEbbVQNVAUtZM4ojHNaEBKCT6r/zy6FhJ7E0kwzUSl+VgvISn46v68MBfB+ZGplHHJlvpTVYQCqgCWjEU+gd9VYOpJn5ZzPI0SqDhbZc3QmA3uZhkzRhd8Y4Ggo+C33Pp/LyPMM2W9jKgiKtQwPSCSkm/GEOWeew74ckxFuuhKLvZCJD457E84WMr1J4c8yrsEv0SQdFJZnv+QlMY+g6YqOCx5TnrO6HC33oNwT6y+Cxzorn6XBL8ZHta/QjeKM2jRDFrH2tiqNdQ/ZHfth4erIGPQrZKXob/RoqkBKubc5ENh+3ip5OU+gmiWJ+qoqeWxAxlkv6GM4J4Cl3Gl9u7enLavXptGESXF2ATPSz6BDdAN0QJPK5on3vEn2xNfTq6+ap9ACXcaojLXyrpTYjm4yRjoAHg70E8riUgwFL0eXwqu4B2eDpPHj+3cp1LwtvaM+L4TUsTf06PF8mcY6eTEaN0z4v/z/WAEOefyndqVVu3oNqI2VLkVe1GL1ZZs1Z2EuhpNJq/SQFLTa9GsBOGKfjLYLQ2V5bi4AHOXNSqIK9BJE0IqxtxqTJ6G2fjURbb6kTsglsQ03tpHGUgcbcb/hhPVIbiS+W4EkszDkTUVxhB3moHOx5rT19RfS2f6+NF2NllCWIrHNk7lQ6qhCcdZi5rzEarvFHaLgPv7CjxVadMjKmM0mCU5ekTMiclrY96u5EZWaCKM6nT0bJJShWOM2ROkEyXdI2bzhystFzFiCQP4ekmMvjRMvB0wOS3tD2XaLejBgdm6iDsFj6n3x6sbd6bbbbxWImZCO9h1I997zs2mHurDe970HNZYzqk+9zRKj56rL+CmNba4S/+68/X3p7nvuTK+o7vlrb65Mu/fs01wmqdnf9Wrg9EJasXB6+uRH7kkTpnSn+7/3RFpxxZVp+bIr0hbd64tq5DN4SvWzlTR+vWpqr1mzxhgE64ViakJXh5pSqJFPweGCaRO/OlXrFhYrhCU/JIx3yOKN4oqSnxejOpQBCGJ//F+3NrHXeDsqxkeOB+DArAFeIM86xGOBz0CkZNh8z8OqKMdIeV3ViNfvWBQiOS8YMLQyUXs/WQlsdC+FmZAHYmcve1VizjBv5guIoeu3M3NKbupaG58UE4CTLDpnBXLG4XFBWeEzOsdTWheBhhUM+pW1xbvbX+jZDMEdZyjoP/qv2J6wBgFDUF7wiIn+TEBT1EAymnUDgOANiUuR5zB91geAAL2OMoEhayEhHfqb84KVjA6+0Dtx3+apynuEzQyhYWc7W5LM2mSahQA0iZuEsmmcHQrP6FZzwQVWnWOWhXHZKSZJXxYtWnt5yECpRl3Ix0pB2Io/tQINdXDQSum/GH9tdd8Rv1MkjbfixhcHLM3favWsxtkYluWPKAtarQtfOE1yWMP65SysUECGkwv1hw0HruK6VrJnuAHHvcyGmK2BvHcpgAO1uRXgIEyDTuPkcAyKxxOvD4/mRVl0qLHq4mw8hrLSCnvVc2eQn6HynufFDzdt35W2CXCMEeBANrTpXNH3AA9Hm/gfZXEXyas8TYpNu3jGBF33ykMPp1effzydyAaoONuUcUVxK410MU87j3hhtQAYzTAyeHgQp6aRIzBOHtepC2al699/T+pSN2PA11jR4yQZyAih5HNCQIZUCRE+zbGjOt4Rga7TlAoyA4sr3zyDqlLQA3zSckiyHIaPUrgEg1OADeOZJiucn1khDSm+yMnowWSemMzjIzTMOY6/TG80HbbZI16uSXkeg44CUPrfGLcyb8ogILzf9gz2OFdqYs98HJ6oHetNGV3WF285fCzmE2ejAlb6UqWbmEHM1yBAFTpZrEel12UDVOQnxvsBcGPujdj8cn2ytzivV7kWlYzIkQSxH3FNjCn+RomvzlYGOB5qlY09yLMaL6hCgzMduOuB5nrIEOYOXXopdmiPZH6UftaQ51puIhUg6aelECpP3G88h5ki4Xdv3ZC2rgJwAPzN0lflbyLPCJ8Kn4L1reJ7BloagMOAkv4EmHTIENAm2kdYY/yysrjycExTGNUUnU0a4AI40HNOCXDsVznn4wd26SxPNMCxa/cuo5N+eUPNEgw4zR6/OuBwg/MYAY75aYJypFbv7DUPHB6SOQqpokrVTAupCr2IwTPH6hi0/mUE/T6fnuoeRp9lSFUQgx+yZoIqPyuffDFlPwDHxQRkPG0kQdY8pjimmRCHQd9cVXpSAmgEg7lgXnneJcpvMJ0G47VypZXQo1KCfnATili3v7syHdu9Nc1R3sRpGvAQY28VLVyZd6tF5E9AkfIwEG+ra9Zt2pqeffUtWeO7Uqdia+fOVDKwmAwdxPF89B9V9RIxVnptkM9gzf2IezdFnNKkSpQWcV2nxkhYkThMVrJQrkQULywh9JRAGQ+LeoS2WOWmwoKLIJkgy/yTb60RIu5TwmFXuvH6a1K3Sr72zJmupL5j6XtPPK2usEckOFRfXPekGd7UaR1p8aKFqoq1Qt1Zb0yPqgLVS6+8ZtbmAc2Bbt24hq9aLIHXltLrK9el/UdOGrK3ModyUb7+xmtmz6IPhwkkKmrpcAE4+KkYYe4kizLPwUSZP6qSbzPkabE9Zj5soA4PeTH8UCoXoRPhCqEweFlHmJM/y5l0jgs18FHSkiemW+M/C71ydzC0RlJoJE9GLgfrCqMbReI+oVbZWsnQvJtvrP1oA0VDUs7fePU1lSjcbs26KCE4Q1VlTFHHLU4OSy7DeEiVVPidUsgu5JzGwkNgTbxQ4kna1vqMUxLaeaqPqZnQYK62QXdhWFZUlLL7sHImHJ0BN1u6PFyyIUz9d0u2t8o5LvRdUntIFgzZLWteIWxIQgDAa3RIPHZmmFjx6F3TLnCKhdV7EPAwj9VlWOb9wSokRh3hdTRQgo+gdATjjfPtIMTjUtmnU7qGZPMhgYtO0dx8lXTkZ8qM2bqferUQIoJiCC/MDK8ZeqBl5vmb8tfMjxvsM77VuCCurfPEOu9r8JcS/Pn9SuU8rmulhFf3rOVtXCqgKWd1UR4e/HBkjNZScLUCAzFGcjhKg1ddPoV1tEkuBdPOsqy8puRxI8kyj793o5J5o51RNI0/AEfsSciV4PXcg93DC8A58FK4/OpWUvMMcg1AHYPQsX41/vtSOiGPrvUcyJ5wOiNbbhX0ayAkyxJpNKN1tmepis6UKTR2GyVD0IG0RcagUTJUkcuHx7tdgBoPB2CdLsY9KvUJ4OhQeA7e4B8//IP00lOPpjMWKtPwBDFuziDniapZUf2PNQzrdXSfjgRrDAaAe15cf07hxVPmz0rv/eCH1dNgjqJAvQEqVQrJn6JyEv03iJWHhE4JZGBAofmp9eSCx2MxtmTn4NEufyN008qTG+/2hPfyVXmSjCexbuItKnsboZruzfbS5lTcgz/jkY59D8W/AhzZ6NNQ4BsEX3oSSl0jSCeMULZ20JT214qc6ALWDT3B+rL4KTe+G/oL+YAYlaKMO/Mkf6fkBy1Bc003Cr28vLY8H+YFRL+xfEn3xMWrzmvKv0v+EL8bKC1AQt2oUHpAmA+Ao36+y7NvdFfoprF+MQ67HwcMuS95Q7jfGRm8rO2A0RJz0vrmKYXxC3rFi0WCdhRRcdkXHu2zae/WjWnH2o1plIVZA9ocWFtZYhE098e4B49wD4iHjJUv/iZskR3uUDdzSvcylnHyUNL4b4rAwEx5Nzol66cpD5FKcoBtgPe+rVsEOHYb4KDD+5Ytm+05B9X9PPJGnF85TZicNanq4xnKgKNNoObdvQdtHfGszJK3f6FybOeo8aFHW/jiuOnAZU3QbfNseMhFEck/HXBc8JAR3riQ4APz+ZeGAxShELS6dZ3I/T6+oPEqCTmIOBapFGb1z8rDmgdYLXL9s2A49n7xbAiMbtBtQtIHtm1Oe9eqLKryNlCMTdnPXajLUnT8bjW5sXhTMpXcA4GOJ5UvsXLdFtWGnpUu71mkGtyjrKHfEbn6jsriRT8KXIY4sylrhvJsoSZW7UAuQ4XSXKa8jSsup862vBeiblMWaVmtlyXskpyM8pbzEkJQlGvJZ7w/XpbkJ99YndbsOahYv7lpsoDQ+9///nSVKmHslVB78DsPqilfvyofeYM9LM9tCiGbJs/Oe26+UbkeK9LDagC4WR06d6irJ/GO71XCeK9K+p1VqNdRVV9o75iS9unvo8fUcE6KO0KKozKvW83/BNp6+3Qt3iA8EzpseCqMOYlxnC0aHYRyj2Uwuoz7dTr8VkPek8jjAPFZCCf2gYNZ7pEpGfnwuYBtxJsC+KizPk0Vog4pQZMSxewj3gGSvLGA8Bzu71Y46rS79wBgY8JCY4rykTyL96wpn+gGC999X/962r1jpyXM33jjjenOO++sQiwiXhYAwphZE+8uD9P20r7lPO284F6Qa1geZmsseFYC/Zxye87oWda4EMaUlWjOFtXWovZFqaQ1BKkzI+6NTLNn6D9ssZGUiNfE4s21jlxDjlCMCw+H0aCFajgIRtHAkjcgbxb156co5COaEXmFFVdkrIOxgUnWjBLIdGuVly+qumRGH7IJJSM8MYRoBIgx17qef0ohiuQrTZk7Jy0RzQI+OqepAozeM47pTpIL+M3FFPeReGddga8r1a1424igosXDhgMc/xSeXh/HcMCouq4F4BhpnYYVZvmG9OH4Hwk4AhQETZdyolyXEnCYIK8MRgUdQB2ZLurKlNH5JQAO78PhVfXOH1UOx31fS8eUy+GePg/FoGpf1WgOuifMSM+ls/ZYjW22+PL0KZMNIu/Y15vWiW+MVuy6eUstVrxd4ZaqEihjxixVqVqoJFEa/3UpRnyCDFuvPvJoevmZH6VT4hGejO2KiyuBYaFtGNyaeEsOwQoFPgCHKWVYkDXGLgGOm+76UJrWvUDGFM8T9GRhKaRWlREQQh6IF5nhfA7iCRUQoXiKCy9KuTo4MN5s3hAqL8pCnasAhrW/FX27LKDsq5rOYZgTCENuUhIdhTPyJ0NJtmqSEeKajSulVyNkRV1+mrzJYwteaXIE0G8MyQkGmd8MjjxkrEGPpmlUICq8NjF/+y7rZiHQ/roY4HAaxarvhh9eIXsMaGRvcdCy5VrkHkn1+5drXJ6l8rrQI8pxBe3Es2NNLVQ5G97Ke5djKg3T3DMAeQk44NNWCRG9R2eHjvP0lKKfGaDfmthmJMD3WT+MZOzHOdGbGckpnpNzfjngQwr93r9jS9q1fjOVTBxw6B72b5blPA/AYYYtE6RsSDMlNgMOefhURc4AB4YzKmnKewXg6FK44xR5A6eqyiXn4iTVSmV8PLhzqzrGT0rb1SbgXUV9oCv1q8AEYzTSygLP9WnnHWbkMJA1Ji1f2J06lR+1OodUjZFONVPlphdK3s2d1/P/HeBodUCHe69OPPXrGmFUfrhKD0OdSMuDUsVs1w5PK2FVHvz6YWt56PJhbHWvOOB2EIoBXoDeTWnzQ0roBcRE3DrfQVk71bsr7Vr1SpomEIBlPKzw0fk6EolhjiiMNPXhme4mJzdgQnr65dfTy6+9kear2tNyxdmekiLbf+ywuokr0UluNeLVLXdB/08d8jaVbINpjlHPjTYd2E51cL35mhXmAiSHAZ7COCZJ2KCI80JJc4sdcfPyHuj3AB/BdFCErXSb3HxPvrkmvSvAMXX6lHT7nXel3/6d37XStAfVIfbzf/u36W3122CcED3KI/Jp6lTFCssTsvyyJfJorEjPv/RKWrXqXXVUFejQuLokIOcJVJHMzbgo/cvJA4ShPHd2tVuZXMKoNqscL6CK0DTKzFKWF+ZgCgA5CfqmWdRC8zWGqrnrAxeYJL97ycbYE2FUD7EAACAASURBVOtOre+6kHRlmBeu1Qrh22F14FBnqENK5KIbKFVTzKouxf+EksGPqH7+aXkOzhrYC4XBEwVZY6yWAYLce9JIto3u3yjPrMNu1f0mlIy9witEIv5Z+k+YBQxwpGdq3aswC70bQMuUqpyLYb8XnM/iybG0WOKevBfQCbkOGv/gSYoU5LhsQCkhUdmaaXo3kzUTaMMtz9pE3k+soyWakmOE9Y6dNWtcoxSzWRpzRTSzJOXEzFPyeLCOuJCJAYc+TBFAcckAGU9g5HuwP0arEhwk4gJELNyK0s5UvsohglZpJ88DsOi82VclPCsGeAhd0XWAd5LNF19xlToaL0ltqu4zTh5D64WLUqTeAnaWsL7D2kswUjK5Fr/XFVPjJ4WgsPtmmouvlzR4kdu3VjqKL0H7TYyueP7F7t3q8zpPLa16lwrIWgGpeBaAI17D3a8Eb+W9QuGLNTUBnGOTG/cCFDfvQSgzfK+UX6WyZF40c3rUvR7NoVWE2zof4Vr3eMR4zPAg3kRuFeD+9MCh9Mz931CVqqNq5nrKE7b1PbN+mxLruUlVDofkENUQZ2P8kAdD9pq0SYadrbv3KqTKPbkYajgTkwU2qDRIo6+Fl69QKOGc1CmePnnS5PTco4+mF3/4CIfbzrudFc5B7mcUyjFzDSOJnTn4J/IoGwKCTiNh3JuQDaVOGcFuvOeDqWvOPCXtCtwDspiPxo48bJPMRFgF7x0rkHRShR8OqpoOHlwr3U5IZg4xA6zgTR8lL0k0TjQPEs/LSl5TFSWMPyiXuj5CkPk+Rr4wLMH7+TuqJjVojm3GQuxgJ17RrJe/LVldzx1if+FPpjhHbwt9V5uOzKaiINKbF8ptgLJsS67Gzvp7fmWRt5M9BSGL7F8LHW14Oer0PtJ5ZZ2iKqGXOS4t+v7skrab9SqjYFurUmuq617QbTPf91AlAwoo5wbk7U7+vkREGASG40VlhTA/n41wN/tOjgSi58mg9CaU8/1qIHhCekYVGgY9YFDV2UAPa8NYJXowTzsgDjCh8URII0bEXgGOvVt2WCNej1k235t5LylLTP4sG+j0hN7bjDbYpiHJPOaHJLTcqtz4b5x0mokyCkymMee8eSqNmwGHwqswIiITe3fuTL3ysrQpFHG3iu1s3aB2A3pOHyFVWQ8tn1h5O4zf64lSM69UOOVkVcFarc72hBCP1hhmCXAQUjVLnk+S4S3HB5Iqq5vVNuMCnp9pEH2zzouDZ9q/EVI13ObW3x/uQeV19byNSwEcRjjBKfLN4lnlIR9pPKXQbhw8FyZBxK0EVvle5HCUAr86iNnKYYdDTBTBYUlJWHWlZL7z4lOp/fzJNFO1n02tJ2bfwnzIzXClCOUJJZFGMlZ7OwsSxkg95j37+9L3f/BDS9a+XJVEjkqBHTiFd0Nx+nSchklgeVaYEcJjwjhZaYgBVExXh9DyLQp56hRBWtnV7M60uWttjysmllebQlUsSQpvR7asM28SvS1JMQSp5tCmJMPHXl2Z3tnZl2YLICxYtDh95rd+Oy3qWazE52Pps5/9bHp39ep0RHXjDV5qHngh2iTsFizoVh+Nn7F5vyDAsXbdRnsuXoa16r8xa+YUVaRS53Mxgj55CZbLzU8VKdsvmIb+3aMycEePKMFcLsdOjWVhT4/NxdznhDDpdzxJ/B0J2lZ1BIaOAIPIARxSPk1gG1P1MoB8LwRcKP7kVjS8YO5FcfqF+TYqUU2Y1Kk96jTLI3uNYoxQN7oRczqpkIgBeWxOKw8l6J+1jXKHNDLC40DiZOSkGK8s3NcR9gVQApTxAxCBEXJPEvaZ6GQpGqdzY0HrFkuZPSd6FwahTEEHzIVzhjDJ7nLLLRGHQVifOtqfzpg1SECBUC/AiMVl50RxPCe6R1TJMZ+GblfmPnlzMF/ryE+JcxvMx5W+Il43gw7WxxIi9RxLNHdN0PaX/CaLXdbzaGiGMgSQAcQBMEmMtfjtvM/su4Xgka8jRcOtjH4WWBSjBfgO4wjhQA5OBjen5AE6LRobL4Wse/6itHjFClX4WZTapNxpxbR+XhGLO/iPv2pGrQtY60iAo5XiXNLFpSjwdaFfH8D/jIDjgkUq3rgUwFFfF9uDFvKkCTBUn1864OC2tkd8t1D0yvF72EYDJBGcZ9ZpzgXAo1DRzMKKVxIPqOhpUL0CnrnvvnRa+VaHxUPI3UCpDsUH4rJQP+6DAio5NEbXzBZvnK5GqXT12SKjztZdDcCBUgVv6hCPmqCmX90L1a+GHA4rNTs1TW7rSM8KcDzz0IMeJkJIaK5oyLp6F3H3KpT0GXM2GUg+XQ4zNrCS5YqF5Ug2zVRp9itvvSN1SakZFH/xvDpfo0EZOzBs0LzQlDG9v1PJ46+++oYlxp5Qz6EI8QkF1b3diiAQ/5yhJOolUpjIXcTgVSrdZUiQ3RtPtzw/dBK3MNSiCl7w/TIEKMioDji4BoOeGUtQlB15WvdmQp/N0lfxFUAXcTRonF5VjL4oeFgiiZyvo+yG3lEHDq14htOhK7DO0Rw0l3pQyTtKHhy/+54Cpvy7DcOGe5z5PDxXcW8HDPB3Dw1vov18Jsr7V3wxAw17DoSWvQ08I4q4RAW9cix13hCAo3Hm3QMaIXVj6S6ufT6sUKOXXnzR+oSZjMqFc2xPLd/IAS4GTnSWGcrrIyHfQ+ig99wnxNb5bOrdvkV5FDsUHWBWXFtwKn5ZXgiGAwujcj3WwIVFGQAsc58T5qycK+MAGs8EnavJRvPiATqfE6TjTFbI3BwZWvE+TsPDIcBBuBaAo08GyIM7t0iejUu7NY7N6zbYWT0oD4eNOYM351G+Ju4FE3Ay+jyXrlm8REaGWemdXTs1Tj1XievT58wxvcoaDRJKaHTMIjWAbH0PfhLAYXsajf9aMfxhb1ow8lYMqFWieNxreMTcXPKsJNISsIwkcFsBDj8czRay4e4RDKcRQ9k4wHYwC03CqikwSDGJ0YpFX/fqc6l/12ZVHRhvuRu4bePQePycexSoTsS9sPCj1E1CSSK0xrwRfgBeePmVtHrT9tQtCxTo+bhCj45LqcK9bPWVpWiN0/0JHxknRXq84njbxTyvu2KJkrVnmsLGM7AcmWWZvA08I1qLI6poQMWPcB+bdTxzq0D/xkyz4telA/jY6++kldv2C3nPTrf+zPvSx3/t01JyOy2G8I//+I/TYYGNIT3TFHotCVaKKQqpukzejdtvu9XCZH742BNpt0o1IlwokXtMwnS0rMQ8nzXpVwjBlapqFR4GlHAU9D179ogRj7LY1fnz5qs8ovJiJJxQME/rXjAumwMHG8VY87R+JaZMZruRWRfZrfBUOCPwUJ1GfLi7xkmkd+BlJVgLBmqhBfoeDGrOvIXKoUnW5d1CCABqWdAiSCYQPqWY5+NKArUqFgAMDSdc6G4ldHe4hZDl/I9wm3O/E2ruaO5/ze+wOowiHOnOyo2oWkWy2Ex5fNjjCCng/lxjjZ/0BKw8KP1n8/3pVcGGe7Utz2MZTdhTKESo33gmtAbnVS6QOeD9OEeC3RCJcZo0uRgIGlN+vKeA9fcwRueeD5unCVGvrx51/P3sZYUfxhtKmwlLj58FjGBhCmBJPWn3bih8TKAjhIsxVtOQFH6h9aSuOSDEBQqDQ1D4P5TCZb8nyCtI+J83cnTlzfhqViBdTeD7jNvnBF3RBI1mhONE9/NV537Z5VepweBC6/lxvuAvKJN4U+oKwkh8qzRutOLD/5z36uDDxnWJ3cQvZmm0dbZ1438NTx18sq4wjASy4j6truGzVlWqLiabSsARMmCkPajm0hA8rtAXsq6VDDMaNKNGzN8m7+cq0wUKpoc1uLfUFI5M9yjqlO8mP4EQRs02PXvfN6QsHZKRSblMeseqr2X+Fh4FGybP1F6OFX3OFB3OFM89rWt39alCohLHx1g/Jjy7KkoC4JByQ9nPeYtUqU2Ag/4WAI525Sw998MfpSe/+4BZabH0AlLgsfBu+KkbyugkHWDHQ31MqbEzWCjL5oXPwIxviCA61fDvhrvuTVMUUnWGwimaD3yL+fPlUwoZQWnDoLJSHbMfFQAaS58ADAXiu1YRywwmJI3TbNAr+sW+4U2/6aabq+IswY8dwHjorBtYxPdVVrRT5YGRwaynfc4+iO9ECFAo4tWe1zwc7GWEVNm+asLwDipHUhxltORy8BErfWyVJtEhKKOqSor6wtIeyRCtcQPgOL2FvlOCj1KHaZCoezjqNFjqQa0BNpvjZ9bBintnDDxkHQejRMmXSrDhPN5L65uMLc57K15VB0AxXvs3Py+MypBDfQ3iens/Ayobj43c5brtHaFxGFk1N0qxvyywcUhngcIEwcsoy28VRc3b7iFHvCKcmagKdA1kthUQCZ1BtNa/d2fq27k7DUkeUjmRF7oiJUagXYsMsFBqFye2OnltwvgxSuDbjKB6LoCDMvaEuE+QTgHg6KQxp8ZAH6mpAh1T5I0AKOHx7xVIOLRrq87yhLRnx660ftUa93AopB3OYfprbKD+toIORvOENUKfZ9O1S5amLuVRvSWvD/KNPhwzFMK1YHGPeT4pKmGAw1a1oTfHOSvpKd5r2vMMUkq+WfJ1Axx1l3HcaCSmXikKNUTrhOnIaDihE9+1Ul5MzBhJkZCdv9tqHC0FaL6+TthxSEoCb7VI5cGGMJpAVCYcI0xzZcdBdQQ7ToS4c/3bqW/b+jRWFtG5ir3raPc+EFUzIFNuPMynX4ojVSYsLlH3sqYvZuXyZDGO/wkpN5t37EtbNm9WuVOVNZVr/RTxhXo6yg1CA6Fgcesi2llTO1WRaoX6bcxU2JXKumUrPQnUkZzMNCA8FFUUdVPasuUeJSwAiJVL1RqY4q8BtskS9Mbm3QIdq9P8nnnppvf8VPqlX/lYmi1UvHXrlvTnf/7naef2bToQ3ufDvRttarDXqY6nV6QPf+iDadOmzempZ55PewQ4+lQ95XKVYLtFHckPHNij6kv9BoIoAdmtClfE73P4UYzdAzFGOR6d6vMxwxL5IC1XRL26ku85YWkklrtVBuscR68ZqLr3IBTeEETE/1fMjs/1H4zLS8OS5xIJYm6hBBxYbw+Fv3GIR1nXdnIU3HJu9zKDtwSjamePUTk+hKNbU3ycVg0jM0ajzaz8RsKj53w0GlRFc0ajFQNOSWt3wNYJqwyJjgZgNB76sOzeuSutWr1KJfampluVL0PoAICVZ5pXK7v6vaIUzI95OEAwQcR5NGCh6xUaZp3OqSilONYhgIhCHYYAfQaivJHROKz9uNcBgBngBYiCgRlHgBFbSEhW6PPZd4llh9iYnZf8zUoLdKsvhHJDPlSEVlnncnPYuODA8xJNvfLj8m2dDRuzNO8LJTkp0iCvl4Ah3kKfM+EkMRQaWUqpgiljmGJLNdfT9BWhy7voAIGwWKWgexSegkVqLNYqBA/WJmjJ5o01y+nURmHauG1hBsH+e53XBu/0T3/yV6kkV89oATiGe95wSnqTQPHZVHNw7t96XqXwacWfWyn1lwI4yufl5Q2pbx/VrdatVvRigCT2qQ6MLgY4yO9zJS0DDhSBDFLsPc4heXVUWBp1Jj39ja9bU68Bgf1I+6QBJuOLfIo4rDQSo1jJDJUbn6WiHoO67479ShrfqQZh9LEhJ0xeAHh8mwAInuLuRUsEmi9PszHgqLcSgOPFxx5Pj3/3m94fBDlUAShXxiYL0BAuamfZ+J1bUBkTVl54Zig75TqaQUeSq2PODIVU5RwOSyjPOkKm/fOEF+m/jZs2pocffsT4WLvGDF/br/w+qvRNUyGQ6eJ3JE+bjYAeVJKN/E7C7zyFoqxQcQ3G7oU4/J6RT4cRC28LgIP5TJMxzapkFaG27DHfraz6psQ56IFvxpyN4uEZnGvxSmOdWhMKUfSqwuT4SdoLDD3it5YAb9Up5cUSgCJqgeqVyy9bZEVOzNAFDxMN8HuEUpU0Wte3qjXOnpSSBsszVAcNJQ039BzG7gp0ePNhUk16Ud4n98hAy15GP+5ntJk9CJfCM+K7YZyobibeFOF4oRfGWhufvwBweM4Pa4wHnLBB9JYfPvJIOth70ErtE0WCzNmmKk9mzNIaz1+4MEeeeOlmy/nQ+wDtGTNoLqky9oS/VUYDtSvYvzv179kv45tkrZ0R2ijIi04jYjzrgGgEhQubAni4vLMXqRTwAmQmxkHJZiorTpIhizwOcqpmKXd1+qxuGQTme5UqGSQA5AdlfO3bvtmqu+2RjF/79qoCcGTzWTaQBBhzncWrwJ0dOp2uXNijfhvz09tqSI3tcbSMETTVpA/HnHnqUyXgYzqWrcr/C4CDkKp/CoFUhJKBRl1A+HwbgKMUZPF7EHoZQhXCpxyLKxLNbtzy8/IzOyhZsQmmUD2nuEd5iMu5VPMoDhFKVyk82QaUH7dmUFb0fNqzcU1a88qzad7MafJsTJNbW1YmET+MplEJyRUKmCZjIzQIRTZi78N6AWF4foOsTlKyuR4vwg65yHsVx3pKih5JPng2SBbHSjN/3pzUox+Fl9uBQ1iEm5ZDGBWRrDqPmBMW4ujKbHNmggiZrMhafL+uJZZ1DCUE9dnA0Nj01UefSuOlwN5y663pwx/5VVnWZ6Ve9cn4/d//fXVD32olToNxk2vRJff+MvUA+fhHPqI8hHfT8/La7N/fa40BUZI//vGPSyHuMA/Gli1bLFY3BDIhV4RW4Ukwl6fWY4Jcf2bdkjCwKkQZGBrdGMW5tuwixl91xh2WB2fOrvABOEhcNMbJT3bNOu05qORlzFSHt13hNbNlETijz8/qFFsWBBcaw3X3JRWfBqUsHFFZ5POq0FIlOluujjcn5DswqKgQVjJ3LPmEpAFSjI7MAlckoYtGDmm9posx8kw8LIQSWAlZCYQHH3ggbdi4werrv/en3pvuuutuq2jmtICSEJ1lvZGfr191GvK6EceaG0QhYAyc6D0AA4BV8zuH9wNax/tBnUG7iYcXmFcvg1oTRlhaQiDZLvnalgI8RmDnIYMPu2UGxuYmpus6gt9oWUBOCaX2HOty7h5C+91im7NujyBAgeLs4lGS5dT2F1AlAEiDQWjOmwa6QmX35C6MIxsdYpFC0RhUTDlx5qMEWqbLwrpIibgLFlPpSnG3UpbOmeXTlTOnUx9TY6Ub1XQuRdltfPOf+VsGHHVeW1ekWyn/rcYZVspWn9Xfqz+jWotsdDIKymc7PgNw2HtBF/ma+DxkRx3MhFXRjS2+B63vkZWDclmzlb6xVxySC3O5nOIz6dvmQi+Z3vP1mDEs1w9Fg/CJTGNwKjNWiM+O0XeghjNnT6QnvvpV9SA6YIDDaDFzNQubgIrwLGQFz5KtdZ6nyhgzRzwTmtui/I3t+hlNNb5czCMABxUNZyt0okcejrn6t1PGr3aBkDeefz499Z0H7HxZ2U4bu/elwruAEakK/zFjjs8zDpkbBIyD5v2LsBveccBxw90fTNPlGbYy1nbGBAxkpOPsobC9s/Kd9Pjjj7vnQ88fULXBwzK4AXQ473hrViisESOVV6+iceCAh0npDDOWaWoQuFBhj660hu7nVmXPb1NYs6p3TZZsmamcOKzZIacj/MR7bjhNOD36/rpNpJlnhXHGAKTmRA7N6jVrrTQ8t8FjZI5WdAbWkRL5Aj0ztO5zZk31Rn/68LR4GfuPcsx4ojkgzy/puk7jZpjJgNbPGvvmDzSa1699fX3G26YpOqDKAYIf5zPHOAOwoDOQM4NiPlex/XW9LPi1NT8sQGnI7kjwZtylp6Y8WtV5ZVVtYRuhtWbAinOT+XB5L9dZfH7c38LVxYOtYE6uVPnsE49Lz9gl/cg7srPuGGEJASeUnTW3UHcr2e6g2crx6n6E3+IR7BDgILqgCs/VuAbUnPjYAUVzZMBhediawASVZyecz0MpnddYQZsc9VAREbvTsOuZkY6KU5zv8YT4KdSd8zhdwHqWPIFzFMY7VVWq0PtPqTfNIYWG9Qpw0DG8V+d7g+gM3e3AwT4zpNna5L30tfcQQtbK8jBHn03L5MWYLcCxSoCFWgx0OJ8uY9kieT6I2miXboqMzHXwnHDzK34zTaum/5f7G2cm3muSeevXr5chrmGdCuXAv9R4WP2GdQIq/yYUJb4f92gWbhWfuuC2dSHY6u+RrnHiDAJuzKEUnhcIVtuaWFWfsx0KUyRDADJmS7MxoEE40NG9O9LK55622LoOKYgo/5SMJQHOw3M8rhDmgbK3U9dR7hbrqlnrUVqz1ZlnumX/rH0GKIARU98cTkT313ODOZTFLOXuCqb3xllZSc6qh0ck+8UehuAOxRsmfFaMjaoNVOXxhDHNnFbVea9x6zM+m7+QNXG152TF//YzL6VToyek9919T/pFAQ7GSDLWn/3Zn8ptecAsTYyJEB7c95MnT1KDvxXpgx+4W9UU3k2vvrEybdq8RcICZjYmLVLZ3J9673uMSTDnyWIO3BNLEB6POKyWcK+4Y3bIu6vqeILAMxAIAeeHnPAhBw+VwpuT/Ij1RREtQSp04B3csVxFMql7ojx+1ZfF1lNrgcV6jJ6BhbxNlV2Iyx2rsZkzIMeDWpUpredBNToU9LPnMS/mh+CEDqwLL+PKax7MvvTA0Lgv6NjKZuZwrlDGTeGAIRvj9fwVum23y0qyU/Gdq1etUvz3YLrqqqvT5VKEEWghLGGK0bmedbXwuQyCnBfAhDNTQRFCKTewhK7veUcIqzGEnQFq8Z4AQgh1MK9DWMG8WhYAIViJzZXdzJYjP6/Ndf7tfJqCFmcyS2wfQFaGsjcph2zZ+DlrOhMITctBodwOikPEzuOBsb8BLn72WBM8fTYfkncFFKzsMsmwxnizFy1wR1YvXfUj/ROFQgKNkEfdc5y+P0WW1kWyIM/vWSyLlaqM6H6W92xzd8XTF7NhQRpO2eey4ZT04FPBuur/lny9+TOMM635+0iCZDh58M8FHKUlM8ZZjj0AR+mlKMdSKjbl+EvZcymAo1yjqEpVX9Pgqa32xN9rAI64BkXEG465ghLKKZ970jiAwwuPnD5zPD3x9W+kIwd75Uk7ZrHU3hfA+/uEBdxoloRp7q0zQTOwuVIoB3UeNstAtfdAvzwc8E6UbDwcyp3Dw6HEVBqKLVBBkm6FVk1WMYQ2qt6sW5d+9I2vKtzphCsbWRmN+Ycn3uavN62ZZqV0eChSY008ZLVhdDinUKpZ6bo7700zFyx2zyj8LANIzuM6yYiHHvye5WSQq0Y5eQweJLEydvjHoLyteDf43JRyiwgw04X+HqW5dFmYCPwWg1i158bnkZeAOy8q0SHLN0YtQlKp3BW5NV6tUJ6K7OWwe2TrdNbnMn9s1o3sDOg5AI5taorL/E8qBI2eISitbRoT8fGUzx9UIRSAwpLFC60LeJ+iHihtelbPJPeAHlKzNP7oaxI8y+k56zYGLDDuRGJ6hLihg+J9cN8YdNIn4xR7A4Awz48pxh5mRqQAzACa5Hmsrxm5pHRPVQIzwtZCrbJcCH5kXve8Lo3cyIg4yOytkG+tzlG819DNYO8eJlcHVmW0Ap+HTgMIJyeVfSI0e5X6U7z5+qvmwbLrNEYLMTfPjJcgtlxKgRRelXdLLgdvvEhuJ6BDXj3JbAvFY+4ySp6SAZFGug3A4euGh4OoCiIjDagXk23IMFtmAxyUh4fz4+HoMo8CObneadya/wl0dCtXdu6CHtGCPBway6DaIhzcs9uqVI2WvrJPhSE2KKSKsMn9fWrymQEHW+UJ69mjUqFuyTK1SF8hwDFL/TZWKwH9dAYclMfuWSoPhwDOJK0bfMXgCoPPYLC+fxcDHPXr4+9R69atk/f/wmYqdRAyktDjZs0goFLfq+fWQUKmKvteKFyBfOuDjcUrPy+FSStBGNfWAU88q3xGk2DOhyTCWAwx2glwMrLSoXrz1JHetPPtH6cFsuTjDjawoFwOOmJbR1chVp4Nc0SB7lffCZgeSdJWjQjLR7bwmnUox09y4C35GEuMdf8Wsxyv36X0j5GCAqgguMo7j1txXHPvoQR7t3PvQ2CKOVagLNQgSBRuAzk59IjkdRgrCjxVnkjEa9NhMwWQMekQTlD40NNvrElPr1pvncNvu/396cO/8qvWE2LTpg3pL//y3ytMisS+4zYv5ohloF211a+99ur0wXvutpCqJ599TmE+axRnrw7gemaXmNnlKt1LaVkOCNanNmKMpZwxpqgAYgJZ9aqx0DAXrE/kI0TZRldWvXSfWRUywIgk5srLkRXdZmYGuCKPAWadD6jRciSghW3RqYVYZKtLYYBaa0+oQac8Mepg3a6DileIex3YL9fnAVkYs3K6aBGu80HzWHHWLDTB9HDPpzCSMwHt1gijWXKEjMm7z8Z08AYsrsg3Qses6RWeCzHgDooCiHbIdXErkABUturwRbcEeQngCCcLBcNDyPz24YE0wMH6YqVDiOka6JD5WaUpAAgKkKx6Z+X6HRyQ0MohXsCUWN8q5ILpQpfZq8a0ovOtCXWeDzgw0MGHPh4blvGLhkHAap/nNeMsWL4FNE3zwmwJrtzZnF0DOu7tCEBn4W2AOjxUeZ1tzlgjCUvJlXjcqOvIY4iGmroYkMG4XPXBI6RKV+cE6AV4cJF3L1yalsgq272YZPNO6+/hO5lBlX27ACF5Z0ueNhLvrQQa+1WB8LxemX4qYimohse24pv/fwCO4cYR71cejhbzKWVCydujBLKTTCNMtq7IBGWV6xjfKajOzml5r1b7UwKM8Fq75VfyIQN4awQGXdv7HqKJcsNZ4rPBMwPp6fvuT3379lqDV/KBLDw30wkGKKvAZwYHS2W23ktTBBpmqizukOTAjn0H0laFVGEwGg8NU+GPkuD6vV0J4l2zZqe5PUtEm4tyHw6FLkkp/frffk7KkEJ8ZDRhuhF+GdZrvBwUI4FXR4iQr4kDjriOLxu/yvt1Vspa15yZYs3hegAAIABJREFUVqVqds9l3kso50dhUT4hsP5tzXmPFPWZ8n4fUNgtOWiE12KFhq8iW2bpHpctXWpn/K233kr9ssQbH5VEhGfPlEwKOYB33CpQmbLs/UAs3l5rQLf1LoETU+zl5aC7M3IHXunKM2N35dTX2Q0DJk9xS2eaiuNktMDZM2+UOr1rHsclWzEYsmbcmwITJxTObI1Q5dUZFLC75qrlat57Lh1TQvAxhWl2qbM6PZiY3wFFDyCPAQEdki3kJMCvzfsvhbT3QK95jGfLGn5g/z7jIeSkEH42nn4m+o9ICN7r1d4if6yfisbaqfcYF/dESQdcWOiR5rBLoTasB5WbAEisMfTHHPAYHBI4IgcFeuXvRgNdk2S2RpXOlReoLCjSABcNb2F4zsLrH/zd1rm4p8l/+LvRoPgyRUMkl6YQAaHxoWO9/PLL6a3XXzMPWVVURvMzI67W/oiqvzFn84zob9aYPedzaAYQir6GTmH5k+SqcDa1s2dULfS0Ctjg4R+F5yDL6AmEVXEfdsHogxL4XpQnCxSX60Y3yGidf/0xTt/rtGad+oBiOtrniVr3KQqjwlg1d2GP+nLMEKiQIVUG4oOqLNW/a5toc8hyODao6udYeev2yzjhZ81ptAlwZNli4FOtEa7UuZ8jD8fKrdslp0TP4iczlCu8SOdqtvpwtBNVIn7k+LnhiKjT/MXwQP27cVZG4eG4UCA1v1My7FbX1gVGKwHSYN7Nk6gObf6lFTAJZagOSOqgomQArcAJnxuzj4NQWFmrgwDvyBZXU6iyYDb3I4SHS/z08bTpx8+nKZIQXZOEbEUQlF7lxjBJqirxMlexlBUIr09lX1GyORhlL4h4bjBwQADWVQRFJENbYjmMkMPsZGvKBePEmgtz5iDCRAKxx3PDcm1jz0LOrRzuLkcwY4XhPubex6OiDzmsJD9ToecLDz6c3j3Ql2aK+O+99970qd/4DeVwzFVy3K70J3/yJ8oZEFrWuMkVwDowVpY1PD5XrliefvnDH1YTvzfTN775LQmSA+YFol/FEhF4ByVwddBZE8r9jssVQ+ygWpwoIU8ofQXgyIDJunwTYqN5lEoz627Wvzy/yrtTEK4nd+Wkr2z5co8GQCYrs/rFkxIvVAbtMGUNxcEwSdLjxfgkuMQA+uR65UY8m3wdEtEIGTt+TH1H9MPe+LPoAJ/zD4wq8TTlvKagVXtOeF+MY4XuY3vYHFfcoAsIF9Bqn+N9ydZ0j032Mr6A4QB2hBbY2mnMcd7j31YgPYQx19j9EcaMjXAJmkwKfJxRtZazp5T4Su+NfOp8+C6UVLDD/+VsmQcnTqbTeAj7sJQyPq/8kT0DAXqCMQKoKwCCxyOvLwB70PN7WD/LtbEwBFf9bZ7QPj9x/gmXA2BKabPcJJ2FKDlsAMnOon93iPFjYTLPp8fn4hkh7v7USfUI0L9tUgbnL16Sli6/UtVA1NFVMffnSYhFTGlvjH8wP/iNCbKCLee9u5APoxldeF1B6ln4N65rJQjqPLeVAYp7lspCPMPe4/bF5/VrW32vHGN5fbxfCjQtYQNU1pDB8LKm8YRLeX79uZXSZNpAi5drpfZBXfh6aIUDCn6sXj/6KL8DejPg4LtNHg69f3rwuMri3q9iE4fTfineBvDNQ+ggtcqdcPRtyccTdM67BDimSXnhpG1XH44du/dbfpI1lJUsMWOS+PMkGSMmq0rN3MWLpWAoRlwWfnotSXClr33uv5hXlrPA+Q6+Gl5hDGGhHEaOhJ/JEtQ5v7JKaJkm6HHQMXuGOo3fneYuXeYx9RrnoEA5YIO1euz76tW0fr3JkG3ynCMvozw44cPINbzKWOlvueUWy/F4VkasHbr2DP2ExHNmaS5RNIJ1da93DrHUsCxsUj8UPIHf8dMtbyRKJmFlELEX0/D8hNJzVleUSyMoPBTjCWE9lNXeJ8CH4hj7y5qdsOIi8nqoEMBxNe/tFnhaqq7PrEO/9AVCx1Ceo/EahkdezAcvj5VT11zIC6FpoXm0pfjPn9ct8HHAZB4WeYqLQCvkUqJLMEdKjcd4rZqYxoOHBwXdwJDozopu0GW6MEQQLUBZevYderBeT5ofBs1zevZ0Nanj+3W9rH6e4xyUXoowgJbA3D7PIVVxriKEq5RJAQwxjsGH53XPszH26ry88srL6SWFB1LIhPOJ4j9N+0soFSXmyX0EqAEm8EqYF8nocbRFB1wh4xDdvrdt26r1G6iMvoQunjspQ9pRGQFIGjfPh7OAcdp7et1EE0buO0l7RK5Ow7jgPMRC8eEF7K32oksAE12CczteNNimNZ4mOu5euNh+puOp0zk+J3fE0d79ad+WDdqT4+mQ8rQ2r91gwIek8ej70WBXwbcyQEbmq4bdCoGY+fKcvLV5W1LADNZHa7i8SB6O2fMUYql1IuLFtJrM3y6Fx9Y55HA81wDHpTDki4GOILIAB/UB+N9uzYt7NR3o4gt1Zl/e04nbnubC3hQMj1drvAqUbdf74oewDdAReQthebW7EtOHMm+hG6b3FiOXUqzPt658NY091Z+mS2E+pc0HcMAQQcy7VcWApjocAA7jTDVZQdEkqQ6LSgVmslfJkCdN2LBAW4UDR/FjheAri5neq0JaULJyzgXXRTk5y9egqoisKHEgGbiFZVGpyBKXXZk8LWWQSkze+VrMifhDjQfQc0ydpw3RZwY6Xtb7h559Ob25YXPqEPigGggM/4prrjIlmphbrCDHFG+LR8bCvNQ9k2pZd9/xfh32aemxx59ITz33ggmLCYQPiMhh8tMEwCBqQrBIWsNqbvXWtfaEtnhTwwAc7tpEZ4zMGgsnyop9tffGMP1A80vQDvcOGuWZZSWyKPsYwtTjkbPi30KpMAtCpjdnpuR4eII5jxkr8GGKhtZ0yZIlapCo0r4SINYZXIrlZUrQsspcqjJFtS72PfbG6JsQikyvPi93Bzv2aChABfaw85CnXFkmUVTivdHqFxFnwFNNhjSGgRxOdcZCEKwBUmWh4n7MgfwNz+VoKCBx9pzhewUqAIShNVOYzROI8q5E83OKnz0vgTuoEAPAh9WHstA4B83medPTwovlQsjvGXvi2+AJgrG2PNfc2NlwYF657KkyhQdQx8owRn3G/tje2nlzlzqCmu9FKWG+FsuMddmTOV0JQ4hhkQV8WPKhJVo64KATtPMVr79unifoTGCBsAlK7BJHPFrhLZPFE2gsuHDZijRTwH08vXQQYJo2O2ZVtUpLat47V+SCz/Evi9EacDTzdIO11f6HghD3aiVQWvH7kQBH0GWpGAS9xblzWr5QQb+YQANwxD1GGnP5nBIExP0rS3UhDy42tnooR8yhnEd9TOyMJ9a60oP4Ds9GS8BBWWroX7RzavBYelY5WOfEz3fu3mVJoQY47JzlDDU7Pg6YIZNxOreTBCqohjWkZ/YePpoO9h83sDxOJTRJhEWZbMvGrg6FacztkUIjxaNzxmwVIZmYzsp6+43PfdYaxzbKRnt+l51v/YuF3IxDGYwQVuXrF7LV+Qqv4Gn8Dj+fPHt6uvaOe1K3AIeFuIjIeQ4huyjG//3zf5+OSlneunWrGe2Qn+3qjWBeX+PX8lBIvixSM9wbrr/elHBk1JOSLfv37THFeKqS5ifmqAD2gLOOrLF9YIz6Z5zObocMQyjnWP/J45gjucTfDRmbE/ztHp4vZsCF+xnzdINc0IBb5pEDRCCkdFi8fpy88mHIo7oXhVqOyQBDGttiebxPq9T9vO7ppuge0/yPHpWRUvtrfCjH//M8ZCaAAfkaYWvIK5gUuaIL1CsIJRrZjXGrX150WzspryjgWO4HpRdg5DPDV+5pYkYF/UfoVnjf+R73OalwNpT4Q5JPVOdjn6kACL3R2+i0xjNrhvoSZR2m1Rmy0rD5sJQ8IcBHnMlYU1tDC3lt6GvlfUMnqfMX9mya6Bkln14br732anrpuefM+GchVHgxRPtEFfQf6lfzS3kRyI/MMrUCpdq4hVLGr7/xBs11ovJeDqQXX3g+h8QTzii5oSa557SHQ4Rj0awSPo2c00DHiT4n0A8t62o0GqbfjMlFNj3WgspXohFC1wGQeCatzw6l+/GI0W1cuZmEVM1T/6cZ2h+eBbkdlfdq1/o1CtWT4VKVQfequeeg1q0/g9OSN1XPy7zO9KTRZ9Jy5W0tXHRZelt9PAYUZj1atETp3R6FWBJSBRiHqTCm0JNL/jws/63wje+6yVDjDfb/oZ6kCnDUrTR1Imo1mThwca0t7ghE6Ndd6OEwIJAHNxxgqYdVWbWCrBQOJzDLMTctWv6gPmd7Rg5LsLmYgIdREcepqkn6fc+6tenIptWpe6biMbWs9MIQ+6yssTCFcapgBFPgByBArkPE8QeB86/F8ocw4aCZ9dao2Bm8FO4Iu4qDVo7ZPQDkFDhBkz9B2bdIFg/Ph8UkChTZGujnpOq5jjJ3ZA5bQZGSUELJOSFGiDLMdWOE2g8KnLyyZlPapqpZKIjkXrzvfbcLJXenrdu2pG9+8wEx605rYkRSH+Vw56la1lVXLE9LFUaycdOW9NTTz6ZtO/ekFVesUNWtQ7aeWEsWigGiiMM0yCsZ1NpZeTrCqyRQYICWE6EqKlZhBAaCANBc2SvCwNiu8hCEZTFyJCK+tAQcMIVYM9YtcmdM6Te7dYNG496lsmL0Wil+TkzeACkfUjwv5trUukpAsw9RQnHFiiutktgW5bMABlkHhN0p9esYkPWL8CfWPqrY+JkJwJHRVKljBlfPz2aPLTlcdEVOh62HKf+eCB0ejug7Qgxv9NQw5d9iep1lsC6TTLC7WxnaPiHBbqVu7VoHsBWvsRJPXkrQEZ8UBf3Leg9R2paqO/rxsKsTulRz1aVYmCz2FChiipr/sMTNuTrOP1j/SPCEE1eAI3sm49z7EPK+ME7AAyBEY8HDYwAkK09VnoclEbqShYcjs0sXJMTRG9DQudPErPqPzg1hUtMUCmIeRwkZksmts62tWlbCYC05POasJborEVB/T5HCs1iNMS8TXUzVPazcIkmzlZUVevTzXRfWrkU1iAEwG/1ELgAHtcpUYbUueaTTWkFc9Q+H+zsj35G++xPdNz/vBIHxF3mFMSlkUHl5K6DUPFentUuRIxfISfgk+V3FEEtDEc/Bw4EF3IAIuwlNmgEhJ42TiwFNi7ZPK6Tq2W/KwyHFsa9fvY04H3wPJTfnWYUMCVlFmBWUhqUbww35EeRsDY3Vc+VtpsGYhfcAOCQLOpRYDeCYKwWjc5pyDqX09Ck2/Af/+A9pnIFYF0CReB3ymbmgpA/IgIYif4oqiHovFG4+D57gXskcFqrBd8yalq6/8540W0UVBqXEjqFUrzzXVLR7+KHvq+fGqwIO+ywkCJ5oDcgIY7HqV5JtZrybq6Tx5WadxzNBxcUTxwbSk088Zt5M9Dr6W7gM4Pneu8dyC3M1SNYdpcrChhRaNVnzmUsJUhnAkDdu1ED5bRR0MKPHMDpK6CulDMJbMXDqnMKqXBbzotcUz5yt847cJyxp8aI5BlAOCSACFGaqCSOJ3ScGVAJVHh7GOlUl9g+qtCu0iT4AOICjMSd+pxHuQSWFs1fT1IS2T6FYk7U+VCPj/Q7JltNaA8YxX+CEKpH8jTEvQpsxhDA+dBReyCvue0B7QXhRt7woGEwj3Jnxz5053Qw6cY5aGShKXa48E+W1rG3wNb9Zo7Fi3Nvpz+WyeTz0nzct9uR6y7mjdKzo4ceio+cEOGYrvI7S7tbnTDz7oMATzTU5gwDeIwIPpqtJvwCoLVrckxbLA92j3mfjBUoBWC8880x6++03BYpFU3BzjLrHlONkIVXWetPGEePn/hTZQT7g7bK+YAY4vCcVL8KhzPigH4xM0wWAkBOnxfcnyIDdRvM/FR+aI8AxRx6HWfJGEjGCEfuwDJcb3iJcLIk/9KUDAG3pcn3KKxkHKLFH+HMiQjwMAKydfFPpclXnWrp0eXpz6zYZl5WzQq6OAMciGUbnKr+qwwCHG77KUDjfG5uB/dp4+d/xnFKvKmmDr5p+RA5HMOvanZr+DAEVi1sKLF9LxzQl4IgHVvDGH1ndtxQSbr51oRputHIA4RmI90oAEu+NKPCylSZQW2Ns/u3qu/kQmcJl2qw+089EEdGhXeo0ufqtNFtMTTEjFv+P68xivzPxWb3wrLBiBYH5UBUBovY8DyoKeex8WY7PE5bcBWwVePJhIJa8VIBhHKUSjCBphEN5ci/fjUaDWCiOSKnHq9FOJQ9ZXvp1MA9L4dvXdzgdlfUFtzZxnVPkcVg4Z1pq02E7J2Z2UhN/7d2NaeOWbemmm2+ymHTCtlao6zVVqdauXZuee+EF67bt8aqTrALV1KkdYqzT1biwR0BlV3rwu98Ts+WaSaZYY+WeqUM1TS5ZwnosiQulE9ck3WNR6jIjscZtbZMtl4QDYIBD/5qSqlVvlMZtAI+wRvEvh9+BhO8xPxFOFcoJlMd9LLwog2ZoIsBLSYfBLL3PR+OZ3q3ck9BhMjBoaKeqeKRxo6Bisdqqw86cL7tsuVnQjohGAHD7FLfNXk7QdScG1C8FK5FZzlwh4mUY20zg9YNvn1ZeAdapGl9WuiOxHdcvgCzCDlwRbzROCuWbfB68V+IRBgyvuvpqTzyUcKefSn6AMRvrocEZ48zgebBkWEINXThaSJ+uUYEN+5wKNANY0ORl8XAsz2exErJmJHWLoYcXFfXpM8Dk/giZ0VhuskfKhZFzmGCWtoeAl/w9O+fQkH7wCFon9eL70R39/6HuvYPsPK8zzxep0RkNNBrdyI2cM5NIiqQoZlKS5SSPxjvrssc1s1O1rt3aKctT63+mtsprz8x6bMlehynLkixZOVGBScwQSRAMAAEQRE6NHBtodANohH1+57zn3rcvGqRkjXdrLwV1973f/cIbzjnPOc85xw0n753DWFuVG4xCFB1KZZTmk2genYn13y0qPzxtxvT01oYNaa/q8BPVoIqZ1T9HpjDGqErOlRUOj3lB14cmMUZGwgx5mRYsXZkmqRvsaApP4PUaKR46dK281vJZhp1+HAXcL3u0Mn43BBClhVz8nkuam0yswK1yBwz93WRR/jrHV2mf+bjsRCmN/lJOD2eohDyOtX9edLif5VXubx47tsiNAEdxgJ3+5wEcVWOKbtxVg8JWbqHLfCV7BSqri5/XUjWHA3DpVaqAlZevDIhS9Y10XMYEjf9IcjZnCWvbyqbmfEsXaHYtAAdecCrzcF46Fhv2V7qQ5SBZaVzRqSRLoec2Keo8aUa3IhwzVXazU1SSpvTKT55M77z8XGrMkfVonso1TM4SUdEvAAHmmKiLdUH3kXOAwj3me4q5MONd8mbclI608Pa7LMLBs4ym2iIOLRnA//CFL1rVva3vbjVgYNQdHXMOR42eyww4nQPKy5Lly9Jtd9yh3IeravgnY1sG9qaNG9KhngOS15nSmPVogEi8+zixcOwAXHieABzk3nWKw25VEaXLXTcA2NR13MqQE1WvOhQjyltZU5lKGXPO5wcO9AhEiEqq+W5T3tZZ5Q1gwHMPAA1uAMdO93QBDp37jEDTSXnfJ3WMt/voV5Pfw4ePmSE9UdFQqE/Qp9yZ6WwE8h2JRKC7mSsAEjbGUemQdoEW9DGR9TbNNU4QdBuAg3wPctx4ZqpXWb8JmzPlg3ROsmgJzzBFEQ7Po1EJYt0v+YCtlpQvp4rsh8m6L/Q4e+jG+wvHzVCbMHQzq8Z+R6EVMmoIlTRv+rATA5yUTlt+51mpvkbhjnXr1ikysVZVwNpFX1NESfd3gXGS3SFtlM5LRjIfrF+iIiYnNYfLVq1IH7rjTgFQNcLEFtJa2a8yut9V5TaeE+riNa3FQc3V1Qui6mo9Bm3b/GsaPyI+1vwvOxNia3ghAn9ZXcss/5m3DsZU718QgCG6YftT8zhJwGCqAMAkRSBx5DKOvZobAAdFgs73ntKa36/GtElgtc/yhpmrsItvBDjmis47Z+6i9Lae7ZyeA+DfqpwRqlRNFYWrWfdzI8Bh05RlfUXGZWf3EI9LIaxDDsRbBjhuJPRLIT+cR6xE9dmlaQu3CjBYS2XVATci4lWreEKp1gKOMIji5mu/N9z5ynt3oZ8nPBudJdgpB8UTff3ldwptQ030ZHi9++pLaUqzlq0ABGE5AEdUi+KevbGYwIiugSAgSZia3HACMcQ5Bu9AGDhlhCKeKY5B7xNqDq9DdLEO4EWIFSWDcOZZMDI8mdrvP4zpoKQMSkD3qC51XfuUNFYb6tnnX0gbtryXzmgD9osWBk1kgkDALTetSo88/LC8wFfSM88/l15Y+5ptpk9/+tfEb1xsQowk6HfFH3zllVfSwYMHJPDkF9OzWXUQPecYJbnfrPM8/MD9ad0bb6Svf/NbErwTJDShdanZoZTgRIRiQ50JNb57CQ949nZYWUQQv8aS52psViUV/TQwZurbaWemCPN8VoBANnZtzrOxXoJV915lYJd/j/FypepRrfCsR5g9zpdXkSn0+F5cxwAOtKRcDcvyaKDy6F/5wgCFPjRv3iIpWqp2jbTa3/TOmKe+DhcURTh85IAXHtB/FwQKfb2a38FWcxXYV8EIwszBE4niXpYxxsU9jkH78VEMwBHjU3onWcuNWhPPPPN0ev75583jjxL6pV/+pLz57RLiDjjMflexBAcdOR9FP/m+5SpFFC07JDyxzmXEFTUWHBTVakBreVDr8LLWO+sOA94aFDIXGDKGr/IONkDilbOI6BkxoAYwcV9U/oGG4XvbKZcx7mZEWOlcFCI0LOZIuRbmEfMqYmZY6GtRjph7Ga1nwSNLdZFRo7Xf9Rx1FDPQ/UCpGq+eBtRTPyl6xAXGH78Y95/vwderR1B4nPCi8mzQMftUieSaAMZM9alZdtPq1NXdLQ+UvGvaX0EBdP9eSa2qGsrIC57XZYVX2xnOiB6yGBmsG9GynOA19PCavyrzkt+/zlmUDY7YK+XXQ+7WnqP22EgaH+5Ghnu+ct+Hp53xrr3OB4/N9SCkPEd49oc7N/ca3j5vEuugtYxwhBwywGGAnKTx/vTKd75jlf+OyMNMHoZFU9lreNqzMRMVFOMaGKMHBTiIkI2tE+eevS45PEY5ZdYrAFmaAUezjLGJqrlPWVy6GTdJTn3jC59PvUf2Wz4IpZyDBhIV60pZ1yajpFe0J/b2xVzZJ5ZJVPUJHcd4XdQ+b1EOxxoljU9TNI8KciQq0wfnzfXr048U4WAuNr+zyUuh6x5I7r2oqlT16pHTIINrtBK+8P42qarWnMVL04qbbtG+G6GI+Rn1gdqTtol50KBnxYGADC40vslaXugQHGtWKlhj0SIwgFd5fNsE089cG5lNARaPanjTtABcUco+nCucM+yI0hbCadQvGcI+5BxEEPiOUdCyLAIwjG8WlU3PTTSqV46XVvXv4n1kd1/fgOdx6h9gAz1JlJ/zeId0aELkffg9Wv6Hjj0nx1CrngM5c17nJAm4X3KNeeHcOPiQH+SBQEPzHD5R8nSvjBsykMXmNGO3V+LlUREvWAC9DuBYPncFhGcHV4xPOUamg5D/GZjiGA1aOJ8V7KOKvorrl7qb94xurftk3gBijMdhAfVn1FMG5XdBwA0nXzNV2Mj10bPQ12yEOZU9j4UiNpSfPqc1ef/9D6blq1ar3Pwko0edESD7/ve/k85pjRHRHiFaLEnjV6SzCN3bKss2BvNQh/7PAMajmOT1Qbf2/D57IQv0K8cx3pNE/cLWu6B9W08OB5Q/2WGTVNBhmgDAJEUg2cNEOE4IVB/Z+Z6cfbItT4hetV95GNoDRMiI4jgYzhEHbBh6+2SKo0WHVFm1e3JXWrBwmSIce1IfJd213ltFSZupyM5UOSHYH0yCaUxH7IUO4SzDOTqvl60xZ1V71CSIRzjCKCmFaS0yKZVADHL1vaGRi1IxRPJY9T33BNeez66XD6oqLY6rGhTlPYWRMZzCG06B/SwIzDaDmbP+wns6ksZKF8+nzeLzNV6T1+OaNqQ8j55fIKMKD3xOvIrBxdCBekKPibHUVtYkxmfBWQxFEQifz6PSByPB+3gsXbgIxOjF5jJaiwwLhESTNlK8MGrtGmYsB4/Ww8IIk0On+tJbu3vSPR//eHpJHTi/+93vmmeVLyDwMN4wjG697db06MceS5vf3aKksPHpmad+YlGaf/EvfjUtl4ebGt08w4/UCfaEvCVLFsxOZ3rPp7c3vWfeeTbRhAnj0i994rF01+0fSq+rmsgLL76ojSSvlVnp11KLGte0KZyNpxieq5Wqs7wZN6RMqeozM1pJLG9psxCxeZ/oDaGzhKepLAVcCrZyjYaxHWuGMakt5efzoZGXkPVV59fw8rFVSkuMd1C04u8wHmwO8vjzGUomgHRlzZswAPhQorHBEvvOSzgyfgvmL9DYb5IHEEAyT96yA5akRkWQs1RtyTQ8ns/pUV4hxl9VAxH5Bsis5kD4U6F8ryivgr+i2WPQveJZYg5YdwhxvEbQNWZMm57WqGEjXteLF/yavlc9OoHnbIDqLBQOIHFOc2f3CNE8gx/zKHF1/Q8g740XqQCifBJ5pAbEkb0gWt9lVXG5pqicNUQzkOFUD89v0bPTQZm5yW6XAIgRqTGZlp+X+4w5NaWYQXm8bwF7vLYAj6zcrT47c2TWpEdMDCyZsiDXToof0CMwYEYk98Izo8QaW9OpXjkEtK/YYVzOVz772vODnDLmfVC4JzxSlp+EB1EGih4wzVm2NK1U5GS8jEKMRuvnkZVBzFX5M2SK7X+LVAyvHEIWuZx0wOE6AEOg+I4BkarCCT1h4xYAsLiBYQ34ULQ1NxwyqvZc5Tni958LcGQ0N9z9/XMADhvlDGZqz1+RZYAJHfe+gANdo2OoUvXKd75rspVylwCOyrpn7UGZyuvXjBqur3WBDCCBGkoVpZm19VUWVzLUyuI64CBQhzBUAAAgAElEQVRfgihBkwBHh8pjdunfeFF8mlVG9Vtf+Lt05ijOI/HQM/Uk5ClzFLqX/UdeHh5jdNQFGaB2XI4CYPi557pagvyyqJON6mi+5qMPpClqkglwgtJLhOMH3/1e2v7eNtFZZqVvKXclEtNPqrdAnShh4+SUWjxXwFsy5qiiBiPGqhuzvL6Llq+WY+eaDGxVDhJF9cjhg2asYkRH0rctOQ0QtMdIfKY8LVWekH3sVcBHi6pDIYNJmI08u5Cr5rSoAd2hp8slXTWs5Jgwz7lbMyF/a/er7TI5agCGI0XBtqpYg+FY8vLrnHOQHlHmoPBIN7I6cg5dH7pEtdPhyDJZ6/rfownITT/usuYK2cczWg5KPi/HVj3j3qMi5jz2p+lDrTHGC4EW+jfWfLmfue+QRRVKc0GdinVVypOoChoO87in8vyMK/cRUfPQMyTIcxy5PwCqp558So0zT2l9XFa0Z4JogK1pg6JgAIc+HVOnMepol10hoEKkB726ZffBNEnlou+77wFrgEd/l327d2tP7baS/1b1kDw8rcHLivAY7TXrhZgbo0WiC4qIBns3qk3anPhUWMEUoiGT1NsMhxqUKgBHvWiGLaLRdQhwEHGYpK7glnMiXXhcDgUa//Wd7VUOx3HlC+8VpeqaAIeAZ408JoJTAg6i5VdGXU7TBawXLlqeNkhWnJXTcCSAQ8WAZs6ZbTkj/+yA40ZVqv77A45QZL5xbDuG4s9IKgyB4SIcFYGXv3Oj+xuyiLMnsURp1ysd98z6DuNfGJy6TwmDserOuOvNV9IIJR3Va8JGKKmOagIsdhYcX0EARI4BnkqSxCzJS5tsmugRbD42ghs7nqSKFz94pcE1tfKlUK60UULg8TNK63GfhEEjId2rHVU5jQgvqDymALMXwRa/klK/+MPn0oCSmfsu9KXf/JefTt+WF22HmsMNUk2Iogs6Hq7mRz/60XTf/fenb3/vu0LQ+6Vc2tPGDRvT//Tv/k164MH7LVHtTO/p9MQTP0g9u95LyxbOTSfOXkyHTyL01R1dm3Tq1M60YN6cNHf2LHlt+9Pr69+QwmuwqAEgaayUKB3SWRGWgAjg0O+W4MfayPdv+RxUJ2lSuUDlieBVgU7FdIXAMxM7z5+Nb45wBMgojbByzcSxISjtuFDk2SuPsB4CXIpNHYDDDY4ccYg1XTFopTByKeJYd7XgIzyW1iFdXj+65QJW4e7ibaJaxgJ5H7j3MzL+EZJHZYwQJu5Wx+Des6f1vqph2H9VSgMZkpaYmQ2BuI4lHpoRGfkc3lU89qNtATM+fUtAQbB1pufAIKJ04oA8LFdk0QwF/V4FCtAECA8wBJAtDRc3sn2/UZPeel0QmSNqgYLU+h2UZ/PSwLk0cFrlCVUOcAQ9RPQcXiFFeSkkw8LfReiD73Q+LytdNY4tgdyAn1+LspTsBbtGBoR2HwZM/GUgLq8hi3LouiiFyvoKapTeH6ESg0Q8qFBi51BEBcpEpyhnI8fUqxTlaQMcV+x82Wli46e1Dp2N9ZYBB9cmGmKRC4xTolGyB+gOT6nE5aKQLFq+QjQr73DPmMX8VEVoDbiwx74ecFxviFcBhx2fRaEPiC1o985lo3ooWMkDl384yMsgJka+yIkrr127F+NMJeCI44NSVa6joVeu/jXceeM85c/SQBru2rxXjSIOlTE2KiFzbN1U1098FteyqCdzmg1GPo++OpUIB+sScKz1MKgIx2uPPy6O9um0e99eAxxO6fHrWC5IjhoZIx2jR9fAU7xP8toMeemmQaotiftdp6RxvN9Q/3AAEDVtloHRIcrGlGndVqWKiPTTX/5KOi6PKU0IwzlgsTSMx0wX9Zw5RRoavRoh3nSOhb4ZBVhsDxHZxdFi+5FD1B9I8mzVRx9MU5THZ4VZqKSk5NxvfPVrRqviXFCqAEbIEJr7NQowdXeqEpLoy1xvgqpqbdu1R9dXJLGpXZ5pyQn1GpoxbYrONdrOgSx0w9QBNFV8oIHx3OgSIgXtopCQ21AnQxX5Rs5DqyInzU0CHBonPYxNKM/EM5OjY6saOZMdHpFLFmDQikRk3VOuj8rvGocwPDkPjiwi0l51z3UaY2bGvgFJd4yYXMuvcKaEER8/Kwfk9ZGFeWX/Z+le0ZkWtUXSxPPkKE7e7V7Uw0SjO0hMHmVHRHV/Zh2RF78V1si/V3Sm6ZFqNAPZbcUx8nFW3csobMX+ZRztez4HVp4l753Q5fxtObICt0SBvGnrKKODMb8vv7Q2HZGzl4geVCNoZuS29qg/1Xn1tpkgZ6eq9iuyfjqtXr0mDQi47jhwROAupaXLVlhifA+VNwU0fuNTv245HN//7rfUd0qNXhV5u6z8D4o50KqgYm9qvNBnRL/DJgja5JDnY8uylzXvdVqnneM8ojegZrR1iuBBqWoll2f6dCWOz1bZYwEOupEr6nVCRSSO7Nqm4gqnREk+rXydIxYVPyE9aVGUvN98zVXXjdHaiLbLfp0qZ8PiJQIcSjg/LScnJbNbRXfvJodDBRlaFXExVJSdDrF+XVf6jNj/5/kJcHkjveBgvapURmzfvj3bGv5mKfDL34OOURr01QuXcQG/pRsphyFKJ89EKIm4xpCHLDZbqUxiEsv3au+t3KjXJcDoQ/cEupIvz2ehMn00VmGzA1veTINH96c2oczRCkmxiIzKoZ9eWcY7sUJ1QWAYRUi/owAQfIAFBh0vi5VyVTzNK9+QEFfN2yCRC4PNaS0oEXVaFUjxhCgvZRfjE/QiawilK3MdL+9G4rbTm8ww04dUPnhVSd+v7T5gTV1A+H/yJ3+U/uJzf5HWrnvdqmdgEyCE5is342HRqR599NH0ghKmfvjDH9omJil85cpl6Zd/+ROpTR4Dqm6NH9+adm/dkN5UzeumtolpybJVClv2pM//3d+nRQvmpHlzZqUVqmS1v+dgeuLJJw1cWXiTJksYilrQcPfjGSLB1r027iUwZa2/65XD0YSC0LPoTXPkx9ocjt3NZ9cJY41TUIbKuS55obHuymhFaViUZeLKDRaAYzigHHSl2CvXJZsjTC3hvMqFjcaQ8E0JicPNpXM4623RoqVpvwwDFuhM9XjoOah62vK4kI9A6T4XB6w4S2mzv7iHAAAY0rZ2UcpZsMcYxPhUni1/HgI/FFT8LJ83zsW6bdKahU4IVQQOMZSAqCZX3f9umLrdZjDMAYT+0eCL0pEGNgRs6KR8RfuDZNMrNBYkGZ49wncyIDClWsm/8ryJKLhgY5A9w6w9FEOAy1qZwhyz59hHIyiuoLFjzKz3AYYVd2rGAVxswWQBCItS6FlpNtU9a5blR52BViUwn+GOK3f9xb50D6lBi4rcGfILwhyjQD+ZW6qJzFq4JN2mpNtmGUvUSQdwuSi/wTm4TzNkSgRRVRSx1m3s9UCVeblBRMKOr8EvtecP4/RGY1v7sDfSNbXHDajTeAkmhx+06ruVJRWjXxhCsQ9/UcDhRmGso6G6c4iT4gMAh1dmozEgBovWvjqNv/iNb6RzMiqOqb4+68Cosi4hcklN3yvsgcCU0VhWTbWMegRFdbQM9jrpLbybGGhNZni3phbJk4mKbgA4WlUFp65hZHr+q9+QMbPTei9dNy+GazyXwZxZkj1EnK1Uq+5j0IoguAFaUrx4w8v4ikbbPi6tEqVqisqOso9Gy6gbo+jg9xXNOaz+AntF8TgoXWE5idpv7P+W+hFp4cwpyvNSqVcZrq1dU9OefQcFpkYKNHSly7oeLIDbFHV95KEHbRz/5m//thLlsL0ug9SSqBXZ8LKvihJIlkyWY8cbfXr/JwBHk6ow1gkEVaoK6fw4Ocw3UABuqygpB0bIPFtL2s+19ktlrWWnBnIjgKMb8TR39Xw3AxPS30PtIzfX4r2Qt5VjuKm8v2POIjoVu8FlRHV92ne5j4jC8xGYIH/BQA9rK+ujYGTgRXdnFfoqWeET8vmQQ9xXRNnDsRXX4f4Absg+1mzomhib8nsmp00nuNPFnzPneLC2MvCNz5DT6MroBULTP76zWyVfARzkQnZNmmj9ws4rgZ+cjJOyZ6bqvpcsmp1OHO7Rs4o1It1wdmBQUbuLKkzQZTK1R/SlSepX8z/+q9+U3tGeFL18pJ6/Twn8g3p2KpWPEkjgDmPNw4ghr69CGas8QyGbMuBg7zJ2k1SJbYzAcp9OOFY9cqClN6qE+vip09K02eqNMXGyRTgAHL1yNB4W4Lhwvi9dVK+r/Srac1YFBk5AE7Ol4NRhF0tuGUUUnWG8LOA+TfoDwLFRe+2UEuChNo6TU3mWAEeXAMc4RVys8MQvCDgq8tX2TfX5K4CjXNSVxVos5ljQtUa9v89Zq4qvNO5rv1eiYNsMGWWXij88S7UGXPl3ibBKARlKsPbzeOa4/7guW81pGb6gvbmZ6ubr79Oa0BO7t6TJbRLgQshN4lzyPQxnkvC4TzYMlTSoKY5nBkPuvDh+XB9vvi/G6PxIMx6+Ky+KXghsgIkZgVI8oeuNYy6AwftEM7zmtowvOyeVJHzTIyW8pGi+fyF+OIAAFb4PP/WMFM/nv/vjdFnJ4t3d3Ubz+lf/w6etutR6JbjiqUHicA4EyEMPPZx++7d/W9GPHenv//7v0zvaxAjr6dOmqurUDC3OVlGknkuPPvxI+oQ6jsMzXrp4sZKKz6W339qY/vB//0NtdOVwrFmVfuWTv5S2KLH8aZXOxTMPLYiGPTyHAY5scPK3hQDN8+M0ISgqkWMwVmH0egEV64NgfUJ8No0PnwVjzHtENkKghU728HK13K19X4KyVBIB7Oz+sidmyNoyD0LQT6q7KARgacRUIjAh2M2wc2BeC1YCsLigqJ4fIAJQ5T2rDIKA1/gdUCI+hi2GPAlweOws4VyGejw/gNZmFp6BjavT8UKBlPsDY7piueR7yFIrGwzVKKDfu49qPGPsJdb1oNbpurUv2fqBerHqlpuMGubFFEwCVqQP3zMFZA+ey1jqflHoA1ZcwA1+S8THoEFxU2qQJEhAAHxiGTMGPgwc+anjvD6/jDtLxuWTKTNTKQ5q42WyBU+QTgJdy5ojUrrQIkWeZG4d1PN9XKbHh/7RxAtww/Hd3bMExCekQ3hspeD6BeZdPOaoLgZMjkIan1vnruWb2/xzU1qvoWCvqk35GTkKxrW3pw8/KC/xrNmW2yGLyY4r12jpla88XPHLEIPGrB9urwAlWQiVx8XXS8BRytHK59m4CHAwnFwu76mU+bX3Wl6fKlXD6Yfhnq+8pi+36nqrfaYw/moN7OvG6AbjZ+cvlnStbAjgYampNs6Zb8/aY37zPz4zOobxsC+kF5U0jhfzmGhFVtnMDFaupJ+aH0pwWoQswCT7SOtqvygXTB+VEy9pX5EwXlfkcDRZQ9ZWSxJtl0FDlaoW+OoNo3TNb6aD298zbro5HtgLJKjrP+t2jlPNRJi8y/KmkoDN/aNroG4Q8eT40igOeXhVDoNxyuFYds9H09RFi2wvQycdq2jdyy++kHZu227R3Oefe84cdOg7ehjUjbiUbl6xWEaccjpEuTwtvdonA4uE83oZZx7BvZK6lOw8U/oJ6syOnTtE+1WuYs5zaLCKTY2eWKx/6G0mAz0KGAFwkKuGM65R5zTWQeF1t0Ilko/R54BpMHBVOHNsi+NAqDH+fRu7/HC2a2n4I5tdhto4YxDKQRGsBdOJmb3A79EY2NacRSiqNKhyHwRtz3RNrI98b5W/C6eC7WPWHXoKOWky0IsbVO0teoU44HCasfeR6lTpe75U2nAhY01/ZrESBjmfhVOrpDSX+zRkTMVOrJQlyHuA9SfwzPoPujnzaiX9JSMBoNve22781BbZDETLyYmEFozOgL5HFKtjknqvKD+IcR0luvcF5TMQtWhTPg8Uc+ykqaqiSQd7itu06VwDiqCdFWAZJFeOqJc2hkeqXcYAP4h6277PssfwnNmA/jL2hukrsQc0jlMo5SxHwAk5lrBzcDA2ycZq07WndhPhmJxphip/q07jh5TD0a/k8IsqjXtYSeO9ilIcPeF9OAxkZH3jyNZljiNMUayVDjBNlKrFi1emTTrXcdHDaPJJN/OZsiem6B8RDqKkZYSjXAdB3yvth/L5Ks8Za8+EhutdG5eIcFx/oB8UC6j8WS5wV5AMsis+U+g1RkUcf50Sy8eVyqRWCcVirr2/8oHL+4n7fD/AEceE8VQCjjFaRFdHKoFU3bOPbN6QxtfLm0EpMyl3OOMR3eD8GFFQjDCCCVvzOJbco4oTHQpV0yGUTWqdpfVq0+KyxCyrbU2VK+fXAiagqrgnldrho8yzyTUCcEQJOIQx5wTc8L1o9sekE62ARx+c3bG6/td/8kJ6c+9ha7A3e1a3NmVf+vVf/5X05JNPpNff3GCoHmWBwbRACX2PPvZo+qSABFSeL37xi+mnP11rYWfqWlOpYVzdpXT7TQvSo7/y6dRzUsalkv7uvecuPeu49MYbb6X/8p//L4UyRxulaqU6jb/x1luWK2JdSaVMeP6ozmUeOp8Mb3iWNykLFHpVAI7RY9SAkFJ12pi8XwEceIUKEMCpQsnbOswehtI4ivUVP0Mp8ncZFeF3AyAa60pN8bwf4hq+fF3AxKZk43s/jur5wjDn6KhuFZ+7GeERJnvF3mEMMpc2rgdVCVDRWN9iJRD3HditY+qM/wyVrbFFAkv/WF99Eo5EBKxfhMYM4GLlGC2p0gVtJLJVwVG10SHPwx2F9y1kQTyzRdEs4bCq2EIR/egHPzDAASeayihEzYL2EWDOhGEJFvP5AvSFAoTSQKI2CsQ4swYWbCDVffVCuixvz6CELrQrqtS4ZefUL+rPh9cHj6QpcZLS9exe5jID9UIhhAGJPKMxU3gCfS15sh9Gnzee1HgB1nQ+6CozxLulus1BNcmEQ0+FKugmFXmj60F7NHqYKXgv31ldn/lYXSNoEL4mXLb0K5Q/QvvgjnvvT3OlNLQpvONt8fp5AIfLSDMpK2eIeiq1hrs9Q9V2L+65ACt2UAldqzdWa9THmMQR7yfP/6mAo6LkCn1UOz61zxlyYzjjMeTLkAGvAPCh4CaO5bmIRfkevh5wuIzjGKfcDF5WlSqVxT2t6kvU16dKG2vGQCvH6P8pVODVrvxOjN6o//aIl40uJk+B/K1RcvxgUBNFwRtMhIMoXKOMKnI4ABzj5dGtaxidXv7Wt9Ne5e1dzeWT7fmRrdp0JDbzezRUJRrDPU/Sd824F/ilRK3TgNyJE8VUPN9QXalVtXDxXR9JM5cuM9okOrNRVN89iqq8qLLpS+S0+vM/+7MsAlWeXV7kS5cUQVHncwzzpubxpltxRNXRCFBr/5qUBo4s/AZERNAx48a1eOUmnZ8Svk0CIejIABysTksyRvfSrVrOBZx0VFCE9hs6mfEOZ5QDQc9ZM3mn6bA+VjgONS7oXMbf5GgYVxlUoqutvDCbx+w+H0uXwR7hiKRp6M3kjFSi4hkIMM2R62lRfwx+8s0sUup6I7zqnN7zzjyvJuRhud+u2+Nmy5BrGGAjKqH53ubcx+XZtyiMrotNAuVtooArvVKGRLrzGNn3Ml2M+4xohMlgQBaOEo7Jm6miX7IT6DrAkXWvJ/VXbQhnTnjfK8AvvcEAg9NlsKMvX31lrVUKI2eV8di3e4/lJeKmJWkfcD5GQJNiIZSEpcLbYTVuhNY8TUVSzmpdYccA1vt07pOHDovue96iQvS28iqG/hDsYapiDQEczEfh2KoADo6XfumUvh6rhpZnNfdEOKwktChf4wWgu2aoklwnTQ2bzOF1+vChdGjHVisoMUL5Pzu3b5drfKQAh545z7fZFdD1dF1zOlYGWGtIdu00Oa0WL1mVNgtwHFM5XapUjZMt0a1oyhQoVUQ4agBHxSa35eAn/IUBRxgONwo1x+dVQVxoH93AEMEdT2lgxF+1389v249SMQwHMMz4yZ684RRh5Vw1BmEteIlr4anMrse4OzdkQLsa0MGB06lnwxtpequSdS6pbKeEgxmRug82DmBhUHQLNo4JvOwRwQjpVbIoZe2a25rToSNqznL4qHFLzbMsRD1ZSXrLFi1Ok5VsferAfjOaLGpBsx8EhJ6ByEd/v2qVa+GY0NOzY9BYNET/TPgjcKzah9cYD8+D9wxBqGmBKub8F9/6QeqUYtkpwY7xRQ+N3/+D/y39+Z9/VhGJTWn/gR7jKvK6484706d/81+m+++73/I7/vRP/2t68aWXJVjardLWQP/ZtGBqS/qNx+5OpwaupBde3ZHGKBQ9a850bc7pluD8pS99KTVJgGMEY0STANyoDYXQLzuom3EfhpeujRCMzWq0o+z947jRUkzWwRwQYtxXf/HTcykyD1YKKObcedLuSTRFkAXzEOGo7yJow/ANb7OtRwR7sYkrAjALlOiNUQIY9zKQ2OeKwD8jOhAGnXN141WGn8vzWy6TrhOgx4xg/TMqHsqcxD29MPg7O6fYtahfP0/VjQAeKLguNZQ7LOHIqehw3yovDeHk8+eobOKJ5hXQFR58nrsAEJWk1MozV28+vF1Dnx9lSJPAywY4WMckmtNwinsFJMdejkIL8dxWOEDjZsrZ5IcrUko/joV+kZMVoXNQUdzHRmFoYtsS1pdV1YUyuxdU4OG8/h0/pZwrrZs2GVljdU/G99beMbqUdjnrLYz68PBb480MgszwzM8dUjvu1SIPRDs0HFZ7XV7hUbLCUHSAazq4Onh2b6jJ1AyCBrP32ACXPWf2TOWfdn2Ucl7fTGBJnSGSekXgafUdd6VFq26ms6dytBSRsTsvPGmF7L2Rke3Gyo0BRy2Fqrpyh/5WBkhqj/kgoDHc8bUyHsBRrku+E3NRft/2TbHBqiDZjYDhvve++oTRKc433DX9etkwG+YaZiDmNR373cFClTKKhxlQMsZ0wIX0k6/8o5LG1SxUfHPvaO9e6ChegaGCEczPME65z72iWiL68dZfwnFFp3FrxloFHK2ixzaqYmCHcgsBHBM6oWyMSs997Rtp93tbDFRaGWpkKxQa5JjeC+eCO2UornBJhhyNW0daArkns+MppyS499eJctYssxY1ipt/x4fT9MVLPLoI4CB6K0fBqy+vVSLrIhmF30lPPf20lVfneciFvEwXcfaMvoXDr0kRC0ATeu+yvjteyd40aSOEQDUiKLumL6VTKUWLQRnVDk3mUF1I90yzWZp4Wp8ngRcixwAnc4ZZ0nc595oB7WGinRVnKlEJDdJ5RV6Oq+sz+xKdi+PRZCL/GWipRnCRMyba+ZdBTDhgeEZXU+RvYZBLDrAecFhkuY9cHaFsY+uhxSgqskT0yBwGOYJiwCN72XkG61qFHNPcUH3M7i1TKCsNZk32uJKBaRDywqjmWX8NnL+Ui7VQct86jymyPsH2lTVbtWfjvr1FgC0g7BTWvuQVAHOGyoYHc6BkFpR72PZYNi2dvpXzSAo6le0prUPmimOI4nE9HGrkuM5T7minqIL0tdolfXhC80P55OdUbZE8UHQl0ZCxmmdAI13haX5ZJ9BJJc0DBw6LTdCpPiqKKguErFEzQADJefXFOSUq0iU5ubjPcJhaQRHWjNldnosYL3+eHOFGD6BjbA1Q9VCliJVj0qh/p0QfhjrerHupEwiZKMrf1O45ako5zYo9YBvS+G//u+/oWY5Yo0/A01kB86NW6dJlgc1pjmqYgyBH9o1spfnpUnXQZWqcuVm22jEV+2FeWgQyuueoLK4i50Q42JuWx1EaKz6dIeqGiO0K6C1sh9g/YdtXZGREOH5ewOEPVQUdpWCO5O/hQMaQ45iA/KoV5qWHKYwUr0RTWGzXa6uKUrkRwLENlwGHXwNDF7TKpqUU5hXrJN4xQqX81DSAO+T6gaIRvITt4Lnh+TdKk87jzdvUEVQLGc7oaTW42759r0AHta49IfiaPBqNqrpx/6OPpFs+9lA68sabad/OnZYEWt+oELGuBSUFQUt98KDHWGUqoXe4rZavIYFEWBDkHGVbgxsZ4GesFuTuE73pb773VFq8bGV6Z/M7tiE/9rGPWfL37//BZ1SBYb8BKfi+PAPnmqrE8d/6rd8yz/T3vve99Oqrryq3Y75djySlFcsWySMkwa9kxL6BEWn/0eM6xwWrew0YolIKvzMeGPOwN6GWkQzVLOQeELTWc85qDgPMjDEJVYvq4AGUwcnvCAebV2bNfjrdIJt3+umNz5ivEnBER/IYzzKqEcZgNF2MdWOeR7cYh4BmE7C2br0zPOfGUA5PpUc3Cq+1DGSUgq1dbpVQjl7lJjWPSGHUW0QlAy7z5uRoC3MUEZ3Y0CFoEL6TVWVjr8af9bJIoHbv3n0+p5rLk0r0P67GWmNyBDi4s+G1GnL9vC8RiDEetZ9zL9bYyASRRzbj9/p6DB0qr3i/D7yVROyiL4c9uz6LaB33yP7iWO9ejBoh8RRgr6osWgtRoc3qtGs8qZx2Wl42xr5FQrpDYWG6rx44sE+0C3mwBEI6BJI7ZJB0CGz1yDtESWe8nu3jOyyczXwYTasCCF2qlkCQZwrZNMT4RLGw4hR9wPjzOC/rlsZrnIY5tRFxozHPKQaZUfv4l0FHqXxRENb93Kz9bKBkOecUQilW7dcByZTb7ronLVp9UxqpDMgxdLfPEbHKnOTv1QKOobL2/33AEWJ7OGO/BAlxXN/FakLqBwEEvhPjWR4bcxrnjDEq/x7u9+HupzzO5nyo723Iad4PcDAPXsXNvaMOOAbSs//4tXRMHsg+7Zu4z2rfH4/+Wr1/s29cbiJ/du7eKeyNE0yAQ8Yo0QAMafYd3l6PcKgAh3I4IsIB4GhoHK1rfj1t2yoOPABDa6tSojzvVdPB7GdkrmiM7Jux0gnT5VDoEbWDSkH9SmC1PWVRO4902EsysFmVC+fednuap7KjZo9qz9SLUlWvvX1AcopICE6qz372s+nll1/OvWScsoz+RNbGc4TsbMx4dpQAACAASURBVJeegep85txpi9CPk/MP3v4o6b5JcuxRcadRetUBBw4rGVKcB3CRE46RU1T1CopORGYq6yMb4lYhTrIdkFc3VvOkUr/rf/paOkoisvK1+rIzxaPSnqdpzgXAArRRGRnoMsYMnUIeCXqfcQYUEtmgiuOgaJqMD5+zsIw9kp1nRFkaGkVb1TkH5JAcLaplUzOdyX3OrkrmMTeD6F3JJaJbACyLqpo8ImJvM2hMDYJZRMlMpOo/jqPnj0eyNNdKyKccLPcNrdPySQFEkmFjoegqykMytgEkOryavMrgW3+SY3MZw1zyebT+3XX3R4wpEU6/YQF8lrexri0Z2vI4XA6boU9+p9FRPbobSeOcl5zTmdJ33QI3p9S/hGOef+5Zk9UqkGQU8SbdC+sGWWxgQeCVCoM4kY8KnLQpiZpCCkfFcvnIPR/x8sZ6nn7pl2PqoXWBcsRW6MEEvc1T2AtByw0hcN0zZsBh1az0vS7lazQoSnRSFFyqG1pBIP09SftqqppkdqlQQmMuAtEr0HTkvXdVSv+IuZYO7lPitxyIJ3U/1lDb5rkiXd15l210iu3Q62eSAMdSRWy2Kkfl6NkBq1JFDgeN/6YI4FCtbcTPCThq7ZdSvlcBRxYF70epik03vJCvorjrjssSuNYQqRXothkNkQ0vsUsjpnyI4c5jco0FeQMNUp6rGuEw/6J7oIhu6JH2bHw9XTjUkxbOUClKrdKobBHcyqhLTbINnmxAhnnvdTDIGc/Fhz9yd9olb9GrL6235jMdHROVlAO/u115ExvTyb6zafmalalVO7339BmvQkU/DZ2DaANChmQm7jka+0USukU2ciiVz4NSFdQsPuNYPD17VQr3P33xa2nGrLlpxaqV6S3Rm+YIye7YuSutV7J3fQO9FlT3X9EJkP9hJSXtPyIAIeH1sHI08BAcFchYKUS8b8++dFQNzT728ce0EWW4CTywCze/u02N65TgK0FHbW+iNR++/Q41i9tq9K1mhS0bFAJvV5QEj5KZN3ljMO2xRvCEuLfXucNOU3OhQolAvHQoDOPKItpMoUHF8g1vSiwb81lLVyhBfG7lB7MHuzS2Y0MEqA3DxO4jr6cha8eUPJQBN8adk8rfXiMdwIGeDUPeEpzzmqQqMBs8DASn9VSNhiqY0ZuWe+EYBX53UOrC8Ihlbspf/xF1qxcXlRwCjPc+1WBHeFL1irHtESeVZosN8nriPaOZlK/l3DsjC3POGwrBQJsdkYUF95ufv0z2i31sCpLiBZVu5dklAVDK1CIfX6ckcM8GJAQqoNuRvMm18TJxHcYWwAEdDMCNMLxPVdTWv74u/eQnP1HyvBofaf8RgWxS2Hlmd3eapjrjR7V/T586Ycnm46iKhjEi8IGjgJKzVodf+6uexnoWF3CjreohcsUWlL5a+eZrxhW1ReVQz1mGWb5JBhJh6FeiajaQDiQoEjGo+3Put78b693WNd5LjAj2RchTWxDuBDmvkD9K8taP3pfmrlglpSmlnnPDKs6WLBNLkRifhbzMqKtiKJR0i//eEY4bye0Y3+o9+Z6IF4AjXj8L4LD5KS7GmcJIrb2HD/q7BBy1ytPv1422kF215zNQwfVZExnA24rBcMryjf1IQ0zA6+AVksa/mU4oJ+uMyl/GfVMUxIqTcD6tdwxma5JpG9JpG7v27LS+L/DAcSKhT8gZZL2zh6DVQjtqkkFFhGPK9O7Uri7b9aJUvaBrvrflHUtQt+7YOo9RffJaNrkASDYPON5yXVvrc6bO068oNoABuQctyASGedEz3Ue/N05oSSs+cn+auWyZuPRQkPz8dSRfa72/rX5NHaLoQEX+y7/8y/S2yqlDoQpPdhiXOLHY6xOlU6/qcxoG4sen78540anwyI+V0TZ33nzrs0DFrqgGadUkMwCL6DF0FfInA2jEnJSy2Ppc5PxOxr1BevOgknfXqWT8dECP5OgATURz/yXGKBoAI6+Rs3j/cbyN1vP2yylpFZYEgnhdsYiRV6dEDgIOD8tB0qcS4VBeAAc0BKTPygz1wNqh6mXnJccoyN2hcaXUsc0ruQx6/5zkHHNjkSd9F7IbpV/75Mg0GpiuQyfudlHr0Ps75fSErkyspFf5AchIPO2T1G8JPkGHuopD0YNlcViVKHGKkhMH8O2XI+lirlrIPBgzACcZc6uI0Wl9dkL3MVL2yH0PPiZQOcccp8PZaWELmO7NDjecdc488D0cxm3Qn3mPtQ2wRldQth+H5yStI2wRbI59inK89uorRrmiiS3NDynQEM5LolAXZcudo2+JvkOp9hMq2LBq9Wo1551remgMeUSyhQ7t2q3SuKoKyZowzevOJnMMVqICLuNrX5arg75gv/I8+tmlfA3KM5/Q3NSraAGO2foWAIf2p3I4ABzNYoxc1No6L8BzdNu7yuFUpTY97z41ZO4Xxfqo9oDr5aFCzyuc+ZtEy0Zpg06S823ZquVpu+yBA6fUv0POXKIaFuFQNUzsBxxXV4ko8b3ipPZrvkZps8ecDCdLa+X1CFEfhozM0AtUEasJnHBYFAChViDbw+Urx2e1NK3yGjcCHMMplhLAVB5uyCj7uzEYpXL10KA/j5/bE0fN5JPRRhfhk/t2pvP7tqQpNKUTn7NeXnzCysyk1Ry3xmDeXRPBzPvmKdApjiua8MLaV63k6yc/+UiaoSS5l59+0exGyprhM6B78HZV2XhHTfMISXdIMSxcNE+G0rS0XQb9EpW+vKAN6tESj2YEqGFTUGUDT5KHJbMw15NYhSIMpgLAEeE42DuQ/vjv/jE1gmDFCeyeOS11TJmR/vRzn7MIzLRJbWm2Oly//fY7xnO86+570nd++GQ6p405W5y+RxWJoYLCEXnGqSCyWyUJ58+fJ0F41vpEIOQxjiaLvoMyiyQuhPMuUbgACQ2iUwF+oNWU64HfDWSgeDHcmRdbYzRc4vnce2EKQMLZS+ZWG1JF8plpcttseJVs9n0N5HVQ3QzZW5yN/DACrfJGVv7RLyLWjRkJdk/OhWTZxHplfK0jvAzHCCNXjHDNNTkU/KvXMQBAKha1KbmxeUKb852NFpEFKD/z/ZbRF57JaACVe3BvFzfjwrKy00xp47Hx/h7QyACjjQpjz7CwMuM0Z9Yso/c5DW+MOp5LcAECdZ1BVV3yyk5FsqF5SKov31fuoQdAWGlH208+/m4ceeQjktOtQokd79XXOKFFhrhfi2Z4OUi8snCziVgwXpFfwjmJjmzetMme5cN33p4OqarNV+WRpfs5c8a52AMdXZPSw0qqXrliefrpSy+lvapOcuGcwLBoGe3qjEvPE2heg+pcTVOoRinEdoXMSfQz4JCfw24zg81YCyFTQn44LcYdHLZ+bE6cz2vrJlNm4vu23pgvrYML8mKyV3EqMBaMpdMS9D/2tk5jYAPQUUR1Dazjycr7xEpxai7vfODRNHX+EitxaAmv2jt4BQ2aFLK6IhuLfcJ7dl9Zjga97Hp1WQXGxZLwX2tk8HBun+Fkd6m0auV9qVfO5Z4vfqnh7uy6OxryRnVtDj2unNP3P8P1n1Z1DLa17on9WDsOAUJtTVSjmEMAB8Uz8H6zL7TWL5PDoaTxkzKKABzhaCAfyfaFrmHRXuil2UHDWmFP79y9w2Rgk2hTGFAW4ZCc4lg8+S2S0fScoPHfeMnsmepsT+M/AMdalUnfqC7GF23dZWCBUQnwDlpGNgCuyVLiffKq6mSwTJkxxfQDTpcBmqKhVwvBAQZvVpWqpXd/NE1TroZ57/OywVBE3+3ZvjPtfPc9AYV5yiVcoNzBn6avfOWr5sQLoIcshMLM8VAteVhkw2XleViEQ4YbY1uviN9Nt9xiutLLBHulR6PnMnbQpkyH4i0fZVGQyt8WYfRcCota5gcxT7jODVBoEIjrPdKTNr24Nk2XMQ7gYiwAFn6NMUaxoiS6Oy5G628onQIeRDfkzUautcmgZ5h4FuivOO1gFiC37WWy3qMd6L+T4upflnzep0jtERnWbZrn+d1q5AvdVNfnb5wQ5JFR4RAQSIPG8aLdHpQO36OyqnSzpg4+JWOh141XE8dmUYmQWcp4s6jAKdGS2kWz6ZTMVEzEAK7lBel7nBNZ3qd80T6NPXLNdajLEc8fQUCJbjpiTDovWXcc54jAyj0PPJRmyIgmj3BYGy1vs8o+wjC35keZagZzIc9jxami/YDTFWcUQJn8DBy7VOOcJYoQlCgkJqDje9//nhW3oVfLieMnDIRZ9UFjH6jKoKhMV9Uz5rgoelPkqLvr7rsrVHVYMKePHkr7lZB+QTm5Bn64v7w++IHDwNbqDYSJ5XIYWNc/ois6zgFHUzpxXhGOJgccRDg6cQhkwAFFHYrkgCL6h7Zs0lrZbzklO7gXje/h46IU1nqHzFapFlK5ih2leWtva02rb16Ttms97BP7BvpUqyiW02UbTJ8reSDZAAWOiEg8R8zHjQCHL9WhAYjQNaXtbzo1AEc5gTFetUoCqkjWMJUh/f8acNQOSjxo/KwuXue3maDLhlpw8IgG9kuAHN68PnVPVCUlPEI0ShLKxyiyKlH6hzC17skaOJKJwlCl3v7adRvS3p7DAi7X0jwJ4FsWzkqDMogIKY5ShShqPOPR7Dl2Mm3Zud8S50ZajWsZovJS1Kk77Oo1N6l6wgTzIFDFA4OKDUbyLddio2Mw8WqSEQ+y53OO78sdRM17SwhdxtveY2fS3//g2XRWi7V7+tQkqq7oVA8o3H41feErX1OX8B7RTVrTQXlTzouXOE1hPBIVp0joPfrIo2mlED5G6brX1gnxn1DovEd1q1ebZxl62CgN3HKBJGqcD+j6jFFEgsglwCvDPujulidNEQ4EQiS/YXAZdSRHuAgvuxIKz5jneKAQUJzRablqJHBsns8AkuaPqRolMT+cg2pHRrXS71w3SjxGgnesl3LjIIQNz2SwaqAu36+dB49j3my8HzXV++mcrTD/rK72tH3LVkWOTqRJEmCTlVRcr8jQMdXNHmGUIy8BXHI+8yDk6/pGDiMjQGXFIM5GTDVilC16uyc4rgJFKDitYTx5zMexY8fNq8X6AUii3K9JyJ6UR+eUOKpeWTZTPfTcVzCO875x8Ebkwcd9CKDPf/N+ROHcECdS4zxcM6wNREEvBOcrBwl6CFEfoxS48oqeG1ZrXf/WKo+IL+C5/de/81tpg7yfP/zhE1LAp7SnPBeF+Zim2uXLly+XAG1NE+Wp2fjmG+Klb5YxB23ByyfiXbtER2+LIFxJk+UJowIJCsCjFS5RAnBUBF3NL5EQ6YZKFeBGQ78AurZeMUY1hhcF6sboZ9cMhclFJ4ELfV4KHBrmBXF4zR+l4cK4dBRnfjDjMce68A737lzgVgekvOtbJqR7PvHJNHGyqqqoB4hVrzKwUaWsxu3b/ZhyGqoWK3JymO/caAxuODbDYIKfFyiUxw8HOEq987PcXwluSmOH71YiUMUa/qBz+jgGnvMKOnZPZoBEkrjLCyt5m+kfvq6KCEcN4KBK1bNf/Wo6LSMCmR5GMmuCZGjWkXnjMSBsfzmHHsN95+5d5rihUSrRAUrcUqkKIxkqT6sMcvpPkMNBJ2MiHG3iuuMUelXG2CZRiS+aE8WTmc3Zg6dT52dKzbiqemGcdoPXVIYp8vSSHHLeyNWNVF7+PfXuUL+BZSrrPE25Gnjzff3KK6x9SSRiUMbr3h27jPbY1dmZpsvg2qak2NdefU3RShna9ODRfQzKmL6gcaB5KeKfe6VYBNXq2pSrxnhRnfHDd91t+R5X0R96DgBZOAbMoNejEK3wfA2vfGRedcazsn6zLjJnimdINVD9Srq1T9SddWp+2y2HHfv6oqL5th6Q1xqL/n7RjWTYcn4iFkRmLunfWO1NqG3IHmQSIJJos9la2rPYGjgxmyWvSdZHL55RLs9RVb6jOS7RlHP6d/K0nFljmw3wtLU2WqM6orYAA6h49B45LU/8eY1VAwBUcvWk/iYyQdTgou6NJqttrRPSfAFPbJEzckJOUBWjY7oW5cip/tVoJVkvmQ2CPUSJfB6UqmHHpUtOK2/OcwWGAm6LxEMR1JichBqo3i13C3BMly1ghTtyTkYt6LdtlWUb+tSih/m9iDiXkQ6+j1yHKksEA8CxbIUo5OpaT/R7qmTiOAx6zdcGVeWEcowTt8+Ax4Dfv9HMHCVdUvPFcXrGdkXQlkiXAMyspK+u06u8qr3S5/1G1cIrVNWDIS9sv2gNML+1L7MtIocDfaMDusZrP2qdHtNcBKWqHkqV1j8Rh8mZUgXg6JcNdkBNgU8cO2wyZee2HdYY8phyOLxwk8t0X0vsCc/9svdwgOl+JyhfZKUqiO4S+2HfMeV+aM20KNI1Q4CDMrwTFfmSwZUBh2+EIYAjHqpGxtuzDQNSyjH4mQBHPIR72iLpdejVrvNO5Zss0U15zPspn+E+e7/v+kIP0fY+agLplA1TswFAp+5UTFfPkyT+apraqsZaMr74HK8ICxlj1fnj2qTZM2OCV8KjV0KG1vJvbXo3bXh3u4VD664Nprmq/Tx/8vjUpo7aI+opv9ekzafwo6IX7+3Zn3YeOGpUK6gnTsMZFLJsU6WOhWo7P8+auo1UjWc2D6VFoydFbDTjgAd40jPxu3XdlHLhM4AK3urTcjZ9/vFn0vLbbhPiP2Nof75K206dMilt23c4PakKVufOnFTiXat9D4HS0dUhgDDTqFcrVq2RgXoifUMet91SZmzgj953nyWHn+vrNfrXTIV4ye8AcGA8sYkBa1yfOtbcO1QX5hBAAq8VgRWUI4S0CXkNaSRtmzc806MAUKWBHTNcGsG8x/Xw/rh3zRVhhGVNOZvX36NSEWgMQF0aL9X1LsUutwb7tTRIuJZ1x9Z6sGobGXi4l9gBwtGeA+lD6lty/z0fSp/7L5/V2O1N//4/fMaSGr/99W+J6qaKKhKENIjjFcYpixFjhOuRKIYi5jpeXcoNf64X40GCNsdbJZQhoECJdDJAzKjPAAnxxnomZAzwI/QMz5lSkrt34RkF/CK2vGyxSxp6u7g3MsBF1XCrRjbi85ibWJ8GlHBRuQ1WoQcxRgEsLDdKH0MBwbgOcIcxg+eKcP/rArxrBHRJ9PzYY49YR+KNGzcZZY8oGdchgvaxj38irRJHfJ+UyqZN76jb7PF0aO8u89LRvwPPmnFsrbSy1oEUT7M8RVOlWK3yD/NnwiR7o/MDRYSr8j6GXhaBBogz4Ihx8H2K4nH44uuMn4Pp1ptWpZsevDddPnY67dy0Jb0nXvFJeRSpFlen5+VkY+WhbW5ulTEiTyId6LMn0faM/oUPDdzAku9XDflOKYwPy0nQKA/2SOVzwMWu1KUsxKLPo5m8Pin5ZZ1+OXN+sBJM1hoFxemG/fX9kshtWbnA/sBX7ON/UoQjG//DAY24cO1zfdB98XlQzmr3Q6gg9G5QLLgOc0b03DpAG2CvAg7WCDLPIhw61mXURevDAaXqNE3sLEosh5V0hTWjlMzBY+7N6Mg/0vUkIwAcu8XpvkxkE0cZIEE8LSoxkScxVtE8AAfGTcuEjtQ5s1tJ4ypzLgMTA3yt+mFs3vhakhlv5Vnd8eO0Ec8VyTz6MMqzfOW4sdI73ZLxBxV5ZO2fU6luAxxhhNK3Q3SnZffcl6YuWGSyGmcLZycKwT4nqo6exRN9EkOWrtDSJ2ckpwZEdYFedFLnHYRyrAo92tBG8yGSSwQTSvQkGYkj9cxjVCziI6IaTpDxdJkiEzmaHBWOmBfkjhWiyK/43ZdN1fnl69Ur5PGvToVfcLCdV+7iE1/7xzRFut5yL6hWqWcOXYGjsl86HucKEQ/moVfAYRyRXKL1zJ6MRfQlVE90L/KcaIbNse6BiMMRgYDDGoPBDJqalITX2Cj6kGTDjm0HUmuj8tTaW7V2BGgueGSma0qXIlzyfGsNjRATAaeE5UISvYEepDFvU+4AVSd79qlZr/pndYnONqW9Q922O9MBRavwO7TLJoGCizGPPmKe0BtEnSDyMtfYALAxInE6Cg2YLDR66ch0kiRrGbp3P/BAmq51x3gRLwp5WQoC5E+svZAV4SiM/Rp63YCkxpKx4x9jiW0yWY7TVsnPnzz1VNqp4iUAYvI2nAGiudIYHz9y1Erfwja4ZKXNvVcUtkuH9gQ5RjcrSkY0DZlLFPy0utnv3PBOuiS7zHJ6TBa7syE/TEWXxzrIn1QjOjLwfd9SdORa6tK4tIlRc1DRzLGqPtmotUUpZwAHjf+69CzN2p8A677jShoXVf/0KapUXRVtfzuaTYADSpVXwIs9B4U8dI/fG4LpqjVCvOkm6UitXxzS2gTWVHmGwM10AxwTmTg9P3vALaX3tclzZMVkRRHluJEsvS7CURpc5cQ74HDHmysqH8oQvKZUbQIc5ZeLJX6PhXWjByivV/udG343K69SsfixbgCGIchgZ7DsSkP/o6b+aIU6977909TVJKSn0OJooRAEDIYeyURRtcGTvkfI0D5nm7ZOm/WCqqds23swvfzqenkiBFAkDKaPq0/dili0NtWlCfKedsiw7Fdk5IyarOCx2Lxjd9p36Lgpj0vyaiIgLsjjOm58oziDy9KcubNMIA8o7MpYtivBjzCmNeTJSdQIRM/jcDoJL/O4G3jxCkkoKTUAT//xr7+YOkVFufnmVWlC1/T0sGhSzQJC+6UcPvcXn0tb39koruYkE5R4wJubG+QhbtHxNwtc3K8cjhPps3/25/LSH1VFjnMqqfspNZvrSceVUHW695R5zyykqnsA9GDM0neB0DeCiuoP8FmhykBDs8Q0o/4AmiT89P2gm/AkptQFzlwo5fkzAzi2rj9vUE1i/VnytnkqhnI9bWxQkllAcBxGokckhlY/i3XJsW7Au4fFVbuvJwcH7uX3xG4Z/Hq2+C6GxRkJhssSfq0Scpve3qS5PJf+8A//IE0d15S+/PkvpH19F1PDVIXOlcDJi/UUkTPOQ04DIWFAhoWLxbFEQV6QcI/uuREVCcFWC8AAHD5k3DdGppRZDn0H/xXAAcXqrIQdgh4jxqKY2R60dD26C+dxij1YAUh5virGSfbsMN/2nj5H2QadhK0KX9llRV63eazxOll1suwUQKmjPN5T3fRzEvBEYjrl+eyUR+9pVbI5eFDlCVHOWvPc39KlS9P/8r/+e8tZgf/97LPPiuuqzslmnIgKibFmwIxSMBkIQD/T92fNUgROXp6r8p4SivQIC5EWD0nXyiuex5p+ZqVrzh0bC5P3tlYrAti+7+ebIWAzf+mCdPOnPpEG9vakd378jHGKWWmTOruMDrFHHWCXrF6ZPiRq2ElVuNv85kZrZIXzwdZG3j82s/larMVzuveVSiJfvGaN6I6K2OhcFiAJ276iEwNwxH6KWfWfJJTaExQey//fAY4ANNnAL9dt+bSlzgjnw9DRqBmbnxNwxBjijTQJlu/HqLxZQUfSOAmdJIJfuXrJAAeUqhPy7PM5TgHovOx/POLh6UXWUFCCppg4QfZrv3iHcQAKnBbK4pKY7UnjrZLJ9dpX4yTvO+UomiTvaWsu8LFOTV7Xv/ZiGpReuyq3NLlheUFUIhn8zX7G21s6aehJM03FRqjOiCffADKGrY7FkL8iJ95o6YHlKudMhMMMSMl48j2g2+IEwfPM801REnuPIuj83SMddREKJB590YnOm5POc8SQSxf03EQ7YCi00NRQnmFwNM//kHIQu1TW9KL10HDqKj+jBxbPgr5iv6IPjLaE19r2a9gv7EzXQlGSu040YozX88dPpVd+/ANRkqep505/asi5FqbXNUeoD6IRRJRMnsvLTxd3HBuwGyzvDzmkG0B/ktOGgcc9Ai6JVJ3Rd7ZrLOAVDRpoVSNVgY15C2ekxaJi/1RJ6z/6/ktplgzT2269RaDnonJCT8trf9LyMWBUWCRJCzCowwgNaHYtLWNEPZ0vXT03Pf74c+mF515TtGZWWqV8zcMY4gJ4XTLUAR0AJHJEEHBEYy0iq/EayACY56yAaRtndwJj7yDTTyuaclHg464H7ldFy7mWo4dDNeRMuT8pFVyrX8z2yVQqp21Ve9hEk1yAAsfBrDh5UkUENM6vq/fGaa2bK/LK4OgcrwhYi9YIfTnOqHXBWSVcm3pEVwn/GH1Q99kmOhn75qZbbjabyO2bawY4dry9MZ2Xgc9e5RWUqlr5MQSI5L1vz1sDODp1PxPVz2S/5q1OEasGRbYatN8nTVXlT1HCuuQUaJINcEVjNqBj9m7dJNCnXGHtne3vbtUYX1W0SxGyDHucch1llN3h4dfVA2oMxinSuFpVt/YpV3f/ST2/9meDKIXTlTQ+U5SqdhVf4R6dy/azAw6fywx62DE3cCoZ4Kg19PlyOYC1IMQXyPWcrbhIVKmKhVRGOmq9xXHM+/0sbz4MmQ/6ntGnsvczFrYRFPQ2Db2ujJJAlA+hZ8ObqeHSOXG51SeCChYqMRne9/jJYh9QUg8CEuN/ihqw0Q35gKgyT734mvHz6yVwOiU853e2qnqDBJDC1BMnjhcXcJp5HM9KWPYcPp6OiE6zQ7kQV3QPlyzBzjnv42SM3nXXHSo/22JCMLq4esKbl1rlVSbPEVkYrXMDjuCws8it54I2C4uuV6Xs/uTL30qtEzu10RrSZCmZ+ySIFy9ZmnqknOgSvl7e4+MK3xu3XfeBMpwzpzutVGLRquXLjNO59pXX1PNBnSm10X7v937PPAZHFdY7qcRc49BqQwLIzFOlpDPoPF53W2BC90xkw+ls3kUBek148vECI0itdkbm+puhb4ZoFBWo9hqwrs65vKCvU1d+/LuUcwJCwVRAQA6rx3GhfIISFe9HNMAiWqbUvKBBJUEtCw6Ow/CLubAqJHnP2LF6vr07dqqKyasSfqdkzF9Jn/mf/02a0d6Wvvud70s7TkgTVMIWxYhRy/jhoQlBy1hRRQMvH+vtULvFWwAAIABJREFUnNYOFCj4vVwnhG8tb3I4A8pq/FtCezXaEfsxQJUlghYh7pAHlgNgtCqPIpSh7NLgiOMjNwOqlOk5Ce8oExmKNaIFEVLnuw7+vJJXeD/BBa8o0Q9qIBG7CRL8/+Ezf5A2K1QOF/e4wv50u4XCgYf23nvvTb/8K79uxst2ebW+861vao3vtyZldRq00RbBIV+EnjfurWVPjZGTAGN/5ozZabS8y10SuAek5OFZMw+xJkKGxLPSGyR43+zXKi3OnTFVpclaGRSFanSa3dUpD/LldNsD96Uzuw+kPQJG51XTvVXPRlEJgjyvqXlmm4DVQ7/5qdSivj3bXn5dvW42pOPae1AnwWnREMz+0MUxLozOKMVx18c+ntondwt0KAG/0uiGref35GDPnqbidbuhLLVQxVAPV6yxXySKcZ08rwEGoX/ivohwVHRL9txlZFe59dpzlnujNGDiCxWQbMBxaBSz1H1xnsp6z4p9uDGzsckAs5RBZAPEecxJoYPMQwrIgB5FlEPHYMhfVXMucjiOi+ZqSeNaZ42KjCIfceaUBS8wfi2CqP1ZLz1xThxvqiVhnPbJgB1JdIOCJDLuG2RcE2FtkOEIjapr5izlb3Qpj2CiVXNa9/iP0rpXn00XLSJa7akFUDZvPPdqydXehDP2g+tzryIF2Gdf8mznFZVwai/VofR8qs44/7Y7UveyFV5iV2dFNvA5JWxp2Ldj+440WWufXITX1knnCHwjv2bKy0s+0+vrlCMpeQC1GTwFpZfCJoCBej0rxUmgN1EW+P4HHzbAUSYXG7gzw90rwZURD9vrFeelc/HjGdkwgDsqLlIFC8DRJ2r0s9/+RpoxZbJ0pNgDAnM4IaBHWeQKR5zu2SvYMUU4AqULmUMZj9xDiyKZAQQuKQpxWU4D7I8TOscERU4ua//uEvDqVRUsKgdZ75OJraKL3aTKkbPNKfe5z/1jenXtmxojdYmW9xrmBXKCfDi89PR4IMfFZayvwzrN4eQp45SjcHOaKpnUe+5K+qM//r8lL0+mm1RcRvFRgUflvSnBeILYD0bj0/egVZErwblgd/TJZqBgDADEADXjmp1NjB3GMHllIgKms3r+u+6/X8nJc81bjzekdl+ajrFqrNXcGaOYUcGQdWmOoipYLyMcrCNsGMqxb5STj2ItOO36NHYDyjfh3iZNaE1vv7lORvV40U+nWtNiAEO9ciTcrnBqHY5Sog4LFi60dgA2R/r8tDqTb1mnQkACNGNy/qo5nyjRnNsmhFwwWWtSNr+yMw3qMO9ZoRIpucmasw7NwV7RpcYAOKTLGvQeSeNUqSIKSYQD2hcRjp7tW0VvP0LirkU4sPtO0VcknIT5gmzRIVVdTe7I9FARn5UrV6QDAsz7lXesCbKcr2nd3WkGOV1yQIxWNNTqW2X5H/K4nBfbHwbWqvkb1zv9h0pJm2+VCgsf2BAFVArw0sNVfb8axSiP5RIRujL5m5VcGDmlMB8yOcMgojjv0M3vtzvkveukP7xWPJTuTQ3BYZxXAxx0a72Sju/Zmi4pEWiSJlhrxviKnrzpAtb4s/pHuVeoHRhBFm7TCXsFQF5Z94b4+Mqz0KS1yYMzTQbCaK4pjw9Icry8A0QoLDoiod8jj+UJ9ekganAanj+1nWVMsshXrVwu5LnCksvM808yuu4Dbwkv83zkZNzYGCZEcNiShJvvm9+NfoN3Y2R9+uN/+IYiG0oW75iQVt96a5o1f6Gh+Ndeey29u3mLSvqd1UZVQ7GsZEiAxFM0TiHXxQvnK9G8W8+53oQ/wGSm/sab3C4w1aWNgjBgo+PZiWaEkdxo3qTswXaDFWDhY8szGMDJ3iczbbK3OgzPCJ1eueK7yNdSdCjw7Yw3KqIVboj5yyIaFSOZvzOnOL/HMaVwDMM3wEgZMbDrInSLyIjBp3wNu7v8TLbmnYOQDh3oUY351+SBOJ4+8fCDaaQUCkl8k7pnqWrLRKsaElGTUIb2nPpnPUC4R123Tsoabz4vPHFeMlF8YgnKEgTEPuW9eLbq83hyXaypWFdmIOUIhnez9Xmysc8laBmbKLtcVRLVefQRL6rS5Gfg/ssonIfGkRu5Pj3GsoEZL+cXc0ADrp2KBL711psCv3PNyJguY+Z3f+dfp//8J/8pvan3zwrYMg6ATKIfv/+Zz6Tbb787bVb5Z9b2008/lQ4KcNSLAtEq7+cIKXRKPDI3GOfsaYD6ZCWaYxw0qSThrKkywBTlBNTUycuT6a95RVV/mNGCyVR4uaDFAJwNKLMW4nCrgCLqYVdXmioFfvxoT7osENkqmTCCXDHd23glj8I7P6AqcNsU+Tgn2dAhWbLsljWW5Hj8NFxjKRWMCeYijxduVJO1tuZUqEB7cP7SVWn1nR9Jo6h6B+UuG/PVncF8m3lQa7Nf95xOyRoecJRG5/VfzCuiMBxqAYGt8yxna4FyfBbnPSvKWEUX5L1We833AxxxvlKPxb6I8wynl8pr/FMAB99nPUCCrE0a94IRvuYNdJgrhkG5bIDjmLypJLUiBJDpAAeoH1YJyXIq3AiGejNKxxDBoOcM9JkjKhl9QJSROhm09C8aKyMHb34LTcVk3I/v6BLgoELVZCUU44xqSa8+/sO07pVn1UPG6U4+zEQ7JG+NBpsjBJR11fs4ZOx29Y/iIRxLhSnk1LkMlMxItO+lNFYOtUV33C3AsTwXkZAOlmGDU4qCI9tkKLKvMa6gOlIxqE/dlK/J0NqjnlCnRCOBvtQ+aUoaUNGHg2rORpVF9gC0zwZrcCigpWjyZHmHl69cLe/9fKf3ZjqYVQmq6ASnrvIv6FROuXVPbcW4yjqHuUF0AThI7O2XDn/ia1+x/C9yK0bkiD06zZL/FVHG0RMyzyPkGrOch1Gv+8VzDU2Ze2Sd9PWpwIX+u6J9N1oOwmMnZFjyOwagLMpTyjdYtmqhgMKHjKo1bvzE9Mwz69If/59/IUZFW5rTPcPoZpbQr7VBdIViIIN6z0pq42zQv/FtTen+B+6W41R9SojMqOHcl776ePr6N59Mt6jgxjjZQedOn5NMrBfAmajqX8qN0f1RdIMqVWcEMjySJoCX+xt5k0E3QCt7VffRqDV3Tfd6THN59wMPpjnzFpjet+IkWQZUFpK94c4vkzwZZMRaLOcu5Bo2WtDjGGtofa+8/IocxOoGrnuEus6+adUaU0Vho9jOEl28c/Z8e5a9qvg1Vs4ZqwCXX9Bzp6msbqccy+wrY0VoXk4oh/Xd19enc8oHIX/WFgvrgugBeyVHE9jYYRvYgNgDIKOZFwCHn++adBd9ODplR/VoTMeIek/fmEY5vzvoX6XIFYCDYg/oqvOi3h7ZvV1J7YdSv+zIA4p8sw9PinrJGrT9+IGAoyGtFuDoOXkm7VYOxwjNPzSuabNmGeAgh2O0CkGYS/jnABwxH7VYoASVtqdqAUftFyqzkH/5WQCHGX55cbuQxzjx0M4HCfbyerWAI5+goqh8gCuqvfJVN1zoqeHXjJc17iFZR0bHwPGedGr7O2muqknhJRoUh4/vgcijayfnxph2wwKj00NoVKB4Wot6j7iPo3U8CmPRzKlppMq/nTypyjkYg0qS6lSobNbM6eZJpRskdcoJv55SS/nzMg4oJ3dZCmLBwkVptTwLjUY/kjcCjzMAQ8IbQRWdSI33XixshDmVbjA8QdmUyuR+8Uo1UJu/YVz6Pz7/lXR1dL1FLRYosnGbGv91KLfisBTaP6hJ3zaF5fpoMEWIV4qJEnuNolxNlfH12CMPyyDrSt+UV36PenZQTq5VVS1IzpumZLm5c+d4yFybFSEC6GDM+DuqgXifjCyI7Kcn2fKK5+E7xoY0T5mXSbT/8nepWmVGqglND/Px8qZYCCY/FqFhxl42skqjIqIRdi3z4rnBPNTb7/dViVzk9RPcXAQ5z2hGRH5uE4Jcr1iLdOu1RHXoVooynZIwaZTRPFJjNEYeBvi4siu8iWMWTiXQwYtI5RH6sfC8lzSvAAQrZqCQ6yBKMpcNjrG2qAfrND9fPKM/L959za0El40p3o+sgEi0w5CNZP9QtHyPHBbzxmRgVQvCar3/FcCjbwVA8bmqevw5xmvre7dZXxvVuWZtjNV6Xqv9BccWTikhYMZ4gtbeX/31X1vEI8pYYnyjsO+//4H027/zu2ZgPfPMT9KPfvQDVVs5rlKRqsEv0HFFY2jyXktp9IhBK6HZqX3AG4dPnNW8ygMnA/9YzyFr5NUgJe9z6mui1liNCIevUby/7rGtKBrGjaiRAY6BNEfRqV45HC4rP2t881h5I8XZxnuthEY63F7V/Ozae0AVaI5bPgdeSuQQJT4JteOFwwuKRLAdUNlXGjuolXqfxNAG7fk7H3osjRPVA2VSobOVYnKYpHF/yppXoXCG/WjYL1XfrBhtxf1+wFcqz1XK9RJwxP6tAIAa+X8j/TVkXgDTeU3H+htOj8Rn5T2X+8M+N7BejR6V3wmHCbNjBDz2upngufS3JVZTKYkcjsiqGTTAcVTymRKlcb2y1wAy3gxZyjoDdDVPDaqoOEMGORXYdmsNbZezo04GI55/SrjzfTO6tJ7oLt6ppPHOqTP0+yTlDDWn138gStXaZ1OfDNSSveD9Plx/myHO83KE1nrsW+hcTAPP1y7wfEYef/Yn0Vnb4wIx9TKslqks7gxVqUKWXRZti0IWHgUVz1/G1CtrX3FKloxYi+bAHFBJ9I1vPJfWrJye7lAu4qFjV9LBU4Np85YtMtDkJTTQJXlDVSgZllSWXK48rqVLl6cJykvAqWcGY5Y1tg3yminXUsw/H0ERAgiZjkC3ePk6i0BZwQ2NY7/u96eSMZ3yhF/VHFC5KnJqKPt7XnKfjYoehi5lFLVM5eTZzPEiGQhDwAi7AlaXdQwR2FEKyZ4dVBnwrgmSE+OMOkNiN2yDpvamdIvGgaqYOF16j59Lf/vfvmXnXqr8TyIoGO30yJg9e6ocFccMUFDB8JxyKZC7Y1UKn1L9PAf2B6WTDx89m55/6c00Q9Q4sa1Sq4zwKaKD01OslbwCgSP0DxWwLijChA0T+ZjknAKELb8QQEWunMZLhFcz5s9rbo7LqXn7PfekFStXKTJNppD2AQnUOVSKTohIfOREsMatD0dhO5ZOCtNR5MMUeoSE+107d6Wfrl1bWZ9E3MfK5mvQuM6c0m5d03svUU6XnBQl0mtJUHYWe4J9slSlm4k6NEs2u3NME6lxg1L1rkqyn1WOEc0iiXqYrUG0zsrYR0PpYUSpbxC3SR1pmUN8kvQAdMRDoniNEBWWJoQt0gcdAs1TumepsMNM2WQCHDr2rBy+R1WJ7owcmBcEyHdoXaCkjmtdmJ1ldpBf2/L7DIS4jQTqx9nWKj1yi/bHQeVDbTskapbGq0nU7qkzZ6QZKgFM9/hRsmmjg0fsiwqYqnk0s4mz0/hGsr0EIwY4YhLjC6UhUQrwGxn3tYLZnj0bgfn5h9zLEGU5BJgMveWKUvkgLZU/ZwFUrpsXqSeCugy10rRsA1UQ2r9hfZrXMU60Khn08iAjTGmUw7NHNSgMQjYZ+Qgo7gsyAC/K07Bh89a0buM7EjLK+VBDnHHUTVa4rl8bupfENgGF0TpXu4ylZm1U/uY8hFsJdfYPXBY4gOspKlf7+HTrrTdXrs2axHAk8Y/nR7mUhnMY9FaOF6CUa3/HpvPmaVxPFCclkP7Ntx9Pe3svpNlKBL//oYfTMjUKY5FufPut9OUvfzmdVTgOgYfRibFP5Q7Kw01QGcN777nbGjt9RQqQDupw6hFSjMejjzxoHg/CqSiJAJkuzx3hm0A3+zaDDjPhvJSuGft5jvhO/G7hdgx6oWyr9KBzRAdyPy6DDH6GhzcD3NgUtRugomwQDhloxJp1SkA1hOtUn/DUIPCycjW6jwMU804CCHWv8bJntufNvH/uVccDHJya44AKIU0uC96Xcm8FqLTzyxM/ONCXTitPwapHyaNCBRK6py4S1a1BYd4jCulTkchBmpd8dLniHnbvOOqgKrqphzeIkpnWmFGCmOpkNq463urv6xUgknKadPd16pBHkgxgGUfXn4dXcMrjc7yiJoYBLJl6FM9fEVyOQ+xVjgP3j/J6/vkXDdxhIK1YujAtFVjesmVzeubZ5yxxceHs7tSkPbZAHOQNaua0UU02Zyrx7VO/8Sn16XhdUY51MkIuWddZyl5fUONDVf9UGciGdPtNC9JH771TjZz60hPPv5o27z9hYPv2FUvSlnfeMwcEgGIINRQ5Aq3CDChPHg6DknEw6hrhcls7UYUFA+2iNSZsERA6IlrieHlEOyY0i8owMU3S3qeKC/Nx8PAxGVOqs36qV04JopzkxcrBoP8wCAEleD4xHNyBk0FaNp5QOITVz8upseL2D6XFMkpGyWNGCN/iLcMAjloQVTsXEeGIPT1EF9jBvtdvZORfd77Kbrl+3ms+GvInlKryXm+kn97veiXAiOcZoghrgEvcwHDP5ko9G7F5v5fjUOpJp1ANBRyWF5ZBiuU4ARpYX8gP5XC88PWvp5OiT5wSRaq657zxWjgGSNRFuJK/QBUo6DSTVXEQwEFRkp0qs1onxxEeeTyWUBObafxHDkdHZ5osj2bXlBnqNN6Vxuj99T96Ir3+0tOpX9F5qEAxRl4O1nnh5niBPmpOOwdLpq9kbFkhDX3mTdJIJq4WusAQq1PUfKmSxmcuWWJyZoyqtJUdvcnZ2rtnT1orQ9E84OgH3UedrrN107r0y5+4N+0Ry2DLjsPKTRlnPR6si3YGHOQvUMJ90eL5adGSZdbMjApYloDNHJgMq67V0gYJGVZxREle4FHGiecz7fmfgEIMUqJN5+XMeENRVJqKHlfkoVPRHUqttorWiOw9Kro15U/b9Dk68prmqFWsARw8RK6IThEdIAfHqn1BmSaaoWFta29JynpIV5QAP0s8fjydu3duszmYPG1K2iPHxIGDxyTDJ+h6TWrOu13R0QOpW5+NuErzSNktWlBLlsxMa9YsNYP0wMFDVoSC9UivDgxkvPTcD7rl8NHetHXbvjRdfYxaBECmyRnTqsgXvUPolYLdgt63Qjq696MnTqczsnXILbNeKOhW04vOXDA5r2swxxC1z2pdLVTVp9vvvEtlgKnIJ/lpXd9d/sdehGoVzirTaci8iKbl+auCw5K6qtLLljcqOamx3PD2hvSSSqPbfRDR1XyeOnFYwE4OWVFcx7aM17HK2zO9LCeydCH23/z5C7w0sZ7bGjNmmvY1raNeJeFve2t9Ok30ULrXmsYajnBbB2qf0fhrdJrtpSxQouiE65ZrinA0qpt4ZzomADdKBYbqNZ8AjnZRviZnwNGi9zj8rMr1Hlb/lxPqg3ZF9uOOre+ZLXFc+tCxRVWpBuAw9gDXNntMY6To1YdUgOWg7Llth5R8Tn6X9t506ckZyuPokI3xTwEctU7aUoAPkbNKWrT7KYVk6QEuv1jr3SkF/FDB7CFJC1kWnrg4vnaz116/VtiXuvL9FJMDjmp0xQSJAQ7+zwX6qIvn0tb1r6Q5HaI7yRtizc8Q+FrckXDNcVa7W5sF4eiGpVnOaee+Q9Zv45pVtbmWpktg4xU4dFBNyHLnTVAzDd4IjdUTrqOrqM5ppfEsnMhexJC7IrBxk/jbMy33wcqN4oWlooABjyolIozoKCMaQpI8kKgSQdJdjDGUkGYBjhc3bU3PbHgvzZ47O92pPhuztKEmiOa1fdvW9CVFOGgwRNk7oiJWUlBCiAoWk1Xp4pGHHzDu74+fekY0sOMSokfsHhE4c+fMshK5jDcejTKyEAaoeQcMIGQFZkrKczhMEGQBEuvBIyVQyGiQ49XBbK8wj9l7zznZZLa28r9YPyUKj0UeSibWbnB6429+Ri6Hj7F73aN6EvfK76yBEKRhkMdai+ubsV+z/mzt5j1g9BcAQBZicW8xXg7CpGSldfZtey81atj6FX3as2d7umX1mvSwku6+/73H01XNUYOSK0dLISBpYm2Um75qoAEKXNGaILeFI0BL5YsiKsV9sxe4twhRe5lYuNJeurZi5Jq88HXgotSfybYZyt2MN/ZL/lkzz7V7uJQHhLAPiVq0fv1bNv/QQGbPkuLUWhuvdbtzl4yOzZvSXvG9t219V+Hh5aIItKWnXlJjJ+2/1atW2XOh/GfP6rbOqifVofXcqeNpydzJadaU5nTvLUtVOWhken3jrvTyhp3pzIASx6VkmmWwHJSxRpSPVcCqNapivLLwtj3I3szHANgjwuHrqupRTeLkT5UX+bwoUeeloAEZN69aljoF6EfLE0K57F4laO5Wx2KqDJ04229NveiUjicYh8N4GYgtekazLnVVLy9McrtZ/HZ3VmZaP6nmQ8WqOx9+ODWPn2QhfGqqDynTniMcvxDgyGDDl/dwbiUftH/qZ+UaIcJR3qs9r0UWfK/+vNcpHSLx/QAkw+mm2vNXjCO/8hAsF+eLvW17U8eYea558HXjEY5KBASjOQMOKpmRNH6oZ795pMv7IRrgxSUclOOJt5p1Muhb5fSaqZLqV6+pH8f+I2mLunfXC3DEXrZcCRmN7Ce6i3dhzEzrFvhQhTYBjrefejq98NT3Ey35LIaRjUDTRTnSa7RP/WdSPNOO3BmRxyHvc5wZRDc4Hu+3JZA3jU0r7nswzRKliiIbVFmiAqEnzasnhTz57P3169cb6LCKkDofDdeO9OwTNaZXXt2+dFnFWSYrMnNFSJ3cKIuWwvMXcJu3YG5asGh+mqgIDjRJjKwxWv+MW2mkhiwMGit/s9dw4pnhDK0JoILHPusvTxoX4CA3kei25ua5bys/UmM8kHM46btEFITGhGeV4wCNjeiyJZFrv7YoqoqMtRK8ei5K2QI0uHej/1hOxIk0d8HMNH/F3HTRpsHzMEiOf/nll+TcbJEcnKTGh12iee9WadqT6a239ynv41Saq3L8gxdxPGi8lTc4f/7k9MlffTg1yai9LFryocMndMJRKqqxIW2VsYodYOvzqgCHejLQZ2vx3PnmHKFqJnlBYwVWSewHZFF0ZPt2VdUjL1GAjygX92XdxtF7OYJjTkLGTvff3KSS/lp7J/SsnfKi361u4+wYAAfUbq+mWAUczCuvyt7OUdZa3V7Kh9jPFBVBF1CeGUcq1QppEHuu10EVPTYYXyI65A1R5cwBDvSw0Wnh4kWizHdYDkcwLII1ga1HWdwdb7+pSMcRA8zmeDK7xO+GuXcANXQ/VGSCjbU/n+1rHTuppcFySnol80epcS8MBgMcyj/qUnSDCAfFHtiCRDiO7CHCcSxdkvN7qyo1EuFn7r0KVZGLlp0DAX6s4aAOaRWLZrUiOMdV4GGb5pziIvUCydPkkJ4p+rJRqjT/uNQYA9NxWb7XymB/EH/4WsBRq1tCHg6hVJWCtbxIrdIowUkMZhgjfqwrghJwlMbZjYT6jbxEYbCVi2y438sO4nEN41rb5IoLr8k5sHFdmqwKUm1yd16UF3mMUCUIACDg3hpPLEPgnFDYlM6eCG08AYeU2f/jp59Vd0d4lXXyVjakZRJyhCV7RMVAYJCT0aca3CRyws8eIz46HiMoEhd0HJEAGrC0KtS6eOFc9Q1YYjzLSEDlucoGT6EI+YmAJMIQFCZf1g7uELwWyszRA4BOgwzSd3XP33z+NYVXZ6VFS5elNbfdrkXVLm/SrvRHf/RHFsomd4VNiuCvlzHbKDrYlGmT02PKO5ih8mzf+u73rTv5u1u3Kvw31TjmbcpRWSkaGJSX6KwaC4/xsufBOGLZ5o1JRAZ+MGsBhYkHwRC4GU6eU+GGBBW3PJSJl93ocehVBFMGHvbMlqdT9cbVrlMbO/7Lx8QYRn5DGOqMXdC7jNKlc8NH3qRmcxvUGX6hksfmzFETISmM6EGBQi3Xfu3eqQjREnDjwcyGP9cOoFMFaL5nAFcY1AdVMvWMhMk58V8fe/C+dOvypenF555XqF1FC2QU16l6FREj867kxPhSMBuAqTHMuE84vZcUuvcEPC9PGcfFdyJ/yQBHPjffrSruoTQoaIMBNsJBwKMHf9qbKmboyU/bkw5oQkDzN3zuN954S9G0g16iT6+l8oouX7HCerngzT0hwfv44z82xTlK3ryLShw9pbrw6CoogDMlPB968CHjdb/03LNSyqqwpsotK+ZNTlPb1K9jvKglUoRv7jycdh6TYSTaxlJVh9u9W/1l5A3Dq2oRDHKjYv4sVOfgmfEYk5P/3Ph0Z0YYXjH33Huj6FzTFZ4/LPolof0JAvNrli9WlANv9ICVAz6mfiIH5TU7okS+kwIc/dZ1WAUqoLtp/qZK6RBqv0bEiL2RSzJX5Gsex0GNzUV5voiI3CLjbtqchVYCmHr4V6q2uc330JBHVZqGHLd5fh9KVXjq3g9QlHviA2X3+4CWfy7AUa7n+P0XARzlvFcNJka7CjgsYZz5ypFTk0EBOMxBo7K4Kvt8RJUAz9DYMm8mk6Faj+QP8Ls1k5ORctUadqoHhSIccyWzr8nDvVUFCd4VBbZOcr1OIBraLZx/AAcGGZQqAAe5DuNkuNbLoHxLgOOnz/44DeTiDTYeRPQooYyTKQpvIJNxtmX55evfDcYw5AEc4XwBFOFEGiujd8k9H03zlFth+WOctwAt5JFQtp3vvaGu4088+WQ6S8dsHD5aw73KS6FSD1EbaxhLJS3Jf+umrXGbJ2Np4aIFooaowawG10pf6/z1Mu6DflrOd7lu4/egpwLguA/Lx0CPse805jgp0G103L4sR9DGF563ktqjNLZoOnJJrtIIVv9R7pf745yUx8UxOEaGHAas6zSBGvQ1TiCJFqhQfZJhPft3yfCbnNbcuTJdHq3KSL396Wz/YFr70/X6rCd9WLTPfhWlmSYK97IVy1T69eX0hS/8UH9PSy1iapCQPlbGM+J2XIuopg/enjqnqbfX5VGKEO8QmFtv3nmvHDlcfdqBAAAgAElEQVRoJX7HjmmUI2e3dP/otHT2AgO/LeS1GsWazucCq/ob3UtJXBbloGwa0+F6D12Is5M1iYzESUuJ/IuKavDM5yiAIirWeMnmu1RJz3uBaB8o9wfbI2wu5sdyUtHbIXetclc1olvusVKmYBtFZcwGKEF6Pu7hDRXGeV46E5lpykYyklOzrki6R96Pkx5dsmKpFWYhQmel+AFQkvlWPAa2gL50Rs7Z3Zs2pDOS1WNGCfgDm/K694i3F0oZznau0PSzb8ZtIlEQBcTHyTF9AdrimAbLsSL3ZoLobAY4ZqhXjv4GcPRKjx0V4DgtStVFUaq2bdpse4EcDuzASsVM9LpkhVVazMCGPUHvtGYB5jXK4TgpWttWUapGGqWqVdeZoSpVc8XK6bA5KwFHreweIvMz4KjYeNlh6+66YfRK5HDcSNB+kKKoIhk3CP2ff8uMl8LgKkFHrTK6zlgMScvP0mgrjJ7yHDbxOfQW92xc03xPY7WLjm3fnBoGzphg7lcfCWqXS7TYxLi3SYhdG+OIEOyObduVpzA1LVGCNMboaUUtXlH5233yvl4V6m8S4FglsDBKfPAzClmeUZIVZeLwbPTTyRiqE5tPi5aShkYzMeqLvMta9EvnzUn3fuQu2wTwNpE6PGZwWsPwCyM86DBsrKrgFM2Lc2ejMjzUjAUl4AZ0vv/yBXVkTmPVn2BZuvnW27SxVpuHZdeu7elv/uqvrZIDQ9xP2T4JjGZtuCYJ9YnyxD4iL+l0JU99W4DjR088qWPPyms8y8DXPN0/ioV8DhqyGSffFKkDo4oXMRKQrRqL7l3l8FwQezTHvXVOTTLOYTZESYKKSBvnNf5o7uTKGg9gVSZHlxs91kC8Z9fWi+Pp+Bql9vD8WdfrECx4KVCuuq8f/uDHVsKPKAcc1skKfc5T6bhOCc7RKjVovT9yPoKvRZ6JnA6nF+RNUNkL4W2Ie4tcHTf8q3QvFH2vKmGsFX1o357dllz5e//2d9NqUYu+9IW/U9fe9tTQLu61GnwRSTM5yn2bx9fP4+NZLf0blouBaRkokcMBbYHvOPiyleVC1E9g5w7KlilJPZePabXPSWW/RYRH4xnnMgWRDyhlTAAOB0guMDzvZ2x68YUXTZlRFYU+L3ffda/oAYsl/NlrJ1VF6kB6QcdsFJVKlT9liIiaoO+1tKqjvaIJC1V6c6byi3YpEXXThrfSGYWixwiYzJ2iJlf6N1e9aI6f6Uuvbd6djp29pKhDe+oUTW3vHpUVxbNK1EjzH5SKytwC5vN4WHWgDKDguZt9XgFQePu0r8Up75bXjfLIh8WpR8FP0L6apoaQLcpgbJZiJMJxRobGIdVFPyMD67TKZ58+q542Ag7syYniWk9V4uBFIn92nWrukc2CLyoDQiT8EhnhraW33p7mrhRVs1HeOkVS6MtRdRRdDzhqDbDhAEep7MsqVTcyAmJd+Phdr4Di89LRVH4nfi8BRxl9/6DvDaf4417C2cDfAQ6GM0Jv5Kmr3Ketb//PPII2zv5pfDeSxr0SHHawU0n42yPdDgGdUkUfjm+mw/Lq07eBs3slPueHWy4HHcQFIlhPFBkhT2ic1ti8mQIcIv68J8Dxzu49inA0mnHLvoKORRUnAEf7xMmpg6RY0WU7FKGvlxxf/8TT6ZXnn0r98gJHvwaTKTwHJcq5d4ARdMMisuTz4XRDXiFXcRaQa8XrgkBBvWi6i+XdnqdIrUf8oxKWN0W0CAwOOqNBXbY+O08JBPUqH8Ry3bR8DGgbXdEdLB71TsY7JydhkfZ9o4xGm+Ms06CEAhJKncSXgs3gB7vzI9axVcfNk2iOKIq4MI4kKOsnXduvKcJxYNNbac5UOX8o5nDVK4hZvweL3gMkzItmTfQuDIpCdc0p217ZiH4lKvWrBsI4IIka9alc+hkVoRm8fF4JvNI1qxel3UqO37xlT3pHsuqc5MGUzrbULeOQsuvIl4OHTqW9e4+KltNlABTKJXJLbCyV+R+tiI+KvKxckI6IAvXO5u3psBKFcVIxj0SGsH1OnVDSseTNvXfcbh5waFLQdynH7sOjxo3yxNfJEH1ny3sGnsgvBLTgaMIx4mKIBHwvImNOURm41mRRa48IR7McnR9W927QNo4WbB0ibqzNYJiMkvMn9qjPo6+v8jWcnmcPcw4csoBX1hMOWBpJHhW9EKdTr9ZjMBWMKq/O3kR5OqQzkJp0fGfezU7ln4EyaK2oQvVdow/GVvXBkA04Wl3UXbG5s9QBR16XFm0IvZflXrZjIThVvqaPJsj53akyvCrbkwZlV7bqnsZqDU+QU7FLYKNLpaup0AhA65UeO06EQ8UE+gU43tvyrp2L8tlwv5ELQd++lPV0KdPYoszvimVL0ynN97vkcECp0hxMk57tnrtA+6hTQDCqVA3NgXY1bS7Cio0f8xL2Ttin1etW5b7px58FcAwX0Ri6BBhfNqxPQGlY2OTlg2vpJsMtongv1tgHKZU43q5JEo8tfJ9UIz1ooVAb6czBvenqif1psUAEvTSs1JqOt3r6Ggg2zRn4iKI9UPObTsVrlKzap2QnOJgnjp9UGHKHPJDn1OzvWlokvluLDPMLSvyGi9knQ+Gs6AyUJTyln/3iKVLJ4Yo2AnzAZkU6zGssWsR4GRv3fOhWC1vCp2RjsEa9oo/TJaJMKRspIgZe39sXgX1uHnwXlHgVaCBkQo/kQN3bKSXC/se//FI6J6tm9Zrl6aFHHlP3zJUyetpV4/xA+m9/9TeigvXYpnZjHsWkVveK3HQpAfHXfu3XTVB/9RvftlKkK+Rhh685XR2d8QY4n3NkxRMdCVyADjdSUajytmAUm+CXV4BkQ90/hp2XQEX4exWU8LryeXQhtyWeJY4JpaAFmRBwD0OU2S0FUWmYebjPV1REkmhYZOOo+zcqXM6VQbDg8diwYZNK7O0RVcG7vDP20XgLT8oMKXeiHihW5gJPCJEqDHHC1uHZrzViAhxGudrgK4cBVAnl69noP7FOtdb37tqVfvWXPp5GqqDAoUM91jl2XOcU1etus8oppl5NYbrXsHbTcw9w/CseuxpAEl12K7Xa86bCq2NRpkxtc7DmaxAvWtbTQ/Z7zFfkwmR5bGcsx4LxMbpdNkQtiqV7PycP/0Z1hKXbKx3Dp0jg/rt/+3sykibYOY4ePSgg+IP0uvI09qvCCMmyl1X2sFFKa8rUzjRLEblVol+tUNOmp58UL/2Vl9J5hdFb60elrrYGgY52Axh7D59OOw6elhdOZaAV6j8gXvT/Q9t7RtmZXteZLzKqABRyzrEj2BEd2cykyFaglaWxLK+ZP+Mfs2YtSyP5x8zYWvaP8cgeWZRMibRIiZRM2SQ755wTuhtAowMaOedcKOQ4+9nnPfd+dVFotryWqgmicMMX3u+8J+6zz2llfYA45B7jGnNyrO+jKiUnJyJOs71xkqAGjAQiDswEaRgsWbpWivyEkhAHhPk+q+uE8WXalPFmz5KC0N5Q0CHje0TB/DEZ5V7pkcPSMUcVdLDWDOAcraA+CRmQ32aQTbwYSR5VDf2cta7aT/NFRHHVbZ8tXYJf2P5VfVGlpbUf6qO+LCDw65+yabwZcHQGFnn8fP4ZWDcrcT9LxxNwRCDclqFPOk/zniKGjkpqv9frw4zryWC7ebX9f+d8GZik3qlCHeGG9191vGs0dlnAUQPGXAOcFLLIMcTPyF6J03kFHP9dDHfQoSrg0Hc8ExObgF2rfUT0CxFtnpdTR5fOGPDn86UTNDzsQ7HXvKOGUircOMjMkwIq26Vs8jhlM4HjTJknuKH2CsNZh0qXv/PEM2X5y8+qwTfw/TnriWrMUKrStq/BqJVsy3l/+P25Np6no2vFkYvmcFWPGTwne/SZL32lLJD9QfdnQiL1savr0Lnrx/pGuuyIGmlhRDokm0OSy/Bn/ZCF5jOZCMnZGoarQpBBoOQEYmR96V9pfz70VpO0Ip90OJvATttELeGz0IPDZHI58nLQDL06e7JseudNVzpAMgwdEZltSCuwf+fOn1Z1QJliJaxgFBo6Yoxm5QwylTcBFcEiFQUpHOHx5bxrrc7KXpOnOnHqmJItgsONV5VE1/7BhxsVKIjYAupVVcCYVj5PsLI1YtMbLD9mkuaq9B4VwQDXjzQQICngmarkxjQlN8ZNGl0O6v09qqCelg4CXkWPGvd1SGxb2L/JPePVwDxWDqeqyDx/3UuXfJZ0wuk/IWG6VtOtD4rhiCoAD5HnC3rD81mkBz0bCRtNVUL7AOjSSB2XCscIJYSW3XaH0SEM6UUGSFqSWMog0uxVzeQEEwjZwo2oI/VNU28keoHPkhzEB6LBHTQGsPD08+xvAOlTkpNrpzqD3wThjvd4hdFhVj07rIF+6BNT2u71a8thJaSHDhblVcuztYrxP0lae7Cj4xCHYf0UCYFNBhx8ZsLo4WWWBi4ek694Ws91rBrERwpJAexxqgKOyfp7kvbSBZ3gmPo5D20RBPjgPg+aXC30BfsTJA4JpYQO4gWT/I4kSP1B/+n+0BO3CJlyUGQFa3buNbEIfSMzRCIxb+ESJyCGQalunXalgOPyBFJTnzdvmHVpPrtB69ev77cibQegfbL8wicHHu2+DU4YRrD+0b+bwUYzIMnPdh770wYceQ4LpY1CzTRp46IkhgyR0CgC3PnRqjJbG7hHeEjjO/WTZVMFXRZQIBsfahAXTsbn777HGcaTCjj2q2kXvn+atWCaYjLjrBlTjU8l0GDDMim1T7i4Ewo0jjG9Em50RatdNO6h8KHBJGuvLC0Y7oUqgUZ1IZQjDjBUtlRdEHSk0jSb2vyUPT3sptL65Vry9yFVXsxeJGXNH9YDZYah2qNS7Pfve7zsUrDUM7a7/Mb/9DvCdP66ezuocPyHf//HZddOcZ3ruKnMCYgmaV7EUuEZb5fT9t7q1eUV9azs1RrceccyfW+jMknXmtmKgAPlggOOAvJEb4Iq3UMqeGeKmepKwyNKyhjmzAJGgBVVgvDgeO5IXvQ7QPuLkg0RTiNipVHhVCnoRPdkwAJ32MzmxndzQGJkQtqyGuXbyMzxh+s+KuX83HMvGouLYY/hcsFGxfpyTtaLv2mymjNnpvtwaLYnE2nqSlcX4trzGjv3Vga9Vgw4E/X4GF+UJhmWk1KG+8TW1AXPuGSMa4dqkKwEmFlq0HEPnA9Zit6XzDhkxoZmda6Z8+A0uEelni/hEXn/beXPxPeA62UglPsVObHh7OhHSWVjpwrnqAZ6fq71QWZzff47KifBUtKrygPD/qCTNvuUhk/efvtnLVfd2ru9ygref9/95eWXX9b+PK59JXnS98cIh8p8mEWicv6mZlGclEJeueLd8tZrL4oZ6rgyOyJxGDOyTFfvBFNzjx4/V46c0DnliE1TMPPma8sNhRhRdUOrkoMOsx6Jno3cr+zl1D0ZcLSyrvrcecHWxus8M5V53bN/r8reR5wZBKwF1Itr4DlhDIdLPxDonpDeoNpxWA7KQUFImLMzX4kNphRnoN2SEe8BMr417iHYqFERDsAcNZvOXXpzGavqyBCx0gx25jCsYpi8dtpwoIyhn3PwYV1m7EPX5pNu/z1QEHClwKAZpDQdh+bn0yZEwBFr37QrTVlrRYMNZ+WTzp3Hi4Dkcn2RQUHTVjXP37KJXsn2Wobcx5W1HHInkNpOcDPgYBCck006BJWDi+rhcNP4frGlqRmUZ+WgkplAVDl0HFe7oVrXa2dVuRsi+YcSd4lYicaPn1xWfriuLFf2c6RsGrJF1jlmYggGLN0/EVrc+fPLpJmzNINmqhxCzb14/Ony1kvPlNMMysTWEOjQ1+dqTMiLkyJIkSse7XumAdoOJjJYYbGcj4oFmXDmhVxURp/BfwvFUuQqHMm+utdCP0aQw15CPxFgEDiDp0/9xPFJDHFdJAGzMZ1ESqu5F7vpBFPYC4I57BS6hGuKc4bdSdhXylEGTQR3SU3v56inQDWAgIjgi0b8wWKe27LyXVObAuUkqOI6tqjxHbt1TqiFbjECuYnY1fzhJpzBNlDRp7LswEvHJgVH9ZYeAK73gn7nHk6ocntQFMNn6FfxJ9X34TkeSrDonsZpbYB70UPRpwSFCVnwgbQGUJpDEjBORALHTx7z3KjhCiCOy0dhpgPXxUDF4cqqA7szQYvsRzf0yWKmgomTbDnrFkkM5mCgDqobq5NQTUEO6O2gGm77jMMuvdElenHDsmRndiuooWl8qPT3DUJYwPB4kcnYDFGsfhfU54Y+16GLLa1yhYCjtX/7JQ7aSAHWL+yKfCqC+lqV43X3+MlJh+a/T8mglCPLtC6B5vGUGftmClxYH/oA925ShUFsg/Rw5OwOf4l9z0XxfQJT96siPI0eL32AxJ93E8GJfhvXPbTMFEV+n14/oyCmRxWhkUq05awcAo6JVDh03X2a1XFQFY5DmgdyRsmxNSJRofLGvdDflygdV57qmIRWEtG++IUySp+/Y9mt5ZACz/flzw6WboAJcea8+WX2vEWyodNdySJBBfyssc1r7BT7vlO3ttVuGIa2fggD1bIxVwo48qBNY3ClgKMmP3ySlnPFRfHAnSHoX/UYKODIUMxYb2/y+ryqkWkJYOuXcFARBBbYygWlzuf1NIc4iieBcKzsWr2yfGaOhm71HRbby2izJIRyvKhM9nvltjvvELZ6nMtvq4Tbv33ZbeWInHQoNWnmBgvoSajaWES2bKbBQy9KKSrAOK7NrooG/RlnpRiOq1R1XALdrWBjlJR7l8qaZDLYyKflpI+TU3rrrTfquhn0E4oSJdilbAgsGyghMvZJv5rl8PwbpRlVEBhrtAlqJhQBxmkbq/tASeyUsdp78mJ58e3VZa3YPYYIe3K3KHGX3X5nmasm3E3Kmj/zxNNyrg8riIJmEdhQt+cSXLVkYblKkBTOs/ydt8tLr7wueNkc4S2jNI2zCiwJPHHAoZSpQwlXo4qDFM2K+sPm0/WAQSfQGyTHh2dGkJONyOHctZ15Gy0dlbVpRs48s1QkBBg09GbWPo1MNi+zUVJe2858vBbQgOihMCtWLe8TVHTLcX3qqWecaSczZrerynDLIHnDRbNZZP1POeM/RRTLV199lYbIzfH9YRxj3kVsQmfxq2QTODSZn5pBvWuCrKWVEpCDgM7ZIIMv1TrALe51xLjUrDp2O7N9OeMk9zGKzoGDM4DBeMM5uX5npOqzawUb7Nla/resYVQwiDhFNUCIrHEGS5croapvWwooMsM1mxzeu9+LoZZMW2fA0aWyYsVK47nnKQt71113a0bNMsnSEDU97hbd4SvlQ+1RmKqO4JBpH8H0Am6XqtvkWTPLr//qr5ZLOuZzzz9TDu7dWRaLn3609uFYMeVAkctQskNiBTkjmAPl9/2qGm1SNQvjy5wey1Z95uy3VlClq2xlTp3wrfTbfkbhKAWHPImFs2WegtHBWu/dKsXvOXJQzaUEaESgQhloL1DSH6+s3yQN1xouZUV2kAGhB8VURSM5zhZ/Bjkg6e8gudJBsI7Rrwqe5vCE+c2RAZk0d2GZoOFRI3X8IYORZT55ecDRDGKahuQfK+Do1P9XsjH5uROCqF5u4GJPNQOXy21EvHKlwKNpzzIIaH4+Avn2eTqPz3uuNNc3Wnv40wYcel4wAGXA4b0lkoFXf3pfOSC5PSJnEygF/iFzpSBF8fXoe8i7K74KOM7LcZys/XLV/JmyOePKB+s3l9c1ETkCDmhx0ccEHIJUKds8QYNgp0o+pkqnQ5E+UhjyFU8/rx6OJ8sJAo4q27l/2RPcZGaR3faejlMjwIokS3tYJpnr3NtDVIm8noDjhhsN/Ym15ThyhA150kwH6Tj2NVAsmn6Z58GguVzX1FlZ5ctAA/ZHKipOQrEXK+w4qLO1xgwFJHNM0MFsqEaA2HymrQDRDlJAfk3cAjZf/zijhAATt9E3l071lQ0rVkin9JQj0ieb1HPHwFAqMtgl/FuzGoZA2eFPWFoA8GLWBCpwSB1Fr5Sd9UbQLAMtY2iuemD0AM4pIZH9W2Tl2fvc82kFJQR1BBtQn0NEgfPPZ0FO8DnYoDgZNofAiGoXSUkSLLOYxg4jovrgjsmf6Rbz5ljpJVneeMb2x2Tr6J+B8cyBMS/p2ekP/gpBUK4dAWMwmEnHSW/NVh/CJfk16zTDAh9gzlyxC0rnItOD9f4Y6TeYOscLURKQ6nYg64P8jIDDH2kEHc39m3vXtA1aB4II9DnEBO8LjhuU8AF9tn3D3urBITcjFawhvzSik1DF36HCcEAVhl7BX4eJvCCGOTaul72gNSPAIZHAcRxI6u8MxrPCwR7iT496iefKTvTq+k7plR5XOBRwaI9OkR8xQwkjquIXdV3HxVp3YONawXO32S9Yp8b/iwRPSqiDIKFXiWAXvwRIf/rdSeJC5WuU1vyOZcvKYT231YIQZ8DBRHMgVVPU30XfsQW4E85mVdi+3yvp1f56sh1wWMdeKeBoKuOBDET/g2Lo/Kjj4cU/WkY7jXfzO50lmA4x63/4fv/iHO35CTjtjmJpDqtlrkHaoBxvhF7fJkq9q6aPLxPkLFOaDSHA8F8QTvQjZU/vEOuDHqiu+a0333TzENmD48pyAzdiHXbt1bAbYStHikUgqhE0wsHOcE4BxmkNmaEn4JL5pk/iwKp0PVrZcf6QmR4j4R2hC+o9tL8su/UGT3PEUT91OgQ+hR7h5j7asBWYEIiKw9nIgC4nDSPswEAmCsMK3zWQMNg9jkmpbBfG9MGnXhYE6rgax76szNV59SDMEHPFEmU8DotK752y8t339PnTcrp6aj/GOPGKj3Wmfr5w7rMVmDz40MNir9jqc7jUTN8LVQ2alnWtOYzQz7g+J5gPsuJCtmC41mC0jBoDjGCcj8w/u7sdoA6y4W0PrMtgoGn00zHudA7agh9SlNk5O1fVYUiHLbMAyEEarJB1FM2Ism7dJsN1xiurkDLZDDhax8t79d84mGrar3Aj1o+puzjMUzSLhb17TlhrQ+fqLongLHo92gFR/yoHhioC6YBqpNKKCkooSu4jsoqwqkQmM+8LQ+7gBGhD3ZMJYch1bZ47X8t1doN01ER9riQz8BrrTzqKTf0Qa9lRis3Pcg32l+J4KTHhQ10ylO3E8VPah28JCjCtLNRwpl9XRW68WDwwCNijBx78qZi6Hiz71bg3RftomNaFDB1QwJGCAi5TVe7uz362HNQsjUcefrBMkLJmiN4oBdwQNQCxPCoDTW8OVYpx4iB/+/W3W3vQzhXXa+hKwkRroJHPDocg76NmW1jXVkAsmAs0mAvkzJ3QpNsDwqEfkTGH8xLD4MZhAnHt2VHKOkNVOEGBB0oU+FVv73FT43pKMwkGnzezyu1rch9OXVtna3lGrrxdKIuEZx8sgzlpjoKO6bOUcIDdaCAty64eWPvyTPxfdS59ssjz9PMLstrRaYCagUS/QKZRhajbaMC/Bgo4mkkt77x6bS3d44cX99NKODR0U/P15kkz4M5jhrMFrXEeOf9ufysCjprkqm9HQqN+pl7HkGaFwwF3yJarv9WhZY9nhQOWqoMaSHtIhBFkGj3US+dyAq2u3dDKvgRT00UachVcXLNQgbUCig8VPL+2QgGHAvDI6oc+pkG3R7o+Ao55pt0EjkPF9F011r789CPBAGhoJusXczfYeL5XMtj8qVosJ1cnK1vqSVcryZxK/4zRNRA8jJR8X33P51s9HKzQaSX+qOTS0L592y6RdHwkZqFw2gNSixNIdahCVeQsAaeC0AOoIYlGIEr0TdKb4so1jpsSPTRtU6FmH7MGo4QS4LsOWhqBJNeRTqPlxesbz5WEDjrU2Pz6HvcOi+Bp9V7c/4MfmoJ1m/yEM9qv3gd+5iRrYr8as6+/gxglV86Cq3+HM4bj6t5HbKP7UHneBB8sfQQMEH3wGSqi+APAwqlsUPWgMkFlgT42mtfPKAFmIpCaSDNDgXQSASvn5XpofCdw4XijmBWi84LSOHdGszOUeBmkBI9RA+mfiP4fXauXFSSHzrAt0e/AwjFyrgXrf06KwfSlG4Bad5oC2/19Yu5Us/oU6XVoWPHziS3GCVZOnygTvWO2SzuY9V60wRg4ROxMGDT3c9Pus8wwbqFPoUt/9bVXrX/xX5yso+pUmUh5hIlMoBeGas9cQW6RoWOqMBzYulnN2wejHzUDsoZNQ1YJOBx0kCjiefL8q1xZDEKFeh9N1Eymq+fOL7sVZJ/QKz1Kug1nLIEqG1MUrEHsQCVLFyxo3tFyYPNGDS/c4AQXg5upUjGfheCPgJD7YS33KCgKxs/Qg/yHLI2QuNylCkefKmyrtmx3Ani49sUMPYPZCxarF2iGK2EgUZIOurWuAwQcuc6tZ3GZKQnFGJ/7lAFHnvBKEU3owFquJxv6PxBw1Ku6glHsJ0rOPnAtzqZIWNIZdzaCDSphZ9DLnnVryhg1cy2ZN93Cko1JKKg1a9aU2++8Sxn96WYCIuKFf3mmuKxPSYmdppFTUJYjUpb71XDFXAgyA0ElKsy/GuFOyZHr1efOyHk5oyzcCf17MM15ElLKaqMoK2oz96iH44g4nG9Uk/lM4cxx3AJDqKoIWQjdA445CtKOi/6DGSIz6mRlyCI4o43TojuEjWKYrumUlNUO9Zys2bKtbJLS7lXmlgrLSDlZJxUQjRs3sXzjG18pi5dc42ufo6j5gDCA94nS7wPdM84rjVpmrFD2hutlwugv/OK95ZZbb9ZQob+SMdhpbCpZZtYdJcwGtpNDlt+MDwG/8X9SdNwHyt285br/UQo4qHjAmJLBZpThQxiD+z2UVjrFHDOhU23oTjWE1fDyXTeIaU3Tj2k5tGZcSUhW9ZR0FpRHVjVcRaG8r2AVxqb7H3gk4GE2XgE/ynkf7CXu3bjVSjQQDjtbKdgvTBEMDMnDj4rlae6cWaIZJlMSfNpRhWkzXDSVI2vfUksAACAASURBVJLOc0rIE/8eIi84Gkr7Oz8h94OdfeG9YVLoWUbOHcMaOkDmOev5AcVgfbIilI5yQsoymGsGJJm1zOAkpiRH1oifZvIg7HJ7amteR7XD4ar4NpCTtnbCqI+WM/Tuu6vCEOi+fuHnf6ncIVY1iAk4N3C+v/7r75VV762SI98nVhY1JOr+RmmY4mgFG0zs/spXv6p+pVvKa+Jgf+PVV8tCBc1UGIfLo8NgYpCZVXFWzg6JBZolP1j5gSqDY6MaBVzEWrp/5ox7TqfLzwRpra850Kgle9OdysJNkLyPUUZ5vwKfXjkj53EutR/Yv2SimLMzXsEokBaczjMy9oOpuOFAyeE6on3MnkcW0RUth1rHac84sqXzEvt56G++g+wsUqXtpF4YpcnM0+cvLl094ZBdHnRcOeAIIouKoY5H9qkCjpST5rk6K5VNje5DdwQhGazw93E5QW05qk2dHZ/vPOdAtmqgc3ReR15zK1j5GcGRnYeGkW0mQ1rXrIULysyAJyU8tuXAew4HMzVqheO++wSpUrOrIB+w9RnegIx5b4XDSEMyz4Ymano4JkneFou5CMrPDzZsLe9+vNFQCZqm0XfIxGg54WRtx4pwYqoyzbMXLDS8Cjji66oGvvTkQ9Vpjr5G25+qNjMp1k6+hO62DuL+KjsP3zMTI/+WzpmozPU5wYUvqQK8+K57ytXKrpoR0RAqssCDNajz2bLcc3Pie4NN8BHPmWF+XIOJRmQvsVPoB9gjrxGRBDaFz5mhUfvnyOGDRiCwn90ojuOnYBvHkSF6XdIV/ZMt5L3Cd0lK9CAGxrkW/MZ0ubpOdBJOtj7JvZ6Sg/jDv/hOObB7V9g8/BGCMp4Nulq/57OyvtC9xkaN/7PMVMakTIaFzNeZTXUN8WnSDoUDWfe7dJnhMmg02WCvG88M/8BV6ID18ozM0qWvjawVH6qofD72M34UeoRZKsDNqITDDhl2IgN8i4GujZ5B/jAY9UTte/R96ZwUb7kv2xbpjvOSzSFGyw0uoxRY7BAb36ixE0On6Zx8buLk8Qo4lMUXnL1bz2iQkAP9dIX3Vzrs1Vlv6DzLm5572rPmfk5b6KBKTvTbQmu8+sqrDkYJBHnqx+T7GR6uPTBGUPnwK2MIIGvBfBmgvNjvs0oaHRZTWK98SWQAWJz1RA3OHbjqf6pzy94EuUKzAGI9Vy8wkxVTxFK1WEHFLkGnTzHKQDC8LqiPVWnwtHFVHrB/F/XeKXzRjRvKvm0bhX64qJ7ij73XqAoyk8bJSapLuib6AtNuh8TRyQzD3KVyh3qTz8jXWbFxi5vGCTimqy93tpjepmn+hyFVtUrVL37oCDh8P1U/tgOOvMO40ct0bmeFo/nArhRg+AbqQ29XLyKt08x053vNCgfHHOi4nYFRPyGr58ookcfWWszqhFnxsRlomNI9H96zrZzfu63cdd01Zf/hvd5YVBxQBK+Is/9GNZbSq3BKzUL7FQ2elmJZKkaqXkGMTqlEunvnLtPZ7RRebzjTtyWQbHjKvTQZnZQTd1KK87T4xGFc4HeEAsYP4DVdNOOAh1Rl5XRfr2EdV4nZiT4N7oNNckKlTPo4cPQjQ9OGcpD5Qbni2PIIE54DZ3O3sgYnFThvFeXtUR1rxQfryo59RzTAUL0cUrAXJUxdgo5R7iUTNEFNY2RPaIDGqXrvneVSygx6O1FWrV5bdu7tNZ4x2SLm6Vr/5//ld13leOKxx5T13+jN6Iynzse10XSWPQ3hQFdBQwFUIULRsbm75GgzuIwJ0jA4+QfjWT9HIIVhdaMihoVsfYUJZTDJR7NvgteaMKAsg6J4k8kqFV+zgsQxMphBoWQAyjnHqmnu9dfeEv3vFpdQM6vizECF1/iyrUQqbrUltG7dt/JnLQZLDtIhpzfnrKpIwyUTczV1foEw+WTvWRuazHPtAm4UB+SaE7qGzDkMq/uGa0YJhrFnyFIbdkZ2KCBi7d3EcTkH8k2AR09KsrZ0QtZy2nxrH9dz9qtQ2mGK0jE/+SyaxvVKFQ5fFbJfAxUUY+5zspxcz7PPviAI1U1OBNx+251l2bLbrdwpf78kGsr7H7ivbN++zc4MNJXDdAwIEnpE0zxFLGL/7J//c2d/nnziibJDTeXT1ENBRhLrwkRmGH2U7HOgPV4yvfHjdaVXCpuA2s+36pN+jqNuNZ31fL0F30zHoq6F11g3Ok/VjeMnREAhI3EayJoM3kjwuTUIp5lygnpO5i8S69mM2abl3qPr7Tuwt5yVAdyhIB9DwvM+W9nQ4rFGwNF6xrXy5aXVH9Zp+nQxnGg20OETCnQEkZi1+Brh9We29nd/Z/qTA472LrUP0drnTeRDZz/HZUao7vN8/dMEA/Urlq/s4cjXUj79vPrZhhoEshYpY40vfZI9y481n3vTBjXP3fw9AugYvjmQzfI1kkTRdVIt7Aw4+J6DVOs8gtqz5bX77y+HNdxrl5pTobOsiCbrgSAL0RHl7NihkjAPkU0ZL501b8ZkOU4jy4ZtexxwDKd6oGAbyG5nwDFNAccs9flMFvnEKNm2V595orz27OPVcY5m67ifmmV3EikINuwgE7xWmcP5Yc+1AnK+5yhBcCmdG8bDo6JyXbDsjnLj3ffUaiJ9aqO8p59//nnZZmYNxP7cLzae80qi0FDc1d1jelygUVQ7TG+qH3TkFLELXS+bjU5mHgRDTAM6FokX7BRzaPgbaCJV61FKTLiX0M8t9lFCgS0fOg0OJ94M154BBH0qwCAdrOjYZ7RHn3v40bJx7RrbaHwF7xV0mgOKyChTVaEX1IFRHfaatiHSc74Q/53Vag9tdXIEncX0dk0Fl++yV0iLCAiogtQqlBKrQGUSiq7uYjmVqmxX6xq080DBB2ly+DQ3IK/dsNkQ3WYFF9vR7jMi6RkGOgMOdDYBB3CqcQpup+hYuwRBhzCHH3oGIK3gXka4t1OVNz0rMfsKNtVTrtG8pMfk7A/11GyDdWI4svTz3HkMoZympGRPy3S0dEhN5LSSlI0939z/TZvH6xlU8j3mKq1euUrDZNWXKb2LrAIRuygSlh3bN5YpkzWPZMRYzSq7SjC+Y2L92uJ7wh8ZrPXFNo3UqIBRClzPqWf2iPpZ8TVRMSkfoTc4MTBJJZfk5zBDBrlp/oTVjKeDjE2WPF43b0HZIbKiYzogkKourQOzlyarwjFT1SGGGV6U3T6tz+zdsL7s27rRMOudgqlhI1wRNAomJq/HnKYk46lnJ5CTZzZEQe5dSiSfV0D59tqNlKPkNyrgEBR5tqbZg4IZocn07g+1lDV+Bgg48t2WHu5AN1wWcOSk8cu+2BGh837DT2hdSj9nhKWsmyedai9vPVbzbwtFw1h0Go5OAWrdtoW6VjgqpIB/o49Q6EO0sOd695ddH71T7tHkYIp70MeBgTwjFog333y7TJWiWqgeBRSUmRpUkvqMBhJB+8ol7dZUziNiYtin0llzAB0lzF4FCMcFyaBKAg4RPmqYqeC2GEllQ8ptuDY8zazdcrYHqbzZLYeHYINmUYJ/sNo4xjSfdQluxeZwv4BuDWXIhqVUnMOTmBTrKoecV6Yrn1N24e1NO8uXf/mXy9urPlJj9/sujTmrIAfUSrQ2FgaM56InoQKfuvfnv1Hu/+8/KiPPH9E8gKvLe+t3lq37jrmkvW/fIcFXxpU5Er6rlyjanTHF2WQaq8C6wxselY5QxOk8GuJVJdNBU5VUUyhSzkfha+Jql4zKUGEf04kxn3qVDzaIMa/12WbmorO/IF+3o85/NHOzwXWeCCLaE8Ad8YNzbvSCBJ6yspTUKgbG4Ihw80899ayuUWX4iolIwxAqIiGCtTLRMrftDIyVjndGDDcMgxxwK08Zh4aQMrMybQs1F2XefPHgMxkVQ2QV3O5bYa+kE8NRMLQcn2CDrGVr3WqgkveZlZ7Y6DUzVPcZzyzWLWCPzXPk3mwmEiLoqgFXvY9gsNEbzu7E3BpXoqoj4H1tFFZVWMhihWJ4dTLh4MvjBHGNUCtvFhf8KzJKSzWY6J7P3lPuueezZb4a2U6KnAGl+syzz5THH31YDD471Asl46R1w6Eao6FnNCjeevtt5Qtf+pJ4yo+Uxx55pJyW8w1NpRtRZTiiUY8HqX0mJw0c/JtvvWOufhhZMO7G5fra81nGvfAnqxh2BGrg6efAs9aLlLMRnS41yMI8QoX0BFhaOT3AW3CgoIEEXgg70EwxcE1Slnm44Ios2ilBPncLl9snRqv3319djkJ3SICk91w5w1LbAMe1xRLGOkdmjsTH6XKdSB0Y5tarKs5J6cOJypTNVWDTrQRENgSnPu00CAmGi+0d5rFTN+d38+9PaiBv6vFP4/A3P5MOYU4a52oykOgnp/X+m8FC8xo7A53LjGBmFxr3GnLc7uHovOf22oRRzmp0PotmogT3O2DvwQ7k66x7wn0/ddJ4VDDOlVdVfT6iKjQOHQ4zjhzECK4kMANDexAoDz+wVNE0PlaBxpxpk6VbtI80hfqN9z5WZZk5UNFHh10B2svguNGSzVkLFqlJdKGqgpMdcLz27JPl9eeecKKHin1cv59+K5CiymAZr3sWx9xD01pwjpqdttMezudg/Q1G/4Ls4bTrP1NuVB8h106l+/XX33CwQdWFf1O15763bl5fFsyb6ZkAgwaP0VTrw6oQKrsPlNTNywFJZL9OEf6dDLl7J9CtYvgJmUXUgQUxuG60z0GAMlpwFRqUU37SB0nZcdDE86AiWfc9x8JJJUlEooUhnxdl83/0/b8pm9d+7N7L06qUtpNuVWfoOgg46AG1jLghvDJp6t85VBR7g11gvRLhYGcXr0K6dZbuD+pfDWmun2vvTVAH/ISdtNS2Ah7+FZPhpSdlN6bIuUcfbpdckYDKfjz8ukhgBWTOukV6wzogrxP9xxu6ztGqEo3XJPdDcnZJiNlu6TmnxcOeBrNXBJ0kHccrQFm9eYscewUjnI9ZKfJ/JuiZQH0+bcaMMlq2MP3VtgMbO6+pizLRGc855LP5mfCnopKFPWTEwVOPP2H96/4fN+7LDirgINggyOgVJfEJQ22FOKkJv7C/QlAoaTxScMShsnnDRXhwVPqZZ5lr7cXjWggS6ffRvY0EVsXeroFj3EX8eEhy/X26EmX33HJr+UBJtP06//hRGoApP3KcZH/yLAUcWht6dUgiU+HYt3F9ObB9swI9kRZsEUEBFQ5VaZJUBBhYzEehdYDgvF6bIHFC6Ul+z5WbVRkcokD+HfV6YVuGyeeZJp9vTgYc0gdmE83qdmt9W4dr3k6/34PGOO/u8o+ZFncgozDQa0TB+ZAHKpGn09Jkn2kq+3w/L2Ogy0pl1rzUpkBh3NPoZEbCpb6KhxwkPOGu1e+Wz8ydJlhDtyoWR9RYc0YNm2dF6bZelYQJ5dprrjbrFNnANUwrvunmFuPSQWVXjogh5pAo5M4KJkV5l3ulwnBMnz+lYAHKW5QIAcdp4FRkW6XwaYrCgAyV8uxm+A7KSZH+UjHnEPSQHSBDRR8ELkO3DAKCTOOVmaIY5ASsAgdZiwMtKK9hrpIKsEeO+w8ffrIMmSxGEmXKd+zaW40DMBkmmNI81oZOREacRu3zCpKUbVVV4/d///c1KfVQ2SLI2VZNm1x29+fL5o3byp/+pz8T5Gu6hijJGZ49q8yZN7s8oQFMsHEF/7qaFRUNpyGyO42iAR5EJMUWrJCwdGadUaePRWXBbrM+RfbF8KsqAHaW9A8P4qkbJAPZFvsIhkDnT4PXdDiydNqCKOj+s7ckm6i5Nvc6OOMTwUPQyA1x8+6jjz7pKc15/dkMangAjoe+TyUk5d/OkB2V2oDunoq6P/Qemz5gU1GJMAwGbepgh6oDz/ySDeYcYUTnaVhdjxxRrpv1xrhzj9kAGVlF+Pej3RCDG70b3EfMPckKUFDyxlwZw95qUJI0lTBWZTCW75uRpmYp8x6be9DwDeHFU8FnJSCyZNHDFecJnziP39mjkhkhdDSywA/npYy7Woxoq0TiMFMZ+p//+Xu9NuMk71dffZ0qi73l7/7rfy3L39REcWUXR1H21RpD9UnAMUmG4+tfv1eJhEWGCj7z9NOuJlKZI+tJGIyzZ4iCHJ4JyiwdEMf9x+s3CUZIMznUicG8lWtuCAUWxP+LwIg/bhA3dCr3WVS44vlfFBOWiBv0+24NyTqL4cbpkWGhwkgT7BQNAgQSwhyEIRocdgn4AjASXdcxzRjZs3lref3lF0SLrIFOwm6z/20gWWTvs5AzZ2Jr6ZvrOqlqLbj5zyhgO6XPnpCcnZQiGanemIWiyR0rNhQMUadz3M8s1MxWU1f/jwQczX3C758m2Bjoc5w753A0bcNlgVLNhg1k7DoDjs7PNI/VfK8ZcAwUfNk5tcNzeXBypYDDSbGqK3N/mz6cfWAH71x5BUiVphrv1ewA8PcOOKxvIrnia7E/H8QhwxRMj1X1eOZkJXUU2G7eta+sXLvJiR56m5zEghZXwQeON9nTOZooTdM4U6vpb3j5ycfLiteeM3HCCUEAmzTCrXvx+QKqkfcQsJ7QQcmOl6QLhjvr3WEyfFPE5DfluqXl5s9+wcHBW28uLy+88IKrD+g1QIrnxJxzvPegyFWOibp6jGiuZ2oPieBB8MkTZ/pczUzd3QV0WfaW3i721DjNMkiSA0ODtJZc41Dta2wnFQ7mJ0GvjdMd56yBYnUYW//Werqpl/2tF0nysAbnVRVgEJ6br+UP/O13visbui7YIzk7Oh45TJnQ9zm3GShdtYggw4xQDtrSn2rD0aO/xKSkoeelw6ZJH3J/W+VgOrDQZwLiRtInKlitIW+6dno+XG0nQOQe9FGSm+PlT+CI7xO969mKSvBxPNgqKyaBNEDnkJ13ErBCjFAN5MlJpEJbDtoj7gt7K3vn77V7fcA6MDQS0ph58oFee+99Z9RhzIPggr4EAo5580VgoHtkwnbLhqaTW5VTZ8CROqu5X/N3/kbOCTSPK6n84rPPl3eWL3eyNPcMc42Ow1AlWTexTZWZZNdEj2ILPNBQNz5KhCODgCXLVzslxsFwgmpvDr9VO891YWegLg65qYiAhpLNgAPdMUU+6l2iin5/69ZyWJDCCbpuIOhjlBSAFne6bIT7SdVfelL+2yHBig9s26y+qCNlm0gK2Nu7BeuzPFstRIABysK2NwMORRvMY5Lklluvv64MVsCxXBTHQKeGSHfMcIVjifbcLOkNep/+EQOOpsFJQ9OOHDGy+YmATXUGDp0KPQOOdDb8dYx1/bslLI0TNwWnCS9pXpuP63C83ZTqMqA3qJSgNueWVW+VReOlrDRH4oiYYc7JeRshgdq8dbsCBC22yknGu0vwoXxlpgRKj+oFxz4iSNVBZVT2aCgKGXkyJMzoIMDok/N/SlWSXgkqmPiz+nNGkKpBNKwK1sGUbjK+Q5Xx6ALDKqV0jSYYU+0YCX5em57ETzb2MoiJCoep5yrWnvsdqethACHXiPLmXJSyx6gcuF4wqr9+/PmycOlNei8w/OC2UeKH1ZwK4xROPtH8vHnzyhe/+EX/vnnTFpUKNwkj/3a57bZl5V/9qz9UoKOy9VgJ86ARZeWqt8u/+Bf/qzNSk5WRuvuO28udd99RnnyagCNYKHDyjP1EoNGeToXgYknxVUiBH3FV9jaoNeAgqztCWWSqNSlDhgqg62zIVPkhS16FLWUnn38zwG1lp2ploxXo1qx9OtEoV5wwY6aroeazwRUfzmO3NtdmDcp644231JylTJwHS3HWmkWu12MIn15NLH/OSknZt5Pv70Qg4oDEB2J1IsBqyb1ezyDJPSb+5iUzXKF8yQgOkpWIqeYRvGRgQX8AFQ7uyXSEej8MfVA5tp2ykA0un+AmgxE70xg71l3XlI3gTSeU60xmjdb9+ToxpvHMg4s/M+AENu2qC/zdub48xzx2VAj8wP0+vUPR7KihjsosHZNj8Y4mwzKx92tf/bIZqli7w+qhonS8atWqsl5JA/c2YJB1/YZTqSF1tvpkfus3f8tG5KGHHip75bDhCDCky4QSGBXoEdEXepYzJowpK99ZoSSC2NYYOkblzk2SEXg5eLXTEUFlZtXsZPKe/s75OGTBCEL44ftXadbPATW1HxVk8sIl5tDI4VNygerGeDkOZPNmqUlvvAKPbkHHBo1QwzhLiYE7dLisU9C1XD0oJwXJuijcOhIVk3K5lmS3acpYLGufhpkuEh54quAJRwhcldXSdB0USpm3eEmZpEZEGgIvCzgQkjTwA2WBWpJ7hcChZrNbx6iyP1DyKPd+8+9Pyojxud6T7ebH5vcGOkbuu35JqoZD2biV1q+fFHA09U5qheYSIZ8hIv0XLtfYznqtdmZCBJ1od0XfCVmL3gACDvb9q4JUHRBz2j5BN+DXN5zFMtieYtzafcBccAIVTMxRdXqYgofNgmKt2bzFdOTAWJ2dl/MDEyJO3eTJ08ssVbyA2U2YNE1TpMeUd594SoNGH/fMpIBmxpqzdBlIpOMZGeDY8973Hkqoa5B9Qp8kIUeL5ENrNG6qhm7eeWdZets96q96qzz/3LN2rK2rpbtOMI1bAUdAQjmxkAdHNbtGDh7nwlm0JiV7q/+gmR8n9jX2OAEAiQVnr70/Y7/iiDODpEcBSY96GierX2q6sPEMtMtEVGcwHRn+6OEwzbv+NtsVVVL0Zs3Yn5Nd+Zv//O2yVcNFySrT4G6d5zWLyg7XQMCBviJBZP1gpsCqHz1uPsQwXBuCN8kA3+VFfAn9Mm3SeLElzSjrBPfFZidDY/hZXGfsf2oMXACzr7ivnK6NzeiSHOA/sEawn+En+N71v/bw16gWuJG66rmArsv+wLzFJekEON8TBO0mMYtvAj0uf3zx+mn1KCmbPlgJj6E693RV9N8UXbOyrTXrH/0mEzT3Y64gRTPkWHdJP14W8JN5rWvqX7xH2ra0ny6Lt/1DEEqQid178bnny/PPPmc55tnw7EkgnxBUj6F6PNNjSmLRNE8wyHMnWAkonobrSp5OaM2GY9eko0+KMMCVsbYbapk00YiOT0+ek1skAi032JK4thz85+vUmo3XHI7P33Jb2azhhLtlu8Zpf1Kd7lGFg4BjivR5j5jnRijgOHH2eNmvBPlmVb/px8Qm0r8J9NJ1sxpwWJ/oGqhwpN9Bz9dF9YIOHXKh3Hrd9apwjFbAsaWcp2lcfuh0VaBmKQlBwNEtdlV7MdxiBtBVRqvJbz2ny5I5VZ7rY6guQls3mqWqM1vU/Hfo6nzA7aP1/0y833ZOEvJUX68bLCK7EPIqO63ram98jtNZlnE6p5Yj2+WoEG4dURuCvPmOjz8ooy8cL58RW8dZRaawUuEA7AHaIDzzPZ+724P6gAetk+NC5L30uuvc1MasjV2CUgHf2KvMJ5uODCzNN0yopNx2XE7/cUXEp+Wwwql/BviSlAKTIYeKdpP+iWES1uFinrmoAGWJgpnpokoFw9/tMi7OeGRFUTyUf3mNc2V5EyF3uZ2mJK2b6U2teKSc5Kx/6+/vK/suDBVGe5aPy/W/LZq3FXLGTqqsi0LB0SbIuOEzN5Tf+73f01TwJaYaffrpJ8sWRcjbRO32S4JjQVl3reZtULp+9dVXyr/7d//WjWVjZYDmq99guO7JSk0XScQPhhVlxzkIrJzN0P24amA/MoJTmoHDuFp92ukbpVI2zXswQeFk2hmpT9+MHnoNpzMd1abD2k+oI0KJjcDRef71fChVNr2pcjGGZKypNKCK6ROpzWX5O8egivXUk8/boMU9tSk4M1uVDrKvt95nyHvsDVOh+h/Vcas3FpcaWS87QlQD6nUHDj/WCIMFBpl+Iu5lrAzpokUL3OBPdoOp5iYZkBOAU4wD0XaEYq2ddTSkJ5roWAOHMfUam7uGfoEM6HJoYjM7lEGCnanc/Xl/9ZlZgbacrLgGB44oucb+9VavzyiBQJYRAg43hwb1JMpzpozOIXGKr1y1stx7789p7svt3pdkXd94/U0HI3ulXMFWeyCZ8cTq3VDJ+ZprrlIVYVx5S5msY4I9QsLgxAU6QutlKCC0jnpllJT1UBn3Fe+8q9dUZUQ+HXDE80+5Ssx9yheL6eMh2/rFMlZ/B1PLe1BpT9be26PqxgnpHsw07DEjVInB+cAQTlXAwYCl8argjBFL0EgxZXlqNM21MpBvvPhCWffh+9ZLZLapSEVG09a2Je8hg1XH6srPnDlebl96gysqhyX3J/WVc7rGC8p2MdhpujLaXd1jIuBo24C6D1OH1wfc4UDXV9tyni9wVS1573AOGtfX+Phlv7K+nY59896AVGUgwd+u9jl4rQaxymIGOJ1O5CedO94L45pr2XR6Om2jHYvGAQcKOJp7qRlwRDMtgUXoe95zdZIKGvvXDuD58qrmzOwVxOKwHBsujGx07JOotrevmetWwkFf65bNmSG9MUK2bYuSZetEIsJIA+C5DriBDaoKz0yniapwEHBMlg2habxbTs5qZYFffOpBZ549GaJCW51ccL9GDFj1XKR6Bdhes61VnZPLklTSWQnBYR06SsPq1Dc5bvp8JbSma5bOT40+ACrMOpySfT14QNUNOecER+yTyVMn2jk8LkfwAw25MwSXjLuuAdrRiRMnWHdGvwkOXtiVXP8YZEt1cazZkCapmjhjmoIsNbKD5W9WofI5DxRwZDM20EumruOgnZft/f63/qxsUoUDyBAN7S32K3QbGWJdJ8lDGs9DzNDNVCoj4UJAkTIbgxVDX6FnCEDtK0iDXLt4gezApLLq/Y9ctbDjSoKp2h7bIEiTmMSjPQ/CgjXJRn90Ghl3KjskPXsZdKc15Xp9fifDgGGHDvcaWp/7YqoetffpPg4CPSoIh5QcYV4HjEYcwrAw/UR1W8cgGEamZfMZLrl+zwFn0+0VsA/0vCa52qt+IsGHCHybP7YpnyLgaOoC7pkELjCkJJN5l/bwiwAAIABJREFU6fkXytMKqLtVOciggyTcDOnhbVu2CsZ3yP6LEQ9VltiUOOwQFDB3bIIC1g3yL6GgPq3gAzvSL1FhHUKgy7ODcUxrgGxCOHCFgINgdpwCjpvk6O9Tsm2fGEeBPA4VhfQYETvAIjdVAUd3l4JpHe+M/tvy9vKy+YPVShRM9HNhBseOXbt0re3KmoNOIOa1woGskNK4pGG0Q/VnqZhKR46dIEjV1hpwDPekegccgvmOEuSbkLcz4LCerNrvskCj2ou0n63nmE5Taq2cNJ4f6K9gw2HpVLpNoUjHMIxGOF0Jh4m9U9UThiJ/z5Nfwaj1kzr+4ZJeddq8NdrODhtymB7yUZWXRJBcbr5moSoL6vjXphoElZki19WCWNx5xx1yQlSBkBCDrWbmxm1iqboES5TgTuvFo02JcPf+oM7FOaBMeFRsMfBTE3CcULByikmderZUOtheUHECBzG2XhsWTLm+WMZJ0dx41VV22q0oWR87DZE95k+XGpH4QcmeUzADhW7Q9smZMl94GFQCDhqfdvWdLv/6298rk2bPs1ICinPvvV8v9z/4kBhNDpX5wuVOVokSyjvHCTrOtaLHXHbrMiuTv/z2X5TVq97TBO113uzf/OY/8bTs+WLy2a/y/R/90R95I8H4M1dwKgY3ZcbXzFTgIo2BVBaYjVShPFmRyvIqYuAStD5Hyc8Uhc5+ictbGdY0SJEVD/NNZgpZcdNT7TOwbCFPsHDovDjRZK1y9kb0ZkSDdTohNOpzSGcgrAAiIGJiamJmQxlrWJwi+RdeeEXNV3v9vC29jUAmp+umETOkiv3QENBQ2JF1S0PXmjLuT0amKRq2gz2E63JjYJX/1veqjJOVSYgTDeZXS6ZnzdYUYbCkeg7A7NpTw8NxSVlhzbhOY3cd3EZAi8w6oNM5mk3+eW9Nh6/leNWRwj4Gx7KzFxnd9rYOVhVnd/CceGKtfY7RicWKADN0QEKBoAXm2pGzxx55zI3iP/f1r6s6sU8Dom4oN4qiesO6j01VDN77MJOH1dcAa8xEGYDxYzXDQiXpmWJiA5b4ztr1Zb/wrDQ0OvZrZaAi60k392DJ0Fw5HlvUL7JbcMSRsIJA3ylYHawiMGzxLIO5rDnsL27a2U6gGhgR9rThnGDzdXda95maY3NO7HD71UdyhnXRPkPvBGPbCPUyqcIh5hEGOgFxGissNGxC7I0zmk7cKwPykhrej2hYIJk3nBYojVORJ0NVZstTFNEhI4cPKrffcpOoui+VXonqaV2TO7h0H1PEtz9rznxlr8gKh+PbfCYtJ70a+Mt0cOMF7rmZZcy3Wo56o5qX7/UzzgPo/aYBawYXfJ+Ao3mcfJ/XWg4S8lWDkZTpy4KFNIpVPgcKTKJhtw1J7QxCLu9XQdDaMt4Z9PAOWeF2Q25A8RJaGD0c9B7WgEOQh1cFqdq5ZbPsjXoDdT1UXU0X6r3XDupYZoJuHH6gUz3Sz/SgbVfv4U7J9kUaXhVkEEiT9AF+CHxqkgKOGWKkYfAfU8dHSDeveekVBxzntDbsy5ifEdW8sL3hJDZ/4lqoAsb95T43Y5X2Hg5o+AdqHh8zosy96ZbypZ//ZQU948u//Tf/RmyJJPYGS//uKPtUEcQ2m9UQO6hrJfkG6cmNN96o6vxWz4SiwkFmmv2NczaCoZa1SsT5ySVnQG2opvYctgeWxAlqvp6pe56sIJ/sdzNAacqKK006FvrASQdDeWXbCdwMsZZ+lR75++/9dVmvxAB9MmHbQ9/zQ2KI30h0kIVOiG3Ln/LSBaNUBgbkv7Oq6kQDD1iBzDwxHRIkbtgkIhwglsi5q99ecZ+X/Wg+FmTEzmINHnCgyX9TDZYPQfP5EUFzTkm2bMtsh+I6/AgdYAZTZnPP+Xc7rppWrQoHibCjQlT0wXgl/Zn9lyEDsWZAkdyJouND4HtAIwRImrparM8RlKCrqXBM13NhJodtdk1ecawMONpyF9BkO/cNWGvaLz9zGNlqhQI7+bKaxZ+QfaH5nh96TwhWj8qeHJejP9J0sqkPY0UvRERUFi1YKNZDEQzJwV+/bm1565WXyzkltIZWX9fXyPrb/gd82sEGATBr6v5BJRiqf0CYGLsGvSDolwLxpaLFPa5AlgrHaJraJU9j9bwJOCYTAHQpSYQfoWBhi4bZvv/G60rOTXdVkKT6YQXuTn639mD/MoPXBmCQINzDVOG4+dpry+CRY8o7YrOjwsGg5ukiXJm9+Go/h1H0R7pyGXfXFoSUt0aiq+rSVqWpQ0H67cYhWj0cnRFLCnMz4Eg/IhyOUH4ZcLSvKt4bKOjo/Gwzk5Tf73zN36l9G75GzqsPRyZC2QZoLg/tLb2CC91903XKQAgHKqeDJacx6r0PPxCM6tYY2CNBJCLcuGmThtstCYdBn3tDjeRkWC1o8swoPeOI9Imt6oDgHIo7zErVp6njNEedEq0minm4PscfmqSgwR1B9l9H7JHyv1GNOUC96NFwmdcBWTt7ngEHETRwLoYK4ZB6Eqo+C+e22YTov9B9jhDV3xtrtpTvPfREGSVYBve3QMHCgsWLJXDHhMWdpD6J8TWbxfTQmKgKBpFzXKWM+Yp3V5QnHn1Ma7BfjfKHFIxca7pAyqOs7VrRrNFcC0Rl+nRhy3UEHDk2MU29QEJ8D2Ro6gZty0k7M4ywpmwQmBBwOBDQ9TB7IGWHydj87vkV+jvLzukQt41dSCyfTehOYIjbgwBT4QBX4EFmEJSDEnHis+eBYANjdkzD/Z568lmzfiFX+XxaDnyVtzx3U+aTSavt5ITCikxgzVTxb11LNPKjhNsbuOngN+8zlG1VY/qF0i8/owQdmqPp9PQfTZfDHBhkstpMjmUoVBtv60Cj7vO8vj5V+Pih8gXLmrHXOMq11N/pnEUVy48sMoj8RxaLYKYVtOQzCQXHvcZzz8xzVcR+MyQl0DfhwKByeQ4ozWeefsZZwc9//vOWBZhd7rrzdjvxq1a974Zy1qIPJhrJ1HhVNmZMm1SmyPjdcO11DtDvf/ypclaGn+bDYLyJc4ZJ4PlqIKd2zlRlv1auXKnnUhlIoD5UIEwVD1YS7pXLG1xxzQ5e0gnRZ90X1YDp2XjoZOz3mVLch5QxO6b9zBxhkzdQHazDL8ep+XOajMgEVTfGa44I2SSGL3lqtJyL9Rpq+I7gVOdFNsGqXmRYoK89oA04gqyxqZ2tA+Pu+mQ4F4mEYJEm3h89pUTJWTksemDncFR1fByW2fMXqGFdEAEwGOm4Vtei5Vg7t3r5Tz99Xx0cr2y1A83fm2xWVzpWyEsbFtaUv87fOwOOAS+wvpj7Po/d/GxngD+wzYvraklOR3DySQFH3lMmP/I4nQFH5gmjwkHVOGhxw7k9X17R4L9tmmh8isQDz92eIXuq3cPhy8InYn/qzdHK3p5Sco1euNPiJz0oNh2h+ey4A82NhBGO2Bg5XnJmJAvQbk4SxIi5CGtE1vDiEw+YEQ2oY9tWRZIhdGJUZfslSOLCapWBHj+ma5P0aCcJPbVbAccsEbN8/Zd/q+zddbD85V9+W/Nmjmqg7lbh0Y+ZyYp5A1ynbYH2DRAtIM9Tpe+o8qAfVmnYXq8cXYIOnLMMOJLGnKt0ckQyTuWS/sFkSgRaNUn7jt4QKigxY0Of5d4cGIWdce9EdZahxrX+05/h4PJJKiqIOa3zf+/P/nPZsWWTM+MxP6P2hPgYJJhikja6zIknGBhJIhh+y5yMDB4zbAgIretJWvPzjtrOl9miZJ2sZ7ZZzHWnNc/J+6sV1KcGIDEZx8HN5/9TH3Ne/BP6LljTfbL/x+XbuCJunR2Z/fDPIiHaTg7XRLFed2BJ4CJ46Hj11gGBhUDHvRsNpzKVPZBvmlEH6TkcVfW+l0od/o31KbZHtLhK0MyTLM6YIeiQjknpOBJX8RO52nblhS9fZKZIlcO01Vx7Mjt6qjzDh6X3INt49cWXy9NPPuX5LWlPka/9Smw5KJCzf+GC9K3tddjRIUoCTVAwfouCDZJfOOU84yfuf6CsF0nPECf0wsB8UsAB3o19bTlCBhoBB0HlaM2HukHVxj45mXsVQFCBHKbEYo+CYogdJok1arQayYdpT4rMvWx8682yfuUKw2ZpdnfAQXILmHhcTK3StHVYBhxSMm4av0k+xDDBtFZu2i4boWBLFX+YDWepaRxIVZfIRZgG3/FQa2Uunkunn97696cJOJqBQP8D9a9wdCrojEQ7nZUwjg2AG+tQJbLTQLUkq/4yUMBxER56jodAEIGTrSTCJSt08ljZ8tHKcs/1i8tY0cLCUAPbBUwYbgi/605nQhgQeFSRIE2pt6vaQaYYhbdtx57y9PMvWVGiCBi8Aq4Pw35AQYg5+xWEHJezA0CCKeVQ4Q6V8ibYwKEm89EFk5T2yRBlP25Qg1SPSogj1Tju4TkOmmJDpLNmmk2X7+LhOeqH8UOfoaGdHg4PRZLCPCdH6Zysx4+fe7PsFp4Zejyzbij7vVQUotRTRwlOApc0m9izFmrWm2oHGa6zqvqgrN9Sppj5H3s0F2SiuK9RHH3KeFB+BtaxWHC0Reo72ScMPMrR0DJ9n6GExqpaYdb8B459VdRZarcSS8gUAYK+S2Y3cLAx6yJkIOg9vUfq8fKa0xnm9U7q1uhraP8kfSOa1iwi1enP8nATT5yZJHjGu0X99rgcVGBoZKA9a6Oj6tAOJtpMTTgLmV0OZpEq27pWAg3DneqapN/SzkZldaB6sNX55ngBY4ogIgOOurX1b86Ps6mMp/5MVn8SAfN84WJHy+EO+FQ8k6bSbHKxn64DMq+031i3NitWhQ1V4Kn3JNdaoT3NDFSyYyVEqxlUWzH5v9zc8Uo4/6pMCmpENvNNDdyEhhq87N3q2/hwzUflZsEvwAe8t/Jd9dgos6fMJg4CzwoMMXM14Le9WY2o3/i5nytbNHyL2RtABVDyXnPPdomfS1IcF2V85qii0CsdsUEBDJBJ7xc5fCPZv9rHDBFMI4Y9yeQKz5U962fvEnk2DAPtYv7PeWfKupRsANt8ir4bekb0XlB1ai/LiE0UlGqqBvGRIBgvJ6tLBoYBXZDYHz/ZZzjVHmW3LypxQnSGHqP3jAvxQEdDLCOI8XOoziizg25aeq2a7Hs0RVaY+PNw3ChhwIprncepCXGmYFU9Is1gT7YeCnrHMlfXikzCJ/y0PpfGtiPg4KtOBfX3QK54xGYg03pWje8ie0fVZ3MlueX1TlszUCLLktcIJCwTHdf4qa45v9M6VlsOvP/iwCH51u0Bi7GDVZ0ONlPSLJOscvVT37BL4oDjp1HhUFUWOJ17F9CVtTKStNLItHuS9BZ6fufuHeWUqvHI1Entd3kSDjIs41B7Sg+D40fvT5MzM3WOoDpywkapj23VKy+V155+NCqQBNr1GaJHmwkgrtVN7DXp6OeNnscm6zpMiFITDqxCwEm115UwmSEK2xvvvKc8//RLYmF7r2xhiJqYd6jiklDBocMmAPlk/SZpjyy98QYx9kwpE3TNJ+Xkb1q/Xs3TWhuCK/kFo6Q/sDdZ1UjBZn+Q0cdGo2PolSTrPU5wKoKOsYJYwZyY8uemfO93govQoyQc/MwI7IBh6vkYzqnfz8gf+N5/+pagb2rcrQFHVNXDDqW8maUK+JKD66guh7wiHxHo+IeThDD7PbL4VKUvyfbPE5HLWEFgtu3YLYdZxxpgN/nU1Z8wNBR7REXCj0XJURq0db/Qh+/YvdfMk02SkOjbCIIUfofApbUfa6LURBmSx1HybSZrhtABQeCOErgYGmuBiHuqP6wTz2jo8G5BhgTjInCVfox7J/moRnbZsrmCVM0WagPoW8h4BLexiKGDAw7NfbWTtu0qb0Asrb+1n7ol//keiUaSVU8+/rirU/S64vshP32qVCCfBIRUrUZrrwB975NPIBdPs4yu8/iE6wRNJ+EKQ+hGEe389Ac/MKNgMFVxqWHPzUBn2YnqRtiJ2guU7I4E7dwWfqz+7hYC5mpB2/v0sA8oOQyBDbN06CedJQKU6SIXGSPKfmwJrQNrl79Vtq3/WDDi8ZotR7/xfgWQBzwHLgWD5x2w9QjU0iYjU/jMN1+7pHTL1r67YYfmcUiqtR4mMlHgM12VcNgMw0aE7R4oMdPSpQ0iqaZYRk9rPsK2xLrCMVDAkU4ha5kX3RLAdBCr0vVn64U1L+5nK/D+zmNbwutDrMeMCI3FqmsqB4FTD5di2rpyeVk4ZXyZO2OCMYOIKULFIKG5Yv65XowtHluvL9CnsEClZLImFy6eVVPe4fLjHz8m1oajUkxq7NSDXiR2Js5D3wabkvkQfcc1TVzngunqFPzVMuDD6dugVE3WYzhOvoRM2eZrBE+i6RoFH84w1anYhGTfCSp43YPWtIlQDlZybGY7NdC4gpUNPDwPDodlx2FlVJ56rtx08+3lBXGX0+z9C9/8ppyI2RIj1XkqS9febZs0ROxkuVrZpKFqRh05TEpXQg0D0mph4//Ld/6iTBMl5yZl0CixzxJfP2mESerjGMOwMil+hi1R8QF/yoMFD0l2AGiYFRnPw/qg3S+QG9yCiBBLadF4OIR5JKaoi8FEXpD640pAq2QfTk82GvI7a9GC0mEAGp9NJyMNhjNV+kz2aeS/2TIeClWde9aWAVDrBKFj7sY4OaAZ+HRmulLugwGizu2osCrDwng+FSZnWc9ACnPhACIYR0IpsVyhlP1ZnnldCgxUPut4PxoI2/cUma9QIAQeZzzjYaae3a/88j9prZMD/ZaCCaiTn5JOxHso33hqYdJ8GZTPq9Po/h853M21bTuisScdHBPMVgNJUIxBbQdzYVCbTmArs+zzhrHhh4ZWMvOvKFAA6kGWhePMFLb23m98wzSQ3/rWn5aDUqzRXxG0wWCw77r77nKrBhhd0CwTJnXjrPSJ1vrDDz5syVGTeIAq6WB5FIuF4X5/xSqt38mANrqcrkoHgz0ZTOmAMq6Rq/Q0aClkMlQ5e8SBKUw2GDnoHcnK6TUmnx89AQSzT0kKXa0JJGjclb7QsSFOoGGcSc/j5USNUZneFUxYy/TngGCerz/3tOf22NvQBXC/EYxmBavCCWpCgaVkCvEoJQNuVMBxUsc5flEQBu1BMqjoryHSV8z8oLIyRgFHpEKr8IWf2DIqzQRVssjl82raidYmtmxXibLzhC1oOyv9Ptfxj2aw0cya58fytX+sgKMJ8W0a1k+65svfuzzgaMIIrbMMlQnCCSgzvXXYQq5w0MNBwAHKGmc3ejiocEBUUqkanHRINRIJGmCMAcsg6CCru33HNlFBa3q0AgggLAJQKABWsmeEepgIhrXfRssBpndwBnjtBUtMiztaSbZ3XnmxLH/uyeh1s5sUMuFGbHrCakXUfXGN5+tKrz4blYBw+oAHZ5XH16y9MUI9fItFW92j/ffw/Y8oobVXMOb1YXdUZSdgBi6J3YN0hXk1VAduU8LwKtHpnlDFcKyqMweUlX737bd0TefM4ubZGPXciDSaMvsYsV8wWTn40N9Ud2iah/muRwHHGNkB4FDWiYYvhcPNA2JNeY4EHMCVyNbTB+HZHNprZxVwfP9P/7zsVYXGlXlPRU+9HhVI1sDQI12n2RYzEKs2oU2/XisjDkoiuOSPJlm4wrtEc7GAwX308XoFlAoUDFmre812BLsamt0dODUh2xp6a2dYdlww1KkKFLYocIHWn0CJ6js/Pqa3bUKyIvmVwQE+lOWWgINhxqoiH4U9DJiUjg9Dpi8BM4jDyzm1TgTb0Boc1uCwPhpM6O2o14wsTVDAsUATrmcKZsocDtiR+lU4eKLAxVibhj3jVGEf46TJkubgUvKfP9g8AouHH3jQlbTj8uvGCFZ2QTpzx46dTuKQeO5REmuM/KTxDJlVIurA4WOerXbvL35T82rmCyVzm9nTaB7/yQ//puwWWUCYwEjYsPKuirlCE/foHiclcJyoGiDgYIVHjBxSlqqycFi9wXtVLepx1U4QdCWPp8t/XSBIPD7KeRK1Ct42a0zBrm2by0RVNA8pcDx8SAGH9s0Z2Zu4nEpIU/cuL4VfUBEo2q/Lrr9Kwz8nlzfXCDUgOwEkbqKew2wFHLNU9STgGATUs9qIyxIz9h1CNqIdPnyM5s+VfP/LAo7+H4wKRzoszfdwFtMhSmerGZgMZEz6XZH/cXnAEcFL2zFrOzxQxCFbWjw11nXrBncoEzpFbRDXL5inDS3KWpXtWAToNVGQnxM844yUNgqBxmoM/20aJNanZjwgUs+/9HpZ8d4aOdbKMkoAp2kzzlT5tk9ZF2AnTBI/oWgXJioCjpNAf/TgoQ0bpmjYU1xhYaKKoSayuVMmlqVXLXYGJClcSZsY82yB1AZ3YzROQ2RLDQ3SPQ+GQUH/hZMEDIeM7gjPzgAStWb7nvLdJ57R5OXPKfpWtab3eLlZU1tnzCJjOs+l1tc1uOmdF54WT/TBcufnvlS+AF526kzzsXdpDZ587NGyds2H7hnZpUajsePGqLflNhstlpZrPqugifkkwJxYLxTyYgkia0jjctIi4mTk824KW7BbgEuO+Rf0bLhk23CwrSJ0Qg+rodLBM60VsXRqmsdMKFTKT8qj+z1ajn2wTyQjFSKU1aT4fmySCIyGlgceeEifJVgMTvambHcGzRkr8Ayb/Rmh3ilTtiXb1Y1WcFChVXwOBVADpriWGJ7VSkvUQ7QrLXFQrtfGyjbFboAN4Fk9byaQ3qHG6vlSiJSK0+nv52iHFWk54a3AqCoJM2n4uiJLyVRzD2Ks2bHc41Yq/JdKqAYssaaV9rdxrmS/ysxefD90iSmWXbKNAJv9Ch6Ve8BAUHX71V/5FTWVHtNk8e+raqnBRrWaRH8KFJ833nSjBgPeruzolLJdJAi4ddtk/C0PDswaxBUYegWdE5SlGiE5W69eD6qOzrIBkdJ1EWyMkkMWQW6Fg+izea2RnY4fyytTdHWe4eBz5Yx0w3Mvw7BdlcPTCggdLyiIoTRNVQZDSP/G9FmqbqghsEdBU5eMdiuI1ufXKVh6b/lromuDHhsa4mCHaQbVKWmubAAb09qf1FC1mQpeoLMmU0bAcZ4spaVFOkr3NU7vT5WzB+wSKsRscLV0WN3W4LQhy82Ao70/sgLXlvn+AQeHu0IiqfEVn7ZhpAYyUPmaA44Og1a9o5DtEPDW0TuNX+7vZuCUeyv3RpiWxnXn+RoynQkJn6i+jwZIQ58yXlufQrdzXNkAdIRZj5zB1dftnETAESxVkSG9NOhceV2wjS0a8HVc2exINWQYF7Ack694HyV4Rr2EgqzuosKhjDPw27PoP1XFyeYOU8BBdYPkADLO8LsZosCctfhaORoKfGXPNqji8PyDP7aNo7cg5dxVT2TelQd1BMUm9p/UM3bOq8/rfU1ATo7Qdi60VpeCnCV33iE2nr1l84ZtCjbWGY1AdYM9f3Cf+jl0pzA60gdpZ037ZqwgiDcKEr3oqqsF71UWWs7iSy8+54bzk3Ka3Zhc+2D8qKRT6YWEvj16QaIvkntnwG4MExylQGuiKkEKRjwbiwZv6eOsaFaH2c2/DmbIGCuoowldegKymbPyC777H/+k7Nu5IxIwdaBvOmJJpUuvCHMSknHQNrNW6du9J6nZQwZtQbTeWA/CuxliqZqivbteLFVnTp908sWBIfqpPh8nqWxPozeCfzdt6RCg0kqSEgDtUb8n+haIec5ScR+RK+y5oaLKADNakgUgb2TZXSkTpBX65BOVtt92gnurjq2Tq/TXMqRWAcehk4K6816tClh+dR84uslSNUZZd3yFrKA7IGPvVF829WArgVXfYPkNcwU6qOfZJX8OJ58fjzNQkPHcM89axpCbGdNm6F41MFlEOvR24jdOmyDafiWNoUifIEawg+rd/WjthjJ/yeLyla99XXTrSxys7N+7q+xWMmCDKH7P6lkETX/oMtY+KuDtgAN2KPea1ISoh8/iU/Ns9feIEYPkvy4qhwR53qWqC0E199CtPTxR1YbFS68vU9Tvd0E+ywXtzT3r15Ydm9aXbh2zd/8B3dvRckD3BOrGoV7118+3GCvDD3IPIJVLmFqvW6J7nF5e+2B9kXfsCsdk+b2zlIyfJWKRUcxrIvnthGn4TVcKKEIDtXV5p45N3dx6dsoi6veGlalqOzdOvtXpkGXAkVo+mXjyAvsHHBmJ5qfz77aCbzp5dhhqGc/y7yCEkfFYRgIdDQhSz8YwLfat12t6t4IKOIZp9KFPAWze19R8aoWuP+ulvHdJ0X3hi1+QLceYny/vf7ShPPjk02JNkMN5XlhCbaA5amA6JeNNsAGzRB/MQcoAnBE/MpUNCCpR5sP0B+YgejZcYtW1jpViW3bT9XrNBfSW80cVgUifH1PiAW3R5xM7b6eHDDdZMDKuetD0TZxpUQTC8jSsbDt0rPzHnzxQbr95mTL0auqev0gT1A9r4vj5cu31tyg7MKqsfffVsk3wsvcFnRorfvXf/d9+ryy44bayV03RmyWk89Vkvvyt19VQuNsG72jvoXLrLbcowDrehhMJ40eTGwptnhxZyqcoTV+/7j8zrqk0MUTNPoAwhrXEisJS5oMd2U/GIjj2/XL/OWznStCImEkRsKOoYISDnJ9PCAzXiOLBIU1IVQ7CSzkCivb8cy8p4Nrv6fEBIYD5g+wiUJzkN2+XhjNbZ9lm66bBqBvSG65uOj6LgqbR30FGzThUt99KPSsRYcjrHqhKCo3hxnLWrmaxE2IWgVbmPKkETC+3KWuIEWFIZG527tkKsEKLmhUHXgfP25kNyR0JyjTnSwTEKpwN32OHM5r9HODQ26XuxCpH4JwMMnZOSFK47IxCxkgXZ1SAVazUJNj3Re4AXpbs4G//5m9qNsqjrn4cFUQpjRBrukil5j/4gz8QLGl8WaFejC0bNyjzucezb9i3LZ7zun522PT6fEEp1n30oTJzGvBJFresz+aAAAAgAElEQVQGHOzjkVQtK42mn2GtXOWwP4yIqxzVyLk8rd+dmdb3pwnyQZSx//AB6QztH3I/CjhcHdH9kK2dKFjipOmzVeFQVhcIpBw/jucMshrNX1dz417ptYs0dGrdU947q3xpTB0AaxH7VO264eqrlS2eUI4Bp5Kjed57RO9K3rpUph+rKiV9HDB5QabRDHQzsBjoGee+aen5DgMUurl/4NwMOAayLZ1WoPPfnd9JWtzm5/6hxx0ouGk6LnYEGwHHZYaT+7RjWfdCBhzV0W5eWwYcLb1Um6rbk8Yj4Aj5C0ahDDjEaqCA48GyWQ2qDHGkhz8orMnw0rcbjF02hRxXvwPp61YgsW3n1nJaTuBIJXlOOYkTgQaD6bBDwK6YI0Ej+cQZc8rC628QFnxm6RFz2X5lTR/4wV+ZpRGIrlMb1dFw0FD1GAH/mY5+BQ94q0k035f/WRMmfFevjVZypGf+vLJh1x5VVHpUYd/owWX0UlBN7+tVRV10W3Ol06ZO6HHvyo79vXZopwuR8LkvfUn6bHiZpKB+5Qqx1cnxO6/3oKzHPvoacTq132iMpqLRDDiykZgqB6+PZhAt0EwqQASGBO+qrphQxHoq5ilQkTJ7Lb0bWmdsy0jBs84oG/3t//ePyyFVJQ0nq2sSDh+tClHlJ3lyUD1d1uk1CGiTkYQuDFmu/YlVDnnNRVKde5rm+swR5GiNyDPOyT+Jfj0SQ2E73ORdv0cATOWihuEt3U2Fgz4f4Lh7RIwDU1XToTQRBtWsyjQ1iLkNOqZJYtCFyIL+AD9lvekFOaX1P0GPIdVUhNP3F4loAo7zSow6yBYTIH1lvcBEWwEH88hUURAt7jwNoKTCMUaykJCqkD3WJ9am+dMZcBBguVkcyl09J6rl2CTWiOQq9gVq3AMKOLBBE+TPbNm8yexn++QrMiflGpHkDDp3Us/qgJJBqvopKbR523Y4ocv1gq0zO4TePGWuyr1f+HxZL2j++6o2AJWNHp/I9SeqxQEF0CrkwYnlsDdu7scu4m8QcIwcpAqHghn5mB/u2K4KB0QIoG1UiVST+7WyhzO0NoPkczIEcvtHH5QdG8WMpnP2CdIG7f8hEugm1mjrJoet4e1XH6eiUiSnN14lEhr5di9pOOiJCzyfWuFQwMFk89Hq9cFuOEhq6IEB9fYVIFWdurpfwHElo1LdKH+3GRAMFPWkUeSzqbjbSt6X3bqGtjIP1iZnoNjw9RMWsYbyR6ny5lDgAXqqfWoSP7l7a/nsrUvLkHPCufbFnIw9B/aryfug5kzc5uFeBHUHlV14S1RiXxObEw8fTOFODUb6yYOaRMy5tTfHDFO5d8EC4/p69fAQEBrG2VDnpYROyPmnwjHEyoZgQ0EGjq2yMQwjGiKn//abb5BSD1hWTsvOidwxSIdbqJNEgbdUqjxPQa4Zi3RGycawhqbe1eegYtujSZjffvAxT2H+ha99oawUReiv/fqvlw9F67ZGfMpDZWQunTshx+pUWafm77Fi7pmhoGSrelRonvvFb/6SISuPPfJw2aJMMAp9l3DvS4Fh6L5RDFSFMFCz1FRHH8mihZqCzGRz06gK9oERywoMQ/psWKKCk2XtULhtvvhWJpWsvoU/NkE6PJkRaTrFTfkKQ5eyEzM0UmYyom/JEAoS410zi5wjHUeOScUI3OmLL76qBvixEbTULFw/Ga9X1860RCUjDUZUeWLmhRWxny/ZoDZm0t9NBeAn700Ue6kePzez5b1eRzK9ZWYwAri2e+hpv5JZJswuVEb7bkGLCDayGc57qToKzXvKTHrgdkP5ROajvbfdZ5Pl63qMyxy7xj20jFxHQBn7H/mIHY1j3qq6VIc1YHmXdA+LXMGA9vJdVSG//OUvKyN4qNx842fKI2IW2cr8nFYVS3tVsKSvfOUr5Xd+53dsSDaIAOKN118vO0QjOlmQgUmCSrDHo3LjaEkyer50SW+MF8RwhYLxyC8hp9HMN7wGqTZYjjMFeax9MdkXxL1GH0fNAqKPMDLKbPKd2crU9h48Wo7IkJ+huoLCpvopfUAVzdUNURyOk9NP/wZUpIPp8dLakGA4oIrjK88/pwnGasJUj1XMVYnAJ2FyKeeG4bCurkwhhxfKTcLHw0aF4TozeLhK8FTjJDsK+EcLftkjp2Uc5wWf2xFwVLXb7y/vwVTIHR8Y2NlvfxjH5B8aEHzS5xn817Q/A13vz3qtf8AR+y1/OoOLK61HZ5YvJCUczHw2+Vr8HXbPOokEgA14QC0SttcOOMLBLUqmvSnWwc3KZDKcjH6J6AGMADQDdmg9CXrdG6jj4kTvkMNyhp40OUGnLTdJixvEHaMYcFmz/qPVE7Do2uvFTCNYlYLQ3Qra7//b72vv0HyasJA6OZx7qckV5I1PZB+JkzHVdtMzwS1TCY+qddhtHKtu9Q5MFwX7JtneCWMnlTUffaQeji0xiA6nTwNpJ3QPFb5c2d4DezUwU03Oqs5v2bZDVQ7R+M6Zp+PFfJCrFi0sS6+/try/+r3y8ssvO5Di2VDNGAkjFdUNVzaiYdyQRgIRvTdS7/H6GFUXXeGovVDh1wa6InH4PK3IWEfAQcDofk0GDso+/vn/8++9byGxuGB90f4xnEjXREAFxBs5MEW794bdwJp0CSthuahZeQcSmBZkR39g5Js/b0H58KOPXWVCB5E4bcsvlYCQRffL+NyRoAu4Dw4u7FKqbAnSuUuzvKAOb0GW64EiUIFNMypTPFt/xvIXcsbUcohwgKUxj4wqBwtmeLSDnuhFJOAIKKHuTv7S0dMXSx/BjDP9oXtZo4mqNM2haVyOLixVAb0O29kOLNo2qrkHI6APaKHnfbWSO8zziIThUVXR+qSTsS0nBAEjOB+jgGSFgla+u11BRZ+ez2IFHFMnjSubNm5UQD5Kwc9EVTl6S59sK9fGIzmsz01UMPyl229X4/Z7ZZf6d/CP+PE9Iyj1ugMNgMxEH1Doh/qnyhmvdamqcq324GFVnD6QL9dND4deY4RAt6rRV2lmxmLBqrrkr1Dh2L3h47JNLKOXlBQ+rWeI3B2Qj3tSvcaurNREBidLm2+khyF/OqH8hxuWzNcE8/nlldVrVXWqAYem0M/Uc5jtPj9VwV3lbD6DAYwBclxds07dOFCCx2tAhYNfmgq/nemxOu33XjqDjn4bJZd8nWN1BhzpBLU3SFw8ePR4EN5dvvrmcVqf55gqrQGHuCS4z96Na8udn7lGTTxMf1Y2UfzFr776apkvRTRdWUSyFhcUJBzWAL8X1bdx1+c+qwzBLEOlKJ3+7d//RMHJQbEBRFZziTYzzjaK4ayyk+f0mV5Nnb6I8dZxTjCMyFhsKF2ZShlUfGRGcRCuWbhAk1Hl6ChTTpQzWnjVxHAakwoVnASBSBoHJAf9gX3PdeySEsz5CllFwFlgaBiCfEAR7HcfeLzIHSn33HVbmSlM9jhNWJ4+b4Ypen/wgx9pIYepunPAChYDAWac5uIbb7pJsziultKeU/78z74lZpDtVkMbN24qy5bdpE1E1qerVb3IKZ3tgU84PtAz+iGFIEuV0A9h5SCLYiVqIx69KHaYpPCaz94OajxmHyflLjNo2Zx4ufMR8pJBbcpX4otTTlp/42e6V6ZdyuSYXSNHlYceflQyU/tpqrw1j5PX0v8aariI8UexVpnFEY6Km3N8VihmuKjnzeu14eAzQGTSkcdIV8XLdQe/etynHeV02nKtCAQwBj6GZrioIrfstlsdHPYpYASLm03fWZHJe8nmwKyU8L7PwbnynNVr4skGQUNkzjrVTOe6tIJBJw36Vyz92fA5arYs5qJw/iBEUMOscrv33fegqy5gbacI4vGNr39NSndQ+cmP7y+7RZd5Gkw4a6/vQm34G7/5G6KDvtcsHc8//3xZ/vbb0QyoIOz6a692A7ehejbYkkPt6Rkqme/bukvJhj2B03YAHBh4gg72dCQIokpmnVThTJHBih4kyzNSbkNCWVysWGIVmSwlvXf3/tKn4OEsZXRdC9kRz6+RkwMNLvM3jJkXHTNUpJcExUKt0xi+WkmRj95bKYiW9hPOpPdTrSg6wK3wlHoNQbOM43GqTFXPGHNbTl/QVG4lKWAeueDMqbKRUGGKmWqM7n+cekxGEnCQEKjP5LK9U1/4pIAj9+2VvusMd5Xzzs9cKbD4pIBjoApHHvcfEth8msDiZ91b5/0MGHBkBFI/THY5aXG5hiYtrmWODK3Wy9Ak0Va+pYBj60bh9WUvTut54rdnIoJDmnzEFbiQC/QcztZuYdIZ6DZMySd/T/8xE4rgm/0G/TQ0sWDcoXJfuOSqskgZVJqzdylwf+Inf6+klYIFgtiWDovm47T1rsblptYVeFCfKnu8b+Y03QNMV04uVT2DjI8WpGquGsA3bN+tLO648ugjjwgpEDT1JAmpVCyYNr7cdt2i8r6ghedUzZigIH7/wV45uD1mN4SpioTLz33ly7JriwSh3FYef+Jx7wPWhKCeKc3cK38IZoAEJ6U7VQ/uG+YqZlLwmRwIms/VMGf2Duuq4yYUhvui8Rp4Mxn+C3L4vvPH/180jbPXs8IRAmRjwHdoVD+jLHvu5fpWBHANfZmEKS1admfM6eE4576TCYKW7VU1BcITFCowNB8rlLjtCz/IBbosp70H9FKyonONGT1SFeVZmhF00D0c+DK2uTUs4XqTZCWUdsAAnUDFrlknMvhPA0xVXT4knQtLVULw0IVBAR/yeE6fHaJkyEXpwWNizTtBI7oz/RFwoGcdcCxY6DlBBBwJEWvu1U5nNnVL+9lEItcjBXTwHuk7Q8L1b9Aq2BUg5PTb8TzoF3pHFMs7tm4zgchOydFIZl+ol8jkQbp1+p3o84OaeJKIPvADj6q3jv7c6ZpDsm/zFjXQ1wRy9YXxJVlr73Ger+7TlOh6HpAMmB6XmVraM/nshuuzkyerAVzruOtQn76ATZRfJZ+RxMGsufPKrYJNTxLMi+n2+7ZvKfvUp0tS7Zggx4x/oMpxksAPUSD4os+oRjdRCdNzsa8tuZY8LV2oJv3588ur7wu2qeGwlNGAtsGKNWfefCWrx0efX/XRBky0VJ89A47L9GKHDkyfb9DHH39cY5T+XwnHf+BgYyAjkgbRQk9g0GFwmo5nm8kgAg5/lr8rzr4zYMFAMpJ9hHjqt3/4XvnM3JllkmZYnDihiY/a/Lt37CpD5eQvFKzgvDYSHNlM5n7sscfLdTd8Ro3j15eTCjaoGDz33MtltXo/aCiDdWeBojp+EEoEgdkbx8kYy4mHGx9n57yEZ4QElV4NDzqyc6Ir0oOeq6rBAjVuM/hnuDKWNPsOpcFMghZrwtyK6CGIUhlMTe11bUE3JClkVXEAifwddGj9T6rKQsfXmWFd5b/8+JEyTiXwoTrPQlUvmC0ydpyaBcVR/s5bbwuyMdPzOKCvxbWHcYd1IBsBdAXFwrVs37m7fPzxOnObU+L7p7/9my5BHxTzAhUal+Hd9IYMVCw8z1TX3XrOuq90Nl2lqAIWECs1sbtvIpzztnMTEJB83jFUsCXXrWpEyleuU/ZfcDwUYgZpnKMJNxooaM6gY7wyFu+qWXj1ex8ay+trSKXvzdMOgJpTxPMactP5eTU+n7+mvOfnEtaT19Sfb91S73PifOQk4ayImLGs7gUrkYplCqOvYZCStQWiP71DcCpojzE+ORPFgZUrZCFzzSAtIR6pqNOJaFYng9sofjJgGShbkevSvO+812ZSomVAawoO+cYYzps3z9NN316+ovzND36o/oOF5YigFYvUL/SHf/h/lJ/++EfltdfeVPXjWDmivRsMYEPLZz93T/lDwamgkgYD/vTTT5c333jD83YYWnnXHcuUCIihTaRWyZWBW50q+MQHb68y45xhbqSs6jN3M6+UdDPgcCXD8huOQ2sN/GxC3klIMj9hloZ7Srko0yReegUPF1V+HyQnBIgHe2mUYBwzVN0AUjWWoWMKOKiWUoMnK3hKhu11BU4HNV16BA6b7o1qYiupo2eRFaLIWNZsuRzVMzKeNyipMErsVCLM1HRxfV8VDqA46J7uUT1isBvrgGOMstoEILZKGJ96/50JoYYAtDDZA+n8lJHLjE0j4BgoIOh8LWWo+Xrz2ujhyPXvDBqan0tb0nk9+e+BbNJA3/k0QUz7WNEg21yLTp3xswIOOwk6QAQcF8vyhx7WQLk1poDGv0QKHcqjpsg6U+HSsyMRlXsNe7Nz+w5X+ofKOYcm85zkHoc7qvEBg8G2eBaS/gCfWHqb+gCnzyw7ldl94dEHXV3zhOJqv9kTCKp1RK0IO/FUbVg40jGcFued32FYTIc7Aiz1mAjGtfDWW8ouVQEnj59SfqpZIyRZ0FvYXjLRXVqEaxbMiWZ5wXTO6tgQt1ChA8ocC3DJzc97du5wtv6YGnlRj+g8JomPUFCFLePfppWHHtWUwNHLQbBBhYPf+ZyDFePwazLBOjl0H+vW1JV8jsSI54zoPr/3J98qu1Slid68/rNi4v5133IazTAIcybOaBXGrC5YLXqNIiOfz9NBBFVvfQf7TXP9rp071b8ZUKpMzjX3Rcqt4VHVThqO7N4O9XDIRwLlsFOJkeOSLdYg54NEIlAogEqGwrXE2ICwU9F+EUkYvger0SE1Wx8XKxpJUfwKAg73nCHLJG0EzaMn8JLWq/fMBSVDdD9O5rTXd5Iy63OELpkuyNg4BTERwDf0bV2vpo5Iveh7J0FUKx085ww4MmmEbJHYhWWTxBK+IoHFctHLviidC735Du2bPskRvXiWFYJzyQlEHtbV8vcOMBxQ1zJz+uQyDBmXr4RX2m4Gp+Idvbv8ZCXc/oe+6EBW5+JSqdKxhdynpDeZAwV8/5iqQBeQA+kAmOL4A236dUoKXC3GLEIAgo1jh/a5uXy7AiZsBfdIMJ4+fgZzEYxW+B3zpYBza29eO0+9IapuvqwKx1H5uRIWQe0mq2l8SZktVqwe7bdPFXBYYON+O3Xm5UGiP1XcNN5P0BsPOIxS+2C5GdoVkBAOXm++lsdrnrTTUMRpsqm2brTqZIVDGmVnFmyYyj4jLqmctPaDMmtCV5k/fVK5CHZQz4aM/jqx2dygbC+CB8aS77722uuigpxQbhHLxSk5LOCi3353dXlecJouPSzOPU8Kl3LsQTk6RMJnyU4ygEtBxyn9floUuKiRoWRGpDhQ8DSKGzMqBdMth36pOI3lDbg5j0zHJWVXcfZzPYAAkX2AdQNHi8/gOOXEy8BHRnWACBnHKhktmOJ5XAJ1UrjB/aLDffLVFWX0hMnKBswuv/Zrv+UM1RiVqk9LQf/ohz8s74pCdL9gZW4ghn5PfxhwM465BBoa81VBUXD0Hnr4CWWENeRQAxBxrmdIefyy2I6YUQJmMhreyUQkRCiaiNktKQOD5FTZX9EjalHjkhUy7jIGB2X2LZRQlOcyYR+7I5z8cIwb8LoqT1wDzrRp9/Rx4C2cP2hg8yfhGxVKRDYaufWiZrJJ/PAadHOfsNHDhdX3OXXfzvxzFY3scTRGhgGoG+OySp4xtBU/23ZE27ET6+KBidmEZwc3Mh/9nXeeNb0NwYLCEdx0j7GpgUiUtyPoiHLpJcnS8LLs9lvlKAjGoyw/30cmc74F65YBX9MIZYnVED7YZToMrZm1XK2K53K5k4evWoEiA6Y20pzGs3aAo2tLZ9mZ3dpAN0VNavMli48++riSAC+WhaL4Be5BheN3/9k/Lf/yX/7vZc2atfp+8NXTm8Gk2F/8pV8q/1oDKrv1PD9a83757ne/o8+t8f4dq/e/+pUvWolDg83CnTt7skyQoT0pPbFxDQMvmVLexqZyn8hXwhC89jZgGNhoAMx/p17zOkEYQYVCinyRKoeHVIk5osDhBMEIGSYcExlvIB1QcTJQaZycBuirR6vKMEz36qBUcrh985ay/MUXhCEWFEyvnYEOlSwxhr7h3LVE3kZW1Q1mE0jX3K0G+tPKJJ7WnuSVs8xRQI70mVHiW4ducoycFozXUA/G7N9zkffV2FT+1Xuj7tHL3uuQkXzfDkMjmPk0AUcrSK8Z36at4PcjYgm8UsDReV0DXWfzGprB1UA26UrB15UCm3CQqtNY5SbXM/cAjmO/CkcNGO2E2DGL/kSmMg8aekGQKgUcaz9Slb3PkDjTYhOA1puzHtG/kFXbEVcSNNBW1NKeryAbeBoKZfrdZKPM4ONEGf0iOhPBtaY/T9JeWyo9slAsQfu2bC5vPv+0jkWFI/QjJ2RvRPNu3GfMkajVC/QaMqrrit66gGtCa+sah97D5uFwDRea4Lp77i4XlTjrVT8iDHTLVdWjmk42mmZeoMOtGRX6riekw1alSv1oOYlqL/Tf5wWjPiqHj/kchpnpvDApQp3rQX+QQ5BZpj9DetFzGWpD8QgHIgGx8vu6v8Det+FjwTYUmPt0XNNh9PA/WKoU6P/tt7+jBt6Ncd849tXZ9Ayg2AiefQE8OfsUvXYEi37ubfiS/R1sQN3voX9CP9B3AjRrn3oQSCByXRyD4C6tTiZGvOYkS/SZ7KOgoZ3WibH0qUpX7RCs7YjW2zNP9LANEa5Hcl9H/T2g4fHcPXyXzgN9loQdk6736xmcEoQPCNJp2KpaQRdVftlsO+DSSNI5vWculcP67KDKUhV6VwNJJYNk26fPmedGfid5GnaS+7FsGe4VSikDDg8WllzTWA5pQtqXUYIlhayrsiL7iI0koUVD9iZV8iap0vuReiEefuABz3QBcr5jz24/J/egSN5HK0AeC6mH5Oa4rnuf7McM9Rd1iYBhsO51GIklbDoBRfX0kSOog9nQ3u81QQ2kwqQRVHf0GT+3+h1QPl1KRJ9X0/fR4/I/8Zvkq5EqIzylB5bK+NXXLi2jdY8Hdm5RFVwIAcnu2g8/dN8K8LgE5vHAWutXfSwTwADrZK107iUiGlqs4X8OONTzB8R2klhIoeFl6nuPbBTPrqnzOgOIlp5t9HA0iw68P9B3WixVeYA8SRi7kP+mwk4BGEgB9/9ca0196AFPnjjauglbx2ShFWQMMm2EnCk9wGNbNpThZ45qLPtcYaX3O+pEEX6kJtBrhHMbI0VyvtKwrnzvA2d+b7v7Ts/LGKSGzI1btogC96ehcPXf7FkzpaQm1qYh0d3KSec7MFOdVamMeRv8jYEexnA/8IEwVClgQBGAULxGZV1YDRgGhJOAkDM0kBK5M9ESypy94dJzVWBucKqbnXsm+5JONMegqtKlRivu57joe3erR+XM8FHl4cdfVKZI1JpzZ5RFS64Rfv+eMl+blSzKj370d+Wpp54oBw8c8AYlMOqmUVDOKRjQ6bNnGh/P9TwutqudO/eYmpA12Cj87m+ryjFe+MRo7k3nNpx4XmOtzzemEDPsJyltm7LDPTIcMbPnLUekbrA0xpYJO9iRRaYZMuWk5WjphSw/Yhz4aQUxUkwxbTsMQziFEc3zfRrf/W/FMT3isX79jbc9ewSnNh3gfo5NVRwDBc+dQTWbF9y9m8FqEJbXkJsupuxGFqO1Bq3falVP76HsE0+e68k3HHA0ehcIkPUkHNBm7wYNcZnpsuHwYKkI3JrZuWYfS65/KKV4Cvy0DGxHD0c8k4R0DLyPB3IqM8tmeA3BZj1PPlvYYsi2/eAHf6fM3R455WM16O8OZfvJdh4uPxWLWBdOgv5M0ZAj5JaA+JCSB5/7whfL//1//l/KOh0of/If/sRYcGR22pQJ5Utf+pwrjedkJICwnTnVV+Yqi/be6+9WPvxo2EvGsKiARW+Gg+X6jAKzHVfdchzrs7T8uHpysUyWUZqsgGKHqoZ9JCj4DEmF6uCR3JioZvVpYpnpIeBQ8yxlfYIRBooyb2PN2++WD1cst9NioamZ5JRFIDXtZxS/c01ANWZNm1wWzJtVzuhqTogGlam+MOlxmKGqVsK37h6OMYKbiAACqFfgc/v/DBgYtMXjip+3HKUnfNmn2i8MdPx895Pe4zNNWtyBgoRPOG2/tzhP/4C/5cJbxpu270rr03n+KwUc6cDaUbX8N+SoM+AggNT7DjjkoL3x0EN2ZCE3CGrjtr5oOcFog9qrZCiJ/turBNIRJZJIDJ2RM8YfnjfX4OyvYZ2cA4dUfR9KpC1SwuxGzRnYu22L5lm9734na+TqrFAl46dp71v9WK2cUegS9KKDDfo37KmGjkczjxCc51r1my28Zml5f9UHRgn81ff+qiXX2M+TgpVQ1c/KOAyQo5QsoN8CZ/ySMuTYqwP7d6uKGfOd0J/okrnKzI5SMDIcOJV0PPfrPU2VESgZAQY2nGCDQEPfN+YfJyw3mK7G1WX3n0QmPyvkrAfPZ6SuG9res0ry/d1ffrdsXbcuSGEqpCr3Zva4MNPLFRt0s56H/YAazCQdeibIglwm/uW1cwB+yZT03OOOHWIhE+KBQALfwkx5fpb5fBpQMHQZyRNg3zi40lk9Pd1apwg4etXPwP37umpgwXqbpps+nToTJTP2VDCISniWDFGeIEbOfYJmnZQOQpY8rLGxaRLiRQJzuCB8QD0P9KkaUiFVXJwhVbBUAanSLAoSxC3Yat2rhgTpT0LUeQ70CGWyLOwcews9jh8APJYgUzPS9B728ZBo1Zk9M0MQPSib8ZEmyyYwgfypJ550PwxVK5KNpgnWunlwsq6B9QZ+P0sJI4LNS0LZDNY9D09seLUR3Lr7eQn26l5n1AFOPrBdnj09Tvgrx5VIyCQWfg/zm4bKLz14pE8kQEpC0iXFvkcWteL0Hc2YocGI9CqJtXTm1AlubmdK+omKzLGF9Sb0Zq3JiRo61r3IQsGFumjWVPeFvLDqY0PdkLsJCt5nV5YqejiAdGVC+BP1a5vKsD9E0P5F2/fJY/SrcKRiaSvecDSaDmDzM82IpjMoyUUf6GLjQjBUAbvphGDF4JQoKVKOPrF/T+nbvrncdcPVej1mH5wWnOm994NoKmEAACAASURBVFYrIpvryaFgQIdpQTcJJnRYD+4GDWzpFraa7M9ROSn/7cf3KavPJhNTh6LXSRJuhAP8KNS3RPAnToqdSs8I2AWD0shU0iCGALsqIaU3Ur+f0eeuu3qxJoAiwBLA+mgikGACcDjGlM7IpqBkcA6bkBbPcagROjCrKL2mE00VZHg5onLyEeHPt+p+5lxzffnB3/7Y01WZMnnnZz+vpu7FikbHKorvFQ7+vrJ71w7DTDgPkTaKBlw7A39gsfrKV7+mMvLI8sYb75a16zZYaJFFskt2Yu+5y3fSNMz8HjhP9HIKkDaCs+OV1jcfsuUbAxmGfKAI+UpGveV06/s0QWd5lOMQodPwl1Sr6Yix1qwZnyVg5HUUMdcbVK0ojpFilzhSXnn1Da9VBE/hSLaCF32vleFKp4TN3sq4RnNuymn2RMRtR2DelPds9LXCb5TK/ZmqjAJGFYoy95czygRg9dy5Twyj0PMk2ACWd48yhWSGyOo3K4vNKlHeTwaMafz7JxT6PycHCbXC9f9T92ZRd1fnmeeW0KxPn+ZZaAJJgJgEBtsYYwyejQcc2wlxJ9VVlU5Xqnp191VXr7qpi+5eq9fq1VddSVUqFcdxPMVDbMcYGzCYGYQAoRkJNM9C8zyifn7Pu99z9nf4BKlU9UUfLH/TOf///u/hHZ/3eRlpKNso2m+vHV1e69M7MNEabiFoUlFbgfDMjuZG1owxA3k4I9zpz0TeMFJn8vjJY+oyfk+55calZqH57TNPC1u7s9ysYAKKdoowzONlrL+pwrrdivR95cEHFTSYUx577LGyd8/eiJTNnlGWLr1ekc7xipYqUqtzR8x/mM7ea8tf66a5Q/p0IkHpfNnxcGYr9oOLJKtR5WeKBavOihSw4CfXzJ3j6N5JKaZDUgAXORMS4DZoanR2urrFTlHX2n49A9kGHA5HKFVzceLo4fK8KBvf3q26KtjSqrOe5ychfHZe63jimMmxl+xZtnSJs6YXFZCgiRNNBN8hqKK/0/RsrJQHDsc4ORzUrKEEoyvE+79wqpip93MIeFuvId8bkGrlwfvfeWCQiwxHnq+QTYOzHvbqqUEVXqMEu+8Pg9k/EwBoBjhALnAe6nx056QbnEmnvdcpQYflubfDYOOo+w8RAbTDECnt1xUPP1z2as/vUYNX7Br3WGIl2AP6aodZ62goU2ZJ9Hsy9JwV+r+gv2g+icEJjOUqZ0ArdNkGbRhD06fMKNcvuVb0rtsE57ssXQILUuyPqCXrTgZjzwav/h5DEMNf8vcs7FbSj0SJ/Yz1GpY/0KPTh0PwrXs/9bnyxpqNKjhWzxwFCx/+5cNRYEx2XM90CQwZ50/fowOR+1zPOlj3og7ylLD0UwS/gW2S/TxB52rp0qXR3JBmf7V42ExRZBtBJjgzIQdc+jwdMH52vV3VW/mkrtlinqtjwKMQfCDgSGZiuBx5+nB85z/8edkhKJppao3L90Hw+COWelkya4KMVtWDVogxsOlqBkYxcROQSUfECoWpd+1M8RyQvTkgGlTobBNyHZmUkEsdE7PKCZ4hMudAn6UPdc1xgpUuWnStCvH3lLcPvW3URcf2Qh7WPRmQuky2BOsgz8Vd+Ae97iTN/+HDx4LtSusXzF5131hM6p3Kug6VTBqmbDQOx+HjNAmMbJmdA61P/9RJBZaqufMVWddcdeagLkYbHMyi+gxepT2VTjjz7/do7MhYArnoSLJ+U9X3iPWGdGSvWDp59qsFM//B3/6gPCZY7kWRFiDv/Zz6d0Fn54TgYlDmkj2jjuadS2fLjAl95ehedShXY9XAR8SzRsF2yAfr/TzfDsxauHhf8kcC2x0Zobn2ntLYTA0vh+ic1u2MdItpIbCDFSQYKztmkmpTpqveaojQPleJAemY+oq4gWMNenJtzwHjsSMWujsY46LHOcHyxQpYU2bw+IoN5YiCZKNVL9k3dWaZd+0S1fnKsYHJEJbNquMHk6Oxu2OPtK9uyK7+NgRf5y2DOhxpxDjYZqhzN42aE8zX3hRKrzF5pYF2rtEYcWnkpvJnYkCPXqBIfMPKcpcMiXFaLwpmmT/YBDTrquK/wQb9SQmwk0eOlbVr15UP3X1PmSjM3iWKaWUM/IT+E29ulWGDMBLWU2wENA4inbtbxsrRk2fs5XJoDKVyl1YZDJWn2/zbEirwg1OkSZfjj971QWUhcD7U2VjzSRftSO+RMhPLTIWsZIYjU7P8Hi+aQw1MxIVtjipEpCbToTgOZ0RruGHvvtI3Z34ZKfw1jep2iWHqerF93HjLrarLmOciMAzvH/zgB+rY/LwdLxvcGgfNniZIOExRodMYFZh/+K67LHB/88TT2qin1cF5S4dBA2q5j33sbnWanGHnB8Xb6bnBWttrdmsqP2M0FCM1H8ZNOgHJyNU21WqzHWnke8M2uzXp9CLb0a3tifdHBDrnkK84cBG5rw0SbcCHwMt74HxAffvYo7/RmlJU3aV7jHlO6tGoDUExMqYWapUGe1L/5tnICGAI5m7kNCkPU6m0kBQbuVVAZQSsQxRQMxM+G1VAxSmNw0oknHO7eMnCcqsYnM5oX7dnhveEgInC7XTk46x1BUM+TwsTat/r7B1GSnUmTS9cI4C5znFGY1ytkWdhV6NMqQRSAIXyzijUUJ+9l156Sed1vRziqSZr6FeE8gGxyY2SQj8mB+Q3v5YzIZjIm4oiglP9lDqKv7VtZ9mxe5/gAePEjX5t2bN3pxXCIjF9HBU0cr7YRubp3yUJbqCGU9WDZuuq1VLWhzqY8eioMdBRDCVRm1PaHgvsucvmK0wP6ZpZLSAKwzVX10hA71HmjL4Xh9RNl6hUZjdo4NSvwAYpcZr9wRLVp+eO4lrmdYhwuFvK848+rqZSR1EvNgzCHuzOL1hir7UhdfHPxaEaxF2i4j6rv58dpt4LVKxwFiGb0HyDZ+9T9gWHo69vgjMe79io9S7srF/ss3e/BpreA//erv//1w5HZjjynq0MaUfV6+T06p/OmezRkq0csgHGGar7Ox2Ozp5vaqvi3ld2OGKOkZrdDMd7OhwYChVStVXQDxgWbURUu9+rxv213uDQCWhl9pKgDIGrHXI4yJydk7w7TZZX601EHsvVx1gX4RkxoDFUxkgfArWh8dko1SUSfEtLI5ipQp6Es1KN6Wokex30X7/0JP2iuBcwv6xfC9kTjG8jxZB00z33lI9/9gFBqk5IV71oynVBulVr+bAdFfd5wIHqQD0jWuweNnLUGcM+OWFjhFpA91rWSFYRGUe3RbFyZC9cEI5exZnL+iz/PWBEUecW8FQ7cmm06X5unFdfZu6DHMLrSKdxHA4FEWU0fvfP/6JsEzQMx82OREUGhBUWczVRsumUbATmkYwUOil1B9eLiHgEOHK+sjaSDC2eCxAx5CXwoFMygoM1KrJIuS9T/zInZClCz2QolFoQXUfBxjlCdux/+7CCskernMehiCy7DWePAxmjIIazNtXJtNon3g5MTEXjsimg+z2lrBSwH/d96AQkA1JGqwJpbcHc+uRwKLMgO4v3Zkd0jOIJypQsILIuW2Y8NRzVyePe7AMCiRl8NBy36vhcH/Z/6mbbB/oPh4zsFPsmGv+dLItFmvOm2iOwHvMEK9ukdeP+7KfnRDh0WFD0Q/pHli2YM2MvJvmAbbURQ8tsFXjvfnNzGSbbzDUtFRGQ5zq8SSBlSSsb8pr1scOhCcRezQwQa2yJTMBBe+u0gitnFbw6K33vzBNQKO11mNfeEewK53isAkfsSWy9bErMhCfbqR183YuAF89ixkX2H5Om6y69dp77WD3ywppyUPtpjJ4Lh2O+IPr04aAh5n+uw9GxJ5psYWxob8TOeXpXDUe1V3wIMrvRQjJ6hfr7Rb8Gvt8+UefmCM6MOFuv6//cZEeL4+iisJrbxHV8y7ypZZoi9CCsaAa0W6njA6LOvPWOD2gRmEwdQG2eF8XZv0BGCM2E3tEGocDr5RWvlGeefzGK74BdwDhAWrIKITIcFOdRUE5B1mnBr4jQw3YBFnYYnbJpRsQm1j2OHzpY7lakZsLEPjstGPtMNuk4Xhl153uMTYQdz3a+Yi+zyJlDQZoSx8N0mzV1DfYbD/gqCcItB+XBXiVWEUEx6G5+USnlX//qV8pGLFRqVOwFd9xph4M5/qtvfVOp6pWKGkeEKmoMJGQqpGrW7JnlQx/+sLus/+KXj5Y1othbs2aNjbVT8uLHSRgtU4E9DX0oCHM/A56hY0yTuQj4kg2eapBysHs93TSmEQBtBL6z8PWb3r2TFMHAldJQ515m9dJcZXE1EZe2aA6BiXIJiNVVFjKkXftEJbd69VrV+Lxp5oosBmf7p7C2sW1hG5F3/jbAQapY5jT4eNiuox1nxOfYEZ6INDkCW3e6RX6NWDlGVI2dmKOqMPR79kEK/IQg5XhYR9jYYKb6yEfuct8NGhaZiQkDif1f/3G2Y85T6YUjkjZWOhcpBL1P62f5vlMAi/LvOBARjc1Xr8PRXqs18gKmFNZSOCOxf9IgoH4D4YpwnKOi6lvkRN99993ae6J23ri27FEx36s6vxSG7hPGljna9/YRqz2ggkvUZPPGm5eW29VLZp2IIDatf1NRmgU6G3PKRSk3Nbco44dfLiufX65niWZZlhWGAFR8clcaVYeoPivKl7Wthn4os3gFS5BqnyarIFvGz/a99N5QBAn9YxiHIqsy8qDpnKrMxjQV5U6Ww0ETs9EKKoQDqFi2okuvr1heNqx8VTSHlHw32SKUt/6HbIDCOlP9dgD1/BekiK+9enq5bskCUU5eUgMnKX3OmzM0kic6D2OFH+9ThmOcHI5RMhL4HS8HkZrD2BsoahbaY3g/GZ+OdHu+3+8zue/yM63T3u4z9msLqWodgPZ98VzBltS+2r054A/Nvh9srL2/6+zret67f49odGYaWtmRn0mHw+eL8ekj7k/gKCRRVRkj6AAupMZ/y//+F+W4nOcNgrp635HNQDZxhvQeDNXxYso5pSAb65jZcq4PS9X+Awfd6R4ZCKwKAD/XIVPihpdEvrW/QASM1T4F2kgT0RO6XvSQqix2VYTYaQCHjuyvk5h05gygX44tfztHoE3Xd1S6zq/tDf2O4vXbPvmJ8uH7PykjUoQs0jkvi11uprJ/9OMgU7lLTEKW6zyrxkbgq08UpgTJkPnHlUEE8z5ihHpVKeBip0L6d7LgMR+/735/bzY5fda1LcwrrFQVXmWIlDM7TXM5b5wIslhMc+5ZBhwy5t5fCfhcch8OIJ7UhVySvv/eX/ylHQ6MPutL64+aLavyF1lN0bINU/3OUKhqZLEG7pVUn7fxc0LHItvRYzQsVIDl8GE5CTAeQRQCmUw1ZHkE6y07LzaVbXRnoBgKdTIwfSLaARGyUxBWk9HogVPHdIxsL7CvVnVwOBwEH0xeojFN0Hgmq+cPhdRkAZB3DrA2dPim/dW+o0KGQN9Z/f2g5NTlmn31mcFZFKRq/oKFZfbsua7hMDSr2g1uHkyWWmuZ8OI8Q+loGD7OWlf9kmvP3sjrUOcLFI9nfeWVVxSAnVyuF8HQ8uXLy0Z1u6doG5mOQ2cmMO011pM9B/QPfWy2QU3vTJFz7JLDcZX6V9iOjoRNOMreOyEN8+zzvWUWAQFBAHkz5zIdDuaTdcrsvwO9BJAIqOp7snYjhNRh6tGVpi4GcVBrSC0y9B/zBsSQeaDOxwEnYOj62XB9YII41br3NbOnCc3ykfKrF9eUA8o6jR4RGY65cvzINPXJVjKU0gchzsKVXhFK6b4n4bUd+Yg9UtfG79u0aZP+1i36TocjDRnelA5Hft8qhxhMmlfvHlYONgYQ/9LAMbVfPeRcwVEXsNH6Cj3kzjUrypwxV0mxzvSmRyAjdDYpyn+rem3Qw9IbUhO7Ug3ARg4fVa4XP/cQRfIuSyDsE/3r66vWqNHNQaVwT5mHnLGeEuUtWE6yGgjo03QTl0CllT2Re+j6iA5eJW+cWohRUOFS7KRrzhe97mIVuL6jCrYOtMZebjx7wGm66cU8AMb0a3LZNIlvb2eLDTRMToXZIzTOffLKd4udZcKseUqtiYVDkfpnnn5OtRe7nD6+TZAxorrAhNiwpAY3K1oEvCqVA4ZmvxyJPj0LxeX3q2gctoZnn1tefvx3P3cNxxTRjJ5SOnEZHS0lRBj7VMFTOACXUK7VwWDNcDgi00AklXR10ARaMAA0rmZMr/FwJaWf+yAEe1fI5+c7hYhE9fQfP2eK1ewpjgQrja/D2RredmI55LIAH3nk11Ja/eEEVCHO1zZVyyF2lIcnQPhXQR4F3CFYMnPBmqVwy3PTGifuOeHPhRBA2XbOAKZidRK6DkeMK64bRnAYLfE9D3lRhjMRjWsXLRSN8R1WYN36jjAdcy67WY7BHY6c23S0InvRjfbnngzjIvlxQonyiixFwKM4S+nMtAZYOjfeKxm58xgj2GHKRCneX/7y1zImVOOgCOUFOdOf/cxny6c+9Wn/7vjxt8vP1HH55z/9qTOGFIty9gkiuBssNJsL5pepUlSLxNL0xvoN5UUFFq675QZDBy6rc+s4CdJDO7eJDnePKZHP6qwTGCCm1PZ/Sdywu8bWZzSsKmzJMDooAGRd6hqCib527kz3EDlwVFBM5pEi8gq/hD0PWuoZM+eYVpGme9DTAnPyWdLnzxw7UZ5+/Ndip9pptiteQXfKZHWFvCNdFsxoaYDUwnArsPCR22+y4XlMONAzOFQYL9XhoCidJn/9EwQHEFQB4os0xtsMR7t3WsezLvb/bx2O3I/vpSzz2XPPD/r8Metdp6vH4YjASJxxjJZex5xrX8nh8Dliz+lsDydab5NUTuivH1XG61RZqT4TNm71W8sf4HaMByNfe4saHnD8GEUZSGAPvy3M+gGalJlSQAaHcfq6hh6ECg2R4JTR0m2zFMiaNkXQE0VP6TsF5SrvyYBKzmEbNEr50TGIdd2x2tNAbI4pC3lGWZUgn+hmvTGqwNTf8on7yi0fvVvPPEpUuiqSFa0qhA84FHtl6G0THJo+SaekA6OmMWQjASQCLO4FoT0OnBo4NmyMVwEZ1nM88MUvBC1qxfCnPsBZo5Ac2Jb/uSFfV+ba7tB9ouYu4MP01ciMeqdGQH/DeCag6DoHBRu//af/Pmo4JBsuykA1syCjrjqD6wGFol8QYpA5wZjtZIyz4LbWIESWIbLAvGxLOHA2zjS0ZBSwVUAukFUhuNihWQd+bnKVLvTTGXv9B1tlZjhmKJi478BhF1IH+qLSpdYMh2WQHWKsq9AhrcPBdcYpMwXpxzEhSt6WE4TM6zocNZADrJzskp6RNZuugOcayeFzNtRDnwzRvI1XhmOeekJcrX/jBf2mVjbPYerXRIC059OOYZMVYtz8zD+cjYTiMafbBc3dKxgUp4sGs1DhkiEH6so+IYtyUvAkoNzAr/gM9bNmF6tBzBmym4aofmOOIGA7BEcfxnN43VxxU/VE/OyTHLa6v085g8OBLI9GxtVQZ5arbLcutTTBeQRiGUyJFxSMsgWU9ouaMnZkVrWn+RB2GDoqIfB2xJBNjETPYjyI4HXXzJpW7lLg8rGX15V9x07JvtUZnkKGI1iqTIuL89jR+f8fORyxwCFwWiOqNaxS+OTfs0imV3jnhAwU+F2Hw0Zh2EqefJYFdY+IxLg/uOXN8s7bu8vS+TP14KRAZUQoTUzUZ7H6SvQD++EaSi/tFo/yW0pBXyevlU6q5lBWtGabukluFw3aIVFrBiHdZf3+pOE1HCpS0uBez6jHBTCq8xKCKOoRMtKp3DeMSovIeMbpPrcL1jVZqcThcnUd+NZFMP4Q+mG0VirYujFawYZRbFo+jC149vVZBC2bIzZI0KMSpbkkwfGMorVTFi/SqKNTNzzk3/rWt9V74IQbny1esliME1G/goH2g7/9fnnpueeUkhOVYnV6KHICUjVN3TyJSNx8881lmebuL7757fLDH/9dWTB/gZrZiO1DVG/XLphXG6YFbpYUNlG1NBLdSEgORyhV4FRkf4JyMArKw2DyeobbPUBwpBHf7ocQPBERQBFwwNMYDQaOuJaNPIRJjTIjBDKjwfpltiP3IOtAVOiFF14yu8RopXTTMTYDGIddD5Z72AZ+fDgOPA/d8/dW6WYkdYCjYSchHPdwVNKJ6DK6dJwQ3SMNBAzZjBt2urV2ZtKD0l6Bi72vfEiUr3SuBeuZCp93ZFQ1nYJWMLfOUUdINc+WY+41zGxY2OEYmLZv9wNOh/uLdAIWMacp+A3LYt06cxFzSySGNXxE5AWwr7DXliwRCcJdd0von1I9xlQ35dqmM/2w+Pp3KsAApAqHgbqsyZqDeVfPUtPKm8u9n/2ioEozyiN//5Pym8cfLTfceqNhj1fJSJmiRj2r5ISMGkIEVuddRgKZAhfidrJAse6WQU2ELvZeFwqTEWk74Pp9n6Ksc6R0typaeEKpbiNkXSyuMyHs+VUKekzV36cquzFJRePZdA+WLDsc2of7dmwrL/z2CTHuqRYHKIpkQsoQS3vfi/xW16lUu1lDSVElH//wHWbUg0udZn82FnkOGZOjFBk2O5WgmGNpMii51nV8u0qw3RPttvMeurKeGbBDWznezf7FW3r1iOe1ORsDLtT80H6uZalq93v72fe6ZsfRSk+4frC9R+9YB5uXeH+tg+i5VjoceZ08k9YBGPmccuu5GkGv8LjMcsDHHw7lpbLikYfLQTVl3UqPBwXGTMJR2Z6IVBPkoY8ESghYBXKYwFtI4JClx2VA0UDTslHnEDIUY/q19OMFmQAFMEEOKeQarn/TJy+650egDlrHIuVJyq+Id0cAARmAIT5ZAQCo4U8JIeDcOoZ1lQXI9WHSfcvkcNwquDO9YNarcBwjjrEDazmpuoxXXn1NsJYjur9Yq44fkvF32uM/r/N1lc4URiDOBlVIBB0CTaDGeMpwPPj1r9nQBArCXOUA0adE2NmXtlU0ZqLG+XPKORvqyHCyZMgKEBIQ0+j9UMXbAEQb47RQUKwA1Tf/n39XtqnJrnU2xfKGQBGhB2YcxB0gCA6rRjIDLzxPh+GwI1u7OzkNafuXRLud4ehXBmBW2aH9ADwIxwL2OzNfIcewNyrsMlk0CegEtXqNkmv846TXYanaLZ24S/sLOHQay26uirypGbiAPUXgy7qKncV66jugrxRdk3E5rH1GhiN1pncgMp9dT6BEP4/Tz/d94p7yixdWlLdl4MKA5ObAmqMp02n8pxqOhdc4MJKwaNai1et57vNctWc37Yg8S1mrk3053hKUarngu+e0N4Gq09n+ovY9cnKWEB8HFZAeLrl6WhlnHLqhDg6HferO9dprUBMPFZx/pgK3Oze+pe9hGesGmuPk5X9VxkWkorO47BNwMJ3+ZPp+KAFOB3Yjc+4MRw0wdXRtvQTWSWTnyNYThKrB+8Ci+D7ZfJggBVmZsOWjao/6ZByORTOmlPs+9tHyqxXry07ZxiNVZDZ28syyQCRIVws5A6siMsMe1fu9Oo5TvPG9YLg+a23jv8DydQ3FvFcaR63nmX/Lxebn3ASDRZX8Oxs6MQFpwFnM6v90pLXAGChyCg7sKIc2rSo3K9U2SpNB0z8203YVjE4VHvpq4abPK5XHZjglIUTTv+vVaXeKft8nYXJMUAxS0nsEl9qnw6WKBglgFQ/JUCPdBM4UNg0Kgy7ooIFbhbd8KPCpKsgyC4EvCTPAvWK8mjtDhboqGOewe3L1WdJwpKM5CGA1MYpM4WaPM9LnCFU2Bxt9kqK5FuikxfTHxB8yDrbMSFG6vbZpc7k8dU4ZLi8cXCTzOkGp2Z+KuWe7uJeXLFlS/uiP/sh80SgOjL7vfffbivC+4GhQOjEogz4Zd/2q35gxfaqLxsl+/OVf/03ZpLTgRz5ytxiqNqpocJG9aBqZESHi2aknCXMzXo7+2tkg+qOMj5w615/IgPIm8/rGto9zVun/aj0Azh3HsYVb4bjgSOJcpJPbYUDxvoi0dgoS3sPzDcy+BSQqU5H8jTmlwO7551+SMTvJbmxGD8Ig4onCmOs4GPqesbXsRbwr2cVaBZzZhRar3J6VmK96WDUP0RMiIIOtk9Otc4mJs7vjCa/QrDQhtP+XXLekXC9GmbMqQIxzWCPefMoGc9YldJsR5fXq0fMQea/hFdWoyOfyebSfGFYmihyKXIyaeJbqQAWHTedarSOZSrybsQpomXG3KNB6LRxt5vXx3zzp+QYeePPNt5YHv/wVU06+oS7Lzz3/rPsK0KPiiLDsBBCIEoCvniwlPlsRs5tvvqncevsHbOR//3vfFcTkpCJp02VAnSpjpDCGKnP3uvp8jB89Hm0ZS4RyrkqgqwvSkOyB48RS+BnscFTjkajM1eq9gVoFTuWev2Q3tNddLK56LjoeT5sxUxmY2W72ByUtDHOJi7+kiO0KFcbTNRaKbRtoVYFwRl0QWscbvkcWJmIMnVVn82nl5huWlBPiUT8pH9pUuGTPUFzK9NLJvE/3HKcMxxhFSHVQOw51KJLYiymrW4c690lXVebuztOdP8dXz5rGl/qh3RO533sNhLxH58p1MfKz7d/bPhy+X3Xu21EM5nB0Hay69AOHPcAZ6h1Pz1s7+92RpkFercPRBiTC+AqHw84HeoH1HOBwQP0eG23IsMvl1UceKQd27yhbFEjDgDayDynGHBNk0/0JrGF0H6HhJT0Dqk7z0AhQuUj6KjcFPSX40VkZW3xwHNluyXbw3TgaF8hq2DGIAtPcc45q1/3RWTvkji6vfEnArqp8lo9UJsi5R3fTFR4dcV57NANuzMcI1VLd8rGPlQ8qWHbVyLFlxQvLVWN1psxWTcExPcMm6aGTqoE6cVR6SNc5dHCf+kIdNlskmXQyFedphCiHg1pK6ka4PyxCM0RX+lU5HBQdC0nWya7kmmQApAPVqcZsYN6p7YtgkeUcGEJkjQAAIABJREFUa4CMRGjGxHsegU+PVS8Q4N6m1dc2wOF4a+0aOz44BokESZuI61NrQ1+vMDwjW+Ai7HpuUgtFQC2gNy29LlBishtAz3bLSTgkKlocTq7mjEnNqlgfsO6uQ4vb+TzqPxwLCAn6JHcXLbqmbNmxS/T5By2rcKxamncH9WqgI84/AS/9v5F/4XCM1R7C4TimDK0dDmdKgPzFwch1t07WzxPlXHz1oS+X7z32RNl14JjrXTFooYKfqIbJOByz6P8gGwdUSSIbcKi4lsdZg4y92bY8iumoRfY9WEDtgOpZtm3dXJ568kldF7gRTsdROepqMqvg8QXtp7f37SqL1Th1/qKl5YUVq4SAOemz5fqdar/MFbsXlLhXSbdsVt0h7qeZ7H0ybcXW/6+yxgZ7GPjW/RoTWT6QNAMa8KKn+HSVBzWmEfq9Ku4kcUinDgcPb61jj4eLH0fftgM/QegQcH5/Tvvqgi+uzLwC0J+6797y69c2lK3qi4PD0SeHY772BpmmCdKvkb65ssMxmI3P/d/L4fD4cDhapcCi+INNlsPGI15u/dcqlLzxlQbQbggzgNRC8diZIeBUcB/YSiZLxaJ7NrxW7rx+oWBVwqRqQ1+WIQzTFN3Ab1SUHvwyjb8w5F5cvsKQjPkLF8oo1yE4rJTskbfNmrHxLTXlkfI9rkjJCQmzM9psZ93QT70toODT4byoZ4O2Dq97pKKCODF0EB8loUaq8JQyCh8QE8xdd9xuAwwPORRKYGf90vhJlQbkB/qzUS6Ci34awRjA9xjLsCcwNmP4Kn4z6V1HizN/3c495aiiOf0z5tsQ90HSxgcL+oIanL2mKBC9Qx566CFFeG9SenS/irjGlWeffqKsXrXWThVKJqMbE8QOMnvm9PJB9SmZJmjHC8tfLs+98KIExnRTxTlips1+4aJqBBSlYo9z0CPVD46v4kKJZnP4ZNgATxmuw4PDY2cAzGVVTqxnFpuno9CF5AXsgGcKo51D062fSAMIYcF8pWHM+5mjNGhzb7b70il4X/cdz8/OnbvKpo2bXRwPUxUbDWM2+2sgmMwU5NQ9JyGMaCR1u7899ubgG2hEBMSCWO9FUMTHwoCrUTKuEUa8nrGeJSuVxjCL6FS9fRVYkQLNYk0yeyp+U1T/w6q/QbHBmlG9ko7BxLOTYUvHoPd89kad83zn2WwDBXmOI9qHERwp985Gj8nyGDp884wdJVUN42TeyncmZCmdwXGK2PH9oyqW5nsgA//8n/3zsnjxdZ5bzs7yFS+WH//wR+6ePErGClAqoA+Mh2wd5+Ezn/2MCCDUpVXZj+999zti3JmuqL7OlxTGTNV8rddZObD3gBTFaI8ah8EF253naQR9NfZzTmJLVG8jP6u1HkGkU3JggQyl3XI2Dilid5EKcopJcTa0dwlIYOhPU3fxiYIwELkznEoFunYTBYs6qOLe5x9/rJzX2FHLDsRUXC5QxjD4qnNX9yZr7CJAOZ133HqT5kBwKvGoC3BXLhgCEed1pGgox+qeY5hbRbFHKjgAfKFjzDcOR/u8rVPQft+7T9rPdObJZ6DrorTOTByrd7sv73fd/AydxnuDWb3XSyMvr5k/Z/PS9ve9n22DCSlbWr2Wit3XqA5H6+C09+4dR2Y4DM/DQMdNtS6PM5N1AvIzIgKvTuOvqU5vr1gZt8nhhv6d+KRlKjIRA0xrPEEOJWQgsFLhwCMXCJp5n9uApmfFmMCC226uMrrSj+dz2kl1AANnvvaiqOPiWlE7B/1q0HTbYa9hKHckRz9pU0+R7qCY+8AhNen0s3Yzo/6cMoI3ffSj5YP3f0Jw5fHSVyrUlfGMkU3N3mll+Q4p0jxn+pzy8vNPl/17dziwOGzkRGUR1dh3FDTvow0nekfBK7qmYxhyHq4XxPiee+81fImz065nGr+tfZJ/T/3BevCc2evBGXxL4WjmRiQbaxpjnn/DdMZxI7/zZ39e1gv2NkrPDRMUcp7MApPvegrNDRlcslChGzR30J46mxBQu4TqpsOBbM39SRaUuaNHAk0O6ax+7Ogx67GUve368Yw0tzNMJQ3NGmDC4Ziq+YEW9423tpidE/pgoGqds8EzuwYm5X0NyKG/Ur5rzSk+JwsN6+eRxuFw3FEXy2Z4OChgNybKifjK7325/OiJp8qOfUcCNkX4TXKTzAGN/+g0jqxyU8tGPmNvkSUCCkvGqTcwkrKlPXeJuknngyDVM089pd4vm5StENmC1vq8HNXrFs4pQ85J/p47JbKcWeXScJEYbNsv2LpYrKRzuVdk2M6XpWJPnDNzWjmya3t54/XVChJJl1j3d2s28/lDJgb8FubB/HmiMgcntBeipiJlYoR1W/GYDnI6GA6HdTwRZIfD4I3dEU1uQz5VR1ObN6B9UScEFO6cEwqCVElnfuULXyg/f+n18ua+gwrqq5ZLKIH5ynDQaZzgtovGm3VoZX6vjGvle2bFryTv7XC0i4jD0XaYzg+2Rl4rbFtB3qauB3uPDbXEKDNlLhDH4QijfNj5U2XH6y+X6wWXmKgCJ1K0TBDUa/tUb7BEGDPmPRvb7RbuE8jM7bfd7tTwXmH1RiuiP37ShLLxzTd1zZFa4NOCVB2VML4QmQxtNmgsYX6B5vWsHAQyHqOUWaBD6wh5OeFwSLDJMbluwQKln+5SsY2YA5paAaA86YCxgUx1WQUy1LNANyj+pnkgr2hgF5kDG7VEu3Qfsh68Jgj+sE3j3KBC8SnzF+naoZC4BxEVsK6rV63SQRf7lhyR+doYf/CHf6gisLnliArZ/+//6/+Ugf2W2EJiLKwF0ZX5MoxuE6vRAjH37BWd6FPPPl/Wv7HRtRwuvGLzag74MkEGTBr5FKW5WNWRbo2FTUsE11SFaqwjIw5sLPC1dDh4Du7b1vzkoc+9QdoeBRZOWzyjszxaVww15pif+dpu2lY5Jz1u7r00/nk/NTIo4GW3LpMhetLN49av2yiigX2aG/CvKsKqONGIQIQz7Xocn9bqbPtIxyszGla2df+m8dYaVr3fp7PhdUQJeT1RNtWAaHCzrZC1gNJ/w0VXRzr/+hsWyxhf5Gxa23cj567rwA0sIm/PYysw2gBD7rHWoMvPmXayRk7ac94KmE40Kx3OahynkxNZAc56lwaU/XlQEbblyj6Q9v7gBz9YHnjgi2KrUuMunbtDhw+pE/EPy6sq8DutNQTTjWM4SpGx4TJc+gQvmwpu+wsPiFVjlrqVL7czvnD+fBk7wmBrjSZpXz79myfMkjIc1ibrfxlrUNbWyE1rVHZS9RWjz6Dbv9vQw6/Qv8mqm5igs7V1x+5ySgEMqHDpE4AzQ7R5tP42RTCqydNmln5FJ4E00bF2mJqteT8JIve6UvwbV74mPndiUYp6OY0fKXoHVpvgjvcRgk9fL4rNC0V39wdvd+T18Dk1WqPhn/7xd87i6OwuLsUxmrOqubCFEwtXgwhdRrN2b1xpn3hPNs5ya8DlZ1KPDPa3wa7b7qMrjYHfk+HodTgGu9dgTkd7D67hQAMGWfN6P4djwPvfw+HI+/eeJUMTHVQLSFWwMVWIlTPKAGdrdH2YCluV4di95S0Hk1yvYws+1g59+Y50GFHmGYLs0bw1mRAJyLEHUh5crd5Lh5UdpH6Rrs82PkAXtM9QYYQ5N4Y68z7NE2cz5XAa54zbAGCyBOgNzpKMaIrP5+osbt0hnL50H72pcq7tAOnc3vJR0V7L6aCL+Jo168oG1V0ljATI5FA95y712zp1ZGe5bdm1IpG4rbz0yraydfeRMkR6GSgUZDLvYBco4wCcGaa6Rcr+Lrz2GrE59fvwtPsv6yxb2ZyGZPahiHq0rpwnG08hMdeiSJy+Wu5CrXGTXTC1tOb6b//TX5XVK152MTDByEvSbcwJZzhlKEYm1Kxx/yCPSdnoJqseb63bwNFz9s67tlOzCCXrtXrObVu3OuBpkoC6TvZe64vPuXDZe8uXiKAF15d8oQHwjTKcd6qeYdObbwW0FUhyA6eK4FAEvDyPnHmcOBxIR9XU+E8BoJnKKh1XhuNt2S8UsrtutOpOG7jsc7JSmo/Jshke/L0vlb9TDer23QdNxhN9vHA4xrsPxwxR1E5Q0ThQqzxHOBlHDh1xvUjuy1zbwYJovU5l2Ft9ykyNcif7xx7/jZg5tzsjjj64rMCNiuHKRAWndil49M7wMapfmBqtDjS2cxV5sUA24HVCF4yW07t17Wo5HKt0jgS3Z67sfCeUqsl2MG+45oLbW+SSYVJgDSp4ows6q9aFQ3VFUpzh9ELS4aiqVW8zMLOuD/YKQcGQaRn4RN5ncJN5pocM2hx49nzZx1/54gPl4ZfXlvWCBI+RHsHhmKsMxwI5f9RwvJfDkbpgMJn9D3Y4km2HyUtDuo3stBmPvGEriHuVTCqnuu+rIRc0b/lygTiLoXvSZmT7quVl4lAxy6juAJaZUTSuE53em5vfUqRATCsSgAimiSp0xotfs3q1DMvbHOmgAO28mHxuuP6Gsm7NWh0Ald9JEO4WrSxOxknBnSgKJ8vhLI4O6jlhQ0/JEcBwBvM8nLoEWRQUiSOY+yXkvv7Fz8vAlvMjXCnOQzb08ybSoTlX0348rwvYwenJsLUx72g+Ck4wMY0xU3xEFjjkJ6DU1X1ItR3TZ1bKsx539WIJN3j6o7aDw3FaUQhob3n96//lX4uZ5joJ7NUqSJ0hY+0johd9pvyHf/endmpIQ08WGw4pz2uuuUZsPkpRynGCuefm25aJgvBXZZXmh0LDSPFrDbRhmWui6amgMawvaI6pbYkibB0CorjKGNEpeaSK2JMyLmo4otMs82BBDge8BI4xq6Rb9R+ORjJKsbeIUjnKX6MwrXLrCtGBGYdUpgMMEAeYaZoEBCqiQvfd93EXgUEjyF7Yo0j3au2XDcLc4kwRyQn2EqLSkcbt4Oc5A1oX8LCMN1Og7QELnRAQAxvUdia6BeddLRBCn/d1GKD03sjIDBAxA86v6wSU1p2l3hLLblvqa59WFNPHpwr2ZPTwB1Fy1ZDO9HNrXIWD1y2c70b3ul3JucyAxkuO3nSHFYoQIdpmM0I4tlHDztpY6UQhm2s5XK8Cr3xfeUoRJ20o4cn7y21imfrSF76kczDaRA5Aqn7+9z8r69VJleZGNMQbJkUE3/9IRZ4gSkAwPvSNh8r+fbvVqfw3bgo4QzCj08qQzpGhvXfztvLGhk1yUtQAynDAiDrCfOMiXj9MPFzXUO0K+cEdDq2xDP5r58/VWTsjMorD5ZTqwS67GFX7SWcKWTKmFiRSKN4vJ2qcxkvWYaicAub3xLEj5alf/6qcOLCvjCAKqOjoRfckqpjc6rzlWUwjknHCJDR/zsxy0/WLFPUTc49M1Quax4tuaKootcaAczPG9RuR5aAejfS4dZjuUZPYA/bbYD/0GvltAGCwCNaVolq9136/6/S+nxqO1inIeUmd0zvOXsO/vV7rNOXv8yzHBNXarrrxc/t3dV2YCh1916zVYDqwk+HARLCBEjUcQR8dNVAYZsTMvSPlcJDh2LNta9m5Z7edw2ykR/8OyxqtIZ2GF6rubpui3s6gS06fk4EWdW7RHI0sCO8jMDeEugM+r/F2ggG1f0JCWGzY1GwG35shzXpM9O+SmcHsFrU94aBXuYeekt17jc4FTdaO4DxQ2xUhnDhfesMt6rNz+733lfMKpl3UuXnxxZfKjjr+S5LRQ3UG9mzbWKb0Dy0fkMzbJfrrVesVROyfITQCMiR6QlCgTfaf3jvLbr9Nxu9sGf0jXMsIJKnNagzYk40R14URBZwsMsux2hhnrBVy1PAlyU50FbUqI2EtEsSViPEPVQv5uoIdZF2G6HfMlYNTNtRjd/UL1khTQ59t/Uyhf+7lkLXMZTf7aDpuxqP3J2MXMOxr1HNri+wgCsdTX0UEPYKBgd23f1AZ0MKx5r6m+dW8TVK2Zdltt4pafIeg1JuNUGCfJAOkO3XXwBBKpqvXgnAAmwu7iKLxqWKXOnToaDku/cqY7aDYdozz42fTV0zhKZqfr/6Tr5UfP/GMsnb7LKNcx6HPUSjecTiUgYnofewZ5pKaW6hsXaNSzfRk32rP/8CzF2PAYQbF4QaRNB5URu1JBaFwdLHBmJYjQsScEHqGAOqkyWIDpUO6CIHQrcDurxVz02IFuvtlpF+WDbj59dfKGyIouko1HDT686ueA+/zRqfwh64uVO2Us12nfd3uqwuFinwS9kLXHWllV37flT3dfdZ5Hz6hjdNKUGM8HDBq7Q+cU53vOePHli99/rPlUUGq1u9WjasCm2NETb9AdiWdxoFUAdsaGJZpDIH60OEUDRzh+9X9OcOBAZ4Tk85GXiadjjaidCXFMlCRxOYfUus1fMjYSHUzeVPZClMRqSIIBzatK5eF27xm1lQVjB2W5y0jWJti//79NtbdfKV2J8aQfVGwoFmi8+Mw0bmRw3mtjBBa159UBqNPSneLWC+guT0p+BQwDTIcOBwYztRMnIWwXBucyDqc+QhWWC/G6OsQve8Ln/youolLiMqLT3YeBJDrP4D4YCxUqA+HIwuZiaRj+GKQ88Q0M+Jgt90ybVwjyOTMnJcxtWbnvnJGxsGI8dNkNSM1QqgjjH7y458Yd8jz//F//9+VT37y0xJy4HOVhlbX9Ud+8ZPyyosr7Om+sWWHnCBhZjVH/TrMQ+TRTlJk4+sPfV11ANeUH/3wJ8ZeJgSHMfBe5jqi/N3oKsKCFHUa4ggRihiH6XBi1FCYzees5PQPSElmH6I4m/91o0cuOEeoOaLUFVLR1TQia+2h6hRR1wPY+3fmx5R5Ne1vp68W4S9YML/Mn7/Aa3AY1hZ1F+V7MLDU9axfv0l7ZVt1ElWENxJMMMZ3NNNKg9xfc+9WwzqVqZ3wBi6V+7+FTaUjkkIUKWfnKyEzGW2vUdDM1pDdm6bO2XcKCodjmVGydOByrRzVREjVcXSyMfWc5bP0GkO9Rl/8zBmNfxGVybqQEGKhBGiq2FUKrbGXxhwR2FRcqfxdEyWef5TlCVHxffe7PxBr2qfs+D6oJn433nCj55Jz+vqq18p3vvPtskdQipE6i9QsYGDw3nGKrsEwcs/995bbP3CHCv72u+klXPWj9fczx4+a9u959Zo5d7pGa4m4VdppMi1j1IkcZ7KGjeu+w8gIozyFKPLJO5LjqGuAUR8h+bBUtWVblE2l7waqA4fD7FTa38iSyUpZT1fEjkZ/Y/snq45oonskuMO35nHnG+vL8qefMutJ7jPWr61fyv3CfsikC589KwzxPR+63c7oCZ3zM8ri0oQzygIVKVdN1GiaCwrCxfmn8zLBFQgq85WQmF6Dnb/3yvbBIokDVcy7P9P79/z5vRyS/Fv7nhxfNv5rr2ujpkZ3e8fYOhzt9QbL+KXbeWUHKuRUr1PTHUsXeJDjbc+az0GNFue4QOA524ERDSQVOWaQvO6lTuOrH3+87BFRAjUcPttVcbIfTRfPV+3HWZILBOBw0t3XqWY4UmYR7V40f6E7K+85/LYLt7MmMHWL91cNRljH+1mjoR9nJdj7IqCQmYF8Dr7yHDS6PK9o8UTVMo6VcUfDQoWx7SgZYiqzkwyBHY6P3a8zoyJznYtTyrw8Jlgh/aAco9X7hwpJsEMBB+o1YLzqUw3e5OmzNGHkgNScVxTZrNlM1UfNnDOr3HHnBy03GAsygKCWJSzWJOfXe7/7yu+7+y1r+rpOJCcl5ZaDNpoDgp2aZDlwwHOh7R9Sfv6d75XX1E/EzEDSs7adagY8KWop0CdQ5KCVrpt2g9cfnUnGpNptgf6osFzmGx2he0+UoQqd7TY5oWQVgFS5LlDPF4DXgM1UUeXgG04LejHOSThRZMVuFIvndgU2d6r5nan5q6N1XsFUak1tJLMfqiC0/gL1AiV+8Pu5+HyqdNPhwydkq6n/ijDx6E2YrcJWCIpcglPo/wla+9/5wwfLz599UX1iDshW0H0IkGCjaM/MlTydoeLtCXIObPDHKPzse/fslx4HXh56LhZzIKlR7t/uGQ5TGXkM3H60gz3KFEqnHpUd9fAvHhaj56YOqxxnkLOT+8hrpUN6DTSxKrIHFodzxh7fumZl2bd5Szmsvk6jFaAmwOyaZM1RnAvGyILWwERjkBMoA52D05l1GTFHfCR0rZ+9fjYdrLCVuhfq+DnVwTQEe8Au5yqBpLD97j2F0JEs0rPNVPPCrz74QHn8tTfKqm37ZEsqgDF+cll43Q3qYbVAUF3VveJwNPZYc4Ti0cwmG7JowJh7/ZL2g3xMUB2NqVuA0jocaWSksGkv7LUfZEC9hsx7ORygqaX7y/G9O8vhrRvLPLVsP6bu1xfqgnA43xQ0Cg+TegU2EJFMeLsZ51xtUgxuDvxsfX9Swne9IthjVQsBNSBUf/TXcGZDERpqOch6EG3hd5KUFlLAVrI4mcY+QxTF/IiyAR+5c5k2h2o/5MCYpaIxqJlnU/VSDAQbgFYBmroU+owvoDvFzBLZ/TS7jkfDP6WIFbF9VbUme04JlzpthlgMMMrpVCxohDY5DtRvHn+y8/kHvvB5R+9h9sAJ+9mPvl/OnNhTvvqlTyiCv7n87NHnJUze9gYDDzlGQmSqCrO+9JUvlZtFGfrNv/wWgYpOoRyKC/gYRYQ2GB1ZCWeK3FNSsVlwcRgQCJo3oqeTlGnCAcNZI1PR6QTuaE4WxMfeigZ3EkxAR4h81LnjngHjqpkQH9rYtW3GIJVc7rukoExno/e9ZHu4BwIf3Cr1KwgSDjwOznlF2IBZvbnpTTkfG+SUHJHzpN4rRORrpoZnwqHMtLwNApRiPcitoZMOeUQ0uw5AGvx57lJs2EFAKHpeQtFb2VSjfpQcSmhwafKXjSI7z258ZUgbR2IU8cuzybVyvN2MTeDDU2jn9+kgdMbGGrs7bGB52zXoKBIrsyrIqpPCF5bMvzceKJ7SRk3Fk/OcZAHY0y8vf0UZjmfVR+ZD5QvCklKfMlXRJTDLZAz/9offL8vVxPKizigZjlNnwkEmOzFB5xUl8ukHPussx6sr1JX8t791TQdid6LmbYjW7KXnX1amUsaBBS5fwjjiHII1hyDBqrquqeFWLsYLL8N7EMWr/5K3XxhLYdX7xcjTX96Sw3EKWCW1E3q2aDiGPBmjYnH13pg9p4zVmPr7xRKlMRt3rQvTP+CVZ58Su806O/opbzG2ULDeC6mwOAux6D4zzM1IKfdPfVxsXgqenFKUDTgVDgemACxbo5W2H6k9Dx1un3D1UHyjaC6rUVW+/nMcjvdyEnI/WqlVhzT3YX5uUCO/UZ69OmWw+1HDMdj7Uia0mfYcU+tM5e0SOtPr3Aymx3qfow24dSYyRtVR9Vd2OLqZQssXr2uXzY3fYU67eks1HKuUsdulaPYO9Z7xuUOe4FLSbLXuCWoJZswQ/EOBLTK5DrQ4iNHNCFsHaU9ft2hReXPrFhV0i92uQjF8NgmwVGMkKcCBKhERJiuIXCGL5h4glgk1ENOsH9fA+T0jMhWOFLTxm6WfKYW1jtTv0CfQNy9R/6oPfPx+/U7nRMyB9NjAYfqpqK/Xygmn99QwmBD1IfruXDVSumm0arI0BrKfF06L8h1qehlFCxYsMMPQdMFtQDegT4lo5/nJvdFpjOZjFOepdR5DhlfjsAaDKAznfSlHYaaC8ZE6MhfrmgTgcvnpt79T1hLt1ufOqHdQssz5s5U4JuFu6SCznqxVOhyuWahGmguF00Dkl8r6AJ8m0Eh/hD3qU3Ki0tkGbbDmF4fI8jcuQn6r04zXGQ70AbUdCrRoXa8VNHeHmDuBVwMFO4t+gx3JTkWV27oU0NHOOXFWFOMS3UB2TX2T1Krg2NHTaiJ4VL5gBOrYqEbK6LNRDxQ1P+N1/6//s6+XR0TH/+aWXYaWAqki4032lxqOGWo4N9EOR/RDyfOHgzVJDVO7VLJcv5sJbuVCN3jQ1aXU/YxT8IX9wVoQuNsptq/lyq69LUecWmBDnSnWr3tktog+5i+Y75ogZ7mw77TeF5XV3rbm9TJWz/b6ipXhxMn5AiVxQrUspk6nhoa5q1GiNMirIA/boOrN8J66941MkUVKff6a/WB86IUQbp03pN7FTqueWLzHr3A44iMsCEoN+OM5NcMdVf5QAegnV20qL6zbrNooUQlPUD+URYImysmCpYpAvDMi9dXK+P9ih8P2TlUa6Vz0KpF84N6I0ZUjQ3HNYF/JtFELK9FD4lkeP1h2rny53DhvhppniVdaG/8qcfIfE4sA90yWoDTuOKwImIXapBRfX5RhSQQYLnF3L1Xk/bjSVofFEY3xf0YYa+jOcD5ognSJdK4ODpEBsM4cuhE6MEQabPxpA86ZpoLUe+8S/aY8UkVaTKWpsWSROII3jWs+w32CfSIEfhaJR7QZQ0+c4RIafB7MrXqfSGjOL9PlYOxRRPaV7eoTMONqNycEa4uRzwGhFoEMz9MqsJunoiqeHaaiP/mTf+FaheOiEtykaNA2dWKfP3Ok4CRn1DlSTsakWeU//oe/cKH9PNHp3XLTDepMfqMyEiPLj3/0Ux08qGwRiurIClVvxdsmBCdrMNhwiF4bx/pnvK029wjBqUbI+ANbGtznKvwDdlU3JwcQpYVxz2dw2FIBJDwpm/V0hf/ASGlEz8JgTbYKM2JhBFZDLT+bEQ7GnxH+NK75WzzPEDN6XSO8aL+aNtIZ9+QJkQ/IcCNtu3XrTne9fpueLZo3hIxZTBDYPRkPH2IbcYNAqOrRt5Olzwe9bxdyxPX4G4IpnQ5Pm3GYgec9d+50ma8eDzfdfKMaNc7WfhetczVGGVcqfu/DCllrgwLtOmZWLeemDSK0tTZ53jFBEHgJFvO1qjEc2OBIuw98hajvGFxVYPYW7/GxEXLul7+0QjDAFapzmC7yg98vn/nMZ9QPYJrXGSaWh3/x8/KKoArHFY0y3aT+4zwQZZpECLVTAAAgAElEQVSg+o3Fwpp++Wtf9dw+LWjWWkGvnGWTrLll7gwpg9Vl1z7YXMJAcg8WnXvGPVoZCJr1YSQgOIO4IOrWHG2uhpX3a8WD2/BAiUhYL5FiPKUC170KaJxDEVNkCWubzhRngSjWNEE8JqjWii7j/f2q4RDUw3Oj/x1VgOTpX6nhoagyub5pSFn7Ogbv6aqw0hlJRYpyXKhmf7fffIPZgESHIChV9N7ANYLhBXaq0TgcUhpjlQkaSgMwFE3lbvc650HtWUV+7DXG27e8n/PRKqdBLv2uX73Xvdo3H9Y5bR2I9m+DOQu9v2sNzN7naQMZ7fvasbUOTfueuM+7HY7e8TmXVp1YZzUs26oBrO+RE2Q4vE+BVD3667JDVJ471HPJ8CXW0DIigj4BVxFUBYp26RTXAernpCbvQE/Y2zo/4yWvr3ax8FuGyfpi1W5BM6e8sEyS4din/cqetMOBUw1sx5jwKITlWZDF2aB1InpSzsxpwf3mSl5BO39QlKk8pPWCBnuNgif9alJ7532fLOf1rH0jlR2X4cqZRp//+Kc/cRO2ywoQYndzr1OSgwQBQAfQG2OUnnXBgvnWnVOcPRQVr8ZJbVu/0AE+NxyfClfLYFYrr/zY1Snj76E7ugY705y5wPw8nwHSSX0oXw231S9/+aMflVUvLXdt4EXBbTBaOzUwGJ669kg9X1LiR7YIqtvaRJF1tBMUB5K/dYJOBLb0LECBgDvjZB04cKDWcETTYBt+iRYIoR1F7qwpv9e1IaJwAb+uR2BxoWDWh1V4vnefArXOcAQzqbPujMtOl35Om42Nqhd2E9fgH53pF14zT7ryqPboPgU1gCTLtpIB4+f3fmfjsmXFKqio8kN//FB5+LfPq7Z2hyn+DcDSGMcrKDNHzzZb/yZKXmYmOs/ZIQUCWeuObGEHyn7rDZZ5/qqnEg5kKCGCQNg72F8Eu6j7oZ4DWC+BR4LE1sca7NuaX/qc3SsCgiOSz9hPuZ6mqtXZ2LF+demXjbbihZedbXSNIjIYW892VJfmnvt3RK0dyfZV9VKEw/yHoCTOwxk7Il4VDVL3S8cW71yuu4e6d+gCooKgKO53WVmeqaoxfuhrD5bnNmwvL6zfLBtQbKETRCiAwyH7aKKaJJKBost5O6/tyPI+HYcqf9HzmQGPzJOsW7chZFn1hgcTrgNu2kQ3ctE7Rky8Efeu48lRXMXv8mDZpyPFp3cME6RgyyvPlaViUaIr8AWlJfk4ApnFxmCFoz9pNLkPPP1E5THiwUb2C482f+G1wnuvU3H4EWcwjsJIdYashoq2JfxwOE6eVsRb13YHVtVHwHwzWoKVaw1TxoONiUCfIC/185+8VwbfdCsFirBD8Op61YAmowEej5+B6LjbdjUi0/DL6DJCBggWhbJOe0tAAq8g2nZGsLHntOBDJyuz4cLWiLCy8VAkZA5QAn/z7b9xfcZUZRTu/8T95atf/arTcuvWrVdaeU5Zcs3C8sKzT5S35HxMmDRVXSTvLf/6f/03ZbUK864T88CHP3iHNtJcdSWfVf78z/+j14JnBv4xQmlBp2SrEYmcCHrkcJy8yTQR3h8INPoI6HejheOkloOsgLu76r3MER4/DkZmgxzN4VDWw2KHwPCUyGpkKpG/x+FGWIXHnr8zBlN/a51gi8V6moPesAvJyuiPBYLGBUyH6DAv3jdWY58/f56cuPmeAyBXsJYxbuBmW7ZsVSPJVaYOZE2GsTYWLFGDwotocowxIhaB242ics8da6i5gjigq9i6hnqk6iMC5DPhiAiGr4qeVTu0aPHCsvQGNbFEbms+UFoev9dB9S+keLU3ncliPjVO5j8dc3rDeE/ihNWsB89OFiEmLgztzMjwGxxnDPFkQAnq3SA8cNfSntdgzxWqK26R6848RCFhGPVHDh8rv3niSQn/s+V3RWd5/30ft0ExSYply9bN5Vvf/KuyXZk9MOtkOchOjACjrcgMxs3nlOW7QdCAt5Sd+tmPfyZ5YrdYjf6GloVTJpQnH3tWRo0KOY1gqkWTUijD2fNSuigeOjtHEaT+V6VmRH2rEcDEh+3v/8OYG6fP3rRgbtkpAosDMoKh4LzMc+lGGEZ0Fh+vrOM0NfubrKLx8YrM9eGU0wPD+/Vy2aSiw5VPPS04FfIo4Cu+AfsIB4R9XJ1ZswfZYVbghayhMq+fuPsDqmsTnOqiHNMh9N6guzjU4TRUHB10uIKh9Ek+jXT0Lc5SQK5CKQ/mcAzmTPQ6BK0h3/v+/Fub9evdL/+Qe+RnUqfw83s5HF4e1sqnxw84iEP8rq3b+UWvI9Oxxauea2XO4FfpYt0Hc4rci8ZGehbzkqWoTkPda0RGh8shdIBF8IbXfv3rsnXjG2W7IrEYhWERx8liFV3LoZ/dAFOwuQNvC6YiAwH5FfMQhgrZC94rq986dJT+nZf+SXhm6qp2rsnEUa9AvSLyAJmS5zzlheGRkrnoIBiHYLWhjwbFtpMgVNAZ2Ko6ATM3apxXz52jbLjo4OX4fPRzD1jvjRAUkJqnzExAjfuLn/9MxcybVCC90PodR5rIPJAiCochlTD8hSAmtXXIWh5PcjADWJ0oveaMMZralEBCDRqxU/y8FXJlEo/qoNSjDprZsxj1NUFxT2CRLAcOB7+AuvcxNc9d8cwz7vwN8YMzlJYplaVKXwkQxRxGYbiDPFXmW0ZWKE3s3YCg8fI54le6JnVu9Nvap+AjuspQKCBA7H1nBLqmLHIo1ylhUYb8yAYZI8cFtAh1F3uBveEQOiAWci9tv+jpEd2v49qS3KHo5IhQfN4n6M1coU2OCSWwPxziavOhe6MQPhwKHoIMxzf+1X9bfimHY8P6LWb5GuBwqG4Ah2O8CDZwDtrXETmuBDaTXMB/q/J6MHkS61ybp+rmkaXCAWP9QKJETeZIZaSD8jao+mmGuUfOxuo1a8rdd9/txojnJW+tl/U/16jqvtvXvl7GaM1eETuqWzlUPeHzqe9T3oa929GGnTPZCb6nnmkeNgMYadjUBIX3TjpyjQtjGZAvdGT76s5B7Go3DkchArEfPbx846tfKc9u2FpeXL9VFNtCD8jhuHrhIjukOBxDtQ6GctbzMuDi7Zjr1us4e1VWpe3QbM3YE4rq6r2Bz0zhmtfrVR5dD7KLKWsFcgp8vGBeNhIT04jBxqP7ISRwtOjb1q4sM7S/Zsr7pFB0uKKfNFnBkEqYSDocbBwOL3z8p1SzgaHPe28UPeQbazdo8x8WbHSECuT2u1v4GYxM1WFQt+HaDTke1COguIfJ4EdpI6QQAm6Ww2JoTB//8AdclDlDGEU4qo/I8cki72Q3YmwcLAwxe84yKNigbfQ+DWTqPxCqNv5Iuelw9imdDHvDi4o4HSpyKsaJFcDWUfCnh3EfEXIMPWBVz0mwARtZKOfi/o/fJ6aad8q//bf/RvCN2eUvv/kdHcrJMppPCIK20VGfv/iPf1GeeeZ5Y94nCbM3a9Z0N1pinEQAiDRHVkfRNbCIleKXDRLRLIRMCGees1qQtZBdPOgqoholetxxfWoQKCeP9CjsHtQD4UxkzwUO6yUiEtU76BomIRTeBTnCILKDmk0GgzEjDlwt5q5zxNxgjCUcK6P4zB8KAkmT+5MdmRF9vrKGzC9ZD7JlFCCChT6ofXWOjJjodHepaHOrer+sXbPBCnCEIjUJ/7osr9kRScvhOHWeM31tmazazGBG/JmKDvQov/fBJntzWZzr09RN/np3gTcETGNlDzF37GueCSEJnC05yvPaHTiYojEQD2QjJX/G+FrmS6OUNOlEQnECq8OUZz8ENe8lCBCKM6mKUwhlZikMkpY+tyuRWogaQh52qoUKEOzROX1WjSr/hz/5k3LzTUtVxLjJW+z5558v65SxoA4ESmqyHDDFEA0lsjZTheELFIU5oGK/11573XSGV4kfHXrZRXNmqGv3nrLq9Q06Z2qMVgNGybwC1fUI2GakeNJ44Cxk1NYKA8lclUeunR0+pdMXqmZsat+osk3RwSOqDbOjLZgYzfxMPoDDoTT8FNHhTlH2ctLkaSraVlDDVLww1JwtL8nR2qtnJZOU9NFd1qBwQtMAjLNBdjEIMEbqzH/+kx9TdkOdcd9R5FfN/oh5Y9RhPEDrTYYXONUYZTmo3+ict/dxOFqHIVdvMIV+pb/913Y42gjmlWo4ch9mMKPVT4NFQHszc+3zpZHGNVMX8n0a262z1X5vayYjlI0F0N7LnDKNI4vh4lopGyjsH/2T5WxKUnX9XakMx1vr1yl6vNOGUe6HfM4IfuA8DyvXiBlqt/b8ebHmnBKsCRkZ+zmw92mV+Kwa/hRNXWE7QrbAFOl6gPri77g1EK24XxWkKqZjDvlhp7zuSw4K349RMI3gHw4HTv081Rvs1ZhOHDta+qZOLMvuvM2MW0PHTSv3f+6LCv5ILlVjD71j2SJ9+qwccZycz33uc4EsqEEk6icI/BFsBD4G01PS0OecMPwMbsV6xNjQZTApdmCx9TljfzA9UTSea80SkllIx9WGrt4ITMlN/1zgHXWnv/jBD8vL6gEG7In5QQZ2mvpZf3Lv6JFiQ1PXRl91i8ojUBW3C0x8Z89BIuGHEixYTHPXiIVrl4r/ycBHo0cCR1pngq91/TwXGNfsqzrusLmQ9xftuMB2uF+20r59Wg89t8fmPd/UINhnCqeMrIflYQ2QYdtRC8IaH1Pmfa/6XQ0FeUAgTvomirtrsAnppP0tSVx+94//oDz24stl/Rp16Qb6hpOjsU9Qlm6WssZXS6YTrEmWqtzz2XcLhzmDiq1jn+e2/VuvHMgzzVqCXtgvZ4u15JWfw7ED3se/fs0TDFnsRey8pOQnqzXi4pnSp/l/XbpnCHYPJ66ee+cZ7LwGJNnr3LG4MzhZkQzVHkoiia4s6l7P66trmHxH6526PByZztGO/VP3tb/3WsYv0p4jwyEQvxgVL6pp7ZDyz7/+VTWX3lyeX7tFjqj0q2o45gp6SXsJAn80RbxSDUdct+vk1lvXvVvvWzNk8a7mfK1evbb6CQMLx9/rou0NWoejI5zxqKsDwxP7dmxafxXNq3Di+zduKH3aoLMnjBbX/m5Fncdp858T1/SOiA5XoxLjoE/UZlzPdQa6Ns1/+HmRJmi/oo2b1Gr+HRmA57VpaLID5hN2JbIbFJCfodmf6W+1QWRcg7OmeBVjG2EPDe5lFWPeuvS6cust17mvRZ+ElFmOJOScbdC9MSpIHRNRsdGoZ4tiMG0KXSOjBOGQREMhoklEODk4k0X7NkZFZ6fPXCzrZMxuUU3JSMGfzptJAihNGMHG2Fchwn3h8X5chYQUaRNdwDkacu54+eIXPlIWKAq+c8cxZXrmlYlipsLhYEzfVlZksxwamv4RYZsjY4wsCwcMalHGRjbCKUdw4ETDKswnIr3AdRQx5xl16OgFwphIRfLcfcKx46hYjlLX0SjbEORdzG/ulxQidnB5kyO8se9a+A3vp74lnc48TrzP80NUh/+qkAxoUgjsoCVUBocoXM268Dk3VrQgbaLKuk/SzOI4TjGz13wJVNHXyUk9dvyYe7TslXG88Y23BN1Z5/UM5yyK5L3n6+Fjf/t5OmOLkWdDtwFzUp85HVOwnOeEA542TZEGwRJuVCNLnsuZjXp4mRcEeBaKG56BwcLviCzVa1oASslAm8o1stA8DYbLcjaSrx4V1yl0dHQtlHWwiQ3Vs4s5rZID8PlWcaewj/WOVY5sUxRiBkwpokA+P1q3v/7W34j5Y0l58Cu/I0NpV/nYPR8V3fX1UgLbBanYWH74ox+WTaJtpjBxlPYXReNDxRoyVg7HXBn8OB1vbdtZNqqGYorqcmarQBzq7KGCGC5WM8BfPfZbrZugfDxLdTpjP8h5l4HGWSfDwd+jNwL7NwSU9UMjrBM+hkN7TsbZnTdeV04LjrDrqDKomgvkEZAGHA5qOMYoczZJ/PTjBQ+DnWqC/rlGDBicxkJ92jO/fLicPEREmpqNiCqaJrqy6zCIjG5mxEvLYPKLebPEyiN45DEcYtVkXBQW3vuPZ9Baj1TGkQaD0exP51P3TWVIEMZP6f0aRkGruHtl+mDyv1Xk7+WMDGbs5/Xaz7X3z+BWa8zne9/L4cjrpoHfGue9Y/yHOBw59vxs6rHeuepkhD2PMXvtZ9usbkLz0jhOhyPknNaQaDwGmB0O0eL+8pdlkxwOjHT2rR0TDD7Df2zieP1GKaN303WL5byr2/1ZMZbJWGrEcDWo40yHuI3AImeUPgrIjL379zgT670uI3qaaqmOS8Zh4NN0z84L8Wjuy3sauZ4GPfsfqlqi6AQo5ijrjmG+Y4ca9V49o1x/6w2q65BhM+Xqcs8n5EzAeFWfIefkgnTfy4In0eTuzjvvNDMj+ga9mQE+xsvZTXnG/L0rUOpgQcBdoyBb8GRkT8125D5PWyVkVmPoE+22NIhrE+hJuUbgI+tvRki+/vCb3yrrXn016hLt4MlJ0xjDGIzoPp/HXnCDQWpA6iv2ezg7WXfT2Z/4B8gEriObZbJqEAg07pats1NN+5A7EeAhmFcb7GZdX62hc8aHexBQVZBziMYGne11111XditgAokK+ovsf2Zl2uyQnx9d5poMvBjNKTaJ7jtO9tP8+QsFhVPPNBwX0CF6C5TdYSQH1Aj9zvjUJrE8pAzHE6JBX73yDWWrFYBlfvSe8cpYz5gj9MV8QapkH1HcnYGePHOnJXtxhDmTqYPaeUydNFh2tZVF7HuyhpCRUI+T+8hn3WcDWv0zzgYiIdlv+R47nnJCrjp3soyXLlq7ep2y7xTKh1Pr8+/AQug71/wyZ1V32xkxJDEcjrTXw2EJx6B7tjrbpOqnYPvsOKR1f4aMqjWK3nPhrHT7Y3UdDpjVRktfXJTeGasg/z/72lfKCxt3ludWb5J9KrgiDoeol8lwTBLl/D/W4Yha1O7rv9jhGFTR4FRUSRcCoMve40iO92sUkdHV8MSuLeXkrq3lTmGRz54Una1SvnQdPSWBCR6Va2SkFqMYmtlMvXpp9fd+GbwYlytWvKJFJ1U2xAL3tITZOV2PCM0pfU924zzwK+BaEoKjZTATNeIQ0iQHbu8hEghzJveL236ZDgBG/Xhvnkt0HzdkJQpuMTY5oGx6M9JUhiaiQAiaNB55Vu6RXnLSvRLJweg/pHG98NaWMm7mfDlHsVGBWhn9qLnDQRmjmpRpykhw3zc3bixPPPmEo+zT1QRo0YL55a11L5V/+S9+p8ycN1tFtk+U+z79+4oULLRzhpP2/e9/t/zZn/6pDsVZ13DMlLFCx+bxKvYmVUiGYyJ8yxyOyuCTgiedqWhMF4fJkXRhSFJhkUaliBenA+O1y7oQhmY6EnwuliwiPFlMFc5NCM10JDLb4QwPeGUbwHGQEKCkrluDN4VJOqgc7qz3CDxyt0A9o8hcz9AhjwuBGocjIv9Ee2AFmVgWXbu4TFdtECnnU6r/OS34z779QVhwQKntjXJyUZwwc0QBe6RnuWZGTWwgkCmwcgmpEp2ma++PTv0AzyvY3bjRMgSm2JEmggS2mb0TrFcxJ6xRKlJqGDLa6aiKI/GMKTIv2QAsaIoVrTG8LZyJDv97XV/em9ki91XR3CFw2TNmrcioATPUgX/Fc4WD08lhDXhvOp9k5zbKkXjqt0+7APSBz39BwYGTpiW868MfKjfIcX5NBZg//bufSA4ct7OB3MBYF0S4TFdG7QOqaaHAcLWgVE88/UKZt0AsZDK6oM2dIfrsd1TX8NhTz1sBEpjoGJ96Zrp/E6kdCWRERgvKNtG2rLnhEzbqouGeX2TrqEFSdmO8PnPztQvcFOqAaqXe0XzBUAI7FYb9CAUSaPA3UZmyPhn81FD0ibxiJNlDnTXk4LY3NpSV6i5+SY6lW2LJU8izEhHSGHPH4ajGJdkQgh8fVe+NiZoHs1NJebxDoKA6HNRUjRKmncxGv9LjyLnIwMX5DYCGT1PI53qu8vwN5ky8l1Pxn+twDObc5DWudK3W4fBZ53Rl5Ezz1JsdbZ2V+rAd+dI6G4O9rzVA87O5FrmP2mt056sG0up89jpbDt5YwncNgjbDgewwLFKQKsMxhO149VePlM1yvg/p7GVW1jpU1+iMQfNBY9wlCpAAB31bzG/UMnT6JzBXNlyryrcMqcZJjRBAvnBBBhbw5QxeTIJ8QWfhgKLgFIzHtiGbKiuFa9TgjvWGjUr9GsiSjVNluCVjMNhmKhiwY+d20W2OKwuuW6C6gUPl4ojxysqNdpbWlRK6dqfmQT9w1pE5ZF5s7NYty7iR6zgb9wpfn0GUhHt1zgyOGTCgUGCd4J374+h8cl59AuqZ4PMEZbAFGAz39jxUGevgXP0bARMXjVuNyXiTLPnRX/11WfvqiioqAg6JvohIdxib1IiaWr2Sj/hsVx0QMZHaXdyQ01ovWWGWrp1TDeo0Rf7nS9ZtV5Dy0NuHLP9NEMC/anC6fkDn3TqP4AWBqGoMkx3u09zRXRtn8KRsokOHj3i+L8pBNENTDcZFRidOQBSxY4sHnHqoIjRcG9INGhGeFApgv2h6h4mcg8DtBdXc8KwJxQKeS4IE8/33/+SflCdefk2ZgXWua3FuQOOD2CI6jc93u4OuHq3Squ7bwc5snsE8E+motGc/z2Oeb68jMDcFotGv7DX3ddNep0Zmy5bNajXw4YB91yJw9oWpbOVUb1cNxwSNf8O6Da7/yG7e3NOkDl77yHC43453Vsh5fkiCgnTMAvdTJ1zf276peoDzFhmwGlxNe8iL1boavlrd22EzRQA3bBGfYAKQ+Iuihx8/Znj5I2U4XnprV3nq9Y2udRylWsM2w0GdTQeYVtcgz07adu08d75/D4fDn1+1ao2fthX+vYrgvZSFL+J/YWS26WgLarNr4HQQpaFI/EjZu/YVORuLdZi0QembgLHn9C382sG6wT0xtpxulcNBRiIj9BRhjlZaDwPFzC8qMgcCQ4MwHA6Kr3E2TqqO46y8UArlLmDIy8MfpSgkEX28z9GKeCJqxmpzffRDy8pMFYub2UlODqlQDi9wFkcBcDIq7MgFyfo80W82I5s4lV8bGWOxeS9OE0YJ7z2mTMpLNN2ZvlB1G9Ro0OROqW1nNULgAVG6WmlGUt9u9qbnX6LmRhTFLxfDz513fMBe6lWXz6qx4eFyx133Kdq7oDzyyOPCuU4UZd00NbtbK/aPvxN121XlQ6JWffvwgchu6Bk4SDgzzGcqU9YxBW7gN4XRhe+cDau1iExApJddUA3+VgfPCtVjH0hV1x70VmEb+8t82qnoGqwZvUtnk0PGYQ4IUxTkt0q+3fyJ0cUR5cVYkx0kDxzC0gY7h5kNawwvSoJ9G0Yzz5L38jWkbCjWx/hnLVDsCCUU1X59hYd8g3o97FC0nbkidc9nLAxQmCm5uV11uH3WqkChkzf3DVzvO2LjGF/mCxt7/Q3XKSoWfVi81xy1MLNDFSohmOyE2XiNlH9mFJwBqal7R1wqXjlqg6j1IBsSc5Xj9DrW5+c0A9fasXOnecyjhirOZutMtnICHR6CP+Yy1pzrM1bWcWj57ZO/lZA+42tChftLRXIPKIpLGn2askvn5ICcVI+KiXKKaehJgR/P2SdawxkzppTf/73fMevSpje3CAv8hufR861xLZ4jKtwXXhXsYF/UY4EprgkbxjNCYyDA4G7BgsaNglWqRuIyGh1CszoqzA1Uh2TJzp4qS5XyJ9OwW5CwU5JTQ30GAg5C0GK44FQTlNmYSLE4DofqKIA32QhQRveczv2rKnDfIWx+QJtr1LnuE/RR63DEWoeyQfaMUj7/M/d9rJxSsOCM5vSCZNglUY8SaAHrPlpZuTETlJkVHIAMBw4I0rcjuxtIVSqHgesXCqvds/9YhyOvfyUHoL1/6+i0Ecr23lnD8V/L4Ri43t1nbg2WNnKez9FSrLbjTt2X1+0994M5HN4D1SG0/AJSxS9VJ/aaerSsX7da2Yf9FfaLERz1G46i1qzhCAXv5iurx7zsVcPYM9qnmemMtbSUbPZAja9aLxOsfkeOwTTrWfQM5zUyw8MFQVYATZvSdXbog5rNbbPgHRlnx5gbxnv5/UxBVc+BBlBEdbqIHOiRNWLizPKR+z9j+aMD5LGlTuIKK19b6T4zNLmzgWfZFcGuDGxgRKOPuUdGn3PdLHNq4IXhmHVOA3Ogr+rgDGTm57Erwo7rEnuQDci1zGCWv8LQp3diSA4T5IkMx2o1J8Vwp3Dc+oRxkeWoDgdBSeu6aryng4WSiCLjcExyTS1f7dSFoX9JemCK5OECRZ4PqMHvPmXbkTvoIOvEaqwyP+h1Q5uAjeMc1SAQLFXUrNEvhP4ZEOlQDxJoChG+EMmv8LVuQC/2TehdqvgjY0ENx1jp/fGisz2n6xzWviFgaQfRheM0EY5AB2t1QeMZrWt841/8QXnm9XUKEK9SLZH6pdjhUDM8BUmuVhBp1lwcjshw5Fq3tklrg7ZnL2XJYF97ZRlzTSAXlAr1fzB94nTAIkrQmJokgsozlUm3M6Tg7Qw5ztR52j7R8+3dom7l0jnbNm8VEdEJ20k5NqGWXJsc/Uyoa41z0XZuj7BJZI88R+xxjk61n11nUXWCs4v17yl7rBXq+e3I73o97+IKyyNbya0IyvtoYiMIBXRJAY3xY4aVf/VP/pvyypa95ZHnV8p+VQ0HDofO3XwyHIJUDeZwvJc+6Mz/+zkcr7++WkGybk3GYMrg/RbT/lV1NlqHIzaOFkGDUDzOdLMbVywvH7xhkdKE1GOIx1l0YggO6iXOyfM+LoGDgMhXRFFk7OvAYPDRcn7BfEX4RSV75Ig4yBVRIPpMg7dj2gDnSWsqEn9G14P6FkMY4TlczgaGE4YU8CCw3PTbeEeGwJ2qA1ms6OVERWNwDhDAdCMHumXsZo0ouLGfPgPTDd4fRiZGEQ5HsiK5I7Hez1F8kOsAACAASURBVMZlLuyMoFD0+zPicd6otOjBoWPL2Cmz3UEWweqmaDp8MCex8S8oLDBl6gzzP3Pgjx09XL721S8rLXq+rFy1urz2+tpyVjS6ZEL2vL3HHdiJYGzevN2QtA0b1tdodil/9E//UI0Q15jRKtPKk3SwqV3ovLRGYATTqA8jHeFJUVlkq4wJZS2N14RXXQZbrSEgukvaMw0GNmYa/GnEMj9OT+PoN5H9vGdGIKKupsuElLCq1qGzIYvAbhS2BXnj8GYqPOtqgN1YQSL82VJ5qF2oElEBH8w0AJ3xiCg/YyNCP3v2HCtSOoYePnZYtHqHJGAv++u2bdvdjJF+KcM1N1kfY4OxOkLtOQuoQih+MldkN6C5vEVsYihBIF08c2ReuhjrHF8oYccwOtmfVI4IMyIt1EHYSOs4Khll7UKn2Hc2ACwY4/dxboeaIQ2KQIyOEGYRBQxHuiqizvWzKDbnEscU/Hms5c5dO8uqlaIUlPOAQ3/HHXeIwnq9nLUdZcGCBeVBdT792U9+KIfjqLMda+XI7RINJHttouqTbrh+cfnCA58p2yTw++Uor173hhSwomuag/GSF5MFIfr7Xz3qAAQUughtGxd1OGDkh9toCHpezjGUodRysLeDaCAgYGEUuJTS/QPgLr9ZWae9b+8rR5TtuigFSxYloZZETukmPlHKaYLS0Tgc4+i9IUIFzggZlIMqSHxGDd3OKOBiRjIw2hnY0p1rbWJX2TQO6xkFJJbMmV1uu+2mclBy5YIcjQtgbM1Zz0Cju/gY1Wr1Kzs3hq7mzH01NiO6NnCPt3s9937rIPQql3+M8zGYwzHgDHTOYOy51sBgTHlugFS113q3jhmov3yteMCuiPOe7gYWuFcrU7qGYFcGdAVkIyp7dWUELmP8/hr/8ryE4VoND86YDRKetxI21DHBkuNMh3xlOo2vePlFN+yjTtGZZAwRQxXTZIGRqJRZojzvF+Rmhxqbupjaxm04qSFhui+vYR2c64f0HozQGTNnmXLVQQu9h/1MATrGq8+F7kOGg6yo6V7r83YcNF0zCpSZO/SFmswJ+jhJ2bgLcqCuVoPCXarpGDF5ern3gS8LfaAzavs1dAzZR/TkkwpI7FSQA5lDX4jT0uknKEbHWQGRoDGM0XxAdT5BxfLodmC/hqzWCDJBhAwe2eDWeU5kgUlSyHJ0p+Fd+8N7UH+3TsYg1BxmpDvhzszqcM3fj7/17bJSbHpkENDdlsZCV7gXCOukfzBbwd7kbHQNnqWBiSPgPQmhhcaVjoodFLIX1JcpmDpR+gYK8LeV8dqxc9e7YGWds1llVma7U/Zj1FJbA6QU2DB2C5Cq1NER1EjqYzawc2mem06gzwXHklsa1xjZYEDfYMo85qCQgh/QJwMvr+cjqGZ1Xe3p8brU76nx3zOrN5SXXl1jMgt0LlumTyQDc+YtKHMWLFQ9hxrO1T4ceVbzeq1t0SuvemXKADnGXsUH0/MRYGUtn3ziCUG7VnXgZK7FcxAonMnzWsuw4+jPNUoUwKJfVhCXwO/e7VvLSO3ZPTu2u5l0kt4QTLfOqWcB3QKsMJyNyCony5vPT7joncBfsiVG7ar2ggO81YG2MxLZMD7H9yHaIlgaBeLhnHhzxwmN2g+Cj/wOaN1FBYZFuz1h9LDyL+VwrFYpw98/tUIBM8mX/jHKNC0u8+V0TBLhyXDJnPbVCS7k1TvnvZUw3U/k+/2U9b1e0/dyOAbcsf7QMV7yZx4HjxwoQqaC/LjVgNFNcDZGCYe9bsULZZrywLcvWaT+GXtdc9FRujX6THYjMxxEwmHMmCj4FM4JXjj8z1CX7d1zUJtiZDkiD5smgWYYIsOhTWEmKr33jKKy50gLa+FHKXUHS8FI6jbAcmszXaXr367i3GU3LpGgTyxeFD2b6lXXIqqB58shBcueFHdcn4l0dELvTRYkjBxSdAhQnCQgF3wGWNhR3W/94eNl5NQ5blh2TALEGRB5/DQPw9vnM+ckZEb3TXD6k3nct393+cynPu6NcloO0u49e4WP3aVC+82aPzIG6uGhzM0ewT22qCkNThNwoBHCokyUl75ThwMhwtgY11wxNI2Wp5/QCoRDUvvaoHTmAYUPw1Fs5Ii4CI9Zi7d4rk6vBqI6VWB1hL33WRgCKSyywBlDLQuxLBz0P+Y84VfcjNR0a6g3W7ke1MgguJhMxi/vN2ZSv+MZmfMcS0BUqmWgT8MOFGcSiz04uH2vHmOi3c98T10OjgzF3DPVAXyCjLtjR08oSi82K/aYlMt2sbO88spKO37Ac8DbWhg1B9XCAoPDAiMO7HjV5swXA9JNNy81KQJZrvxbGkM5n/wcqWeiZF1oA78PyBXMWsoMmc6Ze8Qe5XqsbRawZmYoBXR3rZQhFLU0azRVwofsRr4yMsicJ/TI4+zKOd8HgY1DzP0PqLCwX2eHDOZGNVzaIRztCRWEm6JWSgBFgJMB9/6eXWLm0Tqc1Xsp3qPXzOEjh8o07eOFghP2CTq1adsWCU6dYcGG3pExfsPcq8tGsZ+s2hDEEz6/NuRiUHZgiT4hzK1IiPaplsvdZkOxhoCMuTGEAPYaK4/L5Wqt92Tda+v+veU08qQWiWMAsdfMTiWHlOxGn6BU491dXJSlEuSORgqSte6ll8vql5fLCdS+ZLLAfTcCFuMwKJNjb2bxKXvynAI1n5SDBp3zMYIzknsXpeQvMna9H0gDHcXHSE72axyjVWQKu5qZZbjW+zgcqdx7I4LN8Dpz1Pu7nLvBft/rcHQd31S2sf9bZ2Mwx+bQ8ch456vNRHQM/Z4BtA5HPl+ONaO4eW/+3utwtPu999kGPBfjr46d39c4HLn3MjrJHmwdjo5RhSNMlNgySn041Axv7aqV5ZCoOTH0wyi1yKgN34Ab0VvhcpkmnTFz5mzBbfY7cst7A34KVWtg6LFO+L2j0OEWddaTIA39Bk4RICOQRN0PWQQCSDWzbHgGZ6EaT2EceTbrdULWx14zPYf6Pw0pswW7Oa9AzyIFC/ZJBpyV8XbvAw+Wc5eoWQmM/Gj12Rgtx5z6uEce+aWDHK4DA4tDrZmcjUtyYDo09Ho2ZMnSpUtlhC/oNNIzHBhdVR3JqDmpDofOObqbvh+jxdSUWymczjAIO+utb5zFwGDTNfLrMNkMrnVBluBwaG5/JIfj9ZdedACFgv2AvXYz99zINSe1vo7xJAyM+12laAm/c2CEABHZCe+f0Jvuf6LfTZDDQYDwoIIx+zWPhsjiUNZMiNe2ZlFs5KbhaceK/kKCjhsepP0iZANyhmAOtS3hlARVb04DUfsgYI71RA5SA0ZxPBksIFXjZU9R53NM+2aYYKNuHVCzGz4GZHalw4CejtfVHpLD8azIV16QwzECYgICUXofWdlZV88rc9X/gUalyVKVAYG41rsD4u2ZbAMHrk9rYITeAxo7jgPB5mdU5P/cc8+KCjYINQimkXUfoSg/Y0bHxz0jGIgTPlo2BigHiuX3qJn0Odmi++UY4yS2Ngpy3TWV+uRIoNa2IyPozotMUDJ+xq/CWUj9XG9spyvqrQJV41521d7MAEYuVthW1XHJMxlWvgNvZnvDUbTDAdGI+rroWf/kG79X3lRPu7/77cvShQqM9Y8uV88XS5UCaxNFVz+81i51zoX1Y1dj9crydj3az1hQeIB2j8Lh4A29gn6Al9hzI//NgiUulhCRjoEmlxI8mxW23oK3t/uN1WXo8b1l2dLF5ZjqNA4JkhJRbxVbakGp4WDhmXwOKQKTjAb3uCBY1Cht8rmqV+B+G2Ron1c6D1pNIiFZIE5jPwx/F4jroJ4GlqLrEX2EmcoNfGCT0ffvwKkvmthP33ePuncejLGQOtMCOZKh+4yVkQMUio7e3Jfo6El59D6E1UD2htP8cF/GnFEkrhHFxRz4Uk5qTMvXbyzbd+9Vj4D9ZQvQD2Cx2ljDBa3iQC+7/aZy110flOcsHnN18KQoFsPlpDqvw7lOI7hZqsU4d+KocO7CvwvSs3XH3rJZ0fXVosgFaz9B6Vfu7fqRaijS+yMKxCkWnFbmyEBLhhw28HnNb3qkOHVEaKJYHaM9jOWIdAVTWBQqRw2E/wb0p0lDs13alHTCojIC4mtVJ4P3ca9gwgrh0grt3Id8luska0gYCwMVHcqG3+d78rOhIN/NwhbXiAikC/9cixLCLQRwGIHhjHBmyTigKKFqFS2llBjYWtL1ODikZ/n92DH9Lqhbp8JPoviHRe1HM0ci/llXESIhBMUQnZeZs6aW229f5qyWu5FW2Fl7NlPw5lmNjETMQW8xdyukY092axr8KR/dKvZS6VXBzrUCYjHEz2ioHYLbArKyXTHXrXLVJV387FC9GDGgdNbGX6feJr+jAvHrFi8p//7P/qz85Gc/szET+yfgb9AU33rrreXuj94th2Sj0u4rnLYn/Y1sOHxof5kqw+p3v/hFpbinlBUrXymbtmy3oT1CsMLF82aVhx9+RhlEweACq+K9wfRktsydDKoChpWO37OXCUI4/uz1Zb0jUmenCUNL11+2ZEk5efSUajeOS9ZIPrgGTLBMIFXUW2n8E0WBOw74mc7rRFFT048Dh4Qzc1J1Kk8Ll39YGGwKK30fDAZH1WINHJ3ukcM+k5rjUYpOfureu8tJOVfnh8uAce1GNPtz9FkGG/Ct0cryjBPUwexUNhK7WY02ixeAjW4Godcx8B+bsbTKpTdbl58dzFHo1SFp4Of1B/uawYn2b0CqmKm25qvdu4Ndt3U48pzkM/PZ9ne9irTjBMUkvGuYNmKcea/GfFpqXNdCKT6TDoX3o36+ksNB5BuwjtdffbhXPfGbsmPzW+4FgAEUDEcYfZFxBfLkM68dMF56ka7b+5Xtj6x6t8eDC4odcIggGtSe6MM05jBihmuPEBjgLDhbLx14DoiNWR3RhZUkFuOcPZV7o47JzxlPa4MiahWAgCmzMWumx0wacqpYEs+J1fAjn/68AoGh95irfjE0viRn/Kfqw8G9MhiFYQ4qJGnIkc1GAIg+H9nM2VommbFQUEeCTdzX9ked9wymQOZC0IegBsELMkZkLZNwZMA61WfjeZzZwHj39ThjahxXkQrYPsM0N3//vb8tr77wvGnuYdUKh6PKwHp+XIOKvqtOX5cIRfsBh6OO1zGIGhjqnj39VZ+dpAzWTPXT2q+M7n5BOo2o6HneXJcceyv/sXtGKRADLS6ds49Kjm1XF3scKGRYZq2jz5J3qmUH+4Q5ZS5BYwCZGoo9JcN7urLxPBeOpPu0VJuw48Trydw7StecqP3wtW88KEakjeU5QapGyx6LjvfKcMhxmSMdOlPQZRr/UROaNkDn/OS6VP3k+anynO8TRZGyI+3QHAvPOVZ775VXX1GT2Cdl0ykY7LWVjXjyWNkn52uEiHT6NM+QfWBHQk9PkTznAl3G19kK4p44fKgcERTrdG3AmAGiWMlwYAkeGLpLcNtOR+raDA5W0hw/VwSYui6vcxWd37iGCNvE+ih0ZkIxw2GKPefrdGMJntsM4LqRs94x4lJkOIDj//HXv152KkPzt48+p/0kh0Psi3PmXVsWLLq2TBbLIkxiLcNlG+TJvZZnp/259/t3+RWvrVzlfE2v0vmHOhxpqHYOieVtNK2JdOTQcmjXtrJl+fPlfhVlD1XRymEVGuGEnFUNB8YbKeMxREMp9FaGIylAXW+A96/xITDOKLoPpOiyFC4FS9DekjlwJ3EcEDkoCNlzuiY0uGd1SNxvAz56Ckc5eMZuKzKuLqYPfOI+82mfUSfjpGEdWyn0WCwzHun+yZiFsMBL5isR2FyE5ADv1BpoMsx0oMNKyvq0ajNekOF17NRxdfueUnbt31rWrJRBunmv1Av1EedVlDqm3H3XB8qiJfO0uceWJ555ufRPu7pcc8OtgksNEwRlWdm85S01O1ZjwhnT1TRxuKA8B8sRCgZVALZuw0an4jw2R/fDmGMuUUSwS/WDl1R6kOwEDkkyHwQ8BgMEto1wPvmebtwIn+jlgDEeDFqBg430nSMxmqeBGY6IMOf6hfNIgx0YUgIyxeeSSQOHpRWQKXCi8ClejjbZABS9qA3+3LNhGBp2hLORSqHZ+eH8hIOcXOmJnUUasI9yLdsD4robpyS9u8OY9oEPgZA1FswxRXT8Q8HgYOBwsFdQ8mQ7Xl+5xjURUV/CnpLj5vQpCn94WbLkWkX5r3cTwoA0aC/rmYL1KWqBcl7y2dNoyp/bpoDRnTxqWWIvw0Zi9vOIAlZnI58nGJlCCfA8REvTqU6Hg/d6j9gICyfOWRVHWQL+lddjbZ9TNGmsoD6TZYx/46GH1OX+L8tzL7wYvUmqgMZRRSjPU9btno/d48jlhvXry+OPPmZNT0YNKOGChfPK7//BQ6ILVeG1iCLYs6zC3OkTyxk5ei+9tEoZhTEDoB08TMIZgV5lp2nu7X3CXua5qwEaOjMiQpZrnGNFBe+86aayU4GCwxLQF8UshTB27Yb+UbsxFvY4cZePE/bVGQ45HZw3s8PI0dytQsRnH32kXFAGlpqwdCwyx8FzuCdHj7RmDKzD9arrWXbL0nJAhcHvqNfGpepsQFuIQTVK/Q1wOMZKYTKWYQriILdCceX27Tof7+VwtA5E62h0LlMN8HcpEo2lVyn9YxyO3vvwMw5Hq2faabqSs3Sl96RRkgGR3ute6T691+vcFye288eaBWgya/VAvKfDEVHRcJQvi7YSWtydb73pvlLRE8l8RXYAfL74D9ICfWS09ucMUaMflj6E6tb+Tj3bpjLV+FpIZtDbBsUm+5yzRyaRl5EFyHqw+AnfsqyokB8i2M52h9zPf21dhPvGcI5k5PTrnMySkbZt9zbpskllwa3Lys133SsCF1APGMCjnQ3+6c9+LscfxyAKlt8QuQR1jZMn9quT+EwFviKQhzOWPbEYL2d46Q1LHf03E1TVX/yNMXE+od/FQEcuT1WGdJyCAwQWBzjKdc4y28kg0uEgI8r6DoMgAj2j5wPeNUJff/7d75dXRO3tYI/0C+9jDnmljoNZErITxpfyuisnuyeeJeMnglKMjecni4VjNl1GMKiEvQrSAqlCPmeALGtDuKf7QWFzOWPCRokgEfJtuLw304qrPuGE5NhewfUC1ltZ6+p6hjMewYp0VqmFgcqYaDxylM7ys9U6gNoHOpbDOGVilCrVua91ibbtJX0/Xufhd//gd8pLG94qv31RNS9aC3en0QOP0xpfPX9BmTFXnb0F9U6HozcI0AYIBtOD6RylHdHVe9rLgrmtWbWmPCt9RJ2lg4pCwYyW3j115IDZ3rCNRgjuO2n6nPKkGi0TuLqEnaFpxKF042ay4/rNWen2s0IhtLInGyYy186kS0ZDMpDQ586ZBKir+7uGQ9cOlEmEGuLVdTbCaYiMSdqjqWttqFnO8P4a/PeSZxAy5ADz5rOhi40wlbp6kAjm+E+//MVyVHviu796VjaqMvGCdNvhEKRqss7TMBWNt8/3fg7HYLqCpxnU4Wi9q/rUgxqAAyY4U//VyGgvfpX+RgENwuycWKhe+c3D5Z6bryuzRMV3TJ21KeB0h24ZQSHgLgliIWiUjHgivNwHg4sCXWBFcvM1KaMEV9mlWgR1itS/U2KKwZA9eU5GgCb/1GmiHzLMXLMhKlwOuAyQ0TocCIvRGHbgrnXvEWLTeODT98sQgooXpgq8fISpUm8u7lbzNX6HYNb4khECAxTjm59HKkVHlIHaBYTgaUFQYKTAQAITTsaDdNwhHe6fitL2musXlemzxpSPff66curonrLykbXlkd+uL69uUYpUmP/bRMe77Labbay+qOJXuqWPUMTyk+Itv2bR4nKL6kz6hF0l2rtFzZFO0ZhG2R0cgTMaLw7HcdXDUFDnTY7Q1WaFBo/NQtaICI8zFxJmCM6ItoAgDZpUR+7rZsArviA2nPSUUUAUe2Ujo4wi8HZTztaNgyHNJmcMOD5ZA8FXPpsRk/x8KsPEk7Ybu+tUSLFKUFCY1xoE4ZB0IRlmdNBzEdFwRKAWG8YB73ZCZ3+xdpG94Lkvdoozc7w+KEQQevZ3NwLbTfPy3sS6oryJItEfggK6o0qDsxckMlSkdkC0xW+6xuawnESyaH2iGOwXnOruuz/iOYvC/S61XcK4XOdUU/N51sK4CEcsozx8T/qYuYraixgnVMjhEFPYGdmaeGWWp5v6jQgKSjOcy+iiGhCtKHCvYg7johNhCYPTkX/tO7IUGwRxuvGmm81Y87tf+3r5P/63/71sFFUz85GYVsaNEvyf/uf/sXxIbFUvv7zCXOg4HGtUe0REcopwvh//+D3lvk/cW/7qP/21AxZjgE6J6WmZaEGfe/xpkSfIWKKoszqz4IcNf6g/O91NVNpKOAShI7Gkvus6hxEaO5nvzyobcY0wz3OEV96yZ185KVkh3lI57BVKJcWPfBknGNM4oqeC2I2X0zFBNScYBVYSWofXXnyhrFft2sXKvpMKswPtq+qGn4NGOBxyOxwyYD51952Glp4QFAWHg/S4ViSaZ1GLJjnRp8zmGPXEweEYKnnnhmCch+ogZIbDirme1ispidQB7/U1P5vjHCxANZjDYZXaOLt5j17F1N774LFTnR97jbZWXw023t575XjT4Wj1VjuGrhxK7TgQ+tU1ILpR6s69mgyH9xJ7zuIkTLKo3wjjED1owwAyVs6cIpBrhDHfo95Lu0VZS/beQtjwOR/nGi0Hly9DUteZpQwHTIwwBpmJrnO2w7DJjLHJPSoRRScDrQtmUWxH5lWHw2cEuBfwWfS1M50BVTLun4yC3oNxxu+yHvH/5e29o+s8rzPflxUECIAgAQIkwQIWsan3SkqyRBVLiiS3OM6azMpkZs3crHtn5Sa+cSaZceafO3cSZ+wkiieOHVmOZEm2GtWs3kiRkkixiL13kAR7LyAB8j6/vd99zocjUMvJrHuPDBM45ztfecsuz3723h5ZEbikVTpmVKv25pF0XMUtLr/19nTZjNvEPlB0UToPI3D27BcNnLOEeR2/X/ThDatXpqlTxivfoFH3r55VooLs2rvLgEIqLJpDYFWZPEGX/IYmoeNGa7ZxcqAB4IY9yF6ErtykBPlG7dMaORwhM0v9kJinEkfejUHyu7o0/tbvSc4Mpbojj4XMrNlPPJkWqj+W2Q+qMuh2i0c6jDqnHyij2ClEYaKRblR/Yie6UegRAlgh2BDoMOwK03+yJYcqWkrDvn2iwKwXZTqAJb4T+rO0D0HZczK6rxvWHk6IdI2ee9QoOWeS4dt3bDfwz8AVW6M+vxzvUa1yBT2neXuUG7R9sMDRsW1jBGTKcRFbgwiHg5d5jWdDF5o9YeYq6d6v/fZX0tIN29Lc7HCQ28co1xHhGDchjZmoHA6zT7xnWQkAzEuev4sR/Uq5YTqdewCY1O+MIxQ6dDD08188/QuLEPAMpo8Zc91Xt5zB0Yq+UR0VNxO61/r1G7MN5a4A56CiW7UcD9FBUrfmGFqVPbDdnytE/mIucTZwOsgXsvyf7IiFsx45Nt6zJP9XcPjKzrAD16xDeqgcVITrDCWlcU7zPmSVOSCRwYgsW+Mc9swaE2OQiCJPLusgyZh//fWH0gl99/FX58hOppjSoNQaEQ4B2uZwZNvBZU7ZJepVL2Q9U5a3PjYOFBQc66VEOAqvohLq+XvZi7IhzgNkfPKCArFBtx8JQwmudYvmp/HDBqfxQiJ3iaMNjxshRm8JFgUdu83w1fnMq9e/0JaogDRUBjYC4pwQzg0yVA6qQ3GVQmPUkT6ppNrjCn2R1AzX8biQQHI3OrWxzaDRREOlggOL0IHDWE1HTFGp7rzlxjRFSeKEZ3EKuCZC6XTO2fC+BO75M9he+iyHr/Qez+BccCVLaTDZeEeULMxGBdk0XjXdy2Wg/93PnxaVam26/sqp6d//hwdSy2XN6WjHjtRXXvKK5bvTs88tUgWtAWnW3TPTZtGjPlm4XOeXQ6PELIxh+KEz77lPCPD4NHbMaNGhRhklDENkrzb7VvUk6BDKsFGCiHFjgVPWFeoUxyBYh8lggm4VaLQZo3pmEvVtpqzKhKNoHq1QVRzNDbY2CW+2YNmkJowccS8aGhidzGVUuUJYOpXFS9/yL1XFoMbxvWjaxPFWWjhvCD4LA9EUdTYYw0kJwz4cKFNyehb+ReiflnMHaoZABeGv02Y9IQd3o9BCFj3Icz8ZbJQ9rpMR2y0lAU3unIQfwiqQv3DYUPaez+KGW9HI6iHwzPJn2p2XbAiPfpiDseJ+4uiRYHdABgF7D0eM5MjFCvFu2bI5XXPNNUoWv9woWUZjkJAAHQ8HIyhiQfUpjkvMSRQt4L4YH0PfczTOUbDML8VwyBVV/Bnc0TBjKP/Yu6Y03KFzw8P7zLhcyegmz2u5Nu7IwD2l8/xalX/doEpsOLCXXHKpl5nWsa+88mo6bKU7XeSAwuNI0tn1u9/9riFJKNVPVI3tnbffUQSvQ2tZVCEhn9PkWOAktivRDZ5vX83diKGDU7322bwPPtbzKpcnO0+laFSeB0/atUCurQOjtkgxWPQDNEoKOu6JczjPHue1K92iktKH1cl5x6EjSbWprOcG+97KK0qB14hfjbMxRP0LGuRsDNHeGywHgDljno4c2p/ef/WVdETFIs4i9HVeMwBzQn+WyoYKd+l6FlVi3SN/KL8pLvyDs24Xgn3Cmv2dE+UAmlY3NEBAHTletYpuWO8NRThwgKxCDk/cA0nyP4zHX5D4xX1cMqIL8rxohJcVYdkg6FX59PJmce/8SxyOynv7IgclFF3sw+J9x/7w9V2O+lQ6TpV7vXIcyg5HNjiyvLL3s8MRw+CpnsU9RtTA1xnyxx2R7HD0P5dWvfdeaheotJucIekaC37YZJblkPHyYQBoMTca971f2qlcMo9WR/S3bDTae4BlknNhvIW5xL4rgx2i2BaAjaBqupMRYBjkDwAAIABJREFU/k5FSWKjaTn11OW37zPcYmQwyPoe5SteNvPWdM0ddwk+HKgI//L0oqooso8AqdwxktF+5qRKYCtip94ASQ3KVqzcrUVek7bv2qYywJnmo3xQa77Hd6GX6f1Rom9RbrvUXwhHCb0vOQi9keRkqje2tJAHpuqM+s/yY3imvB9K60RvAq7Qd8NKc2t80LlIQyJRfSVzYEw8p7K4i0SpwrC0MdN/0L2MDmY2knI4pPcYc4rbUErexoi9izGOYxI5eDo3tDruJ2S5lYbXG0O0v8e3tSlfULpM9GkoYqErS9GrEkCOnNe1A2jRvFkjXrEsBktetYlOTQl+5DPPZca97hPnwynYeVXgW5SMfO9Ibk6q7gnkvknVrpCDOxRx6asS3e6AOkAbkXlOpSJlKhp0Jj30tXvTsq170ryFVKkql8Wtk8wao2drHa+iPXIaA3gMRkM4tUWRYjK8QBcNZyMYHcR2sQOYd+Z/44ZN6edPPOVNdDVPPL8xFywEQ36QmkzKzqHMffRv8UqcALfutLcILIcN0yWb6hxFhcQaKcmPwvphPplHS9TH4aUxLFF0ZLVFB10Xhw6Pfmv2N06TbBez7zle62yEwATyKftoLrDXzmGTaFFSmdBYCVppbrtFf4+sW2N8dCIreoR9I0+lj+bIHI5vfiWd1N+P/2pu6pY+HSwm0Ki2CZbDMUwAILQzy2fECDT55PdUWmZZR1TK4QrRl92p8uz1WbJ4qemfMDYuLMhRVE6ZMOFMQlo2PI2ekG8q7oy270d2bEn7t6xMM4Tcn1X1qf5CZBBD0ZeCzUm1A5t80BL9h5EF9eSIjh+uUGIbnEMljbbv3GWl1DokVOFRkyx+SmVv+6q8HhSNUySLSwNbUyE9dVUOnVolmlwFQzXm0qXTJqW7bp9h3q09i64Lmh9GpSVPW9jUebIYJRiCHrHQAtJmbxCiicA4LQMfR4PpqFPCZhjO3Tq2qmZgWrRmQ/qHXz4rN1V8bp1zxrXT0j1fuzGNv2yEeIA7rbb/krnL08L5m9NJtcd5Z/4iM5wGaZGCUFqkREbKlMuvSpOnTrPSrGz0eqECXiaYXiSqlkU3WG0QqprAvecFjeq4fgdxt0ZnOhcCBsOXyE0oJkLuGIqGfjMW+TML5UmYu9PgzeMwgp1T60ZqOAL2XVvQjp3y46HEPuahs2F4RWJmoBecMxo5FY3pQOSCqhZrLqImCH9QfCvnp7njd1CdY3IuqsVpJmGWRm2jtXF2yFF9+9Vfqe74/jRG1TBGto5JF02dngaqog/2NMYd4WJe0V8i0C8aRQZiWBR85d9zdIAQrX2fJm5CqeFL53XEXmEMSDSn3CPoENQH7p2qVi+99HJ64IEHXCkYRcmVd6BeIfSLeS6xfcMR4e/IbylW9eJ91mTMn+1xHGUZMKBAUNOci24j/Dmnw7/vHccN2YwLmxLzyIrRvaTMmIcByqnY2b5bFIkXjebAvODs3nvPPWnp4iVp/ofzFM4/aceCRCLkWZ933XVX+v3f/31DpNp3tptjsloo504lkF80oS2NVdNKS4K1inTCZShrLaTm6qkT0jLxvzs6RNFUZ3HkB+vXlGh+HitPaM8c4yDDQHLC1zdOgRue0eMEDY9hcU4Gx5DBVcrfmKBo6sm0qWOfmv3RqM3D5AACVZpLcqzqRafy6lSN5nDUKPeLsbLkzC0b0/w33zQ6Fc4xwjYS+V14u/PGrop695SwhGN8VuDIxNbh6WaVwd6rxOkTKhDRRRUXnGQiHJoHnJ5aIis4HCSq5wp/tg8LDkcoCjesyx/YtQtRvKIz0JujXXRKYzn8Ov9eSK8UHfnY55Xni7K4/n7ZICoe1xsYEPcaIEblMWEw9HZvYbSXkNYS4JDR6Ew/dDegfE9mOJB8kJU1nzjazYHh1JcdDtalU2A8h6OfGv+teOe9tGO9qrCpUeQJuoEb+g+i4YY8yKhVCGT+pVPrZdCTR7ZDlaosGg9IYoaS6+qYUwwn8hs9z8SjLfScANxjTaMzOC+gnfdwKBvA/rs/pyGWcV50JA5HBmZ43yg2Rt+UHtW9t8oZ2KFozWUzbk233P+gmhSeSz/7yWOimm71iLtkAgnIAI6njh1SknS1dK648ooOD65t0gDSy0Kyyq7JrVP8QoCSHAeSf8/rb4ALjKZYylZhSs+E4TlEDhk6u0nORosMOKpcAcxZPiLPZXvS7RkrLauBA1W2cxBBlsC0/DtGwBSmU5Se+eljadnCha6nFXmxeSF/kpK1Usx8H8AQcAGHw7Bec/yy85/zbaJsKnve5ANGZzY+mfkhKggxRkyPw7I1tsoOsn4iGK0WffYeGhGxYnxCd/g8SWZRupXcC4GC41QxjHxRdA+5O3zZ9Vn5e4CMgTlE8j0OR4wVDJWGRoFIGjsvmOL0cwOd8hfN4YGCDTNCLuY9s25Jn+3cnxau3qDrUrKb9SW6lewmuoyPlrFLlarQaYwhYKRTkB0UZkxC9xbBgpAD4YTR3JXvQoNijjepouk//uSnVnI5gCArKKz7PSxHuD90e+kqL6TjNqhH6r05oIN6Dg5octN57E1yHA3YKVvhHGd6kX0FkGWV1cgH9qiLOxzkivp2drnkUUIiO6wKa/SbGQYuvxwkqhV4bX3hdEyVADhzjixP2qsgavV6tbbsEvhYeYTSeo6x91WMCAdrkGhVv/NbX0ld0tePzn5LIBZ93xT9yg5Ho9gZFAJgmRblR9HhCDlcdkGydM6KxmSqyQI2LEIjO0JLlnwWuujX0Bs+OGYQYhhlIeOhTUdfrFEey0kTs37B3HTVlNGpTkLnlPh+nTJMQA2YSDiVeJxsHuuwrYGpk6Jm09PptEYh0C7lJ5BMvmbtWoV4Bqb9QhmPQ6USdQpaVZciGhxPY65OLQzepyxutZyNKnnR1l0Y40AOB8KvWXzBb379YXndlNLLVWgQ9rrnwzICQUQsiQrnQv+aAjBEmGpXJMO5A0CVjIFCElmMp1Rtx9B1vR8KmsTQAfr8x7+cneZ9tiINEkLRrcmmydKIlkHpq9+YIcfj7nT4wPbUoDW8ZfGW9Pyri8Vx3Kn+Id1KEmMzO50HdPziyy5NxxTRaVXokaY5XTIUMSw8FO0GEBv3uAx768yqeyW6YR2ONa6R6M0Eu4Ho1LPgBmNYmwLJqG8kLBP5YJ3YRsq0nVDOGGwsaDvWqo05ncaMUH0pIiFeVxwF4YrQ9a6vlaJxHO+FkxHH8i8b15raaTNaVaCcZG5CljnSvVizKFV4qdZn1UKu1n32WZo58yb1tLg0ffcPvi1UKln/kmahKJ8sWZ6Gq8LJHs35paL8nFa5YlPQIDpaqyWFDRIFjMyWDoWaxzAUb4RT7ai8qWLMYrztWPaNxp2k/jYQHZV+3CTaxLJly8zptkoZmi9Dw2SY8kxez7uMvsfvkdvihoQj1oGYlKrt2D53AycQJ+7BfgcBy4Ip7i2bER7JwAnJ88S/8eyROB7P7uOPE+Nc00FVg5W8/ZoqzqxU88LJ1iTx/vvvS7+pBLW/+f4P0n7lHLUrygntgBfdTBmL73znO4bkdHTsNvTxkUceSRQ62K8Ix9VXXp4umz7Z9ibONEYKgn649vgUhcJfe/lNUxR2n5qrKOFrQg1ZZI679jhr0ACSnKdhTh3GXi4vnI0O4YuGmnZrD00TbWCwcr2qlIeyepN6rVgSraOmVICDYkhFKnM2FN2oVy1zDP+BSs60sdbxC99/P23UHHfLeTBKoIXRfQ/k4tPZkGSNOMXPaTaad1G4brv2CtFMh6QToqF09pPhxXpg3kF2QbllRNQpemlJ40ILraoJyiarnhJqm9egr1E3k2PuK5W5fVB4xbqudEbikEqnobym/DkrX0U5UDw2fi9+h3MfVFlcM7DyuvzcCXu5V94ywIg1mg2Vyu+FA+4R7d6fufiMtsZC5+V9aQaW69ZsDANS+b4LA8jr5pcjKlEWF0MXI8b3kdP9+inCsfydd9Jm9VE6cvSI9EHm8huaaVUGzJj1fj+KLGttN4iSieOOw4EhEgYnhmNYjlzDAJoccfbt4S4ExhlRhpOKEAcdGBmD/qDAQ6xXOxdyLBsTpb4kOcLhVEDP5/IIB127z6vCz2hVdzuThqtwxJ0Pf11Oc3X68f/8UVrwySd2f1wDh4PeV3zTq9SJqqz7pzw9EVTTLZY2yEAjS73rOCCFPy80Xs/3DBABg7xGxm2dbAmaylEStlklgIerUhMUFZOFjIvsDyoRoY9i/3Apkx15/RKpoFlctQxDrk+Vy9lP/DwtVF4AtgmgpzMIXMaASEOR8q7g2o04qMxdBml983m/D/tVP9gq/GK9LAAcdC50da2uPU59uWBS7FCEFyM2dIwxTHBymUtzEv1s3o9E14QBa3JQtGRV2sLhkvEgQGeNgZa219DLAGVc34bY9bTtodAhzDFgoxW5UYK1QE8HY2V4a9a8wp4cJZuLbF8qOttXNB7aIkyfPDFtVoXObXsOKtdOY8JgyPaBUjwWh0M/TYpAFfOBYg/xXN6k0UvyI4MrX8X9BpuF6FcUytm6ZXv68T/8xBxbbAf0Avd+VPqf6Bslgw8fOa69400AsRvNCTBalsq4S86zpk6fkkPOHFuEA+DL93mMk/2rP62/Ez9Q25DR2JWmy5EJzp6Jl8tevud5MMwBjhK2MCyNQbIjKcs7SuBpp9bffqUZHNrvBZcOHjhkqQU6MQiiA3n5Fesj7ALu87TynEl3UNvD9NvffDjVKLfykSdesqg51dtGtY1X0vjk1CSAgD4ccZdFHVLUG5+bBJ6swuFgrO2tLCD74HD0plB6OxnJKYE+G3xSeLpQYcb5VPxor5C9rgPt6c4Z16XjMjJIzKX/haMUzgE1z5UcBEuQVYdSGQ6grjXwkDVZx+VgbFLoj8V8WA7LQS1uKFQ096ODOMg0YcDTEqSnNTk4HZT1o+oNISEmmh88/IGakK999cE0UnkbNBczjjXCXp+DEnjjGsJq5QRFSwDKi5zjGGwWIQbTSd0P90hVGFNoLESd45jueXBdTdqkaMOjz7+a2rXJCHFCl9Ddpi5V0mnWIn74t2ak+775UNq3Ra3lj3WoC/HO9M7HW9P6jhOp48DBVA8ygvEh4TKiRclUKh84tKVVyVrjzAAxqg/OBKHebDQdkfNjSW2WhyLkn7BgjjT4mLvhayUG9TvCip4flt6vzy0UzHgggGy1OYUmUAE2hicT+r+B4rNZqogsmNAXwoPRTBWNLAxdP2V0R18OrmWE8Ys5CCZwTSm6EI17DqSDzUgSHr0jeI+oTaD4J8+eMmejWvzgua+8mEY2qWP4lVenJx993CqRfe2rD6ebrr06Pfe8eMNSPGeElNNgcXDd4FIN9GJYE+ldanTnatefg3EsoMIWHkfgh/GRx5YRtI6lUGBYH4wZlCu9TFnKuD6iLr/uBGoN5rKIjD+UNsLcQYMrGU6MqdZtODBF5yAEgxvSfkz8hJNiAi4LOeusnRV0AAlxHReeZYFqVV3sPc/viM99PLhf7TtV53r88Z9bT5zx49tE99uSvv3tb5uB9D++9720X3QpugyjsCzxX+e6UxSLv/zeX0pB1GgsDqXnX3ghvfPO2yp7vUuO/ql09513pEuUUA8gsGaNlCRUQxni119ycWpXid0Vy9bZWDpKnI3p/I/dZ9wsjq+tQylGsxHdWat8YSQNICFXH117yTTRunan4wILDh0VHUrIkvXvoLoVzyvk0WhUjc1yOBqt2V+N5tR7b5xXJZNj6a0XnktHVfP+rECILkog5kgg1yWh0pR7rBsoFFlhg8DV6jwPfGmGqtadSmeFQp0R0nvOHA62LB3OBwlYUYRDkQ3yOAbpfqxfDnOSn73kBOe9X3Q4yg6yj0OsgRiTkqIxJ6UMFIRyL45dOC3xXjFq8rlBzm/0pncqz8OhkTReXI9xzi/SXbGWY94/N9fZSKt0OOKcvd13PFc4/4W4X2m/YPQVDSCMuXA47BkA5KQjUc6WlIwxwhqwnKlzaZkcjm1rVimPz40gcx6pBGSJonlf8ovWTj+R/Oslv4h+d4iySWVHzxVwR4jrmfMgQ/m4El2RVd5sLDuc+neADFFKVFOggHhMFMcA2SciXnT0Itk8zu2yEHldpntZ1NQWFHE4UVlFZxo1dnTqK8f4zq98Qwbv4PQ/H/lhmvvBHIuAcu8Y0+RhGQ1Y36dUPHSbxiZ9JsdrnWiayBEiD6DE3eReout1nCfsei4E1/MIjidgox9q5JQ0aH8C7IxQCWEazEE75nsUkbH+TQX9FGNmtCqup+cgUmK9Fag8BF1aj/jLn/5TWvDhXDPcybWz0rBELdBdPL/2syeoZ8oukRkobxmJjhyO2GeGjJOsjFOSpRPnqxNtc5xKxxLh2KmKSiHLrTR62FH5GaB6WXEQjYFFTnQi68ukG8IeGD1alT4FwK4Szdt0tfRRtWiZ5GZ47keU54VSWogqZMeEyk3kqQ5T1UxeNGilmIxT4pxSxTWt3Gt/nhUbTw6ADNqDWpuy0OR8af1hs+hag2XwT1Dkv6V1dBohZN2cbgNcyk57yIQADvjXolH5OJdN0V1bNppR270qJ+O5fftOi3Dg2BqNTMcflt4dJjo/vUl2t7dLL3npd6NR2bW9UA5Ko1b2ZJuS9gEKdqq610BduzP3WQu5WJaZTp2yyIJ+LHqSKyH6unTQvhh+Ls1/jnyxrkfIwSA3aaQiW1AFKT7ULKd5qPb6HrFjlixeLH15TKClqPRUczVbpWe/Lpd/DlgyVgD00BYHnO9M33zw3jR09Nj0t4/PTl1aD+QIjhzTlsZPvkgV5VqtpHu+nZJT5bZYHuysEz4nUwsOhz1nnCQcjsVQqgoK5UJKhlXkXO0csrVzBZLhXMP+uTxaPz3UhoVz0rWXTkutCr2dFtWFur7GS84cOtA+NrsnoSrZSlQJEAT4fTT3wcDYsnmrdRBn8+5R6O4siLqMYlCcE3iZMjrZXCfkzFAfn4VMUzbjhWIYEN1gAWnx33HH7TJcJqbj+zvM2bAKEDovyCl9Nqz8pIQKSAQKiIiFbWzWho4zND4LsUHacEcyLcYrLUkQ6r6ZJIVx1G/jZHpJXYUXqTnZoaPHfRMifxA4Guv+Mi6/fM/NacbtN6Tm0cNTx9IlaZNCnG/PX55GT70mrdm6SQjvAaveRYSjQZGZBtE1jisxvkkVSS6+9HLLW0H/EOWI8OMREpncLDRxxbyWnQVXCMUkM++FQXJ1lZ0DoxfnxZwn/UDX4BXKlbUR/TOsVrdxPz18yffNGeWahOWtrKsbUNGUKYxfPHEUoKE41vUage/l98JQNpSf8dcrUJwSFzE7MqByKAOuZcnNUkQgCSBl8OaPCw3Yuf+wqngp90dk0v+oxORGIQfvvfl6Gqsk/GNKim9skME4fJjdvynWLLhNYHPxvIF4Fu1XU2aBUoUiLhpXHB7lDT3cWg4D41B4k0dHbNxhymUA84UcGfS5Kik+nJv8d9Eo5LqWg5JRV/uOIVtlhyMoWcV5NCXKXNn3UMzO8fTn8HyNMMVLCBznztIFg6bI1cQAwOg/rqjjc8/NlmA/q2psl8iIOJouufhS7eMt1lUcJTBQAv6kyjrjhJ/GgBhUnx56+MH0p//pv1jllJ8/+fP0rsqCnpSxReWae2bdkW6+7lqdY7PylDYJTFDY+9TRNPOaq9Ozv3wh9ZMyM5mFosJmy4i2P2+Mowt/X2fZGGee2EM2DhGIdnqhhFQaIUXYJqRnu0rZniBZXtWm+liI3PM3BmuvU5GK6EadKFVD+BnapD2jaIuUCoJ918ZNae4bqk6ltQyoYstJ17c9ZCiiywXfSy5f7Xd9v1MyZJIUws3XXqomk6pupdy1c6KP4qR1sTYpfkF1P/oLyDCjD0d/y4fKZUy5VkxYvm7sP0MXK169OR+96YLPfbHwxoUM9WJ0sPj9LzLsi8d5WdyerwtFLornLK6F+HblvRQjiBwTRk0cH2MWf1fy/eM7MVb2d3Y44jvwt+NzN2ZcD6MPvTkYEpuIm8ATLb8lb7yhamzLZYDTj8cpgj6vvp7jmhiXXqbUqYs0zd0rp6OPRb+k+4jEab0aqGEg0BkraUrxFOCzgUI2j0nnwgmncMUx7df+KtGOk1Gjc5oRDaWE9VMxzyGfYnwi2hnGLoeXnEfd4/BW5bNJb824+wEZCjXpb7///bRUem+YIoQ7tcdoDMg1YDzg0BuIoIEZP25MmjljhtFQ337rbUNxoWkBOnAtIhPed4dxd90XgAtOFOVs0aNBLabnSIuMOSpWIY/Yz+GwlJxJAwJoXOo5DsZ8wIBk7nASc+7MUz/+x7Tk04UWceiSzAPss6Z/ugtjSkAZxtZgbwMqGT3H7tDpk/o9okWMFwY/Bm+pTC3v6XoN2t/0NGF+O6TToFt3yhFF/zklzx3I0KMMpOnDDIqdE/0UI9gcBdkTVKncKsP5nBgMRJaokoiNxFqiEIHlf50vV4g0WwJXTg4FjhaNDhtFUaPB7XbNG+BjPxmtlC22tWJGqf6nCIdIB07tk8w8QmSbxc4iZz1jr4mZ0Ta+TVSv8alRc0KOHK9KvdVbdDNAyG5FuwJYxbiH5WCRjLyfd6u3y/PPPp/26l8oeDR0JtIH5Rdno0vMGCthrsk1k8MqPNCPRmCuSsFNEBuira1N81An52VrWrlosRpV4ZwXIqO2n3mknF6Q1wtPg5Pq+YLs/ZyWkINI2cowZwZHCTB1hHJ1G5qazQGbphzIlib1TtEtnVBqQe1AAQxygEgnWLVyhehim9KadRsUfff9VgmilUrb0sD2jMBmuXxVqoT3jXvvSM2KKj3yxIsCsgQ4COAcMdZzOJp03Qs5HOjKoqxjQQf4WpyjkAsmu3RMdFbvU+lwlOVK9pBt8sPZcOPQhDJId55QR2xwOOBDKgJxYHfasfTjdN9tM1NfCbn+qpDDAqI6Ul8hg9Uq49jHwoaiCeQGbcdlYLB5qoXandGgr1aFm51qZlQtRQv3jjK0FsWALqTvnFSFJipzsMmPSUCe0X0hQEr5CggthIk2yaVCKu+a9aV0WghqP02shZZB93VvgZqEEQgU4A4LBdA8iYd8AJBDfkeA0JcDo5OwLN87KUqOJXqRNCuH562PPkk7FerarUoQJMoTebGQtjY3Av+OO25I48aOTO++MyeNGTk8jW9qSG+oktWpbg8VTp42Ja1Yv82SjG+RsD0iDjkJ8QDgdRLQ11x3oyrRgBAoCiRkCKMbwYmXHtECKwmYBafnBEQCsC/MoN64gVw2cB379fAsQtHKj2b7JEol4mSgHCN8jjFlziwCn2uyFbNTwCIxRMcMqkLCXAgm/VtE3yMEaEiRSS1Xd5wvkqBDIFnTP70fTaEw9FhDdKLeotyNj4SgfbZCXdnlkNLk7b/9xf+dVi5ZolDk/nTLXbPSlh3tqmE/yir9hCIvhcTN4bCbN8XLWA5Uwjn3ZJGhAprA/cTzIZqt1GsW+IxL+Xc5YxHtYCwKxrE1LMrnKe9B/244OOGARPMoM15iP1pIu4J2gkLLvOL4LucmshcOjNftL66PnJdi6yI7jGZteIQgDKYItTuSlixBb/GnS1UIYZWMgyNp4sQJWrs3peWiE735xptGa6qVMU5VkHFjW1OTuhBPmjwpPTf7dTmF+9Pv/u6/SRPHT0ofK2F8vhIx+0jTjlSIfbqiG9ddc5WaAip5lLUix3F4jZTJyU51jJ2bGkQlKhmZNha+ZAIhc1oa+TG5sg2OhxkGub8KT5b/dkVNx19V1Jk0MXUKbe2QoYPJdR60jHKYkg2E64nGUpFqCHQq7UmoVVSKIuqAs9ElCtUn6py8UUDCWesf4EmXHr1So0Cha9AjzPjM68D3EBEMRX1VH37WTTfKIKtPpyRaumSAddueIzLCs3gOCTXt6WxOtKVPbkxmwp7niu2TZXhJCWRQotKhiHVcXH+V71V+p2jgh7zp7fvxWXz/14mAxHkiwlE8b3nMiqZwKF0/MtZAUUEWHY7K/VKSl/7Qdo6i4rRzulTqoXTjOqX70/wU3ysVIch79UIOBwYOZeM/U87PBhwORSSI5IacheJaonHoJkBPoe4MkFHUKIeDMqVH9YOzgcFAdOSIenlAJSFayrr1RFjlBYi226xEWBpRAurRtf4o+SKSXdAJG4WmUi0uxsuc83z/RScs3ovnLTkZeewYE2MvqLHYZTNvSzPv/Q310dqmCMcjZohslJwGaCAvMaIBluwtfQbNo00o7zXXXm8gyh5RLt9+600zekHkoRZDMY6u4EWHA/2HfoC+g03A71TAhJEArYiqVrxvFbjQzXrmoAHjqLlc87wacqoohdufnARpBWsuKpn52A//Pi1S4z9Qc5gLjjB7hKGI0kdlpLKz6PldnDtkgq0t5lM/OIeeMO4lVsn7u2jiRMvlWSyqMGAd9GIcFCI+Vn2P8WZYDERxZoQVMLG16nSoOkV6oPKelXOxvV09gWRPnEG3GchEABcKma9dEoyjq7xTomXv4XwJ1RkgIAhqMiVst0mGAaJC7fau7zlBgevKnKGWoGlyzcMBaEgwRazJpVahxpXiLTgbY2XQNyryBIgSzlPsP56pWOGytM/yPoxKo9hgsAZgtJDfE2ycg4oMffzxJ+lTdYUnH+aoHHAYMFSQhKKEA86eBARz+jlrVuOp+a6TXqPz9v0PPpjOylEhUv3Wy6+kDoHhVGHroW9050aHRZ5zb+gT/cs4mtNhEbgKh0MnIE5VrWO6pDdq5fiPUt7yQEXuRowakyZMmSyH5yI9lyJ9ut997VvSEM0tTI6jyj9ZrByiVRs3p81EmkreXnGEXGqxafoIM++W/hzY52z6bUU4msa1pe8/9mw6ozwQIlAtrW1poq7XrDXyazschX3+azsclbfnizRbmfmECI1iyCYoVY5seITD6gVrkDd8Ojc1DupON914dTqz/4iSbHwz95Vd1JeWAAAgAElEQVSh0CVawmlRo6q06PqRxQ8fXwJRmLoqrKiEnMrC7lbH7PVbtjJV1pTusBwOPHHKvxLhsFK02i384BGeRolrIRF2QjAgRKpZONpYI5Rk/dBv3KeogneeDuPWEHnQRpLN6d+hc9hipfSZXtbLwgwBygJCUfIE2yOqLkUkgGOjRGy10CBbaFq4c4XaLFy/PQ0ZPT6d3rtTfDs15iMMp3MMbxqWbr75KiEK/dM8JYivXLM1TZ3Yln7j/llCtFan+fPnGWewSxt8hNBNeHygA/uPit8vSlUXzXdkEF17/U3WyBCRhbFvpdM0juS+BOofqJgJj4yulDqUYpAEUmaJamWDO8aIz432koVYrAkTQnrzmNBsrsvxER2Ic1oXdmYv03pCePu9RKMaX1+xSF24e76HX6u8KsuOk983z4OywHCD149gQdgQ6kYoEvqu1obtUIOezz5bmhYJhSLs+5/+7E/SKjkcQ+C8S5DQlKpeSogmV2WMu4CuWP6JO3MnJCyPiiKD84HiAjljLAKBjHE2IYmfku8TAxUeMp+jSBk7i4BYCLSc01IsVRrjVUR5jO4GSpKNVouEuIdiA1XqsZEHruhUcj4/F0qUhkTeQNHf90yCuGbQ3NyBynxkHJu8juIeAApc0RHl6iu6QkN6+aVfGfJCU04qgD2kWt/T5Ty/rzyGXz7zS8mBM2mKlAvVxA6pvPO999yV5i0QSqNqa8MUHfjPf/Zn6cknn0wrxV8fXD84XancpT5C5x6478uKcO6xvXjq6IE0bYyc9VfeSseOkNPjKKStGXaERQ4cRfZ15BElG//IMbKuuM43Zj6sMVJ2AM/RI0BL/Brd92bt2+OgvDw/KCe9AjBktEepr09Ug+iGJ4urbKLABuuUq3E7pOpUb6m/wPEDey1HyDq8m7OD10aSYLXkGLxvd2adfO3OHscO0Ph9ZdZtal6q3gNyLs7IkekWBRBZy1ohqY/rUYnPKVV1aDaTUUWHI3ZR7CEzSLLDEZ8VnYbe3qt0KmyN5zEv71LXGcVoW/Gzyt//pQ5Hb05Cb/dT6QQUDeHiM/Z2XDHqUXQ4DKXDKcz7gc9Cn5Sez9ZdGQW0fVVy1H0fRRdjNCcNwjwohQkm41ciYtHrr6d1K5YIRCVP0QtaePGGcE7RSTm/QDIMI3Gk+l2cEuqKcUW0a+/eA6r4tk9gn/dO8nXnlRXp6HyJesuMEc3psPbhvm27rKz8HhlibAnyJinrDdBHblnI5ogw94joZick5qDogJTGBIqPeh1cc8ed6YZZ96Yf/v1P01YZSVAuKc9aT3ROspSSnXwfGUTxD6pvTb/sSlUxmijjS+XxlTi+ZvWK9M5bbxmN7IQcImhCVv7cxsgdBM6FfqgXABBN/8LpICJorAHJcKhcXI/PYv/b/ORzhUxEbiPrjFLFGGpMibI8pkamn6gPB4yMM2qSawU/2J85T4bIC3Q15o2kcYhSOBPcZESyg/4VTWdxImzOGde8PrifyerETeL7vEULbXzifi1ymynIMQdGxcZ5yMcBeHijuz5pohy4gQI9V0jGUuL7lKjpBlhm5wX17iBWpvrlqBE5n8g11hrOCTkFVZJBG2WnwZBA7pB3A9gWe7SfIhwDaVLKApec3iumQV9AYANziXR4hGPs+LbUJr1ADkd/Ig22g7wSFXMa9KnI4+Bfi2DkubK9k2075grmDPaZNbLUcfsE3BIJ+ODd9+18FCfAIWtXdIO8CNuH5AXBVJEz2SAniGc4LiC7VSDYuIkXpVZRrwGYoQcunDMnffT2ewLTBUS7CnT9aVQqBwVsr+oHUID3HKT1LvUl+YMs1ner9Fat7hnKPeWBcXKGaI22jFaBm2nT0qjxEwXU11my+n7tmaO729NQzWG1olFbVYHzo6XL0sKV603nfU4u27bH4dAa7pKtpmtUy+n4zfvuMErVIz9XhEMOB070CDkcODjNorfB4gkTLHyB0LJFeWv7nTeywjU9g13Dv6GXC8acRTgupBiKN28oqxkgfgEPH7lnbYYPDocepL8M+KXvvZ5uvOqSNFHVZc6SLJ6TRNn8yn10L1ITfgZHA04zKKw2/RlRY3Zt3qJ+G1vlGldZgvgpCUIUM3kanWfFi1bzv9PaQCTckwRzVt8doO9SlcpoVLonGroMgB+oyMpXv/G11Cj05LgSUPeoNCUVEoapGgIoBqijIY8oDlAOKknYIndoMAxkECLrOKnr4B1j6BJNsYpWGNfyjGtU0Wbrnv3puXfnp+rm1tRXXPOh8iTHDeufNm5rl9N0Os28+To5WSnNX7Asfbp4jVXbIn+EcPhERTxuvOri9OLzsxN156lEcL1oI6cV7tvasd+aenVTvlWL9/qbbrHxNkob0Qn9TnIRHFIcNMLSsVFDofIMVjFBQpNEaKtwAJqSQ2RmLFB5DCQjrzSvuOTGmiMy2SCyihRebo114V2582LnPHk8LfzGOiHkm0/qIWQ2QRhYpWVtoWF/kU9TEFy8r+87R9abB5pDRKnezOMEQcCBgHfLtdjgoGSci3KC3vtBpZfloNGZmbk0jiWRIru3QtQHR9RK9lan7Vs2C/XTdfX9sxJAexQd6dLnY8ZPMYQQ6oElxGs8I2pU2qDsFY2xdZoNJYbJyBjYePmYlZyI/H5ED0KxO//SDQ8+s27lZkBwkjJSX9zH7jCUq8rFOjAjKa9tHydPmo57joTLYpWtUG5hTFhkMvd74SEsCqM18Nab7+h83s0WvvgEKbepk8dbScHdcv4e/fE/pDrtHeiIJ2UsNOn9zTv2WHk+Hn3yRRMVfdqrEs5DlOB/ndGKqDz2wANfFi3umKFFpw53pJaauvTKMy+aQ94vl2Q0OW5UJn/m6GViv+NsWM6DV54porXmMEYEjiiTbqRV6F1DfU3q2HdA0UmtC5QsuWAygpBhoKoo/wahwLVSDHUNdBaXw0GHbxwG7aPln36SFiuhVAvSwIuyc+lRGBO6WfKaw5w51HyfdT1eFXVuF2CziwhLfwEPlA6VNWqPyfPIYcGwrJFRRsI4CgJo7oLCPHYW6yIrAn+Ltd9TOVQqrd6ci+JaK653e6we5y8feaHz9ubQFM9TjHDEfgndU/5u2cks3lv83pvDUXQ23LHwSal0OMKRsmsV5GXR4Ygx8MRjNy7imlbdqLDnEH2MulWyQd9g5IEsy+HoowZWUKrWLhdHWwZ/yBR3OMqsA9u3Bjq4EUi/qkGSi/T6geZyWD2ZyCdC9loehv5lfVYJiKmVQTNp6pR0xdVXqfpRqwDCpaKJfKpo3t50goa5Yg80KMeBPXRAtf8NZDBnxVHzolzhSaLKUqWBEX+bOlWJ22vunJWGjZmYfvgPj6VzAh8+UXSAgg9OfxGYKIOVcaqy3AuBhpLfE6dMT1dce4MKN9SlSWr+eUB6/MnH/0lX1Z4BNJR+jKiN5U7o+/S+wJkAEAMY4rn9RyCRzgk40CTwD/o1ejzWWkkGYjxmvce/ADSMAQ4HshM5AtL/s7//Ufp47hy7327p8ihYEeexHMusI6kOxo/ttgwaYZD6XsysAqIHmtcA5aysLk08dUircg6RPcvXrTG5z7oAnGTssZvimtnqNN0MMAJQekJAJGsNijnrZPjIlrRQzVOh3h0TeyKS56GwQkGHJQDEbwZypjWbw0HCs56BJOsRSrwfKBBku6pmDZQswhaC5uX5iLARROkDiLWZkm2lez5MjxLob5yT8Ae9QWTEjx43NrW1qfGfHA7WQ1SLNG1noFA5ch97tLS2DETz+bK50nNT0YmcG3QUx+1XTmy72AzviJKHvcYYA4pukrF+DuAaSraerUl5KYOqGAPRZsk50R7q1H3OuPNegeH0QrnIurXvkk3w7kuvpMO7t7nujP2tmfRIhu99rBkgIot2sZ7Y8/B+QxYTZdfcD9ZJRkqOn1OkskUUQsZkuHpXjZETNnr8hFSvvCNRWtJ52b9HVe1tx9qVqU732dxQZw1C5y1Ykhat3VTSa0X5F3YCDTD7qfa6LDfRywVm3XV7alWC+F8/MTudkv6lKEKzIiokjRPhqFITRCibpiGy7dabw1Ep+0NWFmVoD12xaNESpTOUB6HHzWbF4aVQPaRWUuh6p+Rw2IDLU5OwPKUM+nUL56UH7rkjVasa1CkJTfINDA2HmkXJNQ0sXD07nyHTUqT6+Wje/LRZyAe9LIh+kBTTeVr5GVrIJIufkjFN1Q5b1Lomf/eVIkbAmBAw75bcDU2uEMIv3z0rTb9YjfbUjl7WqoWIzUDWj6Eg2pDWKEv3Z837ZJRTK5vncs63DzabiUVDXgelA/GezYjGSaH+Nt/Xwpk9d346VUUi6XDdjxLKFcOa1lorZ0NOilB1XmvWrE8LFq9Ohw5LSJAXgMGj96kocpnKfN543WXppddeSzuU6DRCQnG0PGx4trV1WpBawl0SElffIEpVtlrOCFGul4EGcgC6RSTFqvKYEdmTy0/InUZquItFY9eMHR2LwxVUqMg14DjL28GwxYDG0cnKD7S/iML7OpIwzCFlvusVIoNfCn8+W9qx6XSQOZyEHYkAuPg3ZNu+b6i+n9dCpJQ0tdwNOZ8kGOq5Y036vYMYoiQ8sS/u2yiAWemfp1Oz/vYmf/Bt3dGxKEmmMPEvxsCeXe1pkoThOlGDFgipnyijuFHVTqqHqaKGHBcEKZ2erURhwcAPYwSBUiztF+PL50FRi01dHMti9CM2r32Ok4nzVzLqMlWtwOMNZyPGnfPb+dyvymvHxUdEOpwC4IZP0dGJ/eIiwg0nq86m8DLVOxjfGo3Drp1Ek5YLeRxi56SvyIMKQ1fL8V61cplR83a170gfffhB2iTOKQ7KEc3fYUWOZDJpDAepAdOIdLU4q7fffrtF65YtW2wo6z2KhBwVj/+MOOb14rBuWr42rV+5QYZ+nRRFOcEQGlZUegrqia1Jnln37gmfZWOQcS3lrjAcWmfQNMbI4TijhPXjki+U2jZhLbkA0GCccO0hmlQNUZWPepwOORuUqHY+OFVvzqY5r7+Wtq9bbYCKNSSzoc9y1MYxgzXQKLITFON+WuMy89orU2tLUzoow6y7vxqOsb609+F9szerFPGskWKqEUWEhn9Vkq9uuvT+6hFN68XhKCqOL3I4Yg+VHbtM5zCD3a/+z3U4ivqn+N34/YBKAtvvyJ9sWMSYVT5tsajBBYaidI9FKmfRWP7cvskniuhNnNej+25w9NjD2agoOUdZj8RzgnpGlMSNOqgzjB0OR7f6cHyQtm9YY7kNpUakXANDGJme17AZqxix2oPNiuQ3ita3WpFyevyYTtRapawu1wJggbI0QPtxiCJyEyZdpOjBZWmiqvgNkjyd99LstGbxR+mgkPoj6uztDjtl0h1M8r3vIFc4rD5mHrGJF8/oqHsZwDHEd+D5dOWtM9LeY33SAjUFpdrc5k1blBguNBn9qZ5YvDCMq4SM1wgIssVcVZumSCZcIVrlpElTFX05nt5+49W0c/sWa7AGwBbJzshgItvka5CvQH4HjAXAQpLLreoQxRU0DhxjkWp9FlWuSs+gX5B7luupZzSKFxFOnX+AnH6aqPZTcsJTj/4szX33PdvLkdsXa4p/cWaoXoXuMcNe29+qeJqOQb85iFR+OfWmtI8oYCEnoF720IjmFsvdWLV2vQF/yC3PJ8MJdPkC8wIwztB0HAw9G/NzQvuHiAznahK4OXr8mPTxgsXSezgKMEaO2f3jOFkkBJFpwJ7bQrbXABV1v6w1qkCNVtlzIkibt+2QLSbwF+cP6riOJYoGzclKh0tmnaVdgcbzCH24WBuaN6JtzBsdvkeL2jNWiePDZDfFmPv+jnVlG8j1lq3FMmUReQ8Axz7BcWX86CZvBYhw/nWv+wQc7d7dYZ3GYUQ0KSrNc37y0UfGEIGiD+WssW5Aam2qTS1yPCgNu2bT9rR194F05XUzFW0Yp0jHBGPOnD64J3UfVQRb5dtP4swBXPJMJsvd7kIm2FxrzpmnfOM9HA6bNI3LqPoB6Ut33KTmlof1tyLootGOkNFPueAWRSEGNo0wB61b93pE9OPdG1ZrHYppoXzGA4rSLJXeXbh6naLh9LPTDdDUKZv0UTXMY0beF22A+qI8eNetafoVV6e//MdfpBO6R6outqhlwAQcDsAL6ReaQfZ4mbDr6StUyvpKX6JSnpciHL0d6KgPBgj/kv1TpoBEST1fkF65pkoLcp84mfu3rktfvus2IcMqN4qxmjmFPhF6dCvrBg0Gzj0GosqaKrn6qSeeMiQTmsugQYSBhWgq5HdSxg25GyRNkzyDh0wImIVeLcFK6TvQB7ishGJJKLv6isvSl5RD0nVaBg0l9qS4STxDaMA3Z8NjDNiA6OYNEQAlBDGgjrYmhv4RcBzp7mjUBzxzHQ7V6LSuQWiWDcL7Hy5bnVZqcbbIOAV5radjZuehNFndxWv6dymxXTX1L786bd+2U91V30ibtnbo2fz65rRobIbV9EuTx42wRNB52gzDRVNp0GI7rbAQJThPyvlq1gJEANvcaFzPSDlUSYCe0f3itYOChBHJGLsx7yg+m8tRAKHyhH9jfjOyy+Ky5CYQGBwz5hudlvMVTL3kBWeRlQIiGAnidt4sGCw6kreaK3Gdi/B6dkCiUSCVp3jhENocYJrR1VkvM/x1/05d8s3MbqKze4uE3sjWUWn5cjVLzEZdJGEPMOpXJJQ76myiSs/kaX1u6Nl7Wreu+D18y7VQFvuFFI5R182Hv/HN9PxPf5Kef/qZ9Dv/6rfSpZdN11o6mJ59+XVRXVSBpW28JTNHzW4bR50PhCVyYcJpiPCwRzVcKQdNKap3hcPg6tw3OUgZSLmVaswImR/vDoA/h0cbYl79q/6MRRpEzEkYRHG/fo9ElspdXeOYOGfMXdHwHCyHa6Oqya2W0KuW8zFOzQ7pO3LzzTen65TwzXzSefxv/+b76Zg45S1KDuzU/qWMtUXiNCeNjeoELEeuVet7xozbLOw9e/ZzQiqFbCrX46QqXx3ZtT2NH9GQVi9albZu3qPS1ELQstFjzwpkWFBGPiZuJEXszMoqaiy9ln0e4DAIQYOhKJq60L6n3CMyC9QPmib5GxS10HptyJWpaqR0yaGgPCfRQ056Ukrt/dd+JQSsXU6xorGZYoiwt9WHUs5IWInKYbYjTTdJ8Dyf7r3tZkPeTmmv9lWPkXPk/pCLovm2exHiO1g8fChV1TQalLwp0vJs0guvHoohOzgBEJS0U15D8bXeHI9YT705KBdyAirv5ULnjzVceTwR3zg3/5aMoKyPyufz9R6I+4WuW9wrvV2zuH+K5+jN4TD0lTWSZZ1XHfNvcR67H4wP/Rv3HpWUzDhH3srhgNVujHcty5XK/dm2bpXl/xm11+RpvkZ2Ouw9DBytNyowkpPAdRZpn3H9RhlV6JyT+qFHBbQfeNo16lVBvhF9nS676uo0Qh2s+yg3bffaVen1x3+a9ov2clBAnz+AmylcpwhixLCX10LZ0TQZlKkwMV42H+KNTL/xOiH0ewUmHEvLldu0Y3u7yXujNlN2XkZ8wyDQ3tp0hYpOjBKV6mc/f04V4EalBx7+SmoY3iLHoSotmD8n7ZUzBqNh167dBnqg19GDdewJgMScEF4j4xP9wXXsx6IC7gzQDNe6QRvYUjakYq5ivpC95mwQ6aBQihyOgXKKnnns8fTum2/n70IlyWVu87k4I1UkkfOHRcWmwSxjYeVdKcAjUJSXUVPNRvTy765LceyQ70k5HGqcrKgxwO0adcHm5RUNc5O/fOtmoOffrfu56JgmpwXKELmAKjpWxuSQ4UPTgoVLtaRUvlsJxKdOq+KmnssSp1nPOgmkgohu+Dl436uOca5W6V7Gb8PmLZZDa3m+ZiMR1XEnjoxxHA5shVOao0Oy5WhYFw4HqpwWA2OE4o9Rjsow5cOhP2LfFHUWv1s1zoKMt7Ej2m802nIuKB3hrWdatnv27t1n479EdGoKKExReWZA5qefelqtBI475Vl6b9TQ6jRW+qVTFNgxE6em9n1H0pade9TnqFl+L81VG0yPTGptSZNGNaUXf/ELy7EawD4mcoOjVnCMvC1flldMpF6ADT1kimT+9DGN6Y/+/Ntp4ceL08ZV21Otitg0KYI0Wn3DSOCublKeqf6j2SDRqv1bNqjA0lHlRKrog5qDrlixKn22YbPmAadds1fhcDgwQpECZ0r0U97W/eqLctX1N6e//PGT6ahM+6rqAWm4ChJN0NiMUBne/1WHozcbxOY1KFW9ORxRlSq+DPUoDI3MOjKP2i1BGf/aAFuXKlR34lC67dYbDKXuZ33YvUpDX3iamfNmbrShJVpI2hz7RTv6+79/VGi+mgFKidep1Xo/oQmU+TslagVVqcjZIN+AaEcnilkCxgwAylSCQuBJkrchD/U3f/Orqa8G1nqFkPgbpWD1d71QQXI/rO40UQZtGGu4YgJCXDpDcImkOI3IEEqMZH0eXHp4kLxHE712cWXnyuEY2jrJOv7WDZHAE7xePUCGa99T6eLxQ0Wv+CBNnXZZ2nPwZPpk6ea0S5VnVigMhlFMB9AaTfjk8S1plJyMpUtXSMg2qFbyV9Ivn39FNfglGPrLuJLX3qLSZU1ydDqVQ/Hy7Fftfn739/61wqQj0n69xz0GKsbzRBSK3zFuidDQcZt/43k9VO/Gdgn1JSKQ0Vebf9c/9v+BbFlZPpveQCLMnbRxKSkj3snrpoyDxT32tWZ4cCm5Lspgn3o1UMkIvmhJIed7i416RmF/yriBsOPsgejRaA4jd/369b6xNf7QnRAmvKLyhxnMhHjlSEbCYNSv9qckXN1lCNjuHZtTtxKgr1Cvjo8WLEwvvfxauvNLt6Q//ZM/TAe3rEsLlqxK6zWfjWPbLPRt5XzN+XbEJV5xXh87R7kYk3CCOC72VWUFrKKB78Pv5/Ba7N6zAcpWfK9IF+phMOY5snnJv7uzba5XCeULvVva8zlcXRT+Np8Fhw36wnqVqF28+DNRNMZa8t/v/Zvfs67he/buThdPm675GZVmP/9MmjvnA3P+QfEP7zuoREY1z5MRNFJVbC6aNjXNuOPuNHHypWnrplXp7/72BxbGHqrk7HOieezfsS5dM3182rZ+Z5ozZ5Gh+kSywrAJpNWTSMvIe6lpoZ7VurXq/qPDfeQkxVh0St7QrIpGY1qIimLJ4IeeRxEKGfVQl+pFp6rH4ZBRN1h7CSPHop4W8TyTdopnO1c8/C4psxOUGrU15/lA7Hf2Tem62UEaSE6bZOlxjUtLY22aed0Vae8hJQ2rt4mgaqNL0eiPH0sWl5MBlQoONH9bpmPhmUuLr7AK8/LhiuU9mZ2tSufCjy3u2J5/F/VFHBdrtfi9omNSeU+9XbN43fjuvsMuq2KflPZVQR8V7+GLnCK+W6Q75ZM6EJYBlDhX8f56u1czSG0/9ZSzUcIt7iMcDr9/oudOSS46HEaWEz2wj2jJy999N7VvXGt5S+Fw2JzlezdZkf8mIRiDZ6goGdB9N65X5I86/tqTB2VkcbEopkISdp1KttOLYoqan15y5ZWpRiUwz8uQO6XvPv03f621q7wleO2s2SwfMDwjEuhz3NNo8qR2fx6TPxjMLlgcyMHIHNidpt14bVq2do/Q25FpqYy/uR/ON1oQgAMJx9Uyfm+YKoO4qo+iLMfTrAe/ml5/c76Sjc+ma0Ujrlafm7MCDxvqqtMtcl7WqLDMk08+5aXgpftpvkvjTfZi5FjihBgd2qpViV5F7yrtP4ApIhz8Gw5saY3plzBWg+2As0GkwwxzORyD1J/n6X/8WXr7tTfcgUAu8+z6z8qgZ/p5vWQDpdBB0Y2VhOFuwA5jVo4ChcPhOXRUfGQ90A1diD3J3vTP0Diukpy10rmwRhS1Oi3byJoMoqt13qgqxnN5x3iMXFWz0lyQ6D5JNNfho5rTB3M/4U4tZ+iMchEAQDyKoYiO3jT7WPMZlbqgOEMEgGYDg6RFzgEOxxoBTVQbhHLFCgXIsfk3x4OeFJTMFfimzw4KNKKsN0njQV0HnIU25BEOVfmjTHFBt5RtB3fsndZdlks+d2W7FEcDYAjnMnQwuZe0MsCmi6TyxdLnzz77rDl+FN4hP2jqeJXmVRlmGk52qUpVx/5DAkhl4ygSdF7PQbI9ld3GjlBkW8/WsXWzt1Zg/9tiD+qkg1wmH7CtMiWcPVURMzBbY3JrQ/r2d+VwLFiqIiPK/x0x3GiPTdKZRNEbmkfZ81jBJK3//Zs3CmhW4rsuefLAvrR27bq0QsygI9JdFm2Dopzlt2MVnjsCnc0qiimfedYt16Trb5mZvvfYM+moqFoDZX+2iLrVNmmy8ofHWH6gp7P7y+YhG/0h53vTET3kvckPH5OSfL6Qw8HJLAqgHxOUCLs8z37SzJU2r1+fgQIKFVz1/lupSXzNW2+7UV6YatdTuQpUj+MsYYgIBEmb8t6VYW6LSINwVMbJD3/8mMq+HVGp0iHiUA+xxcAiOa68jZMKx5l3rME8I75kH4USB8pQIUGIWso4HFa/WxGOr6vfBvy2M2rUAgXCeh+Aguj6dCTvotEP75PAzLYzAaloCtWvpPBBOYfKqLe+CbqHk3Cw9TlNthAknXJQKANHveRTyidZJU7fPh3TeV50rloZIFosNBmsV7dxKCDN9UI5D25Piz6Ylw4d65sWrO6w4+kZMkx0qGFCcevUXbV6kGo+i4rFmN0085a04rMladuu4+lcte5FC33YSG0IGbe7tdCXffRpWrZ0rQTfgPTHf/wf02lN7hnoVHpGvHjjnOZKHWGEMul8Rh8PNqDxQKWcEAgYYr6AwkHw3z30a+sml9ksb6ry4gqDOVaKL1L/vOiM2BXsMyg2CCxWFk4CVXumTJ1qlACrMGGl7iIp29ELK/+nczJHzeJ7HhA3c5woZzhPLkzUbVfOB7kD27dvMwQJBxLngegJ60GG2nQAACAASURBVMCjAR5yJqnMeiqYk+kc3IgQsMGPHz2YFrzzftq+cat49AOsBvqds2ak//bnf5reeOLRdOCo6AcD61KzhCXJgdG9vZ8S5YyOkCMPkYgdYxLGfMlos83shnPMlUdAPBrEqxLVLRpVpfk1o7ZnLkppo5ujUuTCloV2oOzFBFifczckDPnK82kUNa0b+MVhZKBU10kRLvtspcpNNqeL1SPjrrvvVjWqcUKQjmlOV6VVqha2S3NDbsc+60vhfVqgkuB0TJg4Ll00eaoSRCenK4S8vvXWr9K8Oe9bLlannMOxioo0qBDFJZPGpueefklNQJUwnnvpeNMv57SXqFTmVpZ7uZg9l9GlIr3OSlFmKp8ZcuYUeH7SYd0r1E4MDegY8IsH6WeY6A21UgR1cjyGQKfSfkfRch8n9LzLVaRg9YJPlb6hXkGiipScQGSq1ll0sbXdYDkBXnCjrxyLk5JZV8mpGqf8t8Pakl3QHqBZxH7S74OUw1KjMadPARGO/kR1fZX4xiu8ejWeTZr7uiop9ArnIj670Pku5HDE94oOwK9zrkqnpXjdCzkcsSYr77HHvZWetHxU8fPPDVh+I/ZofF7pcJQBlXL0onSubBD17nCAhnoxTD4HsCOHg4Zc5nAIFcbhgFJ1QFRgHA4zZM3YynIAg8yMVm+AB10Gw22/kNw9Kv0ZHZaPSC7ilJO/gNOBjhkiMKxZhszU6RenKfrpr5Kb58XFPysD/8kf/E3asn6d6DHOfTeZo3v1SLfDJj6XF3Y4zNAx49PvNSiqqUrN3264Lq3afED89OECHuamVavWGMUX8IdrjhCl5bfuvSXt2dmeVgqxrWtqlYxVlE+XrxeIiDlRI31/8VSh4arms0INRjv0zNwZFKrh2pdQtMKR8AadqjhJRJD8FapPIu/pGq49jfF5IYcjoh7IE1gYEeUg9ZoysgNku/zi0X9Kb7+uqllQpJDdMAWgvRrl2I1groHeASQ9rZL52E1G7TSuMVEORbjNEET/eKli0wNGFcKBE2gp1P8i6RicmuUr1Y/Eci27DVDrFPUzZsPGGjaC1goRfoAd9nlfGcv83U+fkbPTJIdj6fLVAl3RUZ0aI+XTKhJm+Y/6b4DmzbvPe+THSodLl2FnWelx3dtIIfDo703btivvh/xIHs2rSQHgGR1LhiFdyelsDqXqoKK92HDucLCG+xilaqwcjtbxJI0rL0TPXylbTC5nPRgOR889nCs+6r6ZCwoJQKFjDphf7AR0M6WQGdtqzf+nnyxIjz76qDXXRB/AnukvqlG9cnEpL04FVHniVsmrprqe+IDy+UQTU9XUVtke6bTAoGMHvI+O2Y++V9xxLEczrXKrKUoHGnvuHGePTBpRn/7oP/+B8mqWibq9NQ0VeEzFwwaNBwVuhjZqXUvH0KseW+eA2iacPXlM0aM+6ZiqbG1E927YIApwnm81W0TARLlaxsHyMYg2YVPIwZxxzcXp9ru/nP7qp89Izwh81RpoxuFQgjwRDvID3eEo6Il/rsNRIVxtHr+o0zgLJ6qocNnwd4oOB7+zQI0ioJyNZe++kcY2DFbp1svTSaHD0Ffq1bjOKh9AOWCxIWERogpdYXSQjFutqhMvP/dKevuduUIO671hnwQFCP4JoZv0QKA1u5WY1UagmQ/hSqhUcAoHKl5ImbIv33tXmjphrHVjNKNb54AaRXM3XtBcWEVsLnqBYChguPB8hCzNY9UzkbfBhrXa2ppoDNdTQh5OYqTqnGxiPFq8zvVaAIeEZA4Q6tiJYlDi7FAZ9WOU7T9mxDA9+0G1kz+S9srwmjPn07TrgISoKgb0p5EYVAgcNm3OGhkOzRKkY8a0KLR9QApHyqa6KdU0q+OxDJtuFJKUwwGhxo/81V+rkdrx1CCkf9LE0elBdXMePnaMIaftKnnH2IE8O0LhiDhGHkmAGOtsPEKuOFlUuAmEPIyDYuUp89QRombWlB2O+N2EQGErFY1hzhecVTdyXG15M6TzJgQwzElw3KJiAdQb3ytk74ycTBAaPufeCYkS/rZ8khxyBq2qrRtqjsAYbZL29h2pRYIQJY3iJXrC8xoVyXiznr/DBkQBBXpojiXJcBozPg+DkCjJFoWwnxGVak/HPisX+R/+t99N//53vpV+/L3/rrkR8jT98lRNpatShRW6obphGQYuzxule8tovEeVig5GpdEVx0YOiIXJtQY9suSCIGhp/G1Kr0TfKVPXTMiYoVBOiDUhlKkEQeWKc3r4GipbIHF+rUC7LCxryJKvBUpsrpQiXC0DYpSqyVytju4PPPCAJfnDESaJ79lnf5neU+lnzsRewso+LYOciGSDjKUmCdiJ4pXPuvfLWtcHFP5elPaKUjJJNdB3a16P79+Zrpgy1hLnnn7qJRlSKklthppXAMFwI5mxhF6zIrOTFWuOkHw4VZXOXIlWIWWKQzteCvCkoqAHRcN0rjQoqVe+Gaoa6YNFYakTmurN/pRgRx6anu2A1u4nb7+V9m7fbgiNrTlRx5xC6jlPtr4sGusJ3I4AsSkAX06mu2Zer3nV/hSVqktOCIUiXNFC5xCtS3KmRtGNeqpTQUfUc9vOLHBuixGpotx31NrDzL2h9l9k+PeG+PfmeISx5c/l+703g723zyIiWzT4cTgqnYSiEVKh13pcq1IWVY5FyZDJ91ncA72NT952pWfieGukZ85sGEYh4zJYkOfY79nRUK+PkYs2gBzb/Kocq/TAqvfeUxL3R6INC73WqbypWvmcMb7OoFGFRuk+Kuh0qETp3n1yOCjPrPVKIz3WLMYjhm+daJ+N0q3NkpGTFHUcO2FyqlJEvp906Rkd+8Rf/0DlxDdoX6oYR5bRZaQ0Ry9Y5eirTBHxfRRrOK/n7Jmgi4z+icxV5OZilck+3m2udZr90qtGh8LhQDYeUVW3wYoa3HT15co5OJZ27z8oUOGY7kXlXJV3QL7lIFXqweglD2GHooheRtYBAxqltSjRluRXdy4cSLJ+JIAFgBPYFNo/HIORz7+Ww5H3QslBNH2XEWr9S9lUT5ynRK43uT0vRPxJJb9/8uE8k2UUDYnmrdYLCYdQE1RLYQt9F6bGMSHp2EkDBRKWEsMtauDy3CPe3jEafYp9c14OZZ3us62tzcrhfrx4qcmPTtkmtp4kYwJNZy7cmXFnNCi+yGHsI0DZcbIRWpQr96EAS6hNlPCmvwbUIDf2MVTV4Vr3COOAtdelz1iI/XVe6J6DZLeMVMGPalG9dohydFA5qoy3VbDS9TmX56q43SCRLdtKUSvZebLeHH3HkdNc4iCOUgWosW3Z4ZB90wMY86N9PWYn2/7Ousf3aLnEPO+T9I3DwbgzVgdV+ZR7ahX9GsB1uKIz2ArP/OKX6ROVy6WvyAnlLpH0PlBhHLMDoWRRBl3344AhLRm6rADKEM1Ht3pJKdxWpkraqi6/mD9r/mcOloMLRdlROlJrZPyIuvTHUKoWfpYWzluRho8hsiFHQxTCobJ/hg4faYAsy4NozM5N69JZUZNhAR2WnbtFeT0rFGkiwsFF6O5OaXX7j72K3jAc21MC+nZ3phnXTku33nmXHI7n5HC4zdMkh4Okccry0t7BMlFYDy4E7NzRU64kGyseKhyqEpzJ9wLM4vv/UoeD65jw1P8NIIyDVy2P/bN33lDizeB01RXTLOUDSlVfkrjh1NvScaFkpUGVm9CHTaUQJc3wju0+lH6kknmbd+8QSkOZW5WjlTDq1GJH8J7C8dA1a+Q8ENmAKziI3A2kt75/+SUXqTPxbalbiWXd1uadyXalRwSGa2MA4MwwBgiIY5RV1UxahRl9I+rlcxyLFP51rZqAscHPGnrhvNsuVcgilwMEdJiQzp07d6TNQmaOKuTVTxsVDx5jYKo4cZOumKJbOZUOKNmnQyHvbds7xM89kI5qgSNQT6iGN7YCnncd5QAba1R/fLISVlWpSx5yXfNo3YdKgqq5kHq3WKOnRQsXpffnfGRlFW+/7aZ0uYw8epWAVOBUNShygkMRpUD5l81GJAAjnsolCCQ6jfcVIh/lRRkLxil6PRhNRMdZApotLja75+wUDVhzSoLSUXIqXAGXEH4zqsqoKuuDcaY2+A7Rqvh44sQJChGuTZdMnyYjdmWaLhSOxGFqtXMuFCjzBmpkCLeEJM/C85EQNpVypuq+ibBsFtq+ShGTG66/3lCOJUsWi6IzRc7IbrsnkMCglkVkw50rF9gStVJ01alD/WDmvfehIk4r0x9/5w/SWCXzvvL8c2naddekOgkDEv4Jf7uSksCSgWnmhO0RD3NHjokr6jyGWksog/DDooKSjZe+w9j4eXwMbf9YKL5cAYf3wri0HAHj0nrXe6NF8J3scMS5/Dxxv2XMpWhs+rP4MxiSakLYc4H4jJr0fi++H2bPfilNUPk+ysJ+67e/ldqkQPy+obyp7v7f/TDtU6WqI6o6RYjbnD7N5WBFAevkODYqnE5k48sqYU2E8RdP/8L42oO1L7uE6nQe2ZGuuXiKEv1U4W3JWttb/cUTQLgi2Aml43C4fM+RjchDynMRVCaUQeXzxzjxPoqGMRze0qz7PWrjbU3EiEjK2fDqVIpwyOEgykCt/6BnrhOosOQDNS4UcobcOy/BZYUyNBYUZaA8JuNnCeYa2+hkj6yiik2LeMS333SNjK3jcmjrFFmTw8E8gprLqKFOPTQuEDAa/llzTtarzfXn57LSaP7/0uEoGuu9GfJFJ6JI9byQ4xMOy56DzEF5X4ayrjxH8Zq9re+CPZD3UqXhUj6ieK+xX0p7uuJEYZz2NIJ83/ICEY77t7/1A+IYe4c1S3yOPhx9+pI0/r7ylD5WWU5yF2WsW2S/nD/pRn42ZDTrg7Reh2g/dEiG0hiuVqjxABnZ5A+Zw0EOh4wkIsDN4oc3K8IwToZFy9iJOk7J1NABtfb+6W//RnkV2wXqefXEeJWqmrHGsiwpOhzZ97DniXFjP5UKjxAl1/q9VDmVzerYfOp4p+muN9RvpFGOO8DfcYrLEA3EsM2OGxlPMAmo2kOie5fGkecE+Dl65KBFKthEg/SsF198sRllOBE4Ghbd0A+J1kRo0W/m6BOxzJ+hPyzhF7ctO4U2PxhGeb0ZNUj3YDLGoh3sQRn1Gocnf/JY+njOPDsfVTOtuWJuEIw8IuGeaD0AC3oG26JYQMQXoSPf1kwVOaXfsTsM9NHvRLCG6BxT1bQY/tPcjz81R8T1s0eQbN2ZjMslWHGOdL9cv1RWWReCUtWqZqbj5LzM+WiBbArNl85vOUUYo1nP9JUTY9EMnQcbgpPLdUSR6HiBgxrvNlXVxOHYvHWn6G/HrEgO/UrMwTA6sUcX6J1G5gc/hy3CQXI1jyJjXknlNbKtmltGSl9QjIViO95smGuHMxs2Q+jl8vZzeyTWXxSXwSYy+hyVKHUedD/OnEf5aq34D/p1taLuTz/1lMore+I3AGToXEBtq2Sp7zPWMELoHzdSdKo+2HhUtsq5rTZ3rBc3A+yeXBagmzySU/kquSc6x9jm2vSd7/6faZGKCX34/qLUOLJZ0fNhyqkYmRqVQzpUuRX1VCmVHiGXcefWDemUetIMrlNEXP2aNq9Yl1Zv2WJFWMw2k81IRMZffv2+5GDDn0Pvy+G49fpL0pfuvSf91T8+mw6cVERK+4Km0uMF0o5SEj+UqqhSFfdu5lumivUmsz/3kIxEOBtxN1CqQjAWv2BhPYRO4Qvhwfkid54mm9U2htYRCZwr3387DVNFihvVIZfmfv21KG0O5GFbxX+cENwtBCbGEXoU5E/UpCoJhn0q6/fCCy+mdRu2miIFoSAkR6UDmt9ViYPKQqUqAOGsvvLQ66R0Z95yU7pWvOe+8joJceHtkHhq06/76tTmI3HOhAnCRYdYA0AiGDgXucxnNPeyyIpQnzDcoCrh9AQCThUGR9uFXOo8NJuhlOBReftb2relnfv2pm48fAmHIcMb07ipkxWuGq8xOpc2aKGDBh/MCXqE76jMRd3xFimERjkLRFrOqyMrtJ0z5/srARDuucbaqmo4OoMg7acNSvUpkG8EFZsGOhDoQn+rliKPX/eAs8E8W7O8nIxPEj15EPAmQSasY6oMIgwjqzTCzOk7kRBeNMpNxGWj1ZZ1VjbFNRQKuJhX0GNRsm5YA4SVeV6dzyqKSDBAjaKEH04B94mjxLNR1piKHwTLQOCtKhUUJkr9ZuMYChXCbos2IQnMfLdKiZFQqBBChw4fUDh4aFojx6aWREITLOIxK0oVSeeWzG3nz/0bNB6HVO0C9Jv7HK4oEQgea9sELMpIQjSSznlmzoVMMoeAA1nyQo+iGlY/RckMn8GR1W9Qd2jWhaKgb0go70DlQ8lzjaIBE0KS+WDGg5pVHOuiAVU0zGKO/NjsEeb5dHvJsYowqkDPyK3iZTQD3fOGDZvSa6+9roaWd0ihtaZZs+42Zw+FDkWI5n/PPP20dXplT3rpZZWvlLNI5ZRaITXDhbre8xsPq8nXNWmV8sBeffklcUqbbU0elRHV0P90mjKhLT31pCqDiGNB4QNfd1ozNDUjUdHWe84vcRDfkMJzlEumeAJRGwx9Wyj+aBhCZ6V0Y0w4nr3F80alGqfd0Wiv2hpv0vCvVqVwvQeGorFCHgdIHp0V0PHxB++nzeoVYLKFaKzdo+8PQJYokWyoZlZEIKG6NVPOV8mpGt2iJm5Cnc5rzXbL2OnWeBOj6qN1PoiEWOhUcjq4PoBHvDBMuVhxrktRhC+gW1Wukx579AJ/FCN1lYd8kTL6dRWVrbyse8hl6U1HXei9ouNceW9FOVWa8+wY9Oqc2X34PuBzm8t80uL1Yx9V3pPt0+xwxDHFpHFz4jVtgHaUvuyjPIZVWkPrln5qzm4ntF9jNJXple40ukFDfiIlWocISd8jh36XGSKKBGitUliDf3HsjVYlh2O4msxSznusoonN6hVFudkqGVKDtAAf/7tHUruoqEYhhoHA82ZnNowok1V2+WKEzGUEY1PpqBmnHOKy1velqlJ1jRrZtm/blQ5oTv+fv/gLBwq0x2Eu0FAXOpY5V2ZwC4STfiJiI1jMEHaSnreJUoxtQtQCRV6j+79JTTLrtRfZ3+xXxhWU2spZ6z1+LJpB1AWKJMVVqEip/4BC3ZhyRBcZEM6ggQPcI7IDsFHXgz5bpXt54kePpo9EDcMwPUsBF9kQ7G+PhnjEYoiYDvxtycmUac3R47LczUazGfcCMI0a6uMIqg5OS8PUS6ZPNRnwgZoKoydKTifyrhBtMlRdP9A/oetQxct7W0n+6Qd9OEZRjvkLFilfVj0Z6OeiCbUcDJypHOXHqbPCGlnPu9Ole9Iz1IhS1iYUvkkI/Oq1yh1QPgE8kGrJKw6PZsHYWDBTsBSRkftUGOicJTCRhyYwSWu2hgI7spvGjlWEQxEqbJqg+NoYmdFZrpxYub8iabwIMGCXAlZjR7AODqvvG5+jWwFb6alFvs8J3c+7irq/ox+i0EHZtnPBiCDHRnOA3UCu0ShREbvF4qnRPXWJbmtdkcxhdMvYrS3/jXVkORvmDHoOn//rL8v94m/N0Ygh6hH2X/4wrVb/trdfn5uGShfWynlmPIZBXVPkgbxb0glg2HRs25Q6lYJQUzPA+lltVNXGbWr5cEh2kRWvkMMhjRd3Yu9Zq0XsE7qqi5w18zpRqu65O33/py+kvbIx6cPR2DIqtamIBFXDAPTCkQ0Zmnd5lsUhBeOJKiVt+e+iXLWk8UrByQFf5HBwvBl7DCgdKTGktDFYnsvfeTOdPdCRHr7/TqtQ1Y/IgRbuOVYfUQboAeoS3AdBikDTe/3kQDjpQxMhlKNLCOiyJUIyl65S2bVdEkREArQBquRsiIdKnXORmqzF+6TJY9PNN1wvznNr6jx8UJEMegJ4jggVE9jEGKx4zxhApzRhWNwsSBaVGYu6DxwK6FEn1WwJA9QEqn7Y9F57XJsS9DOjvCSdE1qFOkPDpRh+BDsUEbpvblPYbtPO7ao/rYZ8coqq1cxsmDzWEc1jZSiocZEm/zB9SvQv3dVNMbFQ5DzUqLY1nYURCnAH8U4RaqAlCIbjULvoCSBlgvcdNDAWP4L4jFAjBDSClUgBUQ8M79GKJoyQUUhojvGHf38W44YxIHJDsixoiObJWoQZCg8q66iJ98rwjpqMW6BfLjbLL9YP12Qso5xuIPPhxFpFB53flVQoLN/A1p1WysZpRzTk8ZJ3u/fuV46GSgUfP2zIOe9DP+mvBifcryXLWTk8jZccsOFSrjz/rbfebnM1T42abrv91rRIdeeZK8YDRJ01goFpyXOZ/mJrXCi6cf71aCSjRVMlnhQHj5cXPnAHgWsG55n5cYcjU87o+EqLy0wJQwuH4iGMzXzxrGe1HnBBijS3Iv2q6Phx/VDyAQjwdzgh5c1edibiO2YEZ+O/d+PNFRXOWEQ87F/9h5HAeOLEv/DCS2mtyj0/8MD96YorrlLBiNvNUSTihEFAo65XX37ZFOUROeSn5LQxpnVSijgc9N2Yor4AD//mt4yC8Mnc99P8eWoeKgecBMXjap55+eQx6aQa/c1++V0hjCoWYGYCgh00TgndVtLRBb0rLFDDUAF5fSFfyAOicgWKkHGiWgzoTx5HxtYq57B+FTnDKOFvKtINUzL8EOhUMoAGC3GtlTFB6VH44yR9L1FfgY9kLJ6nqh6caOQf92HrPDsDoTxZ79nhsKgi1cG05r98560WOT0Lr1tO1TnRMyklyQqkwRaKgMhKjWhV1Ror69ybX7ZK/39yOELBx7hVqpvejPfeQIkLq6nyJzgcla/SvinIjjim52eONhY/Kzok9pkZBZ9H42Jf9VCYPaScnzXOH055XCvGCAfDVqIZtI5tMvWuR8nhoCwuB3jS+BoVVli7ZKGMcnHPsb3NMAlnJ5s0Jiu0rrVm6J8AhbdDpT93qIw3NJX+2hM0yMXhGESxA+sdVaPj6kQ9UoTDqtFMsHLrA+V00OmYCMdOAT2U0u3hcHC/gHuy/qwBrv4OBNqfvyz5bcyc61UCRawhp35wOGY9+BXx51VJS/L6XUVy3lDPEQxDdLXJXSorZfqYdQmXDkDvWR7X6JFGvz4AXRqAB/CDXAyBdXfOutNAJM4TDobdMxQmij9oXxsVmmpNBtp5dMAwtezYluYn79c4BjARfWKUIX1hoChF0JPI4Zj7znty5OqUy+kUbACVQOL5l1xQzntYvaAssdxyM7yvR1nv+bowOmzevyYvYIHomrUCQKZcNMlox2998GHJ4LOiPpLBQR2KsedcXgnLnTfkDJEMlNGll15s8mzRZ6sUQaPCEr0jHPjjOKOdEh3RPJvDpvFE/2NPQbPq1vsUHxivCEejyth+tnydqOZ0PdcakRFo5ZSz82KVJXkekvS1xg7IrqPoBXk1QyTbYaoQoeW5WlpalVs00myaovPgNG4cIu+XVKK+5v3qUY283rKjaDT7XCgAPXWEohPZGYZ+PVXFSbB/GhVFYL2/NPtFFT1RWVnZcYCtrHM0MAWB0AGMF40OgQcp3z5MP/vVsJLGhyYbMiDBNiBJ3OSB+VXs9fy37tLsoJKlmGWHrjNyyID0fymHY40cjrd+NcecjBrR4RsFajZpTIbK0RmqiDq5vYDge9uVwyHKYX/lSh9R36r1y1alDlHO92qNlSMcGVHjiswr45hziwYK1Ljxislp1n33pR/8bHbqOKJ0AJg6ijRBqRrdNt5yOEJGleSZS7tfR2SXj2EsbN3nqE8xaTw2XCCklhyakR3OUDRoWIh09qZMHJuCPJUBOunWRQvS1tXL0te+cl+qpWkNQhaOcV4Xptv1JFYRiXrRuoJNBCkRIMbUvUdY6Xxn1GH7oAZ246atacuOdquJj8dIkukYbcA2IZ7NQ5X0TCRDBja2OhsFWIDFEnkLNAjyLpD6IS9ECM5RTRAGIwIgyrJiIEH9AiHndimJ63XfvUEeCCKotiedlmlHJKkhKHFujAJGczlyKGTMnzpzMrXv2Zn2HTmkqgfqBwKqKwHbT8bW+YEyuBQBIuxLFQSjP8GHpcKFwp2HhIp0y5AZJOcD6hCh7j6WbBa9HeCBu+AqhQLNQHdBhcGMk7FKXUUvVaUlEH+uQYWSvTLcGR8iKzR6CoPIQlBhFLFhLFHbF1psdhfUUHc8ydmRAacKIbgcdfBoEII6uj87Ssi5XEEBNLuy9sXh3y2XdQ2E2bnvnvS1V1EGQrDbtm+WEpVDpmTwERJWQ2UA7hJVKqqIhTHtDoBK3inhfrvoAo2iw9QrjLtBXOWbbrwxrVyxwtbFKOWObFcCnH3PxgAB4agHY4OitYpsLF9DEcrCA3VqiEiOeNlo4YzjwBFr1/NBySGfAUfQjA6QPzmRjI+Vz9U5UKC8CPdaGYOCUWwOb05qj7K4do9mXGeKVR7JorMRxlIYT2EchaMR3y0JhIJxVq4+w/P4PrBO5UQ29C/zgmB/9tnnRRHcna4WJerf/tt/ly5WbX+cfvbOgYN709898og6Gh9SU7/9chTlhDhrOtVr7RO6b1FVjsuuuFwh3vttDF745VNptwynahAZrd/xrfWiaQ5Jv3plTtq+W71mpPDMaeA8cuIswkFugwwvN+y4V1tRtqZ4ldeu9odgNzfgHHk6jyOow2Itl5I+cf9ztRmencS9kWPbFKmcpM7OKn8tIw8D57joU+tWrkgrVHnntJ4PGcXYmIzD2MSwBPVkL8TesrvyF2PfKSRyeF1VuvPWm6U4JIdkaHX3U5EKIYv2HDoTCesogsE0/KPZH03L2Hv2sLiyrgyKBnL8TnQ05rhw6c8dX7ynSie08ryfpzj0fKbK6/xz/i5eqzeHg3PF/RWfq3IdVz5zOD1Fo6bkcDB2BepS7JmgLJouKzgcRSS25FxktDPmwYxe38glAxxFbqtXn+GEs4aMcCxZjxhd9+FcoZZLFK3YZdF9IutmgByVVAAAIABJREFUvGRjlEOtI3XWz1CKQWD3KYF6h0AuIhzsESjIOMSDZMThdFTLUKqX7qRnxwSVxW0ZN9EogdWDFRGWXntCEY5dinAcp7KaD7DtpXj+Eo2qQPX048pmiEXF9b9o4mpzRKEJ7bGLb7k53fXQV9SI7VD6bOlKVRUcnl58cbaBQBhF6CsAHygxlqxu+0g5KopgDFNFOMqxQqUC4AO0QFYMVs4jEZz7779fckQJ8Lq2OQfYFjqPRzjooSHZjeFlv3skf4B0qiVGm263jeOyIz8P37UItxnh9GWydCkDPHHz3xAT4301Oz0lo5SEXMA1YxvQQJgqizoG24C8EXIJcwakDRa6y3o3aSxL+RicX9eMipkWKdFgViu6eqXK/PPFd9Triwhs6Aa7lu47KjhZp2ubN7exeDBzOJRjyDq5Qh3micgQ4eiSDAXoQhpHIjoRBmwXImdEi9gPXCMiTtwPvc4mqaLTkPph6guyMR1VArN1NqdXBLRey0XRPWkuujS25KmSQ7RfEeCT+myodLDR3wQeE/nA6WhQLtFwVZokT8X8h/wMLtKyrMbmKABkZeCgtFxt/rh/5gLH0qJLshEOHTxk4PHy5SvMHrnqqqvSYfUt26nGhSflfBw+eNCKmRxRharTWv8UFzImSc5/AtQ6J/ZMk6qHDpYN1iHa9iBFdMLVNuAVIFG3YjYM9xzuhdvc+a8K51z30lTbN33nT/6PtLV9f3r11fcsb4PI+TBFkIYp6kBPkCYBXchwGmHva1cpYtEna4fUmMOxTlTv3Xq+/WKxIEDQjUbB9SVtutCsMwMLdV8qFHCTaP73Pfgb6QdPvJh2H1ZukeZ9WPMI6bYJVjWMKPrnAJTY7Hbe8nN8oVwPhwO5ypx++uni/E0MJN9sjGIpAarg0HDTMeFW9QADngVuD0MJtPPpwJbN6f0Xn1FjkdvUMG20e3psXBkWtg4txiYkGIOYhBz40uEBwVe1BevRCegCjgJq+jC2dbKzdKuUx90fZBungnPrECvpJkFASPY0dcQ5J+9nLiSGJ79jLDnn35HBg1potjB0Ems6gzJAEGDI5SoNodjoao6ByzODagaFhvsjn8Q3eZctcF7khzCWCMKB1f2t4+XmrdtVvvaQysRpQ8toGDCoNh1QnXkavODRHpfAIpm6i2Y5opnhadeoyyUhT0ts1pghRzBc8bypGBIJ3mbgYqxmhJ5nRBhvkxIBxSd5DpoS3+H5LElN40RzIhpFnVUZEJAxmxOoYhJGjEd/UTkw0PoLDikJAnOge190ZeM2nBUXIHZ49i/CELCNaBvSP+R3M9TYHFnhmcOX+ajQv8jPOKBycHa8lMEYlXGjNFyr/uW4jo49ZuC7HebnDWeAEPchRcIYl+bhI1TDWklaUsBtbWruJ4rVxAkT7Fg4t0eVb2DMv0yJYrjMcLX/cOp8c0QzMpyiGJJweDwnxhWJJwPyBT+DOa9m4AQK7k4KCginJ/rW+EXiGfDYnUtt1CTfHSWjgL9jj7ojGtxvd0riVXQ8om9BOJZxTFmg+3M64ufokYXo2R/6bYmikWogamWJv/Wtb6UZM2empqFNpnzXrnaeLHthn2iGjIGtJT0nVXPIfxqqJNA7xCe96ZZb0vLFi9M7b7xuz3+WNdt1Kl0+ZWz6aP4nchI7tDcpUZgNAxQy3Xl1X1CqyM2KsHgktTMh1rwMpazjjDKn9eRV2cpZD9yTVeCyofZ1jvJDbthS11hDl7AmoHJwaCwFNx4Fy54D1EAmlji8JtpxbMinoVyyJ7cH39dBHZ9LroXTeYUaf44XVeGYqtlQkKCLBpVEOjhK414jlLBGighElZK4A4jEmoHroE2xeFClQnAZ63stoKMLKY1K57S0aAq/lPdvzwgCh8T3K9da/F1pwPb2HV/yvu7I4SiuyYj2hQEcxj7/Fg2ScC5i7cZ1496Dqlh8vvh+8XrxPTuPrY2ywo1rBO20qKTj/jHeeJL4zBwOjF8JFzNmS92H6cKc0oZ5H6Zdm9ZqvW80JxJDA6Od9VVyoPQW8pnz0qAUh2OvAK3tW7ZZn6l+yn86KTlCfgORfdBYnI56Hdcoo2mScuNGiDdfC9Ks0sv9pJ+f+dGP0j7lIh5SFLL0/Daf6AvAl6DyIMtdPvlcuFzJ02X/Bp3X5aAAI1mf0wXw3KEIR5UcnFVyOChrO1EGzmLt+eeff75EV7X9B4CpbsoNopJQUpsovvXH0l4+LeoI/QjqhZDTE4NGnF/92tdEFRrrQEe+EespBYNC92hOCH/jhOg5GEcHw3rqMHOizb2njKyDlDgoRsfUc0FfAw3GenhdeXxz3/5AfUXQ017REbDylFgSFlHQuYmMskcPCeAkSoN8wIi1iVOBAOQVzxZrGNlaKqnOuFPVTte86koVJ5G+f/Pd903+OhgGHS+DG+geQGyivDhdFKVg7jCC9RxnRD0fpPVzuYoF1IsS+uH8eZJFsoWUi4qO4BgiYtgUOHKsUR8fCu1QKQ2HxR2gQVorbWNa0ygZwytXr1dhDdlQSrZmlRtYZw6QHEhzlkni7pcmjRupypydqV1NCGmiVyfQz2jh5NvoB3pVg/QA1Oei3CiCHpV7s3hczKPpKN03DofleOr3E1rPSxYtViPZFSpIgu6nSFAfAzB5PhzGBlUKZU3vFTXphOhSnA+bK86Lw1Fbq/uU81ejsdmlXNwaMW7MIeckeR15EYMAgct5V7ZvTSdEboXfPfbBkJpz6Y+//b+nfYdOphdeetscsjrlZzTIPhk2aqw6gLdayeBzQu1ZKwd3aY+qcWadGDOH9nekDao4tkcMjd4cjvIY4YTwl3SR9shNl0xOD371ofTXT72Q2g+IgSO7CkcHMK1VthBR9D5yIIvjb/osb/SCW+DrLJ6/0iTE7uM/nr/ocMSCdxq0K+miwI5F5AYOAsU3o6G1Zvjxr4ZTaN9rTz6WvnTdVWn6lDZTyFV0tyZkakJXW1WbCMVtfDOUsISCVVghgRZnI0/YaRks7u06z/8MGzNzIDEcwuBi0VJ2F9oWTfr60lAQI1MLCN4eKILVZSZpUwYElIVAONm8GObmhIAuyKjA2QFBsYoXuZ4zix36kuV76Bg4jiStGRqgMTDuZh4Pxmbrtm32fEQ5DqriVLcEUIsam7UoREa5za1yArZubxdXW1QaSgDTIEjPAJ+WLsKdZ2VEadyOSXgFbemwKhP0Fc2qYehwE24l7n5eVWHk8qdzWKkY4dGLwWqS5rkZYGku5Ph8j4xz0Bb4r3Uy2s7Iu9+ucGGLEmb7U0FEa2GgIjGgAySThaNmhlVedUXjg3Fl7RganhOMbEHaqoGm5uurUqj0OEf+PCInJeOdEHFeuHyfuRwl4UV+yn5xGqcItdut52HuQPUoURrjgAQNQ4ghwJAc2kC0Q8pZmoTSvBdddJESxEXhU+gXvrOFhyXYMQZdYOBke3IdQddQsCaYM42A49zxwxB19Cnu2RF0D+Mj3FAKYYQEfSqMKN/XPsBelaRcqtIdCafBxXHmIGpP8Qo6hF/bHRr61xTPWR5HxrTMDy9NjE2Te4dxHe6dZ2XvYUgTXgYlGixD+LVfvW73+V//65+7Qtf9NcjwmaPu7L9QgyS+A4rUjROr+2J+aNRJieaLxBv9xm99S7SDQ2m+6CQHVempSqUgD8tBmTSyUWWJ15ti69NHcsQqMbkUMlQUCgX7xhwOpyrYeiNaZg5SuaKXUxYMBMpj63loxZ4dyAwm1pofEnaNRW4ndZEbY+2IN8aRj62XPXTnMV58VETI3ehx1BjjiGuZkyn074G7v2QUmTPa4+cU1ezSjfKDIgeBoqM4NK5aKcdqlcbta46fX/vXcTjKc+vfuZDDEcdVft5DH+SDivux+L3id78oElJcb8V7Kl7rQg5HNNuLffK/6nCU5EM2omMai88SEY7exq7kYITBG9GOjHbH3HOOksORATPXqnQaP582CvFfvnC+VZyyToAg/hjIFjl2x9kafsqIJH7C+q9X1Ktjz960WdVq4Kf3FeACSguCzN7jhz4ydYqcDRs2xCIcrRMnKycJh0OVlEQTev4nPxFdY7u44Ecy79/XldXEMCcpZAh9INyJr6S42D7QDw6HO7jOU1caYpp6/Q3prq9+3RLV9+3epzzG1VY2G6cCdgFNC+nJZPsFUEFjQeynU7IaeYqOJcG8k0ZtOqRegAWFGagS93VVaRw3vs0M9JgHuzeLdLhjZLaK5Z85lbe4xgzY1P3a3gQgsOfwvYxTaPlqFu3w6lH0PnnthefTx+9/KGdCIKHliTEmDkp1CSxEClA1ESMcCg82Dug5oJkBDvRQkfOCbjXZwnez7cOJqBoFSouxf8nF06zs71vqQs/1oVIBQAK6xrwYsi65h23iuUFebACw45yoeuelj9pkvNLcba7WGM6GsSvQbDqWsWV9wVwhGoIct0R4bCI9C5FbpBHUKhyOFiHwy5avsaRxgB9YILaHcXJYq2aw0p+tO9141fTUqcqCizfuSGNl1AIIQkkHdGYMqKpmuUc5adzkNP8VZOmv43BwfaPPZUoVIDJ0dWi9AtfNQcD2OUsFUo3dMJr5aa0xxqz1ftpvp6Rroymv51v2F11P1d2aRKuV7O2Ucb9DFKzBctTdNmGhe+J92MdlWca+pUQwbAeB3pk9EXIPZ2+oHI4//KPfV9+cTlGG35bjNUz2h6hbzaJTjRpjnb+HiVLVLRD6tCIcBztkN7bv0jmVRC7wesuqdWmPIjN7dV/o7GKEg+uYnsL5M0q37A6t05svnZIe+vpD6X88/lzJ4aAYynj14RitfVQrhwP9F+CbycaCwxH3H5run+1wxAm8aJmjzMWX37QjgoYc5OMsLIySZzHqgaq0ed5/6dk0WCG8hx66V+X2jlo38C4Z3HAcyfTvS1k5GdrkfVgIW7+7IEfIKNTIJpSQig7B3VowbCL6Z+AUUCf5tHIYCD2S9Gv5BghGHUPiVl72vql1Hiac+49nit9p6BfvYSyZIadvg0Bg4O1Rsiqbm0oaGEgEZ8KYgzZlVTJMfJWjIjg2WzZvsuPpcRF5AdTcxogZAEWCTY3DJEl+TA7Rxm1bUvv/S9t7B1t6l/mdv84559y3k9RKoAQSEkgIaWDQECXMYM8w42Gwx1tru8q7/3jtqfVu1djrqvXWeqo8Y0ASCAQMgwAJSSiDSBLKoaVuSZ1zDrdz7v18nuf9nfPeqysJatZHNH373HPe9/f+whO/z/fByBK3PZwIyTmuexo87+gxHAZw3OcahiijLL00DLR4NFKFsvdYJ8E9wwhsjNtqjHpYfBaFT9Df8fukZxXiQ1EZa2yjvUVA086Cw5xPhOGBH99ffgoPvD0x/uX/+r+UNxjbORk3TI02xlwI7GZzxEaLtU9Ptkb0fdYQPFH70WzLlOnZVTbWJI206n80l3rLvqsGWvcQ50ciuoBCUqg4BxaHmS52vRQm22AN8xnDWO9EbJLVQiFx/NjJKKLbRC2In1m+fDn0jPsDb+s162vRosWRatWxSW5zt6pwosTJOr4slEtx08001YhrhZulw9GmuPRS7r3IfhgVYq2cXxV69c108sKpjah8RljrdZznWnjfiRwzL+7tjKDnDm2QIh0l2zUUjTzkiWkL9Py9kZq8V2V+Sd56xzk8soN33nln+cynPxP4adf1S//0S2BhDwNPW1sO9e4lcnkvxa/QW7LPt0NzG7VKzJcR2fFEX6cTVZnsejHG1WtXUzw4F0OCzJ3MdJxvHY7773kInn7MbrOIClRnuVFqQ3Fasmgc5z+Mi9xrEVBont45TaO3iVghp1JJ57U0LOrL85/z6F7OPZbCNLMqbeM2ilAb50HZU9csOi2r/OM8pmOa14nS7wiUOKdpIJg5OQ073ZDy8Zuux3iBNY+s5xmLN4WteU9GqOE4pum7oUE5HIdsUEQx39nh6AQh+ijuzuP+zj9UxTKQo9G+WNsZbr//dkZD/Uz7e/VnIVVVtlWDu36+neWIda9CJPZvX4NlIAeqTwSvCqLmOv0dpSZk0nZB33b+6nfD0A0YSBqz8Se2G4aI8MTQnRkRDlpcDMM1T/66rHz+qbIdkgXx78Jp1b1m/mu0XsPFINY0Ip/7CbaMJeu1E5jspnVGPqFKprD3mKQtAaeyV1VmOMYhHydPmVCWXEgn756lQJLozA0bmhmOH3ztq2XP9q3UDVK8beBIWGBk/rp7v+t0aCM0lZexwRsD0efToYogYQZbAjkB3nwxkMubPnsrRDJjy+Z1W2AL3BGyT6jvXvTQfuSJEOCaDd4IdETGPyPxGuUCTW0YarBoCoai7FyHcI6UH5/8zGfK+eisSguezkVCuaPXTpPVSOhvN4jSPs+d/eJ6hA2ZsjyobM2QcC2hZ/4wBln06H33lodoBnsGPLkMcxYYBwuV5CtBWHMO6OXsuL/P5jpksBMYKD9r+HoehHtJUBLzpYZs9rC61PWWxU+HQ5304GOPdwrhvdeJYONknI2MU5QLEes4U03a86zN0tCFyygInkwx8vPCP5lHabbVE6Ic3CPKsDHYBsK6dWjCsWUNhAYPh4kqHTGoXBfMhbFpTlmBsdsLw5jjl3Gxcx4NpDS9qYbT3+KjNMw9NW5yeenNjWXpBRdFbeQIHBepeaPPkxB9nBDto3bQbSDZMdA59nNthz8pmRvHg/v8kuL+J598KmB0x0FyyODGiKm9OxuUzJOQqfMXLqJGb0b5DY6Je2Q046l7Qijd0qVL2HfjyT6uKdtx7EcRFKqvdI5Szw/0Et4V0HADhf7XyBr/Hj/8dPk3/+ZfcF6HlO9974HoOSPl7SQySBNnzqVvyiyooKdFpOyEDXC3gpIR0gXD45mTR8rrNIrewf7aQ7A/QmjWjepENQ5/1T/5HueJdb/qgsXllj+8tfzX7/6obKD3nTJmMg7HwqjhSIfDutg+cpn9X2VBhJAbGVvnPmyhftKx46Q0FxoEFILvNSZ6OBRdL7W2jI/P8ruKDQzvuVHCkcLSs/NgY/5h9pb14E9fomnXrbf8QZkJQ5OUe7HvXTUOsIbJcIughQzxs5EXx+lhVJH6maj5iLye2EBgBeIkVdZi4K3TaBRtRhMzA2IdhanWU4zNtJbOSRhbPFLAKnRAGIu9J9wApqJ99gMYkx5mMfoWaDs+4SHB9IEANGJuBiCKZ/lOFBY1uE+7yCuQ9iEwNXTXrl0bxXmmVnV+QriF8YKRHWwZiZE0cmCK1eK3gGJw3e1gCDeA293FxrHGYzip51PUaBzBqB5FBGs4vPxay2Zz9HZD4AdsKIvDhGL5PBrPnU7K8VkpfvXak/7XpdNY2gZ+cRbc1EbzSQ2V+4hEr1ixEv72I1E38mf//EulZ9mScpw509nS2Ksc37V7c/vw15+rsm1HdmNzBjg24VwDCZV2xCkNuW6EvmNI1r3qXgiDLqPRbtsDvQejFmMqRmwvToMR8/POOy+wzQqgnUQAw2BB+LptjPpHgXk4UqYrj+GAzO8wejkHu3A6vYbrWlmxxKOehLKywrQUJMLVFLj+Tiar6uwG3aA7tFEm1cGqcJrsIVEpb9PYzX4gXchNpSzODEZVSB6TpG/1mVRy0U1dSsswrPOjEakJqFeeE199HYsmxRuXzWxIR4iGETQ4YIT+2bp1ezQj0+mSttq5EzPeg4D6y7/8y4CnXYDTdvFFl7BXTpbnfvOrctttt6PMiExK2QwGVhy5e2cU+28q0dZZcucj2F+jpuY0AnH+gnmxl8+xh+dQpL0XiMevfvUChlPiZcMQCNFgfZF1EdIxkkIn+yjGO4VrdSTEuWfzUs9gGPmRoeo6HCHXGicuraaW89HUKGWxX85eKrX8TDgyTUrdqGjNMMU1m4iqOIcsGk88eMqqNEDDeWJMRwjKXHHhsrJ4If2DJNQge3HG6CLXMNYa80WtlQ7HOAytMRiUstNZU5ZKLg1tVZmvPpHb5ry1n6s2buuvuDsL/w4/tL8zUMajvXfquPpf7ne5r599J4ej//2qQ96GVtXPvP19M+JdxzuQM1Xfa9dwvNN8/S4ORw281D4ca4C7rH75ubIZBz2yC+ydyN41WdqguXSPs7fmYNBuIyswhajoNorG91BLdY7PnwFqdBQ9KX4++lVhyAklkajBDMeSiy4qs4RUSUCAwzEC4pYf3nYbGQ5qOEQFIDM08gOSqQPd2c9dEVGdQD9b4VXVofKZlI/KI2WcjDJLr7iifPiTn4YKdRJQyzfLiy++RP+MmdF35/XXXgsGJHv27KA/B6Dr6KI9AVY46/Zs9jsMinKDC5nRGVd69+2JLPYFUOLeAENeD3BYocN9iExi3H2zM/X89s+MuZ7xnA3mXcOhQqpqLwNNmGD8wmF4iAzHE9RwnMbh6EU+5h7JGgIzHO4pIaNCe6LQPVOrQXIho+UuHMVapJyyJXzPqDNRhojXN1M8HTm4bNnSONe/pG9E3MN2Aqx/IBgaZ8Ogh78zQ6EEdB4CEuq4WALl41zqH8XnrwQ+HGQEEQBhrWkgqG2iXaTddAoHRN0SgZPIktjBG6NZkh2yAVNh0/QZNm/ekfUOXF8GpGoPKo1GAomz7lSZ9/4rLy/HIb3YffRkOU/9IARfZEAjx429m/E3wzDQOW3bqG8nT9rBg3r+lPkTkJc7ORcPPvhQ9OTQzjuDQUM4JxotG+DSdpWM5DTB3DUbDFQK1xepAIzW/hsQLVx26XtxcgdD6PBCOhzK4GYwAzkc1bGoYzfIKzytDdHULhg/4nT51//yS5QZjCjf+e4D0K5PJmgwGnbTpMSdxhmfiiOkDhHVsW/7lrJ33Xr2iZC7Y2XFMy/QC+VQ2UGdUFSRaA5p37jCYSDmjrf3id7IENb1quWLy6dv+Uz567+/t2zajb3J2qTDsTSKxm1qKwdtlYkxn17DzGPjsLfnuwa23tXhqDUc/Rc56GBDtnS9sfx3zXBkdDoEn4fU9wOrjMEL7eij3/l2uYS0zQ03wQ7EZJil2L9ndxTDiI32cNnjwpSg6S0fyKLMoGM1tBipTcagMSYFpkraSDIHObpQewG9Eo0To/dMrot5BsEUyAk8ZtkQhMfsIytwxDalfG8yuE8Zqw4DYTgnPz730FgUUhXZEA5cePkYjtaDBMc2F4xiM50NC8ON0PPEwzGeRpCSfvnFF8v+bTtC4NVosILAz9XoqoJ7VFNEX+fahdMgMp3sDMqoJGPDLuoT3sQA22p9icVPODBUV1BwxQFlPnyu0WMn4wzRlwRWKQ1mM0gWkGvgVlaOOgY3jRA2hbTCslLMOg6jCjJHTMGAvPfuH5aHHnyw47ne+LGbyi2f/xxe9fGQhrHO/B3jbwz/Ch/JQ5SK2whu9pTI1Ko7VeUT36/ZjpbUqFjaGpHPe1QD2FsnY1M1CsLRQji6X/ZTF1OtwVBw/EnmKtKlKCuzEsEchqHmuI3Ky3BlgFuaQhWxqesw2oWg6UzqgDQC326qRqPk716/bk3wvUvZa3OhwCbzjBYE1m627uPkUU98vg5ajNez7jvhIHZx7+EA6bQ3jmGNgmY0Po57R5HlAU8ih4y8pEMR7zfroWOd+8v3sngtOsV6pQY6VSOPtd5HJdd8vXFM0ok+hlNlA8XZRFiOcX42b6WGoll/51UnRMrACZzpG274ME0tfx5Zx4svvKBccdl7yxboK3/1xBOx7gcOHgmawRFANww2TMQhX9KzoHyayKS///qd34jUvYw1UZSO438+rDQPPvAw/OIqzWbeeI7IIDT70bXyXAp7GIdBUvdSugUVRpcQjf4yLs5mfComJ/ZZhVbEZ2NaUZ010ts4GtUniYyUTh9fz4izDmHXYQn/hV9G7QYaP+WlD+IN+YVRZA0DlMYnPvJBnp9snDAugi5nUbzJWZ+1ciPZf6OBngQEBudjsHvWsbcdpI76y3G3X33/1RdS1X8/9lfofa7TXLd/ZHigz7zT9/rfoyMTm+dpj3/HXiJ3/Z7H77czn/2zGbmk7fqSlE3VSPb39TvvbOA0hmBrnuvYcw5ah6f5RX9F7Nwn/j3hx8qe2J+xf7Juozb+E/FjhmMVLFVmONpBm6hXjMxZknWMAfKrMbqH7HjsOrLUU0cOLtsOny5vku0wy2nQJHDynCnrOcZxvqbBLiT95Uyaao6bPL2Mx8EdRYflv//bvyn7odYV8nsK2RawZ6/cxCE6EJdGBrSNwDrXIUd91ghEZmG7cJVBZDiWX3VV+fAnPk1H5NM0GNxAo7PnGJNG2Amcyj0BhzrMs+zctKa8n07Il11xUVn5xuay99DZcvCY0BbOhGxuyNajFiCfOFwugN3u4ksuIUu/KLL2yv0IWDQnMWR5Z118s8LCWueUt9UbWZ+XEfzYGzxLBDmatQ+YEec3OrYzr0898nj56cMPoU/oOo0tkZlfu3o3RrOymfcSmiScuSFe4ZonA6pERiAMemV0IiByXzbZMHeXGRDkR9Qd8P4Ji+XJRAzmHgZSDWpan6PMPApcqzI0+hzZ7wzDGgdksOuiRcffJ5BTzpDj1NaJjFLAfep5yfH06U0iZTP/qcui5oixmtVwztUDzlTHuBWuFvajQR5+Zv8dxC7rxc67/IPXlgsp2JauN8hPmnWKAIG2X7M+b5EPKe3ekoXvexa78NV6/oVrjUNeGtSWNOaBBx6IZq5mlcxIqTdO0GT4NJ3DbbQ5kiCvbKhmjLStDCJOxPi+hD02HXKTk2T/3qDmaKe9vnA4uliPviNOZyN4PjvBRu0Q95L0+x35yXOPxXH41//6T4gCjyx3fet+MhwElmAhnGDTPwrpp0J4Mw2aeXvSHGMO9xKUPkQNB9Zo2I8vwvqmw7tLh0NUQlsH1b3vXgrbKx2Oay9eUj5966fKX3/3vibDQX0XsmQhaI45oD7GQ9Igw1ufDHDuzo5d0nFCIoDW9zx1ZiMUd3duBnHogxa3v8BPh6Pv0CsIIQ5RdTaaG3m74PoV5IIeEt7sAAAgAElEQVQD8CzddvduXIcXBXsE3uExosunWVBpHQeT4hqCtyxNrkwUUq6djaJLDobRkDrAxlAaZDRfg5bio8FscFxhThrUkxg7x6D0Gs2mGqkBqHPHgZDmdT9ZizfffINC4NUUEe8OJ2cC+Lv3w/O/ePkyirN7AzpjLw/TzE5k8FazgFE41QiOSH3akVzMuRmRRhAJqdKLdGPqMLgxhZUoAMygKLw07KthZNRbhaExHEWmDd4+lolrSnPrgfMzoxEukxjrIFKSW9hca0k57+H7Q2QOAG5xDHjJGdJdo6A0FNpiFPSMzASsmZmMNLitV2nYp7hFbYQUwoHPRfdknKn0hNOI82CuX7cOOMzGKMRexjwdOY6hyAbNQrWsHcgoVmOotZRPO6VZo8zVAK4RshDgHcXfjTx1FWsq4q7DkRs5syK5T2UumYeCef2NN6ELXFZW0tzPTuM7UJY+e36eO+GQeiAtDhMbbI2GtR5TOVj79u8NY9E94DxoKEc6XOa1RmGqekwze8+DZJ2knjRztXr16qBsrWemwuyqAeTfRvZqVD2cLZ4ps0OmnY2yV6MjI3BCsnJd3CPSGstoJTNWLXRMQgDPV+bMmgwHe7Y6eBXKVZ8/sz954GuhtUIwHaAkOPDXGtSdWg8OUTXabcD4z/7ZX5QNdIB/jqI7z0Lsg8imZS2GP+voT2I+zO7ce889EY1dAkxvHzUYEklMwvFbvY7GROy9U6fJLvL8s8lsXE8jsGtgrrFoVEd+w/oN4eCLNZ4EJERQ209+8hjyIlPXnahV43A4B1GjoyOLeBgFVFPYgq+op2oEbzh/DWwsHL9GqcWecl1UxI3tGN2Lw4ELV6/zt/vJfjnNcc39Ffe3kVgaQq5XdQBzD5tRTQMsGv2l+uk4i35fJ2MiqfGPfPDqoMjO7IayTDiImV4CJ1w/isWZR2Gao4CkDNKoCeHfleaRFebVfq9jFOavmt/nB9tOQ/d33ev1VyL9jfX6nf7X6a9L+o+pNZTWmPK+7WvV6+hwDPR6O+hF+34BW2vNUfvn38bh6P+M7XFUh6M6DwPPYe6tqCfiEZOdruuWhqwJ4gP3nbj7c2XtU0+W155/puzk/GQPhdyLKUMSiud+02m35uc4dX5Gryfx3cuWzS0rth4oTwRdqYiBJsNhk9xwOMhw0ENmIZnr2UtgqZoyo0ywFwfn7Ydf+0o5gJOzi6BM1ENGXaJoBuVpEmLEnLs3I8DU7CfGVmVc1ENp3BpptygYWXAEiKWQqvNpwGqG4yBZvNPAqJ9++lmatK7XEiKQlnUp+7ZtKsPOHi4fveka+vesKqtWb6KI9XycIIk0vLRyByp6sh92fb4SfS4RioEK9UJ9tTNcbfsmdFdHvtfz0Oy9CHYSZOx3jmLeDaQxn/Y7EQo0CTvk4R/8qPycHg6TCGZJY6/u1nkyU2AtmN/TBjAoI7KiOmI5BmGvZMbtgcUcKf+EiCkzNHwNdsoGFdkFPu+59zMWNCsjazO9SJrwGNohVYYblY/1CCWT5CTueyVisKLxnggIM//RTRuCAeFdvpSH7ploZsu0BHkQY4h6WdefcXdkG++pDyrMWNnZbqYrlNDaUR6yrN22qxxCfl574w3lyg9cE53X1ZGVoMdrhh41uDiAAZv6qtGpDWqgAyF23Zoz3mdf8l7QQWPPmTnzJRHD/fffDwKCedTWZFMdBhlxlCCkmShZ3SygdlaP0eDPGs+LCDKKmjA7f4SaibVk5rZxnbEUuIe+6ADMu9Kh7XBkxi1bDVjMLgqn04OJ9R6HXfsv/+c/KsPQn9+488fBfjiBbPZ4an4nssenzqQ7PLW/OgASQQh77AW2P3RI1gA+9+unA7a8G/SB0YsG6NhHZIZ6axyOwczjdZdCQ3/LJ8tf/939Zc02AqZD6TEFlKsWjY8n0GrdYPvVnJJ/mMNRMxxv9VASjx+QgCZaUSkD/bcFVG2B33U4FDakwYkG/+rH95T5s6eWq+jIPGs2xVPCnhCKIzGS/byb2U3tphdG1TxJ/B2sMRrlTVQ8NjnjMW1nlN9u3lE0aURDj5FDdpafD5qyIlp/lijzsw8/CiXsqlDq42B1MSI93ENBdf9SBO480pRjifDvRchmoxsLl8ZEqtAmRLGVPIAKThvmcSjTODNVSXScBRFutSeKYROupEFanYns32EDQvCRGEJufOsuusIAhgQOnr0M7KIaHS0pLjPzMhrK0BOn5FEfRrMmHDbuux74ymYaOxkxGIySOIdHfJBo0Vm6EQ+noHToYDM1puy6GM5OISvz6+9qQZXPUA1r5zUoiVkToSlGw8LIBpsZ6WXXmzmvQjRjx3GG4v+0z7LZYLJ+GGmJWo7A/2aH6oiAMfdG3SpjSIVW9Xd4O8KnESKZ1k9hGPS4sHntglpxGwXiV73vfeXXv/41UXiK4YjYWfxd6yB0OLI5X5IJhEDR6VPYAoETPrV69ZuReVIpLFlif4/DpLp3R0TE2+sI+IzpRFCkDmTL9T2Mk6kzEDAmDrCGZxjzCuGARKUD0Y7CptOVEawaEayOmGthZkSnRONUdhMdKMfg52vvDh2OyHKE0dwYI808VYM865JU/N1oaES0miL1CnVw9eK+KMnqQLiGsi898JMHELSX0MhvbnmDArmA6IVRkMWEFU7kuvjc0gbPgqt8Almn73zrm9Go6ij7Zy8RS/upHOPZxPoKkzCAIBTkhg9dC83gFKBadkjeyb4RR4wCw8m9aOG88gzMVOs3UTjbOOqhiMKRTHhn0BHrpGvQY6Sb8q+kBgFfcIaUJfG5boYjznXj9AVPfcxfOhrxXwte4zUiU+KsN4ZXOpP5SghGU4HW1Ii07NtOLUmetQSCVkNXLPhxjK+LFi8sFy5fQloc8CSFlcKpInkbh8+OvChNlJAdxsehAIebym+KPWMQjfNfR/XuDkfzVH6vUfRV/rcNtf6R/4Ecjv4GfB8N1fpH/2u93efq++17ZYYjz0H71ZnHAS6WoinlYD2D7YBI3RsDjaOezf6faV+nqy+7Qbm2Dm3/7Fg09oyfR/ftRgbk+GXV0eHwbgbccDiefLK8Cr28cqiSm4ScDflRncykJ/VaBpwtYp47YnD54GVLyi9WbSyPvrQWhwN5IpyKc5/NK9PhmDRhcukhMzAHTPpYCEjGh8MxtNx7+21lL3CmXhyEUwQNjcKbmYuKTc+RAQad6CbkEVSsjczzQISuUT6kUIipzdpIdCbelg7H9Z/4FNKLzug40OrShx9+vDz7zPMYeho3nGnO/vYtbxK0OEfNFwFBMiDzgX6dA+pyCgM9SCfIC/YsXFjmAAdeRqZGmZO1ibmvw+h0vzTnOOyYRuZqmEcH8mZftNe67oXQGG2jN+S4BePCpez7AWQaefjNv/lKWfXyK0BrhoHDJysZMt+eTGYnU7YKFzXodtSmhgaHKsxMm4cP1XORhDM5Z8rWaAIocgEYqrLfoJl/1hPZHot9s3X7roBjCiAwBZWBJWGmDSFF1F8knNpjEzrcmi/3XhMoUue5Xs7pSGycyvCVNYFNwISfU59mP4+IwTRrG7ds7IisQ8yaUZ2s2P88z2iM9OM8954j2DaM6Rqgb1d84APYPdkEMbJojRwKdq7Ghqj2QkfQMoLaMLeegU5gg3EZ8B1IHjiHOoOjeb4ITvHvVwlQ3nvvfdGTzToqYWuRbdapDkCGPxOopEj/fODU2nTqd4kQTpH1X/syDscbq6P3U0J0c+e05X4TrkpOqlQvobO0rwwKVwfdPTGGS3z5zz9XJkIwcMfX7yGLPYFgAg4Hds54YE7T58BUBWWtWa0jslRB/9+LfW1fRsf6/JPPUHB+ALgzvcRck8bR7CMrXcGIjOBQM9D3LJhR/vEXP1++8qNHyxubDMiPLmMmT4wMx1yCuRPIcNQ2AH2DVn2FcNt2a8vLjvzzHHbmhpHVGo7qPIgL7W6oqlabyEZzCL1Y2+FQ3Zqyy0Mcia9y/MCe8saTvyprV71SLr3konLpRRdGoZAZhAkatUQKdBzOIkQCduOmC+MgIVvnfE/nQrYLvqO3bOt46SfjQHs/Iz02TdKg9VDjsZ+wMcuVH+Aqo8prP7m/vPLIw0HJu4MUs4f+GFFEMwhTSIviWLKg00PwzgJLKj2nh++4sBqMyYkcbNNuh4hu24BIbKRz4+Z2nEJp9vFnNhEWG8SYWjUScQSDO4q92Kga+ZHpYF5GgxE0ouG/3XA2PdPA0pDqFraS8pRpK1Kt6ay4hfy9EWShY+thkVqLkXbUlKCdTKHN3Q828hzfGc7hGjGCokFrZIBZGX0WEnWWkyQ8qDbGq4ZGOBJNBsMDXw+tQrt28Qwj08gIz9BxEjSy2N3KOxswPkPTs+dRHIuIbH/wxuuj5uMUTQv9nmurQogIPT8rlAKHzHizQDCduK7gyWK1+tIZS2Mw5EJAoMwmafhuYR6GoIwmokRP0wV0w8b1IZjlbd+yeWsI7agZsqOqGQb2kPtHI9j1Uy4eJ6VqcZ+On7R8W2Gq0tkKw0BhZubD5+DmXivGr+xtHCrHqVLvZDoaI873qxNQJVLCD9OobRdrp1OWSjsLwhM2UQVZh0mqcfIiUmq6GgHSEV6hAHKuQuciYWpGKjJzYeh4zjJjVOc8IliNg2Rflp/97AkKOTeWK8FcTyXKYtTuNRhldKxdR/fseHDYMrDogA3nfPlynqaRPbLy4Iff/z7RQJrTETm1y65U0WY3ZyM8e4HBneaaM6bBUa+AZ58ON91M5N79NHrQyTKH9bv3hw+mAYMzkQ0Zu3skhVgSANQ5s3A8I8BeNPdLx0hUeLSciijwZg6j90kTRa5rFfPSWaNWlijun4ESbZjmayH0k+teo6wt5rvK2Xf1H4LphT9meTTmTmFg3XDtVZFBPenDwHySncWJGmu0YJiIsR8dzQYnRS1XGHFxm9AgnRu+U4Yj2b36jqfvSN/6r4Ecjv6fejuHo78hN9Dn3skJaf9u+54Dv7PD0R5n/2Ba/ffb3X8gx6qe5Xb9U5VJ1fFvX7e/8RNRbRYtqVa7ZzGj3Tb+UzPbBBCWKgIoK579TdlN35q6F2u21IXPvZskLZW9aiy6adGE4eX3Pnhh+fnKTeV7P3slYD7DhDA22PyRMgERXJlMAWoPhpR6T0iVGY6R1HDc/ZW/LdvIpp8Q069hbGbQYWnI1qxGCqncfYwh4YZJhlANfHVf+xXHEQdCh+O6mz/JzzCu2R+EM2+NwQ8hlnj5lZeD+nkkwbNBZ08QOFoF7fPoaM52PJoNxmkOTP2SpYvIaM+lZnIyMmhmAwnK6LcWnga+jEttIpU6XnVOMlMmbazrWQlj6pjtllPh0B1biGuOpreJjUjVHZNw/O/626+Unz70cBQcB7imyT4FLLyRxWZc52AfTED2ye4UBj7XOuvayEDWyCjn8qTEOjgYfidq78jkmMky4HYY22IXQTJlsFbxIYue2TcT0b1LFy/Ofh88k+OuhnmFiBmkCUgt9pfF4rvYV86nQSLHUvt8GFRKZwEx1GSzc460P6h5ZX3cEMGqxVp4P9EdBoxtvpj9ss5FDWvYSeyfkcj/04zz58+8WLZin33oxhvLldeY4UgIe9VPVR9FkKUlp+r8R8CvQVfUdWqf3/aZ7bP5eBhlriyGBkUdsxmkjRs2B7nPfmhybfing2VATSrmsQSkJxLttzdIECfoeKuHOKOnsO02Um+0DXSFkKqwXWPAHoi+0jH3QL5X44MV7q5dlzYEgWrO/J/96afLjPkLyte+djdwJu6NvB9L0HECOnYGOnMGBeQG5Q3K9QK5PwBz40gCDJ7RZ3/1GzIcB2N/OH86HVUm1REFaUl1ONhPy2ZNLH/yT79Q7rj/5+V1HA7txjE4OgsXLS3zyXzqcGhf9VmLfJI+D9lx+vpHgzqL1Pcb0Wm8fdGA5zXRjPbFQsA1FwkhqZNRBY8/h2RKbnGvceLwvtK7eUNZSaTmKPClqy+/vCy96Pzo5WBXXovBTZ+dZgJthBeuuvfV22RCbMbiwdW4CwS6mEJxfzopzcZz4Br5FnabUj1IkfAxOLoXfOiGMmLehWX/2lXlxbv/rhwgeroNKI0sV1LrWng2cyKwBCIvB/i8PS+MIs4najITHnxZsKbNnhlFeUK1NNi9l0XDRqE1DhWxZjcUiNEZmE1pfcAu0uATMIazR0butkjr85/F7/4xspA0p8lgk439Mmoczhx/C8GqhriZEV9+z7nVKLTbsSm01TTA89nsFjuUSM8JhBFJjzIE5+YYPwgDGUm2ZDKb2AK1jGJkkXr/zZIGXBZK5TgskMfBc51d/0agpluYDqJsQ0/+9BflNxipC+bPALa0uGwkfXrTZz8N9zcfYy1lKAplHNfPKLkUw0Hv10SFfL4akenStKYRVxkX/Ewa0jmnzo9Kx4Kql158uRw80lt6esAlI9y3U0A5BkY051IhWhvuCRNIwZnGaODuueB0oglmFCzQdB1nEq33uYWg5dCNqqeCqhmbirnNqH+OJ16No1CjaBEF1w1vsNc1y2TU3exC9mZwiruMSLHHxPbGHuqyXVWHISEW3iqdoWT+Suy0r6oUYv40CCKClgKwrkX9OyhV+YwO8pNP/qY8A9RhEQw2cqVfd92HIgv0U+gY99HfRuPC8+c5mAiM6hIaSn6SDuPjUHxmQmLv8JzWAs3BGPhnf/Flir5/EXApnRXrZvaQmbIGZvGSnvL5z99a1r6+KmqWjGKeIQOyZPaUsgE2k1deMrNirUKOu1O3Ec+SRlvURLgb+YfnOhp0MR+V4S6/60N36X/7ME+xLkZwVRx17mLOalYtjIe8R2CtA5frimTqX6UZjlAnK5JboL66CjOzIBGciXvmmMcDp/roDdfBwb6f7MbYcpZ6NR0Ob6kDMVQjETyvDod/RvFzKoKq4ZqIrtuu0QX9FXFO0D/c4Wg/10BGe1uevJOz8m4Gf8x1y3PT4WjPZ12n+t7bORTt99sO0O8ytpSJzR7o6MAmw+sebFy/HEsuQBZr5s+pK9MpDvlnnVDs29zPRljFwsenyUiKu9r4zNNBi2vWL64a14q8XDq2eroGbOLccv75eRRO/+Jpo8unPn5t+fnTr5dvPvwUZB92xc4Mh9l76c9H80c68EUwOtk8dxzOxySy48Mwhn8IS5V9OCwaV5/VQEbclzHEXo9AVLe7fcdgDDmTMB7Pkk5/BE18ZmZkBDUiPZdeWq77+Cfc1JGJdFzBCIlcuP/+B8h0PEc9p6xLBOcICPp9a8UqRX00LOxZFIHB8RQCTyNYmN3PCVghkwxMRc+Qxn4Je0LroQmUVvmovNWor/o2FqR5ud4R/2xOmLUN0aHcdbOwmLXSMJ9Go9m7/vZr5VE7pfMMgpySeMYAW2a0cgsLKZ1cFi5cELopPhvBK02ezEA3NilhGql/1bdknePv/L6ZppWrVpXXVr3GmpIpwFg/CBWvamYqdKn/iDq4mRjIfk74d3QI10EMxwBbTJId9sluamt/9vSvo7GjUDkbKBrcnIAO/336IBlUPUdTOANGSdVr5kDkBWuifA2oUQbDRAoEzM4gXEDECdJGpledBpQ7si9k1sicHeH+zwFt381aXk9H+Pe+7/3UTTAm9wxXrNSzjjXcRuUp9+vv+L/TGe4PpeqeG538hOm7zOm8JQubdlVmnHCUXDMm3OfQWU2bIZs5p72jzcGYOBsbyZBsAVY9omHUij5cyoLmHikVMmjVkYk1gMpnapDV54/+b8zCl/7kE2Qy5pY7vvnj6DIulGsc2f8J1G7MmrcAe2RuzKm1yPt2meFYiwMsbP9oeeE3zwHHBVKFHSi8PrMqTbCys7PTLogAHc/8nqVzyx//41vKnff9tLy4gb5l6hmCiELV54H0mMi9Xb+kjG/0X05qH9k8kMMRaxdjaDyuxuaIoMQLL7xU93tGrzV84rOVHrLJbjjYZvB9hKgLEYI3H3CobCxc8eQJirW3bChHdm4rb776CkJtTLno4gvKsvMWhWEZC2LNhr5EiIUUxlE8ywY4xGGwE+UIcK0ng0HBIp/0iI+EEZhKW+iUG340xtIaNsJqIDXzL3xPmbJgadm+5vUymOKy9es2odDBtwkdMlrDvabjxY6AyeMwNGPHOSAKqxMIF52g6RhKF9DZcwFQh5FEiI6Cj3PjyRakoSxFqgat0d1oFhgGobUFp2KjHsVBmYR3qlPheP1bZ0FDdzwGQ40mD0N4HeRZ3IB6vr6voxGsSTxfROZ5X4GnRxwb1eLwWCFwnVAhmrLtheVmL813Xn3z9TKI8Y0iTT6Yvw9xqEfRDXQCON3jODca/pluVtBldNfD0o5wiz9NmE82MjIKXw0010g8uQfR7yk4rfv4f/7z/13W0MRpIl1fZxMRnwe16UdvvQUYGMqJ+Uxmhu5+0rnSIatQqWqYu38UPgquNizMtckxqbQ1NCtrioXf8JpjpFl8aDG937djaGDuUV7ziC6pgLbDNjWXOg9Zp6JJWzgJKTQ12lNxKuhPBybY9bJQy+ZUMo3oLOzftzvYy2rWKaFL3Sh65/A1ArOe9WqwpF7LDEYYTRZA8l/FZdfOs46929E+Deu8Vxo6XUHmSU4jIDNmmYGLcbC+yTnf4K8bQRGOjXMY9+8c/YhoSVt7990/YO/C0DZsVLnxpo8AM1tcHnn44YDwTJ6eWSCF9V46nEobbdHgv/lX/wro5NyyZt3q8gxc+kbjHrjv/vK+y68o/+4v/235P+jN8fzzL8T5MbNhzYX9aT5w3QfKdR/6YPnmHbclRSjjH3KKQlC62P7w+w+i7MhsyOBmZiDqX1IuhcEWGQJnI2J3mS5vCqyjuVcTKVPyhcKQh75xBFM5pWMfpl4YghnFrXS2FZYRE9hYH3Gdxs6vcPGYb89/M66s7XhrpiPkrzJOgS/bG/8+TnbjwmWLy0XLl0bgYxhp9DM6HLpAXOYMn3VPC6UabUdoHA67jaeh0nU4Yl4aGVr33FuM6kZ6v5PSrt9t/92O6MczNHumvzE/0Hd/2/f6j7V9H39+J4ejv7MRy9UyIOv5HNAJawbY/l3/79aMbn2WUJoD3KP9rNXhqNfKgnDPcYUhZ/DCvacMzZ4QTq5Z5LNl43PPlleDFndHx1hO+yEdkzjD7v+YKOQWvxyNw7Bk5rjyBx+7tjz93Boilz8rR1irYEW0z4F1jsJ6idJbU7UISNVsIKgTMdonjwc+we/v+/odZfumDWGQ1iZ7QT3eGOxhyAczYoWGNjS/jQ5J+wFjQ4KG0IkJZRLyOARdu4SM6Yd+/w/CoXbs6jYdDuWfVKWbqbPbDYxMohdlrOtiVt9gojJ4KoyXvlfr206iuyt0N3pSBNSxCVI1wQDFQNC7ms2MLHJCS9XbZmolpenvAIfOY3zZl0Gcf+qxmGv+mk70dzzG+V1fuR2H45FAPowMmdQN6oQM1/FCfplhMkjjH59HxkuN96gfC4QB9gvn2jqccEx5XxSF2QHh369j02yGmcgstf1MhlG/KdnJvj370XX7y7KFi8o11LIYHBSZYeAl1kFHQGgz99CGeuHVl8r23t3IEDLJ/F7Y8EjGsWPzljBkbSp88fnLynsuPC8y0mdIsXrcDRLFikamA/g23xlGtsRrCDk+Sg3ROBErzJk2kIsewTcDSDhItBQrr2GDbUYvX4dOee+VV1L8DhufxnFzLkK/xcau5m3KGt+PTE0/Q7e/LHo7h0O95h6xf4XdxkUuaGMJsfbaEdS1Ioa1EiqnfVezed4/szbpFIrQGYR9twnnb9vG9VFwng62dVicBZ3IOMipUxKCljq2LVcSiuivkhhmBPvqj/8RLGvnLSu3f+u+MhJbdgL1uWOwISfOAkUwl0D4rDlx5oUmC6k6tIH7D01n+plfPVX2gcLZ00CqAg7X2OM1KFoJa83SuJ8Xz5xYvvzFW8v3H3+mPLN+F/KDzA73nL2wp8wlEDEJ22dYx+FopFuzNgPJ6458bGRv5zOpnDrrFw5HH+URTCv56i+Iq8MR0e8Qko2S9rDViXUBuMGpE0fKXij2Th6CW5vo3UYKuKdDx3fNtR+IdNUQ6Mi0JBJLnXjsc+LwrNNgkal+iOieRoSrcpBrnDpyLDtIi0eVk5+JM/XrEtuB/Ami7OLzRg0nss2kT5k+EUqxmWXLtp2kp/dm4V7jqEwaNzqE9Cksh4NcNzDTPjP/Fz0M+EE6teVAwS78wJXQ1A4vvVs2l14o+oymzCT9JQbQKIJbSr7yoPxkvDsRmm5UI+1hxDZwoiiKZ7Q6IG76g4cPEqGf2kB9sv+HjFmRcsW5ivoHNrVRKuE/vsIhEzajYA3jJiNPUtsqFFQW6zZuKr02GGLjjhw3qRzjmY7zfEPB6Y2gKNXOtW7eKLJrNkicDQ9Ws6Z5wLv0ocm6JHNYQnE0BD3IFguvhzL2tq/ehgDMLp6f/8KtFIZdTWEWHYJbgsKIsM1+AlbC8h9l3n0WGzcFHV51SjSwG8Mtn685tE2moGPAOyI2mwVoZn2EShkR85HmkIYUVraGyLnRmgug4tN5sNfGKrpfz50zJ5wPj2YtznMDSIs8FuHpWpzivkcYoxjOg1z3KIa0qWvTyDqLgddtoG81+ue9Q882UdGIkDZCta5nSqCMcFa70Tmp0VR/rXFeX9WI7Rzq5mxG1DGUYFJT1wxLROf9TJwMYbHdwtkquPs4LQxiAkbt979/dzhaGhkqvI+At1WYyoY2beYM6oTGosxUNqxhk5WR8esiqXBpJOY1f/XrX6AgV5fnnn46ZMQNN1wfzCBe14eNbBd7aSbFcDf93k1RjL+GDIoQC+Nbcyfh0PDZRx57ijWd0Bhi6WT4f01suaPca/1F1AU1ezfrXVIhprfgeuQ3I5DCnPmKaG3jeIZU5H9JXZkCMubKvZeXyFdj56ez3P1FGDoaOY2hldh7Ph/7oAtT7cBp+PxJgiEf+/AHI/Bxyv5DZCLPIOTPNgJQZzwAACAASURBVPUZQkxG2NGc/WfnVzMcQc0dRZPVWexmYLqVJSnH+r5yrPGtZtgDGdoDKZO2QfZOyiauH45X3yhY/5H0d1re7ZrbMKo6099cv44p79V5slzrltLrrGPzvfZY3ulZ6+c6ENLmmk1C7S1OTXuDZPax2XfuI+Vos5+qUVodDjN9fjS3NzqNZl4byHC89sJvyjYMC89yJ9BSMxxxsnN/m/GWqnUEBs+FCyaXm2+9qaxfvbv8X3/zHShIjwa1u9HoIKOwaBz9OVmWKgg0ZgPFmQxOfSL9EYTnPPDNO8t2DJneoxibodfScfZPNDVTLgdLUUaM63OGA1wdDJ7DgJLwoGoEGmAw9rEMQ/NDQKow/5PFiPc1/nWKMtAE3j56SmU9hy+Dbkake+nULTRTOSKjpGcqgkY6Xk12WZ2hgd0JoMX4m2afXK8art5TZycY8ZpeOnXv5vFIvdc1mngTmaXMF5Zmf4YZOB3f+G9fLQ8RWBEmbWgnYLWMyzmK89/ALNXfy3p6IigzgiDqWM6zLJoarLJhmmnQYLW+VNsiioxdW4zAn/3yifIG0XTnVMiPnpr9H86n/tQ1UNbdd+9PkL8Xl2vefxm9MaYnioOx+Lcy4Qg23UOPPVZ2AsUZDpOfetLaARnODhI8nYtRe/DgsfLsc6+WhUTSP3/Lp9B/ohu0P5BLdYPyjAaxLCjXhhmF81rPh/NV+2sZdZeOObqr2ZwSh+yJp56jp9fGcj3Ml5fQj+XkcfaHzF4tKHI4tC351HYiYs+F/Mq9316vGmTznNRgrp8PtkP2/h6gRuvWrAvCGINhNmEUQVNrWsOejczViMgsLFy4MArnDZR6xwiWhgPBP9Ff23AAd2ELJp2+S5UZvcyqp+wL29isWMfh6EqIPM/5LC7ocJyyf4LDsQRb87Y7flRGYDeOx/gXUjUZhshZ8xYCqaJoHPvRpoT7yXweITBgHxH32PNPQTABTE6a5SATiA7vqeNqdsYAZKgjnWn01LzJo8u/+LMvlHt++VJ5avVWbGHQRKMnRHZjPrLBruNDJLFoKz9lbZyprnyrWqhqwrfI/sbhqOvVcTiqsROQpkaZhUETkYI8gG2HIxRnTHYmkGoNh8fVn89A0XeECM1RajlsKndw5+6ybdN6DOxJYPjeF8xVpy2Y5vBFITYXk74tBI0WG2k4F1kBo+gzMhDFaHrtCkM866BrVTgx5uNsoJegp335pVdhwJkDQ87uMo1u2XMpDF67fl00hXNygjHGQ8sBnohhqcA6cJjOk9IAetgjZawxTXpT+BH/thHL4svfU5a896IQVCdgLxi6Byo87ik1rlmNE2AvFZx+3zqVUBTMkdhHWYeMMtn85zDRm+h6LosUn6uN+TSaLWzywHi9KDBkHBrQ1iQ4L0eIJHj4K77Uua91FyG88eaNQAeFHgrkzfVry7pNm+lvQKMiMg+nzRa58egsO3EKNGtENMzGnDpjAVcsZhhgNogK5iPGL74xXx6kNPgSPpK0eE6qlLEqqL02oMJJE4+fxfEZWcpDqRHtuBILmTzlsi5QKBwNdpzz/FxsYrMc1Ts2ydso3oBjiXePIkEjT7nlIxLB38H4YWYIoTxq1HiEzO4oKrT3vMJmNo7GK+CFTcmfj5G8cuVrqbQjZe5AM6rhS4djDJh5O2avhQZv6aLF4diYCThAejpSskb/NCgbXLVzcyx6xnQzgxHZDkPWh0sREGcnHKh8uS+j26tUvewVBaCfynqOyo5UDejswdKNqGUWynPTYayKbFgWMaZAzaK+Whujck+BnhAfC5G/9a1vR+ZhFPtw3bp15UbwtmMlI3Auyaa51yPKak0Ffw8l4qPSOQTLx1xqYN5/xaXlnnt+WDZSO7MamNRKMpvT2XeemRqplFHHtZ/F2RwPQYPZKBW/CpKK0XIZGdBH73uo7Nh9uCnudCvkHqqCLgMduVGCtz6YU5KGs+Knm6nuPG9Q3jZGYFLkJja6QkLCYYmARBoa4djH/FWR2ixUrErC4yorTDoAXWjT6WZe48yoIOO8eH6S0ti1iH0MpPNmaMP36yQj7M8agZWuUbnrmpHtGM2863CMt9EZwQI7J7cDRK5HHeNbHY62p9Qdf9MLrPNGHwUy0PO2DPh3i27VaPi7ORHd0fQNbLXfrz+3HY6Bft/HOGw+0HeO8s3+73XGGDps4Fd7z8U1mu3QvlZ/Byfy9dXo8IxHhqDrxIazoUPMXYMut3GOB0k9aoaDLOEbLz9bNm7Z1NSPaeCnPKiGinor+kFw/nrJbo9GqV22ZEa58bMfpr/S4fJX/+WOshMSgmFEbKMnFfVNQqrGcobNcFjDMRfjYhJQ0klQrFvrcd8dX6dx4GpYpIDraDTrnIce6MJ9B4okt89mnA5FkdlbnQqez8CDcKHzIPj4EJAqMxwWQDknXXhcOo4121thpxqJ9ovaB3y4F0jnQfRnwl1g4ApYlk6KRC8Tg+zF3lbK/zr/p4QINVkD56xePwroravQIWsyw7kDwoqPrEitlYru5QxuJLA1I/uiFKaTBf72V+8oDz3wk5hf+3JZlK0cD4r9Wm8QTuEg6tWmkvG9NFAUMhU59qiLDEhYUsRalByogpCtQ6jT3FieePqXnHv7b6UxbeH61dTCHDq4j4L5JUHR/tKLbxLgeSmCFx+9/pqwfbQBoj4W2fvUqyvKyvVr+JmsCimSkeNGIpcnl110rJ45fQrEIFPLpZdeWW6/7Xtl9atrgeV9rCy/cFHUWVTilcHIKrP/6gmL982YWaPhc9pKIPpzMHVmZGtz4RPOOwE8XYQXVrxetmH/3PSJm6O5XGTK2NPHJetp5l99L/yrXV9TDdj+MMq659qnNjIR2p6MKRxK9oUENiteXlEeodN4ZBYaXWyw2EBkUNWGLWvA10qcEsXiC3t6go1BWzMcWK0L9zP2ym5YG3dH7Wi1bZL62Lo87baAETYB+f5yJfdl6n11iGs9DKfsDz97XbkYuuCvUjQ+hHEYABwLFG/ynFllxiyKxnE4ZIk82nE4NnIBGxqfK688R+YKKP9OamQ8fGr0GlSrMq5mOOK33HcuDsdf/Onny31PvVp+vWpzwLPUL/OXLA2nQ7kwlOBXsLg3OiGy/43DUee987tmLvq/nxGLlu7sQKoaDa3x1P/VgY40QttNUGlx/azTHrUf/q1jEkr7ZDlEs5UjTMRZjHEfcj8/79i2KfBiNlGZCt/wBCLkwzBwQrh5SEMKsQHEIxKhUSoFXEKDxAiAm4rDfQIDXUHu78XBu9B2If3Ot+4qM6fOQkARFePQzgT2ZNfygwgrsXnRtMwoD7SzEzDOrf/Y14sR5EbtPHvWMpj1MONylnSjTs8IDM95QCDOw7CaMm8G0K6DpXcDzZn2HsAYy4h0YBeDKg6a1YC55AEMxirxgjpL3MsDG43r+E4tOPb70eGa9w8wfj+nw+Xf04kIV3Ygr5cRhlENvCdXrEKPPLDWVgy1Kp4dI73iBthH9nOtsTHfE8GC4qdh+IySgYF7nubwn8UhUThGIaCHlnUS42lhUkJYKkRHBSrsp3FBIwicRqDPnE5qRmqiMRr/9rmCUpXfr6ej9OGDB6LA6X1XX1V6cQTElGZVU+4jU8O1yFwIWEYMQmuHkqrCZajpNL/j/gkHLNk9XMrEHktkdoYDBMsDz7Bp08aAoqlsjFxs3bYlahUWkBF5ExrY5C/IcUQ9S6M4IoMAJtqM1A4caedGYSb8aivRDin2wvDUCWoiW5GpaoqT00hu1QOk5RD3iv3QREvS4XXcwtcSZlejtI6pBgHq+3EN7teJOobzEwsSwqc6fX7GuclIZUbv/Y4KUgdzF6QKMne4TtdQ1PcgNRhf/JM/CWfjDOsyEuGtEozie+c5KHdxOKgVGoVRs5c9tmTRAuBXD4UTd5jImdTT0kjqfLpXg/KZqJ3KdxTZxYmwYkhLnGnzoWXWxFH0ERgJnOp++k7IKpf7KBlcKoyjGz2vFJw1k2E2MOVSQgWrwZTrkPMaXW2ZW5WL58T7VyM5lARTV7OKoWwiAJNOdjW2wulWlzbBGZ3lnPDch57rGqSpxn3uKVVvOoAq6OUL5wJfkPKTAkKyOWeF+Fkw7p6g5mQ4Gclx1m3gHNv0bzjzzEPkYe+88gxGdLDRbqEEskJwQIcp8Dx+JxyjfLWN5vpeVSZt4/q3dSTq52ogq33N/vdqOzx1DuuYHGO7D0f9bh17vf7bORjt8bZrMWI1qnP1Ng5HPZt9nItOSK9xUhRJLXclo9rdjFYE6lo6taM7PbPs07bDgUWYDgfZwTdXPF82bN4YkJWomQjFnz1dItDCdRcSTFOGWfw6gQz85Uunlxs/dV3ZueN4+av/+q2ymYyze0bIj5F8Mwc6KBJsLMLhWACEYxLNxSaMnUjme0S5/xvfKOtWrcThSCr0lBN5ltp7pP/+cB47e8U9FzDcbuxTI10DYRmwnw/icNBRoyP76non/CSpww3SWXi8ccPG8tjPHic6vRYa897Mbhi1V48yL8NxsjSslZMT0GPvvexSAkrzsvGqY2rkR4y9OcNmEmrPJDPX1q2FgashqMzQuAxnw9LxjKZb2O6pkw7XAJfIh5k4HHd95evl8UceC8iUz+v6VPkcBjLzp3Ph6xjEJCOQnRfTZXseFKd2865j7Ng2IvBjjZOu/pFfPILO7g375SiRdbP59lFZjDE8mQLfHTgMlxMILYPG0Xj1P5UeouFf/pMvAFslmAe9+XDGYDPVe372SOkNSDZRe2TNjDnTCfgSgDx9FBvrYPnMZ24iqDmzPPzQU+UbX/t2ef/l7ysfoTO4MLcROBghO1nD0MdN8zkzYi6iRnv0kjHwoThRN0uqwXMEnfk56kZpU/D4k1C3Emj6xC23lLmgQ06B4HBPB0Kl0Ucxd7yZ1MJNL5NGF3cEVeuHgeRGXIsxWMSuo/gkFNOPPvxIBJYrk9YhiIPUYeq6To+syEJCWML8qhft8TWPuptqC6kYdEow5igV2FL2bNsaAYNql5itqpDeCCg2srj2cOl7ZlJ/5N4n6IDDcevvv7+8BwjyV+/6MVmwsWUCBetjgBFOYa9Mmz2vTKemdATzaYB4HxmOgwQEh0CLq2P8Gg7HDhzznZCxVFSDzkxzg/irIUnOfiw8nw7HP/3Cp8qjz60qv1y5hXVWx48rC8hu6HRM1uFodRqPM9Q47u3z/js7HBaNV8Eaitchh81f8xkpmGNxwzvLSfbnNIzy54BYpVQKITUEbPmJ3v1lP/jA0xhmHhZpRQ8yMTu2bo4it6V0150BVMPrOKHD8I6tszgbQiWLe73maaLsHjrpaVW4HkY7ioo/NLIQ3ZW5tjCrFyh4/cXjP8OgGIMCHwIUZGYwvWynMZ9Gv9ERWXHmcr+pHFrTa4fw5N34GrkVKhKbX0OQjTpUNhm+Ixwk9fhgmrHMLIs47AtJSw9j3g4CLcH9DK5101niHh283uYRqW651lTSsGYBLEQ2E+FnjLRIgSpzQm3IZwZE+jQlmJtXh6qPcGqEY8UXehcNKQuiFb7HycCI41OQKezFV47FoNlDHcs6CvnF3kvzO4T3T2mUDhkJPhzcPkVDCo4oLueZjjDvwfgTewLDFOPSg6fQD+MzIvEUhYVTlAaMBmKNRlRFFZ2So8P52bKL7MDGDWvLR3/v98pjP/1ZmQ3byIKFC3l+Mi0IrzAKlFtcP5Se/7YraONdVwaOdGQ0RtOwcs9q6EURuMa9T9LsVe1vsxWm281szMW5WLXqjcBzXkrUaRddYK092rF1a+BoO7jHMMgSsub8Wveio2HdzSIO5qsY1hdecCGQoDUUzMO+BDxIjm0bYMa54EmqY/R2hpHjTocjscRpJGd0sDoFne+m5uz8rmsIpZETxfCNEaVirXzmlaYw4RCZLYqdaUSff48ni7Ny5Rvl8Ucfi2L566+/PgrnTd9ef+NNkR5Xie/csq688cJz5RDwvg9/6lZo/OZxT9lm6NSKMt0DZfMD9/6obFi7hsufiSymZ+0AcMhQ3qzNRLIac4naTMbxnTN3TtmAA6gjNJp7XH7+wvLU4z8va9bugNEKheH8uxkUno1jFfVEIagTVhj1YyG98+fMVGT2Jt53XyAfoqNvZECsCcnO7NZuBbQjBF5GnTy/0ibrtA1jrb2ORl86HnHjjjap0Z5kK8uodWDefVre6PwXxmIT5W4i2zabuvnD12YPGPJFg6DDPcf6nW6eT4U+grqkcUS6xtjsjzUa4h5syeUcUOM8/A4OR7dMNa+QYrvrMA303m/raNTvvp3D0b5P+zN1DNVgq/8Oh2Mf0Myqg5px9neWBnI42mNpR0j73yN0VixtNZJzPmpgoztL3XnqjLePu9HMZVd15nUa5d81rCJ2Fg5HGCmsdUbh0+HY8PRvyobXV5S1wJtOAD2xSVng980qx/4Bhkq2QsNzEwQdNsGbPAbYzoxR5WM3X0fH8WPlP952d9lMEKHSgWYNhw7HSM7gxLJ0+QXhcMjSKF58GA7Lfd/4etkA7PRAUMJn9qFtZLTXrsqq6tRXhz73Y5zQjj3g+R1G8fDSKy4v13z099nnIwLSW/duzmXOnUah+u+ZZ54tXyODsJfMRi1WHobNkE4EkB508UkMWG2AaETHnEykmPzK919VZlKDqcyztvMsxq7PEbLROUdOORfqSR2OKRTH+nNHZ6n3QTuk3msYCjWotXfCxiF4xfdmosu//dWvl0ceeCTW5wwBgtrkth5R5Wytz1y27DwaLk5FzoFC4BxbP9FmaRTudpog7WDEjHvi+Llj5Y11K8tRDNyDNE21yeFB4OkGcM6j4N96hEVLFqFHb6DH1O7y7//yP5eD+w6VP//TP8K2AvKKoTICZrDBw86Vp157Aaj1cYKs02kBsAtK3U2gP6YSLJuFvIfoZcncYEXauqW3/Nf/92tlyvip5eaPfqSpx8hzMZjxStBTIcQBsFZWIRdP4ZhoC2StZ9Ybhh1AsPUMUfgT9Ep7ft36cpAsyS2f+xwMY8DRkb2NMstsFWOu569mlmNNdOCbs9kJ4jTntE8goDmvySgJQQJz/CyZQmtsNMrr9YVDW8sU/U8CyYLthh2gI+n13X8Bhcf+sAlzoksM6HAN9wY6sZfg2l6IT3zYaOaIbWQz2zzHGRiLPd2Sq10Z0vE0muuy53HKPnvDZeWyy68sX/v+QxAsjIGpim7jOB1TYKmaDBRvBrT/OhxH2Nc20D5EU90hg2WIO1NWPP0cMP69ZQvQ08HoNfVsf3kd2W91lOuG+zx9/LDy5X/y6fLzF15Ph4NAxEgCsXYZ78G28b6DgU/76shpn8dz0ZKTAwWl+nyn9dmYk8pS1Z2QittvxEEoyxTEbq6O4A4Dp4k8x0OoiMP0i2xDpFERCLtgUTqB8RLylAWRaeoYtQu9dBa1MGkacKUeIjWmGAfjUEzmEIzWu8XYNcqgsR3ZAIxpm+2FQS1kxXSq9HYKElkf2GgndULY5FuIjLxEMzEp5Abxb71y+yY44z6KhrQGwQxayCtQbaZSjbqK72xmOqKyvqKhHM9s8bibWgdII8b3ey5YXpZiuFovchimrEOkOY8RJTJlOgxYxGm8eeFQge/GeKmQHQ9apWoLqBGfF0JVYR71QBlBTgYFjel4jBBkfl9Dvhb4iUn0385LhVrVw+u1FLBh+HOwtuMlr96IEMDwGcehOkc09WTQMsIpTvRmCP8+w0GKhos8twXY2qndCHzWYQTevymsqvPr5zS2KtVvjZSJVbfb++tvvN4YcaVcfPHFMV5hKHb59mXk2PkIR9e9lWclwMrh3NooKtYy/2TkMnZodxs3h71+xpRi1NMY/eEZ7XOyB9yjGNqexYuATK0NZ8GmdRV25LNWBigvXGE2Ps8p5kS41THoiCejSA6AMXaN7Oa+ezesDxb6YwhkRLI71pyLnLfoIts4ANXAqcZQQHaiFqFlvcTh11mw1wdKpSmCrAdcA6b7fY3gVM5B7WfzzCbV7OdTMOZY3IO/+PmvaPC3qUyBZnk+ztOf/umflpdWrCibcMKuvvpqMoqHy+M/uKu88NNHwhmYMr+n3PyFPy+T5ixCiVPXgSHDRi+3/fVfl81EXKXZlL7yAOdhM07u+RSfX0ihqpkN11snfA/1UCcJTIxgXWdSHLmEs3/XN76LMwDjWhOFDywuZ1zBakFiJDV1PlnqyCRFBikb8EUdTOMkVsyvzxrZtnD+eTEPx08CTeTHUUKWjEDyuxOcUffFFIwWHXSdamt5dM4PU8cjBbROVMfh4DvJhpPGUjpH+Y+aiavGWNZC6eiw5p5fzgAnq3wCONUhsxsSSdg5PLIbmpMGC4A+sEfHkVYXdqrD4e+rc93e6HXv/7aQqv4ORzUe+16zi9Pt/77/rvtsIEN/IOek/3v9o5N9Dm7s8+79a9F4+71OtqnjcPa9QvuzXRkx8DMN5HDU81Gv2r5ffS+DCu38Rv6mGpydoEEjl+oZdye2HQ5t74iWkuGQTW3Tc8+QaXi5bFKPYMzJFhMhAjMbUugiEOcRzTZQsHHrjsgkjiNCecmCSeX3KBpft+FA+S8Un+4A6qhxlfAkGr1KQMCfKWQ4llxwQWC1x1HPMZFA0zAyHPfecXvZSCDmODAYs3v5MJndyxqorlPakavs+1zbRAXkXsyARn1+n3XYyCFRw3H1TR+jiBmd3LCmdVctWZDMzD9Nhudv/ua/Eww8RjaBIBjnbs/uHUS+0ZcE6saMJcDBM6mLrRdwXoR2OryxnKX3vve9Aa+K4GJT5xh7nP+0JarDIQxLdkLhntHALnpEZX1U3TOhi5szHf1OkFVjsVMmcjbv+fb3y8P3PxiN4gYRqfC/mk1NNZ0QKY3WRQQmZTXqlYqd6ZH9Ut0atYohN3jPGlB+njl1fFl8/mzsIRgyzw0rrwJHegV4qlmGeXPnRyPFpUvP4+9DQG/GwAY5tPz4hw+X3Tif76FJnZmNCTTcW9QzrVzyXshzDkODO2w0tsWx8txvni970VXjCLyZ8bL31P59e2KeTxw7Vx7+yU/57oQybVL2E6vndjD7qEbPI3AjlI21sHbW7T0NtsjjQOf3E1ySst6AsNm38RNGl2mQEryBHH2NjN3n//AfQ94yP5oexq5hDiILyJ9qq3jPcBy0L2XDUhc6t0LbWoGRWpNTA3NCc7V7TpCRep3+a/f9+McB3UrGR3tFJaW9+m7blq3Uec4J4p9nn3km9qwohdT52EA8v2PSYR9Pdlk4bLDCueew0Q7YI8cAnnOhvDZbaV+cJggfR4c/fbV311avWXntnqHQ+d/6kcvL5bB3fe17DxJYJ9CE3B/L/tTwnzSTcbLuBv6OgOw5QC3O4Y3rNIEDOrXy2RfLHjL1azdvT7bXVh12PV9th8Pk4xSaf/yLL36u/PLl1eXnr26MDOdIskJzF/TQFHRZmQqsbDD71fPfx+GIoFqVA9Ue6RuI8Z79g0kdmdnf4UhWoqbwJSZNTd0Yci1vJbBgjdGiQAmHorGGM/LIv5mM3t3byu7168uIKCxLJNlpIvAnaaAic4BpRqnm7IMxFKPFiKcq9+ILl8dkm7kYZL0DG1tDI7Cf/scYreEwin9MI5KxRJEQf4xQOubtQF1efOHl8tqrK4ESJotPmh1CbqCLjWgHxm7YCYmRrBEJhZDORDYSA67FAdLg8PoKsSOM30kVkjUEY8Si5wlzZ5Zll72nzDuvB37942UH9ROniE4MF4rEZ42MZ9FoGnvBvMU4hHkFw5JZHLuUNo6dUCsL2P2cY9GhsHAufmY+PDhmR3zVzuL+bDS6wgfq35UZyeyK/UWipwdj2A3z0gYMwv0Y2/KeD1boUeNx8gzPDuxMijY33nHZwHTMuH40BmwMwkhvCx1ragaywCr3T8Cw+Fzt9ZGwo4yMHCNCpZCvBn1EL1jfrMXIIq1RRiIslGKO7b5pvYdz5QGve9T1MQJd56waBvW565qehN6vNs7y86lYWFfGUZ23oDRU9ITRmq9qJDhmqQqrA3AOpX8CJ0zFqVNpRERO+PXr10UEajfR/gkUw2+mZ4rr14aA1LF3o/Od23WUdPvAth0WBV+NpLQhWl5TdpKsMcqMWPxhT0URo7U7jaCogjojRjmXDz34SGQFT+AYf+hDH4qGWu+76v3l+3ffHY7Z+4ArPPUg2YuXn6fh4jaaA9Fv5VP/pMxdfqWFM0GrOR7hrMPx+soV5T2wvNnw60AEG86Vmz5yA2cYqufgfteYGURmiYAASnQ06y4z1eY31pTnn30lovqezxBckc5PGljFjwWLlQEmFytZTHK/pVcR2ZTG6guX1f+58YyMou2XX3xhuZTGhCPIzG0BjzscZbsLxpcXaeJ1ojnjwSZDgaX1KTl3TR1JGFherytk6/pUGeK/q8OjrKp4Ws+D+87AyLw5M8qlsPYdOQIOl8jS2YBRIFUjEktEVgpTjKcxNCzVwTPbIZ1o7snufslJUl0m01818kzV9/O/O18KaR5iveugD+QktM9A/fm3+c47ORwDOSjxCK2x1H/Xz7YhVZ3z1+/z7Rmp1+p/r3f7d527dMT7TnL/8XV+n7ZiR1bE+w2cqH5HRFH7mlHz2A9S5TW6NRzPlNUrXiibgXsep5eRBlDYzcpO9qewmhkwNtn/YdWajQQ9DtP5elg5f+aoctXly4h0ni1f+/ETZet+oL4yK2pk49DaTVw48xQoXZdhmM4lCDB20lQi35MpJh5Z7rn99rKJgtgj1kY2Dl/04uCZ6hlrz21bpvWd80RJ1N8bVBkB5Ljn0veUaz96M7BB8P/oTL9Tm/D5cKPY4y+99HK5A8dHPWfgadzIicA1t2NkbSwL588qo8aMB5EAiyWBHmsCRUJIeW7Nmw6VdQEyPp2//PxoYGrdga+arQlIlZl5ZPI0GAc1OqOxW1N/kY50fkd9W+nt7WWhLWfQzCzRJIyze7/zg/LYAw8HuxPg6D8F+wAAIABJREFUlsjUZu0LRiTXCxixdZ0GKs3ec66H82cC3+1ZsCAQDuon72Gg0TUYzzMNOXusXPiehWUqNPMnyHo98cSTZdXrb5YpFHm/Dr2ssmkGyA1rCYWvnTw9uKx8ZXVZwHuX4IhoY82aMYmO8kPKFe9bXnpPEcEHRr1998Hyzdu/XWbyzPtxOvYDU1OuKffHMPdnjp0hO70BEpALguZceJH70qaAI6Hd1xaprJmDaW8wGsfPjIlMldbjiXQwsDqVAJwboBeEy2SIggadOFMeePKpsgO59+nP3lrm8+zW2kQhditGWCHU9YxHrap1vc1ZrM5c1elVX/t5nQ37Qvnexk1byt/+t78p20DXCLmrL6+ng+VnViDrzWSY8YjaxgYyFY4PMn7iROrmsH/8jteu+58NVU5jKxlY1gGKDEc4HF3ER9b0pVyosiGZN7PGUrkcjom2MOdrKHryU9deVN5/zQfLbX/fOBzSoONwTMWmmAhD1VyyQsqBaKCLg7gfopVhw92Tg8uq51+CqfRIWcnaifIIVrzmzrUcolKm511LmYwq+Ysv3lKeW7O1PPI8TQTRNyN5zjkLe8qicDhsNIhOagnW0KUt2Vj1Xn87xK+0bai4RNXLtYajKzBat3BiWjdQ5XYiPSr4mNF0LtrGU5j04YCQBTh+sGwHcjJIT7gZsDALC0eZZ4J9GCDUeIweO7L0gIefTfHpITy+4xSQjgVDNlJokFFgDu1RJlVWgzEsxAmLfuzhweJWAzs8Smso7O+AYTEag+Esm713Xy8Zj1fKihWvZKMaFLesOMMZpEXGQ6KrdEInxI5OYLEVZlln0TCMcO3T8pMHJ7XoKdKI3EcBJdvSMf4kzpJmPBRkLb7kwrKIhoejJ48vJw6yQTfvKOtWQlvLs0xB0HkNMzViBMdhcFgspcFQmRWiloNXB0vLz0KmfLn5q7OVsBgaCDKW/SiYgZRAFbj10Cjo4pAi6KJYGaFznDU4AO5+w/bNRLioucDQGUTU6JgbGAdk7CRo0oBURf8Q5yKaQWXTQNPPNRoiZEVT0Xtl8VjfAtyRCOsskksHtHKh11S5n/fQmOKTEvn+H/6ovLbi1TDiP/npT4E6AAqj4S8UjHtXI6EWGVYHKPa412qcSAm5kmq3GqQN1axGeeCk02jNpjn53WokZFYtaRo7LyLz4ThSX2JhrwrmEHtLGNJ0cJeyqsnGJI1xvVb7uvGeZyjwr611bpz9/hGC7r2TWrXLXJVZimjO1NRnxGfD8ElDJymJc+w1GuTPrpm1DNYx/OynPy8zEDJms85D4CxatCjgjlfTFfZHP/pBeQ4o1VJqDoZCwbyKDNXCRUvK5Pnnl0mzF4ZANjq3ce2b5XHpcN9/ZdkJHfaWrRtJ8+8rixFiC+fPicabwhzc27KBbKe40fqZIczZ8oVzyvfv/HsEN0WuMGacFS8cRj5rotxpYCmJk5UpJYv5lDNV4LVt7DD8mIeIojm//GzPn+s/+wfl41/8M+b+dNn4+IPlN488Wrbu2F0WLz0/hPnWHaTLGbPfWbhAY2Rc2UFX34MHqSdrsm6xji171PnuOLpmKJqxdov9G2ePi4rZN9hy7QeuIppL1JCs4tlgp8rMhg6HgZVhzKfOhn/sLDyUKGpmON76ym2ZDkdtjvi7Ohz1qu/keLTv/E5OxYCDfJc33+m+bYejXubtHJd2BLT/Lf8hDsfbOiCNw1FlRQQTIsLffUVwrqVHq8Oh8k+yiAb+SYbDxn8bn3uuvP7SM0CjtgWOXjkb8HiMap2XWdTzmald1LOgvPDKKozAoWUU8mj5zDHlQ+9fXtbuOFH++w8eL9spsLbuoDJBycIzGj0xjQy2GQ6LxuX6n0gEeghF4w/ceWc4HMqwakxEZLmJQrf3eZJZvLXeM4Mpme3zHPjcoheGjhxcet5LHw5Yqqz/shGt3zd4JqzwLDUHL9JL6RvAutTDzqF9lQaf4npkJC++EBz7tFFl1uye8uCjT4NeSPr5aAkShhxyRdrfkWPDMTOSbcO9mLs4IE0ADIGhXtfY1IC34atBOzOdVRd5LWVjoBr8ZhhxrpGQL3vnjC6z0eHf/uqdwLd/HlmKo5zpyuBYa+O8rfaFDoU2hSLjNEHWZWDkl/QsSp2PwnFdDHzptIwxc43OmD2H/lI9U8u9jz1Unvr1C7ArXlRefOWVMAJ1orxW9MJAJu3bewjmot7ywSuuLB+gvvQs+lXWMihIMO6nlrHTRpS9R06Vv7v7x9gpGF0EWnU4zkJ7GwTdDSToMPbDSOTrxTijk9kXyR6mw8s9o99TRvB1qobCMipMPupbkHnCipznqn+dz1NkPGSpIqxYnsYG3Iie+ezn/lFZsAAINVBBXzUDUPeWK+WZcN8F26KGOtf1vQoRrrKiZkbcY9bizLZ3FvO9Z/e+8t9wON6AsdQmwdpkbSIBbTyD3cc5Q7k1zJ5oU6QxbkBs3rw5OHajA7lgdjAgjSIOzPqY5SCrGHaDQVXHZ42IZ1lUS0MG4PN11ITqKHRwCoy8Uzohg4FUffyq88u113+43PY9SAhwmK3dG0umSLYoMxzz0KEGtWUO64WIaT/MZYNpkGsAaxUZjs3US2/cuUcDOAL2/eV5gsOb8TCESZzHf/5Hnymv0vTvgadXBnx4JI7sXNZmIftzKjZM6Jw+7sA/wOHw3s7vildW0Mj7rZivmKxGSFZhWym+ciJrgi0DOuFgsPESjpKjjEYwHJ7ePTvLPrIcw2WCMkLLdYXJGO08aRdso+c4GWPx8KeSShJrOguc91E2wSg8beiGMdp7Q6AMsoEN6SwjykYw5MsZ1TTZM4KtIR74f6MMHOQwROVi5pAeBkq1FSG+gq6X2/CCa0HqSNu646H7EFLbToHBaQy4VlfIYi9TuT7LcA+bqTnGK3tGhTCNZYOc5j0pad3E9nlwgWVfkut80XsuLrOICPu82yn22bmOYkBrFjBIR7GodpYUe3eiYYQK7KnCWKYFNkGl2jQrYJ2K+M9g22BjHyabUYsInXWLpRxDPWBp8DvuJmuAsaeBWQ9tNFYM2I3sGTBc8f1eMI0+31agQTodI4mknWIjnyB1O4Zo2Ag6H4cswMg+qefKXHtgh1OUFgfQ+efZzMJYGxPvReSg6yBUm9hxVKPbz9QajTGs7Z2331HW0NFTYf+Ra65lLueVRRcvj0xDjSYnLA2qQRTIL37+i7IUusBJOKSnyGhkGDq3o80DY1tqoLL/qoOUtlqKhXA6G8M8BAGfU3g4RtekFiJn4x7hPbnPa+QiMj9h5IKflcWD7wTzVNNDRScgHI0qDTQyuU+wVTTOfY4jr9uOGtYMTn0vsxN9E7YhMOO9vg7GQIZCPduTYaxZ8epr5RUiPvPoU9JDQZ8wt4kIu+0UJS6YPw9HZHp5FJaPB2lyNYJ9txSHZBqsGePBmDoHcoBvJ0t2nL+/9OV/TlHi7PLtb36dYtY1YSDNJntppEnDZ7pRKK6xnSzJYIycsTixYxG4ZyFu+MmPHwbiQFZTmJT/8TwBpYrmjJm1iP1ikKNpfhdscCmsYnk7nV+dBesonEvOrnjvhUSFP/5Hny/zrr4hICLbn3isvPzIw0nRzbzNxkCZRC3TYdbrtTfXlKOnjpZb/6cvQXbRWx767j2wBtG5XjrkyHLkKnYM3EZBRoAgolfJ/++gVJRZ75bFv8MJhnzspuvLgYP7oUAkXU93+9M6HjpJQiulMKUJoMxgY3HMhFPVfgG5e5r96t7L0FHuw8bRyc3T/Vy877Wb8faHB7Ud4vbv3skJaP9uICO/baB7zfa/2/u6HoX+f7ev33Y42t9tR9ba369722np1N64N5rzUp+346g2wYX+Y+h/vmL+mrluj6993dx/LS3d7M0gPtBgiZ2dgY9w/oWTUPwcxizRbMLbZQPO/cpniQhDTpFN1IwwEIxC7khSIRRZlrzzqQt4Y+1Gbke2ntqPi+dPKtddSW3ZtiPljnt/U/Yhx4eZxbeWT4OCTOwYIpkyFPWcj8NBNNwGX5Mm0IeD7McD3/xmWUtw53gDbY1t1OyrDFwkfKotn3y/Pn86G+7HdDjqmgcUCUhVD1nSa29OlqpzBBI9z+r0CeiXvfsPlf/wH/4Pavwg5AgYDdBndRvndhTHZvoUM9yH6ZK9n9/pqFuraO1gGlfOp3Ua1ob5ckxmArQRqtEUASIcOgNIwqmmYszNAVIzEYdjCjUZBl983tPMp5CyypakWZywKgMcFoIPLfPpU/C9r3+7PP7QYyFzZbSstXERBeY6Sdmbcqz2t7JGbDbGnFkBr+s9zIxk1r3ZG8g8oa3nRg0qv37p6aDNdSXGYoSeZGLM/lS47XGyEntgAJ0G7GcpTsxUoGTaVAZ3rAOdOmlM6YG97A2QI79+7gXgTlMDDnyc7HzoLRweRhc0/CPQl0uIpDu2kwRkwviOzI7Z/Wzsl0EUm03KtIeTwbhEZ5jBkRVK7ad9pKM7dBB2Jc82Cvn15s69ZQV0/bf84R/Sp4vsDpAqX85HDZJ4w5j/CGJWuL7OQFPb2eypen7rZ6LIG/1vhsO5NvB62213lBWvvBp1p7KKuierzRAQY0YucYcMZ+qj/RRcjw1iExsmngxInpkvWTorvXF4R9if5/jecc6gjl0wkWKhCKmKgID2ptky95qrVuVFvyBEPkOea+ltb7zivPLhD19Xbqf/1CChtAS6RHVMxLGdTFBvHlCnoaJfuJ6sdPukSh7E/bnH2pdfoi74YHmFbKe1qsHC2AizPI81KJdz4HtjcZy//Pk/KOt27S/3Pb0qiI5GkcXS4ZgH/M/aZyFcVW/k5VLH/q6vjvz3mV9ftQr0QmK924ZJ+6IDORxZulmHkQVwCbFKw63jxfkzPMPb6MNxlLqBEQgeBW/8YRFkNLADuE1rTiBcfN+IyAKax2mMB5YPSMFEjIVBZkbkUSadNc40IAYyq9AY3GQ6osEchcHAgCxwOsW1LQ7yPVkHhGlopJ+gYdABWKtWQI+6mhTlmVNgYnt6soELizgeQTWO1K0HSe9f4zKgPmKvEWpiKPdCQWaGwuf1HkELFxsM6BS/r05cwFnEVIJxFG7Vc8nyMpoU7B7w8jvXbyJ6uiPogPVUj1t8zTUqztD5NKMwhsMkntznUNmIHYwIDOObhMLQABZ2FAVRDWtHf6WgIWTKM+bHFHJTL1I3Q4Wk2dU4jA4VCw/ns6yD85msbRlOilEWnWMY80NhNBiBQeSfZIfSMDSKhAOIctPhiWgHl1KYev10bIxcdyFRithQWLFvMkLiMzhH/+k//hVp0a1RGCiC9MabP1reR7O4TjS5MSCkvZXGdSv1BsKBxPUqFz17tUt6KM7G8PMM1khM2KNGwZroQzCHVaXK3woP5zYMfOYsxhpORV6vKlsdnyoAa1YqUr5+tvW5PkZcMyfum8rQFo5ZFN11hUNHkdfz1ij/tzgcXk8Hs7mGisyoVIW01Xu7Nr40ZKbhXD+HItq0aVM0SZyFMvwchX1Gofbs3Rlc5C8//yKdbfdhEJ0rP7rnR+GMGnWPBogKL4T2grmzy+wFcLh/8c/DSf72N7+B8bCVxn7XBNY3ZUyyne3cuTPO5xgykMf4uwe2uifufwyh3xvZkvqK/eJY06NojLR0smpmTwOw1kQN5HCkfQ50jszMzddcHZmEK//wj8vYGZPLi3fdWda/hBLGiR5NpsUAwWAU6QFYTF4Fy66zfOPnP10u5Hu7Vq4pP/jO9yFeIHNldi5s+NzHSd/clYfRJ6dZo7rn0xkEd46s6wF6eeVll4SjJlHDaTKuZjo8b2dRYDXaNBqmLh0OWUs6Rm3jcDR6JB0O1Xzr/imIBnY43s5R6P/9/nuurkk9G/0j/v2V0P8oh6Pr3DQBrf7PHcvdcen7GMgdfdWs2/8fDkc1fupeiJ3aH7jdOBYDORwRVY8majgUZzH8iK5teuH58uZLz5Lh2Apcip4KyFNlvvUNPeipVbDpCUNeSK2Vzlgv+nA0jsqlPTPKFcvnlhWbDpS/exSsPrI7iqSRYQmtIgOAgT8DKtQeKMFnL15GryqLxieBGx8RfTjehEL0mJ2pdeyrXG70Wh+Hg99HoCQcjgwo1T0Ts28Qqskuy+p0hoDiPGjlrwZSJTRQFeP3lPUTdTigrf+3//bfB0RHve95j2AVxpj1nvuROSMJSArXHYEReQoc9Fmi59FnQ0uCC+ow2FtCeZ0QqexZU8cWTh7jVG9KdW4Uv9ZXqEN0UCJr3nyus+cbS1hSRqlrx48je4KT8qO7vk8fjgdxNvxO1h0oU5X36rXa66Otr4axOVyH2UBlzJu4NsKyw0EicDYM5/MEDUHdQpOm0neHoMyvn36qDMFRtGD4FPtAeHc9h/YBNluylIzzIQxtkRuRSUbOTEJ2eK0yDMQIF3x99dowkA1SGgSRWEaIqoHUyXz2QhzQWVMTxi7DZ9hNyHkDlGbaJgGPMnCjvLEJczSq5V8j2Tv+28Jpn8PaGq8/FKdjLH8OABu992e/KOQEyqduubUsXNhDFi0z/9ICZQYqX1Frx7+dSwPFEi64n9SvzlX7bNd1FbZmHzLrcfyuREC3Q/H8Ehkz0SwiZHToK0uj6yO1b2bg0vYIJAv3sXZQ6midxQjctRznsG2hWQ4GVebYQHnb4bBGORwOznSgDZrAUByHd3A4zLZfd0kPNPQfLt+453FZS8LhGKPdCzxt6rxFZc78hVEr5Gz0oov3vPEGc4cTyKA2vvoqWfk9ZeWGreGQeiaaMFxjq7DTwglOh8HnGIvM+WPYybYeOFLuewaHg0zQKCFVTYZjGpk/nZC+cr5bwF/1xUBBmf66oI/DQWduxpcFTxFtbUUx2tEMF71SfMUglBiN0+FC1YLVELgtDGtMOtGXszQT2vTaq6QqYMAQjhN7jGnR0NOAhqHBVJaYfR0W041YsERAR5dZCNZJYOqOWiRFdMaeGUdJdZnaPEmHXg2oCUQsTmqggOe0hsNic1Oi1cA1Ki7mLijxxORZdM17+/BsX4OZ4+ix02XZ8othi6EwR6pOcLFW+2czm8TnyT5VDYiD3D8a+ZnFMXvQMOG4mSttrcLL2hHny+IgE4V+ftqynrLsCmiBZ8yma+Tusn/T1nKC68me4wZXUOU8Ek3hGU1xm7WoBbQ6J0YRjLoL49JI04lILGLtXtqNElTBb4bEJTNyFIYiAtYuoRrbCn6v50EUu1kpd50jD7QwrE3bNpcjCJzhNC8agsNhDEQfexQRspE2j7I/hlETnjkoSjnoR8hyRLFfdBanXgXBESsfxn+7IV3XMXETG4HaTkT5O3d9G17xPVDpzS4f/fhH+Tu7gCcDl0X5mVVYs2ZNFDt7nzBAG976joESuzWjbkZjQgQExKqLz6/rpJNYs181QhpCsHEc2s5cFXo1Y9JRuqGIMzIWkSJ7kkRRZQrX+FxjGHUcvOb8tbtq1+tX+Jjfrc5bvU7/A16fuTo+1Siqn6+GlmOeC43kyxgZbwKlMHp62aWXlauvuioKOK2rUhqvBS/6/e9+B0dhSzSgdE6k5NyGg6dDPIOeGosXLiw33fwHZdlFVwbV4s8ef7isBML4visvjexGZu3S6ZUBS4PdfXzi6P4yF6X2g2/dTZQRqGHcMQ2DcLz0WBslFFm91p5xLze+iKLE8EWfiEydB8c4CcjmNe+9EIrN9WUBkAE79h7esDmgYGOExGGEaJQdxvDZRPZzL2n544eomaKT/Y03/175APUsTz77TPnVb56LXjaymsWeCN78rtMR0eiWsxEOpBG1MEJQepzBGz74AQIa9O9huMPIcJwGOmqcKyBhZlJ1uAkyjMEZ0eGQtrpGmmqGI2RzSNBQIbm728Z3P1rcPpS5zYbpGu8Dx63e4sS0Nlp7H9e33+nz/ffo7/Idjer2Xn+3+7QDGu3P+nPd+/V6/Z2T9hlpj7nzuSarOZDj1rl2UwfZnt+Qy5HfyKVMWFXTuI5oow7HEDLIg2AW2vjiC+WNF2nmJf0lQSTlr3rFmoO5MLu98sqKKHBdsnhR2Qlc+AA1VuOgm14+f2q5ctkCinMPlO89+mTZZ31h1G/YPJagDdeREn7qVPpKQc86B4dDg8aicR2On3zrW2U1sJ1jDRQ2xq+qb/ZVW544N85BGtNm0ZNlL+SV70jUwO80rqfj4Bw8vL/MueiiyHBYw2Htm+dGHT2BSG4vsOP/7d/9Jc9CpBmdryNmAbJj38fzBZNQZIIw2AMmk4HAU0CBI3Spc4JHMIXMrPcNwpJm/HUdHJdN7+wzZD8li5unYaSqNzRWdViEUos8qDVY8XwapRwRHY5hGJXj0H+zQSXc/717yk/uvT/qGxOFkBl8DVltA+0qYd1pEGczWXWZzsbFNKI9RuCzNjn0WYQD6XAYYT+FHTOdDIx2zHG8itVkKLaSFT6FHaBsNKIvJHrW9NmBaogXY1UnWj/qWh2nwPgU3x+P4zIYEo/dFBsLxdtGDwkb2tpTYwKZkfEYtgvmIOt51FP2ENFOwsFx2dVF9ggzU6SDpz1k9uKYbQmcd/c1a+R3RsrWpf5H3gUKQR3N73dRK/ILdMxgjOiPoSMW9vTgpBnUtJo291c9m9GKgO8kVFu4dz6XhyYZqFLuhm7lj//WdtEGCtgan99LFuxOsnWvvGyGAzZOA3HMofOvTtsAqZDPbw2m8xUsZU3Bt+yp1h57z5rRyTqIIP5Nwg9+d5RgkURGASeT98l9LzTSgBG6Iemu35rtjLE3mXoHG59gXq+9cH75OPbNXfc9AbKHptMwqGqnCqmaPn8JdTfzgg1Sh9N2DDvpdj6YsgN16O6166H331xe2wAjbEwrgd4WasOtEQ1tXdA40tQ5EaD4widuKLuOnCwPPAvUn7UaTYZjNmehBwTDdOpGdDhyW2VgIREeee7fLeD0FvkeiRa+h6GWdZXVEGpuUJ2PaujERKU0TuEff1JRKWLyd3mbFKqtz/Gj0dGDdE7d8gbCstFvkVp2M9koDyciewbk9xQiOh4aHEKULCCeCqPVGITFFOg2R+DRDrJWgwN0FMF0gqjkjFl02eQQ23chMi4q/kbCe40oyEYoZKM+2IUQGuLW9NR3wpizZcv2wjGkeGt8ZA5OExXdu5UeC2zAU2A0LZTCyg7mBIW345WSMCETWc/gS2fAuhKL2aR0DdrenLCAXlm3opMyEcz84ivfW3recyHOzZmyhkO5l4j+OA6GRUvO9QE29mQMsei+HpmZ7FuggxEFbVyz9sow7emh8gB6EB1DB5fKd1JYJC5PA9Af/NuDrcALB4rnqBF9haRFYI51ClC3yLjg4ctwtZu0HjEKIFbUekDXdhwj7Ax0h2NJTQ8HRytE7CRZq6NEN8wEiVO2Q7WToHAOuEl7n2iANxvZv01Bu+Y4xLHm8+HEHoxXLh1iMIBZqMw9jEy9SMNHC7bnAf/RIK5Rtyidahn11SBI6t9kN3Iu2pHOLLROGFptxNeJUDXN81IJ6YA3TFqNwPRe9XDW7Ef2pUlh2Y4GhFANZd09M+nsZy1RzZjUwriKmW7PUTWsqrNTna+q+NtZlwpVC3rAxmhyfXXsTD2//vobZfHiJeXKyy8vl1xyScxrkBpw/jZvXF/u/PodZSVCrl7H9Uy64KFETLP48toPfrhczZ+jUETfcftXgEFMLnNnz8hsVyihU0EJXTvSngQSMXP88LLulTfLypfewKCa0mSaUszUOcz1Sangq3YSz27eaWyHNGock9hXEhf4WYsqgUV+4PKLy0kivhuAM06hgNWmoIMHjSz7rMuSpVxDxroh1ngfBeQjh42iN8luHGZqxU4eZV4uC0rurbv2ErFT6ZvlyIxdHVp1jpQn4SQ1DmR1QoMmk3vdfNN14XQNn8gYgr7b7EaEX+IeIzjXOhpjMQakKgzBH5u1zkDuma7Dkfu4wkvqLzuwr5iHrozvbLp3+eHtDPv6PP2//m6OwEC3+22+swu4TSf41Tjw9VoDff9/hMPR1Y/tuGXfJ+rMS+NwdA93UjYP5HCE4YSRKS3nEDIcOhybX3qRTIMZjm0R/RYPfxxohxF56beVdyMxkHoWLiyryZJrII3DoJw2aXiZTfH4gXOjy8NPvVAO8N1hwIUtqI7Gf8jTSehNI9WLli+nhuP8DqRKWtwH77qrvP7Ci+VEZFiTkS35gbp7px3saD99fT9tmqzvDGebaym/OVZlBkQN13/y0zgcQp2JAvNHJ18ozkGaFP7v/+H/JJuxv0wky66cMmPtmYmGvOoG5P8Zi3Yxog0samxppIfjj/5S3plNCUcu0AqsVdTvptxIeLUsRdScoSOjjoM5FeYpW5EBOOHZIiOSZCXr33yipPonGMhcjsOJmI0t8qNv/X257wf3RuZbEKgvbQLHE9luv6kdgi5J5AEBOXTX7JmzkY3Tgk3JoYV8UydyFQlBTuNEJdGA2ZLs2VP7dgnztP4t5A7yRd2vnIxAnvVjjp0765AaaBmHEXn2DO+zr6y7kDZHWNBgGSgb0j37Semsme3IABl6NghSMkvjfOWZkijFuhkbVgIZJjgpPMvCbm0G9UXQjsdkuwuE+g0ph/nc06tWl+nAyq/+wNVlDixVb+dwWL3T1l82OuzQ21fDN4xfnxHnkbMRDTBtHsv8DqeofydB3Lvu+jt02usEu3DGbFOA/eae0yY7gHM7gcz+cogFbARs5lDdtAOil604dgGPIOtwQpITA2XaodqUPpYZF34vysbm0z6vZUSRKfF/jE04lRmOylbYPieK8W4z5NRdBravXDarfPKTHy/f/ckvSy/ZJPvTibCx/cKMBUupXZoXDoHZtCOHe8ueN1fjmB6JM70VvdyLXfgKReOHJbIRMNZUiTfmT6qPRl86vyPhX/6jT91U9hJo/+FTK6JeQ1bE2azNQtjrZhB89L04PdXBaNk7v7PD0UzCIOhAz/WJGja45yrg3cztQtyO8dUI/mAZ8/lyAAAgAElEQVT+adJefSc2jT3NS7MZ4ZSAgdyzZUPZs3YNrFXJNuN39T5NndnqXoegRr/rwxoOdTxxqBiPXYqnTZ2WdRzQaUrpZ7ObIbIV2azGA26kghMlzMpIsmMJbJ2ZDRb4GFEAF0vjYGTQmxJ5xVidQSpp94FDZSOGxSA26BSwfEJ6DlLgemL/7th0h0/adDCjHYEPZPPbXVroiJspIvANzOkE4zHd6IGMIjSNTza3z3jqBJsaQWkH51nnLykXXf2+iLSY7TiwfiNMRztDWGmoa5wqDCeyEXeTdg4h4dgtbue5VA6HMZ5kkmj8vjiE/i7SnE2mxnlU0Hn46pyGIyFjho4TP1daXcfsy3HHNRBUdqJW4G3ACLXDqDUxR+y8TsR2xBiyTDgesOtR2A+PNPUBJyhMO0nGQ5iT0QTn3NSwa6coD9apJhpQlZbjz5RmGp29vaQQSam71+YB3TEFrwD3e871U089Vd5HF1vnR0cmDHe/zIVcB6NsGrxCgMIosKyqUSQe+JyfhHrVMaTxnsZ/ZIj8N9/Tievsy1AoXWxzOhEphNyrMUaubR8Kf3asGvgZLcjMmC8FU6a4uw6I71cHtjoq7chC/pzGd//P1XPYifQxBp+9mwXLTIFzo5K9C0NjNlzfc6Heu4ZGjDocPoOZLhlwfnD392CeWgkryq5YB1PTx3F+pxG5HAn2W6a5qZzH6z9yU/nQdTdAs7iz3HnH7bCdnB+ZQY2BiLgxBjNlPr974ajdcmdOLnff9UNgFOCt4zyqZMN6bpRcFyNes681+tWp0XC1nYz40zy9kR7XhmLaITi+1191ecAne/cfLNNw5qfDQz96Ag2WOE95u3PRydjuugcwfsbAlDURJ3sVXXp3yZzH7y++8jIaLO2jVou+PRo5TRPPMEgiQNJEUlzTiMClc230tRoF82dOL1dfeQk0hmRIx09HiFAwy1xzTLK7OBAAazdkphrLGEZSy2H0aSDDuu1w1LPSkcEtSFX8TpOmBpUaLfRuxv6A9/wtolvt77Wj/G390P753cZhhiNqk1rzG+cuvay3u2wn2ND/+jGm0MBv/W4db80s1u/2n7vGhn3LmGIwLYcjjM/GiKvX1Lx0Z3gv5bDG3tBYEzvNnynbXn65vPnCMxjcEHigV6IGER05U05+IZAvvBD02wvpYbQBJkQhFEa7R6loLdSlVuMVajv2E8UVniesUpmuHB+PjpqMDOqhB0cPToeG10QgVUN1OL59F03Engt9ljq/yS42h6o9F9U+yO7dhhsbOdiRYZnN11ibTqPPI8cPlTkUqt8EpOYkBrABJRkigz3LPj84VP/xr/5TQIwjI6oBCPRSqItQR8+i9PDKU4N9OjFrVq8KwhmnLmG0NquVAEZKdrMojTgIQzCJVewsPoI/45qMg5AhYVWTCY5MpS5DRqao2Yha1DQIM6DANV0vswvoutlQ6v9/zL1psKXltd/39jzP89ynZ8YGxIyEhISAa8made8tObGvK05SScr5EpcT+5YrXxynKi7fSrmScjm+vgP3gpAQQhK6EiBGgQQ0AjF20zQ9z/Nwuvv03Pn91nqevd+zOYDs2FXZ6KjPsPc7PO961vhf//UwTu1jD/8w6G51NgMnov8UmYEMOhwya2BkX4LXrb1Wz62kYX8APRMzuXh22gZDUvs8R5LYnDQJ9AY61v6agCj5edbhCM3KwlElmtF5VqacJ+SaKU/RW8jp9XUCQhf9rQ4RZco8OsWEnYNY9aO0HfFMHTharlt5s3c0iIBKA7RsVJfRo15HTJsOpkT6GNF/rqVBjr5WVMBYKm3maOau6Nsdo2J8/MyFZh/3ufJaBibToyecLXpKyybKBF63gtGxd6nU4jla0YoeUGRSyH3YEO7RoNGAw38zeTiMQc7HmnWvrGt+DoPYNPy3fsgTXF+fwXGuY+nylc2NN90MzF6ylwx6x44jgYvDbX/E3p2bg5BhH8P9XoMy16G2MYPOIMdePNbhNAkjE0wJw0/9b0AWvT7uCYNe5aVjkFJNxTVG2aabuLAS9qkVs5nw/sXmB7/4VXMEG2TVz7lzs9jzc5csb+Zhm614S2xyBlk/TIvCGeiOTfidIDA/woy11zdsYW6LSe+Uwzhfuab8oUizwwYJOP7e3/4iLGijmr9+/tWQF2ezzaeHZ8myVc1cAo+RVnsi2VcSe0MEHG2f5CMVcfSV5PmHbd26NQb/1Vf8PoQvceW5SCmYNfiIk5Tf1RJqbcppZ7/SsUrdPjyakzTKF5pDWzc1R7dvATtoljCoqvSu4hwVv+5xK52oAwN9hSByYTYjx8Pnwc6iLDpmIpjIvkXAfMBgshlO4aBeRIGNgfnCDefGEXrkRlLhSKN7FoUWDg7H6MeJPECX/0KaZifizIaSQ4CPUprbBbfx4TNgGVFGE1ECZwg8zsF9fpEy2BhYZi6Q8XfQnmumUtchVVmqRLx/N1xCiaxskFngPnTYssEs8Z52AlmBsaF+Eg7JKvDdSxjq40bYv3tPc4DgQzo9hduZBCEcfOnARQMUx3fThaEQO9uiia2QMjNBbpAIQKIak5CmChGrTqsK0JeOolhIndTqLCl8blCN3Uk2sQ6pwxpPkgU+RLn2gHMVuJap8wgGR49v+lE0l80o4TiNAYJlA5qZBBmxrKyMpCJSnWLP2ZadyAa6eQ24nN/Bgxf+ZjlYGdKBv5Khe+/gEMqTfSWzUKwGVWXl/aiUzTi9zTwJmcFWrlzF8zhCwJUZ7WpIqmynA5DOuF8+y5qtGoEB20fmRLieclPltBdm0GG7KiXhkaxZxZ/6vCILVGBB7Uxs3X/1WirDUdeD7mYZa5DT3psesx1U1v0TWFiepYbEtVYxR88Rwb0MTB8Q/D8AbO3ee/9WVDju/eLdIbtOVPe1n6rkQw/+dbOedT6Ksx5BXBgo9ghld2GAkwyYCdS//i2GOjGfY/PGd+Bz/ymwq0UBVwqongQRZYaNCkHFPEGdgrw9/tPHqYQsiGA9EhjKAg+nVpLUG53qkMGZ2b3iLA5yBMNJKC/+rrM1AAxzIc6EfRObYEpha0ADOg2DsogG0/H0a+GAFDaWQwQTO3cdbvZiTM6Y2EDRyz636Y03yDD3M4W1j14mMofsHTN0SXGobkxlWp/HIGe1OJ9RDWU/ffbWG1n38fDHENgDQ7zoXjQzmQouKDatbEiW4XTxMTZiluC7Hr9zi3zTMdot5zvWpAQcVberF+qrNwio+67XeHycMWk78UO97+OCmw85792n1np83WDAORy9AUB7vwzx8Y/9Vdqlont73vm7Bhyd+y+2tOqv+Lenh8M4oO710DGFgtP3JvlHToVGYql2MSOJJlADjqMMvRNS5X7RybPB2SzkegLnsVTj1kCQsQUoqXLonrXKf+TQPnTv6KYfNo+jwF5G4DRYtRslpIov+wRMoi1nJk7fFauaSdNxACdPj8F/jz/wQPMecC6rgsJg0+4H0mbQq1Zx87nLhpT352twhddtQcBBBfQUvQQLDTigRT3rFGz2nPZtNMHRGKowe7Fz/+Kf/4ugS5ci1vk3U0AgXE3yYymZcSHTYyFXED1g9l3dblXn4e/+dWSihSCZxR7J/lHPRMAfcNmSDUfvJpseBCPsLYMc18OAYzo+xHQSJpOBseiUC8cd1I+XMP/CVGXikuCF5/baSy83P3v0J7BlkoDMRch1qugK9pznskKgnXC4qe8xydPX1xd+jEk954o4l8imfvX0hYv0bXKdsl9KFRzMUCWJJuQyUCf8F7O2+C/mTJho43m4rmdZi/q9zq2wrJywDusUnwnfjuPV+RRWawMOJMyNf6P3T/8qoHw53SdgYvzsQgT6RWdbfVuCZmcXRdLSa/PvCg5BivO7pPxeTM/QWCpXylXONLP+MbgXsp1orgIXlS1+6Oj/0muhXdM3cS2V/aD5L47xUfyAPXv2NA898BD+0uhAPXje05EUnsS8i5toZJeUYyJ9JlRFZG9DtsaM41gE5MPOD9DTAqycfbSOSeXP/+JJngUztYCSORjYwdT9+IGXrQgFGUgKiCJQK3vqF1E2QsraL9VwBhxFVPSJ8YskfPjG37qn+fHz65oDMCIacIxHdmbCvDWHIGAuAcdEeg3tn5W6fv+Gd+hr2hn74PKJY81WBgH+diNkRM4oc9/WgMM0aSfy7p7VRvW/c89nm0vI3P0v/Cb6pgw45i0k4ABqOQcI12iQAB34Fx9NjTz4fnpUw4d+rPFEtTHDtm3bNijN86E3tBRJzcCGU1QEK+RKwREOZRmxN3gp3kNUOCJQodkIJXSIUvD+zVD6oY3lFo9GJQU7p8YlnIKH2dlMATeR0SgZLsJpFxbE1zgqHLOgClwEfGOETFY2k0v9dgiIFA6/DoZNUefpPzCLqDNn+U2lorLetXMXZb5FCJA9EVQI3HwYAbMG52yE5ng7d+9lEvWhZgQZ0VlMZ71AUHP8wD4aiHCkyAJfdtJoZLbTmXYTuDJmzvPZlwePkMoyEewHCGRgHovHYvTumyOLjoKchVO0hnkGCxbNb07ibJ8Ry8wG3gt7ic7UJIIjM8UxIwIl289xY64I5zTrZFbejVnpad3o0R/iRojJ2RngqShqZj+GJfFfnfORCiWnUxssxJrzO7NFEd2zAeXxVvClLZbVa9OWTc1hNsFUIDLjHQLEbZ2FPnYUUDUilICMnIjp61ZvMLIlk5ZUuaXkyM6MgMggyUg7zqnRJBACw2i5PYOjy1EVWoYC16mychUN9dynQdGf/dmfNRuBZYnd/dKXvtR8+ctfwqCR4Ylae3EWQ/K6pdw6y6LtSDlDZTxY2cAOsw4+45rRqs5QKOJS9o0KFu+rrBU1kAgSAAxfhSbFmYuibAfcbaew/r39uxp01Ky/x6lKuf2+OmFVWXDKvexTlsO9BmX0oYceajbSgPaZz3y2+f3f/0Oyn1OilyMnwzfBNHU/jFP201iqrgMl3SMTreihZWdOnwrv/RXNd/7uH8X9/vjhB6nC7UMmxkeG3mfqmkVwzLoEzTB7ZtWcBc0zP3uyOUAmczqN4yq9kIFwmNOJCT0T33+0aus4fyXgCGNntQ6oykWSAXfSl3IGis1tu6AZJeKYwR6ejXMxhet34rcldZ0fZWcvcCpnY5xAdk7itF1HJuyD99+DLW0DNMGzaC6fgqGkIsgeM2NWRCf2euc51cDH27A6y38xtAryjC/d/TkCdBxBGsJlI7GJ3QGb8Vm+d72CDpdgcDz9HTLBdQOOtrymARgq4Ijn/xE9HFXe2v/2BiB1pf//EnDsKQGHhrPEmWWtu0F4r3TUZEKYyLZN0gEtP7eDpvr5+rcaILTXqR4rHfGS9SsBRxrUIqelh7FzLH7f7n8MKufyHu2bAYfNxHb5Qcrf7CHAff+1V6AuZYhs0XE6fkuXLg2H+h2GmqmTr7pidfSuqZtzmOZJsrPbA+s9DCrzozjiVpLV1do7m6UnsudngnVfTvVxyeoVQGBrwDGqefK7DzXvrnsloLK571Leaq9Zvf92xTzlv+XglHVJ2KMLAh4dx/DMhTPNYno4vvjNbyPv2iyq82TsZRES4vrAXz3QvPjCi5GJVh8Jdfns3V8EcTA39L69KFKcBmSYn9Vntixvg4r754/9BD9iWOi3HHCWzIdBGGLdgPW1ZyMG/LkGwV6lLRkXDFnjpCHlGqeRmBA3r22s/Z7ax3AQOWZQ43JEdb9zJ6xQHAKFIAOmyZewh1xH9H+ou0IPeS0ZwIROs7Jd9EI6+T73wl7GzzWZc5J1GMv1Wd2q9ttstvrT52vvZfR34iv4r8ksP6tOMino91ZCPNd0Akx/ZwJRiJ4MigZa2vIjZPR9SRFssGOvjPcwEx0Z8184XkDUDTaim748b33Azh7ITRD7szikkTCTLcn+YHT6MQLJaHYvhDdh20W1lI0XsLLWvmrvQ3+fiTOvgUCpQN38jJC4pFmHSVN7i1zsIUk2wNDIHzz8A5I8TOYGYeBnTYj2rQAuJDMZvcBjYqAy0Gz+NoVEnKMARiOPeE0EhyNjTMN29tcTf/NTAvv3I7lmwHGBdTxOQGwCOZKHoYkTNpkxmM87A16b4gfZrnxr+rIGxcVuXLlgavMNegX/5oXXoLM+GRU4A+DZJPJm4vzPJ5FnheO0FQ6e/dEPNkHksid6RS46XBfSl9c2biERlsfv8rbnCW1oDxOappVrvdj8/ufvIOk1pfnLZ9dlozv2cD4Bx1KglnNAPJiEaD+X0L0t/VkOF3ujrWMH6WI/U5W2H99OwFEjjlCy9YfyqXb2q0abgXMvMIF0DlQ4CUnxFQ0qPa84NrcaODgfCP8e2bO92frum80InI+JBA3CgVSewWBqKGg2VYUc2Sj5wEvZTicYIa7GVkGLKZJs+rkEHrPpeRiFwNjjwe6KIX0DZOAnIWAzyGTojIgD9VzHyCDNgsZTzN0pImOpc81KmIk2C3yQJi8X3TKhzXXwFTXbEOjzZGlmLlhIx8eIZgCs9wlgJOeFV9kjwiR1p0U6SMUN5nnqgDWDnuosXiRaHSBaloPbl6sX1Rvuz0Y0nWqVSR8Tm6/+3B1Qli0PYT92gEFIzAs4Q8N8+BVIuc6KlMK1YT2gRfxJxRoKtDwvz2OlQQPkfdWBgq5fOMHS87I2vlRiOrTiR1W10TZVlMIFnKea3Tf7bynb63bzj+U5qOwOsi4HCMyGESRMQIFd5jjQgUf1Y/R4qD5jKBKlVHUTELvcEDbOKeg5zDBkyvurgS8yZKZIGsMnH/95Mxcn0IzYcZ7jAiAGNgAGPpcA6N/9P/+u+dnPHud7nDuVFpWRf/y//COM2eIOFCkMCiergUKt+sTz4JwVQlXZk2pm6BTPLPaGsmSnlqsTBq4Lher9Pp9vNvnXACQynqXi0e6XiqUwm6Ocl2xUDUjaW6s+j6A+Zd9okCsUzuNWZg8p9Qx0fbaz2QNmClXCjz/+BFl9Am4M/D/6n/5Rs2xpXzQIZsBxqXn+uafjPUIdxFfXStjoku1xeOYcqnI33v7p5t77vtT0sw9++qOHO0GszaE1iNBpktbPahvC2ywELvC9Bx+NwHkM+OLxGFcreO6ZdNTzVWmdOz0b1e7FGnUbgeMTVQexP+0hYic1X/n0pwmc3kdZD6cHg8wpLDPjpaNGRqwsakTEJVtCPkVAfwaO+LMDEEoAsbqI4fjUjTc2Lz73LMp4QQznO2M10sKkleACTajnTVrihAjEMEzglBpJs1ILYMa669O3Nzv2HWpGI7+XhX/IX2/wW5wkB5tNBHIwzqGbXB8eY8/Mj27kVQOOoRzn3jkc7abx3vf3Zqc78hW6vStt7dkjbRkc6vuhrumTPvNRf98NpWZkDHXayuujjv9J560G9KPO1Tacnaxq0QW5JyvldDfgqAbV5Qo9X8xfPVatcFSdYoWjxqRh35wN4T5H98kBL6Rq5/q3mGOzKwIOjyM70hIGppmbeRcGNXXympUrqNptSr2LnThqZYBBo/ZEDB81oTmGPRpm9YR9HpAqnW2c1ekGHGtWNUv5mjSDSca1wvHgA81bL7+cEGSdOgNqk2JF50cSsDyH+n3sv+I0Vf3Uue8AJMiuhU4CCbBs7drmC1/7BhlvEl/YV5uWDQQ20/T6J//yTyIJt97ZCVzrF++7r5lGj6OJgBx8CYMT7x/HPajfde4ngzhgZE/zzM8fb377ystRedgLlXtco/sw1m0EQQQZcM7j5ybimAa0iu+j4hMZcqqJ6GT3nfChMWS7qz0IOYmKlP9kAOF96qT67Hxu/iy0NKxA+CYJ/wtdqfkqgU8kF1tIDgOY2gOmroBiJhg0h5MQ+oBq7GjuefGSpRB6vBf2Snpyg6plVKLffffdpo8AdNeunfTkMOUbu2JwEnOyTOrwvfSwrrN9DOrYHUBDta1WuKVAP3ToQDAGWp2YQbAlCUi1hXOAwVkNqv6LQYNrEEm1sEt1tpDudrHPsTfQwlZ+yz6Ie3QcgjJvt0Mr4PCTvdWzqs/b+9z3aUP0B3SMox/UAMhAjeuw33AmCIYYxKcM0GNqb8uP6a85SgJJmn/t2R5s2OK+Zc1cqunTgMSdhIxg41uvBwT/yls+A+TrBtZtInqbO4VVbTX7a4DPvoZsTaSi+OsXniMRdbw5Ly01gabwN6tD9eUeDdprA49SYYux0YMijnx3TVjoC7tcVy2a2nwTSNWPnqPCQSCrXAr3nUvQMwPnX/aocROnAqlivAO+zskdW7EpR6IVAMwYvuKu5rfvbweiX9gtexY2LqFjOqKLtfn2525vxgJ9N+AIAp6ocCwGXWPAsSCG+bqHOhC3oQKOEj30BogdPVwSMp1k3I5t29M2lQ8moCFf7YWqjk1drPr+qHpEH0YGHHHgsPutlGSJ7BUQfx0cxeXizx890GyGAvA0zulYabiUSScCYtFD0MSaVwiKwttqNnYhauOtzsh5afJ0ILkhp7BORxAVxklEihdGU1pEQOR9HoHQq2SOInCRKYkMfnfKeBgQjq3QHgJW5SY2CxrzPnjvZDb4acp0W6h6HKEp3KF4U+wDwbk+eXBfCIANbp7sHH0aZlK8dyltw7iEsnWADw6Y7FZsJB1bFZqK7BSKV6fxAM6RinISG/8Y2arJTIi98lPXxSwKObZ3MKPiJDAQo+hw0ti+0sMpPP1kSISRGYAovBqoCNq4zwux6dPRdiNWI+J9muFQ0US1hp/9fH2ugM1D2STkKPG5kX0RnhTK3QyMx6WHg/Xyufk6zrTmw0ThA2S5RpEZGk1Zc4CNcZ6mXaSarLGDFgnwyBhERSkYT7oZ+/M2tJdqjcpNVo1tW7Y2WzdvDuYqr0FcqgGaazaNUrwc9Vu3bGv+5E/+T3vkojQ8C7KB//mf/uMwXr7qGsRk2MJ+4b1WOEGYy4Ar0NjLv66Pf/ceHc4W80+iCuP+ycChNnBHkMB9eO0ZbCcJgllIjZ0GvfrHdb5E3WOxt8KpzoFFVbnXQLWzV0uAU41/hc/VzwRTC+8xu6Xj4HnEOis7Gh1lcCMy9MsXXoiBm3/8x38M1TQMbgavQAiFC37/ew8168CxkpgIGYt+myjPy8TBXsCZmDdvTnPfV77e3HDjrc37777WPPmznxRyAjP7GYzlvVm1lEXlbLNk9jTkd3Pz5hvvBYxhJHslAg6u2agks0b5CuMf+iibK3OwmLdUKCgDimWrXDoDqYMINUhkrF2zrFnNTJ8Ptmyh/wI6a+R7AjAqnUChJuPJsmpgpIYUG8wNRs/RGQKO01CS7sEoC0mbgJPytW98pXlp3etU705F4GTAoa5I/HNVmp2YJ/e49I8IiAHHzTSuLya50U9AM8wMo83iEVC4r9CLnoeqhjTY46lwjOFZsGCtgKPq1GxmjeSRWcRWBqleRixRSw+3A45aqW4bic46D9Lb/+kCjnqu9rXW74cyyJ2Hzzd7DuQgxtwHNZnVkxkrHxg6+Mr3xj4sNqp7/FzTetvta+k6zpkp9z01UdAxoCYaPGZJHcZ7qjSUg0YPY/k+nBHtmk5scd7dT6Pjg8A1qHDsevP15p2XXyyVcCvBwjUuBVX1WRyOD9B9MiotpwIuo1oOjAXff+Roc4C+D2HEDU7zcfUVx9bBDkfTBm30vRnvVVetgaVqGSw486hAMOSNZvNfUOEw4LCfqO4jkwNmuOvP1ZFKyGdmTXP+y+B17E7cHhFN6peodEyFNvtvffu/DCr7qOZxLROxBT/6wY+aF375An2B26PR94YbP0UmmsGisxaiK23k1u5LiELD++wcSObQ3pEsrOyVe9jb34XS15lfVvkrtDTsG/pJ/S2W34BLhiqdcfWMdtGgw+MKpREiLJGGfSW+OvdcssP6LDZNhx/A39WT2m2REDGbJz7U+b88RhGuuk55zPwL2jn7EsIX8nzSmfIvS7vLaizPWqjXQeA76vK5zEY4EgHHsiBTsbJ/AD/E5JH2UR+ljjiIxBJ/t9di586dca8mEE3Iuf+tJPky+z+eBKHEBJ5nEX+PQcskayL5i1wGgxa6Mdg4DZi0TSHzXbmu+ytmckWVP2FGMdwW3XxBH9FqT1Rz7d2ESAbZyp6QD+/lQfvUcxXkQNizCDhkVSJxZyWbn53fVAlyDlG1kcZ33cuvNDsYP2BCUij0ethI55FsnEdi0nkt77/yQnNsxyaCmBHN0hvvaK67875mDHOYRvKgL+GryAI3mT3z+iuvkuCc3DzxxE8JOKAIhnXrMEm66GkxEIs9nfIQO6KsT+3hCFvfefl9thfEy+cOYueqBZObb1LheIx+il2gcqy8OYdjHtWNGTj/C5nDMQ7bcBZ/8yQJ7aNUXC6eJUFO8HGJnhXp2l/fsJmkWiFeKkta9VSVZ9WMOsHRU9+861aSwaAcXvhtVEJHs57zFy0FUrWymU2Qk2Mh2peeUUtHRxZbG7dRfJH63Dp2OD/RecbDdu7Y6ceGDDhap+p8W4Wj/W/chIJWsug14Ij3aPzLxcT240aDQYojCoEJ1gQ2zD5gONvAfg+jIXsCmH0x/K5ZRswZqPQGQBlJlqmUBj6lbCmTRVRgUEDTbAojQJgONZz4x7EEHyehvZU6brLj4yOKT6hQljETn6/jL22aDVn+7AaVTtDr8T2XnFLOQp4haDgARGfHjn00sE9vZlGuu0z2v3/f7uYybAIOMdQRcrNbBjU4S0YJ6S8TnxmPJDLlCktCoWw037ePXhHOrVJ1MubJ/tNRgRlONmUJ5fSrb/5UQGQMOs4ipIcdpsY9anBiZoTNahzTa3ej1kFGgdnkPColvyxt25An9tOMmoKmkFSIkNeeeNgsC/u6RFBY2TeCRcSML//65eRbAybP7VpFgMWXz2sfGaiDBGY2yk+dORdKUMutQLpGofBZPytSkfVlY9VsSzD4cALXTaNh490vn32uuQ642Sz6RWxEjmZ3gxKClhhaiEKYADxF+NQHm7aQiRre3AWcZR5Y/mK47WAAACAASURBVH7KrIpmp5Gf+/EarQYZhChrOWOlW33QiImnNpMSjChxz2ksnAAa2RXLmyWDlSVgYXtluF8E5jYaJ3Sw18mqiqpCpKqiiFK55U4zEFyja9CGbXUVSW7qNqyrXr/rGD1LJdBxyNNcWL2ELtgH88gjP4wg7Y//yR/DBDcTxwXqW/cdlu+RH/ygefXVV5neSqWPk9WZHmLIZWyZhmO8bHlf852//19F9vWRB++HFSrnwcT12J9UeooigEOuLiLLa5ctbh6h5H3pos6Q99YQcJDFNKDhPNUQZcBHAyX3HdjsgCFKDJCCGAaoECCEuS6OnUbvFP06X7vrTii5TzQH2Ttvrt8iyRx+ndlb6ZvJmNnwzlCxeUAKJtjgbgaPazboOElg4fA0McDXAD/5/BfuaJ596TfNgWM0qIbjmw55OgypmSPfZ64hgm2fB7Ir6xjBz1e/cl9MGTfDi2eDPkI3BKRCpYj8iiU24KCyIQe7jDowenSCmdS5qfTj+XiG4hx+SFd/DC3uUI7+kEa/xw/o1py6Z2s7Bh7j4yoIvc7+UOf80H3wi70Mp/Lcqe8/XD1vf+aTAo723usYxRKIDBX4tM+ZfmKhgo0kQj6NoEYfwmmq1xVQHINjbWEJOIJMJQKO0jTu3qJefpkKx3ZYqvZv2xgJlKM4T9Fgi865CtjiYYKKHbApOgV52ZL5zXYCDqkyhVqdwBE6uHtHzKsYBjTkOEFzOPYOwMXJj4ADezcVu7dizcpmERncWXMX0TQ+PQb/PfnQd5s3fk2FoyRDatgfmejQB/l8O/1VRY/V/qDOPfL+YIg06YLeMqg/c3GgWXzNmub3vv33kenszdP+jYEN7t/+6/879thTzzwdCZq1MMLNgBhm7oIVzXg8hLdff7LZs21T07d0eXPN7V9o5q+8JpxMIVvO8pGA5lGufQ+OtUxeb9IDY5XWgF+YlM62/Wrq45hxE4xR+a92XohSzH5Cz1gdsho8WK4zOdd23ny22oSoILsORR9V+QrZ6hHmWh1OrEfKQlQkeK+Bj32h9nrqlG+lb3MEQeOZsBfZmzF//rzoNbU64dypOQQg+0jUGiQ5K8OJ6TIneXSPY7+e59AeysQl4sAgxCDJQXESmHhf6vupOLf6CSYglZOo+rYq75HcLRDS0MFxB11ijy6BQzrUvfvMe85kZCaN/F+luc1tlX5iVEeKXPUmJ+ozcM31kUxq6tSPc8gg8u3POvf7Dx0OO3GSnkNlQbiRU+efef55/IdJ+AALQLow7PHC6eZXj/8kkrPTli1v7vjyHzQTZy8mmOXisDEOWJ6MXGyChvq5Z59uJs+AtIdA4CiVkn0E/SbZ3SoGjkHy3EL2VGatnL/U9dprn2K7x0LVsXLWuOZbVDieeOWtZifX7RyOiXzNX7iomSmhy9Jl0cNxBr/oFP2EB+jhuDBwHFuLTwiZy3ADow3vN7uBPcfeCCsaKxtaKnVdBoIGemO4x7/3tXuBDV9qvv/8a81FfxcsVUCq0AvS8I6Sjr08m/BR4z7aEUg+t/azbot8x/+P8+e1DNu1a1fRozUk6n6k/fDbG7DXyESsKwSiFfHE98UoVuxtDlopJce8k1gON9golMa5E4ebPR+8x8P8IBpzwlklA4gbG6XMESVNZ7YkbzLZJFIRViydl5Jc2EFpJiUtG2UcWc2ZsCZNwdAPENSMIKiZyTBBhdSm9Ms4T2fBzp2EPUahsNF8JvAsr0+nr8KMXLQwevxB9oMBJxivWM7fL2Acjjf7MAhwg1AFoSSJwjh9aA9TxU8QNedshzOUy7z80VQiLoTDmpArH6MVAc8T183v9qJc3KSTZdLhPsJxsyKCMjmH06ZCn8A9rL5+bbMa59vKUT9K5TA9KZelDYyJxQxd42I9bqeZDiNXByLVHg8DDY2DQxPFhSbGMpWK96sCq9l7HXsnlGZlINmcstkXti5xmiyPx9eRrErCz0bDOxvDsqfT4s28XMLwzFg4L6iIT5yFVYxnPBrGiAlMMx/G+86QZb8QKTflBVgbWP8N0sDBP3/HHZ8GRnC0Uz43a6VsBlEA1y8cTmMzHfhKVpFOxTyTdCyyv0bKSB9nVGOQmw+AKJg56SO7USFlmeWB5SqCs4QaSTuXiXaNaw2OM+CymuB9RgAZKYyU80hihuFu7bGyZyL7mkLdCRr80WsWYxxnKg5nKo68/gq5qptemfC8Ma21BCmeULmpz8S1kZHjwQcfYg3vaNbAWKMs/+Ef/EFgkatT+4snH2+eZMK4xkyjJcNJcLTzbM2IOZV1Pn1TMoTNJXP/Nz99jEwQvRgEI54rHpoON9cUczj47FmgVLNghxpOlv/Jnz9NJmdaYpx5BlY4rTrE0CTlqaxFJC1Y06xulkZV19z1aDnc+X7Xn2om55tIGufzN1/f7IJ3/cCxk832fShjHDNprYcJ61KnsBZCPiYAwdS4TOF7sbkXCDhPo4OOY4zMAt6w9lqckpHNRoYrnWJQ6LmS/QsdyTXEftJAG7BE9tfYWWighBUYNJzAL975aQKYY81lsroyCV0i4Aix9jbYK1J0TwD+Zw/HWPSUuHWFs9jg8vxbBsTPDhFwpH7ODGTa9sGuz+/q6HfeVwS2fZTqnP+ux6ry2etE1J1Qndn2z/X73futcKRz04ZVdXfR4P3U+/teo9i+9upExv4rQWP78zXgqLLYDlLyfRW13v1U73HSGUlDHfdQEnQa8Kjg02s00gop07MNOHYwkHbne2/T+Lo7KrdBKw3RxmpIL8ShH8bOuMf6mE2kw2klzubXMyepyEHGMh5bR5m6E3CYpFG3J8XpOKr/0OKuWtEsXb2ahM2iZsrE6cjf8OYX33+ICeevBYVyZMqLTa+BZufZ1YbUKhfFB6mOtAJdfaxw6rEX/QNHmxXMnvri1/4LsjvZuzeKoGAYxuLfEHBYdbn/gb+KSvkVNJdPxiFc3LeyObN3V7PhpR83s9gL115/bXN+yoJmyvIbIXEB3kjSayr3OpV7evmF5wNnL029mWwTfaIbZPnJng2hvsCoStIlGByFAgs5NhApDqwO90ianON5q3dSJYfOrwGG6+Bz06bWyri2t0KM47PxsLsyET5QEMXkK2xD0XHVkTcdE0ksHsAWqvOzSAodQO9qvw5TfVjFfAQhdNGjyPM28Ni8lblCQO32kGCbSIARVOURXI6hSrI77stqmExc2kOTZkLGhdD6s7pdOz2P5mQDDqsBElwsnA+cLchF0IVCrdtwRq5f6uC6Z9skKN5bu4La3ms1IRlN47wqbftQSYoasEX40nZq+UXIjglC7kvfzsq4su2z83xHsWXRr4O/8dqrv2ne3/hecz0+0p//xf2R3JlONcQ+xeHIyjv0Su0HlbL6+puaW+66D9g3Ia57kqj6LeinT7Few6n2vELz+OfoeZjAvjvAWu8DBqjfqMzHlHEfdkt/6JcGY5W6vTrq3IfVNeXwBHDd8F39D7FYNmNU8837vtA8/dqGZgcBx2QgtQ6rnjV3DhS1Swg4lkOiMIum8YuBQjkKzG7gxMFIRJzYsy8YStdv3Qn7Idcb8DWTyim86Ysb0GV/rNcsS9U37/40hEtTmgeeWdecRymNpWl+Lm0CfaBD5hHo1ICj6q0IXELjxUMZpC977UAnRog91Ao4mDDcsSO9itKLbJeCq7JtR/rxvU6Xl1GUtr8zw5jGOMthNUNSJ5IX7dvZgAaVjrkYwRM6duRgs5uS4T6U5+UBGmgQpmjCKcFFJ7DRnyl4wjqvIK13wUa2AiAz32ZPdMJURg6AmTMP3J+QIxpBhUodAZcXnMpWQlCGOuw2WXk+swFuGA2A9xIDmWxi4mWGQQczqgg2xCIUW3fsAY7BRHSgKtNwqs7S9C32bxQGZbSZDJgQzpXhHJWCTwHxHHUStMog4DE4R65nwIoomZnJ8r6Do5yfwxGmJLwUJohVsDUtZjjeAKW/Xdu2wqBBYCIUBuddBaLw60jVol5MyrTBzGvj+BWO473ptFaj6Pli2E9dW67d97Qz8vUZnGGdM0iRGclyv8ZOJ1SGjZwwGn0MXLuO4TaycseZeTKZ6sEUSuZnCGaOyTI2ninLZHwvCbEyi42kjSAwff7555obb7yFY0xC6UO3y3UnrCib9twYwmBS+VVGqtx0lc3JdY6ZJPznQCOn1r9E02IMAkJxneMeboMi1h4bn0s0zJeybh5XA0JZnHWtzn9HLktVI+AHJeBIpRo7tbNRo8mtBEl5jAzq6hrXAC8YyIqRaivfrCh2s6e+pyr1eF9kN8emcSuQL6EVrs369RsYIPYOzFTLm//1n/2zKKfPwThPIyj3der08eZP/tW/YkbH2yFnZlXMAOo8SQ85iUF6S5cuph+Gibkcez2NrDpO8zFU2TSXpXIbKn02wcqmDJ080lxHgPPUz56CdSyxtUFwYMbTSg6fjT6OYrjCKPtEw/HuZr8SZlUUdoG2ecsVXnYKaMV1VyyHoWoqGPFtTPU+3ZzgmY7E0RcOZ8BhVUwI0wLK1TZJSgF8of8olQ5gX/QgWU00+yU7mkbaM54msXCeNXfAZb2G6tJXisSAmBZZGUn16yx7/YarVjeLyC72a6TQN8NgaLtgJa8YU4f7jacaK4uKVQ7ZqcTf5x3XbFU3e/hxFY5BAUfYhv9vAcdQjng95n9IwNFR9uWb3uCjXb1o/23n3oOdALQ6aZ903mqjqnH0lG2nP3ZiXZca7H/Ee+p1tRNtnXuJY+T6fsh+FqNcqTFrokMokGoqqnNWooUHuV2BVDmQcuc7bzRv/OqXQbmuXg7YKg7eGhzOg1SzD/Bln9yyJcVpFPNNb8Io8MjvvAHjDLbgMpWDE84/Yq+r59TxwmoNOKYiZ8tguLKHw4Bj6sRpQCtGNM98//vNW8BHzF5XvR79miH5rSpOK5tfbjyD2pJVkR40aET5Lxx49POJgcPNamilP/+V70TAEQGQw+TIIfzb/+vfNFesWdN8/wcPB6xqDQHHeO5nybIVzajT9O/0b252vrsxBhJOWra2ue7zX2/GAQNTLwsHGsv53mU6+yOPfC/sSzib3OvixUuaqVRuvf/s2bCPhRlVBdIclOlR5UgCGSsCJtDSnrSeKRlC6du9F3WpL4ONOsw2HG8rlbHnM4FQeyurnASsruin+js/FxVrdKPX4SQO4bzS4J8g+SmlrkmvGMIbbFbMxcIeVZi02sD+TxM12icz1yYxrZrF7KfwV/rjGHPnzgs/TPuQjc7VNnqUdEI7+pW/6kxXHV4Di/p3k0cBBSs6Whmpyb7ehEDdM539WHyyuqdqD2XdO/UcdY16EwH1OJXmWcph0SGVqcpg8RiQI22IPa0bsHPvb1wfE+j/9N//eVTVRLbMpII2FRnSTrj/ZpPRH4MPIMTVBvmz+Hm/pOKm836M6tsJRiI4J0Nf4QiMajs2EviRbDZROYKgOVbRh99JLBTnvgQcUfELX1WqZJ4jdqVSKGvWls8Y3XwblqqnX3u32Xb4WLBUjaOKOQOCogUEG4vp2zHgOA3qxmd6DETQGQKOs8hFvxUXAtONO2iWNwkZTdD6Bd09m+5AJvHCD7p0trnn1rXNrIVLmweffiUqHKMcsh0Bx6oIOEaTlMxZNJngrAFH+9l8lB3o6MJQj10E1bAacAz5YIud6s0ItQOOMIdhB0vTb1nw+p4K8ego6I6y6hrPyCL5YBRgFZVZZysUODn7tm9t9hDV99P0PYGMpc07Uo26mczaZnN5NpFnkJlphSq4dbEiixAKMRWCme3Jk2GuoKfAyaY2Io/mew+j4+OG66f34DhOv5R8ZgmiZMaHk+aTjDlCo7MfzUyRzbS5/EI405Y3VR7HTl5stiEQF8iczgAXPwpMe/+RA81I+NJHo8gS8gTMIjZ5TtJU4SmQUS2wihDsTGOiDDoJajnx5W6UfmgQxaqHKLhuGJnDXu+Myc11wK2uvO46ehAvNfspKR4FyiTlYA49gtWiXHf0dDh5m4NUnGcEGmFBu9AWDYqZhTop3AqHSjiGD7om0u2peHEcB6yuqPRKFkhGMZ+PmbZEROQ1n0URSkloMHKW9bBJcj99NVLWyRGvk3iITMBl1nYi/SuT2Xwv/eqlYCu54ZZbaAaTuzxdshgAZYDcCkqDZSMYyaw21EF/KdQalJgeH3NfzkcD8fPPPNssQDGP5llvhAXiq1/9agSWQUqgoSkZgjgC/SzeRwxCKj0ndfjjcIIQK0Iq3zS8udnrnqjBh+uSsIp0zrNikVnPkGO+DtKToix12KFKYBJN1Tx7n0P7FXBAK1A8d2FUQbjAWwyovI4wshjeRx/9Mc9uUvDB/w///X8Xszi2Y+w/+7k7m0/dcGOzGYV2/1/eT2aNKhHPYyNZIuVjKkb59ptvbVZBEduPYp8OHGnFyjXNj3/4IzDHMqbQ0MmzrsxmQg3SSNs8eK6ZzP6aQzXrIab0moEMvWPQy3VKQyhFbTShlkbNmNUTGzthSnUf1zJ1NWhVfwUTVvRxXWzuu/NWMO27yPqcjAB2gGMYcBh06XS4FhNwvmaSFOgDtyrX/3GSHSf2A4ck4LLXxCB7y9Yt7BcJFYQd5kwR53CEEkfe27ozySGcZWqm0kSMRZ5zzVfuuZsGRJrQeQ4XgfrBnBCSq76L6bT8PqaLU90YT9bJ7G8w6rlypVTf66CHLi/6rB3IRuCbWiFE46Oc849z2tt/a+v/QcLW88NQx4tsbytQH+rzbXsy1Hl37D4Qey8q2gHtTHn4pGPFvecCxFt/l4Ajj5nGuq5ddY7qHh50n/+BAYeybFLNw3s96qggLFCWmDQePRzvvtVsfO3lGPJqgks7oDyvxOk4dOQYVV17ARv6gYDUAKEIuKRTiJHRbZs2IkNU7XG8TtKAHOxOJYMvtEo7NonqWR8BRx/UuNOZVD2ZZtQxVOBe+OGjzW9ffimOl4P/lN1s7A1rXdex6O+6/sE2FMFVqfTlm+PP0SPIz8fZT1fedmNz91e/E3Dk0HtODOd5Pvjn9zdXM3n7T//s3zebNn/QXHHVVdGnsZR5ABNHs+8uHmp+9fSL4Neb5oqbP9tcB6xKmTKR5ZC83Vs2Nzv43K9ffB6YEXTenHsWtnYlA8xGB1TKqgV73YSJECgWz89agYx5IAX2q97055xRlXed+smKj7bZyn7O1OkGx9nDZUKkJotCn7svQ/4yEIuAo/Z6GcQVuxCOu58vTFj6AFZFa91MPWqgEJAm5ZKgUlsQk9Wj6pCJ3brPfFC1IlX7BOK5hZ4o2WYTxKXZPX+XpDhVvnMcQpmWbsW8MJD6PKMP1j3odRWZyKpM3qun8vPq56oXA/Lqf9oC/8aa1oSg52+vZ9dvLKvnpcdecVZWzuyKPsKSTAuIr0OdeZZzqQaYUN6P8z0OOOpk5FwfY90rL2FbRjU/f+IXwBF3MhdmTvTJTZkxn/7e6VSWgQ6xHqMNNvVb+PdtZt3sxvcUnrRr93aGNc5t7vrsHSR4B5qDzL7ZzqDcc/hTkTDQBfX5RuIidVOqqNQjXrtbovY66R+KUgmKYp8X67J85pjm279nwLG+2c4eF1Kl7E6V0n31lc2SPuCF9Lpe4AOnSIwdBQV0HkTQsSOHmlNAyA6SFNuy5yBVTdA7QwQcPruU2Qw4hl9mNtUNV0Wy7bvPvgq0nURfCTiWr6ZpnAqQEKt2wFFih47abSdYenX/RwYcFVLVOUoRoiqc1fFM7dt+V1eBh7Er22uo9w0ylG66ooyicagIkJ+PhxIUqfzEXhpBBjCElUjy2J5dzV6cwMMMDmR0XzRqid/zU5GNCb8zhTSjuNKkFIucMIxs0ErB9xyWDhUMIUIGHdOgSpsKR754RjObo1CWUW1gM46WRYQgZMBrlgqW83teqxA1uInGdYMGjqfwzYW9x/LeJMrFZwg0tm+nFIfzM52s0jjKVxeP7wVfTtBAVuYM9JyygTgI0GxMZBFonJefW+crmEasQAhpKZUInf9T/dDNCZei7HeZRTOjeg4n+MQJqOAIzgw6rrvhenoPwP8RQB0lk23jWQRpbJagzmOFTuNY5cRODBfnNpiwwpORcZaXcwJ3bnhx7hVy5AF0+KPMbH9KiYqtDmjg6mcM0Fxzz2OGyBkedUBOLfmrqLbDpnGaoGUtMwvO4KTulQUMuMAo8JfbmIty7aduxjCPDUaGcxicUFjFOQtnveON1J6GrLIoF53MO5/xnEKsdJJVojaB2RwtxlX+dw3VKb4PmeQlVjmVe47uioCG3zncMdZEOWSdnFhdBwmG8i3bpgYS1TioAFyHDFbT8Q5ZCvuQjdD+7B5I6uLcZRqHWuL37Z1sZFQAUtYjtjaQj6wGmXyzN1yb59rEPnrn7Xcoqy9q7v7CF5qrMfD/5J/+0whozZwaRBqYHoflRHyvnPXymstmotG06VxYxs0339h85atfbn7zm1ephLzF9crWQhWtnNfbTkWbym6AKtZVfQubDevegNpzC0pVqFj+TcUew6oi4PCay6KFruhingfpKfc4fw/DG8qefziWhmne1EnNWtjdNm3aHE3ap0mljuB5jqVJTqimGC4ZciaTTJhIX9cCytZSAjqIbz8MIIe2bW7GsO8sqb/2+qtACFj3SxlI+roQTkM+b18RdIYKMujuVp00hrNJANz3+TvpyYK7neGYF3CmZKaqzpyY8bHy9RP0OoNjDFUOMffCSzKgqBjcojvLvcaeLOuU4UXRwuFg5G/amcX22uWlDnbEewOa+v7/3AFHDRrb1xSyU4Rg+679g4K6Kl/tikjy/udn6n1Uh8iV6BjbNBSdVyRJauavrIdrVyv7ERC63kWmKyyms1bFuehdW39Oalg/a4NwymdW+LvynLS4OMCx4x38x6Txt99odmx4i2BibzANmd2WAWftNdeA7WeaMHrVauLKvr7A+p9xaCl74BQB7VHYC4XRXibpcTogow7Yy6y9WXShkMIpl5DF7LvCSeOzCUAIctmLv3z00eatX/+KviJnOSWkKmG1g6O7KlNVj0mKUDqaOo64S6mzrC5xRsYAPRxX3Hxbc/fXvxG9S7HGNqpaWXn8Sfb9mObf/9lfYSO3NmuodujsTKXiKhJBvXwC22V/xgIw5jpdw4bLjEhD9LYPcA5faw4CPz4JvFZ6bRNoy5cva65Bh9uvWGFd6lEyG/Esa9Wjfl8TfVVHh97l2Xiv1Y5VWdHu+aqU4ymrqf+rDOacitRjUS3hX6HKNSGkHZFxS4dYJ1ybY89hJGj5rGxIs4A5yQY5hmevCTpCH9o5KLuVF5NQofe4vkCTVIc3zlcy0nxv4kM/SzvsRShPwpl1aGcCs9LB7swTKjrEv1vhX0yW+zyfjUZxK/E85KDcF3ER8+WsZOGPSCDjdQeMp7v/arLZfyspT/17HcKbLG11DkjOGvO4mTTJYM1XJhJzkrvX4ed8rv4bzwr7bl+ipDl7SfDOIJF5Anj8TOBoQrDfgGraNfvL+++P5OIU+iHGST/O+8Y7j8M+VmFZ+E+bqV68A6xx1qyp9EwdgohmX/O1r301mLykJjmAj7ANlrCzQhmLjMQ18oxiyGf4pRmA1MRFVz9U3VJ0OvS03tfK2RObv333Xc0vXnknaHHtOTIQnsI5l665slnat5zrnBxw4H4Srfs3b2rOH0bmSTwfIxm/f89eEDUngC6SnAgHIgOduoC5ZxNxEfaY93z2xiupaMxvvvccVU0h8OgGGbwMOGTH0g51K3flvsqz6SrQ1A2dgLckaurv0iamrYlrAEc/aPBfPdBQmaZKmVs/3I7y23y6RvMpK134SLtU5ucjSteRL7Ckalw6zntR/gFTsOTMlY/lZvrZDFvfe5fpv1sDbiV7zEibmVnFcAj5L47Bz5a7vOGYOFyEN4U4Uc1VgdSyXrDzTIOPu1Q0jH6RapKRDE4D23hs/x6iWqdAWvHIYMTovp8sVJ2t4O+OMDhMBSJERcdNp+YU1YiZROA2fq9fv6k5xHHGoUCng3m/TNR8wWoFinUEG/giSuYE1Z1LlOqk6JQ9x4b2yWRjxYML7+hCr9IJ0iGVgWiATXCexqJwoKkayIqk4Zi3eFFzw003NSupHFymL+IwE8KPkr0m4IwBS76yaYymOdl7bKYvQqLC0qAppvW8mQ3KjE/tb6nzPAKuUioOZkdimrgKwmY8jmJ0H7KB8leBaJTcCBomN4rG4BQBmEOwZPtauHQR/44CSgAvPe85xj0OH82E0ckzAzrgddrILewqniXHsPnPJnjXpk4lz6pAGz9r4x+9JdyH1xN9CWa/DUSCElh4W0KCYt8EVCaDlykoqy1k1jzfYjC0wvU0imI0EzpWmyzLoKbidAdm2yGMxRmxOT0DAeE1JWulQTXizrCh+I4lMxGZpWwKTH72bs9HVex5rbkPsqIxhkpS9rH4+slPfhKB0yyoD//hP/wfo9z+6KM/hIXjiYBwWLVxCKCyY7Oisu6AxaiycN1CMpwN8yUyMtdeczUytL156+23os/DKlh1SCJj5h3g/Aj3AE/VrFq6oPkhVLgjwY6QyEs3jOcVUDZ0gYYjaLVL5Sb5w7tZ8raz473UuTBh3FVoXO+50/3NPbfd0JwjWN8MtHGAY51nzZOLH7Y5+MVNCkzC6Mzi3sWLz6Ixb6KU2U49hlHtwCZoB48eag5yb6+89CJNtQSRZwlwOZaXJnShIxflSQkLjQw2zzJ61binUwRxN169qlmzbAnkCMjS2Mk4lcgpMiJdpIGHDb9WNyLgiCGZVEBK5cR71EBUiEfVz7EmymMEJEXP2jxVXm1WqioP/tvOSnXeXOSl/fNHfd+byWof+5M+33ZGPum97fPs2nsoXd4ahUZwkUxp9X3tgKPeZ9VfnfUpe6nX1rSvpXd9ajDie0KeS/KhE4SlJfnI24ksb7pigwKOWi2NZIzUtToDVDgujLjQ7GIv7dz4NpSl+8JBDKZAdMO1zLHYun0H4yzm9wAAIABJREFUziB6Avm5mgrFelidTpPwGCm7Ifv1ALh9oSE0QwVjzQgCDhkA3cdOqpZwQya6RStWNgvp45gO9exkAo5xUMyug172jV+9QHCdVbyaLIg0Ro+jMWgNA7ba3aOuU123SJ6hh08DK1xz8y3NvQwHvcwwtnPoVe31dOztQZrj17/zXvPbN99uHnvssbCbNkRb9Zs5dyH2iQngOD+S5qRPoWNK8g0ChnUESJdIMGzEAdRETaU/TPFYsXJ582l6/AyWosk4oGvJsGeg4yNTL1Y7VgeydpM0Xb3a7lHQLnRgqqVqnfJWAo6ePea6uZYSwDjMUPvijAUZp2JYH2tnUKCTr+2dAtzStQN5EjNBzuEbLGeAqkPrtpPB1ipIwz4NCKgQq34CE6Fgp3A0L5Ymds+ZzviooEudzPucV+HLHo19XIcJkmi6Zk2soM2mX1XEhD2DIiqEkku0Mg34kdS5Y4H3TME530dgZ4A0FT0lsU0/0O15sD96T7JfVp+w6sZ2VbBWMvy39oVUWak/1yp2r57v6Jlg5SuJvYL88G8VVaKt0g4pBLMINiSPsQfmmWeeCfulv/MchDNTsYeTuYdJBCEBR0S47N3bAmsjzK34gOwJEoe79+xsljOE+ffuvSfmNI1AyR8Eqv4+/R0GHGHvyv63N7cmJ6p9NwAZ/AqPtGiD2GHIQNMsmjyy+dwdNzfP/3Zjc5LnK6rAKe4RcFDhWLpsedgGa+b6gvuYP9NP8v0cyfjT+Iq7ocPef+RUc1LfyDWK5FNCIeva1Up5VF749e3XrISRamnzPXo4hPfaeC6kainJiEX4NKPpo/X51AC26u+ubvY4aXOqv9Fp3ir7oAYcdQ0GBRxdxZx/7v25Uub2Kh+DDQsJnQSRWaG44e6r11DFz6HE4kQdw5GRbSv75vcqMEt8OC5mKXBJaDA/0uzbupmqx/vNcSK8MdzZGPH0WavucGZ7sMgUx2PuXlHNCnezd+lQGlQp9EbDskNNojw9jmhzHN+fAN99TLYeBCLYJWxYks9fbm+c5kNkg83iV+YJN7lZjdpcFvMvUPizaPR2Dsix4wPNfliUTvL7SUTnKsCTcEhfJmodQ1OPAcAhIuwpZD0V9nkoqQNAo2oToI689+oa5oAeZwhA53kqJ5gaZMV0Z/tXeK8MPM7DWH3dleEoTifbexFFtnHTe1Gp8WU5t60MVGb12Z2R4rM8K9cvJmiz4aQa9CXTiBs+SuYIoo51ZvFh+rJhniqKjVwqSw3OuWgCToc6+KjLIJ1zOGI2LzvMaRcTNE+QGZ82Z2az/OoraMbHQFE+3E8fy5F+WLYaWDVw0CajQISK2cx2KSoD3DtroSNSWZ7ais5rC0aQkjnJTEvCj6qS7Db2dfeDpWiz+D96+JHm2aeejnLzddA4/oP/9r/pBF4GKXX/eKx6rrYj3oVpZHByjuAwhikm5gxPupslCac99VQYzaw2JS2lPRw+61rqr+doO1v76U1au/a6CKI0rD6nnzHMaNGixeBSvxKnk07Y9XnqqafCWCnTW7dsYa7NnDj59u3boknxKOVbMbNL+hY011+3tpmLLDs86m0MfrC/RPCWrF9J3iBcgF8QxMwDwnji4BH4zF/DQGXzva/o+eC+LbNrJCNRULbqUDqpapWsZApnqEpdOBXJCQL2L3/+0wRJ75DxYZgnhtHqhvfknhzvQCOe93RK64sX9zVTgF+M5j4u45BdJjAaxl46geN2ANkzkxUc/8ijrHVW1Zwdk3S0qVPiUg0wDDbUPdEVnDMAzhNk3csMHXtUztIUfAn2IG4SBZ8T0w2kxRXH7A0ConFksSxtRxd9eUWHXEtHdhR/mJSunvYKQu7iKxew7t22/q06r7dy0XuOzgV8xDedTGq9zmoAWu+v5/2oQOejztH+3E4crd7P+3MHeshB2gxa9b21iddztB2h3vtuX0MECMVJ8Bo+hEkvctm9nqx0fdT9heOt4Y9gtEBrIrufmfZIQERAzh647KTxi1Q43qJ5+1fMFjoWNkD9aT3sOogLPqBZ1YqG9tA5ATt2QGIgmQPHNql1aPe+qGxfpg/JgGMU9sYKx5iocOTQPAOOuUuXNgvp35o5lyFozJcaNWFM8xqQk9/+8rlgkXLtYv8qY2GqM6jtfeYh+uHeDA5KfG829kKcQhX9nHMNDDi+/fsx+E8osKxyowjOJ7AffvXCSzjNZ5s//dM/xRYdpReM5vBpM7kXaOHBrk/ABo7jGmPKN/emLXl93avNWenfQQlsZ6/OcphbGRK7hmDsbgYHanMj2ChBkCxVVkFTLyd82Vf0YLacp7rHakWiJnPqz1G50M/p9G4MTe/qupl83IITOwfo5lT2ucMaTbJdIBBTZ6qPZY/auxfYM7p8BTBXGcomkthxtteqZUsjyNzF/B4DMa9969atYRNEJmijlSOr9epf+zkieRPQsByqLHzVL8lB9uHD+GF1ocxVYX+t0KJHZSk8QwCnPyCF8jQCoDepDpgsdY3c4pKYHKM5OewasjcRhIAzQvRBBlUdS6KuvTdiXYvDHf2iNSlc5Kva3qGc3ExgudcyERdVk0CbOD1+YgSqvhzSK23wWdbmCPbKZnsDPG2b53SGyebNDMmLdaLR3Bkf2PEBYLc+LxPO9uxa3bdq/53v/GGskV/DKWMcoMq4iYDjNAmthFMX+6Mtcp/HRs82gZSprt+ZBLrdl8OwHYA8Z9IwZjTd0jwLpEp7FSyF+BlT6WtdtGI1kN8VJK6nR2V9AJ/tAJDngf3AhQlU7e/aTYB64NgAvhKEP4Vye5Beix3aXXvt1E1XLCEBvToCDnJpUeVRRu3hWED/0xgg1+3nWY83KHFUM1vVBvTGV0Xv+efQIe0ejlAerYhsqICjnqxdsYgF9SbLZ4N7+RMCjjhXNdgFZhWG0vJbwY/WGxxemnKca2EWI2A4ZElG4BxfIstxFArarRvfjYiPHVrYrUp1w0uziVcx97oU2jhfRtnhKAiXKlGzx1UoxCpeQknqnFhanMeGUzmOhRbNYSvnuMbjMIb0HzgUn53I7/03hqahTISj6Ig7cfmSuEwNi4170vWRLbhw+ixlTacwk+kEOrWHY23bf6iZxXC/qfQqnAcff4zsxF6y6BMYMe8gw/mUv/YTkMgZbpbBtTLo0GkWBhWc6RgZMyBizaWrdWKyCk/+didMSwU6AFOQRs7M9tq118AKsiac7ffJlumEC6EJPCprFRlkXsJ4bK7zWJUOtspAZOB4r8YsDIwG0BJr6ytwl2IZeQZCwKKRkTJ6bcR280azPr83e2yWbVwwjcDWQ7b/OOXyIzRuDZw/3ay4gmmhOL8ncaDt83AuwmGgZZeG0SdDGXok6yvmfuQwaU5TCSa1bwY3MTSIb8RQGkDUwKjb55ElXO9Lxd2hP+QzXvf7KLM/+T/+ZWR1IqDiOF//1jebLwBPEnNdnSX/VoO32mzomqQTo7ORJXeVuDMvzFb4dwMn6SLbWcSqiJUjHXOhXpF9MHvPMwqa13bWvTh/nstrMhsloYG0vktxNh7+/vfC0b/++utpwL8Ro3eExvEDzXPPPdf8FmW6liFd06nwrUc5Z9ZvWDCbWKV6HZrcvuWLmttvv6W547abwciuw4huibWpMIOaKTTHMpx9OwzH+8pF85qf/vBxZMgxATrnGeC5XjrnVjm8vxhCxF6JfoyyR5XBqvzCMdYLCkWeULR0PiFQoL9pPgwf1yMjG8G5niYmP+VzLJOGNbKTyOY682ImMwjmACubDkxjuHsxnovOEPvK5lyqG0899uPmyE4HYqHoOc5FHSVO25n/EyYw3Xthl4kBdq4GmU3kYsq4kc09d30m+o0uMVPgIgGGsC2D4mAO4+eYLk4wNAHjbvAstr0dcBjgVIU9KKDklzWRkuYkmfpS/rSQv3vAMciIFOPQNlhDff+7BBwf59x/3PHb1zNUwFHloWOvwiPII7aDrPr3jws44j06QgWKkk5R2sIKrarXWgPh/9iAI/DvHjtaDoVlVkgVjxxg1UUcmt3r327efYU5HNgAs87ql+EwMl1P0mDj+zSLsiecgbOKgEEmIpnUnG8jJ/8BZNXM+CVsVQ04csheOv9WOtQvs7FpC5b3If8Lo2l8BHbut794qtnw2qvIOY6XyM6a/NOWf0zAkTCSwQFHra5a4e/vP0479IXmiltvbe75xreiwiFW0NkMo+nLnIFj/d76jc0rMGTJCPfojx4NOzQT2nTZlaR+l4FpNNdp4H6MPr8PHIbHe3TK98BkJa7dfrKxBBwm+K4CJmoyxcRWDRoNLkw01P4CdVXtB0hnsjBd8vBr1b4iMHRu7ecSsjO03GcmOOSsJIeqLHqsrdAXzyDBYUJuy+bNUV0+SfXTJIiwGHXnUbD7OvOeM5vSJ8A8dqJZvnQh9uwiA0OZy8X7DTJiNgbP3Ip09KYUiJF2Tujrgf1A6ziOM7VOn6IKgq2ahj4/jBN99OjJmLchqYtMkXUN6mwmbaaVkMmuOT6DAwGdC+TwQNEOMc2c38ezINkkvHbu7Jnxt+ipCLzVYH091F53D9VkrN/XBEGFJw/S99V3i4Cje+watPtc5hM8GxTZd+nU+rcZoKk+FulwHXvH4O51ejOU5ZNUBXbyTEzOOuRVLe56Wvl24F2wC4Ky0D+69dZbgsDBSqTwsYMk396F/WrAXiohVeXmKjFA/FhkIHVIBkr568EBByAO/gZz1riLzT1339k8D0tVPwGFFQ4hVZOpcMynaXwZFclpM2bFUaxo7kb+zxBwCLt0rMM+9MDhUySbJbnRq6yJy3JtBXCcwSVB2iV0yg0rFjfXwPz20DOvJPwS2TTgWMK5FuEjVEhV3F/xJ2pCppPA+o8NOGIxQnF0jVv7d7GZqkYvN9FbtahlfnlfM7OT19kpOSmERXnVZ1JZWqpAZqbWSLFb9SjaP0OYjrAlRs3MTw5c4UEc3t/s2riBCHRz9EYE6w0KKJ0RHxXvhtJSiBbuQHFaUlF2Gr5KNiSdARzG2tTFe2YCPVpEeVPawch4ElmqKAZw1lQaOkEx4RNq3Kn0bQgXElcbG7EwNdkImnSsOUFYR86NLsbe+RDnCD4276LJHKrC+UsWBxXp2WMHaVTa2iydR8VEqFFkV8SQAvfirnTKYiJ2ceCS7cisebJJCGFynohzBaTvFbrjM/EzKh2zzTfgdK6l32M8VGEGBDYjClnw/G4qB5h5P+F8o8hOEiAYmITDjSPmZzyXw4cCh8lL5ReOfskmueGjmbo0+Ps3v89ZJAkbUZFW5iYDGz87jmdohs6Aqr9fXvrzNDstbtbh+O4/RJM8irwP3KGO3HE8zEMEIVPJuDigUWziGSmF2cQqyAg6oyQv9jPPF2xVRQaU12yUMoDOalfIclGIteT7v//z/y0auutz/Lt/9PdDMans2lmx9ucTPtXFsw5HJl1jFV1WjDLjdc7gkFkNdS9WnGooZLP53YRJZiL52c/qCLcrGzVD6zEdlKghWw0VppSABk0vvvgilIqLgxr3jtvvAmr1SPOTH/84AhKNs0Oi1q37TbONErKBisc5RQl/5/YtBB8Lm1WrVzb33HN389wzT4WzlvzoDs9LLG4EV+5agqGpowjKudCf/vipoF6uwX8aDAPRzAbVpmCNZXU6K1tXOIVmk0vSIOSjOJqxx3lmsmndd+cdzQkyd/vYlyrSyzYDxgAwePaRT4NYKQdV4JOojE0l8BiPrAyL3grWU+Y35FvCip88+CAVE/cRDFsEbWKbzYZVhz51cU7C9V6TYUv9dYksbH9zw7VrmqtWXUlgTP+SWU1ZVTDWBhGR4aW5cRxBxlgMzER0xliyz+J0S8iQ+6Kl1HPmQWaqyv+8go5ZqZTJMc011iv1aDuRVHVt1e9DVTZ6dXv7M/We28FPDYh731d/Huoa2lWMD9mSYof8/PY98Mz32J563Lo3ayl/0DHzKQ16dZzCnt+3A5x2wqA3w1chCoOCm6IrusFPN+jxNBKg9PLyB22m8hJBNnbMfSBLFQHH3nffbt5nGO5e5iqpo7VFwwg4rr3m2uY99q37XH9iFRWOnQQYZnRtGj9OcLKHTP9k4J4XSbYM4IiMQHcaZLj3hY0IqRoDccIMklcLoXOfB5RwMnM4RpPU2vjrX2M/32t20S+pnEf/RohW7yp278/1SdhIylnbGa99eUK9LpAMWAPRx33f/H2CbfRd6fqwkq3t0wF6AOKKSTjUQngepYFdx9jkkHtWR9xkca3Ym4kPOyRxCzYqIFGonjEEMFYJrmGtvvnNb8Iol85vYu01kULxMtCoCYt2b13KdoFLRgybjJd+uYZdOelCSTqJzOKUtWW+ypKU+XugL/XzVrLnoz+3oEczQABBgbMnG5LVbgfO7WMNrHrspJ9xqfAWbNTOnXvoZYSVivea/LHn7jgBhEGLe12dKfTK/gyheEKJDhzYE2ti4GbBQYaj88xemAltv0lVAwt1t1TwPksDmGj0Z31iXAD3L0rDYYgmUg1kTHDNoFfGGSjKZ1SyCg183Lv6Jhze1Ds9y1J0UcrWBXRq9TuzFy8TlTFQLw6VclUTAFXX1b3mZ5QJ/RJtW8DdsIlPAg9+5Ve/jsHJ+ir2wk4jcK30vyJGtB/CoIPyn8+r40UsGARFAMPAWMkHVkGwEPrNXloStQeoLr31yivNAFWeYOdyj7d3SV5sOr8laZEN4zWJ0Q06rHCcJ6E6ZRQBx523NK+9v605ShDkM4weDti15i5d1iyDEnsmfo4bvx9UzB5QKQe2vR9EJKcIfI4TqB/A9+gnGHWSVVSOiv6v8tgNFnJdr1u+oFlLf+8j9HCclGAGXWHAsXT5GnzPpc14AszBx+j2n9Tn0NvflY+/C+XqUbPdORztElZ+qOvV1JMOpfR7jUb8jNAMZeDywQw2gr2GJrLmCmwrMKmZ8nrxncVUMEs5OxwxlQlvuoDzf3Dn9mY3Mz364Vgmj07J2uxG8toHwKpVBq/XUCPziEotuyJMCkooK3tEZCtik05js80hop9I/8VkspKjdKyMrNm8e8EIHqAxWyWho2531QnKkwqzG9bze2yDDqNxISRi5rO8a1l3VFCibaUx6X0GPA2DInPeyiuCqvPU3h3NMOBFA3D55+Aj7hmMbpYadZ51Ws8n5VoJ9Nx8KpWc8AmtJ01nh45SKgxWjMwUCAMzC64CX9q3rFl79ZXgRhfG5juGEOfsCJvnEroTfRJqd1YyqhvCRaTCLU6592aTmorRMqvHle1LZepX4JYLdtTP5LT3HFKYfSEGRSkHKjfpkmsQMopmybFkIMagkA5Qgj7N2wYIhk7JugWZwAwgQHPmLQQHSdAEJOHy8Ik03y0BFjchlLFTnZOKkKGEGODExqfyS+c9Gz29ToOBfGUgbiVEeIMGwuzUjx79UeBFnYx7112fD2WespTvb+mcEhQAawsmMiplGP5LMcAuJ9x3z22pXynuYifrRPMaDCWdXroBgeP3Z5Ula+H11f1SnSVhbz6HZcuWdXqNXIPHUcrTaK52quwX7r6neeLxX8SAP7ODv/zlL6NMreIXTmXlLoyljZ7YhSkYudtuu4Xncw5Yx7YwUuHU2JNVAjvXQprb8+zH1cxaeeW5XzZ7dx8Ko+CrQtgiY8V/nUmt3F2wnLlXhbyVCmg078sYUxybOIZ7NZhc3J/0A4263Nz72c80v/0NHOoOAOXe7esYBczEa/RrIrJg74YBh4xQ0v85A2Okjo9QKR0MPvvGy79uXqEMb8B7Kpo7kRFTFa55kFukdETAYU+B2Wp/qfPIP2fYq1++966YHHzOqeLOxLFxhTW1UmJMIN7e3o1xZGonEAQ57O+S+znTSnF8966vpCjtAkNrRrAbnJSATEPTyqR9XPBQdfsnBRhV9/b++0mfawclvTbhP2XAoQ6qz6JeYzvI6YVqxK5uBTVDfTZsQMkUflTAFpW2Yiu7AcfgIK8dcKRtKV8lQB1On5qyP1JIFQHvnnfeanasf7PZhrOpzg3dg1yupQn6zbffDlifSbPl9AUdAqJ43N4xgmWnbO8k2TYFWbo0EsILkhAjqIxLsxqkI+g7k1tCq2Rmm49jO3/hYmAzTFdm0vj+9eubXz3xM7Kkp4O0IxvGWafeLGZ1AiOQzRk6vZUgdZCJHJNSR7E3NsMbcNz7LQIOIFXaItc2p38D7UUfPfXkEwRZ+0iATYrm+LfeXB+9DzrB2k+vezJO0HSyvto/IWT+Pm2H8yfUmfa1XUQ33d587etfJ+DISr1b1feoW3NGUDdLXuWlPj8rzaG7TFjypQPq/bSbxMOTKfauBhxDyVD6Q+FuRH+lNsIve+TOsMba55xWrQ7JKpv+TU2AesyacAqbwrpVW2mzfpbK8GgMSn0QoRtJsvi5kvzQ1Q0nvjqgpe+v2qgcpqqNT1sSusb1NgFTEmTBEoVe1I77/TR6b4QbhZ/hOYuTWQOE3kpPe43rvs+BzjnPJAJXnWSO2UUB5KfqMWuyra6pN1kTCHW6vFAoA7CXCJ6ffvKpZhHJtb0EemfI/HseA7z5BGsmxsLnYl/s3rWzELFkv41fJjevv+G6gGkJr48ZSzxHKxxHQZ689dJLzUkSWlE14wF3E+mZCMpoKZRMqXBUfzoTnvUVAQde61TY2D5789rmvZ0Hm0MnT0c1Sb/IHo55MCiuJJiaOWtu2A3l/uD2zc3uTe82x4CMyWiyf99eBlAfJ+A4HcgOe27VKUkIEB5OJ21QPJTmmr75+C4GHL9pTuJDjYDAQbu4bOWVBBx9UdUalGuwt7RXZ1YbWG4o+reHeFU0TAz++yij0TYIsUF7Mh0fWVIvg/n8TPsCvbZakm5fU/v8nXO2LrziJ4cS2sgFlocbMWT0DuissIFxOk8QkW8DKnRw57YYhjceb2l0GPR0otsY3er0hbIx2o6gQ8hNcowMo7TghjDosMQ2nk1nJWMeMI0pM6ZFtK9SV0mKqzOzMx4FJ8uGLx3ww0SiZpyMYL3FaggjeyMDFgwe0XTN5NcpNO0cP3is6WcDbCQAmUHGefYcmCs47rH9DM1zBoUKVEXEtaorZNQwI3QWpWkp0Wvy+o8TBZs1d9ecphHdCF9qXaFXZ4OeNZXcaY4tc4YMFtddw1yPFX2BJ/RixZr6ntjkAXmhL0PGDhUezyBneGRAmQouDUrQsJnx5j4MiGLQoVWECFzyvDVJ6zEMBPxFfTbHCXqUI7HIh4CUaVBlcRBW5AYMGlZYSwbOZtPbGQzmFKbCz1q8AOeNihON+qcIiCZOnUkvyAIMMQ5lGCoqWIWKNrLBxbGtMKpoHi9zWGR48Z7q9dmwNx5n0SyRsmGQ599qlSKd/gxeqhKvDpDHtXnZRnGD1BjsxVpEtSwmtDPskUAz1qk4KK6b3yfkKisyKnt/VpYNNJw4XBvDPVb+LddxNg3RC8hqmrFxeJR43h3Q+23ZvBEFdpT+jCUYxHNU8Pqal+lZOIlSu/fee5sHHngwzmvw4fGO01OkA3X9tVcHhe5TTz8RStdqWwQoMpiUbKfKzlB4JNXGpfQofe+Bh2k4n9LJgtYsowYsYIc66gYayrNKPPZpcbrdj2HYZGUpgWFEdClLGq4LrMHalWRukd3X39zQnPVvDvorgZBYX4dFTSSgn4XDJce5M3jGOV2YZzkCA6tLLz5ccojHf/gIzXkfxJ4/a3DINjYgqYPRqn6rTvuocv3xswEtz/cbX7onsNkjMIQX2PfRjxHzNyyfETxz7gn0bZhNMugYBab4YukP6erIdj9HYUsLQ5/y0aunQzZCKaY1aDve9eehzcLQvx3KPrR/V3X8xwUQQx259/1tW9G+5h3O4egxZN2/p7MezlYrAGxfU1vPV+el/eyqMey9xpoRrAmo3uAsrr+Yn0H2rMIninHuDTjU9cFgw5c9bUI11N8jaRq3wrF/w7vNht+8FPhsWREDIoH8rSLL+QHZ1QF604bhwF/FvAozzgeA9brfz7DPTgA3uow+HIC228puVDikxXUPkOCKAWn07k0HerqAgGPOgiXN9CnMtCAwOUpvwc+/+wBNw1SFDdZ1QOMeu3L0YfnR2cpqcF2vqv/rRG/tDB17zSpmJ91HD8eFCDhyxYQdq0cN8H/w8A/iGOrwo2SPJUwRPmWl0KTcJSpAF6xKX6ZiT8/b+DETmklUB4VhBXuc8zLOn2oWUj24lRlKt912W87cMTAoSAWTelUf14CyneyJBJrOvw6muiZs1rlOkiTlpiYEUv9WWaoyMJQ8tZ1kj5c9g2n7qnz6r/rfZxmVFXRI2z8JOS8Vm7rGl3EuXUp/zuScdqEGMZJbmCAJ/F7Y1Ejklmuue6E+t+q8d3SuPgWfD/p2q9YtR1mURByvpX/q570nE5hWlGOCupX5shfqv+E7RmIuK+F++bkx+D113V2j+hrkIxbN1k6SK9d1QPNcZNsk7/e++xDMZSYB41I7s9OuuvoqWBLfjeu6FZjfunX0MBTG1GrjFyyc39x2+20RbNTqmMGrAcdhGrTf1kYCu20HHB0nplx0xJqx7kUxdb7LZKQvNbv7YQpkEbdDU7v1wHEqFcyeKwHHZFA1c2CoWnPlVdjuOUGNfJK/HwLx0k8CeifoA2FZe2GRPEgge0JoekBr81UrstUi1FjI53DtsgXNNUDGfvziG9DpgjYpAcfylVd1Ao72lPSMnFPW4tj6ep0nVM4X9/xhpFRH1uDe73ymCk9bcWQTjNqku3CR9yiRcM/56lJ3BaUIZVYs6qyOPOYgQ5a7Jm+k/C1MZssR9G+x0fwKZywfWIUXlFAumsz9rBMjY2o4bzzJkBQbzPfDU37m2BHKyg4ApNlZB0LnVqVKrbrSbIYzhwKz16GWXKNnJJiLcn6CH4kZFnx+CtSay1atBk8JzIgs/ABO8ilo2U5R1j4NhnUkUai80DIPiF0dLo7OTJWGRsgSwYEVFXGiRw4fDcfQgMFZyKxCAAAgAElEQVQ+D/Oq588ZdY9ttmN8AQc1U+fNyX4JMHxncRiHo4TPxUBBFBiwMbOmDlg6b+O0CgCl7+Z2Pc9xLTYeqRR01k9zbJW8Ac9FnPHz9oBwnAsENA6pEj5zDU3my5Ytjkb5Uwi2VQWVuZhBnXIeSNAuuol1ei0bZ09EOo4+K+k/62yOrPLkoLsYTBhUe8n9ns8zs2sarXpMDeBx1jSyvGa1w+F0hoONWypj54LAuW6Zlcz7QViGxqL0plFaHk9geIp7Om6AhKGagJGVhUGJDOVZMzkaAvs6AhKUBiCHTlqql6UihwtKW1qVk6Vsn18YiiK7yk9S4mVOOhxoZGki13MKtq11L70cFLTX3XFbUK5e4nrHEFCFcRTOZwWps7G7vTQ+t4k4qB7b7JjPLOFfuZ+EzwV7moFGydD5twU42Gb3bUg8AFzOnpj5c2fFHJrX1r0MFnxPOL7zeN9zzz1PxuRgNBXaeO1znSKLkpAqsvYLGO739a99JSYhvwbmO1g+uHezS9Esbv8L6xxGE+O6YOJIoBpbmjde3xBNk7UHKI1PpSXN/p5o8i/7tq0LQjmHAcwgKkr2yogKSigj5z0P3PDLd90B0cC25uDx05SJ2Qtmzkp21/1iACxDyUwCoCnAMqbwvf0Tkj7oOoiXd5jSEdhYfvxdgq2AUOUclmwty2vsKs28riitcx0jdKZ0mk4da65fs7K5YuXSYFUbNWUm01yFkkQLcZzLYX8GO+OYSzKBIMjgQ7hVyHXrFT6f98zvO1WOIhuDg42EL+Tv0tR0rvQjApOh9PdQAUbv+z4u4Bikw8u91Pf3HrveVzvYqHq+nnMnzbJDJari79onA87C6tW2Kz6X6ky2HZ62fes9V+/P1eH7qOtsBxyde2tdrOeSYbG2jsa5a8DBE9JGqfvcz1Y4IuBY/26z8Y1XgsghoLK+kEGhNrJUGQwo9zcwPdlgwz6OsQTWQv+GQzZymj2348CR5hy6sU7RjmxuBBxUFOjhMOCY10cPB4O/HIDmpPH9G9Y3Lzz2o+hVtHE47JvMQ6Xa2vsMO45pdQ96hEQb4Po4jE9688pSdQEHuLoPMe073jes+d73vh8DSH1uEpScItPrXJzReFTuHIe+TmXPHjza3+w5cBjdJ3V8DqATOnOR2QLT6OO46eabmitgY5yPLvOlg5907FKDh3SmU9SqnobeLRVudbY/RzBQdXdJfnRlJ/dodXrba+P3VVdVucu/Z3BS32s1tM4NiiG6/Fx7w9LnKjtYvYJ8nzoFyQwB5jRsmdd1iOy2fRbCpUQx2Oitk+/v50InrE6SIlb4qC/hvpNIakyHAEcmTStHMXG7VPK8rlpZ8b5Cl6vr6rW3AvpOUKVsq5eKDdJeut5WGQyYgoqYa63IhnbAkQFM2lYdfv0qIXa1otMOfNpBS13DQUGIa84aRUBtjxI9Mu9C/f4Dhlk61VvfzWuT2vamm25unmV4sOth4k12zyoXQqxl7PrMnZ/Bb6C3qQSs0c/KmwQ9BKTq5ZdBz8DK2Klw9Ah/58d8hvXV7eHI3+mbXiBonDTsbHPz2tXNrqMDzSGSffYsjWRfaFvnLFvBbJqrm1kwyikj/dzP0d3ogSP7ms1Q/jrUdwcohMP4eBIvjMQGdVsVemxJyHNCxa9cMre5+pqrmsd+DbkKsMTh7PvZ7JmocCwWUjWppxckE4FtGa7Fz47+LnIwWO67azNs27ZtgwKO9hvD4S+bMz7Syl7Xv33UMtfft6NorzUZBroGtH6fGLhuc9qg47aCm4hLSoTue6rgx3nK32LD8yArvCHKdQjcKBTWRZrM98Gxv/P9jc1pHNJhVEHGhaOY55cLPZSFtKaUt53QXY1Y3Zi9ixn47shMX4jM9eJVfc1ksqnniTZnQ0cr09QFzqtDpTNr43ZMAuVzwWTD5+o0abP5ZmKtPGSj8eWIXt0oNv6J4ztOxn7jlu1kTMHiLloYWE3pNy9yP0QJKGFSsdLR8u9pJ5XSZG4zvJv6OBj8CwRWBjcnUTg142rQkPM3nCp9OnCxrokBlZkDHepZs6bBjLIcyNVVUfa2SiJrlutm6dwN7H24/pkpSiXugzHgMcvmoDUVvVWfOizQ/g+rPjEJvmSWarBpf0hMFeXL9ZdZYiclzZEoJi9QOH1HgQcLAXMweJ4x/4PMoUrMQOEsZAJjnLILG9EIKBaPMteDszVjYWix8qFzrtK2mTihVglPq1WGxIqSbfScUb3JqlfAeaJaBmOZ0ICgw+1mns2Op+1I1pYTGMo9m7Y0j0FNayPf3/mv/wENnAuDBjhC3wjwB2dG/Gx1PBz0p8rwegzGXJM6qDEHH2ZwYmByELiXz8VAQMU2f/48ejaWhOO8DTKCq5jEvWD+nOYIhurxnz9BX8fm4H+3X+cgUI0MsBI64P6cwJrOmj2j6YM15U4Ustzm6I9oTJxAYDwVCsUspfN8g1mHwIOmx9ULZjWP3P9dgnyxxt3gKJ5bdRjt3yiGL/Y+99nJrpRFqQ5kGIEIFNnPrPtIIQk8k5mTxjWfZXbLOqYlnyTheVY9oKMllMQvrt+Afwb45ekE9BNoopzA83cI1DjwyCrpMwTcZ9mrb/76peb1F18ICt1s0iQALxWnvLyiNo15+db+IOm5nR3kX84MHGOQ0xf53LnmnFVLqEfPSw3s8/Ez9m5ZcWEfjSfgsHw9BkMpZW47I1b1Y5XxCHbinF09mg6UerFlXIqdi/flZupmpnqCgKF0+CcFHZ/097bj3z7+UJ9rBxtD/X1npcVtH6i1Bi54pTxt250I0Fq2ItbSn6MKnhnser729bZ/XwOOeo0VOlT36VD31m4L1VFRImoMmQ5rmNKQYfV/wDtMYlzCwcO53rv+nWbj6y8HiYN7UAFzwN0yAoTNsB1FswKb+NqrrohBgFJ9mhQYQ8JpPIMDjyPDW/YRcCAPIwukqjIyScoh/aoBx1xw2rMXLY2g28Fobz37NL0jr4We0xZk1TyD1/aa9AYeeS8l41mDY35WH/oSQuRsjzW33NT8HhWOsxeTac/NH7ol9v0I9M8HzZNP/iJ06HkCifFWL7AvH2x4rfnWV+7CiWRI5+zFzRPPrmveeodZOfRKjmdgoRUSn+dEdNAtt9/MwL8VkSxR9+UQu0wK5DPs7pG4Jx2k2B7Zu5hV1pzZFZUI1lrUQk10ZODZRezXgKMdePieCpUdvFYlWRKbNZ3N6LMMKLEc4WXeUtG5Aa3VBlv95foNLM+cTR3v7AiTf8ex+X19SyM41R5MgsnIdQlkQ8hVVn5zyOrwYBScCZuXjeAOuluE/6C9qvMiKqy8tUy5DoVVLfVRSn2o72pzOv10uedqwGXyLOd5dXV9fjgfRTZU50yvQBtQQfA+IuDDuFea9TxfdVVz/WpfRCV7iV6S6IE818yi98GK+yZIFu7/878giXuknjICmlPodM8hGiTumTXX51Nu7rjj9iAqiICZl8GUSUmvzb7gQwzIfQOq9BME+56zuuHtpEjd7239kM56cdgj+Ewolvpo3LBzzaeuXt0cPikUnDELQnzxeaTCnQc5xGpmccymKT4CDoiAju7Z0Zw+uKfZjB87Fj9w29YtsHZS4YCcpPa/DHpWnaAn11C9c8WS+cwbu7r52StvMKDaIaEjIhG3bOVqAo4lJGWndiqE9Zm1h9Cmbcn7qfqz7qVB9922PQYcbYUfDkN9uB1blaWT+oDjBC5UEYD25wcLRhXM0rRYAo6Oki8NsLGJ67ny6rvXwHcVylWDinrejhIoKztoc+vcdx4ux6DEHJlDGqjGyDaAc3uMicLb3tsA3GonQcBplC5OHFWEzLYrEMl37vW0DVJ1jMI5VmEJzUEpKLjZYEZ2iE3nvI459BQIrxg5dmSzGHhSP81jZ3Ho9xNETKVspmI3ELDZWvy8UKtwpPEqbNYy4+PQPv+uM28wIOzE5jpXZi+QqwNHjjdjoRCcsZgp2YjkWWhQTx2iuYuskvCMwPOJZec/Hf8ROPdHaCrTGVeoZbPqNOYy3ExmlJiwze9PShWHMpE6TuV4hqbccfRQzCUSXkPw4bRbgwEzUhXO4/rUSemVAz2qGRzvLPdbneV4ytxrVHhYA9ch8ZM2OtLbEgq/lMQL/Mq/74X5awTXIMbRBrhuKTj7PsIJl/LORn0MrJme8RheAxepi48TCM4CXjSJDMZpqjknYAAZrdMHjGm8M05YswEzfLYM4EDqcFaF3MX02rSfPSD2lZgZCeVTDGjXAKWi8pos//+7f/1vmo1vvRN9ANJTrlq1vLnhVjJyN6yNPoFBTDnhEInhTZyr8i2vvj0yGhSPqSGpjrj3HNUZ3u/ziCbS3Xs4x4oYHGbAKiOVofh2FNRVV6yI4UbKmPCF9zcyrRde+/fe28Txs5rjPWXPy8VmCmuzDGabRUDVFsFys3HjxsiSWd2YY0aN90bFymfgo2X9poGOk/HpiceeDNaZxAlnQBZ6I+xQaYT2/kowIXyg7u+qvDL5ob/Vnb9gwKHuEAP+uZuvo7fncvPGWyQTEnAbAaST48fS9ChdqM2R9vmYKR2PMh8PxMvgWeYOEwAGW/KaP/7ID6ly7A4qbu8pGhNt4igvA4ZucGjzL/KoU0OgdIGM7vixwyPg2C/GdjzZvtETgJXoeuJ0WDFz0jGOklWlmDFAUkB63EuBL+9xijqGNu10BjvV+HZV+6CAo6Xx452hxgbr1c69tI7f/t3H6fWhnPn6u0FJq55zDhVcfFLA4RyOjgyU41Ua3HbA0AkOzEb3BBp+vu00Jgw1KwtVt1enuh30VEe12sXqXHTfUwxXa717cczy4ld5D/0QjlbqhOhnY79G15aQKnqQ9kN8svE3LwNhPRT7K6/hUkCFpMV1gI09Qrd+6joGoe5kEjKNwQT9k0byHiplu6hcv75hR9iQkeMhTIj+wJyiPU6CEvSQQ/VmA9Gds7ivmUrCahw6/id/8edR1Y5hp1YShZjqLChtreCs3ns3ix8GuEBPMoizp0mn2Oq693CZRVnF/rzvW38AHbpWKpM09ZnJyKSD+OwzzzdPPv506MdgsWLf7tz0VrN47ljmPQAH3QwbzzGw+OepOEvLjs3WLk7BObodCEwfNtZhgV5/7fvrOEMtWcxrT4KaUdq2SCZlUKLjWVkrtUNJ0lIqjKG7ugFH2ycZLEddJ36otQs5KvuusiFqzzty67qn91YgR9Diliq09sgKgsHoALrKBnKJPZYu7Yu5PruBdDuHygSeDfknsPU2TB8DHSARjggMCU8mkPCYDax0rDAmfJ32qw6krftm0B9DHoruHpT46L6r7ukawHQSiS1P3IRS+ErFZkfQhw00UK1rWfs6u/s33fQqg9pCbUrCntJ+jEXPq4NlWfQ4G4BPPfL9h6nqHI33SpVsFaTOEYvng04WyXEzQbH2IBIYHUfZveqzcMghvhOQqtd/RYUEZlEriNUfdd93NXfN85TfhG/eDjgS9eBL8pjRHPt6qnInsfO7eE6TsEv6aQYcc+mrXb3mCgKOee6ymPt2ZM/2ph+Wqi2QPEzAfmziX+39KWQiepQ6zyWfSWXJauvRKyBAup4q6d+8uo6kI2Q9+FTaxr6VKyHlWUIidkaHACiOEfc32BduH2+QXW8JTMd39vPS4tYN0VaKnYi0KJs4YXs1Uwt1jFivQNaf28LkbWcWt8dYlh/j8D58/tHh8BUXWxrz6tTXfFvJTtXnGdF2MgDF51obOh5qLLrGWstreTbpcFX+Z44dbvaR8d3P14ATutmUY3VU+PIVNHAKdDl2ZmXzDsNoiDUs3oeOmU6y5xqgSiCDyCQctYU4uFIZziTynkQUvY/plcKYdjAJeRIbzGyD9xQj7wlQdGjMcIg5t6nbl83K0tHJGGEJ3MZvMxie6xhKZR9QnTNkU2eB+ZNL+gSDCo/shjYNIR41NjOjVhb6Kc26IgE9shEebGKXCSkNs7hYm6yNu1QC4oaFWgU/jv0pOKhm2ebPnt5ciUPresl3HXjdmISdLFjVYGdmKKEkDhXyscWQPRS61QirCyqAiuWsWZ2aoTQTEbNFOI6c5MfJnAvRMuNfn3lmlsxg5jwEHcAK0TH4UI5i0i7GuZ/PH0dZT6CBeDL9HudZt71A2UaOmRQVhxFQ654DmnYhaIZLI1nArMqQq6JAlDN7S+pcjCzBpmykgrGxLxWhAcbzv3i2+cs/+3MyUZS5OcZMDMd3/ug7zXKm/hrc1eCpfj4DGJxeFGsYAWCAyoUy4vr6d9cm9kMZvOQ6usZeyHYyojMpL8+bk/MyluBkrFixqtkCXvvcwAmGFi6M4NVyvUwqVrqEU22k70mu8uPHj2HIltKwyswNSs1mFHUUDh082rz55ls0cZKZZ03nL1wQ1ykXfLBH8d85m8UXzGgef/gxsLSJg44RnGX/VDXgKvm9Rr7ihCurT9tYRwWU/wImSSDg+mlUAwvPQb7yhU83699+s9kPH/lpywiwDQgjMfs71mZZG8ZtOsXITnEeB07KBIJMjY8enAG2EI1dBGM//8EPmokoYHuhEscti4lnz4xohT1VyIVBngxVVmaskFy9eklzy7VXNrv3H21GAN+7CIzPYOKyvSBWQwJTTz8JAaON60K6RtpDEg5eGqYqz22HvM5FaAccHf1d5nCk9HVfnYCjk4AZrH8/pI/jeXxYt7ff1w44qt3ovd72MYYKdtrBQr3aoa7ldw046nW41yoZRPu47WO3z93WUW1587PVaa3H+TC065MDjugJCHhlGusacAS9uxBO+wR1lmwap0Kxf+P65p2XftkZIOs1OWPKGQw7cTrVwuq2z9x2U7OZ5urNW7Yyv4XJ3FAwr8Ip/4BA5de/fT8Ck5Hjk4wkoEvRv8HgPwKOaQ7XM+BY1AcMaWYzHF3y07/+S3TCKeCyJj6yVyr6FYrj1ftsqgxk3142bydKIfexAUTYDvUUib6VN66NgOPsRYhBohchIUausbrB5Inq+4mfP9n89PGfhQs8DL3sUMSt774Z5BYxgBan2qA7oND8bBPwrTffDFU3PSlUbK2WV3mrMuF5uk5qzqmIZ20AwSOs9Kz1fVUPhyzptXwoKO86vXGceLr5Sp+ne76PkjshmNXeBaSKe68U7CrEWJ1C7qJutF/nJHraz7he2kz7GXXQ+0kQOidpK3159v3USeQ2eesjqAMTgQCME5snA5XsRk7inkyPJp5T6uCSDPLUYVe5Kan328Fb3GM2zMb9Zp9Pt9m7KxcZwLXXtp3QVk7O0Atb0R2BYGj1t3SugW9qUi2DjbSt+ggVJeF7owckqNltBh8V5AIG2/Yj7sQObuNLGLCjAnxe6ohxyh1zwez7WABFunq1nTitOixjBQIb9tQhSFLeevnF5hgVDpOO1blP/7XIQFkdcRD+KpLUJXgM3a6WL44C9TSGWl9ursbR72e/7CchKt2z9OgZcPQ1K1atoX+XGSwEPP34CUcJOE4dJGGOHbfCsYG+L39/Cp8tqkbq75DFej1V56ekuv9WzJ3d3AKt/eO/ea05cjwDjmlU/vuCFrevmUjAVhlH85nnZ9v2KI+ez+OjAo74bLEnw3p7OOoB2v8OZfjaJwoHfKgPlhP5pxC04lQM/VYP0jWEES22FF1csJmeXMbOIdqGLDIyBeNdDUfX6GX5dLCptRRv5pdGcgT5ItHhYYRp83tvB7vVWJs6pZ4tmV7AVvGgovpBRBoBFNeVlHw472zMquAql3ZmSsicSsuKYjY7bAbFTPosKElPUBK36mHPozjT99dviIanWVQ1ZkBFquM4giBDJo9sqqKEHA5m0oNqvQwOvJa5YOsvUcnZBRPQXoKPaUBoZqGEVPinmZh5GtYmWYbOMxjtCJ9RGHUSDTq8L8vHA5TuExrkwKBLBB0ZaJw0m8I9qBC8TyEzBmRSvQrhGodBvPmmG3FoYYgC3uXG92U1plLBRqaLkxo4CUsSL69THNSQRdm4fhpHG9lrtr8q4ZzPIlsEeGMH3phk0RhzrgrhSlnl2nmr91Ox/k4Ndf2iKY9qk9WlMazrAI2WR04cZjDcGKZNQ486kYw/tLqnSWtNBHrj4CkDm3OsgQ6nU3PjmUeQkcGz/9XSbzYDVqXo7dnMl5PWbRAdT1bJqadO1BU/e+eddza3wN4ivaNBRCcbwNp1KiZgPF0D4XZilXVuDUytAPn8/YzyFoPk+K/dQGcwYiVrMrMnfPlcpbiV0eXGG29oNn+wCUa0rQRiDBqiYVledRk9ZGRzqJNG7WaMuYHEYaCBBtSu9zYgfV7zFJjanC0zm8yIVS11qPd8ybkfNHDOpqfpwb/4fjNjyuwINlpJnlBenVcYrUwUtCx3yEdnj7eglVYk0vHnC+O5nIBqTd+i5u0NG5vjYLsHxD2zLwNex54Z5SBJseswU00m6J+MMnXS7FgqDCPs5eJl8HIWPO+rTz/dbHjjddZsQmF8A+JB0HnO5sfqtLeyL2k36COJYJOKGLz3X7/nM8Fudf4SNI2SC2A8rLnmZFGqIQ5kQ8FPNOhhqNmY6N/Iqk4apJ4et6JLdbTaxqoq87iBISaNd/R0S/ENShyV4w7l6A+lp4dyOuv7egOSQdc2tNL/0G8/KuDoNXLtanuYwWq80SM121ntVvskbYeq2og2lK8XglX3YOe6igx2r6dr/Op7aoWjOld6Z8lMVZJo6sXysw6tfYLEGWCxSToZcLy/vvnt888E7WmyVDX0I8wNiGRUHpElk1e3fGotFLZ7Y6iccMGp40Y0y3CyduOwPLfunch2j+B3Y7BhSexAxhRZHMfwySng/udgf+Yu6COrORsMedM89lf3N4cP7qXZ3Ipm6rb0MbrQtKSkzkChtXnjGmPd6x4NvWxvW0KDFc2VN10LS5UVDjPqHqPrdI1CpzlfSvIJqVKfAFr1pIPaOM4FSU5oIj/NLB+TYwZf6iiP0Uf2Vx06E1KMJUuXBO69elkdFrfq7LScorbMnqFXxMReffZ1nkQkEnnlldZrzapzpjA/HFR0Ha/uhuuVuY6sFgc/GCsjuZlV0/oKNrzyi+q4HyZLn7DlhD673v1AcCQEEQWhjHgcz2nQYZ+mkFfXwl4F1ddkdLbVlX7YzZwk3hnAWhxRH6ZrkEHQ4Ged/lTkGo0Gi1Pbhcm2A4rqC3VgWmW92nvHZ5hJtVxP/03yme60+lptiWtBebkkgSbRRyl9N8qY/oXrOAP9Xqsewom1S77fJGwkLB2C7ADXkqBTl2jf7J+tSBXP39nPfh9SQF9LBBzbm7fWvUiVgVkn6PHqVYLY/1CvWeYZSqJB5IXwuPi5MDCG+rjYjENpXAP9rjOjdhMIGqyPxC5NnjI9Ag7ncPy/nL15cF3Xdea7OYIAQXACCXASZw2UKJKaZ1mSLctzHDtO4uc46Yo7Y1U6qU7cnc571X+86pdUdyddqXZ3OnY8yLEdz7Js2ZYs2bI8aJ4oUhTnGSQIjiAJgCBB8n2/tfY6d+PwkrJzZRrAveees88+e6/xW9+aKWdgvPYHwcEjKhjv37czbVVgkFpkEAsUjNPvydAsFzjI2Snm2hoSNt8SHA5BkB9/da1lDdGXMyQXFqsW+TJdE5p2ZyP1l50yr8/Gc64+bSxcu+XmHoE5HA0v7kIlFxuomSKoogdhLOSLxLGjHAZGmoUXI78g8mDORkMAhe/hXloZbQuXo+46NCaD88cYQumMgmeY0vZJCQMJ+AdpYPCa47U4j4lKbfeWDWqktCONkcE2OePAeVpW1GtsEDJCrcBXGDwJgdgwCN7wkuHsR5hyfqLHw6cFz7Hoz2QJzolpmTqijpExdFROxjRtlD1qoEb3VOjS6LxNvQdNwgwKJeVkXNHa7d1SEoazhdFK7yMcaE9Pv4p2jZXtu1eNgvYeFa2tGo7NX6ROlcKp7xed2pG9uxUZUUMmFQAT6SeQQT0BjgupV+t8nZv4HFZx2VEJtKnChhI5sVoCjW1YMCSr7SB7ok3HthlWdGyKDMzF8xU9UwQN4xjsfAgc45TP2SJjpwLrScRKDyMi1TyQWMxEABEqXsvi64CoBDz0R1VrYMkq/cfnHtX0Am2D49AQT8XwzItnoVxI8czHEc3WvNLdt52MhyghuTfOKaJCNduZaSxGw5rPYxRhSUnTyXzsuFYpSwknZT3gOgVGFSxU0fSO9xgVmFzL9ADLi4JWvc/YpimiQtTFmkrpHlxxeHauKlLLQsr42ZW9QkhSx4OQB9rGvQIDwOjHqbNeInoPZ5H77RObF06AR4yoLWD+vLkR38UxvEp9NNqUyUEpvbFhs6KncPrLyNFzIlZJ8TRsYPPmzjWGMr7P8wQHfkSOstUgWefecV7TQ1ZFzwgDaljrasHUSWn9cy+nbZv2Co7VobVLg6WyliALdduvDT8jZIPtYd43qZ1fWWC6QCPCKXGte7znxtWiCBQxxOFjemaCEhIk0NhwNpwSlPqhqSa02zT/CNPJyiy0AqcCpqbnhhAeVtbre1/+ihExcA3D0PPS7xApxMsTaT4ufqAvaZLlTU/PpN/4lXfoGRyUwafaDbjh5TTSB4hi37Ha98CpWmRgtVn9CN3F6XIe90l9SsOYqUQ665+7Lnyy2Be+QXLalWfdmDEfowk8mzKL2Pq4G9j8MnBT++qb/tnMCbmYA1MqombHNHtv3wHhr2sK9IJse1b7nD+isSH7y+/WjT9feK5TvHdMoVX1Xj3DEdXOv4zDgQPudocbHvw+yuEgw8Esn5URokzAATWxfe1nT5nMZ2/ynRXKgELBvUf1GjjOPOmbBMPsFTRm6/YdZvhMVTPNpcpm7pM8eeqF1yXJNBcKrvBZ6XBgoHQo6NClGo65glQBj50qefXwZz8jWXNI0U4PRnkwJUewfcXYWCKbGwvD76+xKJ2Bywt4KyNOfTiuUkbmgQ/+phwajrUzFwa2HHYZi0CrKO4+K4PwcTkdr6kJ4jHh7w+J6GJQ2caJwGZTBmcAACAASURBVD4ULJhNfwRFhFevWW0ZXoIqPDrTiXldl8ZyzH1kFCqDCahuhitUNoLpoMYmMvikSa5wCHyflucv7Y2QTbELG2vOsz+8LKtGABTjWfrcIUdOa26NaDWmkgLbzmFyMGybTI+rvl29KgwHOeHOMevMyRL8eTmrnTNruc0yop4uZuTbTbgsiOcdMLkYM/eN7gn0QUCjuI0IAHPe+F7suWCYqu/bmH/fp/TgChnqGBTed1vAsyNh+4VuRK8z1shsxHX4m71CMfxk6TQ6i1OHSkAVUgKCcWW/L5OD2ZmyflwGzfLaU+7XpEB+VqxLzkE9JkHnPhVov/HSc+nQvgMGJw+nkOLtUXUcPGeeRxUUbDGEideA6tgchMfhaKHGSUb+aX22X7YBNRwTFcibIj01WwySi0SNO10BUGytYcF+D6uG42jP9rR7+3arT+4RzOu4HGfqMXESvDdOQ2+6w+yoEt8r59NlYla9RRmOH61dlw4cUWBbMgCHY4l6mv2iDoc9I+aq5phe1OEoIVWxcOqRofLBh5ApnQC/tSISaYIqK7V80/YO9Q7FIhql5GoOx8X4fEc7HzGarPwLx4fjrIu1LRzfpCywEn6TRahtPHCaZoya8aBFCmxJv5+S4dGjOo/92zarv0e/LTCMO+jn+JzzhsHL96N7KV4zUe8RRWToueARY88QRMM5jFYKuo8pirxYCqVbqWGK5VilMmfTGEV2zpNhEESDjY7DwoJiAZsiNM/bZ9qcnCjUtuyBsg7Q0smY6pCx1yNj7KCKzU/KGFuoRmTtiujsFyXqkb79yqgcNaGNwWXF2RQxWQOd0wYJsz4XMrxnaxOTliWSMDCosenCjAuDmY01TnMC7GZed6cicnNSjwrTwJqacNV/UCA6Y4g3VrIckc6BAevpe5wHUrtedFYyeFRrUk4A8K4TitZwj2RHOB8CMbrDGi4YQS6lxbwYq1RRZ0M62rIEihZS7DtRdHDAy2D/oNCeIn/+wV40S0V1E5UNOaRokNRCalWB+Xg5cGOt6zrRRyIxvrH9p//OGAxqkCMjLvA9KxXYbeaCcZowyII/xovTh/OwVSlTWJeoz6AR1A033ypH0QtJUa50juX+KXZz6+CcZa9gLiHCyPx6gzyPWBqrhsZF2rlTEZ8ZinYB52lRdgPGsUNaC72Kmh6SIdMHWYEc0JmKlJHRmaWCe57Jdgm5EZ0X9hOUMd3tUVyhpCZrTZ9Wg8bF0yelL37yi3I2uoxOcISaIoxu25e24WyuzBH0dyqjLPZs3XKO/U8hohFQaH9Bc33/7TepQ7qK3waF78Zd0ueMmXXM84b9hOLY6TPlcAhCh6PRprT1JGV2KNYku4Si2bdza3rioW+qiE+QQBjALKLmML2RLF9CQYcS5zZYX5OAsknpXakOrjevvkb9boSZlpNzGidvjPaVHAIlIC1y1SpnfJIUI+Og0/hYGGEu4XDEfRuZnsnRhuyrlHqZ4SgMcBZBZRAWDoffR8P5KP9unP3Nf7uYc9Hsm/9qhyPfb3WtIttlxqTWoeeGMnzBZCORWId3lnqjHG9dn9QdrzL7Ub8fO9bmb7R7F7WDlUOao7j+N0GHDKsiEAKsV3uD4AeEJRSNWw3HC8+qgexhYx5iDHSGZs1Dae1Ftc5S1SuYza6de1x+TR6Xrlake6cM9CdeXG81QxMUTMHhQK7wc7LWHpj9qQpGzFEQqlukJkA1pkmeffPTn5Q+UP0fNRw4Fm5KODKgWCfs1yp7kyfFDVaHVSHtkcuw/Bg0FxiQ7uuKG9eo0/hvyR0nEBNPa/QajOJ2L+6XzlDAhcz/oHRMQLyi5w9/09DNaqwI9ORxhnOBfI3nF5Cc0CNmfGrMEKe0y8mJ+7Nia5iSLDPv90/XaZ5bfa+MCmJmeFgdVhLry1mcGr2VYi0ZzbcVjTfoYMNGiih7aY9V65WxoV8qWeC/lw3m4hr19c77YWzX13ucH10alLa8xzMEyhvvcY7Kgc7CiOMiOxFZxjjOamCqtdJgwwpHJe4foz50AmOM88S8UlOJjRDnjXuxLIX0F88c+wT9F/M3Qbqu4ahlfZhtVNAS6NqhE0MKLg3bd83JNxOCjApMmS3Sdeq6LpTEFOkLWKq2vvqi9GSvQRSBMlN5hw1ZBkK4X7FX24tx2zQVosIcEVtiEJ+cSyuUoYPavldrGoeDrOVk6ehZgj0Cc5qqjDyMiyO6yJG9gocpE7p/924jGdqhDAdwqiMKMDuFMdd0+zBerD/sU7KOwKJnqwfXfaK2f+rl19LOIwRABakSxM4yHCpUn6LrGYQxP2uTrrbPfS27czs6SdHMPi/fG7Njxw793VA6HsGoFXbmEZeLs1QcDcHqS6pZwV5112/ySyxiXyB+cLVQ7eQRLYoTXYg19kFkQZadAh5sbFyUUHildu+2+LKRqJ/AFoxdRJNKxsDoOhVdObh3R9q9cUMaUP3FRD0wmqFR2GM1OpnnG+eCdAYbyEfuDeRsk+CcyHAkM8AnbGBjQNB42pRxIFsxTX0BYJJapeKlUxJ+h6RQWEBnZQztEqa+XRHnLkGnhrQoMS6pgSAyR6aBuzDGIg0I+liMDFKFQGiskFiGOrzcO4XRHyfs+sLlV1r2pXf7prRdVIwDMjaniFZwWGk5IF+cm0ZDbHoaTo3XhutW4RLCeGDojHUzxTlDkRGxP6OIwkLxV8/qnJquEo3uJsHDwLWjIBgHaUKLbOg9DHtLUmaHzZw93QcKmM8aqUfvzA7cBGeIYjU42o9D6at5xfiy/if6jHGG8xfwOpR0ODwepXE8Ps+d9yEQoF8Czil1NMDDcL4MF6sI4/5DBxR4HKNGWd2CWM1Qkfn5dEzCd6KOmSLnY8wEOVFkXVSkxvP1buZq8oiiNEPfO5o7nE//mUPrTgeN6qo9ZQzbvpZdCAtfKoHzgrqpT6YzreBezz/7XLr/ne/R88bZQdEK3qd1iJC0wnuLzgwrSyXsZcaNB7SNuiQ+Z1wwjphDJ0cSqlgo+Ea0vqE7JipEXQzdiMHALl66xOYUphmcokMqlDt0SEX7qkfB5sMYYM2R6fPsFY0blY1pEUFAz8H01BM/t94xRvtsDhjfyYGAbMzkbV1hT13ANXrljAobaQLNgcSg1FwOnxpIq8UKN0s1MX19cpagoqaJEUWyWq+WedLvhluXkTVdiqhVMIIJGn+7nIE2/cSRoM8G3eifffzRtP21V9SvR43UpMAoOLeGl8hEk0lR4J4bOmWjhEwLUI8T2kPvettb0iyt9X4FD0baBB9Ee0F3i6jB2VOEGkcDysNWBQPoNj5GzwQJbsaxibksS0MIZnF3SYfD5qxhwPm8jnYoSvFbGh31iNSlDPSLifC6M1E/x8WiXuX5yvHG75bhqDkcNDoL3WBFvCjvHEm067LHCoc2nA5fW4W3VruZX9ThqMZp5xt9kl/a4RBvLpCq8WNEQiHDvE81HK8LIw7+HuOH1wzJcBx56WtzpHFaVl270nD9u3Yr6wGUZMqEtFrFnvulG77xw6dl2GutaQ94EMzrJNokq1tlUE+TkzHK4dA++bYyHL3qMm6ZaNNcee0Ut8eaQS4hnzBKTV+7uq0CDsw7RhABr37ISSQboZi//IbV6f4P/Jb3tNE/b3jXMFhiTiOAhIwyMgYo5IkK6290ZwQNkWcNg75BRBHn4dj4ngfo3GAKG8fp2zXnWQ57jRwF7b5vGmsxc2jmB12HGfn0NKBHzlrYMMZCnsd7MZ0eYHOyGbcXvJbEoEzImXwOO3uOIPvazoZfdsrCfikdINMj2eCM+zCjPQeGo5eRxX2KSHjMV+mkGJz32EkFp0A/NDqD1/e72Y2mA50BrrILa0ZpPPPIdnBO6+4tnTqe2tRinssgMfNIDWs4f/GM4lqsB+BTBjnTUdGIGPsLp96gfTkwRjYaHYktcEJQ8yE5tBRjQ9xzUllu7JXogwILGnYXcNw5XXPTWSFDXnlaTWz39AgiTbZRVzP9jnxvbBYLfuQ/vfEyjknjgNLhGCeI/opFajug4/YquInD4T2jlOFQb6wFi5Yacxa6AkuBOpId615KJyUjYEbcsmWzBccOCnLnqBGvo3J9wsg8IRBIEOzBaYKR3yVa/qfXbXCHQ7bsdAUuF6vJ4CLR51M/gi3ZkIm+VkoZHZm5yAa9qcOhCKqo6hsF2rEZQzDXPZiafL4wIsmtFV5c/fg3+7vhcIxWnHzPFpFu2JNv9njtX1MFguLNR0Xlh50jC5JYyJXwcGkwaqNYCZwJVP2HkQY0RQbpgIry9m5Znw4otTZeUfR2GiuRHpThiu7DrDK4TBZEZgg7f2sVCcaIJgJvQhVDOEN0TAhKMczQg6fZEYWui9X5ebsYgXaLg/2w2KeuENZvmqKzu1QwSJM7NhIe/R4VRMVzA840T11k6QhNxHuzFiSYzsWLF9u07RPco0fUpwq1prkqIp6p4w7o/HtFI2fNg8acMvq1YWVEyFL07N+X+nTfGJgwYCxVERM4SDNShZmndwjNqWar9mTVKjWpmTcnrX9lrf7u9I7jWWAyVnteCETNi9F86jModhE8UT/iz0qZGoqgyJBYlgRmKBW/4dxovqgpGa9MFOc0FifbVg2DAocx1rNxdGtDIZB42Tnt2YK9H1NBkSj4De8d5xEMKLUSB+R4DJ4ZtKxHl9gszum6RxUVoe3fZKU6xwkXjQL1YsgGFaOLHBf+9hnXzP+4bzOc8zphbhupaNKfHmX7ubp+o+R5Djcqw0HhoLEmwUqlOdynTASKk4LowJwPyyGBKpYXwgXqZ85l9Ua6XzJ53cI971ANx7q1L6omZ8iM5QEZ10NAkuRYAYNaqsjK6huvT5dfvUJO3nDauatHmRXhPWXghAPvz8qdD36eUQ+Kq+d3pu988VtyZGh4ScfafJB+lMqz2pMENPkPp6Qwkl3B5q1kMxlRZWerOnPqRHrHW9R7Q8WSZ1Qovl9rfcgw0TK0BO/jGWJoweQxQzC/KfRkkaMxSfsDSBUOEmsJeNiwBP3DX/xCGjpywDNmOYpOut3w1HpSDifhXshgBc7XoV30rKEj9Aff/UA6ptT++UlT0hkpCBqxoUgsVCI50qoomXcX9+wGqXOjZcz3HQ5HyKpSvhlD1QX2cnZOsjIojYW6Ad2YycZvF1MSzZyV8txxhmo915yjeLYhk6pnfQkn6M0cjrgmUcUwsFw+NIozS0OnjGw3G3t9PkLfxbGeqSwW4AUT2IjcVvOhdRPyxWWNPzLOacEGMwZdBjlLFV3GAdwpoCKmqb7NG9P6nz+l7MZRORwDdp+zu9V3SesYGmqDicJaJaIGgki9YiXkXLOntaTrFi1OByUbvvy9J0ULLSe4jUCMICGSVwSGzOEQ1XNkOOYoqgr7zVTtpe+IpWqfoBkEfAwMmnVlfblZY1nrm+DNSJtMifXsYT0jb60Xg25wyXUr0/3v/600pIAEARqcloC8lrBZ+05mHcLZx/CyDumSYdZjKDsfzCc6Y5RBTUAr116E7A+GPzNYC4Y7HBKy6zivAYOOjtLGtoeBrvMRIGEOK9huNqbLteLN9kYXkpf7w6F6LvtjX1vQJzscBonNAZgYd7le4/fRMsEhxuUzqDtDsebC2cCRCeanOFczmVDWUVggS1ls9H7UTQS7WPnd+v6Key0zNa6PGiyD3iw3N0ZWJgFZz3lirgOCzZrgHrCbgAR6pj5q3vw7jA0nHTsn1gUQK3qZkaUIBxWdcFrohpEzIkpRRu+gUB70tjgoZ4Pj+A61qQZdzfYfkFcohxfL+O+Unt224dW0R3WMrRqLs1M5iUE9w9FwOHxt1B0OcwpEZz1OkMPlc+cpsCp4lCDs7SrknyT9BaSqU9TVly1eZg4PAbARpVJwODa++LSRTVCLslEoHFAHh5TdxEmomjvmvRKyN+QSY+0UecAdN92QXlCPrB1HxDYJpEoEEmQ4Fi5ThkMsVWZ3VXs8cAgNOzqCp+X6bLYmKplMhqPZgis3SyXkQwAVQqaZwHGHo5GhKM/fzIFpKrSygK5/ZgZldcIs7Gsy7wKDhUXT5C7DYIqMTl1wsVgwc93oIYrmlJVOY6hI+Yljaf92QV5ktI3IwGsXXrZdAp5refEwXq0bKHwnHI6IErCJGxEXCc6MhcUwpds3kBkKi8eLqrdLOPrpszvV96IvbVi/Lu0TlneyhNTly5bY5mJDYiyCf0SIE+WmmIw0I8oYhQUcivmkiJAGQBTSDsl43afipx5h7mcovT53zqJ0UhvumBTbCRnZNBPEeOsTFe1RMXjhCNFBnekE+4swPyGoFjN1WgXY7doka65fI8NuqgqatigioDoCmghavYOoEml8h/DQnE7UJg54lWcERFGrMTok6rw5Kmx+ItSM2wS0MKtQ+o4lygesRulux3N6t22DJ9nzbkB0uAbKOp5zCFOEPMY4WScWFQ6Jc+YrUiAIGpAteku0K4oBhGGsWI9O6JmfVIRjvLr1zpWybpUwOyGBKYRZalHWiIaCZ+2cTtd3XiEPfg+jjJ4QwU2OojOHw/xQaj/cILH1YsWk0AUjjMdYjQ0Uv6eU9jXu9qxoqbEBzoPDyXV6tC4OS+gsWbJQClqQPhPQqukpI8S6xqzpHWnL+rXpNWFROwTtaVe0Y1DO4yC0sBLGUOe6leSZn/mCdFy16vo0s3uh2L20riwLVdDE4swQmSPLMXQizdD9fPVL3xKDzAKDDIRRG0qicjzzXnbUkjuiRG9tTrLCZ0P5c/Umnu6Y0J38TOqePjmtWLo4vbL2dT2TlnRYdUTntCYge6BYkmdsDDhSQtOE+26V0zZZxAAUa7cp+4AdQCHqac3rod096bGHvpZaZRwN0ovAMlOejTHog8k0FyTMT3C+G1ROYyRLtFxRqrtuXpX267mMnTRDjqmMSHMq9U/yg87PrXIyrH7ElEq7ZUkNwmLncQnHuOqOgMkrFxjVOFyR2FsW4fK/G0bIL2Jkl/K5lPXN3o/3wihqJrubXb88rq6c3uwcPb2qH/KgbqVIDU2nZxMGlfeMKOiW80ArzHnWXZe6J3uuNQO6dBxibkcf9+YOh4O9wuHQvgZSlbMxox0OisZTOrjljfTyj58wCG04HDOEt6a+YYfkMhkOMupLlwjzTZHp3l6rm+qSw7FK/Pl9khlfefTH6ZQylROljyYIVotsqzsc3QuXprmLF4n9ao4gVRPTQ5/+VDqowBJkHsbYZvLrwvvjXurGXhhm7NPIcARJB1nrJLrfpdddm+5774fVj0aRZXUK5xkiM4IWFrkMgxBMh6zkCELhsCALuf/Jyry7zPS9CHQLYpWyZqDuJIbTGRkZjqX2zchK9LzpreC1E84YxtNC9yI7gZ5SDhG1dbF2ORf7n5evwwbMLLITsdZcjmG4ufGGvsE45vucz+jpM0slTpA5H/n+SlsmzhcMjmyIyvnKYSuTqzlwU2Y4Qv9wmOk/y8RnWZblSemsBFEL3yODDuTWrkU9Ynac6nvpAlsNmZaDXiHL45h4JuU92drBzMIpz3ow9rf16dC9of9MD0g/uv727BfnJTPHMZDqoId87Mft85kKhLpc0prTMx6ULXNAtayHYfKUw9Gr5qJjxyqbps+YFqvnyvNL0BPinLOqwyNQtEBNl4W1V/2EelBJzxDYMzsRZ6mwRfm1AalyeBPAyUqGkqk3mB3gx5G0VOeFEKJHewAmTajSpypANis7HJ3K0NMcFoj7oT1i3Vr/chqxuslkDsew7MlDEAgB39IqNnrc/LJnHYoiy6IpYrV74N570vNvbE7bD8H6OUFZFDlVcjjIcHTo2tSDNOQ1X2w89cqhhCylvE5tYZSOrUGqmgnhUmnEIokvlk5DLORRG+NSDke+2VJoX0zhxGKrb7qIFtk5aKyWb9dvhIn1OwoeZTNWsyLxPZaPzErd3snC1ZR9rjFAIPK1eE4Gy2Jh8aYeJhz9dEClWLpvz860Rw2bzh4/ktpkmEK/SlQJuw1KThYatLpnZcCHwIA3v4r2QkynCHF03Y6oAAYnm4yeHp3C8GOktOjfLhX4ongOqHs6Bh1GbPtUGTKKlp6Q4UiVtFGTSiERpYf6lEJiNk+HvGY2LZvrnArI2vCaZcgfUyHwwWMn0jltqtkLl+k+JqaDapJ4uHe/NsZZKYPDRu26URh+5Mg0nfOMWK1mdXYZ/pFsS7s2ygxh5CmMPkInVAw8CQBeFrnKkQlTNBj6sR5wQPQez8qES34GRLiAYpGiP6uNifA/q509oGv1KLLPfWFscC7mzuyxjI008yynUI0ZS18OQco4MCYd3pYL2MhQAI3S30CWgLiZAIdQQOecIkrYmap5QBZS0Alr1LBC+DNVtzJDkKtBHXcSJ1LOSJuYh8ZKGJ1TJJxMFpGo05orIuEUvlmXe+E2WcumvHMKnTcYDwLV4GFkJzIriSsrV14mfPUsrVYoszFtF0MTdLfAsHD6fut3PiK4xW7LJKGkSXWDF52s6P6JwwfTVx/8pzRHhgxwjSnGyKQoj9YAzGTnNMfIqzax3MxVKp11dVgZgNkLlqc1N92qrqYwenjaFoHJnjConOqcFs5sTy89/pO0Z3evnr+YQYCW5foWMn3+naDHdlFV7eGsFOyYPCdWaB2OGJh3npfuZfjUyXTDyivFLqfMy559aaKece/Rw5r3iVVmAyeN9DTUn3QWb9HaBpvaoWgVFMOwj53SczmndfbCk0+ljWtf0r7wQktgTRF5RRBAAFHJRc1PGLNYTuzF04PH09vuuFkRsMnpiOqvxkyaJu2mCCqqhtS0FTAqyqwMC6xUbXJWW3A4ZBAahAUNVzmGF0pldzhssgqHw6Rh3kcNh6PulMTZQnbXZXjd+Kg7O7FP645D6dCUeqI8rrxWtd9j3194m1UUOD7aK4cDPV0xIOUPQnZGtLUe3a0KM/Pxb5Z5t1ksDQac22yMxf24TvCDzNCxdd0w3OL9URkOoBTZieZzK5bF6WAd533pNPDSJ7rAvq0b04ZnfmrkDYfUIwf5NlMBHOTgDjUdI6uLvqKQnPq/A8pw8HeX9MKVSxRYklz4xg+eSQMSRROVzSBgBDQJwoc2/SMq2yFdMn/J0jRHReOzVJvXIRnyyD9/LvUqw3EKKmitNbJ+pcNRrpFwOPPCMyhs5QRkeQSMEkPeSDwEFVt23ep07/s+KGceiGa/+iRMt+we+wwY5ykFOnbv2qEicRWuq4buuIzCU0Pe9A4jskuw0jkKvM0S9S9zAqkFGRugr+gHEAg8iZAV/pzcsPYAh+t5nAWOQReYo6LPnRzA6/EupMD1/Rbry+Ge7jQ2DGof56h5yevO59CDYLa+sn1idUcQtEhHE1xDvpSGeWlvVeutcA7s/qxfWEMecHp0G8E7Y+zks2JNx54K+WtU5DhwWU+GPRfQZAZLXy5IQaxGUudirrxzeMaOZBvJz+2OoM+93yz3bsEA+4ks987kNg2V8+jBhHPSp2EHxJzznIyFkTpPAniZdj/eZ+uwHqh5Yp0gZ7lzD8Jo/LJpukSFnhQEg5EURs2jfT3pRfWfOKxaxZMy8M9Kr5pNHqxZZB513CSg2jqfUdFqQwGKmqyeXp1TJqlwWyxVmfilGXzJAs/ZHrEcSIY5eabLZwu4Pm4II17QPdNkwwFB2oFPEpAlUNa9aEm6TN3GZ3XPM30xqOjmkX0705D6cByVs0RQYrOQKbQxOEzdoNVd5MCrX6Wwfz14x95u0/29/e670isiKtp5WN3YtW6mak9a0fjSJbq26LILlip/YB4MjPGHjV7KyfoaNr3mEcVkDsfFDP5m78eCLX/GxUolVSqiUcdmf6DhADSHRMVmq6ezS6VmxlnWInWlZoqhuHBdUTa7Dxt/9mrL4vLyXi6IOGgSEbZQnipMKuaCPalHcKt+Gfct2gjtmSkHpYhnbUuajWWQAMf2mzCRIRg9HkxwoaDiM+Ae2uwY33w2S6m3QWEPb7n9DnNyziv60ycBPaDaD1m1tuBoijSsAloMfxwO7l+MZCZ4r5Sioqsqgs6aDgo64/h+4CcTjVptl6Jmg/rOTMGHuiXoj2sh9yhjMVECYZI8Y5pS7VOPDzYFaTi6JjO+yUSVhcOkiDmM+0ibA02yZk4yzpz9x81MhBdF9axk5heWkrHaDBj0RC1QTNGAbqywl4NQ8loPjnNmUFOsxWYBy8gZiUwxn9RTRLfSiBpFb5CIUFn2JBv4wQIGfjPWckTFeHZT25XKpe4GBSXHgY3Lc+R4mF3ap081KNlYKfXjMjhxZVqmqJu1Mh9wAQCRGy+89lkNmNqOiTSPyAKawkSi5p65cCVERM+imXIKOc6dUIxg1o/DAJyiOVkX4r/9m/+aXnj+ecsitQnG9O53vzPNUxZmkuYTFi6K+qer+G2CzvPVf35QnVJ70xRLNZ9J8xfMMQXSIQG3W1z/sHGhIDvax6erLl9iDjTO1c69fWJTm5duvPMeObZk1HCU9ex0Tgpfz544mBaqhucLn/yXNGvGLJsj5jf2cWS0XBs0nHkTZUTEUEimhxrGM8ojlLlFCTkY9jc5bPfccUva8Or6dFzraYCme/oIPnErFIedR+uZWonOmV12b60y9tvlbLSrVoq1dEoPZkgBA3C53/nSFwXRcgpF1oJRekbwQWMbneHwzBSKhppSaxQ1MpQ+9K63muN+tkXc9oLZnVfUzKLzFPJJTrS2qlhd2RVqgKjbsu7ipiBdCZevugwtHY44btQxGUBsstP+a7wuJuNj3pvJ64vJ8PoY6+euf6+EmvDdZvfVTJ/Ee9aHI1J0+c3SAAyHo37eUgna+qvNb10H1B2Ouu6xucoyK2qynPmmMdP8ZqZWaGT9Pi6caHMqnCXPYlb6HYdjQkUwIaID7VHIPPrFjrhXxj8wWu6vS92hyUpvUjYdh4P5uFLQWorKyXqzDmfJSFk0b3rqlxz+3lOvpBMyolpyDYcFJXA4oImWwzFVmWccN42KIAAAIABJREFUjnnChsPc1qFI/qNf/pe0U3Au9rll9LI8Dj1azm9EzyuIY7ZCOCYYsQjmeDZZslIOx9I116W73/M+dTVWRkJTQTdoiESQ13t1n2tfejmte+1VqVHRktMPSAErO58y/OzlVgXU5kofXX3NNWnVdWuMpMEM9lyLwcQz5ihqd+PfHcPY0xiU1LmZrM9RcKi/wcezocu1FLIr7ruRUXOkQ9govofCjmnAnMp6BwuE1S1/26dS2ZL1Vowtuc99R+ajtHXqNkgYdcB54jN3bFLaoqDTYukDMjjBalffs42Aj3+/btegy9EjjA2bgfExHi8mbzAzjRIyNXlTnjPGG/vWnD8kfcbLRmYMvt26Pcn1jYVTP23edVOsq3CAoLwnWItjBMsmMtscLdakXv2yXToVZEXfThaJgop20sZ1r6anf/Zzc9hwdN3ZyFBr/Ryv/TBOdgztnqbK2ZqsYNa+g8fTgb7DCgrIAdZnZ0Te0qK9GOxXUcfgDoWjasLhCKcrnA3+tuuZfvR+cHNmdlgNyyHtDyBVoCEIjs1dLIdjqQge5l5mDYqHBk+nw6on7hdL1VHp8AHd93bB62kcTH2rQaryg2EcxsKW10a8j8MxWff41jtvT+sEDdumBtIUpE9VhmMJkCoVjXfI4bDAbJ5Hz2w1sovxvsvJhhNVX2vl2h0jxpkLajhiAV7K4biYET7KIbhAojeyEfWPXJiXottMMT+siCr55vYH6ke4h3+BQ6HvODVYPkWeNM4V571Aofgq9UvmiEZ9Y5ZRtIaT4036MHBZOGNY/OrjsUssAkeU+lJ1bpquaOYUCVejdfMLGPUt5zAjjIiqmR0+EWbIYGDyX44+oKVGqCER/RmwDCjOZkoIt9PgRni88TK4t2/bZr0TZAma943wJ8vQq+6j/GNDwlON8U/ELAz/ECpkHsAUTtJihOGqp+9I2tQjNoaZanm/4mpldJS2E35wWBFypLnBo2yjUlykxoZQt8oADSw+gsoWPDem+xlUrYAxgOg/Iv/OM0/BLZ2axRyV080wNHC/sIhEHYU9GzI3svCIdhDpOKDmOwhq6zorIz6UjWE2ZeC706OIN1TBuj6sTgGv4kEglKfK+OQ4vst1oYBF0BqsSZ8j7KapKHlA6VnH8xKJ9PVnhfX23FxBHzl2RJCBkdQphd6pyOGQMhzHoTbWeTrUDZ6ir2GNm74mE7hvjct7x3iDP9tX+l9gV5k3MmkhzMBsI3AdVoFy96L0FSuuSp/99GfSF7/wBeOkhxWKOo3f+djvWiEY3PYUjncqQ/PYI99OvT17FOnRs9azot/G7Jmi6pXxMpEeJXIgD6v4mu/coYj9IEa46JU6pqnO58Bh9XnpTVdcsyZdcfU1xnqGE0n/CYz2Tj22gzv2pOeeeinNVjTytJ53RJrZG0aSEFAp3XOV4dP7BjvMe88mgf1hG8qdu8rp0PXOKno6Z/bMdI0iMetf2yAmKK0tGVg8A7rQGx0uKXeendZ756wuwd0EeZNAna7nQC0QTuBp6n+UKdmzZVP68Xe+bU06A5+Ow1FFO/P6bQjfXJujNYXNiTN5+aIF6d5b16T9Bw6ps7g6/KpxZJuySUReYacik0HPDXp/tOj9djkcGI80IwVSNTpE0qh1qYSYfrlUHw6vbvM5rRvP9YDMKCXQRE6WSr+8fvm7GTjFd5sdVzdkGs/3QsejlO3l+Pbs8547IfdDNo9WeH51l58NZzUvKKv3CeIQvzcbSWXc+F+uGxr6xc9ZOkxhYMe9x2PLp6sc5bgXfubqnSrqi36uMhwEoswZ5dnJyFGgpFcOx76N61XAvU9secJk65O5c2YrmNOWXhfv/gStXcZ5jfb8SQVkevfvN2eKzFqHoq992scvbFQEFEiVjEPWOgETz3BQNK4mgcoSmMMhWBVUmNP02Xe/8Pm0Q/vAiDXQSXkPVvu1eMA2D/qfZTYIoGWsuBNmeKdogjv+Xe15BQdwOO5693vV90h1cjQeW7LI0AEvPPt0+tlTP9b99iiQRL0Zfa1Ub6fawONiuxsaoPeRst88Q83XLMGD77n3XlF63m77AfixyW4gTgroYEA62x+ZJJepAaMlygFsl7mgLsTlPrTqZDgagZGwgQL6E2sgIvXIu9I2yAnYaj2FXo/vOcT3QnsknCE7DoephAlmuWeZe1vW/n0LWGYZGs0DGW/UPTz66KPpnnvusUx2BB5sr2DkZ+eitGPiPmLd87Os4QjHq3y/vo/DUWvGYBbHxvdjngka4hDa+4LHekbGd2HcL/MSzQB5D5sBgxqdgpweEBKBIGkUnVvTW2Uj0I9OPCMaW2UAQWPM6hSMVvrtkHrNPPHY99NBvU/bgRFIZDQ5rBWycd4jA70Lg6Yy/Mo8zBaK4azwjs+J/e3EiVMy1kUvqyw/xEGul0bLa4N9cU7LWjcK+F2vhaDyCk8kBGoOeHCrWhccUEbGWKpkL1Iz2n3ZItVUXKHmunI4yHCIsOd4r7Ibe7YqI7nLYPE71IuHPQvEGkjVuQjE231JvuRgS9i+kO1Mkj3w9rfcmV4Xy90mZZHpN9ZBhkMOx5IrLrealbH09Kj2fWMNxzrydeUZlLrcjK+V/sQYFaFlq340LvPNFEmcrK7ICplkv5aKw72sxvDLY2Pg1XnzL5Unn1Nvo8/vm8g7nfon2Q603wMtVzzfxniYoPpgbTc3HA6bKL+JKkVZGUilstXDtUJcW2JyIDQeWBDYTYPHDqUDgiX1btuSzqvGgT4V9OAAGwq+j9qGEHqN4fh1LQtkD9L8RxecVmynjSllAoxpjATsNNGTkvJESI/RgsXYUthdtLR7034pI55Rn1KHl6kJoHVY1bmJ/AMzwuFo13fBC6OcyHzgPE2QsdYiY5bjJ4ixaJ+oUnf17lNPgXZ5vyvSDBlvJ8VWNHhYHrYyKyg1vo+Tc1b4XIzHEIIRTUIo0BGXAaDUBkQry/HGcmQZDjUckiGJcTBeAiMK+ZxOV04Mz0Ob6QyNOPIzOUiRFBaf1geKhq7spFUNlytoQEQSgjkDSBmRfI4xFhMyTTnSBfSLaIXXRQCZm2DzaoV2mi9gayHUxxlMQrAeZVumTFWUWrgrWKdwYMDowuoEvSR1NzTYOqu57FfG6Yyae00RhGmcMgY8F5wmM0jpjO17155vYFPBEpMV8TUOy5m5d5WyM2Gif053dzr9j7/7u7RXcDuYt24UrOrXfv3XLWpGvchMGh/p2Xzzq18yKALPGVP+9PBJMZMdT10SNp2zppgTR+R/gfi/F6qZ3jgJ1Tc27TD64wFFX1CeROzf8d73qV5Fjg/Opv4bPLxftJyz09c+9xUJsw7h0YmGQPmXC+NxsvM+tmLHvAMbkUOPnpjpXQaOc3Sb73pTRRilBtMt118nLnIxZslw2KOam5PKKpFxo/+GrUXqN/RMO2WgTFO0pl33N1mRrvY2qJqlkHQt6mGGTh5LT//wB8oWbrSIK3sgwhJWF2TrbnQwxGpc8h4FLkOzy/e9/V4xBbUYNa9SKen0WKJfXgtznqJyaElxOBSphqUKAxLcGrUXv4jDEQZxJbCzwKg7QZVxYfJwdL1HyJgwmEfJ50Jel4Gj+jHNxObF3rtYYMrFas24N13s66LMz4TDUY697jDFeJs5HBxr3emzVVg6U6MCVSb+L6wDGeVw1CffNm0eWVa8Mc44d+lwmFJGXHGsvkh2A4fDFZdknvJosAZue/kFEYQcsiwv3+mereyc9uFG0eICBeSay+Rs8xn9OTi2Xc6GNEA6oTX7hrKUw8qkUr9FEAl5QtAFhwNmtumq25ivGpA5C5akmQqOdEg+ff9LXxAufYsVjUPPabBC/iPbWRm7DomJlxmaBplgz/pai9oG5KupVBjgFIS54oab0lvf/4F0Wpm4k7qvM9KH33v4m4K17Lcs44hkBTqRDDkw0nHqSbJoiTLGuqunf7Y2HTvuhbwEOIBVffijv6PPl5m8tfExp9S9SYcwHpfV3jcEHYtxyFg4NAxjgjbDOt4CbtT5FYxRzjKYrQh9yVAP2WDH4Ri9Bht2Q2V4Zb2N3mA81bny2uf7BvPl2uhBgmg5c828jVqntjYdusm5+J4Z1KYKiyCOrvmjH/7ImiFaYA3DKEO/wikgyFfRzfI5+xA9onsM+lpDK6AP9X4EBT2j7hmI8vmjd/bs2WMZEajbY17qAQHXdw5LBeWwTVCeF557Ia1cuTJdKRgPa1qWQOW8hozgZwVftSBVI4vFtWkIiS1Dp/pnnnlGa+VnqVssbLfccov02ax0QI47taXLly1WdqBfAaq16eWXnjdDfQzQMAx0dAE2Bvem31u0l1iH3XMU8V88V5Bi7JEJ6bWNe9PLL74hpMAMsXr2Gy1u1LUEq5s9O3QDxn42TA2uZzDhRt2j6Q9bT+jwpBqsdgU2p6S9R/pt7ifJlqNovIs+HMuvSHPm09iSGli1KwBOJYfjyIEe1V4Opq1iMCWQeVjZdXsVxq2jAkYLLkyoVumk++68LW2WDn1DQR2Cp1PIcCy/3IrGpwuGBqQqMhhuZPuJ68841kSzrHBThyM2yS+rXEqFFgqkWo0mbIpOkqYxG+m7MsPY7LvlTVWbOMt3N1ayhZY3Z3nd8ve6cjIsR/b2bTHXXI8YizNA+JkiqmCbmw2aHRO7/xxRjEiufd82MA3n5HzIqBiRcd2rtNeuTetk3B0SZ3pLmq5NghFNFBhDMqIsKD3oTgNrCo6Q61S4yxwF8bnF+MyLWMdME2zkqAxminwpViV1hpA4QtReYxiETtcWnwqpxHrA72FEs3EoPDLBpsUHI4T3E6Fgr82cEJyEA3JeBpXdnKrNQBbplPC4XarboHkhgnOyBJ2lPFE4+pxIM0I3MKvRUXtIgj7gVmQhuEfumfuKomKUpfUdUVaDmgWUA1F9Z6kYp+LufkX5BoyHnagA6+Ko2F2Cno8NYFSw2v5kfng21n3a6GG94JxIHP+i1iQMfitKzw6fwb6ysDXOcMOgetGiFfkrwo1xepZxSLFTXE9tTb9wyMelWGGXWLB4cZqoMQ4qSgNlJfj+KeoNMV5jOa3nz/2RviCDgoCIQkhjSIoIohSoQaoIDeVXKAvHIY9J2yR8RpRVo7lfh2BZm954w7Jac9QbpXfHZosmkiWyhneqX7jqysUyAEQNqOe4cullaZfqIbbv3KcMhaKgWkd79x9WgzGtH91bGzAhLR+E8/XqkL5IbGVjdB84d2OHjqd5us+vfP7r6huw0JxpapBwCB2C0ZCDcT9xH9gw5efmdOR9GRExE3T67+y54dQmYfmWG29KL7/ymjW8HNL6UpzT1ppRJJOhkzJol4HfKeUzRbCRKR3031A9kBirWDs8+1N0bNczeuQLD6ZxovkYMjgJDT3lYHI15JWua9A1opRZIBC1tX4K5izQKfp0+sivvsu6sY8AeWkRo8s4GjuSzXOHYyJQNxWL0/8DykFS2PZChrib1cj4ZMerhERcKMf8682cBqPVLQyDi8nGZt+vv/fL6oTy+6MM+kr5Ngn1mOHTfJS79yvDkT+0U/B/+RTV+Yt7rd7L1zNoqo432Fv2ZPNHsYMacj47HNVITMWU420M0jVQkeUpHI7yOzxdgwmaLPEAkpEf6B+BEGsMa+vAHY4DO7akl+QAEwQyVj0dRw0HxBFbt2+z4A6GywIRiiD/jwlGAcS1RWsMA+aU9sJOBQ2GJCdsP0i2UnSNw0EwCoromXI45kgezRPrTtfsbqMHf+xfvpj279yhrOWAORyBgzd1SV1cNhhLa8YCHsVeZT7MmNWcmwzHklKA4JwcjqU3XZ9ue+t7jS73pPbJP/7D/0ynVH+hoQkjPyBHn6yyauUkDztVN5aSggq3XpfWqPajR1DOz33+obRvP4Qhyl5L/q1asyb97u//vhmgXA9ZY80GJYu5BtkC+kdE8MgdcY5TwbfmhElHZgM3Raa7DvL9RDCJIDHOFYXHBI86lOUOx8Yh6Q1nPpYI3zVWLl17+9ZtRmu8VAW41pzQZHZj/ZANIuBFcMwyGyZvQEVLZuqE2AN5QPYt1s+LzzyXXnrllbRYz+7ee+8xY9fsAk8V2JPA6L5DcGvm3uoeeHb6jx5BX//619MmMV6uWrUqves973F4FGevIuDezHjC+Bbpka0WkLxC0W7gPVHzEgYkDjwBvM999rPpueees35Nv/4bv6Hu1Tfbs4z6EDNCs/Nlc6s1i4P8N3/9N4INqims5vXtDzyQ3vPe92osDd1mDiwZDd3X008/LQamQ+nmm29Ji3TvFLLbeTX0AenXyxZcZoiGP/13fyq62r32PG+99eb0kY98xJrZtmr8VyxdlHYq8PupT/6jiGfkLAiK1ar7pwP5JMnsQa1FnD/req/ap7nSf6tXr7BmmGQ6mKsj6sj93LOvIdAF1RKzE3qUDIcLPddhvpntWdN93O4d2UBwiedUyi/7jiNjuqaJql0ELn3HRe2r9UuPtnbNzWxlNpZecZXqrRYJ5qUWBIJy9avYHdjlIf0EobB1yzahPNQQULS4ZIDcOfC1bGs6JF1eqJbh0GH33nZL2iGq+w09fdahHAdnkRyORYJUzRAqgIxiOBHNMnSjPBu79yayvdBRluG41EH/ms9Kz9ymPgtX17x+67yHIRWvizkctkCN7Sl/rzJDqq9WkbJ4p67kRgl/ExJmSuRoKtCT0ZPUTEmW47RiVut46WMqqfmqe7UF5lE1ohBcw2hTZdCcVERnr4q9+/fvEXnHSJrWPsnvETNT57RIiiLmdMO2c2RBH4vWWXECQ5qVHuPQYiY6y3forTCs77NwNisNv1DRsJNidzolh2HHjm3pGlHt0tSP5nxEB3AoWOQoGl7gaommhMPIuYEtGUwrw3mYNYQ0tg0RfaNLpJBZhmYYkpwn0rMIAf5mA1rkRcLS+mRIALlzpYKsTLkYxbo0Mxx7bnw6qGLgmXJqUKg4FLAxcYqFwiCTaocCtU9KFs5si6zpM+vOrnN2iMYOuBbKO9ZZNBoKpiFjutL9WOd0jRNaYYzWU0RQ9D1j2QLXL0EKRC2ErlHyQhuo73udjnf55Pmg/FrkcBKV5/6AJmHGzlA34FlS+CPa4P00D5QCbZsmyjt6NlgBJXUc/uy5R4oJOYdniopiZhNc7vDaOqEAUi9z2KS0oPgdEQSLJn433HiDnXe3HN7X1WeCoBtNJonwI+zAVHeoRmXGlPEyYPqlNFtUyyMnRMKsq2u+OXP9Ut696nUxQYwlwLOAal117ao0VaQBYzXexerh8swTP0m9ew8YmwxGAHOAUuf+A6IWTjs3F86d3YO1Q9f4c5+O2EuRxWHNcMgZ0RkuWzAvzZVwXLdxsxw4RQlxBhSVIrsBVILO4hRiThN8aobYPSZDhysoE93GgTl5REsOrNbrHuHWn/7B98RGNlnrTOxSOQuD8gkoj40rGxludDgzSQudW3WeBV3T0/2i5z1w6IiyWWJfAyolpR2R0DEUIELFKweIonEyHBS3h1KoOxwhb8yYKOpZGlLPf7OxMI++FLJ4NbWHlXiBM1L/fjNnItZ2/djqevrlzZyQ2GchS9/seBt4YdyXx+NwlPK3HEf1fiHCbd0wxnrNBg6iwR+8iDW0cCWz832NMiQb9mGe8MLhyDI4vs+YK+UcOo9zas+zVjC0Kkrc/HnU9lnWQA6HJK4FBV58/DEZEqfMYOW8sFSB696yebMFSwgywWCIUbpfDciAkVg5ieCwJ+Wo9MoYghZ3PNk+HA7LcJDdEImCaJlnCu6IwzFXRszc2eqtJHz7E6rh6N0hbLiuabUQrrAlzz12a8ve7rkx2UabmXH3MQ+Bt4/C4/NQwo8bSZddvzJdff191q/p6ScfTTvE8DhbsvC4Ah00tEVf0cSTOsBOyZI53R2SW9eJgW+amLRmpedf3Jj+8ZNfViaTmj3t8ckT07/9oz9MV624Jh0/cjw989Ofp3Wvr7Oo9i233ZbmqWkrsFAatEa0HuIO6tHQg32CGE9Vpr5Fsg0DGLixdenW/bCvcUqe+fnT6dOf+ZSCLafT/fe/PT3wrne6nM3Bh1jfDSiRslbSad/5xkPpwQcftDVz9913p9+TY0TGN9au2T9kW7RG+8Us9OSTP7I6yDtuv136aqrBvIDGQMbBbBN9Xq9eWP/v//OfvY5Cz/K3/81vpwdkqA/SGBg4kNlJKf3kJz9Nt+n+ed7obV7U7X33u99L//i//7dleqD5/+hHfzu9893vMpIAE256BZR3r+jPX3r5JaOY5X7vfdt9VpwfHcAtKKm198b619P/91/+i/edkg5cfvnl6eN/+R+dRhxj15yChlPOfU9SoOvR738/feZT/2R2CscuUrbt3/3Zn3qWKQepjXFTSJEDek4vvfhiukkBrlfWrk0PvOMB0/FBrMI6WyiHY1jP9KO/9VHZC34vs+fMkgPyJ7r8Odk47Wmx6hQ3rnstfeITn5AtoHPTtR72N+2JOdIRh1R3ayyZcjiA9oFC6aBHlVAlc+d1yUZq0XrpFPTvsBGiHFZbATI14w0uZ1ulYafm5+bPm3+NDFLlmNi3gNN7tnN6+wRrxHuwXw6HnI1W2UJQ3Xfr3paoZ9rsuQusaSwMiv1iDR3UvOxSNpTeYTvFmAXZi0EwDXHQcDjy0Kq1Z89ZczRJyvSuW25Me+V8vb77gAXAqBmBoWrR8mVVhqOUjxfI8ywLLuYnVPLZhqN1QKfxeLP+s5mSiBNHhNJOkxdU5RRkA750Iux3Jj9CU/q9TEHVvxvnDYejGltWTM3G/GY3XX3H8G2N23YeZV8ZoTTq99SYuPw9oirZow0MK8fEZuFcrly86zXPhb9xQMCoojCGxPqzT8qld5dodQW96lB0GDo0NjVFyRiXbjx7c8AYU2Q2nO2ETpk0s/NCvwrfaNzWMoiooZAmmqKIEU0Ep5CqkxLCqH7ssUeltBZ49MVSzirOU0Q84DkWraFGQOPA2KbZnvVxAEpkxWQ+Jjx/p5NTdM2KylSMq5+kujH0YXlCiEdWgeOso6u+xzMLXnAMYOsgnecROACRkiMnR9LqO29KbdpoP3tM0BelSBEMKNEuRe0nybil9qJr9jwpjiN2P0dUq2HQMI0XwxIFyhxxvWgQyLxZkyVtPuaJAkzG3Z5Tydxjm9KaGMx8j3NhAERGiPOQbiZKDtbRqPowIrPAM8545TKAvJG6NWdNRvE5GQVwf09W/U2nHI/JEuqHFNUYOK0dMb41zVZh5ARrrnXOrocRjTOG0zNOUCDqOBpGeMNwiu65DtEDojaiPhvb03IZFjQuouvv8LG+tE20myh3smpEOlA41OzgRKxZs1JRx4F0oGefsmPKAIDDxmlU9GiemjoeOqYGmMcG7ZlPkxE/Q9mDbmUzuqe3pQUSzp/9P19I8+ZK0Wus5iBbGtn3ikELstESe4W1zdoykZH3kztsrqh8W7oDZ3+x1lVz8cA9d6fdgpdQH3NWc9MnZ3qc4dUdSgVGG4E9U1EanLtWOSdQ0FIsjsNkzrn21rDu76fffyQd27/LDKl+FeDZZfUvo9h969vFS05yZaIMDiOonOij333/XcryzVDBrp452Q0p1XP657TaOhY4C1AqORuTNQZqsM5ZkMEN7ZCOpbEfMhFShPrrUga8f+YOR7NX/bvl3xdzQOrnaSZr69+9WOCmmawPBqlm18fhaARYRsOwKr55Uy4+UTFd4XBUOkuzzB5l70S22J5qdkLsMdd1WRb3jTE3LhBjKu/zF3U4HCvuQSggkwb5VH4Dh4Oi8RfUgHJE8ifk3DQRUgDFpdO4wWK1pubPn2dRyU0i87CO5cA1tOcHJMMwWoY1dsg0rPGfjiPKOxkdI4djhuSmZTjkcMyRwzFB4c4nvvLltEvNWk9p72IE4nCE4xYZ3SgajVm2OZBsJ9vHe8xvGcTxvQOl+Lm05IaV6dob701rX34xPfKNrxk74hxFkQeUUeHZwa5ojVcV+JoheXL77WvSVSI46RDRBb18Tp8ekz734DfTkz99yZqf4sS/79c+IAP03ekbX/uGkWbwXKHDfv8HPmARcxj4gIISfGCM6CEcua9/5aumN+fKaXvgne+yRrkU2HN/x5UJ7xI0iILi3/+93xP0x7u7T5YM/av/+6/Ug+pyBRmc6jyCE7Fu+Bvn7+N/9mfqAn/AdA0Zj7/8q/+UrlWhe8DMiN6TXW5VtuoxGd+dykCj78n0vENOBNn4CdSYoHt1LNf/+le/lh78zGcMAk0GduXKa9Of/fs/zZmEiKCfTz8UpOp2OS704IqaENbHl774xfSQMhzoR7LVb7nn3vQHf/xHzsjoKRuzA3BQd+3cXcGxqXv8Fc0nmYLo8+QOx7i0VexIf/PXf23ZIFbAZVpTH/+P/8HO5XWpDmcs9wqMh498+zvpnz//ebN3sCOuURPL3/vDP7TWALaWcVTYmzov2YyfCSbFCz12331vNaIWszf0LJnjqZKt80Wm88d/9EfpNTklOH3Lly9Nf/Inf2zHTJ8iQoUF3WnH5jfSd1XDeLDvmNlUzDmOzYieBWMcp6y0MXBJzyKXmfvFopiHVre//5jGMiBSkAFDhxwUe6cFGHXnluWze3YEDC97PzseXljuGWzbU/aX7x1Lgui+Z8iB7kBPq2YJyLdBqmQ7dGuPLly6XLbCXOk10eLq2R+Fvlo92Xabw3FG2bTtytSdTgYxb+JwRKY87G+CaTSvfttdd6Qe9SBZt2uf0bO3ax4XLl+eFuvfjFndxnAZBE8mWwvb3h0s1wwXI+7wTxuBMHM44iSxKPyARgQ/vlQeF+81TpgzBnlA9e9UiiR0IZOfI/URDa8Mi3ztZterBL/5cNlzzjdd18t1pRj3VE1adjo8gOgD8w3ixk0mfRsVzRvlREUELY+XzwJ6ZQ8nUm32oDz1zCY1aBEbVlEa1AyFczgd+6RoTivCOkGLcApdkiWQIZ45p8VxWkbmWRn+J7RgAAAgAElEQVTkDp+icMrTeNb7IEcEGLMxNGSnzDeSagC0+SiexeAlcq+4rfXn6BZ2lxdZhB8LZoNSmanoEIuHvg54+nzfGzF5J1SuB7OTFShpcZuRDROXxgsEy5h9ioaGpxTV57oIBcsE5CwJAgXhxsKneJ0agxDghNyNSvG00vJSsnd+6DcURZ+eXv3qV9MjX/+K3QMKhPGSfUAp89za2qfb5r38yissUtInSknmiywMH+CE8IypDyFiH3USxnahF8Y9cx5KBNaLyF6R1eCcFJQ7lSJNCMX8ItjOMTmOEOZVGF17ts7uQKSK+cIwaqEHg76DcIeeckRZAYQ5y2iGOLin6d+Q5vWoMJnjJ3UowqCoimBAQ2I/M553jRH4xHgpKRiWMAconmY8GNlkWY7JqcDAIKq3W5z9c4R1XjCvW6OTkFL0YyqNxfbvlmBSUzEJT5pqTZCjgaDrVq3DUUU7Nr6xUcbOWf0tGJYU4akBcXuPnJTS07rQmtm1+1Da1XPUenK0S/AOSqC/+9670yaxzDz/3DqDbtm8sVJzCpm1ZAIWAU+9DmsJLAXHkLUxY9BT5O6oU7jnazyi0XZOPc9ZHa3pLbfcpEjez9MEOTl9ynid0YEUYEeDMMvYaZ3gEJHhGKfM1zTB14jg4P0P67mcGh5MJ/U8v6ualrFSYKdOeUbDjCv2spRACNRwDFCkjIkxQhIxEZz48ED69fe/y1Lyw6rbOD1BtRlQ3ZrTZAfLoPMCQJyONrGWTWT9FpmL0uGwSdErZJ3P5OhXaQBXYywcNBcBDQhYeb7KkcmOcTP5X16tmRNgyjXLnVFKKH+xmextchP2VtSn1a8Z59gjjvwYfyl/zXHIGVnLRBW1BQERKc/pECEPODR1jtBdMZnxxVqWJGgzYzyl0cl7pfNSPUeyYWQbyHbb2s5rnKykOUBkGIEcah8r0LRv28b08g8fl5M/bEECsOlEYymO3SFYbjgccyFlkLylZoteGwo9KTigDLrW8mEVtp7S2DEYvA6P79ccDkWV583H4ehW8Gdcekwsbb3btyuDoE7jWj9GYxL7l4CH9syiRYtkiPaZERe1HMizeFbIIQxajMRg+EOWnx17Nl171w1p5Zo70yf/19+nl59/0ZgMwazTiLB73lw9QNUo0tdJ+3n58svSfQ/cpkxHp2XfgZchf19duy194h++pOCXDE1d6763vz29+32/kv72v/6t6kG+Y3IdnbLmhuvTH8qYhoEL4xq5gB6bKuKLncri/Oypn6R3vfOd6eHvPJI+JBhQrCv0G+Qqs0W8QfbhD//gDxqGpWT3X/yHjxuUiyBTvMr9w+/c93/+y/8kSNI2K8TFKP33H/+LtFo1Z9HkjuNOS67Tx+HVl18WG9kucw5WCHlATQO9rmgChz6LzPCLgi39j//+t6ZnkZXv0Pg//H992AJG7CHXOSn94AdPiOzjdiNb8Ua0rL1x6t+1Pv33//bf7NwEY373334s3SrH5JSet5XM8WWcDt0bHb1/ooazwKLJLFAHNyTot7E0htxgAjRHX/vyV9NPrTlta3rf+38l3fWWu62XS8AgG1vJbasWnQMq2q9+5SvpFcHDpkj3AMVauXqVwdtwpgwyLflp8Dc9E2qZyHQsVxdsNlBkzJ01i7YDgpPD4rZxU/rWtx4yWXDvffekywQrPiEil7lieZs/Z2Ya7D8oe+FQ2q01MFGBJ+aNmsXDCjZCzbx3T5/o/Ptt/Y/o3iwppXWJ08uYBrTuWEvTpUt6hbKA7AaidjLvIcey75ahbH73RmCQZeZoOQd8HgSMbADB7FuVRTkxrAbIej6t9MfS3p+jgN6ChUvEgKkaXLEanjKHY386JvKeY6qhJbOzTfA9+nMclD4j0FSv2ahrENYaFsS9t92c9ssOeE0Ox1it1clyZhctW65/S83BYf3WX6W8J0jnsZ4mUbG8pmJvmX2vYh8bSxl1ahaBql+0fnz83axopFQWHFeltbPCuuCO8njqN1EW71WKJ7uL9ndtVsOBKe9v1L0yVeaa52xFjm5FEbphOHE+ag5Q/XxmJGUHyvag7qvE2POejUU/oVSLSFxgek1x6mJjiU6p+LVHOMPDu3dpxYuPWQ2TpqrIFa8VwYJDUcGUyITkXhHW2Tx72O6pN9g5YikExSeGGIqqUwIfXCQG/3RFq/eLJQSaWaL23WJYYoOdIMIugYkSIfLA39bx1XoruMKkQRMvjrOUtHYQ58dAbBPUqUWKEqeGLYmnT3YjOmzb3OqTFglXb8QkR0SpZpyKQTUUXLRmdVp2852pRWPte/7Z9OoTj8pYa7FIHxmUYTli/CQqNixHhwgREWGa5jAfs+h0LmNvouAt1JjAbc/nGOcoMks75wwRETZLZ+veiDie0gaOpn1geEkv81yjOZPRP+rfUUWjwDoaZhbsP4WAjElzRpQyjJjxkl5TxUxELQ1ra4KUPE4Lxw/q2cLgRSPBbsGFxmrMR+R4nNZg22fOtmwCeFquD6/+KWUnUDxDMnJ5D6OEJom8uKetEkCwb6xZtdIMETIeg2ruOKtdUKhW9VyRAH/plY1piSInk1o9KndC9T17lS4+rmyLZfQlOefMmpkWzp+W7rnvutS1WOxXclx2bd4qA+B82rXvdNqwTdSVEswfeODt6Z8/9aAyZKKb1fwaftfqNhxfHZEdmgjyzDFecD7YFJatYX+wbq1BJpvIlR/nMhhZPs8ZKce7bl6jGo7x6dXXN6n3iZjSNHfjtMZQkhTWcv84pNNlNMzUOm5RzQZQJuaQoju0+LC6HaNo16tnyQs/+ZHOp2ZQ4jf3pIBZ67ZObNPmVyUH2Me6PkoCA2/e7OnpPW+/J+3r7UvD4wR3oeu89dZAdkiZ6BlPVKEuTaPa9JyAdhF5vpjDEbLtF3E4/BivC3BbOZiX3tzhKO+rmQy+1OfNHI7y+GZOSP0aGflcGXshO0O+1h2O8v3QIzFHFfStGgRT4QqhPIa/w0kox2i/R+jRZ9Tmsg7LKh2O+H4Z5Tbd5hfxkZgR5/rB4LWVw+Ef4/yAGTc0lByOiQrpUsNBH44B7VG6H3MMmdYuBQ9o8EXwB+NuuijPia3ihACtgvYa1jkgVYePD6UhYIo5wwEkB4ejXd/zovHuNG/JEtVoLVGhb7fk17n0uByOQzKi+hXJZm0aa5JFextUmMBvCXqY6sybIyqQmGf2njEFZYYq3rOi3PEj6apbVqfb7ro/ff/hrwuOciCtXbvO4Jtg6Al0EQDogFBFmYsONTG8bFGnCn0vV/S/S0EM6SNqPU6m9PTzG9NnP/slq4d7q7IB7//VD6YvfP6L6RN///c2V2RzPvI7H03vVo3CeMlKVgH60Xou6b6Amz7+6GOKcveJYndlukOQJ7LbyB50HN2qcYYmK0jx+c89mL4k5j8CRtdIlv75n/+5EVNAOFFfP/E39/9zOTQPfu5zds1bb701/ZuPfawq3o4lOiKYFrWJ6PCtW7baTyBJBNEMPkoNR86Ehf3w48d/mJ5WjQa6+wMf/KAM1AybIkBiNSHnrd5hjZwienfhfFmEmknQMS/Iadks3bnmuuvTDeoyDVzXhR3oCC/IxslAxwBP5hEb9Tvd59GL5qx7YYI/W4ztsSKV6bGf3Qo2cazFWSyq39h/UZBOBtto7aW/DggaxPvzlGkalKPMK6B4tq+wpSjkNzp6XVfvEbi0IntqhLLesHvU2IPEgGOHpU9pqnhcQb1F87vUsE+sS+dVF6V+Yi8++5TJ49MKrNFzamLr9LRt++60Y9turV3QItTm8YzPK9s1S7Tx8wwtMGTNIHHc29L+XXut9oMsjCEimSzsGUsWOZysNMMDVlXOCcfn2UzT1KQTOOFxsbMBSYbwpEN7fK4cjvmLtE/nXWbZ+SE9s+PKcOx+Y72IF05Yf7dN6sFFhuOAoIGeiR9tDFd/5V/MRtKgb7t+VToopkkyHGOkP5kTYPgLBanq7JprNWD1lzlW+c1wsi7lcMT3TcTu3btX66YxOL54qb/ryrBxMp/a8vvxe7MIWXyvjFjFe6UAj3PWb7rZ95iF5n7WBXNWvNFwOOqTRkF35bUW0cO6I2PXLJ5vpOvDQImPjZc5OwORdgtIAAuADQqMiOuekfF7SFzLuze9ngZU1DNRi2OqIrvtwtlbMxsiSMKfx/ns+sbg02ACCrgQRrOxLOWi53E0DtDxhteUMYTQgV3CjG/dMdhWCsagpOUcRI3AumLUepG1IjNSgBHFdvy985pbtkAFVSgmO1YMEhjak5QJQBgAWcL5QAHy04RWTkvicEQTOzYPxfRXXHm5eKmH050f/VhaK9rS/eteVM+RI1LEB228RA55HmQSFOMxZQuTF51yrT5E1+xQ5AOWIq6F8OrX3OIkeZpdjCn6mzQ1zEZWqwKrkznD3vcCp4DMBtGvSCkj8Lw+QbUZFHfmDrE4MVwnmD0QuTgvDYYPNz5aiDwKSgE+FKXOc+WhWLd10ctKvKc5YreaJoP/hNiXDivteX7cJKU6Lxf+Vg6cnCsK/Gn6g/N1XExhl6nAe4mMiB7BoXbLYV0mVo6xkn5ThV89Lwdlq/rDrFw2O61cMDN1zJycnn1lvYrDDyl1OkPPeljfUddVQTHO6/kRGAMNSJRv0rizadUNy9N7PvpBKYbFGqe6m54dSl/5p4fSa6/uTkskjBd2zknf/Np31SNmru7PC0eDkaSSCTkoEPuM7BNzxboh2xa8/S60G9AZy2SaUS1nVIXpv/LAfWm7iuTe2CHjKDfNsixebpJoDoeeQ6eUX4cUM303OpTZwNCnaYYxVGGYSRE9+s2H0rGDSidL7J9S0fg5Y7xxJWkNPvPLMxwB/6I41zvW9qu26J333J6WSqEdUSp8YIz2p9b2GF3nPPtMpyAS20r9iNYYTTtbVauDIciej8yJB9JHeTcOkSSIUNmuDSFTGdGFwxGKzObbzlWMn/spZFip9EJORbCogoVeSmzGvOQxXkzGN3M84r06jKp+jnBq9oqKudQXoRPquqYcrvteNaVbzCPGABkqW2thPNafgZ3Cz1HdB9nlWjTPnZUGjhv5Xeow5F7p5ECjbfz7WReQ6aP7OA4HkKoDO7em5x/7nkF/yN5iCHZo3cwQ5TgNvnA0TG7qvDNUo7Rp02atfTIcwCvPWNDlqBidBgkKwbZDhtk6jSvDnR0OIFXzZVgsuGy5Gfvj1TTqp8og75RDc1wZd9a+uflAlDCwcyDFe8WMzpxVq03fIcjC2NBPlTGIgaLGsVfeujrddPvdklk9afV1V6QtYr771le/LSNvr2TPbtsLY1THsnTZQhlRkv3LF6YViva3KSsBKcUkILRdC9LGrfvS//qfn1ZDtIXpATHl3XqzGpEePpa+pvGvkxNz7apr04d+8zfc+NQ/IDshfy3LIT1GwGm/oLnLBR2hlrFf8hNHDBmCw0F2wBuuykh/9vnUJ3gU5yV7S1F67M1Sx1frWvPAM8WYPikPaa6yN07uEsEAX3MB7UOHRF0gjlrMWwQNYw0SrGmVsQvzJBAjPo8skh/jgQeeQegw1m6ZdUNOLlb0ml4mrK2g+Y29ExBtnjd6y2wG5rHY57HvohgdnUXNC+eyZr7sKcwRvpf3kI2OMfIPpzs7sWGjBNzZdHSReQ3ovjFK6vwElOKcNsZct1jtUXOsvPCdsaNbjwl6tHzRXDFLqZneWNlB6hK+/uXn5BgJSaAM0+FjA2nn7sO2hk5LpxpBjAW80E2sfzm/gi8SLD4iWwT4dKvQCvu27rAMR0gZqGeNCQ//LbK/WawbRDjLkVE2KsfqC2OVBZ0uJwY75KjWV5sCpgRNO7QO56ho3Br/zZkvBIbqZJWxO3Zgfzq0a4eCl/3SQUfUP2en2XF7xSZ63oLazR0OWyZcU4NQnDHdet2qdETImdd29JhubJOjs2DJUtWMCMIliJqhQ6qXaeFSzF7we0M2+nHuTjVkrGU46oK7VBKXcj7Kq11KsZTHlRs0Fk5TAZ4XarWQmvwd5x2tMPxdu93G//ks+wzUXhY7tfdNj2Rjo1SKVfQwFFNxBodgZegHizQUGC6v/dnInpjBUmw2M/qx7PST5WiCAdYJHitwDdJwWrhHenvSTnmz/Xt3y/gbkZIhDS2ef0F5YGZgERkcpZijqhi3EhR+82wg4wS3m/XeEQgOhziNpPkycimgA1LVp+zHUWHjwQieUAqUFwY1zsRkKUAgR5zGvgulnM7DeQfEooCQR+gC1UEoEpXgOISYF1jn7IiUG9kQ8KbGbGIQJC/4JdM0fEKdM+WsLLvutvTM9x6R4zJGKe+DViOAEwOGnqgU8DGyHShKuOnNOM0Oli8IFSNKEANDIOJ8Us2lyIwQAQIahlK1YrHsGCH43RjGGRAMDYVrBnLumC5BB2sMWSMzlPXTnEhdH8Xua0KOkKJYCD/m85gwoLYGNA8TKPIzRg6+w/AkdiR02qmhwRjVcz+sVLB3Mp8u52OhIpZK/x5V9FGNsEizjlFxMtEYoGJWEKrvkqUiZb5o8SLDnI5Rtmiasiadgmb19u5J0yYMprfdeo2yHX1pjJ7joz96Xr1bejX3qmGRszGkOQES5yxHwmbrPiYK1zqpRYV308akJVddnX71I79pxvM//N2n0h7hx9+pYulnf/JyOnpYz0S0sM601YCtGAmCL87KgedP1gD7AWcRp5B5NHnD/3T//MoaIFpDs0Tem6su5rddd2169rmXU4/4ygf0Hsw7Vk+h9QYkDqXUphT4DJiplNWYqn9gX8m8zRDVH5GcYT3/g2qs9m3h1tvFzT5ApggH0+qSnPXF6uHM6XRYgnGrk9WzyBXzo8CAHOrf/tB707C6tAv0kUbU8O+87t0hKY6rJqNIwfgkGLK0zkmLWzfcLGt8Z3o25ALphAIuDOWGo+FHBl1yfC9k4S/icDTLwoa8qsvkZuOK9+zYbPDUYRS/qMMx2oFyA7+Zw1GOKz637V1zAmwqaxNasiLa3GXZVd2bfenSCrXMcNSv6/PghlUYk6WjEQYhmYi4ttVwQKmeHQ6axfYqw7H2xz9UcbVqMZTxhkwB2dXdPTtt377D5C8Yfwphp0+bafSiRPWNDUryAgP6+JCyppbhGGuwTwI8xiCo/QFL1QzJwfmLl6pY93LL/LW0jU8/UY3Azjc2qJ+N5DWQGN2OBc8wnvivgqy5UVU9azMQ3ZhGP/Az5KfpJg6XLLlKDsf1t9yubMIu1WYsEdRRxrsM/RHt+21ixfveI0+k5599SVkM3Zuayy6e16ni1eXptvvuTitWrVatRxLkpTf99Kmn0/e/+1haJZa631ThM6xdZDeBJ1ndAHJb/4BSIcdinRusl4CX7o3ng1GO80HAiL+RP8wz8pNsdqxJAmH8Ti2fyah8r6Vuj7UYz91km+7ba+8gTiEa7zq6hCLaWDODY9hhFgg0hqrGrouxwLaIjjTIFfLIrsNPZyjksyd/9GS6QZAynCPPAuRaLpYnNXv0ycqnru93O4e+UzoLpX3I2EY5Etm+iftymeQ1UlYwbtvQBZvthbxPy/1etzEjYMvxUYxfskjGfZJ5KR2O2POAd/kezxdUwO5d29LtN9+gBn6CqGttnzp5JJ04ukdUsls1KiB0x1KPYJvo4jPUNeJw6J9T2Gbovikj1Yp0diuQt0TQrGNp+7oNFiAOsc2+R1/aPTMPzHJ2PMzBKuYiDFEylKwnZEKHzjVVgbF+jRFiHmBvkeGYB6Rqzjy912G2BixVx2UXnj89mPaoaeZOOT/YIj3qLWK6xAz9xsv+CjHN3tXvdPO5Zc216YQ+fNUcDsHjtX8XqmgcalzqSwlUNJ53vrHivOE4XxCYqWSv2zehl8zhCG/zAqHdTAOOuo3Rf1SG/5scc7GP4/q/TIQtFnQ59vLmm52zHlkrN5RVOOfNUY0zb9SSCrd+jG0Sf6a2sWIuvGi0YUnYBue55YVo8Cu9Z1ArFERemJbxyJAlIEHjJDxPHD4gr3qjFZqfkqCeKg94qhYlbBenRYNq5FnyVi2iZulR9/QRwhRBoXQCd1tmYULYEr2nWJDIDtmNy1XIBQ71cnm8FJy/oehXRGlmyZizZW1OlG8ahLF1LBf2ECFHFmFYuHhLQUJTmKFLIe1gYkIZegduos4SdOaUiEtdigG62yFxUlvhtIzJGeKIhuqXaBTzaHCEip1DWQXVMzAOMj/W0FCpUubCmn5pPkKwQ/E3O0PG2FD9ZA90PpyWo3LieD4oHOgJyQ5Zl1UzfIGwweJ0rCp0d1pfRcVkAJwm5Qy0jQch4UX3ee6bAmaiSaR3p8kQ9igh8AenjrQxQpsqIWMsY/qMAk/SyMjnQ3ruJwT/aRc1JjS1k2TsH1Nxcr8gX3raSmPPk6HdJoalfrvvOcoWGJWjMjdtEBSo98a8Lscknzy4VVCDm9Pw0T5LH8+7ZnV6VbziTzzxrBizRCyrPiEIW09nE7EByyoHEUdKf9x8963p1z/2+4qovJb++dPqJq4U8O1Ky37y/3xZqeeFctjczquUana8A2bIPEd9C4Y9lJBQC+KkYSjFvnKIohtmY9iTqo04JQf33ttXW6+BtYJT9R5XjY3WrBEZyFlkvsB5t8kQmyaSBCBVOBtTxJlOB1WoHnFcqGEaVhZpnSB6z/30KVEHt1UGkjOBuYMU+9gyMfobycA+5blSfwUErnt6a/rQex8QkcGBdEpwKklsa05JTwGcX7s3OYLtKlpvsf4b7cawg3APg405iQxHXXDbPi1qPUImlceV8qX63CVRJcLqMijkZl2ONTtXM8N+lIytOUpRK9HsXKXsLwEHdYejPI4Mx8UVmh9ZKbSaQTNKtmeZGDoB+TW6nsMdhnJO6uOKoFR1juJ68R7Zr3JMpYFmMt0CkNCge2M667ODzsiQqt7tm62GA6hEwCSBpS5SRJ+eGy5/HLLZNXtuev31N7yuQ/t0RJkAiqRPqGL8JJCd3BsJim+rr4C8QD1iZgqitEBGxYLLlllh9cTWcenH//JlNcCUbtH3YMIJ/wvoYzm/ZtAUtS0GLcy6yzpmZzkfTiOGmPKxacUd16Vb7rxXgYkdqgtYZdmH4/Q8kv5qMUOqJT380PfT66o1ODeiQm/leY9J1tO489rVa9JNd71N1OJXGRX6x//i4+na669P71VfD6hvjRGPPlSaR5Oh9DYCYibEUIw9jGvkBfKaZw8zI04Ichg9g+4j4MN92L60wAON6TgR7H9AkBxqXb7qa92YMLPjyXEE4Bzq0hhPuZdLB7tqukdWBGhqNtxNphbrM+Y8DDoj6NAxjz32mMGlZkn+xbkqRwIHKGeWywyKZTZy8LOENMXej7mLvRHXDrk+ap9l2RlkIUFmEjUMpX0U5y3f4xrhJPI5GRRzdPI8hENjUNz83ii5ojnCFqH+yQJ3Rw6mlddcpeyeMs2SzWcE3RtSwG2XMombFTDrPzqobIdnNgi20VyQdgJMdjRghtJ4rHqQ3XTrHWriPDntVb+aLa+ss8xO5XBoEF6pmLMZJoH905D10X8qfEAsfwrlx+j8UxUMIMNxXHYC/aDI0k+BpUoZDrIOXXNE8COHBMY0isaP9uy2Rsw9Cpxt37RNa1QOx/4D7mrkhWLoN+aTcRRrllFN0BolwzGg8b6yfY/ppFbpKhqCLhGkatZc79sWcg29HhmO+npvJg+zFBzlOBukKhyOEJKlwC3fqwv9OC4WDT9jEZebqTzfhRuzSVgvL9hRO7r2R7OxxCH1yF28H5vaLKL6ZXPEZoy0RZw7FrP9jfDICrw6DwspOxOj7isbEBb9Z/mZMvFj47hyQ9n7ZB6KjWppNiKpGC0ylNi0CHYM05Ehwa327FRxoTaL4DOTRGk4WREhov14/QhHogvAhxqwlswBrWvEIirHHsLVMzBeIEjTF+jZMJZRSjRrosbh9dfXG74T4YxAM8VpaTzf6DQxIw3JAj8DRlKbCe8bOsKIMpmAkbkcqVvGGwIaRUvGo0/KdfPa9eb8zNT1FyrKf0RCZFC0isYUhRDKToBdwxgfnAcd+toRQWQ8Qk7WCOVBal1GvObQcaAUaU2WMTrTHEBu4ITObQxbYF9xfoB76Sc1HDgunvrOPTOyYDQ2KpaIRfI8ukIHU5rrWcdrGQtDgqFZNDpTSIZMCOMWBRdsXVwXfC9OA3M8Q2xWZHyOqJhyQIYyUa2Zil7N0r8BIppDEpZibaGhXIuil2dodmXFtHofXKwUeves6arfmJSOHtqZlq+Yl+Z3TUkDggm89tJa9a9QZkTZiY2CKA0NI3SpQdH86Rx0LFfpnr4/I93/trekZVevSBve2JZeUoH43t096R133ZMO9RxIT/zoGbHmXFZlA0IpjJIp2elrKDqlq2nOJ0MBRxWhbDhdgx5EXYdnAQ3aJoPqXYp2UtT+hvC2/ZpncK7GBJPheBTbIaSnCX4yTXCqqSo6bZ8iOJXmhiio2Q0Sxkf7etOjD3/DHHccMYPAWXBAhqCMFeu7oVesM5QeQQCyjkZBqWN4Pu+97440v7sz9Sk7dEbF4ueUfWIfnNU1OL5FzgUOIrCuSXKEJiklTkqeBpa/iMNhCvcCYdWQO6wpd2Bt+VYy3kVc82j9peRjXW6XMr58lqNkqonHRtq8rKeIa4XMDOPPDBZmPAdnml033vvXOhxxrUp1NHE4uL45BBZUQkjnqWwSifW58HkuA1z1QF3pcJRGUcg35PhYjBkMJuCWZJg571hBNg1StSW98sMnLAuHvOM4HI41a1ZZgfguFRg7WcekNE+Mdm9s2OSOUzgckjVDI2PSMSi+FXCwvjSlwyFIH/LjMmUP5s1XcajgtDgcPyPDsXmT9eEwhwOdR/Aq6y57VtRjaY6QQcAtjE7cDFWfuOhlRJEvWUefG+CJp9IK9dS48763q9PzNkGqrlJmQ/Abfd6zc6966ZyzKPO3v/UDXW+cmhouTG+997b09FNPpUFl13eLNYm6iZTFlDkAACAASURBVOvvuFtBho704rrN6a0qGL9qxQo5DNTauX5h7qkvZEKtztBxi571IHMA1FM/0WXoFDIP6LogsjDIFQQhGbuO0Yw+jQJ6M7Bp1hpbLd93uQY8mOfsUg197zIt9kno9vr+MJ1NZp7/7PuexeQVxr3tw3x921f5bz9qTHr8icfTmtWrLate1XDkxWtOS7UhfB3H2ANyXdkCRYYi9lIcW9ovEVyKny57ChhN3kvhpIW9GcxnxXAuqH1tyByyD14sH/0sAtVRCj5QCxMk53HM2R8EJ89IR86dqxogzeMUmDglfwfUwf7okX1py8Z1Wlvq0n1GWi47G+dkNxB4Zd5tj0rWQ0e74vpbjBVTqUdlAl9Pm15ea/I9DPlofxAOhz+NX9zh6IDUQZnwk1qPOBx0Goc2uMsgVUtFrHCZishnWIbj6P6edHDXdmVsBtP+vXv0j+aZava8XzUxtnZ8VsPhcKe0MdOsZzqw3HL96jQkXfTyVkEada/YQ/TmWXL5cvX/wOGAuS1WTGMvlc/Ml5Yfc6Fdbl5K9fqlHI76RcoLlRunPK4+gLrDUQ6y2flDSNc/u5TD0dQJKDdZ5af5m6PGjqFg0ZqGMrTNVvmt+UGGo+E3kCc6C9cisuHGU97UWTjUrxkOBxkOOx1jypEQm2PpQys6pCMlQlybbrI2E1GyQ+r2vUdwq0Py1pMcETpqdtAAT9ciw8A/EyCKpkf6MaITvO9RttwFE8MuR7dJ0ZrRLQE9ICN8ojYDAgPDML5DcRvpaDPKdR5gVUTSqHWgQR+G/yRBWVhxFKJh5PPCiOYuz0pBRsoU4RE1ERjLKA8yHPu277KakunKOMA7jxMyoPfDaMVY9MyNBAbKLytJHIuzEhz8TUSLzANOBXR61glXk4wDAj0suW+OI73eJszkad23YWA1v8DGMIrNichRPK5lRfp6oaxGhPscpu+Frt9iUDA5ODoHPO7AHqj/sLoCzaFRM2ZHkLWBYQtuGOWNgU/RuWVj5CSgBLmnCRNwKNVBnn8SABSKG4WkIhTT1YF4uhhExordoh8o2znRUk6dKSOX4ncpR8aliE5359R02QwVi06fpK6wW9LSBWqI19GSdr2+OT303afTjl4dpyyCcZ8bjSYOKlGQc2n2jNa0+pplcgzUHf64oEj9p9MmNQqisO3D7/tAevCfviQDm2ft2Z6AMYSSqjIGmi+PpHnElPuGIpHiQcvCYehntjIcycjC4SBS77NY97BSRZUvKLJ0SFmsw8rmQK3pTbvcsMLhmCo+/Rnq8A5UBEOf2g1gTaTLMUyAaO1Q743vP/Q1ETKo94wxq3mmKQyCwHxXGxIjE2WntQzjy3lB4E4IO/sHH/41o/Lsl40zLErjs8KgGwSM/SuhD9yjTTS4baqBAlYF7I3UPPHO0iCuZzhc5rB1tBZqDkczGZrFkA3Xo6gXOhxvKhfLCFihncpx1q9tsi0bdGH5lA5HKadLpfTLOhyF+B71a0Rg7aZLSyrGXzg0ZXQ4S3EzjKLGIqKPjQtkB9jmNJtzxRzVHY3636WDYX5KGF5cM0dnPahBwIareuO/g4KAbPjZjyXOT0jeiRVP2ekxkgErrr5SdQF91uSP8FeLjCDgqARkCIacp0O4mI9ozjok2rYT2svj6U1je8Opotsky6hVoIZjofZSt2qyukRK0SYo5NMPP5w2rVurGrKTth9CFzXG7g4584S8dgfdIcnxnANSdVSQk8qo1onOClK1+saV6fZ3vCcNHO1NrRNOy3jrtNqM08qCb1fR6ksy4F5+ab3O6qx+N1x/rcZxKi1apAivMPSbNmxMP3jip2mK6M/vvO8BdUlfqEy1mpNlR8jn17MCvHw/69oGh/WaPP4dVXM0DDqy5g6fofs1wTKKjEesSNj2cM7smD7O0f9oClrWY8R6aRjuzF0DttxYio01FHIm6hAajgl1OPo2zjG1CDkwbc4KwarYazk4UjoMjAMd/cTjT6RrVKMxR1n86CUUgsFmCP2UZXB8v/53uc+DJbAMJht0Decz2yzIrxLE4/fHnLPuPRg5zjB6We5xfxbU8Rs06v0cYA15Y2PQunGLiGuRKcuNiiMLr78hR0H2c680OD7Rf1LZ/QHVMy413UtPF54nUG1gha3aA+Osz9lg6u3ZmzYogErRO9mrcxLcQG+tgzvX1Ni7tPZWXnedoNgQ4KjTt6DOe7co6PXKWqM1Nhp3HMNqj7sA9h4kIWm8oJ83ol9WFtJGv07F1GSNC0j1oOwDczigsJbz26VaioWLl6V5i5ZIj7leP6aA2QE5HGMEvzquxoTbRDpwUpk+HA67ZJaF4XBUECsfgijZtcv0IRmO03LQXtq8y+ygFunP+dnh6FTNiNUUZ/vVGBxtL/iTHpVd4pzYXhGRaQhRlyM2KM2JGr8Vfk/jqFJRXMxJKKNW8c2mg7ELNr1MHkzjszguGAhQ/HVBXt5Led5SMfpNNoq0avc/6s+yvqZSYDahvujiFUKijMrZ2NgX2emIz8qf1VhwGiJqwPgsbRdJKseoh7C0dGR+sA0dh8fthWEsZjYQZVlEyIaURt+zdUPavfH1dFpdXKdI0bSqsJvNDvYUFiIE1iT6amCEg31h8VAUBWUuER3b+J51sHsCXoLAtqgLVHVg3eGgFr2cIv5ueMNkJR51ndO6i+OQiGXE4UA4KPT38GuBW48O6kTRoaUjM2LF5/o+yioiZkTriJYdUnH4fmVxOIbGTIdE5zoo6A8ZH+7fnAmLUGr+TEF4poJC9QmMwwp4eZBAF7zIDtiRNVZCtdF/Qv94AVWQVNEmV5G8IDnTVPcAte4JOu+SSteOC2fLlLBZCRn6o3XKnJDhYZ6AwZENOSmIFmNnXzDOdmWMcBptjiVAK8WjZxMCnQwL28WhVhj+NOijA/t5QbSARahgXULC9pqg20dUuNzSOkH9JrpVJD1bAkv9O/TMJ2g+2+VAwZikcGlaNn+mcNHT1QE7pVee/EFauVxUvNPa0+OPv5qeekbMU7omzYN4rjiNMLxMF1HB/E7VvnSKYUn0lZM6OtOTT7+YzqvXxDJRDs6aPjt9+QvfUOOlJQbzsJqHbOT5HkZA5SJaxpsdcJvHLBUtOmv1LA34AA4Hc8NzAt86JAfj/ttvVB+RE2mD2EH2Ab/K2adwNlq0FumzQe+NqRSL6xkCp+rA2Ffmh3k1h1nnfvKRh9P2Da9ZGAGDhOvjLDEucz4wBCE20Jo2p1g3wnpzmSK8twyluYJT/dp7HhCBwdF0StHpQWpvjOga9aF9SnEh3cUVpQJONVlOIDVC5yF3KGSir4HRESLbL3nj14vGR8lSvJqafDWZhQIs4AZWAJxl8Ojvu3SrbPUm8K1msvNS+qGU13HcqLFkuTbqvMib2oXiu2XReH0sF3U4igOrsYbyryxAmzkPuOjZu1YcPYo6Frq8t1/E4eAYKxDXmcOg4u/RDodn86zTuIIIfXI41v/kCbH0ndTeVtE4powsoFlyogmEIIMx8IB/uAmQKYoVpDgrOTEgw+OkevqcNIcjnHE5HJAXCGKFw0HjPzIccxYIqiFq67b2lvTzbz+ctqx/zUg1wuGIaTTnKRuOdb0a+9br3byPU59qTyoHk/FBPHHj6nSrHI7zopHu3bVBkKgVgrOolkz3t/71Henhbz8q9rsRg3wNKnhC/6QJqkFBllMzOEFyb3LHjLRi9Q0W7e0SlDQgL0ZxjgFbBCoY5wExUaE3kBEu41UTSHGs9X9wRyQChtYbSjpiuro7892wQdCJ4cVbECcCg/mYEglR2g/1qG/saTNkQTQQTCCbwRrJlOCNLIHv12ieZ2s4/4sgXXl+rAhsB/TCj370Q3M4ukUJTiCsrF2ywJxkYMBaw4aLDE8VyKsFH0rbyuVhZiDMdg+r0AqtR8ki/9vH6XLTAz4ucSIQ1eiSLv1mjX/V9ypWdg4Ae3bIYese0GDPet+Q8zon9O7YHiAJ9u/dZ720OpXBImDY1dVpzGTmBGorkaEeP1E6LqNGTqpOdKcayNIg95j0C6Q4QBGng6pYuizN1DxGkHAQuPbxY9qjO9KWV9XvQzIeSmsCn+FwGClPdpCq/YN+kzHFvZvDhx7xEeV+T3I4tEbbxagIC9VE3Q9Bylat+25lMRcuWa4eJ8sMwcC+PyEn4+DenYKc42AdsTqOAdk1+4BU5XWTJz8/k4Y7aMuI7I1g+Lcpa3pGWflXBK+GhnmikCvzVB+6WBmOLmh4ZQNUkNDC4bjY2i6zO6Ws/lc5HKWhHServ1dmC2KRNvteqbBGL1I/c915KAdfv3aztH39mGbnY+NTQJ3dr4aCD0NfXmCDAMzHVBe27nBwHt9Y5efNlC0J6mC4qBZjOEYYBYUR2sxA8FRZ3siuirxAGcdFwnmcxg6+b9em9enIHnnAMiA7ZPyO1eIlRQ9tIlFsDGKL4lIkKwFilLQ528GGLL1ktgWZATPlcUp0DcsS6NWnTQrDVRSJI8gOK/LLKwQ2m9XrIDROg6u4AT406MVRlj7OAg4jjznHMQIWBZzmgAqhiFTQQG/xsuXWCZfv79y+w6KAOCoWWTfl4WM0Clqxm8A24o6PMhESTijs6IQLkwpzwZfIHthxciwGKQ6UsmtXZHymioyh4QUfifAKuker8UDAAcXBYGHc+j4ODWOj0NyEuH5nPunYbRzkFG5Sd4OiyUYhx5FGH5vZvAx7mp1T1gBKkJc7fsp4cByCQN8ngzKiFC+FpQPKcFE7MFVjm6EC0/MyNnA8TmuNz5o1J3XNmJJWLF8spa16ieMH0/NPfj+NFz3s4HFFVY/C36/GQWLsoAEjQmaynvEUKfmFc2eIGlfUmTK4t6pos0cY6iky4lddcWV6/Ls/FKb6ROoUC5gZKbrHEZy+bNyVkbMKXpgNPiCA5lRYtM2zirxMgZuTkguptQbEIJzuv/O29MrLr6Ze8YYfoeGTxhOwN2v4J8cW6N+sLrFTKbsxSYQFU+Q04nAAY2J81OX09x1O3/ri5wy+gnIr5U8EEGwf6/rsEZxmxmJNLC0KJ8NFTt4DqmdZsnCeegLIkZFTd8oUjQwfg1NpL1rtkvjUNY5Wmv0Jp05xrzlkJjZ8ktzI8OhryJhSXjkpcEMmMkvBcpfONRQ/Giz2Uvl9+27hcIySO/ZHQwZaACRDQUY5JvGl/POXdThqX7/wz1/C4Rh1b5XzkLHQ2WFopnPCwW8Ywo16PYOswiyW5W+siQprXYy4mUNls5hlWP0nTHHoCG9wGTLbAwq+foNK1zuNH9y1NT37+COCQ9I7xxucWnBYe9tqCDBa8noJuWDXB1IqIwL454khORw465mlyjIc1HNg1MhomTlvnjkcZDi6FaRonTIp/eQbX08b1r6iHktysiUDKv1TBN1KgzqmxKP9/pf1v9G/voNyJLI+xLg5p2KKK9dcnW579wdSu8Z0ZvBw2rjplbR0sXqJyLn43vefStt29NrTI7tOnwuizTZfmiOCWlded0267c67FFSYJid+unSfEzgwPxb4klzoV4AH+co4eBmUNzMHUrdB4AjGRWQs5w7oFDKYgJORihCfwmgrnIu41wiOeWDJnZgYY8i60mmoL/SYv4DPxvn4jhl2FivI5Bo5cFDNYxjchR1in+XjzQbQZxSN08sDanvkXQQsSj3LuErZHL9H9iPuqZRHZBCIeFdZjZwlqdZJDqCaA+dSpWEzgSLITofdoVm9DpeNOWB8OKw4hUT4GQP1FJwrGmWyzjyA5VBpSHNAUnjjYb/eCX3fs+0Eq+nPxE9sK1dLWZpmOmoPJo1AkIKOyM1wsdNwXjDuab5ogT/ZCmTJodmFQXSTHA5zXmxQxAQyIUxGU4Qz6bLaMzSh40y+GA7bHSjabLZpPXXI4Ri0QIGguJbhUH8sORyLll5uTFUTVUeCzTZ04pjo6d9Ip0+K6l/QXmBhJzXefVY0DoQ8Oxh5Y0bwulqPmr9xkg83rbw6naUXjJjiYLeyDMeiRdZtHFYsqx8OQqLscNT1QimP6w5HeaytT2o4LiZASyFa3zjl37HByvdK47yp8K+d8FLK7VLXrn+vfi/l3/aQs3Efv5uB2uR9/x4Rk8bVy3uKd8NAMcq3/LrU/Y5mZh597viruqcssMsu475dckoLLz9HFUyQaVOxMRD4pPmGZBSBNdyhfyPCMtJ0rkVR/4lm9BPVJcPhhm+M2aLb2ng4As4i5BucY4czrj3moaSli4ZGcH8PKiPAd4jEedQIKlIpB35m45mJHU8RrzaPs4R49sCcHSlWotrGIKLv//+0vfe3ped13/dMvTP3Tm8ABr0RIAiQBDtFdUUpUmRbTuKSxNFykrWynGRl5Zf8F/nFa3llJXFRFJt2nDhiJFNisRpFUiRAECR6IYDpvfc7Ffl+vnvv9zznnXMGkGwfcHhPed/nfequ37034yFbyz4Vsjsvd+mSFAGsF4cPKUtDZvhA4DQcx0RLmHmlmd2ibF70FUHCRa9EzMB2lncGgkB8CkSF5fYcSIADRgaMZVmYSBQNGKYzRui5MCjDxfQ8sqBccGrBsBgU4UTZgBmRuhdrOtm03L6ZUzwHhY15r3STAUwIhs15ophgMaHCAnuvJeGmCi4pXHeqAirFFZHRXRsimTvKx4KC9+954CGnYj136ZwIpqoTyyr4jPDT28Xobyg71xs/fLl99zvPKY2mfpe1/KqLS+KNiSKFmwheU+qc9crkBETpmmBXx6WULMnb8dEHHm7/+9/7LVULflDCVFiw7JmrfQsBzvdxTiIOqpgue3SAJsCM7HlPIQPFPBkatUw+9zEJR1KkvieF47ggdShRFDsD5lQeDlI171CRvx2ySG2ksrjhVdsFs1LcDUxF643A8ePvfLf96Dt/LHwsmbmU7SU9V3bLE4+D9ZGNn8y/arXYE5rjWL54pv3Xv/E3zZRklFX9DUEQ5R1boTl8X9ZoFA6K/W3Cu0ERJwk5C6rwbPwxAn0y/GCBYevqiU1P12bFcJhWmMFOcOLc01tbp2h0Co230Us/dULkyhp6J6Yy0E5Px3RSjHm0ehDyOzrZX9t7mfv2eX8nD8cUrYTVJiyjhCLuH3hAp0zE9E2nuHWmH8wd2cdQOm8fkTHo0cnh2v45H6RwsPo0W1AuhCVX6paHA4XjuBSOH/7RN2QguiLBWB4OYWrJumTKz5nwOHRGE5ZV5wnF5qaMDxdFdy8qaPwStF3KDDSrYjiAVGFF3SGF4z4JFXff+5DgliowKg/HH6v69zsK2F6W0hLwklJ1p+dgvDeK/zN38I0NojcnKUCmF4Yo4KE4kD7y7NPtM//BX1V60g1tgwLlT504qOw6yr4oiNiPfvS2aJSEYyk7eHTBqTPm1TpTC/KEf/4LP9U+rmKfNARs0pFl9qAGnShY77IMbAWx9HkA6utU7orBc9xLxB0ORQlT6aMqOLQK2C7WcCvdI4XDfNDyw7RCUvUWii9675mXTBRatlTKfoMMMgjaCGKMg7Y9a3EinW4+N2DNedSlDoUzkllkjGgaSGBGf/CvIoaD2haGGefx7velg8mRH0Q/bfBJL3Qv72AsK+Oo62sRE5Nboe4JW4UGZ6NJtEP/bWzE24uSlOeJ2CVfn/NoyJjnWLE1mUTD2fsS5uYxSlGNAsYSwvFoo2j77IbsgsGPwG2PTf+QQy7JY1Fphm0MBlrnfkb2KRtp+X/JGSjpyNNXyC7AOpA7Er6sdjgD70tbcyIeGKxgtCQduSXY4gohBp7//gt+LlTDnnvd5xhYFEcrVT1tDThYUdrhDDF1XKjm1+nfVnnkL8h77kLNVLdXPOKue3a3x554ytXGUTjgYZfl1dgvWNey/l4UfPHQgQP2cBw9TrHjyXkNxEfMe/8C8kuB6aeVcWuF6MFr+4/6bJGl6l7x9YdUpf02hYNRZTvz5PXhcTaI5N7IB39ohaMaHwvvQXOnBe3xd7M+z/uun5A7PZPrBiLXCzTZwCwlpIhBHNbY+WPlwxN0+9pMQZtKdx+YNBssict4LoKA1PFISwifJ7uuG/JkHod3+SZShMYHj4P/fMA7UcEELbQnj0FCNhAQUi7e0OE48u7bbd/rr7bzEtLX6uBslPCNRg5hJdeRoZIgXpJ4u221VXEflcbTB4+DLYJyHcEbmBQuZ70QzI4ePaJ88dvb3n172yeVyhD4EkTAmaV0jWtuANWSwkPu+MIDU4CHGAiIzGopRRAFFA0yhlwQphgXKc/Zv++ACjadsIWK7yjCZMKN1wWBQTueLFTg+AkKxG16TQeYwZFOkmdH+lXFful5MGfiXOiPCYwsGChA4CcRQCDYWHauEUitmBA8IduVNQWPBuPhuacp/IcQ4rVp7hfek1KCIu4lBGPmD2ZnV6z6wncQXoTh3tqFezpcr8Q2gDWO35l7mETBxxAmsHxSE0KNeJzr5NlYIDuVCMpFFQ/Ec7Lzbnk91O/rtpJeV27ve121dcvmHSJSZ9se5cH/yXvvtTdlNTmvVMi4iLE27dixpd21UwW4Hn2Y0bZT8i6dltX1o48+IOHk3fbic6/Ke3KXPS8+kynwhSAQe7Ys5kCXBm+c9h3u/2L8HpMxv3E4UDydXlQb+qqKG/2aAtYPqyjZW6oVclTK2BoggFg3KaqXGPVNgkKQCneLsrMsScBflOK3RWlD1wtCQl+oHHtNitjvfvnL7dSRgy6mhkeLGA57MJxaVNBAfw6vISOwNc0eNK84nE4V2De1X/nln3NWkBtrVXuAlJwEWwHRclYtcppvkjVW3g0pwNThWCNhx8pG7pOcnjzXE1Jwm0CXhHu2cD9D4LeixMR3ikQKxxbCSoq28DTNicKeOF+RKJr5QfR5HkMyxQppfQrqUaMfKFrHV/YfOTGZHCukM+bKX4bS69YTWllj6Sd54AVkh8nGChZU6UgjoHUiMMSneA00fTR3k2dN5pDO2j/puY49hTEFBSNobHjRoNME6wGpOqEKwi/80dcEk72kDDvnbakNb/xE0LVHkLZSYI7+a4/Li31JkNOzqlZ8Ba+p2nXsmGiZ63AA8ZOHYwdpca1wPKzinnfJoLJWkKqvCJf+gj2UeIRtbKm1Gu2Vnp/GgpRUqwx/yghH0LgzPym7XkBeb7QnVGn7p37lL8sQIg/EakFo5ekQc3IF7FdffrMdUBIKUnlDn1nLDfJQP/nkx9oXvviltlXJH5YFScHaHAasDPTnylQMKFLm2jnqK/FwjrvQqxKbQGuvCRLj1PApN0TsobL+KFsWAnrEKzDRdRJiaN4LyJUWzuHHKThbeQyBk6Ql/FCKiU3qSQehJNCQ2pvBs7yg+UzaY74r0UvJKREzExmk2APRd+A5jO+m8LHsR+hvOIjfb+/teU+ZCu+28cp8xUjWqP1ipVUCfNShEu/UGsOb4AlWKFAsiteYZiT91pidxUnXmZ573lMW8WSEcu5sXHofyTZKSY7zQIp/+uBYDNYsaUC0lumLfU/E3bBeN+SBR1Qvfugx2KOW8puuvSWFwPTExJrzFcoH6fzZD/Zu5FowV84cCrTLUOuAJQYdQEmM9UaVy7f+jnnk+/LSA108eOhIjCv3vsQqv6tz7d86GlFZu3xTyoHhdQnv/jqtw2YZys6K361WMPp6rc9GwbJ3Kobj0SefkpcjFQ7N8bJSRx98R8X+zp5yQd+9e1STQ8r2AfgR85zkap7C4fVTMP1Tjz/SFqTkvLYPhWOleSZ1Px5UrZZQOFTrLKG5vifHY2qbfKyXQ4tsDwamjm561B/GwzGLufQMpf+9Z4qzmE5P4N2B3DjjZ3yQklOMr2eYvQIRB3vCJGKRh6UOCpIb1ASlE+iHNn2QOgaHBs8B9GzHBu2fX0yrrC5jhWbYgNktGMT4NT2v+ayUTKK7cdBKOPU4OcAQFIcylCLloxFWclzOZCtR/4Fb/eSll5Xlal9bo9SDSxLuFxQXAKFZlhXo+vUICLS1j8DAIsypKJSih+CKxXwdArMJcKSu4wWxwaKE92AhC/WQMQPhHe8Ano9yZdc9N5lnrBvJPNjkCKMFmaE9PAcu2gSDEGxr//4D8kJE8UCsAdtIgaoYiRViboqxNOyIOAQCsleKGgQuWddK8KOPEDSsJzBHnouScAtGm1ZuspwQl+A+iAAsSymC4EJ8lkQIiHOgHgqH9KzuJTc6we14UXiWK6Q6bW7GA6B46D1j5tmsEM+yBV3zV3AsLHhYMYZiSHhYSN2qeXO1XK0JzIJ1hyjxHW2uXxsWpajyrQxJWvONEi4A+pySh4hA582CVe1QZWEEdirCrhHkZ+vd91pAv6n5P00VYRichG6EoKVFWV31F2/KOWWLoegQufOfeeKx9r/9vd9sWzZKqXOc1UThQnEruEF5KUJAiew2wayiiBPpj0NRmcQclDBDznmOyKbFVe3nvvCZ9ry8G0fkXbmSXidMU+xtYGokGQBKtlUKxwb93SAo1RYpneQ1X6u1Azt8RWM6e/Sg4FS/pTGpHozgVK5srldApwSvSmZYtKms0BYWDfW6oXNysf38lz7THn5gdzt84nS7tbCRsvF2SUO0USrAw6JkbNR+XU86XFmRVhIDkufJ59ZWNrPKgQz0dKi+LEhET9Nm0ZaByFuIgRZMzPNT9K1E5k6IHH4vuTEZy5iGjmnsbQQsv5hJe9WnqnpsUWRa15k0Rd+hrtkHFI7ewDTvmfO+7+dlmFMbbEzCg3HmXEQ8R+fWmNPJCf/JNmJBEwY4WU8rFN06lMJhh4Z+C49y1BJiOwiQ105K+X/xD39ftE0Vw5UWnH1lITdNl+W9GYxBqbi4Xoygm5cEMzmuIpTLut5pp6WUAz8EDkMdjvVK5LFLBof7gFSlh2P9hrXt21/57famCqKR3vuWNh3FRQsOMmu/MWT3xfMVi0mfbATh2TqTBxSUu1pQX6S2j6q69ed+/hfbep3PBcXNkdIc6zQwL+oFXTh/WsaMM5FaXfeSbQ4vIYk9iC1zsVEjGgAAIABJREFUkbpwg4bBDfHVfDvm2x5M4jJI+oFRCcHLULmAstHusjySLuibn5n/86J5a6yMLVlpwFLvYOvOI1bZHv28stBTTJf3toTHXDHuMoDRq+JnVi5iUw80DxrEK7wFzoMVcGOUEX1v4RxYHBZ6FCDa6PpkL5fGR+xaCOYomOJ78qjXc1Fib1xXunV560mXXMHneNVou1K0E1tZNNw8ijFZOQiPwCRYPWbbQfgY2cz70+vDSlhfmxhIhzPJHtWNnkcEfLcRYr3LAniMQbPIAsZ3TvWcCphT6lrAjRorqQmHl9B1o+IM82K9KeKL9yP2KMpCqA9cYi8Efc7PKQhmkwF74hmuUdbLU+ZxcdA9L5kxa6AFWhsrO34SsmHEmVRf+9iKos0OO9LErNFcYiik4N9ZxVCtFAyMaubU+topBeAjysb2gOI4FvBwaH8sK1slHo7r8ubg0Xn3nXdkTLvaDh87oXMvj9Ec2bfWw8NA4XjysbZaEMXX3zvi9VwS9He3Uu/vVkbQu3ff7+yYpUAxY9xXKASvxug5YwOW53aYArWAwjFsCp+HmLBe4J/3vr+ub2MYVLcJ6rteIfHC2AJQm3ZagB+32W+qyUaY9lRUm/P6E9pY2Kj8XPqQVsfxPWkwiK/NIGKjxccJke3H1rcxrTwEYSz4UsxzH8hzu7VxaCs1ervyc075OxCzmmcdKtoNIZ4AdTCmsbzwTeBMrlegjELXZJU/8NYr7ZA27Q1t2EVBZmB27wsSgrCLC94W+tpUSWhpy2l1nVFIFmtoIEpNKic83wK7vkOABjtM4DU5zvEwbFfgI1ZEPBQwADY0xEbOAz0bix0pYQM/bOaszw4MMzNHCVm2MgTBXJa1apMESyxUpIoECvW5L3xeQueOdloY4ksEgQMdg4noP54TLvZI+YgHCKIX3gzFWYhAXVOKxaongnKBckQ/saiB5Xcsivp1QfEnWBIguBZ0FXiJ8E/e/KMnjjkbEc9wAJzmHkUJwrcsj0/U7iBYORQYp8QF/mArewSf262bmZOs+Ol6PhuChfWHTFLqM4okyqLTyoo4M7fe48B6qJ+hcZMJapGsWjxf1pNz+kdQ2n333982CpJ1jfForVaJUVEOCIWHObFlVH2/ICsKdUHWrl1sh5R+b9dmxYCcPtt+/1/+oYTuhyILjCxTFXDookneE8FQeYVrPrZj0Ri8Y+HhQHGYnOOwPGl9+F0Cwhc++aRzqFMZ/ZQKHa7SezQqTg+wEuYMZZR8/VtQOGRhBf61Q1bRRRFotJll9fGqlNOXv//d9sNv/7ErNxdDCgEmzx8MvZi6vh+SBCA4sg7MoYr8/Wd/Q8X+tE5nFGn/PpnYUJZhljAz0iiSnUqKxqK8Lige1OJw9XFOZtK8RCgOTG1Mf5gDCy2dYN4Lx3X9WAkI4QWCVQLZpGXTTWjYFNXv6P4MJaCnY7OE99v6zTInI5piQCaBEzp3J/d80UnaRuGY2V4+p3/GrOvGPGcyhyaTt/E6CzEJqSutaFYbfu4Uk5jMY82JaZiFjxR2bIEN1h30jWQWeDgiTTJ+0xP797Uf/4kCqLX3jyne6H3trRD6JqppBEhPlHSet1r0f62EvWXRlH3yUl6Rt9ZJNTKDm+twUPhP0L5dOvv3PPKIrJnK9LRNMRzycDz/td9rb0jhuCway3nmEbFHE8aDcqS2ApIa2prnMphjCMR6a68to9Hni1KA3hdcBSH2kyrUt1YJOd4XjVophQOB2lnf7PmR0IlXMdvFe869wF2v4mGWIWillBJoNvS+eJ8VBHqYhiri2iaZpxJiCI+iP/BFy51RCRxh+6qeYXpj3i6aS9xdJ7cYNkwKa9OEScC4DRO6rhTHoGvNnn8XByVFPYIfEGeqr4vWk2EROrpL3oezSnF+VmuEpwvaX+fc0B86osbWwu+JwdCPxCKSIpmkFLTLd9y7ZuVNeWZ2qzr7Ixo3cFA8GpH+nT5vkNK298Ch9sIPXtJnmZ6UPEXWI69fKfH2LLuYSgyCGBjXbFLMIgYdQ/6YwxLSEbihjTYQopxmUhB+t+eOPcNAYk5KuFam5vAusW+8aPKuFJ1I2eaW+AD/VVyQ0+LkXvdOxIvi9ZnEdjizDU8sS7w+4r22DCIh3MpG4GG9tjYq0LHkRaHIKrujDH8YpsxL2Q9e3/Ryx0AGWlFetXqmaQFKCMpt0qVVatMwsnzRXpbAHb5D5uEJrOWC5hkZ6byKyb6vfQPfpo7XLikAT37s41ICHpa8JJi47l6+fN5lES4LNn/kkFAfyl53XUr5IaE/liXzDBD/jt56jnIMdIvz9OQTj7Q1G6VwED+l30gyg4djtwpA3zVH4ZiM6EO8S/pYitpQ+G9864dVOGrTcn8xvvHfvu1xu70SURMybxhjZlIehVlMZh6DiqOQhNJa+vRG6p89zUvCZViMOmhC7KZBw+03ZB6kcT8GHdH3BuMvC0ExJSsm2XY8IC2DPiRximPeyHwQONvyMnCYrsitzonG+j4w13IQcnvGaKBVv6/DderAnrZH2UkuHjsiog/2MtpbkhCH5d0OFgRgCcvGwYpoGhfJAcu+MTc8ywdOc8qhHRQfEa0qrgTUaoe8HRykTdKmYV7O7iRCTzE1nguDJJe2g65TIIAYQAgJ7IOAUSfCz9J7hE2yjhxRAZyDSgu3TRlMnvnsFwwhunjqaLuo1MHnjxx3xo7VYnTMLbm4IczAB5Z0L4qIK3zDsNLCck4EHgWivAr0zUHitrJxf1hJ8IRgdcCFjVUdYR6olmNYCNQPMdOMyEHjpEbVq9KxGiIA9AvvCVA13NsiolgmWWtjXdU+xJ8+wKAMS9O1KDlm8Km0V0A+mbeo2ZJ1LJWdRhAfMtSoTXDS56RkUpFdqoKsnLvttl3QPF6UFewyqYLFkHeqEjBpACGaFxWYdkbehcsqkvjTn32yffm3/rmIGgLMeq877vNILxnQEd6HhScUpYrjCdhUCMKuMm5lBWvR5CyVULoOr4HW7Fd+7nPttdffaHsF/TorhXDtkuJfEAoRHIhb0bwsyTK0RfsKDwfVxbcLVrVRUCa8G7by6ZkXxOC/+s/+SVs+e9LW3kjTnK74OMiT89KfP/1k+JvGgiC0pIxg/4UUDmoiXF4hxiZFDDkGVgpDAeZFNhFDqaRoYjUiUxh9dnYX5stKwcTD0Qv1ceQn/eqN7OPrevpTtAsSYfLT0aOp63zBiMrWeDsGOWlvcvFfROHomyza67aD50/TuuGhsR68Dqg+w3jcY9r7QX3tlbKhrSFwJISk/hnl2TLEYs4r+hBW11mv6iM00kYA/bO300b6icIRAmpAhFA4jitW7aVvfcMejsNHj9tLGxJpwKiQck2j0vhl+AqGE0mFOyVgsq9/rHTiV2TFWSXagAcBAwWB1XgCqTRODMfuR5XbX/FXu7btlEdwfXtJxQbf+NEPBGFV8gkgO8RJEKSez3EmJb2gT1P8Kb1/nOUBLqOJ41xCX6GzWH53qdggQBpS4V43BEj906BROmxEIl5DdJ60v7E3YC4Uo0VQpW6AYqUE0QJixt6grTAdRkKNCCAXbAqFhOfaYBNwtIJBGYYmekBdE6CvKAGRTr1gUljDJ9An9w6DpBWaWDMUI7y4fA+N5kzDWyrgGiMbmbFok2Qnrtasa8/LQ4yxiSyPGP4OH8GqHIqoaY/nIeh67BUk9IgtgK+QsdHJSfrNdjOD5gnEdyZD5PiQDRjrjnvuakfF/6jRsBIDpAyKK6wAxnNDYSTWJfuhtomTIPbsHAY7PkNrQ4yOdffcx56ehgmFh69/BXyTtsW3oI8JO2LIJvnA/lLZ4L5b2sNVTJjP0qeGuBHzDf3neKakDf299Vy3jaIHH1YiAVPmDv3BtlpFP1Bw+TWIZfD1kq+YeubQXhwOsHs3PLc8f8Xj/GwUr+Gsh6JVcKuiEeHb4TFBWOozIyPbKLLMBWIy8drLaEUdrx3339eeeuaTTgO9uIEEKFrr5Yvt0DtvtxvydOzb845iOJTWV0r5UaXRxrhW8K6QyZBxu1Wx9Rkvz432+MPKRKXU8a/vPepY182Cod8taCH/dgn5ALKiaFd5OPr1Hcu3PQ01zfV+6PjHe++99364rmZb2HvLztjKExN3O7Ht25oiTKPr+3u9eVEAkvHNelbf1iBIz7i+/23KPT56fv+8Gkv/jGmFI6a5xnYnJacyyIyrkXL/eD5q8XhW7Yl4xu3zOuveGqv/2hw1WeASQmet7cAMRfio3bFaB/+8iO+hn7zRDkpzviKhbBNZEgz3CYJeBIf3zmilbwK/GlTEAiCZO4zHF14egQ6hMrM81FqgNECQX3rpJRWuuteHjHvI/46gepXMWotKISpijosdYk5l8MinLsaaKX2BO5ElC8UIeA5EnN8gzBekHK2RwPeoKow+9PhjbYUqcx9+711ByfZHvRD1D6v6OgWXY8GirgV9JvaDtgrHyl+ym+ChqcD48IAgZAcBWk2NkvRMoFhtV9E5CvhY2NY64p4HugV+GIIE1ji8AXiDsNZZa4uzpHmkYi5eHiqnl+ej1svelhS2nemEHP5YQC3ITAiolcHyiOnAk+VpneBzS/IObFO6WJ6DMgWsCAX1ityrS7I+3nP/7rZVFrjLYqinhaeGWW7ZpjofKixIDMW2pYW2WxXP//7/+n+2Bx56JPDZWPtQGmZ44GrP24WP18MWsICVhaAUc9gHUOKRoj0Y5xMP3NM+9/QT7dvPv9j2nTjbrgORsDIVqZedtg/omAT7LRKcqCxOoDjZqkgSYNiJ5pn6JO++/Xr7+j//p20L1i8ggdak09OZdMzzjHCYZ7Usp9BN9tY5Qed+6jOfbM8+9XA7KrgLtTduaW6AvSBcAZmi4NQarT9QqiWKDrIXJGVyTX+Gb2XAd53hmivLllY4ZgmywRzjnmBZM18J+azfYJ5FB+6kNMyjT/No/eyHT+jcDDI2dUuM5s6v3sMx0MtOIZzFF2Iu4+qaq9vG3XVu4Depi1mwBG7XrVGtT9+HECSm12DMG6YUDjwancLhSuOcXYR5/VurRT2j+KLnvvkvDZE4fkLB1xKaWWzbu0ogSqHLwb7mnWS5ae0e0Z7LohEvvKW8/OnhqCBqYuM2yAhVQeP3KuVneDiknG9ebD9WscFXnvszZ6kCfsij8HYHbw6recE8aw68ftD49ApCr0oRGrKxpcDPGbLwY2gQgivxj1Ky8HjIMrJlq5I7qL2TEprYFIa1pEeCL5xwwnMQT7fBIr3rcU5F50Tf8CKz+OVxrbV1v1IgROCDdtjrLI9OD4FxtmG9yqAZJj3dmoqXYwswhukFXJdf8XYH5w2DC5Aw9k/xDRQfFLbwQKR1HuWiPAQoGKFlhdEN4xL/AdPRfXidz8oAtorNw5zXs2Tytw6ga8trY/qgNlgTe9iVnMW1nWwQYg6i5lHFa0BtwqFXnjjF11gxjWxjrDsKo/vnC0Mp8BpZuQnvdQmmtTd8uXlSenEIuB7mP8TXgjC65hc8kCSx8OaMd8FgZu9zthOe6PguZI6A2MU5z4VL5R4jJamVHXfiDk72DjVBYt448PxLdE0SjaDBcY09IG4/PFGxnyZePz9b/+ypKwNFTtWE5uSsVPvJe4aYCLWHQWuDoNogEEQQfFZJ8rAkw+nTn/iUMkd9RDEd2wzXvanaWiQDuibD4XuK5TimpAeUPjgjg+B15q/at8IxgYiGIUWGM6DiGs+D9ymj4127FcNxyIVxtynpCgWF75JctkPZHhclQ/nubl56ml1ncRZPGSsc3h8FqRoL/z3RnPV+2FReiFBWesG2F/rHDKHuHQvCY0VlzIjrvnrWmIHGppsw6v4AzGprgEd1zCvmNseSO2k8rl4ZKpfblLLkozSZk36u+nv7eaGdgfEyhg5u1d/f96/e17h75m68YBL/Wr/x/A6CFWMWT0MoWi8B6rqs2YfffasdVADxORWYwbK0RcIbKf+xbtnCJeKwliBbC90ZyGbvBA1FZpSwtgeevHCd9KFgKhAZMjnh4XAxQ2AxEhwRts+fvzhggdeIiZjZUQFcbVYcBXEhb731pl2hWxVsVRYm5gNcNML8eY2F4Ml7H326fVRB7FjCT+/f004dVt5qqkxrpiFuTqNoBqv0sFIu6BuZLkrxiAA2BbZTTJGigLjfXZFbECwRdQIsOciVcpf7eU8AO1hkhFW8HaWMBuQoUrWipLiooGNnsK4F4yE17ySOJJQKez+S8UV1YRhnGAyMS4UxQJxzD3tfYs3QfiI72WIGlANl4x6sWLYy6nrqVFwmA4dMT7tEdLbft7O9r2dcuEjsjdJ1Kv7hl3/hZ9uf/sF3FLx/RDCy7V4LB4J7jQtWFYySZzOfKF+FQeaoGU6WAYow/Aq4HypmQ3w138SK/Ps//fl2Revx3uHj7d0jJw2nos6LPW0Zn7NWCjOwto1SNEjXuyRM6ibFblCl1ZWFJUFg/fn+H32zvf7D7ysTyOYMTI2TFQLVDFhnMjbPqfst2J2U4t/4639Fyv3Vdkbpqa4ph/n7sszCPqlHHHtfcDR5NdYRNC53NdVb2d9kMut1iFI4fH5TCPG66XOIJPGaRacmZ3pMHYpoQU0GijIoMPNocbUyS+EY84a6dixY9/2sdnqaNNCfSbdu73wvu+d1+w9PIFWzRlvCRC/4hy4WjQ39H8dj3JYaK29JoZ49VkLrbOUv5/pO49ElpXBwdQhYeDtjP0Ez0GvWsj/kNaX675kj+9vz3/yq4SDHTpwUXYj0q/RhbCSDEDk7jn5fVDa5Xdu2KIbjZnv+DVUMx2tMUgV7N0ggIsFVexOFY+e997V7ZYi5R3/v2n6XsrptaD/8xtfaS899X96Hih8LNIvhOwjHyU9C/IpXwF8CWoo4xr2WdUY81f6STvCpuABozwbRhxW3ron2KxZOdP+KCgEiwCO7VYxf8Vnz8fQ0uDie6WZ4BVh/ICkkKnHF6aSLzsgEzeGaElKh/Gprq4wvJ04etzANPYE+Xx1iG1KwrbOYNJV9FXsuILBFO4b1tWJR4416HmwpDBLMHMJ+CdHR76JBobza95nGCdN19R0FgBjDKKwaND1k3vCy22id81GWeieEEd0jvbAFW2BCPIv9Ak2jnyiKglgV8mIoeKx2QSDwTNYW+Gv0c1j62JNWNMuzkT/mn8quh+cJXlk1xoYWLOfEHjJfsKEyaOEAVSolMffOQEN8tqc7M5GZ0juk3zGIkRp4sltH96Ti4JwNuqjmlwQjpQxM6MfQTL7JmKI4CIKkBx+MPZZPzDcl3dUclG6UZZTMg5ljPArn5eEIhUPQZvG69ToXQKqefObjUsp3OtmONnh7/cUftr2Sfy4qRe7pc6ck61x2nKWV1I6O2hAYW2WQDdwP5KK7drW7Hn6kvbIHSPoaZ3i0wiHEwzYpHFUuoF/1Kbl9biBe3RGKYe3x2xSOsaYyFpDnE94giEVU5gnz09t1ItwP3Usm0T+X32a5zmoQnssRMS5l4079ndXHKYKeB3PcRt+3sdLU98lyY2qa4wWbuo7x9QqHt8dkx8x6/nge3V7eUspV9Y2vwb3O7qtIvywPBFVbp5fVf6Us/mvWCLYiYfD04QOqRv1KO7H33bbquoLMyQwlYdABX3YhhvULeoBr2kK/WjIuGeuyYTUw1mAeZcl2ijt9TztYzfh3VBXFqW9B7ud1whljnSBugniRWn/ud/CfBH/WivcOSCeNnV36USOkrBBYzxj7ZcEEwDRvkOX70U882+5/+CHBrU6146rQefLYYceGMK5NSiVLG3ghsPwDi8Lj0e8/+o7SAWPj/VXBfMiyRYpc+lsxGk6zKuZ1UUIqy/nsZz5tZlb1O4yTTiaOBdrvEdo1ZxCNZbnInR4SjG8K8+XCDmtdVFFHuUNZIB84ilbtlwEWouuAKtySFwPcrIMitVaGIAhmxVyR2s/BrQSIC9t5WRhRgjU3b92iyqP3GQuMx2CLMsf83f/5/xAU414XTWTN7UpOBl4CcwT5RaBjCAV4YJJZsteTWffBmHVmIxtXa0vqzq//8s+27z/3w3bw1HlVFhc0SwkOVmuPVipcIFMUatwi5WdJsRsbpHAQME6QNhC9OgvLYpy/JzjVjSsU/iKQMrKz8Ex7kTg/2a+kzYHfTeHC12l/bV5c2/7Wf/Qr7cDho+3GmsV2ZYWIfwqEN8Hmq8312rvrpayul+JDsT9nv0oPR5zroMAoHEW7qp+zFI5Yz2kG+0F0uJJaFJ0oBWaWwjFPoRjTmDH9GCscRYNL4e1pUo2zn+NZNGxWX/YeUm75ji+M74sxTaBNNYd/UYWjH2cZR/5NKBzFG1FegTuWwiGZwtn0UDjIUnVWCsdz3/iqPbHHpXAkHsTnvfoRAJywZBuSxHmRG3OXMNjn5Ul9/o2fKL0mMXRSOEQfQuFAiJHXWvuTwn/3S+HYfb/qcBD3tHmpPfd7X22vPv99ZVmr+DHSTWCIIMseMW4krMAYPLGY0h8CjG000P4nhiGMvBNreXwsS3h8b8FbW9qFZ6UELa5bI6OR4g2UCGSVLPLXTAsjZqKXKybnJYS9nmbQN1Ki2wOdsRgYkqDVBZmK66P/nGcUFPbOeWW+WxTtp2fUAClvtp/dSdmcQhsf0lJcdGEsn9QZqJg7w+BSPoLuAImbkt6RX6yQRLY+fgMSyneVMIU+hpIQcKkhxqDOBt7joGR5RKJauuGuKDF4lHmGjUP1eKuM0ZWO1nnJ1B6wbKp2R2QC4x5rHPEoDI10G9RBwGgi1sLtQEdRIPPziJT5mqHWw0jhgLfYE2IoasmYiQaYp3B4bIF/R+kMuSDiWjuzrp9bc50ieacUVYB4XuNxxL6pM+gkPTlW2i0PVQw65mVCb2MuBqkuPSGwAC6F9zK1JHO5AGxbhsElnYu1kl/WbVzfHn38ifbMs5+OzFE6v9eVefS1F37QXtJ5JanLGcVZXtI5PXNGtWa0twLIln1AOOsUkOyY4Go32qMKDt8k9Miryv65Toax7fJwbJPSgYdj+867h+Q+2dQw/mFcfxGFowToXtgeJrXD142VgFnKSd8x3g/u1Txs1UbP+GpheqWhZzD9PfOEb66p/s9jTn1/q189oeiZfr+xgp31myfG5fZSdSwrbV07tJta/HjB+s1oolZHYWxC8LOjGun4ZULYuc6CyE8OBH0rT0tZiga3cndwchfVPszsDKEorKVqNkWVVOxm36svCnL1lspRX3JqXTJQrVlDcJZgQTdE5B35HSeI5zr1K0qHXhbCiVMAWiQFwDUjUqBzzu60oHDnXhWxwRVM4SIYArSZYlZ4OGCejg/RPWSEuiSloFKrOujLqWEjloR2SQWJVwIIjbNkyOJzRakYr0ipevTpT7enP/5JEbMb7djed9r540faGWUd4vrNEhhluHaw901l7jojaNdluTqtcMkSts7tRoYlPA7EbDioW8yXzFkUCWQtFvHOaA5hgmCPb4qbAwnaBHQrC1Jd0nw6UJ9APyxsGh/76bK+t0cnBY2K9QiLYgjyFRtRgeQVcFgWLMeEiIGS7YL4Ee8DcMEiwMyxrbhW/tJV74LLgeldqwGgPp4XpGxB1tPP/MynVWzxWPvud19yMaKBhCYjqDPFepeyw76N+Q/BovYf+4FrcO1GAGwIJP6nDcR4nrj/nva06oW89KpqyZySwqjeYLEtJasqupNha4sSBSzKm0D9jc3CpFbNi8Jz73nz1fYtVRffKpgTCmjE6URRRouqKHTdHjRD7vCnq+QCvKL0g1/8/MfaZ1Us6cDhk+26mPFVNkkkPpWgRg2XNar/sSgoFXAqUvNK4VCfr6N8FQMYzvKEgQ2CpB/MMerPO2s97bnt6dNA7wY2U3Cr20hGMP/qSR7XKVrXGy1uY5oT2tILgWNFZBaMahb98nODSN326q/fJ+/W1PyYdoVVtYT4gjbNUoIGnjHDwzHVd/djogS6f3giOR/2PE7GPyVI5DyNeVN9xoDg8zhY+CNItOAkFPLEWEBAML6ys0f3tRf+1ddMSyjktUIKbUBh4vnBJ0NqtPCbvGPj+tVt+2YVDpOH4Adv/UQeOBU5JdkDgeNkj9KZ2yBLOVmqtsuK+eATH2n3PPhQ262ioBs2Lbbnf//32qs/iKBxK/yidbR+ScHrywquRniFqE3Su2YsEpBZDB3675poC0aSwrYX9MTGh06gRUCzLze2u3nBtu1b26HDR9RnVQHPWgzeIZYdMFaEQTN43GQuJnw9gnZ5uaCrLsIYAw9xXZCkLdzPPRSVY12oG+I05qLp0KUr4jOGZXWCe4jlAVkeai1AM+xBnWSScmFGXQN8LQLHw8trfoSRznQl92+e8Z5u1kFgrNC5qlNBsLzhtBijMnalamTUnhhoePLVgD4HpNRZpVB0MF4NsKR4GgaoQEolKoNVz71KvSto8VnNn9fYsQ+dLJQyRg+dslivBilCW3NYCtJAdzlPFqpMBFKRCcUkAs9DYTBEiblIL91FQZ+z17crD7ehQiZnDJpfMRs1x0YVWAEl9i7CuUMR03eO3o8rgyeFgj9Fx+S6DAUWJTQDxDtaFvrVNHErnSvmnXWJVMTsf2gA9TfOqY7ZCrKHSs5YDz+RB5+MUc9+/gvtYaXGXZAx7Zpkg3dV5uDVF16QUVSQbxlUqcNBXSkH5mOQ5BmdV7HGXd+vkFJ+n2J8tis25CdKp0u9qO2SuYiDBOGwVVBLvPU1B7fR8I5ezr2G8Xd8ZEiL2wv71bGyHlRj/d/+mpq8WcrA+LvxtbOIdD13zDxmMa3+mlnvq5/j59hK0EFP+n6Nmdus545d2/1czZqngbGVRpIbeZjH246PexQb1tmn4jCMx1MZUOatURyg2Nw+NiI2Fjo7AWbc3xJauceER39huOsUmHZT1vrDe95re157yQK6MpaqOuaiXH/KtCTBFqs4BQiHo9YpmrSHkDgQmU6ZhYrZYyKiCHEhYPKIguo5aLLxAAAgAElEQVS4lgKBKBpbZb2jCilcigxV1Mtw8JPXkdSz1B4Jix4M44aYX3gowuPBPzwBPANMLGlmjwuHv+OBh9uzX/iis1udPaQ6D+/8pC0rcPG6ghvxrmwVLtoCoCz/zB1xI5vJQJQKgwVnPQtL1AW5NFEeULaAZhVuFssPTldk/QsiKDvlyoyqtxJMBSmgBglMln1iPKsIjscA5Iogbj2e6+kL6YbLM+KMIuobY2He+AdxxTsEs2ecEHnHjug3p+BVXyBwMDA8HRV0zjPWKrWu4QfEWGiewZCulAdsjRrYumWxvbH3cLt0g2w1ErSTONdZKsY3i35AWE2wi6BDpO35SkNBCvesGcLUNRHQX/n5LwmreqW9+e7etuek4kkU3B949BgHa70e4V4KB5XFlwSj2iivAhnDqEYcxScvy+V8rn1HAtxhZWQDvnFdilbg3jOVs3XkEGR6owTnBcHBlmT1+5oC9P7W3/x1x/+cJu0oWc5QODQ/5k9SKFfpu/WylC5tVLC4/q2jurj2pZNB9gfYk5RKXgoIA93RLz2kqua1DC/cOcs4xBh6gXmsCBSN62mIBXXTBhOkqfSXYTiYeJfH6zsI+ymoDOv+AQrEhIr9xRWO23lEDP3flMJR+6D29jyFI7LlxIDHfKL6UgpBKeGM+naFgzUX/dIBOSO45w//6OuK4VAhL6W5JMmHC7SmcOMsTAmlgkNkWK5gr4IWysBBIUpiOE5JKEHghubyj9gwFA48yFvuuqs96lSbj7X7FBy6KCvqt/+/35bV9PlQGjIjn4VmPeE8hUEtxKBUh1A/IASs/EUMkxNxpDHE8mQKGwGXqeQm4cWFBplVaGzATh1IrSB56uYwpy7Al+eGLEKzNNNQaOIhRUsKtubMgqL3mwik15m/LMXJpy6t0tBF+kTCESCm5xWzRrVpRa+YZlageS8ZI3THK2I1Yh7wlmZCD4xnKBx45R2nR/C62tJY4REFF7KSxe/6zwaX7lXpZvkqhGKy+OGVjUB1e5O5r85dKqEBnUnea4WMeyNlOXGYlXwkBGf9PoQ8oMxmjaeSidKgyr133X2XUADH3E/vQSsEpWXnGa5ZSUXQqWUHYTuvVz+tQNmDHd+5nU7hiD0F5NBE2QgKz7VpcBmkQlO5zVsxUjisJGovksmRNSgoslcv23KGSGDKGXwRe5aAavh9rjT7tqBXFuBrU5fCEdk07QVKAzDh4q40MqL5A5TKcxOr5SyNupUzgRx08RrJXCK2aR2GAiDjSoLyiU9/tn3yM5+TR3+ziv2daXvffENKx2vtzKkTirlC3kE2kdxCIeNUOIaaS1M7DB0UVMOttltru1nFgPefOuOMilulYG7evkvyyV1SOJTyPosqzuIlsbwxFzN/z3MypXAcOnQoec3tXKJvZNB+cwL53GMyR+Pxx55B9u/7a/tn9Ey0rp8nyPfMbtazx9/1C2/N31jaaQvjvD7S1ljBGLc/i9l8mPEPizVT4ShFYZJMbbywfSmPWQrfINAVgWBzGLc5SfHnrZ8btD+MtYbD2EDciEi6oKAI1Blh+t999aV2XIWqFrQfNotwC+0yVcSu8LPch9CNi9DtAuchP7wOVPQxBJ9eeA0IlrwHYhS4dWEaWLhRPJz1CngVQeZZy4HUgc4opfZhqgiv5cq9ImWA6yxws55Yt8XtgORckUfi3MUrbZ2s409+7lPt8Y88IQvCcjv89lti/gcNLSPY2jAIjYOg9/XS/KvWxjopHig7CMM8/5KsMMwRaQyD+ayW4HtRyogIiSgJ1m7Szl5zTQ2EdwkDspYT6Gx4GfUxpBxUpi9yqDMXeFvOycp+SYoWbTKWquNxRRZICDneF+bMjE7jh1jBWZwZMBVIKv8SAIfwDfSAwHEEBfq8RoQeZknb1Eyh2jGEdKMY8krl0z92RpheKYB8VwK7hSERXBg8VjZ7YHJPlVBiRg3hTgubY32S5ExSKcZX7JPNa1e0X/25n2qvv72nvXPouOBUKpao1M3M1cLCovuHlwlBYaOgVGTXWJSATzrczVuVelkZPlDQUDBPK07oq1/+x23FtYtRsNHcd5KgYhCckh44k42FgVBImGviaTatW9X+y7/x19ohWZ2VR0TxG1I2VuosaNzXNacU/qNSK0reBjEF+rOA8MTeT07Tn1GnRMxzOfU9c5c8bZb1s85o0aDh3gQE38nwUmd6OOelcKTwMgXLpB+D0DAR5uu5Pc3zexSXhPj4ENb6drRn3Pd5tLunnRU0Pp+p3d5KeTzGvGYM+e1pXK9Q1dhCiYuXDRu2Tk945ax7xuvSezhCSA2L8sTDQSG7mGtt+3ZGRo/npSBDH06ofk5Z92tOLLjTBww0KaiQ8nWzFI4tolPnRc9+JCX9DGcGA4xoHOdtHZlvRKPXinYh4JPb/8mnn2n3ynq6qCxV3/mdryho/DnBPq85cQdCLildAfqcURrsoar9jGB7126wsBVF6hwYTR/jfzoDITDWfl6tjElO3YnVX3TKqWLlScWQZOVO9OSqPNH9fo0A/igKF4awmOnIegc9Dwy9vSf23E4y/4WBIaBFIW3nzlY/F3S+d+7a5XjCqL8Q3iReBWGNvYd9q1LTx/rxDIRZ5reyG8JfDRFCOcAjAa9VgyQPoeFY94gPcrHZQaaaKB6hTHBvJi/QndCiwfJfAri8855faDyetE6OGJSPEgqt3MD7S0jM+RNaARUm0sOGB2eFrisotOPlRG8xannSNckT2SnkCX9dOkhNcXpD6rhUIgzGa4W5FlCtYtihkR4RYzhjtkW/7GGjsVy/7vbumEODIjtSoADgTZprrU8VeOXi2IuZwYknj6DvBmqkQbRiCyvJeymaPsoedxg9bZq6TcGIuRm/qv6J6Qu/4y0B3a77L11SFjdyCIvfvi/GvWaleJ3kg48+/XT7+V/8BXsnz6sOGUHjx/YoHlWB/cAAmTv2sOWSVKp7r2rsYWgYCpXa1nV337NLSWJ2t5N65pI8jJFwZZdqdQlmKR5GxtCiuz297+ne+IxOjzXGP7QxT+EYC99jxvhBxH/8e39/r7yUQjFvAPOeO1Y47qQs9BNQzxlPXl0zVrLG38+a/P6a/v5Zz+iZ1ZRCkgQk+Ha/Q3nfH7TY5BNmXkQ9KXv+xFmwdovS3SkTnm+Ilw98vOrw1dxUMZ/QvsMawkE3BAqiQNt4PCT8c8hchEYB5gfeeKXdPHe6bdDhJmAX4Q4ihQUBuArWhOty1ztAGVgV9xsLK/iOfkN45LBEJXCeFMwERgZUCoWBNHdAjhCO14t5Ul36lLKa2FKv9uy9UcdRRmiTD3hFqEheOFHGjusS7f20lAcS9pGpCmKBW3JZ0LBHnnq6PfXsp8Sg1+lQv9dOKHPXLWWG4JkFsaCPxAJEXY8g1gSaR4B5eFfwUjAevCxR1VpxMcrBzlxA+Bk/sR/n8cSIuZMylzSYC6R+Ve/BH+PWxKvhYHmNDSWLNY3A6ajp4dz0zFkKzaUgD8Kn+gfxYB2AG+DmR5Cmr1WXwYWM1C6eG37jmS7U57S1KuaIAkhlWlkBK/Cw4nLqHA9/2bUwWgsdwSQsyOv51Tf/joBq6yfwJgQGAh2vts8+9Wh74sG725/84OW254SC+1FyRYBROICiAc8iPfN6KU2bVG9jk2I4Nqpi6hYpH8RNUBfjquBz7Jm9b73evvZ//VN54gTpSkGtBI6Ynwy2h8GlhY+5x3t0Cfe2/rsgRe9zz36s/eynPtkOCna3vEqKK7EZUjjIFGb8upi0U+EKogGxpv7GSilnCFulhN3OfSaWuyLc9Kg8HBNhZCLkziP8JUhUOz19GdOdOvcBFohX0IYgLoZw+V2cw1mvscIx7LX+Yi99CTiTMcxpcor2VXv/thWOWX0ZxoJlHeEU+uf9MUkI4jmcGuv0+KqNEgJLwTAmfQpSJaOL9Rp51IAwKoX3977+VRdmI0tQwD4ivXRZmb0uPk9IKdotOpsblK55h+KZLgsC+r3X3mxnpXBAHxw07vS4ois6M4uKxaJw6MOqNP70pz7bHn5I+f0Vm/RnX/3d9uPvf8/KtWGunFnTMipMc1YziBsIjoWxSCXrfiTkjAlxmvAhdW4oR05K1QljMjdJqL3pmLCPCtr1jgQnYE8BHVT7JP2gsB70XC/HW4nbWFjV9wWdKohV9ZfciSEbxHPr/vCUhNG6VsleXARFrQV0l7pDxBE6KxjngWtHAmQt90Dn8OyIrkPDzKnTQj/EOuhh/AbPiYyD4T1mTcOzHOPhaUOWJdoZFI6sa1IKXJ3VvP6mUpuWEmxhstuCgwKQ94Q3hXmI81hpfoFUhQyfdBoqkEHv9BcjEXwPA47jNVFs0rAU9H0iJ/ReBCa8hHMLnWbo8RzgbJMzFkqV5ZCa7+RlgeAIJTKqrdOGG5kpyHseU+HgWtNdTQrpoSsWsta2xm+lwbEik5cfA1/KPeCup1LSKxyscylOVnZHJI6Pphlz9lFtRopAY+DiOecU/H1ZoIabPlPUOkNGWiUlYGf73Be/0J76xCdkjLgsGLiMCirk/N5772hsqrkifnXsuCqNAxfOwQxysvd/JiNIhQPExr1Kib9+y/Z2WYuzpAQKpXBsk0eFZCcoarNk3nny+mApG6Yy1mlooxSO+r3fBP37bi38thesZ/1W19zJCzJPuO/bm6dwTAvlseHnLer4OTVZ4zbGfS4iVtfNun489rGXpp/XO81Z304Q827ncqbTIps0oVvO2+M7/Bzdg4JQFprxOvTt90INwqUPflplirBaMMwjOaUoqa8EOq2XQHhLVvyjCi7f+8aPnd1qvej+kn7D+hNF8iSwSkCH2GJZdzYOPB0IvmDzCWzUexfEM1MJ6xBCvZUWB0QrJkAWedYGgR4Ch6KCtZ7Ab76/Io8IwdAcFtLFkXZ3o3D9zCjFtMgWhcBvoV//XRD0ycTULuiwVgDpui4s9FbFKjz1pc+3exQkfVKBwgdee729L7zv+kVlpFJ/7GHKeaZfEI31UlKc/13zSAwMzBd4FRkfsMxf1P3cc/ECha1uKg2kYBMWQBg7gitxGzfbDh16E2LwsM7cdU4xMPw2sfJhtWQ9vF462AStl2BjhoqlLZmThYIk1u425EzjZp/QLzPvFPzxsoTCkLhtMRkEal5WTJLeR8zM5PwxZhcfrO/M5EowCQbAc6zooLClYIOhh56SrvCWlKdf+3d+uh09tK+9Je/GYXmGUB5DQVI9EWqPAA+T4rEkrxbZqSj2hwt4i97jVUCwuCxL73Wt4/f+4Ovt1ee+aw+R93bucTNEzW0U0gLmEtnVnDIQN3eH278gWNZv/I1fb5sUf3NUONlra8jaRtUEiv2p7xSsErxqndPhUoNDkDvBqahnYrulhVYmZWIxn3UGfbZ0WVkDe7rQXz9LiO8Vjn5Niq5VW2OFhWfNM8DMo+3Vft/mLPrWM+CijVPPYrQpsFi9SbLXX0MMx6wx9LR2Jm0taGdHS8dK2J14nJ/ZwSoqLqogJWM+Mo//lMJhAd4KrY3fg6AeBUlDsFqjPl8UjOo5eTiwQO5XGu+Ig4uCrlPP0PV41xDKsPovLq5uW0R7LigF+As/ebedl5eWSt4R94RiLAiizvmCrsEDvFvF/5793Bfb48KFr9+0rv3g619rP/j2nzrWACGYs+2aB9rjTnurubBVmKLoadiodTHNsXGImkRKjOF0ugGbZF2dMrrnaUrnijd8t2pzbFHcyWnVyNmntNtFF6AxeIKrEJ/PIjUkTGsjHoxnAmONbGJRsNbULiXtqWQbKbB30Hx7iPDioEnRFrEeF+RJr4BxQ6LyvipExxCcySnHPwjquW8ZI3yqFJ0hPbnGamE89Pmk9+n9MG+M7ywkk37Vkm7QC2hSFHbNGAu3E4J1WMZjb1gwx2sKjU7DiWNn8pByfygEE4UjsmGFsBtiPVZ62onq335OdmZiTArP7JAUBEGW50G3yjukD94rVpbTuxVMwbSwsmjStveOnjULRVJyjBWfhOXWJFqYd9v53G6cUeG7FA7oc8Qp1tpGP+hKrL1hapaxIsDGiCoUlUxs4xTOOf8VKE4D9HuggbVmwzfJL8fynInncJfneiUGS7W3ZeOSzu2Vtk8xi+9TYoC9mQ43DG0PPfqIanJ8XHzyVjt36ni7qNjavUr3z1nduEn7V7KFPW3DHoiH9bTK5wNapOfee+89Ksa5RTnfl1QEeLvghxTNxXC3Q6gL6pNNEjPMom/V7qDYDDC9GmAKCjncFbMUjl7ArgZnMZgiNrMYyTDn3ZtekJ5HnKvNOlw9Y/0wAn/d3z+/7994PGOG8+dlvHWYxv3s261rxs8aoBxJIMdtTbYkjK9TQKBFSbwroHyscJnoaKMNrrt8Rq1jCan1jGhuguFGEEzTwqCA2IXfMZqhrTw/qwQxwZMgV0C7LMvcuy+92I7te08C5HLbtilSvCEQ86yqFjsQHB10p5GVgAbBXiOFoYLxsIZMCglCuCdWlouXrqhOxnl7ETbL24F1HuKLEnFFCgjKBsTtqCr2kmWpApexfPNvl1yHp+RxoFPO3GQCkm5lpVG5rmuuS8JfoeJujzz1rLweH1e7l9oRWc0vyJqwTtYhWz7JdZ6H/H1DlkKYVm/N5LESYeFCGD8rrHBkTiGofNHKlfO1U4CKvOpSPPAAlYCCdWaD+o5Xh+q7Z86ftdJCfQfuR9HxukCU1Sjj4oWCw1wCJwsaMyH+AxOgTxlLAfFdIjZC60DAOt4eDS4scWQ7yc1irxSdT4JesKNSdG4lXtYeC1t3QE6EsGRvhhk9kKpgct56Iu4wl5vaH3dv3dx+5rOfaC+8/HI7cOJMu6LLUB7pB8WcSATA+43yJlHkjxgOCuzt2KH0nspQtZLc+HruRQkPZxQM95V//JsKxlVcjb53fEwKbx6OmWBlQQkrthXIwhnzM/MmS+J/8xt/rZ0RRvacanpc1XrDIgj0tfudOicqqIaysyTBBU8H2USoqgxEI+bbMk4n3E8E7J5emW+ZXmdwcP44j2YOwnblWOwaG99z2+eag+4Zs5SZOuvuFQw56U/PK/ox1PseaV30rvdOhwdlAi0rQa23zJEWt179c229HBSUfl7z6hkKx7iPbo9/HX2cWotpeH0I0cmEB89x0e9ZE6DvephLCGYJz8G6rv0WlcYjKHkBY8ep0/Jw/J6MHpeb+HMKcyHgISAbm54CfASbymtJ+ukNa9tG4dVPnbvcXt6rtN9Kj7vGwnjUrOEfVnyUd7ypO4XffvpTn25PfuSjSoe5rb38J3/cvvMH37SyyzoAATLm3gpNWasRDkPwrYQgLtCa+yJ2bQp6KUzSV7Lz9XtvhfYqygHVlfEwbJLhYP+Bg6Y9Nggg8GH1LaGR8dojHPF6XAdtp7Aez69q7S5mq3swpETtEILZg/7YG8snBEz/00pgya/tor/AIc/IsztVQdr3T+Io7Z2qlLIphMYeisFXmt4S7JxWVjSLzeMsTt4vVe0c3haFB0M+imehADDeFaRKlpGjDGKmRTnHhgsDEB60em4OhSgUCfjBJJJi8LJSbbwkXh4oiRaI7aBwsGeL1yOYpoW+ivilhSCVo/RS0y/DcUmQcjWV6YxxiWIqTqtv2gb9sOKTOhXPS6G8pJyBruhax/qkMhujD2HWAI5UvGxYrTb13sWJ9RvGRzwV/I6Hv0oFVBtFO/2MFMxNd1M5wuBnoxrz4WcOmoKbKJ5Kf1xsb0pMiw9F+6vPud3855afq7ZBZOjzv/dLv9gOqXr4v/jDbymgUhB1GfnwNiV2UgiKLe3Bh+SRBJIs6OOyqpIfO3RQ/kLV2NLeBS1h9VH9tPKuNiNWaeKNdH/0VNJk36s6HGtkGKPa+GahBDYDT8aApxjVNZItJvQ9s6f1na+1zHMeC9rNT61wP2XU4RgL8r2wP0/hmMf87qQUDJsqGdZYuC/hczSm6HYd7Fk/zpiE+qr6X233gvascY8tN/Me1zPlvm/9+3mM+05DmDtOXH5pKZjcn244hE3P6eTgTkrbx9U9NKIOySAAeAPGiwMzzFne58Oc2PuyUESbdU8w7bDSiUCheDjdqtzNyqBwWJmtDim46apSt61WiU9iMGAGBO/C0JxRREoFKV1pH8zlajFOLCwIps6PrvEDzyqmay+JIDPvg0VUN8BnnpHicErBTxslnMPAUEAQ4vFy4BUgyBzmS9FBBE/S1ZZVzhCszOIUWZOYDPVfWGagPAsqeHfxjKBP8nrsVgGeZ7/4U37O8YN725F33pV3hwB2CibJ+k4EmAgFhXRuvR/VrCEYzA0WxxMqsHhaGExcoA4IU+pZFBAq0RLYeOmiYGdkptGYIZJk6HLBQwkKGwSZIFAa7w7QMjl/zMTYt2SHcSEqrQUKGnNXdUEgOFWwylADpwoMQZh4FF4wZGByvJxmWN2+CoNMgTD2DUH8UX+lLIhOcZwWqsqUEsQ/KE3tpzoPUQArIAYQ9BKgaPu6rLI/+9lnVbjoWntt78F26ORpET55jBgLgpIqBDv4XcrUJoLFSYer2JsNZKcSoSSdM9L/slIAA0l59+VX29f/xT9vd+/aPjBtYBdlnbOSnWtj2gCDS6W6+s1zP/Xxp9pnVOzvmKpeXxSc6hprCxMEV46ypHtQOCJYPDwca8QwSDFawmyCBKcEL5/MPEg9r5oVw/HhFY5JSxOBvMSUkK+HdfGhz4Nc5znP9lipmL4qz/5tNGncVgEOJkaSWbRzHj2ltT5L1dC6h5MQDHiDBYEMqMVim/yiaOYd+dgshcNtJl4/tEQ/bypgdtaEdN8N+31QipI+hoHR9BEBGrhTWILlEQW6qIx4f/Z7X7HVc+++vREH4LGGEOFzQuYjaG3+Y3xr16pCtAStU+cvKYZjj2I5SF6BMhOeQegpz8LjYa+w9uljT35M6bo/0558/LH2irwbf/qHUjjUFrFP5d3kKBfEJ+Z1Ikh5HyH4WkhO6NPQ37gOWoOHm30GVahgZ3uHRQPICEjdgTOCt8Kn8L7Qpo1SXILHxZJ4ZD4ceHTSGNqvvUqgLUpZQUxXElthmG2kiL1JtkL2ScLjLO6RVANPp37fJMMFhRMxuDDPFccQBj8WLQRIH5sUxqGjg+fA92i93GbGiKZHohTVELhrzxYMSw3aGxRV5H1NUN70wgbcJnoRz0eZwKDlrel1SOifDT0h3UdSg16gjxYKujZs/XLl6Tfqa6Goosj5Xj3Ahf8yU5jnGh7HknjsZIAk8Fn7S3yf78jguEL7zHGUeRYrBW3QnxhdTGTOGXw3oU0TOSxAcGG4iv1U9MtZOpNm87Y3AGzU3ub3U1LeAxqVWQi5PhUTz09MUqc4xCzTXqAUEhbsboTyVZ0mLN59L691R1eD7GOoqi9zz0wc3LGGQVas4LH6m/FSSBbYq4KfNxIlsRKlg/2pC+G1yB1LTm9NHKhkIslRtyQLIUuQyt/KmZ6Dd8b3YSy0wl5Z3gK+t7husd33wINtpRT3NeKfW4QCQdEgDpK/q8RnP+h1O4/IcfY35hg9r72Hoxdo6/34u2pnnldjsil69jk5pHcaQM8k+uvmtTk1pjmMr7+3VzDq/RgCNVYe+gnt52RW/+q7MfMcf//nVUTcB3her11no1MKTi9IDIecW8M6EzxzGj5hWXi0KL7GhCA2TzHrwtwPCkm1Vf3z9WEJs3KpT6RlXEe612UJ/oJb7Xv9R+2EoDJCVKqauLD4OjRg9hHsnShD1hwLcDleGCxQGF4ukAf+1e71YCA+rWbAgmiJ6F2XBE4WKa7l+dTo4C9iv+t36DA7k1NmZ4r0iSFsVzxJESQL68RdqPIuDwmmTVXcFe3ggSNtvdLHPfm5z7fHHn+8XVbxKILML5w4Ji8B6exklRJHNZbXY0khV88Jq1wUBtwoFypxInzGkhKFAMmnfcHpZNkr1zOGBUaK0EA+fNz/eHNgyVU8EDpK4PwpuVldeCoDtZ0zXiMwI8QqrPcw5FjiIMCRppZMK4G/9rpDMJNpBvQphCTvj4QhmAGzh9JaO+x1GIT6HYWlYmM6EFv3cq3x6IgTMDPW0/qJhCZ5Ev7SL/5Ce10p//ZK2TgmJWxBhNHBr1Y4+Kv4HVllCG4DTkXWjk0imARpo5jQvlMVK2j/T7/++8rm8XrbJq8JQpR3aDEBaEZCJmouDBczLeEbUkmukZJxpP2dv/2fto3Sh08KXKsa9u2m8PA3gTKkl2YNKQyVrhCFY0HMDuUDxbt4ajyTyZrAJXtFzBCqmrzb/k57OurnCSOPO+9EV6aMFQWmZi5Gz+0tdDOyyE7ox4gWDXPKXujoxtioNG+Id+I3fR2O4f7Oe5Eze9sclGGlp1f9PHmPm3ZxQEuQyCewx2dAIfrxzF2u/GGewmFB1mcp9r4hVQg4et4aCQkUvHz1T75hK+Zzzz8fhT0RjBGU85xBM7mHz1F8Dk+lUrzqbJwW5O+Fn7zXziiT2lBlHK8x3gRvwbBEQxfuue/+9vkv/Uz7tGAae378YvuhKo27dpA8qYzfZ0nxG1iMnWLbtCGs2oPgned/2H9c0W3mSMUasBdOPfCsDC8k2K7dRcC4xnxe1lqMNIae6jxdVwzKeRmFsNHbEIAwnBBSe485u6JzBcOK8xCei6Lh18RUCkJZsB+uM5QqNoCNQ2XFJ+XvkoQ+EoPElojicc4KmHSj3wOeH2JN1MfBw8v4GH8qGrVPWF8UPYxLKBWmp9Dk8v7KWMJtkVo3yMUgfxQh6TadvRfypofAnhArbsOAMro+oD/pmUwhHdqH0cfWe3tETESsbNgQl3BXG5TYfyhBKRvUmsSceGeSF9zPJavVMQUvXxMt75EZvjf5SWhDMf322um5fl7Cdid7i7iXGF+NqSilP6cgboUk7+VrDFnst/AeBZWz8sih8XFP70vnFfFzUJbZ27oHAx8vK17ez7G/IvtXQMhK6XGjuZ1qzbzfdCNzNFFUugVk64WtOALH39EAACAASURBVCHKAUfGl3Ls9Ol2kX3BGaSP+XzWB0qwqHOwJLlhQfISBjToBv1E7jGKACh1krUh8YHhkOEtwp+6eePWtuPu3W2djHYLMsJuUuwjfJQMj2TOXJFV7e9E525XOHLrjujpMH8oHGPC7L0+JsD9PM04eHVPz0SnmJwXY+KK7wcxftaYcQ7MrLtpLNR/WMZWTfT3z3r+uK/z5mNe38ZC+SxlZ9a91b95C9nP21h5KO9EvxaF4+cwDZp9NuI+sdln7Kh589krHQFpCMJRVoLq0+CSTuvxWlKGwvBWq8iSsvzsf5NK5q8pc9CVtn3DeldSJRtV4elhjvQBJYGDX3Ub6GpkvIqAQjC+1MAgBgFIlw+57qPiJrAqoEoWciUgbldwMRa/K2LWR+X14IUbMqBPkz0fTCQUEP4VnIvvDVOCAQmuhWJwSml1b+jwP6Iq5s988jPKMrOqHfvJ2+3U0f1yky63VfLUQOhIswetgyCgcAQTuyUI0JIY7k5/74JVWPXSmkYfCNy+JGWMjFEQbwoxrdJcktGFlxU6cNlkzTJB19gVJF9Eps52CTe1rjyrYhRYxyGAXG0wH875nnAEW3ukNOJJIfUxRM85w8uDYoI8USqCsYWAgeVrvM+LkWNthNmSZnO141eutft2bGlPPfJIe/mNN9pRjWNZ9xMjxLqhcEBgKWa2WTnCo7r4Dhf72yTrzGr9jjWLFyT1uDDh/89v/aZSN4egYuXSBDtokWN2Bitk9L8+M094tsgSc0lVXP/H//a/aiePHFV2KhU7VKD4+9pPuK0JkPW6SMFYlFeD+hvrJbCsXlivvoTHjlfQAzbZ9HzU3FSQ3/goxu/T0Kte0ehp7Jhu3t6WexLCQQkQ3vjdlRYoss8jGdxCVEn3qXD0a1v0JLnz1JmqOYgedNbNfPQselPf7Tl4dCJ4FV+aA5fqveh1pnueNO7v1N7sFY9O4Rjm2PRyWrkbz/Gs9WMvFpbd59GCS9CbqKMTFuT4J0FJqaB/+M1/qZ32fntVnuHwcLA5QznxHHrfRfxUpbXWdrWh47gySv3ovX3tnIw8nCs8GuGF5NwGD65YqkWlkn5CVYyfffpjbfnY0XZIENgLyrJHHNkKhBMw7Ep0gbf4jBT4SI4Ro7SQmAJrBNSnRR+WoN9qn5bCQWyIs7khCAGH4Trdf7/i5A4oG+B10YOC7ayXwnH3rrvbEcFWodf28KSRhrNs+sT5Ew2GLgwxjrUAFjIjeQg8wuucAjwe2hLQXZU5eVQluFiUxRfhjdTiIbRBC5QuNw0xPCIqck8C54m5Y44pPHgJnjNKdct8480Ch483HoOP+aFoxBWl7rYgbGEzIVW5z0JQTiF4OKixB+0pSqBr7dEYdSxQHd8S9O1Nps/ZN3vF5SmL2JI49VZM7GXwInqtDUvrDDMlwJv15+OcvQulUvchrJIN7bAMNSHgm+JGn+DPQYFjH6sB5paPNmqlUF+yBbWgVttjU3TUI5+M0Ya8MKIGbCiUgoBY5V43xYl1HGhUKhx1/gNSFnMNf3VhY++hoFVue0V4x5hZw9YEf65zMJH3YgN6XoSxMqxYzx3OxkD7Qm4aPBxcjpzi8TTFcVwWmoLaZpwJt5jjCaVoo1Kvb5bRcUFp7F0FXveck6xgRciWiFBAyzNkT00is7yftRd37LyrbVL62yXx0kUZdTcKVgUvXaJml6DBkzkfGaljiDFOH+bb9YWxvDzIs4cPH46Vn/Oad+Od7qnfZjGROwnZtXjDYOrQ5d9Z7cbizh7CvO/nKQ8fZkzja3riPR7vIEykNbiHa437/eed57Gy4bnjYKTGXozXjMVCWLgmg0hMmKaPTxLVueO3cDbZdOWOHRQObmTjJZEflI5kOgUngnpB3MkHD9G/qgxABxULcfC1l9vVc8q/LoveRmVGgAn5lFVfTYuD6BVuuIiHlYkkyDAXmCtE8ooCJ0kvB+G7LI/AsWPHLeAbz0wcAN876FzZr+T+rfWoYPLypqCQMFsuFqf2KYQU2acEz8L6oGfdENM7f1EEQgLtdgVifuoLP600j4oNEY563zuv6/crbaPStGKFgLhjPQtvSgTs7ZCQHe7xUAoZE8zNOe3FZCE6wKcuXDiv2A3GRBX2qKFRhM6WUilDEAsrSWaYUcHdxFhth1U1BF7mDEGF+Twn5aWCxmmzArkRGoxHRvnCYpSMivuBfkwJu3kO+c2VdAeGG+vItb1V1ERKHaosV2Cvryk25ld/8efa2eMnFCx+uJ3T+t0ifaYEH1tqnW1HNVTEtLfKu7FJ3g08HCgbS/JyUK/A50jtLmuNXvrB99t3/9U32m4pJtc1ryVQ+Nmw6oFBBea55rLOqeNf5KL+yEP3tP/wl35GQpGsdqvW65/qb2D9xqgHk5KQSDwN2bEWpXCslcubtLwIiEWZou0Q98f0zeveCXG1F2vO+vNae2QeDfsg+hobPZhmMFS/nbwsxCRzH/1mOhGTF3VHOvo8MPOkJ3NpiUlFWAg/7KtXOOqe8e2z6GE/z/3v4/nsr+uVtqKh/Xp82D7319kDmMJOCB8x5X6PUQPhRZ+dMYk5lsX85T/6moqrrlDRy1cD/piCjpdE96GA31B2vL7vQDnvUZ2eBSm+3/iz59tP9h8yxNKGAc66PZ3AigICZYu8ztRd997fnnr8I21B52+LBJl33nnHCgedWoMnT3BXPNEUAK3+F9+rjEsIPQMXtjaVwpieCM0jWQihrH62xxD7ByjJgw880N585y1nEvL40jK8ffP2tqwxksHPio36vCj+gKf5vGjhgvgIdTaizkgUNQ36GTSU/tS5YgzQWCt4tmJHnIqVvZBGQwC0F0YZf0RHCUiv+Q7vLDU1CuIT8TdRHTzoAO3RP/5eFcTWmaicDEUZwoDr2lMdnm3mEeMVBrHTGKDgbxJ0w+MxUI2g07re6d55UAr1se6c1cjGWHF7JchP79NSHCJRh8fL3SlQ89GV2dUaaX4NxUFYTUGZPlMJO1LMI7hqbiGzqfx6bfCIAC81025Kt3q3skcqm196ynojRM1pkJnYy/TFBXztXQlegYIEvS/lzobBpDkVs2Eewv6yjBV1TcKCH+tluaQOXJ6dUDp0jTNMhWcHPlyB6xVX5X3I/ug88+XFcsxQpoFHYQrDQewJx0rpvNyQUfKIMkkdp4ZJ8lwrNcxlnhb2jXkz51//DxqFc3JDeGZqc8H7yRpXldLdtoxZQAeJiaWwMOmgkUmiVg+pdEf8hHlGhvOahqK6oDNzlxLhbNp9T9skxWNpEWOZ4MBSmPlHPanUdKa3Un4qOllG7Pp8G1+Kgz6ROVVczdtvTLBnEeViyCVozNVifDJmv8Zt1Oar5/VCeV07JSBn2/13H4rJZneqzWHT5yas3s5jRvN+H+IgButOHNQpYZwNNbgSJ9rgnRjfrDWZNaNz+1s0q5YiCbCnj99SAIrDNn+9MqhjePSwTzjLSZRCe65CSdPKX9DyOEgOFk4mSzAyBGIdrm3iLA6+19595Uft/IGDSqu7ykHSWOR4OXgcYV1MC+YyuL9jL5uAQ9CpOs4dhuvoOctSBCAYBLHdwN2r9zCRU8qIgkC8TW5EV4EmnsOZqhSvoGtgBBCbJQm25xWQHpAF4XvBGut1UjEY1Luw4MU8SkDAIrek+y7o+mNqX+aC9tRnv9CeUK77i8pCtf/NN9tlxZhcu4zHJRQnsmoRtO7K5cJf3xJ0Kxh5zGERYazoIZjjeUBhOe9A8BDgUQSikBKMknFFrMdGewLwwkTGqXAN2wMEE9PzabOshbb0ORAyIFoVcFYKSjwr9rFjbdTPYDRlNUqCX0ysMBX+Pf3GdS7S8mI+kII+z1xYeUPF/n66vfH6W23P0VPtIuvtdMZhCTbeXeu8WW5fqqGSeWyTBKyNstKuk0WG2I0VxrivaKePHmrf/J3fbqcPH1bM0Oa0cqaQHLqxSb2hA4lfDhd4yB4wMIj7ydPH23/+n/zldtfGReUqV4V6CQWaHbu62WPEcawmRbPiaojbIFgcgu0YHKfziaMT9IDDMFFs+vPsEMruGPY07U70Lel5EvSEu/mIB3OZTTMmCpaVsNF1PuP8l7RioA953vrre6WznjUdODnpwaxrh3vypglsZZAt2l5lKiumlfJGQBW7V9GlWYrHmOaPaaaXJc9bKBk8TvudDVoPNB2bPPPD8hwLbUkSSymLoN7ofNSuic82YCAfaa+8+8J3ZYQ52/bskcdBFvAIsS3SrTgHrPwyZERfY63XipZ+/rOfsffvH/yTf9ZeVRwH9IExkQbcGe+g0ykUxoFW8gVBAB9QxeFt8h4CB4W+QZ+ZFGiTC87pveE3OQ+mR9BZlEddWAKX+8i5KLXV50m0if2v3zCihJAOhEZ1mXTGdkvoeeOttyKwWmOpYmNFX5aVdIQjylk1vEwNmVb72XFwbGjie9KtQ9uIg+B5PCu9ntDJglwCa6JfVsKSHjC7Fqh1XyUYMbQqN0jF+E0nNohAdhQ06Czjcg0jGbngYawvz4A/QuMQROkYa41XBEXC8F8/Izwc5RGCbCLA4hVBwbIioN8DFltn9FbAaKkErn7gMQlPQbxMe5NPwRdomyDkiEVSbCJ1qRDWDTELI4Szk+ENJpW9DCd4133c4E2mFxHPwaYtRIGdJOwzIMfAUokbSuhyCemRCjqSJJQ8VO99Dcq39gPWd17hdaeGRhRR5PnAaYnxsTENBYVnku6ddUQ5AE0g0Z19ayMZgr76Do0OqFkoEc6kqHH4zKFkGc1AFqsI6nf6+/LaQQesoAfUzPvGyW2Y2DCGMj30mn5ipNwomJIsmW3fK6+0733/++3b3/qWFXae0SscBaXl3NN3KxzEGbEX1HdkE4yN9jDpuVE4koxbeo4gVcyV42WSt1bbRS+KZ/s5QKqSvm3U+HYqJe6Whx6UkUwFc6VwYCwjzTxeOpS03qiU22n4U8Wh64sPUjgGxaQUjtsaTEI7JrI9QS8CWsT3wxDhD1I4xv3oB9QzrH8dhWPM+Pox1vt+LB/EaHpm189F/5yxIlWEu/9bY+3n+IPmtF/oYVF770A2OsVkU+HoFcfZwgDEZdqdNvTNcXi9KzOtSp02W0pXWQpN7Eys4tA6QwhWAVvgZDHQoTh74mj7yauvtJP79rT3r5xvOzYutE3rN4YVwxCYcCFWwDLtQLSBFCFgQ2ypfbFDMKWjzkl9wwcIwxTKhq1gIg9kMCKjA4xwUdh7MklxuM+JsDOuCoJG+ah6JhD2qvJd6fVck8NkLBhyBIFKmbBiIEjXrevt8Y8/0575/OfU7zXt7R+/1N4TEVoSsVopFy2ekBuCGUDQ11OLJNPTOg2iCAQwIA7+NZi72r8CcdF/KFGRaSsIJOnwVopYO8CSILH0Bm0X4cNah7WEe/HMlBWoV5ZpIxhdCKB2xVqhDBw3hMs52GF6KBFmZqF0xt5Ky1JKqXzP3JstmtDHunNtVM8Nb1fthWUJT08+sLs9fO/d7XVVSd6j4Oyb1A4Qw1srhgOBh5ER4E5wOMHiVBffLJjcRrmB1wJhIhhczIOATYpR/rN/9PfbTnk+WBwLTe5zjGuQI/mc1iaOylStEN1xdflc+x/+juBUBw61C7KKXRUjk0hkZussVViaxADXLRGEu6Wtow4H2T3Yo8DJSF2SL09tWn7H8MY/r8IxtizFIyIDWNCEOLv9K2gvy5sxVoMAMU1161xbaOmacDaukRbT0w3/lrRlFh2fTWPiSgcip2DU00Heo3AUQx0rC/OeMx63hzKDp9UQc8Z6XWpoYjzmvq3+ObOui1Wp85LKOXK+/wXUytZjjd8xHHqP6Hf43dfb6b172qWzp9sb7+2NwpoDjIwYa8FKLRyFABqZm7DerxIMSYUylTzjlCCqy4JDed8BI0KoHK7PvojqLmiP7tq02O69W7RiabPo4oU842HxjjisSmuLZzDmcqDnKEspJHpurMTHzJbiar+AviORQ3hFghY4Fk3nZY/Oa3k48MZcA76JFIus5wDsSJtaQrHnveoymPYoIQdGIFmG1wBj1ZPJUujq3smTIpugIJHE+9m7EbFewZsDZkZ/K5U4QfWml6Kn0F+MWrys7PgOb1wbeC6Tjtxe31BetRLmSabLET7hPuFxpz8WtC1MqygsadJNJyOuxnsGS3kGvF+S9/yKgthLccFTU15IrNskHSFu0cgBDGjwjmHuQ/VgfoiFRIHC075OBhKefVpCMKmAoRs2NGmfbJSB5tEnn2wPPfSIvccL4oFkjTTMOQ1W2ar5ZCkNRiAMwr/2jb0HMVO9TEMCAKeCTY+AlzI/cx17OGqSlIA8sZBHpfLgb1GXIxTUiNkIYlWe2Ch+Oyma7OcM+3hCl2t+fDNPTbkmihF7ZSL42/sv5jJQI+UFitlwUgbtEQyZW+VVB6lxVtk6jwnae0Bn+Xd/+ytKjHDa2SaL5wzyHfsD/kir+Zzqi+GE8GbOHYZbXUfxTu51qmB4GIO2IS8gcxItoq9p2cDTV0ZFnkPinLsefKBtfehh8a+Niv3aoPS4UjZIZKP9bPlHT5uqq1IT1M1RfTWP9tV8Me8+X2OFYy5RHoTLaSbW9WF42wvt/fuxMD7r3lkC9sAAO2Z3p+vG7fabvd9U/WSNJ+yDFI5Zikk/vlmbePy88Vz7sGE5NQOJTTzvNWte+/bHY55WOLxzP3C9SmiZ1ZcVTr8Tr8jhHWCRajYOQ2yyIvi9AuL5yYstwCLYQoQhYGjtSv164I1XDbm6demCLG/C7W8MVyIJFQv2Q5sEV2NNKYEWrPF2QZ8qJsLWenUOYog14DoZVfTscM1fkpIRudcRSu+R1k+bWMDIJrVTCgFZomCCCO4oHDynsj+hpDieIRmiYzBgKBrHgog3dSUuqX/HVMdh0+772ie/9NPtAUEIjqvA1Nsv/rDdksdjSTwGF2fMJelsF+zFiYw0Ui5kOUOZCcYr3HLCpbBEXZL1E+JAH5eVBtOYZbue1ZDGUcHxOxSYiTcF9+5V/U5l8nqFBSoyl/CeWA3mJzw7oXxZsDHFCyJbqz/Zs8AZJpsq1jSEkxJM+rMXwmdgXO3tuXhOsKWfbccOH2kHjp9u76iOy4KgY+tWKX5DOFVn1pEyhmJI6r4l/dtIoBtBbng4FFhOHRNY7bLm5OUfPNf+7Jtfa7u375TgIWiEnxf9C2hYjMABdjnvg4Ct6zynclM//uCu9tf+0r/bDuw/3s4Ks3tdChDl2di8EH5w19QDWcxA8SV5OfhMiCtZvnw2UpCOEzLpR3+2zcpsKJgw136+fF6SJoyVlaGdqbS4MMvptoZzPANSNfOMdzSi94TMUjqGvsL0mM/cJ/0Ya/6Lxk1+Y6/EPPkM5HMr+LdXOGbR3f4Z/TyN528WvZ2nTNT3tY/H/GYW/5lHs4GnlGLta+6kcODx0PivnDvZXv2zb7dV15fby/KOYnHsz6tjwLoq1bSLDMQZPKHMPKQLvyDv5kWMEspg48R7tgKHoBQv0S39W9B2vm/Xtvbw/ffZgGHPcO618u5W8C+CErWQDLPE+GBjQiydBTHOvD4BH4rMWskDuC9jTriDuhyMaZuKjUGnbcihZ5nKlvscmJwZdryndIsz5A1nIQRCQ3LMfzBMyPDguQja40lJCB/GIc4mabWh0xhsKlV5pNuNArQoFiW8Mkbi5DgyAZeJjHx+Rr230Uy0Pj+zfysluGGrtp7rr6zWtBexFBp+/nXSAH0PncOwYugo2QLFE0nLvvftd9u3/uAP255339E9vdAcdVhQ2k6dOmk6ytwOe9M0ODxDfpP0e4NgX6Tu3n/wgBQOFb51pse4jzY2aU0+9qxSwD/zjAuprla2PcYXWapCuTUEONxOFqzLc14ZHlmvCKsOWjCWBYo+WNmrvuWu9O6kryM+05/nMKpFnEV4vyf1MNjezH/JG+ZDnRBvGos6hPIUm2k4W2O5b6BZwQCHvWeeaSNBGuA0DxgaiUXdLMMk0GtnyTp8qO0XrApkw+vKmPjH3/rjgGhNntiRrzKGDYLRcFYrHiNoZ56t6g98I910tUaJ0J7waS5hruFt2nfbd93THnv6mbZ+xzbxTikcQBX1j/5znRUOD1lr/MEi/23yak9ra/6nFI4xAZ0lgIeQMP30WQpKzxT69yVIz2JGY+bQrcKwaYv41yYeXzPuX8+g+/HUdfMYxJ3mYhbT6vszT1GpvvbPnDd343mad10J8rPmoX9eP9/DPUGrh9d4TuKZ0xf181vEJBqYEtkGiaEOfBEbrpxYGNJyECc+zryb0XuEdVmCVuLalYJw7MB7yjT0art07IDrXmySFr5NhLAySN2iaqluXdI9wAHQ0LFM4dHAvckhXKt0qkFgVrQzsurACHBvQ4cuyoKExwC8/i1ZV3CN45q2yxjioLnAMoRru+avrPZB5PVy6roofIUiYEM2GOjVuNARYDV2fX/unKxJOtgPPfWx9pGPfaxdk3Xp4JtvKxWmanoIrxowskRs6/lYxGB4VoIIqjfBDyGe5zDGCGqX4qUKwyhAMPDrEhwC0xlnlmKHMOt1CxKOZcmIyqs3nCqYeSkmHBbJcMOX5bToMYyReXa9krScJF/wGtqiZAUTWSJgO2RvYk5wf3NN1aQwph2hlDlT37curGi/9KUvtpdffr0dUIaOM1oDvBYLDnol3aK8P/pHQOIWqorLgkQqXKqL4wpeJyvpSjH0c5qPK4LHff3//b/bmUMHhEnHuxMWv/xf7sEQkDy2/FsKk2EW+u6kMq38zb/yy+3he3a0Q6dUl2SFcNgUuCSPvfYhltxVsjThhl5PjRcHjitgXGPGwwE/qOol3jedwjGmgeVa/zA0dlrhSEHC57CPi4izO6FHnacyFQ63U3Pg+3M+iioU3/OOZPomDLcjHT5TQQUYcHk9pz2jdb0tmewV28/Cyh+LkJAz9yL+rxjVnoN4OPonTt7Poo3jK2cpB7Nbu/3bXvHoDUFFB3pBZx5vdJFMhPFUGuzNSOGcM4LBgqULDweZpHROrl9pP/qTP2gLN5bbq2+9aSNJnDGL/IYiQU8me4GUsbFvTyvD3Vl5Ka7IcHBJ544ifJdF38JBUFZnFkwBvqI39ysX/z3yCG8QrcEAU15LnlVGnIHumbDlYuh3w2/0sbId+TwDgVX/Fnwm8P6F1dTB2ob9AMfBaBPYd2IWsLYjiBueYgNI0OrKqIVgR9+drU5nMCA46T1NodpCv+gFcBnat9BbVnmuYX5JLIHRhuQXmkdnhMoN5+dbiQohmHHYCl+pdbtzEYpX/AtLeNAx5t9e9Ip1yPXCSGbITAr9ll/xvrDzU2DHkwvdxDPiva82qBu1VfTtnDxWv/WP/mF76UeZtSw9ywuZxfGYAv4NE8pxD/x8EKrzUGkTbBfvPCKDF/Wc8DbcUq0PTmWduVWiX7sfeqA984ln225lMVsQbV0t78lEdmEfRqKVsMqHB6yKPDKmUDg6sVrPqRgb9yQP9Cw5c5YMZU9U3DicAdaOJ1jh6BVy9qjmxx4Qb/Pox4TmTjwDNU/D2ewMJbG26dXQ/U7gnvSK8a3RezyAtd/IEsfeROYAjg0s64LS3x8+uL/dEJ89JS/Ut779bckAiuH0HpsYV0ZidfZ32gvDDewPvIeWozwob72B1pvO0EesXT7umQK5UzioX7X74cfa/U88Zc8VNXmoKk6geCnNXlfmWv/1XqJ5MnMdjel57r/N+SdofBaTmyUYT9/+wZ/Ggu4H3zG5YkLgJkrOhxlsbZDaQHd65odpb3z/nZhX3+d5z/3zPHMslHzY+evXc9aBrnaC+AXTL+bObz2TmdtfLJJzXoVZnhDkECaGYL4k1HPnEqtFZuzgYJIv+paCB8+cONz2vv5KO7bnnbZGxP2uLZukfKx3kTwEZxSCqj9xg4J9+h6rOK/A/lLLA6WCILlrxr5WqkfGifB+XdYe0qdSWA8rHYIsQcowyfMSZPEoIKiXlSJwnhEA7nzkeGp8UDEABQPiuRGsKHyvvBcE0pHa9qzc5DvvfbB9QkHm6+W9OSwL1illlyE17DqZHW2xtN0vrGv0o+JmIptVtO90v1IyrqBkQIzEwFCgcJVjBcJNelOwLVIGU90cy/wawS/w2KAQQMmvkct7BMeyhVLPKIgBo6oK6oPnKmhdUL7uXQkrZc220kl7wZ5smSMrB3EQV85daL/0hWfbZo3vPaUbfmXPnrZSMCVjeInPEVGvTGVY3FA2wMji2SB+g2A3UtAy7ouqYXLi8IH2O//kN9t2WfGAkhUcpPo0pKBNKh/W57AOe700kosXVKNFBSz/p//ub7eLStl5UjUQl6VwoDnaa2OOimKMtVCB4uwTeTfwyqxIb9WYCPcKx0R4DZjTOEvVnWjJ1LnpsoDdkbagICWHqorkpi+pGH4owX2O0G+m1w12Vls13gltin0wThc56148HPO8vh+q37O4+Yckpv86CsewHimIzlI4gMQ4i5UhlgGvioD6G+3AKy+20/vek6f1eDuqAFzqcJQl3gG8Tq0atJsA2LU6LwjSVLs/eOhIO35Sufxdw0LnW2cDTwdtYJEGorVJsJrd21QwU+dpSe+B7RgmmJZTeyYt5IRQaa+GrfwL8kick1KjDHryAl7Gy0z8AjAp3YsXYMeOne0Tiid58uNPO/XuWmHErUhY0MZqWopnLgRGFPOF0D/Nx0uwKmgLUJukR6a3zqOOsCvFAZpM+4PCGwpw0J3M0IM1nuekEOlaTk6SQWxbJfEIMhaGF3Y18J+09KZqXWfTew96YYwZ4yg+KmNQ9tmUMWNN+r3ulp1uPZ5laBJ0GUUtPdusEcrHotYG+oeH4x/+vb9rmJZpsp6PgLtB631C0J1SOGpre67S+u/sj+oTEOGtEjhfePFF/waTUSi9Y9HqhZGNOgxUtH7okccUz7LJ+9P7TBeVIco+pRT0B8GcOS4BP3lXnfmA7IagPFY4eqVg9evd9QAAIABJREFULBeYTnFPWujL+1Q8qLyHMddAsrx6g3GzN9B4BPb8BvKiZJ06R9O0NRTKko04m3Ud9xHC4T3HuhGzksqtlVS9J84Kj92Jo4fltXy/XdJ5eVHzfkRxhZX8xnvJymuy0J6ODpFbxV1D4UCXiLGHYS+UikiWUHVjVlA0MtvyGWDYmhdiYHYK7fD4x5VRk2QrMrquUywIRgEyK9bceX1KmewUtg8im8Vr+wrs/T0r+ixV84TT+r4OWjUw6/raXP3C1Xe1uB/U6do4PZOq78b39n2Y2lhJiH2gU5seDsUM7bofY/+ee3rlpT8Y8xh8zwTHDLFve9Y8jgWNOwoRMyayZ8wT5h4Xjp89HOQSFDvt/k5rHI1N8Ix9N3yILYCEdtwTZ1tzzEjKMjSBW9X60kcTsTSO8BmIVWRNIF5CsVhnT8or8Ho79BNBDZYvth2qsWABXYeeoC9eZP7YJoWiD/CDqLvehYTvKxLQ0fSxvHMNAeHOSpKEFyEeKyEKBmPYpniBq8pHz9bhGWcFkYJZBRPGOifccWaEMjGyVSyKVxGYV4yyBAZcrlcF9aFK+kkFmS9u3dU+qSDzXYI1XAZO9upLggZdaBuoDAzsp+bMAecKJCS2RM8B+lUvMjFF8DvB8iF8EHCGRQVL5IIICmnbSTPpgkxiQBs3b7LXYUmCM+05GDTXaJJZg3WbeEvK8lhpB8PCFQtWrnVn/Eh4VxFtB6FlZ51AwMxJVkSN4dd++Rfa3j372ln1+Y19+0UAJbyLYGPRJBsHf7EcAafaoLVYJGCc4HG5/6l/cc3V6GXNvXKt/ei732nPyzp8j/LBU0hxyLqFgoOwk0Ho9KtgYnXGy3MFnO6jj9zbfuM//lVBDw630zflqQHDjaDD3ta9eInWLSo1IdYsgsWl+KyRoqQF8ij7sx+0hzMxYYRTdMbWrtvjpWYc8UFxiIf0Xo1ZV8d3EhcHYQ5IjJUErGEwldxbFq5slwzs/ZQWQRsfoHBM0Rdb3lIVHdqf0KAQB4fdMOydMb3kMwrHWAgZ0/1Z9Lun+/3cznpGT+/6tnuhxGQvecd4pvv+je8pA0wJRqjdFqAGBQNPagidZazg742TR9pL3/qjtkoSxrv792X1Y5Y89p9jCZLPOcsR+1n7zPV5dO5PnDijVLZnTSNKsAkrKfUg1rX77rtPwaKLNqDgEY5FiAJj5h0+0ygGEWhL25zD82cvtANHDguaKQ+rzisePYQTNlj0J9KNP6zMV8+okvn9Dz0kYSYw5/xoWkI/SFJRGHt9j4HHe5A9mTSo+AhdQznz54T1DPh0exRCeCzeUryPv1ac0tJflbe9NYEs2SCRvkE6zrhTaA39XLs0z2atv8eRSkitezx64vGI/VY0wG/SCxDn1cpQtuP6Iqy9mBvruE68jlgelIG1ZCECRqwH3BJd/51/+uX26muvWQFhfRAgmWu8sa6kjSDt3VXGogy4Jl5SHdqCEUaem/cUU4BHKEoHcuajX2WAWCeae8+DD7WHtIYbFftBfAgDKgNSCaR1DirmIv7GuV+RBGMiA2Sq2Vwr2ohlDmPVoGj2h8vKXNAJPzPXp69U7qxMaXyr8xBLlx4Ktl15BPI5ll+K/KQiVffU40O5inWkD0nOwrtmhSNkE4xnLt4phIKXzVRUkGjx4GXxn6uqL0NEBBvtBy/+2IWIy4gX8zXZO/3Q630Uj01oHF8yFlkRYp/G2fQcq68DRLg6C7/B4KGxrhIh2rxzR7v/o8+03Y88Ye8GAfhrhP7AWAskufpS56Xm/XZeNt3TWMuJEbro7Vh2vqPCMX7YhDHF4s9ikPX9mEHQ1r9thWPcn2Hj1CYdCOLtnLNnWD0TnicEzHpWfTchQpk1ZsSkxteNGdxwuGbtvg/47k4Kx6z1jL2c8xF0auo1ZrDDus5SOKCrCJKdAlPXF7MphhDnJoK6aqPWvPR98qFyAZoko7JyuTgUeP3ly+3woXdccO/cgf1tjQK0N+jgbJYQDZ7yohSGoPoc6EiJC1aYjEJ8T+AUnwdMrn53sLae6UwjYqaRWlZVzBUXcu78FTMEimBtBHssZYXUumdULwJFBiWjxosrHOYc6XXJ8pLZLXDBqg3SJ0Ze98g4Q6ar02rniqjnw8Ctnv4EkQKCkqmY4BEVShQB4TqiwVCYXDgwYUbrJTxAt7D44bnB2xEV1G/5PYoPgYcXLwAd0zPVh0rR6EB4BcrjEWHe8Cig0BC456CxFAi8NqxZMk4LIhm8H7nWY9tEqsj4UHATF2WEIXBdKjW4w1mjFe8rqP7uXe0TH32i/fjl19oeWWUv6tr1C6S/lLIBURT0Ag8Vwf8EiW+g2J8ri2+Tl0oVUZW6E4VjWTVdrpy/2H73y19u16W0QUQZvy08SQzDuhlCTe9GL0JrPLX+nRAD/6u/+ovtow/sakdPCaLSNMfgqhkzZwYCnsX+7JJW3yg8uEYxHhQErPZ6Ohh8NbDF9arfbffr6MQs+llCjBWXnOMPo3CEYB/KfZzniUI/rXDMpuvuK0y5GFs9exhEiBhTBg7rKxM6O2s8hqWFVOeWev7Q0+O/iMIxT9modYkhVf9C2OmZar8+s/rV/z6laDGaFKgGPtAZTzxHpODM54dHY6JwVFsIJGuUSOGN7323nZWF9JjgGFccH4bCHHs39nVYrjkrvJzRT/s3/q41DSM5BmcQQwRCJsIRBgvOOrCeyALYQTws1yV/T+HJgqj+kZBj7/6DNrZcoJaEzp6NQfnyFlcfOa9kkvu4FI6HHn3USrn3UM05ezHHUPNbnodQdkJADsHeEQapNEzLHYP3stYT+jTaiw5ST0t8CcbVD0PBSpNOJaJ+69e13xtFE6egJhLmvJdL6UDwT2+LpyaVi6poztGw1Vn3EMRtAVYKB14q0v3y18dU1wCxMxRMc/Lct/6kPf8Dwao07/TJ9FFreVp001W+db1j+HLuLICzdpwvbR2qU1PZ/YQMckcF07qK8Ipnqvao11mKDgk6RNPulndq5913ix6Hl7+UPNbKFbwHj1KCLnP8Ps9pDCm5kVoXgwzpPZb390aP7If3OevI1CFIJ4+JvRA/FO2wZyxpqpEHSecMDUxVKoo/5rRwPjOQn3ZCiY0HT9GpFOhja8cejExbofjiZGLtKJTIeq2wlzKVAGQOPfOGzgjew5vOFHmzfed7388UxyHlfBiFI8t9pOeT+TCzH5Tsir9kgHhWGEpxmIG8As9TP+5/7PH2+Cc+1VatE9yRApuSc9ZInsF4Frsk5uDPq3AM57+bx152HM5UnxbX65gEYRD+Os1lzDRmCd314Hku8LEAW9eP/85kUDMuniWsD5PWE7jRZpolSPeEZlpQGEnhtSgz5mo8h7PGN2ZQ/UafNT8D40qiOT4YsxjleAPMarf3+MxbF3t4BiaRmzE/TwkYw0Btu/GnqbXhkNR8lcAlglB9KPfoeGwmmGZ+kUEk2uQvWGCgQWK0IrDnFSi577WXVEzw9bb65tV2lzJ3LOi3jXIHY707e/aErf4YuDlWCLul7ODpcLs6LC4opXbPyjK4UtdsknWHn3jepcuCLV2+2k6r2N95BYEBobpLhXOABRG0fUmQBILSyZNdAgHj4TllgTRjAV6lv7jyPQbHU4QHAYufYQoa0/Z7H2pPPft5FcDa3o4f2CvI1duqyK4AehEK3O4IEFdIGal+rxcB2Sh4GW1XxdHCsDK3y6rai7GIIljHpTwtC351XRls8IKgINqqTZ/EFGz1SCHfaRPVJxSZQcbtCHwJV/16M44af/Dgbp313nNBZi5Fx94QzONXf/6n2kkViTp6+nJ7e/+htnoRvHd4NyCIi/JerVWfyJhCZqpNBI0r+xQxHGvx9EgBZSwULDt95FD7ypf/sdZ/swm8UySzz5JRDdZbGBrmqBQOSzamcCP5rJYvnGn//d/+64IvCDqicrBXDKdKHDPCAoxG60zcBpWJ+ediSeoL+2F8/mJfG1o8nA2f2xSQeu/P+AzMoiFj+hRCWjy3tyrVuVqRZvbbznnGc8x6xvR3KIsjhjwMMgSD2gN4U4b9MAiMKcTa8vrBUKq+n3sPnegEgWlaPKZ9s3iUBd3ch/3cFm2ZtVb13Xi+7sS/xs/2eYZ+dqqX74cA6XvX3YAeOG5gsm62oOoyxPizh/a3l7/7p/bs7tu/3/EEwKRqFiZnLRIdYCzgvGLoMPRPz0HBwDhxTQVEr2fcx6CEo/TlnjHPzoYrM58jIfI7BFqss0dVJ+eqnoG5BKWbuInYyiHsO8EqsQiC+jz8xJPt0ccec4IHxlVGiJIdBkGPZ/eGKvqkxqomg9cjPb21t7y3+a8OVS7aIHCW8JsCqL+nb7Y2J12CNnXPHcstvqcUCbdvdcZGpEFI9+ZPb35a0vkq4u1SafL4UqlGUcyWUCYMLzXNlOKIsK85XdS/SP0c+wRauCwD24E9e9v3vve9zFiltXVR1DUyhkVcIr2LNN8MsDzOEKxAHqzTtT/zpc8L5vZA+1/+wW+2U+cvaQ2jdpVfWrfoD/kwlChFVad3qubR0mbFpiFUmx8zd4nxnzAFfZc8LL9D4RgUDPcoFI7hFYfS8zkRvOPX+ux4r/RelHej7q/z5X1gmWJiFEl27ks9NCcfiGe55kYEhOQqhMJR6ZpjOaOf8YzwbhDB6MQLKZOsUjvMFQoHkKrVrmGSvcOroLXDiLdRvIo29u7b13708ss2aNX5KoV5agvz7BwA/bppJSbGZruUaHalwq9RBF+rbHHe4TGPKF26Bwj1jnvva88IRbEoY+laKZBkU8ToAE0JD+WEb/VzXHLe+MxOFvL2d/06+wzkeKayVPUC5CyBf6yEjBWOeffUwvV/79TZWO/JxiwG2gulvXJQbfUCdN/Xvr3apOM+jSezZyxjKFa/GHWgxszrg8b3F/l9zOwGYt0djvFCz+r7vHY+8Htv3nS35+EtbjS5d6JwFKP3/CcBrLXw9bY69O1NmIDnNRWTXqg1EbUCEvhzdglWwgXn2RbcSUL/vnfebvsV63H15LG2IApwz66dxina2i/LOnQcywNWOtoBguBn6NqNsuowZ9TIuCg4FUoBlnX679S8sizcUHD2svC3J1RfA4Ed0oKV29mW3K5yZztIE0FdkANSp4ox9Hvu/yfuPXw0y7L7sFedqrqqc8/MTtjlbF5uGG0guVxyKUqkLQiQLIAyBdk0SQXKlgRDf44BG4YtybJhGzZNwICt4ESbEkWI4pKbJs/0zHTOqTpWdfDv9zvn3Hfe+e77qnpJ2bXbU1+977377j335HT5DhaIt1SeZMQxPYtdXB7CUFKLw/1rwxdQwPcZdJW4h2jEGaST3b10fjgCJrIfjIN1Hjwgiyd1M7LCriXm6WGakR1Y2BRvGh8wHpjPfRf1DrdwpoedYm4MOZoIEh5sSSsPGpR9Fq8zFL+tdKykUGJRNSIYESNFsGRoWo/xTL/EiH2QgIfQwvIv/MLPD3/03e8Ot1FX/t6Z88OBDfYXN5jJEwvPEeskeNDfEeSbH4Hyos5UUPZ5ujjP36DB8QBG4Hd+958Pf/A7//fwMvb8AfYweBojOoEzdvCX4Z4UQnl3JUX1XqagvPry8eGv/jt/fjjL08XRKWtrD1Kq1ObRKHcP8I3vZzoXjY0DLO7HXrD//OMlBkek7GVBbIhBfj+GpTOTbxpfU+tHUTnhP1L17CfTlXiCRyQXosy7Njim8mjCKzh+M6T4MdN18zOM6QlcboJR5c+ZTvj5g7OXmjzY6bnMVzNs8jsy/673V778b9zgAC4yd59bS/4TBoSdigDlBofxvf2vf3fYAt1/+OFHoEHUHLgiS94gbzQjFcRj5fVbWg7z/ANZdbgdlNH7OEfGlDtT0q0TlCmnajvLHHA8H6cjy3nBdq+icTZuODBcQCrVVURiH5DHcdtpRPCsDzktDA2YaqLURNDIiRc+NryKCMdJnTcE5YYF446f+beMMo7ndCkaC0PAkUunMoeO6GNMFFqXgyEDe8bDHirjXH/cS1kiD/9Y1Nx0B1dIqeCFHimeoZoQN1qEyxzSI/WhKI6EaIouIwFCbAeS3mvRC9Xx0IEG4KuOAzDiuU7cThohkcKzCbjfuXtn+IPvfMc7c8GAQMSCQ7I20YxZS4mLH6XYmBWi9J+D2JOvf/FzaCawPfzv/wLedrrPlUHgDj334NNTzzbudPywbfH6UbRNZbtUb0xg6jfHzr50c+y0tq7Ji2Lwtn+jLiDteYIPTV/hjMizZQS7rG88JinGlNt+L8fKB7gGT5flzXk57kv/JWylR0TzCo88u0FFsgg6EG0SH/mc9tvSmPbTWajaGztrhSnCRG9GPaiPHEbThMNoN00ZdenKzeGPvvc9a5PMCIlHSYJXNjD60jhHNlNQ3SNwoDkWKKO4DrWdM5mV5S8/qxGAI4CdJ4UDlWEwfumnfmZ48VNfUOoXO2EeQPcxns8jHNFYU4Mj69AhKwOvljleMl0L5d1A03hzbXHrQw2D/UMQbDZS6j11jOx522m8PH5v3Bg7L7zOKRsBzzLfOs+sxFeATwS+C9He3JeNMbe+Zddj3Y1xJiazm+fq3mTkmtub3JlqKTyl3Jg3IX5697NdZFaMYk5jusCoFAacrXf92GlFZwN41OIJiR7EdYAeNwjmm5fP4UyP7w2XPvpgeApl9DM/9spwAEyJzJwRiTiXgwdfkbnRK8g0K6UF0eiAgUKF3VpDWirTwwc8FA9KrlKj9sqIuQkv0bUbEMJQcA/p8Dd0RmLLRXgTOdb16zhJlgcFeejcPJGMRDxsBocdZmiKohRiCV+cXAuFm2NdR60HO2i98rkvDF/5xjdQSLg2nGGROeod9qK4eV0nsvLgIjOkWBDOVKuxfS8MDxgMjFSQVzHN6vatO2SjODARHZgYVUG+6VMImTjHYw3rJCOl8cVx2ImJ3jeOQ6PFTmq1Pa5ML/aVTJEGSjMSRSNU9MFQ0fLzG1/41PAS8kp/gE5dFxDhuAdbZu8aCu6UTkWDAwIVTPwoIhsn0OKWB/2xKxWjHWs8lV4eK+TKonbj4b3N4bf+u/9m2Eav80OEm1LWLHWP8MxtfavCH/jJ4vMb168Mf/nP/9zwtS9+fvjo/FUYHOhOhW5jUhkkuDBHts/E+w/DA8iWuNxzppfQn92LcNj4Lul8TpmGxfA1/Kgs7Ia2M/9RhzevwRgdDW4kdZo8xJxGdWqk/Cpswrjv8pZkcIjuw02ebrZ5moysvIu39QRYXOulVPX4iviHc532uwPP9uyEQ/XnEPeGLMnpcN10NM7BjdjG87Kh6EpLLs60NA2jIdK+/TYjbhXzv4Wzib6DmqR9j8AH0PVmDxwB99goggedJl6oNEjnHzy/R/qnK/hsDsH0T9bvhPIQTpQs7+wQQqNpS82ys3kOQOlZBb1vbKwOz734yvA7/+o7w3tnLyKNBAoLeXJE38WfrT6D3mBGKNmS+/kXX0JTBSitTBXS+N6OOvbH8WPcV1OAa6Q426l2+vLosFJ6D9VZNyjMuTjSk/BMji+vn9C9TnOYktbqkfS0ZaIp85fZnqhOQoaLHWQYdSVTnEzzCvpwArDObICv6+BR17cHNKp6RcCSLdXZBYl/M3WJ+8kDRd948021NleUGC9kHj4H2wKP1roTzTX9x2FAXk45dBRNWK4Cjy5euapILQvG3Rwy5dAjbCpC5+oh55h2Y+m2dvCueI0MtVSHmRRLzkWRc+d7477Z4bRmDBqtyDHp/6RAh5HE3eU4jCrwf4GbhY/wPBa+xrIHzFQXhjFVi04vwsX5jhkM3BvDL15X5E1zDR3eZLD0HVfqCVdFOdgBTWOzRsPSIa2GEzDi3zQkOBc8fxC1ESS/O0hDfP+DD4abkOE8iFMGvkIhKbIzZtla2mTwMeKb2u/aeWVMRTb4c8e83i7m6MYH17uFhe2Hhc4OjyvIEPgs0qhe+8Y3PTKPlD3gjUUnLU1OqOj6WNBy1WMz7+P85nTaLFurI77VcFThtpMhYSzJlYdE4HMeoaaAzEw0FpDfuyD0MrdJhFUBk8eYCHVnbj3hlueXhp4oxPHcTrDJa6mf594d76xjL7Mk497e3uU15M91vIo0c+8L06ExNGGo/VWNhrZN+NA8IMarMx835U1ELtIXIdafCP2HkNS9ISSEgkF87lXTWCbseEIp2fI9pMV8+Cbarb75/eEg2kweYq9z7wRyB0KYDPUIvNVP0MVphYq7t0dkwRfnRWVbZ18ggvAI96hQnCf9Quk+hHSsAwfWUePBOgjrJ8/e5sqP1EF+B9WRisXcvJ8HM1HAMIoRxoAJRUszGXHMPYFgXPdQXP4Iz8rLhjD1faRGHMf5IF+C4fHyJz81bKKI/jwKCalo8/Av5vsyMqMCeTD3Y0gvOwQDhSlYrNWI7jOsQeFJ5GyZS0Z2h6eXo0UiDRx2reK5HyH05UXlftFjgjW8ihNKb6K98FX0f+chRNELXf6rpjzws6dr0YhSZMTTabBPSD4avvWnvjhcunBpOH35xnAFhtsBRJtoyNDgYJ0LGTlbGh9D1xulU7GjDtLcjiDCsR+CkxKD8GNU4tL508Nv/sN/MPwYC/KhkG0rTS0UCrtPTBPXIsIRrRxDMeHfD+7eGv7ef/grKNZ9NFxCFOgeIhyPYYgF9nK3rCsV6jbUmYpF44cgRFCLA8GQPYxTXsIhzJtaecwygyNoLNNapn0Ttkw9iHGNL4eHm39JhLlEDXtgVAZGvKvCos2TcHR6k9D2V+XIpd1rEc6esyfGmvJke6b+ZF6rk8b9pyfkFh4uF3rwzrCs88rvyvwwf+aY1eDIz+VIUuWp6kol3kjFh0oKvammXI//mFIERUMFn4+H97/7neHS+2/BMXAbJ4/DEQJl4hH4Ufbi7wP+UTmLU7S5/9wNjYnrdBQ8YgtxVyzkqY91YPLy6LpCThoxBc7xHnxzff/K8Gd//k+jLfULw3/yX/yj4QfvfyTFiVE9vsvSPiwWICVOzyNSybMJnn8etQOoceK5FFIKQ4m37ZeccCGjQl0zHXQpcvFHO9aESXiH9Ynr4N2KPrB7lckFD5I3muPliFBkmSbF1KMrTVlt+oLlxRttmDOtnS+SaFm8hXOnQkijU4q8pRAGH8rR1D1ezB71M/tggdCbr4P5WDjOLn1U8AEvnpvxEGlcP0BKjshQyjD8XpRNPEzRO5ZF0wGtjQYX9lz0KukB7zgdOTAS6Ry7fuu6ovF41KI8vINw5F5y73RaONvH28F/fDbawBPWjM7oNeQ9BLdqMixiIJpTK+fQEkVxBkPBwyNtoTvSM+9drMbzPkzh5/1jHaQQwtrV47ccea5bcG8sdZa0QYO7xaV8/+zQQBqJjOUbbjmvIoSIy4QZ8Yb3qUubsc2Qa1L05RBEhkLgLddAY4TGB7HQI5Y824JRDna3JLxNgPPEdIkB/TRHTIPU+K5wfBJWllpo+KfoiEBjfLt1V3TZJqp5AiMIsOFBuJ9EfeRPfvsXdDAw95EpVCvYSxlP0pfsZ5SJYy2HoZHdkflolhP+ePtVdekJDz179ixkpL0gWzA9BXyi2Ltw031uIeXJxduXKdj1Hd38SUf++l1eZE/hzgKrAqv+PadkZ3hkAfosBsezGBCxpjnjp665hwg7jZGNg1hTD3ky/LrvIbE5seZ3TmEbHg7zGEgeiGBHBA6lh96dQPze3sa4YhIMNfqhP5lxRbg+C3syLzKSA2vwDsC4uIw86A9++P3h9uULUCgfKqWH9RBHkBbD/eaJspwTaxcYwqaQZsoVf5heQAYsrxv/JoOEcvwUOf6UcVKo8d0DpB3R8KDg38/TX1nQCXhtIw3rLvJwo70kvR3Wn56n31pak9HhU8znqIwcpkIxJ5cRiNgnpjnRM0GDaO+eA8PHv/LF4Ytf+5paF34Aw+reufPDGpUYFoez/gIGBAV9dLbaB0OMRgXHp5DVieD4zfU8eEgBxNoOy/emgcIaGMKAQoZGFefxwgvPDT/xsz87vI5T4c+cOYvvoXDTo0SBhfHVIx2fWXAfXiETupZrSwXr+aMbw2dwBsA7754art7lIWU4e4MFbJ4Ty/myV/8GlPljUFj47xAiUKzf2MCp3uyOQ2FA44ithv/VP0dB5f/128OnP/4KjKe7gmXAOvAnUrxa8XgTSuJeOr35pRPrw1//lX8X+eo4sRmpWlv7WfCKVCn3PKldL9PMYGww1YvzYftkRjcinaqnGHOuZJsLRj8FicfrK1Pv0VaPbnuOhHxN7VCd9qYGxyi4enxyQovSXExA5SDGdK1coBkQc3wyyxHT1/oGRzz/0XnUXznPqF62PL/4XN/bMzh6c6sGRayh8R4X8HrWFcvMO/N7sjEy7pet1VJo0n5QUVFWn3eqkrJuCp31RIP3HU0QvvM7vz2soGbrzJkzaoFNfMy8jgYH6Zz0rEJwekT9pG1zZliXPjlx/EA9M3RNeRX/xP2hNAc81tiFiomb4GvklTzr6NKte8NNOFIY/QSDo1mj+Vt0hnUA/NuMDrqGmXLIM3RI0/LWcv2mzonuzOFkvM/g7rtJmpEhYBEF8X9X8lvBuCtklh5j/EU/QW/8SKVQ39j4Ud9m8NMNTf9ROpj4gskqObBcyTQasuEpg2RkSbYRJ8xoEtwwJr+L2rw4QJHP0eDS3AFrHXTrUQO2VWWKDh1Vq6gFM6PBFFDys1tIx6GX3Nom00sOYw6pwpQz0YnPxra1kgcTj+JQWl5lvYcyC7Due5BFm5ArPOiRGrMMPE8XEo56cwKe5E284vy4PXqXDCp34sioskiCOQj9LCqhlaeJGkj8bChTmEP2R1G/6Ir0QTzUptjcaUTyT9GHDHOeyeJGLR2LanNrOBMOSqsTc+PXWZK9M9DD068C74izNF5omKuRjR9k6/updrOOR9GeV3jQDE4z6YxFGh3oa3aTwvwsHbCj4SSDdUR6G5d4ISMMn+X0dDn8V/1BAAAgAElEQVTd00XDcBEdYy/3MlMBePTJL39h+Ilvfxt/W10k5SsNWOIOz4oKmRB8tepnhulTXl71bX5f5VbAIJ5v45w7d27C7afCwCzSzJzbZ0lPg7As+gTMHuPO4y5MIgmT3dxXn+8tNgMqALKbef0o7+/CxzeJ767GUlUO6nryBs7NOSNGb7z8fUaYup9zXroYM4fXJnD2vMgs8CrsAi55/cGMtcakaJh/xRCqzn0CH3M3GINLHZR4Twu/uwAKwtQ8yJTARPeBedJzfe/61eGdH3xvuHDqneExIiDPox/9CeSp8iRrKsliOlS4nZmz8NKYmbUiZBSB53+sQLne3kLx3l6c9wEyYJ7rPSi/ZMpMb2KhOfNrGeE4AONm/fCGlsN0rvso5BYjV4cZO++C49u6jFnKy4EF00DgP/7EM8yn3Ybn8ekDpj3sGY6io8iPf/1rw/MvvTBcOXt2uPAuiszRku8gD5QCE4raC0ZBTpw8rr+ZZiFG5oyPQoqRD0ZDaNjx7A4zHBD1QGQlGKDmArr/yZ/+6eHcxUvodHUH82IkCM+58kJjja4cO9nbdpz/LKf5yfDVz34a89pC29PziG4g8kJDBLAlrKnkqEsVGO3hY0cR4XjOzt/ggX+IcLAd7T6klnBsClz+++//wX8Jxez2cOQQzhTAHkROuPrN882+Ris1dSUkMXy2BbyB7i2/9G99c/ipb7w2nEZb0ZvUv/bB4HiCfdhrqQDck0MwMli/cdBT6A7wvBcw+UehDCXDOt5tqDvWgWR6EoRccI73j4p771pExiTWQ9EJSKf36z08wyDWmpxFeq34rwnDYOOVpwhipCMfIwyOuC8LoVygzu/DcxbGRTwzx7diTqHMn7103Vc17uEyPh03Z/jm/a/8ZSm/aW+2D6PxMHWc8Lvgcxwv89WaohARDj4jxUT8yvaauKV//I7FZp6euhd4dxOd+D784XfVJOP7P3ydN1tkyyU4mwYosuBKk9rLujJoc6IjwGoNgvdm4W9rsygm79dZAVR2eMYNa8rooMA/Row3Ucd2Gw6PLdSYPATveawUG4twqBCaOOkRG6WQggfRicOoJfnc3mIshYKSZYXgZuye1CpDyKIGFo2xPTXcD0WSGSvW1cjz5KVIG163FCCmQbkXOnAs8DTwxJxp9g4ZGx4VsvssUhupL8IfKtZSuE1RZWRBc3cnRXjt1UFKa+K91r1QY+l9rH+hj5yswPDrGAp8yQc3UbvBtCZLy6Hizi5RVldDfm3GyTRSKbnHKADxgDBh/QVvoxLM33Q8gV+z9bsOQpSibLwg6hcscmTgt7oBdkLC7kYUyjV9vov1QFIFmabF+kwVvZsx2eS+Ldf5r6/TI2FsWUznlJ7w9e/DvZFCrWgd1syIjtYvvmcHXlq3MW2XYB54TbKyqPZYaB11HpbWlH+AtxyLTj7SgDPD4IlaqhRes1r2yEEYPNrxUftg3JS3rai4nqfq2HXS8W5+gofwGYvkQLbwkEr/CZYdPDSi91wbu2juAa195qtfG1775k9jP8xByW6fikbaJtla8JMjKZVnxvsyP6v6tsHc4eAP8K/gexMIM8LRU2qzEh2bH8xWG4gX2AZw7uE3sKHnxssTm0wiCbK43lt4VezrvT3BkQViHbP33TJhuJNi31O4Occ/jsEx2UyHUwsDFou5wj3DKwu9uF7hlZ/vrTXmonVmSRUSrxHoqJjIc+Re7bD+Le9ziif0YkgoOLNxWjB8sheb1Ejv5hQUCiez8e8ao2kKmAkkZmSqDSdxV32zQZRgdPdRjHnu3bchyL83PETu/uGDe4cXoNyyfeAmDqRTJAXESUWaXn8aJPQSkPfyrIZD7FCEMyPoUeC6mAd8C92S2G6W6VpU2tkZiiHv2zhX4/YdCoyV4Qg84wxn0+PE7lZsTcvCbAoX885Yq0RGIWjARGcra3PLMzVQ34D7n4I5ItNheISehyyMvnuHrS8PDl//mW8Pn0ENwh2kWX3wzlvDFua6j4c3sTPUYxhKuHcDKUn0zNNTyuiLDCpnatxjzpnv4jslaL37DQvijx05OWzCaFplP/9Xf2z43g9/aILIPWPM96WxxihJMLTQjMQvMNa3XvvycPbsR8NlpGZd33yoiAXDvYwiHUQHKHp1uM5jJ44pneoQz+AAXA/j30EYHOpOBfgyl/39d94Z/sd/+PeHF3GvcXrgBnMFhDuGa8JpXneJwPVE9ypT/JhOtTn8vb/2l8HTng6X7sEwxaniT2FMUoV6vEKPoXmH1JkKbXD5j4f97VFuOrxj5IsucLKCHmhrSo+rUOKhJoz5HKcVnqYer5vyF+O/vZ+sRDlHloDJBocJLAEjfunWEMZ1XL7KBLfRqKtxejZ4nBQWwnmSLmBrjJ85vjJ+71smZc1gc/rC1YVlBpyqUOsJw3h4YhR1eGdvnj2ZEXszCvupEhHKQvDp5gjxiShlxRlcGBzsKxM4ymtsg016oqOEzoj9+LUP+Hr67dfRBvzNYQtK4rsfnWEYU/jOYmh2Dgqc01ieokmcY4oJd45bqJSSMDp9/xr8eReGIR+TI4SebI9cqkIC77kH58k1FjAzBRN84wEMHdYByDvO56kk4hOLapWGA5rm4XVsaEGHTFs/78MczXD2k6TF6p0+cC2MVY6rdE6177TDTukokTecihycBZw3o7RxKKoOQIUiLUWVtCml1B07coKY84P8WbJE74jzajyNxS0Z62AURo45HfhjaOQpclKsLa1IdQgeBSAMODZrF/hj8zFvvh3WZrCjvy3av/LPdXbm81blVKh5dhTHiY6BfLdarwMWGtfhZoYamqGgkQkdStoPj1Yo4uLimzxaB0N62hXXoTEEbFNE+TcdW7yHDji+34wHpn9ZtIl/yoRNMl08yOcUdBy1K9pdfk92wggM61TAV3VoL+s1XMyrzTzlh2vXYQxxzs2JARjTQRVNTzR0KPVO4zI/WAfDmj6fY8zVtg/75+uRcwqft91QlLxwkDhYmu7D9s/ihQriYQ3qEGfROL1aNXXGKY3cSKczTFs7OP1peKI9gPxxY5Vdb5qeqvUarNkYgrVa7Nz4jZ/7+eHTX/oiOsnxvBA21JESZPyBvEGMfEr8c7yOswo+G3CPmfZkWXyXndFxbYUGR2etz3QpK+75waqA9wyCPPGmFCTiMdwcpzinJPcMlN5c6pzm3t8DwJzBMQesngLfm+dOcMnf9+6de34n4V7hE/dXRFkG22XwXIYL+s6FXuzxuP/y/zSFI4rLexYz328eu4QnrsjVfZGi656ZYMps/Udj5OnWveHKuY9w7sWbw12e2oqC5hNoM0tu80gCZK+iFIeQk0lPHXOhL6E9ZBAjU46OwvPOsx+uXL+hgwTJjNmVgop3ECo9OHbS+H1EOR5ICKudIea2yVa7rqCHQDMhMx7yJYEL5sk0Inr/V9xbpz0D/6CSzjNDeFI6Tw793GtfH77yk99E56rV4ezbbw+XPnx/2AMlAU8OPCgQ8QgVu60jKkA5tY7OFXFuBhV5hvjlQRO/shQBnc7+aO9wEobZpWtXhi99+cdxeuqF4c133oMxZh2/OP8wmCzcT6Zlxfj8R6/bp1/+2PDOqQ/AFFfgJYWniulUNAaxBhab0sjioVbHUCh+GAYH/7E7FVsVH0DnLir4d9hxC96/f/FP/unwh7/3O0r1YtpIdRzwnYE/mV9JLmAvKdw4z5NHDg5/61d+eTiDsw9uIg/2CbxDNFCV8Id1MQ92H9bIVAa2O2RqF7tV8XrkLyPDrv0wlan+VCYt/HcDIBTpZ2HAVZGWsHdlvfGAdECg1VjYGxZo2+/rGjxucEgx8TF693HcEM51PUHj1QmzbL05pSrza72nCM1Y0xyfze/JjpfM8/KaFnhI533VATTHE2Nuo8ERkSmDaMZPnb3AXGt/H3sCCQWRUnX+B98dNs99OFxGK3BG4biZK3AiPMHeRZqEaIwGC/Ag0qykbIiGmfPv+e6u+JomaavlPCIViNdDUSRfYLoPb2XK6C20DqejBMEOGdwRGYmCW4symFGr3H9FJQw3g0eEaOc39G3T+2rKIAdlXjyNKEtD0j1s4YmvFIVmG1Z5x035t9RN8DWmc4ZX21vp8prWhsFZPE0eTi+5FSSbwhbr5undOsOIqaQwlPg3eaqd2g1eifbXFsFm6+HxfAfyLo5DJ9JRRGVv3LgmxY7PbQHmqikjBGh3cG3sboS5H4cjhbAlTGn8MA2Oc2F3RPF7fgYfvH79urqU0fFl0RTssRwJYfC6IcA9xfc07vgjhxcP/tPhkn6IINPBMG5E1GU0EB5xjkOOShO/8E9Ri9b/yBwPkyiPK7IBS9VUUBl2+RwRK9N1Ddk0T+9exiYt4wGNNC7Be/lO1eKxvokP2jwN7hZZiuhRzpjIdEvoRA3bRGH2dclJoowNiyqGA0jqiUBq9UEySjr0b8Y9T4WHI9IN3nqb4byTmJYxrl9wSBMOicH71VBAUSdmOwKviTrqNoARxKtpqMLRSbyDvvKJz3xu+OmfQ53Vcy/J2cfj0MkTzOFkLzH7jYZHhtKiLAgZovV7JHb6RKQ72sBVD10wOAg/plRV5ryT8m6TngJsmTJev8sMPb9rTkGu85kTCL1xszAOYGXDJq5VYPXWlwVUFpx1E+aQMt+XN7NnMOQxqgIRf8c+9J7P3wUMcpSD3+e/s5Cs6+zhw077vyMOkb7dE5HXap/N4Ig5hsGR4VffP+6zUF/IP6ZysM7IvD6NSUnQAo9FK3RRQAljyPEpWtsi3erMW68PF0+9i3aUN1APsWc4zlPJOSswFHqsWBdhDNUYX0QkqCCvINqxhugD72VNCIn7PpR3CkkKMTIlGiZssbuJwwkZPdnHQ5uc+XJMpiyxbkNepqQc8jsp8xhTHiEwI0YglH6EaEMUjZJxbrNT1kN6g4bhGA5v+gp6cL/8Y58a7iKS8+HrPxge3LyGjl0QrvQkop6FHkl2otLJ6JiLOp+4V1G44tEkzu0+DhCkT/Lw0RMwPI6r49bv/8Efopge53ZwjhJm5rXlWHEgGefHeTMM/tLJY8PrONjwKQT0Xp79wXQ3pgn4CeP8TQ+f0qlOnhw2cO4Gi8VpzCnigHU9gDC9DgPxv/5P/7PhIFKeVlFgTgEbGrXwgozemXalGSkcbvjeRi/7X/jWN4afQTrVORiNSGKAwQEvL1MqJCKAR0gvYRoVDQ52jTnEWhJEiWiUBEfnybANH5tXdOrXyXxJ9CyhNT2tdY435TUEo688KARLCJl8QGA1OEzB8xFmTi7P9KY9dYOjx78X5YmNbXQScsPodI7n5/XQ4Mi8O6/5/y+DI68x+G/lSZXfNhgAfhHhMDkyGhwGI6YlGX8Ox4PS7XCjUq3uoQnG9/9gOISI7UdoGfzOe6eAO6QHU7mUtoMfa5draSqkRTaQyFjIdzGypkJiGPt0qLT0R7FhqzeRfkLl0j33VKz4mXRMxwm74jG9Sy1CoVyrYw+ij0xrDN4ovoW9572mkB/SGUYffPCByIYGEM8v0jkiuJeGDTsz0VB4yBRVrGMD6Vik7SiKVyTR066sK5fN0RR5wgPOEVcSLbpA5dcqRwK2dGwwYsDINd9FY4z1cxcvXpTzh3Dheuk44vi8/wQcH5s6LPWBw9qusz6FXcSOwSFCQ+XWzZvi9UxbcovGlHbMQY1DVDPAlFrIHPBUjmfRYEsPopOLcKBcYKvzG7duoMEHG5lEJAJcMMKJXBPX71537rMVo5sRIh7DfSTuKfpimMC/OW+m+CrVDXsjg4a1A4awer/x81Eu69lkcPBmG9+8/cQ9tluPmhzjwxYBsvNFaEQyldiUZ8LiPpu0hKyjA4rRMZcXjQHoPaa8W0cxi94YPZpB0pDcx7KUOJNFxC19Jnw8gqPH4nE3mqwpgADgr6aCb6lZpnwbPzPe6TyNuJXkjNsU/stwM/TG4LkWnbBx4sf4gckD8kuel3EPWRDhvGHbaVKl6vLYXwvrOIkmMq9986eGz3/1NUTk4fxi5h7xwbBesGH6oe25/Wcng0OrJ55wPi7HA2fGdRhuGar4InxxE4PDr3UNjvzwbgRCTCIrrTFGjxnPMegR5NNPddz8bVWUY1PmrvfeUYE5bvyoAFThUYVLHnc3MMse12UKfV1rwK5eX1Ta7Y6MDGGlLtunuT1Ytjfx7mUwqQI6FMFowZhhbhriSIHsDd9TbCZI7gNM32OFfdYqMilzHK8ZO4xvWB41n32yhydgo36A3ZoQcbj44XsqMt+8dAGtIREBgKGgQwPladrW3/ROCbaYA70Kka6lNoRQgNkOksYDhc811AjwGeWJPjKFi8/egUFyDcKKQpzf03ChEJDRgfdFSpWKLSGcox7jKZQOvl/51kzDwDul3OtEdnRNkicIReAwHuQFAfN6FYdx/fhXcZI5cq8/fOON4cpFnNKOe1aZggGNhoKCudZHkTZkwooF8xAeGJdCUIXjGOs+jJnDR19AWhZDto+HP/zu9zBXRn+s6C7WFq0jswFCGD5//IgMDuabsh6DAkj1KezkBaWBcDjOczeeY3QD6VT4dxTtcJlTTgVaBgcE9ff+8DvDP/4ffnN49ZXnAX/r3BM/Pd4RzJL3qK2hvKgrw020L/67v/5X1Dr5Ctvs7keEi7UPbnCo6w4iUjQ4eK6Ldak6KiPLGLqxdkY4Gt01dc3SD4JXtjn6M+rykpl2IrhM85nOTeCNY87xBBOw4xkdcSZHl6b9sK7KzxboT6eEZ/V1FLx5jXnuPd61Ez/m97lLVeVz5qVd3O8Ki2V/Z1zpCdL43mRAGEzT9Wf50OOHcY20IG+pqRSmuAgPw4tIOCrm2pRiKaGWf4LrwMfHcDA8vj+cRcOGi6c/RIQPny9cRqTBzgqismjvM0eIKf2MbIz+6dg7miAvvfSS7mMxepYXofhkbSjWQTrlmqX8i3yklbTc/2NQ2tWGlxDDdeafS4nD3JjKQ6WcBsfrb7zu++fPQ3lkS29699lB7zJOWCdP5LwwfdEQawmkzDD1i2mRXssnIwJOI8KVcCZfpJIVco8wYBGyziBxDz+dHPzM9tvcW76Lxe3nz53TPKVAO45xC2hYEAXIY0eFCumpeIaRa/Ls53HCOh0wNFTIL69euSLDjo4cO5/JOg0FT6eRw7VKCW7nXIzz5v7TUcWUGRovZlSZki2DMIwKR9SsAJMjBW66dmxGnRs+fFT1AVgPYUBj6yYMJcLBHAJIxxMcbfAxipB5mfGhkOX8hvhBR5rthSn4SvFLRgEjP6EHhdE14h8P5/WosbfR1XppXHAerqibYRapblEr4gqww4M4w5pLwtHOK7EvorUw4c8aRxrERGZ+zbNusiEgw2a0PRpMCccYzwGkX02p5/w8shffi97DudSU9bZ5zYAJGua+WLMWLlzKkDmoIHdOvvDi8GXUbX7xtdeGNdDMfaYQ+hp4OzkjU6ZXkPY4kR18XTaO/PX81YtKa+8Tv8/GU3Vci8+TxzVD0OYtXrBTSlVVnkNoZEHXU5jT/Beso6p8ViFqG+ZY4QPNCavdCrEMsCyoq6AIJtJbU1wLBlY3Jr+jEXkGxJLPc++r78pzyO+bM3J68Il7Y/5ZQNZrdcq98fLcl8EvxqprNQR1qz68BWR2UuJSuNjdKNYZpI3WptgjlNhr/m7h1GRwxHwjxElDx/L6reiQijE9G7fgRT/z5g+H00i5erx5c3gOyvJ+Hoy3dgiewdsgKKQpwRtm6cgmDPiPHioypfsQRC+he9IlHBbI62x3uI0ibDIStdhj+JiCjYXcKihH3QYYLj1F9ArGqbUUtsxr5dzI0FFi0AQXQ/EhCFkcuo+dTiiYROowTCjU8BFvHrYheI++/Mnhyz/5reHFF18YruEk83PIDX/8AH59MAodFIh50fv1MRyix1FodMS6OD7bc64dPo50ASgAEPQ/RCGrFcAz5QHv4j7JYydOafup4ktLQzh6ZEMnF5N5suha/d5ldFjqwkEIvxMQ3kePI8KBtAN+ZgE5h6OOybS2hw/uDv/0t/6n4R0c9PgSDhdjWD7jcMO17LmXcmdhcHZboWGIoRDJejz8x3/trwyXLl4dboBBb6EdLiaF7bSC0BV4itdRKM7uVAdwcNI6Ii0sHGf9TjjCCGvLCA+vkKHnKLxGvjaeFz1S2VThC+V20ajo8dCd+PAi+5HooytsQkOZd4VCEPse37HGJbrLVLrOBp11fBlz3rnvY5Rjuq4QYnk8jpVrOLLciff8f2lw5PcH/+W13RgcvE9d02g4JPkmZYZBVlci1d3JDRAqrFIuqTiC2GlwKIGCh8RBiT/zxnfx7w0Ucz8eLqNei2oSIx3W8IE0aEYH83iosBPnCa/WDQp/y7kBhwcdKBX/NE9XNFoLXfI10CvTS+lAsejlyPPYTpVzZoe7SHeKPWXXOYtgrqJl6JHh1Aen1H6VZ28/RhE1x3311Vft7CGcbXQDaUQhc+CfkQKslE/yc5cNlvdv6VpmEyJFE8o/+a6KkN344medA8L183k3XA4hnZROkjXwb55FRA/9DSjd5ENB15w/FWQpqeGVxjiSK5gHzydiFJvPvvzyy8PZc2fBV18cnkN09l0072AnKCq9VMK20WEs0qashS4NJ0sDDVlsqU1S0ZQaRb7GH+uuZd5vFYLzGQeuFZKbJBX/oYLO1qi+1jA45FwzptTkKOWKRacgHeBMM3q3m4QroTD6uyRTyBMls4y+dR/RhXDRBEI/9simGhIYXzRct32w80Eg55g1IDlhDysCwUhL4CvpjMaFXu3OOjd0+US0tA14GM/1CA0PuMO9xMloPx+6lfiY86WIHtHg4PkXAV3tjespxsPsnI7gbcQfQVUvt5oe/oRxqecN5Pov8UWRJIcnARP7LZtM/yIOinG4Z4owIuqFusGX0CDm81/+0vCpz31+WIVj8D7ra9gMQP0MaJC41Cd60eBA2H1qcOB7rgHjRh1jm4pjUOarzYgNXpCcPGZMmuHLf6FnTXTgwB94NSZF4/HS+L1MkRVoCQifRJ1UHqMqqvFcCJkaQcjCM7+jzm+3f+fIRybs+BwKaW+9O8Egz7Vn+e00x4BNbFZvDzKMMyzr9diThjxOmHnM3j7tFsbx7vw7jz16fexqT4HKc2zfe6g7G0Mi/qS8+YDGZF2IOPcZOacTecXNUJj0PiJ/qR/Ja6hrJJFTaK+iq8cDnLFxBgLk1Bs/HO4jJWkdsvwIDn5Tbn94z5wB03DYRFcRKuE0ID4GAcQuVbcRnmcIn+d+sD+3IhTe9k6hbDF7pDTh+l2mOQAOOueCzB3X6S0Uk6SQd7eLOsHgHhow/FEes3G3xuCbIg5hRaHPexnGPoyowee/9vXh81/5sk7rPocC7PswsPY+Qe0JYrNUxskgjx2xLl6RH/0ICtBDKOb0qtArdv78+aY0hUDhs+Se8iJpHdbuUVEUHuqH7+6gyJ4eQPYIJ6zo2dKp7yefG44/98JwHAf+HcO/4ziLg9EidinZQrtaKlYXUHT+W//ovwJXfQhlwhR/4UYwuFDsisHBy5G/zWjQHaRI/MxXvzj86W9+dTiHU2HvwCx7wggH4CrDgAwVBhwNDnaoUkoVDv3bj4iHlPbAdTLcJlY8x7Uh16gM8NJuDY4evfaMi9615bxndwaHcIjr40ql0fHCWGMV76hygPOWIJbwHI2aup4Jzaf7TLAPOnyxt7bsjMnyRHthG7J8+f5tlTX5ofrePPc5udAz2AI/qlFF4MRp03GPPPUeNWjeeUU3CEjnqc4DceLOcBG1We8iyvcI9MoDTW9v3sdQ9GLDIaFOSAZ71qKBAJtCwOvsLiV+R3ykJ9qVy4bP3GqPNtt+mLLIphdUill3wHHI34QWUib5bjs7QYqZcMZTZJluAzp/ESeQk/+cQeetVdGQeWLJlxjhYOoQeYcdZMqUJKsL41yjSFono8vY4BrAD1BMsor6KvJGGlv8TWPGkJfKMTuAUZGNaKR1vWJxNnkt05YYSXiIdr/RKIO8SEX2fD9ruYRTRjfcS76DziNFcTEPpYFiHLYO5jpeQBTn3Xff1RSYrsSoB2GlaI/vYYu2R7oh9oAwMlHFbmFRjIwLOpzQlG2OQWVdhhP5FHP8CQuhCWGBNFXMjbBshoN2wmFGfKBxSymrWkAWcNNAGVvcOsrJmGgKM9/PyJF/aYYdnTaWwBNWjDzrjnsyQsAzlJ6Vu0OZTWV444Qb8q9ZLBrVveZqQ0b5b5qBeLgKtcdoHs/YaHQrWIx0E/exI6FwgjK01KaoQ5nwxKLC0ZQmDCprrGFdzOyslP2S42acG9tR+q3vr+qhvJYpDuI0Y8v5FJ1fMp7NsUA4BV+g03E/2rJvHDsynIRj8BU0aHn51c+hKc3zAo9qRhSNcUMPL7eoS5JJQv9p+qruH1my1hk/Vbebkz+ZNxpcLW2dc886dtO5uNWnT5/WORyVeVbhkScjvFiiyE5m73/MjVfvnWPwvTGz943f9wTAswjhZYJn7v09RT2uLYtyZPhlIyXeM7fJcT2/NwvsgAPf3YvA9Nbxo1zLgjPWMgf/OdyarFXcdYpXXSVjss/G/CviZ1yYfifMtf/LO2V/i3m7xR7MTvAVQzbi4a38k0KWxdqP4Y25eu708D66W10+fWpYxT0n4HlYZ6QChEyPlXJ/1cZwRUWHPECJ3kAKpedQk0CGLAEK79c2itTpMeSL6GGicGOPe9Z93Obhc1AkOAcV2HnYXXm/qL2I0HyGpw79g8Sm0I/OH2K9Uogt1UwZoFQ6YPjcRFrGCoyKz0Lp/trXv4HQ+jGcYv6RTml/jCgCblLRHGH2iR/7BGoZMBa8lOuo4Th79jwOpPqBKxjeDSbo3vNn1e0LLw5j0Qpa6VVcU0rHe/B0WirXupg4hexhGBgfe/kVGBxmdBw98ZzO+NiC0OXa+O/3fue3h//nf/1fhhc/dsLyjl3HjKwPCCMAACAASURBVHMSOA1jhJkBM6XBuC3nsx9CdgunlP8Hf+nPoTvW6nAN8NjeA8OKJ4zTQ0R5RYMO8FlFwegGU6pQoMfzN5hixRtCOZAQSIxc3p7GA81rFT9hcGRa7uF8jxfEGHP8rfLbel/jP1at3uaU8X9OoTaqMQWrx9d7gmgZX88CLpTafD8jHF1e4HIreBHvaXSsSU4Njp1kWvCNgEHmIxNepaGnAjwL2AZM0dnYrCDml+Eaz0W6hinsVOXMK8xnSL86EbjhUZy+zCYGwF84Be7g1Og3v/uHw3Wkfu7F35uIDACNkYJjJxNzHBr1lpbkKUmMhLjWYQXBlmVhEZDoTuVZ4M4rw6FEOo0CWSrWHJ/pn/zeOvVM184WsFRmo37gOaRJ3gfP2YSzgUozU4XoJWVElbRLXmCNGKz+i+Mr6kp6cr6sybqn31Kk9uL5DfFNte3GM4wO2Hqi+1TU85leTGWUjiKu5fnnn5MHnAeaCmYOb/IVFV1TIWfnJEYWsBbNB9+RhzFCxHnpvCKPuDBCQufQLYxHR0tE9lT0LNWS+v7YPY58L1qyEia2HxaJpTFBPGBb4jD/iROKLLgMY80JhVREmQ/C4ODazUCzSIwZllKHBR9FPxDZpZKrTkuuM1IbjhPQTfaZwShHnXAScAAymWw0mGq+ghHaozPC7YcR8gu1U+cHT/vl2HRGyLj2tZL3EobcA9EIp+jGFN9p0t4MKinmNIJ026i/kq/rvCTSZzhHBB874Zs/gYNBa3bZOoWFLkD4+8kbBivCj2/ye/QI281DTskwocJNx6Sck2asqEW0DG47C4zPEifYYEFn1cT9fBejb2ibT7xi9I+0wi6UpK3D0CvWkOK8B+3sH8HQ2kaoTwd4Sh6H4TLqQX9cg8M2Oly9o169oGclGEfDCOG0G5nWbMK5lo/XDI7MJPPnidBxhYNjWDs0947EoOllNmfb4CqYlgmp+t3cszF+Zd5z6+hdnxPWMef6jnx/zGsn4bRsrT34LZtnjR7k+WWleZmiMDd+VWrmjId4PgRub3+WjRXzrLA0JLf/2Jj2OX7be80LEkLaxhgJLea04EXEXaZf2nghuCOtwL8Z031K9EPhQjJmeZCU+yBvlTElCFp0I/nozR/g0D3kI0NxfQ6FziyAPAwvIAUnO0rRa0ZH4R18T6FKhsJCSHrQmEdM3kgle0wHMjjQG7YXbVnZApLpBfd4FoZ7V3g/c5b5DhoYWzBUyOwYjaChwvXFgVCxRjI9O7WVOZYebqdygbnJnwNl5QGY2bGPvTy89hPfHF799KeGByicP49alq2bN1Bb/2g4jigNWwAegRHwCF2cfv9f/8FwEwaVnfBLAcIDixiFsa4nvEaBKU8PXhFhdM6BnsjjOMzvlY9/fHjzrbd00B+ZMxn2cy++PDz/yitIpXoRBgdaFaNeQoXVWD9l63Wkc/y3f/8/H+7Am/gcUq3ULpFI5HzKwu/ccGWUGopRMHj6iuEU9/Xp8PKLzw2/+lf/4nD2nVPDbaRIPVEXLBaLM4rE1DAe9sdWxJZSdRDRnjUoN3tZT2JY6+Ob5zLexdcHEzZ8HZX7qOmIS8LmoiTbHMcfoy1Lc5hToOPd/B20OOKV01ZMpRUS+pxpjna/c8IReCnMbU49WsvzjVOWYx49nhdwiUMhQ0EO2u+1xa3jjfA2uFSDIM9pJxgvwru/L1X2cL6hVNZ9WxDWvjcag6AVXibFiX5opamYtzLy2YP30VEgVW8/QyFQrPkXeMWHSIs8jX8b4Av3wXMuXLgk5Y+0wIggIw/8nxxSoE9SpFJxAmddKbO9laopnUGpIx6tYDSASnacNRQF01S2GJEl78l4bng49fgeR2tr8kUZQiBmGhwxLyt2tza0Ura9JoUKJvkF6zbo9Ik2sZwgU29Yc8EmE4qKgCcq7929+DLcXPmTB58MBOuiscEuVHQQHTt6TJ2vLoOfRDTFogioN8Oho4zm0JCxNBqrUbB5svbDHD9saME255zfetR1sDUt09qcvqOFaz6VXbviirmcIEylxZg0KvhZ7XPpWRc+mLHAFC+rlUAKlCvfEVXgnOh5Z+RFCijeLf2BO4r/hOyz1CByLzTcYMoX/lb9horsg196upzus65JPESOBoOMDVcsIwphPFp9Jt1hZ/xRctSVcF1xY0Otxt04YMQhcLzhupT4iKyafJHnX22juS4/PJHykEYYFXrcz6wBrZsF+kzzo7yWs84P1vR3cSzGeTif6Ar2lLKDe8a18t0uL/k96Uhd5Nz4kHxhBJLjKbXQDMVI/2o6kisfLRKAcRUVks+HOGyF6hZBEfCF+9xT3heH1Wpf+I+GtMuL4HnBZ1i7VB3OAU97Pvcbc57uPCDmu4y3Vx66+LfxraCjJqt2k1LVbjb7wazAxJiq0hnMdplAnGPIOynLdWHL7s/zqu9bJhBijXPPcA5TAe6A8QeyMNzpvfGuZUIwwzEQq0ZPdlprNgKqQbCbOQbzWQabOrcqZEOgZvjV9ee5hdKQ12/+2KmhuxsFgqpjxccu0bgiJ68YFasEHO25K7DhQeG1VRgXa/A+3L19Yzj93jvDubfeGO6gAPkICsaPQQBakSiL4A7Ao4c2kkyhAvNT2gAMBUY2aISEMUYB/pSpTGw/C+HNNIFNHKzHrlH3kUpERkhDhJ1TeIgf75fSAI8Lx6S3jX3nKRTHGhiPaoSHxmRBU8z0bnnALH2L774PwbkOL/4nv/glpFt9ZdiHguwtdLhCNb1qUs5fvjpcRPrRXcxrHTUNFGIs4ub8ZNT4PrU9duNQhZ+4lzBQjQoEHNMZ6B2kl9Q8sDA4Pvbi8MpnPzMcR+3GIURcVtc2xHVYL0KP4f/8W785/N7/8b8NL+O+FbhzYdKIeWev8ohP406G8UlmSKFwEx2p/sw3f2L4uZ/+6nAehxjeWQH8YfiYas+icQgjCBpGNdZx5spBFOetIY1ubXUd90ApJBybI2f0DIkeTJoIi5YxaYl3349lPKHSeU+x7tFDxn05K6csy/i6ANOyirUoMxgoUHmDPRRGROUboxJj6+VzUVRp8x4dXpVv9xTyGH+ZwdHjjcGH5mTDbvhFXltvnAr3WF/P4Ij59HhdjB2NMeLvSKnis5ZiZcXQwUN1NgG9m0j9YK0WGrQBvoiMYmO3cJbMuY8+HC6AF91BqiO7RdHgfwADRIeHcS8wGUUimBrkdC8cxUSifTUVSqYfST3xeZBeyWMsCmOea86LuEP65bjsdhUGvjEZ8l7jvxZtRTSY5xTdwaGBPFeIDg8smAokDxeMe9bQoptIoy58oMc1eOzJO5n2tAHPLztC0REjp43O7Nk/HDt+zLsdwQgAX7IDSe3QVov6W30LFU86SA7BKGBHLXadYjREaaZoPUwFNVr5Uok9gdbc5Hl30IKbziS25r4Gw0RnOwgOOA9J9SlWy2F1KaYUUulXhIr/RAemPyhyKr7L1C6OYVEtrmUDsGRkRMaNp8HRUjggb7nTEuEuuJHP2x49QcSLOMGNCDjyHXKOudd9z75VKYPVw6458l564eX0sd+tYYnvnaIuahpg9xsf9ZbAng6rsTlXRU3sHkbXZCx4G+Mo9laNkXCILEfYJJwLg0RXxFLo7WB9k0UR+IxkiS3XeI5w2IyWxgdCitM4kaeEkb7QB8zQs9RDfOWpT+Tr0dHMdX/n5aas8ycqLFRLpJvM0Bibg4xcxGS7GftuhxkNSqcI3ssxFMPxBy0CFcaoTVQgMIMuOUb5XeYzcwaHoOgwc6DqXZVHhS6yWx7a5anOM2SQxf6waDzfPNkoWmm0it2KSo2DxLSiaCsr2HFvMOSeoluFZk9Zzu+ti5l73gTjGOYPQObfcU82GEa0sE89eMR8YmOqoMtjTGDmVmN9h4ij813e+LinN5/6bKyrzr8Hu4pgeW5zCFZhmJ/Jex7X877HOvLYdV49xaHCrHkGpLj0lbi6lhh3rw79M1ZR5zFuA7VVI/Zon0dCzulWMf5kT2xUtUylV2UVXrKrZz8c3kW61S14GBn0PrKxBqOERdHWK56h+Ef0xCF8rPQBMF0q3fLC0FMCwR8K+x4WJeOHwpD1H7fRSpcCk+3ybkFoqzUlW+SC2Z9EqgKVgotQnNX5JNFw9lg0ZkzvvSsy4VHluyRE2AELc7tzB1EWpA4dRRrYKgUHrt1n3QUVFnpjnDFE8SZTNyL9IVL72rszfSYFhPPkMxS05uXaM7zw4kuoLflTwwl04lArWhgceynQESX6P//ZPx5+97d/ezhKQ41MOPJwsYWxjpxWZQw4lDfzRJunEjnOiOD82i/9RXmFb2Gs+3swB54boAMEuT4ISax/7RAMDsyDh/3tR9vL/YpuQIlxBW5CexIURKfR0Kl0Ijz0+3SqbTI4QsHLeFafD6dDpaWdnCE8kbryCdHojMFh9CtQ+HOctufkJ+GudJdmVJiSYHMJhcGez86S3dD9mYvXGlnn+yt/qLy5rrHHkyp8qwzp8cOdeM+cHKp8J/a4dfcxNqIfi2AIPcxkxX9MibPzCKg4WecqerLZ2IL2IAnBE0CYSnP39nDlwpnh8tkzw/1b14bte4iOomCZToG7UIrZMSmUKY6vU4qRxvEQ6Z0PEUkNJdCiHKbVUalWpAHRVKWWas+tFkI1Ezy4E3SxiW5AfCDoTEYTPZ7e6pSoxPoxrmENNC2DAf+sWYWtYz+cKUwHIg+iIs/W4XS80BBioTsjAIzeMGQZCjWdL1HHRo89IxeKVPoZBjxslRASf6Pn2u1rRkdVnK90KTsfI3BVirG8zm4YcH5hBFKhZnoQ9wGwIcysNsyUXvJiGWfcN54lQi+6zvPAnrlCb55g/GN3PvFdO/wuDnIzg9MMBvvOvOdmEJnOo3QgV8KbLkCckbwJRVuU3ObD9UrxFnG7UsjfNMwIJd9zoaTzJsLHahocKV3xld4V0Rd/Tjogv6dh3JO9wm+Tt9ZMhPda6i3Hl/7Pukj8zyJJnGbUBBmdNJqfmBz2vMVuUrRTY478WLI9CEyafCj6fv4LdYEEl5zVo3k7rGQcGYBsUi7j2pucz5ujzQ96NK+X2RChX9vTvGqwx//NKZAMAtVrREpc3O2GSNJV2kgB37RsDhyRqawvVzliS0lpsyN4xn3zcZfpc1k3VZeqnlCLm+Ze+KMYHFnQZOWnGgkBrDnGnu+vyv3cwrOg4vPx/hirp9RngC8zOBqe+IcJzEZttt42a3DUjV4mZIPo4pn8O3+XYRpEugzOPUFbn+PzGf4xXvUwi/EUOFTlaac9b+sShRoh9NZXCc0YF/6n9g1tg8R2oghMnglnABo1MYE4lZe0pqI8X8uEZvwhhaYptBim59kSYI4PUMNxCmdeXHwfKUlQbI9ssKjwkISbDopyBs4WkjpLQ8WCLJ40DxtD+DxBmOd2kFnx70gZuEuBDaZKYU2j4zaMAP6jJ5CeO+Z5ktnbGM60JZyS98dpwRQZnDeC9CYK7Ig0iPmxO46EkJ2YbgdcUQgDboQHPtLIENOVVIhOOFZUGfUSwVyzohxwNMPExmbKBhUXRjVe+MQrODvkk+hSdRJKzhO0q7wwvI12oJvXLg4Hcc/WlnXT4vuVMMC99JSsyP12/UXrliKBC/qNvx9AMfr0qy8N/94v/4XhzIcfDXdxDsujvczDZlGhRZMg+VUcvsoIBwwOFo2zvTBPN6ZYe+xnJAjvHS/Dy9UzOCaMgEKIKOcCJuN1D9cM500iV56Vcb+Lp02wRXrZlCX1DA7bUPOyZRLu8dPKe4I+M61LWSLCdARVjZDEc9ngmM54/KvKsPzOyqPm5F3ArMf7dsOf6j2ZH9YxwygMuqvrGis2/BulUfoBer4RgqXTrT7n4BT2mvxnP7zdTx4hGooOVjfRIe8GWrRu4sA+1k88AM/Z3vZuTnieB9Opixb4zibSh0SP8p5TXiLfXu9jkS4MCxVKU4Hi9XE/qaPZQYNjqgjzRFRLIRo1RXqbkRRXhtk5ijSg+VIZJ12DZx1QRAOeZ+ItlX48Zw6ZyMcfm2mEAUHDQ15/3KuiXh5+h+f5N500dAiF0k1PuQwB8gueVE5lFk6HR4waySjwiASpPPLyAQN7vxvOMgiJ06PXXfqFag+sMFm6kojDDvvT3uMzKzlIW1JkI7XR7+M1wpe1B1FPYu18R+VSOi7HCUWfz+oej8QH6sTvLIe5F3Imc4wx3c1kvKbsESFr4SvHSPqnVYcR4rxfnMLfQRiolqLz7jm+Ft0MMx2FwyrLCYHIHWXBY/LvkG+Z5kKfjXHCgAkdujlpuK5mDCS4kAO6MzLGD75iHHLUSTLdV+dKrH3ueqwjvo+C9YB9OHAaA3WY53VlXtKuJ4Mjw6ene1d9s/0tXLefOm7mqfG9qQKWBijjjP+qwdFuTkytLqDHkOeYdL5eGX397lnGrcIhNqSH4Hn+u/0c4wWiBlxqXlud85xinYmoN4e6YTvBLa+/EvAcXOO+vMd1PRnZeoK5En7Fl53g24NPRfAYsyoNYjT6ciTuajjm/e+NW4lNY7oiZs8mqe2DBTOSEEhnTLT2f4kQ9QgZlns16LU6CIX1Cc51uPTRqeGD1/9o2Lx6Cfmfj5GCgC4i+O4IPOabd27BwwehiBVS2O5jLYMrE3wv2+tab3S2hURnCnzmoVRs46g0A+Yrkwnj3y0oC5u37qi47MD6qnraU2DwmUgB4JLjrAyDExVY875EmlOGpeYCgU2vYvT253MWJfCCOxoN3hM/752YpgAtFhQbaAcTMbWgCUxj6tbJBF1PsC4aH1SAMr6z+J7KTxhSnJvarzLvWKB3o0oeKl+FC0LllOIas3bppbyFTmO/8Tf//eEk0t8u3dgcHsI7qxObuWcEC40r1m/A4NhABOow8rw3dPYG0hJojBAnKIwo+B2PTK2a/iyjJSkoEw+UPVt5QsXtanRXY6U3h1AmbDsiNSNFsVuz+VF56M1lmVJe3ztGCCNdwt/NFLi2KPNGTjyQ/t0ZpO6FwlPXnGHSW39eb7538jndlPn9wiYGzASQ3rd2LRSxfEemh3y9Ghy8Tx7xpNxoTHlq/WTsEN7+W/fzc5kTK8zo2GCqoZo8sPsNmj88vg+nxSYOIoXBsXn7GuouaHgw8oH0JraH9dPEeY2djqj0ihQYSeAZREBv5d17bryUU9CVzuZQRND4QXj2dUI3lVb8hMf9KZT6iAgQ9XUaEnmM05HlxHt0QC+AAusefNPuHNDxkTDw/bHIsCmlVKap77DWzboqGZDoJ5ZRoMiF8T4dDkh6VoqZe5X5W1G6RI90ajis27563UI4q8R6dAZIJMjw3Q3rhOvsUxftzsVHPUlnpHvjl2HgWATRlOAm29r4NrYiBYoGOA/kOp2/is8oyjsyG9GMwzKU3FD8CcNoIZv1q65y6fg3+Y5zS0bKMv0ueETAOdaZnVNhfBiN2fryT43s5u+bTAge7fOaDFD+CFqc7L2/O+aQ11uV96x/GOxH3aLOpzcPPTMx8gIHDS8yT4nP+R15zJbymy5255B1oYBvXJN1Op1pk1sTHWqkHcrpeESzZg3H3GKzgtoDcH6uKubxXRUCy4TkMoRspOoEV+c8RwRzCFXvnzMUsqKTiS7uz+uZMALfrDmlYe59ywigflfHmBPGvTEjCpGJtN5XjZFlsMxzyXhT158t+7ynE+JITDVgHuNH67kePta9qsyrzl8CUaRrPzZXYwp5PRNmyDuo3DojYNRDBpA/LxzAH20uTH/A/5R7y57oyBXdRLrTqddfH66ffW94CiH/PPKO2QaRwpzFegz/syc9f8LLxrnqhG7UgegALz+4SjMGI1NUAlEO/maUYgupE8xfvoo8Z15nkR87XrBWxNpGohe8n0jc1ksGl9ryTgq+pFR4DnTyqJnR4ukGCvmPjDBC6cZyUg6rM0saSBlXskBVP3jPj6aXhLnnEbngvNSFBj/Ny+TvjfqCwN3AP1M2LMdWKRV498P7d4eXnzsx/K2//evD6bffGR6iOP8+0qfomWTdhvK9sc/7WKODiNEGam3YmYpnb7BDV9A7oyvyWC4xODItVeVTgiUZRtRYl/GzzIcCb43dTKNXge89Qdjw27tUjQrMVBxkQVlpd463VVrm3+3ch2SM0VRrP1TOCHOqgpHKoC1bGc7C4KhrrrQcfzfYGmC6t+V563MxOPJDlc/Pvbd3PSscwm3t0NSQ5PihUI57CViUqRsNjTUQGofjJaMjYNTGc4XRhjKPNP8xksBCWEVZaYSYOWNGhb2mGXgypj2gEOfnsKCW43BPjUeY0yDwVicg89+4KfZJ+oql2PA9gm0ofrrZFBqtw6ZsNBZfaT1muEh+ke/EwIJFNvRNMbfIgqen4aOyozB+S49RKo8RX5OfSTG04RmBiMX4Unze8Y4ncCDFIjn/JzpozToTaVxX6vMokW7ERVh6ukWsQquT4YTLWemWqeRGqeCQNUCCkyk4ioyMynjr6uUvj/GazoZbrSDZ3hX8oup/1bk3oX/Hmcn63Ajr6U1xX36XgdoiKfn7WMtCAXIxOOZ4ZtYL8vx6+s04Hyt65t/ReGW3vKDCTfuU4BtzyPyh6nKBj3KkBUycHzoydQ2OOZ4c8qUH293w8R4dmLY0z2Mznrb9fKai8YzEhZnPKZxZCe5txJSME9H7+D3FvHetjtP7OyNetQR7G54RZe77uu54byhCdYMzks3NebcIMDenPO7c+0K5C8TujVXnMbfW3cJ+7l3BZGL8MIZ6cCAbjdzMSriZSc19N2GILoiKn2SiBOdxqqLCecp7nwS0cCYTYVJm5K3C7FfVlQpnemxeH86899Zw9r23h4e3rg8vwFDYQIE40yCePmEf+Wm0hUXiG1B2rbjQhKtaMEohZ+eYVXWJYY4zjZN9KCK/D8X8Pj5fvnrDDp9iW1/WI3iXGbbbFVmTueIXix9HOFousaIOFN3upZFygmtRTBhwUHqCh7rtHsvpd/WBL3EPmx/eRQPA1xG0yd8qMGTHq6R8GE5QObNzBLKwCHwJeg0lOYSH8A7/wnizRvVPhttXLwx/59d/dfjc174Ig+N9nC6OdSJyYWlUaD+MCehkaBzwyDSqdRwQdpjF6+hO9dTrajjf3UY4Mi/knCb4xL+TobrwfcfRUnlY0FHwnorrecwGm9oW19vdBq3mZ6rBMUYuFlMmbS9Mex2FuEU4DA5SPTVFwUHeYEs3aXBx+qTBUeGR15Y/x7OmpE6FYY+fLOO1eb1Z0e29eydenHlc3bfw+k/G5X4LSvZjfG9UCNu9Tp9RGM33WMtpwtdaFyt64Mq4lEymOYSB0UpfR3wc69cs7YctU20P3WBxtsQxBBcqzO6EiPkK9G44B3+NdqScW3QwGvc/75Wn66h2ZJyXGpXK0DG+YhEU8kpOzAyOzMtVwOuYZnhnBmwo7eEoSeqtwKq6BkE+x9vMGOIPv1WhezJwmHBqPxGlNYODf4seBQ4xWuO38lDYBgc/4zvHk8b5na9Nz7qRhzRPM+58dmnBFtnxdCrB3oyY1g2P+CMjyK6ZDWTGUMMz4otSrVzxj/FlROVuZpyf07ZtYoN90zlUDD4+ZzhpuNzo0429kBHiGHxP21fnF5ILrFkxeaSfGKgYHuOU7T7Nh3ifCKqN77sWvxqv8r3kS1pKkM+7axxoPiPMY3rCB1+3tYSPdNZiWHktzkR/N+Rv9aRTgydFjzQvh0nR/xs/dKC0vfH5ZhlplxadXQ1E2mMbyMaZdrrK9+keHy+DeOXsmbNcue1fMAj+9v30L+yZhNzLlNEYa5xY2dUd/qwCcyejZW4uc0r1KAD7tQVVMcjrmVtTKDn8vjf/nQyNULgCNI3g/UJP2E89HyNQJ4pWIcaYf31ffm/Ghbh/zrvZU3Ik1AriLjNoemufE+D0wCuPmGFhJ+QFpcGJLvdSF6GEQleI0lDbuRFcb6YAmYDJJwLnvY91C8dc4MUp2rlVXRCS0kUkF422IgVhH+D0CF1Rrp09PZzDgYJ3L18c1nAjD9nTSbe4Wye/QnZso15BAswPrgpvlFojIlrB+9nVKubJ9CcaH1KawazZ1vEG8rdv4mAwXPHWjetqRWu1IQ+bkRN7yLHskEHWPJgnTn3kafQo99mK+lhgrehCyq11ltOUSKWkYfFMwWL0gkKbRoDywT3tSqlUXuCpdcjQMCbNOalIVYKPyoYJ4hAIkfqQ2YsdWMUkJzeGOBbecf36xeEXf/Ynhj/ztdeGG6jj2HyC9DSmUiESpI4r3CuuhfngKFZfRWRonZ200Op4dRXnpSTBEV2qAq2U85546hy7U2SEaxQeF69kUZZ7YzRhEoK/o2B3BUgzMkalYqTj0igk8Y9Kk/FMnofNc5TsQdt2T02DSIQoknOx6eQX7zt3ZbFoPOCxzIjLPG2ZYTHeJ52h4Vpeb3zuGXmZVuq8Ms9oe639MmU0Gwj5fdX7St4xHng6xQaCVopqQRLF8qSIj3Cvc22RlODXVICpcHtEhkPOeTGNJk0RrvJqqhzZ9xkXsxIcz8b8R/lsKT2zstPXFcpz5tXBG/N7NCefh/aCa/PIzMQ4Lcp1Tx+o+JT/bt2IfD8s4mTGhsHMfjdcogFAnuZ1OmOEyow8fkceKcPEcabhmUjIFF0b1wz5DMMwBThHwSX0dZ+HD6Eha4SjvYemZzU4/MtY+9j8YNQnM0o2+uYsXb7mduX6vuGS7VDWOwJ3Kx/q8aVCCs/8Z97POfzLeBFzm9It6XtMg7O9t/qf+MnviVqZ3mQr3xF0Qn7wczEo5vhd1bV6uuKyZ+vcK23w717kqOFRz+CIVJMqNFPDlQkTiEUsUyqfZcerwj7LcArC102swJiLOiwQRRLcPWHS25CKfHkuc4bB3OblZ+fGzV7dZ4FtvjeQuLdvGaEDBnNEGAg2J/wzDLNgmntvfXf83Ygleyo6FnkQUf49gWPH4LB30HNkQloowHzXJKzrvAIeMjr4W8SVvQAAIABJREFUvIdNFQb1z1UZM6ZrXV3ojyNuUMFlIeVeeK82L11Ues8lFDCvrWwPJ1FkfhDpVsxhfuAGQeRFqsATCj+7uXC+7MrCYm/mRrPHPddMQcVuMIxcsN84u7ps3sdBYVCyL+M0cfUUZ8tXRDzCSxq95rNgtE4to6CUwRHRieaJNCU9Qvr5ecKD/fPZsjDgmOk8FC8ZJTonxLxsMnbwXs4t/g5DhuNzDBlATeCOjpOGrxS0YF7RnvEB2oS+9PLJ4T/6G78y3Pjg1HDuBupd1k+qKJWGmRlNlmbA+a7h7I0NGBoHkZJGg2MfIh70N7u5YHuftD2mlOzK4BAmmGHbE0DL6DrTblXm5vjH+JJR+TEVf7Fuqcf3RiXG9j7+8aAum8OPyonsuSZUZXCMSnI2ODIN8vMcz6m8dU6Ixn09JaYXKdqNwVH5ZeWbWSDzHVIm3ckxy0M7zo+8xqCFKY9a5F8Bs8nazBacGA3hRZb66opmj1/nceq68lyqjhApPO2eZAjM8dmYe+Mr2cAmn7ZlCCea4uxAykpxxmNeX6BV8uiiA1T8CcWqR7d5TH4fcxHP8HVmuMU5I/QqRR2d1qjUNFuPor50ytS6COcdjQdE2EQT4zpocUYamtdveMpV208Dmp5ohlqRX2qgUehtdLDYp+qcq7TVUoM4M+G7N5DwvwW35Hjp8zXCwnjPnF44p9dkZbs+m7+reFvXkZ8NXArYTMdZNDgsTrnIt+Idvd/LcM12+d+swfEs8iXmGriVVDXDfRaNq62kE0JmKgub0hEomXgro82bsQygc0COjckIlN+XNzmP0RMulZHn+7Ni1GOqQYgiCCfEjDQVgXpjVMTMSD0Hmx6B1DUv26867hxR5bn05l6Zb72/R/hze8DrdV35ndWQinEqfuZ31vlVvKswCg9PzCUb2JGGoD0nYzBJbKBMxk28Q4yPecDueYrr0RaWj0WkLfAn5kODo9GMh1TVUx5K7wPUX1x5/53hPFKutm7fGg4fWh0Ob6wq/5oHa0VrwhymDUFLBYYpVVGjwd+cJ5V21ngQhZmuxWjRles3h+veWpffs2A8UqXC8NApvYSDjAl2nUIEgKEKMjpJRIJGktGVZwuamgwzpsH7tlgz4oIi6CgEh8HB0nDEtJzW+Bw7Slm6QDJy/Pu81ybEzNtb8ax5cvH9+sa+4W/87b8+nARMH6J49vtvfDRs7V9Xob4MJq3WohsHkKa2H+dtHEQNxzrP38DvfTgfYEx4wf2ctwtKzTtZH5UOchFdzqvNeL6MH2TaCUWl8rYeL89jioVpjhaRCoPDYGnpKoGXvbkEfuicGEaq/GC2aRQ0ixobpUfDRlqjxSU6kt0/5uOfuzpGOHr8P/OjCu/Ag7yOPI/KE43MayRmfLrH1+LbOdkRPCDua3OiEeEd1fKzQROTCL2RmX6aME9KYobBOB8zOOras7Jm0TxP+3Bvv9FRsoLTAJXe8lyqYbJAm2nuOfLgyDGZZ0+uBeyzA6/OMhxEwQu1tjRywEM8xtP3quJc1Zxl8q/Kofh7EuXG+5kOZJEIV851hsUoGwwGptTzHmutyzna5OVYcV6b9zrLMkMOqZ8TgymaWLS5aiajgSH+naLIfZqxQ1vjx/j+yNs1x5CP1CV9vLyp2eCwhXIe0wYbNZrWm8vYqcxGz3swmZ//0aPZ2P/MO4PuJ7jherFAW9Yb8ii/f8oDRoNjhMPUWOrNN6715pjh2Z7FhwW4RdZFMZx7z+draons2QZ5vT0+mZ+b44uBM1EzNTE4hDQZUZrC4MpFZ7Y95S5vQLU2e8jRA0JTyjCf1uXGb8zvrO/PCDgBZPLOZuSJzxmxe4IjR0finb376nx6TLIibka6OiafXwivJ8TP+7UTbCvSxP1zz2UkqkRVGW0lSDFIZ+hZKAWcKwzi7zmDIxPf3Hh1X+LvvG4Tpq4bJ+PHupUYs5YipoJEhrkbX03oZEophXLOG56EnH3fFAb3f7GXE8bvyo3ay/INDL+z+BpK8xpxH/3wr6KX/um33xg2L5wbNvavDMfQVncdtR7so/8IBwRKfFBAKd3J8rZFyzz1VEWR0QKRJ/Vuo2XuBk4Gv6kWvJv3HgybD7Z1OBg91TzjI86r4OFaLGSPVryES0RzQmEN2JrBZbAytiG32WiI4S96NTlP4gbnEfBiihyNBBpJMffoOhXta0f8GA1WerpUwF+cAEkWtvF0qJVOVn4y/Nrf/fXhM1//wvD05u3hgx+8P5w6c3VYRacwdrLRGR6ucLGl5gEUjB9AC1waGgd52B/qN/awg5UgbEq10gBy9Cd55/Neh2ITRkct5Av8CETrCbjYy+Bzc8J0ylNirn41CnqJF4xcuYKivTTrcTZiEfyG5yNERE/zpFc5KbejIWG4mGlzXNd4Um6DZqPPMaJ29pLVcMQ4mcdWHlbhkfn6FCajUZH5Q/OMJ96QCH+iyOXrMbd6Lf7OynjMKV/jmuLdz2pwCB6Ojfn97XTvdDHWGt2KiMetgNqjhNyCJrfxvTXqMOydwj6UsFE/GHHAHAhzikgvqpD3Z7oOW1/gm+Dk8sXoQP8VNfI7q6/AGRigX/KRvL+iWOdTrS26vyyvOe9nXkOWKfbuKVwaPhaY2yF5JmMa33P+3BxZMDhsfuZ0Udqd02qoYgtmYNQzxPvYottl02hITQ0D48yjwaH9V33ceDDh4r5Z6rA5YxzmovdxRg02nlo7OV+GsiMpv5puMjjCydNL3wt+HPCOqGCTCWkPYkZxaJ/5C83onBiSbnA2XaLsZbxrgjvF4AjnWMDA9iw7K8JBPcKIEaeezpbxvW2lz7H3nYMvwGh7XnAu43DVIfO68nPZGdFwwHlhGJi9+czReaWRZnB0F0zvV8dDsowY8wsys58D8tQrZsjRu9Yj7jqPTPx1PcsAUjcqK/09AyCQqm5iRpT4vOy9PYW4N5edxphba557VeSXGTHL5p6V/RhjTunJ1/P755Cd76335blMiXlc9cigR5aS3zFHbFXgC/cyWyreoooX7XkyMxfSYrKJMUXNAWcbn7MRwjGVs9sUrVHxEH4z5QI94g/gBbevXx4+eueN4erpj3Dq96PhBLomHULUg9GKbaQhKe/alW9TQkyB5Dkd/GFhOd8dHaCYRsVOVg8QMWHxuDzVjK6ghe+1azeGG6j5YHoWDyRkdytGOnjeR0RvrPe9eeGkELh3PGhY8NL3YyFwZsotlQDPMl1MJ8symsHB1L7RDjfj+QD8iVxoRles/oOwMQYfZ25UGgweRGNsDcX6f+k3fnX48re/hf6c28Pld08Nb/3L7w9P9sCwwEnpZjiYQUQBfACpU2yHexApVTxZ/ACKxu10cTt7Y8J/tH4Ta9QBQsAFDUShZn6GcaNKa5lmevys0tqPytfavFpqQvT49646XIkVHQm+7Ghk6W44sLJ2N6sMyCBjZFCK0vlNm7M6JNlPXUemtfM4zb7CIsuW/HwPPr1rmZdk/pGNvCp845neuytvyjIsO93i2YaXRUmp4zRjmvclONf5C2eT8snva8Sht000evP84kDBpuQ5T8z7EfQtuCnCO+b353VX5Txwv8KvziuPH89kHp6NHtt7/bfRo+q+vE1v7H2WB/G5OU+8TWyjCeflGRdijvla3sP4PsOy4nXGJ91Pg2NcwGT/lC7rBkCXvDp0oz2nQSOHmUdT8AJGd+OQ5oBtzC3u429GuAOSOUVUF72BSV1f21O8M2rSZNAQX529BS7GOjI9Vh2o6iyZR8a9YXBkmGcabnBPNNPT1fK1iID39nwO/j3eO8q+sbap4kEeTzJn5gU9+pk8mwy4kWZMDmc41mcyL+3JmAqDdo9t9jR6Vo1If1ndVxKpZOKZ02fQnXI6SGOsvCH1bO4Bbm5hPcSscO0hf2VsvU3NRJIZSoy/E9LUMauBU9dZ55THn1t/EGKPyHpIMzfn+u48bhBZD0Y9WFRmyXtyeDrPNa5n73Ged2X6c0RZx+whe2Ycsb7eHmeGw/vmhFCeWzC7PF7sb+D55LvsMWr1HKNXva5bcPLe53XP695z7UplkgLuHa5wkxgOvf/ud1KB9gRJ7HCqFUQ39tMDf+/ucP7UO8O5U+8OWzdvDEeR9nPi8IbG5bkV/GE/fZI4U6RCMGbvLT9TwNy6dUvRhnUcLHjjxg0VdR/Yvwal8ulwF1GPyzgsjH36aThQ+T4MI4eeNxooj1DMrqC48otHo4KGiXm8edbFaHAkR2ljiDRkONYWx3JDjTDeh2c5P521EWPIc0fl1w7lYj0Kwc/DvvijU4Wl7HtRritE9zE+z//6lb/5a8MX/u0/hzsPDXevXxh+/5/9k2FlG+OxJoMHpNE+Yh8x1m0ApntQQH4A82Mb3DWkUx1YhwHConK0ztVhf1q9/YzeRFOAFM3J3i4qAtkTR+XAHw4DNONPpume16nH96rQjfGW0XDFUQBbl8QrsMbowz81NEbPpuaRBPsCfahIcipfWr2C9SFo+Jnnkvnehau3Gr7EujPM5uA2JaJRsZ6DU+W1QS/a3+SZrvy2N96cTAn45D3pvXeBp3eUp3iOv/m+aGkbymWFS5brrcGCWl1PW4EHvzDENifM3BznDI6AScAu78UyeRX3Z5zPPDzjSFVc41leJ3+Iuq+eMprxiPwlz5Npq+3UbN/7/H2Voxk2uzU4xC9c2Wz76LKnwmfCRwpS53u1b5yve/X1HO/3KHfVFzJcxHN5crkcVe4n4KOOG/nckZhP0GB9JnC8tjFYpqsFfCss40DU6V5bA5Cso7Tvfc0VX+fGj/v+pA2OqlfN4fycwVGN6B6O1b03mllucFQe29PH8rUeb63vzSiZ1x18RHMPg+Ps2TOo4ZgEm/R8INGPanDUSWdkywSbGXMVrHObFAhdCSgWnscv9DlhLJlh9+5bdq23vrgW68iMouZb9xhwFda99fSQoSJARs5KePkdTQBFyCxNKguMZTCs85mDWU8A5bmJL6YUrBoRC5jmPQ9BlImirqm3/nx/MCKOq3e4J0efvQBPYyRGFoTU1lojI2TYJk9GWiKM6Ql0pZNjRLhfMHRhExGeybzZllITNSWeNR6MPGxvPxyuXTwznHnrzeH2xfPDISiIR+CFX4WRQUU99tq6TCEaoDzisZuUCtfpGYXxwygI7+NBgndwCjE0cBkLD7dRCwKD5MbNW8NFdAviuo4cOSIDhdNmKhYL1BWU0JkcIQgs6kBvW+xlGBz8TQOFRe5cO9NzZGy4t5XpT6sscPf6AKaXqfWvTnrntMzAMA860xBGhUHKlktz8i5GZF54+cXhl3/1l4ZPvPrisPKxV4dttL99+1/+7nD21IfDfhgTTNsyPZuGDqJJgAXnxsP99iEKtLrO+o1DOmhxBd+z08gT6wbaFGZNphkVnm8dONAcOvZE7G14l3vet0qn1WjIPK6nvGZloo6/lGY9HaylFGqvGNVgaoqdOlwdVEEHduJ0GBfedcsNmJ6QWnEpP34XNSTTjl09gyOihcStOYMqaDvm15SnlDaceXSVNwseaaLbjEcvPNVVnsW763P8O+YT5wvM8c5l10d6w13OuypfDX6XcSbmk43eHixIWdNms9PZVB5cZViVxVkPqOuqMqfiac8JFvwyjxX4HrVGsf7Ah/he49PwLz7mrHzmfYp3NPotKcOBiz165rN1/nJwZFyUpu/1NI5n2eit+Bx/T3gB1+KOmzZftjV3B8iczsTrURuh+gule/n5KuRa6vbnqcQJ2E0WKjo86pGadzGg8t5n51deV6Y5GTRJNQ0ZnWFZcajifswv64wVHzSeS5GMczvpkXO0neeXdYXMq9rYbnTO8ZWATdWH6rrncG6O/jKt13XsFCzo6XI9WhacDdijw4ZF4/nmumG9DayDV0Ksm7zTGHNMf444qvLZI8Qec82IVte8TAhnRO8hRkWqpQJdPMVAXpXhHlzrPT2Y9AijXguCy+PNEVRdY76Pykf0ec9w32mP53CmEn+FTax3mSDrPZPfVw1ZjhVdP0JgBsM1IjHld8p8uHHT1KCF9Wtf7Vn90MNeGFmsJ4yNTOwh3Fr+aVtEkGhKq5CxgLQfGBE8xOv2rZvD+XfeHC4g8rGydX84trEGo2Bt2MYBgErnUao+hIq6K1Eooc0uFHp6AXkuCK/t34fuVrhGeDFqcPMmUlnwGGsrqMezle7Va1fx79pwG4bJKtrFHsS/A6jzYJDhHpR7GjpWIJk81w4Sg7UJVKVj6XA/jO1wogpPpZXf8Z2ch/KxeUowrrPLVZxYLKboRqAZOxY1ksBGmIZtgrce3hs+9/lPD7/6d35jWHuITl3QJB5sHBve+8E7OIPjBtLHYGSpZob1LhbZ2IvB9tHQQNRjFXUyazCs1lDzwt+8FnnJPG058sht262jTMaJwO1AB6U7yHa1K2FgVxzPDD3jcU8Y6qBGvd4MmXFMbnGkRzH1ZRypCpRMW/wc9FKjCMHnqpJvhZ9hSBGTxkPEnrrGoLm309NGkbMb4XWeEY5GUvbsbgyOLIcC3hmesdY5PtgzOBp9J8Uw9qUqh/GuemBZpo0sW/LcdvM59rzhhdybpQ7TB8r3Zv5eGxdkD6UhM7fNYJ6VnlhDld3EmWxAzfHmOTkauGV70nZ9FhxzBgfHET179DO/r+Ec93AHg0Pd7+KsCN6fjJNswGba6022J8fC4Ihnoyti5iEZN3syvNJPPt8k5kEDKtaf9YcKk8Bfne3kka8m171jY+CEOc4M3xxNwNtGul5mcPD+ZfpC5o/PYnDM4VRvPyrNV4Oj8oll9Nh7b6ajMAZ0rcHLPkSEozdGvLPyiN69z2pwLIXJ+OLusnfDszO+tUEo5/+kDI45T1NPeFaAZeTLkYCMeD0EmBPMGaFD6MTzFdHj3soYK6TnhNKz3LdMkZh7f55vFqA9GOZr1bCowncZAQXyNkZYbs4KSmWku4VTFlh5bj3DIguVHpx6BFgFbMyrt/95vRV3Gt6ISS5pERnKb/aAUrm0M5r00+DpnrWJECDz4b/wfLpXquudlgJvo+7jCeYuWFeQFrR9985w+dzZ4fz7bw0PblwZ0EwWZ3ockQChx+kpPNVPHsOooAdLij7tKDsszGoyLJWpKVv0cOMZdrd6BA/qHRwsyGdpcFxCMe+N67cUtdlAjcMGFHMVmONUcEYjOE7Ui1TcJCwYPbF5mFKjehM8k2tEtH4VNpunnd/rWT9pPKPmY+4BxnmIOR4+sj784i/+3PD1z35yWMXjDx4+Gm4icnPm8rVhGx2pHjFKgtQsVofQGCMc2DaY0aN97NSFYvFV/Du4MRoce2CgGN7iXzM4OIIaHOvAsMDrHn1JXXHDoO2z40XcH9d7eNpw0cfg3xNvreOPYZIVnNrP1ODo7QXvCprhmLnYNtN0l9bc4LD5MJ1uVFBlcEgv8YLTcmTznAKU188IR4ZPrLsqTBXmledVWcD7q5FQ4T63DzFWj+dWGAV95pqlhbn0+IcW5LUwaXFzc5q9bpvbcDPo3jDDYFBhGXzY7l2cQ5uOj8vRlUboeNT2y3GyntEw8XJqItMUxelaLPKVPfdNDsTa3ACMSGPgcjjH8inkrYW2JuGH+HmkIcto8Ub3IdkUzVkSn0N5FA7B+UM+aT/JLJnIA9sDjevjcZ5qVKH6OzLC7K8aI30+1fFLf1M4x/y1E4Mow8ieH2GcluWOktgRczhEp7+JHhEwiFW606ftdVrrgt6S7yVOKaItr15MPUCXbXpdyy3PbbtrcbY/mvfG75uL7vKJbEDLH+cdEmMHyc1bNDdFb1qdZMIZE2Jw+EBGqgCf3/n6hDe+7wGrTI9VZ6p0nHlkez59iL0N2NhWTyks602VL8ZQbR6k47y22O+Z/a1zWqCThqsAidriElC05FO4v7ewPLGe4MnPZMKdu56BEPc8SzgnAFznshulNzPUinx13B4C9Oa+DGbLvuvNvyJIntNOsM3P7gSLinwBl52e43xqikJPaPXG6eFOXlNdXxgcMbcgqAkzrGFk9/ZOPWajcM2CIxhYjFu9fPYeCl4j4jyP2Nd4piqAXndrtzlTWoYLAVN6u6qHObzXjbGYLteMD+p9+1lgzrMkQM/Xr1wYzrzz1nDxw1PDwZXHw8njJ1QbsYLOVtvbD8SU1tYO4uBBq5+IEDoF4CGkECkVi9EOP5iPNRNRe8K85y1ET27dujNcunp9OH/lqlKvTp48qbMsGD3hP76D40QtCQ8hXEfXJ0YwtmH4mEDHQljMniIj4kmMbjCVim15cWMoh6rfSF2uaKDYAYc4bR0hitc+++nhF//st4e1oweHTaSC7dlCqhjCGBeu30VL3I3hLu5/qFADU6mszoQ/TCvj4YmMZBxAdGPf/lUZHAdRt8IC8r1Ip4qoCiMcoxA3b2xthRn42XCCKIBbpeBRqff86B4+ZDrMNJrpiZ+59sBfw2mvX6HmojX66KlAu74vC94wNkbaWhCVjsqjQLNIivf6l9FlkUBbZ0xABNCMkZFO/HqZVOYRF6/dbt9mum20ItIqAjborYybn4mv2kFrTtuZviu845nYk/zeOZ6Zvex5r+aUgumUf3SDI/jogvJXYLWjwZGM5Dy33SpGlbf38L0Hx7gveEFdR+ODvv8ZN+KgvKhLyO+cky876TSGUl6LlWAY8Itx5/Ay84MYKyIxy2RiT95k2NS1ZRyd+67Crt4X6WgVp/M8l3nVqy6Q7814uRuY1/dM+d1iHWrWf3ZtcBQLWKfJY49pOFR8yePHPua95/xCVgWfqDgfJil17ow/PdrY6dqfuMGRcFvrMmTZaRrte7XVnbl/5fy5c8zaHYVlUqoCKXeDFHNMZEwC8R0NBYPEm8KTWg49YbHYUqzeI5w5Bt8IVEanzSCcfXMEFEhSkSkQqjLXZYZR/i6em5trHb8H6zxGT2BWZh1IXt89x4jy9Z4Q4fe9CFYoFQvElDwNc+Pld2aCrvfzvhzhqGvo3V/nM3dP3evAm3p/+7sR3+gNad8Fgbn3pjEa6XyRz244352PubzGqcubZkQRQk4GCPO09V14hkbP1F4W0gnfqdUiWsFaD1g8d2/fRL3CW8OF994dVnAw4InD68MRRCS2ELVgri4jDXt5yjaGYmtYRh3oqWYaE73+5iW0UI2MD1dy2eqRNRI8nfsyjI5Lly4Nm5ubSK3C2QyEA77fhzQtdpOigcG1qJYENRNWE2D0LmcX06fIqHAtFPIRhmZ82JdYFztJYbI8gX2bVe6Pt4Z1HH746U99fPjWN78xrMGQOfL80eHJkcPDzauI+Hx0AVGMPcPhE88Pa0iX+vDCJVoX4Ak0NrBezIfGzl5GeVAbQ4ODZ2/oDA78O4hWuDSYmJcUJ6nTPTMaHMZn6unJmea1FnP/ao/nBNEc7s0J92gZPiolyeCwF9n7Eq/l3/EeeTNhpDJdjQcuykPnCqZOecb/cgQwhE/lQ8HnrcVqQmM3ODS/dChZVg5FIY7Go/eXrU2ti88FpL/Vn3h/5ZdV0anKwoLR7rCokY4eT+vx8h4/rvw0p1TJuEuez/ye3cqeeGYOV3aSixUmgQ89HNOcXIZW3tubR+DhxPHiz1elM+PhwgaXC3nOmXYyDOy6YXsYefy+VyNTn1v2/rwv8e4sY4NezMMdUY6RxnsysMrs3cixZXKypzfM6W1zOoZEkNdtEE8PgFeOYm2UTRkGGTfmYNrjdQGznkFQYVF1rRG/bddijuLBXldT97Py4uxk4b01pSp3+1Lr+8zTisE+hzuxxsqThKGN4U27z02+8/sy3+nhyZwsqbyF91Vn6rPQ3bPSiPbGN6jRy/mz5/DZkEkb5oIpX9uJGKbCY2pxlgi63tOAnYwKTUx9nv1nFwZHzLkSUDA9O0PBBXwx0HoE/8chgrq5Mbe43hMCdQ4ZNj2Yj0rF+LaKbMGUqlDZicHOCbs6/5hjjN9D4LouemF7ubQxdg8Oy4i4EmWFbW+tO+Fw3a/8/kbwKqgdIxwVxhVWVN6esuDbn1lGsMqTLl6WCh/ttYfeo9OPrhlAmiIzmbvXY7AI++mDu8Ol0x8Op999b7hz7cpwCDo0jQ/WXETLXCleGIAKaEQ2OJ48//ynTiZWPxKHC6rfPWj3HoyZu150zqjHjVu3cVbIls770IGCeJ6TpVCgkUPPeAgcncOBqAVhzRlE2Jrri5PE5X3He3RA4b4VFMczvWoYPvWJl4Yvf/4zKEp5hIjEwWGLZ5PAALmBczZWVmg04CyNtQPDy594dXjr7feG+9tQinGWxoqKxZk+QKOKBhoMD86T0Qwc7rf/IOpbUDS+dgDRDtzDzlTtYDFETMxGJNz7BkfgqfgK2Rvvx4fKLyvu9RSLnodQsPFi0DneMadcjO+kkjQWqkZbVO2DlWYsePgq/eX5LigQHYOjCZ9kpKkOJOM/308jBWs8e/nqgpEea680ldeb3xP39QwOfhee5kpzmW80uTJjNFZYB1wWDI4OI8g4kSMO2dirj1WeNsfjqtzoyRHtqW33jj89eZsfyt/38LbiTzw7N/+ebMons1d6qsYjHQkTZ46/sCeTd1p84NQUt6ZyIeNQj/56eFmjTL159PhCw+twhqUHe+/eCfZ5bpG+2qP3ZXyl992CgyLRUJXXvYhbT9b28D+/Z279ld+K/p33xDPUg4MdVeNkNzgS99Rnn2VPAu6VBy3wPLtxp2lN+Pgy2Ow40BL+lQ2MBZ5AHA2DoxFtUo56hJ6RLxPsLLNLG1mV0xZt50SycSCM4D9Ju+76lyG8HjBtQB/t9GD7yc9lyzGQcE6pr0iaPYtzG1TX+ywEMDfmsjF6jGzOIl5A2mR0xndzMN6JaPI7s8CcY77LGH/PCFwmmOp3ywQ21xmRm54yEfunMU2vlOLTUyxirIpjKuLwnxHfqHSn/FzHfxrck65wYURkvA28pmPfU43yfIQDNok2T753HxU6RkB4uB0+37p8cTj73uuSfphZAAAgAElEQVTDTXS3GnDuxpH1A+hwdVARCKUowdvN+pDIS2aEgwYD50ellF2c+CPDBJop4cxr9+7f0wGC7B116849tdq9euWyirifsGstIik0cDQOlHsaOpzzIxgLnLOdO0JIW/epKA4+evTocPToMXnhV2FMHF4/iHa9t4ZXP/6SunXR2FmFEbEfbWz3IA1qHZ2lWAz/BGM9wtw+9dnPDB+euQhv+S0VhTOSoX+qVwF0PHVsL+a0h98jarO6vopzN5hKZfcxjSwEH1vjcr5xaBZhkVvhdmnEHTpBpz0az/iV+UcWuI1XK5ow3xc9aCfjZPT3b++WATjHbXiewXgybijrPeFfR+C77X6LuNmcSURTfh5GG95C6lqgFT5Hg6PHr+b4SeZfda49DyjvUaSnc/BZVn4C1lmJyHvR21cz3MYaiZ7Myc/FXOpYVSnrKSFzfLRdB2Doge9Fc3r41d5RRHBbc/A121k5CbTWFMWdjZr4s3PyWNfLezNvnKMhXq8Rjdwelzhm/NwdNM4rNZ3mxp6+OMOV44dS25wlflr7BEd9+q39sMafOhvyuD2csimNNJFh1dMtquyr9DEXJc3viWc4Vu8ckAr3fH+V+3ncuUhgb849ntbD7Z4hEHhcaSrvTeaLIx8MRdWu5PYAcX9da5fH89kke5fN0VBvkR9KDnYMsjm+OzePDMcublTdOodxFjhu3/GUeW18bvTlfMEA6rp4z+AIBpkBnN8/ue4KTihlRrjj3SFfAlgZCC0FAffn1nux2ZOCqAKAzOgrEx+nYAF6KkhR0BnznKRzFaKuCDYH1LmNDvjltS4gVtrsqhjMEWEXQdM4PYSsY3GMOW9pj/FUvKvMoIOXE0U379MEIWf2My4v8/j01hSwybAM5WKZhyLW08OhhbULtUelM+9Hfu9kTBgckm3CRJNCRDfVBzqdNOEarQubwLYbgpwajfmeS9kVLRsxT7w7vD4JL1tRokUn0KMehge/30Zb2wsfnBouvvv28Oj2DSjqe1FwfQjF04gA4H88a4NtatlNar9qOdia1lsoMgVJBgLHYutdnBjOAm+tb2W4ifQqplhJd4DBcvfuw+EqFP5bt29ZUTJSoxjZOMBCcIcR94rvefIU0Q6uXfMdVBuiA+d4fgl+bxxcwwGFd3Eo3xoMIRgJmONzLz03HDl2HBGNDdyL+1Cb8uTR1nAURfPbGOT0xWvDE0QraNQcWIWhwfkjchEdqhjFoBG0j0bGvlW1waURBdFrhqkOQtVGOib4zpg9anvl0QwZSq7INjxKBkePljP9VbysvJh7zX+VToLZ5/nEuzjGwoFizeDIgs/xLh38V7uq+Won6Qw9YW8drJJgXQh5e0FwkgBaezyDOZ+7cr2S4qzR3/iNvXThuWUpF3xv5RW8lvll0FiNiMQae4pV5ldzvCsmmnFmTkHMc6g4s7Bgv0BIyIyfMTjy++Oz4WDge8oWKHDlfRyX82IE1BhWUaTSM72oXF5HwxfPgw6Y7UFTjGWKZMw7y19ei73SszCuuzSTAddLy/Dvg+5ijoEz4YBshoAb8aPcdwaXaCHWVZ1iWVfI+DJ3fW7P657O6XNzez+H45mes16X8abSwTJjpzf/vNagidj7DJM5PSHjyTL49HStfH9vfYFTPd0mYBPfhXGfYb8M/2PeWQePOfb0O3tfn956jo5lcKk6UE9nndONezjUg/vKWRz8l4EeKVV5kZUZ6O8wCMNySZ62HlPdCdnnkG4BITzUtdP88njqkOHzNWFWM5rHu3eaZ0bA3VrtmUC7m1C8lBlRKgJWos5wiLllBtYjqLk1hJLTm+8cYedn6p7kcXaKNGQGXgmstyd5DfX7SigVf+v3QUQTmbPE2q+EL8W4JCNM7glpL3sjdx4Z83357oBRZqzqHJVxt3i1M/zjLI/K9OL8jxg3lA4xThgIq4xcIEpw8cxpHCj49nD7ypXhINZzcG0faj2QToQIANOnmPYVnXaeIqWJHa/Y+YrpVgTXQaQubeAAQt5zF4ftkROyhS49jGqtC+PhLlKsOI/7SL16gmLu+6gjuYvohLV3RaQDY2o8GnaYHw0aqDNS5JmWxdPRaQToLBAUgB9CnQbPBOH1PTAiaITRMHnIs0EwAP2t2zA+buFdrNtYgTHBOhC2AJZApZHEOhWmU+H3XhSK8yBAtcBl6haiHY2dJ0dKCMEer+vRgQbZweCoym6PTmPsUPBywfOcgKg8Z45eqpCvvKVHo4F/AY+4pyrFczTZE5aV/5y7vFjD0Vtrfs5k8KLBwecq39a2Og9uUQ7R9KJcyDDIkYIwqjPd2xynRd8mf9xuLU6nGLsqG5XfxPyzgpDxsIeTwVvi95wTJuDa5qCzFMIAtd9z/DhwwKSrwT4r1UFHvUP18r3Gp0ae2tbDwzY7+kbGBd5rc6dhMUb/WtRDabHqSdTml+eoz67cVJzmA2FwaI74m7pFTzZ6h+72HoLQAivTNcSYWQbV9QQWLpNrFUcS6i4Y5/Fdpt2JHPF9243BkcfK7ww8iXllmuvpJJP9t4fbcA2vHHYZ7+s7M6x6cIxrGY/yfOozgYvEpfwz0mhg9fht3mNe1UG+CW93a3BkGI7wcddlGk/35QOLhXWpXoP7KZAmfuj4m9dU4drDt5hHjw5jvnN7omfPfHQaaczp8CQH7I4KfUoJqQQxh1DLkLO3cG5S83S1h41V9JhqLDiIZ8KQE6wVmnXPVQ84lXh7DHYZcPP7K8PdCVZ5Ps/63jx2FUB9QpqmZGSmk+/P8Khwr4wq7u0Rdg9ZK1HVnvV1/IxDve8muOw3Zzyo64o5LVtXZUgLDI9GwDKDw4l9AVZqyhpKSQhz1nyYV7h56tw5NrcO3UtFxs+40OeC2Fo3lS03Gvi3hCfqTJjitHc/WjPiFp5D8eDmdZ3ncemD94anW/eGE+hYdQSGxJ79iBT6CebsaveEaVB4ngbCQ5xzwXmvs6sTDAD+MF2KzJZRDu7rAxgB6xs45Rute/n3ASj3NEZUaA4DhK1344d1H5wju2hZSqSdE8KTyWlg8J0sipeDhPAHD9tGlEUnk7tg4q7c38J5HPA27kOKldrasogda+X9Uk5ocOAaoyrsUrXCaAnnxSgHozw6ZNCVE28lXHlVpa1QHrRfDnPhOf7lGrlK36OyNCollWYyvWRB3KP9OT5WeV6l2fzOTMc9nptxOssMpgxyxVFwaeiXFVErxBxloMG4J+R2Z3CMq2I0LcYNJS+vuUYGs+KVveFxvTqAMg/K/MNoypsguAFTeWrgRuZTAf+4xt/hMQ+Y9IzRjD89A2KO54tfJCWori/maDxDK9SSeX0xOm7Ke3YohcGR8bPhEXHCo8QVDxf2vx5InAyBqp/kPenJ/4CPvXv65jyWPqf3hAEakTHtsfPSGCXGzoYg66JsPWZoyH/lBkfe050U8clezNBHD0fm5FyG8RwMY6/5Oxff52crbmWIVhrOPKTypDxmiw41jMtR+/lubYFnHCvDs8dLFnCMtJBSHnvrivEr/6sw7sEzz20Zvi+DJ9c0dW5METhk+2QPfF1TnuwHCC9xpsbetzHrvYHQZTFzsK5rVoQjNkGT6xRrdwGtg2D8ELEeJJ/h2rKNXEAQy7OYHT0LzyBWATHvkY+RGfYygPWIJCawDKmbEBDfnnp8drtB8Z6eV6tHPHlePQVh2byzEAwk7zGoGKOOH0y5MY7kzckCsa69MvyqmNc5532t86t7lYVeENMy1Mz4E/fPwbExqo7BUd/RE75ESnV/EkqPOF3hERGONiburRSgZ9zLEc83wesPOqFb3j+ucb/YShZWBxAUBoeaRFGxZwH1yvAAhsDlsx8N595/Z7iPMz2Or+8fDh8+PBxCZIFdrJ5AmWdkglGIx+gMRYNBY2MqPJOD6RVriEYwiqF0KL7TW+YdP35caVcBl2ijSwOEP/E3DQyaZTr5W92yzEiWIMR7WBuicbGWBzA2Iq1jCylg7GD1eB8iGvthPMCA2A9jgvUYj/aA8SKljONwD2locDx+z/oNRTdQw8G6AnbECtqlsSBDpWxuxueM58JTzs01HI7D3dZWpVN4J3zKFdX8ikwPQWOTvXXcyTjU4y+Z3wXdzPEhm5OdCL+c/y16bkcFdYrXHCePZWvQTNpyezx5NwZHXntVOubWmHkq78mCPfOwZQpJ4G+OSgQ9x1rjPfG3jW2pZNNrHuUkPTlexz73DIrMFyveBZ5kHhbwz/wmaCBgFPqE1sOdIZ769vDeZzU4Kh8cu5lF4VBQU8fg/BEMjlDMxrWOLUqD7pa1/zccoIVgMw/atPEMV5cZHA2OOjYk83RteTOoA28Wom3pmUYrmSdUa8kBHONlnBj31GCbcbruy8I++TvD4KjPjjS1aAhkeguYCZfcUJvwKWNEbX6ZPxj+jXhS1b4sJ0d8HQvS5ui+Xs96Tzi5Y98z7616Rzgugpfm+eR9qM9lWOc9irVXfWMng6O3lzWSGfSwjJfHOG3NPeOiXJuD8Rx+mcERO+kEURccyJwFhjffNG+iKHPxFVpc8Sbku+oG1c2dI5i6YZkpTL7rzKmurc46A7A3vx6y5I0K5Gv3AQZSURzGmYdO4BnfF4YSMKmw6K2jZ5T0EKJHGJxvIHY8UxWYgHMWOnnPhAbOqAKxJwzE17ZsD/LcKnHE2CH48vtCcC7zGPVwbyfGG++ozy7D690QodYGSyLDqb6rwYk0VHBZe8HLmb5cGQ/mznviZO441IjP8PvoAKToAbo6hUdOhgRuYDE4P/BMDyY+Xz1/Fm1130K61cVhHelUh6DAH0I0g/lee+F4oLGxjfa0q0hr2kYROg0G/rBG48H9B4pkMAWK7z58GAcR4r3biJDEYYO8l15dPkcjY4tF634QodW7IMUL14O+CDd2teJ9itRImPE3DgVE7cYK0sBWNw4PT2FAPIXxQCpkFEMeThgRKzph3FriMuLR2uKubsjw0E+0wXWcfoTx7QCzUSGZ4E/Zp9ijJSxwFv0W+ZB5z+fwu9JhHlhCWwbEYsODuK+Hs8afTFEw2h8/1+cmSoY2KTy7nnfvKDyZA09P5HXhNo0xa4Vbx+4ZHEEbuXlH5j2ZX1Z+F3zX3j3CRM+ILq1QPhsadaMyb5qTP/F83rPmaXd+n3lp4HZ3T6rybejZfnoyO8uDHs+XooUlV2OlrnXRyJgyowXc4ZhJDgSc8/qW8ciF75zXxQn2czgb+zDFfftrTJUrTTyK8hJrzfDqGXvZoMt4Uo3LmIvx2dHADJ2qGsd5DROaKrKzp6cEfHu4MNnTgku9FLgYI9ZWHYaajuOO0QLxcaSlCoeK5zGffD3DMct4votG4JxuMHd9t/DL+MnPGQdi7FhPhkPFlR5exhyyIdzjJXP7mfd0nMu09XgdL9bA3xV35+iu6lr62wAzgXtv7j367s1J951jW9ySgFEFUxBHMGoRhbcI1TWNNH1FLOxZDI7KxNsY1bRNrwqgxMZMmM0OBkdv/CqMshBbJLoxH78xlirUn9HgyO+LNVVkmNvMivBzCkYgbiamvO5AoMy4RqVj6uUKxkDiy11e8lx6npW5NeU9qffEeuq84r7wVFSG24PXbu7Je5rHMPyf34U8dvVgZQaSO1j14GFob0jcg0UYHAGzygA5j/+3tathtqw2jg8cWINNwDj//2+lKpVKFeWFKnuxDcY2LGaXqGempVaf0blvSV6C995zdaTRaKbnQ18BdHi/Muq88RdAkr9l3j10HEuGmHkfT9+MgODnsf+By4+wcfzH7759+nJcJPjqiy+expXeY9ZjbDL/+JPhsI/lSCP4+NePI/AY+zVeY88G3PzhFWH/xkdjk3ds7h7LlBA4pPOa3fvn2O+BPRmgH2U/GKdHIRjAcpy48XbMVOTJWbynozYVgzE1I4t33/xrvD/ofTGWbX04/huRw6gHx9+Of8s7S56OgAPBRwQbY4lV7OcYwdl49v6/fbROZ4Eux7KgNKQRcER22rCulon483eRsUud4ezvMwI6vifs6qQSfeOMiuMk63G9W3iwMpgn/cs2uflbZVZn7zLU3TBpBhzgM+aPnh9wnGwD6dZ+dc62OuNqhPk+xln3x3DcO4eSTqLWE6JZSzU84Nh4PTU8uXjCv1wuuY8uAw7PgKJUtFmOuuKH0viuAUckN6FvRoj3O6NU05Ebh7mTfX02eVKqdxd0X3Ru+CnJnzzQQpd7JcPBJgaXI9ESR7jn7Cf5lmO/AgbSRrruAo5pz0P2V68Cb3Upe/3kts3b6mS5s9Md/+azy8xRBv06juojuG2PcuX0bUF5GUX6BGqzfmnAsfwOLsHcMTHQRsZK23S99rI1wJmAE1zvgk71McjHdwk4iBH6LulJflaGRvqjY+hyvZasNk6uvOhJh4uuFuZo/e43Tv1Lgjd1dRzu6t/68fIPLyuUcbXP7yenFakRClsosRCihnKbCZmZskW0E9gp3EkJVYB8QBgEnQwTwaTv9f7UjYC2q/UQRPYRkVgMSn3T4ASn4hPrXkq3QNCVic5l1y8Vuk6I74REFfhEegdUpEMVjeXUqB/l6wGf+DPHnUZ3k71GOTqnyWlQQ9A5jdGnGkg1HB6QKg+68ULA4WP7HHmcNEHtyilVmVR5DVqhx9xlIk5IZi+gunkcr2+mfB9LnnDRYKayxozC2LwNYBy6/3qcEPXnr754+uq//+vp2zHr8dk4pvazcSP3i7EU6+3Pb8Yt5K9jiRNowYZuLK/CnRa43Rv7P0ATluvwGF6chAUcgZMXx8vWaVdc0pH6PI73rSMoo19YeoLAaDgJWEL105sPxu3inz39+nefPb0d78fxu+P4WiyLGtMwkWEMPozZDwQh74+ZDQRAOAI3Ao44rhfl84K/WAKB3peztF2aXQN1kjc3MFcdq2jLBhwyxBOh3JCeDNxJh/hc63yOfKmedvLvGENbuf5dKOfYueoDczOQi2ehUFd0xG8v//i8U6ocq3RsrjSvZJFmq50/vHFZeeL4/xyeKl6RTsfNe6xNYdzkSPYaqO15zvjNcZiB+L3jon12e3KxsRZwKH+pF3eOEHAh7RmDBd7XA+jJ3/RPMZRjPoPFCjg4k8oLTFGOgQiXWPEZbanjKNrMvoQ0BQkdLaRh/x1gvajWsdbxok+16T5aq6WoOkNGvjrWuDy67M5bkAvbgMEacJxsHni4xjItCjEmxnMknHSGknRo+xdZqUKKYVeszEKJE9eA92F/D+Ok43OnM2hXZzhOmNjR4TLkfevshz9TWZg+d8kvx77DPsU8rWP5D7vffsKxTT5rDBxbycsoW/bS0Txo/XIGHJmB2goVPZNJoui8N2P9thIfWotmgqNsOTklQiujA6HAfxVpdkrrA0Emb8yO+ssxR86s1gDyWQcQd4wOrpApkgXoHAoF/VmnrNVO726BFPGHmaNOGCk0Srfyhu2cQIJlW9rq5U7B1TCoUDtg3IJDKbqO04nXnXLcle0UTYFB+UEwc3lxniovT8BIxUo3fnessj5OK2dGkjShvjgyVpyGwE5mx0sYuC+KS6AUtCe9JUPpjOcVRUFP/H9m5SMHUPzP5Q2J1Qt4ctlD+htcMpNgTmCP2ZDRBpZlrdmr7PbbYVywH+P1P394+ubVV+NOj/98+vbly6ePR3240+PFWHKFJVPv4R4SVDu8dVT3wXDq38eMw3j40wgXsIQrXE1sXsdSJxCNmZcRoGDTOf4Q8nCmJgwusoOjII7o/REOyAgYfjX2abz/m39/+gCbw8eGc9QRJ1wNhwP3bLwp3Y3M9QhusKQKy6kQcLw3jsDF2ISxjFtlCz+wxybZE46OZ3fW2CTf6VDMsRC8XPKUTuPJaKms6tjjM+5doZE/yTrlk21oRl511Q2QflddPOnlPkOwElN0XDScSlrqfgawE98TCKcK8WMEhSGv+Q6cTgQcpE/7o/jQGcDumWZaV6Z8LRdzPPOZjjtcuMMrxxb2UZ+vsb+KWuhvCdiyuYk/7KfPJD+Ss3j5QcBBmz1nRqWTR1sgAYfKKcuf7I3LWuBCbZjNcdsDDrWDumSFti6cs6G2HHMEj7p8iCfuwQHv3ld61R7qOHf+BN9zJ1WXhOnYaDtdwEG+uE3TBMTJDitPZ5l9XXfNEq8AqsMm8mdikt3dA75Cd32mgHikPOtmOxzPjjLy/xRw3OFdKVUooY+Tzuh0s90dJuEZyjLxcyqjvGK7ihP4rAHHVW4Wbpx00+u9wwi3P6FX3LddNkzjhcR1YMp56W5c/LcJg4Yce1C+byiXDaouHCrPfnzu9psQxq2YBAE9rUiFgwxiFnoZp9ysymUcziw3BqxnN5zLEYh6ceKIAmw5Le7sdg7tFB45rowzQewPeDNBs9Yoel87I3YHLg6GaqBPCoL6PHuqwu2gdXKWXMhdWVrwC/lcXH6kAKowXf0dv7ScKqy36+B4ooXjz/54OR2feT59HfXKMe+AmLQTfG8BDbITm87zaN0pN/ichMXeCh8rN1oZYIgDDFCpE5yq4gw2ohG0k+sa4MyHruGUJ8wgDOf/b6/++PTlONnq66/+8PSPv3799GLU+/Ho928wwzGc/LdjY/mbcfvf258Q6Ix3PlwnFSEIYLAW7ePCPhy7O9pE8IKbwH/EvRqjne/HaVfjusGxEfzF00efffr08ae/H6dPvRgBTC4LAyiCLsxnTD3HBnD0I2Yyxp4NLKnC5YPvj6N0xywIM6A8RQp95G2z1NFO7uNZgJoiRY7kRb6CzytLrQ7iBUNnlmNJdFdmYklhqYK+GnHVPZWzE5Y4PrI/3SxGuMJwBiO5s5ZgeZsMQhwnSlwv8Rz7pgEHaSde0SldXNo/af9WgNGXVgPOzww41NFQPOkcgw4HvcUOW+6xPy/cnPYCKl4ilzKYxlqXzjEwT3qyMNsI/tVpjfpc7Sn5NXUDyxZHksFtw8n+aZ+DbiwLa2axopz7GvVyODlcemTrWMkL/OvLefmeZvOh80hwVCqmNDwb346XLmea+tPhPZdazoi5BmPKWx3hC9b7karkC2VA5U55q7LrZVWH8Vk3MF/1W5c7LvzRcdex0v7qc51dcd3md5Uvp/EOa/w31QWvR+Wts5F3WNrZw24FCPl552N09kDH1ulQDAl+iT4oZmi92j8tozZJ2+n4pmPlY5sJtS0E0CFfEwJN8HVpFzpegcjsQ73HFSjzpvHZimz8URAI5dNpxMpi6IDMOjK1mo1LX8I4VB0OypFd5HTllonNTuhRnyfDHwHHDfNCMeepB7tDoAozaQtoWo5EOCAFgBMEY7wWo12oOBOUsFY3EyOzjP823lQKuupzetxAdQbLedqBQgeeBNYJ0iJyzmtv9+JUxdAvR8+FkrxSsOuUulMiBzUFIqeD3/XOCZT3LOCmXUW7y4m/d5I/BRt+xjGtsSyjZjfiNvEm86388M/8rjxhxg9CROdLg3BILQIOvqP93ulHUL0EMZz94oODU069ZxDDAAR6i4ADy5JwNwd+ePP6h6e///nV0x+/+J+nr1/+4emf3/z16c1YgvXheP+DcUv4rwc/PqxZBmzWDtoi4E7DGZkgXEo4Lh3EDeS4rRq6N+KU8f6Lp08++3zs0RgX/P32k/EsgxcckZtOQPleWKIVesYZBR7xiNvWxxIqjEm9G8c61JhoQoQBh8vIVTbBsz1o9jGMdyzg0HHQ5REuRyd5ob6SHsUhp/muTsUJytAdjhIvTm3k8+usAY3b1PeQIw1WMqDVoAw1YdN4h0Nhgmojbqcz2i/9fOqbPncHQB1axSs1sKd6O7zo8PyEMzGuzW3wW8BRg7HZt0poHfEGeqdBS9Wh8sTMLPnnfFG5urOtxNSjXP2CgENpcsdzjotcPBlJhsDEXMqafxkEdQEHZYrjzSOP+c42hseA437moONH5zSyLS/PsqeAg2NCh891Qtui7+K4zzGmbnb0ORZ0suA4dYcfXRt8xvFwf6ULHO4xKn2V7j0dW5V5ra/Ta9UHH6u7gONU733AkfL7yH96RPMd1p/6TluzZCOBZCau1w+pZQxE9OK/WM40M1XRl2lG8dvtUqmtV+PLTcChykPhDoNdG92UwI3Yu6ka/FbgeVJiV4Ku3EYbusFpbOk9aPaAQxVEBVEDjuhLBVMgVS9r4ewHB/IELMpmN1oqeCr4+OwZOhUO5zG/P1LW09goIKCMAtgdwHrfXJg7Ok+0TyCuKXmt65GCkV7y18G6A5qTUf/+++/jSNcAjsrydc4T+XTX55Y/Y8mST62HfIYjV943xyBV2py3c8ARMw6YNYilRtk6eZPO+gqcMXuAi/1ic2YELeMFzFqMGY3X333z9N2Y8fj21Z+evvvLX8Zxu397ejNuOH/7U+7xiDrHTA2WSEWgNI6l/dfPIygZm8c/+mjcuTGWSb34Lf796OmD8R17LXK6BQFKaNIIehCUYB9I0hxzk7UkJw1ThFGxB2REgHU8bWaNB6GTtV3AQXnmHpfkd23GjyQESFi3VHcgHc8s4FA5dAN7kifV66QLWee1rv2REXQ564wig59O/+90Zy+/Aokdp1KQci09+J8G35efaF0IOOgerrAuS3S0qv52joP34WQHlAbUGUtyylHt8J44oY6VYh+PR0a9oT+NPesSImET7AI+nSsIp4kOdOlTMTln6SUBpPgSWlIb2322Dc41M/NKJx3zqbcVqHMcTg4K29UZ901eQDd0d0sYpm4n+KT+PPrT98PmSaCWMzUDI7aAAzWvew6Q6AA40BHFv/vehYIeQGvIcSVDb24WV54/j372ezlqqTPxv1GFy99JL10Ws569Dj7b7XTOzOwYlckAxybVtznzKHL4LH0DXYGru4Yrrf1vi1fK5063Ot6Tp9oH5Yd/5vfOn2KbLc9jRjETW/TxlJ4NI8NWlP1+MNZ8z/XR2zjx9U4eSWvgWtjJ4/zkJdE/5VNOSAy59U3jd4ZPmc8lUI8MUDeJinfUSboYyW8HSPoAABAOSURBVJo90UGYdAXVVzapgHXGWun0QWJtdxGy0+h8Og2cC0LnEFA4XEku4FkzKXdCwneoEP79ThEJsgS0TQlE8B20dlCiQ5GzPvw7Z9h7AFQ6A9TLMHY0Kf86xVIgveMdf/M2OoDvwMJ1Ae3iBCZsmu6AK86IIo8CyRcvrrc9ZIuXNupoXdKjwKn9vtzlUS9c5HM8n5muUrRw1WvmY/JiGP+Y8ajfdGYkrBIDniB6hALILmKWZxydC8v5duzPeDuOy8UyKZxq9XY8j4ADccrYc4GjazMjOZZWjf0f6mrk2ezliESegmtH84bhaBL/hShmYPRzbTbHqVexiTz+ylFr8AS/xoyuGsBxqpIak7vZsk6G6DRRXjWj6PI0+Qw6bB+azoZQZ6kjWs9zPmt/vLz2QTGz7OEsriLc1cG+qMMUY1R2AEcqf/vtd3FTPfoDOfj9f3w+q4qAo3GSYoxqVjw2GJfzRwdVcYHt6b9soLNh3TM9wrnrp+JUx3vHww6Lj/bhUcAhM/ds2/dPOg7GmEInoQkl5+RZ25cKEJVuyrAm8+7k7t0CDqvpFwQcuqQKtW0zGUO9ccDFxYmW4AF9dVuaDEugmXyyZVgJnXuA1I3tIzlxHWzLg5z6wXHnTrY7elQOPLtO+XH/is816Oxs7h3WdHrpfe1se8ePR/3SdxxXlF/OC8d+f5d6oeW0DrXN+q7jVBixJuA44dVJru5mHE/9VN54f+70+uKXgP7xQsy8SXLlvZcvxylVIqxuRE+DvDKoK+7phF0z99oOFfUyzVTKo/sblOD0cA4egvQDH0+zEKTDM9cnZd3aj+bPUbgqjpc7CUbLty3TsxuETmH4TBX9ZNAo4C5crvRudFR5tD1XnpPRPAGIK5zz2/nT0X1SBvJAefGccVAedUDryt8pJ2Y3YOAQcOh9AeQzljzBJkVQbiKtAX3H96gjplP3KVVfWkA6sQvjmgvKX1s5pYMngQPen/XHZvDMUEewUcfT5l6M1NEAHN68jNmQ0dd5p9b48Q0CCe4FC0aMY3XHaVNYZ/2rsTwrL50b/41/k3+YuVnZx9jIXTMaGXTkPpDgDfkZYIdN7uv29qilZkYAiM0VB7OO8COCF+jPCjjIt86gc3yv48ZZjhWUO/+vhiDv39D2nuOEkAatv3sv5TwhVbN9yYBkZ+R/IuhfQqp0UiY6p3OVmy7RdMMQOOLeFbz3pz++ipmrH354/fTpZ588ff7576Zz2AUcJ+eFPHdaVP99zFzXlXc+lrhPBlny3AuwMtCOqQzQtS2lKXRGZh4c41QnOUbIvENWMYMYcisOrbYz8XjLzJUMh+3imDOLylmE1K3QOeiTrWqgLNFp12x2fK6kRMpLswas+JX0SWYAMmZLTaf8xYf6E4yMOuiYJWFzPKivnNWMlRuS5NRZmkLffbaJpMFZqpnRTWY62yzt//jj67h3SMeXQXCMK/0Hi9TXJXfFHWvnTi6pwC43ZN0mX54hkAyC+2OOYW4LXe7OdpZytyciHZ9cN+98GBWN/LwwZopM8bqrh/x0XGSfu747Hij9i9dR6pgkUdmdfdAsjnxWf45lqXez7QXeG0smJlkA43J0h99K30IJD6XR3T24nrwYHybWASMQcChjT86YD26eYrggb1euLB0driyhG1J+77OE2PuxT+fNcgKzR0csjGg6YjqT4n3wgMN/n8BtAYbzyMud3rvLiGpfLsZL2n8XhTw5n16HK033O8t0AHORjYbeu3HA+xwLVbATHXftnX571GfPvDlwdorviuttc4Olysv2WXTUlwPq7MdJzpkxV1pPY44ZjhOAKk1xGk0FCzMYEAMZm7Exxcq4AoASWdJ0XvYz7LlhMr3WCDiEjrGFfDkadaMxstt5qlbuoIiNdTg+GC3geRzTK/hSNiZ0ZgQw85QvNFnvZFC3QBKBw3YvxSF/kYdQsK0Md0667mOvNC7w3TfoK0adsMEdUZdj/33ibuGf0sWyWsdcygTeFmY7vjFovMOvky7c4RUzoqj3H3//Pi6PhM58+um/P304LpAkHV+9+ubC3iM2lPF1nHI+nL47DqsNwTugFTNvyufT2PvzzgZqe53urt/TKUcdCOpxSeKSzd7Yd3T52N7NpIa+oRLRMToPnsxTW9rxRvUmbIEFSyrHs88IsBo5Jt7xN+0Tbafitf+uv+XMWGLKSaba55al4J0owK28yyNnZ13OdIwdj2c7jQx3Y5k2NZc5kf6tr1yijnFslitp+/ys73f+UQQkSyTm+Jx8nhAfylE5pXc+xHNnyhRfOz7nGF/3g534eMG2CDavdy7p+96ujzX7qUHcc30a1tVhggccav87X+Fu5Q7HR+X/OTQ+pwz7QH0LfdWA4zIYFVSkQK89EvFNsgD4rssDMvsSXWiXXZLYXGm91qpJmm0pUGUwt8Fl1FoER1toM3ylDFR0ULxfHfC7sOhA+Pt3gqaDfxLOCZTFQ32Ha5vdhHTTY3d0OP2d4VchU+FQ3jmod4JGkMd7yOy48HYK0YHdieY7MOveuQNS0sr3SNs8IjFEaS3horJ0fWA/pzwXoDrAKJi7fPJ7O5YzCVjaBIUNTZRMM5z2ojf2EcSxdal7uWegyuISifh/mPq6kK1mHVgb6Obxl2q4FTiho2m8spW4ARb/h9OfKgqhUSKP5/iVkFHnsZxh0lTH72INdThBFVgwjxt3cyAAGJcARq5sZumyq6DmLU6GkUzj5EOUr7Wzxb8IOCqgaGc4NOMkijzbjfr22aEehPNY4O7vzvCqDqmDdDLIKHOaQncsVH3qcMHlWbFBf9PM2JTBKqzl9H4X5YPK2BMuAWSgW4kqsu2rr/96Yd8JzxzTwhZgoDyDKHRedK9knNjnbSFDziw5Zy4dT/iuj6P3X7HKs8t7nRlwbO+Lo+kM2pzCkPn806WR8f1RrBIJiEoeivOfJz4tR71LKCnWLn1N/AjfwGRF5Sz4hhlQuXfD5XY6MjtTMyjDXq1EivmvYi8DJ3SPd3ucbBurn7YQGOp8m0usarZQaCJeuY50YzafHTLG+o4GHPSBZvSBgrYnlvLEWI978FRWg+8yLlM3xLZl1XlAB+v0OpTOLiBwO3zCnEu9kuSe/WnkCG0+SpD4uEbfS8bDxtksJH/fxs2Cyvgt4GYlxrT/vY1wSVjfOTundWx4Xpg536hgVWucvC1NuLQmCcW2jw15Wz8UbKqsBz7x/VHAwWNh58tiOD3g2BShRDYAoaS3m+KeizzItAoWXFjvjIsKTfS7Njpp9kyZqM7fbhSzc89p6yweK/ByBdJIdQKXBG2TxwAJ9MEa0enrCbSW/WkHWerx37v+TtoiQ7BmiB4pCvnN7F83hlrHKeBgGRpfPWXq5Jx3/W4d+BpfN1xd37ytjnfoI8tpf0k7QdVpUedQ5fEkV5ucBmioIuZMQB6Zmct+Zj5fAg4sN1pGvwKO0rs4zaoAlrOWlIPY1FvGBks5IuCIC/RSQiMAArjL7by8uTfkq1lbHo5lOXX8nK4B7vaItGacsDX/ysgE/eXk83OWSacybvQQJ0x1KE66qn4o/1GmCzhOBnTyEPXx9vbKhLU6gqVnhz8t37WnctrpKqs9yS9/PwUcXj/LU6a7ekOma9wzyx0cTKkUsdyxtTYcCv9z1PA/tfSgjhbu8Pmrr+8v/nuk653tIT/5ruPrCe84TtxfhO/EPuVf6EbnjDSy4Jin7y65qOi43g9dMadUMUrlST/TEZtjX0pysg1xGAT+T9rCZzznhn+QpFlUp0O7vPRn14uLbagYsVMd5ddJL1ZAkUK5ZIBByNSexM/aI9jSSp6Xvc3N7UZZc2SvykNnJ7xvJ5nrePBO71awTTkgLb9kBQTrWP9mgPUcee9kLJMBqw7FDdXRyT8LOFxX9Lvq3x1GnGTs9H5goPlepzHqMPaUGOrGlHLp/qOXVVrvaHuOjD0qs9VfCZ07rAu8KBv53pdf7vdwqAJn7nI54WqY9bdLB2WtbxiUmgp2ofQBxXc6mPFbWbZuSoiDHoCPaDLK5gk1NB5xl8d4nEs0rkLiTmUHXgoUzlRVPvatA/2TMHCfCoUnpjBBa/VD+eXLc+7A4pGiufFwg6TC7CBxEsZHxrUDmzslRXkH6buxUHA/Acg0McxilEy4/KrTQ5ngEoJ3AZpOXlROOl52xnobzyAoexIzhGLoaodDdRMoLjMcyCCXPr2HS/sga7XmergOmcWsrJXa0jnjAfWK/zLjiY3guqafjgwd/tWPyfVtWLj0iafhJLDWsXqj5K9iurIcBVtPni5uGioyI1dk7V7AzGxHqbyt2P2EaEMwjuNN+VOiN72Ra8c7Z2LKyU3AMUcxnCsZqwM9pE1xwek7yZzrNNrDHhlwJt/Zs8n7+FVwWZ6F44fqFWnbZTuDEQYYmyBQWmv9Gu95Efh/+vLVny+vXBzUplJi/ing0FfeJeDAe5zlCPsz5EqDDmLzCaO7/vszx8vU7SXvMX4WwHW2R+UZn0GnJoUi0YA0RRwAkXuq5vqECCxyxnTjN6SlTqJLnbpo1cRudSA3PbE9Hpfx3AIOhrjJgc2+B4Zr8JLe7wXDi8boax0wEBASzvi+D+5kq3ZHS6LraHDngffHfYBeB658PMnKHV7cyVKHa17e7ZI6jC5PFctsPH+OfJ/K6KwZ2+J4PvI9/Hfl+XODK8qo8pefTzi/+lI4J1hOmpSWXxJwPNe/8vEhbZ1fcSdbd2O468G66uGuvtuAYzIWulgKnhI1yQ+F1qnCjSGxzEL+Ih7YDar+3A0GaVABeGhANNAJcjPQ4KzHbCeAOh2aDlx2cF09YT0KaCflXhgs4bsVjiNzI1ecQDON3vjMZ7ps4QQWnVC7oGnTd4BCHjtgM9I+ZUsfgcwJxDv+kT6dKbjjuYNvp2SqiJ1MOagxQ8b3NOBwWk787wCqe9bpwgZKlT2e/rU6GlhGVN/z6DrKayrv5LucohJ71ecmz3Tcla459qO27f6b7Hi2EHq1KM9AJINE4oIurVqObQY28Qd9rU5lnVEq3scxt6gPt5nncpjaP1H7vZdhWjTuiQnwhZnNNVuXwYr8FQn6rhoYlkweLyxQH+dkiIKPDwKOdJYKp8Shpx4Wq3PpmswAnwyQymKn5yq72gbqSx6k0Tw5SKo7rrt72zmgrsuqh/p+sLcGhne9sKzOcLiuXXQvIpVrRh51dYkr7wPbZL1e/8mJQTmv//8ScHR0Ob98j9XaR5CMBE/dhQWdvFOEPJnLrDBTCRkX/sX7JQ+TF+PhtpzOfO+dzmXbdBbB+Zuav/+R10yOvB3LKUkz6sKJc3hvm2GqrOgcp0MgEPSjq81mddctpVX9kpPsqIw/chRZ9qQXGy85qPLQ9bSzhU7DI+xQmrS/d31R+/6cPp/km3qk9Z3sq2KLJxVKbGczXB7FB46Np7FMOq7JGPWDYEvDOkB/YtZ3rSBwf2prv6K15/LrVC7HKMzlwz/H7w6fH/Hojnc6bqwnfIKyXf8L4D0XK+tGt7QAAAAASUVORK5CYII="/>
          <p:cNvSpPr>
            <a:spLocks noChangeAspect="1" noChangeArrowheads="1"/>
          </p:cNvSpPr>
          <p:nvPr/>
        </p:nvSpPr>
        <p:spPr bwMode="auto">
          <a:xfrm>
            <a:off x="155575" y="-1874838"/>
            <a:ext cx="4562475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39" name="Slide Number Placeholder 2">
            <a:extLst>
              <a:ext uri="{FF2B5EF4-FFF2-40B4-BE49-F238E27FC236}">
                <a16:creationId xmlns:a16="http://schemas.microsoft.com/office/drawing/2014/main" id="{810848B0-B36C-09A5-F702-284EF1059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720" y="6597955"/>
            <a:ext cx="2743200" cy="184666"/>
          </a:xfrm>
        </p:spPr>
        <p:txBody>
          <a:bodyPr/>
          <a:lstStyle/>
          <a:p>
            <a:fld id="{529A013B-BC91-46CD-BFBD-E08E470173C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89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nhaltsplatzhalter 7"/>
          <p:cNvPicPr>
            <a:picLocks noChangeAspect="1"/>
          </p:cNvPicPr>
          <p:nvPr/>
        </p:nvPicPr>
        <p:blipFill rotWithShape="1">
          <a:blip r:embed="rId3"/>
          <a:srcRect l="11692" r="9071" b="23518"/>
          <a:stretch/>
        </p:blipFill>
        <p:spPr>
          <a:xfrm>
            <a:off x="7205360" y="855239"/>
            <a:ext cx="2334298" cy="1631036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04800" y="960698"/>
            <a:ext cx="6717480" cy="55013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sz="2000" dirty="0" smtClean="0">
              <a:latin typeface="+mn-lt"/>
            </a:endParaRPr>
          </a:p>
          <a:p>
            <a:pPr marL="0" indent="0">
              <a:buNone/>
            </a:pPr>
            <a:r>
              <a:rPr lang="en-AU" sz="2000" dirty="0" smtClean="0">
                <a:latin typeface="+mn-lt"/>
              </a:rPr>
              <a:t>Scaling up the number of qubits requires additional technology and precision</a:t>
            </a:r>
          </a:p>
          <a:p>
            <a:pPr marL="0" indent="0">
              <a:buNone/>
            </a:pPr>
            <a:endParaRPr lang="en-AU" sz="2000" dirty="0" smtClean="0">
              <a:latin typeface="+mn-lt"/>
            </a:endParaRPr>
          </a:p>
          <a:p>
            <a:r>
              <a:rPr lang="en-AU" sz="2000" dirty="0" smtClean="0">
                <a:latin typeface="+mn-lt"/>
              </a:rPr>
              <a:t>Air bridges allow crossing of lines</a:t>
            </a:r>
          </a:p>
          <a:p>
            <a:pPr marL="0" indent="0">
              <a:buNone/>
            </a:pPr>
            <a:endParaRPr lang="en-AU" sz="2000" dirty="0" smtClean="0">
              <a:latin typeface="+mn-lt"/>
            </a:endParaRPr>
          </a:p>
          <a:p>
            <a:pPr marL="0" indent="0">
              <a:buNone/>
            </a:pPr>
            <a:endParaRPr lang="en-AU" sz="2000" dirty="0" smtClean="0">
              <a:latin typeface="+mn-lt"/>
            </a:endParaRPr>
          </a:p>
          <a:p>
            <a:pPr marL="0" indent="0">
              <a:buNone/>
            </a:pPr>
            <a:endParaRPr lang="en-AU" sz="2000" dirty="0" smtClean="0">
              <a:latin typeface="+mn-lt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758A-BCA1-4127-8AE0-357E63FD9404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+mn-lt"/>
              </a:rPr>
              <a:t>Scaling up to 100 qubits</a:t>
            </a:r>
            <a:endParaRPr lang="en-AU" dirty="0">
              <a:latin typeface="+mn-lt"/>
            </a:endParaRPr>
          </a:p>
        </p:txBody>
      </p:sp>
      <p:pic>
        <p:nvPicPr>
          <p:cNvPr id="6" name="Picture 82">
            <a:extLst>
              <a:ext uri="{FF2B5EF4-FFF2-40B4-BE49-F238E27FC236}">
                <a16:creationId xmlns:a16="http://schemas.microsoft.com/office/drawing/2014/main" id="{F071AEBA-0080-EC51-AFC0-D8E5C93B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0" r="9936"/>
          <a:stretch/>
        </p:blipFill>
        <p:spPr bwMode="auto">
          <a:xfrm>
            <a:off x="9661858" y="837271"/>
            <a:ext cx="2391950" cy="1649004"/>
          </a:xfrm>
          <a:prstGeom prst="rect">
            <a:avLst/>
          </a:prstGeom>
        </p:spPr>
      </p:pic>
      <p:sp>
        <p:nvSpPr>
          <p:cNvPr id="7" name="AutoShape 2" descr="data:image/png;base64,iVBORw0KGgoAAAANSUhEUgAAAxwAAAE9CAYAAACBaGSyAAAgAElEQVR4Xuy9Z69uyXUmVueedHNOnYM6sMkmKVIaYuSBv9jC+Bf4i/+VYcAw5stAhjEyjJEx8syIM5YVKMmSKGay2VEd2DncvjmedL2eFarWXnvV3vtcNinJ9tu8PO+7Q4WVU1Wt/PjHP72/srJS7t+/X/DBd3z29vYGv+2ef5YfcB9rg1opBw60NvFIuxffyttY+ry9HZ/HbAbXaH4HDhzIx5vM34/Z3kN7+Gcw8n3jOp7DP//caFz6vsE3wsbg6/GRwSJe82OK44s4svu+DevXvzuFA08HDGsiG4PNKuGffhS5Tt+FpOoH72L+2TjsoalxZPD3cMxp1HC/Qv0KbfN4QRNK+0bjPXr1ODlAkzNc23t2fy/MN2tvKZwnuYXGsOLGjmcNrsAHTTSl1djmgHaozfsONzZ2T9cZnNCG4XVyzDM3p2hiig8yeC4d0xS/LJlLNq45HjQYGr6ibPL3szFYnwdUdjHNhwcTMlwyncobGZ1EPdGTb5W/VJ/09Ea8nsm9rT2ZmclVzHlX9ZPJHLQDGGLOe4EnDBcRJ0LT4BOSA8Qw3P4IikMoEJXjhXpR+mds0fsiV0YCzzUx0CHgNe2vjVEe3o1zQKvoR+UqXrNHBvOiZw6siKwDHGL7oDfWVeBXmv/q6mqV22gPc/Dwinxl4+/RJPMcYKHzMnyafuzRlI0JY+7JgDk9zNB073sdY/1WelU4+r48D3q6rjQJ8CsdRlqSect9o0MgzMOLn/A4NGpRHolj9LQ9pYvxnh+jEmQFNXAdeSLiAbDqzd/aN3nq3/X4Zco3fldY+HdHNANc4aLy7WAe3kZg9oeyk3lEuW7caLLE//Vt+vFldBifrfJG7Uaj4d6cM57o9cPXjZcdTXl5mMmrOEZpp8mRAQ2BoTu05ccV+5mS8QP5peNmHaQNGs1W28jNkfH2k5/8LOophUVzQOIAMsQtZYgMKZmxsISo8Yw33O0dQ5pnMgAlGze/H5AyRTgi5FOQDQR1ShiKoAFRuM4yAbmkHT/vHoHP4Se2sfR5gwYbuPqBMW4fGN+RibK2We8H+LDB7Cbk34vKJ87bCL+90xyOAzpA/8wcDUbasTlmAsI7HBnvTDH0FH9kShDjyNozh6NHDxl/4Zq190UZ4RHXWbs9YzTDKagE7LqUPj1ssrF4A8X3t4Qeerz5ILCbeicL/lR+9fwRABYdDptrbC+ba4aTjNZTXk4c+IyuezQYnzWHwxS0GXbVuSYjeY+cEsiEtbW1wet1fKp8B8Z0GQeg7pcWjIg8z7+jwyEmKPdZlbG228cpDAF5refgwMdinWXBMDMegpEykksa8MrgbeOzd9gw1kCByd/94GkJD97HRBwhDmDiOo2yLTNuvXPAtCwIGeE7PmfzxaPmqBpscc87YdzYAiOtdhocQ4ZpCGwupXM/biUoCRpVCmst4Vlv+yyVOZkuXoLHaMRP0QmPheBi9lfUT4I3QVx6z133hqygWwJb7Eor7C3oEnmhxwNTz9XxJHRg7RmsR3LUdZhbiA5/PEf9PTRyhAQdH3uZZWP3vNydp3M4RrQVX5pxThDE2CM527NdPA153rXgQ32v53B4wsyMpkjgc0Sb3c+YZEqB7c8wcW7BhALcj8ORZSUGwA1OzZwyjvcf1OEYMa0TmBnuZoWFY/ipZ+0eq1yvVBy3cf+U7TIfzSvYOSaoAsVFGOaYvo5JIyENxmJciNE1FAdRufVo2Y9XYqkqNThwJcYBX3KwyOCf4WtKgGRwqm10HA6xi6LJ2SJQHq9eef2qHI4aTU6c9f3w9X7p2T8f8TqlRL1smpJtS+Xa3BynDIZKrcG4YeUzoeTG2B9y8xxtxrkJ7wwDN9kzkbYWyZBkbvZedTiU3yzK6R2OFu0HjTfHA9k6z+0WqJB5NLlksuEfvcPBbD001jwOfNZ1Cu4el8hyLP1Ew8K/l8kwwB9yyAeI6jsdh4MtMXWE5mgpijgbQ+Q3GzfPmxmncYc5HNZXtxIiAskZ1f5dyx4NHmcClWBJL9vQ04ceV9bmr8vh8Hibk2E2tkzOGn9VmdWRI4aVii9tdNQmoKnVCR7nGG/PjhK0D3lnjFINtAcamaJDT1seP0v5b0wnX4DDwVUKlMENGdQpXdaDBa77LIbHZW/uVU9otrPqGpRUeUR4hPQIJwOkMcVSorRBRwHpGSkymh9Pz3iIAtDai4qyMgd9WYqETKBmBDZpPDjFmvU7ZSBliM5w0es/E1xTTLH0XnQ4BsxpwTyNzFnp1RzzT8EwY4yxA1xFWzINiUpWo8OZbeaM9BRrNNIyo20KblPz8oJyCofcPqI8rqxkP3SQ0azNw2enluK/Jw88jo12ezSYyQ+TDVkWc2mflc+V73pOhu/f81mUJxF2U7Ijw6GXj3O0M6cceSzeUA/WF0dGJwz5Kfz26L/3TlQ8++HfOTpjh0ONUOsnRhe9bEbf+GfZjji2WvqqFVCGE0TwfPba02rFlWY4Km72keGwMaLc2HuK7bqU4zJaY+h+DkjufqbDx/JRDSt1BjiimpRRx24j3O13LNuJ+jbq4Ywu5+h9TFPNlUR73pZI26fJWIbDZFNmU0TnqMtDLttkcPLOimWQTJ74sqUoB/m3ynXja9ZS6uTPwabKJdfGHO97+dorD07lncvMZXye6cg4/pqVSGSW4caCwdye43/j78aTjUojz/KzA67OGWn0nseFvhLnsBQnmQ6xOUzJU9++f96CKJVenIOe4bxeAy2Fkn/f/9L5eFnreSVm3Lyuq3S0H4djTuZNEV/v3VnDil60Z/J1DxZxa8wZFUwGVLtmTG0awOpw/biiUIpGQ5zDUmU7RRy+j0yBLFHwPSUThUiGm56wypjuV+Fw8JhCSdUcDRkjCOy4gc4rbn0Sp3/bc5nD4eE1JcSX4H3qGd92hn9TXJV2zTjpGJW9NjIlYgI3cziiAukJ0Ox6hF1UtH5O+5Efc8rUlFaPx3xfBqeBUJ8JDEQcZGOfo4cpo8vG7+GTztk7Ul4xJjQR389kXKYkMibqKadIw1M6Yykv+TUcsb2RbKYHTKbDsF9bW2dDdHd3t+oRtMEGVnA4EA00+8ei3iN59w/kcEQDJVP6kSZ7vz1tWbsZX2a46zkcBif+6wxxfz0LqHiZHeVb7H/MT/tzOAbtWQDM8Um0Myxabsauh+eUTLTnkDmKBhn/VieiVtSwvhpm3Xv4mJN73mmZe9acDOvL8JPJgAEfmIGra1J6csXbKFG21mDIF+BwrLoKCE9jNq9/jA6H0UjMpnkai/K5m3lLHA57tmWBKXer63Qiz2X2wJTcrvdchg9jfSCHY8poWDQIeihTZFPvzhkaURD02gIgPROZAJtKM/soQk/gTTkcU8q4N86InAzmPZgYEy1xOJbiaz/PZYaGrRfIBM+KX/AJYyDxAZYquyWwbgzGajWdmncqJC3bcTg6Ds+cIJ8yNOeM0DlcZIppP/DLnBATQFwKkBSfeuUa++op3jZOWUwr/aZVXt0pT8F5DgdTBkGcw5T8icq3Z2jHSSzpwyuXKPSZeidKZ+rzrmNDHfcd5PAcXWX352A8JYf9+PfTd4a3bS0blHlh4Whb2JzB0OS44WB9fX2wjszGxvToZIRuc8FNGk9keInXRrJY13BM0aD1wWthOeOhmQ0zPHXhtw6Gx49SHG90xPZ9BL22r3PpzcPTWHRq5vDba9Ng53nAOzYZbccItq0BsFKOTIdDrlSjsvLKiBPrBeNlvBON60yG8vNujWejCVcLxk6qZKZ8xgDv4reVq3l6GjhnOrqBMwacKd6ibPK0lhmr5nBE+vVQiTDz7/T4KaN5xqmO1bc/ZXxa32acGtwaTw4V0CBLa2VY2pmHeZxfVDaezjNcR7VXLQJvzAfS8tbFnLwYwUQm3GMxvh5xH+kmo6kR9buAlOcxT0f7sUliudp+dcSKZTgygooCzf8edjQkuzmDaySgXb3m3ATmxrTEIIjzSAnQWUd+THHsGcVk8/fXvBGzpFykD/fxoisvMKyfniLJ5jVlfN2HYnTMDkHLyx41YpPBIoeX0MsUrvi9jsHv4RcdzCgwh33YguMho+f4qi3lQmFQ0sTiwcmPVq4Qx9OLaPTGjetLeCIzjD1e5tqw/ucyHJFmlgqrrH//buTruXnPzcffz2ATFeRce5OaYeJmxhuR7nM4ON4aDrb9QpQ24b0MllO8mfUf5ch+5x/huVQnZP34DEfP4YiqG/1brTyM1tWwmFxo4sEdDoa7WAUDmSiSYLgYvQc7hlFwOJrUcTNSHM85HBXvOq5M9vaMmCgrejpjKR3I3DTCoPa558NM9kc+RRs2rtzhYLOch9TaiyNsjtzI6KRH665HtSXPXsMdKc3Kqbh3cMa1KYfDSh+9YetxkUXmp3jW+hvNNmRKsja8tcZ4NjoGvMMLRkO26c4gqLHQ4aj40fbRJ89X+2K4Af5u7PaMx60Nzd7zMPfDHtCe3hjhPhj7PtvEC515LI2GmTYDbKLDYZkrPDZ6Vucc4ejnFHkza4PbTnDck689veplw1Idjr45qJHY63O7oNV5RofDDzAO1gsAD3sTFJU4Z3ZpiO164Tal+CNBeuB7Aq2T63iQPSSM5qTI9f1mQjxjahubza2n1KfmOzRimfUqKU8p9FgOMEeMnql7xAzi98svRREsdzji/HvKJ6M/g68Z61Ex2f3s3cE12RZGxy3iogd/GS8EMARjEolwDgfjBbCogmC8pbTnHdvFZGQkyYB4XFNGYKQ3U8pxLna9B6+Mbs3h6MmByAtLhdWckFzCk368GU8OYdZswSleMVhHvs7mJc94x7LH+e063omlC9HYioZHxP9AMUejoKN8puWKjG8JzI2G5mc6fCJrO6NbuzZFR37R+Bwus3nbNazpGMgdLY+q8sOtx+jJhpEOcvhohptgLDOqBzAw3EGBBx9FE8NpGz366eF8WsYNt/fu4cPTgafpxXTh5jr3Do+XnRVkDvJslujVYUvYqYzHNjAOm8OR9WtyOcscRRqOuI92T+Qp3Pft9ujBr5+xNrxN5Nv1cgrT9ztiWfuzQUylWVtjktKH4oslXmJgVtgIoQ/o1GyxON+qjyB7HDKsfcOF8Y63Y7x88A6HWUS1/K1DXF3Y0/NsLIfsSeNlsQIYB6Ftcx7kpt5FO+pg++xY1MExWDHHE/G+tbdU/1YZF/SF4WQk11yHUzo/6s25eYwyHD2m9NeXGjBLn4tt9/ryAmBKGExNegqwUWBEr9sYIs6rp1ynlPVSg7JHUL35VwKAHFBhMZpXYqTMKnLwVCcDOIcLD4eBwg/RwZ5iNHxGIRzxPEf8bRwMmdnMgSa2azd9nEl77WP78U8bHVl7+xUgPX6dor14z//2GY45fMzxWZzLFI0t6Ss+k80jRhmn+GwK1nNyYk6wLpWjPRrOFGw1cNxLoyib4/nI90vGvAQPS9rpzT8zXub0hJVU+fl4mZCOh2ML6rzTA5wdIHmzRuVV+EiEdci3vqTKtxmjz7hX8eMdDo742vqx/UFpicPhjYwMZlO44+d1xy4vr3E9WzD8RcihjLaXtMvjewCHQ/TzqFe+MAWbOf01wqQFhdwCXHsmg+0cJdSAhG4hbHLNZyLm5ISHK69XEiKd7Hqp/Jt0xrSf2FYsvWEcaHlaNq+eQ1DfcXMZBeo0qDPraE1AI8te8JicHJl0OFzbGa3F+WWwn5ODfvhL+Kgng6dk837e8Xy1VG9MOhxG+HGh2H4AM8dsvftzAI0GQWbMiAAaRowHBnnwaqNg4jcRydeMjYdDtoC9xzQ94opCaqDI+OaUyBlCrmds98bUE2DD6y2K5JnNH4/laSHrK9JK9rzN2yIaUzRhfWR9ZTDIaTU6HIN4S+i+3fN4HDNYE4P37+8K9mYEfjbPJYJpjqd6zG/8POVwDNZwJI7pXN+epuP8Iy9m9O/bz+bh25iah6/RHvcjfLVU4U7x7xJB6+G+1JHxfaaZsDapSmuzBmeSPYsybyl+43P70QkZPGVoI2uRu9li/13vucgrrtYShSRqG2mFn9e6epE1UlJV4YZEpQK76g62fVsEtDdG5ndh+lFkRhwZPT8g8NRIRMRMgEVMrQO+j4GOy4jaWqkxHE2TRIM41rozwHW+jFP9nfFyj396NN4zxDLaqdHhgUOnVKcgiNlGwZngq5WuaFkW8OzLfx1OTZf3FuUO+I/xoXZFCJhV2CkdYF5VX3mGiXaH/h4tunUcYXOyjMOUjI9yNsNdzQIZ39AYuLyMSdjzRE63LNNsTt4Z0O/GP9M6s4XpjGKtzSjbLWtgMMbzMXPsMwo2NBtHzUa48QmaGtPXA285cNBoLR5iOcCpp4HWqce20KPf2t/ZlIMHZ34MYKNn6MzpH4x14PwlOt14PHVQ3fOZdK79u+f84Z1tSmqH+3M4oqCw35mh0BMeIp9yIy3ea/Q6jjbPGWtZH9n4e2M3xjU5HnGdtZ/VqWVw8NeEcXDA0n5I65d7dooIPSPPEevUKHZD7ewvN2Jh/CURiuhw+H4jvZpAifjQ3E+VKO2EYIyj7Umf0c48nWBB4i/vcBiveKXV47k5GnxQ3PAp5rkN+KBNpu9NKc8H7WgKd95+rLZL0lGmuJfQRJRzxnO9eWZO+FJx4cczJZN7cFwiAzLnPsrupc5lxj8y/3EJnLW5BXaKi6q1IT82zKUu0hUkpNPGMyxvduV+hUHicNTDw+uE+wxRYaCpYPvN2+2q8Rlpocqz6k/pF7deLnUKAJKgVCIup3A752xHuTOnjzM5vIR3lzgtjcbHLcb3a1mVK+uuBheLs5Z9ttYyPo88nNEt3hMnL1+z43VVNs8p/PXuoc/+ehahZcPdFP79oZLcpjkcjk5Nf87BwsuCKTpYJJ8Cz+7sbBNPy2GenibTDEpmTKtz6A96RFtmyw2chyUE654Z4agRVFWbJsfn+MfDpvdsj4Zk2mrQB4dKBdxktmtSBzjBvNTOyHBjdWYrP/3pS1WCCgMNB76U2IzQeziLisHa9USUveuBbOOLCtoDPGsjQ6b3wrKyhIyJIpHaHOLcpxgrG8t+r2UGSoanHoFEgSTPjaO+GS0YXMzhmOPRqTamDJm5djPms77maPj+oDYMc290T6KXu547vbTfhyghL6yrHBIkDddnKOTjfP38IpzG9N83giINTMFtNAYYgTzkYfu/bP94P0bzlggz3+8cfezn/lJhb3wyFzyI44xzW4KTDO5+TnMGY0Z/U7JxisaW9lvpPNEhvb57xpHnL85wWOYhOytCo7TdORv9anQaxr9sTyqNNnwowetgWd9E+zTbxk2fZxiyk67t2qS984CpuAiy0NJ4d7he+WrERXSYha+wJsRF4k2+u6zIEv7IaGLJewxPhblJDjZqJ9Z2DnDn8Dnor+1jPBqGwF4MSe7LmFRhXWFO90a7nCl8LJLd3X60EXjN/PBcvUBwtBZtm8izg9/BsIunzLOWMtpP4Oh1H/eL54W408XOrN+UXpv2V6Pe3m1sN447eZ2g889kUoyuR3jZO5XWdI4G6t3dHaKbFgSs83IU4LMH2S5KA3rQ90ZsrXPNNGlzGvTw4CzYanB2MBXOHh+aV4ce5JLPMGURahEVw1CU0DUjmpsd8KyOKXvPj8E5AGPHxOF5BJsOn2a6vI7vi3I45owBD4j9GJqeiL3D4SXOlMNh4/IKjA0eB0iPwtif72epwzFl1GXGjR9jBpspY2BqvFOOTyROPOuNwFjXGyW87Vg1l5WoaUBlBm9s7ocOYv9TMI5MKHK3sUvmcLRaikYNU87SSOO5PrDtbmpAqwIY4MwJdd+mfyZV/CZ4VMHGd03ZqBSaPNQrFxASVP6n5HDsF18GsznZZbzyoA6Hp79It6nsUpxmNO7HnNHgfq9FmPnfc/Kj19d+8DAlA6yd7T1Yyn2n2sbRM2ozhw9lsquazTS9wkpxEH3CWo/Qr46j4iY6O83Wbjp9wtBn4xD/tJtqOLpxDOjAnJoO8GP5c+bcenqfojEPV68vxjQ8hFEq+whONtcpGu3JIuGhPJAz1GXSekrXbFm3LXF745iCSaOVYT8ZrOJ8Y7vjfsScRh/2ru+vHvimNOPHPw23Me/Ek6OjXJnTzZkds0SeRodgBAPvyAwnWHcUm8Lb4syHNmLzGCwA73QwiT/IAXO8tHyP6TK0NZCvtqZF38vKgONQsjFkDgfeyzMN48lN0Y7npfjmfmmO4QGHo69YGgNMCYmlhG+CoSeQvODwbS4xqqcM0CVjX/q+CYPBnAPxLmE8fkajPixUFgxyyhgwARUdAC+wpnalqIrOIkQuipLBBjZA/UBAugngnsFpsM0qXeezfFWoWPkSP4t/WlePpuKOWDGNPKcopQvvPEiZ0zyt9re0NFhmO48MGbPtDz/fX474zOHwfUzxRM+AjtFQr1Qyw2ROEPXwP2XAd8cWHKd5/HoHsr8eY05xLmC7YUYqBDRtPnNGXDSADJcW2Iy8bfyDv5ky5P6Ul6qBsmQyEzwwB/Me/fX4akl72bvxvcEaDh6EsrZF8FwZQZVxKl8z/jM+Xj2wFs5tcg6HklfX4agplya7OasAKRadFLrexZE6I7aVrkWxfYZjCRxtTp4ehzKpyd2e/OqRT6TdOJ6lhsf0PATgzd4ca8SMh2zMrW2R+W1dRstiMV6gm9zZGn7OEXYZPLw+jfCN/GFjYt2sZOvb9JF5098ej/ZsdSKtDUwjZM3mcBD7X+Jw+Db9954M9/g1Yzf2E2E/oomew+GIwxKePCZ21oUHbaeqJfRp1OXX70TnoNJWI7IBSQz6UYdD2pD1Qp6gUz2kjqUFO03Wm1zP6CbOTXDBwJGeXQaE16T4tSN+9KZ4mOf0XfCNjck926OtOZrL+GflZz/7Ob2Xl1JZmc1iw0PZaur5jFgjMceBDoAYCHJKCMVxxGiib3dKGEZjII7PiHc5nLSFGYcjEmlrfyy+osAa0pammScWGsU5zsHGl1Qxkzkla84Ij0l1ONMYiHvA1ZqinHE4jJEyOunhf6nDMabHaYcjMnVOm+M64YiPkXAIdN2Df4anSHc9hTCCoylC5f9qFHmh5QRQl76Dw5kJGusbY5vLirH4dPDIcBzv9/g3FfRhgDZv+zs1/njPO8LZ+xlurI25OXqF1WAiGzkwjr2ymIl8Z3PK4DoHryl5G+c1JVN7MPYwtL7gcNgyTqMf2YU62wZVDA+uqw9ZAx/dNhr0W+UyySXveDwMs6PDSHqdr9GuOUJqfuC+GJmy4FbsBO1Q1wFE+Ga6JzOost18ol73WsPaeBAcZbjzMmeJHrTnG73111Z0+VFWzvNtPx8/74pQqCgYYC6abO36d9MIvOKo8psaa0yr2sigYsI5GHimF+ibD1xp46o7e2t5eP4mC0LJjcmNqBMGjoAZ7kqTngczWpuTj5VmbfjuBaH+9hm7lcPWbdwMRzau24J964cDMt6ADgPk5wKurN+Ke32HbRaFpT3D+HPjrjh37wgO7JyvvMLBDyvTFRkvZut1evzXw0vst/dcj2+XXI96vdoS4Du1IRi2cDhsAEsExZQCzdqZMxaWAGlKKE6NObvnrw12DgDBJMxqDMsE1WFmfsYY3j2XKU8/30GSYAEg/NijYeDH1pt3r4Z2Du/ZvH2Gg+N6zNNCSoN7CxwOhi0LBI1yAZa9cMMCOAnORAQ0mhxnODJ6tazLlAKdV9I9hyOLcw2NaxtT1kdUGpnQWgKeKb54IF6DMgjJ44zvjYdi/9k8hkbDkGtEv8ypqiEkeuNp7bQT0Xsw9LDpyYIoU2JbkU8HRmenY6PiVJb6d0wph3YifKdgNydHltDXAFvBed3P+zbObQgDs8vVYa0Oh0XxLKChBt4q13236Db368ppzOHAAvK22w0Eh4ywwiiUUHHGI5BepIUom8lSqtOWtSPi2WQOR3zX43yKhlmZTzjzHudGD3NrKpbiaj/01aeNX97hyOm6IWvfDocZ+jroKL2zwInhoZY/gewY5xXjUi5l163tBXzC290GGyQ6S2hulFVQg29g+2jAgtmikX2lfd/uUMT05e4U7VobvwqHA+MfBH4S+ddSZ3IgqKkP44EpcyM6HAZH75AIHP9/h8NAbzKBKd0Bt2Y4MuESBYn3NpcYJtFA8oOJ/WXCNL6fMddIuGfENiM5PQstqeVjhaRt7tfwGSiziXF5eJgiqUhcIJyYATqR6iWKxOM+zpHxUgWlAaK1OoCNRflqlGgssHicpuhdanAZbNu+91g70YOvRSazQLDMVcaf7TjSUywejkN+kJIqj4NoOJigk+05xyVBnq4zI7DHW0twu4T35mDva85r+tiijcofUZFZtsvoeUqGGB79OHrPz401yp0oM/YHy/7Bf5mSnpJP2bjT+TrnKsJgwE2JYeFxvdTRMNiP+kro1Lcf1w9EGWTP+jKGKSPa7sUMh8hf4RsvE/G91UHDBR5Gv/d0u2q87+ulkeXg3wh5BPEUdzUaLSIPcjabs8Q+PN0MMxwqKQbyYopHMc+sxDQ6HNUwmnDOPY7n+NHmtmSdSOTfjOe8rGZMqQyec2AqzbgMh8ErzgE7BuLaiA+dMzGS1a4UxcaIOdtCbu+4ZLrRz8vTZ4S1H9cSPoXDUQ3kqFcTHGf8azg0mdeTCUZjS3Ge0b3nc4deQbPaEKP+NVMxRwORdjKHo9GJQLfyg66TkasqIxQBYx4Adzb6GfClwwHeq7ajo605+9S3F+mhZ0NUWlc4ZrC3Z/Yr8/3zS/XqoC8BV/2M+MNKqgaAdD+8Ml6i/AeEoCmwubaniD4y6RyDx76WAO3X7XDYnKZKS6IRFBnwQQiqh4fsuu8/M3iXtMUGAZjSRaQzfDy4QQ1BgNNojcp5hUga/UbmQmSyCZAhU/QMn7l55u8tczgyg2kk0DqKZIkxEYWZ501/rzf3KTr1J5JzvFZ3xYl9DmQGPciRPYtSdzKKD8LDD/KOVwZL5IT0MXQ4PNETa6wAACAASURBVOymHI4M9lmfqYwNzusAd15W63fPT1HG9IzKnlzt0cwUX0TZNfVsj/aMN/Bu5nAgW4FnvOMQf4/SpG6hma+Lx2GAcJpXKJPyq3A4kOEYwmT/DkfUw3FTDy8P5gyVTC4wZc/wYzRSM2NqSpf7PuK78l5NL3FWYIo2lBNrSZXNaWRks/PgM92tjxY0C5kwhYWH6RfqcKhBykaqljln8tiuTcmJKYO253AYHpjHgnPl+7RMSWYDZrQySz8mn2QAg6qQij/6YuVpPlMzCQN6Zz8OB8s0/POBnER2yqVfr8Ph5W3UJyMZrXCc4t0pvZbxigRGhB/2yMHt57M8xSqkAM/9OBxjRTFWrjaBrHRgudLuDHZ8Ob0yZ6DWebjJe+NuwNyhBxNNc8yTIWLp/HNBLbLTC9lM4MY+es/0iHXKefD4nzJM0OccfAysVl5VD8+hkoTsXc1N1KhkjxTGfTfFJEvSgyCpSlSe0wDKKOrlDZwpBo7jsvEI7ERA9XapmiLvyHvDdj21CU+awZQZqJ4mpvCU0aunzSp43Faklf8VU1BYjGMXXOj12dv1KoNLj8bseht7XqZmbfZ4cooPpt5dQvee96YMgil54ec/le43xcnGS2IwjpRUEgTKaCjykS3I9HSZ8YLxTpRLS2Vj7Be/7+22chsz0izTwO2ynIeEGQYb8GxmLA3wS+9zWRX98+VSU8ZaT8b03uGSGo9EZ1wDrru6la2XOxEnNo+MLww3to7O3l1alhrXEmSy0Aw6wMjIrI1RZHp1bhUlmI/PCsT1TokVkGZ7e3KT4Y1J1ux0cxwwNlsvMwS+tgZn1WXIPE5zPIZAFhNgQypw7J37no0S57LKtDHF4cM5tUz8eC2c9BnbauNmp8nWI7govB9TlFex7K7KX3dqOODoz7no8rraDVMyEbCI62iYL4Q5rFaah5zpOctUjsCgz8s7bpMe0CqPq/YibTugVHmu1zytH0DAk3V+ngWpdKD0Fmkr07dRdvL6E+eA29AqTBIGqXo6bKE8p/MNrtyfVl9M0cdAlroH6xwc3lhMv/TSy2ImhdDOaNIBwbGj/SiUBD77qsleysx+XiZEU4PBG0sVm5aQb6P1MNmvw+GNkKoQHMyjIveKxcM2MyAiLjzxx76mDC2vnOcMq962wjIWF1EaydJxBkKcgFb/GBne08tY4dqhkcHwVD1k82jbezcv1AS0GfC+ba/gM3ptZKL9U39i8Mn89ssPHvbCo0lUzgm8jNEH9KljmKrTznDs6aUKw9YZ45aTVuq8VR5zznJUoHUmlWksytiH7BAe1kLjOn8/44mMxzLBiWtzhkLvvUiX9tuXPfSU6xx9cHmPlRd2wOSjdOjnQRyOKBd7dOf5wcuyDAaZHJmbbw+WuF4dDjWS+HA/f4bGQofDqMhkl80d7eHffhyOJuOGNDlElfaY7EPBkqIaOmArHzhprUR5Z7J9GIJQGtaNOyrtd+xYL59Aq3MOh8mjKKMqTlmAOxvCORz2Lp6ddDi0jenwQYBu4nDw3HQ3qiVrVDzvZzZPlW8xc/4FOBwGE+ZdXdsztiv253AIjgbcVHWRORyVphKng3k7ue5LgL1MA990bRIdSD1OgIY153RyWxOBE3ap9L7HV9PzUhoZy3rGY2RVrZmOofPIOHcgrPLO6d/mFIk94W2uTF/0dkaL44IMH+ldG1Dg5ymHw8YQdXwmhyM8hT50rZnydeSN2E7vt3cUFzscGJCPqE4ZQz0TYr/vLFVQk+16wnVG4AjACRGzoIyTmYxE9GYu13vCzN7qMq17N+thP3DtGT/TI8/vxl2qhtvkNw077FOiC/EzImY85RXYzACbUvaavd+XrNMYYjfDTzRaMwNdsTua1xQ+ezjPBFUGKy/cfD/Z9/6Yl2O9R7u1nEXsjabYHGgtq2Ey00ddfVnWmNXMkczHmdGyH+dS+WG8mQnUTLFlzzUXto011lrHWRjsjHZHfbkXhvaD/GLDIsiVKK/MQIyG4hT9+XEsnX+GuwxrGU+ITeLmFIIwuHt3RxfLapRQorRDK173wMtldie6aEaAGd3StRp44QAym0/GT03+qDTQOdQqgCToYoZ1vbVgl6pZjiVDe7C+QGWo9cXw12ipWaW2bWbUI35ORj9ZVQPGJLaBo9LocOAZi24r7VZDv+rUoV4YGJM6caP3anQmMIvj9tZ3pb/MoHXRXIMJd1uNbwuSCKUZ3hg2eLemfSR+boZ75TX9EnnSSqp6dGU91fZE0LJRHmWIdOGIjemwBb943PoeMiv4HbMJNo4YhBnhXuHidVFPDvg1P3yi+QRv2eF30Uqo9CCapnZl4/WyasoYljKttmhcUCxwaus3G4YHjkft1SolFAdUsodMB0MfDoPiwR8wyXSpwTqefwgoevyb09GFgTqFAzoNwM/g0nh1GNCMePO/ZZtuceCmbKRK5yr7Gr4YKJWPHijD0ZA0NVS5h459pKFnFPWU4mDyThlNGc/cR0xxOYfD2oxKezQb7a/2pQ9kY116zffRE+B+fAZDzGkkTCuzTEfEjREi3qZg6J+Nygj34HBUolaDs82tt7WsMXaL2ni4NTjL2o9o8A/wlhgm3pGQd9s2iMO5ssqqw7UxRMMhMlGmFAROw7UjfeWRM3pmHPs2ev3G8fV4xeM/490Mv3OcPRgzhCmznMB0sEuZRl1Z0YGGxVqApkvPcstocmr+nn6mFM3cfOL9/ThvzJsDimqwmOLxTIDXuXr6HiJ2MNRcIe5DoajBPycLInymaGaK/nvt9JQZlPM20RBLDhh29JejpFplVXXL1MGAPYfDwXh1dY2HZuaCyVsvc3o01JMbFaYdh2PQXsfhMH6dkwHCeGOHw4zTOh9zOLTznmHiHWHLGFTjPRjsI4fDwdHmiLIx9NWns+Z0ehnF/G1brovdI+Ym85wYevjmI+eDOTnetBIqPzcen9LHANcKJzNGo7wbnGSOslJ9eQA3NWRt1OLvSflOHSMbcwIXf7o4YIrnB4ELnktzfMxoNadBxtQ2dJEhiZNpH/smcKVx83ia+7tU/laSVvh6WrY+YoaJ30meF6dIjXWjLf1rPO8NWD/G7DyRVJ8a3fBf57AAXmpbNVkNOdNslEoXIwFgNDu0d3w2CK9EXR51S6RHxmJyDtpARgY+Hg9Nx7agpGr0rruQORx+Tj2d+4/a4YhI6QFgqRGw1OGo7U1kLryuGDBrYvDOEVdvXn1DNhPCIhyiYJgzGqeMm4xB53DADoFFJh/Q4cj6wOzA7mi/KX8T50mZiTomModxhmMM2xqbGsAwwmcprVWh7oTYfuA5ENSJQz3FG9HIzcZchWWIqPh+e7QTBfFAafmxQkCqYGU3z9+bcThGyl878XNZ6nDU8Wn/D4oHtLOfd1MFF2TK0jn8f93hiHiHMbVzX8qNxAiDcdkCBhVeTlBbELjRuJY56oVaLCt7eTPnSpkWjAOc4aGOs4vEenkb+YWlNBvDOgj3hw07r8DV4BRbVASntDf0Sgb+UxNZ3AePmN+3CekDajg1veaMK76n0XeNtMrb1CJv+KCSrBrJcm+XPDtEam183FPtTsZRS2bMSBzoxiY1zOFA6doBe0aRJca1RZ9lMJY1cM3JMzpWKRES2NkZDVj4z1F0GrN3PAwmdpCjOQxswqsjO8CxujY8rlWHUAU9z9lHbrExAGSfRq85e2tyqKJJsyFq5JudIhk24GBIA4YfxYwGtjBdeQ7/j83ezYnha6aLnfyxQ3StLn9wGK+RUcWHBvp0ob23kQRVleh0+pbNaRTsZRhrZTN6CScel4Zjo2fQoemDqo91PqyL0L+tQ1EnzXSUURnzm4P7wH5THmD7yeGEaVhtKmuv0oKbM7/l+NzIguGu/QoVWOuwYySzEeWazccDRLZPFvha5qv+VTnS05dT+sXGZzBiuEdE6E1rP3sm08neboq4yNoYnMPhB5R9j8iwZ+Lg43PRw8PvLK3WBNJwT+4p5e8nPDX+3tjjO145zMHDANojgiXvexjOEY1vb8rBiEQQx+EFcQ+HKf7dRYZTAJbIuGFmwitTLQLpOks9J0oUnlPoNg7qz59cnjkcbcjjrEvsL4OTKKjhRAW+cq0FZJpoy+h16tqcs1ijHSok5hzUjNEryBLei/zp6Rrf9xul93MdCClVHj3+X8Yvw40spubq2zP+7y6CdE7KHF0sG+f4qQzOPf7LTA+vSD0+K7/rRc//GW19EfPLZMx+5JfHW/aeV3xbZFVxf2pQT5USCE+Oy/HkfQVQtTYaX0uEHGyta5QS47kaFd7YEcHU/fjIu83Z2pnSG97hEPiYJWlIHgSu+WKlj2o8tvllxoDxNu61kmnbbhjzul92diSq7qPCdbIqBmuAQY0xKVkReDc9gYWvLcNhDocfs6xjgAMjJSdmKKtfxoBm2PFk5f/EAVFZjPv01bIe0TaINkBPTnm44Bl2BhyOoXN24TQ0F1MN0UYLg138OEPXsjCMd2dcmt0TywSrbDAdxHOXhd88FwODo0GmGx4zLWLXZ2o7bGiPexnoJuoD2+9G34fn6h1TbUvmAmepncXk5YvnY+lHaZm+7RldKz49f9mYvfnOdKZtGN6jg2GgMFyzk8AOnsgFzuiARnQoPCbMuTohY/1iY8HqEG5fHU3axonfZfyx3VN7l1d4fq18ymaO/s2mqe3Rs7BQLBNoZZ4cCNE+0c8a/eb+td8KJ+dg2jX/N8rYzB7B87bOh1ESnJKBLk/68zLG8OLL6RhO/uC/bKCRYPzvSsgTA6sA1YeNuWKNoBe+0RnpAccDZU5pRWGTzVXpvnerez0Ktn03oMjdj8KeMlL9eDLY2TWfrp2CcSVqN7H7bk975VmwBT8hwlCjCIgYVq+/qS0vKGwuc/P3NGL9QFC0sU+t4di/w5ExHTM6z3K4I9YUPtJ2HEPPvTsUKn2B6JV3FERTNNpTEJGOp2ipN4eBkPon4HAMFFgnCvTL8HeP1iNsow3bhPnQ+BnwkQ7M4zrDi8f3g8wlyt1MJ/R0idcHUzTp26wOh3TcvPzO4KNBb+MdzbsdJlMPZ6uRfOdURF4adAt7JozDj31K0Ud55psZORxMEK4ns72cHBnxZzyXyIxUddysv10ynFC2hOCKtCF/WQ9zP+qECPK0FLJljSQeZO82HWDGJbdZ5SZ9ZcfD9MQwMi50jn5sutoPN4H37Og4ecAMSYYMG+aSJWET0DmNHtbRFohwMyhX3GEHNC0JMxJkVPB4jOlaFt5fNziiLe984jsbl9yMmNXqZ+k8W6lPoyfVq24HoTpGwCds/2tgFI0lurfyRp2IzKN+gHc20JWw1duzMfZ8a2lbs2j6fgxUeb5gmOMl205dga5gbf0bf9m4KrxkxB7HdU2LToZn7WW4OgqMC9C7ihK8B+cHTkwmOww2tpC6tmnz5WmY06EOcNuSMaXDHj0ajmwdBxwOs5llc4u1sraGw0qFF3DAKdO7o/WGzAafKTkUcd+yfwpjI3HnwFY9ZveUnrwsrGs8HX2t/PSnL0V56fqXW0uVVpx0TxHF57zS9MCy71PGcKa0BkaOm6x/1m/v5/s0YEwpw8HzStBzc2hEO2bZbH6RQCIsevcF72OUTvVhBB1hH99BVMCu7d3fRk/iXKiGMCdDZImlEjUqwBESiswgfexwYinDDO8iIcd3bO6IEvi1HpbhaLjrOSPDNgdGW/Dcx5k4U5b9k8t7OPA0EBfrZbTeo0GP+4wOvEKd4p1IkzbXLAuwhP7m+orb4vroR4r/hRdjvz2YRFm2VNZMzasnG5e8M8XDsfbA2ovG0EDWJRPKxrd03gvBv6/HenIyU5h2zTscmG/MGvTw2nvWGwzGq2y4coyxGcw21kw+1vGqIdcDQjbWnn4azMPWLWBEMGY0XjKgK79TVyL3LQZe7Xd1ItjAgpNBN/Cdt+WlH4hs4x8bvyRb4YhwXEVL2Rge6EdLzaqWMWNR9U6cH8s6zV5U2b0yPlncy01ggfWNAIXHh8NbxRDTawx7XsnBaMOzEgXXxdC6BWxP1vZwJvKTR8NGfCvjEsOO5Zg5HOrgsFNG/5F247EgA+J1l9FQMzQxxqCndYtfC2kZPDw8keHwbTFZqF5m/DgHmOmfsTlUolhjh2eHuq16ePx0hX0HSDYPu82wpxettE2uC+wyHcqw5fG5ksM2hNqrXw/Yw1e8PqmHzPHF9s7qCHOpZi3THNtOTLOG88pnNC+lYYauPjNEu9KA2hS1JNTbpDp4hifgrpmvFd05D3yD/rHI/wA5F3A64HDg2jqdH7S5uSmQDnaLwWTOjvSwm9PfU/CP8tvakvJGscOYbn/yk58pT/d812E3SwZlgjoSpQEmGlLNaG19ZYqyZ4BF4PrnqoALOyMorTmDWZEWPMUpj94EQkS4738JvLJ2mmByKWMWEuYEjtEf57rI2FDhbc+uUb207GmPqJYqX0o4grcO7GGBHpTVTtnbuVvu0+4xOBxmZ2eLlBNdM0VE18E9EHSr6xtldW2zHKDTfIlTygoxyeqBdT5ka5f6WV0DQ6myB1ECMYj+QHgakbp1ACLFBQZMN1YK4byTBv8GI++Dyf0WFfCaITKop02ha9N/4nD0DKiMxseCkVsIl6vLW507cQB8mYgfu7zew7WNY453MiMo5R0V2Fl7s7SuStwmPEnLzrnNBJ2V1dhe4X7+HidREPq2esLY82MmkM0YiY5Z9mw2dsPXg/bfbdPdmMN3b469tu16r93IB5nsn257rOjt+a3dYYnUUocj8kWjOzV2xWoU/nH/b7CxOXk8e4dPJJHL2moHLF1MdrnSmQhDP75mL6g8GCyUbg7HEG/NOeK2zfDXLyu6mQWaQgYD2eAdyOltcSwwRhgDu3TOyf3dHXY8dnDmCQx2OBx4Bg4I/RO/Q4tK0B5sMN1+lte9iMCXTAmvn7DZyrqF5iTodUs4q46Rs0iaXKsZHq2Bl5KVodzjmn+nD3me7lwORqpuOMDaiP0WEeBiJMp4xZHCX5oHdAqv6ZCAGYNVFmTIfUxTLCahGNXJssxYrqGki5eRe1mpBqkgyTIjGpSryHNGvxmwWo7l0MtjsOi8S9JJskBsY/eRaD6jR98TGpJHeDQ8bFmno6NrWknn2+AmmTCZg920YmlW3QpYc9p8H0CQ6xcOCY+lcpU41kx/+AMYCm1Vnc2OQWjHGds8Fb4t2S/pT/Br82Ybg9EjD3CmiTMJbSxWzmeAxJOwWQxwQhEGQbUDvJ0ijfEaDhsuzwFOllvIDf7bIf7CWGCcm0PNa1jJwYDDBpCske2Efxvra2QzrTOgN8iWwjU4HXBIBB+V8Xh01dms1xscGib0mzeSbOIOP+wwaDtR12fXjV/NhuL3keFYopys/1mjApNUYzFTOmawGfIZKA7RFcEOcEv6lHZUQCjgzECMgHWwVCIUJPCp1Z5dOwhoZNYINDP4esZo7F9gYWMYzsHPa2l7jGAFsBHJJAwhyDUdK4oDgnCHxkRETMp+5T4po627Ze/urXL72tVy5/r1skXf792+Q44IFgDSTjJ3bzMvrhIDbJFSu3r1ajl48CAzx31inI1Dh8vBw0fK4ePHyyH6t3nkWFk7dKKssCMCliLmWiGHBKlC+gcVZ/ICfTQ4yFWbz56F/hT/sVQvo1vbVUpwZv+GWPGw9rhpzNPGlMF2mcOhAmJEZyLOWrvicMgCSVxvCyLn+MXamOPxTIBMGetZe3N8aob6nCwR4e4VkceNMxz08sgQUfmTyYRBS0E4+3txLoJ3ecLk1YM6HH68XojH8WZjyGRHpQF3cw7fJnOWPJfBJTpLv7zDMV63Z31s78le/zbWbEeiDC49h87zRIW/2jBGEpHnra26ANeULxsRRhdmeMHAE4MjKumMVhnvwUzs4SWbU52Pt+YYwQRTOBo0HHEmtuk7HAhyJrZ3mMf4+s4O/9vd3i7bOzLD+5Td2KZnuA3OdkgGhI01PNFsY5LXa+IMqNOBIBRHqMKnwhALf804crLPzE6PH3kORqd0CWcGEd49OEnOkORMOZlmNWsw4G02WYV/IRtgytIP3hpWszfsHPA/0kTIVqhzhT5YF5ltwYZsM7wYc2wgU3CtnkmBMfPCIzX0pVwKzhDzieFby5Kriehggq8tA4w1G+YQ0Dxd1mBAD6L0ZY4KV96uVcvBrBqADWf94P09jIPwBShBx8DpvG/nMNBzfDghPcPOGfpWXuR2tCkxbJtObNsMqIaFE8Z0pE4rxujK1GQcapDDDlObcGVFztxBto19GdaBtqZTnUXFK24DZqveyGRYN+5ipxm4B62oLuVqF7U75CweOAroFrbP0PaI+lTAKLTv7V7BcftUfjYosXzgqXG2EbQDxwN0vLpKAVe6AbsJtI9VHOvkaIjTQbbUxiZ/R4YD/9Y2NsrG5gY/Y7vtxUU4PVnIo6+KzThQgwsT+tEir7Fdk29VHzhblGESS6qioPUyo2fwLlFaXnlmhsyUcePvRYHtGSfINyGFCafBP2/tNpDzy4MmPXD9Tjy9PjwBoqFoXPj35uCeza13LRtPF0esP1zkCIKHHIwDiGptbZU7N66Vqx9/XG5e+bzc37pZdu/eKRvEJGsgbmKGNfq3A+VEAunosWPsde/e3Spb21tlkxjjIDEClNm1m7fLFv0Fk29Rnzv03uGjp8uJcxfKyQsPlQ1yQFbWKT24dlAUCQS2Mq1hIWMa73CYwLHn+vQq0TT5zDsckU7ktwo9J9yX0N+QD2RB2Bhf4lS0T9vjWy3xgfEV+83wn9VTZjQ3JZhyOOyHMsfPZkY1MMKpduW/yCdzY+zh3Xr39JHDX57M+HNqtn5ckd+m5BDey8rYMthM9u9u4l0v/JnSXSDIHu3JhZHiCB3Pyfy5+208DOnKTx7ubISg5KdQRE/xgXaXOhzWR48/bI7Zpgg2/tE9NgoHgB44HHzH7fATaSLqL7mvRo7OLcJgSLfO0tcbEday9oKLb6RciuTzHjsU90g23y43rl0r1y5fLbdu3iw3r98o9+5SMIkMra2te/QoORm8ZoFz3GzEQ9RZm6zDDiAYpSYV/sLhYMOdHAmc2s5zgpEuhnKkO4ap0iLfwxjVAJO5Y2csfMECaZSRwDgUfmzrC6QEhaEhNraEqJCJ1wiyqDZZf2JGJ0t9xp/LmNgY9SnefUgbFT5Sg9XkUUU/W8XcHkqoYJhvHtws2/co4086VH1Ofhq19rXIgl+DnhUj35wQ3rAAjYktSjY+StE0q850BV0rp3ozLPCd7q+jcoAj3BIw9UE3dhJ03LWkB2pHdT6wvENOpnpB2j+Mf4BInQJQQXUgTS5zzovHBOcPEGK+VDxxl/J/dQE7piBZslamJrt94YbOSx0NeVYtcsgBzQLUE93pFoxu9qfIkeaP0RDTv+BZUC3ylR0lvQcW5RnAOWbcEd3SO7LQvskYphvFhzgoYjcwTRmfA8a1M5GzFQcYA3hGhUa1ZakNXgBOtI0W1zeo8oOcq00K0m4cOUosRY4E7CE8Q/y1isoQ+o15bKrzsUGOBrIbm4cPlXWys/g7XZOF5rKxwFhXilPtP1XPuIVjvgzRHh/ZxgPHu7U4sOXN4dDbXYcjUxhTSmROwXjl+U/Z4ajCbcoZUckyZYAY0RqaBs5MKP9a2k6Ea2bkmHBjBlBBvAKlDsFMgmONMht7pJSukZNx+dP3yr2bV8t9UkgHiSEh2EDLq0TwB9ZJEUDIEdfepfuHDhHRE1OAYRHJgKLg+lcoD2p3m8JsuI5/21sUSUNhNmVCblF6f291gxyP8+XI6fPl+PmHy9qR42WFmIcFKBjWwgWVUZqTEGs8W4pc5U/Ak/wcOpJDC8Jk17CMo7ITCw+JSlQZV5uL7Y6diaERKxMaC4XocLTn5P3WTxZl7xm3BsZ43xvoc8a8wWHKgB6Ks/YrE4CpUQ0bxjtyDoe5EB322HM4WPC7djM5lApiVTC9eWU8HOVhZuz79zKHw8bn17qIATSmM6YjHaefV++7n0sOr7Fhm8GmRy9t/n2oiUFq/NgcbO9UyILOjdT59LxjdBFlZRyfd1a68pGNORmPx0s1DNWIYFyoocSzoN9s2GiU2a9VazvsNPniISNrZxtee/q0jkE67GZQ2GAgmXufAj/Xr1wqH73/Tnnv7bfLJZLrt2/dKlt37rJcRVQV8gTtwoBjh4MGs8pGEww+2DyUhcZXNh4ogrwqBlY1/gmPJ0+cLJcuXeI2UCaLTUXYWSB4bFHmBO9DPyD4JIvGKYpL3/mEd9IJ61R6CwNse2ebYQ8dIb6dyD70haCWyTCuZdfMB96HwbhNpbz3MWfYsOzTiKUoDoca8TAaWYCb0SjZE+1GkSNGsJmJcLpsnQgMVLQv9CZ9sFPHcoXGARgy3LSsmMaxtkolxJgv6cEdPsSSJ8RjhE7l+enaGZT22LoGpi3Qk9IicCUzkY/UMWCOuq4DC4ihY5kmcUvnxpkEKblh2KPgS50dtCKbBXj6lUoF06XoH2ax4U2Mf7wnc5SyNstx4DnJwsgCf2SLRGZhGquanTHfwO4BKIajZryjcZ0v/+FBwh3guQA22LL4vpZzc6YCI+HhwEmSv6o95R3FF9ZsYI76CBnxJGMU3kzlhKdd0JOWdaEtLj10NAlHGFlAyeiJbsGY4DwAnttE95KZILqn74AXaAW/4SyAV7aJB7bhMCnRgq63qb3VzYPUzqFykOyqzSOHgRC6doQcFHI8kOWg+3AwDsLJOEROCjkdqCjBP/DZxtqGOqGNXsyJjjKxyhq3r47Qg8jAzHY3GqxtmWFcqTN8UVLtOhy+wTlBOKe4fdcPYqj05hCv9wDZez9TlibyU2WkwB8Ifde4V5T7mWf27NJr6D6bt+jx3DARI163x8NCQVT3koBcuXOvXHnvrfLpe++Uvds3ysG1FSJgYh5NM0J8sULRBU2cBiSGYU+bmAzMBCaTaBj2LxcKtt1PWGCa/CDm5nUSPwAAIABJREFUhB9+5/ZtFn5bxNx36N/akRPl8Ikz7HgcP3+BnQ9O77LssagCj0SiKS517/cXx71Yh9mYB8KBwzwj0tgP3uLLpgzturQ1Ztr2nsDHjCUfVRgali2bEhk9peEe3pUmlrwz63ho9MuPPxp7Gd9H4zY6EGLUjPW/T7+P4J44/5kBOiVHphyZJbyYGfZT/bES10gsGwIadvKGpn3Prg1pTH5Fh6PRe38kEU5Tst7DKDOIs3HCMOl/WubOyhwjPVmGI/Znv30GImbxMkdqyuGYU6xoz5dUMa0Gh4MjsKqoPT8YjiEjM1q22u26Do7ati0xu3iE0evqwc34hNy/S07Fx2++WX7x+ivl0w/fK1skz3coYw3DZZ0MUxj3YJstNRptrHuovxIzTBwMOA70E6U5XE6jC8uZFlD+oWvokM2+e/ce0zEMMUSixAaRsqVq2dE1WbAu2Qqet65z4QXGdG2Nxnjv3j2BE8apBv0OMi9mldIIV2HAUvusZ5TMODvO1hJDjf/Asan8ZeFdjIPrnDBVifpWfsPYGQLS2Ro7YKKD2MGAHoNOVOOTNy+BPlLDWp5zdK/PIVOC4BvuY45rWMNIBilnHrg91mgsF2DcNvqV0UgpmDhfptvlGZmpLTj2vMJOk9EJPQfcoFRacKu6SWL9JkEEZ4xXcUSh4+Fw8BoDdoBwXdZWML0qXDhrg//M+NYtXaX8TbILRjcYNPOC6qTqGAAM7BTJR8rQBPbyAVy8TFEZQg/swFkGXcAR0VLrqkcd3XBQlNrgoCjwjplbVgw0x+kP4W18zFHha1raxtdR+q3rVfFbgmTNGcV3jAMOuDiaMgmMiR1m2E/sIIouwKyBn82DGzCeuIwR8965v0V8QM7F0ZNl9eBhqgQ5SGVUcDgOUqCXnA36t64Ox9GjR8Xx2DzEdpn1aTiZ0v0Ksop3g3jUQ3bdYCO/hzzknxk8byVVRlxRuWZCmwGp6aTYsDeU8skxyAev+T6mjBb/kjlU8fne+54Jp6LCViqVKVTnKyamqjqp+pCJbZtpYyCB3SDtmRiIHo5GpPbXhIzB0Rss9kymoBuOJZ2LWt5tWvC9UrbLnU8/Ke+99kq5e+XTcpy86oPEJMwCHK2QSIkpHYPxFikwtHmc1mRYjaHtdMIKBdFJpOY5wkJtafpQdQGtC7nHU4DHvk1RCrS3u4XFiuSAQAAeOlaOnbtYTlx8mLIfZ8o6MRunWCB8Kc2IVD72c8d/TUQJlaCPgXEggFESkpR+5pD5ulkn9ZSnPAUYm2l/kA3htigGyYRkxkxdlK/jkj9NyDUaaA7HQJmoYO8ZYyPeVBhMCR17J+Oj+F6lpwFsRUBHOeLH6O+ldMoYbh/Rw0OZMZQFEkHzwtV+x3nE56wdf30Et4m+PU/28Oz78N+9wxH7jPPr3fewNIXn5WvEQ2zHcOWVYRyvvxefy3Dt+5hzONr7wwyH7wclVa7snJuPfsx4kaeai44u8B4rdjgOLos8BSMfIIm4BpEiog7aNBksJmPj4Yw+MlmgsWhXiiFGCY8Vhpza7Dz3arjAiJEskenk7ZvXyzsvv0T/Xi6fffIBlUtRCSxFPE+cOMFMdZcyG/hA7sMIwto5btOVgdXSGxi+0BMaOJL6cpQGiaHOhjai+ig5UmMMt2C7IYqL6P0WZSq4Tp0NO+FTXlSNMi+Fm2ztKWtJ0P4RKim5fv2aGLRsGFvmqBlsFa4CEJUXPCiWwwiMsYFOv2XnLZEpLHNVzhqe2NxWJ8UOn8Pz4kyZbHFUDVnvxBHbw5qJsGw8+zJeZMEo1wgyG5z0YwMZIM6IkM6juRtu4UCx48dZBIE1j5Wnp6VH7ADomlNcZ0MZjpcoIoFZC2QwvAgWFtWXIKA6AjxQMRi5Tazj0Ax+nbUz2JmPYANiQjwscTQqkOm7Zfd8CZTpRyttQu97nNrj0YnzyfTTpL/oSF0QzR0Al01WuE7rUNlOYVzLJcGz/GB84vWKC+Uns9v0pYH+SYJBDANbB8LZKpM35mg7elHYmx0lpXDYdUqc+B3KkhgtCjjus7NwmNa9rtNfbMgD4rlL1SAHkC0jRwOb76xQVgZrYzeOHGGn4yiVpR85dJRK1Y+WQ0cPl8N03Xaxsm12qz5kcCg/qWNjRJ3p+eFsxr8ym6LBW2kTPe7H4cgUTzaQOSUX7/ccDmt7qr0HcTh6wEF/fm1GnNucwzGHFLu/ROFFh8OM9gYLSeF6I8u+m8LwjkgTnIh4YJcpykQQoWNNxqU3Xy+f/+INYp/tchjeMWoHNasBXoPg5UV2FI2xdCfahoPAfdDEsGgJTIIPshxcX1kZ1TE+C3FxKrBIkSNtHCVBah3dYgcVOCqkHO/dLrdv07oRWky+efxkOfXQo+XUhUdp0fmpcoAYbQ+KCrWX6IeRIxhiegIuVchIVBPCxgx3WYSd0VU0gJfitMcHdl7JlMNhjBnbaO+MHQ48mznOS3hmimeneCN7b87gnIKxH6uXLaL+2meQueo454b3Ec86LzCTO/vBb4bDHu6mYOzlQG/cU+OKmTBrw2C2VP4uxfUv1140DtrMJMtoznj/ud0VKdX0n1HiRGVAlZuwu5RHvFx8UIeDHVIbqzr63K72U2kZzwSHw+bondooZ8zhqHN0E2QZyzZTc2SwoBUFHyjAOYAyInIg3n39pfLT73+v3L78eTl15BCvp7hE39fIOMEHkc9digLDCYDs5mCQk5nsQCFIpE4B6xetM2+ZF42EqwGKsdVD7rR0R6Lg5CaS08G7YKGUBAalGeXq8Fl5FRtfdI0XqYP3Ic4ZxpYhlyiwnDwuziL3i3YEuAI24EhlPNYY4hk4VV5PIv7jDVE7ZFDkmOiIqlOhNzgKb8aqdCMmMPqTrAMb9lYq1BCotn+TZhIYkw9nC/AfvYd+eUE+z89wjB7E2bGP6HV5t5az8bTlOZQr6dv8rmUj7H0PV1vbUu+xw8GA57Z33DlbNl4vl9UNgGtRx8xjVT1sToOVW1k/a1SKjXa2QX8CwgZT4FsDAU02cc6k0gLvtaY4roBRqJo+bIcuyhOZw4HNOOXmMEtY+dLgUd83OeUdfqVVzv8oJzEu7Hpz+MQh9PSrzh21b1lDdpL5ZSmB4/UaVDkCPj16TDbYuU1VKNjBc4WCtFgHe58yZXA6Nsm5OHr0OD937NjxcuQ4OR7kuB8j5wO2mW2v++t2OATEEpDhv+ZweKHcEKnGmxN0/t4v+z03woaKxfcxMJqdIZGNQ532eqv2pdTAqA+eazZvz9i9+RpAp9prTC8c5iNsds/m5+ESv3ulZcjEX+9cZA4Htunj1CrT8zZ71XevXi7v/vSHZff65XLkIOp0sQsJOQ/kOaMO0BQHGJ53lyAi5xpD1OTSB3+xSG6DiB7pTCxsQjTt7p07LLTWkTaGslOFYgINwhXvYltd7Log8BChKf9hKOIy7JBjdI9Ou71H3j1qG6mTsnroSDl2/iF2QI6cOsvePfL+e7Sbjew2gQYgOLFXNoCDOF5VGybTuV/ppZm33oGbM7QM/gb7+PwQx01pZYZeXdxYIy3e5HbRX5mOfpogHtKmKao+L/Vo2dOip6s2F4mE1RGoIOm1ZzCZguVIDoBGvaJ1/Ymib8J/bh774cm5ORg8/HPVwHUXPX6jYTk13kgX2dhH7amxkfUZ++qNJafHMe305TVzbOrAD+cwpFfLfgiqBcnSh0Sprb+9AxvjQJArd+D3PLtIQ1w26k+3jjSY/Y68bO1yeY9GvAdwVQPQxl7XcOhcfAmXTmog+9lwRmSaI/PNQInlDTHLJxmDUjbp/65RdvqHf/1X5eO3X+MN/xA9R8QcC5lPnjpVbtLicKNTi/ZbJhqbbqhkEiCKRcslP9u0/kPD3jxmK/HydCROl5ynIKUhso4AQSPBoxixiJjjq5SxSGmujQFlJPh969ZtlS0tQo9MiRnj2HSE6+phXGOnKpel4n7Rf3VWJCCDd2XnKjWX7aviBz/XyCCT52Qr4JFpofLGDEZeY8FOj5eDzZ7gDAP1yXPkLNLQ6MV9LvupYXapBDDFZJxnWQPJJPkMrtjl1r05ApxwUGO3TtfNtx4MyB3gwTb+VVQM0G84pBxrND2kdB/ZC2OTsJ3g17JX4jJJ9oWDesqLBgNeX0D2xS0q+UOJdAwzEHXwoPzcxKGzsjlkKGQtjxIudU9ut1ZP4DKqHoAjOV8mwF5EA5dUycf60/JmsT6EFyXEUOXQ8A0Ha54n5E1zKPEunjfnsK75VJzL6fVatqiVIEZPWJfC2TV6n0vw6P5BsnmwbuM2lRoiKIvF5XvEA7sEZzKPqNiDSq7IwTh64lQ5RtnMo8dPcOXJyZMnyzH6CxofynmbX6MBw0bUB3N2+pA2I6W09hnacDhiHax/xDwTfnjGyB82Lb+mFG4U+L6vXlvRuM+ek34d1cZxBAcqM4Z4LNr4nOG5X4ejZ4Ttx+GQaElnYXMAiswFZ2kgEoYQz165RZGv1/72z8vKrWvl1MnjsiiM06iiDKy2FooHfMeCmaITR8iTRmTqDqXmr1+7zrW2q5vrXDN4mgj79JkzlA6/Xj755JOySWk9bOHGylRLGaRWkeoSkULG4igrG+DoDUVWdItGXLcU/g5JP14QyDWi98tNWvdxjeqF79N5HieOnyknLz7CZVcHT50uByjLsqfCnFOeGDsUnaMBDx5m6sThiI5dj87mDL3oWPZpXARdo43c4QjsWyM/nte80dYb9+x1VppaCoeolyr3jGenZMM/tMOxxOCfk2uZwDX4ZQ6H3duv7PzH7nBktG601nM4hvAXh6PBs5kbEs02eSblHtbfAzscGqXs0cC+HA4YMc7hqO9Cl7CRp5FYBD7MhA/vGD2M6IlZX4yclrWk3zCiLJrPQtg0EmQa5PV2efeVV8oP/+LPyw6VUm2Q3N6BY6CZBZS5Hjt2tHz66afiR2gUng12XX+HbXAhaXiRsMpf0C87F/R7m7MTLeJqW7+aPICzsIrt01W+oo26JsEYAWUjXAoDOMluShzhR+kQG1NkPJFhhTKqWGbY6AXb+8rCY6E1DM/opxmpiPKLvrM1DZI9aPji1/nDvIsfqKcH7BAEQx8hgi48bkE9wRXP2NkY4lc1mY3nsa4FWSbsAoY2YEiKMyI1+xTS43HUEiNbUwE9zbDSuahz7Z0EG+Kg/Eisa9HX+o78VPjo8HhTF7cuAv3wLlq6noDhDJ2p8/GmFI8JOpx3pmKMNsPc073ys9cz5vDAmJZtmsm54UYa3GQJvRszl6u1VkAPYryLrJCyN/eAa83K0fwYrKuWMRVi0BWtg0eVSoRGko9kXtw6FjcPPF5piknGiE4aYjrHmiTQFjKNKkcEx3DuJUMHWkFdCaw92RgY66YoULuB4wQ22N7BQvK722Q70VNr5HQcIWfjxKkz5TTZQ3A4Tp8+TccRHOXyLAfJShd2redwZHPv2cRzunTlZz/7eQ5ND6TQY6/ROcM8xZpejAZeY/Kptzwhjj0rP7GBkHd9To5Jb/bmmxmTvfYy2PhrmWGWKUT/3FRJDcbh3+e9U/igPlq3cf1KefW736HQGKXeT9COUETHB6DAyHPeY+YVRkI0wpQgagHXaRH5kaNHyLk4WH78k5fK37/x93z/6IljtOZjo/zmb369fO2/+i85w/G9//PPOI2+QetBEHGLSp8jZoQyrt9VBYi/cGCgINjhoPew4wPCVlwGQPe43pH65P0j4KRQ5uPGPcqCELIPnTxVzj38aDn9yONl89gpXmjFsRDwNkVBqgCvzM9amB2OnlGyjPr6T7EtoUaDdOuMBlZkFrkSh6My/yBk2ys3yTMcwjtot0XFpngzu5c5RiNDaR/AmaP/2JRFutgAcKzNGTpH2/uVRdXoYyqXz37b8GPdD91kz0a5NyewRyB3NDQnf3t9zb2XoRnvmAHuF3w3+m1p9AZjQNwHSXypoJffQ17gXar0doVh0Foxw8HPMcPByJNRWdmSwdjL0gp3M/K8jLBJib3IH+OxukOPvsf3wlhtASvTrbw8RiMb9cLP/JfhWymUDm+TqewigwEeoHORfvJ3f0n/vlcOwmYGHZgNDGORDBYxcAsZvBQUMoOSnpWSV8h2MUw5e60T4zInfk0mC+cJZ3cgKo2sAna4wq5LNYsOU00jtVKuhvUh2P5ccGuGszQX5CzdhJF78OAhjqxjt0MeB1CHPzR/M3p5obIZZbgHucBZlIYP3swEB8nSyyjjsmAW6ww87zIi4uACkI4mMV8scA4Oh1KpGJ5KU7xVr2XZ4NwA5owujcZLgocz/HKAIvRdIyDGjRnomt3ndRtwCjFWmJjs2Aguqu4wksisNm5eI/WaFeEReebQIQjvClHxOhLeRdLWG7JLJ2ttMBJRk8JGlQGGJFzrBwAivDvI2jkG4lnL4I3LjZekzEyzW7ZuiOlLwC5rTswREtoGvfCp7vI/CZQKqzj60Ekr3wkdSukg3jJat1Giv+rYtoaljE3bll5ky+ZdcvzFSYWNITu0Iagra5Ws/UanPE4NXoicwjC0usON0Z6RwkGhK5FokK1YjE62Ec1lAwf/kTNxl7q9g6wu8SpsslNnztG/s+X0uXPlLP09dPgwrwEBMjkb4+tSqx0iNMwfvZ/ppFR2Dkki/cUZjpEg0EejIppThn4QQpvGHYE4E4Ebn5e2IICb4ZwZQbVl15ex8qQiZQQrXDuAYkZQ4sAjsb0efHqGRezGGM2ue/jNGWhmPEzBWLIgVkaFrQax5e3N8uYP/u+y9fmH5SRtt4ZUqmb3OMuBHaGsvAnRA6zLkG0RaecTeverX32xPPrEY+U7/+mPy89/9hItRjxZLj70CGcd9oj5/uV/99+WNQLaX3/7j/ksjmPkBIBRxFEgDxz7SUOwk/OzzntMU/aC6jmx4wLmcvv2rfLhhx+XK1co83LqRHnq6Scoa3KWdrO6U27euknKcpd3tOLdsIix1zhaQnvI02+kG+9RxO4AtXXs7MVy/OKj5djps2WdFlMdwLqUKvArhTCEcL3iujKbqYOehG+0LbjKjfthRHeKhkz8mmDy1NK0SzQaTTgIHciYjK467Mdj9fQ8bjNniBFNCnOKbOp3Nuhr0G8d8bi/Cl2nWCVtnRguyXB7smhShnTameQxFdT+GQ+naNz6LmwsWftz8LR2WLE6h7YfjUtgrDjz4/WyayjHhhYO0N7mJtZVRkdDmon6wLfZaNdIqRqIq3Q2T3zVIrimS8RKrh9uOdCm6dceTljjWITc2q3RZW1aG2n0VdmpwSOMdbQ+I2MvbdfXoYsDIo3hNmdqsaqWsst/+50/Ky//5LvlEPbmp0s4TZpPNaZPzSJr3Q3a4FIvmhPOXOCyKrpmpxPb1rRwPiBX6/Mo9cBWtHAKKHB0hPTF55c+p7ZkTQjDVw08hgePTyK3oAfIfzHgxZiybXKlP0R25dwOrONDCdY92kSEJbO2C8VkNAVDEkEI3tnIDD8tmcJ4+dA0xp8sbDe9jSwDdArvkMjlQTXeL/TCdIP+qQJAeYlPSuRbAjde9E59SmZAz5BQYqvOIasRKwVDZgqNaTucWZJINl7j9Y24zesRVBYjyg07lf6TV8Xh1NzRyPaIJGQgM30jcFPaVDbjsaJcjioVzEJHlokPhsRZHOib8aLvYj41y23lSQI2RbcOQzNAvAOWLXTXReAuPSG0LAv5+Tv+p2tYKq8am1V9QmOg52AzsHOhYzN6A6L99tM8LuVhOb3eYCBZr+o/qAdvOPP8zOtq1Ak0VkY5OePEeJHrzmQHqvt85opYW5x80dI29OXXuGAosi0uto6mkkUKopqMY1VqtK9j5h3FWK5KOSPzEZeToQPJEAJu6zS2Q7RWY4WqTG6QjXeH/t0nFB86eqycoTPOzj/0cLlIf1F9gtIs3ngHc9EdPqstaSV+RlwTDseY/ob6Id6vTZrDYRcyQze+PKcMl7Th25wzeHpKsAqm3uzc9ayNCgQVLlHxLgPh0CFiWnGKLlPmDdZ4VqJL3kCK8JuC5+C8AjdfOfOChDCUEREzhP8BIvAPfv6j8tnbr5aTR2nbNGIWjrpgrYMyZ1V4SPmSB32EvGIwxgcffFCufP5p+a1vfLV863e+VX76ne+Ujz/6hE4Pp0VJZNDfIifguz/6EWVFNsujD10gA3+d1lzslIcfeYwch9O8SJEVJvW5iXUY1D62G8R1RLYwx0cffZQzHH/0R98u7/7ig/LIow+Vf/nf/G555qsv8PqQK5c+K59/cqncvHZLFiKSksCiQGQ/wOi7LBQoVQvngxbD38EZH7SX9fGzF8rFxx4vJ8gJWT14TE7wZJ4VoWdRFYBvYDgCL9WKGToEUqSl8oy1S8/hEEEx9WFBom1EvsgYu2+gWnSrKcy8b5nL3LimhArzLNfV/rIOh2nFPoTaIsBlfXkerDyeOET7nf8UPHoOxxTe/TvRCJ6TsV52tXnIjkbZJ9rrvXH1ZK2qQ/famP6n5PiDwLrKxAObbXFp9UaMfiUoxUt71fnzcxvAMa77CHzJJgNomj8KsVhKGFerw+7gf47/nfEpBmkbUVXuTuaL8SXvmy6AcV0NXhhxMFQhqyjo8jd/9ifl1Z/9hM4OEOMZ692QwTDQ2O5Fcj6EjE0WrdJCU/oL2ckGlco7vItF1nzauB2wJsJQIvdsbEv5CsqfblNGGUY8AlGWoWY9xqFo0TcHdUtOb9DhO4ytJjfbnLFWD4OtdMJOhdbBsxPBaWqmb6xPgfNymHQTyneRibeP31CBs+hwtHjO4mjVqgC10EUS6m5ULO2pT9JbuN3Gijp6cThsPowzxXtzdLWUC3CjduFsSdZHMkXmNGPsyOisaUkZO1MEl03St6eo/AWp/3ffe7dcuXqTYCrBPpZpYpLqd5kxyobFKBXfqcJW5+LX/uBQOAT8oJe3KAAoC9a1nAd4VmdNFi+rL6aNYmY2F7zDWTb07yP1rE4bDm1ND+OOr4vTwmeNMC5R2td0CM9RaZXpgP5HyzJpXrKAGh9pU8qqmJfwH9qEDmWaFb1eS6YYdjzSGrwWx0vGOji1HQ4D5gl80BsoJxfcSYnhCttLOOwYJXg4gI8O56Prxw5R9QeVOKHM/J133yufXbqMDUDh+UiWg8egeEPbCORSVgL8hsM2ZdCKX49HlSOAPfAGVIjNo2etaAYUfcBxP0QHL6+R03GTKkw++OwS7ep5qJx9+OFy9sKF8tDDj3Bg+BwdtAzbTOzORi8tL9SujbYCdLfsq8dLcrvRo9kJL730suBJe6/CSQUifsdGTTD2OojKszJBohD8Pa+UMgWelRBFUy4KuCWKjoV2VD6Og3sOhB97Bousb3+tKlQ2OPtG6dQ9czgGCo/bw4F7JGDxnYXldrn8xs/L56+/XA7RmgsQPekY3ZXEoj5tFmCwQ5QpgFD/8MMPy/vvv1+2KYtx/thmeeaR82UNAhzMhNpXYsBL12+X1996r1y9cZuUDS0Wp3871PdvPPNMefbZZ1lAIPUJh+MQ7SEt1YhCW++991556+23yu/+179bHnnkkfLtb3+7vPHGG+Xq1essbB56/EL5CmVWnn/hy+XCQxfLLim8S599Vq5evszbPEKv3qHdG+4goqYGF4QQhBP2mb9BZQAQAAcOnSgnH3qinH3ooXKUFlOukrOERejiPCj8HRdytkfFlRjorQQkczhyfgB1TZt7gl/5N0cz0zznjcA+PcE8858efXm6j3xqW/xlz/TGKCQu4/KGgX8+kx1+l6rYthglff7JDPlsvtHAz/h0qRPAs1zAz9benDydlJ8myL2SdUCq+Emu2aVM1o7n2pSmvOfrpgF/ORCtByOMo0dPc3D1JVUVZsrf9tscDr8e0RvwQnSNJ0xPDOiJWTXw6iiTEviKjc6xwyFGkfBZzHAMZTX61Gh2dXa4OKM6HGgDo1ojo/y7f/rH5eUfUxkVzkeiUinetlY/B2g3P1l7IaVKnFXQtRryiARQrBzK0ynGi38wgkTni9ziEhVqC0YoDPtrZOB/SlkO42NkrmHMczkTvY+yjRO0JvDhR8nQocz04cPYmlNqxwe0yI6QjMoWbKNkyw4AFEfKFnFLlNsi1h62fg0gMuWQSzACYaBZdN62ksW8ee5qoDOt0BhwwjM+yIJwv2L/8bPcPjIR2MZX8Wnb98oZC3KeyQovsscaEKm/h25jBwcL4tnBQFkaGY3qgMBAXifHQnYQwyJ9nHQNOB8oh8lwvEk66zt/9TfllVffVIO7ZRsYlipH/RqXSgjhC68DwDbF1BcWa9+mAB3mbmdqYZXOGpUuP/744+XsWSq90UN8vb21SXSA8Rsf42RrUJ7BgqmF4ICAIQACB4q31kVGhb4zDECTxE9wbhHMxLhgwOMdBEQBxzWyTXgrV+VvXKx94mBhyzxQh4A36Ns2M8BfdizputAF6Blzle9Wqs3P6enkLTsstoht+4xSbQRjQQe8plV3a8MBgZtUPr5J41yjg2CO0FhPUZn5XQoEXL9+o7z7wUflxy+9XN54+30p9WK6d/oWziivT0WmTM4xg/MpGRUmhSqC7CR5iCQ4ZnhedrRCMLk9Bx3IhxhskPMDp4MWlF++eads4Tnqa4N48iEK/D5K+H30sSfLcVpUbsFWlgom80IamS9Pmy4Dv8HzeCVBdsyd7DeHIyrYKSWQCmtH5A/icHge8YbJACAJR3nx7/s1of6gDkd1XLygVCcsY2z2hC2Fpw/0jEe73tJpvq65JzbsuhKmkHK1kwfINgTDi0WUhcZ15aP3yjs/+qtykmT/+hqVKHBtoezqAcNahK+KMRUYx3g/9Ovl3XffZcP+MKViz26slKfOYL/ng+UuPXeIIjJ7xIBv/uLD8s77l8qNO4iciKID5xw/dbx89WsvciYDtb0bdKjNUdrGDUYkFvhB0P7gBz8sr776Snn+S18qj1Mm4uq1q+W1116lxY6Xy/a9XcqyHKpzfaigAAAgAElEQVRp3guPXixfevFL5YUXv1LOk+e+tX2vXPrkMzpN9zoLsLskvG7euU3jvcdMuEtpQ46KbdM9ErScPkZEj9KNJ7DT1cXHyiE6aHCTogFYy4FdWyQig4iUnBosPBcNJjO47HrPwJ/n2qHDoXh1ZLCIhlk6/Oodjkid/9AOR3XaO7Lxi3A45jgyu//rcjgk0qpOXOLkeCPPYih2zRvnLcMpxtdAsNTfnsaHDofInzy74mVT1B3e+O7BeZd2qbJP1Uuh1KlGeW3dg2pv7s+ii1rzXwNoAV7ctipYWZuhFgDPTedu6Yr6rkYn6XcN23Aw3h0AqI2a7rbxoHkYG2L8tTVm7Cipw4EhoQBnfWW3/Px73y1/+yd/QsYcMhZkJLJjIeNiw4t3aoIlIkM3Z4QNLJyczFFNMX69w8/OBV7j8lTdpUnnw44EGcZYkA6D6oOPPlbDiE4Q56yEZCkkynqgPP7EE+X4sSPl6aef4tpxLh+icR3UXXJahFrGLdFrWweCIFnLlPDCYmyVy2gR/Yp5iyMp/XHfMOJVf/E9/m3rMcTwFydKt7nl7I5mpAA/BKM0Us/lwyiT0ayISG9xqHns6FdxxQfiWQYDtfMuaAvdatkVtLBBBjZzFj3DBizmzGtjsBuklDhBV2NnMJTvHKHF/ne3dsv/9ad/UX70wx+yI+btorp+RNnfZz88/yJDAmP/KOnre6SDP7tyhdwLcciO0gYwcAxuU6n0UeDsqafLhfMXeaMB+GDiHMh6HawRkrGKI71CTgPgwLSncAVr8A6W9BdrL3UvKc0KMSClnIrtC6J39uqwA6Wc54XM1ToFOTfImMdk7eRw+Wu2CcYlpXi2HTGfzAFHUnmWKxZUYDDP8Q+lE9AROz5C56Ax0BycA7mm2h7rXekfb4pjJYDUEEq48e8UGe1yvuVuOU3VIieo3BClTZevXC2/eP/j8uNX3qAA7C94rLb2RAheaIAdfC43A86xM1iTrYNAFM9FFuib7ByIPuN/rB2h/7D1NXap2iF6u0q7vt3Dltl0D07so48/UZ78jWcoGPA4wRkl5gKkOYdjyhewYTd9F+ygnsOh+HE1Zc21mTIqssFkzstcFMv6x19fkxwDTgagqNAzJygzAeN7S4w5Pzb7vsSgYFoPSs289QijqXaHgkzqK60d3wfX+TqFA8YiH7rcu3SpvP2D79LJrPfKQaqxwoFMtdYVwkPZ05QBmAFrN/ZIeLz9zjuUPr9TjtK2axdOHirHyKt/5AwtNIciIiN9k4j76q075aXX3yqXbmyVDToNc5vaRHoYDLtCudfnXniOy7K4Pph47DAJFUQKIAixc9artNMKMhonaEeFx8jhAIO9+vprlMW4TMKAFqVTfSJwiQWLYE7UKh88tFGefOqJ8pv//LfKs889V47Tu4iSXP7k03Ljs8/L9t3tcpNKta7T2O9hhyvqx6J2mPE2KUu0hSjAAWLGI6fPl3Pk/Z88Q2VXmDscSF7cYjICTmFgUMWvGHJ2OFHLhOjTKmUyKhJb0dM4mznAie5g4fFrODdatx1fYsue13I6FcPQtxfb2I8jkc9sCKsevffe9WOrh54p3YvBISrIokhseID+YSgFocFoU+TNyaupufh7S+RPZlz7NrKxeGWT4e6Bx29BCDZkx7iZwrcYa1oSAWrmwIs0Mpa7Qv8pHjLcJE5SxIE5HL5NyDof6V6Ct5EsdnDgObJglZaqnG5qcNBFbcvs+8RgyMbUnBoJVMAwhoHkdz1ihwhjwfaYNKAN6uP9t14u//kP//eyvi3eBKLxMHjMeWrRdhhOMgnL9mKTj7v3kAlmM5v7tZIUNuWpLz75GIuH8R8MLzYMqRHoAuponeQ4jKmPPrvK0VU4L2ykKR/KroalnDt/vpw/e6489eST5QQFo1ZJzqOMa43mcpCMnBq+0YXd0AHs7MIZUoAxrdEvBIcwFq5f5051/QkjiMqEKUoNo1dgYPRoMlXmWWvfjfYQ9dWDACXbQc+rg8gRcGz9zs6HDAaO4B4OL9SRA1Z8YJ3ekyg6bQkPXWaOA2DKMlz0MTuNlElH9oLlPYOVDE44jYj+c00/RaJ5R0g7n2qlnLtwkZ2Ef/2vf492ffyUnmvbQ/N5Kc7ybA6H0BTDi/4eIh29QU7H6cOb5QaVwb33+dWyu7rBGwlg3SMcHJxsDV366CPkLNJ5V9gYBnqb1xvo2gHJ9lBmghwJLodiQ1ppmOWBIAWOgJS8SUZB6F2yM5aBkF26ZFMY2ca+lVVZ0EKyEShpavhE++IsyGHBbMNw5kLOb4E+R/ZEdtuSscgicmof7yAIyrwt9CZOptAUxFnNZIB32Lkk55Bgh93exFsCz6GUCjtFIaAK2qBy8K07ZFeVcvzIwXL88EEqqbpSPrxys/w5Zaguk4Pny95tB7t6srnyYpMV4kz7T3Of5KrZtSyDlKDk5Hf5wF46SmtnbxHdXr59l3e3guN5nErb4XA8/dzz5fTZM5qdc/rSyXRuKKzh8PKT8ardC0zNOJK/0QYx2b3y85+/Qt+bae6j9M2wGUvdpQ5E7SjxHHJjqBkNmVIfYMJNdD8Oh1eu1XBnwmwfeUaUc095ekBnRt7QyLK2dXclp3zrGDzi3Fh820J8QiSGq4oztiMFl7wXNe2esHvnWnnnJz8uB+7cpCgZKISEnCoXSRdLza2lEy21fuMGRbOoHvHGzRuc6n2eypCePH2E9nS/QmnXE7wQ+9jJ0+RclPIpCbGfvvZmefeTK+UMCa2jZ0+Xa1evlC3Kijz95BMswLBOg/d1pw9OWD2I8ztIGYEZb1y9RhmO18hpOMFbuN2hGsTX33i9fPzhpxgdpeUPMWMhQ8IqmMa7s0tREdTB0nfsM/3c88+Xr/zzb5bHfuNp9vJvXr5SPnnvA0p13uVsx417lGJEloWELJdXqVLZozZwGu+NexRZolKvk2fPl9MPP07nfNA2u9TuCgl5PtWc6aMx0y7D0pDkhcS8wzFiXE93wKA6HJVilD8jnZjDEZ2WofJtvN26WeZweEfX812k9SlZkLUxx9fV2FMj0ERpJi8QRTMHRBzuFmXPZELPYJ8yuKPMGQjY7KZem3M4TDD7vqcciqUyNxtSZjcP5VOjbS/v2tiabJH2zcF2yoavN/r3uE/lc3ACe/oADoc3brgbNuRaVNnPOZPXGUyq8meDaX8OR20vlly5jroOJSOj8aXtzmOv1ugn2R0bRNRb166U//gH/xtlcj+ibIdwA8dC+F/bStei9H6u9ZRtem4HBjvdFE0n8IORJaVA0hYWwfJeOBgegjH05yhlJ86foYAOBW7+ntbWfUCyFVFpOCdYW8dRf430w9h58evfKM9Q+esRyiLjILIDvEjaLeAVwhfDig0uOLSCU+ZfdqTkIFiUj9jiWC47UUIe0q5s28tZEPoP+g0PVjmC9THqWPHW8GyoadkZ2mODuGU9LNvPATstY5EKM8nIM93ofGHwShZcnEReiA/DmB1CKdFhPLFRzcAXAxQGLf3EfWQO2PGgwD702R42P6HKAvR5gkp/v/2f/nP5j//hj6iMh7LwvDhZyIcde6M/tQuYM5HdUTmIzbDOU/bia1Q98O7HH5UfUWBwZZPWZWInMQ1O4oyG57/y5fLii1+nNSRnaIejE9wXt6U2AtYaAGw4/wFfMAYL4DE1qfNRd5hE9glrQ42vAAN6Do4yHBkEPa3szZxe9iQ0wscGvzoMwpuSMWRngfGALIisqeEMCM9ZHBwuC5TRy3knoDWlbx6nOo8148X0iObkDjsYyHCpwwSci3NDuKcDNnEY3yacc0IWn+9183b58J23y71bV8u5E0c4mPnRpWvlb77/IyqJe7WWOaL1usaOZQ6c7OG6Ow492IGoyjPsfuN5xnvNj3o2F6kA2lEnGzbXYToI8BoFXq+TbQPnaAVrhM6dL1/+2tfKk1TqjtK1gYzqOBzCrsMqnP06HNbGipVU2egzob9fg2IAifAjUzy955cYAT0lpTw5ajp7fqTM9C17lgmeJWL7TPbrHDjfhodxVPbZc4Yk3685HEJ7Ijzru5ryRferexR12b5d3v75D8rupU/KSarj4502VFGDibAvMxauobSJmU8VDRjtzbfeJAV3iQjtfjlzhNZtXDxfjlB2Y4uM84vnz5WLzz5FtYFHeRH3x1T69Oqbvyivvf1hWT1yvDxCRj9SyIjYnLtwmqNrvEAKSgpRAuIMroWkMYFxsVYEZVSoW+VFbeQYvPbKq+W9d9+n52krXqoDhkCB8rEIHeWfubaYN5uAiKfvh0lZnjx7qjzxpefLc1/7cnnkqSdJgW6U6+TQXHr3A3aC7lJk5x5KqwhWduYHHxpFzI1I3A5lVFDJe5/GdZAO0TlDzseJsw+VDVKc91m5KgbEwdcPayNl3hbhlZtybylPCC7t3/itIc5FaZuBFY37Pq9J+3O8Hu9P8WOvr57TMgkQR9veGBvxDJ5T0LLxmTgc6Mcypj05NsXLc+Ocu9+TN5G3Mxkz1/Z+7s85HL6t3GCPNClGppc/0saYdq29KTj7AEqc1w6dNG70ZW34dRERrx7f/r34HGhnQLcwSrRzyQa0uRiv+zZ47lzukX9if/W3OgtmQLCEgMzmMhEYHBK55bKcPdqR6k/+uLz50ktsPN2iwA1qy2Uht2xj6hdNoxwUNfg3buCwP8FHjUbzLykZtSiqnXQNWQjZDOMe99dhaCMzTLrg2KG18g1aQ/f13/qt8r/+wf9RvvN33+fMAur+ubwI53Co03GUDJ2vfOOb5SvkdJyhbTkP0anHsm7BlYVgvhzFldIxNl65vNeXJaO8VSP1agxC1NtOUbJjEBl8eMcseWDMZbKNPm0xO/B5gBdoKEyYCduGAybQPZ5wDWOzTAln1dg740lUA5ANRedUIBouj0j2CB8uacM1wIPaWIcxjEg/dDGVKyMLhIMbDxP+cP/y+++Rg3m//IzWBPyr/+lf8U5hvGMWHAUXhKrUx8PRzIoOD3TyGOnE/+Kffav88JXXynep1AdnN4jjI04aHMKnn32uvPibv1kefuJxqvE/ReOSBdP2sRPoQYOYN9Mp46NpQaY2dRT4u94z58foHb/hcDD8FEb2vG/TNj+oY3C2jskLdrjpn20KgPnLyGQ3MTGMWxUH2woYN2YufqfodN1NjTOO/FsDEIAT2iGrhQOz9G+TcMV6iaZwkGyC03TuxRYFNd9/49Vy/dKH5eI5OouMqj7+4m/+rvz1d7/L61VYziAr1YiMndKqHx0SZcsB1tD8l48sUPtTsoFDmFf46BeMbX1ztZw7eZ53rnr/2jWu5GCHmGytx5/+jfL13/4W7/7JEoFx2So42lC0DLHTH5uLOpQ2j5mAX8xw1M6SL5nBkRkUUw7Kkvb9M15J+QjOfo0EQ9Gcw2EsxsokDLan2DxDVMaBAaQCdM656M7FIgnqXbJRpULFFD0rVwhF3CNBtIfsIf1d37lTPnnjpXKD1m5cOHWsrNBxlGZk8xzViULpFBb1QSgiA7BHOyB89NFH/G/73g7Vfm6Ss0ILzvaQnUB2ZK08fPFiefGrX6LIzFr55ONPqK730/I+pdrfo3+fY9E4rf145tlnKG13lhdt8a4oKuQROQADgtkAX7SBwwT5kBzduvDWzVu0AxaN4eOP+XDBVY1wQlhYKRSwg5KCdZLQSMtbrSS22kVpDQT48XOnyjNUbvX0Cy9QudTDHLW4QuVWl6lUC04IHBzs1rGLSAwOIQKL824xkvreIqGzTf+QjjxB9cgnHqWUM+14tUGRgwN0xgebI4i4IJ3ODgcukNOClpR4hgueiamdEB+SlzfUhAqtjcZ35mSKOIqOTOZw4Mksayl9jwWXH16k2yWBh8jf3pEW+nVKTBXIyBCk60NlJ2UJojxUS/jRm/LlWnSLAFZJKNFwHRjzpLMQzdiLPBzHafczebdfmRbb8n3Pyc5Jp88NJMovb1i76SsU4XxW/V8dWHOWW5+NXiwKJ3QKJZMrQQ+bKcdjYPjzS22UtARUrjiD9AtxOLSbyklqR4qs0sCBDsPw8kU6HDYn/IWcMONUtvkkA5QO+Prk7dfLH//Bv6WSDYIBCby7FGHdI5mFYM42lRR551DWceDsog0+swjyXAwsibizgU/tmAHM/eviVRiAiHrvoEyJrmGdHfhmmzLDBzdRUkXlOYeOlvc+/ry88+lnvPkHPox5UjowktDuYaplf+q5Z8vXyOm4SDvkYBfDFYTZmddRxoLvkAOyda04KmhIjEKRqYIRyGUWqRi/8jX/1Sg3b5UaxCbDTg1iX15c6RPig7MC4lAy1bKRKes28C73r0TBOKnZbLnIRr9aWwJ/zEG2uq2+CMJWJrPoDjtLbNyhC8UTXYeziHUUiKrDGYJDdZwOaTt8/EjZoxKoK794t/zd975ffv/f/D5F1mnreETyQZ+6HomLu0A7ikfGCINb5gh4nKRqAmx/f5WM4ku0LkR0UOPXdaKli7R16ovf/GZ5+plny0HKUpljYXaGnOkk64RYnyDTopkFgzlAWa/pQnl27lTOwxaQHdFkdyeJ9qtMB3wY7vJP5AG3qHLfHpVxsyzQ9T7mhPG41B6yzQT4We6nOWIoBwVtCe6kLT6rxMrguCvZoY1xK6Ngwxw7e8JRXKeyKiw1OYJKD8oI4Y0bdMDmL15+idZ3HKXKj/vlDykr9aOf0G5yyCQgOIOsiWaeRD5rZszoUGbGvCRzVH3PYxdHqMKIn+h86L01EijHNo+V03Qg8id3bvF6Dl6TSjg8QkGAb3zrW+UZynohUyTODDobtsfjC/Jv8ISiy/Ah2Pp/kcNhkx0rpynoyz2D5a/L4bARRaPNok0DJJll6aZhTkHFeL3XIuiyiE4cjjVExegZ3nGCGOzKu2+Wz998tVw4TrsWUOqP6zUpsg+ml1SeMBrKj8zgv0VEeZm2dPuUnIjbtCMVUr1nqMxp6/aNcpf+3aNMBeD42GOPlSceJsOboltQapev3qBdqm6Wzym1eIv2gD5KBP38l1/g9L3sqrDLi7lB1thSjnf2UObGtKyMi50fEo5wSKDCrt+gHVGodvXyZXIOKGKHDzIht6lUSwxLWsuxSdsJUrYE6X92QiC8ETlC37Q/NupJIXxOnTtbnn7+ufLMV14oFx57otyjsq0PaXesT2gR5M3rt5jfAMs7Ozh4EMJUlLPsE44FbbSAjHauWCFFfJIWm5+j0rFjZ85TiIMUKk785FS3cafWt7JSaqYTZ2cWOxzNOI80VGkLdO1KiKIxasaRRXwzmoyc4w8DelCHwxvlQ35Tp0w7bcosmMDB4fDj5tR4GHR1arjuwZQtE7j8RtSt+h8P5nCYYfercjjMmP5VORyeNnKHozl5zYhlKVEjlZ425hwOcy69szvncDTcSb/22aEIethARaOYjRA499nlrSHBdJ020J32yzyvtd02LokIyyfTI/W5kA23LW9tFNZKPT9AbGQ5a4AegiRfoe3FV3Zulj/7w39bPn3zLZZ3vnwQD9qBdhgLMg1wNCBDb9zEeUV0uB+MOzImReYj4CTz4/MwuNSHyk8O0D26jlp14BQBp3XU/lMQaoOCNruUKUcW/NaNO+UaRUrvUhBqm/rCWHhrcshhdjjEIEPg6PzDD5WvfvMb5XFahAzjFdqGJTpsmopWoStkcmDZMW0YbAFfhrHCmv4IHYnhJVkRsXZquaVDsZV3MVxguAZ8mWMhiBRK48SHZkcsam9BpGqHmRNS25O2MS/DpchaiYTXDw9VotRyTxa8b3JmA8a3rI1g3UjXjp8+QUG7IxRl3y6f0fa4v/97/3P54d99l7dhlUIsAU7LwrX+cYvno89gwf8hLOAm/XUdB+eSY7NLWXzcB0SBR+AAayC//OJXaT3kC7xgHdkrLhsznACWmt1g+AHvSq/cp3+WfrcF8wJkHiucXs7qtOyowYhtOsAOupfnJri2ti2jwmVOnHFQ+oDexly43EozXOwIqdGuf825EPtLsh81w2B6YkCDUsZF4UvJCCpgNwl+B4kvsAnC5qF12iCB1n9ikT0B9O61G+Wtl39O8KbF42RT/N7/8m/KrZvX6loUttfcYZVoEpvU8JkaCkuet84PMBb+kLwI/z8GAsOKnbiq4qKvwI/BjsKaKmxl/c7nn9GhgMiXEV8TjT3xzFPlm7/zO+UknUgu4SLe50pJK3gewO8+ZWulfW8AoR1kOIQ2zatsHqRdby+3b34AD+IAxDZ7AjwbQy/6aG1mCiVzOLI+h8rYYi5jCPQcFz9ee8aYRxZ5CUMx/QYkDgzDzjPyvjgaEmmgEesppljaREvYyl0qoXr7p98vZ2lh9Sox8G1a2MQ1iFhgx4wthyCBFmDgw+HAB4c6ffTBh7R1Hjkb5JWfP0Nbx1Lz10nRXLlK2QtaDIU+H6L1HCeoLlRO2aQyK6oRxAK/bZz7QULxsSeepl0RaJcN7D6hQlwOVpIUuBmaHEVxrIK2eftFYpRD5AhhwRt4AO1j8dXly5+Xj2lHqpu05dtdKu2CA4Q0NATxKiIW1BzXwlIffLo5K0WCE2o6KTKIlDYE6emLF9i7f5oicadocdVtSn9+/NGH5XPau/o2H1aF7f6odpoUNZctAMYQYgSyLVLA29jlhbIuG0dpzQlFEM7QlnPHqPZ1dfMoQR8hLNNijK2KaxEaQwobMKbBgoXPsIQv4wOmJqtJZh6W6IIZe9Z2dDgan8i3IRm2CEXG9/5aM0ytnTa36Ex0jTxtcIr/vZFfQZs46Za5iH2x4eFkaJbhsHd86aTNweY8J3f8c3E+ZnibrIzycwquKWwUaX5BYrXQHFLnZZzIpEYTjl4HNb3yXMNFsKiCyouyzY/D4yf7Llq1tb/E4cDjfBIwR5ubjMlo2Pfpy8JMJg5wocPgLU7V2M140cMvlt+aw2HXeXZsLEhQATIColDyBDA+pGb8Yzov6c//w7+j85NIdvHCM5SVSgAHHyvzwV8YrnA64ATAebhGwRrspoNzlLDpB2rwsTUqouQ7yOaqQbe7IrX8OMwPAZb7ODiVBoeF4odJN2ChM58Cfod2OPr0czrg9W5ZJ9mPWn5se7qlawHAjtImvUdlVc9/5Svl2S99mc8GQP041u0xTTiyGcgPhQVPjINJQ1kpbbPl3ihN+VrKgSv3sbGP3z7ybmsJxPHSTUR4POpQo3/gRGmntSZ4Us3N+OHvJn9MeOpvjJNL4xirquvhZGDiFd9kDNIzcDhsu9pDZBSi/Il3cSSYISqO32++9lr5H/+H/57OnroiW8tWvSDGNdYv3rl7W3bzMrpqgojpCtkplAhdpqDdOul61PKjmmAHFRHsxNH5KgcP8y5Gzz3/ZdpdjA7L1a2MPS8M4IkgjsJPOlaapg55HYc6J7Wcig1kK1Pq6UChId5VEtkLal/KoobncAyCGdqUBXIZLyoHZHiyTqjhU8v2IC+cU2OyTRxZ4i36B3gj6yGL+WWCcMSPEF9gW1ycvWEBWwRnt8huwlqOFVo7+6d//pflb7/3Q7JPUAAhGQRxNobGvLnZyPxweSBsO7Ii2NGhp3F2CtawHqHAMbakvnb9GpeZIyAq1oU4HtGs4KoXwsFhwvcFcjo+o4DxpduU8Twga3CO0dbVv/0v/gXtJvcsHwTIGx7o0FKd8Y/J4ciE+n6vPajD4QV9/D4wEPRmpvj8WL8oh8MbXJ4ZfCRz/w6HClyNADCFsMerlIIU+61r5b0ff78cJkVycIOIlqzwe9h6UYUCxoLvIEZExLB+A3+xtuGtt96iBdw3mJAfo0P4TlNq8AoZ+dcpe3GZzsTAPwiqdTq9VQ6agmSXA6GQYsdJtI8+/gh5/Cd4USGYVBbFbWh9q2RjkIWQCA22Gmw7pthOFpiSRUEgkLFTiGwlSJE2cg5wPselzz+nNRlXKZJHu6/oLlQ77OBg0SC2ApRFeqy4IMDoHBIUPsHwxMFHcEQQDbxAztPTL3ypPPXUUxzluUZpbJSJXf6c1ntQChrRwR0VgBDQzOY0iQN0lCeiiChB2EGq9fgZdj7OUdnV4dPnKEKJxeaywF3EjUgFcTioHYytRlZwZZiKjDtVAH1Cu9HQa8rP5Gp0BPxvoz+BTCb4ZRyxjcjPWZAhi4JICjg6NWPpsF+Hw/r371VHQumSe1FDAqVuFT5u2t74i6P6Ih2Ohr+GrxrBc8LcolYRZ9nYZHotA/HgDkdr3TutbSeqKlmdwzEa0RipOj4/d/9dxj5s29O44XaP1nBw/lKDYhztDMrRZ0DMQBzAIxmdd2SV6EdK12quWW4yXQnM45wy2q+ODZfRtIxlXb0QHA4ESRBV5SXWJKP+8o/+HR3S+ibLGRuHbWlrbdu6D8hjOBIwbA+RgbJBtdo7JBshv7EjEfo/Qcbpo488zHv13yEnBCWrN3GOEfgdpTIwzrBIm+CMUtUNZDqorQNksN69u8U7JV26dJW31DxN6/hQ4nUPmXOSv9s4ZBWRGgINdhe68PCj5TlyOk4iEEPGGLLQHPVWg5BxafwJOuDIrqwJMifA6M9gXdcnGJMAJxxZF6cNc7RysVGQhQ0wLUfiKHfrn4dReUl+GK3557hbOCT6fiMpken4sMPB9Ckuin2acc6N8BoGOBwYL5wLwHmFN3QhuBO8EHS7SwbsH/37f19++IPvcQkPPlxmBjhhDKSPzhEerlIwDoffcmRcKqr4Iw4edmuiDBZRxlWKuu/QtSO0ExWCc9jVibdOZrit0y6Rp8tvPPt8OUc6EZu6xOALb0NsDpc31nX63hGw70yTus6wjknxLjSsSlrHDCcWzUkZlmSKWsZK8GK4xkxtrnLWmJRpG+4qT9I9CW6K41dPIFcMwZFFNYTYM4J/lLetq7OCigncgt0CZ+MwlZnjYEsEZXkXL7SL7B499AllpF55+WflL//6b7kcG867/0Q9x8EGeoBLzWBHUHbk/IWz5Uly/k6dOLpm+A4AACAASURBVMn8eOnTT6ivDTrA73x5iXb0fP3Ndwl34rxIlksDzzp3Bi9gp+u5TlJQ9QA5SO+RTbNNshQTxLqdF7729fLN3/5n1DaVTwJHwRwYwdFoCvhBwNr9HkzSjaPaqEaTluHovxDv5L+XGiDZ21PGBp6vgnvCy1rahgExLnaycVUCVuNu0OXAMBBCikaJv+bvzTk6I7ioJhamacYo159WLY0x4IhtisgjCnaPyppo4dLqjWvl6EEcSKT7rQtl1PEaU7Gwo4gKnIW333qXFMpndF7FDkX9j5UnHn0E9VCcRr9CZ1zA0P+UFl3fIcUDxbQHrx9BNxrCOgibDqJ6+ukny1laMIXMAISMRAUlzQ4hyeljdXBMMfBiRd7ukJwlTpeCuaWmlhlf068czWPhJBEPfLDz1U0qH8COWvgLAY2tc5kWkYXghVLShikgdpQgZBWGEHCoXcZCvUeoVOyZr365PE47a8FpuUIM+hkdMHiFogp3kI5GTTN2uYKDQw5HNTyoLyhdPjOUnLGjp8/SYnM6YZ0ckIPHidlxuBP7PxBoIrz8B7QhBWHNmMmYuRljvgGfkRhnRXJ+G0daMv6PRpQZA9FNibw3cPQHdCy9ZM8br2SGm42Neff/4e1Ng/Q6r/PAF+hGr+i90d3YGwBJbaRW05JlU4stiVqsWLYTJY6dxJOqpKZSnppfU/MzVZOpmSovU66pTKYmUexY1GZaW7RQoiVSEsVNBPcN4AJi39FAA93oDd3APM9zzrn3/W7f7+uGZPtjNfEt9773Xc85z1nJryudjfZuVF2qmlxXnHUHJnk8wFp0JO9LrFGze+poYj7+VmPNu95KmK3uo+o61j4j0/itXnfTntfd12w8dXtsPd/lAmVO46pzzMJ/DYAj/O2zfv59Aw5p1n3vVQFHHWPO15mnO+gYvzcrhqXkFK1TUS9q2M2Ng4LLxbMn0w++em/aCO31EqwO3Nuk59EunxkCoZ5POoljTY0r4yiYIGNq6pw0st1IumHUh5kLr6cJxOBNTk7K8nHyzPl0BpZdRntcp1CGZ8lCjLd0vVDoCAu5IpXq8jVo3KGUugyFT5drXUnMqI9l66oWrn6haCyVT7sn0xZUON4Ma3cH3E4tk5AJmQq6FY33uggUkHzheYUFZts3piSjOyqFbLMgkIJpvkIAFhjlLaZoUlVw/ufE1txi6Ltvln1LnWrX+IbXP5Z5iazPXFsiCxQvi/airoc1bWDHYhfwbAdOBA9xXgJYqX2OG9cpvaor0ehOxcQoHZ24krwEPPby1MX03LPPp9dffdWkR6rcySegVZFFRx4OpY+9esf+hssO+0s+SFdfxAJtgttbG6xY59DuPKz3tKKojgbApFnbAH7Au8bHt8olrn9osAFwyGrggLCQayiEe0yHnQGrAF49v+yHWSzsl6osxN9DKbvR3f70mWtNYAbBnla2RVblzrKPGV/H8wQ2XC5iW66c0Npgnen9wJ3Ea2zt1AutnfUHsgIUksFXlBaZrJrTrjUzAElrH2NtlCZaRSqheGXaZAr96CuLKp4/cyKdPXUCxYbRV6b1zWS3fOylCxrdwllC4HrqgzXi1lv2ptuQkGfLyAhqnfWkflgLl6EwOAzLyTTkHCpF9z9/ML148FV5qkQhxMLu55OsbGx4IC1nXfAUGYZcdgZy3GUAFdFKrPd2gJpfef+vIdZ2zJUOdt4a1sdnKc5RTvta8YOyjUaGXbhUFbvE3+RCfh1DrRLd6v3NPq+XycbAg5jraNcAjkLYyASbur43uDRUOmcHyGRyrkV1vAVhr7mPX+Vmw7zf1XZyoaqZm0s8olGoKrXOATikQeBhoPYdJjxwD2jDXk0rly+mAWxg5lpaUWEmI546GC6AU2A2gowNCcZwBpqrU6fOIMZjWRt0B+Iz6Me7gDiHy9jkczg8V/H+Ekx6LEbETAcbaW7X4QNBANEZHOgD4NiNe+YsnRzapiYhfHvZD1oqqL1hFhXlfGff0RfrJArgMPUex0Rtgecnj00da2T7wA4Gf1M7uJepdGnxmEaueL5n0OQywIEC4V0jpQwsDjhU5EeE2xigmJyC1m+ouvpOHMZb3rwvbd+9E2dzYzoHpnyaweYIYmd632tL7LsBmoL4Q0vE5pZRjHCJWhXMUf+W7WkI2r4BaBa7EWxOxr2igElqM8t1lS802XZlj6/e86IWfh337WrAsZZgGEG+P+8Zbna283MX1zQIRnY4mt2+6tzVXZgDjuoZyl2l1gscNJviVWW/cpoT+yw/17VALOtsIWjUKCjytVkLmNWNvzrHVVpX7XveRjHGGhBYXldqrlrNYSk8NF3OdfyQA+TyLFRvZJaqvC+ix5krYVyv+XTtcpFJyOmE0Zgme09E37WqUmpke8EbL+Y5+KdPgGhLIbPaG7Nmlq84A8FHDHCUFF5pN6mnhPaGwg6rYRx45OH09KMPW9pN9gffhyuVBHAK0PR3lbBDiwSrjDPuYlM6feJompu9krYhEHhoeBDCDzTbyogDX33E1ymDIFPdwvpAa8aZc6fTSbjTwukKoMGyCHKKpSgiT6RgT0s1BFK+aAGegoVZNBmfScHlzkVXLwppzLzE1J7U5OM5VN5QkA+3WqVapTBcCP+EKwZ0ZGkheFF/DajFS3u7XGzfE41AkFdI0UVaiufQ+M956oIrGftwbREKIw+gpxBLHsBUs+Km2j74rLoOZjnkZ7pg8WV9wTo5KFOqVo7f+Z3AisZlmvmGs24bo9haXH/VodJ3XHfGNloKVwrZHOccFGjiobxG+5Js0niEfZfJRC7A8L4AdTFV1N5zX3Ht6ZYzg1jLRbgpaw9yvG79jfYYAE8rlfadj0M4TnJSdja0D6nY9MBwt/6UW9vmIwat6wTIDMhF7apYV4MAnhnJwdRG9IMeEtwP11iEDzIHxyK+7oBdc4fzQPmGiRQELyIOgvPJfUNWreQyGANrnXBoGaA0kaLkv8Zl7bNibrQfOLdmhZKlJ0AtrqW1g3udMowwq8C0Jq2RFnB307ykPgJkQOHLZyxC6TnUNwjw0ZVGkORnYmw09W3uSqM4v0OIo+V+ZhzuNNyiZlGA8+HH9qfDSNZT1DBxgFHwlGw/sG8T2yaQcOJ6OjMNWsAzhsf3I7vWL7//VxFrtU9nhdoFuaM6nYyu18ndTXmgW3TyfZJfuy7AkR/48rzb0V+Lsd8MwGhYmexDnSBT7VOV8ep86/Dbgq8NOOIgZ1TBH1IIZlmfApXnbcez4mDWzU3en1ZzU7IjPUGHQX68zvB0EEjYqOnYsJSmkcZ25vghpLA1Hz0S2RXlV29E9QWwcsJ4FUDl+PETQOeIh4AWanx8BL67TCV7UbETNAvSf5eA4yoO+UageuZ37kIhITI3Fviju8rEBFIgAqwswYzPwC9LsxhaGJgnGZsBMySZl2XUMAZKqwcFfB5uBniHj7KIvXxcwaxEYGO/GeAwImeVX2OtyYTJMOfgFqUsVABLzHg1D0sIwYfItgAB3b2sKJS0295PMRRffgbN00pCk/XOyUkUL0SwOXwhGTtyAVaP85cuY06stsgCgB3d1sBCREyssqhKaMnaswB3g47eIbhb7YDGbycqnG9L7T398p0MDqokGdqqq4Wixn3ipLAQGvPry7lofS55T6OA3ezs3cz3dec0mHYxshaAY130JAQ+P9P53PwigCOnJ1WhPQdm1d/q+lwHKprRpyodW4teVue42ed83fI+NwhtNYvbLGlA9dKSGdXvkLp5Wn3lasBRZ6qPOhz5/WL4btaP70UTXQt7U4DDG7BTURGqsv0qCuTHJtZYcSOr/P5XA47om2hVTsMJMBTcDSGbAjZ/RGzaj772N+kC4sooFBNXkOYx6DtAtvrKVLPkAeiD3HK6euF+cS5dQgzfBNwvelAHg/F3jDuTQgPXsr7CKLIH7oJCZXRkOHWBBp07cxL1NY6kWShRGBSuQUogY3pe0G7G6gkAIF6Oz4HCSG5eopsuQLqwPk+6CRpMrT0fSOFZQjT6r3S+bFPKJmZaQlYsZtxCm/Ogq3TdJb+h4EOORzci0n+6hFHwjr3O7zgvoUjinFocSsTvMAbPaosgPlrC/DXE8AnfUEjG9wRPdBVjpkK6l2hdTFJU27HOssRLuHeLiVsx6KJkwrbXwsBWZjVwKq04N3KP417kf75uFL5zvh5WLgrKGhut/+CH7IdVWDf3qepZVl8zwNtwLirf255d0bqR/xLEsN8cVIAdWvlVpT7jqbQ+KrNZoAd3vSrxg/FPujzL7ZjrQ/m6FtSbbKWjJFRh50ND5nMl/fsozNxSgpRMn8Y22hCwzUB4gqJF8HXRC64xeTnmSjU4HJSpTT6DY+U51ZiZNATv0Q4/myUlDrWBSvEsAp9stbRytK7oeS6PuPtXzD/nUbKfz60pFfL149i4CVnwGNXncUT64Z51BXvwOuOrIH/1w61ty9aJNAoFbi8S4ozA22TX9gkodZkxbinNwPrFNXzi2RfTM6+8bpYd9l+iYWmxk6uWe4lwDrbATasbru6nUB9knqND1zpxjt/2jnegLsc70ybWVyFUywF+rsts2IUZ0PXvC3mjBeAQT6BLVc4gG9stN6VtEFuYfLOHf10wiri/bNPaaPZaD2OK58ZmqBOm6sYQ3wUAiDEEO2gUJMqz1TBWH2/dPUV7GVPK5yF/boy/CoCK+WqYoFIgVB9dm6e5wqk2f1CzUrQDtc5dOJnOvPJCGuzggTA3qmBMKoLEQ4bNE4X+6Oson1+YVg8dPox4iPOwVCCYGkWGmOt7Du5JcwAYdKliUOAcYhnmoBm6QbABsx8BAitqEpjQdMygJhZ8WmQmKhF9sxxYVVBoHUCAxWhcG2KEyjUoGLcKAJLxuuZL55x+ley0T7ziRKi9LECBMVCCsMJdStmvDGCRSZGQkwDRLYwuV7R8sI9yP6PbF5/JHNluXhcYw3d0S6BfLO8ZgWmTAIoEawiaB7pb7dm7N41sGU/z0GacPg9tH6wqs6xoDmDBDFdLKzCnQsO3TPcvARGdGrPokPEi2Lx/CzJdocbHMPxlOyAYsLig6oyENBIBu8aH9DJiJrqXvUqQYZMVOzXusX9zq9DNpDFtfnLLX+qARn627PkG/qvCe/xW95xWoEk+zLgpaEKzfuZt1NEa32rF7VVg0FST43dU288J9lp9yuei2XzlbeR9CSAXNKY5Dff1b9IZI12N65KvV7bKDXuLAkn5zNy1o9yr1bWt2ydrrQ/biDoc0RejgyU/MmnFeZOpYk3QC8Eg+Fbj0WhQlhU8zQFHVaCLz+VzXQHiGqB8HFULh+71s6s50Zk25h7uNXTRYFk+WjSuQKFx/71fTjdUt8hcTU1wMRpCiwEboaDH+xmA3AUBegO0u2dQ3I0a3iEUUL0MAZ4xFtQOU8gi2OiHX/juyV1pDwp/0a2mG/edPn44Pf/ss+kSUprTNhDuKQaSqIk3JYqEegcPei4D1fEv3XI5xCKgnclDMA6mP5VyCePtAp21ytG2b8gD5N6Cc6zig3RJgTBFWnoJ2X6sijl5FsFORL5x0Y1GWzV7oyu2D41XSP4Ktx5OO7UQGb1ke7yIPIN0nmnWF8DbwhJfFBn0PaO9Rm05/1yQER+qykLoIxOwsF0BDgJiF6RDJoi0pryf8YNsm5YGqxNi1htRcAfSfG+ZyUo3XH6X0wG5fkke4I3m0y+Rwdtg09wfTAxDjwVaazZsMMuVTr7mma5X9jm3oOQuW/l7zQkfyPVhILuDQfEu64bGUPQz+ldozsuDGKJTEedRARwS8q1VMT56SYSykH2mJ4P2BMegE5LRhQy4qGv40dYA/YalRABLMkaFMHg7mhIO0xdGmSv5nfSSPGVGZ4oHx/iiv+Y8qU8233wO+RZT96+g+jsABtJGX4KccR2AUCl24Y49+ea3pH07dkoZMI/kD70bl9OO0UEA/Y50Hm7elNleev1IevXY6XQFlkxrtsL3A3D4GJiqdwQu3qemLqcr8FKh+yRjsfbcihTW7/klFHscLABZQetIC7S2qwFGVaYP+hexqKv5JqcZe+LAgVdw7WpXjtiMdf9WGSU/VwXtIARrMcL1AI5q5+1oNL5y4T6Yfny3StDxW4tJ4qHTpJZtFvf43MRyVgWDKqhYL+BoYFAujJUb3zZmQSkzzZY2Og8BtFb0PVy6cjGdefGFNNTOexgMbXET/JeEjy8K1dQkkLBT00GtPE2SJ0+cgTvVWRC16ype0wfQQKGcvogcB4XzeWjb5hYgNBOBo74GtVtsY6C3G/7BMHfCDEygssic72SkIOgcG12lGDAWZscQDANsaM8QLIRLEIkAhXEcMmrH2qDdKrSVipkwDVYQ/5gb0gv2NeJF2B7HLULuiJ2gg/fye4KIWZiVZ1FBnZ+55HKlciJqIMSYoarckuEC5Cm7FrQTlpnlGqroDqS9+/amyT170iBTB6Ot04iBuYAqvPOLc9LULaLfZr53n2VmC6GgAE0iwd4KQEYHDvrA1vE0vmMvAjG3QdOA4k7yUTaGy1WlD2rgCDGkbJ+GBsX2pX5tOBjlfrWbCuZcua7ZmYrv1zrH1d+rwnH8XqUdOX2pO9N1/aq7rnou45q1BFrOSh7Xd7OAI8ZVJ0w363u1r/nc1c1P3VjKtTSN/Jrr06QzvwjgKOns6pig6nxU6V2z9Ylx5d2tAg79lgkvdfxBgkAhjNqZqMRvrp4RP2aNeyajw9qsDfKrn7hyDdRog5tjDbMmnfS+se9Kv0khBvShAwtyFIGhDyA7FeJHQZuYtpZWBLrfmCuHeKvkGCt8SrDRj8xR7QAnJ06eZNCFMunNIJvfNdIwApI+ZLqBcNOLWho7EGv3rl/+JWQT3I12NqWTrx9M3/rq30DbPw+a7a5lBd/jgMv9xecznIB9MLdXKsAIZqjdh0WX2bCYtEO1JVDElel56Y7lxc8iTa1cYKRIo6DeBVddBLZjjJdBny/C15wxcbRWR82N3JJtQlC44FHpwPiRiFcMOihiB6VPucwkkdSOb3ClnIJqMSdUFJHXmRDA2whKfLH5D9dG3xsN1SowIFiWAnsA+0SriXgfAQ+FWU4m14r3iC+WwjDb2ozMQ+RH8lxg+5WUqSZHuudFDENrX7rqhLJN55+KRh+DyRLS4SvjI/kqC/Da7rW/Yp9ngk/wEaZDNp5L0Al+SPfh1XK5jQn/qaRdoWwslYCrD1njNyXgYF0O45UN51mAozxfsQ4EOVJCuldDHWgopoznzT/IOwL/WXh58MNG2U/fc+zFPS7TuzdFtEt39uIlmayRNtinHHCwXcgqnFOc1bduH0/vf++vpfsfejgt4rvNiM8YQZ2v297y1vQmFC/uR32PBVgMzx09lGBTTHt2blXdsGeeeiY9/swL6eL8tXTyFIotK3bHLbMhGzBuhd/7aveieOcEsmlegCfLFFzkuVZ0jWccx+3vehcC0rc2AGqNqxpF3mIxq4Ajv9R4kxo0wNGsnVxQzwXpOuaWE+nqw/LP6wEY6lqGOmMDNmPMza6PZ1WtL9UBV0FDsVEdIasdN7VV56oZ4MjBTLV/dW0U+0TjLgXHxiBxWzSKoxsprC/NpRMv7k9tcO/pH0CmAfeTJXGhkM2gapsD0+RL2KdvJu6/BA3+cVTfnodg3rO5Ow15tcwZCOIGNhYAPgA4QIxvQFvfQ99faHCsUCAsHUwJh78dW8e8iriBm3zcZCg6DPIvtGBCaSiy62JNZdJ14MBryHzphiU/YlwvouxnoCD8Mv8ZwCHDCDM/x85AcOlh3H2L445ALWoMCThk9cCBXoB1gtdTMxZ5wCMXtkgGHq1gTgAhBm/OEYRh3q5jbnrAZLaMDKLQ4d60bdekfCGvzs+msygweGXmKtytWL8D7gcRwE4BQ3vJctgTmMzDjYHPGxibSCPIcjWxc08aGB5DnAzM1RSC4HAZgLgZ4ODc5O4wDXtYH0rT7npiONYSYKuCeaszX7ffq9+1+tyMttQ9s3A5qWitmgm8ATjW84x43nquDdpTB4RafVc3D3XPawawms11A0b1i5rNSf1amHBY0u/mlrW6/jbbL9VxmJBjbcc9BBzV/RzgIdY7tEUNz3YhsXj2qoHZrNjvLui48qdoJxMS7XbTRJcd4jtvxxorhOGiz7qi1JCHAkLAAb+pqrj8pgAe0P4zDz2Unn0C8RsSIpn8gvFmRjfjRTqsmAHQTMbQ9UEB9KFfvROWjPb0rW/fl84yy54ULQAbsEZ3wSrdgyDUXiiVdoBOvfkdb09vwt8ALbUXL6Z7/vxP02uvwUUDACR4WiiE2Df+Z2tPFy7SJBNuOYY2fMECrjYP/JFuWFZQjG6yvKYTriO8hwGsdMVlm6TX9Lkn7af7Lse0CULQApVhp1B4FvS1lHLDU8L6YTTMnkfaTCsO5z6sH+yGUqKr5yYUG7iTqF3MI98NQatMly66qvAaVQR33h/qbYEM3xsmRjLY33gWH8B9SJcq8lgq9NTHTOucZ8/iw5UlkbUcAAaY9EQ7SLi9tBY2yCkOCkLgLv3sc8HZ3gfQY8foNkbAQesGH2J8JDtf7KfG6kK31pMKSwMcvGcTXH24Vpbi3vht7obEy6Qg4x72V245sF6VLk0SggvZKu6wzskLyOdZd/n5o+xbykjm1mQ8mW7MdKHzVP/5IfH3ovHFe3ObZn+jqriSEFDBiDbCchMWrLI5KguDhwplSY5Su964infqhvKsVzP9sd0V9H0TPFS29nenCWS0PA/LYgcsEAOwSo5DBtiHqu+3vO321APXR57BaQShTyMua/vQQGrvak8vPvdiuv+Bn6RrODdHUEtMabRFK2z/sw9RryT63wXZheUMFjCRJy8i2yhlMcT6jm/dkd58++1pKxLmtMODha+C/nL/Oo2Kdmz/rOYmhdznZ6uRt2jBbX0PHnwVv5Wbtmy4USxvxURsY5TXx4bJme56mVurvtRrsrId1mQcOiA1G7FurHXPbybEVMfNz/m1VWuHtmJ2mMoDVAKMYi0LlyQSBKZhtc3MDcthtsEn9dQrz6Xlc8dVhVaZRCCcU9jmM2ipoOsT7zKfVJsDtr8EE/IpEPQrCD4ikR+EhYKMgYGAvG4Zm5wxG4sQhGkc74DLVBeyaKiwFJ7RDRP6JgSi7d2zG3miN6kd209W94JtWXEps1iI0LsQEdYICeA0p4PoboCWLKrGMhWthA4Qr0WYMM8hI8r0lek0yAq2yJ7RRTM+7qG1gfU1pMFDU3P083U/Y86zmI33pyA4vgkIgvK1mEMQHQEI54x+koolkanV/DtJZlipldoUggRmy6AGkYLCJhx2ajoYmEdQN4KK5DsQaL5163YxEwbaXwBDZ178JTDQJajcyAZpVVLVXwobdH6FxoOxIMx2dx3P2gzAsQ3BXBPQQHTS3Mk0uwxWY5YS7jOtp2CcMQxnpKtJge3yvFBbDmhjD9edrfx8cOrymg9156TFEdNPpbDaeGUdbcmvyH9fz3P1nOLA25vcHdXEJ5+XSr/WQwvzvsUZl/DohzcEttzdq05ZUjfGfB1ivlqNuW7uasGIC4d1tFACWUa/42xU17MxQUHsKztdcf7r+EC+j+K6Zs8on8ldbmu3DCG62r/cv1p7yxd0vXym2f6KfRq/cx8VoEadXs1JRK9CEKvMI2+JKuLFukhINgGM45DLEujddQrmSDjxyH3fSUdfPQhaY9XBo/3oh7kxW+0JUKTUhfcEHPt2b1cA6N8+8KP02qEjaYXB0oir6ybYAA1nOlwGiu7csSfd+va3p33w36Y75/L8cvrm//Mn6dlnnknzK5YlMGIkij4XLowmtGtdqNSRKxMsM0qxTqs0swAaPwuXMa652vMgW8ZscFI4Hvn/y6xCgWmDtLrdfUhkgsB04yuZO1Ext+ZRwT/yGD6TfdHaScg3cGFn0zrr3C9wqb4rzhra7YO1gf24ehXuLe5CJeGK78WrTOkUL/Inuohdo2XfBXa5mDFVMK0ltpEKQUvP07o5YPL+M6MYp5AKvuorG25DX1ddmH3B9qmwY8pbAjmCGnozWCpfm46CR0hIte8lgDs0oyucMjH6+YvUr8r0JdkCcZqZUM3HVwGHxHEHXAZKrWaXVZu3eBHrUEzVahm0aNfXyuhqcYeBDncpjIQvNu2tpL1YdxOo5NrI+A/co1ga8nsH2HJxLubFTmvjK2bI+178mHMY+7KQ6zgGyAztAByDsDp04NY+AI1+xFhsAcDYuXNX2vfmt6Xhyb0oMmw1bJZnptL5g6+kboDzvqHedOTYifSNb3wnLQAUHkPdtLB+2tjN9ZGvqGFi52Bj2g7ZpBMKhzemptMiaQ2UBFsmtqZb3orMnLsnIYshlrbCx6zvQVxzl7tGSaM65/HZgH7ZhgBHqw1ct4DBCPNsCFWhIAhwnSBjxKBE8vnzc+ZayzhXLXn5RZ2wFe01S4NbHV8xUZqVRoJR18/q3Jm516a0maBUfC/tSAE77Hnc4nwsaVyY7BhMiO+YMk7fMV3tsaNp+jA2YZsFl/GmiJNgukMK+iz6JAKjZ1i/qE1hAadLsIowxdsgzHj8XVVkGYSFa5j69uoCMjwxoA9CcyeYFYXnTmjzu4GKO3AgtyCege2ryA8PLN24wFToWsSAa/rHRlEc9oHB28EwzYLCAnum5SFD7AC6XsC9l9H3y9A0vXLkcHrl8PF0AVaCa8tz6ZdQqO93f+M3kBs+pWdffTltQp/Gh0ahEUTMBQT9+RUABboeYKQibM54bB3wB4YkMEayoUI8fijF0MxXUa5YmAP6hXIMZCZRzdcYprlGcR4Z28Jp7WBGDxE+MxvKlQ2/cewMzmRV9i0I4KRl5BIyXNE/mVljVBSRfvBOjYxoGAOgX/H8EjJtgfl3wK9zaGRrGkfsyCiATO8AMssw05UIl+8J4hWuc7RXc6B/UcARhGctYt6KlgTdiLOxnvNdR3/WQ68iFCau+ryTTAAAIABJREFUzQPK8yKA1bZuFnCsBwDFM9YDHOoAx1pzWv29bl4FC3zvVmnh+gFHzioMwtmzTBDhK+cJ1bFUgW7zcRmIidcys7pVaKoq8BbPN4En3ytrAei63wMo5vtU8XMNvTFBJd/D+bpW9zivy7NSaQ0EOKyZABz6ggIp0uD+6OsIGEcgN5NdWKaoMm0o30uQJ+DALcwmiNA9KGKgELkOeoX+Xp5dSBfglrQRPllMX9sNywbdZQegId0yOoKA8X1I/31HGkMcB+PylhdX0n//j3+aXn7xxTRNayv7xRgLWn0x7wrAdm2nKUjMhS6AkOI6nH5RmBR1lWBprkkmnFtmIf7JbRZ0n3SYwisTcVhMMgRkxkHgJgZzmy8Tp8WsOyY4hTAFQcxdhvkco/nu9tMgCLjrEOml9Vr/L1zTtG91AgR22OYsko4Y3/R9zbGTt+SAAe3FuoSQZmsFwIF1i0QCFohuQIjzRZ7Lp4sX+ganxwCVWLnVwG5qkMn1FfkMrURMzhJZEvl9WKDEiyg04j8CO/LncK2OwnMFiHN+Q15itiBzN7L4Gu4Dc2GO/c15LuUbU7DYzPm8xlg1N9an4pwQVLtsRJdp8VUN0CahnjYy16arilzGkVWN4xUts5WjAtHkTW/Ln7NasDXZytwZ45l2ugWW/ZwJIBG0obaJiYCxUuZbF58K+czXkfs+fivGnu01H6gABxy8keAH9Tywt1mIeBAywjYoVPdCYbBt957UOTaeNnQBcEAZeX3+Spp64w3E6p7FNVvgCn863fvVryFRzfV04uwZA0KZ1SoPbI89yrXfirM/CNDx2rmLsHTADRLy3DAS4ey57U2KS+0AwMnBwao10TFwF79iThrXz6eipNcZ4NB+IeAIRhQXV/+tEzJaCdU6AJUO5W3WMkRnhnXXxaTV9S/fVDmdqfZ5FZP158XY8/EUIEUEzsZSHU/d+Hlt1X0r+hwpDfN2or/Wlv85EWA+7WBe1KDLeUj0dCVdOnk4vf7Eo2kHsozcgGbcAsHMxBiHgBqnXONP31USkjMo9nQG6dQ4tOHhIblHTSOdLLX77PtVWArmADYWqWqH5YEVw+k2RCLRjWuZg3pgcw8Y15DMtBTiaUmhdifmis+lwG3xEO0CMleg6Y+x81/6+vIRy8zY0N6ZZkHoXzt2LJ2hNYCVccFNhyCw9yEf+DK0P7M4WNuQuWEMwVPnZi6laTDV+ctX0zsQ9HQ7DksbJucatING2H3uMtcMaqk4n2RM5olgAeVc4dgbpi2xrCr8XcCDtT0APqhBIbMkGOBLwXwEICSrDp7DbE6qJusKQQke0AktI6u3bt2GquQjo7p3CnnypxHUGfOOVClWv5F7jZpNL2K0AGC2AA0k4z06sRaj23elMWhBWGCwC9pKEVoCDu0fCmblKWncs7l2JvabEd38/Dc7mzkhaRDI/IdS4MyCBSsHVl0j4/dO5q4zdc+tPe/5AJsRLH9OroxeL+Bo3WQ5ua3620yYrdK2VuCtFf3MNe5rAZ7i9+zhEhqCRjdZ/7yvjc8g1SoFP7uuBBzNxpTTuHxs1evtM+ltuV8RGl10p9g7GSBRexQgtL0qPuA1C5rPX0NffN/kNDyCxIv1pjtr4VZi8RF2W7mvq3ujAXCgozeAeEXPKSjhPxYYo4sR27p2eTp97ytfTIuoDDyHFONsNxJsBA/h81R9GbS4E4LRZgjvTP25CfUWrsGCOo3YjXNwqeqAGxNj7lhjiNaN4ZEhpMcchxJkT9pxy63Qou4GUtmcrsEX/Gt//sfpCDIdnoeCJ9YgUvfyuRaPZ325DhoYNENKLoIN308CIVgPasVzBRP3DF1kKcBKAIbLFQU6WWmxH6UsQlssysqMf8rypPShalj/5IDDEpCY5YTPDEHYQE6uCc9iFaIpF4Yj8DwEaQpl/YjHY7YwZdvy404FhVLY0tqBeynoK22v902aZP7HuUC/AnDYxqAsaAquCPBmOnklN2G8JTNyeZC7AQ62Y8MuxIJsDzNWhso/ZmCMtLDxHO1L8TcG8nsAu2qjWAOyjOE/rqVNqSm4IiV7PCYC+g0yNKA3jsKWxFa86JnCDDMWE0BE43A5yqbLFH5aLwexOU+IBm0+sVeye206S8BR9JeAQTVNrN5HxGQ2AA6hE+6FAMKGVkQv8B/rg/G/OPvmmWGuWvGigtDcl+ybKuBonJFyJKaktM9SN7DmCQDHcG8HrJNtyl45joLJYxD+b73ltjSMeIqOcQCOjs2I94QSF3XAps+eThePH0mTcGE/jxT9X/36N+ABspJOwBJoHbI9ZrKy+T4EWNKYMY9bkQBnGDV4XoXC+SqEDRaXHMJzJkELCDi6egeKsRWDzt9oDI37oRkfLCz/7iJXzEYzwBHCgBY5Y/JBWPMH2XcFXVglxFQ7nwueeXtV5pNf10yQ/3kARxVkVPsXfaoyEQEPLWs5J/m1ueBW12Z1Lgs0rA1pgctxjbQRzjzbaIrGe7K2xempdPCJn6Ci+DQqUQ5pA4cbVdwbGTAiYJvCLxH8DDIaXGC+dVgwqCXpR+VZCtMEA9ykCxCwL4NZLVHypRYK5l4Ky904zD0AG10AICOD/QgSHwRBtgJ7YTYnU2K2qV4UqqHVIoi+tE/4Te5K9Nkls8HAu2C+m4GL0RvnLqS9qHj5wGOPp4ceexSpfJHnGn7EZDhbt29FYZr3pTvffWd68omfpQd+8L000NeFokRI73Z6CkR3HkBoQ/oAKtq+HZlXOhFobsZDT5OH/pFgECSEW4NcugQ2LB8754buUcE8oiIpARR9X6nhpNWG4IrVeTkOpt3lPTKxk1GKaJkQoEPvPsASCpzAs/I6dw+tQiMgLEMAiwwS44vzPwNNH4MXBSlFNLkXzAQtWARit4LsEnxdZ/A/CgoOw21rC7QhoyAiHdBirsDyIW5FwKX++A7Tps0BR/ielsy4SjhaCYXVfSwylAkFrYTlujOSfxcCY7MzWu1XMwHXiH+pScwBR2790Jl25UMrABBjrKN/zehb/n217dzdqu65zeaw2fNbXa++Z50JmqnntgQcJT0q17iggEWLjQX8WimbTPNZ5Ser5ykAhz2fOX/iVYyzGjRuB7BhLePa3J1T7VgnVoMT8Wj7PvpY9aCiwJWvXb73o49xfzzXFBKuEXZwRLpNWiO3TNeck+YuXZpK3/3S5yFoMIYOmn8XIgqhuBDAKDVD0IL6oh9nv4c5NpEdj0HSVxAUSsBBoZOuVFT+kNaPbhmGhnQcMRx7QDt2pFFYX9v6oDgCyPjyn/9JOgar8hyEaSXc8P5SGKYwF5Zedp8KGxV8C8UOBT5X7lgtDmpPLQuTgVuCCgrXlgHLzjg1/QYiNNcSWOGuA+VSzD3FskbaUhalVHxgZLry5zQASQnXJrTntQUYn0GXI94fGn+tp6872+gC3+OcXYEijtuMcMpct8qEKKKBvuC5qyl5L12qVglifmzie4IO9UFWmVKKsblwOaNBYraHRdyBufw2ylxjEB5poWEqZAXiw3IUJ5/thotzZHY0QGOuxzF+Cd/oG630RjOCktrzA3DE93EFAQdrO5QvA092U5nOuQAcrgDMz2LMaVAY7Rc+UXve2qoFHJgv8us4dwIJGlPenRJwqE4M+qosaWoZ7kWevllugvyOsg3+LHY06KABjrLlxgVqFMXj2dZOI+DAuQdXH4aFoxPnfwssG+O7cB5Ht6TJPXtTDyqD9yJ4vHdwVG7tS5DRpi+cTpdOHEsTULpOXbiQvvXd7yrw+/Dxk57WOWKbjKZHz0TqeFbwzThqetCF6vULl9IVaHsZczQES8pugI1d+OtFHZCctq3iKWp0fYCjYR9kt2x45ZXXai0cdQwsJ8TRYB2zrGMorYQQ25M2Reu9Lt9Lrd4XQnzD3mvcKM0EjRwAxMGJPoZW/GbnpH5TclNQCHRmh4eQMNKvcCOzNEjjjRgBCKWvP/0YgjCupB76i1J4xoFgMR++VJWTgXf4TYGGaM8KCW1S2tbTiNsId6cBmI8p/F/A5qVmbQFIegZZSpjqlT2hAKs/bMpO5KxmTmgekF3QrkcmKG7sqLcRDIqMzWRP04YpFaKyXFiNDWpXroN4Lyy3p28iO8M0/BK37dyNKucX0lNPPyUzH7cCmQHvf9Ob3pR27NxmPqCIPTl86DW4JV20djA38/hu98hA+uR7fykNAuzwGQwzZxdoyg9LDwmx+WhSo0P7ve25ALICIp6tyogzCzFZwDrHxn5xLjlndEu7Mj0rC4j1FaCGvry2SSBElASy3NNuxsf15p4F0AVhgG5X42AUbdBGkrjSGjRz5aosTMtkBk4wLLsLGbW5GZirA9qB5YNuVsMTqPExiYxZADPt0GhSi8JnWJpdWk1KbkBAZNZvC5+U/26Akxbn5GbPXDNwUddOKzqyHpqwFljIfzc939o0Z60216I7a4GA9c5nfp0Ja82oSOsWq+Oxz+G7XXevaTPraHPjdw2SRiH0V/utZ1W6Xu1THdDN63Csosl+PuvmpPrdqnE4aIkxul6wAYis6l+NEBjjLITMhoih3KXKQEcbY/J8IiyRB60EtHyg2Cro8Xe+8FdpiRXG6Xsf6+1nXq5UTgfYFQKOXqbUxN8GWLsZB3Ll6lI6DS1mJ9JodiNgnFYOpsAdhaKGWtSd+26FCweqSaPwX1c/LMhwz/naf/5cOvjyS6jZQQuu9VOZ+igUE9vgYe10BcH31AbLquHuNmF5CXc60V4fn/gjaYzz99zS37DWvhMt8Qct9iXIjMyHElzdR53tBk0MNw/V9oit6IJ7m0i90U12Kaq2SyiThp3Dpd++OcRovlnYjxpudyEKWlGCPsveJFfccHtW36weCtctJL4Q/aQ/L+Rvd39WNkSzCOfAI8MfzlHKMxpt5Np1g1bwCIDHQuwZ8pFiX7vGWxZ8B4LiQZ7ZyPpoG1tF7sD3WLsljqoE1ixjEa+XSksxHRleKqRqczEOV+UiC6Rb5RRYjzkK/hCuauLBbJdr0+KcVSkV3cjCCqj9FiDWLyybYtvGz9vaG2twbMYZ4XYgT89JVAAxm0y6XWXKD5W8LF/scwCY3EKbXyMujjRvTCo6SDd15FoYhpvTFhTpHIAFYhSAYAiJHAbhCTEyvg2KTcSyAoRfQnHOy+dOphHIDOehpL3/+/fpfJ44g7hb1UIzZWUdPbVziSB1tD8CgHH4Agok010e7pRDW8bS5D4ADgCdbtACWcHWwV9WAerqotR8loz46quvaz1aEf78d9sIJdPLGUCVoN8Mw14v4KiOoxUzbNwMGS5tspsDPNQxqtznku3mgCOes67xZsDKDhzn3gRh+cYGodZnCzgk2Ni0vJiOPP9MunTmWBpGUB1jKXjQGGch64EK3pj2jYePDXNzE4Dwt5Onzsp1igI4QQH7evHiFMz2C7Buo/gMLBvMvLQMQtPGTFRIF8hru0AUu6kpgz/wJAvQMODP+xxCuoRzmbhvQDMEwRzExrJRkfBQ8DVtEk3I1LJ0Dwynrz7wcHrq6NF0Zf5q+sRvfDRtRY7oz/3FXyolrzGTtrQbaRs/+rGPyprw4wcfhJWlG0L2Yjp69LAxCvSD2gwkbkgffPe70z5oCmRtwPfXlWUDIA3tMA95+BlzrZYR76F87OxhEHseyQAcYeL33xVUxnUhoaLlh9oUpr2FpYjgQ65XyHhFIq+UiHg2O2hzEm55ps0s9TQ2hGA43QQfIDzDIAqdqIrLdbVsWKha7m5c7AJBlgLFXbt4A8+iwx0zaFzH87qhFRnZMYk0uzthRRlBtXMQUubtzwh4CDHa72QYNhEV3UV2S35efH8WzMiIgzHqcGFzLewvAjjys9SKAMaZbUbv8vWNa9YLOHK6Vx1Lle7U/d6s34W5ORPK1kPkoz+tgMzNgBytmR+kegZigsjagMMEnlYv23PGO6p0ueWNPCMbTVteXY+4r26fxdmue1YxR3/PgKOwcJCO83wFDUGn5MJBv3FZOagcMUXC1XNn0rfv+XxaBF0MoV97GPNGBYNou46rCchUbvTRCk0FFOjdNYzpEiwWZ1HgqxOEkXRFWQVhWR0Y6E9b4Nq5Y++tcM3cCfehkbQZ1mrSyq//l/+aDr12MM3BLTUEb9F3nm18Q8UXeRHpJulpzG9oliNDoIQK3w35upCGl/7/Jm/wL/iGBDUqppSO3ArvUYPLlwr9kR+KBAMIKWWuB4lzf2odjf6Y0Ed+Y7GF5uxlbJX3LokP5QHUoKcI4JXWW6lr0QBou7k/uaXcx6tA6owWStgO3RLXEM8PC4dqcMRLS+sMC99FOmAqtKhI45WrAIePw1yLSkWsRupuwxpX7AVfJ1rl2Ue6dRVWFJ8bCdpydbOMTNF3GxP+8Lv2Ka5h+vd4mYbcGIUJ4Jg/XVcCjhD01Sfxf2QiwzX0JDBLks1P4YKINSjdbowvar8Zuls34ODllqzAZSnnPfk6lSuhAbhAbQpNy24G4R8yEfl3xAVpPOUM2LsK4GDChsaXnclWrxJw3ADgQMY2HKXNOJejABz9CB4fhfJxBMqAkTHU6YIHwzLQPmuiXT5/Jk2fOZEGujeliwj6vv9792ktT5w+jznj6pRxVfnzjf9xJCuwcAylUWTBOnZpJl2mJwnkgkFYVWjd2LVvX+r9ewAcogeUczV/OKMBOFpNUisgUWUEeTvNBPAqc2vGMFqunP94M4Aj0vi1AgZVQScI488DOGqZfw3Y0TMVDF4CDsUHaJ9QY76SppC15MLhAyjUZOJSJ1KmdgB0cDOpyJ2jenOvIhI3zQ4/T01dhCXjks4CC9lxozItLq0dDDKcRSXxOQjPzPjECpzdqLexcROCvmXZaJOFYzuCmgaR613aGxIHzwglrQmYXbhxWf71qFoKdyQWVcKG4+/UyjB94qWlG+mP7/lroOsdSM+2kj541/tTP6qX/8V/+ysFryuYHBaF97///emzn/2sCuN8/WtfTyeOHoMwTnNvGdR9Ha5Km3Bqb4GV5M37oOHH4VU+bDDfNmppcLCosbIgOJhe4XpAxswDSGGfRJ/gyGqXNJq37YwY2dHBFS0xTdXGG8xaZfeSIM8DKE2zujnc1pYR8K0Ue349SZf5z9qhY5Mi/tay+QaTifAeMD5mLiFYGITbVRvmdhFaRwZXyg0MKjzyAkv7a8CXDEQWCxCeJazLIn5rwzgHQEwmJvfBdWJ36h0ZVyEue2RoacxqchPptmuPZCv6sJ4zXHdNqzNapTGtnh+AIz+LuUtVgK+16F/VjWa9dKdOkG81tvz6ehDgS5iBlRzA5HExdbQ4n4diDDWDL4SQCkConycTMVv11+5b26Wqrn0CDjs6mQjg7+vGuxboKtyFM7cs6535ZbdcHxcdW+2X0gffU/zSpQo3hPaQiiJaNNhPCWESVnkBCn2hkOi3v/hXaZH1GZymk26pfo9orgl5ygZFmgLNZjcEvz5oaEF2Rc/PQiC5gPg2Ag4qgEh7zcqxGQqN0bQdganjuyYRIzeW+hCzwNDcb3zuL9Mbr7+S5lmVnAG9mcDFaSL1MoWJxa7xxb5LAcV5cwux3HPcuq5MWn4txaE8BiUv3Md7VVRQFnHjHQQwVvTONOVmXSjrMclaTtAhpFIK7G2ibe7C44Io+1coSDBvSoEeShL+wqQsnEsPeibPVYpRLUl8b3WjDDSG0J+BCjyTmQzpTrwI+m8usSXYCRAX+0ZgBZdEPRLrc96eXRl72Y+7z6eBF80t14TCtgvaQ8hoOAOff+urAbYyFKYUhrUWAodWTDIUAfwsFzpXlEW7XPsIauc1K7Lily9BFsos0VH2nWAqszaEJcPogAGYfC7Fy2rpTWshXqrN7LkN/cpphv9grVnMkGX0ugYZBzGvLAFAd2j1O9Yi7J4ctSspdQqk9rM18nZtx+Qvm9/Gb8zCwWQPQ0gB3Y557Ma5HBrZAkXsQNqKeI6xbTth9RiH18I2KRgJOK5ePJ/OnzgCkNKZLiDl/o8ffECyzNGTZ5UKm2dYax0WN/bWAbv4A54zBuXCli0T6QRiRy9CLmO6Y1pVdu+7BRaOPQIcoTQMa57GVzO3zeY750W1990s4LD1a7RwhFBeoBlf5JyZV7V6lZVZ9XEtppy3Z9eWJstoLIhKfI7+1Akotc9zqhDjswW1TWZCY+aDWjOgYj6knbGN1wjQskPrFg07iGad4H9tIAyXTx1Jx154NvVBXqTwbwyBGZ46rdInhGkxLvxFkTsSm7k5FHmBFeMiitFRuO5H6j+a1q/CBYuCPZ2uriAo+socteg4bGirEwHhXdCwM6CImU824XCM9vem7cikIM2TXkbw2NfIohICWdTpYD8UZM2qq2AiFKKZm30RDOFrcKV69OVDae/kXmQrodvULYgfWUr3fe/+dBXxEQyY70Uf7nzfe9Nv/+7vpm5kWPna176WnnrqSY29H9o6WjoYc8KaJBPImNUGgNLZ1QurCIKqYSakz/AN+EFvQNxDu5gHhHIePArt6BeLDJEeW2VZaNGoDcvGY0AAc4vfinga2/ox/GLFy3lg3nnLdEVrkooLYlwF08XzqR0ssp+ghcKEyXz0PrdkrExryL71AUD1I9hzAIyEPtnMTc/aKSyURReMZXSQqYSp4GA1Yf7H1aGGSv6vzFwFoNE3vl1CxsTufdJqbiT4cD9q81O3PcdK6PEqYlP0C67Q1iyFjXw/V7d/lSbErrGG/AwFg89urhMqy7zxsQCrBc/8+dXznft2qx88uzXntdlX6wElreaibm7W8/iSZhgjyRUzOTG39KRllrr1tJ33t5nCx1e9aK5+bWqYbLaHtDG15G4FqzCvVnQ+HlwHOBzNF+u4NtipYZwtAEfVWleciVUixOrZjuEH/Y8YjjjrwhaUWwk86FIla4ehjoUL59L3voygcVg4ZmdmTeDFdQIfJuuaK5FrDmkdgb0VgeNI7AECQkvn6fMX00XEtxFwMCsSQQFjEjYzUxXcqLbBfWICcRyDI1Aiwa+bxuhv/cVfpddRAHAOdIW+JRLu8SxzqaJyhK5UZi+QRcaFGY7e3HYZCG3iIpVR1BTna0utOccRGZN0n7tvmKutx52xfbaFhphYRHMoZQ3ngLWSLK1q8Doqdki7mFWIPIsvBsifR7V2jj3kV/NIQPpb+MdPg/+xb+ynwA7+o5Y8am1tZFE/gkG33Ot8kYf4mrEpUdoMIES1cPK/JSjBxD98a+hZ2v9mDinc0dzSEoopEyoa91N1X7O/ygrp8SvXtE4lTR4Gn5gGvzfBP06wC8YCGAX51XwIbGQ8TXPPYO3Cqm4dYobMHCR4jqmGzuqJLQBHcYZ87+oz97Im1OhDXpCPP4ds1zgrjZ+aAQ7RNWuk2IvFfHp8JBWbmlPth8aEJ4FVSrBnc6HsXeKFHlMU67wOwKFjgw634d4ByDidiIula3UPEsD0IKZzHF4ao4yvgoWDlcFvAMQuIbnCzNTZdO7Y4TQK+YwuVY/89CeSvY6eOgdwKNjo0xmxHHZO+DLAsZK2ANCMoc3jl2fTJQccg6AHk0i8wzoc/UMjDYCjSpuDnpXrsnpVgjM346/rsnDkm76ZsJ5vtPyaaqfXw2BaDcj2aKPwHt9V264DHDl4qLazCpG1ABwBeFr1tRngiOfQlF0cQgoMLsiL8GBDUpheRG2MQy/sTz0gLDS/bWJlV9/2oeGh6TQ0QyTEJOBXgGKnkYb1IrI+8Tq6UfGPhf3o/sO6FQsISJrG+0VaADDWji7EbNAEz6ri+OtAEHYHpLMdY8NgZiCU0AJE+7lmUQTQmQIJLy0eZhq3bFVkdBxaOw7P80h1e+9Dj6WNcNmi+9T42Jb0h//Dv1Shpy9/6SuoMntJzGoz4kfu/sQn0u/9we8rjey9996bfvLQT9IyLDE0fyKcJPW0ryBwfhgavE3pLIrZMLsWfZRvRyEbFulbBOC4DsGd/pLtjFtgfAfnFXRCoANCPg+qBADSeoIL5uDGXEjbRF9lDybTwYWwb1VkDWxqLtwqEsIDg/VYVTeyc104d07WJAYSclwETAqwZ956afS8VgmtFE6AVYQoiyehoGGBn9CAbJ1Ahdp+rAXMoXDBmkISgCNHjquAIEEGGUUIC/TX5UnRWrCaLhpiZqsRmGp3QMs5vGMbKhAz0xXjR6S75CjLPVkwqPUBhFZMwQi1C/t+foO55PeF8FsoB3TA8vNugkNxbpxhNQg3wcT8ol8UcDQTyKMP66VpN3t9HeCoo3V1jGGttcjp1s8DOJrPiWmky1eY+ut7tJ65C8BR10KVH7kkYBSywidKutuona2uSyiTdOZ5Dr2tSArR0I868MqYgFwgz4TPsGiYUolVwhFzxyBmnjvQ0UUAju984R4IeMui3Xw6LZMSWl1xpUxRFI5wP1zRUYODyhzwBbiKUml08uxUmkJtoU7WSyLgUIryTlwHwAGBeysSTUwgFm8QgakD0Kx2dW5I//2//iUK/70MlyrQRNXEoNXBkpISCjCRJ7XcCnQvaKRl+mvH93TdUrAu+kNrylXwFRbAK+YWbwgIJFSiXVUAp1DvcRDhwqQ4O/zWBj6n+ScdJl2We1eZ7ELriz/j5ybIU2lE0DYKre2pUyfteQUNYAFF9DdAgmiEWbMKRQqBE2sj+dqFllfKK1pgHCDl+yUsALnCTWmE/cEhbwToUGaysDz4NeQBeuuuYSV1i1H6OEWlDUiEwu8aC8g6r2AQ8ChSn55B9el2vC9M11lMoVk0IgaFLk+WqdEyEJsHgGo5IKYzP8eRjjZfz3hfYAzxxcbzb9XDS5BjZ7AcYdTkKNztapRQut8fJsBd+WyzJDRoIr8rbO2Dq25tG+nOnOaY+ze8FYgCfNHMXa+MN6sCD7XKceSZSLxtTaXAqzWXZ+gq+olH0TFyABaOTvJ/JnZgNlAUVx4DTx/bsSsNb9sO96ptkMG6pGCcAV04d+xQGsCZvgxA+cjDP8Vatafn22G3AAAgAElEQVRjpy74ni4Bh01BCTLDO2eMWT5R/O8YapvRpaoNyXkYKzKJ9NgTu0APUAAzQKUAtHz5yrZslh3QaH4yC5kvUAPpjzVz8Ks5bWXhWEXMY4fV/Ls+7Vfe+cZGckEjfqkCgJsBLxJLarRqVT/SFkMqfmoGLoIBNGOatiCNrxCk7FsneDwgDjhM2GUcAJjH7OV0eP8T0GAtplFobSjckohfg+aHwdzUfvGwUHglkVsEamWAkblMwayOTCV0myIDYL0NVtbm77QmMNh6GsHJLDa3hHY7cI0Ah7JREWxAWIVAvmtiBNYGPAd7D4468s1kznAdfCfA+dqxPxHARb/hcLXiaJnB6sFnXk4PvvwG0tuOppcPHkh3vOOO9Ed/9D+mv/nrr6bv33c/QANzsptv76998K70z37/nyue4Zvf/GZ67HEAFZyrXYhPmBzfnP7Z3e9Nhw4fSw89/QpcCOaQdx7uAzBp3377HZalQ5YMmCxxsDex2BDmbiNBBk3mZJQEIdReAZhQIKdLG4s+EQiIOGBNFNCplHuYAxEvE0LKDBfm52uCDm+yf6hxU9C8XCaQ7hGM/DzBB9zbBD684BVvU4VdMSK7nw1o70qLBu0Lk2fiQssAw+wS7SASe9OvfPjX02UAjmdeeCHNAzRabIe7I7iGUgSQggJjP7i3cD/ncxnvBT6Qqnf7vtvgL7oTNT/gjgY3sQhIzFmDzlMztYVv8VbCY0HIgnpzHtdoryScFijr6qpQbhcHq+65LfviQmIrxYjWv0ax0Ype1D2zTuhd67n5M6qKnJx+NNKS1XSmnD8bS5Wer71epatFs3HX0Vg54BRSSGnhqLbRbN2qblK/KOCI58bzmo27jr9U3dWq14gOUmh2lxYnHC0BB6eG8XoqzEblBF1iLEACgON8+u4XkaUKdJA04yotDrie1oWYa2WIAo3swPVUCgm0AAS0wwK9AnpzAgHjF6DF3AS3W6ZRpRa3C/S9H/SXmQ0Zv7EVbpbD8OfuB+DohNvsNz/3uXTgpefg7iEziQMcurh4gT10QpYM+oujr6FgUTyC4iXcEkOlDuMEcM5J4+IVblEhWNNyHHEZAhQyO5YuWHyWqkeLXriFQDKlAQUJks43yZMo3Ykf0x1G7y1VvBFUknaPW9AzDNRIsHYhmZdFYULF1ug5OkGeYMPpfLaJJXMKEJmykPRZCVvCGonfLBOiP8/7H1JBnBHJCaT/Pia2FwAlBO2wXIue+15QqmK5BplSieeGqdepAWffOX+MhWRRWj2LAM/Yi21T5ymM03Ftl6xhXE8q1woXs+yeOjqQk/FVgMNjQTQnfAzXJ5/DDBCIdzbhCQU94XplPCTGER4eOoeuBIw5k+3e2w2+WuxLzcNGKDGZeRPFjiELBBM27FN2SFPoN3IMG5HSv/Fl9NIAh9OEal/ZAi0cuE6AgwAXMVgd/ZuhmGWMFQLIoQwYQvD4GCwdXQAcVyGvzV26kM4ePZQ2Q+s8A9ftxx55WICaFg6lB3LldR2/kVUQ14ziGWNbx9NJWE6nF7A34HEilyooH3fu3SfrX664JnhvdDENwGHnQtsGk5TTvmaAI/hPkaWqWABnFA0ENNug1Q3XitlXAYMJ03XaJXOHCoJau6mdYcbzQqPQlHlwSmoAR3yXPysYd5WBV69hv3JtqfxOFayUH6Gy9yJ3BeONRcqudWLKfyjKRkEymuo2LM2lw8/sTyswpfV0taH2RZ8KOFEgn4E7FNsN9yU7xEb46HJzAtqdKaBgBjUzaJxFn0hAp6Bp59MXIHBOo4rrVcRuLHMzMqiwt1fCZicOQY/ndd+4spAmtgzB2tCVBuCOxUxWdJPiHJCY5dp/LmBUJOW/BDkkXjJZkyCTqEIIf+il19Ojr55IW0YGVdSHec+3b9+W7vn8PchCtZR2Im1jt5hkVzp46HBqQ6D4W976FhHVM8hFPTo0LNepzTeupn/z2x9Kj+5/Oj320jFU3cQRBipiocK3o4puO1LE0kzPflH4Z7wFmXw7iS4XhkySDItauEXUE4HF54biPSz2oh3+CQoixH9k9h1gJBQMwgp1HdIyfarFyDwojmuiauTut8rDK3cGzCmtMFyfOQR0zqKaLV2u6NZGt4FlPJcJAM2roiwAyMOurCH4lxYnzqsYBhklriVzY6xGP7QUmxCANod2Sl9qA7N23rS7RC1N2DGtoOJ/CD4AjPqh3aDv6Dgy2FAQ6YAFqqgI60BLGa+opWC7hfbDiHDUK9Aub8Y0/Lo4IWsBDqMXfJ43WLRr4EN73ulGHc2I8yq2kZ3DgmlI6mjUmDWcZN3j39ijVgnt+XNzOtKsP6u/z56R/VilnfHTKoG3AiSqQvV6wU3JqFxTpgfW0zX90oTmWT/NSmjXrab3re9dDfSutzFzXWNfqrykYX2zOcn72vS5pE0+pvIa14xm7rBhPTGhKiSYXCTxVXILR+yHoOtxn7lT0TWJihxzqaKfPYNwl+AC+90v3ZOuwbWUvtvLpOlQkpDuBBALl0zSL6bzZMwccAdiOSD0wop89PSZNHVlDkokABHQB9F0KH8IOAZg0RzdtiNthUvVyPgEUm8Ow/rRlr6NhB0HD7wgRQQFNFPMeXC1C9Rh4RB/wnWkP1oHatizeYo5pBCsaWKbYfGJc6vMpbamFM6Ukc/3nH1vAcdhDaB1Qy5lmRAomkM3VSjHRM9kjWKsC+mmuavF2Ze1hiiHApJYpYESc6niiBu1ubG+Shiic8BrDBio1+T9CsB2q4uneaWiS226oC0SQ7c0AgPyBucV5AUhnIfsw/YtZatZIQgoopitBNziTHHOMD8ApAPD/el9cD1mRfkZKBTJ79nuYSjinn/ueQnTbJPjVeYoXwfNsa+FT7fmqgv8ihr+IpuYDVXjz612vtNX/RNzFPJZWAh1FgogF2fZ5D7tNdJ5LIGeRT5KmUauQHy0nUWjLOV5C+HY1ti6onFRpgnwKjdjv580nM/L5MKYB85ReCWIJ+iQmjKBL8kvMVq1QzdDS/Nc/mKAI+QA8d4KCVVcEwgClZ39mOtO1v2C9bET8lUvivwScIwijmMIlojxbbsEOOYhdxFwnD78ugAHPVQe++lPNdYziM1dIiNFnKdNXdBdylye7lncHyUNEIM7AQ+J0wBWU0idvREWjs1DQ8hStS9t3z0Ja8eWop6a5pJn262AWnudG59szWFl3vmTG7eD9q3CAJEWt7pz6ohzHRO8WeaRP2ete3PmWQUY6+mLyESFUcXnqqUjEFhd/4K5BQCJZ+cWjkYmVO6y1YDDsl+YIFU+TfkNSBRAzBnUfOzgC+nCoVdTX+fG1A+TOUEDD9hFuFgtQTBX5hF8zw1MwkNtGDXfFy5Opyf2P6kAvH5YRYZYHA4PZGwB3aiYbvUSLCezSIFLN5yNTHvbjdoZIFQ8cCSYTIGLsLE0MTyQLqNAHa0jBDu58ECizsJNJExkZgQYmkMR4jK4iq4/NGVT6Gf2q+8/8Vx65MBh1NhAnmkwRGpk6HL1k58+AgF8Ou0YH0nnAJju/ujH0w9+8nA68NobOCTj6cMf/mDatXt7On36dDpy9FS6fPJQ+ie/fmd6/diJ9MrJaTBKmILBeLegJsUksluJaYpNW4o+ETHjfviXgfgASCrAw/cMLqcZGdYP/C2h4NZ1ZGuR1s4tG50EHKj5YQHpdF8ywiWQ5QQqNBs6rK7dUv52Z0wMCicxJIOk5pH1PWh1usRih9Ba0Ppk+eHNvUp7Rwd7WYyElicWJrQsZCag0Kdix85J5NAeSGeQw5+Fs6RVE7MvGQz5XOzX2Ou2n8VKlJ2MRZZuYL02I80ufbx3TO5NAyCAbdgfSr1HbaZzpwhEFGFhX7Kz1lDzIiOAAUziTFT9datnL85qFADLz5L6zv+yQ1RHTxoEbuNIDaQu+lTQhYKrlITV1sHWvdXLmHqppS0YoK9lPb1rBBzNgMZazw36EwqdVrS1+lvDM90FouVAa+gqr18PTW5GX+ueV6wJAEe88vVs0KyFxFHTULO5aMYbqs+qNpnTeq6euQGZVdakklI44/d0OYqXhBFaUUWSADgEOijZ4DNo5OIU0uJ+6fPpGtxImX1wSVp4VzzwPPsfKRuVEBuw/zuY/hv3wjNKgOH4mfNpamYutYOOSymFP9LozVAqDYAfbKGFYxKAAwGkm+G33QkL9vfu+UJ649DBNAUlCIOf4xVBvHI7lVhOpYr1oxDoRe/MElIImnSB8pg/xm+omrUL4lKKsCUJvyb4Sgj0s8y2qIRxlYKEa/FMn8d4Nq3UFEYZgK+6ES4gaRHirPp8iXZxXTw+hMI8r+OJVqrdzHUuZINwrVJGQ1yzQsDi9EHrSL7qdJbRLfwuBPYii5ZLZQqIFhkx3kOeELFXxpMwHz5/UjqJtiE5iMeZcAJs7W3K+uBW+zbUn+ofBJCE5pruyayfIqsSeRu01ydQkfrF51+UFNjOuc7c/Iw2cQpAv83MI/7e29OruSRv4qsAOcVq6Ba9pAfy93wb1gu2I+CEuaY3Bl/kw+GWZUe1JLTBj8Sf3MWYVwS/0t4QIDHRXgozfeahMfe/AChmlcGZAL+OlP3qIoGiLGCuIOaQHQDx52XGejIbmixS5k5lYoOBH8UwlYtv37MKuABHjMctwn42DHBU+Q36LAsHAAeygzIxzwYCDwCOnm4U9kUWOQMc2wA4dkL52wPAAdnt0sV06o1XUZkcCgjIcY8/8lOBUSaIYHkuWjiM/sbz4r39S0lnsLcLhT+3pjNIQHNhBp4woB+bocDdDevG9kkkkagAjoKPF3KIyTUteVS1cBHXK6PNcqlaS/CPG3Jib1uuFOhbMZvYUHFPs3/XYgDVdgJFVftSfK55UCFkaSMYEYzvbF5XCxX5d83ea8vFxEqQCw1GLsGYZjkOk7Qk7pbUhnxwTM+36cZSmoLp7PVn96dh5FDv6emUZop1IHgY6JbDPUXtEoEADwmtDnSdmkUA+NPPPpfOX7wsMDI+iuJyAAoEJEsgIgQbV+DbOzPHuA36boJJ4XcKvzRLC8QAQQ/2dQts3KAvKvpIQMDNLS0ThW3ei2EobS4AChkPvyODzJlxECAFCuK+DhCzB589kI7OLsO9qiNtAboewoZnrY0nn30mvfLaqwh4m5IFpw/McSP61I17fuk9707vfd+daGIlPfCjH8OCcz7NnD6S/sUn74IV5I302tkZWG2g4UOA9QSsJb28V/U/rPqoyJ3zoDCji8CDgTBLRTtcCiJlbRstFgj6vg5LEt0aoGYSQaZQ0EELCubbEnRYoKJl5SqJG9dGmincl+dKl+BBwkXiHy5bznhICOdZfwPxNTMIaLw6i8KCcLtiv81EfE2aUDJWgqQiNTEe1t3bLZNoOzQhl1CdmGskX2XmWfe9LZ6uCqnuluXnIrQWJgCYJYqWH2oCZWaHdakbQWUTIEZboQEZhc93eyf2gls34vxXz0wzy4Uxi/JQ1gGTurNcVByunGcy75UI3MuIWnMB09Ytf4ZB0vLcm1CQs8MAfsbo6mhhlS6uV8CttlUlVzcDPuLaegtyI10LYBT7o4EhVIIP16LVOU1u1V+jsTb3zfhJlZ7Hs2uDxrM1a9bHeFaz51bnKn9+9LfUXppQVgoX+qidUqS+9rGZgGxXCoiQ1mSd5Dk2aybpAdN20x0J7YMuLE6dV9D4MqyuTLlNBQJnzdLqWrAq2ya9NnoCOgw6RNAB1Y7O5nG41FxAnSAqeOhiSmUJ63FsZvY7uFSNwSV1AnEcI7Bk9gFwdECp9eBX7kWNo1egMUVdJun0DQhITA9exn5gJEXcmYTUELhsgFYTw8Yt4Q20hfEYw1AkLeDuefmOey0Rat4FBAja4LBLQRu8ZAFuLUxRypg/8o123E9au4G0V+cT1hW5ldHlKgRT31dm0LW/zNQq4ZWWA2Z9jAB3tuXpbw04mPtruFkZXTDLinqJtg1QkQ+auiQ06UqD60J7AB4KzxwflVLkn5w3q1xtY2YbSlOrs4G7ZJDXAluMjlCpZSdT/RO32LB98oCx8S2kgAAHUI7pUrSD/q0gQIaAhruVMsElZCwjyOFzzMU3q/3hY+D4BbDQDsdv6dptvymWBeMLdzUF2Ht7AnE22RKkC8uC71mBZdeOK96Rc+xA08ZqmnjbO+XvUYm9tGIYDxfIIHjjWKTsMytIWF/kWsWRC1DodGoc6iLHIK0/gBxqzyyBX86R54Lf3gDhl7xAEA/ZgZkvN+Hs9HSwkDGhBtYcbuhHX39DroxmE8u9W3wO6DrGPshCwwMU/Mb7wXtYhwMtDGAN2RZdwbsQX9ENl+YRZKbcgviNIShi6ebMBD5LWM+F6YvpJM5nO5SPK5Cn6FJ1A1rPc/BaWeIZ4v52ImOPpGyZuWFi7w0gVmQcyX/OQNl8CQITFQubkYp39569iOlEEonhsQYLRzXGsgCNGa/NyJq/beSvIQ9alzAH/xCAIzfFNWOIQZxjALmmMO6pMre1AMpq6GCEkAti9/5igCP6WmVouQDTuDbOdEm7eFBEwFxbBMDRhhSxV84eS4f2P5YGEOncS2EeQUKDyC5ALdVVgIqLYAh0MaEJlQI/52QBiJcC/zPQZhw7eRrCZyc0WUDLQ/3KkkSBfwGEfgEH5ircrJiJhIJVOzYzXZeYqlbBhUylCvP6m/buBkG3dLv0AVVMBgmCi2KhHTJNvblNKb825pTgh/3hi2OzuBMGZ8Nci6DF+2DhOH71Gtyk3px2QYP+m5/6TWRkGE8PPvB9BIb/tVzC+gEcVuDq1AH0P4IDsXdyd/rQr38YWp2e9J/+3/8vPffCK2nTwuX0Lz79ofTsSwfSmVkcjTa4cCGDA7M69QIgLeMwdkA7wGBJ9smqi1s2Hy/ibQyblJr8iVosEnW+x9hVx4PxJCzuR/MAU83iPa0M1CxSaCgKGpGWSaNnQZNi1LbJtD6cJ5kmzcxgxFFM2Xxv5SqF+ReTwPUEiJfhcjWNOBxWi11BRi6lmiQRxU1i+tTGwB1qdGw03XrbmwEgV9IM84hzX7lwZ+1zzKL+YkBx8AUu4gxgbLzPToRpHSUUgSAt0OJDVzMCXJhjtyPL1TgsKv0AH7SOkcGVQodrDAvXK/L8UtSSHJAdyvUCjsKlKqNuNpbyv5zwrRdwhFColMTOGOoARzANMbJMkNS+8c85bfpFAUed4F4Q7kxwz8f8dwU4CiVok+fEM+uARrNxxzzF762uW83AyjoczQBJlXfE51z5Ubc/8n7kgCjuFzBzqKD3FaBtApOuLs6VxSqUlgjRQZ082yvcZiQ1dPZRYVEHDdKmQqimS9W37vlvaR6CUJGC3BUH4afO1pgohP8ykyCFoQ40QJq9AhpCCwdjONqYbRCp00nfewA4+kEXLYYDLlUAHKwyTFfKLghXP/zyl9NrB1+CMgo0TwXhXAEhgc1mr/DvJv2RsGfnJuIHqvuxmFMIuOOT29Led/1y2gyryjJ4Uhv7hecyOH4OFnemEj917Ew6efoiaDkUO/i9vQ3B7uBxVCANDPanPrjh9mAMPuUSwsWLRGct7iIEUrlOMYaBwjLXx61QEZcQYFtr6uUUjI+ZdYc8S/2PtRVNpKBJ/lBaNgRkDD3wF9FbrnNcy3m0AoW+VeSRgFhCAg0XChlEr72Ni7hWBkrMnYXXKNMjM0iCP5vVxQCJalzgGiWSwc0vPf88FG7bITgOO9gjuIIAjfSnAjGKY0HsonasgynyFPwW/ZZHAOZ/QbW9TOuvDHm4SxYrBz6s4cDrCqsF+CiBD6dBSlTuC6aZxWLJQgQay4xaTPNuAMTOjAosok25L4N18RmqH+LB7EpXrxTw3GfXBUQNS0IByGQKApLuycA24pzy3EGwX4Gyji6N8uCQa3RHmjpzNh16eX9633tvS4cAIO7/wVMYJ2JiCeKhZNvY3onMmN2KaRgaGAePHU6LV6+kqZMnkMDnZdS8AT8nyHFe5qzDzrgfgpBfC2sQ15opm7kOCESlcqCfmTXpFo32mBq3A/LRCAsB43wOAnCMIrlLR0c3EtwAcMxcTsdfOwArJt4vzqUnH39CbuBT8ApZ0v5xtzGxf3NPsyxVJoNwBfsgS26DheMcspJehhxIcN8LerALYGPH3r0oHDneADiCP9fRa6MJJW9fk/YbUU2K4agSivi8HsaQM8K8nVbvW7Vbx1TWur7or78pAEDWiSjUZ+O2IfPfXMtX/Vydh2CydX3MQUbjfRUfZnOI1KuNQUfYQCAdlmoQNRxe/dnDiCm4ggIvXYUfJVEpg7np0zuDzFM8gLQs0EzO98xi8BriHZ6B8N0N9xdaNUaR7pCVZ2fhHkSz7DX4AdI0N4MCfwvowya0T99eVptklpTNCDDsR1GZ22/bI6KnOISM0RmRM7DGuAMSCBJNBclJYOP3SwqI5m4PRiT3QhwIMo4NcI34ztMvppOXZmG+G0p3vOed6ff/+R/ArWoX+reQvo/qmT9+4ME0dR6ZF9hnaCEGBvvSO9/5zvSxj31EY/rzP/+PGOvRtGH+Yvqtj7w/XYIGZ3YBdTCusebuDVl2mKHk0cd+JjejX3nf+9JOZGBYco0/1zviUCK7lo4OiZ6baAUGuE4sgkgCRsGdbmuLV9NGHNRNNL+TCKNN5kExQdRiPpTxgn6juG8ZgCB8Uuv2ljSVcsMwS4YYFcEH5m+TC/JMEnAF7laM9+DcCnhII2Rp/Hbu2pn2Io82CY8C7n1fhx+wFYkyoSDfv7y/YGy6x/211bKRkiguxr5pDxF3YS03Ye8NoTjRdhQQm5i8BSBvwAAQtYNkWBKs5KRthZxcUK8CjjiDVd9gjaGkZYVgk9MUCXsOwOL7VjEha9GQ6u8hbGbdaEXSfq7fCjrVUmNUNp0Dkbp7c7q2Htql6yno+n6Nc9B0ML6XmgnysZ7xb35dPr/r4St5HxjD0VpRpSc2dDtodBW8lXOkY6dXCMaFgOwtqQ2n14bZXVPq99j4/LBk38Wzg77kMRwBOHiCVZhO550gRP8T4PjOFz6Puj6wVvqZbSiq53RKQh3aYEwag767SHdAryCbpJMXLqbzl66kdsR1UVFFZVI30voxDpB1GpgFZ+vuvcpyxyxVHXCp+v7nv5BefO4pCKeg59LIlC5QwlUaq9XCUNxJllyCaxMuRLGHwnLPz0xnO7p3R7rjrl9PSxvgSgo61Q+N7qXzp9LhF59OV84dT3/4b/8wHQBd/0//9z2wxPQhFg+ZDiVEQSjqH0pbQG/2IFHGTiif+uB+IkMGhdZw8XDwUwZ+u/WFIMwtBMV+FO0IekdBtzH498YNT+mLy0jDmSa2YT9qetxt2PeAYA35pW+HQhHhSje5yTpYCGBEVxjRVnoSgJZ3Y8xUSFG4VmIAKVUs62S4qzFmR4pzWUwswUc7M0jiyod/+lDahxSnBB0UzKnB5lChEy9ov2ixGmBHje/Y2cpjNEzhxlfMJ9OvyzWafN/Trep3xcaY0K+K9N6m+I7H0sSc0GClveSCahvcviJ2puBpmHu1IcAC8BbWQjSySPkCgJjWGjak1MWaU0s1b/1hfKOlOt7Af2ER4EnpY/ZNnLXzZ8+mB77znXTH7r70P/0vv52OHjuf/uxPv4vAbNTiQBppAg/2l1aDpRUkZOge0JxuhYXuFNJGv/78gdQDmUkV7SuAQz2R7FPKfIXCQoDDlJrXPYZjM4BGDwslM/EPvVgYNB6AA2s4ilT2VAjTYrUE2fDwQbjHwe2aqt+nf7Zfe+XcxQtIGGOuhaEYixTQFg9qAJlzxALJuyALXYQseB6xpASjvXCx3DkJwIE4jmHW6vLU0pzL2Per6GKxx8tJuGnAUadVq2PCQVDiAP5dAA7xvexM59ozDTwgZMOxtw8NjMx//3kAR95WHeOOcVfdEArBR/uvBDJlV8vNl5vYJGyqQiRddljJ7Wp6bf/P0vXpCxD+vQKpE1EGVhNc0GWJmm8Se2p9+Lw51GA4dfpsev6llyXwMdZiuA81G5AybRFm+TkQngVoHgQ4YEabJyDgRkd8B8EC2+qBNqkPf+95x9vSGILQ5gFSSLCCyRcMmekSeRgp+Pp6EfgQcNCqcQXuQAQh3LQSuOlXC4JATckyBNAO+Cje/8LBdP7KvNK73v7ut6dPfPxTCBrfhZS3P04PopjN1NnzsOJMaWztmzZIM7dv755053veg3laRqaqJ9KRYyfTZtDmf/lPfyudBDiZW4Kr2DwydHnND7bzM8Sx0B3rjjvuSB/5yEccGBmTMe2V5TM3IuVaPDIPV/FS0yKzMq4PkzEZ5wa6hwEEKLgcjIKAo40EG0RB+fbxgHbMve0nMiG6VkUqXWs/XKpCg2kaJtNyWdpJum2ZJYSxMXxZZiu4xWFd6G7FeaZ1qR+p9Ai0rmLN6KMrXur7xvaspd2V25Rriux39RDMggyARNKYB4lMgCPWIRHQ5PgkfHG30ohv2rVltN2BfTgCwrh97y1pZOcOuLXBzQ+F2q6DIbMmAIm+haFmWr7KOV4lFLJnmTBoKq0KHeBA6ZKoMdrFYQLOhfFCDG1CQxrnqjSR3wzgyGlQ9KUZIKjSthqSVnzVvC2fEF0pDq71qaOT1b6tEvxvEnDk/a0T5qt9rhtfHX2t4z9xbx403ow25wAj1rTaZghD1T7Ffs+/jzYKLabvs1X9NNmn4ZWvvQBFIWKZ9tdDNsyliln9KDhR40TN8vlzyFJ1D7T+KCCK80rNrLS62UPi/FJRxLSaXUyyAWvwMjSfrKR9Bi61l6BYooWjA1pNc6kirYCFA9l4thBw7ILPtrJUjQpw/PALX1KWKomZpmCXQkKWXneL0XPRPukO+x5uoyV/KHldFHkz4XEljezZmt4OwHEDCT9ok3kD2vgXnnosdW8Ab5q5mO7+J59Ib3rPe9O//1//OA2D3+3ZM66aUS8dfCO9ceQsrKk9Ah5vAz1/+3vehTSiiCvD+acVIz5D34YAACAASURBVJQ1VSBs60qXIxY5s9TxonqkZeiXxdwoXUepfBTd9TMlzRMt4mHtcRrkwrraIV0j3RY5Mvcy/myCvAn6ct/19eO1THOs+Ef2j7EhGAP5TQ8AomQItuOuwEa/6ClgmRHpShaxBwYAzWJGR6Enn3hc/vjjCDgWj2NfyJM8rsFACy1TWRVxzVGp7IqzEGvO8VH5p4xXcoFjDKIlC+ArAIss+K64CKu6zo4DEF6vvgug2Z9qzDj4sDMTNKxMWpB7urD4rcbga2jVzB0Mu4JOe5IjZ2wK+Q5jnMCPu7DWs4hxfOTBH6arCMC+47ax9PFP3ZF27L4l/R//4QvpzDTOC7ZDJ6xumyFrjSEW9PDh02lqeiH1wApwCxSx1xFveeiFA/JyELiqAA7OSM6PtHKNehAjFhAPYHxJQ3RnZxEc1pDBM7uYFhfFOMfhFt6PLFUjE9tx1mDhgGxxDYlmjgBwdGDtriH99ZOPPk4kD5eqi0plbYttay1FIvckaU+44VGWwKN2T06mKYCrCwAcVC4wFe8uuFTtgtJyeHSiOCNa2yZ0rY6mx3et6Ljmo1nQeF2jdQyt1QOqRLJZR4MABDGoXlfHNGsZut9YXJ8JGWHhqI4hAET+fS5o531pOv6KMNN4Xakt0jnwBpUGj/6LdKnBITr28lNp9sThNMhK2LhIqc5InCB89sGcHLEal+Fmw/cU9LmZTsNf98mnn5XLFDM0Mde6ggnxMKa/vbowJ2GUQXjXGOkMNQNdj2gxkdCKtrrBrN566x64Uk2mhTkriiRTNDVXbhlg3ymcUuMzTzcfmTKNcHD4/KO2nrUf6BMZVgSqAhaUrhGHDADghy8egDZ+Pu1GYNRdH/lw+t3f+SzG0pNefvnF9B/+9/9NgIPmVM5aGwKiO+E/OQjN3J2I47jtlj3p0UcfTa+8fljxKZ/9zKfSMVw/C4vLvFIoWq535q8/cPAVCOnL6RbkmN4ObUGpYTJXL3MJsMUgYzBtvzENE/4xdo6LRMTXTcxT2ij+QXNCBkDNBXOhw/JxnS5o9BFm3117yWJcWk9qezCnkaPdTMj2LEspafMtIYSgx10AxNhJtTi/WZpd3sM2qR2jn7eyjRnaEFHTf07sYw+TaSnrFd0NXFst7RQoC+N4uHazAKkUcKRlgwaKZDtcxxQ4ya7gMUxPzH1C4reIL5ewzl1wd9iGWI9dmPORCYKPEXOpEvGPjV+hYsXX5fc6Mf4xmOEq2sDfBTjsQo3V71klVLeikHyWCyDxjIK2ZOd1jSb0c5ybOjoRv//dAI7G3uT9j1+qfWjWJ22smkC/uvHml9WNtY4mN+vPqvVsMcF5WlwJt3Zzwx11a1jlTUHT8rWIRkJwagBMpIOZ5rQq0Koj3NsVDXj1uQwMj3WnMkHZ7lxQkoJGwq8BDgaNB+BgIDBf4Url8q/Hc5iGl2310r2W8QGg9bM4uxcQp3eZWWjo8krAAZ7CGI4BCPCWpWq7u1RNwMLhgOOLXxbgWJIvP916IgasUfutYGDRfBMOg38WShs/B46CLakGYhNHJ7emt/zqXXCJGkyPP4zCrw/9UCnK37xvd0LukLSpd2P6N//uf07/57//v5ClcANSmyM1KOIIe3qH0lPPvZYefvx5TESv4lLedeed6Vc+cJfRpUz7b9jbMzx5LQyORVvFMQSFVPI00mfyVi5EjEMKGJ35UEQ58hJZtbgBrqPcjzw1sJSIFJ6pYCFNxaOiVpPRLlEnrWMRu+JacCbqoLaahd24L1gYl/fwPTutvF14jsnipsCjwE+rlUYq2mpabG6f/T97PE1CeJzA+lJBFbw5hPrQfLMIXAAjW8ewcnhP5Z5WxvzZ/JT0mXGPdpZMttGcsCgj4KrJApZ1KpRECq5HvxmTozgd8iedAcatkpHY/Nq5LrNT2dx6bAd+Uiyo7rU085wrZn8kqAheJ9kNvMgsQAbkdd6Wl9LffvubaX56SuC8f7Az3bKnL/3e7302/c1XvpteO3EZmT0voqgw4lfHGfvaifiXpfTGsSnIUAimR5D+OLwyjr1yCOCFDlFS02ldgxRxhvTn1ketfNSQ8tg4eX8AbVBJyRgOrmU7/m1nrRyvwzGKgPF+FC9mNrkueKyswLVgGXG3bwBwbFRtm5X0FCwczHg5gwKhC9oXBi7lhsd9x/2WAQ72KVyqpiEHTiGO4zrWmEWVd+yaTJO33YokEtts7/m4VgMOjTZIZu2/6wIcmhhHrDaB9Y2u2VjWRl1vcuGhWa+bM8ZsU2Z9tGC6PHinvK6urSCUfH4ONvI24pr82qK/PjcSRF0bnu+6KuNjKtbIw22I21Aw+y1XKmymi0h3Nn3kANyoQAwBEtQ3fyCBhSqKY/Ncg0lxBpovZVPAfQwJePrlg0ixekXpDzdDoO8FUmbsBYniHBgQK4mrijgOMoXSDiJpaFJ4GMmIqCHbNTaS3vmO2zEexG1Ai8BNZZmOzLxr60YB1/xJ+cffzX8WWgGveK40q66JVxE6affRAjb2IrX2OLRPQWN18sS5tA1Zqj5898fSx2Hh2ISA50ceeSh9Hr7LsxgL82FLYAfgYND8MCpj/86nP4lc2QPp3q9/Kx05fiyNDQ2kT37ibrgOzMptjICBug32U3Ut4B/JF/vJrF4ijLIAuNsS3jPQnmPRoXetDTVPUWVVwrUdCLUV2iwJ3oyrwEEXQJAADoEfoK4da9KOeWwjEcA60CVqGYyVFidqJLmwokFkElB1qNCUGB/SFcOCJcsOPpO5EJxEjQ/by5bhJkz37JNZS4x9aKyetjjqs4SQZQCDAXa0rJGDmrKFYGscgWoM3Kfr1pPPPQc/6tMoLjiINdqpeWXwqnK+BwjgnqCJ3c3x7DNdyshUaOliEs9+ZNvYNjmJYLRb0yg0NbSEWDEvEkULzAyhq/jgIDvOmvyn1U97sObAut545l2g4IDK9JwlgyzuLQ9x0V4IkRHT0hBjYpzeJqroVOUz+2LdKl5VOhl0qEqP1kNzs2Ybxly9t9kzG+fEWqsCg8KdTkJwc4ZSBRxr8YO8781ocX5N9X3cQwtH9FsrQqFijVctH/F1DGErznVO5xv2Ws0zijlwIYnnVtaJmmmLvcUaOBI2sZ9E16SocSAhwGExHcpSBZeqb9/zV6gyDhdKKFKKcbiQFmeONIvaUQr0nXAD6QL9WoCf+TzozRQy0Ewh7flG8I5OWK4VB8HU5rBw9DFLFYPGEYc1Ci1qHwAHs1T9EIDj5RefUaY6ZsKjEoN0k2MQPfKMUyrqSjcjp4lS3GD3Uwsek6A4APqrU21GRRPejuzekW79wK+hkvrl9J2/uRfAaEbKoX4Aon17karzzNH0b//dH6UfPfiTNH3+bHrfL78rXduwlHZMjKH93vSN7z6Snn7+VQTYgrZ396ff+p1/nHZgHAz6DV7MwHJaeTlHkfGPKYPZx1hXWm2pqAnXINOgm5U79lhVUVOVA+Jz3ZnjbxHTklte8vek0aTPvD9c0aKPIT9UnxlWZoIsWcCdj61AeOV+plLsyf37005Yr7YBcPAZ2n8cVOx7yhyYG4n2Ak6R+tiAURGj4zIVb5VlXLGJJcjkHlh9VoNNBl+w+cxdeSlzMG4yYi6MuhpYqMplsRZSuLlroYE9y8BIqxXfy9pW6S+X8sqV6TQMV98uxr3ggB144Zn0wuM/RQbOLsWJdnVDkduznP7VH3wmTSERz7fuexyWghtpC2Iid0wMwYpBeWlDOnH2Imp9XcL46ZLYjr15EfFSiPdQkLlZvoL2B23QeDTtDgqd5uo6usoB8JFr9zHrJBMiEHhAdutBf0eZFhfWlSHESA6jKngPvFUoByxcuQwLx8soWkw37WUBjnkUd56FjEeXKj6bsoRSGos+MtmCx8uoLxvTZihvt8L6NYOfL1yFnEcLKZ67Fedoz623IYnEtsL7QmvfwNXKFW+grT7oZrwg5zWaj4jhyH/IheZ8Y63FYNb6/R8KcMSC58AhxlG3sWNzh2Ujz7QRyDvQayE8cO9kgCM2Xb4YmsdMe8BNIFddClsUrkAlZk4eT6ef/1ka6+tii1aFlZvGNTfDCAAj6CCAoEmR7k4kDAQbL750MB09c06/05WqH5YAMmO63SxAUz0NcLIIR1ECjg3IudzOjCVA8MqshMPfzSBxMKL3vvPt2JEsCGcF/UiISLAEikigcIIZyMX+xRoWplRtbjPjyeWHTJLCLePCqEknA4Bm4+oGWGUghB549Uh65eChtH3ntvSe9743feYzv4tsW8Pp2WefSn/2Z3+SLsH/mH6Q7AiDvrrAkEYBiD756x+Cj2sPUuU+mk4geGsavosf+tCHVSkzNIGqREsGqWBM03TpjFPD6NYYMk/OH4OxzzMAn4QbB3VsfEyAgv0n0OJaLUETwOBzMy+bJin2CsEGiaURRGoYSETAaKXZgbWJ88j0ulizGyCOvQySpICAvlBDxGexfbo5kUBoKzGeh5ogt75YMGEp74YPOfdVrAuBZhDlMJ8XQMDN6bJq0O5OIoLv7Olu6cG8bAOR/egnP5nOIsXwffd/H4DjrKrPb0QtExYMo/se528WAI0vzi/rA8hlzolqse855QjcoI/rIvuPJ/UiG9nWW/alXYj5GIUvNpMVEHSQ+ZsFhNPtbluZcL9aMCZ4LWW7VXRqFeAoYUCjAGoCa51QGi40mitjzQ2vOtrYCnBUhZf8ufnz16KdvK+qFImO5YwtvssF1bxGQv78XLjW9U0Ah66TdFDOxlqCeWXaaue6FhRkN8bvtHBUx1Nt/2aeF/OVjyG0tavmr9Jw6UZhcxEpW+v6Y+5T2OduiVPcm7s9yq2Kv9cAju988fOwNFu9nnCHpMAf2W907vBAWqeVrhv0pAvWjGXXdk7BneoylDZMZc2g8e4CcEAhRS2qYjhYhwOAA1mquuHC+8MvfyU9j8yIhA0EHJwPJfvg0mdCtDTUfnaiVoNELgmNdq4EOPAfFQxyqcShGt+3K93+wQ+lh77/w3TiyCG4wYKWQGhj1p23vXkXsi+eggLq7jS8ZTgdeH6/3HtVtwJ8paOzPx0/OZM+/9f34T4ImuAld7zz3enuj38yzWGO+Fz2lXPJANw8foTuQ0EPLQBaEy8XK3sFZ3dFpVsxQhao2w8mhJvrVfVMhmusqsFnwDjoRi5cd9J/H/uDii+9hJzsmAVALeQNP3tLUOhErQ3xOwjTbJNr9uzTT6NS9XjajvWloqsZTYlUx1QOCnDBOsHxMBFNWGVKVyfj71zfGE+eZTGXpzi3ebxJAAReI8UXvQIwZ1EYOIasVaiADn5n1h4TonO5g78VmS9p7XG6r77gniWOHf8OIv5TliHw9Ed+9IM0f+mseB/5LlPhbxntTO+6Y2+6893vTPd88etpfqUN/GkcwByuTgRVaHcK2d5efe0U0tcjmJ0WSAjqXQ44aObPLXvBB+oAh8kUdDAh4GB+0BtpEOCHAGwjFb/gsT2wPo6MofCfAw4GjXdvHhDYn0eM5pkjhzFw1u1aTPsffUzujedRtmAOcR0bwE9p7ZHsSE8WB5CxBygLEdzv3LE9XcYhPw8asUGxXZsVpM7Cf6MAHFTWxuvvAnBU13bDwYOv1qq01mKAa/0eD6oe2Py+Vgy3KrjHgdWyhZWBGzkTUOJZVcBht5QajNjM1e/i8MTmzg9TkKZWgCOEi4Z2KbA7IVYxIoEQS5VI39Vjzz+e+hI0HhIy6W9vWnj+UeinNoFpaXnAGMNBDTzNqCfOnknPvfiy0qGSUPQBbFBYohWE903PmLaLh+sa/W4hOFJ43MisCCBSXXhOH4jiW2FKY9rdJQRts97DCgmLazQ6aP7nZ/SXaFlAhy44+M42tmm6KDTOMa7DCawJpAA+DGiHJeYqAMcKhMwepPE9DwvGU/ufU+aHf/SZz6QPfRDxFdDQ/egnD6TP/Zf/rKI2K4g3UQA2qll1w94+jjocH73r/SC0XenHDz+eTkAD/9KBV9IeBDp9EFozggRpilzrGCZfMqwAG7JEuBldAW4YI2NOOK8EbP3QLhA4UKsXJnH3ArW1oEZF4zXrVEiiJodxV5amYQrPG1gciwHW+KUdzLuD1h7M8XUyRqYt5Ly5Kwbbp3lWehEHTGGGNiuctS2AaxKA86fS5aMQGF3bGHnl5UcshmHAS4WspJUxws9gfWpGP3DXB+XG9SyKRZ05hzgarNMMwNIyAQqey/3Tg33SDyuVKtujDeVrx7qH+1hkXiOoCsvMCvYU44YWuG+wfsMoNrYLaXx3IWi1fwQ+oyCCLNjo1vmC2DV7EwClTlht/I5nyECWzrvPmUGQRsCRCw08Qw20JgOZzfq0loWD61VHZOvGsJYg3+z3ZnQ17/NaAr6utZzPta9wX7uZNtd65trraFmq4tWsver3mu8MIFX7rDPnVoeSXsfxynhFtOF8RttBm9WBssliDf3LAaBABf3s+TzXtBvGJk21LFWycJDmM4YDLlXf+8qXYO2cFb2ngEZ32CUW/yMNg8BPCywtFwQcpJWs/dANi+7ywqzO2bnpmTQNyzYzyxFw9OC3zUifTd90WjjGUMmYdThY4HOAWaqg+fzBF78EC8ezsLmjsxBIInNSKDMUP8CsQM67Yr9FzQYpZCiA4z/20UgZrcoUb1fSrrfsS7vf/o707Xu/gbjDKwAGtNJDW49x7d09BjlqBgXIbksf/8yn0/PPPJr27toB2gxNLOjQ7Owi0oUvpZ8+9lw6hSrqjB3bgrixT336N1MXXMXIS2lhoQKjg1mGsnUl4KHVlcIYLQPMvBfa57DcK8NPFugbACVXKOYyQf473zOukl4IzI4o3olXdW/ZdjRtvt7jj3SVtJTrHHuwKleFDKL9SpkBvD2yUwr0MB6AvBJj/9kjj0GRtwt/Oy2zFfZbDnqi33Ijw/NJu9kTatAj22RYOXIZixs871f17Nhv5lodIJRjDMtEvDceaXMg92BZx1YrfmLMMV9sJ/4EJn3+9CzJgFYRWyl48StrjrFQMaNz2rD+V1AE+QnEiHa0odYUhHV6LgzDTf2uX7szPfaT76R//a9/Lz328H5YBgFUkAZXiXUhY80C9NOjZPbKYrp4aQ6PwtlDHCz8IWThsFKV5lpoZ1oh8PVAT6AI13FNCDggHwxir9K9i/VleliHA14FowAcQ3Cn4tkch4eBAActHLB4njz0uuJGmUyHQeMEn5dg+ZinNUt99n2M8Vna4FLJyA72Qp7avWt3msW151Cnhy6cm6ConnDAsQVu0GExEpnTTDfStoYv+GGd7rhqj54yVcCxFpCIg9HgTrSqF/ZFTnjzjV/HNOsOWnWwASTsxMZC2+HRovsNBfOpQc3xmwly1kbOrPi+GeDIfVc1voqFowQcdrDkxqKQNDuwPF7SoILAbVxeSEeffhipVq/I/1Zp/VwIjLkjs5HWBsSEfvVC9bjmMmIknkS9DVYM74HWn4HDtEAsgMlcU4zFotyMKPBfUx+gAUNtDW0mCHeb0CZq2KXbdsKXF1kRFuUXSCuGZUwKosOAPNM8lwpOMhgSPB4eui3NwlIwjyAkBgh3M66EQrQffmrEZyBcLxLJo48bASwuwm3nZ48/mfYgXuRTn/50uutXPwA/4+70g7/9fvoy8s+fP3tORJUALFyqdoL5fOxDH8DYrsOXd396/Y0j6cUDB5Vl4SO/8UFldlBMCfpOUEDGSAZIE7u9L12p2HcxUVl9bKy6D8Qr/EI5/7ymA+OjVekCLCFDw0Nao8s44JwjAS/bhhIeIl9D7Al+Z5k+LKZjE6ZxI7KGtTHwHLEly2h3BcSPa9GJtVNhJmtM7Zrpm1Yey9WvyrMCVaXoGueL33PdmY3G7raX9g8FHvwRhKo6PIkM1585+pki8MK5dP70KQHWHYh1YVtvHDkG7Sr6x6ZwLe/l3NAlj/PFLDEDAI+8h9qXq9h3SvHpQpx82g07mWhPhoU9LzBM32p8pm/qIHxGt+6ZRMrMnalXOcBRXFLX84hw05kAE6/4zT6vFuGrgEN2xFwY1G1s1zWxznhzQcDOrZNacZHS3G9NGbtreLrvgehnDnRKWlcK8qUMa+Ax73cDbYzOV9bchtE4/n94wOGCk/pRB6d8lWqE/ly4KoX9xjbyNfmHAxzeB8cTRR9ywEihId9UFcBh273UfN8s4FiGxvI+0MGrSBVLTa0sDUzrTYWEt2uaXygBKLThu80s3ErtK+oKXMW151F34fIcXCZAD5helmCkFz7pfcjgtxl0eHzn7rQNGs1hpKjtR50dKnUehIXjxeefUgyHMIcHPPOZpAlBQ+NEGt+0M84isCbE2/mgq5SKoxIkwZJ+HZmHtr9pN875Lemn9z+Qrl6DsMNgeapZkA53bJSZFWntbE93/6PPpLNnTsK9E1n35m/Ign8GcXpteEZ3z+Z0/BSsr+hi39Bo+tgnPg6/82GLxUAHOsELNyAOgi/OEftMTT+zKpLeyRWJyiaPnbP5tKxLVUDBNqzAqsVuhOtTyA250M0MgkzqEoXjSIfJvzgvIYCbMFju8XB1JU/OPRoKYudvQj5R9kP0/TXEJnKipdRjJXbyB9Axurkx2UoXBEjGG5APmhRsbqZ8DY+MwAKyRYCVK0ZwxGKB5l5mbUpOQz/zVMeap0zWYVsh//F78lIbW5kuOMbL7zk+uuUS9AYQU7KZTNaKcecAK2RGsyh5AL7Wz8YT1hRjU5ammYUGCeD7+CzwENa4uQiXqacffQg81tylbxCYQg5i2YC0PAXX7LtQ7PdGevDH+9P0nMXxrCBzGc8f7PTo92CamkJNHLJfphbDvwQclO248cJ7QJZknYlGQV2d5ffyIWZMpqXF7WX8LM4mU+J3AqzSwjG8ZUSAY2Rsa5qApaob36msAeSOE6+/BuUlPSsshuMqZKlZWDdmeNbF14Iv0dJjsoPRI/tfN87i5O5JAxxXAKCY3Qyy2XZkrtq9DzEcYwxSL5U77nZRbMkqz7HGm9P+6l7WGaNLVV1DzYBHMyRex/Dq2mhg7tUecV1qGFS+GW0Cs2wy2cGsLnNMRZ15NN/M2g/+3DoGWIy5pr9142ZAceFnr0PPxAQUumjqgmAPiH3kuf1p4dxhBScpXpBpVRVcaFYOHkxzU7I0cUGgmELt8LHj8Cs8gr2LauIQ+mhiJeFYwOabZ50N/DFgnEL4dR4uCPTtPcxDzSwM0IzhvjEI0G/aCx99aLgXcZIoVIooO+ihMKoMGi6IGxCjBQQmYNaJmIPQjHZePXw4HVemKLgNwSw4DrepW5HrmenXSGTOw8e2D4TuBv0JkU7uu9++D1qDWcSMvDPdDTeej/7GR8UIfvCD76W//Iu/QDzKNNaCmglq5FF0ELU3diDA/Dfv/gjuW0j3P4iAQwSOk4hxvG9721vSbbDSdGOMIRxyyhWcScIvQdgKR3FMKprHI+tB3CEshQ8v10pmfMzTeQTk/+39/z9z7xll13XdeR5kFKpQhRwKqQCQAJizLJMWxSRasi3bspUsSw49nrZ7PvV8mF69bE87u9dq97jbLbUtd49kSVYgRUmUKFKUmDMpRpAAiJwzqoBCKoQCUJj/b++z7zvv4lUBlntm+lElVL13370n7LP3/u/4WNq+bbtV/rhd3c4JcTtFtYwcvhV7E0l6lYXIeYzy8xywcR3xmhNp+uMtZGWhkDdHcyA1exzeLa0xFjnLsTDA4gxkCMU7M3xCt/jxMCxZtrKVqNLUM7h1sGGnRffBQpSZdvaqQGt4xo6qM33vnj1yP09NPYt71PvjkAn4M2KogFPAKJ4gE5zmGXIX+xjtDWtJ88lOVaYi4Zx7npLVzLrUmjB3wBHJlsb3spICPVGqmDKeND6aJusKIVezFU86CXAHqBXi8eRFV2iiMkh5zuuCvHFE7WkV82/mK4Xyz32HAS91w4gXD8Cyhai5OKO9KA9l7gZXG6Cj/syS5QzHY0fimS1Y1kUEyIUeDnuu4YqGsg1NNnhxrkSWBW2r8VxsjPXPy7/PjmrEjDOWVsaruowIxaXV/ENxL9d6pOtDPkSVwTjzvgChaPuT6vLRAYd7FMO44VWQaAQqg4h+4gyjAJw7QlncL6kpmRdvgH/xc0S8tIwXt+pW5CzoXFIWlTyNCdqk4+L75uFQ4vgYeS7od0EfoE4MUwqn7VCfotkLe5Rfpbr79OGQ4t42aVx65v4H0luvv2JGBcJz4K/h0TbgEN5R87J4gnQUFPGGbn7ebW2QY5yrzKOQG4uuWpwmy1P98jMvWSUtmtqNMYu0rOvjFO4hI0Zf79F02YolxnPWrNmhBPHcJI6QXt1z+vTJyvXoV3flAeMTd9x7l0Jhu03Wnj0tj7pk2VTlo6H8k0No3lDRLXw0AJOV9c79qzDSwBsx9YWRwXpsIH+Ih5dM3L93n4Urwx+tQl82BGFEsgpAzqo1ZnkLdD7GS84BEA9L+W9XzsxEqkkGMrNz7uYK69Mh/odnJOhmUN4q68oOWMgvvmtVofTf/t270+q3VkoxnKEkY/WXAghaeC5hcGPUu0VFBlAs5Y32SowewoPOQK4Lu3L1VVdrXO1WYjb75U2WcTH7fl6yj1Cvcznnryp3zP5C7qHPCNjhOdovZZ68UfpHuFFLoUdVuBqKu9/b8oG051Sd3KcIhSOSO/MU3oPRCiOUARdkqj3X94t/J9DrCSBBTmgO4UWsVX2k2GLNc8f2baKfA+lyVbScrpxPQsZl0Le8yeNHetOGNW+mgaP9lifFnuAVPHdG1TKntala1Pl0w803pwe+/UTauK1PyhrNjCdpjwQK2ofS3R/6hfTY4y+mfco9JaRqLOFLCjemig75FAawkY1EQORcoAqkGTCPObnnj0R5021Eh5Ok4FPcgdzaNgFFeqhMEyicrvyNOare2aYiC5yzQelMe7dutobEQzJcrnzjjXRCeVokjVvvHC2z59zCi11f5GXl6gnP1zq1Sx9aoP4eE1Ke6gAAIABJREFUpxRe3ysPx5BonepYhOAtuuxy8YO5lffM9M1C0IYMcI0kPnAZ2Iof12WfXYn8wMNRCu2SCdeFXyvhHsx7ONByMUFTFxTxzDpIaCU4bA7lBzWwUgccjbG466kuZMJ6UQqOpufm+7daLxeEEJbtfJPgsfrMplhQqeFs2q+KTHuUADRraocnDdFozmqfZysDY8uWNMYY6B4F79ix4xZS1C+hgldhogALlaMQToSuDJwctL4clNyzyhAKY6HhHt4LAAd5BF2yaF25bJmF/dgKCuDAJM0ym8sMhkUFoQMQgZkAhHb2qwGNmMVVP317evQxlZ999XV7XqMK2JCqSS1RfO3PpjlKStylyltYkKZNn6UxH0n33Xe/AYFr5V7/vd/9V+m662+w+T34nW9Z4z+UW4TAOPM+JAGOjrR06eJ07513pL37+9K3HnwkvbN6tRLJp5pVZm73bBMws8nBMGuVHzYOmgtlLzHMMxEcjRhFVwJcj2pW+ILJ9ymf5KHvfT9tEzNj7d9/xx2WXM1a8wrvAXsfZYQtTMlin3PIBqAvWwBJyseFSqiaMQMs7LnM7jhyJmiwR4wm4WlYQCiTqPdOqsJGPI84UtbFLSY+X4CpV+Xw6iVmEbJylh4C5h1knTMzX28eJcyDwNK/1DZnfjNnzEy9YtoDagxEAyTLA5LFFYDlie65SRO0Tkw5b+l34l3pwD5Fe8L6Qspm7dP9yeNAkPByt6+PmfGcU1LoGKqSSL6ekquaWY+V4jFNsasLlyy32NIOhYCwj9aQz/SHsshos/EhzqrzEP8p+Y8f3+z+BgyZosR9c75Pcb7rPCDAUvDbKMHbzFidrwR/aAU4Kt6RFfjwmpbPa8V3m/hQ7Y/SiFNaahvrEf631ndpMgLlkKr6mbD9K5it+/TilcMBhxlk0/3ZgRZ8tLpTwcPjup8IcPiCDrtsIbdi3S8GOKr9yXy52tsWgKOUiZcCOFAWjZ7IWThK0rgAh7yGp3QuUYBJJD0sK/pxVa2qDBqm4DvwR4ZQiWeS+CzV+rws7gmd4RrgkCLaoVCSObJy0odjppSaDnk46OMB4Hj7TZVlRwZRAEI8GQspfD/WJgBT0FjwFfPE5LWuQl6y4uj5hufSgivkyVzak9584aV0VJ4Yyv1P6WxXRaAZaZ6AyLZtO9MzT7+inLxO69F0sF/8RaZqPDjIzjYpwR/7+EdVXOS19NSzr6TLrlie3vMzt6YehWe+q9DiL33hK5IdR9K1N1ybfuM3f1NViKSo4U22Hg2uIDEnioOsXbdOHqTjUr6vknKtTs45iTuAQRRo+fI//EN6SRW1pk2bmT716U+na9UPii7o1qwxK3V8B4XwjHj0RBlOKFn+D//3F60JX7cMZb/+mU+rf8hSV8ZR/FDssyeBxnU7tu+Q0r4/Xa6kXbzGGA7de+EeCjMq6aw99ND30hM//JF6ZbWlD/3iz6fb77pLoTTwaW9oh4f8TZWCn6Ny8wsUVhUN8ghdOyqw+vef/7y8IxvURLcn/eZv/5aVfT2l7xvNZY+uNciTbFq/fr1FSCxbvswMebE+8ErAJPt+QhbyL3zhC2nt2rVWBfJTn/mMEo+XWuGT0qvCuocuh+zasmFD+m+f/3sLDb/lPbekX/3Ex6wZ4GlrYhgRIJSyHa/8nIG0etVqk+9XXXuN82k8HZUCj8FtbHpHuStf+ocv6rHn0+233Zp++SO/bKWekbJ0qU+DKlAwdDQd2LfTAN15NfajOMIxKexnFDKlNt7plz78ATVO3pR+9OzbOjsC3Wq4h3Gwe96U9LFP/2b6yle/mY7Ky3HkYL8AB4YCGTIxyBqNZWMCYCJ7X0z+a77RB8tBFOHM5Dd6yHUnRR1o3KnDMFHgtE3ga7LA0nR5OGaqQtWcbgEOhVlhAB1UrtIehVSdU+nrswqpWrVypRkLT0hfOF4DHKx5FBawkD2qimpsk4TAekQbg9ITDhwdMMAxXjpRt94jh2M6jQYFfkJ3adWYt1meOn8t34uzdgHgCJ4fncbrlpmSU48EGkYCHBWwLwY13L3qQnYkAds0tnzvEGpmcAhBkxlNEHy8HwyUf0tgU1/MC9ZkGMDRdF8sINSPRUCbtYeSebjgvHTdkb1b0uY3nhe69Y7VuPyoNoIVAqthuDaxmAfQwEULAZEc3StvwnEJI65F6NOQjWs5nMdEWHgrTktJRYARcjRRTZTGihHicgf1U5Vq2aJuVWhQtQas/EWcnyXBZUUo4j99jagG0ZZOnh+bvv3082lQ1rI58+aaleaxHz7urlELo+LEnU/LV6xQ9akPptdff03u3XZLirv+uhvNEvDwIw+n/v5+84D83Id+Pl133XW2By+99KLAy4/luuzzQ6qD3N4+UQx0drpJSV0zVJv9hRdfSS8r/wOhAVNuo5mP1pFBT506zSx5UfIWqxCWLOYB06bJ4SRdj/UnEtFsjzRnAwR5b4OOjNHr+4dUhphGgsyVCg+sddTFxxJkMdVac+v6mplNVYIXpTre419Agfif9SnRs1n7cdBH9ohR6Wo8OTenBsxiNhHmLlLCEujjdIAI08e6GcoHHgW30Dno5eUJjX5SmFrQVQheoy3NsZ28HsaZixTsV24QHek7lUyK5WrPrp1ag36PP4dhApJ0Q6u0YzfHeyeF06rYOGAeJ/BCOBprfQ6mq/2xWvOGqT30ykuJYpFhjRwM8degQvDwkhjgItlcylH30uVpptZ+kpiyzEEOfDITGM4I0gpwBN+ISkyx5xVj1fjM2pfPbhMj5T0j71xVRXO4MDPjJwccpVLeak4j8cNWgONS+ecF1xWAo74O/6MAR/nMujxoJR8GxXdcYDvtVUYp3gsiz3y/LvzKtazfO8BvKQ9ibMPKqTqGqQGOWDM/d26ppUoV9B0GCiuBq/+Re1B5OCBoDD+He+Xh+LIUOhleCGnNwAJltPeg+hNhwMgeBe4PX6cC3mjRLRZTAMf+/mNWpWqMegqMVY4UOXId4n8oq51qnjpbcdxz5eGYqepx7bLc03Du2Qe+JYX1ZTcO6LHwF6baFDsPzWfQDo/Ga2zhqfpOJPaa3ICfIgd1sTUIVAzK/CsWpytvvimtUa+ItvbzsqrOTpfJkDRZBiVKa69WBaovffE7lpMxu1sA6/CgeWtYH077JI39Ax+6Vw1d30ibt+1Ky69cnq68/jpVZJqfvvqPX0s/fORHkhdqhCvrxcc+/on0qx/7qBngvFqWK70oX9u3b7dqTjNnzTKedM8H7rGGuk0gUfPcvXNX+nd/+If2PZZ7hcDJv/7f/zUlCJ2fYvDJewMTtOa2kj8r33gz/dV/+A9mmWddblYJ33/5e7+rMB55iwEIOfQU+XRYfPWpJ59K89W/CJl41933mEEmQoggGyzxVEb64z/8P2UYUl6OnrVMXv1P/cZn1CW60/J+ABuAjlUKs54sOlmydIkVRSF8B2PQqy+/kj732c+lThke8Tbdfe+96ZO//msCFV7+3LfUPRwH9uxNb658K80WIAFo3HbbbZZjYjl5xu7Pq2zxxLTqzbfTZ//6b7SXk2y87/np96bP/M6/MFlf8VVkUj6f/Iuf5uv/+JX03DPPWBjgROUE/uonPy7vwk2y0g+4MQzcnWX226qYSMiRgV/pQFdLVzip68pS6PCkr3/py+nVV15RFSmFkymU6qO653UCnufpk6X9mnDuRFre05n27dksY6VC0sZ2KPRQYV7yVhzYtSdNU1PMa5bPTbO6F6WvffsxAXbAHnqZitbghZAcIg+7TREaO7fuUA6H6N46/4UhzQ3fFpVRSSYTItkiHkwD+IsC4MWEJhFKhfdKNEFJeQzDXfLQTVfi/0wp/90LeyTzppoBc1CNQHdu3Gjlccnh2CCgd1i6IC0Hjgg8Y42LMxf76XLWQ7UJj54sA8QieTNOSgbj4eA9cjjmKcRyvmjGGw16yDkvKwpt/K3Bdz1J3nWLVjwykujrKRd2LfcKwFEy2lL5vxCpONnVX6XFqLxXXYkPRhzX1BGRK7huhayES0G0IRxaAZRQQmKEJeGX43Um0qxkXkzQmCApbnLhYud74r7NCJwxWpyqTgU2rLOHD6UNr76QZii8abQ0ySFr9BAKYnYf6xkhmHz+TshUmtqrUJcj8hKgzFncPkm7si4dV/O/ATGP46qtTJM9OrQSI9tGvw1iBHWAcS1OFB0tVz5Ep6ow4Mbk5rEW4bpHASZ52v4WEj4zpPh9CYQxiq//5pMvpNPtM9L+/XvS+99/q5jR7enP/vQvUp/qV+PyROleJAXxNlkZbr311vSDH/xAlbRUyo0qUHLf/7SY0uZNG+Quf9eU0VvFzBaK2e7asS39WDXECc3pk4sWRX+WkotnqdfGfAGO7tkzlftxOL3+xlvK3Vive82xZ2F9gYnzgoFTgcuAAkovuRvMG+ChH8K9+OnQD6FBbv1qxOdXW8vehXfJ2CunBIXZkw/NkyQGzMFkDuwRlitiaFEgSFYjdpd9I4xpQC5PvE3NXdtpqoU7Xx6GLLSopgIgnEjndxIw8VqI4QvhyAKjylna59FaY0LvjBKFYK32uZ5hDRxxY8MYUARsXqLvbIQ2JSVCqmD8eCQyGAuQFCDshKwlxCSba1xCc1DzMq+T5sg9oQ1eXI8wRPACPggb4XFWSUvzqJQt0R/3Ib8HmjxNSUO8ZTA13OamsHioAWzFraewcu8BQ416LDGTZWWcpyZN3XL9zlSd8kmK57ZSvMYU/dnnmHBmsAjmQhdtsqqXvMD4ie2yn+4KeDKYzOZKHhift3ovlLGSp5VWoure+cwHbBrpnvWx1g08rb57AXO2GV4YKuXuHYO+DfK3FfVXnffXx1J8qYk3XipgqoODcv3LZ52mrn5W2G20eWObSlJmoViu8XBrVc6vlCOtZFV9LS8IWb5EwGHfg5dTJY8gcwxCGA74QZkjjw+PQn+v+nB8SSUvZX0laDzvg5UXt1XOFeoyrQILiKxqF+8brzM4IOXkoBqrkmw9lgayMshw/ibLYDRFyuFkAAeJxYvV6Et8tF0VAifi4XjggbRSIVVYkUnmdg+l57mVMhe+UYXrYATJ4CfCb23vzejmXmMzigjEzluxON2pnItje7apwRieefIAZVFXWOd+VRzcuW1v+u63n5L8Oq+wqh4ZizrT62+tMuXW+KHmS3Ks4i8VbjI3LVm2RArZ/NQ9d0F65KEfpG/e/02TB2cUbvLLKkbysU98QoVMTkrueciSd+Qem3YoFHnbtm0mJ+BDH/z5n7M8PURmVIZiT/oF7v7o3/2RqiEespj/hYsWpX/7B79vHgWrEoaM0D1ivoTITFCY0Rp53/+jAIcVhRGvW3r5Zen/+Df/xhTmE/KOTNR8WDOeRcjxyy+/rEiAOWm3wqU+cO/PmsyIFzotzQCP9fWnf//Hf5qOyOM+JI189vzu9Lv/278ywMF9CeNihd55e6V5dharDxLVLBkbn61UFMLn//bvzLNC35Lb7rw9/cZv/7YUboVgGR+G4Qpw6PfeffvTqjWKIFAYNMY1AEc0qA0+iTd889oN6W/+099UYX633Pre9Fu/87+YfIxKXRFSF/OhdPOjjzySvvOtbymUSGFLGvtn5G0BcBxRkRtoj9Bz7wtyPm3ZsiUNKKKDqpuLpBAvkafICilkvuyAdkx67qln0gP33ydwoP4aMkr9msDUddddI4GggjCi13HnT6XZUwWUJp5Jzz3/Sjp6XMbbE+fS9l27NdZTaaaMoqMESm56z3tk1HxdOUQD6STOb1sXyR4145tFeWbpGlvWbbKQKvqukJRevqBR+ykFT42BAJ9BVQTmTtJ6UCkU+pog8NWmPjmEVFHIYZYAx/yepZZIDh84oyISezZvVt7GIZN3m+Sl61WkC4WBjkrvM3FV6LQ8NsLSbAgCXl3iEd3Sw04qRLVX60qBIAcchFSJHwhwRM4rX6nnjZXAo5X+becsg8w64Kh4bh1w1Blwq8UrH9xKaMTNg1GVf/N7XVkfTkCVgKPVd+r3uhjgiPEgYyOkqn6PVqitWqyCeJqvc20pDhooPYSdezaE0AcH0rsvv5A6xRC7hMLP6l+Lhre8DS/zxnfYKA56hDKZS1qfYWnfKesDbjlcsbguqZV+QtboY/J48C/KIYBDJ9mqCk1QuBVeBctf0DN65s3Rz2xZdOSWszhVqjvkhkJYy1DaM7r1CipKnFKOwSm5i4+qZNx/ve/BdM173yfQcyjdeOM1cgMvT//1c38nILTflMazGudSES4uzZ9TfsZ3v/vd9MNHHzOFlbAYmMEchT51K46QtbpcLtvLxURWqSTuQw89ZO68AVkwSHybKWE4R7Gq9Ii4VhadAc33gW8/aJYQlE0r2ZsZE2tvaycGZsw88jc0n4nyQtB3BLAxVcwYkGDepHw4rQleHjt04ULHBaZZ3EmWtmR9U6eNdtmrqBTida9pluX18I9rrq8rvnLOHHlmbro5HZDHxvU6p4+SEZyll4dZ1N3DwJqPtyT2DJrQUgjPkzVmSHs8WnRxBuGItY4SuxoSSgH7a/uV43kRHoQ8nRVQNDc1rlONLeqnhzcjxtLMNH1tmBdd6o9oPoRUeZlFOy12ua2Vxg24tnh0LK255HBYRf0MAITc7mPKDyEAePbYK60nMdXG2IhpzkDdjA62Kv46r6RTih+cVp10yjtPlQCY29OTFqg76lSV9hwn4cVoqPoVCes2zoLxX0wxr4OBVoCi5BV1vljysPJZrQBHBUjwRrllxeZZ8lX+roeVDjemcv9a/94acJhQMF5Y5sR5cubFQEMT/3PjVfVqAlzZw9dEYy3uX1//8voAHOV96+NrkkOc4SK0YaR7Dyc4h5UDFQiNbWsA2+FkJWEUgHJexpvMq+yNOs1bad5DBxxDRw6lR77+5TQg0M+5c8Lw/3N54d/hPeNhlOPWn1QaHCseQi5dn8Jd+ujDQQ4b1azEV9vFB7tkRe2Up3iOLKfzlujsyJJKWdxx8pA888C3VfnmOVMC3ePbAP8Rl47XAwMW8qk8qyjr1p/DjBpuBHGDi1fIGyPh0335gnTvL35EcvBIakt91th2QIaUw7K09qmX0sG+w2njRuUmbtyu7s/d+uxMOtAnWSCFEQu+lWynb4dCwOZp/At6Fnq8u5Qz8gM+/3efTxsUrrNwcU/6nf/1dywMjed7mKmvm/89Jm1Q4jW5gjfccL1VlsKjCt+3/dO82Z0OWZsfefj76dvf/k4ap7X7hV/4cLrjrjstzJRS6dzLiqdkngUfNJmg7z7wzQcUHvZU6pIBDfDzU+/9Kc1HclQKq8kfjCyMRf/u2LFDHa23qtHh1ZYHAfixKoDwb/F2vMyEOT3zxJPpwQcflJzFK/OBdK8iCI4pzAYPA0CKMKPVqjBISM5lymmMyleApyElOt/3jW+kNyWXpquM/K//5mdSj3IdyONg75ytu1EMfYEx9UluXSWvjnmpMTaRiqHLrJgLAFl09+gPHk0vvPCi8lu60ic++UmBgqVGGyFby/BO1hbAMyCQdf/996ctUp6vuPJK80RxP8bCNYRtG//PHvcDMkAyhnkKT0NvsfyEwrhghjLt/yMPP6x7bhLQuDbdddcdFmo4SUC6TbQNBYw9f1Rh19IvJEcff/JVlX4/rFC2g6oAOiktVFj2unXvpJ7FiwQCT4g2BqSHKExdYn+idI0lK66wvJdBjX3D26sVnpWLDdSNOBwa6KgSPc7bKz3W6FD/h01O10wScCOHwyrVUUVU+hFAzwCH8jdIGqfLOeH2pxSGSFncQRmcRyssf51CzfbvUzQC+bTycFAW13iWHm5gHx5rhkkfA8+YqDCzHgGZs9IF9og/0PiPkKq5lsOhZr0CHJbjylf8KFSvmEP8G2elzidjzxtFBhp3MbmyceNmfaf5zXoIUsn84/DynSYEVb8o/z0Ss4+vDPf86paZwOLv4RBkKfS41qxCtZ+RQqjKKbRSULh/q/k4eGl4TEDp8QKNjxWK3vrWj9Np1Rqf0SUGgXKFWapApZHU5jTrlUFi807AlGVpOa5qBF6akJwNeTWoAqWKRwPycJDsNyjLFIE14yaouZ9c0+MUswcDQVBM19/XXLlMsZNSXM3CjwKcrfwmznJMvxiJAQ8YPf0/dJhPSoC8vn1v+saPnknX33iDJRMvkzu8S/H13/n2dzW2flO6qQCxVLGAH/y5D6WPfvSj6q3xlmIrvyKL0vbsqiNpfXz6lV/5FUvC4z4rBDo2b1xnydlHjhxNe1UxCeWT8o1TuyanKxQX+ulf+0TaIlf4F774ZRNUCD0XIHhiEHSeM2MpUzkkxi2JssILbEwSU6aSV6csQpQYJiTLmjGGy1f3Ig+G9Ua4RRduvCBhZeRfD8Hwgx0AISx8WPtJ2nv0kR+kd1atkhdmllmHrlbs6VkJCSu3mwFHAMuzAnLR3I/miLwsGdFyHYgBhYFYVLVCq7QvCAc8BNr307IIUSKPhFEse5MEqAChlBW2qBjNj6ZXCAhAagiUhjLZKGHotOcKlNWpz5ZUmAa+A8IFAI3HFe/qwCNbxPGm6DvWe4X8JN0ED42fz+y1sEiyOIdac4FvhMQkNRyaIGYHCAEoEAaIRdAEP2EZNgXnS5YsboqWW3FQaFCsxig/aQqNmtRckJ/26TMtnMueDs/IQKfOp0YCH8Mqmvnsl8JjGJbX9DY0WTLuii+wRnl+l3KfS7lmpLFDFK3n7dKl+u4IZXFbjcG+NwzgqF/f6vnDjbl8f1Ax0/Xr6jKgLkNa8fJS3gwH3uoAZLjxVYAHYZ7ZfQmIyucDt8OTaR5Y/XgaU47Rx7sRdK9OyI9+4ytKdD1sYTF+Jt22jPE7ej943D1ZUVjusYRPtKo3VKk6gAIvCyYeRcCEhYUotKpTvI88qwAcU5SzNXnKDFOoX3jwe+n1F58wowXn3ysiujeJeHu3WHrIr3ngdbYiaRz6tqZ7+cW8wirOW+fV82D+skXpfR/6xTRzWrsKA22RF1u5aeIl23ceSJs371WosGLjpQj9+JU3rCcSDdIOHlGCrvi4G3RGKcZclXvU1I4QkJ7FS5RwPdF4ETKR8e5VOGiXCk4Q8x+N70Zj8CherCW8Eh50UpZhvMSR0xb7h5Juc9Q1/ZK78O/Jkh9hiDGDCrLCwqO4OfJD4TvZ08y/VFvEqML3qJKFcZBwZ2RrhCvz1agMFSCkqrYIWNPNx+fKg/RbOqBy5eRaGpiSfrBfhr4ugS6rDql7EVLVIQ/75cozrECheS7c6HhAY5okY+cErY97qbKhw3i1hz/xE577aPDrymUOJbNQXS+AQmGVo5LZZiiTwjxA75eCT0bCeNwXPhGAhXwkog0wNjGnRsSJ8ym+E2FwrJdVjGrFSFlDQo91jckm/UeJf50W6zvRocbB7fSoUZ7GxEmnVb1qQlr77pb0xNMvK4dDBU6kP9EEsEOFExAcAIxeeZJ6+zQvRXVcpbydDq0x5eB7d+1K615/O01ROBjAExlb1zk9VLgoVkKkAlI0ZCbeDc0DY52Vs8YowA+AQzkcFKWZKlA4QyVx54jODXDI63dCgGO/cknPyPBM0uOaVSvTQUW8DIp+D+usUwWS5eHpJm8zUwrF30IAFcq1THmRQ/J27tS+oXOQND5Xz+qR8W56LotrkRHB1PJ+1nl5A3A0f1L3cLj0y3QGfW3atMkAR4E57ILG3/UlrT/aSKwiklBcyquy17VS/ocDDEGsFdEWDKwu6FsJ/lbCIkKGyoMwomDOEw/adn6S1yCDl+a5BdhwAWAxiJYYpF9gShIIu9e/k45t35hmCCVT0gziwyNgyNM21OP5vUoViia5FHgepFgJZJC3geWDnAzWmi6qJAoN6LMTOmQkbUtfkwAQYYsJEA9IyVoSr0G1oPwbVyzX/ZUfIKs6oVKmhGZioh53gDPCtwAFVsNZ/8Nqf1Qx1N9/7Z20atM2jNXqx9CRfu9f/gslbk9L//Gv/pNVnTguRVd6QbrplpvTr33q19Pdd92dnpKV52v/+PW0aeMmO3QIAqpUfPITsobIRX1UlTM2rH03vaXY4aWLFLMoz8cTT7+YdqoU4ikJOfJM7njfbemD99xlTfp+8EN5S2ShYG7sYYRLIQCw6EQ1JHN5IxjFhMjzIFncPRxTLTGP2vStQK6BB9s231P0QcLWLFENhcCYmQMHT6D0wx2Chve2bt6SNqp8HXO99tprPeFT1jTcwnwhYnhZX68A5kwS5dhoWntizMm4B1yC/Ag/tFiIKC1I6BXgBhcvcZkz5AWaOWO6KlhI6MpNfEidege0tlzvISAMNNOwtBasmFYVJBc3iI7yHgbh1O1KjrOwsDx5Y0eEg8LnVAmNMDIEH8LUwJTWDY8e1ttQpswaZrdxoWx3NWFN2WIPBRuH10PKw2iqfWiYVEgZNKaZvwohZsXOfB9mxXE+ZjlMmhMMe/rcnrRQjHOOrGEdUqzoQ0DYlXlPMuPzzIugfWbXOvSqFZeLdRlOWW3JGc3q1FDoK6W0uPhiIGYkgFTnmc6uGjy7QeeFtG4VF1TxvYZwGHY+mT7iWTb+rBiXzy/HUSnowy1svmcrHj4c4AgBW9FrnkPL+OHac2M8w43L6R9SbkZTF66tn9ly3vH8WPsScPB9ErxRckOp9c7j+gFoHxaf+7oSoNVxPKy+pnzBl4otzCfTFCuAfhvKFcm3umhP72EBjmMOOMQfiIOfJG83Ho4unYvZNP6Twj5DXuQOAQ68ji9+NwAHCcvO307LqEUlu5O5SAbn1nJSLH+MvBpvEAv/ME+N+Ep4UT1p2en+nIwMs5YuSLer2s8cWZPPHt+vKk5bdZ/z6ZAScd98fa3uNy4tUQL4f/9vX1Y+3hQljytx/LC6KMtzT9n0uapoRA+f+co/6ZaCBB8/lwutVGGhhIGJH0RlpQADsfWhxE5AfiCJs1IfoVRxXT6yPlf2RPOOQiG2p7pxGI/nzAc+AAAgAElEQVSqfdf7Jd2FkQNeaWKFtcq9MeB5weudcHAYRBVB1wFiDiilRt/6j3GTx8l3Gdc+WbhnyLBlPFR/kz9Cr6Qr5S0JD4etjXXFJpQWjwzea1eCK+OrgQ3nG/FT8hxbtxxpWRlGs3XfCoDoZV3LocZs/HOdsvnHzk5+DoZCW5scQsZYLFcj27LiXHKPqHrVACU+VjsOWWayXnFmh8inlDFvkuT89C7lRliZZoE+edfGSkHbrgIFa97dKACmpnnSq9CLFihkCkCHxf/wEZ0d9Te74prr5FFTIRQZcMkP2rFhfdrw1juqBucgOORcyVps/fJ55sCetwa6jZBVBCQ2HYA8XdAdcEj+6Zy1CZwCOGhmTAL3LFVi61KxnXNqB3BSgGPP1i1p8OAhrdH5tO7dVQqp2p/OaO8OyRtqBVnyQCrAkfeTt+1TPXu5ZOOQcnB3ylNCGepx0o/mdi+Qh0ON/+YsMA+HNW3muzWe2aQ3m6JvhFm9Yr9dXwgZ22xyKwBH8c3M/P1s+QEI5FIbQ/FnI0GoWaHnu6XO3vyckhnEgP2AudLT6lUx8kyd9evi7/i39NiUzxjm5he8XR6++rNKZG7J4VkK0r5+vIjhyM4dqXfj6jSnQ9YYxotGbwfUGWNd2cAqQC1pK20nV+iO7TutjCx1q3G18rx+odOj8nqcpD6zrjXrMNJIihWJtRa2QnwglgcR2bIlC1O3GLg1rrPF9cQ0d8mHdcMFCV2yg6HBnPAmvLx2S3pb5QgJdXpZid1LL788/cEf/Fu5wDem/+uv/lphN4oHJAxHYWJzlUxOMvjdd9+dNqzfoCpPD1nViyVLllQK9h/90R8pn+OnRZSj0mtKInzwW99UPCNu1KG0r++YrNWXpTfefMsA0xXL1DBqgRKGBRh+9PiTNk+aN2EpGU9JuexxQCBYGUkDAmLYuIf1OesGc2sXI+6S6xeQRANEU2bDwwHrMJDhgqHBNOk8LiUZQQtAyBW86jQQIILnxj5ZKJz2GM8AYDGSvM27RO6NQJ6Vm9Tf7rVC6LiSH8ngoVCd13W8LG9CNMDFDlDhIbqHWQCVFCYGNlnWynZZdY6ritm2jVsFDNTrA4ZLWWLd0PI7MuOP0CoDmzZ/T36MEKj6QQgBzphJaEXZCBe6CUjC+QAjGlNVm133pbJal7xLVISBjYX3zhfcecMoAVtC3UgOpYwzniwwEmDGbavOyG2/2btQkBXojAUS4IEg5XsTZCmaoQo8PQr5m7VwQZoob9loSzZ3V3iwUveG8Z4Lxkt51c/rJX0vlFeeVoCBeF79nvVxlPxnJH54yZ+N4MX4SZ4V+GWk746k2IeSU5cxwatLwNFq/Sp5gaDJaxz3tM+CVmp7XFeu6rIh/i49ZBc+vwE4Yv3rgKcOODi35uXIVvQG4BCPwcMhwHH8SL/4hjdmc8CRFaxqk3P4IF5e8VEMEQQWntF1+/uPpn1STEZJkRmnhPDow9El2TBZMeE0/psnT/R0AEfndJXknGgejjdffkoGK+VZqdJhKOQYbYYM4Dt/NBCReVS1tvDHrCeEshw5HNhOCAOavaQ7veeOu1PP8hWMMp1XSfCjh/fLE7BHTdde1b/7FPIyP23ZtMOUzgmaz8ApWalVtpcE2hnK25iikKOpCqmiWzoeeoos2t6W+1oB3yh97rHswT/heVZmttBpwsMRekJE5lc0i2GIin5ZyTU+mZVprjH6KGiPZ1kBFfiafeZjtG7oGcTYmc+0avKG/woW5FUhPU+u1HdILp+sWH9eJGi3yYgJfWHlX//uWiv5Sq5DFDYxHl+UsLYxsYdZ9hmNi2eH56wKiclzjTGezwarWEty7MoCG/Bxk2F5HRhfyJdY6wh59fk4F8ZAZQVR0EcsbsuVxVLZLXlHK/7L3SyPkj3Ke3FOhjzFPsijoWIJAtp4imTGUr8N5Weo0e1ehaevX7dVgPewZLPC+5SMPaAkcqoiLlAe6vzFi9Mo6Q/nFMY7jrxKCdgdG9amTStXW9J4Q1dizI3RGnvPgAOqO2+g2OnAzov0wmxHdM+jnmGJ2uSEal+nmodDZXFF89OVqzhF4cPn1RPkxImjqVe5rkcsrH5IORxKGlee0aDW64A8Mng4Ym9t7VEHMxj0B4vnjBuVrtK8hhQZsEnfJdyZPhxz5fVYrCppeDigN7aan1ZNtYP9VHKvmHtJOw2jC/tZMS1CqjZmoNjwUtiBMcJxAT3cq7H5jSRvW9wsVJ1h2zvVLUrkWr9vKbxLwBH3K4nZx9YMSloJ/4YQ8X4EtvYFs7hASLZQPMprmsZoClo2tWpHDXCw2SKIMYo7H1S5u61vvp66u9qEahWTqUvHyxIV7lO+WynMNIIjnAmFUi8U3UMqe3ZYiiOBLSiszPeY3MBH1JYe7wbxe2d0X7qJn5cSPl6HC4IhUYwypeNE2YuUs7Fw7iyF2wyYpYDxU7nDppmZs3XoxNVPboMEmHUuRXHXD53MH1Ypwk2yNs1UEjc10lnFZcsvT19XXOiAemNQKWq6LAFLFAO5a9fOtHHrLgspuuXmW9KOXTsEjo6ma665xkrcYS37pV/8pXTPPfdojQbTVpUFvEyK4aGDB9JGxeDOUkz+bNVW/+v//J/TKVnp33PzDem2994sV+ek9MUvfUXl8wj5Us15azLo4T6nZW13EvN8FECSuaZJwpbyCv1YWJW6iU+VhQ9vhzeActBV0qQr3a58Y0E7Q6la3dub6+Uwg8w8LKEymx1NecALktE9zNaqR2VvCJYLqzYhQUIcKV4q0rICpBBOQNgWirodVrMEeQlZ6m5bKJHGhJXLerbwbDtaHsN9Vvc7pxhXYrVJnpsioXzi8HFVttiiZoOiH+rxEz+ePTWNecZ5aCTAZYbgYJixmMLsbmEHZM1WC/JzsOacEm1iXToH4AhATdK5LDDMvVPMvE2WHOZmgETfsbNt94+QjcxvoEeNeazouQJ0xsg93r1kfIANenogrLC8UsXqjFzlyopSQZL2NFNWnSWXLZPioh4fqvoxSqFmLuAD7dRtOSMbO4ZTnmNMF/u8FT9tpaxfTPm/gPkXNx7pfmU38boAL+/ZSrmvC3/jJ8aLi7CsYSVG6w/K57Ti4ScbbQkq5bElr3fm3iRryifWv1MHHM3ypSEnSsBR7nEWJsYfyteIgENrZYADg4HxDBq7ZqsoORzKj/vR/V9Nx9QPB6+x38vzN/D8OWh23mCGCQpPiO6n0PMBQ4t2Y78SxnfK+jlKvMAb/ymHQ+cOwGGN/xZKoVIOxzQlkLZ3yoKrz178zveUXPysZJdkD/w0v8aKt1s5V/LCDFigPGWPYeaVViXJPB5u5cdwZIYICznRF8bIgnyZAMedH0hz1WvHwn41TjldFJvenzbJcrxGsoEy5L37D1nJ2unquLzs6utsfJMmy+OhohHS8szIxFoAOMw6HmGXWdGFFoN/Mx6MWmE0Zd3gSxiFojs107Q+KMbvc8EKZ0kuU0yL9vxE5uagwbuquxfClePSUGTyHYu95o+xK4QtRhrG1pDDTjj2bMkx6JEcTPOo63easLmXKOtUupzKVtYTxDwnYXhyj5ml/KEsBvjRvS0/Mfisfeb9X+IZdv59FPb/YVRiPkHWXlIj/5eJHRAaY7YL2YrsrSj1tdgLox3CwzLQ8/4nuqcpxsHPs8GrGId9Fnwaesu6m4/V8y9NGulfQv/ML6n/mX1dcmisHkAVNss/Yi/03hnJygGFBx+THnVM5WEHVfVpNCBU3yLMt0PN9s5pfwlbN3mMJ0CgZPfm9Wnj22sUIq+KVfIMYORjHc8ox9LGk40D4eEwyihApK+y0xhzp+pVe5vGRold5Lb0EkIep+tcTpMONEPhg+RYjVaS90kBon3bt6YB6ZR4bla/87Z6xOxV0nebIkWOK69WebI5nIvnEEHjgCPvImui8V61dHEarXDm9fLmsEpjpB91y5PSoxyOGZKP6FYccsMvLYxjNtFMs/5Lg/m1AhwGIinqknFEBTguuJHdNN71I9V4ReWK8GpEWII//GKAI+7TisFX4ygmNRyQiGeVAKIYZLUw8f24rvR4lOPl97B2lPcpvx+LHQqbrwshBX4sOTq4vM4fO5g2vvJS6pqgtvX6sXhXmrtpE9116AqvlUalTGo+SBDwUdVQX7N+o21mhxTtiZYM7R6Rg3L3UZWA5n6UtT1rB04MXIQzUYDDqlFJeaX87VR5Va5afpksVhJcUJuGCpNAuQ2w4dZ8ASHKy+p1TgqjhVPpnngJqA392Kur0pp9B83TwPm/+uqrlFOxUx6HJ6zG95XKwzh66EBaIc/HTDX++/J937NwAOqc36FO4ND8fvV3eENVpjpUpvfKK69SGd/jadJY3Lun0x/86V8KmOyzpPIuxSwSgvUXf/kX6aAO15UCNp/+1CcMtHxHbv/xcgcCIlzhprO41kVziHhaS7gnsZ7GSBIO0QGWhMwpSuLDFY/Qcq9CA2THfobixN4ggKiSxLmDscHQeM8abhkhOK0bk4OJmOD1pO+4d4AUQI674aWYC3ShTPC7WbEMPHl5XfbZvm9KicrmaV84q3hJGBOggYeZgOE/sIkO9VH1ywCMYM05J3cyeT4TpVifUE3+E3KfDtFtl3VBWGKVY9wZLDuo8APPP14pxZm7nQ9jpY0SpKZ8IGGct9uL9TTaznOwnB7rMSKQJcZN6FjmYi4QWTLyaGIhdTa8XLChYGPMESJHkDrCFyBJXxmAcCiBBgbZK/1wFniGu5c9n4cSv9YwSmeovWtamitla8Eyyux2m/tcGyAhXXo+MvDKc2vmeq4cXEy5vtjndR4Vf9e/V/LRVt8JGrM9GkE4BLFWfLQIqRoOcPyT5uDkX1lih5vfSPOOz1rx+lPW8v7SXq2+70Yz38kw9sSa1Y0NI42j5QiyYI/7lGAj9oTR41n0/zyP0zyU2UjBWTbwgAIjD8eP7v+aGowdt74b4QWHcwA4PJQTCs+ePkKqNLcZUiI6xO/ROLftOZC29/amUQIS1PmfIMWmQ7TepRK0xPgTGz5fnYXpaNwuIwDV/V588KH05itPy2LqinfISMJrTSkkjj6Hk8Yc4bs2t5z4Xp4VbPZ4caGM0QIcsxfPTTfc8YE0VWEbbVQNVAUtZM4ojHNaEBKCT6r/zy6FhJ7E0kwzUSl+VgvISn46v68MBfB+ZGplHHJlvpTVYQCqgCWjEU+gd9VYOpJn5ZzPI0SqDhbZc3QmA3uZhkzRhd8Y4Ggo+C33Pp/LyPMM2W9jKgiKtQwPSCSkm/GEOWeew74ckxFuuhKLvZCJD457E84WMr1J4c8yrsEv0SQdFJZnv+QlMY+g6YqOCx5TnrO6HC33oNwT6y+Cxzorn6XBL8ZHta/QjeKM2jRDFrH2tiqNdQ/ZHfth4erIGPQrZKXob/RoqkBKubc5ENh+3ip5OU+gmiWJ+qoqeWxAxlkv6GM4J4Cl3Gl9u7enLavXptGESXF2ATPSz6BDdAN0QJPK5on3vEn2xNfTq6+ap9ACXcaojLXyrpTYjm4yRjoAHg70E8riUgwFL0eXwqu4B2eDpPHj+3cp1LwtvaM+L4TUsTf06PF8mcY6eTEaN0z4v/z/WAEOefyndqVVu3oNqI2VLkVe1GL1ZZs1Z2EuhpNJq/SQFLTa9GsBOGKfjLYLQ2V5bi4AHOXNSqIK9BJE0IqxtxqTJ6G2fjURbb6kTsglsQ03tpHGUgcbcb/hhPVIbiS+W4EkszDkTUVxhB3moHOx5rT19RfS2f6+NF2NllCWIrHNk7lQ6qhCcdZi5rzEarvFHaLgPv7CjxVadMjKmM0mCU5ekTMiclrY96u5EZWaCKM6nT0bJJShWOM2ROkEyXdI2bzhystFzFiCQP4ekmMvjRMvB0wOS3tD2XaLejBgdm6iDsFj6n3x6sbd6bbbbxWImZCO9h1I997zs2mHurDe970HNZYzqk+9zRKj56rL+CmNba4S/+68/X3p7nvuTK+o7vlrb65Mu/fs01wmqdnf9Wrg9EJasXB6+uRH7kkTpnSn+7/3RFpxxZVp+bIr0hbd64tq5DN4SvWzlTR+vWpqr1mzxhgE64ViakJXh5pSqJFPweGCaRO/OlXrFhYrhCU/JIx3yOKN4oqSnxejOpQBCGJ//F+3NrHXeDsqxkeOB+DArAFeIM86xGOBz0CkZNh8z8OqKMdIeV3ViNfvWBQiOS8YMLQyUXs/WQlsdC+FmZAHYmcve1VizjBv5guIoeu3M3NKbupaG58UE4CTLDpnBXLG4XFBWeEzOsdTWheBhhUM+pW1xbvbX+jZDMEdZyjoP/qv2J6wBgFDUF7wiIn+TEBT1EAymnUDgOANiUuR5zB91geAAL2OMoEhayEhHfqb84KVjA6+0Dtx3+apynuEzQyhYWc7W5LM2mSahQA0iZuEsmmcHQrP6FZzwQVWnWOWhXHZKSZJXxYtWnt5yECpRl3Ix0pB2Io/tQINdXDQSum/GH9tdd8Rv1MkjbfixhcHLM3favWsxtkYluWPKAtarQtfOE1yWMP65SysUECGkwv1hw0HruK6VrJnuAHHvcyGmK2BvHcpgAO1uRXgIEyDTuPkcAyKxxOvD4/mRVl0qLHq4mw8hrLSCnvVc2eQn6HynufFDzdt35W2CXCMEeBANrTpXNH3AA9Hm/gfZXEXyas8TYpNu3jGBF33ykMPp1effzydyAaoONuUcUVxK410MU87j3hhtQAYzTAyeHgQp6aRIzBOHtepC2al699/T+pSN2PA11jR4yQZyAih5HNCQIZUCRE+zbGjOt4Rga7TlAoyA4sr3zyDqlLQA3zSckiyHIaPUrgEg1OADeOZJiucn1khDSm+yMnowWSemMzjIzTMOY6/TG80HbbZI16uSXkeg44CUPrfGLcyb8ogILzf9gz2OFdqYs98HJ6oHetNGV3WF285fCzmE2ejAlb6UqWbmEHM1yBAFTpZrEel12UDVOQnxvsBcGPujdj8cn2ytzivV7kWlYzIkQSxH3FNjCn+RomvzlYGOB5qlY09yLMaL6hCgzMduOuB5nrIEOYOXXopdmiPZH6UftaQ51puIhUg6aelECpP3G88h5ki4Xdv3ZC2rgJwAPzN0lflbyLPCJ8Kn4L1reJ7BloagMOAkv4EmHTIENAm2kdYY/yysrjycExTGNUUnU0a4AI40HNOCXDsVznn4wd26SxPNMCxa/cuo5N+eUPNEgw4zR6/OuBwg/MYAY75aYJypFbv7DUPHB6SOQqpokrVTAupCr2IwTPH6hi0/mUE/T6fnuoeRp9lSFUQgx+yZoIqPyuffDFlPwDHxQRkPG0kQdY8pjimmRCHQd9cVXpSAmgEg7lgXnneJcpvMJ0G47VypZXQo1KCfnATili3v7syHdu9Nc1R3sRpGvAQY28VLVyZd6tF5E9AkfIwEG+ra9Zt2pqeffUtWeO7Uqdia+fOVDKwmAwdxPF89B9V9RIxVnptkM9gzf2IezdFnNKkSpQWcV2nxkhYkThMVrJQrkQULywh9JRAGQ+LeoS2WOWmwoKLIJkgy/yTb60RIu5TwmFXuvH6a1K3Sr72zJmupL5j6XtPPK2usEckOFRfXPekGd7UaR1p8aKFqoq1Qt1Zb0yPqgLVS6+8ZtbmAc2Bbt24hq9aLIHXltLrK9el/UdOGrK3ModyUb7+xmtmz6IPhwkkKmrpcAE4+KkYYe4kizLPwUSZP6qSbzPkabE9Zj5soA4PeTH8UCoXoRPhCqEweFlHmJM/y5l0jgs18FHSkiemW+M/C71ydzC0RlJoJE9GLgfrCqMbReI+oVbZWsnQvJtvrP1oA0VDUs7fePU1lSjcbs26KCE4Q1VlTFHHLU4OSy7DeEiVVPidUsgu5JzGwkNgTbxQ4kna1vqMUxLaeaqPqZnQYK62QXdhWFZUlLL7sHImHJ0BN1u6PFyyIUz9d0u2t8o5LvRdUntIFgzZLWteIWxIQgDAa3RIPHZmmFjx6F3TLnCKhdV7EPAwj9VlWOb9wSokRh3hdTRQgo+gdATjjfPtIMTjUtmnU7qGZPMhgYtO0dx8lXTkZ8qM2bqferUQIoJiCC/MDK8ZeqBl5vmb8tfMjxvsM77VuCCurfPEOu9r8JcS/Pn9SuU8rmulhFf3rOVtXCqgKWd1UR4e/HBkjNZScLUCAzFGcjhKg1ddPoV1tEkuBdPOsqy8puRxI8kyj793o5J5o51RNI0/AEfsSciV4PXcg93DC8A58FK4/OpWUvMMcg1AHYPQsX41/vtSOiGPrvUcyJ5wOiNbbhX0ayAkyxJpNKN1tmepis6UKTR2GyVD0IG0RcagUTJUkcuHx7tdgBoPB2CdLsY9KvUJ4OhQeA7e4B8//IP00lOPpjMWKtPwBDFuziDniapZUf2PNQzrdXSfjgRrDAaAe15cf07hxVPmz0rv/eCH1dNgjqJAvQEqVQrJn6JyEv03iJWHhE4JZGBAofmp9eSCx2MxtmTn4NEufyN008qTG+/2hPfyVXmSjCexbuItKnsboZruzfbS5lTcgz/jkY59D8W/AhzZ6NNQ4BsEX3oSSl0jSCeMULZ20JT214qc6ALWDT3B+rL4KTe+G/oL+YAYlaKMO/Mkf6fkBy1Bc003Cr28vLY8H+YFRL+xfEn3xMWrzmvKv0v+EL8bKC1AQt2oUHpAmA+Ao36+y7NvdFfoprF+MQ67HwcMuS95Q7jfGRm8rO2A0RJz0vrmKYXxC3rFi0WCdhRRcdkXHu2zae/WjWnH2o1plIVZA9ocWFtZYhE098e4B49wD4iHjJUv/iZskR3uUDdzSvcylnHyUNL4b4rAwEx5Nzol66cpD5FKcoBtgPe+rVsEOHYb4KDD+5Ytm+05B9X9PPJGnF85TZicNanq4xnKgKNNoObdvQdtHfGszJK3f6FybOeo8aFHW/jiuOnAZU3QbfNseMhFEck/HXBc8JAR3riQ4APz+ZeGAxShELS6dZ3I/T6+oPEqCTmIOBapFGb1z8rDmgdYLXL9s2A49n7xbAiMbtBtQtIHtm1Oe9eqLKryNlCMTdnPXajLUnT8bjW5sXhTMpXcA4GOJ5UvsXLdFtWGnpUu71mkGtyjrKHfEbn6jsriRT8KXIY4sylrhvJsoSZW7UAuQ4XSXKa8jSsup862vBeiblMWaVmtlyXskpyM8pbzEkJQlGvJZ7w/XpbkJ99YndbsOahYv7lpsoDQ+9///nSVKmHslVB78DsPqilfvyofeYM9LM9tCiGbJs/Oe26+UbkeK9LDagC4WR06d6irJ/GO71XCeK9K+p1VqNdRVV9o75iS9unvo8fUcE6KO0KKozKvW83/BNp6+3Qt3iA8EzpseCqMOYlxnC0aHYRyj2Uwuoz7dTr8VkPek8jjAPFZCCf2gYNZ7pEpGfnwuYBtxJsC+KizPk0Vog4pQZMSxewj3gGSvLGA8Bzu71Y46rS79wBgY8JCY4rykTyL96wpn+gGC999X/962r1jpyXM33jjjenOO++sQiwiXhYAwphZE+8uD9P20r7lPO284F6Qa1geZmsseFYC/Zxye87oWda4EMaUlWjOFtXWovZFqaQ1BKkzI+6NTLNn6D9ssZGUiNfE4s21jlxDjlCMCw+H0aCFajgIRtHAkjcgbxb156co5COaEXmFFVdkrIOxgUnWjBLIdGuVly+qumRGH7IJJSM8MYRoBIgx17qef0ohiuQrTZk7Jy0RzQI+OqepAozeM47pTpIL+M3FFPeReGddga8r1a1424igosXDhgMc/xSeXh/HcMCouq4F4BhpnYYVZvmG9OH4Hwk4AhQETZdyolyXEnCYIK8MRgUdQB2ZLurKlNH5JQAO78PhVfXOH1UOx31fS8eUy+GePg/FoGpf1WgOuifMSM+ls/ZYjW22+PL0KZMNIu/Y15vWiW+MVuy6eUstVrxd4ZaqEihjxixVqVqoJFEa/3UpRnyCDFuvPvJoevmZH6VT4hGejO2KiyuBYaFtGNyaeEsOwQoFPgCHKWVYkDXGLgGOm+76UJrWvUDGFM8T9GRhKaRWlREQQh6IF5nhfA7iCRUQoXiKCy9KuTo4MN5s3hAqL8pCnasAhrW/FX27LKDsq5rOYZgTCENuUhIdhTPyJ0NJtmqSEeKajSulVyNkRV1+mrzJYwteaXIE0G8MyQkGmd8MjjxkrEGPpmlUICq8NjF/+y7rZiHQ/roY4HAaxarvhh9eIXsMaGRvcdCy5VrkHkn1+5drXJ6l8rrQI8pxBe3Es2NNLVQ5G97Ke5djKg3T3DMAeQk44NNWCRG9R2eHjvP0lKKfGaDfmthmJMD3WT+MZOzHOdGbGckpnpNzfjngQwr93r9jS9q1fjOVTBxw6B72b5blPA/AYYYtE6RsSDMlNgMOefhURc4AB4YzKmnKewXg6FK44xR5A6eqyiXn4iTVSmV8PLhzqzrGT0rb1SbgXUV9oCv1q8AEYzTSygLP9WnnHWbkMJA1Ji1f2J06lR+1OodUjZFONVPlphdK3s2d1/P/HeBodUCHe69OPPXrGmFUfrhKD0OdSMuDUsVs1w5PK2FVHvz6YWt56PJhbHWvOOB2EIoBXoDeTWnzQ0roBcRE3DrfQVk71bsr7Vr1SpomEIBlPKzw0fk6EolhjiiMNPXhme4mJzdgQnr65dfTy6+9kear2tNyxdmekiLbf+ywuokr0UluNeLVLXdB/08d8jaVbINpjlHPjTYd2E51cL35mhXmAiSHAZ7COCZJ2KCI80JJc4sdcfPyHuj3AB/BdFCErXSb3HxPvrkmvSvAMXX6lHT7nXel3/6d37XStAfVIfbzf/u36W3122CcED3KI/Jp6lTFCssTsvyyJfJorEjPv/RKWrXqXXVUFejQuLokIOcJVJHMzbgo/cvJA4ShPHd2tVuZXMKoNqscL6CK0DTKzFKWF+ZgCgA5CfqmWdRC8zWGqrnrAxeYJL97ycbYE2FUD7EAACAASURBVOtOre+6kHRlmBeu1Qrh22F14FBnqENK5KIbKFVTzKouxf+EksGPqH7+aXkOzhrYC4XBEwVZY6yWAYLce9JIto3u3yjPrMNu1f0mlIy9witEIv5Z+k+YBQxwpGdq3aswC70bQMuUqpyLYb8XnM/iybG0WOKevBfQCbkOGv/gSYoU5LhsQCkhUdmaaXo3kzUTaMMtz9pE3k+soyWakmOE9Y6dNWtcoxSzWRpzRTSzJOXEzFPyeLCOuJCJAYc+TBFAcckAGU9g5HuwP0arEhwk4gJELNyK0s5UvsohglZpJ88DsOi82VclPCsGeAhd0XWAd5LNF19xlToaL0ltqu4zTh5D64WLUqTeAnaWsL7D2kswUjK5Fr/XFVPjJ4WgsPtmmouvlzR4kdu3VjqKL0H7TYyueP7F7t3q8zpPLa16lwrIWgGpeBaAI17D3a8Eb+W9QuGLNTUBnGOTG/cCFDfvQSgzfK+UX6WyZF40c3rUvR7NoVWE2zof4Vr3eMR4zPAg3kRuFeD+9MCh9Mz931CVqqNq5nrKE7b1PbN+mxLruUlVDofkENUQZ2P8kAdD9pq0SYadrbv3KqTKPbkYajgTkwU2qDRIo6+Fl69QKOGc1CmePnnS5PTco4+mF3/4CIfbzrudFc5B7mcUyjFzDSOJnTn4J/IoGwKCTiNh3JuQDaVOGcFuvOeDqWvOPCXtCtwDspiPxo48bJPMRFgF7x0rkHRShR8OqpoOHlwr3U5IZg4xA6zgTR8lL0k0TjQPEs/LSl5TFSWMPyiXuj5CkPk+Rr4wLMH7+TuqJjVojm3GQuxgJ17RrJe/LVldzx1if+FPpjhHbwt9V5uOzKaiINKbF8ptgLJsS67Gzvp7fmWRt5M9BSGL7F8LHW14Oer0PtJ5ZZ2iKqGXOS4t+v7skrab9SqjYFurUmuq617QbTPf91AlAwoo5wbk7U7+vkREGASG40VlhTA/n41wN/tOjgSi58mg9CaU8/1qIHhCekYVGgY9YFDV2UAPa8NYJXowTzsgDjCh8URII0bEXgGOvVt2WCNej1k235t5LylLTP4sG+j0hN7bjDbYpiHJPOaHJLTcqtz4b5x0mokyCkymMee8eSqNmwGHwqswIiITe3fuTL3ysrQpFHG3iu1s3aB2A3pOHyFVWQ8tn1h5O4zf64lSM69UOOVkVcFarc72hBCP1hhmCXAQUjVLnk+S4S3HB5Iqq5vVNuMCnp9pEH2zzouDZ9q/EVI13ObW3x/uQeV19byNSwEcRjjBKfLN4lnlIR9pPKXQbhw8FyZBxK0EVvle5HCUAr86iNnKYYdDTBTBYUlJWHWlZL7z4lOp/fzJNFO1n02tJ2bfwnzIzXClCOUJJZFGMlZ7OwsSxkg95j37+9L3f/BDS9a+XJVEjkqBHTiFd0Nx+nSchklgeVaYEcJjwjhZaYgBVExXh9DyLQp56hRBWtnV7M60uWttjysmllebQlUsSQpvR7asM28SvS1JMQSp5tCmJMPHXl2Z3tnZl2YLICxYtDh95rd+Oy3qWazE52Pps5/9bHp39ep0RHXjDV5qHngh2iTsFizoVh+Nn7F5vyDAsXbdRnsuXoa16r8xa+YUVaRS53Mxgj55CZbLzU8VKdsvmIb+3aMycEePKMFcLsdOjWVhT4/NxdznhDDpdzxJ/B0J2lZ1BIaOAIPIARxSPk1gG1P1MoB8LwRcKP7kVjS8YO5FcfqF+TYqUU2Y1Kk96jTLI3uNYoxQN7oRczqpkIgBeWxOKw8l6J+1jXKHNDLC40DiZOSkGK8s3NcR9gVQApTxAxCBEXJPEvaZ6GQpGqdzY0HrFkuZPSd6FwahTEEHzIVzhjDJ7nLLLRGHQVifOtqfzpg1SECBUC/AiMVl50RxPCe6R1TJMZ+GblfmPnlzMF/ryE+JcxvMx5W+Il43gw7WxxIi9RxLNHdN0PaX/CaLXdbzaGiGMgSQAcQBMEmMtfjtvM/su4Xgka8jRcOtjH4WWBSjBfgO4wjhQA5OBjen5AE6LRobL4Wse/6itHjFClX4WZTapNxpxbR+XhGLO/iPv2pGrQtY60iAo5XiXNLFpSjwdaFfH8D/jIDjgkUq3rgUwFFfF9uDFvKkCTBUn1864OC2tkd8t1D0yvF72EYDJBGcZ9ZpzgXAo1DRzMKKVxIPqOhpUL0CnrnvvnRa+VaHxUPI3UCpDsUH4rJQP+6DAio5NEbXzBZvnK5GqXT12SKjztZdDcCBUgVv6hCPmqCmX90L1a+GHA4rNTs1TW7rSM8KcDzz0IMeJkJIaK5oyLp6F3H3KpT0GXM2GUg+XQ4zNrCS5YqF5Ug2zVRp9itvvSN1SakZFH/xvDpfo0EZOzBs0LzQlDG9v1PJ46+++oYlxp5Qz6EI8QkF1b3diiAQ/5yhJOolUpjIXcTgVSrdZUiQ3RtPtzw/dBK3MNSiCl7w/TIEKMioDji4BoOeGUtQlB15WvdmQp/N0lfxFUAXcTRonF5VjL4oeFgiiZyvo+yG3lEHDq14htOhK7DO0Rw0l3pQyTtKHhy/+54Cpvy7DcOGe5z5PDxXcW8HDPB3Dw1vov18Jsr7V3wxAw17DoSWvQ08I4q4RAW9cix13hCAo3Hm3QMaIXVj6S6ufT6sUKOXXnzR+oSZjMqFc2xPLd/IAS4GTnSWGcrrIyHfQ+ig99wnxNb5bOrdvkV5FDsUHWBWXFtwKn5ZXgiGAwujcj3WwIVFGQAsc58T5qycK+MAGs8EnavJRvPiATqfE6TjTFbI3BwZWvE+TsPDIcBBuBaAo08GyIM7t0iejUu7NY7N6zbYWT0oD4eNOYM351G+Ju4FE3Ay+jyXrlm8REaGWemdXTs1Tj1XievT58wxvcoaDRJKaHTMIjWAbH0PfhLAYXsajf9aMfxhb1ow8lYMqFWieNxreMTcXPKsJNISsIwkcFsBDj8czRay4e4RDKcRQ9k4wHYwC03CqikwSDGJ0YpFX/fqc6l/12ZVHRhvuRu4bePQePycexSoTsS9sPCj1E1CSSK0xrwRfgBeePmVtHrT9tQtCxTo+bhCj45LqcK9bPWVpWiN0/0JHxknRXq84njbxTyvu2KJkrVnmsLGM7AcmWWZvA08I1qLI6poQMWPcB+bdTxzq0D/xkyz4telA/jY6++kldv2C3nPTrf+zPvSx3/t01JyOy2G8I//+I/TYYGNIT3TFHotCVaKKQqpukzejdtvu9XCZH742BNpt0o1IlwokXtMwnS0rMQ8nzXpVwjBlapqFR4GlHAU9D179ogRj7LY1fnz5qs8ovJiJJxQME/rXjAumwMHG8VY87R+JaZMZruRWRfZrfBUOCPwUJ1GfLi7xkmkd+BlJVgLBmqhBfoeDGrOvIXKoUnW5d1CCABqWdAiSCYQPqWY5+NKArUqFgAMDSdc6G4ldHe4hZDl/I9wm3O/E2ruaO5/ze+wOowiHOnOyo2oWkWy2Ex5fNjjCCng/lxjjZ/0BKw8KP1n8/3pVcGGe7Utz2MZTdhTKESo33gmtAbnVS6QOeD9OEeC3RCJcZo0uRgIGlN+vKeA9fcwRueeD5unCVGvrx51/P3sZYUfxhtKmwlLj58FjGBhCmBJPWn3bih8TKAjhIsxVtOQFH6h9aSuOSDEBQqDQ1D4P5TCZb8nyCtI+J83cnTlzfhqViBdTeD7jNvnBF3RBI1mhONE9/NV537Z5VepweBC6/lxvuAvKJN4U+oKwkh8qzRutOLD/5z36uDDxnWJ3cQvZmm0dbZ1438NTx18sq4wjASy4j6truGzVlWqLiabSsARMmCkPajm0hA8rtAXsq6VDDMaNKNGzN8m7+cq0wUKpoc1uLfUFI5M9yjqlO8mP4EQRs02PXvfN6QsHZKRSblMeseqr2X+Fh4FGybP1F6OFX3OFB3OFM89rWt39alCohLHx1g/Jjy7KkoC4JByQ9nPeYtUqU2Ag/4WAI525Sw998MfpSe/+4BZabH0AlLgsfBu+KkbyugkHWDHQ31MqbEzWCjL5oXPwIxviCA61fDvhrvuTVMUUnWGwimaD3yL+fPlUwoZQWnDoLJSHbMfFQAaS58ADAXiu1YRywwmJI3TbNAr+sW+4U2/6aabq+IswY8dwHjorBtYxPdVVrRT5YGRwaynfc4+iO9ECFAo4tWe1zwc7GWEVNm+asLwDipHUhxltORy8BErfWyVJtEhKKOqSor6wtIeyRCtcQPgOL2FvlOCj1KHaZCoezjqNFjqQa0BNpvjZ9bBintnDDxkHQejRMmXSrDhPN5L65uMLc57K15VB0AxXvs3Py+MypBDfQ3iens/Ayobj43c5brtHaFxGFk1N0qxvyywcUhngcIEwcsoy28VRc3b7iFHvCKcmagKdA1kthUQCZ1BtNa/d2fq27k7DUkeUjmRF7oiJUagXYsMsFBqFye2OnltwvgxSuDbjKB6LoCDMvaEuE+QTgHg6KQxp8ZAH6mpAh1T5I0AKOHx7xVIOLRrq87yhLRnx660ftUa93AopB3OYfprbKD+toIORvOENUKfZ9O1S5amLuVRvSWvD/KNPhwzFMK1YHGPeT4pKmGAw1a1oTfHOSvpKd5r2vMMUkq+WfJ1Axx1l3HcaCSmXikKNUTrhOnIaDihE9+1Ul5MzBhJkZCdv9tqHC0FaL6+TthxSEoCb7VI5cGGMJpAVCYcI0xzZcdBdQQ7ToS4c/3bqW/b+jRWFtG5ir3raPc+EFUzIFNuPMynX4ojVSYsLlH3sqYvZuXyZDGO/wkpN5t37EtbNm9WuVOVNZVr/RTxhXo6yg1CA6Fgcesi2llTO1WRaoX6bcxU2JXKumUrPQnUkZzMNCA8FFUUdVPasuUeJSwAiJVL1RqY4q8BtskS9Mbm3QIdq9P8nnnppvf8VPqlX/lYmi1UvHXrlvTnf/7naef2bToQ3ufDvRttarDXqY6nV6QPf+iDadOmzempZ55PewQ4+lQ95XKVYLtFHckPHNij6kv9BoIoAdmtClfE73P4UYzdAzFGOR6d6vMxwxL5IC1XRL26ku85YWkklrtVBuscR68ZqLr3IBTeEETE/1fMjs/1H4zLS8OS5xIJYm6hBBxYbw+Fv3GIR1nXdnIU3HJu9zKDtwSjamePUTk+hKNbU3ycVg0jM0ajzaz8RsKj53w0GlRFc0ajFQNOSWt3wNYJqwyJjgZgNB76sOzeuSutWr1KJfampluVL0PoAICVZ5pXK7v6vaIUzI95OEAwQcR5NGCh6xUaZp3OqSilONYhgIhCHYYAfQaivJHROKz9uNcBgBngBYiCgRlHgBFbSEhW6PPZd4llh9iYnZf8zUoLdKsvhHJDPlSEVlnncnPYuODA8xJNvfLj8m2dDRuzNO8LJTkp0iCvl4Ah3kKfM+EkMRQaWUqpgiljmGJLNdfT9BWhy7voAIGwWKWgexSegkVqLNYqBA/WJmjJ5o01y+nURmHauG1hBsH+e53XBu/0T3/yV6kkV89oATiGe95wSnqTQPHZVHNw7t96XqXwacWfWyn1lwI4yufl5Q2pbx/VrdatVvRigCT2qQ6MLgY4yO9zJS0DDhSBDFLsPc4heXVUWBp1Jj39ja9bU68Bgf1I+6QBJuOLfIo4rDQSo1jJDJUbn6WiHoO67479ShrfqQZh9LEhJ0xeAHh8mwAInuLuRUsEmi9PszHgqLcSgOPFxx5Pj3/3m94fBDlUAShXxiYL0BAuamfZ+J1bUBkTVl54Zig75TqaQUeSq2PODIVU5RwOSyjPOkKm/fOEF+m/jZs2pocffsT4WLvGDF/br/w+qvRNUyGQ6eJ3JE+bjYAeVJKN/E7C7zyFoqxQcQ3G7oU4/J6RT4cRC28LgIP5TJMxzapkFaG27DHfraz6psQ56IFvxpyN4uEZnGvxSmOdWhMKUfSqwuT4SdoLDD3it5YAb9Up5cUSgCJqgeqVyy9bZEVOzNAFDxMN8HuEUpU0Wte3qjXOnpSSBsszVAcNJQ039BzG7gp0ePNhUk16Ud4n98hAy15GP+5ntJk9CJfCM+K7YZyobibeFOF4oRfGWhufvwBweM4Pa4wHnLBB9JYfPvJIOth70ErtE0WCzNmmKk9mzNIaz1+4MEeeeOlmy/nQ+wDtGTNoLqky9oS/VUYDtSvYvzv179kv45tkrZ0R2ijIi04jYjzrgGgEhQubAni4vLMXqRTwAmQmxkHJZiorTpIhizwOcqpmKXd1+qxuGQTme5UqGSQA5AdlfO3bvtmqu+2RjF/79qoCcGTzWTaQBBhzncWrwJ0dOp2uXNijfhvz09tqSI3tcbSMETTVpA/HnHnqUyXgYzqWrcr/C4CDkKp/CoFUhJKBRl1A+HwbgKMUZPF7EHoZQhXCpxyLKxLNbtzy8/IzOyhZsQmmUD2nuEd5iMu5VPMoDhFKVyk82QaUH7dmUFb0fNqzcU1a88qzad7MafJsTJNbW1YmET+MplEJyRUKmCZjIzQIRTZi78N6AWF4foOsTlKyuR4vwg65yHsVx3pKih5JPng2SBbHSjN/3pzUox+Fl9uBQ1iEm5ZDGBWRrDqPmBMW4ujKbHNmggiZrMhafL+uJZZ1DCUE9dnA0Nj01UefSuOlwN5y663pwx/5VVnWZ6Ve9cn4/d//fXVD32olToNxk2vRJff+MvUA+fhHPqI8hHfT8/La7N/fa40BUZI//vGPSyHuMA/Gli1bLFY3BDIhV4RW4Ukwl6fWY4Jcf2bdkjCwKkQZGBrdGMW5tuwixl91xh2WB2fOrvABOEhcNMbJT3bNOu05qORlzFSHt13hNbNlETijz8/qFFsWBBcaw3X3JRWfBqUsHFFZ5POq0FIlOluujjcn5DswqKgQVjJ3LPmEpAFSjI7MAlckoYtGDmm9posx8kw8LIQSWAlZCYQHH3ggbdi4werrv/en3pvuuutuq2jmtICSEJ1lvZGfr191GvK6EceaG0QhYAyc6D0AA4BV8zuH9wNax/tBnUG7iYcXmFcvg1oTRlhaQiDZLvnalgI8RmDnIYMPu2UGxuYmpus6gt9oWUBOCaX2HOty7h5C+91im7NujyBAgeLs4lGS5dT2F1AlAEiDQWjOmwa6QmX35C6MIxsdYpFC0RhUTDlx5qMEWqbLwrpIibgLFlPpSnG3UpbOmeXTlTOnUx9TY6Ub1XQuRdltfPOf+VsGHHVeW1ekWyn/rcYZVspWn9Xfqz+jWotsdDIKymc7PgNw2HtBF/ma+DxkRx3MhFXRjS2+B63vkZWDclmzlb6xVxySC3O5nOIz6dvmQi+Z3vP1mDEs1w9Fg/CJTGNwKjNWiM+O0XeghjNnT6QnvvpV9SA6YIDDaDFzNQubgIrwLGQFz5KtdZ6nyhgzRzwTmtui/I3t+hlNNb5czCMABxUNZyt0okcejrn6t1PGr3aBkDeefz499Z0H7HxZ2U4bu/elwruAEakK/zFjjs8zDpkbBIyD5v2LsBveccBxw90fTNPlGbYy1nbGBAxkpOPsobC9s/Kd9Pjjj7vnQ88fULXBwzK4AXQ473hrViisESOVV6+iceCAh0npDDOWaWoQuFBhj660hu7nVmXPb1NYs6p3TZZsmamcOKzZIacj/MR7bjhNOD36/rpNpJlnhXHGAKTmRA7N6jVrrTQ8t8FjZI5WdAbWkRL5Aj0ztO5zZk31Rn/68LR4GfuPcsx4ojkgzy/puk7jZpjJgNbPGvvmDzSa1699fX3G26YpOqDKAYIf5zPHOAOwoDOQM4NiPlex/XW9LPi1NT8sQGnI7kjwZtylp6Y8WtV5ZVVtYRuhtWbAinOT+XB5L9dZfH7c38LVxYOtYE6uVPnsE49Lz9gl/cg7srPuGGEJASeUnTW3UHcr2e6g2crx6n6E3+IR7BDgILqgCs/VuAbUnPjYAUVzZMBhediawASVZyecz0MpnddYQZsc9VAREbvTsOuZkY6KU5zv8YT4KdSd8zhdwHqWPIFzFMY7VVWq0PtPqTfNIYWG9Qpw0DG8V+d7g+gM3e3AwT4zpNna5L30tfcQQtbK8jBHn03L5MWYLcCxSoCFWgx0OJ8uY9kieT6I2miXboqMzHXwnHDzK34zTaum/5f7G2cm3muSeevXr5chrmGdCuXAv9R4WP2GdQIq/yYUJb4f92gWbhWfuuC2dSHY6u+RrnHiDAJuzKEUnhcIVtuaWFWfsx0KUyRDADJmS7MxoEE40NG9O9LK55622LoOKYgo/5SMJQHOw3M8rhDmgbK3U9dR7hbrqlnrUVqz1ZlnumX/rH0GKIARU98cTkT313ODOZTFLOXuCqb3xllZSc6qh0ck+8UehuAOxRsmfFaMjaoNVOXxhDHNnFbVea9x6zM+m7+QNXG152TF//YzL6VToyek9919T/pFAQ7GSDLWn/3Zn8ptecAsTYyJEB7c95MnT1KDvxXpgx+4W9UU3k2vvrEybdq8RcICZjYmLVLZ3J9673uMSTDnyWIO3BNLEB6POKyWcK+4Y3bIu6vqeILAMxAIAeeHnPAhBw+VwpuT/Ij1RREtQSp04B3csVxFMql7ojx+1ZfF1lNrgcV6jJ6BhbxNlV2Iyx2rsZkzIMeDWpUpredBNToU9LPnMS/mh+CEDqwLL+PKax7MvvTA0Lgv6NjKZuZwrlDGTeGAIRvj9fwVum23y0qyU/Gdq1etUvz3YLrqqqvT5VKEEWghLGGK0bmedbXwuQyCnBfAhDNTQRFCKTewhK7veUcIqzGEnQFq8Z4AQgh1MK9DWMG8WhYAIViJzZXdzJYjP6/Ndf7tfJqCFmcyS2wfQFaGsjcph2zZ+DlrOhMITctBodwOikPEzuOBsb8BLn72WBM8fTYfkncFFKzsMsmwxnizFy1wR1YvXfUj/ROFQgKNkEfdc5y+P0WW1kWyIM/vWSyLlaqM6H6W92xzd8XTF7NhQRpO2eey4ZT04FPBuur/lny9+TOMM635+0iCZDh58M8FHKUlM8ZZjj0AR+mlKMdSKjbl+EvZcymAo1yjqEpVX9Pgqa32xN9rAI64BkXEG465ghLKKZ970jiAwwuPnD5zPD3x9W+kIwd75Uk7ZrHU3hfA+/uEBdxoloRp7q0zQTOwuVIoB3UeNstAtfdAvzwc8E6UbDwcyp3Dw6HEVBqKLVBBkm6FVk1WMYQ2qt6sW5d+9I2vKtzphCsbWRmN+Ycn3uavN62ZZqV0eChSY008ZLVhdDinUKpZ6bo7700zFyx2zyj8LANIzuM6yYiHHvye5WSQq0Y5eQweJLEydvjHoLyteDf43JRyiwgw04X+HqW5dFmYCPwWg1i158bnkZeAOy8q0SHLN0YtQlKp3BW5NV6tUJ6K7OWwe2TrdNbnMn9s1o3sDOg5AI5taorL/E8qBI2eISitbRoT8fGUzx9UIRSAwpLFC60LeJ+iHihtelbPJPeAHlKzNP7oaxI8y+k56zYGLDDuRGJ6hLihg+J9cN8YdNIn4xR7A4Awz48pxh5mRqQAzACa5Hmsrxm5pHRPVQIzwtZCrbJcCH5kXve8Lo3cyIg4yOytkG+tzlG819DNYO8eJlcHVmW0Ap+HTgMIJyeVfSI0e5X6U7z5+qvmwbLrNEYLMTfPjJcgtlxKgRRelXdLLgdvvEhuJ6BDXj3JbAvFY+4ySp6SAZFGug3A4euGh4OoCiIjDagXk23IMFtmAxyUh4fz4+HoMo8CObneadya/wl0dCtXdu6CHtGCPBway6DaIhzcs9uqVI2WvrJPhSE2KKSKsMn9fWrymQEHW+UJ69mjUqFuyTK1SF8hwDFL/TZWKwH9dAYclMfuWSoPhwDOJK0bfMXgCoPPYLC+fxcDHPXr4+9R69atk/f/wmYqdRAyktDjZs0goFLfq+fWQUKmKvteKFyBfOuDjcUrPy+FSStBGNfWAU88q3xGk2DOhyTCWAwx2glwMrLSoXrz1JHetPPtH6cFsuTjDjawoFwOOmJbR1chVp4Nc0SB7lffCZgeSdJWjQjLR7bwmnUox09y4C35GEuMdf8Wsxyv36X0j5GCAqgguMo7j1txXHPvoQR7t3PvQ2CKOVagLNQgSBRuAzk59IjkdRgrCjxVnkjEa9NhMwWQMekQTlD40NNvrElPr1pvncNvu/396cO/8qvWE2LTpg3pL//y3ytMisS+4zYv5ohloF211a+99ur0wXvutpCqJ599TmE+axRnrw7gemaXmNnlKt1LaVkOCNanNmKMpZwxpqgAYgJZ9aqx0DAXrE/kI0TZRldWvXSfWRUywIgk5srLkRXdZmYGuCKPAWadD6jRciSghW3RqYVYZKtLYYBaa0+oQac8Mepg3a6DileIex3YL9fnAVkYs3K6aBGu80HzWHHWLDTB9HDPpzCSMwHt1gijWXKEjMm7z8Z08AYsrsg3Qses6RWeCzHgDooCiHbIdXErkABUturwRbcEeQngCCcLBcNDyPz24YE0wMH6YqVDiOka6JD5WaUpAAgKkKx6Z+X6HRyQ0MohXsCUWN8q5ILpQpfZq8a0ovOtCXWeDzgw0MGHPh4blvGLhkHAap/nNeMsWL4FNE3zwmwJrtzZnF0DOu7tCEBn4W2AOjxUeZ1tzlgjCUvJlXjcqOvIY4iGmroYkMG4XPXBI6RKV+cE6AV4cJF3L1yalsgq272YZPNO6+/hO5lBlX27ACF5Z0ueNhLvrQQa+1WB8LxemX4qYimohse24pv/fwCO4cYR71cejhbzKWVCydujBLKTTCNMtq7IBGWV6xjfKajOzml5r1b7UwKM8Fq75VfyIQN4awQGXdv7HqKJcsNZ4rPBMwPp6fvuT3379lqDV/KBLDw30wkGKKvAZwYHS2W23ktTBBpmqizukOTAjn0H0laFVGEwGg8NU+GPkuD6vV0J4l2zZqe5PUtEm4tyHw6FLkkp/frffk7KkEJ8ZDRhuhF+GdZrvBwUI4FXR4iQr4kDjriOLxu/yvt1Vspa15yZYs3hegAAIABJREFUVqVqds9l3kso50dhUT4hsP5tzXmPFPWZ8n4fUNgtOWiE12KFhq8iW2bpHpctXWpn/K233kr9ssQbH5VEhGfPlEwKOYB33CpQmbLs/UAs3l5rQLf1LoETU+zl5aC7M3IHXunKM2N35dTX2Q0DJk9xS2eaiuNktMDZM2+UOr1rHsclWzEYsmbcmwITJxTObI1Q5dUZFLC75qrlat57Lh1TQvAxhWl2qbM6PZiY3wFFDyCPAQEdki3kJMCvzfsvhbT3QK95jGfLGn5g/z7jIeSkEH42nn4m+o9ICN7r1d4if6yfisbaqfcYF/dESQdcWOiR5rBLoTasB5WbAEisMfTHHPAYHBI4IgcFeuXvRgNdk2S2RpXOlReoLCjSABcNb2F4zsLrH/zd1rm4p8l/+LvRoPgyRUMkl6YQAaHxoWO9/PLL6a3XXzMPWVVURvMzI67W/oiqvzFn84zob9aYPedzaAYQir6GTmH5k+SqcDa1s2dULfS0Ctjg4R+F5yDL6AmEVXEfdsHogxL4XpQnCxSX60Y3yGidf/0xTt/rtGad+oBiOtrniVr3KQqjwlg1d2GP+nLMEKiQIVUG4oOqLNW/a5toc8hyODao6udYeev2yzjhZ81ptAlwZNli4FOtEa7UuZ8jD8fKrdslp0TP4iczlCu8SOdqtvpwtBNVIn7k+LnhiKjT/MXwQP27cVZG4eG4UCA1v1My7FbX1gVGKwHSYN7Nk6gObf6lFTAJZagOSOqgomQArcAJnxuzj4NQWFmrgwDvyBZXU6iyYDb3I4SHS/z08bTpx8+nKZIQXZOEbEUQlF7lxjBJqirxMlexlBUIr09lX1GyORhlL4h4bjBwQADWVQRFJENbYjmMkMPsZGvKBePEmgtz5iDCRAKxx3PDcm1jz0LOrRzuLkcwY4XhPubex6OiDzmsJD9ToecLDz6c3j3Ql2aK+O+99970qd/4DeVwzFVy3K70J3/yJ8oZEFrWuMkVwDowVpY1PD5XrliefvnDH1YTvzfTN775LQmSA+YFol/FEhF4ByVwddBZE8r9jssVQ+ygWpwoIU8ofQXgyIDJunwTYqN5lEoz627Wvzy/yrtTEK4nd+Wkr2z5co8GQCYrs/rFkxIvVAbtMGUNxcEwSdLjxfgkuMQA+uR65UY8m3wdEtEIGTt+TH1H9MPe+LPoAJ/zD4wq8TTlvKagVXtOeF+MY4XuY3vYHFfcoAsIF9Bqn+N9ydZ0j032Mr6A4QB2hBbY2mnMcd7j31YgPYQx19j9EcaMjXAJmkwKfJxRtZazp5T4Su+NfOp8+C6UVLDD/+VsmQcnTqbTeAj7sJQyPq/8kT0DAXqCMQKoKwCCxyOvLwB70PN7WD/LtbEwBFf9bZ7QPj9x/gmXA2BKabPcJJ2FKDlsAMnOon93iPFjYTLPp8fn4hkh7v7USfUI0L9tUgbnL16Sli6/UtVA1NFVMffnSYhFTGlvjH8wP/iNCbKCLee9u5APoxldeF1B6ln4N65rJQjqPLeVAYp7lspCPMPe4/bF5/VrW32vHGN5fbxfCjQtYQNU1pDB8LKm8YRLeX79uZXSZNpAi5drpfZBXfh6aIUDCn6sXj/6KL8DejPg4LtNHg69f3rwuMri3q9iE4fTfineBvDNQ+ggtcqdcPRtyccTdM67BDimSXnhpG1XH44du/dbfpI1lJUsMWOS+PMkGSMmq0rN3MWLpWAoRlwWfnotSXClr33uv5hXlrPA+Q6+Gl5hDGGhHEaOhJ/JEtQ5v7JKaJkm6HHQMXuGOo3fneYuXeYx9RrnoEA5YIO1euz76tW0fr3JkG3ynCMvozw44cPINbzKWOlvueUWy/F4VkasHbr2DP2ExHNmaS5RNIJ1da93DrHUsCxsUj8UPIHf8dMtbyRKJmFlELEX0/D8hNJzVleUSyMoPBTjCWE9lNXeJ8CH4hj7y5qdsOIi8nqoEMBxNe/tFnhaqq7PrEO/9AVCx1Ceo/EahkdezAcvj5VT11zIC6FpoXm0pfjPn9ct8HHAZB4WeYqLQCvkUqJLMEdKjcd4rZqYxoOHBwXdwJDozopu0GW6MEQQLUBZevYderBeT5ofBs1zevZ0Nanj+3W9rH6e4xyUXoowgJbA3D7PIVVxriKEq5RJAQwxjsGH53XPszH26ry88srL6SWFB1LIhPOJ4j9N+0soFSXmyX0EqAEm8EqYF8nocbRFB1wh4xDdvrdt26r1G6iMvoQunjspQ9pRGQFIGjfPh7OAcdp7et1EE0buO0l7RK5Ow7jgPMRC8eEF7K32oksAE12CczteNNimNZ4mOu5euNh+puOp0zk+J3fE0d79ad+WDdqT4+mQ8rQ2r91gwIek8ej70WBXwbcyQEbmq4bdCoGY+fKcvLV5W1LADNZHa7i8SB6O2fMUYql1IuLFtJrM3y6Fx9Y55HA81wDHpTDki4GOILIAB/UB+N9uzYt7NR3o4gt1Zl/e04nbnubC3hQMj1drvAqUbdf74oewDdAReQthebW7EtOHMm+hG6b3FiOXUqzPt658NY091Z+mS2E+pc0HcMAQQcy7VcWApjocAA7jTDVZQdEkqQ6LSgVmslfJkCdN2LBAW4UDR/FjheAri5neq0JaULJyzgXXRTk5y9egqoisKHEgGbiFZVGpyBKXXZk8LWWQSkze+VrMifhDjQfQc0ydpw3RZwY6Xtb7h559Ob25YXPqEPigGggM/4prrjIlmphbrCDHFG+LR8bCvNQ9k2pZd9/xfh32aemxx59ITz33ggmLCYQPiMhh8tMEwCBqQrBIWsNqbvXWtfaEtnhTwwAc7tpEZ4zMGgsnyop9tffGMP1A80vQDvcOGuWZZSWyKPsYwtTjkbPi30KpMAtCpjdnpuR4eII5jxkr8GGKhtZ0yZIlapCo0r4SINYZXIrlZUrQsspcqjJFtS72PfbG6JsQikyvPi93Bzv2aChABfaw85CnXFkmUVTivdHqFxFnwFNNhjSGgRxOdcZCEKwBUmWh4n7MgfwNz+VoKCBx9pzhewUqAIShNVOYzROI8q5E83OKnz0vgTuoEAPAh9WHstA4B83medPTwovlQsjvGXvi2+AJgrG2PNfc2NlwYF657KkyhQdQx8owRn3G/tje2nlzlzqCmu9FKWG+FsuMddmTOV0JQ4hhkQV8WPKhJVo64KATtPMVr79unifoTGCBsAlK7BJHPFrhLZPFE2gsuHDZijRTwH08vXQQYJo2O2ZVtUpLat47V+SCz/Evi9EacDTzdIO11f6HghD3aiVQWvH7kQBH0GWpGAS9xblzWr5QQb+YQANwxD1GGnP5nBIExP0rS3UhDy42tnooR8yhnEd9TOyMJ9a60oP4Ds9GS8BBWWroX7RzavBYelY5WOfEz3fu3mVJoQY47JzlDDU7Pg6YIZNxOreTBCqohjWkZ/YePpoO9h83sDxOJTRJhEWZbMvGrg6FacztkUIjxaNzxmwVIZmYzsp6+43PfdYaxzbKRnt+l51v/YuF3IxDGYwQVuXrF7LV+Qqv4Gn8Dj+fPHt6uvaOe1K3AIeFuIjIeQ4huyjG//3zf5+OSlneunWrGe2Qn+3qjWBeX+PX8lBIvixSM9wbrr/elHBk1JOSLfv37THFeKqS5ifmqAD2gLOOrLF9YIz6Z5zObocMQyjnWP/J45gjucTfDRmbE/ztHp4vZsCF+xnzdINc0IBb5pEDRCCkdFi8fpy88mHIo7oXhVqOyQBDGttiebxPq9T9vO7ppuge0/yPHpWRUvtrfCjH//M8ZCaAAfkaYWvIK5gUuaIL1CsIJRrZjXGrX150WzspryjgWO4HpRdg5DPDV+5pYkYF/UfoVnjf+R73OalwNpT4Q5JPVOdjn6kACL3R2+i0xjNrhvoSZR2m1Rmy0rD5sJQ8IcBHnMlYU1tDC3lt6GvlfUMnqfMX9mya6Bkln14br732anrpuefM+GchVHgxRPtEFfQf6lfzS3kRyI/MMrUCpdq4hVLGr7/xBs11ovJeDqQXX3g+h8QTzii5oSa557SHQ4Rj0awSPo2c00DHiT4n0A8t62o0GqbfjMlFNj3WgspXohFC1wGQeCatzw6l+/GI0W1cuZmEVM1T/6cZ2h+eBbkdlfdq1/o1CtWT4VKVQfequeeg1q0/g9OSN1XPy7zO9KTRZ9Jy5W0tXHRZelt9PAYUZj1atETp3R6FWBJSBRiHqTCm0JNL/jws/63wje+6yVDjDfb/oZ6kCnDUrTR1Imo1mThwca0t7ghE6Ndd6OEwIJAHNxxgqYdVWbWCrBQOJzDLMTctWv6gPmd7Rg5LsLmYgIdREcepqkn6fc+6tenIptWpe6biMbWs9MIQ+6yssTCFcapgBFPgByBArkPE8QeB86/F8ocw4aCZ9dao2Bm8FO4Iu4qDVo7ZPQDkFDhBkz9B2bdIFg/Ph8UkChTZGujnpOq5jjJ3ZA5bQZGSUELJOSFGiDLMdWOE2g8KnLyyZlPapqpZKIjkXrzvfbcLJXenrdu2pG9+8wEx605rYkRSH+Vw56la1lVXLE9LFUaycdOW9NTTz6ZtO/ekFVesUNWtQ7aeWEsWigGiiMM0yCsZ1NpZeTrCqyRQYICWE6EqKlZhBAaCANBc2SvCwNiu8hCEZTFyJCK+tAQcMIVYM9YtcmdM6Te7dYNG496lsmL0Wil+TkzeACkfUjwv5trUukpAsw9RQnHFiiutktgW5bMABlkHhN0p9esYkPWL8CfWPqrY+JkJwJHRVKljBlfPz2aPLTlcdEVOh62HKf+eCB0ejug7Qgxv9NQw5d9iep1lsC6TTLC7WxnaPiHBbqVu7VoHsBWvsRJPXkrQEZ8UBf3Leg9R2paqO/rxsKsTulRz1aVYmCz2FChiipr/sMTNuTrOP1j/SPCEE1eAI3sm49z7EPK+ME7AAyBEY8HDYwAkK09VnoclEbqShYcjs0sXJMTRG9DQudPErPqPzg1hUtMUCmIeRwkZksmts62tWlbCYC05POasJborEVB/T5HCs1iNMS8TXUzVPazcIkmzlZUVevTzXRfWrkU1iAEwG/1ELgAHtcpUYbUueaTTWkFc9Q+H+zsj35G++xPdNz/vBIHxF3mFMSlkUHl5K6DUPFentUuRIxfISfgk+V3FEEtDEc/Bw4EF3IAIuwlNmgEhJ42TiwFNi7ZPK6Tq2W/KwyHFsa9fvY04H3wPJTfnWYUMCVlFmBWUhqUbww35EeRsDY3Vc+VtpsGYhfcAOCQLOpRYDeCYKwWjc5pyDqX09Ck2/Af/+A9pnIFYF0CReB3ymbmgpA/IgIYif4oqiHovFG4+D57gXskcFqrBd8yalq6/8540W0UVBqXEjqFUrzzXVLR7+KHvq+fGqwIO+ywkCJ5oDcgIY7HqV5JtZrybq6Tx5WadxzNBxcUTxwbSk088Zt5M9Dr6W7gM4Pneu8dyC3M1SNYdpcrChhRaNVnzmUsJUhnAkDdu1ED5bRR0MKPHMDpK6CulDMJbMXDqnMKqXBbzotcUz5yt847cJyxp8aI5BlAOCSACFGaqCSOJ3ScGVAJVHh7GOlUl9g+qtCu0iT4AOICjMSd+pxHuQSWFs1fT1IS2T6FYk7U+VCPj/Q7JltNaA8YxX+CEKpH8jTEvQpsxhDA+dBReyCvue0B7QXhRt7woGEwj3Jnxz5053Qw6cY5aGShKXa48E+W1rG3wNb9Zo7Fi3Nvpz+WyeTz0nzct9uR6y7mjdKzo4ceio+cEOGYrvI7S7tbnTDz7oMATzTU5gwDeIwIPpqtJvwCoLVrckxbLA92j3mfjBUoBWC8880x6++03BYpFU3BzjLrHlONkIVXWetPGEePn/hTZQT7g7bK+YAY4vCcVL8KhzPigH4xM0wWAkBOnxfcnyIDdRvM/FR+aI8AxRx6HWfJGEjGCEfuwDJcb3iJcLIk/9KUDAG3pcn3KKxkHKLFH+HMiQjwMAKydfFPpclXnWrp0eXpz6zYZl5WzQq6OAMciGUbnKr+qwwCHG77KUDjfG5uB/dp4+d/xnFKvKmmDr5p+RA5HMOvanZr+DAEVi1sKLF9LxzQl4IgHVvDGH1ndtxQSbr51oRputHIA4RmI90oAEu+NKPCylSZQW2Ns/u3qu/kQmcJl2qw+089EEdGhXeo0ufqtNFtMTTEjFv+P68xivzPxWb3wrLBiBYH5UBUBovY8DyoKeex8WY7PE5bcBWwVePJhIJa8VIBhHKUSjCBphEN5ci/fjUaDWCiOSKnHq9FOJQ9ZXvp1MA9L4dvXdzgdlfUFtzZxnVPkcVg4Z1pq02E7J2Z2UhN/7d2NaeOWbemmm2+ymHTCtlao6zVVqdauXZuee+EF67bt8aqTrALV1KkdYqzT1biwR0BlV3rwu98Ts+WaSaZYY+WeqUM1TS5ZwnosiQulE9ck3WNR6jIjscZtbZMtl4QDYIBD/5qSqlVvlMZtAI+wRvEvh9+BhO8xPxFOFcoJlMd9LLwog2ZoIsBLSYfBLL3PR+OZ3q3ck9BhMjBoaKeqeKRxo6Bisdqqw86cL7tsuVnQjohGAHD7FLfNXk7QdScG1C8FK5FZzlwh4mUY20zg9YNvn1ZeAdapGl9WuiOxHdcvgCzCDlwRbzROCuWbfB68V+IRBgyvuvpqTzyUcKefSn6AMRvrocEZ48zgebBkWEINXThaSJ+uUYEN+5wKNANY0ORl8XAsz2exErJmJHWLoYcXFfXpM8Dk/giZ0VhuskfKhZFzmGCWtoeAl/w9O+fQkH7wCFon9eL70R39/6HuvYPsPK8zzxep0RkNNBrdyI2cM5NIiqQoZlKS5SSPxjvrssc1s1O1rt3aKctT63+mtsprz8x6bMlehynLkixZOVGBScwQSRAMAAEQRE6NHBtodANohH1+57zn3rcvGqRkjXdrLwV1973f/cIbzjnPOc85xw0n753DWFuVG4xCFB1KZZTmk2genYn13y0qPzxtxvT01oYNaa/q8BPVoIqZ1T9HpjDGqErOlRUOj3lB14cmMUZGwgx5mRYsXZkmqRvsaApP4PUaKR46dK281vJZhp1+HAXcL3u0Mn43BBClhVz8nkuam0yswK1yBwz93WRR/jrHV2mf+bjsRCmN/lJOD2eohDyOtX9edLif5VXubx47tsiNAEdxgJ3+5wEcVWOKbtxVg8JWbqHLfCV7BSqri5/XUjWHA3DpVaqAlZevDIhS9Y10XMYEjf9IcjZnCWvbyqbmfEsXaHYtAAdecCrzcF46Fhv2V7qQ5SBZaVzRqSRLoec2Keo8aUa3IhwzVXazU1SSpvTKT55M77z8XGrMkfVonso1TM4SUdEvAAHmmKiLdUH3kXOAwj3me4q5MONd8mbclI608Pa7LMLBs4ym2iIOLRnA//CFL1rVva3vbjVgYNQdHXMOR42eyww4nQPKy5Lly9Jtd9yh3IeravgnY1sG9qaNG9KhngOS15nSmPVogEi8+zixcOwAXHieABzk3nWKw25VEaXLXTcA2NR13MqQE1WvOhQjyltZU5lKGXPO5wcO9AhEiEqq+W5T3tZZ5Q1gwHMPAA1uAMdO93QBDp37jEDTSXnfJ3WMt/voV5Pfw4ePmSE9UdFQqE/Qp9yZ6WwE8h2JRKC7mSsAEjbGUemQdoEW9DGR9TbNNU4QdBuAg3wPctx4ZqpXWb8JmzPlg3ROsmgJzzBFEQ7Po1EJYt0v+YCtlpQvp4rsh8m6L/Q4e+jG+wvHzVCbMHQzq8Z+R6EVMmoIlTRv+rATA5yUTlt+51mpvkbhjnXr1ikysVZVwNpFX1NESfd3gXGS3SFtlM5LRjIfrF+iIiYnNYfLVq1IH7rjTgFQNcLEFtJa2a8yut9V5TaeE+riNa3FQc3V1Qui6mo9Bm3b/GsaPyI+1vwvOxNia3ghAn9ZXcss/5m3DsZU718QgCG6YftT8zhJwGCqAMAkRSBx5DKOvZobAAdFgs73ntKa36/GtElgtc/yhpmrsItvBDjmis47Z+6i9Lae7ZyeA+DfqpwRqlRNFYWrWfdzI8Bh05RlfUXGZWf3EI9LIaxDDsRbBjhuJPRLIT+cR6xE9dmlaQu3CjBYS2XVATci4lWreEKp1gKOMIji5mu/N9z5ynt3oZ8nPBudJdgpB8UTff3ldwptQ030ZHi9++pLaUqzlq0ABGE5AEdUi+KevbGYwIiugSAgSZia3HACMcQ5Bu9AGDhlhCKeKY5B7xNqDq9DdLEO4EWIFSWDcOZZMDI8mdrvP4zpoKQMSkD3qC51XfuUNFYb6tnnX0gbtryXzmgD9osWBk1kgkDALTetSo88/LC8wFfSM88/l15Y+5ptpk9/+tfEb1xsQowk6HfFH3zllVfSwYMHJPDkF9OzWXUQPecYJbnfrPM8/MD9ad0bb6Svf/NbErwTJDShdanZoZTgRIRiQ50JNb57CQ949nZYWUQQv8aS52psViUV/TQwZurbaWemCPN8VoBANnZtzrOxXoJV915lYJd/j/FypepRrfCsR5g9zpdXkSn0+F5cxwAOtKRcDcvyaKDy6F/5wgCFPjRv3iIpWqp2jbTa3/TOmKe+DhcURTh85IAXHtB/FwQKfb2a38FWcxXYV8EIwszBE4niXpYxxsU9jkH78VEMwBHjU3onWcuNWhPPPPN0ev75583jjxL6pV/+pLz57RLiDjjMflexBAcdOR9FP/m+5SpFFC07JDyxzmXEFTUWHBTVakBreVDr8LLWO+sOA94aFDIXGDKGr/IONkDilbOI6BkxoAYwcV9U/oGG4XvbKZcx7mZEWOlcFCI0LOZIuRbmEfMqYmZY6GtRjph7Ga1nwSNLdZFRo7Xf9Rx1FDPQ/UCpGq+eBtRTPyl6xAXGH78Y95/vwderR1B4nPCi8mzQMftUieSaAMZM9alZdtPq1NXdLQ+UvGvaX0EBdP9eSa2qGsrIC57XZYVX2xnOiB6yGBmsG9GynOA19PCavyrzkt+/zlmUDY7YK+XXQ+7WnqP22EgaH+5Ghnu+ct+Hp53xrr3OB4/N9SCkPEd49oc7N/ca3j5vEuugtYxwhBwywGGAnKTx/vTKd75jlf+OyMNMHoZFU9lreNqzMRMVFOMaGKMHBTiIkI2tE+eevS45PEY5ZdYrAFmaAUezjLGJqrlPWVy6GTdJTn3jC59PvUf2Wz4IpZyDBhIV60pZ1yajpFe0J/b2xVzZJ5ZJVPUJHcd4XdQ+b1EOxxoljU9TNI8KciQq0wfnzfXr048U4WAuNr+zyUuh6x5I7r2oqlT16pHTIINrtBK+8P42qarWnMVL04qbbtG+G6GI+Rn1gdqTtol50KBnxYGADC40vslaXugQHGtWKlhj0SIwgFd5fNsE089cG5lNARaPanjTtABcUco+nCucM+yI0hbCadQvGcI+5BxEEPiOUdCyLAIwjG8WlU3PTTSqV46XVvXv4n1kd1/fgOdx6h9gAz1JlJ/zeId0aELkffg9Wv6Hjj0nx1CrngM5c17nJAm4X3KNeeHcOPiQH+SBQEPzHD5R8nSvjBsykMXmNGO3V+LlUREvWAC9DuBYPncFhGcHV4xPOUamg5D/GZjiGA1aOJ8V7KOKvorrl7qb94xurftk3gBijMdhAfVn1FMG5XdBwA0nXzNV2Mj10bPQ12yEOZU9j4UiNpSfPqc1ef/9D6blq1ar3Pwko0edESD7/ve/k85pjRHRHiFaLEnjV6SzCN3bKss2BvNQh/7PAMajmOT1Qbf2/D57IQv0K8cx3pNE/cLWu6B9W08OB5Q/2WGTVNBhmgDAJEUg2cNEOE4IVB/Z+Z6cfbItT4hetV95GNoDRMiI4jgYzhEHbBh6+2SKo0WHVFm1e3JXWrBwmSIce1IfJd213ltFSZupyM5UOSHYH0yCaUxH7IUO4SzDOTqvl60xZ1V71CSIRzjCKCmFaS0yKZVADHL1vaGRi1IxRPJY9T33BNeez66XD6oqLY6rGhTlPYWRMZzCG06B/SwIzDaDmbP+wns6ksZKF8+nzeLzNV6T1+OaNqQ8j55fIKMKD3xOvIrBxdCBekKPibHUVtYkxmfBWQxFEQifz6PSByPB+3gsXbgIxOjF5jJaiwwLhESTNlK8MGrtGmYsB4/Ww8IIk0On+tJbu3vSPR//eHpJHTi/+93vmmeVLyDwMN4wjG697db06MceS5vf3aKksPHpmad+YlGaf/EvfjUtl4ebGt08w4/UCfaEvCVLFsxOZ3rPp7c3vWfeeTbRhAnj0i994rF01+0fSq+rmsgLL76ojSSvlVnp11KLGte0KZyNpxieq5Wqs7wZN6RMqeozM1pJLG9psxCxeZ/oDaGzhKepLAVcCrZyjYaxHWuGMakt5efzoZGXkPVV59fw8rFVSkuMd1C04u8wHmwO8vjzGUomgHRlzZswAPhQorHBEvvOSzgyfgvmL9DYb5IHEEAyT96yA5akRkWQs1RtyTQ8ns/pUV4hxl9VAxH5Bsis5kD4U6F8ryivgr+i2WPQveJZYg5YdwhxvEbQNWZMm57WqGEjXteLF/yavlc9OoHnbIDqLBQOIHFOc2f3CNE8gx/zKHF1/Q8g740XqQCifBJ5pAbEkb0gWt9lVXG5pqicNUQzkOFUD89v0bPTQZm5yW6XAIgRqTGZlp+X+4w5NaWYQXm8bwF7vLYAj6zcrT47c2TWpEdMDCyZsiDXToof0CMwYEYk98Izo8QaW9OpXjkEtK/YYVzOVz772vODnDLmfVC4JzxSlp+EB1EGih4wzVm2NK1U5GS8jEKMRuvnkZVBzFX5M2SK7X+LVAyvHEIWuZx0wOE6AEOg+I4BkarCCT1h4xYAsLiBYQ34ULQ1NxwyqvZc5Tni958LcGQ0N9z9/XMADhvlDGZqz1+RZYAJHfe+gANdo2OoUvXKd75rspVylwCOyrpn7UGZyuvXjBqur3WBDCCBGkoVpZm19VUWVzLUyuI64CBQhzBUAAAgAElEQVRfgihBkwBHh8pjdunfeFF8mlVG9Vtf+Lt05ijOI/HQM/Uk5ClzFLqX/UdeHh5jdNQFGaB2XI4CYPi557pagvyyqJON6mi+5qMPpClqkglwgtJLhOMH3/1e2v7eNtFZZqVvKXclEtNPqrdAnShh4+SUWjxXwFsy5qiiBiPGqhuzvL6Llq+WY+eaDGxVDhJF9cjhg2asYkRH0rctOQ0QtMdIfKY8LVWekH3sVcBHi6pDIYNJmI08u5Cr5rSoAd2hp8slXTWs5Jgwz7lbMyF/a/er7TI5agCGI0XBtqpYg+FY8vLrnHOQHlHmoPBIN7I6cg5dH7pEtdPhyDJZ6/rfownITT/usuYK2cczWg5KPi/HVj3j3qMi5jz2p+lDrTHGC4EW+jfWfLmfue+QRRVKc0GdinVVypOoChoO87in8vyMK/cRUfPQMyTIcxy5PwCqp558So0zT2l9XFa0Z4JogK1pg6JgAIc+HVOnMepol10hoEKkB726ZffBNEnlou+77wFrgEd/l327d2tP7baS/1b1kDw8rcHLivAY7TXrhZgbo0WiC4qIBns3qk3anPhUWMEUoiGT1NsMhxqUKgBHvWiGLaLRdQhwEHGYpK7glnMiXXhcDgUa//Wd7VUOx3HlC+8VpeqaAIeAZ408JoJTAg6i5VdGXU7TBawXLlqeNkhWnJXTcCSAQ8WAZs6ZbTkj/+yA40ZVqv77A45QZL5xbDuG4s9IKgyB4SIcFYGXv3Oj+xuyiLMnsURp1ysd98z6DuNfGJy6TwmDserOuOvNV9IIJR3Va8JGKKmOagIsdhYcX0EARI4BnkqSxCzJS5tsmugRbD42ghs7nqSKFz94pcE1tfKlUK60UULg8TNK63GfhEEjId2rHVU5jQgvqDymALMXwRa/klK/+MPn0oCSmfsu9KXf/JefTt+WF22HmsMNUk2Iogs6Hq7mRz/60XTf/fenb3/vu0LQ+6Vc2tPGDRvT//Tv/k164MH7LVHtTO/p9MQTP0g9u95LyxbOTSfOXkyHTyL01R1dm3Tq1M60YN6cNHf2LHlt+9Pr69+QwmuwqAEgaayUKB3SWRGWgAjg0O+W4MfayPdv+RxUJ2lSuUDlieBVgU7FdIXAMxM7z5+Nb45wBMgojbByzcSxISjtuFDk2SuPsB4CXIpNHYDDDY4ccYg1XTFopTByKeJYd7XgIzyW1iFdXj+65QJW4e7ibaJaxgJ5H7j3MzL+EZJHZYwQJu5Wx+Des6f1vqph2H9VSgMZkpaYmQ2BuI4lHpoRGfkc3lU89qNtATM+fUtAQbB1pufAIKJ04oA8LFdk0QwF/V4FCtAECA8wBJAtDRc3sn2/UZPeel0QmSNqgYLU+h2UZ/PSwLk0cFrlCVUOcAQ9RPQcXiFFeSkkw8LfReiD73Q+LytdNY4tgdyAn1+LspTsBbtGBoR2HwZM/GUgLq8hi3LouiiFyvoKapTeH6ESg0Q8qFBi51BEBcpEpyhnI8fUqxTlaQMcV+x82Wli46e1Dp2N9ZYBB9cmGmKRC4xTolGyB+gOT6nE5aKQLFq+QjQr73DPmMX8VEVoDbiwx74ecFxviFcBhx2fRaEPiC1o985lo3ooWMkDl384yMsgJka+yIkrr127F+NMJeCI44NSVa6joVeu/jXceeM85c/SQBru2rxXjSIOlTE2KiFzbN1U1098FteyqCdzmg1GPo++OpUIB+sScKz1MKgIx2uPPy6O9um0e99eAxxO6fHrWC5IjhoZIx2jR9fAU7xP8toMeemmQaotiftdp6RxvN9Q/3AAEDVtloHRIcrGlGndVqWKiPTTX/5KOi6PKU0IwzlgsTSMx0wX9Zw5RRoavRoh3nSOhb4ZBVhsDxHZxdFi+5FD1B9I8mzVRx9MU5THZ4VZqKSk5NxvfPVrRqviXFCqAEbIEJr7NQowdXeqEpLoy1xvgqpqbdu1R9dXJLGpXZ5pyQn1GpoxbYrONdrOgSx0w9QBNFV8oIHx3OgSIgXtopCQ21AnQxX5Rs5DqyInzU0CHBonPYxNKM/EM5OjY6saOZMdHpFLFmDQikRk3VOuj8rvGocwPDkPjiwi0l51z3UaY2bGvgFJd4yYXMuvcKaEER8/Kwfk9ZGFeWX/Z+le0ZkWtUXSxPPkKE7e7V7Uw0SjO0hMHmVHRHV/Zh2RF78V1si/V3Sm6ZFqNAPZbcUx8nFW3csobMX+ZRztez4HVp4l753Q5fxtObICt0SBvGnrKKODMb8vv7Q2HZGzl4geVCNoZuS29qg/1Xn1tpkgZ6eq9iuyfjqtXr0mDQi47jhwROAupaXLVlhifA+VNwU0fuNTv245HN//7rfUd0qNXhV5u6z8D4o50KqgYm9qvNBnRL/DJgja5JDnY8uylzXvdVqnneM8ojegZrR1iuBBqWoll2f6dCWOz1bZYwEOupEr6nVCRSSO7Nqm4gqnREk+rXydIxYVPyE9aVGUvN98zVXXjdHaiLbLfp0qZ8PiJQIcSjg/LScnJbNbRXfvJodDBRlaFXExVJSdDrF+XVf6jNj/5/kJcHkjveBgvapURmzfvj3bGv5mKfDL34OOURr01QuXcQG/pRsphyFKJ89EKIm4xpCHLDZbqUxiEsv3au+t3KjXJcDoQ/cEupIvz2ehMn00VmGzA1veTINH96c2oczRCkmxiIzKoZ9eWcY7sUJ1QWAYRUi/owAQfIAFBh0vi5VyVTzNK9+QEFfN2yCRC4PNaS0oEXVaFUjxhCgvZRfjE/QiawilK3MdL+9G4rbTm8ww04dUPnhVSd+v7T5gTV1A+H/yJ3+U/uJzf5HWrnvdqmdgEyCE5is342HRqR599NH0ghKmfvjDH9omJil85cpl6Zd/+ROpTR4Dqm6NH9+adm/dkN5UzeumtolpybJVClv2pM//3d+nRQvmpHlzZqUVqmS1v+dgeuLJJw1cWXiTJksYilrQcPfjGSLB1r027iUwZa2/65XD0YSC0LPoTXPkx9ocjt3NZ9cJY41TUIbKuS55obHuymhFaViUZeLKDRaAYzigHHSl2CvXJZsjTC3hvMqFjcaQ8E0JicPNpXM4623RoqVpvwwDFuhM9XjoOah62vK4kI9A6T4XB6w4S2mzv7iHAAAY0rZ2UcpZsMcYxPhUni1/HgI/FFT8LJ83zsW6bdKahU4IVQQOMZSAqCZX3f9umLrdZjDMAYT+0eCL0pEGNgRs6KR8RfuDZNMrNBYkGZ49wncyIDClWsm/8ryJKLhgY5A9w6w9FEOAy1qZwhyz59hHIyiuoLFjzKz3AYYVd2rGAVxswWQBCItS6FlpNtU9a5blR52BViUwn+GOK3f9xb50D6lBi4rcGfILwhyjQD+ZW6qJzFq4JN2mpNtmGUvUSQdwuSi/wTm4TzNkSgRRVRSx1m3s9UCVeblBRMKOr8EvtecP4/RGY1v7sDfSNbXHDajTeAkmhx+06ruVJRWjXxhCsQ9/UcDhRmGso6G6c4iT4gMAh1dmozEgBovWvjqNv/iNb6RzMiqOqb4+68Cosi4hcklN3yvsgcCU0VhWTbWMegRFdbQM9jrpLbybGGhNZni3phbJk4mKbgA4WlUFp65hZHr+q9+QMbPTei9dNy+GazyXwZxZkj1EnK1Uq+5j0IoguAFaUrx4w8v4ikbbPi6tEqVqisqOso9Gy6gbo+jg9xXNOaz+AntF8TgoXWE5idpv7P+W+hFp4cwpyvNSqVcZrq1dU9OefQcFpkYKNHSly7oeLIDbFHV95KEHbRz/5m//thLlsL0ug9SSqBXZ8LKvihJIlkyWY8cbfXr/JwBHk6ow1gkEVaoK6fw4Ocw3UABuqygpB0bIPFtL2s+19ktlrWWnBnIjgKMb8TR39Xw3AxPS30PtIzfX4r2Qt5VjuKm8v2POIjoVu8FlRHV92ne5j4jC8xGYIH/BQA9rK+ujYGTgRXdnFfoqWeET8vmQQ9xXRNnDsRXX4f4Absg+1mzomhib8nsmp00nuNPFnzPneLC2MvCNz5DT6MroBULTP76zWyVfARzkQnZNmmj9ws4rgZ+cjJOyZ6bqvpcsmp1OHO7Rs4o1It1wdmBQUbuLKkzQZTK1R/SlSepX8z/+q9+U3tGeFL18pJ6/Twn8g3p2KpWPEkjgDmPNw4ghr69CGas8QyGbMuBg7zJ2k1SJbYzAcp9OOFY9cqClN6qE+vip09K02eqNMXGyRTgAHL1yNB4W4Lhwvi9dVK+r/Srac1YFBk5AE7Ol4NRhF0tuGUUUnWG8LOA+TfoDwLFRe+2UEuChNo6TU3mWAEeXAMc4RVys8MQvCDgq8tX2TfX5K4CjXNSVxVos5ljQtUa9v89Zq4qvNO5rv1eiYNsMGWWXij88S7UGXPl3ibBKARlKsPbzeOa4/7guW81pGb6gvbmZ6ubr79Oa0BO7t6TJbRLgQshN4lzyPQxnkvC4TzYMlTSoKY5nBkPuvDh+XB9vvi/G6PxIMx6+Ky+KXghsgIkZgVI8oeuNYy6AwftEM7zmtowvOyeVJHzTIyW8pGi+fyF+OIAAFb4PP/WMFM/nv/vjdFnJ4t3d3Ubz+lf/w6etutR6JbjiqUHicA4EyEMPPZx++7d/W9GPHenv//7v0zvaxAjr6dOmqurUDC3OVlGknkuPPvxI+oQ6jsMzXrp4sZKKz6W339qY/vB//0NtdOVwrFmVfuWTv5S2KLH8aZXOxTMPLYiGPTyHAY5scPK3hQDN8+M0ISgqkWMwVmH0egEV64NgfUJ8No0PnwVjzHtENkKghU728HK13K19X4KyVBIB7Oz+sidmyNoyD0LQT6q7KARgacRUIjAh2M2wc2BeC1YCsLigqJ4fIAJQ5T2rDIKA1/gdUCI+hi2GPAlweOws4VyGejw/gNZmFp6BjavT8UKBlPsDY7piueR7yFIrGwzVKKDfu49qPGPsJdb1oNbpurUv2fqBerHqlpuMGubFFEwCVqQP3zMFZA+ey1jqflHoA1ZcwA1+S8THoEFxU2qQJEhAAHxiGTMGPgwc+anjvD6/jDtLxuWTKTNTKQ5q42WyBU+QTgJdy5ojUrrQIkWeZG4d1PN9XKbHh/7RxAtww/Hd3bMExCekQ3hspeD6BeZdPOaoLgZMjkIan1vnruWb2/xzU1qvoWCvqk35GTkKxrW3pw8/KC/xrNmW2yGLyY4r12jpla88XPHLEIPGrB9urwAlWQiVx8XXS8BRytHK59m4CHAwnFwu76mU+bX3Wl6fKlXD6Yfhnq+8pi+36nqrfaYw/moN7OvG6AbjZ+cvlnStbAjgYampNs6Zb8/aY37zPz4zOobxsC+kF5U0jhfzmGhFVtnMDFaupJ+aH0pwWoQswCT7SOtqvygXTB+VEy9pX5EwXlfkcDRZQ9ZWSxJtl0FDlaoW+OoNo3TNb6aD298zbro5HtgLJKjrP+t2jlPNRJi8y/KmkoDN/aNroG4Q8eT40igOeXhVDoNxyuFYds9H09RFi2wvQycdq2jdyy++kHZu227R3Oefe84cdOg7ehjUjbiUbl6xWEaccjpEuTwtvdonA4uE83oZZx7BvZK6lOw8U/oJ6syOnTtE+1WuYs5zaLCKTY2eWKx/6G0mAz0KGAFwkKuGM65R5zTWQeF1t0Ilko/R54BpMHBVOHNsi+NAqDH+fRu7/HC2a2n4I5tdhto4YxDKQRGsBdOJmb3A79EY2NacRSiqNKhyHwRtz3RNrI98b5W/C6eC7WPWHXoKOWky0IsbVO0teoU44HCasfeR6lTpe75U2nAhY01/ZrESBjmfhVOrpDSX+zRkTMVOrJQlyHuA9SfwzPoPujnzaiX9JSMBoNve22781BbZDETLyYmEFozOgL5HFKtjknqvKD+IcR0luvcF5TMQtWhTPg8Uc+ykqaqiSQd7itu06VwDiqCdFWAZJFeOqJc2hkeqXcYAP4h6277PssfwnNmA/jL2hukrsQc0jlMo5SxHwAk5lrBzcDA2ycZq07WndhPhmJxphip/q07jh5TD0a/k8IsqjXtYSeO9ilIcPeF9OAxkZH3jyNZljiNMUayVDjBNlKrFi1emTTrXcdHDaPJJN/OZsiem6B8RDqKkZYSjXAdB3yvth/L5Ks8Za8+EhutdG5eIcFx/oB8UC6j8WS5wV5AMsis+U+g1RkUcf50Sy8eVyqRWCcVirr2/8oHL+4n7fD/AEceE8VQCjjFaRFdHKoFU3bOPbN6QxtfLm0EpMyl3OOMR3eD8GFFQjDCCCVvzOJbco4oTHQpV0yGUTWqdpfVq0+KyxCyrbU2VK+fXAiagqrgnldrho8yzyTUCcEQJOIQx5wTc8L1o9sekE62ARx+c3bG6/td/8kJ6c+9ha7A3e1a3NmVf+vVf/5X05JNPpNff3GCoHmWBwbRACX2PPvZo+qSABFSeL37xi+mnP11rYWfqWlOpYVzdpXT7TQvSo7/y6dRzUsalkv7uvecuPeu49MYbb6X/8p//L4UyRxulaqU6jb/x1luWK2JdSaVMeP6ozmUeOp8Mb3iWNykLFHpVAI7RY9SAkFJ12pi8XwEceIUKEMCpQsnbOswehtI4ivUVP0Mp8ncZFeF3AyAa60pN8bwf4hq+fF3AxKZk43s/jur5wjDn6KhuFZ+7GeERJnvF3mEMMpc2rgdVCVDRWN9iJRD3HditY+qM/wyVrbFFAkv/WF99Eo5EBKxfhMYM4GLlGC2p0gVtJLJVwVG10SHPwx2F9y1kQTyzRdEs4bCq2EIR/egHPzDAASeayihEzYL2EWDOhGEJFvP5AvSFAoTSQKI2CsQ4swYWbCDVffVCuixvz6CELrQrqtS4ZefUL+rPh9cHj6QpcZLS9exe5jID9UIhhAGJPKMxU3gCfS15sh9Gnzee1HgB1nQ+6CozxLulus1BNcmEQ0+FKugmFXmj60F7NHqYKXgv31ldn/lYXSNoEL4mXLb0K5Q/QvvgjnvvT3OlNLQpvONt8fp5AIfLSDMpK2eIeiq1hrs9Q9V2L+65ACt2UAldqzdWa9THmMQR7yfP/6mAo6LkCn1UOz61zxlyYzjjMeTLkAGvAPCh4CaO5bmIRfkevh5wuIzjGKfcDF5WlSqVxT2t6kvU16dKG2vGQCvH6P8pVODVrvxOjN6o//aIl40uJk+B/K1RcvxgUBNFwRtMhIMoXKOMKnI4ABzj5dGtaxidXv7Wt9Ne5e1dzeWT7fmRrdp0JDbzezRUJRrDPU/Sd824F/ilRK3TgNyJE8VUPN9QXalVtXDxXR9JM5cuM9okOrNRVN89iqq8qLLpS+S0+vM/+7MsAlWeXV7kS5cUQVHncwzzpubxpltxRNXRCFBr/5qUBo4s/AZERNAx48a1eOUmnZ8Svk0CIejIABysTksyRvfSrVrOBZx0VFCE9hs6mfEOZ5QDQc9ZM3mn6bA+VjgONS7oXMbf5GgYVxlUoqutvDCbx+w+H0uXwR7hiKRp6M3kjFSi4hkIMM2R62lRfwx+8s0sUup6I7zqnN7zzjyvJuRhud+u2+Nmy5BrGGAjKqH53ubcx+XZtyiMrotNAuVtooArvVKGRLrzGNn3Ml2M+4xohMlgQBaOEo7Jm6miX7IT6DrAkXWvJ/VXbQhnTnjfK8AvvcEAg9NlsKMvX31lrVUKI2eV8di3e4/lJeKmJWkfcD5GQJNiIZSEpcLbYTVuhNY8TUVSzmpdYccA1vt07pOHDovue96iQvS28iqG/hDsYapiDQEczEfh2KoADo6XfumUvh6rhpZnNfdEOKwktChf4wWgu2aoklwnTQ2bzOF1+vChdGjHVisoMUL5Pzu3b5drfKQAh545z7fZFdD1dF1zOlYGWGtIdu00Oa0WL1mVNgtwHFM5XapUjZMt0a1oyhQoVUQ4agBHxSa35eAn/IUBRxgONwo1x+dVQVxoH93AEMEdT2lgxF+1389v249SMQwHMMz4yZ684RRh5Vw1BmEteIlr4anMrse4OzdkQLsa0MGB06lnwxtpequSdS6pbKeEgxmRug82DmBhUHQLNo4JvOwRwQjpVbIoZe2a25rToSNqznL4qHFLzbMsRD1ZSXrLFi1Ok5VsferAfjOaLGpBsx8EhJ6ByEd/v2qVa+GY0NOzY9BYNET/TPgjcKzah9cYD8+D9wxBqGmBKub8F9/6QeqUYtkpwY7xRQ+N3/+D/y39+Z9/VhGJTWn/gR7jKvK6484706d/81+m+++73/I7/vRP/2t68aWXJVjardLWQP/ZtGBqS/qNx+5OpwaupBde3ZHGKBQ9a850bc7pluD8pS99KTVJgGMEY0STANyoDYXQLzuom3EfhpeujRCMzWq0o+z947jRUkzWwRwQYtxXf/HTcykyD1YKKObcedLuSTRFkAXzEOGo7yJow/ANb7OtRwR7sYkrAjALlOiNUQIY9zKQ2OeKwD8jOhAGnXN141WGn8vzWy6TrhOgx4xg/TMqHsqcxD29MPg7O6fYtahfP0/VjQAeKLguNZQ7LOHIqehw3yovDeHk8+eobOKJ5hXQFR58nrsAEJWk1MozV28+vF1Dnx9lSJPAywY4WMckmtNwinsFJMdejkIL8dxWOEDjZsrZ5IcrUko/joV+kZMVoXNQUdzHRmFoYtsS1pdV1YUyuxdU4OG8/h0/pZwrrZs2GVljdU/G99beMbqUdjnrLYz68PBb480MgszwzM8dUjvu1SIPRDs0HFZ7XV7hUbLCUHSAazq4Onh2b6jJ1AyCBrP32ACXPWf2TOWfdn2Ucl7fTGBJnSGSekXgafUdd6VFq26ms6dytBSRsTsvPGmF7L2Rke3Gyo0BRy2Fqrpyh/5WBkhqj/kgoDHc8bUyHsBRrku+E3NRft/2TbHBqiDZjYDhvve++oTRKc433DX9etkwG+YaZiDmNR373cFClTKKhxlQMsZ0wIX0k6/8o5LG1SxUfHPvaO9e6ChegaGCEczPME65z72iWiL68dZfwnFFp3FrxloFHK2ixzaqYmCHcgsBHBM6oWyMSs997Rtp93tbDFRaGWpkKxQa5JjeC+eCO2UornBJhhyNW0daArkns+MppyS499eJctYssxY1ipt/x4fT9MVLPLoI4CB6K0fBqy+vVSLrIhmF30lPPf20lVfneciFvEwXcfaMvoXDr0kRC0ATeu+yvjteyd40aSOEQDUiKLumL6VTKUWLQRnVDk3mUF1I90yzWZp4Wp8ngRcixwAnc4ZZ0nc595oB7WGinRVnKlEJDdJ5RV6Oq+sz+xKdi+PRZCL/GWipRnCRMyba+ZdBTDhgeEZXU+RvYZBLDrAecFhkuY9cHaFsY+uhxSgqskT0yBwGOYJiwCN72XkG61qFHNPcUH3M7i1TKCsNZk32uJKBaRDywqjmWX8NnL+Ui7VQct86jymyPsH2lTVbtWfjvr1FgC0g7BTWvuQVAHOGyoYHc6BkFpR72PZYNi2dvpXzSAo6le0prUPmimOI4nE9HGrkuM5T7minqIL0tdolfXhC80P55OdUbZE8UHQl0ZCxmmdAI13haX5ZJ9BJJc0DBw6LTdCpPiqKKguErFEzQADJefXFOSUq0iU5ubjPcJhaQRHWjNldnosYL3+eHOFGD6BjbA1Q9VCliJVj0qh/p0QfhjrerHupEwiZKMrf1O45ako5zYo9YBvS+G//u+/oWY5Yo0/A01kB86NW6dJlgc1pjmqYgyBH9o1spfnpUnXQZWqcuVm22jEV+2FeWgQyuueoLK4i50Q42JuWx1EaKz6dIeqGiO0K6C1sh9g/YdtXZGREOH5ewOEPVQUdpWCO5O/hQMaQ45iA/KoV5qWHKYwUr0RTWGzXa6uKUrkRwLENlwGHXwNDF7TKpqUU5hXrJN4xQqX81DSAO+T6gaIRvITt4Lnh+TdKk87jzdvUEVQLGc7oaTW42759r0AHta49IfiaPBqNqrpx/6OPpFs+9lA68sabad/OnZYEWt+oELGuBSUFQUt98KDHWGUqoXe4rZavIYFEWBDkHGVbgxsZ4GesFuTuE73pb773VFq8bGV6Z/M7tiE/9rGPWfL37//BZ1SBYb8BKfi+PAPnmqrE8d/6rd8yz/T3vve99Oqrryq3Y75djySlFcsWySMkwa9kxL6BEWn/0eM6xwWrew0YolIKvzMeGPOwN6GWkQzVLOQeELTWc85qDgPMjDEJVYvq4AGUwcnvCAebV2bNfjrdIJt3+umNz5ivEnBER/IYzzKqEcZgNF2MdWOeR7cYh4BmE7C2br0zPOfGUA5PpUc3Cq+1DGSUgq1dbpVQjl7lJjWPSGHUW0QlAy7z5uRoC3MUEZ3Y0CFoEL6TVWVjr8af9bJIoHbv3n0+p5rLk0r0P67GWmNyBDi4s+G1GnL9vC8RiDEetZ9zL9bYyASRRzbj9/p6DB0qr3i/D7yVROyiL4c9uz6LaB33yP7iWO9ejBoh8RRgr6osWgtRoc3qtGs8qZx2Wl42xr5FQrpDYWG6rx44sE+0C3mwBEI6BJI7ZJB0CGz1yDtESWe8nu3jOyyczXwYTasCCF2qlkCQZwrZNMT4RLGw4hR9wPjzOC/rlsZrnIY5tRFxozHPKQaZUfv4l0FHqXxRENb93Kz9bKBkOecUQilW7dcByZTb7ronLVp9UxqpDMgxdLfPEbHKnOTv1QKOobL2/33AEWJ7OGO/BAlxXN/FakLqBwEEvhPjWR4bcxrnjDEq/x7u9+HupzzO5nyo723Iad4PcDAPXsXNvaMOOAbSs//4tXRMHsg+7Zu4z2rfH4/+Wr1/s29cbiJ/du7eKeyNE0yAQ8Yo0QAMafYd3l6PcKgAh3I4IsIB4GhoHK1rfj1t2yoOPABDa6tSojzvVdPB7GdkrmiM7Jux0gnT5VDoEbWDSkH9SmC1PWVRO4902EsysFmVC+fednuap7KjZo9qz9SLUlWvvX1AcopICE6qz372s+nll1/OvWScsoz+RNbGc4TsbMx4dpQAACAASURBVJeegep85txpi9CPk/MP3v4o6b5JcuxRcadRetUBBw4rGVKcB3CRE46RU1T1CopORGYq6yMb4lYhTrIdkFc3VvOkUr/rf/paOkoisvK1+rIzxaPSnqdpzgXAArRRGRnoMsYMnUIeCXqfcQYUEtmgiuOgaJqMD5+zsIw9kp1nRFkaGkVb1TkH5JAcLaplUzOdyX3OrkrmMTeD6F3JJaJbACyLqpo8ImJvM2hMDYJZRMlMpOo/jqPnj0eyNNdKyKccLPcNrdPySQFEkmFjoegqykMytgEkOryavMrgW3+SY3MZw1zyebT+3XX3R4wpEU6/YQF8lrexri0Z2vI4XA6boU9+p9FRPbobSeOcl5zTmdJ33QI3p9S/hGOef+5Zk9UqkGQU8SbdC+sGWWxgQeCVCoM4kY8KnLQpiZpCCkfFcvnIPR/x8sZ6nn7pl2PqoXWBcsRW6MEEvc1T2AtByw0hcN0zZsBh1az0vS7lazQoSnRSFFyqG1pBIP09SftqqppkdqlQQmMuAtEr0HTkvXdVSv+IuZYO7lPitxyIJ3U/1lDb5rkiXd15l210iu3Q62eSAMdSRWy2Kkfl6NkBq1JFDgeN/6YI4FCtbcTPCThq7ZdSvlcBRxYF70epik03vJCvorjrjssSuNYQqRXothkNkQ0vsUsjpnyI4c5jco0FeQMNUp6rGuEw/6J7oIhu6JH2bHw9XTjUkxbOUClKrdKobBHcyqhLTbINnmxAhnnvdTDIGc/Fhz9yd9olb9GrL6235jMdHROVlAO/u115ExvTyb6zafmalalVO7339BmvQkU/DZ2DaANChmQm7jka+0USukU2ciiVz4NSFdQsPuNYPD17VQr3P33xa2nGrLlpxaqV6S3Rm+YIye7YuSutV7J3fQO9FlT3X9EJkP9hJSXtPyIAIeH1sHI08BAcFchYKUS8b8++dFQNzT728ce0EWW4CTywCze/u02N65TgK0FHbW+iNR++/Q41i9tq9K1mhS0bFAJvV5QEj5KZN3ljMO2xRvCEuLfXucNOU3OhQolAvHQoDOPKItpMoUHF8g1vSiwb81lLVyhBfG7lB7MHuzS2Y0MEqA3DxO4jr6cha8eUPJQBN8adk8rfXiMdwIGeDUPeEpzzmqQqMBs8DASn9VSNhiqY0ZuWe+EYBX53UOrC8Ihlbspf/xF1qxcXlRwCjPc+1WBHeFL1irHtESeVZosN8nriPaOZlK/l3DsjC3POGwrBQJsdkYUF95ufv0z2i31sCpLiBZVu5dklAVDK1CIfX6ckcM8GJAQqoNuRvMm18TJxHcYWwAEdDMCNMLxPVdTWv74u/eQnP1HyvBofaf8RgWxS2Hlmd3eapjrjR7V/T586Ycnm46iKhjEi8IGjgJKzVodf+6uexnoWF3CjreohcsUWlL5a+eZrxhW1ReVQz1mGWb5JBhJh6FeiajaQDiQoEjGo+3Put78b693WNd5LjAj2RchTWxDuBDmvkD9K8taP3pfmrlglpSmlnnPDKs6WLBNLkRifhbzMqKtiKJR0i//eEY4bye0Y3+o9+Z6IF4AjXj8L4LD5KS7GmcJIrb2HD/q7BBy1ytPv1422kF215zNQwfVZExnA24rBcMryjf1IQ0zA6+AVksa/mU4oJ+uMyl/GfVMUxIqTcD6tdwxma5JpG9JpG7v27LS+L/DAcSKhT8gZZL2zh6DVQjtqkkFFhGPK9O7Uri7b9aJUvaBrvrflHUtQt+7YOo9RffJaNrkASDYPON5yXVvrc6bO068oNoABuQctyASGedEz3Ue/N05oSSs+cn+auWyZuPRQkPz8dSRfa72/rX5NHaLoQEX+y7/8y/S2yqlDoQpPdhiXOLHY6xOlU6/qcxoG4sen78540anwyI+V0TZ33nzrs0DFrqgGadUkMwCL6DF0FfInA2jEnJSy2Ppc5PxOxr1BevOgknfXqWT8dECP5OgATURz/yXGKBoAI6+Rs3j/cbyN1vP2yylpFZYEgnhdsYiRV6dEDgIOD8tB0qcS4VBeAAc0BKTPygz1wNqh6mXnJccoyN2hcaXUsc0ruQx6/5zkHHNjkSd9F7IbpV/75Mg0GpiuQyfudlHr0Ps75fSErkyspFf5AchIPO2T1G8JPkGHuopD0YNlcViVKHGKkhMH8O2XI+lirlrIPBgzACcZc6uI0Wl9dkL3MVL2yH0PPiZQOcccp8PZaWELmO7NDjecdc488D0cxm3Qn3mPtQ2wRldQth+H5yStI2wRbI59inK89uorRrmiiS3NDynQEM5LolAXZcudo2+JvkOp9hMq2LBq9Wo1551remgMeUSyhQ7t2q3SuKoKyZowzevOJnMMVqICLuNrX5arg75gv/I8+tmlfA3KM5/Q3NSraAGO2foWAIf2p3I4ABzNYoxc1No6L8BzdNu7yuFUpTY97z41ZO4Xxfqo9oDr5aFCzyuc+ZtEy0Zpg06S823ZquVpu+yBA6fUv0POXKIaFuFQNUzsBxxXV4ko8b3ipPZrvkZps8ecDCdLa+X1CFEfhozM0AtUEasJnHBYFAChViDbw+Urx2e1NK3yGjcCHMMplhLAVB5uyCj7uzEYpXL10KA/j5/bE0fN5JPRRhfhk/t2pvP7tqQpNKUTn7NeXnzCysyk1Ry3xmDeXRPBzPvmKdApjiua8MLaV63k6yc/+UiaoSS5l59+0exGyprhM6B78HZV2XhHTfMISXdIMSxcNE+G0rS0XQb9EpW+vKAN6tESj2YEqGFTUGUDT5KHJbMw15NYhSIMpgLAEeE42DuQ/vjv/jE1gmDFCeyeOS11TJmR/vRzn7MIzLRJbWm2Oly//fY7xnO86+570nd++GQ6p405W5y+RxWJoYLCEXnGqSCyWyUJ58+fJ0F41vpEIOQxjiaLvoMyiyQuhPMuUbgACQ2iUwF+oNWU64HfDWSgeDHcmRdbYzRc4vnce2EKQMLZS+ZWG1JF8plpcttseJVs9n0N5HVQ3QzZW5yN/DACrfJGVv7RLyLWjRkJdk/OhWTZxHplfK0jvAzHCCNXjHDNNTkU/KvXMQBAKha1KbmxeUKb852NFpEFKD/z/ZbRF57JaACVe3BvFzfjwrKy00xp47Hx/h7QyACjjQpjz7CwMuM0Z9Yso/c5DW+MOp5LcAECdZ1BVV3yyk5FsqF5SKov31fuoQdAWGlH208+/m4ceeQjktOtQokd79XXOKFFhrhfi2Z4OUi8snCziVgwXpFfwjmJjmzetMme5cN33p4OqarNV+WRpfs5c8a52AMdXZPSw0qqXrliefrpSy+lvapOcuGcwLBoGe3qjEvPE2heg+pcTVOoRinEdoXMSfQz4JCfw24zg81YCyFTQn44LcYdHLZ+bE6cz2vrJlNm4vu23pgvrYML8mKyV3EqMBaMpdMS9D/2tk5jYAPQUUR1Dazjycr7xEpxai7vfODRNHX+EitxaAmv2jt4BQ2aFLK6IhuLfcJ7dl9Zjga97Hp1WQXGxZLwX2tk8HBun+Fkd6m0auV9qVfO5Z4vfqnh7uy6OxryRnVtDj2unNP3P8P1n1Z1DLa17on9WDsOAUJtTVSjmEMAB8Uz8H6zL7TWL5PDoaTxkzKKABzhaCAfyfaFrmHRXuil2UHDWmFP79y9w2Rgk2hTGFAW4ZCc4lg8+S2S0fScoPHfeMnsmepsT+M/AMdalUnfqC7GF23dZWCBUQnwDlpGNgCuyVLiffKq6mSwTJkxxfQDTpcBmqKhVwvBAQZvVpWqpXd/NE1TroZ57/OywVBE3+3ZvjPtfPc9AYV5yiVcoNzBn6avfOWr5sQLoIcshMLM8VAteVhkw2XleViEQ4YbY1uviN9Nt9xiutLLBHulR6PnMnbQpkyH4i0fZVGQyt8WYfRcCota5gcxT7jODVBoEIjrPdKTNr24Nk2XMQ7gYiwAFn6NMUaxoiS6Oy5G628onQIeRDfkzUautcmgZ5h4FuivOO1gFiC37WWy3qMd6L+T4upflnzep0jtERnWbZrn+d1q5AvdVNfnb5wQ5JFR4RAQSIPG8aLdHpQO36OyqnSzpg4+JWOh141XE8dmUYmQWcp4s6jAKdGS2kWz6ZTMVEzEAK7lBel7nBNZ3qd80T6NPXLNdajLEc8fQUCJbjpiTDovWXcc54jAyj0PPJRmyIgmj3BYGy1vs8o+wjC35keZagZzIc9jxami/YDTFWcUQJn8DBy7VOOcJYoQlCgkJqDje9//nhW3oVfLieMnDIRZ9UFjH6jKoKhMV9Uz5rgoelPkqLvr7rsrVHVYMKePHkr7lZB+QTm5Bn64v7w++IHDwNbqDYSJ5XIYWNc/ois6zgFHUzpxXhGOJgccRDg6cQhkwAFFHYrkgCL6h7Zs0lrZbzklO7gXje/h46IU1nqHzFapFlK5ih2leWtva02rb16Ttms97BP7BvpUqyiW02UbTJ8reSDZAAWOiEg8R8zHjQCHL9WhAYjQNaXtbzo1AEc5gTFetUoCqkjWMJUh/f8acNQOSjxo/KwuXue3maDLhlpw8IgG9kuAHN68PnVPVCUlPEI0ShLKxyiyKlH6hzC17skaOJKJwlCl3v7adRvS3p7DAi7X0jwJ4FsWzkqDMogIKY5ShShqPOPR7Dl2Mm3Zud8S50ZajWsZovJS1Kk77Oo1N6l6wgTzIFDFA4OKDUbyLddio2Mw8WqSEQ+y53OO78sdRM17SwhdxtveY2fS3//g2XRWi7V7+tQkqq7oVA8o3H41feErX1OX8B7RTVrTQXlTzouXOE1hPBIVp0joPfrIo2mlED5G6brX1gnxn1DovEd1q1ebZxl62CgN3HKBJGqcD+j6jFFEgsglwCvDPujulidNEQ4EQiS/YXAZdSRHuAgvuxIKz5jneKAQUJzRablqJHBsns8AkuaPqRolMT+cg2pHRrXS71w3SjxGgnesl3LjIIQNz2SwaqAu36+dB49j3my8HzXV++mcrTD/rK72tH3LVkWOTqRJEmCTlVRcr8jQMdXNHmGUIy8BXHI+8yDk6/pGDiMjQGXFIM5GTDVilC16uyc4rgJFKDitYTx5zMexY8fNq8X6AUii3K9JyJ6UR+eUOKpeWTZTPfTcVzCO875x8Ebkwcd9CKDPf/N+ROHcECdS4zxcM6wNREEvBOcrBwl6CFEfoxS48oqeG1ZrXf/WKo+IL+C5/de/81tpg7yfP/zhE1LAp7SnPBeF+Zim2uXLly+XAG1NE+Wp2fjmG+Klb5YxB23ByyfiXbtER2+LIFxJk+UJowIJCsCjFS5RAnBUBF3NL5EQ6YZKFeBGQ78AurZeMUY1hhcF6sboZ9cMhclFJ4ELfV4KHBrmBXF4zR+l4cK4dBRnfjDjMce68A737lzgVgekvOtbJqR7PvHJNHGyqqqoB4hVrzKwUaWsxu3b/ZhyGqoWK3JymO/caAxuODbDYIKfFyiUxw8HOEq987PcXwluSmOH71YiUMUa/qBz+jgGnvMKOnZPZoBEkrjLCyt5m+kfvq6KCEcN4KBK1bNf/Wo6LSMCmR5GMmuCZGjWkXnjMSBsfzmHHsN95+5d5rihUSrRAUrcUqkKIxkqT6sMcvpPkMNBJ2MiHG3iuuMUelXG2CZRiS+aE8WTmc3Zg6dT52dKzbiqemGcdoPXVIYp8vSSHHLeyNWNVF7+PfXuUL+BZSrrPE25Gnjzff3KK6x9SSRiUMbr3h27jPbY1dmZpsvg2qak2NdefU3RShna9ODRfQzKmL6gcaB5KeKfe6VYBNXq2pSrxnhRnfHDd91t+R5X0R96DgBZOAbMoNejEK3wfA2vfGRedcazsn6zLjJnimdINVD9Srq1T9SddWp+2y2HHfv6oqL5th6Q1xqL/n7RjWTYcn4iFkRmLunfWO1NqG3IHmQSIJJos9la2rPYGjgxmyWvSdZHL55RLs9RVb6jOS7RlHP6d/K0nFljmw3wtLU2WqM6orYAA6h49B45LU/8eY1VAwBUcvWk/iYyQdTgou6NJqttrRPSfAFPbJEzckJOUBWjY7oW5cip/tVoJVkvmQ2CPUSJfB6UqmHHpUtOK2/OcwWGAm6LxEMR1JichBqo3i13C3BMly1ghTtyTkYt6LdtlWUb+tSih/m9iDiXkQ6+j1yHKksEA8CxbIUo5OpaT/R7qmTiOAx6zdcGVeWEcowTt8+Ax4Dfv9HMHCVdUvPFcXrGdkXQlkiXAMyspK+u06u8qr3S5/1G1cIrVNWDIS9sv2gNML+1L7MtIocDfaMDusZrP2qdHtNcBKWqHkqV1j8Rh8mZUgXg6JcNdkBNgU8cO2wyZee2HdYY8phyOLxwk8t0X0vsCc/9svdwgOl+JyhfZKUqiO4S+2HfMeV+aM20KNI1Q4CDMrwTFfmSwZUBh2+EIYAjHqpGxtuzDQNSyjH4mQBHPIR72iLpdejVrvNO5Zss0U15zPspn+E+e7/v+kIP0fY+agLplA1TswFAp+5UTFfPkyT+apraqsZaMr74HK8ICxlj1fnj2qTZM2OCV8KjV0KG1vJvbXo3bXh3u4VD664Nprmq/Tx/8vjUpo7aI+opv9ekzafwo6IX7+3Zn3YeOGpUK6gnTsMZFLJsU6WOhWo7P8+auo1UjWc2D6VFoydFbDTjgAd40jPxu3XdlHLhM4AK3urTcjZ9/vFn0vLbbhPiP2Nof75K206dMilt23c4PakKVufOnFTiXat9D4HS0dUhgDDTqFcrVq2RgXoifUMet91SZmzgj953nyWHn+vrNfrXTIV4ye8AcGA8sYkBa1yfOtbcO1QX5hBAAq8VgRWUI4S0CXkNaSRtmzc806MAUKWBHTNcGsG8x/Xw/rh3zRVhhGVNOZvX36NSEWgMQF0aL9X1LsUutwb7tTRIuJZ1x9Z6sGobGXi4l9gBwtGeA+lD6lty/z0fSp/7L5/V2O1N//4/fMaSGr/99W+J6qaKKhKENIjjFcYpixFjhOuRKIYi5jpeXcoNf64X40GCNsdbJZQhoECJdDJAzKjPAAnxxnomZAzwI/QMz5lSkrt34RkF/CK2vGyxSxp6u7g3MsBF1XCrRjbi85ibWJ8GlHBRuQ1WoQcxRgEsLDdKH0MBwbgOcIcxg+eKcP/rArxrBHRJ9PzYY49YR+KNGzcZZY8oGdchgvaxj38irRJHfJ+UyqZN76jb7PF0aO8u89LRvwPPmnFsrbSy1oEUT7M8RVOlWK3yD/NnwiR7o/MDRYSr8j6GXhaBBogz4Ihx8H2K4nH44uuMn4Pp1ptWpZsevDddPnY67dy0Jb0nXvFJeRSpFlen5+VkY+WhbW5ulTEiTyId6LMn0faM/oUPDdzAku9XDflOKYwPy0nQKA/2SOVzwMWu1KUsxKLPo5m8Pin5ZZ1+OXN+sBJM1hoFxemG/fX9kshtWbnA/sBX7ON/UoQjG//DAY24cO1zfdB98XlQzmr3Q6gg9G5QLLgOc0b03DpAG2CvAg7WCDLPIhw61mXURevDAaXqNE3sLEosh5V0hTWjlMzBY+7N6Mg/0vUkIwAcu8XpvkxkE0cZIEE8LSoxkScxVtE8AAfGTcuEjtQ5s1tJ4ypzLgMTA3yt+mFs3vhakhlv5Vnd8eO0Ec8VyTz6MMqzfOW4sdI73ZLxBxV5ZO2fU6luAxxhhNK3Q3SnZffcl6YuWGSyGmcLZycKwT4nqo6exRN9EkOWrtDSJ2ckpwZEdYFedFLnHYRyrAo92tBG8yGSSwQTSvQkGYkj9cxjVCziI6IaTpDxdJkiEzmaHBWOmBfkjhWiyK/43ZdN1fnl69Ur5PGvToVfcLCdV+7iE1/7xzRFut5yL6hWqWcOXYGjsl86HucKEQ/moVfAYRyRXKL1zJ6MRfQlVE90L/KcaIbNse6BiMMRgYDDGoPBDJqalITX2Cj6kGTDjm0HUmuj8tTaW7V2BGgueGSma0qXIlzyfGsNjRATAaeE5UISvYEepDFvU+4AVSd79qlZr/pndYnONqW9Q922O9MBRavwO7TLJoGCizGPPmKe0BtEnSDyMtfYALAxInE6Cg2YLDR66ch0kiRrGbp3P/BAmq51x3gRLwp5WQoC5E+svZAV4SiM/Rp63YCkxpKx4x9jiW0yWY7TVsnPnzz1VNqp4iUAYvI2nAGiudIYHz9y1Erfwja4ZKXNvVcUtkuH9gQ5RjcrSkY0DZlLFPy0utnv3PBOuiS7zHJ6TBa7syE/TEWXxzrIn1QjOjLwfd9SdORa6tK4tIlRc1DRzLGqPtmotUUpZwAHjf+69CzN2p8A677jShoXVf/0KapUXRVtfzuaTYADSpVXwIs9B4U8dI/fG4LpqjVCvOkm6UitXxzS2gTWVHmGwM10AxwTmTg9P3vALaX3tclzZMVkRRHluJEsvS7CURpc5cQ74HDHmysqH8oQvKZUbQIc5ZeLJX6PhXWjByivV/udG343K69SsfixbgCGIchgZ7DsSkP/o6b+aIU6977909TVJKSn0OJooRAEDIYeyURRtcGTvkfI0D5nm7ZOm/WCqqds23swvfzqenkiBFAkDKaPq0/dili0NtWlCfKedsiw7Fdk5IyarOCx2Lxjd9p36Lgpj0vyaiIgLsjjOm58oziDy9KcubNMIA8o7MpYtivBjzCmNeTJSdQIRM/jcDoJL/O4G3jxCkkoKTUAT//xr7+YOkVFufnmVWlC1/T0sGhSzQJC+6UcPvcXn0tb39koruYkE5R4wJubG+QhbtHxNwtc3K8cjhPps3/25/LSH1VFjnMqqfspNZvrSceVUHW695R5zyykqnsA9GDM0neB0DeCiuoP8FmhykBDs8Q0o/4AmiT89P2gm/AkptQFzlwo5fkzAzi2rj9vUE1i/VnytnkqhnI9bWxQkllAcBxGokckhlY/i3XJsW7Au4fFVbuvJwcH7uX3xG4Z/Hq2+C6GxRkJhssSfq0Scpve3qS5PJf+8A//IE0d15S+/PkvpH19F1PDVIXOlcDJi/UUkTPOQ04DIWFAhoWLxbFEQV6QcI/uuREVCcFWC8AAHD5k3DdGppRZDn0H/xXAAcXqrIQdgh4jxqKY2R60dD26C+dxij1YAUh5virGSfbsMN/2nj5H2QadhK0KX9llRV63eazxOll1suwUQKmjPN5T3fRzEvBEYjrl+eyUR+9pVbI5eFDlCVHOWvPc39KlS9P/8r/+e8tZgf/97LPPiuuqzslmnIgKibFmwIxSMBkIQD/T92fNUgROXp6r8p4SivQIC5EWD0nXyiuex5p+ZqVrzh0bC5P3tlYrAti+7+ebIWAzf+mCdPOnPpEG9vakd378jHGKWWmTOruMDrFHHWCXrF6ZPiRq2ElVuNv85kZrZIXzwdZG3j82s/larMVzuveVSiJfvGaN6I6K2OhcFiAJ276iEwNwxH6KWfWfJJTaExQey//fAY4ANNnAL9dt+bSlzgjnw9DRqBmbnxNwxBjijTQJlu/HqLxZQUfSOAmdJIJfuXrJAAeUqhPy7PM5TgHovOx/POLh6UXWUFCCppg4QfZrv3iHcQAKnBbK4pKY7UnjrZLJ9dpX4yTvO+UomiTvaWsu8LFOTV7Xv/ZiGpReuyq3NLlheUFUIhn8zX7G21s6aehJM03FRqjOiCffADKGrY7FkL8iJ95o6YHlKudMhMMMSMl48j2g2+IEwfPM801REnuPIuj83SMddREKJB590YnOm5POc8SQSxf03EQ7YCi00NRQnmFwNM//kHIQu1TW9KL10HDqKj+jBxbPgr5iv6IPjLaE19r2a9gv7EzXQlGSu040YozX88dPpVd+/ANRkqep505/asi5FqbXNUeoD6IRRJRMnsvLTxd3HBuwGyzvDzmkG0B/ktOGgcc9Ai6JVJ3Rd7ZrLOAVDRpoVSNVgY15C2ekxaJi/1RJ6z/6/ktplgzT2269RaDnonJCT8trf9LyMWBUWCRJCzCowwgNaHYtLWNEPZ0vXT03Pf74c+mF515TtGZWWqV8zcMY4gJ4XTLUAR0AJHJEEHBEYy0iq/EayACY56yAaRtndwJj7yDTTyuaclHg464H7ldFy7mWo4dDNeRMuT8pFVyrX8z2yVQqp21Ve9hEk1yAAsfBrDh5UkUENM6vq/fGaa2bK/LK4OgcrwhYi9YIfTnOqHXBWSVcm3pEVwn/GH1Q99kmOhn75qZbbjabyO2bawY4dry9MZ2Xgc9e5RWUqlr5MQSI5L1vz1sDODp1PxPVz2S/5q1OEasGRbYatN8nTVXlT1HCuuQUaJINcEVjNqBj9m7dJNCnXGHtne3vbtUYX1W0SxGyDHucch1llN3h4dfVA2oMxinSuFpVt/YpV3f/ST2/9meDKIXTlTQ+U5SqdhVf4R6dy/azAw6fywx62DE3cCoZ4Kg19PlyOYC1IMQXyPWcrbhIVKmKhVRGOmq9xXHM+/0sbz4MmQ/6ntGnsvczFrYRFPQ2Db2ujJJAlA+hZ8ObqeHSOXG51SeCChYqMRne9/jJYh9QUg8CEuN/ihqw0Q35gKgyT734mvHz6yVwOiU853e2qnqDBJDC1BMnjhcXcJp5HM9KWPYcPp6OiE6zQ7kQV3QPlyzBzjnv42SM3nXXHSo/22JCMLq4esKbl1rlVSbPEVkYrXMDjuCws8it54I2C4uuV6Xs/uTL30qtEzu10RrSZCmZ+ySIFy9ZmnqknOgSvl7e4+MK3xu3XfeBMpwzpzutVGLRquXLjNO59pXX1PNBnSm10X7v937PPAZHFdY7qcRc49BqQwLIzFOlpDPoPF53W2BC90xkw+ls3kUBek148vECI0itdkbm+puhb4ZoFBWo9hqwrs65vKCvU1d+/LuUcwJCwVRAQA6rx3GhfIISFe9HNMAiWqbUvKBBJUEtCw6Ow/CLubAqJHnP2LF6vr07dqqKyasSfqdkzF9Jn/mf/02a0d6Wvvud70s7TkgTVMIWxYhRy/jhoQlBy1hRRQMvH+vtULvFWwAAIABJREFUnNYOFCj4vVwnhG8tb3I4A8pq/FtCezXaEfsxQJUlghYh7pAHlgNgtCqPIpSh7NLgiOMjNwOqlOk5Ce8oExmKNaIFEVLnuw7+vJJXeD/BBa8o0Q9qIBG7CRL8/+Ezf5A2K1QOF/e4wv50u4XCgYf23nvvTb/8K79uxst2ebW+861vao3vtyZldRq00RbBIV+EnjfurWVPjZGTAGN/5ozZabS8y10SuAek5OFZMw+xJkKGxLPSGyR43+zXKi3OnTFVpclaGRSFanSa3dUpD/LldNsD96Uzuw+kPQJG51XTvVXPRlEJgjyvqXlmm4DVQ7/5qdSivj3bXn5dvW42pOPae1AnwWnREMz+0MUxLozOKMVx18c+ntondwt0KAG/0uiGref35GDPnqbidbuhLLVQxVAPV6yxXySKcZ08rwEGoX/ivohwVHRL9txlZFe59dpzlnujNGDiCxWQbMBxaBSz1H1xnsp6z4p9uDGzsckAs5RBZAPEecxJoYPMQwrIgB5FlEPHYMhfVXMucjiOi+ZqSeNaZ42KjCIfceaUBS8wfi2CqP1ZLz1xThxvqiVhnPbJgB1JdIOCJDLuG2RcE2FtkOEIjapr5izlb3Qpj2CiVXNa9/iP0rpXn00XLSJa7akFUDZvPPdqydXehDP2g+tzryIF2Gdf8mznFZVwai/VofR8qs44/7Y7UveyFV5iV2dFNvA5JWxp2Ldj+440WWufXITX1knnCHwjv2bKy0s+0+vrlCMpeQC1GTwFpZfCJoCBej0rxUmgN1EW+P4HHzbAUSYXG7gzw90rwZURD9vrFeelc/HjGdkwgDsqLlIFC8DRJ2r0s9/+RpoxZbJ0pNgDAnM4IaBHWeQKR5zu2SvYMUU4AqULmUMZj9xDiyKZAQQuKQpxWU4D7I8TOscERU4ua//uEvDqVRUsKgdZ75OJraKL3aTKkbPNKfe5z/1jenXtmxojdYmW9xrmBXKCfDi89PR4IMfFZayvwzrN4eQp45SjcHOaKpnUe+5K+qM//r8lL0+mm1RcRvFRgUflvSnBeILYD0bj0/egVZErwblgd/TJZqBgDADEADXjmp1NjB3GMHllIgKms3r+u+6/X8nJc81bjzekdl+ajrFqrNXcGaOYUcGQdWmOoipYLyMcrCNsGMqxb5STj2ItOO36NHYDyjfh3iZNaE1vv7lORvV40U+nWtNiAEO9ciTcrnBqHY5Sog4LFi60dgA2R/r8tDqTb1mnQkACNGNy/qo5nyjRnNsmhFwwWWtSNr+yMw3qMO9ZoRIpucmasw7NwV7RpcYAOKTLGvQeSeNUqSIKSYQD2hcRjp7tW0VvP0LirkU4sPtO0VcknIT5gmzRIVVdTe7I9FARn5UrV6QDAsz7lXesCbKcr2nd3WkGOV1yQIxWNNTqW2X5H/K4nBfbHwbWqvkb1zv9h0pJm2+VCgsf2BAFVArw0sNVfb8axSiP5RIRujL5m5VcGDmlMB8yOcMgojjv0M3vtzvkveukP7xWPJTuTQ3BYZxXAxx0a72Sju/Zmi4pEWiSJlhrxviKnrzpAtb4s/pHuVeoHRhBFm7TCXsFQF5Z94b4+Mqz0KS1yYMzTQbCaK4pjw9Icry8A0QoLDoiod8jj+UJ9ekganAanj+1nWVMsshXrVwu5LnCksvM808yuu4Dbwkv83zkZNzYGCZEcNiShJvvm9+NfoN3Y2R9+uN/+IYiG0oW75iQVt96a5o1f6Gh+Ndeey29u3mLSvqd1UZVQ7GsZEiAxFM0TiHXxQvnK9G8W8+53oQ/wGSm/sab3C4w1aWNgjBgo+PZiWaEkdxo3qTswXaDFWDhY8szGMDJ3iczbbK3OgzPCJ1eueK7yNdSdCjw7Yw3KqIVboj5yyIaFSOZvzOnOL/HMaVwDMM3wEgZMbDrInSLyIjBp3wNu7v8TLbmnYOQDh3oUY351+SBOJ4+8fCDaaQUCkl8k7pnqWrLRKsaElGTUIb2nPpnPUC4R123Tsoabz4vPHFeMlF8YgnKEgTEPuW9eLbq83hyXaypWFdmIOUIhnez9Xmysc8laBmbKLtcVRLVefQRL6rS5Gfg/ssonIfGkRu5Pj3GsoEZL+cXc0ADrp2KBL711psCv3PNyJguY+Z3f+dfp//8J/8pvan3zwrYMg6ATKIfv/+Zz6Tbb787bVb5Z9b2008/lQ4KcNSLAtEq7+cIKXRKPDI3GOfsaYD6ZCWaYxw0qSThrKkywBTlBNTUycuT6a95RVV/mNGCyVR4uaDFAJwNKLMW4nCrgCLqYVdXmioFfvxoT7osENkqmTCCXDHd23glj8I7P6AqcNsU+Tgn2dAhWbLsljWW5Hj8NFxjKRWMCeYijxduVJO1tuZUqEB7cP7SVWn1nR9Jo6h6B+UuG/PVncF8m3lQa7Nf95xOyRoecJRG5/VfzCuiMBxqAYGt8yxna4FyfBbnPSvKWEUX5L1We833AxxxvlKPxb6I8wynl8pr/FMAB99nPUCCrE0a94IRvuYNdJgrhkG5bIDjmLypJLUiBJDpAAeoH1YJyXIq3AiGejNKxxDBoOcM9JkjKhl9QJSROhm09C8aKyMHb34LTcVk3I/v6BLgoELVZCUU44xqSa8+/sO07pVn1UPG6U4+zEQ7JG+NBpsjBJR11fs4ZOx29Y/iIRxLhSnk1LkMlMxItO+lNFYOtUV33C3AsTwXkZAOlmGDU4qCI9tkKLKvMa6gOlIxqE/dlK/J0NqjnlCnRCOBvtQ+aUoaUNGHg2rORpVF9gC0zwZrcCigpWjyZHmHl69cLe/9fKf3ZjqYVQmq6ASnrvIv6FROuXVPbcW4yjqHuUF0AThI7O2XDn/ia1+x/C9yK0bkiD06zZL/FVHG0RMyzyPkGrOch1Gv+8VzDU2Ze2Sd9PWpwIX+u6J9N1oOwmMnZFjyOwagLMpTyjdYtmqhgMKHjKo1bvzE9Mwz69If/59/IUZFW5rTPcPoZpbQr7VBdIViIIN6z0pq42zQv/FtTen+B+6W41R9SojMqOHcl776ePr6N59Mt6jgxjjZQedOn5NMrBfAmajqX8qN0f1RdIMqVWcEMjySJoCX+xt5k0E3QCt7VffRqDV3Tfd6THN59wMPpjnzFpjet+IkWQZUFpK94c4vkzwZZMRaLOcu5Bo2WtDjGGtofa+8/IocxOoGrnuEus6+adUaU0Vho9jOEl28c/Z8e5a9qvg1Vs4ZqwCXX9Bzp6msbqccy+wrY0VoXk4oh/Xd19enc8oHIX/WFgvrgugBeyVHE9jYYRvYgNgDIKOZFwCHn++adBd9ODplR/VoTMeIek/fmEY5vzvoX6XIFYCDYg/oqvOi3h7ZvV1J7YdSv+zIA4p8sw9PinrJGrT9+IGAoyGtFuDoOXkm7VYOxwjNPzSuabNmGeAgh2O0CkGYS/jnABwxH7VYoASVtqdqAUftFyqzkH/5WQCHGX55cbuQxzjx0M4HCfbyerWAI5+goqh8gCuqvfJVN1zoqeHXjJc17iFZR0bHwPGedGr7O2muqknhJRoUh4/vgcijayfnxph2wwKj00NoVKB4Wot6j7iPo3U8CmPRzKlppMq/nTypyjkYg0qS6lSobNbM6eZJpRskdcoJv55SS/nzMg4oJ3dZCmLBwkVptTwLjUY/kjcCjzMAQ8IbQRWdSI33XixshDmVbjA8QdmUyuR+8Uo1UJu/YVz6Pz7/lXR1dL1FLRYosnGbGv91KLfisBTaP6hJ3zaF5fpoMEWIV4qJEnuNolxNlfH12CMPyyDrSt+UV36PenZQTq5VVS1IzpumZLm5c+d4yFybFSEC6GDM+DuqgXifjCyI7Kcn2fKK5+E7xoY0T5mXSbT/8nepWmVGqglND/Px8qZYCCY/FqFhxl42skqjIqIRdi3z4rnBPNTb7/dViVzk9RPcXAQ5z2hGRH5uE4Jcr1iLdOu1RHXoVooynZIwaZTRPFJjNEYeBvi4siu8iWMWTiXQwYtI5RH6sfC8lzSvAAQrZqCQ6yBKMpcNjrG2qAfrND9fPKM/L959za0El40p3o+sgEi0w5CNZP9QtHyPHBbzxmRgVQvCar3/FcCjbwVA8bmqevw5xmvre7dZXxvVuWZtjNV6Xqv9BccWTikhYMZ4gtbeX/31X1vEI8pYYnyjsO+//4H027/zu2ZgPfPMT9KPfvQDVVs5rlKRqsEv0HFFY2jyXktp9IhBK6HZqX3AG4dPnNW8ygMnA/9YzyFr5NUgJe9z6mui1liNCIevUby/7rGtKBrGjaiRAY6BNEfRqV45HC4rP2t881h5I8XZxnuthEY63F7V/Ozae0AVaI5bPgdeSuQQJT4JteOFwwuKRLAdUNlXGjuolXqfxNAG7fk7H3osjRPVA2VSobOVYnKYpHF/yppXoXCG/WjYL1XfrBhtxf1+wFcqz1XK9RJwxP6tAIAa+X8j/TVkXgDTeU3H+htOj8Rn5T2X+8M+N7BejR6V3wmHCbNjBDz2upngufS3JVZTKYkcjsiqGTTAcVTymRKlcb2y1wAy3gxZyjoDdDVPDaqoOEMGORXYdmsNbZezo04GI55/SrjzfTO6tJ7oLt6ppPHOqTP0+yTlDDWn138gStXaZ1OfDNSSveD9Plx/myHO83KE1nrsW+hcTAPP1y7wfEYef/Yn0Vnb4wIx9TKslqks7gxVqUKWXRZti0IWHgUVz1/G1CtrX3FKloxYi+bAHFBJ9I1vPJfWrJye7lAu4qFjV9LBU4Np85YtMtDkJTTQJXlDVSgZllSWXK48rqVLl6cJykvAqWcGY5Y1tg3yminXUsw/H0ERAgiZjkC3ePk6i0BZwQ2NY7/u96eSMZ3yhF/VHFC5KnJqKPt7XnKfjYoehi5lFLVM5eTZzPEiGQhDwAi7AlaXdQwR2FEKyZ4dVBnwrgmSE+OMOkNiN2yDpvamdIvGgaqYOF16j59Lf/vfvmXnXqr8TyIoGO30yJg9e6ocFccMUFDB8JxyKZC7Y1UKn1L9PAf2B6WTDx89m55/6c00Q9Q4sa1Sq4zwKaKD01OslbwCgSP0DxWwLijChA0T+ZjknAKELb8QQEWunMZLhFcz5s9rbo7LqXn7PfekFStXKTJNppD2AQnUOVSKTohIfOREsMatD0dhO5ZOCtNR5MMUeoSE+107d6Wfrl1bWZ9E3MfK5mvQuM6c0m5d03svUU6XnBQl0mtJUHYWe4J9slSlm4k6NEs2u3NME6lxg1L1rkqyn1WOEc0iiXqYrUG0zsrYR0PpYUSpbxC3SR1pmUN8kvQAdMRDoniNEBWWJoQt0gcdAs1TumepsMNM2WQCHDr2rBy+R1WJ7owcmBcEyHdoXaCkjmtdmJ1ldpBf2/L7DIS4jQTqx9nWKj1yi/bHQeVDbTskapbGq0nU7qkzZ6QZKgFM9/hRsmmjg0fsiwqYqnk0s4mz0/hGsr0EIwY4YhLjC6UhUQrwGxn3tYLZnj0bgfn5h9zLEGU5BJgMveWKUvkgLZU/ZwFUrpsXqSeCugy10rRsA1UQ2r9hfZrXMU60Khn08iAjTGmUw7NHNSgMQjYZ+Qgo7gsyAC/K07Bh89a0buM7EjLK+VBDnHHUTVa4rl8bupfENgGF0TpXu4ylZm1U/uY8hFsJdfYPXBY4gOspKlf7+HTrrTdXrs2axHAk8Y/nR7mUhnMY9FaOF6CUa3/HpvPmaVxPFCclkP7Ntx9Pe3svpNlKBL//oYfTMjUKY5FufPut9OUvfzmdVTgOgYfRibFP5Q7Kw01QGcN777nbGjt9RQqQDupw6hFSjMejjzxoHg/CqSiJAJkuzx3hm0A3+zaDDjPhvJSuGft5jvhO/G7hdgx6oWyr9KBzRAdyPy6DDH6GhzcD3NgUtRugomwQDhloxJp1SkA1hOtUn/DUIPCycjW6jwMU804CCHWv8bJntufNvH/uVccDHJya44AKIU0uC96Xcm8FqLTzyxM/ONCXTitPwapHyaNCBRK6py4S1a1BYd4jCulTkchBmpd8dLniHnbvOOqgKrqphzeIkpnWmFGCmOpkNq463urv6xUgknKadPd16pBHkgxgGUfXn4dXcMrjc7yiJoYBLJl6FM9fEVyOQ+xVjgP3j/J6/vkXDdxhIK1YujAtFVjesmVzeubZ5yxxceHs7tSkPbZAHOQNaua0UU02Zyrx7VO/8Sn16XhdUY51MkIuWddZyl5fUONDVf9UGciGdPtNC9JH771TjZz60hPPv5o27z9hYPv2FUvSlnfeMwcEgGIINRQ5Aq3CDChPHg6DknEw6hrhcls7UYUFA+2iNSZsERA6IlrieHlEOyY0i8owMU3S3qeKC/Nx8PAxGVOqs36qV04JopzkxcrBoP8wCAEleD4xHNyBk0FaNp5QOITVz8upseL2D6XFMkpGyWNGCN/iLcMAjloQVTsXEeGIPT1EF9jBvtdvZORfd77Kbrl+3ms+GvInlKryXm+kn97veiXAiOcZoghrgEvcwHDP5ko9G7F5v5fjUOpJp1ANBRyWF5ZBiuU4ARpYX8gP5XC88PWvp5OiT5wSRaq657zxWjgGSNRFuJK/QBUo6DSTVXEQwEFRkp0qs1onxxEeeTyWUBObafxHDkdHZ5osj2bXlBnqNN6Vxuj99T96Ir3+0tOpX9F5qEAxRl4O1nnh5niBPmpOOwdLpq9kbFkhDX3mTdJIJq4WusAQq1PUfKmSxmcuWWJyZoyqtJUdvcnZ2rtnT1orQ9E84OgH3UedrrN107r0y5+4N+0Ry2DLjsPKTRlnPR6si3YGHOQvUMJ90eL5adGSZdbMjApYloDNHJgMq67V0gYJGVZxREle4FHGiecz7fmfgEIMUqJN5+XMeENRVJqKHlfkoVPRHUqttorWiOw9Kro15U/b9Dk68prmqFWsARw8RK6IThEdIAfHqn1BmSaaoWFta29JynpIV5QAP0s8fjydu3duszmYPG1K2iPHxIGDxyTDJ+h6TWrOu13R0QOpW5+NuErzSNktWlBLlsxMa9YsNYP0wMFDVoSC9UivDgxkvPTcD7rl8NHetHXbvjRdfYxaBECmyRnTqsgXvUPolYLdgt63Qjq696MnTqczsnXILbNeKOhW04vOXDA5r2swxxC1z2pdLVTVp9vvvEtlgKnIJ/lpXd9d/sdehGoVzirTaci8iKbl+auCw5K6qtLLljcqOamx3PD2hvSSSqPbfRDR1XyeOnFYwE4OWVFcx7aM17HK2zO9LCeydCH23/z5C7w0sZ7bGjNmmvY1raNeJeFve2t9Ok30ULrXmsYajnBbB2qf0fhrdJrtpSxQouiE65ZrinA0qpt4ZzomADdKBYbqNZ8AjnZRviZnwNGi9zj8rMr1Hlb/lxPqg3ZF9uOOre+ZLXFc+tCxRVWpBuAw9gDXNntMY6To1YdUgOWg7Llth5R8Tn6X9t506ckZyuPokI3xTwEctU7aUoAPkbNKWrT7KYVk6QEuv1jr3SkF/FDB7CFJC1kWnrg4vnaz116/VtiXuvL9FJMDjmp0xQSJAQ7+zwX6qIvn0tb1r6Q5HaI7yRtizc8Q+FrckXDNcVa7W5sF4eiGpVnOaee+Q9Zv45pVtbmWpktg4xU4dFBNyHLnTVAzDd4IjdUTrqOrqM5ppfEsnMhexJC7IrBxk/jbMy33wcqN4oWlooABjyolIozoKCMaQpI8kKgSQdJdjDGUkGYBjhc3bU3PbHgvzZ47O92pPhuztKEmiOa1fdvW9CVFOGgwRNk7oiJWUlBCiAoWk1Xp4pGHHzDu74+fekY0sOMSokfsHhE4c+fMshK5jDcejTKyEAaoeQcMIGQFZkrKczhMEGQBEuvBIyVQyGiQ49XBbK8wj9l7zznZZLa28r9YPyUKj0UeSibWbnB6429+Ri6Hj7F73aN6EvfK76yBEKRhkMdai+ubsV+z/mzt5j1g9BcAQBZicW8xXg7CpGSldfZtey81atj6FX3as2d7umX1mvSwku6+/73H01XNUYOSK0dLISBpYm2Um75qoAEKXNGaILeFI0BL5YsiKsV9sxe4twhRe5lYuNJeurZi5Jq88HXgotSfybYZyt2MN/ZL/lkzz7V7uJQHhLAPiVq0fv1bNv/QQGbPkuLUWhuvdbtzl4yOzZvSXvG9t219V+Hh5aIItKWnXlJjJ+2/1atW2XOh/GfP6rbOqifVofXcqeNpydzJadaU5nTvLUtVOWhken3jrvTyhp3pzIASx6VkmmWwHJSxRpSPVcCqNapivLLwtj3I3szHANgjwuHrqupRTeLkT5UX+bwoUeeloAEZN69aljoF6EfLE0K57F4laO5Wx2KqDJ04229NveiUjicYh8N4GYgtekazLnVVLy9McrtZ/HZ3VmZaP6nmQ8WqOx9+ODWPn2QhfGqqDynTniMcvxDgyGDDl/dwbiUftH/qZ+UaIcJR3qs9r0UWfK/+vNcpHSLx/QAkw+mm2vNXjCO/8hAsF+eLvW17U8eYea558HXjEY5KBASjOQMOKpmRNH6oZ795pMv7IRrgxSUclOOJt5p1Muhb5fSaqZLqV6+pH8f+I2mLunfXC3DEXrZcCRmN7Ce6i3dhzEzrFvhQhTYBjrefejq98NT3Ey35LIaRjUDTRTnSa7RP/WdSPNOO3BmRxyHvc5wZRDc4Hu+3JZA3jU0r7nswzRKliiIbVFmiAqEnzasnhTz57P3169cb6LCKkDofDdeO9OwTNaZXXt2+dFnFWSYrMnNFSJ3cKIuWwvMXcJu3YG5asGh+mqgIDjRJjKwxWv+MW2mkhiwMGit/s9dw4pnhDK0JoILHPusvTxoX4CA3kei25ua5bys/UmM8kHM46btEFITGhGeV4wCNjeiyJZFrv7YoqoqMtRK8ei5K2QI0uHej/1hOxIk0d8HMNH/F3HTRpsHzMEiOf/nll+TcbJEcnKTGh12iee9WadqT6a239ynv41Saq3L8gxdxPGi8lTc4f/7k9MlffTg1yai9LFryocMndMJRKqqxIW2VsYodYOvzqgCHejLQZ2vx3PnmHKFqJnlBYwVWSewHZFF0ZPt2VdUjL1GAjygX92XdxtF7OYJjTkLGTvff3KSS/lp7J/SsnfKi361u4+wYAAfUbq+mWAUczCuvyt7OUdZa3V7Kh9jPFBVBF1CeGUcq1QppEHuu10EVPTYYXyI65A1R5cwBDvSw0Wnh4kWizHdYDkcwLII1ga1HWdwdb7+pSMcRA8zmeDK7xO+GuXcANXQ/VGSCjbU/n+1rHTuppcFySnol80epcS8MBgMcyj/qUnSDCAfFHtiCRDiO7CHCcSxdkvN7qyo1EuFn7r0KVZGLlp0DAX6s4aAOaRWLZrUiOMdV4GGb5pziIvUCydPkkJ4p+rJRqjT/uNQYA9NxWb7XymB/EH/4WsBRq1tCHg6hVJWCtbxIrdIowUkMZhgjfqwrghJwlMbZjYT6jbxEYbCVi2y438sO4nEN41rb5IoLr8k5sHFdmqwKUm1yd16UF3mMUCUIACDg3hpPLEPgnFDYlM6eCG08AYeU2f/jp59Vd0d4lXXyVjakZRJyhCV7RMVAYJCT0aca3CRyws8eIz46HiMoEhd0HJEAGrC0KtS6eOFc9Q1YYjzLSEDlucoGT6EI+YmAJMIQFCZf1g7uELwWyszRA4BOgwzSd3XP33z+NYVXZ6VFS5elNbfdrkXVLm/SrvRHf/RHFsomd4VNiuCvlzHbKDrYlGmT02PKO5ih8mzf+u73rTv5u1u3Kvw31TjmbcpRWSkaGJSX6KwaC4/xsufBOGLZ5o1JRAZ+MGsBhYkHwRC4GU6eU+GGBBW3PJSJl93ocehVBFMGHvbMlqdT9cbVrlMbO/7Lx8QYRn5DGOqMXdC7jNKlc8NH3qRmcxvUGX6hksfmzFETISmM6EGBQi3Xfu3eqQjREnDjwcyGP9cOoFMFaL5nAFcY1AdVMvWMhMk58V8fe/C+dOvypenF555XqF1FC2QU16l6FREj867kxPhSMBuAqTHMuE84vZcUuvcEPC9PGcfFdyJ/yQBHPjffrSruoTQoaIMBNsJBwKMHf9qbKmboyU/bkw5oQkDzN3zuN954S9G0g16iT6+l8oouX7HCerngzT0hwfv44z82xTlK3ryLShw9pbrw6CoogDMlPB968CHjdb/03LNSyqqwpsotK+ZNTlPb1K9jvKglUoRv7jycdh6TYSTaxlJVh9u9W/1l5A3Dq2oRDHKjYv4sVOfgmfEYk5P/3Ph0Z0YYXjH33Huj6FzTFZ4/LPolof0JAvNrli9WlANv9ICVAz6mfiIH5TU7okS+kwIc/dZ1WAUqoLtp/qZK6RBqv0bEiL2RSzJX5Gsex0GNzUV5voiI3CLjbtqchVYCmHr4V6q2uc330JBHVZqGHLd5fh9KVXjq3g9QlHviA2X3+4CWfy7AUa7n+P0XARzlvFcNJka7CjgsYZz5ypFTk0EBOMxBo7K4Kvt8RJUAz9DYMm8mk6Faj+QP8Ls1k5ORctUadqoHhSIccyWzr8nDvVUFCd4VBbZOcr1OIBraLZx/AAcGGZQqAAe5DuNkuNbLoHxLgOOnz/44DeTiDTYeRPQooYyTKQpvIJNxtmX55evfDcYw5AEc4XwBFOFEGiujd8k9H03zlFth+WOctwAt5JFQtp3vvaGu4088+WQ6S8dsHD5aw73KS6FSD1EbaxhLJS3Jf+umrXGbJ2Np4aIFooaowawG10pf6/z1Mu6DflrOd7lu4/egpwLguA/Lx0CPse805jgp0G103L4sR9DGF563ktqjNLZoOnJJrtIIVv9R7pf745yUx8UxOEaGHAas6zSBGvQ1TiCJFqhQfZJhPft3yfCbnNbcuTJdHq3KSL396Wz/YFr70/X6rCd9WLTPfhWlmSYK97IVy1T69eX0hS/8UH9PSy1iapCQPlbGM+J2XIuopg/enjqnqbfX5VGKEO8QmFtv3nmvHDlcfdqBAAAgAElEQVRoJX7HjmmUI2e3dP/otHT2AgO/LeS1GsWazucCq/ob3UtJXBbloGwa0+F6D12Is5M1iYzESUuJ/IuKavDM5yiAIirWeMnmu1RJz3uBaB8o9wfbI2wu5sdyUtHbIXetclc1olvusVKmYBtFZcwGKEF6Pu7hDRXGeV46E5lpykYyklOzrki6R96Pkx5dsmKpFWYhQmel+AFQkvlWPAa2gL50Rs7Z3Zs2pDOS1WNGCfgDm/K694i3F0oZznau0PSzb8ZtIlEQBcTHyTF9AdrimAbLsSL3ZoLobAY4ZqhXjv4GcPRKjx0V4DgtStVFUaq2bdpse4EcDuzASsVM9LpkhVVazMCGPUHvtGYB5jXK4TgpWttWUapGGqWqVdeZoSpVc8XK6bA5KwFHreweIvMz4KjYeNlh6+66YfRK5HDcSNB+kKKoIhk3CP2ff8uMl8LgKkFHrTK6zlgMScvP0mgrjJ7yHDbxOfQW92xc03xPY7WLjm3fnBoGzphg7lcfCWqXS7TYxLi3SYhdG+OIEOyObduVpzA1LVGCNMboaUUtXlH5233yvl4V6m8S4FglsDBKfPAzClmeUZIVZeLwbPTTyRiqE5tPi5aShkYzMeqLvMta9EvnzUn3fuQu2wTwNpE6PGZwWsPwCyM86DBsrKrgFM2Lc2ejMjzUjAUl4AZ0vv/yBXVkTmPVn2BZuvnW27SxVpuHZdeu7elv/uqvrZIDQ9xP2T4JjGZtuCYJ9YnyxD4iL+l0JU99W4DjR088qWPPyms8y8DXPN0/ioV8DhqyGSffFKkDo4oXMRKQrRqL7l3l8FwQezTHvXVOTTLOYTZESYKKSBvnNf5o7uTKGg9gVSZHlxs91kC8Z9fWi+Pp+Bql9vD8WdfrECx4KVCuuq8f/uDHVsKPKAcc1skKfc5T6bhOCc7RKjVovT9yPoKvRZ6JnA6nF+RNUNkL4W2Ie4tcHTf8q3QvFH2vKmGsFX1o357dllz5e//2d9NqUYu+9IW/U9fe9tTQLu61GnwRSTM5yn2bx9fP4+NZLf0blouBaRkokcMBbYHvOPiyleVC1E9g5w7KlilJPZePabXPSWW/RYRH4xnnMgWRDyhlTAAOB0guMDzvZ2x68YUXTZlRFYU+L3ffda/oAYsl/NlrJ1VF6kB6QcdsFJVKlT9liIiaoO+1tKqjvaIJC1V6c6byi3YpEXXThrfSGYWixwiYzJ2iJlf6N1e9aI6f6Uuvbd6djp29pKhDe+oUTW3vHpUVxbNK1EjzH5SKytwC5vN4WHWgDKDguZt9XgFQePu0r8Up75bXjfLIh8WpR8FP0L6apoaQLcpgbJZiJMJxRobGIdVFPyMD67TKZ58+q542Ag7syYniWk9V4uBFIn92nWrukc2CLyoDQiT8EhnhraW33p7mrhRVs1HeOkVS6MtRdRRdDzhqDbDhAEep7MsqVTcyAmJd+Phdr4Di89LRVH4nfi8BRxl9/6DvDaf4417C2cDfAQ6GM0Jv5Kmr3Ketb//PPII2zv5pfDeSxr0SHHawU0n42yPdDgGdUkUfjm+mw/Lq07eBs3slPueHWy4HHcQFIlhPFBkhT2ic1ti8mQIcIv68J8Dxzu49inA0mnHLvoKORRUnAEf7xMmpg6RY0WU7FKGvlxxf/8TT6ZXnn0r98gJHvwaTKTwHJcq5d4ARdMMisuTz4XRDXiFXcRaQa8XrgkBBvWi6i+XdnqdIrUf8oxKWN0W0CAwOOqNBXbY+O08JBPUqH8Ry3bR8DGgbXdEdLB71TsY7JydhkfZ9o4xGm+Ms06CEAhJKncSXgs3gB7vzI9axVcfNk2iOKIq4MI4kKOsnXduvKcJxYNNbac5UOX8o5nDVK4hZvweL3gMkzItmTfQuDIpCdc0p217ZiH4lKvWrBsI4IIka9alc+hkVoRm8fF4JvNI1qxel3UqO37xlT3pHsuqc5MGUzrbULeOQsuvIl4OHTqW9e4+KltNlABTKJXJLbCyV+R+tiI+KvKxckI6IAvXO5u3psBKFcVIxj0SGsH1OnVDSseTNvXfcbh5waFLQdynH7sOjxo3yxNfJEH1ny3sGnsgvBLTgaMIx4mKIBHwvImNOURm41mRRa48IR7McnR9W927QNo4WbB0ibqzNYJiMkvMn9qjPo6+v8jWcnmcPcw4csoBX1hMOWBpJHhW9EKdTr9ZjMBWMKq/O3kR5OqQzkJp0fGfezU7ln4EyaK2oQvVdow/GVvXBkA04Wl3UXbG5s9QBR16XFm0IvZflXrZjIThVvqaPJsj53akyvCrbkwZlV7bqnsZqDU+QU7FLYKNLpaup0AhA65UeO06EQ8UE+gU43tvyrp2L8tlwv5ELQd++lPV0KdPYoszvimVL0ynN97vkcECp0hxMk57tnrtA+6hTQDCqVA3NgXY1bS7Cio0f8xL2Ttin1etW5b7px58FcAwX0Ri6BBhfNqxPQGlY2OTlg2vpJsMtongv1tgHKZU43q5JEo8tfJ9UIz1ooVAb6czBvenqif1psUAEvTSs1JqOt3r6Ggg2zRn4iKI9UPObTsVrlKzap2QnOJgnjp9UGHKHPJDn1OzvWlokvluLDPMLSvyGi9knQ+Gs6AyUJTyln/3iKVLJ4Yo2AnzAZkU6zGssWsR4GRv3fOhWC1vCp2RjsEa9oo/TJaJMKRspIgZe39sXgX1uHnwXlHgVaCBkQo/kQN3bKSXC/se//FI6J6tm9Zrl6aFHHlP3zJUyetpV4/xA+m9/9TeigvXYpnZjHsWkVveK3HQpAfHXfu3XTVB/9RvftlKkK+Rhh685XR2d8QY4n3NkxRMdCVyADjdSUajytmAUm+CXV4BkQ90/hp2XQEX4exWU8LryeXQhtyWeJY4JpaAFmRBwD0OU2S0FUWmYebjPV1REkmhYZOOo+zcqXM6VQbDg8diwYZNK7O0RVcG7vDP20XgLT8oMKXeiHihW5gJPCJEqDHHC1uHZrzViAhxGudrgK4cBVAnl69noP7FOtdb37tqVfvWXPp5GqqDAoUM91jl2XOcU1etus8oppl5NYbrXsHbTcw9w/CseuxpAEl12K7Xa86bCq2NRpkxtc7DmaxAvWtbTQ/Z7zFfkwmR5bGcsx4LxMbpdNkQtiqV7PycP/0Z1hKXbKx3Dp0jg/rt/+3sykibYOY4ePSgg+IP0uvI09qvCCMmyl1X2sFFKa8rUzjRLEblVol+tUNOmp58UL/2Vl9J5hdFb60elrrYGgY52Axh7D59OOw6elhdOZaAV6j8gXvT/Q9t7RtmZXteZLzKqABRyzrEj2BEd2cykyFaglaWxLK+ZP+Mfs2YtSyP5x8zYWvaP8cgeWZRMibRIiZRM2SQ755wTuhtAowMaOedcKOQ4+9nnPfd+dVFotryWqgmicMMX3u+8J+6zz2llfYA45B7jGnNyrO+jKiUnJyJOs71xkqAGjAQiDswEaRgsWbpWivyEkhAHhPk+q+uE8WXalPFmz5KC0N5Q0CHje0TB/DEZ5V7pkcPSMUcVdLDWDOAcraA+CRmQ32aQTbwYSR5VDf2cta7aT/NFRHHVbZ8tXYJf2P5VfVGlpbUf6qO+LCDw65+yabwZcHQGFnn8fP4ZWDcrcT9LxxNwRCDclqFPOk/zniKGjkpqv9frw4zryWC7ebX9f+d8GZik3qlCHeGG9191vGs0dlnAUQPGXAOcFLLIMcTPyF6J03kFHP9dDHfQoSrg0Hc8ExObgF2rfUT0CxFtnpdTR5fOGPDn86UTNDzsQ7HXvKOGUircOMjMkwIq26Vs8jhlM4HjTJknuKH2CsNZh0qXv/PEM2X5y8+qwTfw/TnriWrMUKrStq/BqJVsy3l/+P25Np6no2vFkYvmcFWPGTwne/SZL32lLJD9QfdnQiL1savr0Lnrx/pGuuyIGmlhRDokm0OSy/Bn/ZCF5jOZCMnZGoarQpBBoOQEYmR96V9pfz70VpO0Ip90OJvATttELeGz0IPDZHI58nLQDL06e7JseudNVzpAMgwdEZltSCuwf+fOn1Z1QJliJaxgFBo6Yoxm5QwylTcBFcEiFQUpHOHx5bxrrc7KXpOnOnHqmJItgsONV5VE1/7BhxsVKIjYAupVVcCYVj5PsLI1YtMbLD9mkuaq9B4VwQDXjzQQICngmarkxjQlN8ZNGl0O6v09qqCelg4CXkWPGvd1SGxb2L/JPePVwDxWDqeqyDx/3UuXfJZ0wuk/IWG6VtOtD4rhiCoAD5HnC3rD81mkBz0bCRtNVUL7AOjSSB2XCscIJYSW3XaH0SEM6UUGSFqSWMog0uxVzeQEEwjZwo2oI/VNU28keoHPkhzEB6LBHTQGsPD08+xvAOlTkpNrpzqD3wThjvd4hdFhVj07rIF+6BNT2u71a8thJaSHDhblVcuztYrxP0lae7Cj4xCHYf0UCYFNBhx8ZsLo4WWWBi4ek694Ws91rBrERwpJAexxqgKOyfp7kvbSBZ3gmPo5D20RBPjgPg+aXC30BfsTJA4JpYQO4gWT/I4kSP1B/+n+0BO3CJlyUGQFa3buNbEIfSMzRCIxb+ESJyCGQalunXalgOPyBFJTnzdvmHVpPrtB69ev77cibQegfbL8wicHHu2+DU4YRrD+0b+bwUYzIMnPdh770wYceQ4LpY1CzTRp46IkhgyR0CgC3PnRqjJbG7hHeEjjO/WTZVMFXRZQIBsfahAXTsbn777HGcaTCjj2q2kXvn+atWCaYjLjrBlTjU8l0GDDMim1T7i4Ewo0jjG9Em50RatdNO6h8KHBJGuvLC0Y7oUqgUZ1IZQjDjBUtlRdEHSk0jSb2vyUPT3sptL65Vry9yFVXsxeJGXNH9YDZYah2qNS7Pfve7zsUrDUM7a7/Mb/9DvCdP66ezuocPyHf//HZddOcZ3ruKnMCYgmaV7EUuEZb5fT9t7q1eUV9azs1RrceccyfW+jMknXmtmKgAPlggOOAvJEb4Iq3UMqeGeKmepKwyNKyhjmzAJGgBVVgvDgeO5IXvQ7QPuLkg0RTiNipVHhVCnoRPdkwAJ32MzmxndzQGJkQtqyGuXbyMzxh+s+KuX83HMvGouLYY/hcsFGxfpyTtaLv2mymjNnpvtwaLYnE2nqSlcX4trzGjv3Vga9Vgw4E/X4GF+UJhmWk1KG+8TW1AXPuGSMa4dqkKwEmFlq0HEPnA9Zit6XzDhkxoZmda6Z8+A0uEelni/hEXn/beXPxPeA62UglPsVObHh7OhHSWVjpwrnqAZ6fq71QWZzff47KifBUtKrygPD/qCTNvuUhk/efvtnLVfd2ru9ygref9/95eWXX9b+PK59JXnS98cIh8p8mEWicv6mZlGclEJeueLd8tZrL4oZ6rgyOyJxGDOyTFfvBFNzjx4/V46c0DnliE1TMPPma8sNhRhRdUOrkoMOsx6Jno3cr+zl1D0ZcLSyrvrcecHWxus8M5V53bN/r8reR5wZBKwF1Itr4DlhDIdLPxDonpDeoNpxWA7KQUFImLMzX4kNphRnoN2SEe8BMr417iHYqFERDsAcNZvOXXpzGavqyBCx0gx25jCsYpi8dtpwoIyhn3PwYV1m7EPX5pNu/z1QEHClwKAZpDQdh+bn0yZEwBFr37QrTVlrRYMNZ+WTzp3Hi4Dkcn2RQUHTVjXP37KJXsn2Wobcx5W1HHInkNpOcDPgYBCck006BJWDi+rhcNP4frGlqRmUZ+WgkplAVDl0HFe7oVrXa2dVuRsi+YcSd4lYicaPn1xWfriuLFf2c6RsGrJF1jlmYggGLN0/EVrc+fPLpJmzNINmqhxCzb14/Ony1kvPlNMMysTWEOjQ1+dqTMiLkyJIkSse7XumAdoOJjJYYbGcj4oFmXDmhVxURp/BfwvFUuQqHMm+utdCP0aQw15CPxFgEDiDp0/9xPFJDHFdJAGzMZ1ESqu5F7vpBFPYC4I57BS6hGuKc4bdSdhXylEGTQR3SU3v56inQDWAgIjgi0b8wWKe27LyXVObAuUkqOI6tqjxHbt1TqiFbjECuYnY1fzhJpzBNlDRp7LswEvHJgVH9ZYeAK73gn7nHk6ocntQFMNn6FfxJ9X34TkeSrDonsZpbYB70UPRpwSFCVnwgbQGUJpDEjBORALHTx7z3KjhCiCOy0dhpgPXxUDF4cqqA7szQYvsRzf0yWKmgomTbDnrFkkM5mCgDqobq5NQTUEO6O2gGm77jMMuvdElenHDsmRndiuooWl8qPT3DUJYwPB4kcnYDFGsfhfU54Y+16GLLa1yhYCjtX/7JQ7aSAHWL+yKfCqC+lqV43X3+MlJh+a/T8mglCPLtC6B5vGUGftmClxYH/oA925ShUFsg/Rw5OwOf4l9z0XxfQJT96siPI0eL32AxJ93E8GJfhvXPbTMFEV+n14/oyCmRxWhkUq05awcAo6JVDh03X2a1XFQFY5DmgdyRsmxNSJRofLGvdDflygdV57qmIRWEtG++IUySp+/Y9mt5ZACz/flzw6WboAJcea8+WX2vEWyodNdySJBBfyssc1r7BT7vlO3ttVuGIa2fggD1bIxVwo48qBNY3ClgKMmP3ySlnPFRfHAnSHoX/UYKODIUMxYb2/y+ryqkWkJYOuXcFARBBbYygWlzuf1NIc4iieBcKzsWr2yfGaOhm71HRbby2izJIRyvKhM9nvltjvvELZ6nMtvq4Tbv33ZbeWInHQoNWnmBgvoSajaWES2bKbBQy9KKSrAOK7NrooG/RlnpRiOq1R1XALdrWBjlJR7l8qaZDLYyKflpI+TU3rrrTfquhn0E4oSJdilbAgsGyghMvZJv5rl8PwbpRlVEBhrtAlqJhQBxmkbq/tASeyUsdp78mJ58e3VZa3YPYYIe3K3KHGX3X5nmasm3E3Kmj/zxNNyrg8riIJmEdhQt+cSXLVkYblKkBTOs/ydt8tLr7wueNkc4S2jNI2zCiwJPHHAoZSpQwlXo4qDFM2K+sPm0/WAQSfQGyTHh2dGkJONyOHctZ15Gy0dlbVpRs48s1QkBBg09GbWPo1MNi+zUVJe2858vBbQgOihMCtWLe8TVHTLcX3qqWecaSczZrerynDLIHnDRbNZZP1POeM/RRTLV199lYbIzfH9YRxj3kVsQmfxq2QTODSZn5pBvWuCrKWVEpCDgM7ZIIMv1TrALe51xLjUrDp2O7N9OeMk9zGKzoGDM4DBeMM5uX5npOqzawUb7Nla/resYVQwiDhFNUCIrHEGS5croapvWwooMsM1mxzeu9+LoZZMW2fA0aWyYsVK47nnKQt71113a0bNMsnSEDU97hbd4SvlQ+1RmKqO4JBpH8H0Am6XqtvkWTPLr//qr5ZLOuZzzz9TDu7dWRaLn3609uFYMeVAkctQskNiBTkjmAPl9/2qGm1SNQvjy5wey1Z95uy3VlClq2xlTp3wrfTbfkbhKAWHPImFs2WegtHBWu/dKsXvOXJQzaUEaESgQhloL1DSH6+s3yQN1xouZUV2kAGhB8VURSM5zhZ/Bjkg6e8gudJBsI7Rrwqe5vCE+c2RAZk0d2GZoOFRI3X8IYORZT55ecDRDGKahuQfK+Do1P9XsjH5uROCqF5u4GJPNQOXy21EvHKlwKNpzzIIaH4+Avn2eTqPz3uuNNc3Wnv40wYcel4wAGXA4b0lkoFXf3pfOSC5PSJnEygF/iFzpSBF8fXoe8i7K74KOM7LcZys/XLV/JmyOePKB+s3l9c1ETkCDmhx0ccEHIJUKds8QYNgp0o+pkqnQ5E+UhjyFU8/rx6OJ8sJAo4q27l/2RPcZGaR3faejlMjwIokS3tYJpnr3NtDVIm8noDjhhsN/Ym15ThyhA150kwH6Tj2NVAsmn6Z58GguVzX1FlZ5ctAA/ZHKipOQrEXK+w4qLO1xgwFJHNM0MFsqEaA2HymrQDRDlJAfk3cAjZf/zijhAATt9E3l071lQ0rVkin9JQj0ieb1HPHwFAqMtgl/FuzGoZA2eFPWFoA8GLWBCpwSB1Fr5Sd9UbQLAMtY2iuemD0AM4pIZH9W2Tl2fvc82kFJQR1BBtQn0NEgfPPZ0FO8DnYoDgZNofAiGoXSUkSLLOYxg4jovrgjsmf6Rbz5ljpJVneeMb2x2Tr6J+B8cyBMS/p2ekP/gpBUK4dAWMwmEnHSW/NVh/CJfk16zTDAh9gzlyxC0rnItOD9f4Y6TeYOscLURKQ6nYg64P8jIDDH2kEHc39m3vXtA1aB4II9DnEBO8LjhuU8AF9tn3D3urBITcjFawhvzSik1DF36HCcEAVhl7BX4eJvCCGOTaul72gNSPAIZHAcRxI6u8MxrPCwR7iT496iefKTvTq+k7plR5XOBRwaI9OkR8xQwkjquIXdV3HxVp3YONawXO32S9Yp8b/iwRPSqiDIKFXiWAXvwRIf/rdSeJC5WuU1vyOZcvKYT231YIQZ8DBRHMgVVPU30XfsQW4E85mVdi+3yvp1f56sh1wWMdeKeBoKuOBDET/g2Lo/Kjj4cU/WkY7jXfzO50lmA4x63/4fv/iHO35CTjtjmJpDqtlrkHaoBxvhF7fJkq9q6aPLxPkLFOaDSHA8F8QTvQjZU/vEOuDHqiu+a0333TzENmD48pyAzdiHXbt1bAbYStHikUgqhE0wsHOcE4BxmkNmaEn4JL5pk/iwKp0PVrZcf6QmR4j4R2hC+o9tL8su/UGT3PEUT91OgQ+hR7h5j7asBWYEIiKw9nIgC4nDSPswEAmCsMK3zWQMNg9jkmpbBfG9MGnXhYE6rgax76szNV59SDMEHPFEmU8DotK752y8t339PnTcrp6aj/GOPGKj3Wmfr5w7rMVmDz40MNir9jqc7jUTN8LVQ2alnWtOYzQz7g+J5gPsuJCtmC41mC0jBoDjGCcj8w/u7sdoA6y4W0PrMtgoGn00zHudA7agh9SlNk5O1fVYUiHLbMAyEEarJB1FM2Ism7dJsN1xiurkDLZDDhax8t79d84mGrar3Aj1o+puzjMUzSLhb17TlhrQ+fqLongLHo92gFR/yoHhioC6YBqpNKKCkooSu4jsoqwqkQmM+8LQ+7gBGhD3ZMJYch1bZ47X8t1doN01ER9riQz8BrrTzqKTf0Qa9lRis3Pcg32l+J4KTHhQ10ylO3E8VPah28JCjCtLNRwpl9XRW68WDwwCNijBx78qZi6Hiz71bg3RftomNaFDB1QwJGCAi5TVe7uz362HNQsjUcefrBMkLJmiN4oBdwQNQCxPCoDTW8OVYpx4iB/+/W3W3vQzhXXa+hKwkRroJHPDocg76NmW1jXVkAsmAs0mAvkzJ3QpNsDwqEfkTGH8xLD4MZhAnHt2VHKOkNVOEGBB0oU+FVv73FT43pKMwkGnzezyu1rch9OXVtna3lGrrxdKIuEZx8sgzlpjoKO6bOUcIDdaCAty64eWPvyTPxfdS59ssjz9PMLstrRaYCagUS/QKZRhajbaMC/Bgo4mkkt77x6bS3d44cX99NKODR0U/P15kkz4M5jhrMFrXEeOf9ufysCjprkqm9HQqN+pl7HkGaFwwF3yJarv9WhZY9nhQOWqoMaSHtIhBFkGj3US+dyAq2u3dDKvgRT00UachVcXLNQgbUCig8VPL+2QgGHAvDI6oc+pkG3R7o+Ao55pt0EjkPF9F011r789CPBAGhoJusXczfYeL5XMtj8qVosJ1cnK1vqSVcryZxK/4zRNRA8jJR8X33P51s9HKzQaSX+qOTS0L592y6RdHwkZqFw2gNSixNIdahCVeQsAaeC0AOoIYlGIEr0TdKb4so1jpsSPTRtU6FmH7MGo4QS4LsOWhqBJNeRTqPlxesbz5WEDjrU2Pz6HvcOi+Bp9V7c/4MfmoJ1m/yEM9qv3gd+5iRrYr8as6+/gxglV86Cq3+HM4bj6t5HbKP7UHneBB8sfQQMEH3wGSqi+APAwqlsUPWgMkFlgT42mtfPKAFmIpCaSDNDgXQSASvn5XpofCdw4XijmBWi84LSOHdGszOUeBmkBI9RA+mfiP4fXauXFSSHzrAt0e/AwjFyrgXrf06KwfSlG4Bad5oC2/19Yu5Us/oU6XVoWPHziS3GCVZOnygTvWO2SzuY9V60wRg4ROxMGDT3c9Pus8wwbqFPoUt/9bVXrX/xX5yso+pUmUh5hIlMoBeGas9cQW6RoWOqMBzYulnN2wejHzUDsoZNQ1YJOBx0kCjiefL8q1xZDEKFeh9N1Eymq+fOL7sVZJ/QKz1Kug1nLIEqG1MUrEHsQCVLFyxo3tFyYPNGDS/c4AQXg5upUjGfheCPgJD7YS33KCgKxs/Qg/yHLI2QuNylCkefKmyrtmx3Ani49sUMPYPZCxarF2iGK2EgUZIOurWuAwQcuc6tZ3GZKQnFGJ/7lAFHnvBKEU3owFquJxv6PxBw1Ku6glHsJ0rOPnAtzqZIWNIZdzaCDSphZ9DLnnVryhg1cy2ZN93Cko1JKKg1a9aU2++8Sxn96WYCIuKFf3mmuKxPSYmdppFTUJYjUpb71XDFXAgyA0ElKsy/GuFOyZHr1efOyHk5oyzcCf17MM15ElLKaqMoK2oz96iH44g4nG9Uk/lM4cxx3AJDqKoIWQjdA445CtKOi/6DGSIz6mRlyCI4o43TojuEjWKYrumUlNUO9Zys2bKtbJLS7lXmlgrLSDlZJxUQjRs3sXzjG18pi5dc42ufo6j5gDCA94nS7wPdM84rjVpmrFD2hutlwugv/OK95ZZbb9ZQob+SMdhpbCpZZtYdJcwGtpNDlt+MDwG/8X9SdNwHyt285br/UQo4qHjAmJLBZpThQxiD+z2UVjrFHDOhU23oTjWE1fDyXTeIaU3Tj2k5tGZcSUhW9ZR0FpRHVjVcRaG8r2AVxqb7H3gk4GE2XgE/ynkf7CXu3bjVSjQQDjtbKdgvTBEMDMnDj4rlae6cWaIZJlMSfNpRhWkzXDSVI2vfUksAACAASURBVJLOc0rIE/8eIi84Gkr7Oz8h94OdfeG9YVLoWUbOHcMaOkDmOev5AcVgfbIilI5yQsoymGsGJJm1zOAkpiRH1oifZvIg7HJ7amteR7XD4ar4NpCTtnbCqI+WM/Tuu6vCEOi+fuHnf6ncIVY1iAk4N3C+v/7r75VV762SI98nVhY1JOr+RmmY4mgFG0zs/spXv6p+pVvKa+Jgf+PVV8tCBc1UGIfLo8NgYpCZVXFWzg6JBZolP1j5gSqDY6MaBVzEWrp/5ox7TqfLzwRpra850Kgle9OdysJNkLyPUUZ5vwKfXjkj53EutR/Yv2SimLMzXsEokBaczjMy9oOpuOFAyeE6on3MnkcW0RUth1rHac84sqXzEvt56G++g+wsUqXtpF4YpcnM0+cvLl094ZBdHnRcOeAIIouKoY5H9qkCjpST5rk6K5VNje5DdwQhGazw93E5QW05qk2dHZ/vPOdAtmqgc3ReR15zK1j5GcGRnYeGkW0mQ1rXrIULysyAJyU8tuXAew4HMzVqheO++wSpUrOrIB+w9RnegIx5b4XDSEMyz4Ymano4JkneFou5CMrPDzZsLe9+vNFQCZqm0XfIxGg54WRtx4pwYqoyzbMXLDS8Cjji66oGvvTkQ9Vpjr5G25+qNjMp1k6+hO62DuL+KjsP3zMTI/+WzpmozPU5wYUvqQK8+K57ytXKrpoR0RAqssCDNajz2bLcc3Pie4NN8BHPmWF+XIOJRmQvsVPoB9gjrxGRBDaFz5mhUfvnyOGDRiCwn90ojuOnYBvHkSF6XdIV/ZMt5L3Cd0lK9CAGxrkW/MZ0ubpOdBJOtj7JvZ6Sg/jDv/hOObB7V9g8/BGCMp4Nulq/57OyvtC9xkaN/7PMVMakTIaFzNeZTXUN8WnSDoUDWfe7dJnhMmg02WCvG88M/8BV6ID18ozM0qWvjawVH6qofD72M34UeoRZKsDNqITDDhl2IgN8i4GujZ5B/jAY9UTte/R96ZwUb7kv2xbpjvOSzSFGyw0uoxRY7BAb36ixE0On6Zx8buLk8Qo4lMUXnL1bz2iQkAP9dIX3Vzrs1Vlv6DzLm5572rPmfk5b6KBKTvTbQmu8+sqrDkYJBHnqx+T7GR6uPTBGUPnwK2MIIGvBfBmgvNjvs0oaHRZTWK98SWQAWJz1RA3OHbjqf6pzy94EuUKzAGI9Vy8wkxVTxFK1WEHFLkGnTzHKQDC8LqiPVWnwtHFVHrB/F/XeKXzRjRvKvm0bhX64qJ7ij73XqAoyk8bJSapLuib6AtNuh8TRyQzD3KVyh3qTz8jXWbFxi5vGCTimqy93tpjepmn+hyFVtUrVL37oCDh8P1U/tgOOvMO40ct0bmeFo/nArhRg+AbqQ29XLyKt08x053vNCgfHHOi4nYFRPyGr58ookcfWWszqhFnxsRlomNI9H96zrZzfu63cdd01Zf/hvd5YVBxQBK+Is/9GNZbSq3BKzUL7FQ2elmJZKkaqXkGMTqlEunvnLtPZ7RRebzjTtyWQbHjKvTQZnZQTd1KK87T4xGFc4HeEAsYP4DVdNOOAh1Rl5XRfr2EdV4nZiT4N7oNNckKlTPo4cPQjQ9OGcpD5Qbni2PIIE54DZ3O3sgYnFThvFeXtUR1rxQfryo59RzTAUL0cUrAXJUxdgo5R7iUTNEFNY2RPaIDGqXrvneVSygx6O1FWrV5bdu7tNZ4x2SLm6Vr/5//ld13leOKxx5T13+jN6Iynzse10XSWPQ3hQFdBQwFUIULRsbm75GgzuIwJ0jA4+QfjWT9HIIVhdaMihoVsfYUJZTDJR7NvgteaMKAsg6J4k8kqFV+zgsQxMphBoWQAyjnHqmnu9dfeEv3vFpdQM6vizECF1/iyrUQqbrUltG7dt/JnLQZLDtIhpzfnrKpIwyUTczV1foEw+WTvWRuazHPtAm4UB+SaE7qGzDkMq/uGa0YJhrFnyFIbdkZ2KCBi7d3EcTkH8k2AR09KsrZ0QtZy2nxrH9dz9qtQ2mGK0jE/+SyaxvVKFQ5fFbJfAxUUY+5zspxcz7PPviAI1U1OBNx+251l2bLbrdwpf78kGsr7H7ivbN++zc4MNJXDdAwIEnpE0zxFLGL/7J//c2d/nnziibJDTeXT1ENBRhLrwkRmGH2U7HOgPV4yvfHjdaVXCpuA2s+36pN+jqNuNZ31fL0F30zHoq6F11g3Ok/VjeMnREAhI3EayJoM3kjwuTUIp5lygnpO5i8S69mM2abl3qPr7Tuwt5yVAdyhIB9DwvM+W9nQ4rFGwNF6xrXy5aXVH9Zp+nQxnGg20OETCnQEkZi1+Brh9We29nd/Z/qTA472LrUP0drnTeRDZz/HZUao7vN8/dMEA/Urlq/s4cjXUj79vPrZhhoEshYpY40vfZI9y481n3vTBjXP3fw9AugYvjmQzfI1kkTRdVIt7Aw4+J6DVOs8gtqz5bX77y+HNdxrl5pTobOsiCbrgSAL0RHl7NihkjAPkU0ZL501b8ZkOU4jy4ZtexxwDKd6oGAbyG5nwDFNAccs9flMFvnEKNm2V595orz27OPVcY5m67ifmmV3EikINuwgE7xWmcP5Yc+1AnK+5yhBcCmdG8bDo6JyXbDsjnLj3ffUaiJ9aqO8p59//nnZZmYNxP7cLzae80qi0FDc1d1jelygUVQ7TG+qH3TkFLELXS+bjU5mHgRDTAM6FokX7BRzaPgbaCJV61FKTLiX0M8t9lFCgS0fOg0OJ94M154BBH0qwCAdrOjYZ7RHn3v40bJx7RrbaHwF7xV0mgOKyChTVaEX1IFRHfaatiHSc74Q/53Vag9tdXIEncX0dk0Fl++yV0iLCAiogtQqlBKrQGUSiq7uYjmVqmxX6xq080DBB2ly+DQ3IK/dsNkQ3WYFF9vR7jMi6RkGOgMOdDYBB3CqcQpup+hYuwRBhzCHH3oGIK3gXka4t1OVNz0rMfsKNtVTrtG8pMfk7A/11GyDdWI4svTz3HkMoZympGRPy3S0dEhN5LSSlI0939z/TZvH6xlU8j3mKq1euUrDZNWXKb2LrAIRuygSlh3bN5YpkzWPZMRYzSq7SjC+Y2L92uJ7wh8ZrPXFNo3UqIBRClzPqWf2iPpZ8TVRMSkfoTc4MTBJJZfk5zBDBrlp/oTVjKeDjE2WPF43b0HZIbKiYzogkKourQOzlyarwjFT1SGGGV6U3T6tz+zdsL7s27rRMOudgqlhI1wRNAomJq/HnKYk46lnJ5CTZzZEQe5dSiSfV0D59tqNlKPkNyrgEBR5tqbZg4IZocn07g+1lDV+Bgg48t2WHu5AN1wWcOSk8cu+2BGh837DT2hdSj9nhKWsmyedai9vPVbzbwtFw1h0Go5OAWrdtoW6VjgqpIB/o49Q6EO0sOd695ddH71T7tHkYIp70MeBgTwjFog333y7TJWiWqgeBRSUmRpUkvqMBhJB+8ol7dZUziNiYtin0llzAB0lzF4FCMcFyaBKAg4RPmqYqeC2GEllQ8ptuDY8zazdcrYHqbzZLYeHYINmUYJ/sNo4xjSfdQluxeZwv4BuDWXIhqVUnMOTmBTrKoecV6Yrn1N24e1NO8uXf/mXy9urPlJj9/sujTmrIAfUSrQ2FgaM56InoQKfuvfnv1Hu/+8/KiPPH9E8gKvLe+t3lq37jrmkvW/fIcFXxpU5Er6rlyjanTHF2WQaq8C6wxselY5QxOk8GuJVJdNBU5VUUyhSzkfha+Jql4zKUGEf04kxn3qVDzaIMa/12WbmorO/IF+3o85/NHOzwXWeCCLaE8Ad8YNzbvSCBJ6yspTUKgbG4Ihw80899ayuUWX4iolIwxAqIiGCtTLRMrftDIyVjndGDDcMgxxwK08Zh4aQMrMybQs1F2XefPHgMxkVQ2QV3O5bYa+kE8NRMLQcn2CDrGVr3WqgkveZlZ7Y6DUzVPcZzyzWLWCPzXPk3mwmEiLoqgFXvY9gsNEbzu7E3BpXoqoj4H1tFFZVWMhihWJ4dTLh4MvjBHGNUCtvFhf8KzJKSzWY6J7P3lPuueezZb4a2U6KnAGl+syzz5THH31YDD471Asl46R1w6Eao6FnNCjeevtt5Qtf+pJ4yo+Uxx55pJyW8w1NpRtRZTiiUY8HqX0mJw0c/JtvvWOufhhZMO7G5fra81nGvfAnqxh2BGrg6efAs9aLlLMRnS41yMI8QoX0BFhaOT3AW3CgoIEEXgg70EwxcE1Slnm44Ios2ilBPncLl9snRqv3319djkJ3SICk91w5w1LbAMe1xRLGOkdmjsTH6XKdSB0Y5tarKs5J6cOJypTNVWDTrQRENgSnPu00CAmGi+0d5rFTN+d38+9PaiBv6vFP4/A3P5MOYU4a52oykOgnp/X+m8FC8xo7A53LjGBmFxr3GnLc7uHovOf22oRRzmp0PotmogT3O2DvwQ7k66x7wn0/ddJ4VDDOlVdVfT6iKjQOHQ4zjhzECK4kMANDexAoDz+wVNE0PlaBxpxpk6VbtI80hfqN9z5WZZk5UNFHh10B2svguNGSzVkLFqlJdKGqgpMdcLz27JPl9eeecKKHin1cv59+K5CiymAZr3sWx9xD01pwjpqdttMezudg/Q1G/4Ls4bTrP1NuVB8h106l+/XX33CwQdWFf1O15763bl5fFsyb6ZkAgwaP0VTrw6oQKrsPlNTNywFJZL9OEf6dDLl7J9CtYvgJmUXUgQUxuG60z0GAMlpwFRqUU37SB0nZcdDE86AiWfc9x8JJJUlEooUhnxdl83/0/b8pm9d+7N7L06qUtpNuVWfoOgg46AG1jLghvDJp6t85VBR7g11gvRLhYGcXr0K6dZbuD+pfDWmun2vvTVAH/ISdtNS2Ah7+FZPhpSdlN6bIuUcfbpdckYDKfjz8ukhgBWTOukV6wzogrxP9xxu6ztGqEo3XJPdDcnZJiNlu6TmnxcOeBrNXBJ0kHccrQFm9eYscewUjnI9ZKfJ/JuiZQH0+bcaMMlq2MP3VtgMbO6+pizLRGc855LP5mfCnopKFPWTEwVOPP2H96/4fN+7LDirgINggyOgVJfEJQ22FOKkJv7C/QlAoaTxScMShsnnDRXhwVPqZZ5lr7cXjWggS6ffRvY0EVsXeroFj3EX8eEhy/X26EmX33HJr+UBJtP06//hRGoApP3KcZH/yLAUcWht6dUgiU+HYt3F9ObB9swI9kRZsEUEBFQ5VaZJUBBhYzEehdYDgvF6bIHFC6Ul+z5WbVRkcokD+HfV6YVuGyeeZJp9vTgYc0gdmE83qdmt9W4dr3k6/34PGOO/u8o+ZFncgozDQa0TB+ZAHKpGn09Jkn2kq+3w/L2Ogy0pl1rzUpkBh3NPoZEbCpb6KhxwkPOGu1e+Wz8ydJlhDtyoWR9RYc0YNm2dF6bZelYQJ5dprrjbrFNnANUwrvunmFuPSQWVXjogh5pAo5M4KJkV5l3ulwnBMnz+lYAHKW5QIAcdp4FRkW6XwaYrCgAyV8uxm+A7KSZH+UjHnEPSQHSBDRR8ELkO3DAKCTOOVmaIY5ASsAgdZiwMtKK9hrpIKsEeO+w8ffrIMmSxGEmXKd+zaW40DMBkmmNI81oZOREacRu3zCpKUbVVV4/d///c1KfVQ2SLI2VZNm1x29+fL5o3byp/+pz8T5Gu6hijJGZ49q8yZN7s8oQFMsHEF/7qaFRUNpyGyO42iAR5EJMUWrJCwdGadUaePRWXBbrM+RfbF8KsqAHaW9A8P4qkbJAPZFvsIhkDnT4PXdDiydNqCKOj+s7ckm6i5Nvc6OOMTwUPQyA1x8+6jjz7pKc15/dkMangAjoe+TyUk5d/OkB2V2oDunoq6P/Qemz5gU1GJMAwGbepgh6oDz/ySDeYcYUTnaVhdjxxRrpv1xrhzj9kAGVlF+Pej3RCDG70b3EfMPckKUFDyxlwZw95qUJI0lTBWZTCW75uRpmYp8x6be9DwDeHFU8FnJSCyZNHDFecJnziP39mjkhkhdDSywA/npYy7Woxoq0TiMFMZ+p//+Xu9NuMk71dffZ0qi73l7/7rfy3L39REcWUXR1H21RpD9UnAMUmG4+tfv1eJhEWGCj7z9NOuJlKZI+tJGIyzZ4iCHJ4JyiwdEMf9x+s3CUZIMznUicG8lWtuCAUWxP+LwIg/bhA3dCr3WVS44vlfFBOWiBv0+24NyTqL4cbpkWGhwkgT7BQNAgQSwhyEIRocdgn4AjASXdcxzRjZs3lref3lF0SLrIFOwm6z/20gWWTvs5AzZ2Jr6ZvrOqlqLbj5zyhgO6XPnpCcnZQiGanemIWiyR0rNhQMUadz3M8s1MxWU1f/jwQczX3C758m2Bjoc5w753A0bcNlgVLNhg1k7DoDjs7PNI/VfK8ZcAwUfNk5tcNzeXBypYDDSbGqK3N/mz6cfWAH71x5BUiVphrv1ewA8PcOOKxvIrnia7E/H8QhwxRMj1X1eOZkJXUU2G7eta+sXLvJiR56m5zEghZXwQeON9nTOZooTdM4U6vpb3j5ycfLiteeM3HCCUEAmzTCrXvx+QKqkfcQsJ7QQcmOl6QLhjvr3WEyfFPE5DfluqXl5s9+wcHBW28uLy+88IKrD+g1QIrnxJxzvPegyFWOibp6jGiuZ2oPieBB8MkTZ/pczUzd3QV0WfaW3i721DjNMkiSA0ODtJZc41Dta2wnFQ7mJ0GvjdMd56yBYnUYW//Werqpl/2tF0nysAbnVRVgEJ6br+UP/O13visbui7YIzk7Oh45TJnQ9zm3GShdtYggw4xQDtrSn2rD0aO/xKSkoeelw6ZJH3J/W+VgOrDQZwLiRtInKlitIW+6dno+XG0nQOQe9FGSm+PlT+CI7xO969mKSvBxPNgqKyaBNEDnkJ13ErBCjFAN5MlJpEJbDtoj7gt7K3vn77V7fcA6MDQS0ph58oFee+99Z9RhzIPggr4EAo5580VgoHtkwnbLhqaTW5VTZ8CROqu5X/N3/kbOCTSPK6n84rPPl3eWL3eyNPcMc42Ow1AlWTexTZWZZNdEj2ILPNBQNz5KhCODgCXLVzslxsFwgmpvDr9VO891YWegLg65qYiAhpLNgAPdMUU+6l2iin5/69ZyWJDCCbpuIOhjlBSAFne6bIT7SdVfelL+2yHBig9s26y+qCNlm0gK2Nu7BeuzPFstRIABysK2NwMORRvMY5Lklluvv64MVsCxXBTHQKeGSHfMcIVjifbcLOkNep/+EQOOpsFJQ9OOHDGy+YmATXUGDp0KPQOOdDb8dYx1/bslLI0TNwWnCS9pXpuP63C83ZTqMqA3qJSgNueWVW+VReOlrDRH4oiYYc7JeRshgdq8dbsCBC22yknGu0vwoXxlpgRKj+oFxz4iSNVBZVT2aCgKGXkyJMzoIMDok/N/SlWSXgkqmPiz+nNGkKpBNKwK1sGUbjK+Q5Xx6ALDKqV0jSYYU+0YCX5em57ETzb2MoiJCoep5yrWnvsdqethACHXiPLmXJSyx6gcuF4wqr9+/PmycOlNei8w/OC2UeKH1ZwK4xROPtH8vHnzyhe/+EX/vnnTFpUKNwkj/3a57bZl5V/9qz9UoKOy9VgJ86ARZeWqt8u/+Bf/qzNSk5WRuvuO28udd99RnnyagCNYKHDyjP1EoNGeToXgYknxVUiBH3FV9jaoNeAgqztCWWSqNSlDhgqg62zIVPkhS16FLWUnn38zwG1lp2ploxXo1qx9OtEoV5wwY6aroeazwRUfzmO3NtdmDcp644231JylTJwHS3HWmkWu12MIn15NLH/OSknZt5Pv70Qg4oDEB2J1IsBqyb1ezyDJPSb+5iUzXKF8yQgOkpWIqeYRvGRgQX8AFQ7uyXSEej8MfVA5tp2ykA0un+AmgxE70xg71l3XlI3gTSeU60xmjdb9+ToxpvHMg4s/M+AENu2qC/zdub48xzx2VAj8wP0+vUPR7KihjsosHZNj8Y4mwzKx92tf/bIZqli7w+qhonS8atWqsl5JA/c2YJB1/YZTqSF1tvpkfus3f8tG5KGHHip75bDhCDCky4QSGBXoEdEXepYzJowpK99ZoSSC2NYYOkblzk2SEXg5eLXTEUFlZtXsZPKe/s75OGTBCEL44ftXadbPATW1HxVk8sIl5tDI4VNygerGeDkOZPNmqUlvvAKPbkHHBo1QwzhLiYE7dLisU9C1XD0oJwXJuijcOhIVk3K5lmS3acpYLGufhpkuEh54quAJRwhcldXSdB0USpm3eEmZpEZEGgIvCzgQkjTwA2WBWpJ7hcChZrNbx6iyP1DyKPd+8+9Pyojxud6T7ebH5vcGOkbuu35JqoZD2biV1q+fFHA09U5qheYSIZ8hIv0XLtfYznqtdmZCBJ1od0XfCVmL3gACDvb9q4JUHRBz2j5BN+DXN5zFMtieYtzafcBccAIVTMxRdXqYgofNgmKt2bzFdOTAWJ2dl/MDEyJO3eTJ08ssVbyA2U2YNE1TpMeUd594SoNGH/fMpIBmxpqzdBlIpOMZGeDY8973Hkqoa5B9Qp8kIUeL5ENrNG6qhm7eeWdZets96q96qzz/3LN2rK2rpbtOMI1bAUdAQjmxkAdHNbtGDh7nwlm0JiV7q/+gmR8n9jX2OAEAiQVnr70/Y7/iiDODpEcBSY96GierX2q6sPEMtMtEVGcwHRn+6OEwzbv+NtsVVVL0Zs3Yn5Nd+Zv//O2yVcNFySrT4G6d5zWLyg7XQMCBviJBZP1gpsCqHz1uPsQwXBuCN8kA3+VFfAn9Mm3SeLElzSjrBPfFZidDY/hZXGfsf2oMXACzr7ivnK6NzeiSHOA/sEawn+En+N71v/bw16gWuJG66rmArsv+wLzFJekEON8TBO0mMYtvAj0uf3zx+mn1KCmbPlgJj6E693RV9N8UXbOyrTXrH/0mEzT3Y64gRTPkWHdJP14W8JN5rWvqX7xH2ra0ny6Lt/1DEEqQid178bnny/PPPmc55tnw7EkgnxBUj6F6PNNjSmLRNE8wyHMnWAkonobrSp5OaM2GY9eko0+KMMCVsbYbapk00YiOT0+ek1skAi032JK4thz85+vUmo3XHI7P33Jb2azhhLtlu8Zpf1Kd7lGFg4BjivR5j5jnRijgOHH2eNmvBPlmVb/px8Qm0r8J9NJ1sxpwWJ/oGqhwpN9Bz9dF9YIOHXKh3Hrd9apwjFbAsaWcp2lcfuh0VaBmKQlBwNEtdlV7MdxiBtBVRqvJbz2ny5I5VZ7rY6guQls3mqWqM1vU/Hfo6nzA7aP1/0y833ZOEvJUX68bLCK7EPIqO63ram98jtNZlnE6p5Yj2+WoEG4dURuCvPmOjz8ooy8cL58RW8dZRaawUuEA7AHaIDzzPZ+724P6gAetk+NC5L30uuvc1MasjV2CUgHf2KvMJ5uODCzNN0yopNx2XE7/cUXEp+Wwwql/BviSlAKTIYeKdpP+iWES1uFinrmoAGWJgpnpokoFw9/tMi7OeGRFUTyUf3mNc2V5EyF3uZ2mJK2b6U2teKSc5Kx/6+/vK/suDBVGe5aPy/W/LZq3FXLGTqqsi0LB0SbIuOEzN5Tf+73f01TwJaYaffrpJ8sWRcjbRO32S4JjQVl3reZtULp+9dVXyr/7d//WjWVjZYDmq99guO7JSk0XScQPhhVlxzkIrJzN0P24amA/MoJTmoHDuFp92ukbpVI2zXswQeFk2hmpT9+MHnoNpzMd1abD2k+oI0KJjcDRef71fChVNr2pcjGGZKypNKCK6ROpzWX5O8egivXUk8/boMU9tSk4M1uVDrKvt95nyHvsDVOh+h/Vcas3FpcaWS87QlQD6nUHDj/WCIMFBpl+Iu5lrAzpokUL3OBPdoOp5iYZkBOAU4wD0XaEYq2ddTSkJ5roWAOHMfUam7uGfoEM6HJoYjM7lEGCnanc/Xl/9ZlZgbacrLgGB44oucb+9VavzyiBQJYRAg43hwb1JMpzpozOIXGKr1y1stx7789p7svt3pdkXd94/U0HI3ulXMFWeyCZ8cTq3VDJ+ZprrlIVYVx5S5msY4I9QsLgxAU6QutlKCC0jnpllJT1UBn3Fe+8q9dUZUQ+HXDE80+5Ssx9yheL6eMh2/rFMlZ/B1PLe1BpT9be26PqxgnpHsw07DEjVInB+cAQTlXAwYCl8argjBFL0EgxZXlqNM21MpBvvPhCWffh+9ZLZLapSEVG09a2Je8hg1XH6srPnDlebl96gysqhyX3J/WVc7rGC8p2MdhpujLaXd1jIuBo24C6D1OH1wfc4UDXV9tyni9wVS1573AOGtfX+Phlv7K+nY59896AVGUgwd+u9jl4rQaxymIGOJ1O5CedO94L45pr2XR6Om2jHYvGAQcKOJp7qRlwRDMtgUXoe95zdZIKGvvXDuD58qrmzOwVxOKwHBsujGx07JOotrevmetWwkFf65bNmSG9MUK2bYuSZetEIsJIA+C5DriBDaoKz0yniapwEHBMlg2habxbTs5qZYFffOpBZ549GaJCW51ccL9GDFj1XKR6Bdhes61VnZPLklTSWQnBYR06SsPq1Dc5bvp8JbSma5bOT40+ACrMOpySfT14QNUNOecER+yTyVMn2jk8LkfwAw25MwSXjLuuAdrRiRMnWHdGvwkOXtiVXP8YZEt1cazZkCapmjhjmoIsNbKD5W9WofI5DxRwZDM20EumruOgnZft/f63/qxsUoUDyBAN7S32K3QbGWJdJ8lDGs9DzNDNVCoj4UJAkTIbgxVDX6FnCEDtK0iDXLt4gezApLLq/Y9ctbDjSoKp2h7bIEiTmMSjPQ/CgjXJRn90Ghl3KjskPXsZdKc15Xp9fifDgGGHDvcaWp/7YqoetffpPg4CPSoIh5QcYV4HjEYcwrAw/UR1W8cgGEamZfMZLrl+zwFn0+0VsA/0vCa52qt+IsGHCHybP7YpnyLgaOoC7pkELjCkJJN5l/bwiwAAIABJREFU6fkXytMKqLtVOciggyTcDOnhbVu2CsZ3yP6LEQ9VltiUOOwQFDB3bIIC1g3yL6GgPq3gAzvSL1FhHUKgy7ODcUxrgGxCOHCFgINgdpwCjpvk6O9Tsm2fGEeBPA4VhfQYETvAIjdVAUd3l4JpHe+M/tvy9vKy+YPVShRM9HNhBseOXbt0re3KmoNOIOa1woGskNK4pGG0Q/VnqZhKR46dIEjV1hpwDPekegccgvmOEuSbkLcz4LCerNrvskCj2ou0n63nmE5Taq2cNJ4f6K9gw2HpVLpNoUjHMIxGOF0Jh4m9U9UThiJ/z5Nfwaj1kzr+4ZJeddq8NdrODhtymB7yUZWXRJBcbr5moSoL6vjXphoElZki19WCWNx5xx1yQlSBkBCDrWbmxm1iqboES5TgTuvFo02JcPf+oM7FOaBMeFRsMfBTE3CcULByikmderZUOtheUHECBzG2XhsWTLm+WMZJ0dx41VV22q0oWR87DZE95k+XGpH4QcmeUzADhW7Q9smZMl94GFQCDhqfdvWdLv/6298rk2bPs1ICinPvvV8v9z/4kBhNDpX5wuVOVokSyjvHCTrOtaLHXHbrMiuTv/z2X5TVq97TBO113uzf/OY/8bTs+WLy2a/y/R/90R95I8H4M1dwKgY3ZcbXzFTgIo2BVBaYjVShPFmRyvIqYuAStD5Hyc8Uhc5+ictbGdY0SJEVD/NNZgpZcdNT7TOwbCFPsHDovDjRZK1y9kb0ZkSDdTohNOpzSGcgrAAiIGJiamJmQxlrWJwi+RdeeEXNV3v9vC29jUAmp+umETOkiv3QENBQ2JF1S0PXmjLuT0amKRq2gz2E63JjYJX/1veqjJOVSYgTDeZXS6ZnzdYUYbCkeg7A7NpTw8NxSVlhzbhOY3cd3EZAi8w6oNM5mk3+eW9Nh6/leNWRwj4Gx7KzFxnd9rYOVhVnd/CceGKtfY7RicWKADN0QEKBoAXm2pGzxx55zI3iP/f1r6s6sU8Dom4oN4qiesO6j01VDN77MJOH1dcAa8xEGYDxYzXDQiXpmWJiA5b4ztr1Zb/wrDQ0OvZrZaAi60k392DJ0Fw5HlvUL7JbcMSRsIJA3ylYHawiMGzxLIO5rDnsL27a2U6gGhgR9rThnGDzdXda95maY3NO7HD71UdyhnXRPkPvBGPbCPUyqcIh5hEGOgFxGissNGxC7I0zmk7cKwPykhrej2hYIJk3nBYojVORJ0NVZstTFNEhI4cPKrffcpOoui+VXonqaV2TO7h0H1PEtz9rznxlr8gKh+PbfCYtJ70a+Mt0cOMF7rmZZcy3Wo56o5qX7/UzzgPo/aYBawYXfJ+Ao3mcfJ/XWg4S8lWDkZTpy4KFNIpVPgcKTKJhtw1J7QxCLu9XQdDaMt4Z9PAOWeF2Q25A8RJaGD0c9B7WgEOQh1cFqdq5ZbPsjXoDdT1UXU0X6r3XDupYZoJuHH6gUz3Sz/SgbVfv4U7J9kUaXhVkEEiT9AF+CHxqkgKOGWKkYfAfU8dHSDeveekVBxzntDbsy5ifEdW8sL3hJDZ/4lqoAsb95T43Y5X2Hg5o+AdqHh8zosy96ZbypZ//ZQU948u//Tf/RmyJJPYGS//uKPtUEcQ2m9UQO6hrJfkG6cmNN96o6vxWz4SiwkFmmv2NczaCoZa1SsT5ySVnQG2opvYctgeWxAlqvp6pe56sIJ/sdzNAacqKK006FvrASQdDeWXbCdwMsZZ+lR75++/9dVmvxAB9MmHbQ9/zQ2KI30h0kIVOiG3Ln/LSBaNUBgbkv7Oq6kQDD1iBzDwxHRIkbtgkIhwglsi5q99ecZ+X/Wg+FmTEzmINHnCgyX9TDZYPQfP5EUFzTkm2bMtsh+I6/AgdYAZTZnPP+Xc7rppWrQoHibCjQlT0wXgl/Zn9lyEDsWZAkdyJouND4HtAIwRImrparM8RlKCrqXBM13NhJodtdk1ecawMONpyF9BkO/cNWGvaLz9zGNlqhQI7+bKaxZ+QfaH5nh96TwhWj8qeHJejP9J0sqkPY0UvRERUFi1YKNZDEQzJwV+/bm1565WXyzkltIZWX9fXyPrb/gd82sEGATBr6v5BJRiqf0CYGLsGvSDolwLxpaLFPa5AlgrHaJraJU9j9bwJOCYTAHQpSYQfoWBhi4bZvv/G60rOTXdVkKT6YQXuTn639mD/MoPXBmCQINzDVOG4+dpry+CRY8o7YrOjwsGg5ukiXJm9+Go/h1H0R7pyGXfXFoSUt0aiq+rSVqWpQ0H67cYhWj0cnRFLCnMz4Eg/IhyOUH4ZcLSvKt4bKOjo/Gwzk5Tf73zN36l9G75GzqsPRyZC2QZoLg/tLb2CC91903XKQAgHKqeDJacx6r0PPxCM6tYY2CNBJCLcuGmThtstCYdBn3tDjeRkWC1o8swoPeOI9Imt6oDgHIo7zErVp6njNEedEq0minm4PscfmqSgwR1B9l9H7JHyv1GNOUC96NFwmdcBWTt7ngEHETRwLoYK4ZB6Eqo+C+e22YTov9B9jhDV3xtrtpTvPfREGSVYBve3QMHCgsWLJXDHhMWdpD6J8TWbxfTQmKgKBpFzXKWM+Yp3V5QnHn1Ma7BfjfKHFIxca7pAyqOs7VrRrNFcC0Rl+nRhy3UEHDk2MU29QEJ8D2Ro6gZty0k7M4ywpmwQmBBwOBDQ9TB7IGWHydj87vkV+jvLzukQt41dSCyfTehOYIjbgwBT4QBX4EFmEJSDEnHis+eBYANjdkzD/Z568lmzfiFX+XxaDnyVtzx3U+aTSavt5ITCikxgzVTxb11LNPKjhNsbuOngN+8zlG1VY/qF0i8/owQdmqPp9PQfTZfDHBhkstpMjmUoVBtv60Cj7vO8vj5V+Pih8gXLmrHXOMq11N/pnEUVy48sMoj8RxaLYKYVtOQzCQXHvcZzz8xzVcR+MyQl0DfhwKByeQ4ozWeefsZZwc9//vOWBZhd7rrzdjvxq1a974Zy1qIPJhrJ1HhVNmZMm1SmyPjdcO11DtDvf/ypclaGn+bDYLyJc4ZJ4PlqIKd2zlRlv1auXKnnUhlIoD5UIEwVD1YS7pXLG1xxzQ5e0gnRZ90X1YDp2XjoZOz3mVLch5QxO6b9zBxhkzdQHazDL8ep+XOajMgEVTfGa44I2SSGL3lqtJyL9Rpq+I7gVOdFNsGqXmRYoK89oA04gqyxqZ2tA+Pu+mQ4F4mEYJEm3h89pUTJWTksemDncFR1fByW2fMXqGFdEAEwGOm4Vtei5Vg7t3r5Tz99Xx0cr2y1A83fm2xWVzpWyEsbFtaUv87fOwOOAS+wvpj7Po/d/GxngD+wzYvraklOR3DySQFH3lMmP/I4nQFH5gmjwkHVOGhxw7k9X17R4L9tmmh8isQDz92eIXuq3cPhy8InYn/qzdHK3p5Sco1euNPiJz0oNh2h+ey4A82NhBGO2Bg5XnJmJAvQbk4SxIi5CGtE1vDiEw+YEQ2oY9tWRZIhdGJUZfslSOLCapWBHj+ma5P0aCcJPbVbAccsEbN8/Zd/q+zddbD85V9+W/Nmjmqg7lbh0Y+ZyYp5A1ynbYH2DRAtIM9Tpe+o8qAfVmnYXq8cXYIOnLMMOJLGnKt0ckQyTuWS/sFkSgRaNUn7jt4QKigxY0Of5d4cGIWdce9EdZahxrX+05/h4PJJKiqIOa3zf+/P/nPZsWWTM+MxP6P2hPgYJJhikja6zIknGBhJIhh+y5yMDB4zbAgIretJWvPzjtrOl9miZJ2sZ7ZZzHWnNc/J+6sV1KcGIDEZx8HN5/9TH3Ne/BP6LljTfbL/x+XbuCJunR2Z/fDPIiHaTg7XRLFed2BJ4CJ46Hj11gGBhUDHvRsNpzKVPZBvmlEH6TkcVfW+l0od/o31KbZHtLhK0MyTLM6YIeiQjknpOBJX8RO52nblhS9fZKZIlcO01Vx7Mjt6qjzDh6X3INt49cWXy9NPPuX5LWlPka/9Smw5KJCzf+GC9K3tddjRIUoCTVAwfouCDZJfOOU84yfuf6CsF0nPECf0wsB8UsAB3o19bTlCBhoBB0HlaM2HukHVxj45mXsVQFCBHKbEYo+CYogdJok1arQayYdpT4rMvWx8682yfuUKw2ZpdnfAQXILmHhcTK3StHVYBhxSMm4av0k+xDDBtFZu2i4boWBLFX+YDWepaRxIVZfIRZgG3/FQa2Uunkunn97696cJOJqBQP8D9a9wdCrojEQ7nZUwjg2AG+tQJbLTQLUkq/4yUMBxER56jodAEIGTrSTCJSt08ljZ8tHKcs/1i8tY0cLCUAPbBUwYbgi/605nQhgQeFSRIE2pt6vaQaYYhbdtx57y9PMvWVGiCBi8Aq4Pw35AQYg5+xWEHJezA0CCKeVQ4Q6V8ibYwKEm89EFk5T2yRBlP25Qg1SPSogj1Tju4TkOmmJDpLNmmk2X7+LhOeqH8UOfoaGdHg4PRZLCPCdH6Zysx4+fe7PsFp4Zejyzbij7vVQUotRTRwlOApc0m9izFmrWm2oHGa6zqvqgrN9Sppj5H3s0F2SiuK9RHH3KeFB+BtaxWHC0Reo72ScMPMrR0DJ9n6GExqpaYdb8B459VdRZarcSS8gUAYK+S2Y3cLAx6yJkIOg9vUfq8fKa0xnm9U7q1uhraP8kfSOa1iwi1enP8nATT5yZJHjGu0X99rgcVGBoZKA9a6Oj6tAOJtpMTTgLmV0OZpEq27pWAg3DneqapN/SzkZldaB6sNX55ngBY4ogIgOOurX1b86Ps6mMp/5MVn8SAfN84WJHy+EO+FQ8k6bSbHKxn64DMq+031i3NitWhQ1V4Kn3JNdaoT3NDFSyYyVEqxlUWzH5v9zc8Uo4/6pMCmpENvNNDdyEhhq87N3q2/hwzUflZsEvwAe8t/Jd9dgos6fMJg4CzwoMMXM14Le9WY2o3/i5nytbNHyL2RtABVDyXnPPdomfS1IcF2V85qii0CsdsUEBDJBJ7xc5fCPZv9rHDBFMI4Y9yeQKz5U962fvEnk2DAPtYv7PeWfKupRsANt8ir4bekb0XlB1ai/LiE0UlGqqBvGRIBgvJ6tLBoYBXZDYHz/ZZzjVHmW3LypxQnSGHqP3jAvxQEdDLCOI8XOoziizg25aeq2a7Hs0RVaY+PNw3ChhwIprncepCXGmYFU9Is1gT7YeCnrHMlfXikzCJ/y0PpfGtiPg4KtOBfX3QK54xGYg03pWje8ie0fVZ3MlueX1TlszUCLLktcIJCwTHdf4qa45v9M6VlsOvP/iwCH51u0Bi7GDVZ0ONlPSLJOscvVT37BL4oDjp1HhUFUWOJ17F9CVtTKStNLItHuS9BZ6fufuHeWUqvHI1Entd3kSDjIs41B7Sg+D40fvT5MzM3WOoDpywkapj23VKy+V155+NCqQBNr1GaJHmwkgrtVN7DXp6OeNnscm6zpMiFITDqxCwEm115UwmSEK2xvvvKc8//RLYmF7r2xhiJqYd6jiklDBocMmAPlk/SZpjyy98QYx9kwpE3TNJ+Xkb1q/Xs3TWhuCK/kFo6Q/sDdZ1UjBZn+Q0cdGo2PolSTrPU5wKoKOsYJYwZyY8uemfO93govQoyQc/MwI7IBh6vkYzqnfz8gf+N5/+pagb2rcrQFHVNXDDqW8maUK+JKD66guh7wiHxHo+IeThDD7PbL4VKUvyfbPE5HLWEFgtu3YLYdZxxpgN/nU1Z8wNBR7REXCj0XJURq0db/Qh+/YvdfMk02SkOjbCIIUfofApbUfa6LURBmSx1HybSZrhtABQeCOErgYGmuBiHuqP6wTz2jo8G5BhgTjInCVfox7J/moRnbZsrmCVM0WagPoW8h4BLexiKGDAw7NfbWTtu0qb0Asrb+1n7ol//keiUaSVU8+/rirU/S64vshP32qVCCfBIRUrUZrrwB975NPIBdPs4yu8/iE6wRNJ+EKQ+hGEe389Ac/MKNgMFVxqWHPzUBn2YnqRtiJ2guU7I4E7dwWfqz+7hYC5mpB2/v0sA8oOQyBDbN06CedJQKU6SIXGSPKfmwJrQNrl79Vtq3/WDDi8ZotR7/xfgWQBzwHLgWD5x2w9QjU0iYjU/jMN1+7pHTL1r67YYfmcUiqtR4mMlHgM12VcNgMw0aE7R4oMdPSpQ0iqaZYRk9rPsK2xLrCMVDAkU4ha5kX3RLAdBCr0vVn64U1L+5nK/D+zmNbwutDrMeMCI3FqmsqB4FTD5di2rpyeVk4ZXyZO2OCMYOIKULFIKG5Yv65XowtHluvL9CnsEClZLImFy6eVVPe4fLjHz8m1oajUkxq7NSDXiR2Js5D3wabkvkQfcc1TVzngunqFPzVMuDD6dugVE3WYzhOvoRM2eZrBE+i6RoFH84w1anYhGTfCSp43YPWtIlQDlZybGY7NdC4gpUNPDwPDodlx2FlVJ56rtx08+3lBXGX0+z9C9/8ppyI2RIj1XkqS9febZs0ROxkuVrZpKFqRh05TEpXQg0D0mph4//Ld/6iTBMl5yZl0CixzxJfP2mESerjGMOwMil+hi1R8QF/yoMFD0l2AGiYFRnPw/qg3S+QG9yCiBBLadF4OIR5JKaoi8FEXpD640pAq2QfTk82GvI7a9GC0mEAGp9NJyMNhjNV+kz2aeS/2TIeClWde9aWAVDrBKFj7sY4OaAZ+HRmulLugwGizu2osCrDwng+FSZnWc9ACnPhACIYR0IpsVyhlP1ZnnldCgxUPut4PxoI2/cUma9QIAQeZzzjYaae3a/88j9prZMD/ZaCCaiTn5JOxHso33hqYdJ8GZTPq9Po/h853M21bTuisScdHBPMVgNJUIxBbQdzYVCbTmArs+zzhrHhh4ZWMvOvKFAA6kGWhePMFLb23m98wzSQ3/rWn5aDUqzRXxG0wWCw77r77nKrBhhd0CwTJnXjrPSJ1vrDDz5syVGTeIAq6WB5FIuF4X5/xSqt38mANrqcrkoHgz0ZTOmAMq6Rq/Q0aClkMlQ5e8SBKUw2GDnoHcnK6TUmnx89AQSzT0kKXa0JJGjclb7QsSFOoGGcSc/j5USNUZneFUxYy/TngGCerz/3tOf22NvQBXC/EYxmBavCCWpCgaVkCvEoJQNuVMBxUsc5flEQBu1BMqjoryHSV8z8oLIyRgFHpEKr8IWf2DIqzQRVssjl82raidYmtmxXibLzhC1oOyv9Ptfxj2aw0cya58fytX+sgKMJ8W0a1k+65svfuzzgaMIIrbMMlQnCCSgzvXXYQq5w0MNBwAHKGmc3ejiocEBUUqkanHRINRIJGmCMAcsg6CCru33HNlFBa3q0AgggLAJQKABWsmeEepgIhrXfRssBpndwBnjtBUtMiztaSbZ3XnmxLH/uyeh1s5sUMuFGbHrCakXUfXGN5+tKrz4blYBw+oAHZ5XH16y9MUI9fItFW92j/ffw/Y8oobVXMOb1YXdUZSdgBi6J3YN0hXk1VAduU8LwKtHpnlDFcKyqMweUlX737bd0TefM4ubZGPXciDSaMvsYsV8wWTn40N9Ud2iah/muRwHHGNkB4FDWiYYvhcPNA2JNeY4EHMCVyNbTB+HZHNprZxVwfP9P/7zsVYXGlXlPRU+9HhVI1sDQI12n2RYzEKs2oU2/XisjDkoiuOSPJlm4wrtEc7GAwX308XoFlAoUDFmre812BLsamt0dODUh2xp6a2dYdlww1KkKFLYocIHWn0CJ6js/Pqa3bUKyIvmVwQE+lOWWgINhxqoiH4U9DJiUjg9Dpi8BM4jDyzm1TgTb0Boc1uCwPhpM6O2o14wsTVDAsUATrmcKZsocDtiR+lU4eKLAxVibhj3jVGEf46TJkubgUvKfP9g8AouHH3jQlbTj8uvGCFZ2QTpzx46dTuKQeO5REmuM/KTxDJlVIurA4WOerXbvL35T82rmCyVzm9nTaB7/yQ//puwWWUCYwEjYsPKuirlCE/foHiclcJyoGiDgYIVHjBxSlqqycFi9wXtVLepx1U4QdCWPp8t/XSBIPD7KeRK1Ct42a0zBrm2by0RVNA8pcDx8SAGH9s0Z2Zu4nEpIU/cuL4VfUBEo2q/Lrr9Kwz8nlzfXCDUgOwEkbqKew2wFHLNU9STgGATUs9qIyxIz9h1CNqIdPnyM5s+VfP/LAo7+H4wKRzoszfdwFtMhSmerGZgMZEz6XZH/cXnAEcFL2zFrOzxQxCFbWjw11nXrBncoEzpFbRDXL5inDS3KWpXtWAToNVGQnxM844yUNgqBxmoM/20aJNanZjwgUs+/9HpZ8d4aOdbKMkoAp2kzzlT5tk9ZF2AnTBI/oWgXJioCjpNAf/TgoQ0bpmjYU1xhYaKKoSayuVMmlqVXLXYGJClcSZsY82yB1AZ3YzROQ2RLDQ3SPQ+GQUH/hZMEDIeM7gjPzgAStWb7nvLdJ57R5OXPKfpWtab3eLlZU1tnzCJjOs+l1tc1uOmdF54WT/TBcufnvlS+AF526kzzsXdpDZ587NGyds2H7hnZpUajsePGqLflNhstlpZrPqugifkkwJxYLxTyYgkia0jjctIi4mTk824KW7BbgEuO+Rf0bLhk23CwrSJ0Qg+rodLBM60VsXRqmsdMKFTKT8qj+z1ajn2wTyQjFSKU1aT4fmySCIyGlgceeEifJVgMTvambHcGzRkr8Ayb/Rmh3ilTtiXb1Y1WcFChVXwOBVADpriWGJ7VSkvUQ7QrLXFQrtfGyjbFboAN4Fk9byaQ3qHG6vlSiJSK0+nv52iHFWk54a3AqCoJM2n4uiJLyVRzD2Ks2bHc41Yq/JdKqAYssaaV9rdxrmS/ysxefD90iSmWXbKNAJv9Ch6Ve8BAUHX71V/5FTWVHtNk8e+raqnBRrWaRH8KFJ833nSjBgPeruzolLJdJAi4ddtk/C0PDswaxBUYegWdE5SlGiE5W69eD6qOzrIBkdJ1EWyMkkMWQW6Fg+izea2RnY4fyytTdHWe4eBz5Yx0w3Mvw7BdlcPTCggdLyiIoTRNVQZDSP/G9FmqbqghsEdBU5eMdiuI1ufXKVh6b/lromuDHhsa4mCHaQbVKWmubAAb09qf1FC1mQpeoLMmU0bAcZ4spaVFOkr3NU7vT5WzB+wSKsRscLV0WN3W4LQhy82Ao70/sgLXlvn+AQeHu0IiqfEVn7ZhpAYyUPmaA44Og1a9o5DtEPDW0TuNX+7vZuCUeyv3RpiWxnXn+RoynQkJn6i+jwZIQ58yXlufQrdzXNkAdIRZj5zB1dftnETAESxVkSG9NOhceV2wjS0a8HVc2exINWQYF7Ack694HyV4Rr2EgqzuosKhjDPw27PoP1XFyeYOU8BBdYPkADLO8LsZosCctfhaORoKfGXPNqji8PyDP7aNo7cg5dxVT2TelQd1BMUm9p/UM3bOq8/rfU1ATo7Qdi60VpeCnCV33iE2nr1l84ZtCjbWGY1AdYM9f3Cf+jl0pzA60gdpZ037ZqwgiDcKEr3oqqsF71UWWs7iSy8+54bzk3Ka3Zhc+2D8qKRT6YWEvj16QaIvkntnwG4MExylQGuiKkEKRjwbiwZv6eOsaFaH2c2/DmbIGCuoowldegKymbPyC777H/+k7Nu5IxIwdaBvOmJJpUuvCHMSknHQNrNW6du9J6nZQwZtQbTeWA/CuxliqZqivbteLFVnTp908sWBIfqpPh8nqWxPozeCfzdt6RCg0kqSEgDtUb8n+haIec5ScR+RK+y5oaLKADNakgUgb2TZXSkTpBX65BOVtt92gnurjq2Tq/TXMqRWAcehk4K6816tClh+dR84uslSNUZZd3yFrKA7IGPvVF829WArgVXfYPkNcwU6qOfZJX8OJ58fjzNQkPHcM89axpCbGdNm6F41MFlEOvR24jdOmyDafiWNoUifIEawg+rd/WjthjJ/yeLyla99XXTrSxys7N+7q+xWMmCDKH7P6lkETX/oMtY+KuDtgAN2KPea1ISoh8/iU/Ns9feIEYPkvy4qhwR53qWqC0E199CtPTxR1YbFS68vU9Tvd0E+ywXtzT3r15Ydm9aXbh2zd/8B3dvRckD3BOrGoV7118+3GCvDD3IPIJVLmFqvW6J7nF5e+2B9kXfsCsdk+b2zlIyfJWKRUcxrIvnthGn4TVcKKEIDtXV5p45N3dx6dsoi6veGlalqOzdOvtXpkGXAkVo+mXjyAvsHHBmJ5qfz77aCbzp5dhhqGc/y7yCEkfFYRgIdDQhSz8YwLfat12t6t4IKOIZp9KFPAWze19R8aoWuP+ulvHdJ0X3hi1+QLceYny/vf7ShPPjk02JNkMN5XlhCbaA5amA6JeNNsAGzRB/MQcoAnBE/MpUNCCpR5sP0B+YgejZcYtW1jpViW3bT9XrNBfSW80cVgUifH1PiAW3R5xM7b6eHDDdZMDKuetD0TZxpUQTC8jSsbDt0rPzHnzxQbr95mTL0auqev0gT1A9r4vj5cu31tyg7MKqsfffVsk3wsvcFnRorfvXf/d9+ryy44bayV03RmyWk89Vkvvyt19VQuNsG72jvoXLrLbcowDrehhMJ40eTGwptnhxZyqcoTV+/7j8zrqk0MUTNPoAwhrXEisJS5oMd2U/GIjj2/XL/OWznStCImEkRsKOoYISDnJ9PCAzXiOLBIU1IVQ7CSzkCivb8cy8p4Nrv6fEBIYD5g+wiUJzkN2+XhjNbZ9lm66bBqBvSG65uOj6LgqbR30FGzThUt99KPSsRYcjrHqhKCo3hxnLWrmaxE2IWgVbmPKkETC+3KWuIEWFIZG527tkKsEKLmhUHXgfP25kNyR0JyjTnSwTEKpwN32OHM5r9HODQ26XuxCpH4JwMMnZOSFK47IxCxkgXZ1SAVazUJNj3Re4AXpbs4G//5m9qNsqjrn4cFUQpjRBrukil5j/4gz8QLGl8WaFejC0bNyjzucezb9i3LZ7zun522PT6fEEp1n30oTJzGvBJFresz+aAAAAgAElEQVQGHOzjkVQtK42mn2GtXOWwP4yIqxzVyLk8rd+dmdb3pwnyQZSx//AB6QztH3I/CjhcHdH9kK2dKFjipOmzVeFQVhcIpBw/jucMshrNX1dz417ptYs0dGrdU947q3xpTB0AaxH7VO264eqrlS2eUI4Bp5Kjed57RO9K3rpUph+rKiV9HDB5QabRDHQzsBjoGee+aen5DgMUurl/4NwMOAayLZ1WoPPfnd9JWtzm5/6hxx0ouGk6LnYEGwHHZYaT+7RjWfdCBhzV0W5eWwYcLb1Um6rbk8Yj4Aj5C0ahDDjEaqCA48GyWQ2qDHGkhz8orMnw0rcbjF02hRxXvwPp61YgsW3n1nJaTuBIJXlOOYkTgQaD6bBDwK6YI0Ej+cQZc8rC628QFnxm6RFz2X5lTR/4wV+ZpRGIrlMb1dFw0FD1GAH/mY5+BQ94q0k035f/WRMmfFevjVZypGf+vLJh1x5VVHpUYd/owWX0UlBN7+tVRV10W3Ol06ZO6HHvyo79vXZopwuR8LkvfUn6bHiZpKB+5Qqx1cnxO6/3oKzHPvoacTq132iMpqLRDDiykZgqB6+PZhAt0EwqQASGBO+qrphQxHoq5ilQkTJ7Lb0bWmdsy0jBs84oG/3t//ePyyFVJQ0nq2sSDh+tClHlJ3lyUD1d1uk1CGiTkYQuDFmu/YlVDnnNRVKde5rm+swR5GiNyDPOyT+Jfj0SQ2E73ORdv0cATOWihuEt3U2Fgz4f4Lh7RIwDU1XToTQRBtWsyjQ1iLkNOqZJYtCFyIL+AD9lvekFOaX1P0GPIdVUhNP3F4loAo7zSow6yBYTIH1lvcBEWwEH88hUURAt7jwNoKTCMUaykJCqkD3WJ9am+dMZcBBguVkcyl09J6rl2CTWiOQq9gVq3AMKOLBBE+TPbNm8yexn++QrMiflGpHkDDp3Us/qgJJBqvopKbR523Y4ocv1gq0zO4TePGWuyr1f+HxZL2j++6o2AJWNHp/I9SeqxQEF0CrkwYnlsDdu7scu4m8QcIwcpAqHghn5mB/u2K4KB0QIoG1UiVST+7WyhzO0NoPkczIEcvtHH5QdG8WMpnP2CdIG7f8hEugm1mjrJoet4e1XH6eiUiSnN14lEhr5di9pOOiJCzyfWuFQwMFk89Hq9cFuOEhq6IEB9fYVIFWdurpfwHElo1LdKH+3GRAMFPWkUeSzqbjbSt6X3bqGtjIP1iZnoNjw9RMWsYbyR6ny5lDgAXqqfWoSP7l7a/nsrUvLkHPCufbFnIw9B/aryfug5kzc5uFeBHUHlV14S1RiXxObEw8fTOFODUb6yYOaRMy5tTfHDFO5d8EC4/p69fAQEBrG2VDnpYROyPmnwjHEyoZgQ0EGjq2yMQwjGiKn//abb5BSD1hWTsvOidwxSIdbqJNEgbdUqjxPQa4Zi3RGycawhqbe1eegYtujSZjffvAxT2H+ha99oawUReiv/fqvlw9F67ZGfMpDZWQunTshx+pUWafm77Fi7pmhoGSrelRonvvFb/6SISuPPfJw2aJMMAp9l3DvS4Fh6L5RDFSFMFCz1FRHH8mihZqCzGRz06gK9oERywoMQ/psWKKCk2XtULhtvvhWJpWsvoU/NkE6PJkRaTrFTfkKQ5eyEzM0UmYyom/JEAoS410zi5wjHUeOScUI3OmLL76qBvixEbTULFw/Ga9X1860RCUjDUZUeWLmhRWxny/ZoDZm0t9NBeAn700Ue6kePzez5b1eRzK9ZWYwAri2e+hpv5JZJswuVEb7bkGLCDayGc57qToKzXvKTHrgdkP5ROajvbfdZ5Pl63qMyxy7xj20jFxHQBn7H/mIHY1j3qq6VIc1YHmXdA+LXMGA9vJdVSG//OUvKyN4qNx842fKI2IW2cr8nFYVS3tVsKSvfOUr5Xd+53dsSDaIAOKN118vO0QjOlmQgUmCSrDHo3LjaEkyer50SW+MF8RwhYLxyC8hp9HMN7wGqTZYjjMFeax9MdkXxL1GH0fNAqKPMDLKbPKd2crU9h48Wo7IkJ+huoLCpvopfUAVzdUNURyOk9NP/wZUpIPp8dLakGA4oIrjK88/pwnGasJUj1XMVYnAJ2FyKeeG4bCurkwhhxfKTcLHw0aF4TozeLhK8FTjJDsK+EcLftkjp2Uc5wWf2xFwVLXb7y/vwVTIHR8Y2NlvfxjH5B8aEHzS5xn817Q/A13vz3qtf8AR+y1/OoOLK61HZ5YvJCUczHw2+Vr8HXbPOokEgA14QC0SttcOOMLBLUqmvSnWwc3KZDKcjH6J6AGMADQDdmg9CXrdG6jj4kTvkMNyhp40OUGnLTdJixvEHaMYcFmz/qPVE7Do2uvFTCNYlYLQ3Qra7//b72vv0HyasJA6OZx7qckV5I1PZB+JkzHVdtMzwS1TCY+qddhtHKtu9Q5MFwX7JtneCWMnlTUffaQeji0xiA6nTwNpJ3QPFb5c2d4DezUwU03Oqs5v2bZDVQ7R+M6Zp+PFfJCrFi0sS6+/try/+r3y8ssvO5Di2VDNGAkjFdUNVzaiYdyQRgIRvTdS7/H6GFUXXeGovVDh1wa6InH4PK3IWEfAQcDofk0GDso+/vn/8++9byGxuGB90f4xnEjXREAFxBs5MEW794bdwJp0CSthuahZeQcSmBZkR39g5Js/b0H58KOPXWVCB5E4bcsvlYCQRffL+NyRoAu4Dw4u7FKqbAnSuUuzvKAOb0GW64EiUIFNMypTPFt/xvIXcsbUcohwgKUxj4wqBwtmeLSDnuhFJOAIKKHuTv7S0dMXSx/BjDP9oXtZo4mqNM2haVyOLixVAb0O29kOLNo2qrkHI6APaKHnfbWSO8zziIThUVXR+qSTsS0nBAEjOB+jgGSFgla+u11BRZ+ez2IFHFMnjSubNm5UQD5Kwc9EVTl6S59sK9fGIzmsz01UMPyl229X4/Z7ZZf6d/CP+PE9Iyj1ugMNgMxEH1Doh/qnyhmvdamqcq324GFVnD6QL9dND4deY4RAt6rRV2lmxmLBqrrkr1Dh2L3h47JNLKOXlBQ+rWeI3B2Qj3tSvcaurNREBidLm2+khyF/OqH8hxuWzNcE8/nlldVrVXWqAYem0M/Uc5jtPj9VwV3lbD6DAYwBclxds07dOFCCx2tAhYNfmgq/nemxOu33XjqDjn4bJZd8nWN1BhzpBLU3SFw8ePR4EN5dvvrmcVqf55gqrQGHuCS4z96Na8udn7lGTTxMf1Y2UfzFr776apkvRTRdWUSyFhcUJBzWAL8X1bdx1+c+qwzBLEOlKJ3+7d//RMHJQbEBRFZziTYzzjaK4ayyk+f0mV5Nnb6I8dZxTjCMyFhsKF2ZShlUfGRGcRCuWbhAk1Hl6ChTTpQzWnjVxHAakwoVnASBSBoHJAf9gX3PdeySEsz5CllFwFlgaBiCfEAR7HcfeLzIHSn33HVbmSlM9jhNWJ4+b4Ypen/wgx9pIYepunPAChYDAWac5uIbb7pJsziultKeU/78z74lZpDtVkMbN24qy5bdpE1E1qerVb3IKZ3tgU84PtAz+iGFIEuV0A9h5SCLYiVqIx69KHaYpPCaz94OajxmHyflLjNo2Zx4ufMR8pJBbcpX4otTTlp/42e6V6ZdyuSYXSNHlYceflQyU/tpqrw1j5PX0v8aariI8UexVpnFEY6Km3N8VihmuKjnzeu14eAzQGTSkcdIV8XLdQe/etynHeV02nKtCAQwBj6GZrioIrfstlsdHPYpYASLm03fWZHJe8nmwKyU8L7PwbnynNVr4skGQUNkzjrVTOe6tIJBJw36Vyz92fA5arYs5qJw/iBEUMOscrv33fegqy5gbacI4vGNr39NSndQ+cmP7y+7RZd5Gkw4a6/vQm34G7/5G6KDvtcsHc8//3xZ/vbb0QyoIOz6a692A7ehejbYkkPt6Rkqme/bukvJhj2B03YAHBh4gg72dCQIokpmnVThTJHBih4kyzNSbkNCWVysWGIVmSwlvXf3/tKn4OEsZXRdC9kRz6+RkwMNLvM3jJkXHTNUpJcExUKt0xi+WkmRj95bKYiW9hPOpPdTrSg6wK3wlHoNQbOM43GqTFXPGHNbTl/QVG4lKWAeueDMqbKRUGGKmWqM7n+cekxGEnCQEKjP5LK9U1/4pIAj9+2VvusMd5Xzzs9cKbD4pIBjoApHHvcfEth8msDiZ91b5/0MGHBkBFI/THY5aXG5hiYtrmWODK3Wy9Ak0Va+pYBj60bh9WUvTut54rdnIoJDmnzEFbiQC/QcztZuYdIZ6DZMySd/T/8xE4rgm/0G/TQ0sWDcoXJfuOSqskgZVJqzdylwf+Inf6+klYIFgtiWDovm47T1rsblptYVeFCfKnu8b+Y03QNMV04uVT2DjI8WpGquGsA3bN+tLO648ugjjwgpEDT1JAmpVCyYNr7cdt2i8r6ghedUzZigIH7/wV45uD1mN4SpioTLz33ly7JriwSh3FYef+Jx7wPWhKCeKc3cK38IZoAEJ6U7VQ/uG+YqZlLwmRwIms/VMGf2Duuq4yYUhvui8Rp4Mxn+C3L4vvPH/180jbPXs8IRAmRjwHdoVD+jLHvu5fpWBHANfZmEKS1admfM6eE4576TCYKW7VU1BcITFCowNB8rlLjtCz/IBbosp70H9FKyonONGT1SFeVZmhF00D0c+DK2uTUs4XqTZCWUdsAAnUDFrlknMvhPA0xVXT4knQtLVULw0IVBAR/yeE6fHaJkyEXpwWNizTtBI7oz/RFwoGcdcCxY6DlBBBwJEWvu1U5nNnVL+9lEItcjBXTwHuk7Q8L1b9Aq2BUg5PTb8TzoF3pHFMs7tm4zgchOydFIZl+ol8jkQbp1+p3o84OaeJKIPvADj6q3jv7c6ZpDsm/zFjXQ1wRy9YXxJVlr73Ger+7TlOh6HpAMmB6XmVraM/nshuuzkyerAVzruOtQn76ATZRfJZ+RxMGsufPKrYJNTxLMi+n2+7ZvKfvUp0tS7Zggx4x/oMpxksAPUSD4os+oRjdRCdNzsa8tuZY8LV2oJv3588ur7wu2qeGwlNGAtsGKNWfefCWrx0efX/XRBky0VJ89A47L9GKHDkyfb9DHH39cY5T+XwnHf+BgYyAjkgbRQk9g0GFwmo5nm8kgAg5/lr8rzr4zYMFAMpJ9hHjqt3/4XvnM3JllkmZYnDihiY/a/Lt37CpD5eQvFKzgvDYSHNlM5n7sscfLdTd8Ro3j15eTCjaoGDz33MtltXo/aCiDdWeBojp+EEoEgdkbx8kYy4mHGx9n57yEZ4QElV4NDzqyc6Ir0oOeq6rBAjVuM/hnuDKWNPsOpcFMghZrwtyK6CGIUhlMTe11bUE3JClkVXEAifwddGj9T6rKQsfXmWFd5b/8+JEyTiXwoTrPQlUvmC0ydpyaBcVR/s5bbwuyMdPzOKCvxbWHcYd1IBsBdAXFwrVs37m7fPzxOnObU+L7p7/9my5BHxTzAhUal+Hd9IYMVCw8z1TX3XrOuq90Nl2lqAIWECs1sbtvIpzztnMTEJB83jFUsCXXrWpEyleuU/ZfcDwUYgZpnKMJNxooaM6gY7wyFu+qWXj1ex8ay+trSKXvzdMOgJpTxPMactP5eTU+n7+mvOfnEtaT19Sfb91S73PifOQk4ayImLGs7gUrkYplCqOvYZCStQWiP71DcCpojzE+ORPFgZUrZCFzzSAtIR6pqNOJaFYng9sofjJgGShbkevSvO+812ZSomVAawoO+cYYzps3z9NN316+ovzND36o/oOF5YigFYvUL/SHf/h/lJ/++EfltdfeVPXjWDmivRsMYEPLZz93T/lDwamgkgYD/vTTT5c333jD83YYWnnXHcuUCIihTaRWyZWBW50q+MQHb68y45xhbqSs6jN3M6+UdDPgcCXD8huOQ2sN/GxC3klIMj9hloZ7Srko0yReegUPF1V+HyQnBIgHe2mUYBwzVN0AUjWWoWMKOKiWUoMnK3hKhu11BU4HNV16BA6b7o1qYiupo2eRFaLIWNZsuRzVMzKeNyipMErsVCLM1HRxfV8VDqA46J7uUT1isBvrgGOMstoEILZKGJ96/50JoYYAtDDZA+n8lJHLjE0j4BgoIOh8LWWo+Xrz2ujhyPXvDBqan0tb0nk9+e+BbNJA3/k0QUz7WNEg21yLTp3xswIOOwk6QAQcF8vyhx7WQLk1poDGv0QKHcqjpsg6U+HSsyMRlXsNe7Nz+w5X+ofKOYcm85zkHoc7qvEBg8G2eBaS/gCfWHqb+gCnzyw7ldl94dEHXV3zhOJqv9kTCKp1RK0IO/FUbVg40jGcFued32FYTIc7Aiz1mAjGtfDWW8ouVQEnj59SfqpZIyRZ0FvYXjLRXVqEaxbMiWZ5wXTO6tgQt1ChA8ocC3DJzc97du5wtv6YGnlRj+g8JomPUFCFLePfppWHHtWUwNHLQbBBhYPf+ZyDFePwazLBOjl0H+vW1JV8jsSI54zoPr/3J98qu1Slid68/rNi4v5133IazTAIcybOaBXGrC5YLXqNIiOfz9NBBFVvfQf7TXP9rp071b8ZUKpMzjX3Rcqt4VHVThqO7N4O9XDIRwLlsFOJkeOSLdYg54NEIlAogEqGwrXE2ICwU9F+EUkYvger0SE1Wx8XKxpJUfwKAg73nCHLJG0EzaMn8JLWq/fMBSVDdD9O5rTXd5Iy63OELpkuyNg4BTERwDf0bV2vpo5Iveh7J0FUKx085ww4MmmEbJHYhWWTxBK+IoHFctHLviidC735Du2bPskRvXiWFYJzyQlEHtbV8vcOMBxQ1zJz+uQyDBmXr4RX2m4Gp+Idvbv8ZCXc/oe+6EBW5+JSqdKxhdynpDeZAwV8/5iqQBeQA+kAmOL4A236dUoKXC3GLEIAgo1jh/a5uXy7AiZsBfdIMJ4+fgZzEYxW+B3zpYBza29eO0+9IapuvqwKx1H5uRIWQe0mq2l8SZktVqwe7bdPFXBYYON+O3Xm5UGiP1XcNN5P0BsPOIxS+2C5GdoVkBAOXm++lsdrnrTTUMRpsqm2brTqZIVDGmVnFmyYyj4jLqmctPaDMmtCV5k/fVK5CHZQz4aM/jqx2dygbC+CB8aS77722uuigpxQbhHLxSk5LOCi3353dXlecJouPSzOPU8Kl3LsQTk6RMJnyU4ygEtBxyn9floUuKiRoWRGpDhQ8DSKGzMqBdMth36pOI3lDbg5j0zHJWVXcfZzPYAAkX2AdQNHi8/gOOXEy8BHRnWACBnHKhktmOJ5XAJ1UrjB/aLDffLVFWX0hMnKBswuv/Zrv+UM1RiVqk9LQf/ohz8s74pCdL9gZW4ghn5PfxhwM465BBoa81VBUXD0Hnr4CWWENeRQAxBxrmdIefyy2I6YUQJmMhreyUQkRCiaiNktKQOD5FTZX9EjalHjkhUy7jIGB2X2LZRQlOcyYR+7I5z8cIwb8LoqT1wDzrRp9/Rx4C2cP2hg8yfhGxVKRDYaufWiZrJJ/PAadHOfsNHDhdX3OXXfzvxzFY3scTRGhgGoG+OySp4xtBU/23ZE27ET6+KBidmEZwc3Mh/9nXeeNb0NwYLCEdx0j7GpgUiUtyPoiHLpJcnS8LLs9lvlKAjGoyw/30cmc74F65YBX9MIZYnVED7YZToMrZm1XK2K53K5k4evWoEiA6Y20pzGs3aAo2tLZ9mZ3dpAN0VNavMli48++riSAC+WhaL4Be5BheN3/9k/Lf/yX/7vZc2atfp+8NXTm8Gk2F/8pV8q/1oDKrv1PD9a83757ne/o8+t8f4dq/e/+pUvWolDg83CnTt7skyQoT0pPbFxDQMvmVLexqZyn8hXwhC89jZgGNhoAMx/p17zOkEYQYVCinyRKoeHVIk5osDhBMEIGSYcExlvIB1QcTJQaZycBuirR6vKMEz36qBUcrh985ay/MUXhCEWFEyvnYEOlSwxhr7h3LVE3kZW1Q1mE0jX3K0G+tPKJJ7WnuSVs8xRQI70mVHiW4ducoycFozXUA/G7N9zkffV2FT+1Xuj7tHL3uuQkXzfDkMjmPk0AUcrSK8Z36at4PcjYgm8UsDReV0DXWfzGprB1UA26UrB15UCm3CQqtNY5SbXM/cAjmO/CkcNGO2E2DGL/kSmMg8aekGQKgUcaz9Slb3PkDjTYhOA1puzHtG/kFXbEVcSNNBW1NKeryAbeBoKZfrdZKPM4ONEGf0iOhPBtaY/T9JeWyo9slAsQfu2bC5vPv+0jkWFI/QjJ2RvRPNu3GfMkajVC/QaMqrrit66gGtCa+sah97D5uFwDRea4Lp77i4XlTjrVT8iDHTLVdWjmk42mmZeoMOtGRX6riekw1alSv1oOYlqL/Tf5wWjPiqHj/kchpnpvDApQp3rQX+QQ5BZpj9DetFzGWpD8QgHIgGx8vu6v8Det+FjwTYUmPt0XNNh9PA/WKoU6P/tt7+jBt6Ncd849tXZ9Ayg2AiefQE8OfsUvXYEi37ubfiS/R1sQN3voX9CP9B3AjRrn3oQSCByXRyD4C6tTiZGvOYkS/SZ7KOgoZ3WibH0qUpX7RCs7YjW2zNP9LANEa5Hcl9H/T2g4fHcPXyXzgN9loQdk6736xmcEoQPCNJp2KpaQRdVftlsO+DSSNI5vWculcP67KDKUhV6VwNJJYNk26fPmedGfid5GnaS+7FsGe4VSikDDg8WllzTWA5pQtqXUYIlhayrsiL7iI0koUVD9iZV8iap0vuReiEefuABz3QBcr5jz24/J/egSN5HK0AeC6mH5Oa4rnuf7McM9Rd1iYBhsO51GIklbDoBRfX0kSOog9nQ3u81QQ2kwqQRVHf0GT+3+h1QPl1KRJ9X0/fR4/I/8Zvkq5EqIzylB5bK+NXXLi2jdY8Hdm5RFVwIAcnu2g8/dN8K8LgE5vHAWutXfSwTwADrZK107iUiGlqs4X8OONTzB8R2klhIoeFl6nuPbBTPrqnzOgOIlp5t9HA0iw68P9B3WixVeYA8SRi7kP+mwk4BGEgB9/9ca0196AFPnjjauglbx2ShFWQMMm2EnCk9wGNbNpThZ45qLPtcYaX3O+pEEX6kJtBrhHMbI0VyvtKwrnzvA2d+b7v7Ts/LGKSGzI1btogC96ehcPXf7FkzpaQm1qYh0d3KSec7MFOdVamMeRv8jYEexnA/8IEwVClgQBGAULxGZV1YDRgGhJOAkDM0kBK5M9ESypy94dJzVWBucKqbnXsm+5JONMegqtKlRivu57joe3erR+XM8FHl4cdfVKZI1JpzZ5RFS64Rfv+eMl+blSzKj370d+Wpp54oBw8c8AYlMOqmUVDOKRjQ6bNnGh/P9TwutqudO/eYmpA12Cj87m+ryjFe+MRo7k3nNpx4XmOtzzemEDPsJyltm7LDPTIcMbPnLUekbrA0xpYJO9iRRaYZMuWk5WjphSw/Yhz4aQUxUkwxbTsMQziFEc3zfRrf/W/FMT3isX79jbc9ewSnNh3gfo5NVRwDBc+dQTWbF9y9m8FqEJbXkJsupuxGFqO1Bq3falVP76HsE0+e68k3HHA0ehcIkPUkHNBm7wYNcZnpsuHwYKkI3JrZuWYfS65/KKV4Cvy0DGxHD0c8k4R0DLyPB3IqM8tmeA3BZj1PPlvYYsi2/eAHf6fM3R455WM16O8OZfvJdh4uPxWLWBdOgv5M0ZAj5JaA+JCSB5/7whfL//1//l/KOh0of/If/sRYcGR22pQJ5Utf+pwrjedkJICwnTnVV+Yqi/be6+9WPvxo2EvGsKiARW+Gg+X6jAKzHVfdchzrs7T8uHpysUyWUZqsgGKHqoZ9JCj4DEmF6uCR3JioZvVpYpnpIeBQ8yxlfYIRBooyb2PN2++WD1cst9NioamZ5JRFIDXtZxS/c01ANWZNm1wWzJtVzuhqTogGlam+MOlxmKGqVsK37h6OMYKbiAACqFfgc/v/DBgYtMXjip+3HKUnfNmn2i8MdPx895Pe4zNNWtyBgoRPOG2/tzhP/4C/5cJbxpu270rr03n+KwUc6cDaUbX8N+SoM+AggNT7DjjkoL3x0EN2ZCE3CGrjtr5oOcFog9qrZCiJ/turBNIRJZJIDJ2RM8YfnjfX4OyvYZ2cA4dUfR9KpC1SwuxGzRnYu22L5lm9734na+TqrFAl46dp71v9WK2cUegS9KKDDfo37KmGjkczjxCc51r1my28Zml5f9UHRgn81ff+qiXX2M+TgpVQ1c/KOAyQo5QsoN8CZ/ySMuTYqwP7d6uKGfOd0J/okrnKzI5SMDIcOJV0PPfrPU2VESgZAQY2nGCDQEPfN+YfJyw3mK7G1WX3n0QmPyvkrAfPZ6SuG9res0ry/d1ffrdsXbcuSGEqpCr3Zva4MNPLFRt0s56H/YAazCQdeibIglwm/uW1cwB+yZT03OOOHWIhE+KBQALfwkx5fpb5fBpQMHQZyRNg3zi40lk9Pd1apwg4etXPwP37umpgwXqbpps+nToTJTP2VDCISniWDFGeIEbOfYJmnZQOQpY8rLGxaRLiRQJzuCB8QD0P9KkaUiFVXJwhVbBUAanSLAoSxC3Yat2rhgTpT0LUeQ70CGWyLOwcews9jh8APJYgUzPS9B728ZBo1Zk9M0MQPSib8ZEmyyYwgfypJ550PwxVK5KNpgnWunlwsq6B9QZ+P0sJI4LNS0LZDNY9D09seLUR3Lr7eQn26l5n1AFOPrBdnj09Tvgrx5VIyCQWfg/zm4bKLz14pE8kQEpC0iXFvkcWteL0Hc2YocGI9CqJtXTm1AlubmdK+omKzLGF9Sb0Zq3JiRo61r3IQsGFumjWVPeFvLDqY0PdkLsJCt5nV5YqejiAdGVC+BP1a5vKsD9E0P5F2/fJY/SrcKRiaSvecDSaDmDzM82IpjMoyUUf6GLjQjBUAbvphGDF4JQoKVKOPrF/T+nbvrncdcPVej1mH5wWnOm994NoKmEAACAASURBVFYrIpvryaFgQIdpQTcJJnRYD+4GDWzpFraa7M9ROSn/7cf3KavPJhNTh6LXSRJuhAP8KNS3RPAnToqdSs8I2AWD0shU0iCGALsqIaU3Ur+f0eeuu3qxJoAiwBLA+mgikGACcDjGlM7IpqBkcA6bkBbPcagROjCrKL2mE00VZHg5onLyEeHPt+p+5lxzffnB3/7Y01WZMnnnZz+vpu7FikbHKorvFQ7+vrJ71w7DTDgPkTaKBlw7A39gsfrKV7+mMvLI8sYb75a16zZYaJFFskt2Yu+5y3fSNMz8HjhP9HIKkDaCs+OV1jcfsuUbAxmGfKAI+UpGveV06/s0QWd5lOMQodPwl1Sr6Yix1qwZnyVg5HUUMdcbVK0ojpFilzhSXnn1Da9VBE/hSLaCF32vleFKp4TN3sq4RnNuymn2RMRtR2DelPds9LXCb5TK/ZmqjAJGFYoy95czygRg9dy5Twyj0PMk2ACWd48yhWSGyOo3K4vNKlHeTwaMafz7JxT6PycHCbXC9f9T92ZRd1fnmeeW0KxPn+ZZaAJJgJgEBtsYYwyejQcc2wlxJ9VVlU5Xqnp191VXr7qpi+5eq9fq1VddSVUqFcdxPMVDbMcYGzCYGYQAoRkJNM9C8zyifn7Pu99z9nf4BKlU9UUfLH/TOf///u/hHZ/3eRlpKNso2m+vHV1e69M7MNEabiFoUlFbgfDMjuZG1owxA3k4I9zpz0TeMFJn8vjJY+oyfk+55calZqH57TNPC1u7s9ysYAKKdoowzONlrL+pwrrdivR95cEHFTSYUx577LGyd8/eiJTNnlGWLr1ekc7xipYqUqtzR8x/mM7ea8tf66a5Q/p0IkHpfNnxcGYr9oOLJKtR5WeKBavOihSw4CfXzJ3j6N5JKaZDUgAXORMS4DZoanR2urrFTlHX2n49A9kGHA5HKFVzceLo4fK8KBvf3q26KtjSqrOe5ychfHZe63jimMmxl+xZtnSJs6YXFZCgiRNNBN8hqKK/0/RsrJQHDsc4ORzUrKEEoyvE+79wqpip93MIeFuvId8bkGrlwfvfeWCQiwxHnq+QTYOzHvbqqUEVXqMEu+8Pg9k/EwBoBjhALnAe6nx056QbnEmnvdcpQYflubfDYOOo+w8RAbTDECnt1xUPP1z2as/vUYNX7Br3WGIl2AP6aodZ62goU2ZJ9Hsy9JwV+r+gv2g+icEJjOUqZ0ArdNkGbRhD06fMKNcvuVb0rtsE57ssXQILUuyPqCXrTgZjzwav/h5DEMNf8vcs7FbSj0SJ/Yz1GpY/0KPTh0PwrXs/9bnyxpqNKjhWzxwFCx/+5cNRYEx2XM90CQwZ50/fowOR+1zPOlj3og7ylLD0UwS/gW2S/TxB52rp0qXR3JBmf7V42ExRZBtBJjgzIQdc+jwdMH52vV3VW/mkrtlinqtjwKMQfCDgSGZiuBx5+nB85z/8edkhKJppao3L90Hw+COWelkya4KMVtWDVogxsOlqBkYxcROQSUfECoWpd+1M8RyQvTkgGlTobBNyHZmUkEsdE7PKCZ4hMudAn6UPdc1xgpUuWnStCvH3lLcPvW3URcf2Qh7WPRmQuky2BOsgz8Vd+Ae97iTN/+HDx4LtSusXzF5131hM6p3Kug6VTBqmbDQOx+HjNAmMbJmdA61P/9RJBZaqufMVWddcdeagLkYbHMyi+gxepT2VTjjz7/do7MhYArnoSLJ+U9X3iPWGdGSvWDp59qsFM//B3/6gPCZY7kWRFiDv/Zz6d0Fn54TgYlDmkj2jjuadS2fLjAl95ehedShXY9XAR8SzRsF2yAfr/TzfDsxauHhf8kcC2x0Zobn2ntLYTA0vh+ic1u2MdItpIbCDFSQYKztmkmpTpqveaojQPleJAemY+oq4gWMNenJtzwHjsSMWujsY46LHOcHyxQpYU2bw+IoN5YiCZKNVL9k3dWaZd+0S1fnKsYHJEJbNquMHk6Oxu2OPtK9uyK7+NgRf5y2DOhxpxDjYZqhzN42aE8zX3hRKrzF5pYF2rtEYcWnkpvJnYkCPXqBIfMPKcpcMiXFaLwpmmT/YBDTrquK/wQb9SQmwk0eOlbVr15UP3X1PmSjM3iWKaWUM/IT+E29ulWGDMBLWU2wENA4inbtbxsrRk2fs5XJoDKVyl1YZDJWn2/zbEirwg1OkSZfjj971QWUhcD7U2VjzSRftSO+RMhPLTIWsZIYjU7P8Hi+aQw1MxIVtjipEpCbToTgOZ0RruGHvvtI3Z34ZKfw1jep2iWHqerF93HjLrarLmOciMAzvH/zgB+rY/LwdLxvcGgfNniZIOExRodMYFZh/+K67LHB/88TT2qin1cF5S4dBA2q5j33sbnWanGHnB8Xb6bnBWttrdmsqP2M0FCM1H8ZNOgHJyNU21WqzHWnke8M2uzXp9CLb0a3tifdHBDrnkK84cBG5rw0SbcCHwMt74HxAffvYo7/RmlJU3aV7jHlO6tGoDUExMqYWapUGe1L/5tnICGAI5m7kNCkPU6m0kBQbuVVAZQSsQxRQMxM+G1VAxSmNw0oknHO7eMnCcqsYnM5oX7dnhveEgInC7XTk46x1BUM+TwsTat/r7B1GSnUmTS9cI4C5znFGY1ytkWdhV6NMqQRSAIXyzijUUJ+9l156Sed1vRziqSZr6FeE8gGxyY2SQj8mB+Q3v5YzIZjIm4oiglP9lDqKv7VtZ9mxe5/gAePEjX5t2bN3pxXCIjF9HBU0cr7YRubp3yUJbqCGU9WDZuuq1VLWhzqY8eioMdBRDCVRm1PaHgvsucvmK0wP6ZpZLSAKwzVX10hA71HmjL4Xh9RNl6hUZjdo4NSvwAYpcZr9wRLVp+eO4lrmdYhwuFvK848+rqZSR1EvNgzCHuzOL1hir7UhdfHPxaEaxF2i4j6rv58dpt4LVKxwFiGb0HyDZ+9T9gWHo69vgjMe79io9S7srF/ss3e/BpreA//erv//1w5HZjjynq0MaUfV6+T06p/OmezRkq0csgHGGar7Ox2Ozp5vaqvi3ld2OGKOkZrdDMd7OhwYChVStVXQDxgWbURUu9+rxv213uDQCWhl9pKgDIGrHXI4yJydk7w7TZZX601EHsvVx1gX4RkxoDFUxkgfArWh8dko1SUSfEtLI5ipQp6Es1KN6Wokex30X7/0JP2iuBcwv6xfC9kTjG8jxZB00z33lI9/9gFBqk5IV71oynVBulVr+bAdFfd5wIHqQD0jWuweNnLUGcM+OWFjhFpA91rWSFYRGUe3RbFyZC9cEI5exZnL+iz/PWBEUecW8FQ7cmm06X5unFdfZu6DHMLrSKdxHA4FEWU0fvfP/6JsEzQMx82OREUGhBUWczVRsumUbATmkYwUOil1B9eLiHgEOHK+sjaSDC2eCxAx5CXwoFMygoM1KrJIuS9T/zInZClCz2QolFoQXUfBxjlCdux/+7CCskernMehiCy7DWePAxmjIIazNtXJtNon3g5MTEXjsimg+z2lrBSwH/d96AQkA1JGqwJpbcHc+uRwKLMgO4v3Zkd0jOIJypQsILIuW2Y8NRzVyePe7AMCiRl8NBy36vhcH/Z/6mbbB/oPh4zsFPsmGv+dLItFmvOm2iOwHvMEK9ukdeP+7KfnRDh0WFD0Q/pHli2YM2MvJvmAbbURQ8tsFXjvfnNzGSbbzDUtFRGQ5zq8SSBlSSsb8pr1scOhCcRezQwQa2yJTMBBe+u0gitnFbw6K33vzBNQKO11mNfeEewK53isAkfsSWy9bErMhCfbqR183YuAF89ixkX2H5Om6y69dp77WD3ywppyUPtpjJ4Lh2O+IPr04aAh5n+uw9GxJ5psYWxob8TOeXpXDUe1V3wIMrvRQjJ6hfr7Rb8Gvt8+UefmCM6MOFuv6//cZEeL4+iisJrbxHV8y7ypZZoi9CCsaAa0W6njA6LOvPWOD2gRmEwdQG2eF8XZv0BGCM2E3tEGocDr5RWvlGeefzGK74BdwDhAWrIKITIcFOdRUE5B1mnBr4jQw3YBFnYYnbJpRsQm1j2OHzpY7lakZsLEPjstGPtMNuk4Xhl153uMTYQdz3a+Yi+zyJlDQZoSx8N0mzV1DfYbD/gqCcItB+XBXiVWEUEx6G5+USnlX//qV8pGLFRqVOwFd9xph4M5/qtvfVOp6pWKGkeEKmoMJGQqpGrW7JnlQx/+sLus/+KXj5Y1othbs2aNjbVT8uLHSRgtU4E9DX0oCHM/A56hY0yTuQj4kg2eapBysHs93TSmEQBtBL6z8PWb3r2TFMHAldJQ515m9dJcZXE1EZe2aA6BiXIJiNVVFjKkXftEJbd69VrV+Lxp5oosBmf7p7C2sW1hG5F3/jbAQapY5jT4eNiuox1nxOfYEZ6INDkCW3e6RX6NWDlGVI2dmKOqMPR79kEK/IQg5XhYR9jYYKb6yEfuct8NGhaZiQkDif1f/3G2Y85T6YUjkjZWOhcpBL1P62f5vlMAi/LvOBARjc1Xr8PRXqs18gKmFNZSOCOxf9IgoH4D4YpwnKOi6lvkRN99993ae6J23ri27FEx36s6vxSG7hPGljna9/YRqz2ggkvUZPPGm5eW29VLZp2IIDatf1NRmgU6G3PKRSk3Nbco44dfLiufX65niWZZlhWGAFR8clcaVYeoPivKl7Wthn4os3gFS5BqnyarIFvGz/a99N5QBAn9YxiHIqsy8qDpnKrMxjQV5U6Ww0ETs9EKKoQDqFi2okuvr1heNqx8VTSHlHw32SKUt/6HbIDCOlP9dgD1/BekiK+9enq5bskCUU5eUgMnKX3OmzM0kic6D2OFH+9ThmOcHI5RMhL4HS8HkZrD2BsoahbaY3g/GZ+OdHu+3+8zue/yM63T3u4z9msLqWodgPZ98VzBltS+2r054A/Nvh9srL2/6+zret67f49odGYaWtmRn0mHw+eL8ekj7k/gKCRRVRkj6AAupMZ/y//+F+W4nOcNgrp635HNQDZxhvQeDNXxYso5pSAb65jZcq4PS9X+Awfd6R4ZCKwKAD/XIVPihpdEvrW/QASM1T4F2kgT0RO6XvSQqix2VYTYaQCHjuyvk5h05gygX44tfztHoE3Xd1S6zq/tDf2O4vXbPvmJ8uH7PykjUoQs0jkvi11uprJ/9OMgU7lLTEKW6zyrxkbgq08UpgTJkPnHlUEE8z5ihHpVKeBip0L6d7LgMR+/735/bzY5fda1LcwrrFQVXmWIlDM7TXM5b5wIslhMc+5ZBhwy5t5fCfhcch8OIJ7UhVySvv/eX/ylHQ6MPutL64+aLavyF1lN0bINU/3OUKhqZLEG7pVUn7fxc0LHItvRYzQsVIDl8GE5CTAeQRQCmUw1ZHkE6y07LzaVbXRnoBgKdTIwfSLaARGyUxBWk9HogVPHdIxsL7CvVnVwOBwEH0xeojFN0Hgmq+cPhdRkAZB3DrA2dPim/dW+o0KGQN9Z/f2g5NTlmn31mcFZFKRq/oKFZfbsua7hMDSr2g1uHkyWWmuZ8OI8Q+loGD7OWlf9kmvP3sjrUOcLFI9nfeWVVxSAnVyuF8HQ8uXLy0Z1u6doG5mOQ2cmMO011pM9B/QPfWy2QU3vTJFz7JLDcZX6V9iOjoRNOMreOyEN8+zzvWUWAQFBAHkz5zIdDuaTdcrsvwO9BJAIqOp7snYjhNRh6tGVpi4GcVBrSC0y9B/zBsSQeaDOxwEnYOj62XB9YII41br3NbOnCc3ykfKrF9eUA8o6jR4RGY65cvzINPXJVjKU0gchzsKVXhFK6b4n4bUd+Yg9UtfG79u0aZP+1i36TocjDRnelA5Hft8qhxhMmlfvHlYONgYQ/9LAMbVfPeRcwVEXsNH6Cj3kzjUrypwxV0mxzvSmRyAjdDYpyn+rem3Qw9IbUhO7Ug3ARg4fVa4XP/cQRfIuSyDsE/3r66vWqNHNQaVwT5mHnLGeEuUtWE6yGgjo03QTl0CllT2Re+j6iA5eJW+cWohRUOFS7KRrzhe97mIVuL6jCrYOtMZebjx7wGm66cU8AMb0a3LZNIlvb2eLDTRMToXZIzTOffLKd4udZcKseUqtiYVDkfpnnn5OtRe7nD6+TZAxorrAhNiwpAY3K1oEvCqVA4ZmvxyJPj0LxeX3q2gctoZnn1tefvx3P3cNxxTRjJ5SOnEZHS0lRBj7VMFTOACXUK7VwWDNcDgi00AklXR10ARaMAA0rmZMr/FwJaWf+yAEe1fI5+c7hYhE9fQfP2eK1ewpjgQrja/D2RredmI55LIAH3nk11Ja/eEEVCHO1zZVyyF2lIcnQPhXQR4F3CFYMnPBmqVwy3PTGifuOeHPhRBA2XbOAKZidRK6DkeMK64bRnAYLfE9D3lRhjMRjWsXLRSN8R1WYN36jjAdcy67WY7BHY6c23S0InvRjfbnngzjIvlxQonyiixFwKM4S+nMtAZYOjfeKxm58xgj2GHKRCneX/7y1zImVOOgCOUFOdOf/cxny6c+9Wn/7vjxt8vP1HH55z/9qTOGFIty9gkiuBssNJsL5pepUlSLxNL0xvoN5UUFFq675QZDBy6rc+s4CdJDO7eJDnePKZHP6qwTGCCm1PZ/Sdywu8bWZzSsKmzJMDooAGRd6hqCib527kz3EDlwVFBM5pEi8gq/hD0PWuoZM+eYVpGme9DTAnPyWdLnzxw7UZ5+/Ndip9pptiteQXfKZHWFvCNdFsxoaYDUwnArsPCR22+y4XlMONAzOFQYL9XhoCidJn/9EwQHEFQB4os0xtsMR7t3WsezLvb/bx2O3I/vpSzz2XPPD/r8Metdp6vH4YjASJxxjJZex5xrX8nh8Dliz+lsDydab5NUTuivH1XG61RZqT4TNm71W8sf4HaMByNfe4saHnD8GEUZSGAPvy3M+gGalJlSQAaHcfq6hh6ECg2R4JTR0m2zFMiaNkXQE0VP6TsF5SrvyYBKzmEbNEr50TGIdd2x2tNAbI4pC3lGWZUgn+hmvTGqwNTf8on7yi0fvVvPPEpUuiqSFa0qhA84FHtl6G0THJo+SaekA6OmMWQjASQCLO4FoT0OnBo4NmyMVwEZ1nM88MUvBC1qxfCnPsBZo5Ac2Jb/uSFfV+ba7tB9ouYu4MP01ciMeqdGQH/DeCag6DoHBRu//af/Pmo4JBsuykA1syCjrjqD6wGFol8QYpA5wZjtZIyz4LbWIESWIbLAvGxLOHA2zjS0ZBSwVUAukFUhuNihWQd+bnKVLvTTGXv9B1tlZjhmKJi478BhF1IH+qLSpdYMh2WQHWKsq9AhrcPBdcYpMwXpxzEhSt6WE4TM6zocNZADrJzskp6RNZuugOcayeFzNtRDnwzRvI1XhmOeekJcrX/jBf2mVjbPYerXRIC059OOYZMVYtz8zD+cjYTiMafbBc3dKxgUp4sGs1DhkiEH6so+IYtyUvAkoNzAr/gM9bNmF6tBzBmym4aofmOOIGA7BEcfxnN43VxxU/VE/OyTHLa6v085g8OBLI9GxtVQZ5arbLcutTTBeQRiGUyJFxSMsgWU9ouaMnZkVrWn+RB2GDoqIfB2xJBNjETPYjyI4HXXzJpW7lLg8rGX15V9x07JvtUZnkKGI1iqTIuL89jR+f8fORyxwCFwWiOqNaxS+OTfs0imV3jnhAwU+F2Hw0Zh2EqefJYFdY+IxLg/uOXN8s7bu8vS+TP14KRAZUQoTUzUZ7H6SvQD++EaSi/tFo/yW0pBXyevlU6q5lBWtGabukluFw3aIVFrBiHdZf3+pOE1HCpS0uBez6jHBTCq8xKCKOoRMtKp3DeMSovIeMbpPrcL1jVZqcThcnUd+NZFMP4Q+mG0VirYujFawYZRbFo+jC149vVZBC2bIzZI0KMSpbkkwfGMorVTFi/SqKNTNzzk3/rWt9V74IQbny1esliME1G/goH2g7/9fnnpueeUkhOVYnV6KHICUjVN3TyJSNx8881lmebuL7757fLDH/9dWTB/gZrZiO1DVG/XLphXG6YFbpYUNlG1NBLdSEgORyhV4FRkf4JyMArKw2DyeobbPUBwpBHf7ocQPBERQBFwwNMYDQaOuJaNPIRJjTIjBDKjwfpltiP3IOtAVOiFF14yu8RopXTTMTYDGIddD5Z72AZ+fDgOPA/d8/dW6WYkdYCjYSchHPdwVNKJ6DK6dJwQ3SMNBAzZjBt2urV2ZtKD0l6Bi72vfEiUr3SuBeuZCp93ZFQ1nYJWMLfOUUdINc+WY+41zGxY2OEYmLZv9wNOh/uLdAIWMacp+A3LYt06cxFzSySGNXxE5AWwr7DXliwRCcJdd0von1I9xlQ35dqmM/2w+Pp3KsAApAqHgbqsyZqDeVfPUtPKm8u9n/2ioEozyiN//5Pym8cfLTfceqNhj1fJSJmiRj2r5ISMGkIEVuddRgKZAhfidrJAse6WQU2ELvZeFwqTEWk74Pp9n6Ksc6R0typaeEKpbiNkXSyuMyHs+VUKekzV36cquzFJRePZdA+WLDsc2of7dmwrL/z2CTHuqRYHKIpkQsoQS3vfi/xW16lUu1lDSVElH//wHWbUg0udZn82FnkOGZOjFBk2O5WgmGNpMii51nV8u0qw3RPttvMeurKeGbBDWznezf7FW3r1iOe1ORsDLtT80H6uZalq93v72fe6ZsfRSk+4frC9R+9YB5uXeH+tg+i5VjoceZ08k9YBGPmccuu5GkGv8LjMcsDHHw7lpbLikYfLQTVl3UqPBwXGTMJR2Z6IVBPkoY8ESghYBXKYwFtI4JClx2VA0UDTslHnEDIUY/q19OMFmQAFMEEOKeQarn/TJy+650egDlrHIuVJyq+Id0cAARmAIT5ZAQCo4U8JIeDcOoZ1lQXI9WHSfcvkcNwquDO9YNarcBwjjrEDazmpuoxXXn1NsJYjur9Yq44fkvF32uM/r/N1lc4URiDOBlVIBB0CTaDGeMpwPPj1r9nQBArCXOUA0adE2NmXtlU0ZqLG+XPKORvqyHCyZMgKEBIQ0+j9UMXbAEQb47RQUKwA1Tf/n39XtqnJrnU2xfKGQBGhB2YcxB0gCA6rRjIDLzxPh+GwI1u7OzkNafuXRLud4ehXBmBW2aH9ADwIxwL2OzNfIcewNyrsMlk0CegEtXqNkmv846TXYanaLZ24S/sLOHQay26uirypGbiAPUXgy7qKncV66jugrxRdk3E5rH1GhiN1pncgMp9dT6BEP4/Tz/d94p7yixdWlLdl4MKA5ObAmqMp02n8pxqOhdc4MJKwaNai1et57vNctWc37Yg8S1mrk3053hKUarngu+e0N4Gq09n+ovY9cnKWEB8HFZAeLrl6WhlnHLqhDg6HferO9dprUBMPFZx/pgK3Oze+pe9hGesGmuPk5X9VxkWkorO47BNwMJ3+ZPp+KAFOB3Yjc+4MRw0wdXRtvQTWSWTnyNYThKrB+8Ci+D7ZfJggBVmZsOWjao/6ZByORTOmlPs+9tHyqxXry07ZxiNVZDZ28syyQCRIVws5A6siMsMe1fu9Oo5TvPG9YLg+a23jv8DydQ3FvFcaR63nmX/Lxebn3ASDRZX8Oxs6MQFpwFnM6v90pLXAGChyCg7sKIc2rSo3K9U2SpNB0z8203YVjE4VHvpq4abPK5XHZjglIUTTv+vVaXeKft8nYXJMUAxS0nsEl9qnw6WKBglgFQ/JUCPdBM4UNg0Kgy7ooIFbhbd8KPCpKsgyC4EvCTPAvWK8mjtDhboqGOewe3L1WdJwpKM5CGA1MYpM4WaPM9LnCFU2Bxt9kqK5FuikxfTHxB8yDrbMSFG6vbZpc7k8dU4ZLi8cXCTzOkGp2Z+KuWe7uJeXLFlS/uiP/sh80SgOjL7vfffbivC+4GhQOjEogz4Zd/2q35gxfaqLxsl+/OVf/03ZpLTgRz5ytxiqNqpocJG9aBqZESHi2aknCXMzXo7+2tkg+qOMj5w615/IgPIm8/rGto9zVun/aj0Azh3HsYVb4bjgSOJcpJPbYUDxvoi0dgoS3sPzDcy+BSQqU5H8jTmlwO7551+SMTvJbmxGD8Ig4onCmOs4GPqesbXsRbwr2cVaBZzZhRar3J6VmK96WDUP0RMiIIOtk9Otc4mJs7vjCa/QrDQhtP+XXLekXC9GmbMqQIxzWCPefMoGc9YldJsR5fXq0fMQea/hFdWoyOfyebSfGFYmihyKXIyaeJbqQAWHTedarSOZSrybsQpomXG3KNB6LRxt5vXx3zzp+QYeePPNt5YHv/wVU06+oS7Lzz3/rPsK0KPiiLDsBBCIEoCvniwlPlsRs5tvvqncevsHbOR//3vfFcTkpCJp02VAnSpjpDCGKnP3uvp8jB89Hm0ZS4RyrkqgqwvSkOyB48RS+BnscFTjkajM1eq9gVoFTuWev2Q3tNddLK56LjoeT5sxUxmY2W72ByUtDHOJi7+kiO0KFcbTNRaKbRtoVYFwRl0QWscbvkcWJmIMnVVn82nl5huWlBPiUT8pH9pUuGTPUFzK9NLJvE/3HKcMxxhFSHVQOw51KJLYiymrW4c690lXVebuztOdP8dXz5rGl/qh3RO533sNhLxH58p1MfKz7d/bPhy+X3Xu21EM5nB0Hay69AOHPcAZ6h1Pz1s7+92RpkFercPRBiTC+AqHw84HeoH1HOBwQP0eG23IsMvl1UceKQd27yhbFEjDgDayDynGHBNk0/0JrGF0H6HhJT0Dqk7z0AhQuUj6KjcFPSX40VkZW3xwHNluyXbw3TgaF8hq2DGIAtPcc45q1/3RWTvkji6vfEnArqp8lo9UJsi5R3fTFR4dcV57NANuzMcI1VLd8rGPlQ8qWHbVyLFlxQvLVWN1psxWTcExPcMm6aGTqoE6cVR6SNc5dHCf+kIdNlskmXQyFedphCiHg1pK6ka4PyxCM0RX+lU5HBQdC0nWya7kmmQApAPVqcZsYN6p7YtgkeUcGEJkjQAAIABJREFUa4CMRGjGxHsegU+PVS8Q4N6m1dc2wOF4a+0aOz44BokESZuI61NrQ1+vMDwjW+Ai7HpuUgtFQC2gNy29LlBishtAz3bLSTgkKlocTq7mjEnNqlgfsO6uQ4vb+TzqPxwLCAn6JHcXLbqmbNmxS/T5By2rcKxamncH9WqgI84/AS/9v5F/4XCM1R7C4TimDK0dDmdKgPzFwch1t07WzxPlXHz1oS+X7z32RNl14JjrXTFooYKfqIbJOByz6P8gGwdUSSIbcKi4lsdZg4y92bY8iumoRfY9WEDtgOpZtm3dXJ568kldF7gRTsdROepqMqvg8QXtp7f37SqL1Th1/qKl5YUVq4SAOemz5fqdar/MFbsXlLhXSbdsVt0h7qeZ7H0ybcXW/6+yxgZ7GPjW/RoTWT6QNAMa8KKn+HSVBzWmEfq9Ku4kcUinDgcPb61jj4eLH0fftgM/QegQcH5/Tvvqgi+uzLwC0J+6797y69c2lK3qi4PD0SeHY772BpmmCdKvkb65ssMxmI3P/d/L4fD4cDhapcCi+INNlsPGI15u/dcqlLzxlQbQbggzgNRC8diZIeBUcB/YSiZLxaJ7NrxW7rx+oWBVwqRqQ1+WIQzTFN3Ab1SUHvwyjb8w5F5cvsKQjPkLF8oo1yE4rJTskbfNmrHxLTXlkfI9rkjJCQmzM9psZ93QT70toODT4byoZ4O2Dq97pKKCODF0EB8loUaq8JQyCh8QE8xdd9xuAwwPORRKYGf90vhJlQbkB/qzUS6Ci34awRjA9xjLsCcwNmP4Kn4z6V1HizN/3c495aiiOf0z5tsQ90HSxgcL+oIanL2mKBC9Qx566CFFeG9SenS/irjGlWeffqKsXrXWThVKJqMbE8QOMnvm9PJB9SmZJmjHC8tfLs+98KIExnRTxTlips1+4aJqBBSlYo9z0CPVD46v4kKJZnP4ZNgATxmuw4PDY2cAzGVVTqxnFpuno9CF5AXsgGcKo51D062fSAMIYcF8pWHM+5mjNGhzb7b70il4X/cdz8/OnbvKpo2bXRwPUxUbDWM2+2sgmMwU5NQ9JyGMaCR1u7899ubgG2hEBMSCWO9FUMTHwoCrUTKuEUa8nrGeJSuVxjCL6FS9fRVYkQLNYk0yeyp+U1T/w6q/QbHBmlG9ko7BxLOTYUvHoPd89kad83zn2WwDBXmOI9qHERwp985Gj8nyGDp884wdJVUN42TeyncmZCmdwXGK2PH9oyqW5nsgA//8n/3zsnjxdZ5bzs7yFS+WH//wR+6ePErGClAqoA+Mh2wd5+Ezn/2MCCDUpVXZj+999zti3JmuqL7OlxTGTNV8rddZObD3gBTFaI8ah8EF253naQR9NfZzTmJLVG8jP6u1HkGkU3JggQyl3XI2Dilid5EKcopJcTa0dwlIYOhPU3fxiYIwELkznEoFunYTBYs6qOLe5x9/rJzX2FHLDsRUXC5QxjD4qnNX9yZr7CJAOZ133HqT5kBwKvGoC3BXLhgCEed1pGgox+qeY5hbRbFHKjgAfKFjzDcOR/u8rVPQft+7T9rPdObJZ6DrorTOTByrd7sv73fd/AydxnuDWb3XSyMvr5k/Z/PS9ve9n22DCSlbWr2Wit3XqA5H6+C09+4dR2Y4DM/DQMdNtS6PM5N1AvIzIgKvTuOvqU5vr1gZt8nhhv6d+KRlKjIRA0xrPEEOJWQgsFLhwCMXCJp5n9uApmfFmMCC226uMrrSj+dz2kl1AANnvvaiqOPiWlE7B/1q0HTbYa9hKHckRz9pU0+R7qCY+8AhNen0s3Yzo/6cMoI3ffSj5YP3f0Jw5fHSVyrUlfGMkU3N3mll+Q4p0jxn+pzy8vNPl/17dziwOGzkRGUR1dh3FDTvow0nekfBK7qmYxhyHq4XxPiee+81fImz065nGr+tfZJ/T/3BevCc2evBGXxL4WjmRiQbaxpjnn/DdMZxI7/zZ39e1gv2NkrPDRMUcp7MApPvegrNDRlcslChGzR30J46mxBQu4TqpsOBbM39SRaUuaNHAk0O6ax+7Ogx67GUve368Yw0tzNMJQ3NGmDC4Ziq+YEW9423tpidE/pgoGqds8EzuwYm5X0NyKG/Ur5rzSk+JwsN6+eRxuFw3FEXy2Z4OChgNybKifjK7325/OiJp8qOfUcCNkX4TXKTzAGN/+g0jqxyU8tGPmNvkSUCCkvGqTcwkrKlPXeJuknngyDVM089pd4vm5StENmC1vq8HNXrFs4pQ85J/p47JbKcWeXScJEYbNsv2LpYrKRzuVdk2M6XpWJPnDNzWjmya3t54/XVChJJl1j3d2s28/lDJgb8FubB/HmiMgcntBeipiJlYoR1W/GYDnI6GA6HdTwRZIfD4I3dEU1uQz5VR1ObN6B9UScEFO6cEwqCVElnfuULXyg/f+n18ua+gwrqq5ZLKIH5ynDQaZzgtovGm3VoZX6vjGvle2bFryTv7XC0i4jD0XaYzg+2Rl4rbFtB3qauB3uPDbXEKDNlLhDH4QijfNj5U2XH6y+X6wWXmKgCJ1K0TBDUa/tUb7BEGDPmPRvb7RbuE8jM7bfd7tTwXmH1RiuiP37ShLLxzTd1zZFa4NOCVB2VML4QmQxtNmgsYX6B5vWsHAQyHqOUWaBD6wh5OeFwSLDJMbluwQKln+5SsY2YA5paAaA86YCxgUx1WQUy1LNANyj+pnkgr2hgF5kDG7VEu3Qfsh68Jgj+sE3j3KBC8SnzF+naoZC4BxEVsK6rV63SQRf7lhyR+doYf/CHf6gisLnliArZ/+//6/+Ugf2W2EJiLKwF0ZX5MoxuE6vRAjH37BWd6FPPPl/Wv7HRtRwuvGLzag74MkEGTBr5FKW5WNWRbo2FTUsE11SFaqwjIw5sLPC1dDh4Du7b1vzkoc+9QdoeBRZOWzyjszxaVww15pif+dpu2lY5Jz1u7r00/nk/NTIo4GW3LpMhetLN49av2yiigX2aG/CvKsKqONGIQIQz7Xocn9bqbPtIxyszGla2df+m8dYaVr3fp7PhdUQJeT1RNtWAaHCzrZC1gNJ/w0VXRzr/+hsWyxhf5Gxa23cj567rwA0sIm/PYysw2gBD7rHWoMvPmXayRk7ac94KmE40Kx3OahynkxNZAc56lwaU/XlQEbblyj6Q9v7gBz9YHnjgi2KrUuMunbtDhw+pE/EPy6sq8DutNQTTjWM4SpGx4TJc+gQvmwpu+wsPiFVjlrqVL7czvnD+fBk7wmBrjSZpXz79myfMkjIc1ibrfxlrUNbWyE1rVHZS9RWjz6Dbv9vQw6/Qv8mqm5igs7V1x+5ySgEMqHDpE4AzQ7R5tP42RTCqydNmln5FJ4E00bF2mJqteT8JIve6UvwbV74mPndiUYp6OY0fKXoHVpvgjvcRgk9fL4rNC0V39wdvd+T18Dk1WqPhn/7xd87i6OwuLsUxmrOqubCFEwtXgwhdRrN2b1xpn3hPNs5ya8DlZ1KPDPa3wa7b7qMrjYHfk+HodTgGu9dgTkd7D67hQAMGWfN6P4djwPvfw+HI+/eeJUMTHVQLSFWwMVWIlTPKAGdrdH2YCluV4di95S0Hk1yvYws+1g59+Y50GFHmGYLs0bw1mRAJyLEHUh5crd5Lh5UdpH6Rrs82PkAXtM9QYYQ5N4Y68z7NE2cz5XAa54zbAGCyBOgNzpKMaIrP5+osbt0hnL50H72pcq7tAOnc3vJR0V7L6aCL+Jo168oG1V0ljATI5FA95y712zp1ZGe5bdm1IpG4rbz0yraydfeRMkR6GSgUZDLvYBco4wCcGaa6Rcr+Lrz2GrE59fvwtPsv6yxb2ZyGZPahiHq0rpwnG08hMdeiSJy+Wu5CrXGTXTC1tOb6b//TX5XVK152MTDByEvSbcwJZzhlKEYm1Kxx/yCPSdnoJqseb63bwNFz9s67tlOzCCXrtXrObVu3OuBpkoC6TvZe64vPuXDZe8uXiKAF15d8oQHwjTKcd6qeYdObbwW0FUhyA6eK4FAEvDyPnHmcOBxIR9XU+E8BoJnKKh1XhuNt2S8UsrtutOpOG7jsc7JSmo/Jshke/L0vlb9TDer23QdNxhN9vHA4xrsPxwxR1E5Q0ThQqzxHOBlHDh1xvUjuy1zbwYJovU5l2Ft9ykyNcif7xx7/jZg5tzsjjj64rMCNiuHKRAWndil49M7wMapfmBqtDjS2cxV5sUA24HVCF4yW07t17Wo5HKt0jgS3Z67sfCeUqsl2MG+45oLbW+SSYVJgDSp4ows6q9aFQ3VFUpzh9ELS4aiqVW8zMLOuD/YKQcGQaRn4RN5ncJN5pocM2hx49nzZx1/54gPl4ZfXlvWCBI+RHsHhmKsMxwI5f9RwvJfDkbpgMJn9D3Y4km2HyUtDuo3stBmPvGEriHuVTCqnuu+rIRc0b/lygTiLoXvSZmT7quVl4lAxy6juAJaZUTSuE53em5vfUqRATCsSgAimiSp0xotfs3q1DMvbHOmgAO28mHxuuP6Gsm7NWh0Ald9JEO4WrSxOxknBnSgKJ8vhLI4O6jlhQ0/JEcBwBvM8nLoEWRQUiSOY+yXkvv7Fz8vAlvMjXCnOQzb08ybSoTlX0348rwvYwenJsLUx72g+Ck4wMY0xU3xEFjjkJ6DU1X1ItR3TZ1bKsx539WIJN3j6o7aDw3FaUQhob3n96//lX4uZ5joJ7NUqSJ0hY+0johd9pvyHf/endmpIQ08WGw4pz2uuuUZsPkpRynGCuefm25aJgvBXZZXmh0LDSPFrDbRhmWui6amgMawvaI6pbYkibB0CorjKGNEpeaSK2JMyLmo4otMs82BBDge8BI4xq6Rb9R+ORjJKsbeIUjnKX6MwrXLrCtGBGYdUpgMMEAeYaZoEBCqiQvfd93EXgUEjyF7Yo0j3au2XDcLc4kwRyQn2EqLSkcbt4Oc5A1oX8LCMN1Og7QELnRAQAxvUdia6BeddLRBCn/d1GKD03sjIDBAxA86v6wSU1p2l3hLLblvqa59WFNPHpwr2ZPTwB1Fy1ZDO9HNrXIWD1y2c70b3ul3JucyAxkuO3nSHFYoQIdpmM0I4tlHDztpY6UQhm2s5XK8Cr3xfeUoRJ20o4cn7y21imfrSF76kczDaRA5Aqn7+9z8r69VJleZGNMQbJkUE3/9IRZ4gSkAwPvSNh8r+fbvVqfw3bgo4QzCj08qQzpGhvXfztvLGhk1yUtQAynDAiDrCfOMiXj9MPFzXUO0K+cEdDq2xDP5r58/VWTsjMorD5ZTqwS67GFX7SWcKWTKmFiRSKN4vJ2qcxkvWYaicAub3xLEj5alf/6qcOLCvjCAKqOjoRfckqpjc6rzlWUwjknHCJDR/zsxy0/WLFPUTc49M1Quax4tuaKootcaAczPG9RuR5aAejfS4dZjuUZPYA/bbYD/0GvltAGCwCNaVolq9136/6/S+nxqO1inIeUmd0zvOXsO/vV7rNOXv8yzHBNXarrrxc/t3dV2YCh1916zVYDqwk+HARLCBEjUcQR8dNVAYZsTMvSPlcJDh2LNta9m5Z7edw2ykR/8OyxqtIZ2GF6rubpui3s6gS06fk4EWdW7RHI0sCO8jMDeEugM+r/F2ggG1f0JCWGzY1GwG35shzXpM9O+SmcHsFrU94aBXuYeekt17jc4FTdaO4DxQ2xUhnDhfesMt6rNz+733lfMKpl3UuXnxxZfKjjr+S5LRQ3UG9mzbWKb0Dy0fkMzbJfrrVesVROyfITQCMiR6QlCgTfaf3jvLbr9Nxu9sGf0jXMsIJKnNagzYk40R14URBZwsMsux2hhnrBVy1PAlyU50FbUqI2EtEsSViPEPVQv5uoIdZF2G6HfMlYNTNtRjd/UL1khTQ59t/Uyhf+7lkLXMZTf7aDpuxqP3J2MXMOxr1HNri+wgCsdTX0UEPYKBgd23f1AZ0MKx5r6m+dW8TVK2Zdltt4pafIeg1JuNUGCfJAOkO3XXwBBKpqvXgnAAmwu7iKLxqWKXOnToaDku/cqY7aDYdozz42fTV0zhKZqfr/6Tr5UfP/GMsnb7LKNcx6HPUSjecTiUgYnofewZ5pKaW6hsXaNSzfRk32rP/8CzF2PAYQbF4QaRNB5URu1JBaFwdLHBmJYjQsScEHqGAOqkyWIDpUO6CIHQrcDurxVz02IFuvtlpF+WDbj59dfKGyIouko1HDT686ueA+/zRqfwh64uVO2Us12nfd3uqwuFinwS9kLXHWllV37flT3dfdZ5Hz6hjdNKUGM8HDBq7Q+cU53vOePHli99/rPlUUGq1u9WjasCm2NETb9AdiWdxoFUAdsaGJZpDIH60OEUDRzh+9X9OcOBAZ4Tk85GXiadjjaidCXFMlCRxOYfUus1fMjYSHUzeVPZClMRqSIIBzatK5eF27xm1lQVjB2W5y0jWJti//79NtbdfKV2J8aQfVGwoFmi8+Mw0bmRw3mtjBBa159UBqNPSneLWC+guT0p+BQwDTIcOBwYztRMnIWwXBucyDqc+QhWWC/G6OsQve8Ln/youolLiMqLT3YeBJDrP4D4YCxUqA+HIwuZiaRj+GKQ88Q0M+Jgt90ybVwjyOTMnJcxtWbnvnJGxsGI8dNkNSM1QqgjjH7y458Yd8jz//F//9+VT37y0xJy4HOVhlbX9Ud+8ZPyyosr7Om+sWWHnCBhZjVH/TrMQ+TRTlJk4+sPfV11ANeUH/3wJ8ZeJgSHMfBe5jqi/N3oKsKCFHUa4ggRihiH6XBi1FCYzees5PQPSElmH6I4m/91o0cuOEeoOaLUFVLR1TQia+2h6hRR1wPY+3fmx5R5Ne1vp68W4S9YML/Mn7/Aa3AY1hZ1F+V7MLDU9axfv0l7ZVt1ElWENxJMMMZ3NNNKg9xfc+9WwzqVqZ3wBi6V+7+FTaUjkkIUKWfnKyEzGW2vUdDM1pDdm6bO2XcKCodjmVGydOByrRzVREjVcXSyMfWc5bP0GkO9Rl/8zBmNfxGVybqQEGKhBGiq2FUKrbGXxhwR2FRcqfxdEyWef5TlCVHxffe7PxBr2qfs+D6oJn433nCj55Jz+vqq18p3vvPtskdQipE6i9QsYGDw3nGKrsEwcs/995bbP3CHCv72u+klXPWj9fczx4+a9u959Zo5d7pGa4m4VdppMi1j1IkcZ7KGjeu+w8gIozyFKPLJO5LjqGuAUR8h+bBUtWVblE2l7waqA4fD7FTa38iSyUpZT1fEjkZ/Y/snq45oonskuMO35nHnG+vL8qefMutJ7jPWr61fyv3CfsikC589KwzxPR+63c7oCZ3zM8ri0oQzygIVKVdN1GiaCwrCxfmn8zLBFQgq85WQmF6Dnb/3yvbBIokDVcy7P9P79/z5vRyS/Fv7nhxfNv5rr2ujpkZ3e8fYOhzt9QbL+KXbeWUHKuRUr1PTHUsXeJDjbc+az0GNFue4QOA524ERDSQVOWaQvO6lTuOrH3+87BFRAjUcPttVcbIfTRfPV+3HWZILBOBw0t3XqWY4UmYR7V40f6E7K+85/LYLt7MmMHWL91cNRljH+1mjoR9nJdj7IqCQmYF8Dr7yHDS6PK9o8UTVMo6VcUfDQoWx7SgZYiqzkwyBHY6P3a8zoyJznYtTyrw8Jlgh/aAco9X7hwpJsEMBB+o1YLzqUw3e5OmzNGHkgNScVxTZrNlM1UfNnDOr3HHnBy03GAsygKCWJSzWJOfXe7/7yu+7+y1r+rpOJCcl5ZaDNpoDgp2aZDlwwHOh7R9Sfv6d75XX1E/EzEDSs7adagY8KWop0CdQ5KCVrpt2g9cfnUnGpNptgf6osFzmGx2he0+UoQqd7TY5oWQVgFS5LlDPF4DXgM1UUeXgG04LejHOSThRZMVuFIvndgU2d6r5nan5q6N1XsFUak1tJLMfqiC0/gL1AiV+8Pu5+HyqdNPhwydkq6n/ijDx6E2YrcJWCIpcglPo/wla+9/5wwfLz599UX1iDshW0H0IkGCjaM/MlTydoeLtCXIObPDHKPzse/fslx4HXh56LhZzIKlR7t/uGQ5TGXkM3H60gz3KFEqnHpUd9fAvHhaj56YOqxxnkLOT+8hrpUN6DTSxKrIHFodzxh7fumZl2bd5Szmsvk6jFaAmwOyaZM1RnAvGyILWwERjkBMoA52D05l1GTFHfCR0rZ+9fjYdrLCVuhfq+DnVwTQEe8Au5yqBpLD97j2F0JEs0rPNVPPCrz74QHn8tTfKqm37ZEsqgDF+cll43Q3qYbVAUF3VveJwNPZYc4Ti0cwmG7JowJh7/ZL2g3xMUB2NqVuA0jocaWSksGkv7LUfZEC9hsx7ORygqaX7y/G9O8vhrRvLPLVsP6bu1xfqgnA43xQ0Cg+TegU2EJFMeLsZ51xtUgxuDvxsfX9Swne9IthjVQsBNSBUf/TXcGZDERpqOch6EG3hd5KUFlLAVrI4mcY+QxTF/IiyAR+5c5k2h2o/5MCYpaIxqJlnU/VSDAQbgFYBmroU+owvoDvFzBLZ/TS7jkfDP6WIFbF9VbUme04JlzpthlgMMMrpVCxohDY5DtRvHn+y8/kHvvB5R+9h9sAJ+9mPvl/OnNhTvvqlTyiCv7n87NHnJUze9gYDDzlGQmSqCrO+9JUvlZtFGfrNv/wWgYpOoRyKC/gYRYQ2GB1ZCWeK3FNSsVlwcRgQCJo3oqeTlGnCAcNZI1PR6QTuaE4WxMfeigZ3EkxAR4h81LnjngHjqpkQH9rYtW3GIJVc7rukoExno/e9ZHu4BwIf3Cr1KwgSDjwOznlF2IBZvbnpTTkfG+SUHJHzpN4rRORrpoZnwqHMtLwNApRiPcitoZMOeUQ0uw5AGvx57lJs2EFAKHpeQtFb2VSjfpQcSmhwafKXjSI7z258ZUgbR2IU8cuzybVyvN2MTeDDU2jn9+kgdMbGGrs7bGB52zXoKBIrsyrIqpPCF5bMvzceKJ7SRk3Fk/OcZAHY0y8vf0UZjmfVR+ZD5QvCklKfMlXRJTDLZAz/9offL8vVxPKizigZjlNnwkEmOzFB5xUl8ukHPussx6sr1JX8t791TQdid6LmbYjW7KXnX1amUsaBBS5fwjjiHII1hyDBqrquqeFWLsYLL8N7EMWr/5K3XxhLYdX7xcjTX96Sw3EKWCW1E3q2aDiGPBmjYnH13pg9p4zVmPr7xRKlMRt3rQvTP+CVZ58Su806O/opbzG2ULDeC6mwOAux6D4zzM1IKfdPfVxsXgqenFKUDTgVDgemACxbo5W2H6k9Dx1un3D1UHyjaC6rUVW+/nMcjvdyEnI/WqlVhzT3YX5uUCO/UZ69OmWw+1HDMdj7Uia0mfYcU+tM5e0SOtPr3Aymx3qfow24dSYyRtVR9Vd2OLqZQssXr2uXzY3fYU67eks1HKuUsdulaPYO9Z7xuUOe4FLSbLXuCWoJZswQ/EOBLTK5DrQ4iNHNCFsHaU9ft2hReXPrFhV0i92uQjF8NgmwVGMkKcCBKhERJiuIXCGL5h4glgk1ENOsH9fA+T0jMhWOFLTxm6WfKYW1jtTv0CfQNy9R/6oPfPx+/U7nRMyB9NjAYfqpqK/Xygmn99QwmBD1IfruXDVSumm0arI0BrKfF06L8h1qehlFCxYsMMPQdMFtQDegT4lo5/nJvdFpjOZjFOepdR5DhlfjsAaDKAznfSlHYaaC8ZE6MhfrmgTgcvnpt79T1hLt1ufOqHdQssz5s5U4JuFu6SCznqxVOhyuWahGmguF00Dkl8r6AJ8m0Eh/hD3qU3Ki0tkGbbDmF4fI8jcuQn6r04zXGQ70AbUdCrRoXa8VNHeHmDuBVwMFO4t+gx3JTkWV27oU0NHOOXFWFOMS3UB2TX2T1Krg2NHTaiJ4VL5gBOrYqEbK6LNRDxQ1P+N1/6//s6+XR0TH/+aWXYaWAqki4032lxqOGWo4N9EOR/RDyfOHgzVJDVO7VLJcv5sJbuVCN3jQ1aXU/YxT8IX9wVoQuNsptq/lyq69LUecWmBDnSnWr3tktog+5i+Y75ogZ7mw77TeF5XV3rbm9TJWz/b6ipXhxMn5AiVxQrUspk6nhoa5q1GiNMirIA/boOrN8J66941MkUVKff6a/WB86IUQbp03pN7FTqueWLzHr3A44iMsCEoN+OM5NcMdVf5QAegnV20qL6zbrNooUQlPUD+URYImysmCpYpAvDMi9dXK+P9ih8P2TlUa6Vz0KpF84N6I0ZUjQ3HNYF/JtFELK9FD4lkeP1h2rny53DhvhppniVdaG/8qcfIfE4sA90yWoDTuOKwImIXapBRfX5RhSQQYLnF3L1Xk/bjSVofFEY3xf0YYa+jOcD5ognSJdK4ODpEBsM4cuhE6MEQabPxpA86ZpoLUe+8S/aY8UkVaTKWpsWSROII3jWs+w32CfSIEfhaJR7QZQ0+c4RIafB7MrXqfSGjOL9PlYOxRRPaV7eoTMONqNycEa4uRzwGhFoEMz9MqsJunoiqeHaaiP/mTf+FaheOiEtykaNA2dWKfP3Ok4CRn1DlSTsakWeU//oe/cKH9PNHp3XLTDepMfqMyEiPLj3/0Ux08qGwRiurIClVvxdsmBCdrMNhwiF4bx/pnvK029wjBqUbI+ANbGtznKvwDdlU3JwcQpYVxz2dw2FIBJDwpm/V0hf/ASGlEz8JgTbYKM2JhBFZDLT+bEQ7GnxH+NK75WzzPEDN6XSO8aL+aNtIZ9+QJkQ/IcCNtu3XrTne9fpueLZo3hIxZTBDYPRkPH2IbcYNAqOrRt5Olzwe9bxdyxPX4G4IpnQ5Pm3GYgec9d+50ma8eDzfdfKMaNc7WfhetczVGGVcqfu/DCllrgwLtOmZWLeemDSK0tTZ53jFBEHgJFvO1qjEc2OBIuw98hajvGFxVYPYW7/GxEXLul7+0QjDAFapzmC7yg98vn/nMZ9QPYJrXGSaWh3/x8/KKoArHFY0y3aT+4zwQZZpECLVTAAAgAElEQVSg+o3Fwpp++Wtf9dw+LWjWWkGvnGWTrLll7gwpg9Vl1z7YXMJAcg8WnXvGPVoZCJr1YSQgOIO4IOrWHG2uhpX3a8WD2/BAiUhYL5FiPKUC170KaJxDEVNkCWubzhRngSjWNEE8JqjWii7j/f2q4RDUw3Oj/x1VgOTpX6nhoagyub5pSFn7Ogbv6aqw0hlJRYpyXKhmf7fffIPZgESHIChV9N7ANYLhBXaq0TgcUhpjlQkaSgMwFE3lbvc650HtWUV+7DXG27e8n/PRKqdBLv2uX73Xvdo3H9Y5bR2I9m+DOQu9v2sNzN7naQMZ7fvasbUOTfueuM+7HY7e8TmXVp1YZzUs26oBrO+RE2Q4vE+BVD3667JDVJ471HPJ8CXW0DIigj4BVxFUBYp26RTXAernpCbvQE/Y2zo/4yWvr3ax8FuGyfpi1W5BM6e8sEyS4din/cqetMOBUw1sx5jwKITlWZDF2aB1InpSzsxpwf3mSl5BO39QlKk8pPWCBnuNgif9alJ7532fLOf1rH0jlR2X4cqZRp//+Kc/cRO2ywoQYndzr1OSgwQBQAfQG2OUnnXBgvnWnVOcPRQVr8ZJbVu/0AE+NxyfClfLYFYrr/zY1Snj76E7ugY705y5wPw8nwHSSX0oXw231S9/+aMflVUvLXdt4EXBbTBaOzUwGJ669kg9X1LiR7YIqtvaRJF1tBMUB5K/dYJOBLb0LECBgDvjZB04cKDWcETTYBt+iRYIoR1F7qwpv9e1IaJwAb+uR2BxoWDWh1V4vnefArXOcAQzqbPujMtOl35Om42Nqhd2E9fgH53pF14zT7ryqPboPgU1gCTLtpIB4+f3fmfjsmXFKqio8kN//FB5+LfPq7Z2hyn+DcDSGMcrKDNHzzZb/yZKXmYmOs/ZIQUCWeuObGEHyn7rDZZ5/qqnEg5kKCGCQNg72F8Eu6j7oZ4DWC+BR4LE1sca7NuaX/qc3SsCgiOSz9hPuZ6mqtXZ2LF+demXjbbihZedbXSNIjIYW892VJfmnvt3RK0dyfZV9VKEw/yHoCTOwxk7Il4VDVL3S8cW71yuu4e6d+gCooKgKO53WVmeqaoxfuhrD5bnNmwvL6zfLBtQbKETRCiAwyH7aKKaJJKBost5O6/tyPI+HYcqf9HzmQGPzJOsW7chZFn1hgcTrgNu2kQ3ctE7Rky8Efeu48lRXMXv8mDZpyPFp3cME6RgyyvPlaViUaIr8AWlJfk4ApnFxmCFoz9pNLkPPP1E5THiwUb2C482f+G1wnuvU3H4EWcwjsJIdYashoq2JfxwOE6eVsRb13YHVtVHwHwzWoKVaw1TxoONiUCfIC/185+8VwbfdCsFirBD8Op61YAmowEej5+B6LjbdjUi0/DL6DJCBggWhbJOe0tAAq8g2nZGsLHntOBDJyuz4cLWiLCy8VAkZA5QAn/z7b9xfcZUZRTu/8T95atf/arTcuvWrVdaeU5Zcs3C8sKzT5S35HxMmDRVXSTvLf/6f/03ZbUK864T88CHP3iHNtJcdSWfVf78z/+j14JnBv4xQmlBp2SrEYmcCHrkcJy8yTQR3h8INPoI6HejheOkloOsgLu76r3MER4/DkZmgxzN4VDWw2KHwPCUyGpkKpG/x+FGWIXHnr8zBlN/a51gi8V6moPesAvJyuiPBYLGBUyH6DAv3jdWY58/f56cuPmeAyBXsJYxbuBmW7ZsVSPJVaYOZE2GsTYWLFGDwotocowxIhaB242ics8da6i5gjigq9i6hnqk6iMC5DPhiAiGr4qeVTu0aPHCsvQGNbFEbms+UFoev9dB9S+keLU3ncliPjVO5j8dc3rDeE/ihNWsB89OFiEmLgztzMjwGxxnDPFkQAnq3SA8cNfSntdgzxWqK26R6848RCFhGPVHDh8rv3niSQn/s+V3RWd5/30ft0ExSYply9bN5Vvf/KuyXZk9MOtkOchOjACjrcgMxs3nlOW7QdCAt5Sd+tmPfyZ5YrdYjf6GloVTJpQnH3tWRo0KOY1gqkWTUijD2fNSuigeOjtHEaT+V6VmRH2rEcDEh+3v/8OYG6fP3rRgbtkpAosDMoKh4LzMc+lGGEZ0Fh+vrOM0NfubrKLx8YrM9eGU0wPD+/Vy2aSiw5VPPS04FfIo4Cu+AfsIB4R9XJ1ZswfZYVbghayhMq+fuPsDqmsTnOqiHNMh9N6guzjU4TRUHB10uIKh9Ek+jXT0Lc5SQK5CKQ/mcAzmTPQ6BK0h3/v+/Fub9evdL/+Qe+RnUqfw83s5HF4e1sqnxw84iEP8rq3b+UWvI9Oxxauea2XO4FfpYt0Hc4rci8ZGehbzkqWoTkPda0RGh8shdIBF8IbXfv3rsnXjG2W7IrEYhWERx8liFV3LoZ/dAFOwuQNvC6YiAwH5FfMQhgrZC94rq986dJT+nZf+SXhm6qp2rsnEUa9AvSLyAJmS5zzlheGRkrnoIBiHYLWhjwbFtpMgVNAZ2Ko6ATM3apxXz52jbLjo4OX4fPRzD1jvjRAUkJqnzExAjfuLn/9MxcybVCC90PodR5rIPJAiCochlTD8hSAmtXXIWh5PcjADWJ0oveaMMZralEBCDRqxU/y8FXJlEo/qoNSjDprZsxj1NUFxT2CRLAcOB7+AuvcxNc9d8cwz7vwN8YMzlJYplaVKXwkQxRxGYbiDPFXmW0ZWKE3s3YCg8fI54le6JnVu9Nvap+AjuspQKCBA7H1nBLqmLHIo1ylhUYb8yAYZI8cFtAh1F3uBveEQOiAWci9tv+jpEd2v49qS3KHo5IhQfN4n6M1coU2OCSWwPxziavOhe6MQPhwKHoIMxzf+1X9bfimHY8P6LWb5GuBwqG4Ah2O8CDZwDtrXETmuBDaTXMB/q/J6MHkS61ybp+rmkaXCAWP9QKJETeZIZaSD8jao+mmGuUfOxuo1a8rdd9/txojnJW+tl/U/16jqvtvXvl7GaM1eETuqWzlUPeHzqe9T3oa929GGnTPZCb6nnmkeNgMYadjUBIX3TjpyjQtjGZAvdGT76s5B7Go3DkchArEfPbx846tfKc9u2FpeXL9VFNtCD8jhuHrhIjukOBxDtQ6GctbzMuDi7Zjr1us4e1VWpe3QbM3YE4rq6r2Bz0zhmtfrVR5dD7KLKWsFcgp8vGBeNhIT04jBxqP7ISRwtOjb1q4sM7S/Zsr7pFB0uKKfNFnBkEqYSDocbBwOL3z8p1SzgaHPe28UPeQbazdo8x8WbHSECuT2u1v4GYxM1WFQt+HaDTke1COguIfJ4EdpI6QQAm6Ww2JoTB//8AdclDlDGEU4qo/I8cki72Q3YmwcLAwxe84yKNigbfQ+DWTqPxCqNv5Iuelw9imdDHvDi4o4HSpyKsaJFcDWUfCnh3EfEXIMPWBVz0mwARtZKOfi/o/fJ6aad8q//bf/RvCN2eUvv/kdHcrJMppPCIK20VGfv/iPf1GeeeZ5Y94nCbM3a9Z0N1pinEQAiDRHVkfRNbCIleKXDRLRLIRMCGees1qQtZBdPOgqoholetxxfWoQKCeP9CjsHtQD4UxkzwUO6yUiEtU76BomIRTeBTnCILKDmk0GgzEjDlwt5q5zxNxgjCUcK6P4zB8KAkmT+5MdmRF9vrKGzC9ZD7JlFCCChT6ofXWOjJjodHepaHOrer+sXbPBCnCEIjUJ/7osr9kRScvhOHWeM31tmazazGBG/JmKDvQov/fBJntzWZzr09RN/np3gTcETGNlDzF37GueCSEJnC05yvPaHTiYojEQD2QjJX/G+FrmS6OUNOlEQnECq8OUZz8ENe8lCBCKM6mKUwhlZikMkpY+tyuRWogaQh52qoUKEOzROX1WjSr/hz/5k3LzTUtVxLjJW+z5558v65SxoA4ESmqyHDDFEA0lsjZTheELFIU5oGK/11573XSGV4kfHXrZRXNmqGv3nrLq9Q06Z2qMVgNGybwC1fUI2GakeNJ44Cxk1NYKA8lclUeunR0+pdMXqmZsat+osk3RwSOqDbOjLZgYzfxMPoDDoTT8FNHhTlH2ctLkaSraVlDDVLww1JwtL8nR2qtnJZOU9NFd1qBwQtMAjLNBdjEIMEbqzH/+kx9TdkOdcd9R5FfN/oh5Y9RhPEDrTYYXONUYZTmo3+ict/dxOFqHIVdvMIV+pb/913Y42gjmlWo4ch9mMKPVT4NFQHszc+3zpZHGNVMX8n0a262z1X5vayYjlI0F0N7LnDKNI4vh4lopGyjsH/2T5WxKUnX9XakMx1vr1yl6vNOGUe6HfM4IfuA8DyvXiBlqt/b8ebHmnBKsCRkZ+zmw92mV+Kwa/hRNXWE7QrbAFOl6gPri77g1EK24XxWkKqZjDvlhp7zuSw4K349RMI3gHw4HTv081Rvs1ZhOHDta+qZOLMvuvM2MW0PHTSv3f+6LCv5ILlVjD71j2SJ9+qwccZycz33uc4EsqEEk6icI/BFsBD4G01PS0OecMPwMbsV6xNjQZTApdmCx9TljfzA9UTSea80SkllIx9WGrt4ITMlN/1zgHXWnv/jBD8vL6gEG7In5QQZ2mvpZf3Lv6JFiQ1PXRl91i8ojUBW3C0x8Z89BIuGHEixYTHPXiIVrl4r/ycBHo0cCR1pngq91/TwXGNfsqzrusLmQ9xftuMB2uF+20r59Wg89t8fmPd/UINhnCqeMrIflYQ2QYdtRC8IaH1Pmfa/6XQ0FeUAgTvomirtrsAnppP0tSVx+94//oDz24stl/Rp16Qb6hpOjsU9Qlm6WssZXS6YTrEmWqtzz2XcLhzmDiq1jn+e2/VuvHMgzzVqCXtgvZ4u15JWfw7ED3se/fs0TDFnsRey8pOQnqzXi4pnSp/l/XbpnCHYPJ66ee+cZ7LwGJNnr3LG4MzhZkQzVHkoiia4s6l7P66trmHxH6526PByZztGO/VP3tb/3WsYv0p4jwyEQvxgVL6pp7ZDyz7/+VTWX3lyeX7tFjqj0q2o45gp6SXsJAn80RbxSDUdct+vk1lvXvVvvWzNk8a7mfK1evbb6CQMLx9/rou0NWoejI5zxqKsDwxP7dmxafxXNq3Di+zduKH3aoLMnjBbX/m5Fncdp858T1/SOiA5XoxLjoE/UZlzPdQa6Ns1/+HmRJmi/oo2b1Gr+HRmA57VpaLID5hN2JbIbFJCfodmf6W+1QWRcg7OmeBVjG2EPDe5lFWPeuvS6cust17mvRZ+ElFmOJOScbdC9MSpIHRNRsdGoZ4tiMG0KXSOjBOGQREMhoklEODk4k0X7NkZFZ6fPXCzrZMxuUU3JSMGfzptJAihNGMHG2Fchwn3h8X5chYQUaRNdwDkacu54+eIXPlIWKAq+c8cxZXrmlYlipsLhYEzfVlZksxwamv4RYZsjY4wsCwcMalHGRjbCKUdw4ETDKswnIr3AdRQx5xl16OgFwphIRfLcfcKx46hYjlLX0SjbEORdzG/ulxQidnB5kyO8se9a+A3vp74lnc48TrzP80NUh/+qkAxoUgjsoCVUBocoXM268Dk3VrQgbaLKuk/SzOI4TjGz13wJVNHXyUk9dvyYe7TslXG88Y23BN1Z5/UM5yyK5L3n6+Fjf/t5OmOLkWdDtwFzUp85HVOwnOeEA542TZEGwRJuVCNLnsuZjXp4mRcEeBaKG56BwcLviCzVa1oASslAm8o1stA8DYbLcjaSrx4V1yl0dHQtlHWwiQ3Vs4s5rZID8PlWcaewj/WOVY5sUxRiBkwpokA+P1q3v/7W34j5Y0l58Cu/I0NpV/nYPR8V3fX1UgLbBanYWH74ox+WTaJtpjBxlPYXReNDxRoyVg7HXBn8OB1vbdtZNqqGYorqcmarQBzq7KGCGC5WM8BfPfZbrZugfDxLdTpjP8h5l4HGWSfDwd+jNwL7NwSU9UMjrBM+hkN7TsbZnTdeV04LjrDrqDKomgvkEZAGHA5qOMYoczZJ/PTjBQ+DnWqC/rlGDBicxkJ92jO/fLicPEREmpqNiCqaJrqy6zCIjG5mxEvLYPKLebPEyiN45DEcYtVkXBQW3vuPZ9Baj1TGkQaD0exP51P3TWVIEMZP6f0aRkGruHtl+mDyv1Xk7+WMDGbs5/Xaz7X3z+BWa8zne9/L4cjrpoHfGue9Y/yHOBw59vxs6rHeuepkhD2PMXvtZ9usbkLz0jhOhyPknNaQaDwGmB0O0eL+8pdlkxwOjHT2rR0TDD7Df2zieP1GKaN303WL5byr2/1ZMZbJWGrEcDWo40yHuI3AImeUPgrIjL379zgT670uI3qaaqmOS8Zh4NN0z84L8Wjuy3sauZ4GPfsfqlqi6AQo5ijrjmG+Y4ca9V49o1x/6w2q65BhM+Xqcs8n5EzAeFWfIefkgnTfy4In0eTuzjvvNDMj+ga9mQE+xsvZTXnG/L0rUOpgQcBdoyBb8GRkT8125D5PWyVkVmPoE+22NIhrE+hJuUbgI+tvRki+/vCb3yrrXn016hLt4MlJ0xjDGIzoPp/HXnCDQWpA6iv2ezg7WXfT2Z/4B8gEriObZbJqEAg07pats1NN+5A7EeAhmFcb7GZdX62hc8aHexBQVZBziMYGne11111XditgAokK+ovsf2Zl2uyQnx9d5poMvBjNKTaJ7jtO9tP8+QsFhVPPNBwX0CF6C5TdYSQH1Aj9zvjUJrE8pAzHE6JBX73yDWWrFYBlfvSe8cpYz5gj9MV8QapkH1HcnYGePHOnJXtxhDmTqYPaeUydNFh2tZVF7HuyhpCRUI+T+8hn3WcDWv0zzgYiIdlv+R47nnJCrjp3soyXLlq7ep2y7xTKh1Pr8+/AQug71/wyZ1V32xkxJDEcjrTXw2EJx6B7tjrbpOqnYPvsOKR1f4aMqjWK3nPhrHT7Y3UdDpjVRktfXJTeGasg/z/72lfKCxt3ludWb5J9KrgiDoeol8lwTBLl/D/W4Yha1O7rv9jhGFTR4FRUSRcCoMve40iO92sUkdHV8MSuLeXkrq3lTmGRz54Una1SvnQdPSWBCR6Va2SkFqMYmtlMvXpp9fd+GbwYlytWvKJFJ1U2xAL3tITZOV2PCM0pfU924zzwK+BaEoKjZTATNeIQ0iQHbu8hEghzJveL236ZDgBG/Xhvnkt0HzdkJQpuMTY5oGx6M9JUhiaiQAiaNB55Vu6RXnLSvRLJweg/pHG98NaWMm7mfDlHsVGBWhn9qLnDQRmjmpRpykhw3zc3bixPPPmEo+zT1QRo0YL55a11L5V/+S9+p8ycN1tFtk+U+z79+4oULLRzhpP2/e9/t/zZn/6pDsVZ13DMlLFCx+bxKvYmVUiGYyJ8yxyOyuCTgiedqWhMF4fJkXRhSFJhkUaliBenA+O1y7oQhmY6EnwuliwiPFlMFc5NCM10JDLb4QwPeGUbwHGQEKCkrluDN4VJOqgc7qz3CDxyt0A9o8hcz9AhjwuBGocjIv9Ee2AFmVgWXbu4TFdtECnnU6r/OS34z779QVhwQKntjXJyUZwwc0QBe6RnuWZGTWwgkCmwcgmpEp2ma++PTv0AzyvY3bjRMgSm2JEmggS2mb0TrFcxJ6xRKlJqGDLa6aiKI/GMKTIv2QAsaIoVrTG8LZyJDv97XV/em9ki91XR3CFw2TNmrcioATPUgX/Fc4WD08lhDXhvOp9k5zbKkXjqt0+7APSBz39BwYGTpiW868MfKjfIcX5NBZg//bufSA4ct7OB3MBYF0S4TFdG7QOqaaHAcLWgVE88/UKZt0AsZDK6oM2dIfrsd1TX8NhTz1sBEpjoGJ96Zrp/E6kdCWRERgvKNtG2rLnhEzbqouGeX2TrqEFSdmO8PnPztQvcFOqAaqXe0XzBUAI7FYb9CAUSaPA3UZmyPhn81FD0ibxiJNlDnTXk4LY3NpSV6i5+SY6lW2LJU8izEhHSGHPH4ajGJdkQgh8fVe+NiZoHs1NJebxDoKA6HNRUjRKmncxGv9LjyLnIwMX5DYCGT1PI53qu8vwN5ky8l1Pxn+twDObc5DWudK3W4fBZ53Rl5Ezz1JsdbZ2V+rAd+dI6G4O9rzVA87O5FrmP2mt056sG0up89jpbDt5YwncNgjbDgewwLFKQKsMxhO149VePlM1yvg/p7GVW1jpU1+iMQfNBY9wlCpAAB31bzG/UMnT6JzBXNlyryrcMqcZJjRBAvnBBBhbw5QxeTIJ8QWfhgKLgFIzHtiGbKiuFa9TgjvWGjUr9GsiSjVNluCVjMNhmKhiwY+d20W2OKwuuW6C6gUPl4ojxysqNdpbWlRK6dqfmQT9w1pE5ZF5s7NYty7iR6zgb9wpfn0GUhHt1zgyOGTCgUGCd4J374+h8cl59AuqZ4PMEZbAFGAz39jxUGevgXP0bARMXjVuNyXiTLPnRX/11WfvqiioqAg6JvohIdxib1IiaWr2Sj/hsVx0QMZHaXdyQ01ovWWGWrp1TDeo0Rf7nS9ZtV5Dy0NuHLP9NEMC/anC6fkDn3TqP4AWBqGoMkx3u09zRXRtn8KRsokOHj3i+L8pBNENTDcZFRidOQBSxY4sHnHqoIjRcG9INGhGeFApgv2h6h4mcg8DtBdXc8KwJxQKeS4IE8/33/+SflCdefk2ZgXWua3FuQOOD2CI6jc93u4OuHq3Squ7bwc5snsE8E+motGc/z2Oeb68jMDcFotGv7DX3ddNep0Zmy5bNajXw4YB91yJw9oWpbOVUb1cNxwSNf8O6Da7/yG7e3NOkDl77yHC43453Vsh5fkiCgnTMAvdTJ1zf276peoDzFhmwGlxNe8iL1boavlrd22EzRQA3bBGfYAKQ+Iuihx8/Znj5I2U4XnprV3nq9Y2udRylWsM2w0GdTQeYVtcgz07adu08d75/D4fDn1+1ao2fthX+vYrgvZSFL+J/YWS26WgLarNr4HQQpaFI/EjZu/YVORuLdZi0QembgLHn9C382sG6wT0xtpxulcNBRiIj9BRhjlZaDwPFzC8qMgcCQ4MwHA6Kr3E2TqqO46y8UArlLmDIy8MfpSgkEX28z9GKeCJqxmpzffRDy8pMFYub2UlODqlQDi9wFkcBcDIq7MgFyfo80W82I5s4lV8bGWOxeS9OE0YJ7z2mTMpLNN2ZvlB1G9Ro0OROqW1nNULgAVG6WmlGUt9u9qbnX6LmRhTFLxfDz513fMBe6lWXz6qx4eFyx133Kdq7oDzyyOPCuU4UZd00NbtbK/aPvxN121XlQ6JWffvwgchu6Bk4SDgzzGcqU9YxBW7gN4XRhe+cDau1iExApJddUA3+VgfPCtVjH0hV1x70VmEb+8t82qnoGqwZvUtnk0PGYQ4IUxTkt0q+3fyJ0cUR5cVYkx0kDxzC0gY7h5kNawwvSoJ9G0Yzz5L38jWkbCjWx/hnLVDsCCUU1X59hYd8g3o97FC0nbkidc9nLAxQmCm5uV11uH3WqkChkzf3DVzvO2LjGF/mCxt7/Q3XKSoWfVi81xy1MLNDFSohmOyE2XiNlH9mFJwBqal7R1wqXjlqg6j1IBsSc5Xj9DrW5+c0A9fasXOnecyjhirOZutMtnICHR6CP+Yy1pzrM1bWcWj57ZO/lZA+42tChftLRXIPKIpLGn2askvn5ICcVI+KiXKKaehJgR/P2SdawxkzppTf/73fMevSpje3CAv8hufR861xLZ4jKtwXXhXsYF/UY4EprgkbxjNCYyDA4G7BgsaNglWqRuIyGh1CszoqzA1Uh2TJzp4qS5XyJ9OwW5CwU5JTQ30GAg5C0GK44FQTlNmYSLE4DofqKIA32QhQRveczv2rKnDfIWx+QJtr1LnuE/RR63DEWoeyQfaMUj7/M/d9rJxSsOCM5vSCZNglUY8SaAHrPlpZuTETlJkVHIAMBw4I0rcjuxtIVSqHgesXCqvds/9YhyOvfyUHoL1/6+i0Ecr23lnD8V/L4Ri43t1nbg2WNnKez9FSrLbjTt2X1+0994M5HN4D1SG0/AJSxS9VJ/aaerSsX7da2Yf9FfaLERz1G46i1qzhCAXv5iurx7zsVcPYM9qnmemMtbSUbPZAja9aLxOsfkeOwTTrWfQM5zUyw8MFQVYATZvSdXbog5rNbbPgHRlnx5gbxnv5/UxBVc+BBlBEdbqIHOiRNWLizPKR+z9j+aMD5LGlTuIKK19b6T4zNLmzgWfZFcGuDGxgRKOPuUdGn3PdLHNq4IXhmHVOA3Ogr+rgDGTm57Erwo7rEnuQDci1zGCWv8LQp3diSA4T5IkMx2o1J8Vwp3Dc+oRxkeWoDgdBSeu6aryng4WSiCLjcExyTS1f7dSFoX9JemCK5OECRZ4PqMHvPmXbkTvoIOvEaqwyP+h1Q5uAjeMc1SAQLFXUrNEvhP4ZEOlQDxJoChG+EMmv8LVuQC/2TehdqvgjY0ENx1jp/fGisz2n6xzWviFgaQfRheM0EY5AB2t1QeMZrWt841/8QXnm9XUKEK9SLZH6pdjhUDM8BUmuVhBp1lwcjshw5Fq3tklrg7ZnL2XJYF97ZRlzTSAXlAr1fzB94nTAIkrQmJokgsozlUm3M6Tg7Qw5ztR52j7R8+3dom7l0jnbNm8VEdEJ20k5NqGWXJsc/Uyoa41z0XZuj7BJZI88R+xxjk61n11nUXWCs4v17yl7rBXq+e3I73o97+IKyyNbya0IyvtoYiMIBXRJAY3xY4aVf/VP/pvyypa95ZHnV8p+VQ0HDofO3XwyHIJUDeZwvJc+6Mz/+zkcr7++WkGybk3GYMrg/RbT/lV1NlqHIzaOFkGDUDzOdLMbVywvH7xhkdKE1GOIx1l0YggO6iXOyfM+LoGDgMhXRFFk7OvAYPDRcn7BfEX4RSV75Ig4yBVRIPpMg7dj2gDnSWsqEn9G14P6FkMY4TlczgaGE4YU8CCw3PTbeEeGwJ2qA1ms6OVERWNwDhDAdCMHumXsZo0ouLGfPgPTDd4fRiZGEQ5HsiK5I7Hez1F8kOsAACAASURBVMZlLuyMoFD0+zPicd6otOjBoWPL2Cmz3UEWweqmaDp8MCex8S8oLDBl6gzzP3Pgjx09XL721S8rLXq+rFy1urz2+tpyVjS6ZEL2vL3HHdiJYGzevN2QtA0b1tdodil/9E//UI0Q15jRKtPKk3SwqV3ovLRGYATTqA8jHeFJUVlkq4wJZS2N14RXXQZbrSEgukvaMw0GNmYa/GnEMj9OT+PoN5H9vGdGIKKupsuElLCq1qGzIYvAbhS2BXnj8GYqPOtqgN1YQSL82VJ5qF2oElEBH8w0AJ3xiCg/YyNCP3v2HCtSOoYePnZYtHqHJGAv++u2bdvdjJF+KcM1N1kfY4OxOkLtOQuoQih+MldkN6C5vEVsYihBIF08c2ReuhjrHF8oYccwOtmfVI4IMyIt1EHYSOs4Khll7UKn2Hc2ACwY4/dxboeaIQ2KQIyOEGYRBQxHuiqizvWzKDbnEscU/Hms5c5dO8uqlaIUlPOAQ3/HHXeIwnq9nLUdZcGCBeVBdT792U9+KIfjqLMda+XI7RINJHttouqTbrh+cfnCA58p2yTw++Uor173hhSwomuag/GSF5MFIfr7Xz3qAAQUughtGxd1OGDkh9toCHpezjGUodRysLeDaCAgYGEUuJTS/QPgLr9ZWae9b+8rR5TtuigFSxYloZZETukmPlHKaYLS0Tgc4+i9IUIFzggZlIMqSHxGDd3OKOBiRjIw2hnY0p1rbWJX2TQO6xkFJJbMmV1uu+2mclBy5YIcjQtgbM1Zz0Cju/gY1Wr1Kzs3hq7mzH01NiO6NnCPt3s9937rIPQql3+M8zGYwzHgDHTOYOy51sBgTHlugFS113q3jhmov3yteMCuiPOe7gYWuFcrU7qGYFcGdAVkIyp7dWUELmP8/hr/8ryE4VoND86YDRKetxI21DHBkuNMh3xlOo2vePlFN+yjTtGZZAwRQxXTZIGRqJRZojzvF+Rmhxqbupjaxm04qSFhui+vYR2c64f0HozQGTNnmXLVQQu9h/1MATrGq8+F7kOGg6yo6V7r83YcNF0zCpSZO/SFmswJ+jhJ2bgLcqCuVoPCXarpGDF5ern3gS8LfaAzavs1dAzZR/TkkwpI7FSQA5lDX4jT0uknKEbHWQGRoDGM0XxAdT5BxfLodmC/hqzWCDJBhAwe2eDWeU5kgUlSyHJ0p+Fd+8N7UH+3TsYg1BxmpDvhzszqcM3fj7/17bJSbHpkENDdlsZCV7gXCOukfzBbwd7kbHQNnqWBiSPgPQmhhcaVjoodFLIX1JcpmDpR+gYK8LeV8dqxc9e7YGWds1llVma7U/Zj1FJbA6QU2DB2C5Cq1NER1EjqYzawc2mem06gzwXHklsa1xjZYEDfYMo85qCQgh/QJwMvr+cjqGZ1Xe3p8brU76nx3zOrN5SXXl1jMgt0LlumTyQDc+YtKHMWLFQ9hxrO1T4ceVbzeq1t0SuvemXKADnGXsUH0/MRYGUtn3ziCUG7VnXgZK7FcxAonMnzWsuw4+jPNUoUwKJfVhCXwO/e7VvLSO3ZPTu2u5l0kt4QTLfOqWcB3QKsMJyNyCony5vPT7joncBfsiVG7ar2ggO81YG2MxLZMD7H9yHaIlgaBeLhnHhzxwmN2g+Cj/wOaN1FBYZFuz1h9LDyL+VwrFYpw98/tUIBM8mX/jHKNC0u8+V0TBLhyXDJnPbVCS7k1TvnvZUw3U/k+/2U9b1e0/dyOAbcsf7QMV7yZx4HjxwoQqaC/LjVgNFNcDZGCYe9bsULZZrywLcvWaT+GXtdc9FRujX6THYjMxxEwmHMmCj4FM4JXjj8z1CX7d1zUJtiZDkiD5smgWYYIsOhTWEmKr33jKKy50gLa+FHKXUHS8FI6jbAcmszXaXr367i3GU3LpGgTyxeFD2b6lXXIqqB58shBcueFHdcn4l0dELvTRYkjBxSdAhQnCQgF3wGWNhR3W/94eNl5NQ5blh2TALEGRB5/DQPw9vnM+ckZEb3TXD6k3nct393+cynPu6NcloO0u49e4WP3aVC+82aPzIG6uGhzM0ewT22qCkNThNwoBHCokyUl75ThwMhwtgY11wxNI2Wp5/QCoRDUvvaoHTmAYUPw1Fs5Ii4CI9Zi7d4rk6vBqI6VWB1hL33WRgCKSyywBlDLQuxLBz0P+Y84VfcjNR0a6g3W7ke1MgguJhMxi/vN2ZSv+MZmfMcS0BUqmWgT8MOFGcSiz04uH2vHmOi3c98T10OjgzF3DPVAXyCjLtjR08oSi82K/aYlMt2sbO88spKO37Ac8DbWhg1B9XCAoPDAiMO7HjV5swXA9JNNy81KQJZrvxbGkM5n/wcqWeiZF1oA78PyBXMWsoMmc6Ze8Qe5XqsbRawZmYoBXR3rZQhFLU0azRVwofsRr4yMsicJ/TI4+zKOd8HgY1DzP0PqLCwX2eHDOZGNVzaIRztCRWEm6JWSgBFgJMB9/6eXWLm0Tqc1Xsp3qPXzOEjh8o07eOFghP2CTq1adsWCU6dYcGG3pExfsPcq8tGsZ+s2hDEEz6/NuRiUHZgiT4hzK1IiPaplsvdZkOxhoCMuTGEAPYaK4/L5Wqt92Tda+v+veU08qQWiWMAsdfMTiWHlOxGn6BU491dXJSlEuSORgqSte6ll8vql5fLCdS+ZLLAfTcCFuMwKJNjb2bxKXvynAI1n5SDBp3zMYIzknsXpeQvMna9H0gDHcXHSE72axyjVWQKu5qZZbjW+zgcqdx7I4LN8Dpz1Pu7nLvBft/rcHQd31S2sf9bZ2Mwx+bQ8ch456vNRHQM/Z4BtA5HPl+ONaO4eW/+3utwtPu999kGPBfjr46d39c4HLn3MjrJHmwdjo5RhSNMlNgySn041Axv7aqV5ZCoOTH0wyi1yKgN34Ab0VvhcpkmnTFz5mzBbfY7cst7A34KVWtg6LFO+L2j0OEWddaTIA39Bk4RICOQRN0PWQQCSDWzbHgGZ6EaT2EceTbrdULWx14zPYf6Pw0pswW7Oa9AzyIFC/ZJBpyV8XbvAw+Wc5eoWQmM/Gj12Rgtx5z6uEce+aWDHK4DA4tDrZmcjUtyYDo09Ho2ZMnSpUtlhC/oNNIzHBhdVR3JqDmpDofOObqbvh+jxdSUWymczjAIO+utb5zFwGDTNfLrMNkMrnVBluBwaG5/JIfj9ZdedACFgv2AvXYz99zINSe1vo7xJAyM+12laAm/c2CEABHZCe+f0Jvuf6LfTZDDQYDwoIIx+zWPhsjiUNZMiNe2ZlFs5KbhaceK/kKCjhsepP0iZANyhmAOtS3hlARVb04DUfsgYI71RA5SA0ZxPBksIFXjZU9R53NM+2aYYKNuHVCzGz4GZHalw4CejtfVHpLD8azIV16QwzECYgICUXofWdlZV88rc9X/gUalyVKVAYG41rsD4u2ZbAMHrk9rYITeAxo7jgPB5mdU5P/cc8+KCjYINQimkXUfoSg/Y0bHxz0jGIgTPlo2BigHiuX3qJn0Odmi++UY4yS2Ngpy3TWV+uRIoNa2IyPozotMUDJ+xq/CWUj9XG9spyvqrQJV41521d7MAEYuVthW1XHJMxlWvgNvZnvDUbTDAdGI+rroWf/kG79X3lRPu7/77cvShQqM9Y8uV88XS5UCaxNFVz+81i51zoX1Y1dj9crydj3az1hQeIB2j8Lh4A29gn6Al9hzI//NgiUulhCRjoEmlxI8mxW23oK3t/uN1WXo8b1l2dLF5ZjqNA4JkhJRbxVbakGp4WDhmXwOKQKTjAb3uCBY1Cht8rmqV+B+G2Ron1c6D1pNIiFZIE5jPwx/F4jroJ4GlqLrEX2EmcoNfGCT0ffvwKkvmthP33ePuncejLGQOtMCOZKh+4yVkQMUio7e3Jfo6El59D6E1UD2htP8cF/GnFEkrhHFxRz4Uk5qTMvXbyzbd+9Vj4D9ZQvQD2Cx2ljDBa3iQC+7/aZy110flOcsHnN18KQoFsPlpDqvw7lOI7hZqsU4d+KocO7CvwvSs3XH3rJZ0fXVosgFaz9B6Vfu7fqRaijS+yMKxCkWnFbmyEBLhhw28HnNb3qkOHVEaKJYHaM9jOWIdAVTWBQqRw2E/wb0p0lDs13alHTCojIC4mtVJ4P3ca9gwgrh0grt3Id8luska0gYCwMVHcqG3+d78rOhIN/NwhbXiAikC/9cixLCLQRwGIHhjHBmyTigKKFqFS2llBjYWtL1ODikZ/n92DH9Lqhbp8JPoviHRe1HM0ci/llXESIhBMUQnZeZs6aW229f5qyWu5FW2Fl7NlPw5lmNjETMQW8xdyukY092axr8KR/dKvZS6VXBzrUCYjHEz2ioHYLbArKyXTHXrXLVJV387FC9GDGgdNbGX6feJr+jAvHrFi8p//7P/qz85Gc/szET+yfgb9AU33rrreXuj94th2Sj0u4rnLYn/Y1sOHxof5kqw+p3v/hFpbinlBUrXymbtmy3oT1CsMLF82aVhx9+RhlEweACq+K9wfRktsydDKoChpWO37OXCUI4/uz1Zb0jUmenCUNL11+2ZEk5efSUajeOS9ZIPrgGTLBMIFXUW2n8E0WBOw74mc7rRFFT048Dh4Qzc1J1Kk8Ll39YGGwKK30fDAZH1WINHJ3ukcM+k5rjUYpOfureu8tJOVfnh8uAce1GNPtz9FkGG/Ct0cryjBPUwexUNhK7WY02ixeAjW4Godcx8B+bsbTKpTdbl58dzFHo1SFp4Of1B/uawYn2b0CqmKm25qvdu4Ndt3U48pzkM/PZ9ne9irTjBMUkvGuYNmKcea/GfFpqXNdCKT6TDoX3o36+ksNB5BuwjtdffbhXPfGbsmPzW+4FgAEUDEcYfZFxBfLkM68dMF56ka7b+5Xtj6x6t8eDC4odcIggGtSe6MM05jBihmuPEBjgLDhbLx14DoiNWR3RhZUkFuOcPZV7o47JzxlPa4MiahWAgCmzMWumx0wacqpYEs+J1fAjn/68AoGh95irfjE0viRn/Kfqw8G9MhiFYQ4qJGnIkc1GAIg+H9nM2VommbFQUEeCTdzX9ked9wymQOZC0IegBsELMkZkLZNwZMA61WfjeZzZwHj39ThjahxXkQrYPsM0N3//vb8tr77wvGnuYdUKh6PKwHp+XIOKvqtOX5cIRfsBh6OO1zGIGhjqnj39VZ+dpAzWTPXT2q+M7n5BOo2o6HneXJcceyv/sXtGKRADLS6ds49Kjm1XF3scKGRYZq2jz5J3qmUH+4Q5ZS5BYwCZGoo9JcN7urLxPBeOpPu0VJuw48Trydw7StecqP3wtW88KEakjeU5QapGyx6LjvfKcMhxmSMdOlPQZRr/UROaNkDn/OS6VP3k+anynO8TRZGyI+3QHAvPOVZ775VXX1GT2Cdl0ykY7LWVjXjyWNkn52uEiHT6NM+QfWBHQk9PkTznAl3G19kK4p44fKgcERTrdG3AmAGiWMlwYAkeGLpLcNtOR+raDA5W0hw/VwSYui6vcxWd37iGCNvE+ih0ZkIxw2GKPefrdGMJntsM4LqRs94x4lJkOIDj//HXv152KkPzt48+p/0kh0Psi3PmXVsWLLq2TBbLIkxiLcNlG+TJvZZnp/259/t3+RWvrVzlfE2v0vmHOhxpqHYOieVtNK2JdOTQcmjXtrJl+fPlfhVlD1XRymEVGuGEnFUNB8YbKeMxREMp9FaGIylAXW+A96/xITDOKLoPpOiyFC4FS9DekjlwJ3EcEDkoCNlzuiY0uGd1SNxvAz56Ckc5eMZuKzKuLqYPfOI+82mfUSfjpGEdWyn0WCwzHun+yZiFsMBL5isR2FyE5ADv1BpoMsx0oMNKyvq0ajNekOF17NRxdfueUnbt31rWrJRBunmv1Av1EedVlDqm3H3XB8qiJfO0uceWJ555ufRPu7pcc8OtgksNEwRlWdm85S01O1ZjwhnT1TRxuKA8B8sRCgZVALZuw0an4jw2R/fDmGMuUUSwS/WDl1R6kOwEDkkyHwQ8BgMEto1wPvmebtwIn+jlgDEeDFqBg430nSMxmqeBGY6IMOf6hfNIgx0YUgIyxeeSSQOHpRWQKXCi8ClejjbZABS9qA3+3LNhGBp2hLORSqHZ+eH8hIOcXOmJnUUasI9yLdsD4robpyS9u8OY9oEPgZA1FswxRXT8Q8HgYOBwsFdQ8mQ7Xl+5xjURUV/CnpLj5vQpCn94WbLkWkX5r3cTwoA0aC/rmYL1KWqBcl7y2dNoyp/bpoDRnTxqWWIvw0Zi9vOIAlZnI58nGJlCCfA8REvTqU6Hg/d6j9gICyfOWRVHWQL+lddjbZ9TNGmsoD6TZYx/46GH1OX+L8tzL7wYvUmqgMZRRSjPU9btno/d48jlhvXry+OPPmZNT0YNKOGChfPK7//BQ6ILVeG1iCLYs6zC3OkTyxk5ei+9tEoZhTEDoB08TMIZgV5lp2nu7X3CXua5qwEaOjMiQpZrnGNFBe+86aayU4GCwxLQF8UshTB27Yb+UbsxFvY4cZePE/bVGQ45HZw3s8PI0dytQsRnH32kXFAGlpqwdCwyx8FzuCdHj7RmDKzD9arrWXbL0nJAhcHvqNfGpepsQFuIQTVK/Q1wOMZKYTKWYQriILdCceX27Tof7+VwtA5E62h0LlMN8HcpEo2lVyn9YxyO3vvwMw5Hq2faabqSs3Sl96RRkgGR3ute6T691+vcFye288eaBWgya/VAvKfDEVHRcJQvi7YSWtydb73pvlLRE8l8RXYAfL74D9ICfWS09ucMUaMflj6E6tb+Tj3bpjLV+FpIZtDbBsUm+5yzRyaRl5EFyHqw+AnfsqyokB8i2M52h9zPf21dhPvGcI5k5PTrnMySkbZt9zbpskllwa3Lys133SsCF1APGMCjnQ3+6c9+LscfxyAKlt8QuQR1jZMn9quT+EwFviKQhzOWPbEYL2d46Q1LHf03E1TVX/yNMXE+od/FQEcuT1WGdJyCAwQWBzjKdc4y28kg0uEgI8r6DoMgAj2j5wPeNUJff/7d75dXRO3tYI/0C+9jDnmljoNZErITxpfyuisnuyeeJeMnglKMjecni4VjNl1GMKiEvQrSAqlCPmeALGtDuKf7QWFzOWPCRokgEfJtuLw304qrPuGE5NhewfUC1ltZ6+p6hjMewYp0VqmFgcqYaDxylM7ys9U6gNoHOpbDOGVilCrVua91ibbtJX0/Xufhd//gd8pLG94qv31RNS9aC3en0QOP0xpfPX9BmTFXnb0F9U6HozcI0AYIBtOD6RylHdHVe9rLgrmtWbWmPCt9RJ2lg4pCwYyW3j115IDZ3rCNRgjuO2n6nPKkGi0TuLqEnaFpxKF042ay4/rNWen2s0IhtLInGyYy186kS0ZDMpDQ586ZBKir+7uGQ9cOlEmEGuLVdTbCaYiMSdqjqWttqFnO8P4a/PeSZxAy5ADz5rOhi40wlbp6kAjm+E+//MVyVHviu796VjaqMvGCdNvhEKRqss7TMBWNt8/3fg7HYLqCpxnU4Wi9q/rUgxqAAyY4U//VyGgvfpX+RgENwuycWKhe+c3D5Z6bryuzRMV3TJ21KeB0h24ZQSHgLgliIWiUjHgivNwHg4sCXWBFcvM1KaMEV9mlWgR1itS/U2KKwZA9eU5GgCb/1GmiHzLMXLMhKlwOuAyQ0TocCIvRGHbgrnXvEWLTeODT98sQgooXpgq8fISpUm8u7lbzNX6HYNb4khECAxTjm59HKkVHlIHaBYTgaUFQYKTAQAITTsaDdNwhHe6fitL2musXlemzxpSPff66curonrLykbXlkd+uL69uUYpUmP/bRMe77Labbay+qOJXuqWPUMTyk+Itv2bR4nKL6kz6hF0l2rtFzZFO0ZhG2R0cgTMaLw7HcdXDUFDnTY7Q1WaFBo/NQtaICI8zFxJmCM6ItoAgDZpUR+7rZsArviA2nPSUUUAUe2Ujo4wi8HZTztaNgyHNJmcMOD5ZA8FXPpsRk/x8KsPEk7Ybu+tUSLFKUFCY1xoE4ZB0IRlmdNBzEdFwRKAWG8YB73ZCZ3+xdpG94Lkvdoozc7w+KEQQevZ3NwLbTfPy3sS6oryJItEfggK6o0qDsxckMlSkdkC0xW+6xuawnESyaH2iGOwXnOruuz/iOYvC/S61XcK4XOdUU/N51sK4CEcsozx8T/qYuYraixgnVMjhEFPYGdmaeGWWp5v6jQgKSjOcy+iiGhCtKHCvYg7johNhCYPTkX/tO7IUGwRxuvGmm81Y87tf+3r5P/63/71sFFUz85GYVsaNEvyf/uf/sXxIbFUvv7zCXOg4HGtUe0REcopwvh//+D3lvk/cW/7qP/21AxZjgE6J6WmZaEGfe/xpkSfIWKKoszqz4IcNf6g/O91NVNpKOAShI7Gkvus6hxEaO5nvzyobcY0wz3OEV96yZ185KVkh3lI57BVKJcWPfBknGNM4oqeC2I2X0zFBNScYBVYSWofXXnyhrFft2sXKvpMKswPtq+qGn4NGOBxyOxwyYD51952Glp4QFAWHg/S4ViSaZ1GLJjnRp8zmGPXEweEYKnnnhmCch+ogZIbDirme1ispidQB7/U1P5vjHCxANZjDYZXaOLt5j17F1N774LFTnR97jbZWXw023t575XjT4Wj1VjuGrhxK7TgQ+tU1ILpR6s69mgyH9xJ7zuIkTLKo3wjjED1owwAyVs6cIpBrhDHfo95Lu0VZS/beQtjwOR/nGi0Hly9DUteZpQwHTIwwBpmJrnO2w7DJjLHJPSoRRScDrQtmUWxH5lWHw2cEuBfwWfS1M50BVTLun4yC3oNxxu+yHvH/5e29o+s8rzPflxUECIAgAQIkwQIWsan3SkqyRBVLiiS3OM6azMpkZs3crHtn5Sa+cSaZceafO3cSZ+wkiieOHVmOZEm2GtWs3kiRkkixiL13kAR7LyAB8j6/vd99zocjUMvJrHuPDBM45ztfecsuz3723h5ZEbikVTpmVKv25pF0XMUtLr/19nTZjNvEPlB0UToPI3D27BcNnLOEeR2/X/ThDatXpqlTxivfoFH3r55VooLs2rvLgEIqLJpDYFWZPEGX/IYmoeNGa7ZxcqAB4IY9yF6ErtykBPlG7dMaORwhM0v9kJinEkfejUHyu7o0/tbvSc4Mpbojj4XMrNlPPJkWqj+W2Q+qMuh2i0c6jDqnHyij2ClEYaKRblR/Yie6UegRAlgh2BDoMOwK03+yJYcqWkrDvn2iwKwXZTqAJb4T+rO0D0HZczK6rxvWHk6IdI2ee9QoOWeS4dt3bDfwz8AVW6M+vxzvUa1yBT2neXuUG7R9sMDRsW1jBGTKcRFbgwiHg5d5jWdDF5o9YeYq6d6v/fZX0tIN29Lc7HCQ28co1xHhGDchjZmoHA6zT7xnWQkAzEuev4sR/Uq5YTqdewCY1O+MIxQ6dDD08188/QuLEPAMpo8Zc91Xt5zB0Yq+UR0VNxO61/r1G7MN5a4A56CiW7UcD9FBUrfmGFqVPbDdnytE/mIucTZwOsgXsvyf7IiFsx45Nt6zJP9XcPjKzrAD16xDeqgcVITrDCWlcU7zPmSVOSCRwYgsW+Mc9swaE2OQiCJPLusgyZh//fWH0gl99/FX58hOppjSoNQaEQ4B2uZwZNvBZU7ZJepVL2Q9U5a3PjYOFBQc66VEOAqvohLq+XvZi7IhzgNkfPKCArFBtx8JQwmudYvmp/HDBqfxQiJ3iaMNjxshRm8JFgUdu83w1fnMq9e/0JaogDRUBjYC4pwQzg0yVA6qQ3GVQmPUkT6ppNrjCn2R1AzX8biQQHI3OrWxzaDRREOlggOL0IHDWE1HTFGp7rzlxjRFSeKEZ3EKuCZC6XTO2fC+BO75M9he+iyHr/Qez+BccCVLaTDZeEeULMxGBdk0XjXdy2Wg/93PnxaVam26/sqp6d//hwdSy2XN6WjHjtRXXvKK5bvTs88tUgWtAWnW3TPTZtGjPlm4XOeXQ6PELIxh+KEz77lPCPD4NHbMaNGhRhklDENkrzb7VvUk6BDKsFGCiHFjgVPWFeoUxyBYh8lggm4VaLQZo3pmEvVtpqzKhKNoHq1QVRzNDbY2CW+2YNmkJowccS8aGhidzGVUuUJYOpXFS9/yL1XFoMbxvWjaxPFWWjhvCD4LA9EUdTYYw0kJwz4cKFNyehb+ReiflnMHaoZABeGv02Y9IQd3o9BCFj3Icz8ZbJQ9rpMR2y0lAU3unIQfwiqQv3DYUPaez+KGW9HI6iHwzPJn2p2XbAiPfpiDseJ+4uiRYHdABgF7D0eM5MjFCvFu2bI5XXPNNUoWv9woWUZjkJAAHQ8HIyhiQfUpjkvMSRQt4L4YH0PfczTOUbDML8VwyBVV/Bnc0TBjKP/Yu6Y03KFzw8P7zLhcyegmz2u5Nu7IwD2l8/xalX/doEpsOLCXXHKpl5nWsa+88mo6bKU7XeSAwuNI0tn1u9/9riFJKNVPVI3tnbffUQSvQ2tZVCEhn9PkWOAktivRDZ5vX83diKGDU7322bwPPtbzKpcnO0+laFSeB0/atUCurQOjtkgxWPQDNEoKOu6JczjPHue1K92iktKH1cl5x6EjSbWprOcG+97KK0qB14hfjbMxRP0LGuRsDNHeGywHgDljno4c2p/ef/WVdETFIs4i9HVeMwBzQn+WyoYKd+l6FlVi3SN/KL8pLvyDs24Xgn3Cmv2dE+UAmlY3NEBAHTletYpuWO8NRThwgKxCDk/cA0nyP4zHX5D4xX1cMqIL8rxohJcVYdkg6FX59PJmce/8SxyOynv7IgclFF3sw+J9x/7w9V2O+lQ6TpV7vXIcyg5HNjiyvLL3s8MRw+CpnsU9RtTA1xnyxx2R7HD0P5dWvfdeaheotJucIekaC37YZJblkPHyYQBoMTca971f2qlcMo9WR/S3bDTae4BlknNhvIW5xL4rgx2i2BaAjaBqupMRYBjkDwAAIABJREFU/k5FSWKjaTn11OW37zPcYmQwyPoe5SteNvPWdM0ddwk+HKgI//L0oqooso8AqdwxktF+5qRKYCtip94ASQ3KVqzcrUVek7bv2qYywJnmo3xQa77Hd6GX6f1Rom9RbrvUXwhHCb0vOQi9keRkqje2tJAHpuqM+s/yY3imvB9K60RvAq7Qd8NKc2t80LlIQyJRfSVzYEw8p7K4i0SpwrC0MdN/0L2MDmY2knI4pPcYc4rbUErexoi9izGOYxI5eDo3tDruJ2S5lYbXG0O0v8e3tSlfULpM9GkoYqErS9GrEkCOnNe1A2jRvFkjXrEsBktetYlOTQl+5DPPZca97hPnwynYeVXgW5SMfO9Ibk6q7gnkvknVrpCDOxRx6asS3e6AOkAbkXlOpSJlKhp0Jj30tXvTsq170ryFVKkql8Wtk8wao2drHa+iPXIaA3gMRkM4tUWRYjK8QBcNZyMYHcR2sQOYd+Z/44ZN6edPPOVNdDVPPL8xFywEQ36QmkzKzqHMffRv8UqcALfutLcILIcN0yWb6hxFhcQaKcmPwvphPplHS9TH4aUxLFF0ZLVFB10Xhw6Pfmv2N06TbBez7zle62yEwATyKftoLrDXzmGTaFFSmdBYCVppbrtFf4+sW2N8dCIreoR9I0+lj+bIHI5vfiWd1N+P/2pu6pY+HSwm0Ki2CZbDMUwAILQzy2fECDT55PdUWmZZR1TK4QrRl92p8uz1WbJ4qemfMDYuLMhRVE6ZMOFMQlo2PI2ekG8q7oy270d2bEn7t6xMM4Tcn1X1qf5CZBBD0ZeCzUm1A5t80BL9h5EF9eSIjh+uUGIbnEMljbbv3GWl1DokVOFRkyx+SmVv+6q8HhSNUySLSwNbUyE9dVUOnVolmlwFQzXm0qXTJqW7bp9h3q09i64Lmh9GpSVPW9jUebIYJRiCHrHQAtJmbxCiicA4LQMfR4PpqFPCZhjO3Tq2qmZgWrRmQ/qHXz4rN1V8bp1zxrXT0j1fuzGNv2yEeIA7rbb/krnL08L5m9NJtcd5Z/4iM5wGaZGCUFqkREbKlMuvSpOnTrPSrGz0eqECXiaYXiSqlkU3WG0QqprAvecFjeq4fgdxt0ZnOhcCBsOXyE0oJkLuGIqGfjMW+TML5UmYu9PgzeMwgp1T60ZqOAL2XVvQjp3y46HEPuahs2F4RWJmoBecMxo5FY3pQOSCqhZrLqImCH9QfCvnp7njd1CdY3IuqsVpJmGWRm2jtXF2yFF9+9Vfqe74/jRG1TBGto5JF02dngaqog/2NMYd4WJe0V8i0C8aRQZiWBR85d9zdIAQrX2fJm5CqeFL53XEXmEMSDSn3CPoENQH7p2qVi+99HJ64IEHXCkYRcmVd6BeIfSLeS6xfcMR4e/IbylW9eJ91mTMn+1xHGUZMKBAUNOci24j/Dmnw7/vHccN2YwLmxLzyIrRvaTMmIcByqnY2b5bFIkXjebAvODs3nvPPWnp4iVp/ofzFM4/aceCRCLkWZ933XVX+v3f/31DpNp3tptjsloo504lkF80oS2NVdNKS4K1inTCZShrLaTm6qkT0jLxvzs6RNFUZ3HkB+vXlGh+HitPaM8c4yDDQHLC1zdOgRue0eMEDY9hcU4Gx5DBVcrfmKBo6sm0qWOfmv3RqM3D5AACVZpLcqzqRafy6lSN5nDUKPeLsbLkzC0b0/w33zQ6Fc4xwjYS+V14u/PGrop695SwhGN8VuDIxNbh6WaVwd6rxOkTKhDRRRUXnGQiHJoHnJ5aIis4HCSq5wp/tg8LDkcoCjesyx/YtQtRvKIz0JujXXRKYzn8Ov9eSK8UHfnY55Xni7K4/n7ZICoe1xsYEPcaIEblMWEw9HZvYbSXkNYS4JDR6Ew/dDegfE9mOJB8kJU1nzjazYHh1JcdDtalU2A8h6OfGv+teOe9tGO9qrCpUeQJuoEb+g+i4YY8yKhVCGT+pVPrZdCTR7ZDlaosGg9IYoaS6+qYUwwn8hs9z8SjLfScANxjTaMzOC+gnfdwKBvA/rs/pyGWcV50JA5HBmZ43yg2Rt+UHtW9t8oZ2KFozWUzbk233P+gmhSeSz/7yWOimm71iLtkAgnIAI6njh1SknS1dK648ooOD65t0gDSy0Kyyq7JrVP8QoCSHAeSf8/rb4ALjKZYylZhSs+E4TlEDhk6u0nORosMOKpcAcxZPiLPZXvS7RkrLauBA1W2cxBBlsC0/DtGwBSmU5Se+eljadnCha6nFXmxeSF/kpK1Usx8H8AQcAGHw7Bec/yy85/zbaJsKnve5ANGZzY+mfkhKggxRkyPw7I1tsoOsn4iGK0WffYeGhGxYnxCd/g8SWZRupXcC4GC41QxjHxRdA+5O3zZ9Vn5e4CMgTlE8j0OR4wVDJWGRoFIGjsvmOL0cwOd8hfN4YGCDTNCLuY9s25Jn+3cnxau3qDrUrKb9SW6lewmuoyPlrFLlarQaYwhYKRTkB0UZkxC9xbBgpAD4YTR3JXvQoNijjepouk//uSnVnI5gCArKKz7PSxHuD90e+kqL6TjNqhH6r05oIN6Dg5octN57E1yHA3YKVvhHGd6kX0FkGWV1cgH9qiLOxzkivp2drnkUUIiO6wKa/SbGQYuvxwkqhV4bX3hdEyVADhzjixP2qsgavV6tbbsEvhYeYTSeo6x91WMCAdrkGhVv/NbX0ld0tePzn5LIBZ93xT9yg5Ho9gZFAJgmRblR9HhCDlcdkGydM6KxmSqyQI2LEIjO0JLlnwWuujX0Bs+OGYQYhhlIeOhTUdfrFEey0kTs37B3HTVlNGpTkLnlPh+nTJMQA2YSDiVeJxsHuuwrYGpk6Jm09PptEYh0C7lJ5BMvmbtWoV4Bqb9QhmPQ6USdQpaVZciGhxPY65OLQzepyxutZyNKnnR1l0Y40AOB8KvWXzBb379YXndlNLLVWgQ9rrnwzICQUQsiQrnQv+aAjBEmGpXJMO5A0CVjIFCElmMp1Rtx9B1vR8KmsTQAfr8x7+cneZ9tiINEkLRrcmmydKIlkHpq9+YIcfj7nT4wPbUoDW8ZfGW9Pyri8Vx3Kn+Id1KEmMzO50HdPziyy5NxxTRaVXokaY5XTIUMSw8FO0GEBv3uAx768yqeyW6YR2ONa6R6M0Eu4Ho1LPgBmNYmwLJqG8kLBP5YJ3YRsq0nVDOGGwsaDvWqo05ncaMUH0pIiFeVxwF4YrQ9a6vlaJxHO+FkxHH8i8b15raaTNaVaCcZG5CljnSvVizKFV4qdZn1UKu1n32WZo58yb1tLg0ffcPvi1UKln/kmahKJ8sWZ6Gq8LJHs35paL8nFa5YlPQIDpaqyWFDRIFjMyWDoWaxzAUb4RT7ai8qWLMYrztWPaNxp2k/jYQHZV+3CTaxLJly8zptkoZmi9Dw2SY8kxez7uMvsfvkdvihoQj1oGYlKrt2D53AycQJ+7BfgcBy4Ip7i2bER7JwAnJ88S/8eyROB7P7uOPE+Nc00FVg5W8/ZoqzqxU88LJ1iTx/vvvS7+pBLW/+f4P0n7lHLUrygntgBfdTBmL73znO4bkdHTsNvTxkUceSRQ62K8Ix9VXXp4umz7Z9ibONEYKgn649vgUhcJfe/lNUxR2n5qrKOFrQg1ZZI679jhr0ACSnKdhTh3GXi4vnI0O4YuGmnZrD00TbWCwcr2qlIeyepN6rVgSraOmVICDYkhFKnM2FN2oVy1zDP+BSs60sdbxC99/P23UHHfLeTBKoIXRfQ/k4tPZkGSNOMXPaTaad1G4brv2CtFMh6QToqF09pPhxXpg3kF2QbllRNQpemlJ40ILraoJyiarnhJqm9egr1E3k2PuK5W5fVB4xbqudEbikEqnobym/DkrX0U5UDw2fi9+h3MfVFlcM7DyuvzcCXu5V94ywIg1mg2Vyu+FA+4R7d6fufiMtsZC5+V9aQaW69ZsDANS+b4LA8jr5pcjKlEWF0MXI8b3kdP9+inCsfydd9Jm9VE6cvSI9EHm8huaaVUGzJj1fj+KLGttN4iSieOOw4EhEgYnhmNYjlzDAJoccfbt4S4ExhlRhpOKEAcdGBmD/qDAQ6xXOxdyLBsTpb4kOcLhVEDP5/IIB127z6vCz2hVdzuThqtwxJ0Pf11Oc3X68f/8UVrwySd2f1wDh4PeV3zTq9SJqqz7pzw9EVTTLZY2yEAjS73rOCCFPy80Xs/3DBABg7xGxm2dbAmaylEStlklgIerUhMUFZOFjIvsDyoRoY9i/3Apkx15/RKpoFlctQxDrk+Vy9lP/DwtVF4AtgmgpzMIXMaASEOR8q7g2o04qMxdBml983m/D/tVP9gq/GK9LAAcdC50da2uPU59uWBS7FCEFyM2dIwxTHBymUtzEv1s3o9E14QBa3JQtGRV2sLhkvEgQGeNgZa219DLAGVc34bY9bTtodAhzDFgoxW5UYK1QE8HY2V4a9a8wp4cJZuLbF8qOttXNB7aIkyfPDFtVoXObXsOKtdOY8JgyPaBUjwWh0M/TYpAFfOBYg/xXN6k0UvyI4MrX8X9BpuF6FcUytm6ZXv68T/8xBxbbAf0Avd+VPqf6Bslgw8fOa69400AsRvNCTBalsq4S86zpk6fkkPOHFuEA+DL93mMk/2rP62/Ez9Q25DR2JWmy5EJzp6Jl8tevud5MMwBjhK2MCyNQbIjKcs7SuBpp9bffqUZHNrvBZcOHjhkqQU6MQiiA3n5Fesj7ALu87TynEl3UNvD9NvffDjVKLfykSdesqg51dtGtY1X0vjk1CSAgD4ccZdFHVLUG5+bBJ6swuFgrO2tLCD74HD0plB6OxnJKYE+G3xSeLpQYcb5VPxor5C9rgPt6c4Z16XjMjJIzKX/haMUzgE1z5UcBEuQVYdSGQ6grjXwkDVZx+VgbFLoj8V8WA7LQS1uKFQ096ODOMg0YcDTEqSnNTk4HZT1o+oNISEmmh88/IGakK999cE0UnkbNBczjjXCXp+DEnjjGsJq5QRFSwDKi5zjGGwWIQbTSd0P90hVGFNoLESd45jueXBdTdqkaMOjz7+a2rXJCHFCl9Ddpi5V0mnWIn74t2ak+775UNq3Ra3lj3WoC/HO9M7HW9P6jhOp48DBVA8ygvEh4TKiRclUKh84tKVVyVrjzAAxqg/OBKHebDQdkfNjSW2WhyLkn7BgjjT4mLvhayUG9TvCip4flt6vzy0UzHgggGy1OYUmUAE2hicT+r+B4rNZqogsmNAXwoPRTBWNLAxdP2V0R18OrmWE8Ys5CCZwTSm6EI17DqSDzUgSHr0jeI+oTaD4J8+eMmejWvzgua+8mEY2qWP4lVenJx993CqRfe2rD6ebrr06Pfe8eMNSPGeElNNgcXDd4FIN9GJYE+ldanTnatefg3EsoMIWHkfgh/GRx5YRtI6lUGBYH4wZlCu9TFnKuD6iLr/uBGoN5rKIjD+UNsLcQYMrGU6MqdZtODBF5yAEgxvSfkz8hJNiAi4LOeusnRV0AAlxHReeZYFqVV3sPc/viM99PLhf7TtV53r88Z9bT5zx49tE99uSvv3tb5uB9D++9720X3QpugyjsCzxX+e6UxSLv/zeX0pB1GgsDqXnX3ghvfPO2yp7vUuO/ql09513pEuUUA8gsGaNlCRUQxni119ycWpXid0Vy9bZWDpKnI3p/I/dZ9wsjq+tQylGsxHdWat8YSQNICFXH117yTTRunan4wILDh0VHUrIkvXvoLoVzyvk0WhUjc1yOBqt2V+N5tR7b5xXJZNj6a0XnktHVfP+rECILkog5kgg1yWh0pR7rBsoFFlhg8DV6jwPfGmGqtadSmeFQp0R0nvOHA62LB3OBwlYUYRDkQ3yOAbpfqxfDnOSn73kBOe9X3Q4yg6yj0OsgRiTkqIxJ6UMFIRyL45dOC3xXjFq8rlBzm/0pncqz8OhkTReXI9xzi/SXbGWY94/N9fZSKt0OOKcvd13PFc4/4W4X2m/YPQVDSCMuXA47BkA5KQjUc6WlIwxwhqwnKlzaZkcjm1rVimPz40gcx6pBGSJonlf8ovWTj+R/Oslv4h+d4iySWVHzxVwR4jrmfMgQ/m4El2RVd5sLDuc+neADFFKVFOggHhMFMcA2SciXnT0Itk8zu2yEHldpntZ1NQWFHE4UVlFZxo1dnTqK8f4zq98Qwbv4PQ/H/lhmvvBHIuAcu8Y0+RhGQ1Y36dUPHSbxiZ9JsdrnWiayBEiD6DE3eReout1nCfsei4E1/MIjidgox9q5JQ0aH8C7IxQCWEazEE75nsUkbH+TQX9FGNmtCqup+cgUmK9Fag8BF1aj/jLn/5TWvDhXDPcybWz0rBELdBdPL/2syeoZ8oukRkobxmJjhyO2GeGjJOsjFOSpRPnqxNtc5xKxxLh2KmKSiHLrTR62FH5GaB6WXEQjYFFTnQi68ukG8IeGD1alT4FwK4Szdt0tfRRtWiZ5GZ47keU54VSWogqZMeEyk3kqQ5T1UxeNGilmIxT4pxSxTWt3Gt/nhUbTw6ADNqDWpuy0OR8af1hs+hag2XwT1Dkv6V1dBohZN2cbgNcyk57yIQADvjXolH5OJdN0V1bNppR270qJ+O5fftOi3Dg2BqNTMcflt4dJjo/vUl2t7dLL3npd6NR2bW9UA5Ko1b2ZJuS9gEKdqq610BduzP3WQu5WJaZTp2yyIJ+LHqSKyH6unTQvhh+Ls1/jnyxrkfIwSA3aaQiW1AFKT7ULKd5qPb6HrFjlixeLH15TKClqPRUczVbpWe/Lpd/DlgyVgD00BYHnO9M33zw3jR09Nj0t4/PTl1aD+QIjhzTlsZPvkgV5VqtpHu+nZJT5bZYHuysEz4nUwsOhz1nnCQcjsVQqgoK5UJKhlXkXO0csrVzBZLhXMP+uTxaPz3UhoVz0rWXTkutCr2dFtWFur7GS84cOtA+NrsnoSrZSlQJEAT4fTT3wcDYsnmrdRBn8+5R6O4siLqMYlCcE3iZMjrZXCfkzFAfn4VMUzbjhWIYEN1gAWnx33HH7TJcJqbj+zvM2bAKEDovyCl9Nqz8pIQKSAQKiIiFbWzWho4zND4LsUHacEcyLcYrLUkQ6r6ZJIVx1G/jZHpJXYUXqTnZoaPHfRMifxA4Guv+Mi6/fM/NacbtN6Tm0cNTx9IlaZNCnG/PX55GT70mrdm6SQjvAaveRYSjQZGZBtE1jisxvkkVSS6+9HLLW0H/EOWI8OMREpncLDRxxbyWnQVXCMUkM++FQXJ1lZ0DoxfnxZwn/UDX4BXKlbUR/TOsVrdxPz18yffNGeWahOWtrKsbUNGUKYxfPHEUoKE41vUage/l98JQNpSf8dcrUJwSFzE7MqByKAOuZcnNUkQgCSBl8OaPCw3Yuf+wqngp90dk0v+oxORGIQfvvfl6Gqsk/GNKim9skME4fJjdvynWLLhNYHPxvIF4Fu1XU2aBUoUiLhpXHB7lDT3cWg4D41B4k0dHbNxhymUA84UcGfS5Kik+nJv8d9Eo5LqWg5JRV/uOIVtlhyMoWcV5NCXKXNn3UMzO8fTn8HyNMMVLCBznztIFg6bI1cQAwOg/rqjjc8/NlmA/q2psl8iIOJouufhS7eMt1lUcJTBQAv6kyjrjhJ/GgBhUnx56+MH0p//pv1jllJ8/+fP0rsqCnpSxReWae2bdkW6+7lqdY7PylDYJTFDY+9TRNPOaq9Ozv3wh9ZMyM5mFosJmy4i2P2+Mowt/X2fZGGee2EM2DhGIdnqhhFQaIUXYJqRnu0rZniBZXtWm+liI3PM3BmuvU5GK6EadKFVD+BnapD2jaIuUCoJ918ZNae4bqk6ltQyoYstJ17c9ZCiiywXfSy5f7Xd9v1MyZJIUws3XXqomk6pupdy1c6KP4qR1sTYpfkF1P/oLyDCjD0d/y4fKZUy5VkxYvm7sP0MXK169OR+96YLPfbHwxoUM9WJ0sPj9LzLsi8d5WdyerwtFLornLK6F+HblvRQjiBwTRk0cH2MWf1fy/eM7MVb2d3Y44jvwt+NzN2ZcD6MPvTkYEpuIm8ATLb8lb7yhamzLZYDTj8cpgj6vvp7jmhiXXqbUqYs0zd0rp6OPRb+k+4jEab0aqGEg0BkraUrxFOCzgUI2j0nnwgmncMUx7df+KtGOk1Gjc5oRDaWE9VMxzyGfYnwi2hnGLoeXnEfd4/BW5bNJb824+wEZCjXpb7///bRUem+YIoQ7tcdoDMg1YDzg0BuIoIEZP25MmjljhtFQ337rbUNxoWkBOnAtIhPed4dxd90XgAtOFOVs0aNBLabnSIuMOSpWIY/Yz+GwlJxJAwJoXOo5DsZ8wIBk7nASc+7MUz/+x7Tk04UWceiSzAPss6Z/ugtjSkAZxtZgbwMqGT3H7tDpk/o9okWMFwY/Bm+pTC3v6XoN2t/0NGF+O6TToFt3yhFF/zklzx3I0KMMpOnDDIqdE/0UI9gcBdkTVKncKsP5nBgMRJaokoiNxFqiEIHlf50vV4g0WwJXTg4FjhaNDhtFUaPB7XbNG+BjPxmtlC22tWJGqf6nCIdIB07tk8w8QmSbxc4iZz1jr4mZ0Ta+TVSv8alRc0KOHK9KvdVbdDNAyG5FuwJYxbiH5WCRjLyfd6u3y/PPPp/26l8oeDR0JtIH5Rdno0vMGCthrsk1k8MqPNCPRmCuSsFNEBuira1N81An52VrWrlosRpV4ZwXIqO2n3mknF6Q1wtPg5Pq+YLs/ZyWkINI2cowZwZHCTB1hHJ1G5qazQGbphzIlib1TtEtnVBqQe1AAQxygEgnWLVyhehim9KadRsUfff9VgmilUrb0sD2jMBmuXxVqoT3jXvvSM2KKj3yxIsCsgQ4COAcMdZzOJp03Qs5HOjKoqxjQQf4WpyjkAsmu3RMdFbvU+lwlOVK9pBt8sPZcOPQhDJId55QR2xwOOBDKgJxYHfasfTjdN9tM1NfCbn+qpDDAqI6Ul8hg9Uq49jHwoaiCeQGbcdlYLB5qoXandGgr1aFm51qZlQtRQv3jjK0FsWALqTvnFSFJipzsMmPSUCe0X0hQEr5CggthIk2yaVCKu+a9aV0WghqP02shZZB93VvgZqEEQgU4A4LBdA8iYd8AJBDfkeA0JcDo5OwLN87KUqOJXqRNCuH562PPkk7FerarUoQJMoTebGQtjY3Av+OO25I48aOTO++MyeNGTk8jW9qSG+oktWpbg8VTp42Ja1Yv82SjG+RsD0iDjkJ8QDgdRLQ11x3oyrRgBAoCiRkCKMbwYmXHtECKwmYBafnBEQCsC/MoN64gVw2cB379fAsQtHKj2b7JEol4mSgHCN8jjFlziwCn2uyFbNTwCIxRMcMqkLCXAgm/VtE3yMEaEiRSS1Xd5wvkqBDIFnTP70fTaEw9FhDdKLeotyNj4SgfbZCXdnlkNLk7b/9xf+dVi5ZolDk/nTLXbPSlh3tqmE/yir9hCIvhcTN4bCbN8XLWA5Uwjn3ZJGhAprA/cTzIZqt1GsW+IxL+Xc5YxHtYCwKxrE1LMrnKe9B/244OOGARPMoM15iP1pIu4J2gkLLvOL4LucmshcOjNftL66PnJdi6yI7jGZteIQgDKYItTuSlixBb/GnS1UIYZWMgyNp4sQJWrs3peWiE735xptGa6qVMU5VkHFjW1OTuhBPmjwpPTf7dTmF+9Pv/u6/SRPHT0ofK2F8vhIx+0jTjlSIfbqiG9ddc5WaAip5lLUix3F4jZTJyU51jJ2bGkQlKhmZNha+ZAIhc1oa+TG5sg2OhxkGub8KT5b/dkVNx19V1Jk0MXUKbe2QoYPJdR60jHKYkg2E64nGUpFqCHQq7UmoVVSKIuqAs9ElCtUn6py8UUDCWesf4EmXHr1So0Cha9AjzPjM68D3EBEMRX1VH37WTTfKIKtPpyRaumSAddueIzLCs3gOCTXt6WxOtKVPbkxmwp7niu2TZXhJCWRQotKhiHVcXH+V71V+p2jgh7zp7fvxWXz/14mAxHkiwlE8b3nMiqZwKF0/MtZAUUEWHY7K/VKSl/7Qdo6i4rRzulTqoXTjOqX70/wU3ysVIch79UIOBwYOZeM/U87PBhwORSSI5IacheJaonHoJkBPoe4MkFHUKIeDMqVH9YOzgcFAdOSIenlAJSFayrr1RFjlBYi226xEWBpRAurRtf4o+SKSXdAJG4WmUi0uxsuc83z/RScs3ovnLTkZeewYE2MvqLHYZTNvSzPv/Q310dqmCMcjZohslJwGaCAvMaIBluwtfQbNo00o7zXXXm8gyh5RLt9+600zekHkoRZDMY6u4EWHA/2HfoC+g03A71TAhJEArYiqVrxvFbjQzXrmoAHjqLlc87wacqoohdufnARpBWsuKpn52A//Pi1S4z9Qc5gLjjB7hKGI0kdlpLKz6PldnDtkgq0t5lM/OIeeMO4lVsn7u2jiRMvlWSyqMGAd9GIcFCI+Vn2P8WZYDERxZoQVMLG16nSoOkV6oPKelXOxvV09gWRPnEG3GchEABcKma9dEoyjq7xTomXv4XwJ1RkgIAhqMiVst0mGAaJC7fau7zlBgevKnKGWoGlyzcMBaEgwRazJpVahxpXiLTgbY2XQNyryBIgSzlPsP56pWOGytM/yPoxKo9hgsAZgtJDfE2ycg4oMffzxJ+lTdYUnH+aoHHAYMFSQhKKEA86eBARz+jlrVuOp+a6TXqPz9v0PPpjOylEhUv3Wy6+kDoHhVGHroW9050aHRZ5zb+gT/cs4mtNhEbgKh0MnIE5VrWO6pDdq5fiPUt7yQEXuRowakyZMmSyH5yI9lyJ9ut997VvSEM0tTI6jyj9ZrByiVRs3p81EmkreXnGEXGqxafoIM++W/hzY52z6bUU4msa1pe8/9mw6ozwQIlAtrW1poq7XrDXyazschX3+azsclbfnizRbmfmECI1iyCYoVY5seITD6gVrkDd8Ojc1DupON914dTqz/4iSbHwz95Vd1JeWAAAgAElEQVSh0CVawmlRo6q06PqRxQ8fXwJRmLoqrKiEnMrC7lbH7PVbtjJV1pTusBwOPHHKvxLhsFK02i384BGeRolrIRF2QjAgRKpZONpYI5Rk/dBv3KeogneeDuPWEHnQRpLN6d+hc9hipfSZXtbLwgwBygJCUfIE2yOqLkUkgGOjRGy10CBbaFq4c4XaLFy/PQ0ZPT6d3rtTfDs15iMMp3MMbxqWbr75KiEK/dM8JYivXLM1TZ3Yln7j/llCtFan+fPnGWewSxt8hNBNeHygA/uPit8vSlUXzXdkEF17/U3WyBCRhbFvpdM0juS+BOofqJgJj4yulDqUYpAEUmaJamWDO8aIz432koVYrAkTQnrzmNBsrsvxER2Ic1oXdmYv03pCePu9RKMaX1+xSF24e76HX6u8KsuOk983z4OywHCD149gQdgQ6kYoEvqu1obtUIOezz5bmhYJhSLs+5/+7E/SKjkcQ+C8S5DQlKpeSogmV2WMu4CuWP6JO3MnJCyPiiKD84HiAjljLAKBjHE2IYmfku8TAxUeMp+jSBk7i4BYCLSc01IsVRrjVUR5jO4GSpKNVouEuIdiA1XqsZEHruhUcj4/F0qUhkTeQNHf90yCuGbQ3NyBynxkHJu8juIeAApc0RHl6iu6QkN6+aVfGfJCU04qgD2kWt/T5Ty/rzyGXz7zS8mBM2mKlAvVxA6pvPO999yV5i0QSqNqa8MUHfjPf/Zn6cknn0wrxV8fXD84XancpT5C5x6478uKcO6xvXjq6IE0bYyc9VfeSseOkNPjKKStGXaERQ4cRfZ15BElG//IMbKuuM43Zj6sMVJ2AM/RI0BL/Brd92bt2+OgvDw/KCe9AjBktEepr09Ug+iGJ4urbKLABuuUq3E7pOpUb6m/wPEDey1HyDq8m7OD10aSYLXkGLxvd2adfO3OHscO0Ph9ZdZtal6q3gNyLs7IkekWBRBZy1ohqY/rUYnPKVV1aDaTUUWHI3ZR7CEzSLLDEZ8VnYbe3qt0KmyN5zEv71LXGcVoW/Gzyt//pQ5Hb05Cb/dT6QQUDeHiM/Z2XDHqUXQ4DKXDKcz7gc9Cn5Sez9ZdGQW0fVVy1H0fRRdjNCcNwjwohQkm41ciYtHrr6d1K5YIRCVP0QtaePGGcE7RSTm/QDIMI3Gk+l2cEuqKcUW0a+/eA6r4tk9gn/dO8nXnlRXp6HyJesuMEc3psPbhvm27rKz8HhlibAnyJinrDdBHblnI5ogw94joZick5qDogJTGBIqPeh1cc8ed6YZZ96Yf/v1P01YZSVAuKc9aT3ROspSSnXwfGUTxD6pvTb/sSlUxmijjS+XxlTi+ZvWK9M5bbxmN7IQcImhCVv7cxsgdBM6FfqgXABBN/8LpICJorAHJcKhcXI/PYv/b/ORzhUxEbiPrjFLFGGpMibI8pkamn6gPB4yMM2qSawU/2J85T4bIC3Q15o2kcYhSOBPcZESyg/4VTWdxImzOGde8PrifyerETeL7vEULbXzifi1ymynIMQdGxcZ5yMcBeHijuz5pohy4gQI9V0jGUuL7lKjpBlhm5wX17iBWpvrlqBE5n8g11hrOCTkFVZJBG2WnwZBA7pB3A9gWe7SfIhwDaVLKApec3iumQV9AYANziXR4hGPs+LbUJr1ADkd/Ig22g7wSFXMa9KnI4+Bfi2DkubK9k2075grmDPaZNbLUcfsE3BIJ+ODd9+18FCfAIWtXdIO8CNuH5AXBVJEz2SAniGc4LiC7VSDYuIkXpVZRrwGYoQcunDMnffT2ewLTBUS7CnT9aVQqBwVsr+oHUID3HKT1LvUl+YMs1ner9Fat7hnKPeWBcXKGaI22jFaBm2nT0qjxEwXU11my+n7tmaO729NQzWG1olFbVYHzo6XL0sKV603nfU4u27bH4dAa7pKtpmtUy+n4zfvuMErVIz9XhEMOB070CDkcODjNorfB4gkTLHyB0LJFeWv7nTeywjU9g13Dv6GXC8acRTgupBiKN28oqxkgfgEPH7lnbYYPDocepL8M+KXvvZ5uvOqSNFHVZc6SLJ6TRNn8yn10L1ITfgZHA04zKKw2/RlRY3Zt3qJ+G1vlGldZgvgpCUIUM3kanWfFi1bzv9PaQCTckwRzVt8doO9SlcpoVLonGroMgB+oyMpXv/G11Cj05LgSUPeoNCUVEoapGgIoBqijIY8oDlAOKknYIndoMAxkECLrOKnr4B1j6BJNsYpWGNfyjGtU0Wbrnv3puXfnp+rm1tRXXPOh8iTHDeufNm5rl9N0Os28+To5WSnNX7Asfbp4jVXbIn+EcPhERTxuvOri9OLzsxN156lEcL1oI6cV7tvasd+aenVTvlWL9/qbbrHxNkob0Qn9TnIRHFIcNMLSsVFDofIMVjFBQpNEaKtwAJqSQ2RmLFB5DCQjrzSvuOTGmiMy2SCyihRebo114V2582LnPHk8LfzGOiHkm0/qIWQ2QRhYpWVtoWF/kU9TEFy8r+87R9abB5pDRKnezOMEQcCBgHfLtdjgoGSci3KC3vtBpZfloNGZmbk0jiWRIru3QtQHR9RK9lan7Vs2C/XTdfX9sxJAexQd6dLnY8ZPMYQQ6oElxGs8I2pU2qDsFY2xdZoNJYbJyBjYePmYlZyI/H5ED0KxO//SDQ8+s27lZkBwkjJSX9zH7jCUq8rFOjAjKa9tHydPmo57joTLYpWtUG5hTFhkMvd74SEsCqM18Nab7+h83s0WvvgEKbepk8dbScHdcv4e/fE/pDrtHeiIJ2UsNOn9zTv2WHk+Hn3yRRMVfdqrEs5DlOB/ndGKqDz2wANfFi3umKFFpw53pJaauvTKMy+aQ94vl2Q0OW5UJn/m6GViv+NsWM6DV54porXmMEYEjiiTbqRV6F1DfU3q2HdA0UmtC5QsuWAygpBhoKoo/wahwLVSDHUNdBaXw0GHbxwG7aPln36SFiuhVAvSwIuyc+lRGBO6WfKaw5w51HyfdT1eFXVuF2CziwhLfwEPlA6VNWqPyfPIYcGwrJFRRsI4CgJo7oLCPHYW6yIrAn+Ltd9TOVQqrd6ci+JaK653e6we5y8feaHz9ubQFM9TjHDEfgndU/5u2cks3lv83pvDUXQ23LHwSal0OMKRsmsV5GXR4Ygx8MRjNy7imlbdqLDnEH2MulWyQd9g5IEsy+HoowZWUKrWLhdHWwZ/yBR3OMqsA9u3Bjq4EUi/qkGSi/T6geZyWD2ZyCdC9loehv5lfVYJiKmVQTNp6pR0xdVXqfpRqwDCpaKJfKpo3t50goa5Yg80KMeBPXRAtf8NZDBnxVHzolzhSaLKUqWBEX+bOlWJ22vunJWGjZmYfvgPj6VzAh8+UXSAgg9OfxGYKIOVcaqy3AuBhpLfE6dMT1dce4MKN9SlSWr+eUB6/MnH/0lX1Z4BNJR+jKiN5U7o+/S+wJkAEAMY4rn9RyCRzgk40CTwD/o1ejzWWkkGYjxmvce/ADSMAQ4HshM5AtL/s7//Ufp47hy7327p8ihYEeexHMusI6kOxo/ttgwaYZD6XsysAqIHmtcA5aysLk08dUircg6RPcvXrTG5z7oAnGTssZvimtnqNN0MMAJQekJAJGsNijnrZPjIlrRQzVOh3h0TeyKS56GwQkGHJQDEbwZypjWbw0HCs56BJOsRSrwfKBBku6pmDZQswhaC5uX5iLARROkDiLWZkm2lez5MjxLob5yT8Ae9QWTEjx43NrW1qfGfHA7WQ1SLNG1noFA5ch97tLS2DETz+bK50nNT0YmcG3QUx+1XTmy72AzviJKHvcYYA4pukrF+DuAaSraerUl5KYOqGAPRZsk50R7q1H3OuPNegeH0QrnIurXvkk3w7kuvpMO7t7nujP2tmfRIhu99rBkgIot2sZ7Y8/B+QxYTZdfcD9ZJRkqOn1OkskUUQsZkuHpXjZETNnr8hFSvvCNRWtJ52b9HVe1tx9qVqU732dxQZw1C5y1Ykhat3VTSa0X5F3YCDTD7qfa6LDfRywVm3XV7alWC+F8/MTudkv6lKEKzIiokjRPhqFITRCibpiGy7dabw1Ep+0NWFmVoD12xaNESpTOUB6HHzWbF4aVQPaRWUuh6p+Rw2IDLU5OwPKUM+nUL56UH7rkjVasa1CkJTfINDA2HmkXJNQ0sXD07nyHTUqT6+Wje/LRZyAe9LIh+kBTTeVr5GVrIJIufkjFN1Q5b1Lomf/eVIkbAmBAw75bcDU2uEMIv3z0rTb9YjfbUjl7WqoWIzUDWj6Eg2pDWKEv3Z837ZJRTK5vncs63DzabiUVDXgelA/GezYjGSaH+Nt/Xwpk9d346VUUi6XDdjxLKFcOa1lorZ0NOilB1XmvWrE8LFq9Ohw5LSJAXgMGj96kocpnKfN543WXppddeSzuU6DRCQnG0PGx4trV1WpBawl0SElffIEpVtlrOCFGul4EGcgC6RSTFqvKYEdmTy0/InUZquItFY9eMHR2LwxVUqMg14DjL28GwxYDG0cnKD7S/iML7OpIwzCFlvusVIoNfCn8+W9qx6XSQOZyEHYkAuPg3ZNu+b6i+n9dCpJQ0tdwNOZ8kGOq5Y036vYMYoiQ8sS/u2yiAWemfp1Oz/vYmf/Bt3dGxKEmmMPEvxsCeXe1pkoThOlGDFgipnyijuFHVTqqHqaKGHBcEKZ2erURhwcAPYwSBUiztF+PL50FRi01dHMti9CM2r32Ok4nzVzLqMlWtwOMNZyPGnfPb+dyvymvHxUdEOpwC4IZP0dGJ/eIiwg0nq86m8DLVOxjfGo3Drp1Ek5YLeRxi56SvyIMKQ1fL8V61cplR83a170gfffhB2iTOKQ7KEc3fYUWOZDJpDAepAdOIdLU4q7fffrtF65YtW2wo6z2KhBwVj/+MOOb14rBuWr42rV+5QYZ+nRRFOcEQGlZUegrqia1Jnln37gmfZWOQcS3lrjAcWmfQNMbI4TijhPXjki+U2jZhLbkA0GCccO0hmlQNUZWPepwOORuUqHY+OFVvzqY5r7+Wtq9bbYCKNSSzoc9y1MYxgzXQKLITFON+WuMy89orU2tLUzoow6y7vxqOsb609+F9szerFPGskWKqEUWEhn9Vkq9uuvT+6hFN68XhKCqOL3I4Yg+VHbtM5zCD3a/+z3U4ivqn+N34/YBKAtvvyJ9sWMSYVT5tsajBBYaidI9FKmfRWP7cvskniuhNnNej+25w9NjD2agoOUdZj8RzgnpGlMSNOqgzjB0OR7f6cHyQtm9YY7kNpUakXANDGJme17AZqxix2oPNiuQ3ita3WpFyevyYTtRapawu1wJggbI0QPtxiCJyEyZdpOjBZWmiqvgNkjyd99LstGbxR+mgkPoj6uztDjtl0h1M8r3vIFc4rD5mHrGJF8/oqHsZwDHEd+D5dOWtM9LeY33SAjUFpdrc5k1blBguNBn9qZ5YvDCMq4SM1wgIssVcVZumSCZcIVrlpElTFX05nt5+49W0c/sWa7AGwBbJzshgItvka5CvQH4HjAXAQpLLreoQxRU0DhxjkWp9FlWuSs+gX5B7luupZzSKFxFOnX+AnH6aqPZTcsJTj/4szX33PdvLkdsXa4p/cWaoXoXuMcNe29+qeJqOQb85iFR+OfWmtI8oYCEnoF720IjmFsvdWLV2vQF/yC3PJ8MJdPkC8wIwztB0HAw9G/NzQvuHiAznahK4OXr8mPTxgsXSezgKMEaO2f3jOFkkBJFpwJ7bQrbXABV1v6w1qkCNVtlzIkibt+2QLSbwF+cP6riOJYoGzclKh0tmnaVdgcbzCH24WBuaN6JtzBsdvkeL2jNWiePDZDfFmPv+jnVlG8j1lq3FMmUReQ8Axz7BcWX86CZvBYhw/nWv+wQc7d7dYZ3GYUQ0KSrNc37y0UfGEIGiD+WssW5Aam2qTS1yPCgNu2bT9rR194F05XUzFW0Yp0jHBGPOnD64J3UfVQRb5dtP4swBXPJMJsvd7kIm2FxrzpmnfOM9HA6bNI3LqPoB6Ut33KTmlof1tyLootGOkNFPueAWRSEGNo0wB61b93pE9OPdG1ZrHYppoXzGA4rSLJXeXbh6naLh9LPTDdDUKZv0UTXMY0beF22A+qI8eNetafoVV6e//MdfpBO6R6outqhlwAQcDsAL6ReaQfZ4mbDr6StUyvpKX6JSnpciHL0d6KgPBgj/kv1TpoBEST1fkF65pkoLcp84mfu3rktfvus2IcMqN4qxmjmFPhF6dCvrBg0Gzj0GosqaKrn6qSeeMiQTmsugQYSBhWgq5HdSxg25GyRNkzyDh0wImIVeLcFK6TvQB7ishGJJKLv6isvSl5RD0nVaBg0l9qS4STxDaMA3Z8NjDNiA6OYNEQAlBDGgjrYmhv4RcBzp7mjUBzxzHQ7V6LSuQWiWDcL7Hy5bnVZqcbbIOAV5radjZuehNFndxWv6dymxXTX1L786bd+2U91V30ibtnbo2fz65rRobIbV9EuTx42wRNB52gzDRVNp0GI7rbAQJThPyvlq1gJEANvcaFzPSDlUSYCe0f3itYOChBHJGLsx7yg+m8tRAKHyhH9jfjOyy+Ky5CYQGBwz5hudlvMVTL3kBWeRlQIiGAnidt4sGCw6kreaK3Gdi/B6dkCiUSCVp3jhENocYJrR1VkvM/x1/05d8s3MbqKze4uE3sjWUWn5cjVLzEZdJGEPMOpXJJQ76myiSs/kaX1u6Nl7Wreu+D18y7VQFvuFFI5R182Hv/HN9PxPf5Kef/qZ9Dv/6rfSpZdN11o6mJ59+XVRXVSBpW28JTNHzW4bR50PhCVyYcJpiPCwRzVcKQdNKap3hcPg6tw3OUgZSLmVaswImR/vDoA/h0cbYl79q/6MRRpEzEkYRHG/fo9ElspdXeOYOGfMXdHwHCyHa6Oqya2W0KuW8zFOzQ7pO3LzzTen65TwzXzSefxv/+b76Zg45S1KDuzU/qWMtUXiNCeNjeoELEeuVet7xozbLOw9e/ZzQiqFbCrX46QqXx3ZtT2NH9GQVi9albZu3qPS1ELQstFjzwpkWFBGPiZuJEXszMoqaiy9ln0e4DAIQYOhKJq60L6n3CMyC9QPmib5GxS10HptyJWpaqR0yaGgPCfRQ056Ukrt/dd+JQSsXU6xorGZYoiwt9WHUs5IWInKYbYjTTdJ8Dyf7r3tZkPeTmmv9lWPkXPk/pCLovm2exHiO1g8fChV1TQalLwp0vJs0guvHoohOzgBEJS0U15D8bXeHI9YT705KBdyAirv5ULnjzVceTwR3zg3/5aMoKyPyufz9R6I+4WuW9wrvV2zuH+K5+jN4TD0lTWSZZ1XHfNvcR67H4wP/Rv3HpWUzDhH3srhgNVujHcty5XK/dm2bpXl/xm11+RpvkZ2Ouw9DBytNyowkpPAdRZpn3H9RhlV6JyT+qFHBbQfeNo16lVBvhF9nS676uo0Qh2s+yg3bffaVen1x3+a9ov2clBAnz+AmylcpwhixLCX10LZ0TQZlKkwMV42H+KNTL/xOiH0ewUmHEvLldu0Y3u7yXujNlN2XkZ8wyDQ3tp0hYpOjBKV6mc/f04V4EalBx7+SmoY3iLHoSotmD8n7ZUzBqNh167dBnqg19GDdewJgMScEF4j4xP9wXXsx6IC7gzQDNe6QRvYUjakYq5ivpC95mwQ6aBQihyOgXKKnnns8fTum2/n70IlyWVu87k4I1UkkfOHRcWmwSxjYeVdKcAjUJSXUVPNRvTy765LceyQ70k5HGqcrKgxwO0adcHm5RUNc5O/fOtmoOffrfu56JgmpwXKELmAKjpWxuSQ4UPTgoVLtaRUvlsJxKdOq+KmnssSp1nPOgmkgohu+Dl436uOca5W6V7Gb8PmLZZDa3m+ZiMR1XEnjoxxHA5shVOao0Oy5WhYFw4HqpwWA2OE4o9Rjsow5cOhP2LfFHUWv1s1zoKMt7Ej2m802nIuKB3hrWdatnv27t1n479EdGoKKExReWZA5qefelqtBI475Vl6b9TQ6jRW+qVTFNgxE6em9n1H0pade9TnqFl+L81VG0yPTGptSZNGNaUXf/ELy7EawD4mcoOjVnCMvC1flldMpF6ADT1kimT+9DGN6Y/+/Ntp4ceL08ZV21Otitg0KYI0Wn3DSOCublKeqf6j2SDRqv1bNqjA0lHlRKrog5qDrlixKn22YbPmAadds1fhcDgwQpECZ0r0U97W/eqLctX1N6e//PGT6ahM+6rqAWm4ChJN0NiMUBne/1WHozcbxOY1KFW9ORxRlSq+DPUoDI3MOjKP2i1BGf/aAFuXKlR34lC67dYbDKXuZ33YvUpDX3iamfNmbrShJVpI2hz7RTv6+79/VGi+mgFKidep1Xo/oQmU+TslagVVqcjZIN+AaEcnilkCxgwAylSCQuBJkrchD/U3f/Orqa8G1nqFkPgbpWD1d71QQXI/rO40UQZtGGu4YgJCXDpDcImkOI3IEEqMZH0eXHp4kLxHE712cWXnyuEY2jrJOv7WDZHAE7xePUCGa99T6eLxQ0Wv+CBNnXZZ2nPwZPpk6ea0S5VnVigMhlFMB9AaTfjk8S1plJyMpUtXSMg2qFbyV9Ivn39FNfglGPrLuJLX3qLSZU1ydDqVQ/Hy7Fftfn739/61wqQj0n69xz0GKsbzRBSK3zFuidDQcZt/43k9VO/Gdgn1JSKQ0Vebf9c/9v+BbFlZPpveQCLMnbRxKSkj3snrpoyDxT32tWZ4cCm5Lspgn3o1UMkIvmhJIed7i416RmF/yriBsOPsgejRaA4jd/369b6xNf7QnRAmvKLyhxnMhHjlSEbCYNSv9qckXN1lCNjuHZtTtxKgr1Cvjo8WLEwvvfxauvNLt6Q//ZM/TAe3rEsLlqxK6zWfjWPbLPRt5XzN+XbEJV5xXh87R7kYk3CCOC72VWUFrKKB78Pv5/Ba7N6zAcpWfK9IF+phMOY5snnJv7uzba5XCeULvVva8zlcXRT+Np8Fhw36wnqVqF28+DNRNMZa8t/v/Zvfs67he/buThdPm675GZVmP/9MmjvnA3P+QfEP7zuoREY1z5MRNFJVbC6aNjXNuOPuNHHypWnrplXp7/72BxbGHqrk7HOieezfsS5dM3182rZ+Z5ozZ5Gh+kSywrAJpNWTSMvIe6lpoZ7VurXq/qPDfeQkxVh0St7QrIpGY1qIimLJ4IeeRxEKGfVQl+pFp6rH4ZBRN1h7CSPHop4W8TyTdopnO1c8/C4psxOUGrU15/lA7Hf2Tem62UEaSE6bZOlxjUtLY22aed0Vae8hJQ2rt4mgaqNL0eiPH0sWl5MBlQoONH9bpmPhmUuLr7AK8/LhiuU9mZ2tSufCjy3u2J5/F/VFHBdrtfi9omNSeU+9XbN43fjuvsMuq2KflPZVQR8V7+GLnCK+W6Q75ZM6EJYBlDhX8f56u1czSG0/9ZSzUcIt7iMcDr9/oudOSS46HEaWEz2wj2jJy999N7VvXGt5S+Fw2JzlezdZkf8mIRiDZ6goGdB9N65X5I86/tqTB2VkcbEopkISdp1KttOLYoqan15y5ZWpRiUwz8uQO6XvPv03f621q7wleO2s2SwfMDwjEuhz3NNo8qR2fx6TPxjMLlgcyMHIHNidpt14bVq2do/Q25FpqYy/uR/ON1oQgAMJx9Uyfm+YKoO4qo+iLMfTrAe/ml5/c76Sjc+ma0Ujrlafm7MCDxvqqtMtcl7WqLDMk08+5aXgpftpvkvjTfZi5FjihBgd2qpViV5F7yrtP4ApIhz8Gw5saY3plzBWg+2As0GkwwxzORyD1J/n6X/8WXr7tTfcgUAu8+z6z8qgZ/p5vWQDpdBB0Y2VhOFuwA5jVo4ChcPhOXRUfGQ90A1diD3J3vTP0Diukpy10rmwRhS1Oi3byJoMoqt13qgqxnN5x3iMXFWz0lyQ6D5JNNfho5rTB3M/4U4tZ+iMchEAQDyKoYiO3jT7WPMZlbqgOEMEgGYDg6RFzgEOxxoBTVQbhHLFCgXIsfk3x4OeFJTMFfimzw4KNKKsN0njQV0HnIU25BEOVfmjTHFBt5RtB3fsndZdlks+d2W7FEcDYAjnMnQwuZe0MsCmi6TyxdLnzz77rDl+FN4hP2jqeJXmVRlmGk52qUpVx/5DAkhl4ygSdF7PQbI9ld3GjlBkW8/WsXWzt1Zg/9tiD+qkg1wmH7CtMiWcPVURMzBbY3JrQ/r2d+VwLFiqIiPK/x0x3GiPTdKZRNEbmkfZ81jBJK3//Zs3CmhW4rsuefLAvrR27bq0QsygI9JdFm2Dopzlt2MVnjsCnc0qiimfedYt16Trb5mZvvfYM+moqFoDZX+2iLrVNmmy8ofHWH6gp7P7y+YhG/0h53vTET3kvckPH5OSfL6Qw8HJLAqgHxOUCLs8z37SzJU2r1+fgQIKFVz1/lupSXzNW2+7UV6YatdTuQpUj+MsYYgIBEmb8t6VYW6LSINwVMbJD3/8mMq+HVGp0iHiUA+xxcAiOa68jZMKx5l3rME8I75kH4USB8pQIUGIWso4HFa/WxGOr6vfBvy2M2rUAgXCeh+Aguj6dCTvotEP75PAzLYzAaloCtWvpPBBOYfKqLe+CbqHk3Cw9TlNthAknXJQKANHveRTyidZJU7fPh3TeV50rloZIFosNBmsV7dxKCDN9UI5D25Piz6Ylw4d65sWrO6w4+kZMkx0qGFCcevUXbV6kGo+i4rFmN0085a04rMladuu4+lcte5FC33YSG0IGbe7tdCXffRpWrZ0rQTfgPTHf/wf02lN7hnoVHpGvHjjnOZKHWGEMul8Rh8PNqDxQKWcEAgYYr6AwkHw3z30a+sml9ksb6ry4gqDOVaKL1L/vOiM2BXsMyg2CCxWFk4CVXumTJ1qlACrMGGl7iIp29ELK/+nczJHzeJ7HhA3c5woZzhPLkzUbVfOB7kD27dvMwQJBxLngegJ60GG2nQAACAASURBVMCjAR5yJqnMeiqYk+kc3IgQsMGPHz2YFrzzftq+cat49AOsBvqds2ak//bnf5reeOLRdOCo6AcD61KzhCXJgdG9vZ8S5YyOkCMPkYgdYxLGfMlos83shnPMlUdAPBrEqxLVLRpVpfk1o7ZnLkppo5ujUuTCloV2oOzFBFifczckDPnK82kUNa0b+MVhZKBU10kRLvtspcpNNqeL1SPjrrvvVjWqcUKQjmlOV6VVqha2S3NDbsc+60vhfVqgkuB0TJg4Ll00eaoSRCenK4S8vvXWr9K8Oe9bLlannMOxioo0qBDFJZPGpueefklNQJUwnnvpeNMv57SXqFTmVpZ7uZg9l9GlIr3OSlFmKp8ZcuYUeH7SYd0r1E4MDegY8IsH6WeY6A21UgR1cjyGQKfSfkfRch8n9LzLVaRg9YJPlb6hXkGiipScQGSq1ll0sbXdYDkBXnCjrxyLk5JZV8mpGqf8t8Pakl3QHqBZxH7S74OUw1KjMadPARGO/kR1fZX4xiu8ejWeTZr7uiop9ArnIj670Pku5HDE94oOwK9zrkqnpXjdCzkcsSYr77HHvZWetHxU8fPPDVh+I/ZofF7pcJQBlXL0onSubBD17nCAhnoxTD4HsCOHg4Zc5nAIFcbhgFJ1QFRgHA4zZM3YynIAg8yMVm+AB10Gw22/kNw9Kv0ZHZaPSC7ilJO/gNOBjhkiMKxZhszU6RenKfrpr5Kb58XFPysD/8kf/E3asn6d6DHOfTeZo3v1SLfDJj6XF3Y4zNAx49PvNSiqqUrN3264Lq3afED89OECHuamVavWGMUX8IdrjhCl5bfuvSXt2dmeVgqxrWtqlYxVlE+XrxeIiDlRI31/8VSh4arms0INRjv0zNwZFKrh2pdQtMKR8AadqjhJRJD8FapPIu/pGq49jfF5IYcjoh7IE1gYEeUg9ZoysgNku/zi0X9Kb7+uqllQpJDdMAWgvRrl2I1groHeASQ9rZL52E1G7TSuMVEORbjNEET/eKli0wNGFcKBE2gp1P8i6RicmuUr1Y/Eci27DVDrFPUzZsPGGjaC1goRfoAd9nlfGcv83U+fkbPTJIdj6fLVAl3RUZ0aI+XTKhJm+Y/6b4DmzbvPe+THSodLl2FnWelx3dtIIfDo703btivvh/xIHs2rSQHgGR1LhiFdyelsDqXqoKK92HDucLCG+xilaqwcjtbxJI0rL0TPXylbTC5nPRgOR889nCs+6r6ZCwoJQKFjDphf7AR0M6WQGdtqzf+nnyxIjz76qDXXRB/AnukvqlG9cnEpL04FVHniVsmrprqe+IDy+UQTU9XUVtke6bTAoGMHvI+O2Y++V9xxLEczrXKrKUoHGnvuHGePTBpRn/7oP/+B8mqWibq9NQ0VeEzFwwaNBwVuhjZqXUvH0KseW+eA2iacPXlM0aM+6ZiqbG1E927YIApwnm81W0TARLlaxsHyMYg2YVPIwZxxzcXp9ru/nP7qp89Izwh81RpoxuFQgjwRDvID3eEo6Il/rsNRIVxtHr+o0zgLJ6qocNnwd4oOB7+zQI0ioJyNZe++kcY2DFbp1svTSaHD0Ffq1bjOKh9AOWCxIWERogpdYXSQjFutqhMvP/dKevuduUIO671hnwQFCP4JoZv0QKA1u5WY1UagmQ/hSqhUcAoHKl5ImbIv33tXmjphrHVjNKNb54AaRXM3XtBcWEVsLnqBYChguPB8hCzNY9UzkbfBhrXa2ppoDNdTQh5OYqTqnGxiPFq8zvVaAIeEZA4Q6tiJYlDi7FAZ9WOU7T9mxDA9+0G1kz+S9srwmjPn07TrgISoKgb0p5EYVAgcNm3OGhkOzRKkY8a0KLR9QApHyqa6KdU0q+OxDJtuFJKUwwGhxo/81V+rkdrx1CCkf9LE0elBdXMePnaMIaftKnnH2IE8O0LhiDhGHkmAGOtsPEKuOFlUuAmEPIyDYuUp89QRombWlB2O+N2EQGErFY1hzhecVTdyXG15M6TzJgQwzElw3KJiAdQb3ytk74ycTBAaPufeCYkS/rZ8khxyBq2qrRtqjsAYbZL29h2pRYIQJY3iJXrC8xoVyXiznr/DBkQBBXpojiXJcBozPg+DkCjJFoWwnxGVak/HPisX+R/+t99N//53vpV+/L3/rrkR8jT98lRNpatShRW6obphGQYuzxule8tovEeVig5GpdEVx0YOiIXJtQY9suSCIGhp/G1Kr0TfKVPXTMiYoVBOiDUhlKkEQeWKc3r4GipbIHF+rUC7LCxryJKvBUpsrpQiXC0DYpSqyVytju4PPPCAJfnDESaJ79lnf5neU+lnzsRewso+LYOciGSDjKUmCdiJ4pXPuvfLWtcHFP5elPaKUjJJNdB3a16P79+Zrpgy1hLnnn7qJRlSKklthppXAMFwI5mxhF6zIrOTFWuOkHw4VZXOXIlWIWWKQzteCvCkoqAHRcN0rjQoqVe+Gaoa6YNFYakTmurN/pRgRx6anu2A1u4nb7+V9m7fbgiNrTlRx5xC6jlPtr4sGusJ3I4AsSkAX06mu2Zer3nV/hSVqktOCIUiXNFC5xCtS3KmRtGNeqpTQUfUc9vOLHBuixGpotx31NrDzL2h9l9k+PeG+PfmeISx5c/l+703g723zyIiWzT4cTgqnYSiEVKh13pcq1IWVY5FyZDJ91ncA72NT952pWfieGukZ85sGEYh4zJYkOfY79nRUK+PkYs2gBzb/Kocq/TAqvfeUxL3R6INC73WqbypWvmcMb7OoFGFRuk+Kuh0qETp3n1yOCjPrPVKIz3WLMYjhm+daJ+N0q3NkpGTFHUcO2FyqlJEvp906Rkd+8Rf/0DlxDdoX6oYR5bRZaQ0Ry9Y5eirTBHxfRRrOK/n7Jmgi4z+icxV5OZilck+3m2udZr90qtGh8LhQDYeUVW3wYoa3HT15co5OJZ27z8oUOGY7kXlXJV3QL7lIFXqweglD2GHooheRtYBAxqltSjRluRXdy4cSLJ+JIAFgBPYFNo/HIORz7+Ww5H3QslBNH2XEWr9S9lUT5ynRK43uT0vRPxJJb9/8uE8k2UUDYnmrdYLCYdQE1RLYQt9F6bGMSHp2EkDBRKWEsMtauDy3CPe3jEafYp9c14OZZ3us62tzcrhfrx4qcmPTtkmtp4kYwJNZy7cmXFnNCi+yGHsI0DZcbIRWpQr96EAS6hNlPCmvwbUIDf2MVTV4Vr3COOAtdelz1iI/XVe6J6DZLeMVMGPalG9dohydFA5qoy3VbDS9TmX56q43SCRLdtKUSvZebLeHH3HkdNc4iCOUgWosW3Z4ZB90wMY86N9PWYn2/7Ousf3aLnEPO+T9I3DwbgzVgdV+ZR7ahX9GsB1uKIz2ArP/OKX6ROVy6WvyAnlLpH0PlBhHLMDoWRRBl3344AhLRm6rADKEM1Ht3pJKdxWpkraqi6/mD9r/mcOloMLRdlROlJrZPyIuvTHUKoWfpYWzluRho8hsiFHQxTCobJ/hg4faYAsy4NozM5N69JZUZNhAR2WnbtFeT0rFGkiwsFF6O5OaXX7j72K3jAc21MC+nZ3phnXTku33nmXHI7n5HC4zdMkh4Okccry0t7BMlFYDy4E7NzRU64kGyseKhyqEpzJ9wLM4vv/UoeD65jw1P8NIIyDVy2P/bN33lDizeB01RXTLOUDSlVfkrjh1NvScaFkpUGVm9CHTaUQJc3wju0+lH6kknmbd+8QSkOZW5WjlTDq1GJH8J7C8dA1a+Q8ENmAKziI3A2kt75/+SUXqTPxbalbiWXd1uadyXalRwSGa2MA4MwwBgiIY5RV1UxahRl9I+rlcxyLFP51rZqAscHPGnrhvNsuVcgilwMEdJiQzp07d6TNQmaOKuTVTxsVDx5jYKo4cZOumKJbOZUOKNmnQyHvbds7xM89kI5qgSNQT6iGN7YCnncd5QAba1R/fLISVlWpSx5yXfNo3YdKgqq5kHq3WKOnRQsXpffnfGRlFW+/7aZ0uYw8epWAVOBUNShygkMRpUD5l81GJAAjnsolCCQ6jfcVIh/lRRkLxil6PRhNRMdZApotLja75+wUDVhzSoLSUXIqXAGXEH4zqsqoKuuDcaY2+A7Rqvh44sQJChGuTZdMnyYjdmWaLhSOxGFqtXMuFCjzBmpkCLeEJM/C85EQNpVypuq+ibBsFtq+ShGTG66/3lCOJUsWi6IzRc7IbrsnkMCglkVkw50rF9gStVJ01alD/WDmvfehIk4r0x9/5w/SWCXzvvL8c2naddekOgkDEv4Jf7uSksCSgWnmhO0RD3NHjokr6jyGWksog/DDooKSjZe+w9j4eXwMbf9YKL5cAYf3wri0HAHj0nrXe6NF8J3scMS5/Dxxv2XMpWhs+rP4MxiSakLYc4H4jJr0fi++H2bPfilNUPk+ysJ+67e/ldqkQPy+obyp7v7f/TDtU6WqI6o6RYjbnD7N5WBFAevkODYqnE5k48sqYU2E8RdP/8L42oO1L7uE6nQe2ZGuuXiKEv1U4W3JWttb/cUTQLgi2Aml43C4fM+RjchDynMRVCaUQeXzxzjxPoqGMRze0qz7PWrjbU3EiEjK2fDqVIpwyOEgykCt/6BnrhOosOQDNS4UcobcOy/BZYUyNBYUZaA8JuNnCeYa2+hkj6yiik2LeMS333SNjK3jcmjrFFmTw8E8gprLqKFOPTQuEDAa/llzTtarzfXn57LSaP7/0uEoGuu9GfJFJ6JI9byQ4xMOy56DzEF5X4ayrjxH8Zq9re+CPZD3UqXhUj6ieK+xX0p7uuJEYZz2NIJ83/ICEY77t7/1A+IYe4c1S3yOPhx9+pI0/r7ylD5WWU5yF2WsW2S/nD/pRn42ZDTrg7Reh2g/dEiG0hiuVqjxABnZ5A+Zw0EOh4wkIsDN4oc3K8IwToZFy9iJOk7J1NABtfb+6W//RnkV2wXqefXEeJWqmrHGsiwpOhzZ97DniXFjP5UKjxAl1/q9VDmVzerYfOp4p+muN9RvpFGOO8DfcYrLEA3EsM2OGxlPMAmo2kOie5fGkecE+Dl65KBFKthEg/SsF198sRllOBE4Ghbd0A+J1kRo0W/m6BOxzJ+hPyzhF7ctO4U2PxhGeb0ZNUj3YDLGoh3sQRn1Gocnf/JY+njOPDsfVTOtuWJuEIw8IuGeaD0AC3oG26JYQMQXoSPf1kwVOaXfsTsM9NHvRLCG6BxT1bQY/tPcjz81R8T1s0eQbN2ZjMslWHGOdL9cv1RWWReCUtWqZqbj5LzM+WiBbArNl85vOUUYo1nP9JUTY9EMnQcbgpPLdUSR6HiBgxrvNlXVxOHYvHWn6G/HrEgO/UrMwTA6sUcX6J1G5gc/hy3CQXI1jyJjXknlNbKtmltGSl9QjIViO95smGuHMxs2Q+jl8vZzeyTWXxSXwSYy+hyVKHUedD/OnEf5aq34D/p1taLuTz/1lMore+I3AGToXEBtq2Sp7zPWMELoHzdSdKo+2HhUtsq5rTZ3rBc3A+yeXBagmzySU/kquSc6x9jm2vSd7/6faZGKCX34/qLUOLJZ0fNhyqkYmRqVQzpUuRX1VCmVHiGXcefWDemUetIMrlNEXP2aNq9Yl1Zv2WJFWMw2k81IRMZffv2+5GDDn0Pvy+G49fpL0pfuvSf91T8+mw6cVERK+4Km0uMF0o5SEj+UqqhSFfdu5lumivUmsz/3kIxEOBtxN1CqQjAWv2BhPYRO4Qvhwfkid54mm9U2htYRCZwr3387DVNFihvVIZfmfv21KG0O5GFbxX+cENwtBCbGEXoU5E/UpCoJhn0q6/fCCy+mdRu2miIFoSAkR6UDmt9ViYPKQqUqAOGsvvLQ66R0Z95yU7pWvOe+8joJceHtkHhq06/76tTmI3HOhAnCRYdYA0AiGDgXucxnNPeyyIpQnzDcoCrh9AQCThUGR9uFXOo8NJuhlOBReftb2relnfv2pm48fAmHIcMb07ipkxWuGq8xOpc2aKGDBh/MCXqE76jMRd3xFimERjkLRFrOqyMrtJ0z5/srARDuucbaqmo4OoMg7acNSvUpkG8EFZsGOhDoQn+rliKPX/eAs8E8W7O8nIxPEj15EPAmQSasY6oMIgwjqzTCzOk7kRBeNMpNxGWj1ZZ1VjbFNRQKuJhX0GNRsm5YA4SVeV6dzyqKSDBAjaKEH04B94mjxLNR1piKHwTLQOCtKhUUJkr9ZuMYChXCbos2IQnMfLdKiZFQqBBChw4fUDh4aFojx6aWREITLOIxK0oVSeeWzG3nz/0bNB6HVO0C9Jv7HK4oEQgea9sELMpIQjSSznlmzoVMMoeAA1nyQo+iGlY/RckMn8GR1W9Qd2jWhaKgb0go70DlQ8lzjaIBE0KS+WDGg5pVHOuiAVU0zGKO/NjsEeb5dHvJsYowqkDPyK3iZTQD3fOGDZvSa6+9roaWd0ihtaZZs+42Zw+FDkWI5n/PPP20dXplT3rpZZWvlLNI5ZRaITXDhbre8xsPq8nXNWmV8sBeffklcUqbbU0elRHV0P90mjKhLT31pCqDiGNB4QNfd1ozNDUjUdHWe84vcRDfkMJzlEumeAJRGwx9Wyj+aBhCZ6V0Y0w4nr3F80alGqfd0Wiv2hpv0vCvVqVwvQeGorFCHgdIHp0V0PHxB++nzeoVYLKFaKzdo+8PQJYokWyoZlZEIKG6NVPOV8mpGt2iJm5Cnc5rzXbL2OnWeBOj6qN1PoiEWOhUcjq4PoBHvDBMuVhxrktRhC+gW1Wukx579AJ/FCN1lYd8kTL6dRWVrbyse8hl6U1HXei9ouNceW9FOVWa8+wY9Oqc2X34PuBzm8t80uL1Yx9V3pPt0+xwxDHFpHFz4jVtgHaUvuyjPIZVWkPrln5qzm4ntF9jNJXple40ukFDfiIlWocISd8jh36XGSKKBGitUliDf3HsjVYlh2O4msxSznusoonN6hVFudkqGVKDtAAf/7tHUruoqEYhhoHA82ZnNowok1V2+WKEzGUEY1PpqBmnHOKy1velqlJ1jRrZtm/blQ5oTv+fv/gLBwq0x2Eu0FAXOpY5V2ZwC4STfiJiI1jMEHaSnreJUoxtQtQCRV6j+79JTTLrtRfZ3+xXxhWU2spZ6z1+LJpB1AWKJMVVqEip/4BC3ZhyRBcZEM6ggQPcI7IDsFHXgz5bpXt54kePpo9EDcMwPUsBF9kQ7G+PhnjEYoiYDvxtycmUac3R47LczUazGfcCMI0a6uMIqg5OS8PUS6ZPNRnwgZoKoydKTifyrhBtMlRdP9A/oetQxct7W0n+6Qd9OEZRjvkLFilfVj0Z6OeiCbUcDJypHOXHqbPCGlnPu9Ole9Iz1IhS1iYUvkkI/Oq1yh1QPgE8kGrJKw6PZsHYWDBTsBSRkftUGOicJTCRhyYwSWu2hgI7spvGjlWEQxEqbJqg+NoYmdFZrpxYub8iabwIMGCXAlZjR7AODqvvG5+jWwFb6alFvs8J3c+7irq/ox+i0EHZtnPBiCDHRnOA3UCu0ShREbvF4qnRPXWJbmtdkcxhdMvYrS3/jXVkORvmDHoOn//rL8v94m/N0Ygh6hH2X/4wrVb/trdfn5uGShfWynlmPIZBXVPkgbxb0glg2HRs25Q6lYJQUzPA+lltVNXGbWr5cEh2kRWvkMMhjRd3Yu9Zq0XsE7qqi5w18zpRqu65O33/py+kvbIx6cPR2DIqtamIBFXDAPTCkQ0Zmnd5lsUhBeOJKiVt+e+iXLWk8UrByQFf5HBwvBl7DCgdKTGktDFYnsvfeTOdPdCRHr7/TqtQ1Y/IgRbuOVYfUQboAeoS3AdBikDTe/3kQDjpQxMhlKNLCOiyJUIyl65S2bVdEkREArQBquRsiIdKnXORmqzF+6TJY9PNN1wvznNr6jx8UJEMegJ4jggVE9jEGKx4zxhApzRhWNwsSBaVGYu6DxwK6FEn1WwJA9QEqn7Y9F57XJsS9DOjvCSdE1qFOkPDpRh+BDsUEbpvblPYbtPO7ao/rYZ8coqq1cxsmDzWEc1jZSiocZEm/zB9SvQv3dVNMbFQ5DzUqLY1nYURCnAH8U4RaqAlCIbjULvoCSBlgvcdNDAWP4L4jFAjBDSClUgBUQ8M79GKJoyQUUhojvGHf38W44YxIHJDsixoiObJWoQZCg8q66iJ98rwjpqMW6BfLjbLL9YP12Qso5xuIPPhxFpFB53flVQoLN/A1p1WysZpRzTk8ZJ3u/fuV46GSgUfP2zIOe9DP+mvBifcryXLWTk8jZccsOFSrjz/rbfebnM1T42abrv91rRIdeeZK8YDRJ01goFpyXOZ/mJrXCi6cf71aCSjRVMlnhQHj5cXPnAHgWsG55n5cYcjU87o+EqLy0wJQwuH4iGMzXzxrGe1HnBBijS3Iv2q6Phx/VDyAQjwdzgh5c1edibiO2YEZ+O/d+PNFRXOWEQ87F/9h5HAeOLEv/DCS2mtyj0/8MD96YorrlLBiNvNUSTihEFAo65XX37ZFOUROeSn5LQxpnVSijgc9N2Yor4AD//mt4yC8Mnc99P8eWoeKgecBMXjap55+eQx6aQa/c1++V0hjCoWYGYCgh00TgndVtLRBb0rLFDDUAF5fSFfyAOicgWKkHGiWgzoTx5HxtYq57B+FTnDKOFvKtINUzL8EOhUMoAGC3GtlTFB6VH44yR9L1FfgY9kLJ6nqh6caOQf92HrPDsDoTxZ79nhsKgi1cG05r98560WOT0Lr1tO1TnRMyklyQqkwRaKgMhKjWhV1Ror69ybX7ZK/39yOELBx7hVqpvejPfeQIkLq6nyJzgcla/SvinIjjim52eONhY/Kzok9pkZBZ9H42Jf9VCYPaScnzXOH055XCvGCAfDVqIZtI5tMvWuR8nhoCwuB3jS+BoVVli7ZKGMcnHPsb3NMAlnJ5s0Jiu0rrVm6J8AhbdDpT93qIw3NJX+2hM0yMXhGESxA+sdVaPj6kQ9UoTDqtFMsHLrA+V00OmYCMdOAT2U0u3hcHC/gHuy/qwBrv4OBNqfvyz5bcyc61UCRawhp35wOGY9+BXx51VJS/L6XUVy3lDPEQxDdLXJXSorZfqYdQmXDkDvWR7X6JFGvz4AXRqAB/CDXAyBdXfOutNAJM4TDobdMxQmij9oXxsVmmpNBtp5dMAwtezYluYn79c4BjARfWKUIX1hoChF0JPI4Zj7znty5OqUy+kUbACVQOL5l1xQzntYvaAssdxyM7yvR1nv+bowOmzevyYvYIHomrUCQKZcNMlox2998GHJ4LOiPpLBQR2KsedcXgnLnTfkDJEMlNGll15s8mzRZ6sUQaPCEr0jHPjjOKOdEh3RPJvDpvFE/2NPQbPq1vsUHxivCEejyth+tnydqOZ0PdcakRFo5ZSz82KVJXkekvS1xg7IrqPoBXk1QyTbYaoQoeW5WlpalVs00myaovPgNG4cIu+XVKK+5v3qUY283rKjaDT7XCgAPXWEohPZGYZ+PVXFSbB/GhVFYL2/NPtFFT1RWVnZcYCtrHM0MAWB0AGMF40OgQcp3z5MP/vVsJLGhyYbMiDBNiBJ3OSB+VXs9fy37tLsoJKlmGWHrjNyyID0fymHY40cjrd+NcecjBrR4RsFajZpTIbK0RmqiDq5vYDge9uVwyHKYX/lSh9R36r1y1alDlHO92qNlSMcGVHjiswr45hziwYK1Ljxislp1n33pR/8bHbqOKJ0AJg6ijRBqRrdNt5yOEJGleSZS7tfR2SXj2EsbN3nqE8xaTw2XCCklhyakR3OUDRoWIh09qZMHJuCPJUBOunWRQvS1tXL0te+cl+qpWkNQhaOcV4Xptv1JFYRiXrRuoJNBCkRIMbUvUdY6Xxn1GH7oAZ246atacuOdquJj8dIkukYbcA2IZ7NQ5X0TCRDBja2OhsFWIDFEnkLNAjyLpD6IS9ECM5RTRAGIwIgyrJiIEH9AiHndimJ63XfvUEeCCKotiedlmlHJKkhKHFujAJGczlyKGTMnzpzMrXv2Zn2HTmkqgfqBwKqKwHbT8bW+YEyuBQBIuxLFQSjP8GHpcKFwp2HhIp0y5AZJOcD6hCh7j6WbBa9HeCBu+AqhQLNQHdBhcGMk7FKXUUvVaUlEH+uQYWSvTLcGR8iKzR6CoPIQlBhFLFhLFHbF1psdhfUUHc8ydmRAacKIbgcdfBoEII6uj87Ssi5XEEBNLuy9sXh3y2XdQ2E2bnvnvS1V1EGQrDbtm+WEpVDpmTwERJWQ2UA7hJVKqqIhTHtDoBK3inhfrvoAo2iw9QrjLtBXOWbbrwxrVyxwtbFKOWObFcCnH3PxgAB4agHY4OitYpsLF9DEcrCA3VqiEiOeNlo4YzjwBFr1/NBySGfAUfQjA6QPzmRjI+Vz9U5UKC8CPdaGYOCUWwOb05qj7K4do9mXGeKVR7JorMRxlIYT2EchaMR3y0JhIJxVq4+w/P4PrBO5UQ29C/zgmB/9tnnRRHcna4WJerf/tt/ly5WbX+cfvbOgYN709898og6Gh9SU7/9chTlhDhrOtVr7RO6b1FVjsuuuFwh3vttDF745VNptwynahAZrd/xrfWiaQ5Jv3plTtq+W71mpPDMaeA8cuIswkFugwwvN+y4V1tRtqZ4ldeu9odgNzfgHHk6jyOow2Itl5I+cf9ztRmencS9kWPbFKmcpM7OKn8tIw8D57joU+tWrkgrVHnntJ4PGcXYmIzD2MSwBPVkL8TesrvyF2PfKSRyeF1VuvPWm6U4JIdkaHX3U5EKIYv2HDoTCesogsE0/KPZH03L2Hv2sLiyrgyKBnL8TnQ05rhw6c8dX7ynSie08ryfpzj0fKbK6/xz/i5eqzeHg3PF/RWfq3IdVz5zOD1Fo6bkcDB2BepS7JmgLJouKzgcRSS25FxktDPmwYxe38glAxxFbqtXn+GEs4aMcCxZjxhd9+FcoZZLFK3YZdF9IutmgByVVAAAIABJREFUvGRjlEOtI3XWz1CKQWD3KYF6h0AuIhzsESjIOMSDZMThdFTLUKqX7qRnxwSVxW0ZN9EogdWDFRGWXntCEY5dinAcp7KaD7DtpXj+Eo2qQPX048pmiEXF9b9o4mpzRKEJ7bGLb7k53fXQV9SI7VD6bOlKVRUcnl58cbaBQBhF6CsAHygxlqxu+0g5KopgDFNFOMqxQqUC4AO0QFYMVs4jEZz7779fckQJ8Lq2OQfYFjqPRzjooSHZjeFlv3skf4B0qiVGm263jeOyIz8P37UItxnh9GWydCkDPHHz3xAT4301Oz0lo5SEXMA1YxvQQJgqizoG24C8EXIJcwakDRa6y3o3aSxL+RicX9eMipkWKdFgViu6eqXK/PPFd9Triwhs6Aa7lu47KjhZp2ubN7exeDBzOJRjyDq5Qh3micgQ4eiSDAXoQhpHIjoRBmwXImdEi9gPXCMiTtwPvc4mqaLTkPph6guyMR1VArN1NqdXBLRey0XRPWkuujS25KmSQ7RfEeCT+myodLDR3wQeE/nA6WhQLtFwVZokT8X8h/wMLtKyrMbmKABkZeCgtFxt/rh/5gLH0qJLshEOHTxk4PHy5SvMHrnqqqvSYfUt26nGhSflfBw+eNCKmRxRharTWv8UFzImSc5/AtQ6J/ZMk6qHDpYN1iHa9iBFdMLVNuAVIFG3YjYM9xzuhdvc+a8K51z30lTbN33nT/6PtLV9f3r11fcsb4PI+TBFkIYp6kBPkCYBXchwGmHva1cpYtEna4fUmMOxTlTv3Xq+/WKxIEDQjUbB9SVtutCsMwMLdV8qFHCTaP73Pfgb6QdPvJh2H1ZukeZ9WPMI6bYJVjWMKPrnAJTY7Hbe8nN8oVwPhwO5ypx++uni/E0MJN9sjGIpAarg0HDTMeFW9QADngVuD0MJtPPpwJbN6f0Xn1FjkdvUMG20e3psXBkWtg4txiYkGIOYhBz40uEBwVe1BevRCegCjgJq+jC2dbKzdKuUx90fZBungnPrECvpJkFASPY0dcQ5J+9nLiSGJ79jLDnn35HBg1potjB0Ems6gzJAEGDI5SoNodjoao6ByzODagaFhvsjn8Q3eZctcF7khzCWCMKB1f2t4+XmrdtVvvaQysRpQ8toGDCoNh1QnXkavODRHpfAIpm6i2Y5opnhadeoyyUhT0ts1pghRzBc8bypGBIJ3mbgYqxmhJ5nRBhvkxIBxSd5DpoS3+H5LElN40RzIhpFnVUZEJAxmxOoYhJGjEd/UTkw0PoLDikJAnOge190ZeM2nBUXIHZ49i/CELCNaBvSP+R3M9TYHFnhmcOX+ajQv8jPOKBycHa8lMEYlXGjNFyr/uW4jo49ZuC7HebnDWeAEPchRcIYl+bhI1TDWklaUsBtbWruJ4rVxAkT7Fg4t0eVb2DMv0yJYrjMcLX/cOp8c0QzMpyiGJJweDwnxhWJJwPyBT+DOa9m4AQK7k4KCginJ/rW+EXiGfDYnUtt1CTfHSWjgL9jj7ojGtxvd0riVXQ8om9BOJZxTFmg+3M64ufokYXo2R/6bYmikWogamWJv/Wtb6UZM2empqFNpnzXrnaeLHthn2iGjIGtJT0nVXPIfxqqJNA7xCe96ZZb0vLFi9M7b7xuz3+WNdt1Kl0+ZWz6aP4nchI7tDcpUZgNAxQy3Xl1X1CqyM2KsHgktTMh1rwMpazjjDKn9eRV2cpZD9yTVeCyofZ1jvJDbthS11hDl7AmoHJwaCwFNx4Fy54D1EAmlji8JtpxbMinoVyyJ7cH39dBHZ9LroXTeYUaf44XVeGYqtlQkKCLBpVEOjhK414jlLBGighElZK4A4jEmoHroE2xeFClQnAZ63stoKMLKY1K57S0aAq/lPdvzwgCh8T3K9da/F1pwPb2HV/yvu7I4SiuyYj2hQEcxj7/Fg2ScC5i7cZ1496Dqlh8vvh+8XrxPTuPrY2ywo1rBO20qKTj/jHeeJL4zBwOjF8JFzNmS92H6cKc0oZ5H6Zdm9ZqvW80JxJDA6Od9VVyoPQW8pnz0qAUh2OvAK3tW7ZZn6l+yn86KTlCfgORfdBYnI56Hdcoo2mScuNGiDdfC9Ks0sv9pJ+f+dGP0j7lIh5SFLL0/Daf6AvAl6DyIMtdPvlcuFzJ02X/Bp3X5aAAI1mf0wXw3KEIR5UcnFVyOChrO1EGzmLt+eeff75EV7X9B4CpbsoNopJQUpsovvXH0l4+LeoI/QjqhZDTE4NGnF/92tdEFRrrQEe+EespBYNC92hOCH/jhOg5GEcHw3rqMHOizb2njKyDlDgoRsfUc0FfAw3GenhdeXxz3/5AfUXQ017REbDylFgSFlHQuYmMskcPCeAkSoN8wIi1iVOBAOQVzxZrGNlaKqnOuFPVTte86koVJ5G+f/Pd903+OhgGHS+DG+geQGyivDhdFKVg7jCC9RxnRD0fpPVzuYoF1IsS+uH8eZJFsoWUi4qO4BgiYtgUOHKsUR8fCu1QKQ2HxR2gQVorbWNa0ygZwytXr1dhDdlQSrZmlRtYZw6QHEhzlkni7pcmjRupypydqV1NCGmiVyfQz2jh5NvoB3pVg/QA1Oei3CiCHpV7s3hczKPpKN03DofleOr3E1rPSxYtViPZFSpIgu6nSFAfAzB5PhzGBlUKZU3vFTXphOhSnA+bK86Lw1Fbq/uU81ejsdmlXNwaMW7MIeckeR15EYMAgct5V7ZvTSdEboXfPfbBkJpz6Y+//b+nfYdOphdeetscsjrlZzTIPhk2aqw6gLdayeBzQu1ZKwd3aY+qcWadGDOH9nekDao4tkcMjd4cjvIY4YTwl3SR9shNl0xOD371ofTXT72Q2g+IgSO7CkcHMK1VthBR9D5yIIvjb/osb/SCW+DrLJ6/0iTE7uM/nr/ocMSCdxq0K+miwI5F5AYOAsU3o6G1Zvjxr4ZTaN9rTz6WvnTdVWn6lDZTyFV0tyZkakJXW1WbCMVtfDOUsISCVVghgRZnI0/YaRks7u06z/8MGzNzIDEcwuBi0VJ2F9oWTfr60lAQI1MLCN4eKILVZSZpUwYElIVAONm8GObmhIAuyKjA2QFBsYoXuZ4zix36kuV76Bg4jiStGRqgMTDuZh4Pxmbrtm32fEQ5DqriVLcEUIsam7UoREa5za1yArZubxdXW1QaSgDTIEjPAJ+WLsKdZ2VEadyOSXgFbemwKhP0Fc2qYehwE24l7n5eVWHk8qdzWKkY4dGLwWqS5rkZYGku5Ph8j4xz0Bb4r3Uy2s7Iu9+ucGGLEmb7U0FEa2GgIjGgAySThaNmhlVedUXjg3Fl7RganhOMbEHaqoGm5uurUqj0OEf+PCInJeOdEHFeuHyfuRwl4UV+yn5xGqcItdut52HuQPUoURrjgAQNQ4ghwJAc2kC0Q8pZmoTSvBdddJESxEXhU+gXvrOFhyXYMQZdYOBke3IdQddQsCaYM42A49zxwxB19Cnu2RF0D+Mj3FAKYYQEfSqMKN/XPsBelaRcqtIdCafBxXHmIGpP8Qo6hF/bHRr61xTPWR5HxrTMDy9NjE2Te4dxHe6dZ2XvYUgTXgYlGixD+LVfvW73+V//65+7Qtf9NcjwmaPu7L9QgyS+A4rUjROr+2J+aNRJieaLxBv9xm99S7SDQ2m+6CQHVempSqUgD8tBmTSyUWWJ15ti69NHcsQqMbkUMlQUCgX7xhwOpyrYeiNaZg5SuaKXUxYMBMpj63loxZ4dyAwm1pofEnaNRW4ndZEbY+2IN8aRj62XPXTnMV58VETI3ehx1BjjiGuZkyn074G7v2QUmTPa4+cU1ezSjfKDIgeBoqM4NK5aKcdqlcbta46fX/vXcTjKc+vfuZDDEcdVft5DH+SDivux+L3id78oElJcb8V7Kl7rQg5HNNuLffK/6nCU5EM2omMai88SEY7exq7kYITBG9GOjHbH3HOOksORATPXqnQaP582CvFfvnC+VZyyToAg/hjIFjl2x9kafsqIJH7C+q9X1Ktjz960WdVq4Kf3FeACSguCzN7jhz4ydYqcDRs2xCIcrRMnKycJh0OVlEQTev4nPxFdY7u44Ecy79/XldXEMCcpZAh9INyJr6S42D7QDw6HO7jOU1caYpp6/Q3prq9+3RLV9+3epzzG1VY2G6cCdgFNC+nJZPsFUEFjQeynU7IaeYqOJcG8k0ZtOqRegAWFGagS93VVaRw3vs0M9JgHuzeLdLhjZLaK5Z85lbe4xgzY1P3a3gQgsOfwvYxTaPlqFu3w6lH0PnnthefTx+9/KGdCIKHliTEmDkp1CSxEClA1ESMcCg82Dug5oJkBDvRQkfOCbjXZwnez7cOJqBoFSouxf8nF06zs71vqQs/1oVIBQAK6xrwYsi65h23iuUFebACw45yoeuelj9pkvNLcba7WGM6GsSvQbDqWsWV9wVwhGoIct0R4bCI9C5FbpBHUKhyOFiHwy5avsaRxgB9YILaHcXJYq2aw0p+tO9141fTUqcqCizfuSGNl1AIIQkkHdGYMqKpmuUc5adzkNP8VZOmv43BwfaPPZUoVIDJ0dWi9AtfNQcD2OUsFUo3dMJr5aa0xxqz1ftpvp6Rroymv51v2F11P1d2aRKuV7O2Ucb9DFKzBctTdNmGhe+J92MdlWca+pUQwbAeB3pk9EXIPZ2+oHI4//KPfV9+cTlGG35bjNUz2h6hbzaJTjRpjnb+HiVLVLRD6tCIcBztkN7bv0jmVRC7wesuqdWmPIjN7dV/o7GKEg+uYnsL5M0q37A6t05svnZIe+vpD6X88/lzJ4aAYynj14RitfVQrhwP9F+CbycaCwxH3H5run+1wxAm8aJmjzMWX37QjgoYc5OMsLIySZzHqgaq0ed5/6dk0WCG8hx66V+X2jlo38C4Z3HAcyfTvS1k5GdrkfVgIW7+7IEfIKNTIJpSQig7B3VowbCL6Z+AUUCf5tHIYCD2S9Gv5BghGHUPiVl72vql1Hiac+49nit9p6BfvYSyZIadvg0Bg4O1Rsiqbm0oaGEgEZ8KYgzZlVTJMfJWjIjg2WzZvsuPpcRF5AdTcxogZAEWCTY3DJEl+TA7Rxm1bUvv/S9t7B1t6l/mdv84559y3k9RKoAQSEkgIaWDQECXMYM8w42Gwx1tru8q7/3jtqfVu1djrqvXWeqo8Y0ASCAQMgwAJSSiDSBLKoaVuSZ1zDrdz7v18nuf9nfPeqysJatZHNH373HPe9/f+whO/z/fByBK3PZwIyTmuexo87+gxHAZw3OcahiijLL00DLR4NFKFsvdYJ8E9wwhsjNtqjHpYfBaFT9Df8fukZxXiQ1EZa2yjvUVA086Cw5xPhOGBH99ffgoPvD0x/uX/+r+UNxjbORk3TI02xlwI7GZzxEaLtU9Ptkb0fdYQPFH70WzLlOnZVTbWJI206n80l3rLvqsGWvcQ50ciuoBCUqg4BxaHmS52vRQm22AN8xnDWO9EbJLVQiFx/NjJKKLbRC2In1m+fDn0jPsDb+s162vRosWRatWxSW5zt6pwosTJOr4slEtx08001YhrhZulw9GmuPRS7r3IfhgVYq2cXxV69c108sKpjah8RljrdZznWnjfiRwzL+7tjKDnDm2QIh0l2zUUjTzkiWkL9Py9kZq8V2V+Sd56xzk8soN33nln+cynPxP4adf1S//0S2BhDwNPW1sO9e4lcnkvxa/QW7LPt0NzG7VKzJcR2fFEX6cTVZnsejHG1WtXUzw4F0OCzJ3MdJxvHY7773kInn7MbrOIClRnuVFqQ3Fasmgc5z+Mi9xrEVBont45TaO3iVghp1JJ57U0LOrL85/z6F7OPZbCNLMqbeM2ilAb50HZU9csOi2r/OM8pmOa14nS7wiUOKdpIJg5OQ073ZDy8Zuux3iBNY+s5xmLN4WteU9GqOE4pum7oUE5HIdsUEQx39nh6AQh+ijuzuP+zj9UxTKQo9G+WNsZbr//dkZD/Uz7e/VnIVVVtlWDu36+neWIda9CJPZvX4NlIAeqTwSvCqLmOv0dpSZk0nZB33b+6nfD0A0YSBqz8Se2G4aI8MTQnRkRDlpcDMM1T/66rHz+qbIdkgXx78Jp1b1m/mu0XsPFINY0Ip/7CbaMJeu1E5jspnVGPqFKprD3mKQtAaeyV1VmOMYhHydPmVCWXEgn756lQJLozA0bmhmOH3ztq2XP9q3UDVK8beBIWGBk/rp7v+t0aCM0lZexwRsD0efToYogYQZbAjkB3nwxkMubPnsrRDJjy+Z1W2AL3BGyT6jvXvTQfuSJEOCaDd4IdETGPyPxGuUCTW0YarBoCoai7FyHcI6UH5/8zGfK+eisSguezkVCuaPXTpPVSOhvN4jSPs+d/eJ6hA2ZsjyobM2QcC2hZ/4wBln06H33lodoBnsGPLkMcxYYBwuV5CtBWHMO6OXsuL/P5jpksBMYKD9r+HoehHtJUBLzpYZs9rC61PWWxU+HQ5304GOPdwrhvdeJYONknI2MU5QLEes4U03a86zN0tCFyygInkwx8vPCP5lHabbVE6Ic3CPKsDHYBsK6dWjCsWUNhAYPh4kqHTGoXBfMhbFpTlmBsdsLw5jjl3Gxcx4NpDS9qYbT3+KjNMw9NW5yeenNjWXpBRdFbeQIHBepeaPPkxB9nBDto3bQbSDZMdA59nNthz8pmRvHg/v8kuL+J598KmB0x0FyyODGiKm9OxuUzJOQqfMXLqJGb0b5DY6Je2Q046l7Qijd0qVL2HfjyT6uKdtx7EcRFKqvdI5Szw/0Et4V0HADhf7XyBr/Hj/8dPk3/+ZfcF6HlO9974HoOSPl7SQySBNnzqVvyiyooKdFpOyEDXC3gpIR0gXD45mTR8rrNIrewf7aQ7A/QmjWjepENQ5/1T/5HueJdb/qgsXllj+8tfzX7/6obKD3nTJmMg7HwqjhSIfDutg+cpn9X2VBhJAbGVvnPmyhftKx46Q0FxoEFILvNSZ6OBRdL7W2jI/P8ruKDQzvuVHCkcLSs/NgY/5h9pb14E9fomnXrbf8QZkJQ5OUe7HvXTUOsIbJcIughQzxs5EXx+lhVJH6maj5iLye2EBgBeIkVdZi4K3TaBRtRhMzA2IdhanWU4zNtJbOSRhbPFLAKnRAGIu9J9wApqJ99gMYkx5mMfoWaDs+4SHB9IEANGJuBiCKZ/lOFBY1uE+7yCuQ9iEwNXTXrl0bxXmmVnV+QriF8YKRHWwZiZE0cmCK1eK3gGJw3e1gCDeA293FxrHGYzip51PUaBzBqB5FBGs4vPxay2Zz9HZD4AdsKIvDhGL5PBrPnU7K8VkpfvXak/7XpdNY2gZ+cRbc1EbzSQ2V+4hEr1ixEv72I1E38mf//EulZ9mScpw509nS2Ksc37V7c/vw15+rsm1HdmNzBjg24VwDCZV2xCkNuW6EvmNI1r3qXgiDLqPRbtsDvQejFmMqRmwvToMR8/POOy+wzQqgnUQAw2BB+LptjPpHgXk4UqYrj+GAzO8wejkHu3A6vYbrWlmxxKOehLKywrQUJMLVFLj+Tiar6uwG3aA7tFEm1cGqcJrsIVEpb9PYzX4gXchNpSzODEZVSB6TpG/1mVRy0U1dSsswrPOjEakJqFeeE199HYsmxRuXzWxIR4iGETQ4YIT+2bp1ezQj0+mSttq5EzPeg4D6y7/8y4CnXYDTdvFFl7BXTpbnfvOrctttt6PMiExK2QwGVhy5e2cU+28q0dZZcucj2F+jpuY0AnH+gnmxl8+xh+dQpL0XiMevfvUChlPiZcMQCNFgfZF1EdIxkkIn+yjGO4VrdSTEuWfzUs9gGPmRoeo6HCHXGicuraaW89HUKGWxX85eKrX8TDgyTUrdqGjNMMU1m4iqOIcsGk88eMqqNEDDeWJMRwjKXHHhsrJ4If2DJNQge3HG6CLXMNYa80WtlQ7HOAytMRiUstNZU5ZKLg1tVZmvPpHb5ry1n6s2buuvuDsL/w4/tL8zUMajvXfquPpf7ne5r599J4ej//2qQ96GVtXPvP19M+JdxzuQM1Xfa9dwvNN8/S4ORw281D4ca4C7rH75ubIZBz2yC+ydyN41WdqguXSPs7fmYNBuIyswhajoNorG91BLdY7PnwFqdBQ9KX4++lVhyAklkajBDMeSiy4qs4RUSUCAwzEC4pYf3nYbGQ5qOEQFIDM08gOSqQPd2c9dEVGdQD9b4VXVofKZlI/KI2WcjDJLr7iifPiTn4YKdRJQyzfLiy++RP+MmdF35/XXXgsGJHv27KA/B6Dr6KI9AVY46/Zs9jsMinKDC5nRGVd69+2JLPYFUOLeAENeD3BYocN9iExi3H2zM/X89s+MuZ7xnA3mXcOhQqpqLwNNmGD8wmF4iAzHE9RwnMbh6EU+5h7JGgIzHO4pIaNCe6LQPVOrQXIho+UuHMVapJyyJXzPqDNRhojXN1M8HTm4bNnSONe/pG9E3MN2Aqx/IBgaZ8Ogh78zQ6EEdB4CEuq4WALl41zqH8XnrwQ+HGQEEQBhrWkgqG2iXaTddAoHRN0SgZPIktjBG6NZkh2yAVNh0/QZNm/ekfUOXF8GpGoPKo1GAomz7lSZ9/4rLy/HIb3YffRkOU/9IARfZEAjx429m/E3wzDQOW3bqG8nT9rBg3r+lPkTkJc7ORcPPvhQ9OTQzjuDQUM4JxotG+DSdpWM5DTB3DUbDFQK1xepAIzW/hsQLVx26XtxcgdD6PBCOhzK4GYwAzkc1bGoYzfIKzytDdHULhg/4nT51//yS5QZjCjf+e4D0K5PJmgwGnbTpMSdxhmfiiOkDhHVsW/7lrJ33Xr2iZC7Y2XFMy/QC+VQ2UGdUFSRaA5p37jCYSDmjrf3id7IENb1quWLy6dv+Uz567+/t2zajb3J2qTDsTSKxm1qKwdtlYkxn17DzGPjsLfnuwa23tXhqDUc/Rc56GBDtnS9sfx3zXBkdDoEn4fU9wOrjMEL7eij3/l2uYS0zQ03wQ7EZJil2L9ndxTDiI32cNnjwpSg6S0fyKLMoGM1tBipTcagMSYFpkraSDIHObpQewG9Eo0To/dMrot5BsEUyAk8ZtkQhMfsIytwxDalfG8yuE8Zqw4DYTgnPz730FgUUhXZEA5cePkYjtaDBMc2F4xiM50NC8ON0PPEwzGeRpCSfvnFF8v+bTtC4NVosILAz9XoqoJ7VFNEX+fahdMgMp3sDMqoJGPDLuoT3sQA22p9icVPODBUV1BwxQFlPnyu0WMn4wzRlwRWKQ1mM0gWkGvgVlaOOgY3jRA2hbTCslLMOg6jCjJHTMGAvPfuH5aHHnyw47ne+LGbyi2f/xxe9fGQhrHO/B3jbwz/Ch/JQ5SK2whu9pTI1Ko7VeUT36/ZjpbUqFjaGpHPe1QD2FsnY1M1CsLRQji6X/ZTF1OtwVBw/EnmKtKlKCuzEsEchqHmuI3Ky3BlgFuaQhWxqesw2oWg6UzqgDQC326qRqPk716/bk3wvUvZa3OhwCbzjBYE1m627uPkUU98vg5ajNez7jvhIHZx7+EA6bQ3jmGNgmY0Po57R5HlAU8ih4y8pEMR7zfroWOd+8v3sngtOsV6pQY6VSOPtd5HJdd8vXFM0ok+hlNlA8XZRFiOcX42b6WGoll/51UnRMrACZzpG274ME0tfx5Zx4svvKBccdl7yxboK3/1xBOx7gcOHgmawRFANww2TMQhX9KzoHyayKS///qd34jUvYw1UZSO438+rDQPPvAw/OIqzWbeeI7IIDT70bXyXAp7GIdBUvdSugUVRpcQjf4yLs5mfComJ/ZZhVbEZ2NaUZ010ts4GtUniYyUTh9fz4izDmHXYQn/hV9G7QYaP+WlD+IN+YVRZA0DlMYnPvJBnp9snDAugi5nUbzJWZ+1ciPZf6OBngQEBudjsHvWsbcdpI76y3G3X33/1RdS1X8/9lfofa7TXLd/ZHigz7zT9/rfoyMTm+dpj3/HXiJ3/Z7H77czn/2zGbmk7fqSlE3VSPb39TvvbOA0hmBrnuvYcw5ah6f5RX9F7Nwn/j3hx8qe2J+xf7Juozb+E/FjhmMVLFVmONpBm6hXjMxZknWMAfKrMbqH7HjsOrLUU0cOLtsOny5vku0wy2nQJHDynCnrOcZxvqbBLiT95Uyaao6bPL2Mx8EdRYflv//bvyn7odYV8nsK2RawZ6/cxCE6EJdGBrSNwDrXIUd91ghEZmG7cJVBZDiWX3VV+fAnPk1H5NM0GNxAo7PnGJNG2Amcyj0BhzrMs+zctKa8n07Il11xUVn5xuay99DZcvCY0BbOhGxuyNajFiCfOFwugN3u4ksuIUu/KLL2yv0IWDQnMWR5Z118s8LCWueUt9UbWZ+XEfzYGzxLBDmatQ+YEec3OrYzr0898nj56cMPoU/oOo0tkZlfu3o3RrOymfcSmiScuSFe4ZonA6pERiAMemV0IiByXzbZMHeXGRDkR9Qd8P4Ji+XJRAzmHgZSDWpan6PMPApcqzI0+hzZ7wzDGgdksOuiRcffJ5BTzpDj1NaJjFLAfep5yfH06U0iZTP/qcui5oixmtVwztUDzlTHuBWuFvajQR5+Zv8dxC7rxc67/IPXlgsp2JauN8hPmnWKAIG2X7M+b5EPKe3ekoXvexa78NV6/oVrjUNeGtSWNOaBBx6IZq5mlcxIqTdO0GT4NJ3DbbQ5kiCvbKhmjLStDCJOxPi+hD02HXKTk2T/3qDmaKe9vnA4uliPviNOZyN4PjvBRu0Q95L0+x35yXOPxXH41//6T4gCjyx3fet+MhwElmAhnGDTPwrpp0J4Mw2aeXvSHGMO9xKUPkQNB9Zo2I8vwvqmw7tLh0NUQlsH1b3vXgrbKx2Oay9eUj5966fKX3/3vibDQX0XsmQhaI45oD7GQ9Igw1ufDHDuzo5d0nFCIoDW9zx1ZiMUd3duBnHogxa3v8BPh6Pv0CsIIQ5RdTaaG3m74PoV5IIeEt7sAAAgAElEQVQD8CzddvduXIcXBXsE3uExosunWVBpHQeT4hqCtyxNrkwUUq6djaJLDobRkDrAxlAaZDRfg5bio8FscFxhThrUkxg7x6D0Gs2mGqkBqHPHgZDmdT9ZizfffINC4NUUEe8OJ2cC+Lv3w/O/ePkyirN7AzpjLw/TzE5k8FazgFE41QiOSH3akVzMuRmRRhAJqdKLdGPqMLgxhZUoAMygKLw07KthZNRbhaExHEWmDd4+lolrSnPrgfMzoxEukxjrIFKSW9hca0k57+H7Q2QOAG5xDHjJGdJdo6A0FNpiFPSMzASsmZmMNLitV2nYp7hFbYQUwoHPRfdknKn0hNOI82CuX7cOOMzGKMRexjwdOY6hyAbNQrWsHcgoVmOotZRPO6VZo8zVAK4RshDgHcXfjTx1FWsq4q7DkRs5syK5T2UumYeCef2NN6ELXFZW0tzPTuM7UJY+e36eO+GQeiAtDhMbbI2GtR5TOVj79u8NY9E94DxoKEc6XOa1RmGqekwze8+DZJ2knjRztXr16qBsrWemwuyqAeTfRvZqVD2cLZ4ps0OmnY2yV6MjI3BCsnJd3CPSGstoJTNWLXRMQgDPV+bMmgwHe7Y6eBXKVZ8/sz954GuhtUIwHaAkOPDXGtSdWg8OUTXabcD4z/7ZX5QNdIB/jqI7z0Lsg8imZS2GP+voT2I+zO7ce889EY1dAkxvHzUYEklMwvFbvY7GROy9U6fJLvL8s8lsXE8jsGtgrrFoVEd+w/oN4eCLNZ4EJERQ209+8hjyIlPXnahV43A4B1GjoyOLeBgFVFPYgq+op2oEbzh/DWwsHL9GqcWecl1UxI3tGN2Lw4ELV6/zt/vJfjnNcc39Ffe3kVgaQq5XdQBzD5tRTQMsGv2l+uk4i35fJ2MiqfGPfPDqoMjO7IayTDiImV4CJ1w/isWZR2Gao4CkDNKoCeHfleaRFebVfq9jFOavmt/nB9tOQ/d33ev1VyL9jfX6nf7X6a9L+o+pNZTWmPK+7WvV6+hwDPR6O+hF+34BW2vNUfvn38bh6P+M7XFUh6M6DwPPYe6tqCfiEZOdruuWhqwJ4gP3nbj7c2XtU0+W155/puzk/GQPhdyLKUMSiud+02m35uc4dX5Gryfx3cuWzS0rth4oTwRdqYiBJsNhk9xwOMhw0ENmIZnr2UtgqZoyo0ywFwfn7Ydf+0o5gJOzi6BM1ENGXaJoBuVpEmLEnLs3I8DU7CfGVmVc1ENp3BpptygYWXAEiKWQqvNpwGqG4yBZvNPAqJ9++lmatK7XEiKQlnUp+7ZtKsPOHi4fveka+vesKqtWb6KI9XycIIk0vLRyByp6sh92fb4SfS4RioEK9UJ9tTNcbfsmdFdHvtfz0Oy9CHYSZOx3jmLeDaQxn/Y7EQo0CTvk4R/8qPycHg6TCGZJY6/u1nkyU2AtmN/TBjAoI7KiOmI5BmGvZMbtgcUcKf+EiCkzNHwNdsoGFdkFPu+59zMWNCsjazO9SJrwGNohVYYblY/1CCWT5CTueyVisKLxnggIM//RTRuCAeFdvpSH7ploZsu0BHkQY4h6WdefcXdkG++pDyrMWNnZbqYrlNDaUR6yrN22qxxCfl574w3lyg9cE53X1ZGVoMdrhh41uDiAAZv6qtGpDWqgAyF23Zoz3mdf8l7QQWPPmTnzJRHD/fffDwKCedTWZFMdBhlxlCCkmShZ3SygdlaP0eDPGs+LCDKKmjA7f4SaibVk5rZxnbEUuIe+6ADMu9Kh7XBkxi1bDVjMLgqn04OJ9R6HXfsv/+c/KsPQn9+488fBfjiBbPZ4an4nssenzqQ7PLW/OgASQQh77AW2P3RI1gA+9+unA7a8G/SB0YsG6NhHZIZ6axyOwczjdZdCQ3/LJ8tf/939Zc02AqZD6TEFlKsWjY8n0GrdYPvVnJJ/mMNRMxxv9VASjx+QgCZaUSkD/bcFVG2B33U4FDakwYkG/+rH95T5s6eWq+jIPGs2xVPCnhCKIzGS/byb2U3tphdG1TxJ/B2sMRrlTVQ8NjnjMW1nlN9u3lE0aURDj5FDdpafD5qyIlp/lijzsw8/CiXsqlDq42B1MSI93ENBdf9SBO480pRjifDvRchmoxsLl8ZEqtAmRLGVPIAKThvmcSjTODNVSXScBRFutSeKYROupEFanYns32EDQvCRGEJufOsuusIAhgQOnr0M7KIaHS0pLjPzMhrK0BOn5FEfRrMmHDbuux74ymYaOxkxGIySOIdHfJBo0Vm6EQ+noHToYDM1puy6GM5OISvz6+9qQZXPUA1r5zUoiVkToSlGw8LIBpsZ6WXXmzmvQjRjx3GG4v+0z7LZYLJ+GGmJWo7A/2aH6oiAMfdG3SpjSIVW9Xd4O8KnESKZ1k9hGPS4sHntglpxGwXiV73vfeXXv/41UXiK4YjYWfxd6yB0OLI5X5IJhEDR6VPYAoETPrV69ZuReVIpLFlif4/DpLp3R0TE2+sI+IzpRFCkDmTL9T2Mk6kzEDAmDrCGZxjzCuGARKUD0Y7CptOVEawaEayOmGthZkSnRONUdhMdKMfg52vvDh2OyHKE0dwYI808VYM865JU/N1oaES0miL1CnVw9eK+KMnqQLiGsi898JMHELSX0MhvbnmDArmA6IVRkMWEFU7kuvjc0gbPgqt8Almn73zrm9Go6ij7Zy8RS/upHOPZxPoKkzCAIBTkhg9dC83gFKBadkjeyb4RR4wCw8m9aOG88gzMVOs3UTjbOOqhiMKRTHhn0BHrpGvQY6Sb8q+kBgFfcIaUJfG5boYjznXj9AVPfcxfOhrxXwte4zUiU+KsN4ZXOpP5SghGU4HW1Ii07NtOLUmetQSCVkNXLPhxjK+LFi8sFy5fQloc8CSFlcKpInkbh8+OvChNlJAdxsehAIebym+KPWMQjfNfR/XuDkfzVH6vUfRV/rcNtf6R/4Ecjv4GfB8N1fpH/2u93efq++17ZYYjz0H71ZnHAS6WoinlYD2D7YBI3RsDjaOezf6faV+nqy+7Qbm2Dm3/7Fg09oyfR/ftRgbk+GXV0eHwbgbccDiefLK8Cr28cqiSm4ScDflRncykJ/VaBpwtYp47YnD54GVLyi9WbSyPvrQWhwN5IpyKc5/NK9PhmDRhcukhMzAHTPpYCEjGh8MxtNx7+21lL3CmXhyEUwQNjcKbmYuKTc+RAQad6CbkEVSsjczzQISuUT6kUIipzdpIdCbelg7H9Z/4FNKLzug40OrShx9+vDz7zPMYeho3nGnO/vYtbxK0OEfNFwFBMiDzgX6dA+pyCgM9SCfIC/YsXFjmAAdeRqZGmZO1ibmvw+h0vzTnOOyYRuZqmEcH8mZftNe67oXQGG2jN+S4BePCpez7AWQaefjNv/lKWfXyK0BrhoHDJysZMt+eTGYnU7YKFzXodtSmhgaHKsxMm4cP1XORhDM5Z8rWaAIocgEYqrLfoJl/1hPZHot9s3X7roBjCiAwBZWBJWGmDSFF1F8knNpjEzrcmi/3XhMoUue5Xs7pSGycyvCVNYFNwISfU59mP4+IwTRrG7ds7IisQ8yaUZ2s2P88z2iM9OM8954j2DaM6Rqgb1d84APYPdkEMbJojRwKdq7Ghqj2QkfQMoLaMLeegU5gg3EZ8B1IHjiHOoOjeb4ITvHvVwlQ3nvvfdGTzToqYWuRbdapDkCGPxOopEj/fODU2nTqd4kQTpH1X/syDscbq6P3U0J0c+e05X4TrkpOqlQvobO0rwwKVwfdPTGGS3z5zz9XJkIwcMfX7yGLPYFgAg4Hds54YE7T58BUBWWtWa0jslRB/9+LfW1fRsf6/JPPUHB+ALgzvcRck8bR7CMrXcGIjOBQM9D3LJhR/vEXP1++8qNHyxubDMiPLmMmT4wMx1yCuRPIcNQ2AH2DVn2FcNt2a8vLjvzzHHbmhpHVGo7qPIgL7W6oqlabyEZzCL1Y2+FQ3Zqyy0Mcia9y/MCe8saTvyprV71SLr3konLpRRdGoZAZhAkatUQKdBzOIkQCduOmC+MgIVvnfE/nQrYLvqO3bOt46SfjQHs/Iz02TdKg9VDjsZ+wMcuVH+Aqo8prP7m/vPLIw0HJu4MUs4f+GFFEMwhTSIviWLKg00PwzgJLKj2nh++4sBqMyYkcbNNuh4hu24BIbKRz4+Z2nEJp9vFnNhEWG8SYWjUScQSDO4q92Kga+ZHpYF5GgxE0ouG/3XA2PdPA0pDqFraS8pRpK1Kt6ay4hfy9EWShY+thkVqLkXbUlKCdTKHN3Q828hzfGc7hGjGCokFrZIBZGX0WEnWWkyQ8qDbGq4ZGOBJNBsMDXw+tQrt28Qwj08gIz9BxEjSy2N3KOxswPkPTs+dRHIuIbH/wxuuj5uMUTQv9nmurQogIPT8rlAKHzHizQDCduK7gyWK1+tIZS2Mw5EJAoMwmafhuYR6GoIwmokRP0wV0w8b1IZjlbd+yeWsI7agZsqOqGQb2kPtHI9j1Uy4eJ6VqcZ+On7R8W2Gq0tkKw0BhZubD5+DmXivGr+xtHCrHqVLvZDoaI873qxNQJVLCD9OobRdrp1OWSjsLwhM2UQVZh0mqcfIiUmq6GgHSEV6hAHKuQuciYWpGKjJzYeh4zjJjVOc8IliNg2Rflp/97AkKOTeWK8FcTyXKYtTuNRhldKxdR/fseHDYMrDogA3nfPlynqaRPbLy4Iff/z7RQJrTETm1y65U0WY3ZyM8e4HBneaaM6bBUa+AZ58ON91M5N79NHrQyTKH9bv3hw+mAYMzkQ0Zu3skhVgSANQ5s3A8I8BeNPdLx0hUeLSciijwZg6j90kTRa5rFfPSWaNWlijun4ESbZjmayH0k+teo6wt5rvK2Xf1H4LphT9meTTmTmFg3XDtVZFBPenDwHySncWJGmu0YJiIsR8dzQYnRS1XGHFxm9AgnRu+U4Yj2b36jqfvSN/6r4Ecjv6fejuHo78hN9Dn3skJaf9u+54Dv7PD0R5n/2Ba/ffb3X8gx6qe5Xb9U5VJ1fFvX7e/8RNRbRYtqVa7ZzGj3Tb+UzPbBBCWKgIoK579TdlN35q6F2u21IXPvZskLZW9aiy6adGE4eX3Pnhh+fnKTeV7P3slYD7DhDA22PyRMgERXJlMAWoPhpR6T0iVGY6R1HDc/ZW/LdvIpp8Q069hbGbQYWnI1qxGCqncfYwh4YZJhlANfHVf+xXHEQdCh+O6mz/JzzCu2R+EM2+NwQ8hlnj5lZeD+nkkwbNBZ08QOFoF7fPoaM52PJoNxmkOTP2SpYvIaM+lZnIyMmhmAwnK6LcWnga+jEttIpU6XnVOMlMmbazrWQlj6pjtllPh0B1biGuOpreJjUjVHZNw/O/626+Unz70cBQcB7imyT4FLLyRxWZc52AfTED2ye4UBj7XOuvayEDWyCjn8qTEOjgYfidq78jkmMky4HYY22IXQTJlsFbxIYue2TcT0b1LFy/Ofh88k+OuhnmFiBmkCUgt9pfF4rvYV86nQSLHUvt8GFRKZwEx1GSzc460P6h5ZX3cEMGqxVp4P9EdBoxtvpj9ss5FDWvYSeyfkcj/04zz58+8WLZin33oxhvLldeY4UgIe9VPVR9FkKUlp+r8R8CvQVfUdWqf3/aZ7bP5eBhlriyGBkUdsxmkjRs2B7nPfmhybfing2VATSrmsQSkJxLttzdIECfoeKuHOKOnsO02Um+0DXSFkKqwXWPAHoi+0jH3QL5X44MV7q5dlzYEgWrO/J/96afLjPkLyte+djdwJu6NvB9L0HECOnYGOnMGBeQG5Q3K9QK5PwBz40gCDJ7RZ3/1GzIcB2N/OH86HVUm1REFaUl1ONhPy2ZNLH/yT79Q7rj/5+V1HA7txjE4OgsXLS3zyXzqcGhf9VmLfJI+D9lx+vpHgzqL1Pcb0Wm8fdGA5zXRjPbFQsA1FwkhqZNRBY8/h2RKbnGvceLwvtK7eUNZSaTmKPClqy+/vCy96Pzo5WBXXovBTZ+dZgJthBeuuvfV22RCbMbiwdW4CwS6mEJxfzopzcZz4Br5FnabUj1IkfAxOLoXfOiGMmLehWX/2lXlxbv/rhwgeroNKI0sV1LrWng2cyKwBCIvB/i8PS+MIs4najITHnxZsKbNnhlFeUK1NNi9l0XDRqE1DhWxZjcUiNEZmE1pfcAu0uATMIazR0butkjr85/F7/4xspA0p8lgk439Mmoczhx/C8GqhriZEV9+z7nVKLTbsSm01TTA89nsFjuUSM8JhBFJjzIE5+YYPwgDGUm2ZDKb2AK1jGJkkXr/zZIGXBZK5TgskMfBc51d/0agpluYDqJsQ0/+9BflNxipC+bPALa0uGwkfXrTZz8N9zcfYy1lKAplHNfPKLkUw0Hv10SFfL4akenStKYRVxkX/Ewa0jmnzo9Kx4Kql158uRw80lt6esAlI9y3U0A5BkY051IhWhvuCRNIwZnGaODuueB0oglmFCzQdB1nEq33uYWg5dCNqqeCqhmbirnNqH+OJ16No1CjaBEF1w1vsNc1y2TU3exC9mZwiruMSLHHxPbGHuqyXVWHISEW3iqdoWT+Suy0r6oUYv40CCKClgKwrkX9OyhV+YwO8pNP/qY8A9RhEQw2cqVfd92HIgv0U+gY99HfRuPC8+c5mAiM6hIaSn6SDuPjUHxmQmLv8JzWAs3BGPhnf/Flir5/EXApnRXrZvaQmbIGZvGSnvL5z99a1r6+KmqWjGKeIQOyZPaUsgE2k1deMrNirUKOu1O3Ec+SRlvURLgb+YfnOhp0MR+V4S6/60N36X/7ME+xLkZwVRx17mLOalYtjIe8R2CtA5frimTqX6UZjlAnK5JboL66CjOzIBGciXvmmMcDp/roDdfBwb6f7MbYcpZ6NR0Ob6kDMVQjETyvDod/RvFzKoKq4ZqIrtuu0QX9FXFO0D/c4Wg/10BGe1uevJOz8m4Gf8x1y3PT4WjPZ12n+t7bORTt99sO0O8ytpSJzR7o6MAmw+sebFy/HEsuQBZr5s+pK9MpDvlnnVDs29zPRljFwsenyUiKu9r4zNNBi2vWL64a14q8XDq2eroGbOLccv75eRRO/+Jpo8unPn5t+fnTr5dvPvwUZB92xc4Mh9l76c9H80c68EUwOtk8dxzOxySy48Mwhn8IS5V9OCwaV5/VQEbclzHEXo9AVLe7fcdgDDmTMB7Pkk5/BE18ZmZkBDUiPZdeWq77+Cfc1JGJdFzBCIlcuP/+B8h0PEc9p6xLBOcICPp9a8UqRX00LOxZFIHB8RQCTyNYmN3PCVghkwxMRc+Qxn4Je0LroQmUVvmovNWor/o2FqR5ud4R/2xOmLUN0aHcdbOwmLXSMJ9Go9m7/vZr5VE7pfMMgpySeMYAW2a0cgsLKZ1cFi5cELopPhvBK02ezEA3NilhGql/1bdknePv/L6ZppWrVpXXVr3GmpIpwFg/CBWvamYqdKn/iDq4mRjIfk74d3QI10EMxwBbTJId9sluamt/9vSvo7GjUDkbKBrcnIAO/336IBlUPUdTOANGSdVr5kDkBWuifA2oUQbDRAoEzM4gXEDECdJGpledBpQ7si9k1sicHeH+zwFt381aXk9H+Pe+7/3UTTAm9wxXrNSzjjXcRuUp9+vv+L/TGe4PpeqeG538hOm7zOm8JQubdlVmnHCUXDMm3OfQWU2bIZs5p72jzcGYOBsbyZBsAVY9omHUij5cyoLmHikVMmjVkYk1gMpnapDV54/+b8zCl/7kE2Qy5pY7vvnj6DIulGsc2f8J1G7MmrcAe2RuzKm1yPt2meFYiwMsbP9oeeE3zwHHBVKFHSi8PrMqTbCys7PTLogAHc/8nqVzyx//41vKnff9tLy4gb5l6hmCiELV54H0mMi9Xb+kjG/0X05qH9k8kMMRaxdjaDyuxuaIoMQLL7xU93tGrzV84rOVHrLJbjjYZvB9hKgLEYI3H3CobCxc8eQJirW3bChHdm4rb776CkJtTLno4gvKsvMWhWEZC2LNhr5EiIUUxlE8ywY4xGGwE+UIcK0ng0HBIp/0iI+EEZhKW+iUG340xtIaNsJqIDXzL3xPmbJgadm+5vUymOKy9es2odDBtwkdMlrDvabjxY6AyeMwNGPHOSAKqxMIF52g6RhKF9DZcwFQh5FEiI6Cj3PjyRakoSxFqgat0d1oFhgGobUFp2KjHsVBmYR3qlPheP1bZ0FDdzwGQ40mD0N4HeRZ3IB6vr6voxGsSTxfROZ5X4GnRxwb1eLwWCFwnVAhmrLtheVmL813Xn3z9TKI8Y0iTT6Yvw9xqEfRDXQCON3jODca/pluVtBldNfD0o5wiz9NmE82MjIKXw0010g8uQfR7yk4rfv4f/7z/13W0MRpIl1fZxMRnwe16UdvvQUYGMqJ+Uxmhu5+0rnSIatQqWqYu38UPgquNizMtckxqbQ1NCtrioXf8JpjpFl8aDG937djaGDuUV7ziC6pgLbDNjWXOg9Zp6JJWzgJKTQ12lNxKuhPBybY9bJQy+ZUMo3oLOzftzvYy2rWKaFL3Sh65/A1ArOe9WqwpF7LDEYYTRZA8l/FZdfOs46929E+Deu8Vxo6XUHmSU4jIDNmmYGLcbC+yTnf4K8bQRGOjXMY9+8c/YhoSVt7990/YO/C0DZsVLnxpo8AM1tcHnn44YDwTJ6eWSCF9V46nEobbdHgv/lX/wro5NyyZt3q8gxc+kbjHrjv/vK+y68o/+4v/235P+jN8fzzL8T5MbNhzYX9aT5w3QfKdR/6YPnmHbclRSjjH3KKQlC62P7w+w+i7MhsyOBmZiDqX1IuhcEWGQJnI2J3mS5vCqyjuVcTKVPyhcKQh75xBFM5pWMfpl4YghnFrXS2FZYRE9hYH3Gdxs6vcPGYb89/M66s7XhrpiPkrzJOgS/bG/8+TnbjwmWLy0XLl0bgYxhp9DM6HLpAXOYMn3VPC6UabUdoHA67jaeh0nU4Yl4aGVr33FuM6kZ6v5PSrt9t/92O6MczNHumvzE/0Hd/2/f6j7V9H39+J4ejv7MRy9UyIOv5HNAJawbY/l3/79aMbn2WUJoD3KP9rNXhqNfKgnDPcYUhZ/DCvacMzZ4QTq5Z5LNl43PPlleDFndHx1hO+yEdkzjD7v+YKOQWvxyNw7Bk5rjyBx+7tjz93Boilz8rR1irYEW0z4F1jsJ6idJbU7UISNVsIKgTMdonjwc+we/v+/odZfumDWGQ1iZ7QT3eGOxhyAczYoWGNjS/jQ5J+wFjQ4KG0IkJZRLyOARdu4SM6Yd+/w/CoXbs6jYdDuWfVKWbqbPbDYxMohdlrOtiVt9gojJ4KoyXvlfr206iuyt0N3pSBNSxCVI1wQDFQNC7ms2MLHJCS9XbZmolpenvAIfOY3zZl0Gcf+qxmGv+mk70dzzG+V1fuR2H45FAPowMmdQN6oQM1/FCfplhMkjjH59HxkuN96gfC4QB9gvn2jqccEx5XxSF2QHh369j02yGmcgstf1MhlG/KdnJvj370XX7y7KFi8o11LIYHBSZYeAl1kFHQGgz99CGeuHVl8r23t3IEDLJ/F7Y8EjGsWPzljBkbSp88fnLynsuPC8y0mdIsXrcDRLFikamA/g23xlGtsRrCDk+Sg3ROBErzJk2kIsewTcDSDhItBQrr2GDbUYvX4dOee+VV1L8DhufxnFzLkK/xcau5m3KGt+PTE0/Q7e/LHo7h0O95h6xf4XdxkUuaGMJsfbaEdS1Ioa1EiqnfVezed4/szbpFIrQGYR9twnnb9vG9VFwng62dVicBZ3IOMipUxKCljq2LVcSiuivkhhmBPvqj/8RLGvnLSu3f+u+MhJbdgL1uWOwISfOAkUwl0D4rDlx5oUmC6k6tIH7D01n+plfPVX2gcLZ00CqAg7X2OM1KFoJa83SuJ8Xz5xYvvzFW8v3H3+mPLN+F/KDzA73nL2wp8wlEDEJ22dYx+FopFuzNgPJ6458bGRv5zOpnDrrFw5HH+URTCv56i+Iq8MR0e8Qko2S9rDViXUBuMGpE0fKXij2Th6CW5vo3UYKuKdDx3fNtR+IdNUQ6Mi0JBJLnXjsc+LwrNNgkal+iOieRoSrcpBrnDpyLDtIi0eVk5+JM/XrEtuB/Ami7OLzRg0nss2kT5k+EUqxmWXLtp2kp/dm4V7jqEwaNzqE9Cksh4NcNzDTPjP/Fz0M+EE6teVAwS78wJXQ1A4vvVs2l14o+oymzCT9JQbQKIJbSr7yoPxkvDsRmm5UI+1hxDZwoiiKZ7Q6IG76g4cPEqGf2kB9sv+HjFmRcsW5ivoHNrVRKuE/vsIhEzajYA3jJiNPUtsqFFQW6zZuKr02GGLjjhw3qRzjmY7zfEPB6Y2gKNXOtW7eKLJrNkicDQ9Ws6Z5wLv0ocm6JHNYQnE0BD3IFguvhzL2tq/ehgDMLp6f/8KtFIZdTWEWHYJbgsKIsM1+AlbC8h9l3n0WGzcFHV51SjSwG8Mtn685tE2moGPAOyI2mwVoZn2EShkR85HmkIYUVraGyLnRmgug4tN5sNfGKrpfz50zJ5wPj2YtznMDSIs8FuHpWpzivkcYoxjOg1z3KIa0qWvTyDqLgddtoG81+ue9Q882UdGIkDZCta5nSqCMcFa70Tmp0VR/rXFeX9WI7Rzq5mxG1DGUYFJT1wxLROf9TJwMYbHdwtkquPs4LQxiAkbt979/dzhaGhkqvI+At1WYyoY2beYM6oTGosxUNqxhk5WR8esiqXBpJOY1f/XrX6AgV5fnnn46ZMQNN1wfzCBe14eNbBd7aSbFcDf93k1RjL+GDIoQC+Nbcyfh0PDZRx57ijWd0Bhi6WT4f01suaPca/1F1AU1ezfrXVIhprfgeuQ3I5DCnPmKaG3jeIZU5H9JXZkCMubKvZeXyFdj56ez3P1FGDoaOY2hldh7Ph/7oAtT7cBp+PxJgiEf+/AHI/Bxyv5DZCLPIOTPNgJQZzwAACAASURBVPUZQkxG2NGc/WfnVzMcQc0dRZPVWexmYLqVJSnH+r5yrPGtZtgDGdoDKZO2QfZOyiauH45X3yhY/5H0d1re7ZrbMKo6099cv44p79V5slzrltLrrGPzvfZY3ulZ6+c6ENLmmk1C7S1OTXuDZPax2XfuI+Vos5+qUVodDjN9fjS3NzqNZl4byHC89sJvyjYMC89yJ9BSMxxxsnN/m/GWqnUEBs+FCyaXm2+9qaxfvbv8X3/zHShIjwa1u9HoIKOwaBz9OVmWKgg0ZgPFmQxOfSL9EYTnPPDNO8t2DJneoxibodfScfZPNDVTLgdLUUaM63OGA1wdDJ7DgJLwoGoEGmAw9rEMQ/NDQKow/5PFiPc1/nWKMtAE3j56SmU9hy+Dbkake+nULTRTOSKjpGcqgkY6Xk12WZ2hgd0JoMX4m2afXK8art5TZycY8ZpeOnXv5vFIvdc1mngTmaXMF5Zmf4YZOB3f+G9fLQ8RWBEmbWgnYLWMyzmK89/ALNXfy3p6IigzgiDqWM6zLJoarLJhmmnQYLW+VNsiioxdW4zAn/3yifIG0XTnVMiPnpr9H86n/tQ1UNbdd+9PkL8Xl2vefxm9MaYnioOx+Lcy4Qg23UOPPVZ2AsUZDpOfetLaARnODhI8nYtRe/DgsfLsc6+WhUTSP3/Lp9B/ohu0P5BLdYPyjAaxLCjXhhmF81rPh/NV+2sZdZeOObqr2ZwSh+yJp56jp9fGcj3Ml5fQj+XkcfaHzF4tKHI4tC351HYiYs+F/Mq9316vGmTznNRgrp8PtkP2/h6gRuvWrAvCGINhNmEUQVNrWsOejczViMgsLFy4MArnDZR6xwiWhgPBP9Ff23AAd2ELJp2+S5UZvcyqp+wL29isWMfh6EqIPM/5LC7ocJyyf4LDsQRb87Y7flRGYDeOx/gXUjUZhshZ8xYCqaJoHPvRpoT7yXweITBgHxH32PNPQTABTE6a5SATiA7vqeNqdsYAZKgjnWn01LzJo8u/+LMvlHt++VJ5avVWbGHQRKMnRHZjPrLBruNDJLFoKz9lbZyprnyrWqhqwrfI/sbhqOvVcTiqsROQpkaZhUETkYI8gG2HIxRnTHYmkGoNh8fVn89A0XeECM1RajlsKndw5+6ybdN6DOxJYPjeF8xVpy2Y5vBFITYXk74tBI0WG2k4F1kBo+gzMhDFaHrtCkM866BrVTgx5uNsoJegp335pVdhwJkDQ87uMo1u2XMpDF67fl00hXNygjHGQ8sBnohhqcA6cJjOk9IAetgjZawxTXpT+BH/thHL4svfU5a896IQVCdgLxi6Byo87ik1rlmNE2AvFZx+3zqVUBTMkdhHWYeMMtn85zDRm+h6LosUn6uN+TSaLWzywHi9KDBkHBrQ1iQ4L0eIJHj4K77Uua91FyG88eaNQAeFHgrkzfVry7pNm+lvQKMiMg+nzRa58egsO3EKNGtENMzGnDpjAVcsZhhgNogK5iPGL74xXx6kNPgSPpK0eE6qlLEqqL02oMJJE4+fxfEZWcpDqRHtuBILmTzlsi5QKBwNdpzz/FxsYrMc1Ts2ydso3oBjiXePIkEjT7nlIxLB38H4YWYIoTxq1HiEzO4oKrT3vMJmNo7GK+CFTcmfj5G8cuVrqbQjZe5AM6rhS4djDJh5O2avhQZv6aLF4diYCThAejpSskb/NCgbXLVzcyx6xnQzgxHZDkPWh0sREGcnHKh8uS+j26tUvewVBaCfynqOyo5UDejswdKNqGUWynPTYayKbFgWMaZAzaK+Whujck+BnhAfC5G/9a1vR+ZhFPtw3bp15UbwtmMlI3Auyaa51yPKak0Ffw8l4qPSOQTLx1xqYN5/xaXlnnt+WDZSO7MamNRKMpvT2XeemRqplFHHtZ/F2RwPQYPZKBW/CpKK0XIZGdBH73uo7Nh9uCnudCvkHqqCLgMduVGCtz6YU5KGs+Knm6nuPG9Q3jZGYFLkJja6QkLCYYmARBoa4djH/FWR2ixUrErC4yorTDoAXWjT6WZe48yoIOO8eH6S0ti1iH0MpPNmaMP36yQj7M8agZWuUbnrmpHtGM2863CMt9EZwQI7J7cDRK5HHeNbHY62p9Qdf9MLrPNGHwUy0PO2DPh3i27VaPi7ORHd0fQNbLXfrz+3HY6Bft/HOGw+0HeO8s3+73XGGDps4Fd7z8U1mu3QvlZ/Byfy9dXo8IxHhqDrxIazoUPMXYMut3GOB0k9aoaDLOEbLz9bNm7Z1NSPaeCnPKiGinor+kFw/nrJbo9GqV22ZEa58bMfpr/S4fJX/+WOshMSgmFEbKMnFfVNQqrGcobNcFjDMRfjYhJQ0klQrFvrcd8dX6dx4GpYpIDraDTrnIce6MJ9B4okt89mnA5FkdlbnQqez8CDcKHzIPj4EJAqMxwWQDknXXhcOo4121thpxqJ9ovaB3y4F0jnQfRnwl1g4ApYlk6KRC8Tg+zF3lbK/zr/p4QINVkD56xePwroravQIWsyw7kDwoqPrEitlYru5QxuJLA1I/uiFKaTBf72V+8oDz3wk5hf+3JZlK0cD4r9Wm8QTuEg6tWmkvG9NFAUMhU59qiLDEhYUsRalByogpCtQ6jT3FieePqXnHv7b6UxbeH61dTCHDq4j4L5JUHR/tKLbxLgeSmCFx+9/pqwfbQBoj4W2fvUqyvKyvVr+JmsCimSkeNGIpcnl110rJ45fQrEIFPLpZdeWW6/7Xtl9atrgeV9rCy/cFHUWVTilcHIKrP/6gmL982YWaPhc9pKIPpzMHVmZGtz4RPOOwE8XYQXVrxetmH/3PSJm6O5XGTK2NPHJetp5l99L/yrXV9TDdj+MMq659qnNjIR2p6MKRxK9oUENiteXlEeodN4ZBYaXWyw2EBkUNWGLWvA10qcEsXiC3t6go1BWzMcWK0L9zP2ym5YG3dH7Wi1bZL62Lo87baAETYB+f5yJfdl6n11iGs9DKfsDz97XbkYuuCvUjQ+hHEYABwLFG/ynFllxiyKxnE4ZIk82nE4NnIBGxqfK688R+YKKP9OamQ8fGr0GlSrMq5mOOK33HcuDsdf/Onny31PvVp+vWpzwLPUL/OXLA2nQ7kwlOBXsLg3OiGy/43DUee987tmLvq/nxGLlu7sQKoaDa3x1P/VgY40QttNUGlx/azTHrUf/q1jEkr7ZDlEs5UjTMRZjHEfcj8/79i2KfBiNlGZCt/wBCLkwzBwQrh5SEMKsQHEIxKhUSoFXEKDxAiAm4rDfQIDXUHu78XBu9B2If3Ot+4qM6fOQkARFePQzgT2ZNfygwgrsXnRtMwoD7SzEzDOrf/Y14sR5EbtPHvWMpj1MONylnSjTs8IDM95QCDOw7CaMm8G0K6DpXcDzZn2HsAYy4h0YBeDKg6a1YC55AEMxirxgjpL3MsDG43r+E4tOPb70eGa9w8wfj+nw+Xf04kIV3Ygr5cRhlENvCdXrEKPPLDWVgy1Kp4dI73iBthH9nOtsTHfE8GC4qdh+IySgYF7nubwn8UhUThGIaCHlnUS42lhUkJYKkRHBSrsp3FBIwicRqDPnE5qRmqiMRr/9rmCUpXfr6ej9OGDB6LA6X1XX1V6cQTElGZVU+4jU8O1yFwIWEYMQmuHkqrCZajpNL/j/gkHLNk9XMrEHktkdoYDBMsDz7Bp08aAoqlsjFxs3bYlahUWkBF5ExrY5C/IcUQ9S6M4IoMAJtqM1A4caedGYSb8aivRDin2wvDUCWoiW5GpaoqT00hu1QOk5RD3iv3QREvS4XXcwtcSZlejtI6pBgHq+3EN7teJOobzEwsSwqc6fX7GuclIZUbv/Y4KUgdzF6QKMne4TtdQ1PcgNRhf/JM/CWfjDOsyEuGtEozie+c5KHdxOKgVGoVRs5c9tmTRAuBXD4UTd5jImdTT0kjqfLpXg/KZqJ3KdxTZxYmwYkhLnGnzoWXWxFH0ERgJnOp++k7IKpf7KBlcKoyjGz2vFJw1k2E2MOVSQgWrwZTrkPMaXW2ZW5WL58T7VyM5lARTV7OKoWwiAJNOdjW2wulWlzbBGZ3lnPDch57rGqSpxn3uKVVvOoAq6OUL5wJfkPKTAkKyOWeF+Fkw7p6g5mQ4Gclx1m3gHNv0bzjzzEPkYe+88gxGdLDRbqEEskJwQIcp8Dx+JxyjfLWN5vpeVSZt4/q3dSTq52ogq33N/vdqOzx1DuuYHGO7D0f9bh17vf7bORjt8bZrMWI1qnP1Ng5HPZt9nItOSK9xUhRJLXclo9rdjFYE6lo6taM7PbPs07bDgUWYDgfZwTdXPF82bN4YkJWomQjFnz1dItDCdRcSTFOGWfw6gQz85Uunlxs/dV3ZueN4+av/+q2ymYyze0bIj5F8Mwc6KBJsLMLhWACEYxLNxSaMnUjme0S5/xvfKOtWrcThSCr0lBN5ltp7pP/+cB47e8U9FzDcbuxTI10DYRmwnw/icNBRoyP76non/CSpww3SWXi8ccPG8tjPHic6vRYa897Mbhi1V48yL8NxsjSslZMT0GPvvexSAkrzsvGqY2rkR4y9OcNmEmrPJDPX1q2FgashqMzQuAxnw9LxjKZb2O6pkw7XAJfIh5k4HHd95evl8UceC8iUz+v6VPkcBjLzp3Ph6xjEJCOQnRfTZXseFKd2865j7Ng2IvBjjZOu/pFfPILO7g375SiRdbP59lFZjDE8mQLfHTgMlxMILYPG0Xj1P5UeouFf/pMvAFslmAe9+XDGYDPVe372SOkNSDZRe2TNjDnTCfgSgDx9FBvrYPnMZ24iqDmzPPzQU+UbX/t2ef/l7ysfoTO4MLcROBghO1nD0MdN8zkzYi6iRnv0kjHwoThRN0uqwXMEnfk56kZpU/D4k1C3Emj6xC23lLmgQ06B4HBPB0Kl0Ucxd7yZ1MJNL5NGF3cEVeuHgeRGXIsxWMSuo/gkFNOPPvxIBJYrk9YhiIPUYeq6To+syEJCWML8qhft8TWPuptqC6kYdEow5igV2FL2bNsaAYNql5itqpDeCCg2srj2cOl7ZlJ/5N4n6IDDcevvv7+8BwjyV+/6MVmwsWUCBetjgBFOYa9Mmz2vTKemdATzaYB4HxmOgwQEh0CLq2P8Gg7HDhzznZCxVFSDzkxzg/irIUnOfiw8nw7HP/3Cp8qjz60qv1y5hXVWx48rC8hu6HRM1uFodRqPM9Q47u3z/js7HBaNV8Eaitchh81f8xkpmGNxwzvLSfbnNIzy54BYpVQKITUEbPmJ3v1lP/jA0xhmHhZpRQ8yMTu2bo4it6V0150BVMPrOKHD8I6tszgbQiWLe73maaLsHjrpaVW4HkY7ioo/NLIQ3ZW5tjCrFyh4/cXjP8OgGIMCHwIUZGYwvWynMZ9Gv9ERWXHmcr+pHFrTa4fw5N34GrkVKhKbX0OQjTpUNhm+Ixwk9fhgmrHMLIs47AtJSw9j3g4CLcH9DK5101niHh283uYRqW651lTSsGYBLEQ2E+FnjLRIgSpzQm3IZwZE+jQlmJtXh6qPcGqEY8UXehcNKQuiFb7HycCI41OQKezFV47FoNlDHcs6CvnF3kvzO4T3T2mUDhkJPhzcPkVDCo4oLueZjjDvwfgTewLDFOPSg6fQD+MzIvEUhYVTlAaMBmKNRlRFFZ2So8P52bKL7MDGDWvLR3/v98pjP/1ZmQ3byIKFC3l+Mi0IrzAKlFtcP5Se/7YraONdVwaOdGQ0RtOwcs9q6EURuMa9T9LsVe1vsxWm281szMW5WLXqjcBzXkrUaRddYK092rF1a+BoO7jHMMgSsub8Wveio2HdzSIO5qsY1hdecCGQoDUUzMO+BDxIjm0bYMa54EmqY/R2hpHjTocjscRpJGd0sDoFne+m5uz8rmsIpZETxfCNEaVirXzmlaYw4RCZLYqdaUSff48ni7Ny5Rvl8Ucfi2L566+/PgrnTd9ef+NNkR5Xie/csq688cJz5RDwvg9/6lZo/OZxT9lm6NSKMt0DZfMD9/6obFi7hsufiSymZ+0AcMhQ3qzNRLIac4naTMbxnTN3TtmAA6gjNJp7XH7+wvLU4z8va9bugNEKheH8uxkUno1jFfVEIagTVhj1YyG98+fMVGT2Jt53XyAfoqNvZECsCcnO7NZuBbQjBF5GnTy/0ibrtA1jrb2ORl86HnHjjjap0Z5kK8uodWDefVre6PwXxmIT5W4i2zabuvnD12YPGPJFg6DDPcf6nW6eT4U+grqkcUS6xtjsjzUa4h5syeUcUOM8/A4OR7dMNa+QYrvrMA303m/raNTvvp3D0b5P+zN1DNVgq/8Oh2Mf0Myqg5px9neWBnI42mNpR0j73yN0VixtNZJzPmpgoztL3XnqjLePu9HMZVd15nUa5d81rCJ2Fg5HGCmsdUbh0+HY8PRvyobXV5S1wJtOAD2xSVng980qx/4Bhkq2QsNzEwQdNsGbPAbYzoxR5WM3X0fH8WPlP952d9lMEKHSgWYNhw7HSM7gxLJ0+QXhcMjSKF58GA7Lfd/4etkA7PRAUMJn9qFtZLTXrsqq6tRXhz73Y5zQjj3g+R1G8fDSKy4v13z099nnIwLSW/duzmXOnUah+u+ZZ54tXyODsJfMRi1WHobNkE4EkB508UkMWG2AaETHnEykmPzK919VZlKDqcyztvMsxq7PEbLROUdOORfqSR2OKRTH+nNHZ6n3QTuk3msYCjWotXfCxiF4xfdmosu//dWvl0ceeCTW5wwBgtrkth5R5Wytz1y27DwaLk5FzoFC4BxbP9FmaRTudpog7WDEjHvi+Llj5Y11K8tRDNyDNE21yeFB4OkGcM6j4N96hEVLFqFHb6DH1O7y7//yP5eD+w6VP//TP8K2AvKKoTICZrDBw86Vp157Aaj1cYKs02kBsAtK3U2gP6YSLJuFvIfoZcncYEXauqW3/Nf/92tlyvip5eaPfqSpx8hzMZjxStBTIcQBsFZWIRdP4ZhoC2StZ9Ybhh1AsPUMUfgT9Ep7ft36cpAsyS2f+xwMY8DRkb2NMstsFWOu569mlmNNdOCbs9kJ4jTntE8goDmvySgJQQJz/CyZQmtsNMrr9YVDW8sU/U8CyYLthh2gI+n13X8Bhcf+sAlzoksM6HAN9wY6sZfg2l6IT3zYaOaIbWQz2zzHGRiLPd2Sq10Z0vE0muuy53HKPnvDZeWyy68sX/v+QxAsjIGpim7jOB1TYKmaDBRvBrT/OhxH2Nc20D5EU90hg2WIO1NWPP0cMP69ZQvQ08HoNfVsf3kd2W91lOuG+zx9/LDy5X/y6fLzF15Ph4NAxEgCsXYZ78G28b6DgU/76shpn8dz0ZKTAwWl+nyn9dmYk8pS1Z2QittvxEEoyxTEbq6O4A4Dp4k8x0OoiMP0i2xDpFERCLtgUTqB8RLylAWRaeoYtQu9dBa1MGkacKUeIjWmGAfjUEzmEIzWu8XYNcqgsR3ZAIxpm+2FQS1kxXSq9HYKElkf2GgndULY5FuIjLxEMzEp5Abxb71y+yY44z6KhrQGwQxayCtQbaZSjbqK72xmOqKyvqKhHM9s8bibWgdII8b3ey5YXpZiuFovchimrEOkOY8RJTJlOgxYxGm8eeFQge/GeKmQHQ9apWoLqBGfF0JVYR71QBlBTgYFjel4jBBkfl9Dvhb4iUn0385LhVrVw+u1FLBh+HOwtuMlr96IEMDwGcehOkc09WTQMsIpTvRmCP8+w0GKhos8twXY2qndCHzWYQTevymsqvPr5zS2KtVvjZSJVbfb++tvvN4YcaVcfPHFMV5hKHb59mXk2PkIR9e9lWclwMrh3NooKtYy/2TkMnZodxs3h71+xpRi1NMY/eEZ7XOyB9yjGNqexYuATK0NZ8GmdRV25LNWBigvXGE2Ps8p5kS41THoiCejSA6AMXaN7Oa+ezesDxb6YwhkRLI71pyLnLfoIts4ANXAqcZQQHaiFqFlvcTh11mw1wdKpSmCrAdcA6b7fY3gVM5B7WfzzCbV7OdTMOZY3IO/+PmvaPC3qUyBZnk+ztOf/umflpdWrCibcMKuvvpqMoqHy+M/uKu88NNHwhmYMr+n3PyFPy+T5ixCiVPXgSHDRi+3/fVfl81EXKXZlL7yAOdhM07u+RSfX0ihqpkN11snfA/1UCcJTIxgXWdSHLmEs3/XN76LMwDjWhOFDywuZ1zBakFiJDV1PlnqyCRFBikb8EUdTOMkVsyvzxrZtnD+eTEPx08CTeTHUUKWjEDyuxOcUffFFIwWHXSdamt5dM4PU8cjBbROVMfh4DvJhpPGUjpH+Y+aiavGWNZC6eiw5p5fzgAnq3wCONUhsxsSSdg5PLIbmpMGC4A+sEfHkVYXdqrD4e+rc93e6HXv/7aQqv4ORzUe+16zi9Pt/77/rvtsIEN/IOek/3v9o5N9Dm7s8+79a9F4+71OtqnjcPa9QvuzXRkx8DMN5HDU81Gv2r5ffS+DCu38Rv6mGpydoEEjl+oZdye2HQ5t74iWkuGQTW3Tc8+QaXi5bFKPYMzJFhMhAjMbUugiEOcRzTZQsHHrjsgkjiNCecmCSeX3KBpft+FA+S8Un+4A6qhxlfAkGr1KQMCfKWQ4llxwQWC1x1HPMZFA0zAyHPfecXvZSCDmODAYs3v5MJndyxqorlPakavs+1zbRAXkXsyARn1+n3XYyCFRw3H1TR+jiBmd3LCmdVctWZDMzD9Nhudv/ua/Eww8RjaBIBjnbs/uHUS+0ZcE6saMJcDBM6mLrRdwXoR2OryxnKX3vve9Aa+K4GJT5xh7nP+0JarDIQxLdkLhntHALnpEZX1U3TOhi5szHf1OkFVjsVMmcjbv+fb3y8P3PxiN4gYRqfC/mk1NNZ0QKY3WRQQmZTXqlYqd6ZH9Ut0atYohN3jPGlB+njl1fFl8/mzsIRgyzw0rrwJHegV4qlmGeXPnRyPFpUvP4+9DQG/GwAY5tPz4hw+X3Tif76FJnZmNCTTcW9QzrVzyXshzDkODO2w0tsWx8txvni970VXjCLyZ8bL31P59e2KeTxw7Vx7+yU/57oQybVL2E6vndjD7qEbPI3AjlI21sHbW7T0NtsjjQOf3E1ySst6AsNm38RNGl2mQEryBHH2NjN3n//AfQ94yP5oexq5hDiILyJ9qq3jPcBy0L2XDUhc6t0LbWoGRWpNTA3NCc7V7TpCRep3+a/f9+McB3UrGR3tFJaW9+m7blq3Uec4J4p9nn3km9qwohdT52EA8v2PSYR9Pdlk4bLDCueew0Q7YI8cAnnOhvDZbaV+cJggfR4c/fbV311avWXntnqHQ+d/6kcvL5bB3fe17DxJYJ9CE3B/L/tTwnzSTcbLuBv6OgOw5QC3O4Y3rNIEDOrXy2RfLHjL1azdvT7bXVh12PV9th8Pk4xSaf/yLL36u/PLl1eXnr26MDOdIskJzF/TQFHRZmQqsbDD71fPfx+GIoFqVA9Ue6RuI8Z79g0kdmdnf4UhWoqbwJSZNTd0Yci1vJbBgjdGiQAmHorGGM/LIv5mM3t3byu7168uIKCxLJNlpIvAnaaAic4BpRqnm7IMxFKPFiKcq9+ILl8dkm7kYZL0DG1tDI7Cf/scYreEwin9MI5KxRJEQf4xQOubtQF1efOHl8tqrK4ESJotPmh1CbqCLjWgHxm7YCYmRrBEJhZDORDYSA67FAdLg8PoKsSOM30kVkjUEY8Si5wlzZ5Zll72nzDuvB37942UH9ROniE4MF4rEZ42MZ9FoGnvBvMU4hHkFw5JZHLuUNo6dUCsL2P2cY9GhsHAufmY+PDhmR3zVzuL+bDS6wgfq35UZyeyK/UWipwdj2A3z0gYMwv0Y2/KeD1boUeNx8gzPDuxMijY33nHZwHTMuH40BmwMwkhvCx1ragaywCr3T8Cw+Fzt9ZGwo4yMHCNCpZCvBn1EL1jfrMXIIq1RRiIslGKO7b5pvYdz5QGve9T1MQJd56waBvW565qehN6vNs7y86lYWFfGUZ23oDRU9ITRmq9qJDhmqQqrA3AOpX8CJ0zFqVNpRERO+PXr10UEajfR/gkUw2+mZ4rr14aA1LF3o/Od23WUdPvAth0WBV+NpLQhWl5TdpKsMcqMWPxhT0URo7U7jaCogjojRjmXDz34SGQFT+AYf+hDH4qGWu+76v3l+3ffHY7Z+4ArPPUg2YuXn6fh4jaaA9Fv5VP/pMxdfqWFM0GrOR7hrMPx+soV5T2wvNnw60AEG86Vmz5yA2cYqufgfteYGURmiYAASnQ06y4z1eY31pTnn30lovqezxBckc5PGljFjwWLlQEmFytZTHK/pVcR2ZTG6guX1f+58YyMou2XX3xhuZTGhCPIzG0BjzscZbsLxpcXaeJ1ojnjwSZDgaX1KTl3TR1JGFherytk6/pUGeK/q8OjrKp4Ws+D+87AyLw5M8qlsPYdOQIOl8jS2YBRIFUjEktEVgpTjKcxNCzVwTPbIZ1o7snufslJUl0m01818kzV9/O/O18KaR5iveugD+QktM9A/fm3+c47ORwDOSjxCK2x1H/Xz7YhVZ3z1+/z7Rmp1+p/r3f7d527dMT7TnL/8XV+n7ZiR1bE+w2cqH5HRFH7mlHz2A9S5TW6NRzPlNUrXiibgXsep5eRBlDYzcpO9qewmhkwNtn/YdWajQQ9DtP5elg5f+aoctXly4h0ni1f+/ETZet+oL4yK2pk49DaTVw48xQoXZdhmM4lCDB20lQi35MpJh5Z7rn99rKJgtgj1kY2Dl/04uCZ6hlrz21bpvWd80RJ1N8bVBkB5Ljn0veUaz96M7BB8P/oTL9Tm/D5cKPY4y+99HK5A8dHPWfgadzIicA1t2NkbSwL588qo8aMB5EAiyWBHmsCRUJIeW7Nmw6VdQEyPp2//PxoYGrdga+arQlIlZl5ZPI0GAc1OqOxW1N/kY50fkd9W+nt7WWhLWfQzCzRJIyze7/zg/LYAw8HuxPg6D8F+wAAIABJREFUlsjUZu0LRiTXCxixdZ0GKs3ec66H82cC3+1ZsCAQDuon72Gg0TUYzzMNOXusXPiehWUqNPMnyHo98cSTZdXrb5YpFHm/Dr2ssmkGyA1rCYWvnTw9uKx8ZXVZwHuX4IhoY82aMYmO8kPKFe9bXnpPEcEHRr1998Hyzdu/XWbyzPtxOvYDU1OuKffHMPdnjp0hO70BEpALguZceJH70qaAI6Hd1xaprJmDaW8wGsfPjIlMldbjiXQwsDqVAJwboBeEy2SIggadOFMeePKpsgO59+nP3lrm8+zW2kQhditGWCHU9YxHrap1vc1ZrM5c1elVX/t5nQ37Qvnexk1byt/+t78p20DXCLmrL6+ng+VnViDrzWSY8YjaxgYyFY4PMn7iROrmsH/8jteu+58NVU5jKxlY1gGKDEc4HF3ER9b0pVyosiGZN7PGUrkcjom2MOdrKHryU9deVN5/zQfLbX/fOBzSoONwTMWmmAhD1VyyQsqBaKCLg7gfopVhw92Tg8uq51+CqfRIWcnaifIIVrzmzrUcolKm511LmYwq+Ysv3lKeW7O1PPI8TQTRNyN5zjkLe8qicDhsNIhOagnW0KUt2Vj1Xn87xK+0bai4RNXLtYajKzBat3BiWjdQ5XYiPSr4mNF0LtrGU5j04YCQBTh+sGwHcjJIT7gZsDALC0eZZ4J9GCDUeIweO7L0gIefTfHpITy+4xSQjgVDNlJokFFgDu1RJlVWgzEsxAmLfuzhweJWAzs8Smso7O+AYTEag+Esm713Xy8Zj1fKihWvZKMaFLesOMMZpEXGQ6KrdEInxI5OYLEVZlln0TCMcO3T8pMHJ7XoKdKI3EcBJdvSMf4kzpJmPBRkLb7kwrKIhoejJ48vJw6yQTfvKOtWQlvLs0xB0HkNMzViBMdhcFgspcFQmRWiloNXB0vLz0KmfLn5q7OVsBgaCDKW/SiYgZRAFbj10Cjo4pAi6KJYGaFznDU4AO5+w/bNRLioucDQGUTU6JgbGAdk7CRo0oBURf8Q5yKaQWXTQNPPNRoiZEVT0Xtl8VjfAtyRCOsskksHtHKh11S5n/fQmOKTEvn+H/6ovLbi1TDiP/npT4E6AAqj4S8UjHtXI6EWGVYHKPa412qcSAm5kmq3GqQN1axGeeCk02jNpjn53WokZFYtaRo7LyLz4ThSX2JhrwrmEHtLGNJ0cJeyqsnGJI1xvVb7uvGeZyjwr611bpz9/hGC7r2TWrXLXJVZimjO1NRnxGfD8ElDJymJc+w1GuTPrpm1DNYx/OynPy8zEDJms85D4CxatCjgjlfTFfZHP/pBeQ4o1VJqDoZCwbyKDNXCRUvK5Pnnl0mzF4ZANjq3ce2b5XHpcN9/ZdkJHfaWrRtJ8+8rixFiC+fPicabwhzc27KBbKe40fqZIczZ8oVzyvfv/HsEN0WuMGacFS8cRj5rotxpYCmJk5UpJYv5lDNV4LVt7DD8mIeIojm//GzPn+s/+wfl41/8M+b+dNn4+IPlN488Wrbu2F0WLz0/hPnWHaTLGbPfWbhAY2Rc2UFX34MHqSdrsm6xji171PnuOLpmKJqxdov9G2ePi4rZN9hy7QeuIppL1JCs4tlgp8rMhg6HgZVhzKfOhn/sLDyUKGpmON76ym2ZDkdtjvi7Ohz1qu/keLTv/E5OxYCDfJc33+m+bYejXubtHJd2BLT/Lf8hDsfbOiCNw1FlRQQTIsLffUVwrqVHq8Oh8k+yiAb+SYbDxn8bn3uuvP7SM0CjtgWOXjkb8HiMap2XWdTzmald1LOgvPDKKozAoWUU8mj5zDHlQ+9fXtbuOFH++w8eL9spsLbuoDJBycIzGj0xjQy2GQ6LxuX6n0gEeghF4w/ceWc4HMqwakxEZLmJQrf3eZJZvLXeM4Mpme3zHPjcoheGjhxcet5LHw5Yqqz/shGt3zd4JqzwLDUHL9JL6RvAutTDzqF9lQaf4npkJC++EBz7tFFl1uye8uCjT4NeSPr5aAkShhxyRdrfkWPDMTOSbcO9mLs4IE0ADIGhXtfY1IC34atBOzOdVRd5LWVjoBr8ZhhxrpGQL3vnjC6z0eHf/uqdwLd/HlmKo5zpyuBYa+O8rfaFDoU2hSLjNEHWZWDkl/QsSp2PwnFdDHzptIwxc43OmD2H/lI9U8u9jz1Unvr1C7ArXlRefOWVMAJ1orxW9MJAJu3bewjmot7ywSuuLB+gvvQs+lXWMihIMO6nlrHTRpS9R06Vv7v7x9gpGF0EWnU4zkJ7GwTdDSToMPbDSOTrxTijk9kXyR6mw8s9o99TRvB1qobCMipMPupbkHnCipznqn+dz1NkPGSpIqxYnsYG3Iie+ezn/lFZsAAINVBBXzUDUPeWK+WZcN8F26KGOtf1vQoRrrKiZkbcY9bizLZ3FvO9Z/e+8t9wON6AsdQmwdpkbSIBbTyD3cc5Q7k1zJ5oU6QxbkBs3rw5OHajA7lgdjAgjSIOzPqY5SCrGHaDQVXHZ42IZ1lUS0MG4PN11ITqKHRwCoy8Uzohg4FUffyq88u113+43PY9SAhwmK3dG0umSLYoMxzz0KEGtWUO64WIaT/MZYNpkGsAaxUZjs3US2/cuUcDOAL2/eV5gsOb8TCESZzHf/5Hnymv0vTvgadXBnx4JI7sXNZmIftzKjZM6Jw+7sA/wOHw3s7vildW0Mj7rZivmKxGSFZhWym+ciJrgi0DOuFgsPESjpKjjEYwHJ7ePTvLPrIcw2WCMkLLdYXJGO08aRdso+c4GWPx8KeSShJrOguc91E2wSg8beiGMdp7Q6AMsoEN6SwjykYw5MsZ1TTZM4KtIR74f6MMHOQwROVi5pAeBkq1FSG+gq6X2/CCa0HqSNu646H7EFLbToHBaQy4VlfIYi9TuT7LcA+bqTnGK3tGhTCNZYOc5j0pad3E9nlwgWVfkut80XsuLrOICPu82yn22bmOYkBrFjBIR7GodpYUe3eiYYQK7KnCWKYFNkGl2jQrYJ2K+M9g22BjHyabUYsInXWLpRxDPWBp8DvuJmuAsaeBWQ9tNFYM2I3sGTBc8f1eMI0+31agQTodI4mknWIjnyB1O4Zo2Ag6H4cswMg+qefKXHtgh1OUFgfQ+efZzMJYGxPvReSg6yBUm9hxVKPbz9QajTGs7Z2331HW0NFTYf+Ra65lLueVRRcvj0xDjSYnLA2qQRTIL37+i7IUusBJOKSnyGhkGDq3o80DY1tqoLL/qoOUtlqKhXA6G8M8BAGfU3g4RtekFiJn4x7hPbnPa+QiMj9h5IKflcWD7wTzVNNDRScgHI0qDTQyuU+wVTTOfY4jr9uOGtYMTn0vsxN9E7YhMOO9vg7GQIZCPduTYaxZ8epr5RUiPvPoU9JDQZ8wt4kIu+0UJS6YPw9HZHp5FJaPB2lyNYJ9txSHZBqsGePBmDoHcoBvJ0t2nL+/9OV/TlHi7PLtb36dYtY1YSDNJntppEnDZ7pRKK6xnSzJYIycsTixYxG4ZyFu+MmPHwbiQFZTmJT/8TwBpYrmjJm1iP1ikKNpfhdscCmsYnk7nV+dBesonEvOrnjvhUSFP/5Hny/zrr4hICLbn3isvPzIw0nRzbzNxkCZRC3TYdbrtTfXlKOnjpZb/6cvQXbRWx767j2wBtG5XjrkyHLkKnYM3EZBRoAgolfJ/++gVJRZ75bFv8MJhnzspuvLgYP7oUAkXU93+9M6HjpJQiulMKUJoMxgY3HMhFPVfgG5e5r96t7L0FHuw8bRyc3T/Vy877Wb8faHB7Ud4vbv3skJaP9uICO/baB7zfa/2/u6HoX+f7ev33Y42t9tR9ba369722np1N64N5rzUp+346g2wYX+Y+h/vmL+mrluj6993dx/LS3d7M0gPtBgiZ2dgY9w/oWTUPwcxizRbMLbZQPO/cpniQhDTpFN1IwwEIxC7khSIRRZlrzzqQt4Y+1Gbke2ntqPi+dPKtddSW3ZtiPljnt/U/Yhx4eZxbeWT4OCTOwYIpkyFPWcj8NBNNwGX5Mm0IeD7McD3/xmWUtw53gDbY1t1OyrDFwkfKotn3y/Pn86G+7HdDjqmgcUCUhVD1nSa29OlqpzBBI9z+r0CeiXvfsPlf/wH/4Pavwg5AgYDdBndRvndhTHZvoUM9yH6ZK9n9/pqFuraO1gGlfOp3Ua1ob5ckxmArQRqtEUASIcOgNIwqmmYszNAVIzEYdjCjUZBl983tPMp5CyypakWZywKgMcFoIPLfPpU/C9r3+7PP7QYyFzZbSstXERBeY6Sdmbcqz2t7JGbDbGnFkBr+s9zIxk1r3ZG8g8oa3nRg0qv37p6aDNdSXGYoSeZGLM/lS47XGyEntgAJ0G7GcpTsxUoGTaVAZ3rAOdOmlM6YG97A2QI79+7gXgTlMDDnyc7HzoLRweRhc0/CPQl0uIpDu2kwRkwviOzI7Z/Wzsl0EUm03KtIeTwbhEZ5jBkRVK7ad9pKM7dBB2Jc82Cvn15s69ZQV0/bf84R/Sp4vsDpAqX85HDZJ4w5j/CGJWuL7OQFPb2eypen7rZ6LIG/1vhsO5NvB62213lBWvvBp1p7KKuierzRAQY0YucYcMZ+qj/RRcjw1iExsmngxInpkvWTorvXF4R9if5/jecc6gjl0wkWKhCKmKgID2ptky95qrVuVFvyBEPkOea+ltb7zivPLhD19Xbqf/1CChtAS6RHVMxLGdTFBvHlCnoaJfuJ6sdPukSh7E/bnH2pdfoi74YHmFbKe1qsHC2AizPI81KJdz4HtjcZy//Pk/KOt27S/3Pb0qiI5GkcXS4ZgH/M/aZyFcVW/k5VLH/q6vjvz3mV9ftQr0QmK924ZJ+6IDORxZulmHkQVwCbFKw63jxfkzPMPb6MNxlLqBEQgeBW/8YRFkNLADuE1rTiBcfN+IyAKax2mMB5YPSMFEjIVBZkbkUSadNc40IAYyq9AY3GQ6osEchcHAgCxwOsW1LQ7yPVkHhGlopJ+gYdABWKtWQI+6mhTlmVNgYnt6soELizgeQTWO1K0HSe9f4zKgPmKvEWpiKPdCQWaGwuf1HkELFxsM6BS/r05cwFnEVIJxFG7Vc8nyMpoU7B7w8jvXbyJ6uiPogPVUj1t8zTUqztD5NKMwhsMkntznUNmIHYwIDOObhMLQABZ2FAVRDWtHf6WgIWTKM+bHFHJTL1I3Q4Wk2dU4jA4VCw/ns6yD85msbRlOilEWnWMY80NhNBiBQeSfZIfSMDSKhAOIctPhiWgHl1KYev10bIxcdyFRithQWLFvMkLiMzhH/+k//hVp0a1RGCiC9MabP1reR7O4TjS5MSCkvZXGdSv1BsKBxPUqFz17tUt6KM7G8PMM1khM2KNGwZroQzCHVaXK3woP5zYMfOYsxhpORV6vKlsdnyoAa1YqUr5+tvW5PkZcMyfum8rQFo5ZFN11hUNHkdfz1ij/tzgcXk8Hs7mGisyoVIW01Xu7Nr40ZKbhXD+HItq0aVM0SZyFMvwchX1Gofbs3Rlc5C8//yKdbfdhEJ0rP7rnR+GMGnWPBogKL4T2grmzy+wFcLh/8c/DSf72N7+B8bCVxn7XBNY3ZUyyne3cuTPO5xgykMf4uwe2uifufwyh3xvZkvqK/eJY06NojLR0smpmTwOw1kQN5HCkfQ50jszMzddcHZmEK//wj8vYGZPLi3fdWda/hBLGiR5NpsUAwWAU6QFYTF4Fy66zfOPnP10u5Hu7Vq4pP/jO9yFeIHNldi5s+NzHSd/clYfRJ6dZo7rn0xkEd46s6wF6eeVll4SjJlHDaTKuZjo8b2dRYDXaNBqmLh0OWUs6Rm3jcDR6JB0O1Xzr/imIBnY43s5R6P/9/nuurkk9G/0j/v2V0P8oh6Pr3DQBrf7PHcvdcen7GMgdfdWs2/8fDkc1fupeiJ3aH7jdOBYDORwRVY8majgUZzH8iK5teuH58uZLz5Lh2Apcip4KyFNlvvUNPeipVbDpCUNeSK2Vzlgv+nA0jsqlPTPKFcvnlhWbDpS/exSsPrI7iqSRYQmtIgOAgT8DKtQeKMFnL15GryqLxieBGx8RfTjehEL0mJ2pdeyrXG70Wh+Hg99HoCQcjgwo1T0Ts28Qqskuy+p0hoDiPGjlrwZSJTRQFeP3lPUTdTigrf+3//bfB0RHve95j2AVxpj1nvuROSMJSArXHYEReQoc9Fmi59FnQ0uCC+ow2FtCeZ0QqexZU8cWTh7jVG9KdW4Uv9ZXqEN0UCJr3nyus+cbS1hSRqlrx48je4KT8qO7vk8fjgdxNvxO1h0oU5X36rXa66Otr4axOVyH2UBlzJu4NsKyw0EicDYM5/MEDUHdQpOm0neHoMyvn36qDMFRtGD4FPtAeHc9h/YBNluylIzzIQxtkRuRSUbOTEJ2eK0yDMQIF3x99dowkA1SGgSRWEaIqoHUyXz2QhzQWVMTxi7DZ9hNyHkDlGbaJgGPMnCjvLEJczSq5V8j2Tv+28Jpn8PaGq8/FKdjLH8OABu992e/KOQEyqduubUsXNhDFi0z/9ICZQYqX1Frx7+dSwPFEi64n9SvzlX7bNd1FbZmHzLrcfyuREC3Q/H8Ehkz0SwiZHToK0uj6yO1b2bg0vYIJAv3sXZQ6midxQjctRznsG2hWQ4GVebYQHnb4bBGORwOznSgDZrAUByHd3A4zLZfd0kPNPQfLt+453FZS8LhGKPdCzxt6rxFZc78hVEr5Gz0oov3vPEGc4cTyKA2vvoqWfk9ZeWGreGQeiaaMFxjq7DTwglOh8HnGIvM+WPYybYeOFLuewaHg0zQKCFVTYZjGpk/nZC+cr5bwF/1xUBBmf66oI/DQWduxpcFTxFtbUUx2tEMF71SfMUglBiN0+FC1YLVELgtDGtMOtGXszQT2vTaq6QqYMAQjhN7jGnR0NOAhqHBVJaYfR0W041YsERAR5dZCNZJYOqOWiRFdMaeGUdJdZnaPEmHXg2oCUQsTmqggOe0hsNic1Oi1cA1Ki7mLijxxORZdM17+/BsX4OZ4+ix02XZ8othi6EwR6pOcLFW+2czm8TnyT5VDYiD3D8a+ZnFMXvQMOG4mSttrcLL2hHny+IgE4V+ftqynrLsCmiBZ8yma+Tusn/T1nKC68me4wZXUOU8Ek3hGU1xm7WoBbQ6J0YRjLoL49JI04lILGLtXtqNElTBb4bEJTNyFIYiAtYuoRrbCn6v50EUu1kpd50jD7QwrE3bNpcjCJzhNC8agsNhDEQfexQRspE2j7I/hlETnjkoSjnoR8hyRLFfdBanXgXBESsfxn+7IV3XMXETG4HaTkT5O3d9G17xPVDpzS4f/fhH+Tu7gCcDl0X5mVVYs2ZNFDt7nzBAG976joESuzWjbkZjQgQExKqLz6/rpJNYs181QhpCsHEc2s5cFXo1Y9JRuqGIMzIWkSJ7kkRRZQrX+FxjGHUcvOb8tbtq1+tX+Jjfrc5bvU7/A16fuTo+1Siqn6+GlmOeC43kyxgZbwKlMHp62aWXlauvuioKOK2rUhqvBS/6/e9+B0dhSzSgdE6k5NyGg6dDPIOeGosXLiw33fwHZdlFVwbV4s8ef7isBML4visvjexGZu3S6ZUBS4PdfXzi6P4yF6X2g2/dTZQRqGHcMQ2DcLz0WBslFFm91p5xLze+iKLE8EWfiEydB8c4CcjmNe+9EIrN9WUBkAE79h7esDmgYGOExGGEaJQdxvDZRPZzL2n544eomaKT/Y03/175APUsTz77TPnVb56LXjaymsWeCN78rtMR0eiWsxEOpBG1MEJQepzBGz74AQIa9O9huMPIcJwGOmqcKyBhZlJ1uAkyjMEZ0eGQtrpGmmqGI2RzSNBQIbm728Z3P1rcPpS5zYbpGu8Dx63e4sS0Nlp7H9e33+nz/ffo7/Idjer2Xn+3+7QDGu3P+nPd+/V6/Z2T9hlpj7nzuSarOZDj1rl2UwfZnt+Qy5HfyKVMWFXTuI5oow7HEDLIg2AW2vjiC+WNF2nmJf0lQSTlr3rFmoO5MLu98sqKKHBdsnhR2Qlc+AA1VuOgm14+f2q5ctkCinMPlO89+mTZZ31h1G/YPJagDdeREn7qVPpKQc86B4dDg8aicR2On3zrW2U1sJ1jDRQ2xq+qb/ZVW544N85BGtNm0ZNlL+SV70jUwO80rqfj4Bw8vL/MueiiyHBYw2Htm+dGHT2BSG4vsOP/7d/9Jc9CpBmdryNmAbJj38fzBZNQZIIw2AMmk4HAU0CBI3Spc4JHMIXMrPcNwpJm/HUdHJdN7+wzZD8li5unYaSqNzRWdViEUos8qDVY8XwapRwRHY5hGJXj0H+zQSXc/717yk/uvT/qGxOFkBl8DVltA+0qYd1pEGczWXWZzsbFNKI9RuCzNjn0WYQD6XAYYT+FHTOdDIx2zHG8itVkKLaSFT6FHaBsNKIvJHrW9NmBaogXY1UnWj/qWh2nwPgU3x+P4zIYEo/dFBsLxdtGDwkb2tpTYwKZkfEYtgvmIOt51FP2ENFOwsFx2dVF9ggzU6SDpz1k9uKYbQmcd/c1a+R3RsrWpf5H3gUKQR3N73dRK/ILdMxgjOiPoSMW9vTgpBnUtJo291c9m9GKgO8kVFu4dz6XhyYZqFLuhm7lj//WdtEGCtgan99LFuxOsnWvvGyGAzZOA3HMofOvTtsAqZDPbw2m8xUsZU3Bt+yp1h57z5rRyTqIIP5Nwg9+d5RgkURGASeT98l9LzTSgBG6Iemu35rtjLE3mXoHG59gXq+9cH75OPbNXfc9AbKHptMwqGqnCqmaPn8JdTfzgg1Sh9N2DDvpdj6YsgN16O6166H331xe2wAjbEwrgd4WasOtEQ1tXdA40tQ5EaD4widuKLuOnCwPPAvUn7UaTYZjNmehBwTDdOpGdDhyW2VgIREeee7fLeD0FvkeiRa+h6GWdZXVEGpuUJ2PaujERKU0TuEff1JRKWLyd3mbFKqtz/Gj0dGDdE7d8gbCstFvkVp2M9koDyciewbk9xQiOh4aHEKULCCeCqPVGITFFOg2R+DRDrJWgwN0FMF0gqjkjFl02eQQ23chMi4q/kbCe40oyEYoZKM+2IUQGuLW9NR3wpizZcv2wjGkeGt8ZA5OExXdu5UeC2zAU2A0LZTCyg7mBIW345WSMCETWc/gS2fAuhKL2aR0DdrenLCAXlm3opMyEcz84ivfW3recyHOzZmyhkO5l4j+OA6GRUvO9QE29mQMsei+HpmZ7FuggxEFbVyz9sow7emh8gB6EB1DB5fKd1JYJC5PA9Af/NuDrcALB4rnqBF9haRFYI51ClC3yLjg4ctwtZu0HjEKIFbUekDXdhwj7Ax0h2NJTQ8HRytE7CRZq6NEN8wEiVO2Q7WToHAOuEl7n2iANxvZv01Bu+Y4xLHm8+HEHoxXLh1iMIBZqMw9jEy9SMNHC7bnAf/RIK5Rtyidahn11SBI6t9kN3Iu2pHOLLROGFptxNeJUDXN81IJ6YA3TFqNwPRe9XDW7Ef2pUlh2Y4GhFANZd09M+nsZy1RzZjUwriKmW7PUTWsqrNTna+q+NtZlwpVC3rAxmhyfXXsTD2//vobZfHiJeXKyy8vl1xyScxrkBpw/jZvXF/u/PodZSVCrl7H9Uy64KFETLP48toPfrhczZ+jUETfcftXgEFMLnNnz8hsVyihU0EJXTvSngQSMXP88LLulTfLypfewKCa0mSaUszUOcz1Sangq3YSz27eaWyHNGock9hXEhf4WYsqgUV+4PKLy0kivhuAM06hgNWmoIMHjSz7rMuSpVxDxroh1ngfBeQjh42iN8luHGZqxU4eZV4uC0rurbv2ErFT6ZvlyIxdHVp1jpQn4SQ1DmR1QoMmk3vdfNN14XQNn8gYgr7b7EaEX+IeIzjXOhpjMQakKgzBH5u1zkDuma7Dkfu4wkvqLzuwr5iHrozvbLp3+eHtDPv6PP2//m6OwEC3+22+swu4TSf41Tjw9VoDff9/hMPR1Y/tuGXfJ+rMS+NwdA93UjYP5HCE4YSRKS3nEDIcOhybX3qRTIMZjm0R/RYPfxxohxF56beVdyMxkHoWLiyryZJrII3DoJw2aXiZTfH4gXOjy8NPvVAO8N1hwIUtqI7Gf8jTSehNI9WLli+nhuP8DqRKWtwH77qrvP7Ci+VEZFiTkS35gbp7px3saD99fT9tmqzvDGebaym/OVZlBkQN13/y0zgcQp2JAvNHJ18ozkGaFP7v/+H/JJuxv0wky66cMmPtmYmGvOoG5P8Zi3Yxog0samxppIfjj/5S3plNCUcu0AqsVdTvptxIeLUsRdScoSOjjoM5FeYpW5EBOOHZIiOSZCXr33yipPonGMhcjsOJmI0t8qNv/X257wf3RuZbEKgvbQLHE9luv6kdgi5J5AEBOXTX7JmzkY3Tgk3JoYV8UydyFQlBTuNEJdGA2ZLs2VP7dgnztP4t5A7yRd2vnIxAnvVjjp0765AaaBmHEXn2DO+zr6y7kDZHWNBgGSgb0j37Semsme3IABl6NghSMkvjfOWZkijFuhkbVgIZJjgpPMvCbm0G9UXQjsdkuwuE+g0ph/nc06tWl+nAyq/+wNVlDixVb+dwWL3T1l82OuzQ21fDN4xfnxHnkbMRDTBtHsv8DqeofydB3Lvu+jt02usEu3DGbFOA/eae0yY7gHM7gcz+cogFbARs5lDdtAOil604dgGPIOtwQpITA2XaodqUPpYZF34vysbm0z6vZUSRKfF/jE04lRmOylbYPieK8W4z5NRdBravXDarfPKTHy/f/ckvSy/ZJPvTibCx/cKMBUupXZoXDoHZtCOHe8ueN1fjmB6JM70VvdyLXfgKReOHJbIRMNZUiTfmT6qPRl86vyPhX/6jT91U9hJo/+FTK6JeQ1bE2azNQtjrZhB89L04PdXBaNk7v7PD0UzCIOhAz/WJGja45yrg3cztQtyO8dUI/mAZ8/lyAAAgAElEQVT+adJefSc2jT3NS7MZ4ZSAgdyzZUPZs3YNrFXJNuN39T5NndnqXoegRr/rwxoOdTxxqBiPXYqnTZ2WdRzQaUrpZ7ObIbIV2azGA26kghMlzMpIsmMJbJ2ZDRb4GFEAF0vjYGTQmxJ5xVidQSpp94FDZSOGxSA26BSwfEJ6DlLgemL/7th0h0/adDCjHYEPZPPbXVroiJspIvANzOkE4zHd6IGMIjSNTza3z3jqBJsaQWkH51nnLykXXf2+iLSY7TiwfiNMRztDWGmoa5wqDCeyEXeTdg4h4dgtbue5VA6HMZ5kkmj8vjiE/i7SnE2mxnlU0Hn46pyGIyFjho4TP1daXcfsy3HHNRBUdqJW4G3ACLXDqDUxR+y8TsR2xBiyTDgesOtR2A+PNPUBJyhMO0nGQ5iT0QTn3NSwa6coD9apJhpQlZbjz5RmGp29vaQQSam71+YB3TEFrwD3e871U089Vd5HF1vnR0cmDHe/zIVcB6NsGrxCgMIosKyqUSQe+JyfhHrVMaTxnsZ/ZIj8N9/Tievsy1AoXWxzOhEphNyrMUaubR8Kf3asGvgZLcjMmC8FU6a4uw6I71cHtjoq7chC/pzGd//P1XPYifQxBp+9mwXLTIFzo5K9C0NjNlzfc6Heu4ZGjDocPoOZLhlwfnD392CeWgkryq5YB1PTx3F+pxG5HAn2W6a5qZzH6z9yU/nQdTdAs7iz3HnH7bCdnB+ZQY2BiLgxBjNlPr974ajdcmdOLnff9UNgFOCt4zyqZMN6bpRcFyNes681+tWp0XC1nYz40zy9kR7XhmLaITi+1191ecAne/cfLNNw5qfDQz96Ag2WOE95u3PRydjuugcwfsbAlDURJ3sVXXp3yZzH7y++8jIaLO2jVou+PRo5TRPPMEgiQNJEUlzTiMClc230tRoF82dOL1dfeQk0hmRIx09HiFAwy1xzTLK7OBAAazdkphrLGEZSy2H0aSDDuu1w1LPSkcEtSFX8TpOmBpUaLfRuxv6A9/wtolvt77Wj/G390P753cZhhiNqk1rzG+cuvay3u2wn2ND/+jGm0MBv/W4db80s1u/2n7vGhn3LmGIwLYcjjM/GiKvX1Lx0Z3gv5bDG3tBYEzvNnynbXn65vPnCMxjcEHigV6IGER05U05+IZAvvBD02wvpYbQBJkQhFEa7R6loLdSlVuMVajv2E8UVniesUpmuHB+PjpqMDOqhB0cPToeG10QgVUN1OL59F03Engt9ljq/yS42h6o9F9U+yO7dhhsbOdiRYZnN11ibTqPPI8cPlTkUqt8EpOYkBrABJRkigz3LPj84VP/xr/5TQIwjI6oBCPRSqItQR8+i9PDKU4N9OjFrVq8KwhmnLmG0NquVAEZKdrMojTgIQzCJVewsPoI/45qMg5AhYVWTCY5MpS5DRqao2Yha1DQIM6DANV0vswvoutlQ6v9/zL1psKXltd/39jzP89ynZ8YGxIyEhISAa8made8tObGvK05SScr5EpcT+5YrXxynKi7fSrmScjm+vgP3gpAQQhK6EiBGgQQ0AjF20zQ9z/Nwuvv03Pn91nqevd+zOYDs2FXZ6KjPsPc7PO961vhf//UwTu1jD/8w6G51NgMnov8UmYEMOhwya2BkX4LXrb1Wz62kYX8APRMzuXh22gZDUvs8R5LYnDQJ9AY61v6agCj5edbhCM3KwlElmtF5VqacJ+SaKU/RW8jp9XUCQhf9rQ4RZco8OsWEnYNY9aO0HfFMHTharlt5s3c0iIBKA7RsVJfRo15HTJsOpkT6GNF/rqVBjr5WVMBYKm3maOau6Nsdo2J8/MyFZh/3ufJaBibToyecLXpKyybKBF63gtGxd6nU4jla0YoeUGRSyH3YEO7RoNGAw38zeTiMQc7HmnWvrGt+DoPYNPy3fsgTXF+fwXGuY+nylc2NN90MzF6ylwx6x44jgYvDbX/E3p2bg5BhH8P9XoMy16G2MYPOIMdePNbhNAkjE0wJw0/9b0AWvT7uCYNe5aVjkFJNxTVG2aabuLAS9qkVs5nw/sXmB7/4VXMEG2TVz7lzs9jzc5csb+Zhm614S2xyBlk/TIvCGeiOTfidIDA/woy11zdsYW6LSe+Uwzhfuab8oUizwwYJOP7e3/4iLGijmr9+/tWQF2ezzaeHZ8myVc1cAo+RVnsi2VcSe0MEHG2f5CMVcfSV5PmHbd26NQb/1Vf8PoQvceW5SCmYNfiIk5Tf1RJqbcppZ7/SsUrdPjyakzTKF5pDWzc1R7dvATtoljCoqvSu4hwVv+5xK52oAwN9hSByYTYjx8Pnwc6iLDpmIpjIvkXAfMBgshlO4aBeRIGNgfnCDefGEXrkRlLhSKN7FoUWDg7H6MeJPECX/0KaZifizIaSQ4CPUprbBbfx4TNgGVFGE1ECZwg8zsF9fpEy2BhYZi6Q8XfQnmumUtchVVmqRLx/N1xCiaxskFngPnTYssEs8Z52AlmBsaF+Eg7JKvDdSxjq40bYv3tPc4DgQzo9hduZBCEcfOnARQMUx3fThaEQO9uiia2QMjNBbpAIQKIak5CmChGrTqsK0JeOolhIndTqLCl8blCN3Uk2sQ6pwxpPkgU+RLn2gHMVuJap8wgGR49v+lE0l80o4TiNAYJlA5qZBBmxrKyMpCJSnWLP2ZadyAa6eQ24nN/Bgxf+ZjlYGdKBv5Khe+/gEMqTfSWzUKwGVWXl/aiUzTi9zTwJmcFWrlzF8zhCwJUZ7WpIqmynA5DOuF8+y5qtGoEB20fmRLieclPltBdm0GG7KiXhkaxZxZ/6vCILVGBB7Uxs3X/1WirDUdeD7mYZa5DT3psesx1U1v0TWFiepYbEtVYxR88Rwb0MTB8Q/D8AbO3ee/9WVDju/eLdIbtOVPe1n6rkQw/+dbOedT6Ksx5BXBgo9ghld2GAkwyYCdS//i2GOjGfY/PGd+Bz/ymwq0UBVwqongQRZYaNCkHFPEGdgrw9/tPHqYQsiGA9EhjKAg+nVpLUG53qkMGZ2b3iLA5yBMNJKC/+rrM1AAxzIc6EfRObYEpha0ADOg2DsogG0/H0a+GAFDaWQwQTO3cdbvZiTM6Y2EDRyz636Y03yDD3M4W1j14mMofsHTN0SXGobkxlWp/HIGe1OJ9RDWU/ffbWG1n38fDHENgDQ7zoXjQzmQouKDatbEiW4XTxMTZiluC7Hr9zi3zTMdot5zvWpAQcVberF+qrNwio+67XeHycMWk78UO97+OCmw85792n1np83WDAORy9AUB7vwzx8Y/9Vdqlont73vm7Bhyd+y+2tOqv+Lenh8M4oO710DGFgtP3JvlHToVGYql2MSOJJlADjqMMvRNS5X7RybPB2SzkegLnsVTj1kCQsQUoqXLonrXKf+TQPnTv6KYfNo+jwF5G4DRYtRslpIov+wRMoi1nJk7fFauaSdNxACdPj8F/jz/wQPMecC6rgsJg0+4H0mbQq1Zx87nLhpT352twhddtQcBBBfQUvQQLDTigRT3rFGz2nPZtNMHRGKowe7Fz/+Kf/4ugS5ci1vk3U0AgXE3yYymZcSHTYyFXED1g9l3dblXn4e/+dWSihSCZxR7J/lHPRMAfcNmSDUfvJpseBCPsLYMc18OAYzo+xHQSJpOBseiUC8cd1I+XMP/CVGXikuCF5/baSy83P3v0J7BlkoDMRch1qugK9pznskKgnXC4qe8xydPX1xd+jEk954o4l8imfvX0hYv0bXKdsl9KFRzMUCWJJuQyUCf8F7O2+C/mTJho43m4rmdZi/q9zq2wrJywDusUnwnfjuPV+RRWawMOJMyNf6P3T/8qoHw53SdgYvzsQgT6RWdbfVuCZmcXRdLSa/PvCg5BivO7pPxeTM/QWCpXylXONLP+MbgXsp1orgIXlS1+6Oj/0muhXdM3cS2V/aD5L47xUfyAPXv2NA898BD+0uhAPXje05EUnsS8i5toZJeUYyJ9JlRFZG9DtsaM41gE5MPOD9DTAqycfbSOSeXP/+JJngUztYCSORjYwdT9+IGXrQgFGUgKiCJQK3vqF1E2QsraL9VwBhxFVPSJ8YskfPjG37qn+fHz65oDMCIacIxHdmbCvDWHIGAuAcdEeg3tn5W6fv+Gd+hr2hn74PKJY81WBgH+diNkRM4oc9/WgMM0aSfy7p7VRvW/c89nm0vI3P0v/Cb6pgw45i0k4ABqOQcI12iQAB34Fx9NjTz4fnpUw4d+rPFEtTHDtm3bNijN86E3tBRJzcCGU1QEK+RKwREOZRmxN3gp3kNUOCJQodkIJXSIUvD+zVD6oY3lFo9GJQU7p8YlnIKH2dlMATeR0SgZLsJpFxbE1zgqHLOgClwEfGOETFY2k0v9dgiIFA6/DoZNUefpPzCLqDNn+U2lorLetXMXZb5FCJA9EVQI3HwYAbMG52yE5ng7d+9lEvWhZgQZ0VlMZ71AUHP8wD4aiHCkyAJfdtJoZLbTmXYTuDJmzvPZlwePkMoyEewHCGRgHovHYvTumyOLjoKchVO0hnkGCxbNb07ibJ8Ry8wG3gt7ic7UJIIjM8UxIwIl289xY64I5zTrZFbejVnpad3o0R/iRojJ2RngqShqZj+GJfFfnfORCiWnUxssxJrzO7NFEd2zAeXxVvClLZbVa9OWTc1hNsFUIDLjHQLEbZ2FPnYUUDUilICMnIjp61ZvMLIlk5ZUuaXkyM6MgMggyUg7zqnRJBACw2i5PYOjy1EVWoYC16mychUN9dynQdGf/dmfNRuBZYnd/dKXvtR8+ctfwqCR4Ylae3EWQ/K6pdw6y6LtSDlDZTxY2cAOsw4+45rRqs5QKOJS9o0KFu+rrBU1kAgSAAxfhSbFmYuibAfcbaew/r39uxp01Ky/x6lKuf2+OmFVWXDKvexTlsO9BmX0oYceajbSgPaZz3y2+f3f/0Oyn1OilyMnwzfBNHU/jFP201iqrgMl3SMTreihZWdOnwrv/RXNd/7uH8X9/vjhB6nC7UMmxkeG3mfqmkVwzLoEzTB7ZtWcBc0zP3uyOUAmczqN4yq9kIFwmNOJCT0T33+0aus4fyXgCGNntQ6oykWSAXfSl3IGis1tu6AZJeKYwR6ejXMxhet34rcldZ0fZWcvcCpnY5xAdk7itF1HJuyD99+DLW0DNMGzaC6fgqGkIsgeM2NWRCf2euc51cDH27A6y38xtAryjC/d/TkCdBxBGsJlI7GJ3QGb8Vm+d72CDpdgcDz9HTLBdQOOtrymARgq4Ijn/xE9HFXe2v/2BiB1pf//EnDsKQGHhrPEmWWtu0F4r3TUZEKYyLZN0gEtP7eDpvr5+rcaILTXqR4rHfGS9SsBRxrUIqelh7FzLH7f7n8MKufyHu2bAYfNxHb5Qcrf7CHAff+1V6AuZYhs0XE6fkuXLg2H+h2GmqmTr7pidfSuqZtzmOZJsrPbA+s9DCrzozjiVpLV1do7m6UnsudngnVfTvVxyeoVQGBrwDGqefK7DzXvrnsloLK571Leaq9Zvf92xTzlv+XglHVJ2KMLAh4dx/DMhTPNYno4vvjNbyPv2iyq82TsZRES4vrAXz3QvPjCi5GJVh8Jdfns3V8EcTA39L69KFKcBmSYn9Vntixvg4r754/9BD9iWOi3HHCWzIdBGGLdgPW1ZyMG/LkGwV6lLRkXDFnjpCHlGqeRmBA3r22s/Z7ax3AQOWZQ43JEdb9zJ6xQHAKFIAOmyZewh1xH9H+ou0IPeS0ZwIROs7Jd9EI6+T73wl7GzzWZc5J1GMv1Wd2q9ttstvrT52vvZfR34iv4r8ksP6tOMino91ZCPNd0Akx/ZwJRiJ4MigZa2vIjZPR9SRFssGOvjPcwEx0Z8184XkDUDTaim748b33Azh7ITRD7szikkTCTLcn+YHT6MQLJaHYvhDdh20W1lI0XsLLWvmrvQ3+fiTOvgUCpQN38jJC4pFmHSVN7i1zsIUk2wNDIHzz8A5I8TOYGYeBnTYj2rQAuJDMZvcBjYqAy0Gz+NoVEnKMARiOPeE0EhyNjTMN29tcTf/NTAvv3I7lmwHGBdTxOQGwCOZKHoYkTNpkxmM87A16b4gfZrnxr+rIGxcVuXLlgavMNegX/5oXXoLM+GRU4A+DZJPJm4vzPJ5FnheO0FQ6e/dEPNkHksid6RS46XBfSl9c2biERlsfv8rbnCW1oDxOappVrvdj8/ufvIOk1pfnLZ9dlozv2cD4Bx1KglnNAPJiEaD+X0L0t/VkOF3ujrWMH6WI/U5W2H99OwFEjjlCy9YfyqXb2q0abgXMvMIF0DlQ4CUnxFQ0qPa84NrcaODgfCP8e2bO92frum80InI+JBA3CgVSewWBqKGg2VYUc2Sj5wEvZTicYIa7GVkGLKZJs+rkEHrPpeRiFwNjjwe6KIX0DZOAnIWAzyGTojIgD9VzHyCDNgsZTzN0pImOpc81KmIk2C3yQJi8X3TKhzXXwFTXbEOjzZGlmLlhIx8eIZgCs9wlgJOeFV9kjwiR1p0U6SMUN5nnqgDWDnuosXiRaHSBaloPbl6sX1Rvuz0Y0nWqVSR8Tm6/+3B1Qli0PYT92gEFIzAs4Q8N8+BVIuc6KlMK1YT2gRfxJxRoKtDwvz2OlQQPkfdWBgq5fOMHS87I2vlRiOrTiR1W10TZVlMIFnKea3Tf7bynb63bzj+U5qOwOsi4HCMyGESRMQIFd5jjQgUf1Y/R4qD5jKBKlVHUTELvcEDbOKeg5zDBkyvurgS8yZKZIGsMnH/95Mxcn0IzYcZ7jAiAGNgAGPpcA6N/9P/+u+dnPHud7nDuVFpWRf/y//COM2eIOFCkMCiergUKt+sTz4JwVQlXZk2pm6BTPLPaGsmSnlqsTBq4Lher9Pp9vNvnXACQynqXi0e6XiqUwm6Ocl2xUDUjaW6s+j6A+Zd9okCsUzuNWZg8p9Qx0fbaz2QNmClXCjz/+BFl9Am4M/D/6n/5Rs2xpXzQIZsBxqXn+uafjPUIdxFfXStjoku1xeOYcqnI33v7p5t77vtT0sw9++qOHO0GszaE1iNBpktbPahvC2ywELvC9Bx+NwHkM+OLxGFcreO6ZdNTzVWmdOz0b1e7FGnUbgeMTVQexP+0hYic1X/n0pwmc3kdZD6cHg8wpLDPjpaNGRqwsakTEJVtCPkVAfwaO+LMDEEoAsbqI4fjUjTc2Lz73LMp4QQznO2M10sKkleACTajnTVrihAjEMEzglBpJs1ILYMa669O3Nzv2HWpGI7+XhX/IX2/wW5wkB5tNBHIwzqGbXB8eY8/Mj27kVQOOoRzn3jkc7abx3vf3Zqc78hW6vStt7dkjbRkc6vuhrumTPvNRf98NpWZkDHXayuujjv9J560G9KPO1Tacnaxq0QW5JyvldDfgqAbV5Qo9X8xfPVatcFSdYoWjxqRh35wN4T5H98kBL6Rq5/q3mGOzKwIOjyM70hIGppmbeRcGNXXympUrqNptSr2LnThqZYBBo/ZEDB81oTmGPRpm9YR9HpAqnW2c1ekGHGtWNUv5mjSDSca1wvHgA81bL7+cEGSdOgNqk2JF50cSsDyH+n3sv+I0Vf3Uue8AJMiuhU4CCbBs7drmC1/7BhlvEl/YV5uWDQQ20/T6J//yTyIJt97ZCVzrF++7r5lGj6OJgBx8CYMT7x/HPajfde4ngzhgZE/zzM8fb377ystRedgLlXtco/sw1m0EQQQZcM7j5ybimAa0iu+j4hMZcqqJ6GT3nfChMWS7qz0IOYmKlP9kAOF96qT67Hxu/iy0NKxA+CYJ/wtdqfkqgU8kF1tIDgOY2gOmroBiJhg0h5MQ+oBq7GjuefGSpRB6vBf2Snpyg6plVKLffffdpo8AdNeunfTkMOUbu2JwEnOyTOrwvfSwrrN9DOrYHUBDta1WuKVAP3ToQDAGWp2YQbAlCUi1hXOAwVkNqv6LQYNrEEm1sEt1tpDudrHPsTfQwlZ+yz6Ie3QcgjJvt0Mr4PCTvdWzqs/b+9z3aUP0B3SMox/UAMhAjeuw33AmCIYYxKcM0GNqb8uP6a85SgJJmn/t2R5s2OK+Zc1cqunTgMSdhIxg41uvBwT/yls+A+TrBtZtInqbO4VVbTX7a4DPvoZsTaSi+OsXniMRdbw5Ly01gabwN6tD9eUeDdprA49SYYux0YMijnx3TVjoC7tcVy2a2nwTSNWPnqPCQSCrXAr3nUvQMwPnX/aocROnAqlivAO+zskdW7EpR6IVAMwYvuKu5rfvbweiX9gtexY2LqFjOqKLtfn2525vxgJ9N+AIAp6ocCwGXWPAsSCG+bqHOhC3oQKOEj30BogdPVwSMp1k3I5t29M2lQ8moCFf7YWqjk1drPr+qHpEH0YGHHHgsPutlGSJ7BUQfx0cxeXizx890GyGAvA0zulYabiUSScCYtFD0MSaVwiKwttqNnYhauOtzsh5afJ0ILkhp7BORxAVxklEihdGU1pEQOR9HoHQq2SOInCRKYkMfnfKeBgQjq3QHgJW5SY2CxrzPnjvZDb4acp0W6h6HKEp3KF4U+wDwbk+eXBfCIANbp7sHH0aZlK8dyltw7iEsnWADw6Y7FZsJB1bFZqK7BSKV6fxAM6RinISG/8Y2arJTIi98lPXxSwKObZ3MKPiJDAQo+hw0ti+0sMpPP1kSISRGYAovBqoCNq4zwux6dPRdiNWI+J9muFQ0US1hp/9fH2ugM1D2STkKPG5kX0RnhTK3QyMx6WHg/Xyufk6zrTmw0ThA2S5RpEZGk1Zc4CNcZ6mXaSarLGDFgnwyBhERSkYT7oZ+/M2tJdqjcpNVo1tW7Y2WzdvDuYqr0FcqgGaazaNUrwc9Vu3bGv+5E/+T3vkojQ8C7KB//mf/uMwXr7qGsRk2MJ+4b1WOEGYy4Ar0NjLv66Pf/ceHc4W80+iCuP+ycChNnBHkMB9eO0ZbCcJgllIjZ0GvfrHdb5E3WOxt8KpzoFFVbnXQLWzV0uAU41/hc/VzwRTC+8xu6Xj4HnEOis7Gh1lcCMy9MsXXoiBm3/8x38M1TQMbgavQAiFC37/ew8168CxkpgIGYt+myjPy8TBXsCZmDdvTnPfV77e3HDjrc37777WPPmznxRyAjP7GYzlvVm1lEXlbLNk9jTkd3Pz5hvvBYxhJHslAg6u2agks0b5CuMf+iibK3OwmLdUKCgDimWrXDoDqYMINUhkrF2zrFnNTJ8Ptmyh/wI6a+R7AjAqnUChJuPJsmpgpIYUG8wNRs/RGQKO01CS7sEoC0mbgJPytW98pXlp3etU705F4GTAoa5I/HNVmp2YJ/e49I8IiAHHzTSuLya50U9AM8wMo83iEVC4r9CLnoeqhjTY46lwjOFZsGCtgKPq1GxmjeSRWcRWBqleRixRSw+3A45aqW4bic46D9Lb/+kCjnqu9rXW74cyyJ2Hzzd7DuQgxtwHNZnVkxkrHxg6+Mr3xj4sNqp7/FzTetvta+k6zpkp9z01UdAxoCYaPGZJHcZ7qjSUg0YPY/k+nBHtmk5scd7dT6Pjg8A1qHDsevP15p2XXyyVcCvBwjUuBVX1WRyOD9B9MiotpwIuo1oOjAXff+Roc4C+D2HEDU7zcfUVx9bBDkfTBm30vRnvVVetgaVqGSw486hAMOSNZvNfUOEw4LCfqO4jkwNmuOvP1ZFKyGdmTXP+y+B17E7cHhFN6peodEyFNvtvffu/DCr7qOZxLROxBT/6wY+aF375An2B26PR94YbP0UmmsGisxaiK23k1u5LiELD++wcSObQ3pEsrOyVe9jb34XS15lfVvkrtDTsG/pJ/S2W34BLhiqdcfWMdtGgw+MKpREiLJGGfSW+OvdcssP6LDZNhx/A39WT2m2REDGbJz7U+b88RhGuuk55zPwL2jn7EsIX8nzSmfIvS7vLaizPWqjXQeA76vK5zEY4EgHHsiBTsbJ/AD/E5JH2UR+ljjiIxBJ/t9di586dca8mEE3Iuf+tJPky+z+eBKHEBJ5nEX+PQcskayL5i1wGgxa6Mdg4DZi0TSHzXbmu+ytmckWVP2FGMdwW3XxBH9FqT1Rz7d2ESAbZyp6QD+/lQfvUcxXkQNizCDhkVSJxZyWbn53fVAlyDlG1kcZ33cuvNDsYP2BCUij0ethI55FsnEdi0nkt77/yQnNsxyaCmBHN0hvvaK67875mDHOYRvKgL+GryAI3mT3z+iuvkuCc3DzxxE8JOKAIhnXrMEm66GkxEIs9nfIQO6KsT+3hCFvfefl9thfEy+cOYueqBZObb1LheIx+il2gcqy8OYdjHtWNGTj/C5nDMQ7bcBZ/8yQJ7aNUXC6eJUFO8HGJnhXp2l/fsJmkWiFeKkta9VSVZ9WMOsHRU9+861aSwaAcXvhtVEJHs57zFy0FUrWymU2Qk2Mh2peeUUtHRxZbG7dRfJH63Dp2OD/RecbDdu7Y6ceGDDhap+p8W4Wj/W/chIJWsug14Ij3aPzLxcT240aDQYojCoEJ1gQ2zD5gONvAfg+jIXsCmH0x/K5ZRswZqPQGQBlJlqmUBj6lbCmTRVRgUEDTbAojQJgONZz4x7EEHyehvZU6brLj4yOKT6hQljETn6/jL22aDVn+7AaVTtDr8T2XnFLOQp4haDgARGfHjn00sE9vZlGuu0z2v3/f7uYybAIOMdQRcrNbBjU4S0YJ6S8TnxmPJDLlCktCoWw037ePXhHOrVJ1MubJ/tNRgRlONmUJ5fSrb/5UQGQMOs4ipIcdpsY9anBiZoTNahzTa3ej1kFGgdnkPColvyxt25An9tOMmoKmkFSIkNeeeNgsC/u6RFBY2TeCRcSML//65eRbAybP7VpFgMWXz2sfGaiDBGY2yk+dORdKUMutQLpGofBZPytSkfVlY9VsSzD4cALXTaNh490vn32uuQ642Sz6RWxEjmZ3gxKClhhaiEKYADxF+NQHm7aQiRre3AWcZR5Y/mK47WAAACAASURBVH7KrIpmp5Gf+/EarQYZhChrOWOlW33QiImnNpMSjChxz2ksnAAa2RXLmyWDlSVgYXtluF8E5jYaJ3Sw18mqiqpCpKqiiFK55U4zEFyja9CGbXUVSW7qNqyrXr/rGD1LJdBxyNNcWL2ELtgH88gjP4wg7Y//yR/DBDcTxwXqW/cdlu+RH/ygefXVV5neSqWPk9WZHmLIZWyZhmO8bHlf852//19F9vWRB++HFSrnwcT12J9UeooigEOuLiLLa5ctbh6h5H3pos6Q99YQcJDFNKDhPNUQZcBHAyX3HdjsgCFKDJCCGAaoECCEuS6OnUbvFP06X7vrTii5TzQH2Ttvrt8iyRx+ndlb6ZvJmNnwzlCxeUAKJtjgbgaPazboOElg4fA0McDXAD/5/BfuaJ596TfNgWM0qIbjmw55OgypmSPfZ64hgm2fB7Ir6xjBz1e/cl9MGTfDi2eDPkI3BKRCpYj8iiU24KCyIQe7jDowenSCmdS5qfTj+XiG4hx+SFd/DC3uUI7+kEa/xw/o1py6Z2s7Bh7j4yoIvc7+UOf80H3wi70Mp/Lcqe8/XD1vf+aTAo723usYxRKIDBX4tM+ZfmKhgo0kQj6NoEYfwmmq1xVQHINjbWEJOIJMJQKO0jTu3qJefpkKx3ZYqvZv2xgJlKM4T9Fgi865CtjiYYKKHbApOgV52ZL5zXYCDqkyhVqdwBE6uHtHzKsYBjTkOEFzOPYOwMXJj4ADezcVu7dizcpmERncWXMX0TQ+PQb/PfnQd5s3fk2FoyRDatgfmejQB/l8O/1VRY/V/qDOPfL+YIg06YLeMqg/c3GgWXzNmub3vv33kenszdP+jYEN7t/+6/879thTzzwdCZq1MMLNgBhm7oIVzXg8hLdff7LZs21T07d0eXPN7V9o5q+8JpxMIVvO8pGA5lGufQ+OtUxeb9IDY5XWgF+YlM62/Wrq45hxE4xR+a92XohSzH5Cz1gdsho8WK4zOdd23ny22oSoILsORR9V+QrZ6hHmWh1OrEfKQlQkeK+Bj32h9nrqlG+lb3MEQeOZsBfZmzF//rzoNbU64dypOQQg+0jUGiQ5K8OJ6TIneXSPY7+e59AeysQl4sAgxCDJQXESmHhf6vupOLf6CSYglZOo+rYq75HcLRDS0MFxB11ijy6BQzrUvfvMe85kZCaN/F+luc1tlX5iVEeKXPUmJ+ozcM31kUxq6tSPc8gg8u3POvf7Dx0OO3GSnkNlQbiRU+efef55/IdJ+AALQLow7PHC6eZXj/8kkrPTli1v7vjyHzQTZy8mmOXisDEOWJ6MXGyChvq5Z59uJs+AtIdA4CiVkn0E/SbZ3SoGjkHy3EL2VGatnL/U9dprn2K7x0LVsXLWuOZbVDieeOWtZifX7RyOiXzNX7iomSmhy9Jl0cNxBr/oFP2EB+jhuDBwHFuLTwiZy3ADow3vN7uBPcfeCCsaKxtaKnVdBoIGemO4x7/3tXuBDV9qvv/8a81FfxcsVUCq0AvS8I6Sjr08m/BR4z7aEUg+t/azbot8x/+P8+e1DNu1a1fRozUk6n6k/fDbG7DXyESsKwSiFfHE98UoVuxtDlopJce8k1gON9golMa5E4ebPR+8x8P8IBpzwlklA4gbG6XMESVNZ7YkbzLZJFIRViydl5Jc2EFpJiUtG2UcWc2ZsCZNwdAPENSMIKiZyTBBhdSm9Ms4T2fBzp2EPUahsNF8JvAsr0+nr8KMXLQwevxB9oMBJxivWM7fL2Acjjf7MAhwg1AFoSSJwjh9aA9TxU8QNedshzOUy7z80VQiLoTDmpArH6MVAc8T183v9qJc3KSTZdLhPsJxsyKCMjmH06ZCn8A9rL5+bbMa59vKUT9K5TA9KZelDYyJxQxd42I9bqeZDiNXByLVHg8DDY2DQxPFhSbGMpWK96sCq9l7HXsnlGZlINmcstkXti5xmiyPx9eRrErCz0bDOxvDsqfT4s28XMLwzFg4L6iIT5yFVYxnPBrGiAlMMx/G+86QZb8QKTflBVgbWP8N0sDBP3/HHZ8GRnC0Uz43a6VsBlEA1y8cTmMzHfhKVpFOxTyTdCyyv0bKSB9nVGOQmw+AKJg56SO7USFlmeWB5SqCs4QaSTuXiXaNaw2OM+CymuB9RgAZKYyU80hihuFu7bGyZyL7mkLdCRr80WsWYxxnKg5nKo68/gq5qptemfC8Ma21BCmeULmpz8S1kZHjwQcfYg3vaNbAWKMs/+Ef/EFgkatT+4snH2+eZMK4xkyjJcNJcLTzbM2IOZV1Pn1TMoTNJXP/Nz99jEwQvRgEI54rHpoON9cUczj47FmgVLNghxpOlv/Jnz9NJmdaYpx5BlY4rTrE0CTlqaxFJC1Y06xulkZV19z1aDnc+X7Xn2om55tIGufzN1/f7IJ3/cCxk832fShjHDNprYcJ61KnsBZCPiYAwdS4TOF7sbkXCDhPo4OOY4zMAt6w9lqckpHNRoYrnWJQ6LmS/QsdyTXEftJAG7BE9tfYWWighBUYNJzAL975aQKYY81lsroyCV0i4Aix9jbYK1J0TwD+Zw/HWPSUuHWFs9jg8vxbBsTPDhFwpH7ODGTa9sGuz+/q6HfeVwS2fZTqnP+ux6ry2etE1J1Qndn2z/X73futcKRz04ZVdXfR4P3U+/teo9i+9upExv4rQWP78zXgqLLYDlLyfRW13v1U73HSGUlDHfdQEnQa8Kjg02s00gop07MNOHYwkHbne2/T+Lo7KrdBKw3RxmpIL8ShH8bOuMf6mE2kw2klzubXMyepyEHGMh5bR5m6E3CYpFG3J8XpOKr/0OKuWtEsXb2ahM2iZsrE6cjf8OYX33+ICeevBYVyZMqLTa+BZufZ1YbUKhfFB6mOtAJdfaxw6rEX/QNHmxXMnvri1/4LsjvZuzeKoGAYxuLfEHBYdbn/gb+KSvkVNJdPxiFc3LeyObN3V7PhpR83s9gL115/bXN+yoJmyvIbIXEB3kjSayr3OpV7evmF5wNnL029mWwTfaIbZPnJng2hvsCoStIlGByFAgs5NhApDqwO90ianON5q3dSJYfOrwGG6+Bz06bWyri2t0KM47PxsLsyET5QEMXkK2xD0XHVkTcdE0ksHsAWqvOzSAodQO9qvw5TfVjFfAQhdNGjyPM28Ni8lblCQO32kGCbSIARVOURXI6hSrI77stqmExc2kOTZkLGhdD6s7pdOz2P5mQDDqsBElwsnA+cLchF0IVCrdtwRq5f6uC6Z9skKN5bu4La3ms1IRlN47wqbftQSYoasEX40nZq+UXIjglC7kvfzsq4su2z83xHsWXRr4O/8dqrv2ne3/hecz0+0p//xf2R3JlONcQ+xeHIyjv0Su0HlbL6+puaW+66D9g3Ia57kqj6LeinT7Few6n2vELz+OfoeZjAvjvAWu8DBqjfqMzHlHEfdkt/6JcGY5W6vTrq3IfVNeXwBHDd8F39D7FYNmNU8837vtA8/dqGZgcBx2QgtQ6rnjV3DhS1Swg4lkOiMIum8YuBQjkKzG7gxMFIRJzYsy8YStdv3Qn7Idcb8DWTyim86Ysb0GV/rNcsS9U37/40hEtTmgeeWdecRymNpWl+Lm0CfaBD5hHo1ICj6q0IXELjxUMZpC977UAnRog91Ao4mDDcsSO9itKLbJeCq7JtR/rxvU6Xl1GUtr8zw5jGOMthNUNSJ5IX7dvZgAaVjrkYwRM6duRgs5uS4T6U5+UBGmgQpmjCKcFFJ7DRnyl4wjqvIK13wUa2AiAz32ZPdMJURg6AmTMP3J+QIxpBhUodAZcXnMpWQlCGOuw2WXk+swFuGA2A9xIDmWxi4mWGQQczqgg2xCIUW3fsAY7BRHSgKtNwqs7S9C32bxQGZbSZDJgQzpXhHJWCTwHxHHUStMog4DE4R65nwIoomZnJ8r6Do5yfwxGmJLwUJohVsDUtZjjeAKW/Xdu2wqBBYCIUBuddBaLw60jVol5MyrTBzGvj+BWO473ptFaj6Pli2E9dW67d97Qz8vUZnGGdM0iRGclyv8ZOJ1SGjZwwGn0MXLuO4TaycseZeTKZ6sEUSuZnCGaOyTI2ninLZHwvCbEyi42kjSAwff7555obb7yFY0xC6UO3y3UnrCib9twYwmBS+VVGqtx0lc3JdY6ZJPznQCOn1r9E02IMAkJxneMeboMi1h4bn0s0zJeybh5XA0JZnHWtzn9HLktVI+AHJeBIpRo7tbNRo8mtBEl5jAzq6hrXAC8YyIqRaivfrCh2s6e+pyr1eF9kN8emcSuQL6EVrs369RsYIPYOzFTLm//1n/2zKKfPwThPIyj3der08eZP/tW/YkbH2yFnZlXMAOo8SQ85iUF6S5cuph+Gibkcez2NrDpO8zFU2TSXpXIbKn02wcqmDJ080lxHgPPUz56CdSyxtUFwYMbTSg6fjT6OYrjCKPtEw/HuZr8SZlUUdoG2ecsVXnYKaMV1VyyHoWoqGPFtTPU+3ZzgmY7E0RcOZ8BhVUwI0wLK1TZJSgF8of8olQ5gX/QgWU00+yU7mkbaM54msXCeNXfAZb2G6tJXisSAmBZZGUn16yx7/YarVjeLyC72a6TQN8NgaLtgJa8YU4f7jacaK4uKVQ7ZqcTf5x3XbFU3e/hxFY5BAUfYhv9vAcdQjng95n9IwNFR9uWb3uCjXb1o/23n3oOdALQ6aZ903mqjqnH0lG2nP3ZiXZca7H/Ee+p1tRNtnXuJY+T6fsh+FqNcqTFrokMokGoqqnNWooUHuV2BVDmQcuc7bzRv/OqXQbmuXg7YKg7eGhzOg1SzD/Bln9yyJcVpFPNNb8Io8MjvvAHjDLbgMpWDE84/Yq+r59TxwmoNOKYiZ8tguLKHw4Bj6sRpQCtGNM98//vNW8BHzF5XvR79miH5rSpOK5tfbjyD2pJVkR40aET5Lxx49POJgcPNamilP/+V70TAEQGQw+TIIfzb/+vfNFesWdN8/wcPB6xqDQHHeO5nybIVzajT9O/0b252vrsxBhJOWra2ue7zX2/GAQNTLwsHGsv53mU6+yOPfC/sSzib3OvixUuaqVRuvf/s2bCPhRlVBdIclOlR5UgCGSsCJtDSnrSeKRlC6du9F3WpL4ONOsw2HG8rlbHnM4FQeyurnASsruin+js/FxVrdKPX4SQO4bzS4J8g+SmlrkmvGMIbbFbMxcIeVZi02sD+TxM12icz1yYxrZrF7KfwV/rjGHPnzgs/TPuQjc7VNnqUdEI7+pW/6kxXHV4Di/p3k0cBBSs6Whmpyb7ehEDdM539WHyyuqdqD2XdO/UcdY16EwH1OJXmWcph0SGVqcpg8RiQI22IPa0bsHPvb1wfE+j/9N//eVTVRLbMpII2FRnSTrj/ZpPRH4MPIMTVBvmz+Hm/pOKm836M6tsJRiI4J0Nf4QiMajs2EviRbDZROYKgOVbRh99JLBTnvgQcUfELX1WqZJ4jdqVSKGvWls8Y3XwblqqnX3u32Xb4WLBUjaOKOQOCogUEG4vp2zHgOA3qxmd6DETQGQKOs8hFvxUXAtONO2iWNwkZTdD6Bd09m+5AJvHCD7p0trnn1rXNrIVLmweffiUqHKMcsh0Bx6oIOEaTlMxZNJngrAFH+9l8lB3o6MJQj10E1bAacAz5YIud6s0ItQOOMIdhB0vTb1nw+p4K8ego6I6y6hrPyCL5YBRgFZVZZysUODn7tm9t9hDV99P0PYGMpc07Uo26mczaZnN5NpFnkJlphSq4dbEiixAKMRWCme3Jk2GuoKfAyaY2Io/mew+j4+OG66f34DhOv5R8ZgmiZMaHk+aTjDlCo7MfzUyRzbS5/EI405Y3VR7HTl5stiEQF8iczgAXPwpMe/+RA81I+NJHo8gS8gTMIjZ5TtJU4SmQUS2wihDsTGOiDDoJajnx5W6UfmgQxaqHKLhuGJnDXu+Myc11wK2uvO46ehAvNfspKR4FyiTlYA49gtWiXHf0dDh5m4NUnGcEGmFBu9AWDYqZhTop3AqHSjiGD7om0u2peHEcB6yuqPRKFkhGMZ+PmbZEROQ1n0URSkloMHKW9bBJcj99NVLWyRGvk3iITMBl1nYi/SuT2Xwv/eqlYCu54ZZbaAaTuzxdshgAZYDcCkqDZSMYyaw21EF/KdQalJgeH3NfzkcD8fPPPNssQDGP5llvhAXiq1/9agSWQUqgoSkZgjgC/SzeRwxCKj0ndfjjcIIQK0Iq3zS8udnrnqjBh+uSsIp0zrNikVnPkGO+DtKToix12KFKYBJN1Tx7n0P7FXBAK1A8d2FUQbjAWwyovI4wshjeRx/9Mc9uUvDB/w///X8Xszi2Y+w/+7k7m0/dcGOzGYV2/1/eT2aNKhHPYyNZIuVjKkb59ptvbVZBEduPYp8OHGnFyjXNj3/4IzDHMqbQ0MmzrsxmQg3SSNs8eK6ZzP6aQzXrIab0moEMvWPQy3VKQyhFbTShlkbNmNUTGzthSnUf1zJ1NWhVfwUTVvRxXWzuu/NWMO27yPqcjAB2gGMYcBh06XS4FhNwvmaSFOgDtyrX/3GSHSf2A4ck4LLXxCB7y9Yt7BcJFYQd5kwR53CEEkfe27ozySGcZWqm0kSMRZ5zzVfuuZsGRJrQeQ4XgfrBnBCSq76L6bT8PqaLU90YT9bJ7G8w6rlypVTf66CHLi/6rB3IRuCbWiFE46Oc849z2tt/a+v/QcLW88NQx4tsbytQH+rzbXsy1Hl37D4Qey8q2gHtTHn4pGPFvecCxFt/l4Ajj5nGuq5ddY7qHh50n/+BAYeybFLNw3s96qggLFCWmDQePRzvvtVsfO3lGPJqgks7oDyvxOk4dOQYVV17ARv6gYDUAKEIuKRTiJHRbZs2IkNU7XG8TtKAHOxOJYMvtEo7NonqWR8BRx/UuNOZVD2ZZtQxVOBe+OGjzW9ffimOl4P/lN1s7A1rXdex6O+6/sE2FMFVqfTlm+PP0SPIz8fZT1fedmNz91e/E3Dk0HtODOd5Pvjn9zdXM3n7T//s3zebNn/QXHHVVdGnsZR5ABNHs+8uHmp+9fSL4Neb5oqbP9tcB6xKmTKR5ZC83Vs2Nzv43K9ffB6YEXTenHsWtnYlA8xGB1TKqgV73YSJECgWz89agYx5IAX2q97055xRlXed+smKj7bZyn7O1OkGx9nDZUKkJotCn7svQ/4yEIuAo/Z6GcQVuxCOu58vTFj6AFZFa91MPWqgEJAm5ZKgUlsQk9Wj6pCJ3brPfFC1IlX7BOK5hZ4o2WYTxKXZPX+XpDhVvnMcQpmWbsW8MJD6PKMP1j3odRWZyKpM3qun8vPq56oXA/Lqf9oC/8aa1oSg52+vZ9dvLKvnpcdecVZWzuyKPsKSTAuIr0OdeZZzqQaYUN6P8z0OOOpk5FwfY90rL2FbRjU/f+IXwBF3MhdmTvTJTZkxn/7e6VSWgQ6xHqMNNvVb+PdtZt3sxvcUnrRr93aGNc5t7vrsHSR4B5qDzL7ZzqDcc/hTkTDQBfX5RuIidVOqqNQjXrtbovY66R+KUgmKYp8X67J85pjm279nwLG+2c4eF1Kl7E6V0n31lc2SPuCF9Lpe4AOnSIwdBQV0HkTQsSOHmlNAyA6SFNuy5yBVTdA7QwQcPruU2Qw4hl9mNtUNV0Wy7bvPvgq0nURfCTiWr6ZpnAqQEKt2wFFih47abSdYenX/RwYcFVLVOUoRoiqc1fFM7dt+V1eBh7Er22uo9w0ylG66ooyicagIkJ+PhxIUqfzEXhpBBjCElUjy2J5dzV6cwMMMDmR0XzRqid/zU5GNCb8zhTSjuNKkFIucMIxs0ErB9xyWDhUMIUIGHdOgSpsKR754RjObo1CWUW1gM46WRYQgZMBrlgqW83teqxA1uInGdYMGjqfwzYW9x/LeJMrFZwg0tm+nFIfzM52s0jjKVxeP7wVfTtBAVuYM9JyygTgI0GxMZBFonJefW+crmEasQAhpKZUInf9T/dDNCZei7HeZRTOjeg4n+MQJqOAIzgw6rrvhenoPwP8RQB0lk23jWQRpbJagzmOFTuNY5cRODBfnNpiwwpORcZaXcwJ3bnhx7hVy5AF0+KPMbH9KiYqtDmjg6mcM0Fxzz2OGyBkedUBOLfmrqLbDpnGaoGUtMwvO4KTulQUMuMAo8JfbmIty7aduxjCPDUaGcxicUFjFOQtnveON1J6GrLIoF53MO5/xnEKsdJJVojaB2RwtxlX+dw3VKb4PmeQlVjmVe47uioCG3zncMdZEOWSdnFhdBwmG8i3bpgYS1TioAFyHDFbT8Q5ZCvuQjdD+7B5I6uLcZRqHWuL37Z1sZFQAUtYjtjaQj6wGmXyzN1yb59rEPnrn7Xcoqy9q7v7CF5qrMfD/5J/+0whozZwaRBqYHoflRHyvnPXymstmotG06VxYxs0339h85atfbn7zm1ephLzF9crWQhWtnNfbTkWbym6AKtZVfQubDevegNpzC0pVqFj+TcUew6oi4PCay6KFruhingfpKfc4fw/DG8qefziWhmne1EnNWtjdNm3aHE3ap0mljuB5jqVJTqimGC4ZciaTTJhIX9cCytZSAjqIbz8MIIe2bW7GsO8sqb/2+qtACFj3SxlI+roQTkM+b18RdIYKMujuVp00hrNJANz3+TvpyYK7neGYF3CmZKaqzpyY8bHy9RP0OoNjDFUOMffCSzKgqBjcojvLvcaeLOuU4UXRwuFg5G/amcX22uWlDnbEewOa+v7/3AFHDRrb1xSyU4Rg+679g4K6Kl/tikjy/udn6n1Uh8iV6BjbNBSdVyRJauavrIdrVyv7ERC63kWmKyyms1bFuehdW39Oalg/a4NwymdW+LvynLS4OMCx4x38x6Txt99odmx4i2BibzANmd2WAWftNdeA7WeaMHrVauLKvr7A+p9xaCl74BQB7VHYC4XRXibpcTogow7Yy6y9WXShkMIpl5DF7LvCSeOzCUAIctmLv3z00eatX/+KviJnOSWkKmG1g6O7KlNVj0mKUDqaOo64S6mzrC5xRsYAPRxX3Hxbc/fXvxG9S7HGNqpaWXn8Sfb9mObf/9lfYSO3NmuodujsTKXiKhJBvXwC22V/xgIw5jpdw4bLjEhD9LYPcA5faw4CPz4JvFZ6bRNoy5cva65Bh9uvWGFd6lEyG/Esa9Wjfl8TfVVHh97l2Xiv1Y5VWdHu+aqU4ymrqf+rDOacitRjUS3hX6HKNSGkHZFxS4dYJ1ybY89hJGj5rGxIs4A5yQY5hmevCTpCH9o5KLuVF5NQofe4vkCTVIc3zlcy0nxv4kM/SzvsRShPwpl1aGcCs9LB7swTKjrEv1vhX0yW+zyfjUZxK/E85KDcF3ER8+WsZOGPSCDjdQeMp7v/arLZfyspT/17HcKbLG11DkjOGvO4mTTJYM1XJhJzkrvX4ed8rv4bzwr7bl+ipDl7SfDOIJF5Anj8TOBoQrDfgGraNfvL+++P5OIU+iHGST/O+8Y7j8M+VmFZ+E+bqV68A6xx1qyp9EwdgohmX/O1r301mLykJjmAj7ANlrCzQhmLjMQ18oxiyGf4pRmA1MRFVz9U3VJ0OvS03tfK2RObv333Xc0vXnknaHHtOTIQnsI5l665slnat5zrnBxw4H4Srfs3b2rOH0bmSTwfIxm/f89eEDUngC6SnAgHIgOduoC5ZxNxEfaY93z2xiupaMxvvvccVU0h8OgGGbwMOGTH0g51K3flvsqz6SrQ1A2dgLckaurv0iamrYlrAEc/aPBfPdBQmaZKmVs/3I7y23y6RvMpK134SLtU5ucjSteRL7Ckalw6zntR/gFTsOTMlY/lZvrZDFvfe5fpv1sDbiV7zEibmVnFcAj5L47Bz5a7vOGYOFyEN4U4Uc1VgdSyXrDzTIOPu1Q0jH6RapKRDE4D23hs/x6iWqdAWvHIYMTovp8sVJ2t4O+OMDhMBSJERcdNp+YU1YiZROA2fq9fv6k5xHHGoUCng3m/TNR8wWoFinUEG/giSuYE1Z1LlOqk6JQ9x4b2yWRjxYML7+hCr9IJ0iGVgWiATXCexqJwoKkayIqk4Zi3eFFzw003NSupHFymL+IwE8KPkr0m4IwBS76yaYymOdl7bKYvQqLC0qAppvW8mQ3KjE/tb6nzPAKuUioOZkdimrgKwmY8jmJ0H7KB8leBaJTcCBomN4rG4BQBmEOwZPtauHQR/44CSgAvPe85xj0OH82E0ckzAzrgddrILewqniXHsPnPJnjXpk4lz6pAGz9r4x+9JdyH1xN9CWa/DUSCElh4W0KCYt8EVCaDlykoqy1k1jzfYjC0wvU0imI0EzpWmyzLoKbidAdm2yGMxRmxOT0DAeE1JWulQTXizrCh+I4lMxGZpWwKTH72bs9HVex5rbkPsqIxhkpS9rH4+slPfhKB0yyoD//hP/wfo9z+6KM/hIXjiYBwWLVxCKCyY7Oisu6AxaiycN1CMpwN8yUyMtdeczUytL156+23os/DKlh1SCJj5h3g/Aj3AE/VrFq6oPkhVLgjwY6QyEs3jOcVUDZ0gYYjaLVL5Sb5w7tZ8raz473UuTBh3FVoXO+50/3NPbfd0JwjWN8MtHGAY51nzZOLH7Y5+MVNCkzC6Mzi3sWLz6Ixb6KU2U49hlHtwCZoB48eag5yb6+89CJNtQSRZwlwOZaXJnShIxflSQkLjQw2zzJ61binUwRxN169qlmzbAnkCMjS2Mk4lcgpMiJdpIGHDb9WNyLgiCGZVEBK5cR71EBUiEfVz7EmymMEJEXP2jxVXm1WqioP/tvOSnXeXOSl/fNHfd+byWof+5M+33ZGPum97fPs2nsoXd4ahUZwkUxp9X3tgKPeZ9VfnfUpe6nX1rSvpXd9ajDie0KeS/KhE4SlJfnI24ksb7pigwKOWi2NZIzUtToDVDgujLjQ7GIv7dz4NpSl+8JBDKZAdMO1zLHYun0H4yzm9wAAIABJREFUziB6Avm5mgrFelidTpPwGCm7Ifv1ALh9oSE0QwVjzQgCDhkA3cdOqpZwQya6RStWNgvp45gO9exkAo5xUMyug172jV+9QHCdVbyaLIg0Ro+jMWgNA7ba3aOuU123SJ6hh08DK1xz8y3NvQwHvcwwtnPoVe31dOztQZrj17/zXvPbN99uHnvssbCbNkRb9Zs5dyH2iQngOD+S5qRPoWNK8g0ChnUESJdIMGzEAdRETaU/TPFYsXJ582l6/AyWosk4oGvJsGeg4yNTL1Y7VgeydpM0Xb3a7lHQLnRgqqVqnfJWAo6ePea6uZYSwDjMUPvijAUZp2JYH2tnUKCTr+2dAtzStQN5EjNBzuEbLGeAqkPrtpPB1ipIwz4NCKgQq34CE6Fgp3A0L5Ymds+ZzviooEudzPucV+HLHo19XIcJkmi6Zk2soM2mX1XEhD2DIiqEkku0Mg34kdS5Y4H3TME530dgZ4A0FT0lsU0/0O15sD96T7JfVp+w6sZ2VbBWMvy39oVUWak/1yp2r57v6Jlg5SuJvYL88G8VVaKt0g4pBLMINiSPsQfmmWeeCfulv/MchDNTsYeTuYdJBCEBR0S47N3bAmsjzK34gOwJEoe79+xsljOE+ffuvSfmNI1AyR8Eqv4+/R0GHGHvyv63N7cmJ6p9NwAZ/AqPtGiD2GHIQNMsmjyy+dwdNzfP/3Zjc5LnK6rAKe4RcFDhWLpsedgGa+b6gvuYP9NP8v0cyfjT+Iq7ocPef+RUc1LfyDWK5FNCIeva1Up5VF749e3XrISRamnzPXo4hPfaeC6kainJiEX4NKPpo/X51AC26u+ubvY4aXOqv9Fp3ir7oAYcdQ0GBRxdxZx/7v25Uub2Kh+DDQsJnQSRWaG44e6r11DFz6HE4kQdw5GRbSv75vcqMEt8OC5mKXBJaDA/0uzbupmqx/vNcSK8MdzZGPH0WavucGZ7sMgUx2PuXlHNCnezd+lQGlQp9EbDskNNojw9jmhzHN+fAN99TLYeBCLYJWxYks9fbm+c5kNkg83iV+YJN7lZjdpcFvMvUPizaPR2Dsix4wPNfliUTvL7SUTnKsCTcEhfJmodQ1OPAcAhIuwpZD0V9nkoqQNAo2oToI689+oa5oAeZwhA53kqJ5gaZMV0Z/tXeK8MPM7DWH3dleEoTifbexFFtnHTe1Gp8WU5t60MVGb12Z2R4rM8K9cvJmiz4aQa9CXTiBs+SuYIoo51ZvFh+rJhniqKjVwqSw3OuWgCToc6+KjLIJ1zOGI2LzvMaRcTNE+QGZ82Z2az/OoraMbHQFE+3E8fy5F+WLYaWDVw0CajQISK2cx2KSoD3DtroSNSWZ7ais5rC0aQkjnJTEvCj6qS7Db2dfeDpWiz+D96+JHm2aeejnLzddA4/oP/9r/pBF4GKXX/eKx6rrYj3oVpZHByjuAwhikm5gxPupslCac99VQYzaw2JS2lPRw+61rqr+doO1v76U1au/a6CKI0rD6nnzHMaNGixeBSvxKnk07Y9XnqqafCWCnTW7dsYa7NnDj59u3boknxKOVbMbNL+hY011+3tpmLLDs86m0MfrC/RPCWrF9J3iBcgF8QxMwDwnji4BH4zF/DQGXzva/o+eC+LbNrJCNRULbqUDqpapWsZApnqEpdOBXJCQL2L3/+0wRJ75DxYZgnhtHqhvfknhzvQCOe93RK64sX9zVTgF+M5j4u45BdJjAaxl46geN2ANkzkxUc/8ijrHVW1Zwdk3S0qVPiUg0wDDbUPdEVnDMAzhNk3csMHXtUztIUfAn2IG4SBZ8T0w2kxRXH7A0ConFksSxtRxd9eUWHXEtHdhR/mJSunvYKQu7iKxew7t22/q06r7dy0XuOzgV8xDedTGq9zmoAWu+v5/2oQOejztH+3E4crd7P+3MHeshB2gxa9b21iddztB2h3vtuX0MECMVJ8Bo+hEkvctm9nqx0fdT9heOt4Y9gtEBrIrufmfZIQERAzh647KTxi1Q43qJ5+1fMFjoWNkD9aT3sOogLPqBZ1YqG9tA5ATt2QGIgmQPHNql1aPe+qGxfpg/JgGMU9sYKx5iocOTQPAOOuUuXNgvp35o5lyFozJcaNWFM8xqQk9/+8rlgkXLtYv8qY2GqM6jtfeYh+uHeDA5KfG829kKcQhX9nHMNDDi+/fsx+E8osKxyowjOJ7AffvXCSzjNZ5s//dM/xRYdpReM5vBpM7kXaOHBrk/ABo7jGmPKN/emLXl93avNWenfQQlsZ6/OcphbGRK7hmDsbgYHanMj2ChBkCxVVkFTLyd82Vf0YLacp7rHakWiJnPqz1G50M/p9G4MTe/qupl83IITOwfo5lT2ucMaTbJdIBBTZ6qPZY/auxfYM7p8BTBXGcomkthxtteqZUsjyNzF/B4DMa9969atYRNEJmijlSOr9epf+zkieRPQsByqLHzVL8lB9uHD+GF1ocxVYX+t0KJHZSk8QwCnPyCF8jQCoDepDpgsdY3c4pKYHKM5OewasjcRhIAzQvRBBlUdS6KuvTdiXYvDHf2iNSlc5Kva3qGc3ExgudcyERdVk0CbOD1+YgSqvhzSK23wWdbmCPbKZnsDPG2b53SGyebNDMmLdaLR3Bkf2PEBYLc+LxPO9uxa3bdq/53v/GGskV/DKWMcoMq4iYDjNAmthFMX+6Mtcp/HRs82gZSprt+ZBLrdl8OwHYA8Z9IwZjTd0jwLpEp7FSyF+BlT6WtdtGI1kN8VJK6nR2V9AJ/tAJDngf3AhQlU7e/aTYB64NgAvhKEP4Vye5Beix3aXXvt1E1XLCEBvToCDnJpUeVRRu3hWED/0xgg1+3nWY83KHFUM1vVBvTGV0Xv+efQIe0ejlAerYhsqICjnqxdsYgF9SbLZ4N7+RMCjjhXNdgFZhWG0vJbwY/WGxxemnKca2EWI2A4ZElG4BxfIstxFArarRvfjYiPHVrYrUp1w0uziVcx97oU2jhfRtnhKAiXKlGzx1UoxCpeQknqnFhanMeGUzmOhRbNYSvnuMbjMIb0HzgUn53I7/03hqahTISj6Ig7cfmSuEwNi4170vWRLbhw+ixlTacwk+kEOrWHY23bf6iZxXC/qfQqnAcff4zsxF6y6BMYMe8gw/mUv/YTkMgZbpbBtTLo0GkWBhWc6RgZMyBizaWrdWKyCk/+didMSwU6AFOQRs7M9tq118AKsiac7ffJlumEC6EJPCprFRlkXsJ4bK7zWJUOtspAZOB4r8YsDIwG0BJr6ytwl2IZeQZCwKKRkTJ6bcR280azPr83e2yWbVwwjcDWQ7b/OOXyIzRuDZw/3ay4gmmhOL8ncaDt83AuwmGgZZeG0SdDGXok6yvmfuQwaU5TCSa1bwY3MTSIb8RQGkDUwKjb55ElXO9Lxd2hP+QzXvf7KLM/+T/+ZWR1IqDiOF//1jebLwBPEnNdnSX/VoO32mzomqQTo7ORJXeVuDMvzFb4dwMn6SLbWcSqiJUjHXOhXpF9MHvPMwqa13bWvTh/nstrMhsloYG0vktxNh7+/vfC0b/++utpwL8Ro3eExvEDzXPPPdf8FmW6liFd06nwrUc5Z9ZvWDCbWKV6HZrcvuWLmttvv6W547abwciuw4huibWpMIOaKTTHMpx9OwzH+8pF85qf/vBxZMgxATrnGeC5XjrnVjm8vxhCxF6JfoyyR5XBqvzCMdYLCkWeULR0PiFQoL9pPgwf1yMjG8G5niYmP+VzLJOGNbKTyOY682ImMwjmACubDkxjuHsxnovOEPvK5lyqG0899uPmyE4HYqHoOc5FHSVO25n/EyYw3Xthl4kBdq4GmU3kYsq4kc09d30m+o0uMVPgIgGGsC2D4mAO4+eYLk4wNAHjbvAstr0dcBjgVIU9KKDklzWRkuYkmfpS/rSQv3vAMciIFOPQNlhDff+7BBwf59x/3PHb1zNUwFHloWOvwiPII7aDrPr3jws44j06QgWKkk5R2sIKrarXWgPh/9iAI/DvHjtaDoVlVkgVjxxg1UUcmt3r327efYU5HNgAs87ql+EwMl1P0mDj+zSLsiecgbOKgEEmIpnUnG8jJ/8BZNXM+CVsVQ04csheOv9WOtQvs7FpC5b3If8Lo2l8BHbut794qtnw2qvIOY6XyM6a/NOWf0zAkTCSwQFHra5a4e/vP0479IXmiltvbe75xreiwiFW0NkMo+nLnIFj/d76jc0rMGTJCPfojx4NOzQT2nTZlaR+l4FpNNdp4H6MPr8PHIbHe3TK98BkJa7dfrKxBBwm+K4CJmoyxcRWDRoNLkw01P4CdVXtB0hnsjBd8vBr1b4iMHRu7ecSsjO03GcmOOSsJIeqLHqsrdAXzyDBYUJuy+bNUV0+SfXTJIiwGHXnUbD7OvOeM5vSJ8A8dqJZvnQh9uwiA0OZy8X7DTJiNgbP3Ip09KYUiJF2Tujrgf1A6ziOM7VOn6IKgq2ahj4/jBN99OjJmLchqYtMkXUN6mwmbaaVkMmuOT6DAwGdC+TwQNEOMc2c38ezINkkvHbu7Jnxt+ipCLzVYH091F53D9VkrN/XBEGFJw/S99V3i4Cje+watPtc5hM8GxTZd+nU+rcZoKk+FulwHXvH4O51ejOU5ZNUBXbyTEzOOuRVLe56Wvl24F2wC4Ky0D+69dZbgsDBSqTwsYMk396F/WrAXiohVeXmKjFA/FhkIHVIBkr568EBByAO/gZz1riLzT1339k8D0tVPwGFFQ4hVZOpcMynaXwZFclpM2bFUaxo7kb+zxBwCLt0rMM+9MDhUySbJbnRq6yJy3JtBXCcwSVB2iV0yg0rFjfXwPz20DOvJPwS2TTgWMK5FuEjVEhV3F/xJ2pCppPA+o8NOGIxQnF0jVv7d7GZqkYvN9FbtahlfnlfM7OT19kpOSmERXnVZ1JZWqpAZqbWSLFb9SjaP0OYjrAlRs3MTw5c4UEc3t/s2riBCHRz9EYE6w0KKJ0RHxXvhtJSiBbuQHFaUlF2Gr5KNiSdARzG2tTFe2YCPVpEeVPawch4ElmqKAZw1lQaOkEx4RNq3Kn0bQgXElcbG7EwNdkImnSsOUFYR86NLsbe+RDnCD4276LJHKrC+UsWBxXp2WMHaVTa2iydR8VEqFFkV8SQAvfirnTKYiJ2ceCS7cisebJJCGFynohzBaTvFbrjM/EzKh2zzTfgdK6l32M8VGEGBDYjClnw/G4qB5h5P+F8o8hOEiAYmITDjSPmZzyXw4cCh8lL5ReOfskmueGjmbo0+Ps3v89ZJAkbUZFW5iYDGz87jmdohs6Aqr9fXvrzNDstbtbh+O4/RJM8irwP3KGO3HE8zEMEIVPJuDigUWziGSmF2cQqyAg6oyQv9jPPF2xVRQaU12yUMoDOalfIclGIteT7v//z/y0auutz/Lt/9PdDMans2lmx9ucTPtXFsw5HJl1jFV1WjDLjdc7gkFkNdS9WnGooZLP53YRJZiL52c/qCLcrGzVD6zEdlKghWw0VppSABk0vvvgilIqLgxr3jtvvAmr1SPOTH/84AhKNs0Oi1q37TbONErKBisc5RQl/5/YtBB8Lm1WrVzb33HN389wzT4WzlvzoDs9LLG4EV+5agqGpowjKudCf/vipoF6uwX8aDAPRzAbVpmCNZXU6K1tXOIVmk0vSIOSjOJqxx3lmsmndd+cdzQkyd/vYlyrSyzYDxgAwePaRT4NYKQdV4JOojE0l8BiPrAyL3grWU+Y35FvCip88+CAVE/cRDFsEbWKbzYZVhz51cU7C9V6TYUv9dYksbH9zw7VrmqtWXUlgTP+SWU1ZVTDWBhGR4aW5cRxBxlgMzER0xliyz+J0S8iQ+6Kl1HPmQWaqyv+8go5ZqZTJMc011iv1aDuRVHVt1e9DVTZ6dXv7M/We28FPDYh731d/Huoa2lWMD9mSYof8/PY98Mz32J563Lo3ayl/0DHzKQ16dZzCnt+3A5x2wqA3w1chCoOCm6IrusFPN+jxNBKg9PLyB22m8hJBNnbMfSBLFQHH3nffbt5nGO5e5iqpo7VFwwg4rr3m2uY99q37XH9iFRWOnQQYZnRtGj9OcLKHTP9k4J4XSbYM4IiMQHcaZLj3hY0IqRoDccIMklcLoXOfB5RwMnM4RpPU2vjrX2M/32t20S+pnEf/RohW7yp278/1SdhIylnbGa99eUK9LpAMWAPRx33f/H2CbfRd6fqwkq3t0wF6AOKKSTjUQngepYFdx9jkkHtWR9xkca3Ym4kPOyRxCzYqIFGonjEEMFYJrmGtvvnNb8Iol85vYu01kULxMtCoCYt2b13KdoFLRgybjJd+uYZdOelCSTqJzOKUtWW+ypKU+XugL/XzVrLnoz+3oEczQABBgbMnG5LVbgfO7WMNrHrspJ9xqfAWbNTOnXvoZYSVivea/LHn7jgBhEGLe12dKfTK/gyheEKJDhzYE2ti4GbBQYaj88xemAltv0lVAwt1t1TwPksDmGj0Z31iXAD3L0rDYYgmUg1kTHDNoFfGGSjKZ1SyCg183Lv6Jhze1Ds9y1J0UcrWBXRq9TuzFy8TlTFQLw6VclUTAFXX1b3mZ5QJ/RJtW8DdsIlPAg9+5Ve/jsHJ+ir2wk4jcK30vyJGtB/CoIPyn8+r40UsGARFAMPAWMkHVkGwEPrNXloStQeoLr31yivNAFWeYOdyj7d3SV5sOr8laZEN4zWJ0Q06rHCcJ6E6ZRQBx523NK+9v605ShDkM4weDti15i5d1iyDEnsmfo4bvx9UzB5QKQe2vR9EJKcIfI4TqB/A9+gnGHWSVVSOiv6v8tgNFnJdr1u+oFlLf+8j9HCclGAGXWHAsXT5GnzPpc14AszBx+j2n9Tn0NvflY+/C+XqUbPdORztElZ+qOvV1JMOpfR7jUb8jNAMZeDywQw2gr2GJrLmCmwrMKmZ8nrxncVUMEs5OxwxlQlvuoDzf3Dn9mY3Mz364Vgmj07J2uxG8toHwKpVBq/XUCPziEotuyJMCkooK3tEZCtik05js80hop9I/8VkspKjdKyMrNm8e8EIHqAxWyWho2531QnKkwqzG9bze2yDDqNxISRi5rO8a1l3VFCibaUx6X0GPA2DInPeyiuCqvPU3h3NMOBFA3D55+Aj7hmMbpYadZ51Ws8n5VoJ9Nx8KpWc8AmtJ01nh45SKgxWjMwUCAMzC64CX9q3rFl79ZXgRhfG5juGEOfsCJvnEroTfRJqd1YyqhvCRaTCLU6592aTmorRMqvHle1LZepX4JYLdtTP5LT3HFKYfSEGRSkHKjfpkmsQMopmybFkIMagkA5Qgj7N2wYIhk7JugWZwAwgQHPmLQQHSdAEJOHy8Ik03y0BFjchlLFTnZOKkKGEGODExqfyS+c9Gz29ToOBfGUgbiVEeIMGwuzUjx79UeBFnYx7112fD2WespTvb+mcEhQAawsmMiplGP5LMcAuJ9x3z22pXynuYifrRPMaDCWdXroBgeP3Z5Ula+H11f1SnSVhbz6HZcuWdXqNXIPHUcrTaK52quwX7r6neeLxX8SAP7ODv/zlL6NMreIXTmXlLoyljZ7YhSkYudtuu4Xncw5Yx7YwUuHU2JNVAjvXQprb8+zH1cxaeeW5XzZ7dx8Ko+CrQtgiY8V/nUmt3F2wnLlXhbyVCmg078sYUxybOIZ7NZhc3J/0A4263Nz72c80v/0NHOoOAOXe7esYBczEa/RrIrJg74YBh4xQ0v85A2Okjo9QKR0MPvvGy79uXqEMb8B7Kpo7kRFTFa55kFukdETAYU+B2Wp/qfPIP2fYq1++966YHHzOqeLOxLFxhTW1UmJMIN7e3o1xZGonEAQ57O+S+znTSnF8966vpCjtAkNrRrAbnJSATEPTyqR9XPBQdfsnBRhV9/b++0mfawclvTbhP2XAoQ6qz6JeYzvI6YVqxK5uBTVDfTZsQMkUflTAFpW2Yiu7AcfgIK8dcKRtKV8lQB1On5qyP1JIFQHvnnfeanasf7PZhrOpzg3dg1yupQn6zbffDlifSbPl9AUdAqJ43N4xgmWnbO8k2TYFWbo0EsILkhAjqIxLsxqkI+g7k1tCq2Rmm49jO3/hYmAzTFdm0vj+9eubXz3xM7Kkp4O0IxvGWafeLGZ1AiOQzRk6vZUgdZCJHJNSR7E3NsMbcNz7LQIOIFXaItc2p38D7UUfPfXkEwRZ+0iATYrm+LfeXB+9DzrB2k+vezJO0HSyvto/IWT+Pm2H8yfUmfa1XUQ33d587etfJ+DISr1b1feoW3NGUDdLXuWlPj8rzaG7TFjypQPq/bSbxMOTKfauBhxDyVD6Q+FuRH+lNsIve+TOsMba55xWrQ7JKpv+TU2AesyacAqbwrpVW2mzfpbK8GgMSn0QoRtJsvi5kvzQ1Q0nvjqgpe+v2qgcpqqNT1sSusb1NgFTEmTBEoVe1I77/TR6b4QbhZ/hOYuTWQOE3kpPe43rvs+BzjnPJAJXnWSO2UUB5KfqMWuyra6pN1kTCHW6vFAoA7CXCJ6ffvKpZhHJtb0EemfI/HseA7z5BGsmxsLnYl/s3rWzELFkv41fJjevv+G6gGkJr48ZSzxHKxxHQZ689dJLzUkSWlE14wF3E+mZCMpoKZRMqXBUfzoTnvUVAQde61TY2D5789rmvZ0Hm0MnT0c1Sb/IHo55MCiuJJiaOWtu2A3l/uD2zc3uTe82x4CMyWiyf99eBlAfJ+A4HcgOe27VKUkIEB5OJ21QPJTmmr75+C4GHL9pTuJDjYDAQbu4bOWVBBx9UdUalGuwt7RXZ1YbWG4o+reHeFU0TAz++yij0TYIsUF7Mh0fWVIvg/n8TPsCvbZakm5fU/v8nXO2LrziJ4cS2sgFlocbMWT0DuissIFxOk8QkW8DKnRw57YYhjceb2l0GPR0otsY3er0hbIx2o6gQ8hNcowMo7TghjDosMQ2nk1nJWMeMI0pM6ZFtK9SV0mKqzOzMx4FJ8uGLx3ww0SiZpyMYL3FaggjeyMDFgwe0XTN5NcpNO0cP3is6WcDbCQAmUHGefYcmCs47rH9DM1zBoUKVEXEtaorZNQwI3QWpWkp0Wvy+o8TBZs1d9ecphHdCF9qXaFXZ4OeNZXcaY4tc4YMFtddw1yPFX2BJ/RixZr6ntjkAXmhL0PGDhUezyBneGRAmQouDUrQsJnx5j4MiGLQoVWECFzyvDVJ6zEMBPxFfTbHCXqUI7HIh4CUaVBlcRBW5AYMGlZYSwbOZtPbGQzmFKbCz1q8AOeNihON+qcIiCZOnUkvyAIMMQ5lGCoqWIWKNrLBxbGtMKpoHi9zWGR48Z7q9dmwNx5n0SyRsmGQ599qlSKd/gxeqhKvDpDHtXnZRnGD1BjsxVpEtSwmtDPskUAz1qk4KK6b3yfkKisyKnt/VpYNNJw4XBvDPVb+LddxNg3RC8hqmrFxeJR43h3Q+23ZvBEFdpT+jCUYxHNU8Pqal+lZOIlSu/fee5sHHngwzmvw4fGO01OkA3X9tVcHhe5TTz8RStdqWwQoMpiUbKfKzlB4JNXGpfQofe+Bh2k4n9LJgtYsowYsYIc66gYayrNKPPZpcbrdj2HYZGUpgWFEdClLGq4LrMHalWRukd3X39zQnPVvDvorgZBYX4dFTSSgn4XDJce5M3jGOV2YZzkCA6tLLz5ccojHf/gIzXkfxJ4/a3DINjYgqYPRqn6rTvuocv3xswEtz/cbX7onsNkjMIQX2PfRjxHzNyyfETxz7gn0bZhNMugYBab4YukP6erIdj9HYUsLQ5/y0aunQzZCKaY1aDve9eehzcLQvx3KPrR/V3X8xwUQQx259/1tW9G+5h3O4egxZN2/p7MezlYrAGxfU1vPV+el/eyqMey9xpoRrAmo3uAsrr+Yn0H2rMIninHuDTjU9cFgw5c9bUI11N8jaRq3wrF/w7vNht+8FPhsWREDIoH8rSLL+QHZ1QF604bhwF/FvAozzgeA9brfz7DPTgA3uow+HIC228puVDikxXUPkOCKAWn07k0HerqAgGPOgiXN9CnMtCAwOUpvwc+/+wBNw1SFDdZ1QOMeu3L0YfnR2cpqcF2vqv/rRG/tDB17zSpmJ91HD8eFCDhyxYQdq0cN8H/w8A/iGOrwo2SPJUwRPmWl0KTcJSpAF6xKX6ZiT8/b+DETmklUB4VhBXuc8zLOn2oWUj24lRlKt912W87cMTAoSAWTelUf14CyneyJBJrOvw6muiZs1rlOkiTlpiYEUv9WWaoyMJQ8tZ1kj5c9g2n7qnz6r/rfZxmVFXRI2z8JOS8Vm7rGl3EuXUp/zuScdqEGMZJbmCAJ/F7Y1Ejklmuue6E+t+q8d3SuPgWfD/p2q9YtR1mURByvpX/q570nE5hWlGOCupX5shfqv+E7RmIuK+F++bkx+D113V2j+hrkIxbN1k6SK9d1QPNcZNsk7/e++xDMZSYB41I7s9OuuvoqWBLfjeu6FZjfunX0MBTG1GrjFyyc39x2+20RbNTqmMGrAcdhGrTf1kYCu20HHB0nplx0xJqx7kUxdb7LZKQvNbv7YQpkEbdDU7v1wHEqFcyeKwHHZFA1c2CoWnPlVdjuOUGNfJK/HwLx0k8CeifoA2FZe2GRPEgge0JoekBr81UrstUi1FjI53DtsgXNNUDGfvziG9DpgjYpAcfylVd1Ao72lPSMnFPW4tj6ep0nVM4X9/xhpFRH1uDe73ymCk9bcWQTjNqku3CR9yiRcM/56lJ3BaUIZVYs6qyOPOYgQ5a7Jm+k/C1MZssR9G+x0fwKZywfWIUXlFAumsz9rBMjY2o4bzzJkBQbzPfDU37m2BHKyg4ApNlZB0LnVqVKrbrSbIYzhwKz16GWXKNnJJiLcn6CH4kZFnx+CtSay1atBk8JzIgs/ABO8ilo2U5R1j4NhnUkUai80DIPiF0dLo7OTJWGRsgSwYEVFXGiRw4fDcfQgMFZyKxCAAAgAElEQVQ+D/Oq588ZdY9ttmN8AQc1U+fNyX4JMHxncRiHo4TPxUBBFBiwMbOmDlg6b+O0CgCl7+Z2Pc9xLTYeqRR01k9zbJW8Ac9FnPHz9oBwnAsENA6pEj5zDU3my5Ytjkb5Uwi2VQWVuZhBnXIeSNAuuol1ei0bZ09EOo4+K+k/62yOrPLkoLsYTBhUe8n9ns8zs2sarXpMDeBx1jSyvGa1w+F0hoONWypj54LAuW6Zlcz7QViGxqL0plFaHk9geIp7Om6AhKGagJGVhUGJDOVZMzkaAvs6AhKUBiCHTlqql6UihwtKW1qVk6Vsn18YiiK7yk9S4mVOOhxoZGki13MKtq11L70cFLTX3XFbUK5e4nrHEFCFcRTOZwWps7G7vTQ+t4k4qB7b7JjPLOFfuZ+EzwV7moFGydD5twU42Gb3bUg8AFzOnpj5c2fFHJrX1r0MFnxPOL7zeN9zzz1PxuRgNBXaeO1znSKLkpAqsvYLGO739a99JSYhvwbmO1g+uHezS9Esbv8L6xxGE+O6YOJIoBpbmjde3xBNk7UHKI1PpSXN/p5o8i/7tq0LQjmHAcwgKkr2yogKSigj5z0P3PDLd90B0cC25uDx05SJ2Qtmzkp21/1iACxDyUwCoCnAMqbwvf0Tkj7oOoiXd5jSEdhYfvxdgq2AUOUclmwty2vsKs28riitcx0jdKZ0mk4da65fs7K5YuXSYFUbNWUm01yFkkQLcZzLYX8GO+OYSzKBIMjgQ7hVyHXrFT6f98zvO1WOIhuDg42EL+Tv0tR0rvQjApOh9PdQAUbv+z4u4Bikw8u91Pf3HrveVzvYqHq+nnMnzbJDJari79onA87C6tW2Kz6X6ky2HZ62fes9V+/P1eH7qOtsBxyde2tdrOeSYbG2jsa5a8DBE9JGqfvcz1Y4IuBY/26z8Y1XgsghoLK+kEGhNrJUGQwo9zcwPdlgwz6OsQTWQv+GQzZymj2348CR5hy6sU7RjmxuBBxUFOjhMOCY10cPB4O/HIDmpPH9G9Y3Lzz2o+hVtHE47JvMQ6Xa2vsMO45pdQ96hEQb4Po4jE9688pSdQEHuLoPMe073jes+d73vh8DSH1uEpScItPrXJzReFTuHIe+TmXPHjza3+w5cBjdJ3V8DqATOnOR2QLT6OO46eabmitgY5yPLvOlg5907FKDh3SmU9SqnobeLRVudbY/RzBQdXdJfnRlJ/dodXrba+P3VVdVucu/Z3BS32s1tM4NiiG6/Fx7w9LnKjtYvYJ8nzoFyQwB5jRsmdd1iOy2fRbCpUQx2Oitk+/v50InrE6SIlb4qC/hvpNIakyHAEcmTStHMXG7VPK8rlpZ8b5Cl6vr6rW3AvpOUKVsq5eKDdJeut5WGQyYgoqYa63IhnbAkQFM2lYdfv0qIXa1otMOfNpBS13DQUGIa84aRUBtjxI9Mu9C/f4Dhlk61VvfzWuT2vamm25unmV4sOth4k12zyoXQqxl7PrMnZ/Bb6C3qQSs0c/KmwQ9BKTq5ZdBz8DK2Klw9Ah/58d8hvXV7eHI3+mbXiBonDTsbHPz2tXNrqMDzSGSffYsjWRfaFvnLFvBbJqrm1kwyikj/dzP0d3ogSP7ms1Q/jrUdwcohMP4eBIvjMQGdVsVemxJyHNCxa9cMre5+pqrmsd+DbkKsMTh7PvZ7JmocCwWUjWppxckE4FtGa7Fz47+LnIwWO67azNs27ZtgwKO9hvD4S+bMz7Syl7Xv33UMtfft6NorzUZBroGtH6fGLhuc9qg47aCm4hLSoTue6rgx3nK32LD8yArvCHKdQjcKBTWRZrM98Gxv/P9jc1pHNJhVEHGhaOY55cLPZSFtKaUt53QXY1Y3Zi9ixn47shMX4jM9eJVfc1ksqnniTZnQ0cr09QFzqtDpTNr43ZMAuVzwWTD5+o0abP5ZmKtPGSj8eWIXt0oNv6J4ztOxn7jlu1kTMHiLloYWE3pNy9yP0QJKGFSsdLR8u9pJ5XSZG4zvJv6OBj8CwRWBjcnUTg142rQkPM3nCp9OnCxrokBlZkDHepZs6bBjLIcyNVVUfa2SiJrlutm6dwN7H24/pkpSiXugzHgMcvmoDUVvVWfOizQ/g+rPjEJvmSWarBpf0hMFeXL9ZdZYiclzZEoJi9QOH1HgQcLAXMweJ4x/4PMoUrMQOEsZAJjnLILG9EIKBaPMteDszVjYWix8qFzrtK2mTihVglPq1WGxIqSbfScUb3JqlfAeaJaBmOZ0ICgw+1mns2Op+1I1pYTGMo9m7Y0j0FNayPf3/mv/wENnAuDBjhC3wjwB2dG/Gx1PBz0p8rwegzGXJM6qDEHH2ZwYmByELiXz8VAQMU2f/48ejaWhOO8DTKCq5jEvWD+nOYIhurxnz9BX8fm4H+3X+cgUI0MsBI64P6cwJrOmj2j6YM15U4Ustzm6I9oTJxAYDwVCsUspfN8g1mHwIOmx9ULZjWP3P9dgnyxxt3gKJ5bdRjt3yiGL/Y+99nJrpRFqQ5kGIEIFNnPrPtIIQk8k5mTxjWfZXbLOqYlnyTheVY9oKMllMQvrt+Afwb45ekE9BNoopzA83cI1DjwyCrpMwTcZ9mrb/76peb1F18ICt1s0iQALxWnvLyiNo15+db+IOm5nR3kX84MHGOQ0xf53LnmnFVLqEfPSw3s8/Ez9m5ZcWEfjSfgsHw9BkMpZW47I1b1Y5XxCHbinF09mg6UerFlXIqdi/flZupmpnqCgKF0+CcFHZ/097bj3z7+UJ9rBxtD/X1npcVtH6i1Bi54pTxt250I0Fq2ItbSn6MKnhnser729bZ/XwOOeo0VOlT36VD31m4L1VFRImoMmQ5rmNKQYfV/wDtMYlzCwcO53rv+nWbj6y8HiYN7UAFzwN0yAoTNsB1FswKb+NqrrohBgFJ9mhQYQ8JpPIMDjyPDW/YRcCAPIwukqjIyScoh/aoBx1xw2rMXLY2g28Fobz37NL0jr4We0xZk1TyD1/aa9AYeeS8l41mDY35WH/oSQuRsjzW33NT8HhWOsxeTac/NH7ol9v0I9M8HzZNP/iJ06HkCifFWL7AvH2x4rfnWV+7CiWRI5+zFzRPPrmveeodZOfRKjmdgoRUSn+dEdNAtt9/MwL8VkSxR9+UQu0wK5DPs7pG4Jx2k2B7Zu5hV1pzZFZUI1lrUQk10ZODZRezXgKMdePieCpUdvFYlWRKbNZ3N6LMMKLEc4WXeUtG5Aa3VBlv95foNLM+cTR3v7AiTf8ex+X19SyM41R5MgsnIdQlkQ8hVVn5zyOrwYBScCZuXjeAOuluE/6C9qvMiKqy8tUy5DoVVLfVRSn2o72pzOv10uedqwGXyLOd5dXV9fjgfRTZU50yvQBtQQfA+IuDDuFea9TxfdVVz/WpfRCV7iV6S6IE818yi98GK+yZIFu7/878giXuknjICmlPodM8hGiTumTXX51Nu7rjj9iAqiICZl8GUSUmvzb7gQwzIfQOq9BME+56zuuHtpEjd7239kM56cdgj+Ewolvpo3LBzzaeuXt0cPikUnDELQnzxeaTCnQc5xGpmccymKT4CDoiAju7Z0Zw+uKfZjB87Fj9w29YtsHZS4YCcpPa/DHpWnaAn11C9c8WS+cwbu7r52StvMKDaIaEjIhG3bOVqAo4lJGWndiqE9Zm1h9Cmbcn7qfqz7qVB9922PQYcbYUfDkN9uB1blaWT+oDjBC5UEYD25wcLRhXM0rRYAo6Oki8NsLGJ67ny6rvXwHcVylWDinrejhIoKztoc+vcdx4ux6DEHJlDGqjGyDaAc3uMicLb3tsA3GonQcBplC5OHFWEzLYrEMl37vW0DVJ1jMI5VmEJzUEpKLjZYEZ2iE3nvI459BQIrxg5dmSzGHhSP81jZ3Ho9xNETKVspmI3ELDZWvy8UKtwpPEqbNYy4+PQPv+uM28wIOzE5jpXZi+QqwNHjjdjoRCcsZgp2YjkWWhQTx2iuYuskvCMwPOJZec/Hf8ROPdHaCrTGVeoZbPqNOYy3ExmlJiwze9PShWHMpE6TuV4hqbccfRQzCUSXkPw4bRbgwEzUhXO4/rUSemVAz2qGRzvLPdbneV4ytxrVHhYA9ch8ZM2OtLbEgq/lMQL/Mq/74X5awTXIMbRBrhuKTj7PsIJl/LORn0MrJme8RheAxepi48TCM4CXjSJDMZpqjknYAAZrdMHjGm8M05YswEzfLYM4EDqcFaF3MX02rSfPSD2lZgZCeVTDGjXAKWi8pos//+7f/1vmo1vvRN9ANJTrlq1vLnhVjJyN6yNPoFBTDnhEInhTZyr8i2vvj0yGhSPqSGpjrj3HNUZ3u/ziCbS3Xs4x4oYHGbAKiOVofh2FNRVV6yI4UbKmPCF9zcyrRde+/fe28Txs5rjPWXPy8VmCmuzDGabRUDVFsFys3HjxsiSWd2YY0aN90bFymfgo2X9poGOk/HpiceeDNaZxAlnQBZ6I+xQaYT2/kowIXyg7u+qvDL5ob/Vnb9gwKHuEAP+uZuvo7fncvPGWyQTEnAbAaST48fS9ChdqM2R9vmYKR2PMh8PxMvgWeYOEwAGW/KaP/7ID6ly7A4qbu8pGhNt4igvA4ZucGjzL/KoU0OgdIGM7vixwyPg2C/GdjzZvtETgJXoeuJ0WDFz0jGOklWlmDFAUkB63EuBL+9xijqGNu10BjvV+HZV+6CAo6Xx452hxgbr1c69tI7f/t3H6fWhnPn6u0FJq55zDhVcfFLA4RyOjgyU41Ua3HbA0AkOzEb3BBp+vu00Jgw1KwtVt1enuh30VEe12sXqXHTfUwxXa717cczy4ld5D/0QjlbqhOhnY79G15aQKnqQ9kN8svE3LwNhPRT7K6/hUkCFpMV1gI09Qrd+6joGoe5kEjKNwQT9k0byHiplu6hcv75hR9iQkeMhTIj+wJyiPU6CEvSQQ/VmA9Gds7ivmUrCahw6/id/8edR1Y5hp1YShZjqLChtreCs3ns3ix8GuEBPMoizp0mn2Oq693CZRVnF/rzvW38AHbpWKpM09ZnJyKSD+OwzzzdPPv506MdgsWLf7tz0VrN47ljmPQAH3QwbzzGw+OepOEvLjs3WLk7BObodCEwfNtZhgV5/7fvrOEMtWcxrT4KaUdq2SCZlUKLjWVkrtUNJ0lIqjKG7ugFH2ycZLEddJ36otQs5KvuusiFqzzty67qn91YgR9Diliq09sgKgsHoALrKBnKJPZYu7Yu5PruBdDuHygSeDfknsPU2TB8DHSARjggMCU8mkPCYDax0rDAmfJ32qw6krftm0B9DHoruHpT46L6r7ukawHQSiS1P3IRS+ErFZkfQhw00UK1rWfs6u/s33fQqg9pCbUrCntJ+jEXPq4NlWfQ4G4BPPfL9h6nqHI33SpVsFaTOEYvng04WyXEzQbH2IBIYHUfZveqzcMghvhOQqtd/RYUEZlEriNUfdd93NXfN85TfhG/eDjgS9eBL8pjRHPt6qnInsfO7eE6TsEv6aQYcc+mrXb3mCgKOee6ymPt2ZM/2ph+Wqi2QPEzAfmziX+39KWQiepQ6zyWfSWXJauvRKyBAup4q6d+8uo6kI2Q9+FTaxr6VKyHlWUIidkaHACiOEfc32BduH2+QXW8JTMd39vPS4tYN0VaKnYi0KJs4YXs1Uwt1jFivQNaf28LkbWcWt8dYlh/j8D58/tHh8BUXWxrz6tTXfFvJTtXnGdF2MgDF51obOh5qLLrGWstreTbpcFX+Z44dbvaR8d3P14ATutmUY3VU+PIVNHAKdDl2ZmXzDsNoiDUs3oeOmU6y5xqgSiCDyCQctYU4uFIZziTynkQUvY/plcKYdjAJeRIbzGyD9xQj7wlQdGjMcIg5t6nbl83K0tHJGGEJ3MZvMxie6xhKZR9QnTNkU2eB+ZNL+gSDCo/shjYNIR41NjOjVhb6Kc26IgE9shEebGKXCSkNs7hYm6yNu1QC4oaFWgU/jv0pOKhm2ebPnt5ciUPresl3HXjdmISdLFjVYGdmKKEkDhXyscWQPRS61QirCyqAiuWsWZ2aoTQTEbNFOI6c5MfJnAvRMuNfn3lmlsxg5jwEHcAK0TH4UI5i0i7GuZ/PH0dZT6CBeDL9HudZt71A2UaOmRQVhxFQ654DmnYhaIZLI1nArMqQq6JAlDN7S+pcjCzBpmykgrGxLxWhAcbzv3i2+cs/+3MyUZS5OcZMDMd3/ug7zXKm/hrc1eCpfj4DGJxeFGsYAWCAyoUy4vr6d9cm9kMZvOQ6usZeyHYyojMpL8+bk/MyluBkrFixqtkCXvvcwAmGFi6M4NVyvUwqVrqEU22k70mu8uPHj2HIltKwyswNSs1mFHUUDh082rz55ls0cZKZZ03nL1wQ1ykXfLBH8d85m8UXzGgef/gxsLSJg44RnGX/VDXgKvm9Rr7ihCurT9tYRwWU/wImSSDg+mlUAwvPQb7yhU83699+s9kPH/lpywiwDQgjMfs71mZZG8ZtOsXITnEeB07KBIJMjY8enAG2EI1dBGM//8EPmokoYHuhEscti4lnz4xohT1VyIVBngxVVmaskFy9eklzy7VXNrv3H21GAN+7CIzPYOKyvSBWQwJTTz8JAaON60K6RtpDEg5eGqYqz22HvM5FaAccHf1d5nCk9HVfnYCjk4AZrH8/pI/jeXxYt7ff1w44qt3ovd72MYYKdtrBQr3aoa7ldw046nW41yoZRPu47WO3z93WUW1587PVaa3H+TC065MDjugJCHhlGusacAS9uxBO+wR1lmwap0Kxf+P65p2XftkZIOs1OWPKGQw7cTrVwuq2z9x2U7OZ5urNW7Yyv4XJ3FAwr8Ip/4BA5de/fT8Ck5Hjk4wkoEvRv8HgPwKOaQ7XM+BY1AcMaWYzHF3y07/+S3TCKeCyJj6yVyr6FYrj1ftsqgxk3142bydKIfexAUTYDvUUib6VN66NgOPsRYhBohchIUausbrB5Inq+4mfP9n89PGfhQs8DL3sUMSt774Z5BYxgBan2qA7oND8bBPwrTffDFU3PSlUbK2WV3mrMuF5uk5qzqmIZ20AwSOs9Kz1fVUPhyzptXwoKO86vXGceLr5Sp+ne76PkjshmNXeBaSKe68U7CrEWJ1C7qJutF/nJHraz7he2kz7GXXQ+0kQOidpK3159v3USeQ2eesjqAMTgQCME5snA5XsRk7inkyPJp5T6uCSDPLUYVe5Kan328Fb3GM2zMb9Zp9Pt9m7KxcZwLXXtp3QVk7O0Atb0R2BYGj1t3SugW9qUi2DjbSt+ggVJeF7owckqNltBh8V5AIG2/Yj7sQObuNLGLCjAnxe6ohxyh1zwez7WABFunq1nTitOixjBQIb9tQhSFLeevnF5hgVDpOO1blP/7XIQFkdcRD+KpLUJXgM3a6WL44C9TSGWl9ursbR72e/7CchKt2z9OgZcPQ1K1atoX+XGSwEPP34CUcJOE4dJGGOHbfCsYG+L39/Cp8tqkbq75DFej1V56ekuv9WzJ3d3AKt/eO/ea05cjwDjmlU/vuCFrevmUjAVhlH85nnZ9v2KI+ez+OjAo74bLEnw3p7OOoB2v8OZfjaJwoHfKgPlhP5pxC04lQM/VYP0jWEES22FF1csJmeXMbOIdqGLDIyBeNdDUfX6GX5dLCptRRv5pdGcgT5ItHhYYRp83tvB7vVWJs6pZ4tmV7AVvGgovpBRBoBFNeVlHw472zMquAql3ZmSsicSsuKYjY7bAbFTPosKElPUBK36mHPozjT99dviIanWVQ1ZkBFquM4giBDJo9sqqKEHA5m0oNqvQwOvJa5YOsvUcnZBRPQXoKPaUBoZqGEVPinmZh5GtYmWYbOMxjtCJ9RGHUSDTq8L8vHA5TuExrkwKBLBB0ZaJw0m8I9qBC8TyEzBmRSvQrhGodBvPmmG3FoYYgC3uXG92U1plLBRqaLkxo4CUsSL69THNSQRdm4fhpHG9lrtr8q4ZzPIlsEeGMH3phk0RhzrgrhSlnl2nmr91Ox/k4Ndf2iKY9qk9WlMazrAI2WR04cZjDcGKZNQ486kYw/tLqnSWtNBHrj4CkDm3OsgQ6nU3PjmUeQkcGz/9XSbzYDVqXo7dnMl5PWbRAdT1bJqadO1BU/e+eddza3wN4ivaNBRCcbwNp1KiZgPF0D4XZilXVuDUytAPn8/YzyFoPk+K/dQGcwYiVrMrMnfPlcpbiV0eXGG29oNn+wCUa0rQRiDBqiYVledRk9ZGRzqJNG7WaMuYHEYaCBBtSu9zYgfV7zFJjanC0zm8yIVS11qPd8ybkfNHDOpqfpwb/4fjNjyuwINlpJnlBenVcYrUwUtCx3yEdnj7eglVYk0vHnC+O5nIBqTd+i5u0NG5vjYLsHxD2zLwNex54Z5SBJseswU00m6J+MMnXS7FgqDCPs5eJl8HIWPO+rTz/dbHjjddZsQmF8A+JB0HnO5sfqtLeyL2k36COJYJOKGLz3X7/nM8Fudf4SNI2SC2A8rLnmZFGqIQ5kQ8FPNOhhqNmY6N/Iqk4apJ4et6JLdbTaxqoq87iBISaNd/R0S/ENShyV4w7l6A+lp4dyOuv7egOSQdc2tNL/0G8/KuDoNXLtanuYwWq80SM121ntVvskbYeq2og2lK8XglX3YOe6igx2r6dr/Op7aoWjOld6Z8lMVZJo6sXysw6tfYLEGWCxSToZcLy/vvnt888E7WmyVDX0I8wNiGRUHpElk1e3fGotFLZ7Y6iccMGp40Y0y3CyduOwPLfunch2j+B3Y7BhSexAxhRZHMfwySng/udgf+Yu6COrORsMedM89lf3N4cP7qXZ3Ipm6rb0MbrQtKSkzkChtXnjGmPd6x4NvWxvW0KDFc2VN10LS5UVDjPqHqPrdI1CpzlfSvIJqVKfAFr1pIPaOM4FSU5oIj/NLB+TYwZf6iiP0Uf2Vx06E1KMJUuXBO69elkdFrfq7LScorbMnqFXxMReffZ1nkQkEnnlldZrzapzpjA/HFR0Ha/uhuuVuY6sFgc/GCsjuZlV0/oKNrzyi+q4HyZLn7DlhD673v1AcCQEEQWhjHgcz2nQYZ+mkFfXwl4F1ddkdLbVlX7YzZwk3hnAWhxRH6ZrkEHQ4Ged/lTkGo0Gi1Pbhcm2A4rqC3VgWmW92nvHZ5hJtVxP/03yme60+lptiWtBebkkgSbRRyl9N8qY/oXrOAP9Xqsewom1S77fJGwkLB2C7ADXkqBTl2jf7J+tSBXP39nPfh9SQF9LBBzbm7fWvUiVgVkn6PHqVYLY/1CvWeYZSqJB5IXwuPi5MDCG+rjYjENpXAP9rjOjdhMIGqyPxC5NnjI9Ag7ncPy/nL15cF3Xdea7OYIAQXACCXASZw2UKJKaZ1mSLctzHDtO4uc46Yo7Y1U6qU7cnc571X+86pdUdyddqXZ3OnY8yLEdz7Js2ZYs2bI8aJ4oUhTnGSQIjiAJgCBB8n2/tfY6d+PwkrJzZRrAveees88+e6/xW9+aKWdgvPYHwcEjKhjv37czbVVgkFpkEAsUjNPvydAsFzjI2Snm2hoSNt8SHA5BkB9/da1lDdGXMyQXFqsW+TJdE5p2ZyP1l50yr8/Gc64+bSxcu+XmHoE5HA0v7kIlFxuomSKoogdhLOSLxLGjHAZGmoUXI78g8mDORkMAhe/hXloZbQuXo+46NCaD88cYQumMgmeY0vZJCQMJ+AdpYPCa47U4j4lKbfeWDWqktCONkcE2OePAeVpW1GtsEDJCrcBXGDwJgdgwCN7wkuHsR5hyfqLHw6cFz7Hoz2QJzolpmTqijpExdFROxjRtlD1qoEb3VOjS6LxNvQdNwgwKJeVkXNHa7d1SEoazhdFK7yMcaE9Pv4p2jZXtu1eNgvYeFa2tGo7NX6ROlcKp7xed2pG9uxUZUUMmFQAT6SeQQT0BjgupV+t8nZv4HFZx2VEJtKnChhI5sVoCjW1YMCSr7SB7ok3HthlWdGyKDMzF8xU9UwQN4xjsfAgc45TP2SJjpwLrScRKDyMi1TyQWMxEABEqXsvi64CoBDz0R1VrYMkq/cfnHtX0Am2D49AQT8XwzItnoVxI8czHEc3WvNLdt52MhyghuTfOKaJCNduZaSxGw5rPYxRhSUnTyXzsuFYpSwknZT3gOgVGFSxU0fSO9xgVmFzL9ADLi4JWvc/YpimiQtTFmkrpHlxxeHauKlLLQsr42ZW9QkhSx4OQB9rGvQIDwOjHqbNeInoPZ5H77RObF06AR4yoLWD+vLkR38UxvEp9NNqUyUEpvbFhs6KncPrLyNFzIlZJ8TRsYPPmzjWGMr7P8wQHfkSOstUgWefecV7TQ1ZFzwgDaljrasHUSWn9cy+nbZv2Co7VobVLg6WyliALdduvDT8jZIPtYd43qZ1fWWC6QCPCKXGte7znxtWiCBQxxOFjemaCEhIk0NhwNpwSlPqhqSa02zT/CNPJyiy0AqcCpqbnhhAeVtbre1/+ihExcA3D0PPS7xApxMsTaT4ufqAvaZLlTU/PpN/4lXfoGRyUwafaDbjh5TTSB4hi37Ha98CpWmRgtVn9CN3F6XIe90l9SsOYqUQ665+7Lnyy2Be+QXLalWfdmDEfowk8mzKL2Pq4G9j8MnBT++qb/tnMCbmYA1MqombHNHtv3wHhr2sK9IJse1b7nD+isSH7y+/WjT9feK5TvHdMoVX1Xj3DEdXOv4zDgQPudocbHvw+yuEgw8Esn5URokzAATWxfe1nT5nMZ2/ynRXKgELBvUf1GjjOPOmbBMPsFTRm6/YdZvhMVTPNpcpm7pM8eeqF1yXJNBcKrvBZ6XBgoHQo6NClGo65glQBj50qefXwZz8jWXNI0U4PRnkwJUewfcXYWCKbGwvD76+xKJ2Bywt4KyNOfTiuUkbmgQ/+phwajrUzFwa2HHYZi0CrKO4+K4PwcTkdr6kJ4jHh7w+J6GJQ2caJwGZTBmcAACAASURBVD4ULJhNfwRFhFevWW0ZXoIqPDrTiXldl8ZyzH1kFCqDCahuhitUNoLpoMYmMvikSa5wCHyflucv7Y2QTbELG2vOsz+8LKtGABTjWfrcIUdOa26NaDWmkgLbzmFyMGybTI+rvl29KgwHOeHOMevMyRL8eTmrnTNruc0yop4uZuTbTbgsiOcdMLkYM/eN7gn0QUCjuI0IAHPe+F7suWCYqu/bmH/fp/TgChnqGBTed1vAsyNh+4VuRK8z1shsxHX4m71CMfxk6TQ6i1OHSkAVUgKCcWW/L5OD2ZmyflwGzfLaU+7XpEB+VqxLzkE9JkHnPhVov/HSc+nQvgMGJw+nkOLtUXUcPGeeRxUUbDGEideA6tgchMfhaKHGSUb+aX22X7YBNRwTFcibIj01WwySi0SNO10BUGytYcF+D6uG42jP9rR7+3arT+4RzOu4HGfqMXESvDdOQ2+6w+yoEt8r59NlYla9RRmOH61dlw4cUWBbMgCHY4l6mv2iDoc9I+aq5phe1OEoIVWxcOqRofLBh5ApnQC/tSISaYIqK7V80/YO9Q7FIhql5GoOx8X4fEc7HzGarPwLx4fjrIu1LRzfpCywEn6TRahtPHCaZoya8aBFCmxJv5+S4dGjOo/92zarv0e/LTCMO+jn+JzzhsHL96N7KV4zUe8RRWToueARY88QRMM5jFYKuo8pirxYCqVbqWGK5VilMmfTGEV2zpNhEESDjY7DwoJiAZsiNM/bZ9qcnCjUtuyBsg7Q0smY6pCx1yNj7KCKzU/KGFuoRmTtiujsFyXqkb79yqgcNaGNwWXF2RQxWQOd0wYJsz4XMrxnaxOTliWSMDCosenCjAuDmY01TnMC7GZed6cicnNSjwrTwJqacNV/UCA6Y4g3VrIckc6BAevpe5wHUrtedFYyeFRrUk4A8K4TitZwj2RHOB8CMbrDGi4YQS6lxbwYq1RRZ0M62rIEihZS7DtRdHDAy2D/oNCeIn/+wV40S0V1E5UNOaRokNRCalWB+Xg5cGOt6zrRRyIxvrH9p//OGAxqkCMjLvA9KxXYbeaCcZowyII/xovTh/OwVSlTWJeoz6AR1A033ypH0QtJUa50juX+KXZz6+CcZa9gLiHCyPx6gzyPWBqrhsZF2rlTEZ8ZinYB52lRdgPGsUNaC72Kmh6SIdMHWYEc0JmKlJHRmaWCe57Jdgm5EZ0X9hOUMd3tUVyhpCZrTZ9Wg8bF0yelL37yi3I2uoxOcISaIoxu25e24WyuzBH0dyqjLPZs3XKO/U8hohFQaH9Bc33/7TepQ7qK3waF78Zd0ueMmXXM84b9hOLY6TPlcAhCh6PRprT1JGV2KNYku4Si2bdza3rioW+qiE+QQBjALKLmML2RLF9CQYcS5zZYX5OAsknpXakOrjevvkb9boSZlpNzGidvjPaVHAIlIC1y1SpnfJIUI+Og0/hYGGEu4XDEfRuZnsnRhuyrlHqZ4SgMcBZBZRAWDoffR8P5KP9unP3Nf7uYc9Hsm/9qhyPfb3WtIttlxqTWoeeGMnzBZCORWId3lnqjHG9dn9QdrzL7Ub8fO9bmb7R7F7WDlUOao7j+N0GHDKsiEAKsV3uD4AeEJRSNWw3HC8+qgexhYx5iDHSGZs1Dae1Ftc5S1SuYza6de1x+TR6Xrlake6cM9CdeXG81QxMUTMHhQK7wc7LWHpj9qQpGzFEQqlukJkA1pkmeffPTn5Q+UP0fNRw4Fm5KODKgWCfs1yp7kyfFDVaHVSHtkcuw/Bg0FxiQ7uuKG9eo0/hvyR0nEBNPa/QajOJ2L+6XzlDAhcz/oHRMQLyi5w9/09DNaqwI9ORxhnOBfI3nF5Cc0CNmfGrMEKe0y8mJ+7Nia5iSLDPv90/XaZ5bfa+MCmJmeFgdVhLry1mcGr2VYi0ZzbcVjTfoYMNGiih7aY9V65WxoV8qWeC/lw3m4hr19c77YWzX13ucH10alLa8xzMEyhvvcY7Kgc7CiOMiOxFZxjjOamCqtdJgwwpHJe4foz50AmOM88S8UlOJjRDnjXuxLIX0F88c+wT9F/M3Qbqu4ahlfZhtVNAS6NqhE0MKLg3bd83JNxOCjApMmS3Sdeq6LpTEFOkLWKq2vvqi9GSvQRSBMlN5hw1ZBkK4X7FX24tx2zQVosIcEVtiEJ+cSyuUoYPavldrGoeDrOVk6ehZgj0Cc5qqjDyMiyO6yJG9gocpE7p/924jGdqhDAdwqiMKMDuFMdd0+zBerD/sU7KOwKJnqwfXfaK2f+rl19LOIwRABakSxM4yHCpUn6LrGYQxP2uTrrbPfS27czs6SdHMPi/fG7Njxw793VA6HsGoFXbmEZeLs1QcDcHqS6pZwV5112/ySyxiXyB+cLVQ7eQRLYoTXYg19kFkQZadAh5sbFyUUHildu+2+LKRqJ/AFoxdRJNKxsDoOhVdObh3R9q9cUMaUP3FRD0wmqFR2GM1OpnnG+eCdAYbyEfuDeRsk+CcyHAkM8AnbGBjQNB42pRxIFsxTX0BYJJapeKlUxJ+h6RQWEBnZQztEqa+XRHnLkGnhrQoMS6pgSAyR6aBuzDGIg0I+liMDFKFQGiskFiGOrzcO4XRHyfs+sLlV1r2pXf7prRdVIwDMjaniFZwWGk5IF+cm0ZDbHoaTo3XhutW4RLCeGDojHUzxTlDkRGxP6OIwkLxV8/qnJquEo3uJsHDwLWjIBgHaUKLbOg9DHtLUmaHzZw93QcKmM8aqUfvzA7cBGeIYjU42o9D6at5xfiy/if6jHGG8xfwOpR0ODwepXE8Ps+d9yEQoF8Czil1NMDDcL4MF6sI4/5DBxR4HKNGWd2CWM1Qkfn5dEzCd6KOmSLnY8wEOVFkXVSkxvP1buZq8oiiNEPfO5o7nE//mUPrTgeN6qo9ZQzbvpZdCAtfKoHzgrqpT6YzreBezz/7XLr/ne/R88bZQdEK3qd1iJC0wnuLzgwrSyXsZcaNB7SNuiQ+Z1wwjphDJ0cSqlgo+Ea0vqE7JipEXQzdiMHALl66xOYUphmcokMqlDt0SEX7qkfB5sMYYM2R6fPsFY0blY1pEUFAz8H01BM/t94xRvtsDhjfyYGAbMzkbV1hT13ANXrljAobaQLNgcSg1FwOnxpIq8UKN0s1MX19cpagoqaJEUWyWq+WedLvhluXkTVdiqhVMIIJGn+7nIE2/cSRoM8G3eifffzRtP21V9SvR43UpMAoOLeGl8hEk0lR4J4bOmWjhEwLUI8T2kPvettb0iyt9X4FD0baBB9Ee0F3i6jB2VOEGkcDysNWBQPoNj5GzwQJbsaxibksS0MIZnF3SYfD5qxhwPm8jnYoSvFbGh31iNSlDPSLifC6M1E/x8WiXuX5yvHG75bhqDkcNDoL3WBFvCjvHEm067LHCoc2nA5fW4W3VruZX9ThqMZp5xt9kl/a4RBvLpCq8WNEQiHDvE81HK8LIw7+HuOH1wzJcBx56WtzpHFaVl270nD9u3Yr6wGUZMqEtFrFnvulG77xw6dl2GutaQ94EMzrJNokq1tlUE+TkzHK4dA++bYyHL3qMm6ZaNNcee0Ut8eaQS4hnzBKTV+7uq0CDsw7RhABr37ISSQboZi//IbV6f4P/Jb3tNE/b3jXMFhiTiOAhIwyMgYo5IkK6290ZwQNkWcNg75BRBHn4dj4ngfo3GAKG8fp2zXnWQ57jRwF7b5vGmsxc2jmB12HGfn0NKBHzlrYMMZCnsd7MZ0eYHOyGbcXvJbEoEzImXwOO3uOIPvazoZfdsrCfikdINMj2eCM+zCjPQeGo5eRxX2KSHjMV+mkGJz32EkFp0A/NDqD1/e72Y2mA50BrrILa0ZpPPPIdnBO6+4tnTqe2tRinssgMfNIDWs4f/GM4lqsB+BTBjnTUdGIGPsLp96gfTkwRjYaHYktcEJQ8yE5tBRjQ9xzUllu7JXogwILGnYXcNw5XXPTWSFDXnlaTWz39AgiTbZRVzP9jnxvbBYLfuQ/vfEyjknjgNLhGCeI/opFajug4/YquInD4T2jlOFQb6wFi5Yacxa6AkuBOpId615KJyUjYEbcsmWzBccOCnLnqBGvo3J9wsg8IRBIEOzBaYKR3yVa/qfXbXCHQ7bsdAUuF6vJ4CLR51M/gi3ZkIm+VkoZHZm5yAa9qcOhCKqo6hsF2rEZQzDXPZiafL4wIsmtFV5c/fg3+7vhcIxWnHzPFpFu2JNv9njtX1MFguLNR0Xlh50jC5JYyJXwcGkwaqNYCZwJVP2HkQY0RQbpgIry9m5Znw4otTZeUfR2GiuRHpThiu7DrDK4TBZEZgg7f2sVCcaIJgJvQhVDOEN0TAhKMczQg6fZEYWui9X5ebsYgXaLg/2w2KeuENZvmqKzu1QwSJM7NhIe/R4VRMVzA840T11k6QhNxHuzFiSYzsWLF9u07RPco0fUpwq1prkqIp6p4w7o/HtFI2fNg8acMvq1YWVEyFL07N+X+nTfGJgwYCxVERM4SDNShZmndwjNqWar9mTVKjWpmTcnrX9lrf7u9I7jWWAyVnteCETNi9F86jModhE8UT/iz0qZGoqgyJBYlgRmKBW/4dxovqgpGa9MFOc0FifbVg2DAocx1rNxdGtDIZB42Tnt2YK9H1NBkSj4De8d5xEMKLUSB+R4DJ4ZtKxHl9gszum6RxUVoe3fZKU6xwkXjQL1YsgGFaOLHBf+9hnXzP+4bzOc8zphbhupaNKfHmX7ubp+o+R5Djcqw0HhoLEmwUqlOdynTASKk4LowJwPyyGBKpYXwgXqZ85l9Ua6XzJ53cI971ANx7q1L6omZ8iM5QEZ10NAkuRYAYNaqsjK6huvT5dfvUJO3nDauatHmRXhPWXghAPvz8qdD36eUQ+Kq+d3pu988VtyZGh4ScfafJB+lMqz2pMENPkPp6Qwkl3B5q1kMxlRZWerOnPqRHrHW9R7Q8WSZ1Qovl9rfcgw0TK0BO/jGWJoweQxQzC/KfRkkaMxSfsDSBUOEmsJeNiwBP3DX/xCGjpywDNmOYpOut3w1HpSDifhXshgBc7XoV30rKEj9Aff/UA6ptT++UlT0hkpCBqxoUgsVCI50qoomXcX9+wGqXOjZcz3HQ5HyKpSvhlD1QX2cnZOsjIojYW6Ad2YycZvF1MSzZyV8txxhmo915yjeLYhk6pnfQkn6M0cjrgmUcUwsFw+NIozS0OnjGw3G3t9PkLfxbGeqSwW4AUT2IjcVvOhdRPyxWWNPzLOacEGMwZdBjlLFV3GAdwpoCKmqb7NG9P6nz+l7MZRORwDdp+zu9V3SesYGmqDicJaJaIGgki9YiXkXLOntaTrFi1OByUbvvy9J0ULLSe4jUCMICGSVwSGzOEQ1XNkOOYoqgr7zVTtpe+IpWqfoBkEfAwMmnVlfblZY1nrm+DNSJtMifXsYT0jb60Xg25wyXUr0/3v/600pIAEARqcloC8lrBZ+05mHcLZx/CyDumSYdZjKDsfzCc6Y5RBTUAr116E7A+GPzNYC4Y7HBKy6zivAYOOjtLGtoeBrvMRIGEOK9huNqbLteLN9kYXkpf7w6F6LvtjX1vQJzscBonNAZgYd7le4/fRMsEhxuUzqDtDsebC2cCRCeanOFczmVDWUVggS1ls9H7UTQS7WPnd+v6Key0zNa6PGiyD3iw3N0ZWJgFZz3lirgOCzZrgHrCbgAR6pj5q3vw7jA0nHTsn1gUQK3qZkaUIBxWdcFrohpEzIkpRRu+gUB70tjgoZ4Pj+A61qQZdzfYfkFcohxfL+O+Unt224dW0R3WMrRqLs1M5iUE9w9FwOHxt1B0OcwpEZz1OkMPlc+cpsCp4lCDs7SrknyT9BaSqU9TVly1eZg4PAbARpVJwODa++LSRTVCLslEoHFAHh5TdxEmomjvmvRKyN+QSY+0UecAdN92QXlCPrB1HxDYJpEoEEmQ4Fi5ThkMsVWZ3VXs8cAgNOzqCp+X6bLYmKplMhqPZgis3SyXkQwAVQqaZwHGHo5GhKM/fzIFpKrSygK5/ZgZldcIs7Gsy7wKDhUXT5C7DYIqMTl1wsVgwc93oIYrmlJVOY6hI+Yljaf92QV5ktI3IwGsXXrZdAp5refEwXq0bKHwnHI6IErCJGxEXCc6MhcUwpds3kBkKi8eLqrdLOPrpszvV96IvbVi/Lu0TlneyhNTly5bY5mJDYiyCf0SIE+WmmIw0I8oYhQUcivmkiJAGQBTSDsl43afipx5h7mcovT53zqJ0UhvumBTbCRnZNBPEeOsTFe1RMXjhCNFBnekE+4swPyGoFjN1WgXY7doka65fI8NuqgqatigioDoCmghavYOoEml8h/DQnE7UJg54lWcERFGrMTok6rw5Kmx+ItSM2wS0MKtQ+o4lygesRulux3N6t22DJ9nzbkB0uAbKOp5zCFOEPMY4WScWFQ6Jc+YrUiAIGpAteku0K4oBhGGsWI9O6JmfVIRjvLr1zpWybpUwOyGBKYRZalHWiIaCZ+2cTtd3XiEPfg+jjJ4QwU2OojOHw/xQaj/cILH1YsWk0AUjjMdYjQ0Uv6eU9jXu9qxoqbEBzoPDyXV6tC4OS+gsWbJQClqQPhPQqukpI8S6xqzpHWnL+rXpNWFROwTtaVe0Y1DO4yC0sBLGUOe6leSZn/mCdFy16vo0s3uh2L20riwLVdDE4swQmSPLMXQizdD9fPVL3xKDzAKDDIRRG0qicjzzXnbUkjuiRG9tTrLCZ0P5c/Umnu6Y0J38TOqePjmtWLo4vbL2dT2TlnRYdUTntCYge6BYkmdsDDhSQtOE+26V0zZZxAAUa7cp+4AdQCHqac3rod096bGHvpZaZRwN0ovAMlOejTHog8k0FyTMT3C+G1ROYyRLtFxRqrtuXpX267mMnTRDjqmMSHMq9U/yg87PrXIyrH7ElEq7ZUkNwmLncQnHuOqOgMkrFxjVOFyR2FsW4fK/G0bIL2Jkl/K5lPXN3o/3wihqJrubXb88rq6c3uwcPb2qH/KgbqVIDU2nZxMGlfeMKOiW80ArzHnWXZe6J3uuNQO6dBxibkcf9+YOh4O9wuHQvgZSlbMxox0OisZTOrjljfTyj58wCG04HDOEt6a+YYfkMhkOMupLlwjzTZHp3l6rm+qSw7FK/Pl9khlfefTH6ZQylROljyYIVotsqzsc3QuXprmLF4n9ao4gVRPTQ5/+VDqowBJkHsbYZvLrwvvjXurGXhhm7NPIcARJB1nrJLrfpdddm+5774fVj0aRZXUK5xkiM4IWFrkMgxBMh6zkCELhsCALuf/Jyry7zPS9CHQLYpWyZqDuJIbTGRkZjqX2zchK9LzpreC1E84YxtNC9yI7gZ5SDhG1dbF2ORf7n5evwwbMLLITsdZcjmG4ufGGvsE45vucz+jpM0slTpA5H/n+SlsmzhcMjmyIyvnKYSuTqzlwU2Y4Qv9wmOk/y8RnWZblSemsBFEL3yODDuTWrkU9Ynac6nvpAlsNmZaDXiHL45h4JuU92drBzMIpz3ow9rf16dC9of9MD0g/uv727BfnJTPHMZDqoId87Mft85kKhLpc0prTMx6ULXNAtayHYfKUw9Gr5qJjxyqbps+YFqvnyvNL0BPinLOqwyNQtEBNl4W1V/2EelBJzxDYMzsRZ6mwRfm1AalyeBPAyUqGkqk3mB3gx5G0VOeFEKJHewAmTajSpypANis7HJ3K0NMcFoj7oT1i3Vr/chqxuslkDsew7MlDEAgB39IqNnrc/LJnHYoiy6IpYrV74N570vNvbE7bD8H6OUFZFDlVcjjIcHTo2tSDNOQ1X2w89cqhhCylvE5tYZSOrUGqmgnhUmnEIokvlk5DLORRG+NSDke+2VJoX0zhxGKrb7qIFtk5aKyWb9dvhIn1OwoeZTNWsyLxPZaPzErd3snC1ZR9rjFAIPK1eE4Gy2Jh8aYeJhz9dEClWLpvz860Rw2bzh4/ktpkmEK/SlQJuw1KThYatLpnZcCHwIA3v4r2QkynCHF03Y6oAAYnm4yeHp3C8GOktOjfLhX4ongOqHs6Bh1GbPtUGTKKlp6Q4UiVtFGTSiERpYf6lEJiNk+HvGY2LZvrnArI2vCaZcgfUyHwwWMn0jltqtkLl+k+JqaDapJ4uHe/NsZZKYPDRu26URh+5Mg0nfOMWK1mdXYZ/pFsS7s2ygxh5CmMPkInVAw8CQBeFrnKkQlTNBj6sR5wQPQez8qES34GRLiAYpGiP6uNifA/q509oGv1KLLPfWFscC7mzuyxjI008yynUI0ZS18OQco4MCYd3pYL2MhQAI3S30CWgLiZAIdQQOecIkrYmap5QBZS0Alr1LBC+DNVtzJDkKtBHXcSJ1LOSJuYh8ZKGJ1TJJxMFpGo05orIuEUvlmXe+E2WcumvHMKnTcYDwLV4GFkJzIriSsrV14mfPUsrVYoszFtF0MTdLfAsHD6fut3PiK4xW7LJKGkSXWDF52s6P6JwwfTVx/8pzRHhgxwjSnGyKQoj9YAzGTnNMfIqzax3MxVKp11dVgZgNkLlqc1N92qrqYwenjaFoHJnjConOqcFs5sTy89/pO0Z3evnr+YQYCW5foWMn3+naDHdlFV7eGsFOyYPCdWaB2OGJh3npfuZfjUyXTDyivFLqfMy559aaKece/Rw5r3iVVmAyeN9DTUn3QWb9HaBpvaoWgVFMOwj53SczmndfbCk0+ljWtf0r7wQktgTRF5RRBAAFHJRc1PGLNYTuzF04PH09vuuFkRsMnpiOqvxkyaJu2mCCqqhtS0FTAqyqwMC6xUbXJWW3A4ZBAahAUNVzmGF0pldzhssgqHw6Rh3kcNh6PulMTZQnbXZXjd+Kg7O7FP645D6dCUeqI8rrxWtd9j3194m1UUOD7aK4cDPV0xIOUPQnZGtLUe3a0KM/Pxb5Z5t1ksDQac22yMxf24TvCDzNCxdd0w3OL9URkOoBTZieZzK5bF6WAd533pNPDSJ7rAvq0b04ZnfmrkDYfUIwf5NlMBHOTgDjUdI6uLvqKQnPq/A8pw8HeX9MKVSxRYklz4xg+eSQMSRROVzSBgBDQJwoc2/SMq2yFdMn/J0jRHReOzVJvXIRnyyD9/LvUqw3EKKmitNbJ+pcNRrpFwOPPCMyhs5QRkeQSMEkPeSDwEFVt23ep07/s+KGceiGa/+iRMt+we+wwY5ykFOnbv2qEicRWuq4buuIzCU0Pe9A4jskuw0jkKvM0S9S9zAqkFGRugr+gHEAg8iZAV/pzcsPYAh+t5nAWOQReYo6LPnRzA6/EupMD1/Rbry+Ge7jQ2DGof56h5yevO59CDYLa+sn1idUcQtEhHE1xDvpSGeWlvVeutcA7s/qxfWEMecHp0G8E7Y+zks2JNx54K+WtU5DhwWU+GPRfQZAZLXy5IQaxGUudirrxzeMaOZBvJz+2OoM+93yz3bsEA+4ks987kNg2V8+jBhHPSp2EHxJzznIyFkTpPAniZdj/eZ+uwHqh5Yp0gZ7lzD8Jo/LJpukSFnhQEg5EURs2jfT3pRfWfOKxaxZMy8M9Kr5pNHqxZZB513CSg2jqfUdFqQwGKmqyeXp1TJqlwWyxVmfilGXzJAs/ZHrEcSIY5eabLZwu4Pm4II17QPdNkwwFB2oFPEpAlUNa9aEm6TN3GZ3XPM30xqOjmkX0705D6cByVs0RQYrOQKbQxOEzdoNVd5MCrX6Wwfz14x95u0/29/e670isiKtp5WN3YtW6mak9a0fjSJbq26LILlip/YB4MjPGHjV7KyfoaNr3mEcVkDsfFDP5m78eCLX/GxUolVSqiUcdmf6DhADSHRMVmq6ezS6VmxlnWInWlZoqhuHBdUTa7Dxt/9mrL4vLyXi6IOGgSEbZQnipMKuaCPalHcKt+Gfct2gjtmSkHpYhnbUuajWWQAMf2mzCRIRg9HkxwoaDiM+Ae2uwY33w2S6m3QWEPb7n9DnNyziv60ycBPaDaD1m1tuBoijSsAloMfxwO7l+MZCZ4r5Sioqsqgs6aDgo64/h+4CcTjVptl6Jmg/rOTMGHuiXoj2sh9yhjMVECYZI8Y5pS7VOPDzYFaTi6JjO+yUSVhcOkiDmM+0ibA02yZk4yzpz9x81MhBdF9axk5heWkrHaDBj0RC1QTNGAbqywl4NQ8loPjnNmUFOsxWYBy8gZiUwxn9RTRLfSiBpFb5CIUFn2JBv4wQIGfjPWckTFeHZT25XKpe4GBSXHgY3Lc+R4mF3ap081KNlYKfXjMjhxZVqmqJu1Mh9wAQCRGy+89lkNmNqOiTSPyAKawkSi5p65cCVERM+imXIKOc6dUIxg1o/DAJyiOVkX4r/9m/+aXnj+ecsitQnG9O53vzPNUxZmkuYTFi6K+qer+G2CzvPVf35QnVJ70xRLNZ9J8xfMMQXSIQG3W1z/sHGhIDvax6erLl9iDjTO1c69fWJTm5duvPMeObZk1HCU9ex0Tgpfz544mBaqhucLn/yXNGvGLJsj5jf2cWS0XBs0nHkTZUTEUEimhxrGM8ojlLlFCTkY9jc5bPfccUva8Or6dFzraYCme/oIPnErFIedR+uZWonOmV12b60y9tvlbLSrVoq1dEoPZkgBA3C53/nSFwXRcgpF1oJRekbwQWMbneHwzBSKhppSaxQ1MpQ+9K63muN+tkXc9oLZnVfUzKLzFPJJTrS2qlhd2RVqgKjbsu7ipiBdCZevugwtHY44btQxGUBsstP+a7wuJuNj3pvJ64vJ8PoY6+euf6+EmvDdZvfVTJ/Ee9aHI1J0+c3SAAyHo37eUgna+qvNb10H1B2Ouu6xucoyK2qynPmmMdP8ZqZWaGT9Pi6caHMqnCXPYlb6HYdjQkUwIaID7VHIPPrFjrhXxj8wWu6vS92hyUpvUjYdh4P5uFLQWorKyXqzDmfJSFk0b3rqlxz+3lOvpBMyolpyDYcFJXA4oImWwzFVmWccN42KIAAAIABJREFUjnnChsPc1qFI/qNf/pe0U3Au9rll9LI8Dj1azm9EzyuIY7ZCOCYYsQjmeDZZslIOx9I116W73/M+dTVWRkJTQTdoiESQ13t1n2tfejmte+1VqVHRktMPSAErO58y/OzlVgXU5kofXX3NNWnVdWuMpMEM9lyLwcQz5ihqd+PfHcPY0xiU1LmZrM9RcKi/wcezocu1FLIr7ruRUXOkQ9govofCjmnAnMp6BwuE1S1/26dS2ZL1Vowtuc99R+ajtHXqNkgYdcB54jN3bFLaoqDTYukDMjjBalffs42Aj3+/btegy9EjjA2bgfExHi8mbzAzjRIyNXlTnjPGG/vWnD8kfcbLRmYMvt26Pcn1jYVTP23edVOsq3CAoLwnWItjBMsmMtscLdakXv2yXToVZEXfThaJgop20sZ1r6anf/Zzc9hwdN3ZyFBr/Ryv/TBOdgztnqbK2ZqsYNa+g8fTgb7DCgrIAdZnZ0Te0qK9GOxXUcfgDoWjasLhCKcrnA3+tuuZfvR+cHNmdlgNyyHtDyBVoCEIjs1dLIdjqQge5l5mDYqHBk+nw6on7hdL1VHp8AHd93bB62kcTH2rQaryg2EcxsKW10a8j8MxWff41jtvT+sEDdumBtIUpE9VhmMJkCoVjXfI4bDAbJ5Hz2w1sovxvsvJhhNVX2vl2h0jxpkLajhiAV7K4biYET7KIbhAojeyEfWPXJiXottMMT+siCr55vYH6ke4h3+BQ6HvODVYPkWeNM4V571Aofgq9UvmiEZ9Y5ZRtIaT4036MHBZOGNY/OrjsUssAkeU+lJ1bpquaOYUCVejdfMLGPUt5zAjjIiqmR0+EWbIYGDyX44+oKVGqCER/RmwDCjOZkoIt9PgRni88TK4t2/bZr0TZAma943wJ8vQq+6j/GNDwlON8U/ELAz/ECpkHsAUTtJihOGqp+9I2tQjNoaZanm/4mpldJS2E35wWBFypLnBo2yjUlykxoZQt8oADSw+gsoWPDem+xlUrYAxgOg/Iv/OM0/BLZ2axRyV080wNHC/sIhEHYU9GzI3svCIdhDpOKDmOwhq6zorIz6UjWE2ZeC706OIN1TBuj6sTgGv4kEglKfK+OQ4vst1oYBF0BqsSZ8j7KapKHlA6VnH8xKJ9PVnhfX23FxBHzl2RJCBkdQphd6pyOGQMhzHoTbWeTrUDZ6ir2GNm74mE7hvjct7x3iDP9tX+l9gV5k3MmkhzMBsI3AdVoFy96L0FSuuSp/99GfSF7/wBeOkhxWKOo3f+djvWiEY3PYUjncqQ/PYI99OvT17FOnRs9azot/G7Jmi6pXxMpEeJXIgD6v4mu/coYj9IEa46JU6pqnO58Bh9XnpTVdcsyZdcfU1xnqGE0n/CYz2Tj22gzv2pOeeeinNVjTytJ53RJrZG0aSEFAp3XOV4dP7BjvMe88mgf1hG8qdu8rp0PXOKno6Z/bMdI0iMetf2yAmKK0tGVg8A7rQGx0uKXeendZ756wuwd0EeZNAna7nQC0QTuBp6n+UKdmzZVP68Xe+bU06A5+Ow1FFO/P6bQjfXJujNYXNiTN5+aIF6d5b16T9Bw6ps7g6/KpxZJuySUReYacik0HPDXp/tOj9djkcGI80IwVSNTpE0qh1qYSYfrlUHw6vbvM5rRvP9YDMKCXQRE6WSr+8fvm7GTjFd5sdVzdkGs/3QsejlO3l+Pbs8547IfdDNo9WeH51l58NZzUvKKv3CeIQvzcbSWXc+F+uGxr6xc9ZOkxhYMe9x2PLp6sc5bgXfubqnSrqi36uMhwEoswZ5dnJyFGgpFcOx76N61XAvU9secJk65O5c2YrmNOWXhfv/gStXcZ5jfb8SQVkevfvN2eKzFqHoq992scvbFQEFEiVjEPWOgETz3BQNK4mgcoSmMMhWBVUmNP02Xe/8Pm0Q/vAiDXQSXkPVvu1eMA2D/qfZTYIoGWsuBNmeKdogjv+Xe15BQdwOO5693vV90h1cjQeW7LI0AEvPPt0+tlTP9b99iiQRL0Zfa1Ub6fawONiuxsaoPeRst88Q83XLMGD77n3XlF63m77AfixyW4gTgroYEA62x+ZJJepAaMlygFsl7mgLsTlPrTqZDgagZGwgQL6E2sgIvXIu9I2yAnYaj2FXo/vOcT3QnsknCE7DoephAlmuWeZe1vW/n0LWGYZGs0DGW/UPTz66KPpnnvusUx2BB5sr2DkZ+eitGPiPmLd87Os4QjHq3y/vo/DUWvGYBbHxvdjngka4hDa+4LHekbGd2HcL/MSzQB5D5sBgxqdgpweEBKBIGkUnVvTW2Uj0I9OPCMaW2UAQWPM6hSMVvrtkHrNPPHY99NBvU/bgRFIZDQ5rBWycd4jA70Lg6Yy/Mo8zBaK4azwjs+J/e3EiVMy1kUvqyw/xEGul0bLa4N9cU7LWjcK+F2vhaDyCk8kBGoOeHCrWhccUEbGWKpkL1Iz2n3ZItVUXKHmunI4yHCIsOd4r7Ibe7YqI7nLYPE71IuHPQvEGkjVuQjE231JvuRgS9i+kO1Mkj3w9rfcmV4Xy90mZZHpN9ZBhkMOx5IrLrealbH09Kj2fWMNxzrydeUZlLrcjK+V/sQYFaFlq340LvPNFEmcrK7ICplkv5aKw72sxvDLY2Pg1XnzL5Unn1Nvo8/vm8g7nfon2Q603wMtVzzfxniYoPpgbTc3HA6bKL+JKkVZGUilstXDtUJcW2JyIDQeWBDYTYPHDqUDgiX1btuSzqvGgT4V9OAAGwq+j9qGEHqN4fh1LQtkD9L8RxecVmynjSllAoxpjATsNNGTkvJESI/RgsXYUthdtLR7034pI55Rn1KHl6kJoHVY1bmJ/AMzwuFo13fBC6OcyHzgPE2QsdYiY5bjJ4ixaJ+oUnf17lNPgXZ5vyvSDBlvJ8VWNHhYHrYyKyg1vo+Tc1b4XIzHEIIRTUIo0BGXAaDUBkQry/HGcmQZDjUckiGJcTBeAiMK+ZxOV04Mz0Ob6QyNOPIzOUiRFBaf1geKhq7spFUNlytoQEQSgjkDSBmRfI4xFhMyTTnSBfSLaIXXRQCZm2DzaoV2mi9gayHUxxlMQrAeZVumTFWUWrgrWKdwYMDowuoEvSR1NzTYOqu57FfG6Yyae00RhGmcMgY8F5wmM0jpjO17155vYFPBEpMV8TUOy5m5d5WyM2Gif053dzr9j7/7u7RXcDuYt24UrOrXfv3XLWpGvchMGh/p2Xzzq18yKALPGVP+9PBJMZMdT10SNp2zppgTR+R/gfi/F6qZ3jgJ1Tc27TD64wFFX1CeROzf8d73qV5Fjg/Opv4bPLxftJyz09c+9xUJsw7h0YmGQPmXC+NxsvM+tmLHvAMbkUOPnpjpXQaOc3Sb73pTRRilBtMt118nLnIxZslw2KOam5PKKpFxo/+GrUXqN/RMO2WgTFO0pl33N1mRrvY2qJqlkHQt6mGGTh5LT//wB8oWbrSIK3sgwhJWF2TrbnQwxGpc8h4FLkOzy/e9/V4xBbUYNa9SKen0WKJfXgtznqJyaElxOBSphqUKAxLcGrUXv4jDEQZxJbCzwKg7QZVxYfJwdL1HyJgwmEfJ50Jel4Gj+jHNxObF3rtYYMrFas24N13s66LMz4TDUY697jDFeJs5HBxr3emzVVg6U6MCVSb+L6wDGeVw1CffNm0eWVa8Mc44d+lwmFJGXHGsvkh2A4fDFZdknvJosAZue/kFEYQcsiwv3+mereyc9uFG0eICBeSay+Rs8xn9OTi2Xc6GNEA6oTX7hrKUw8qkUr9FEAl5QtAFhwNmtumq25ivGpA5C5akmQqOdEg+ff9LXxAufYsVjUPPabBC/iPbWRm7DomJlxmaBplgz/pai9oG5KupVBjgFIS54oab0lvf/4F0Wpm4k7qvM9KH33v4m4K17Lcs44hkBTqRDDkw0nHqSbJoiTLGuqunf7Y2HTvuhbwEOIBVffijv6PPl5m8tfExp9S9SYcwHpfV3jcEHYtxyFg4NAxjgjbDOt4CbtT5FYxRzjKYrQh9yVAP2WDH4Ri9Bht2Q2V4Zb2N3mA81bny2uf7BvPl2uhBgmg5c828jVqntjYdusm5+J4Z1KYKiyCOrvmjH/7ImiFaYA3DKEO/wikgyFfRzfI5+xA9onsM+lpDK6AP9X4EBT2j7hmI8vmjd/bs2WMZEajbY17qAQHXdw5LBeWwTVCeF557Ia1cuTJdKRgPa1qWQOW8hozgZwVftSBVI4vFtWkIiS1Dp/pnnnlGa+VnqVssbLfccov02ax0QI47taXLly1WdqBfAaq16eWXnjdDfQzQMAx0dAE2Bvem31u0l1iH3XMU8V88V5Bi7JEJ6bWNe9PLL74hpMAMsXr2Gy1u1LUEq5s9O3QDxn42TA2uZzDhRt2j6Q9bT+jwpBqsdgU2p6S9R/pt7ifJlqNovIs+HMuvSHPm09iSGli1KwBOJYfjyIEe1V4Opq1iMCWQeVjZdXsVxq2jAkYLLkyoVumk++68LW2WDn1DQR2Cp1PIcCy/3IrGpwuGBqQqMhhuZPuJ68841kSzrHBThyM2yS+rXEqFFgqkWo0mbIpOkqYxG+m7MsPY7LvlTVWbOMt3N1ayhZY3Z3nd8ve6cjIsR/b2bTHXXI8YizNA+JkiqmCbmw2aHRO7/xxRjEiufd82MA3n5HzIqBiRcd2rtNeuTetk3B0SZ3pLmq5NghFNFBhDMqIsKD3oTgNrCo6Q61S4yxwF8bnF+MyLWMdME2zkqAxminwpViV1hpA4QtReYxiETtcWnwqpxHrA72FEs3EoPDLBpsUHI4T3E6Fgr82cEJyEA3JeBpXdnKrNQBbplPC4XarboHkhgnOyBJ2lPFE4+pxIM0I3MKvRUXtIgj7gVmQhuEfumfuKomKUpfUdUVaDmgWUA1F9Z6kYp+LufkX5BoyHnagA6+Ko2F2Cno8NYFSw2v5kfng21n3a6GG94JxIHP+i1iQMfitKzw6fwb6ysDXOcMOgetGiFfkrwo1xepZxSLFTXE9tTb9wyMelWGGXWLB4cZqoMQ4qSgNlJfj+KeoNMV5jOa3nz/2RviCDgoCIQkhjSIoIohSoQaoIDeVXKAvHIY9J2yR8RpRVo7lfh2BZm954w7Jac9QbpXfHZosmkiWyhneqX7jqysUyAEQNqOe4cullaZfqIbbv3KcMhaKgWkd79x9WgzGtH91bGzAhLR+E8/XqkL5IbGVjdB84d2OHjqd5us+vfP7r6huw0JxpapBwCB2C0ZCDcT9xH9gw5efmdOR9GRExE3T67+y54dQmYfmWG29KL7/ymjW8HNL6UpzT1ppRJJOhkzJol4HfKeUzRbCRKR3031A9kBirWDs8+1N0bNczeuQLD6ZxovkYMjgJDT3lYHI15JWua9A1opRZIBC1tX4K5izQKfp0+sivvsu6sY8AeWkRo8s4GjuSzXOHYyJQNxWL0/8DykFS2PZChrib1cj4ZMerhERcKMf8682cBqPVLQyDi8nGZt+vv/fL6oTy+6MM+kr5Ngn1mOHTfJS79yvDkT+0U/B/+RTV+Yt7rd7L1zNoqo432Fv2ZPNHsYMacj47HNVITMWU420M0jVQkeUpHI7yOzxdgwmaLPEAkpEf6B+BEGsMa+vAHY4DO7akl+QAEwQyVj0dRw0HxBFbt2+z4A6GywIRiiD/jwlGAcS1RWsMA+aU9sJOBQ2GJCdsP0i2UnSNw0EwCoromXI45kgezRPrTtfsbqMHf+xfvpj279yhrOWAORyBgzd1SV1cNhhLa8YCHsVeZT7MmNWcmwzHklKA4JwcjqU3XZ9ue+t7jS73pPbJP/7D/0ynVH+hoQkjPyBHn6yyauUkDztVN5aSggq3XpfWqPajR1DOz33+obRvP4Qhyl5L/q1asyb97u//vhmgXA9ZY80GJYu5BtkC+kdE8MgdcY5TwbfmhElHZgM3Raa7DvL9RDCJIDHOFYXHBI86lOUOx8Yh6Q1nPpYI3zVWLl17+9ZtRmu8VAW41pzQZHZj/ZANIuBFcMwyGyZvQEVLZuqE2AN5QPYt1s+LzzyXXnrllbRYz+7ee+8xY9fsAk8V2JPA6L5DcGvm3uoeeHb6jx5BX//619MmMV6uWrUqves973F4FGevIuDezHjC+Bbpka0WkLxC0W7gPVHzEgYkDjwBvM999rPpueees35Nv/4bv6Hu1Tfbs4z6EDNCs/Nlc6s1i4P8N3/9N4INqims5vXtDzyQ3vPe92osDd1mDiwZDd3X008/LQamQ+nmm29Ji3TvFLLbeTX0AenXyxZcZoiGP/13fyq62r32PG+99eb0kY98xJrZtmr8VyxdlHYq8PupT/6jiGfkLAiK1ar7pwP5JMnsQa1FnD/req/ap7nSf6tXr7BmmGQ6mKsj6sj93LOvIdAF1RKzE3qUDIcLPddhvpntWdN93O4d2UBwiedUyi/7jiNjuqaJql0ELn3HRe2r9UuPtnbNzWxlNpZecZXqrRYJ5qUWBIJy9avYHdjlIf0EobB1yzahPNQQULS4ZIDcOfC1bGs6JF1eqJbh0GH33nZL2iGq+w09fdahHAdnkRyORYJUzRAqgIxiOBHNMnSjPBu79yayvdBRluG41EH/ms9Kz9ymPgtX17x+67yHIRWvizkctkCN7Sl/rzJDqq9WkbJ4p67kRgl/ExJmSuRoKtCT0ZPUTEmW47RiVut46WMqqfmqe7UF5lE1ohBcw2hTZdCcVERnr4q9+/fvEXnHSJrWPsnvETNT57RIiiLmdMO2c2RBH4vWWXECQ5qVHuPQYiY6y3forTCs77NwNisNv1DRsJNidzolh2HHjm3pGlHt0tSP5nxEB3AoWOQoGl7gaommhMPIuYEtGUwrw3mYNYQ0tg0RfaNLpJBZhmYYkpwn0rMIAf5mA1rkRcLS+mRIALlzpYKsTLkYxbo0Mxx7bnw6qGLgmXJqUKg4FLAxcYqFwiCTaocCtU9KFs5si6zpM+vOrnN2iMYOuBbKO9ZZNBoKpiFjutL9WOd0jRNaYYzWU0RQ9D1j2QLXL0EKRC2ErlHyQhuo73udjnf55Pmg/FrkcBKV5/6AJmHGzlA34FlS+CPa4P00D5QCbZsmyjt6NlgBJXUc/uy5R4oJOYdniopiZhNc7vDaOqEAUi9z2KS0oPgdEQSLJn433HiDnXe3HN7X1WeCoBtNJonwI+zAVHeoRmXGlPEyYPqlNFtUyyMnRMKsq2u+OXP9Ut696nUxQYwlwLOAal117ao0VaQBYzXexerh8swTP0m9ew8YmwxGAHOAUuf+A6IWTjs3F86d3YO1Q9f4c5+O2EuRxWHNcMgZ0RkuWzAvzZVwXLdxsxw4RQlxBhSVIrsBVILO4hRiThN8aobYPSZDhysoE93GgTl5REsOrNbrHuHWn/7B98RGNlnrTOxSOQuD8gkoj40rGxludDgzSQudW3WeBV3T0/2i5z1w6IiyWWJfAyolpR2R0DEUIELFKweIonEyHBS3h1KoOxwhb8yYKOpZGlLPf7OxMI++FLJ4NbWHlXiBM1L/fjNnItZ2/djqevrlzZyQ2GchS9/seBt4YdyXx+NwlPK3HEf1fiHCbd0wxnrNBg6iwR+8iDW0cCWz832NMiQb9mGe8MLhyDI4vs+YK+UcOo9zas+zVjC0Kkrc/HnU9lnWQA6HJK4FBV58/DEZEqfMYOW8sFSB696yebMFSwgywWCIUbpfDciAkVg5ieCwJ+Wo9MoYghZ3PNk+HA7LcJDdEImCaJlnCu6IwzFXRszc2eqtJHz7E6rh6N0hbLiuabUQrrAlzz12a8ve7rkx2UabmXH3MQ+Bt4/C4/NQwo8bSZddvzJdff191q/p6ScfTTvE8DhbsvC4Ah00tEVf0cSTOsBOyZI53R2SW9eJgW+amLRmpedf3Jj+8ZNfViaTmj3t8ckT07/9oz9MV624Jh0/cjw989Ofp3Wvr7Oo9i233ZbmqWkrsFAatEa0HuIO6tHQg32CGE9Vpr5Fsg0DGLixdenW/bCvcUqe+fnT6dOf+ZSCLafT/fe/PT3wrne6nM3Bh1jfDSiRslbSad/5xkPpwQcftDVz9913p9+TY0TGN9au2T9kW7RG+8Us9OSTP7I6yDtuv136aqrBvIDGQMbBbBN9Xq9eWP/v//OfvY5Cz/K3/81vpwdkqA/SGBg4kNlJKf3kJz9Nt+n+ed7obV7U7X33u99L//i//7dleqD5/+hHfzu9893vMpIAE256BZR3r+jPX3r5JaOY5X7vfdt9VpwfHcAtKKm198b619P/91/+i/edkg5cfvnl6eN/+R+dRhxj15yChlPOfU9SoOvR738/feZT/2R2CscuUrbt3/3Zn3qWKQepjXFTSJEDek4vvfhiukkBrlfWrk0PvOMB0/FBrMI6WyiHY1jP9KO/9VHZC34vs+fMkgPyJ7r8Odk47Wmx6hQ3rnstfeITn5AtoHPTtR72N+2JOdIRh1R3ayyZcjiA9oFC6aBHlVAlc+d1yUZq0XrpFPTvsBGiHFZbATI14w0uZ1ulYafm5+bPm3+NDFLlmNi3gNN7tnN6+wRrxHuwXw6HnI1W2UJQ3Xfr3paoZ9rsuQusaSwMiv1iDR3UvOxSNpTeYTvFmAXZi0EwDXHQcDjy0Kq1Z89ZczRJyvSuW25Me+V8vb77gAXAqBmBoWrR8mVVhqOUjxfI8ywLLuYnVPLZhqN1QKfxeLP+s5mSiBNHhNJOkxdU5RRkA750Iux3Jj9CU/q9TEHVvxvnDYejGltWTM3G/GY3XX3H8G2N23YeZV8ZoTTq99SYuPw9oirZow0MK8fEZuFcrly86zXPhb9xQMCoojCGxPqzT8qld5dodQW96lB0GDo0NjVFyRiXbjx7c8AYU2Q2nO2ETpk0s/NCvwrfaNzWMoiooZAmmqKIEU0Ep5CqkxLCqH7ssUeltBZ49MVSzirOU0Q84DkWraFGQOPA2KbZnvVxAEpkxWQ+Jjx/p5NTdM2KylSMq5+kujH0YXlCiEdWgeOso6u+xzMLXnAMYOsgnecROACRkiMnR9LqO29KbdpoP3tM0BelSBEMKNEuRe0nybil9qJr9jwpjiN2P0dUq2HQMI0XwxIFyhxxvWgQyLxZkyVtPuaJAkzG3Z5Tydxjm9KaGMx8j3NhAERGiPOQbiZKDtbRqPowIrPAM8545TKAvJG6NWdNRvE5GQVwf09W/U2nHI/JEuqHFNUYOK0dMb41zVZh5ARrrnXOrocRjTOG0zNOUCDqOBpGeMNwiu65DtEDojaiPhvb03IZFjQuouvv8LG+tE20myh3smpEOlA41OzgRKxZs1JRx4F0oGefsmPKAIDDxmlU9GiemjoeOqYGmMcG7ZlPkxE/Q9mDbmUzuqe3pQUSzp/9P19I8+ZK0Wus5iBbGtn3ikELstESe4W1zdoykZH3kztsrqh8W7oDZ3+x1lVz8cA9d6fdgpdQH3NWc9MnZ3qc4dUdSgVGG4E9U1EanLtWOSdQ0FIsjsNkzrn21rDu76fffyQd27/LDKl+FeDZZfUvo9h969vFS05yZaIMDiOonOij333/XcryzVDBrp452Q0p1XP657TaOhY4C1AqORuTNQZqsM5ZkMEN7ZCOpbEfMhFShPrrUga8f+YOR7NX/bvl3xdzQOrnaSZr69+9WOCmmawPBqlm18fhaARYRsOwKr55Uy4+UTFd4XBUOkuzzB5l70S22J5qdkLsMdd1WRb3jTE3LhBjKu/zF3U4HCvuQSggkwb5VH4Dh4Oi8RfUgHJE8ifk3DQRUgDFpdO4wWK1pubPn2dRyU0i87CO5cA1tOcHJMMwWoY1dsg0rPGfjiPKOxkdI4djhuSmZTjkcMyRwzFB4c4nvvLltEvNWk9p72IE4nCE4xYZ3SgajVm2OZBsJ9vHe8xvGcTxvQOl+Lm05IaV6dob701rX34xPfKNrxk74hxFkQeUUeHZwa5ojVcV+JoheXL77WvSVSI46RDRBb18Tp8ekz734DfTkz99yZqf4sS/79c+IAP03ekbX/uGkWbwXKHDfv8HPmARcxj4gIISfGCM6CEcua9/5aumN+fKaXvgne+yRrkU2HN/x5UJ7xI0iILi3/+93xP0x7u7T5YM/av/+6/Ug+pyBRmc6jyCE7Fu+Bvn7+N/9mfqAn/AdA0Zj7/8q/+UrlWhe8DMiN6TXW5VtuoxGd+dykCj78n0vENOBNn4CdSYoHt1LNf/+le/lh78zGcMAk0GduXKa9Of/fs/zZmEiKCfTz8UpOp2OS704IqaENbHl774xfSQMhzoR7LVb7nn3vQHf/xHzsjoKRuzA3BQd+3cXcGxqXv8Fc0nmYLo8+QOx7i0VexIf/PXf23ZIFbAZVpTH/+P/8HO5XWpDmcs9wqMh498+zvpnz//ebN3sCOuURPL3/vDP7TWALaWcVTYmzov2YyfCSbFCz12331vNaIWszf0LJnjqZKt80Wm88d/9EfpNTklOH3Lly9Nf/Inf2zHTJ8iQoUF3WnH5jfSd1XDeLDvmNlUzDmOzYieBWMcp6y0MXBJzyKXmfvFopiHVre//5jGMiBSkAFDhxwUe6cFGHXnluWze3YEDC97PzseXljuGWzbU/aX7x1Lgui+Z8iB7kBPq2YJyLdBqmQ7dGuPLly6XLbCXOk10eLq2R+Fvlo92Xabw3FG2bTtytSdTgYxb+JwRKY87G+CaTSvfttdd6Qe9SBZt2uf0bO3ax4XLl+eFuvfjFndxnAZBE8mWwvb3h0s1wwXI+7wTxuBMHM44iSxKPyARgQ/vlQeF+81TpgzBnlA9e9UiiR0IZOfI/URDa8Mi3ztZterBL/5cNlzzjdd18t1pRj3VE1adjo8gOgD8w3ixk0mfRsVzRvlREUELY+XzwJ6ZQ8nUm32oDz1zCY1aBEbVlEa1AyFczgd+6RoTivCOkGLcApdkiWQIZ45p8VxWkbmWRn+J7RgAAAgAElEQVTkDp+icMrTeNb7IEcEGLMxNGSnzDeSagC0+SiexeAlcq+4rfXn6BZ2lxdZhB8LZoNSmanoEIuHvg54+nzfGzF5J1SuB7OTFShpcZuRDROXxgsEy5h9ioaGpxTV57oIBcsE5CwJAgXhxsKneJ0agxDghNyNSvG00vJSsnd+6DcURZ+eXv3qV9MjX/+K3QMKhPGSfUAp89za2qfb5r38yissUtInSknmiywMH+CE8IypDyFiH3USxnahF8Y9cx5KBNaLyF6R1eCcFJQ7lSJNCMX8ItjOMTmOEOZVGF17ts7uQKSK+cIwaqEHg76DcIeeckRZAYQ5y2iGOLin6d+Q5vWoMJnjJ3UowqCoimBAQ2I/M553jRH4xHgpKRiWMAconmY8GNlkWY7JqcDAIKq3W5z9c4R1XjCvW6OTkFL0YyqNxfbvlmBSUzEJT5pqTZCjgaDrVq3DUUU7Nr6xUcbOWf0tGJYU4akBcXuPnJTS07rQmtm1+1Da1XPUenK0S/AOSqC/+9670yaxzDz/3DqDbtm8sVJzCpm1ZAIWAU+9DmsJLAXHkLUxY9BT5O6oU7jnazyi0XZOPc9ZHa3pLbfcpEjez9MEOTl9ynid0YEUYEeDMMvYaZ3gEJHhGKfM1zTB14jg4P0P67mcGh5MJ/U8v6ualrFSYKdOeUbDjCv2spRACNRwDFCkjIkxQhIxEZz48ED69fe/y1Lyw6rbOD1BtRlQ3ZrTZAfLoPMCQJyONrGWTWT9FpmL0uGwSdErZJ3P5OhXaQBXYywcNBcBDQhYeb7KkcmOcTP5X16tmRNgyjXLnVFKKH+xmextchP2VtSn1a8Z59gjjvwYfyl/zXHIGVnLRBW1BQERKc/pECEPODR1jtBdMZnxxVqWJGgzYzyl0cl7pfNSPUeyYWQbyHbb2s5rnKykOUBkGIEcah8r0LRv28b08g8fl5M/bEECsOlEYymO3SFYbjgccyFlkLylZoteGwo9KTigDLrW8mEVtp7S2DEYvA6P79ccDkWV583H4ehW8Gdcekwsbb3btyuDoE7jWj9GYxL7l4CH9syiRYtkiPaZERe1HMizeFbIIQxajMRg+EOWnx17Nl171w1p5Zo70yf/19+nl59/0ZgMwazTiLB73lw9QNUo0tdJ+3n58svSfQ/cpkxHp2XfgZchf19duy194h++pOCXDE1d6763vz29+32/kv72v/6t6kG+Y3IdnbLmhuvTH8qYhoEL4xq5gB6bKuKLncri/Oypn6R3vfOd6eHvPJI+JBhQrCv0G+Qqs0W8QfbhD//gDxqGpWT3X/yHjxuUiyBTvMr9w+/c93/+y/8kSNI2K8TFKP33H/+LtFo1Z9HkjuNOS67Tx+HVl18WG9kucw5WCHlATQO9rmgChz6LzPCLgi39j//+t6ZnkZXv0Pg//H992AJG7CHXOSn94AdPiOzjdiNb8Ua0rL1x6t+1Pv33//bf7NwEY373334s3SrH5JSet5XM8WWcDt0bHb1/ooazwKLJLFAHNyTot7E0htxgAjRHX/vyV9NPrTlta3rf+38l3fWWu62XS8AgG1vJbasWnQMq2q9+5SvpFcHDpkj3AMVauXqVwdtwpgwyLflp8Dc9E2qZyHQsVxdsNlBkzJ01i7YDgpPD4rZxU/rWtx4yWXDvffekywQrPiEil7lieZs/Z2Ya7D8oe+FQ2q01MFGBJ+aNmsXDCjZCzbx3T5/o/Ptt/Y/o3iwppXWJ08uYBrTuWEvTpUt6hbKA7AaidjLvIcey75ahbH73RmCQZeZoOQd8HgSMbADB7FuVRTkxrAbIej6t9MfS3p+jgN6ChUvEgKkaXLEanjKHY386JvKeY6qhJbOzTfA9+nMclD4j0FSv2ahrENYaFsS9t92c9ssOeE0Ox1it1clyZhctW65/S83BYf3WX6W8J0jnsZ4mUbG8pmJvmX2vYh8bSxl1ahaBql+0fnz83axopFQWHFeltbPCuuCO8njqN1EW71WKJ7uL9ndtVsOBKe9v1L0yVeaa52xFjm5FEbphOHE+ag5Q/XxmJGUHyvag7qvE2POejUU/oVSLSFxgek1x6mJjiU6p+LVHOMPDu3dpxYuPWQ2TpqrIFa8VwYJDUcGUyITkXhHW2Tx72O6pN9g5YikExSeGGIqqUwIfXCQG/3RFq/eLJQSaWaL23WJYYoOdIMIugYkSIfLA39bx1XoruMKkQRMvjrOUtHYQ58dAbBPUqUWKEqeGLYmnT3YjOmzb3OqTFglXb8QkR0SpZpyKQTUUXLRmdVp2852pRWPte/7Z9OoTj8pYa7FIHxmUYTli/CQqNixHhwgREWGa5jAfs+h0LmNvouAt1JjAbc/nGOcoMks75wwRETZLZ+veiDie0gaOpn1geEkv81yjOZPRP+rfUUWjwDoaZhbsP4WAjElzRpQyjJjxkl5TxUxELQ1ra4KUPE4Lxw/q2cLgRSPBbsGFxmrMR+R4nNZg22fOtmwCeFquD6/+KWUnUDxDMnJ5D6OEJom8uKetEkCwb6xZtdIMETIeg2ruOKtdUKhW9VyRAH/plY1piSInk1o9KndC9T17lS4+rmyLZfQlOefMmpkWzp+W7rnvutS1WOxXclx2bd4qA+B82rXvdNqwTdSVEswfeODt6Z8/9aAyZKKb1fwaftfqNhxfHZEdmgjyzDFecD7YFJatYX+wbq1BJpvIlR/nMhhZPs8ZKce7bl6jGo7x6dXXN6n3iZjSNHfjtMZQkhTWcv84pNNlNMzUOm5RzQZQJuaQoju0+LC6HaNo16tnyQs/+ZHOp2ZQ4jf3pIBZ67ZObNPmVyUH2Me6PkoCA2/e7OnpPW+/J+3r7UvD4wR3oeu89dZAdkiZ6BlPVKEuTaPa9JyAdhF5vpjDEbLtF3E4/BivC3BbOZiX3tzhKO+rmQy+1OfNHI7y+GZOSP0aGflcGXshO0O+1h2O8v3QIzFHFfStGgRT4QqhPIa/w0kox2i/R+jRZ9Tmsg7LKh2O+H4Z5Tbd5hfxkZgR5/rB4LWVw+Ef4/yAGTc0lByOiQrpUsNBH44B7VG6H3MMmdYuBQ9o8EXwB+NuuijPia3ihACtgvYa1jkgVYePD6UhYIo5wwEkB4ejXd/zovHuNG/JEtVoLVGhb7fk17n0uByOQzKi+hXJZm0aa5JFextUmMBvCXqY6sybIyqQmGf2njEFZYYq3rOi3PEj6apbVqfb7ro/ff/hrwuOciCtXbvO4Jtg6Al0EQDogFBFmYsONTG8bFGnCn0vV/S/S0EM6SNqPU6m9PTzG9NnP/slq4d7q7IB7//VD6YvfP6L6RN///c2V2RzPvI7H03vVo3CeMlKVgH60Xou6b6Amz7+6GOKcveJYndlukOQJ7LbyB50HN2qcYYmK0jx+c89mL4k5j8CRtdIlv75n/+5EVNAOFFfP/E39/9zOTQPfu5zds1bb701/ZuPfawq3o4lOiKYFrWJ6PCtW7baTyBJBNEMPkoNR86Ehf3w48d/mJ5WjQa6+wMf/KAM1AybIkBiNSHnrd5hjZwienfhfFmEmknQMS/Iadks3bnmuuvTDeoyDVzXhR3oCC/IxslAxwBP5hEb9Tvd59GL5qx7YYI/W4ztsSKV6bGf3Qo2cazFWSyq39h/UZBOBtto7aW/DggaxPvzlGkalKPMK6B4tq+wpSjkNzp6XVfvEbi0IntqhLLesHvU2IPEgGOHpU9pqnhcQb1F87vUsE+sS+dVF6V+Yi8++5TJ49MKrNFzamLr9LRt++60Y9turV3QItTm8YzPK9s1S7Tx8wwtMGTNIHHc29L+XXut9oMsjCEimSzsGUsWOZysNMMDVlXOCcfn2UzT1KQTOOFxsbMBSYbwpEN7fK4cjvmLtE/nXWbZ+SE9s+PKcOx+Y72IF05Yf7dN6sFFhuOAoIGeiR9tDFd/5V/MRtKgb7t+VToopkkyHGOkP5kTYPgLBanq7JprNWD1lzlW+c1wsi7lcMT3TcTu3btX66YxOL54qb/ryrBxMp/a8vvxe7MIWXyvjFjFe6UAj3PWb7rZ95iF5n7WBXNWvNFwOOqTRkF35bUW0cO6I2PXLJ5vpOvDQImPjZc5OwORdgtIAAuADQqMiOuekfF7SFzLuze9ngZU1DNRi2OqIrvtwtlbMxsiSMKfx/ns+sbg02ACCrgQRrOxLOWi53E0DtDxhteUMYTQgV3CjG/dMdhWCsagpOUcRI3AumLUepG1IjNSgBHFdvy985pbtkAFVSgmO1YMEhjak5QJQBgAWcL5QAHy04RWTkvicEQTOzYPxfRXXHm5eKmH050f/VhaK9rS/eteVM+RI1LEB228RA55HmQSFOMxZQuTF51yrT5E1+xQ5AOWIq6F8OrX3OIkeZpdjCn6mzQ1zEZWqwKrkznD3vcCp4DMBtGvSCkj8Lw+QbUZFHfmDrE4MVwnmD0QuTgvDYYPNz5aiDwKSgE+FKXOc+WhWLd10ctKvKc5YreaJoP/hNiXDivteX7cJKU6Lxf+Vg6cnCsK/Gn6g/N1XExhl6nAe4mMiB7BoXbLYV0mVo6xkn5ThV89Lwdlq/rDrFw2O61cMDN1zJycnn1lvYrDDyl1OkPPeljfUddVQTHO6/kRGAMNSJRv0rizadUNy9N7PvpBKYbFGqe6m54dSl/5p4fSa6/uTkskjBd2zknf/Np31SNmru7PC0eDkaSSCTkoEPuM7BNzxboh2xa8/S60G9AZy2SaUS1nVIXpv/LAfWm7iuTe2CHjKDfNsixebpJoDoeeQ6eUX4cUM303OpTZwNCnaYYxVGGYSRE9+s2H0rGDSidL7J9S0fg5Y7xxJWkNPvPLMxwB/6I41zvW9qu26J333J6WSqEdUSp8YIz2p9b2GF3nPPtMpyAS20r9iNYYTTtbVauDIciej8yJB9JHeTcOkSSIUNmuDSFTGdGFwxGKzObbzlWMn/spZFip9EJORbCogoVeSmzGvOQxXkzGN3M84r06jKp+jnBq9oqKudQXoRPquqYcrvteNaVbzCPGABkqW2thPNafgZ3Cz1HdB9nlWjTPnZUGjhv5Xeow5F7p5ECjbfz7WReQ6aP7OA4HkKoDO7em5x/7nkF/yN5iCHZo3cwQ5TgNvnA0TG7qvDNUo7Rp02atfTIcwCvPWNDlqBidBgkKwbZDhtk6jSvDnR0OIFXzZVgsuGy5Gfvj1TTqp8og75RDc1wZd9a+uflAlDCwcyDFe8WMzpxVq03fIcjC2NBPlTGIgaLGsVfeujrddPvdklk9afV1V6QtYr771le/LSNvr2TPbtsLY1THsnTZQhlRkv3LF6YViva3KSsBKcUkILRdC9LGrfvS//qfn1ZDtIXpATHl3XqzGpEePpa+pvGvkxNz7apr04d+8zfc+NQ/IDshfy3LIT1GwGm/oLnLBR2hlrFf8hNHDBmCw0F2wBuuykh/9vnUJ3gU5yV7S1F67M1Sx1frWvPAM8WYPikPaa6yN07uEsEAX3MB7UOHRF0gjlrMWwQNYw0SrGmVsQvzJBAjPo8skh/jgQeeQegw1m6ZdUNOLlb0ml4mrK2g+Y29ExBtnjd6y2wG5rHY57HvohgdnUXNC+eyZr7sKcwRvpf3kI2OMfIPpzs7sWGjBNzZdHSReQ3ovjFK6vwElOKcNsZct1jtUXOsvPCdsaNbjwl6tHzRXDFLqZneWNlB6hK+/uXn5BgJSaAM0+FjA2nn7sO2hk5LpxpBjAW80E2sfzm/gi8SLD4iWwT4dKvQCvu27rAMR0gZqGeNCQ//LbK/WawbRDjLkVE2KsfqC2OVBZ0uJwY75KjWV5sCpgRNO7QO56ho3Br/zZkvBIbqZJWxO3Zgfzq0a4eCl/3SQUfUP2en2XF7xSZ63oLazR0OWyZcU4NQnDHdet2qdETImdd29JhubJOjs2DJUtWMCMIliJqhQ6qXaeFSzF7we0M2+nHuTjVkrGU46oK7VBKXcj7Kq11KsZTHlRs0Fk5TAZ4XarWQmvwd5x2tMPxdu93G//ks+wzUXhY7tfdNj2Rjo1SKVfQwFFNxBodgZegHizQUGC6v/dnInpjBUmw2M/qx7PST5WiCAdYJHitwDdJwWrhHenvSTnmz/Xt3y/gbkZIhDS2ef0F5YGZgERkcpZijqhi3EhR+82wg4wS3m/XeEQgOhziNpPkycimgA1LVp+zHUWHjwQieUAqUFwY1zsRkKUAgR5zGvgulnM7DeQfEooCQR+gC1UEoEpXgOISYF1jn7IiUG9kQ8KbGbGIQJC/4JdM0fEKdM+WsLLvutvTM9x6R4zJGKe+DViOAEwOGnqgU8DGyHShKuOnNOM0Oli8IFSNKEANDIOJ8Us2lyIwQAQIahlK1YrHsGCH43RjGGRAMDYVrBnLumC5BB2sMWSMzlPXTnEhdH8Xua0KOkKJYCD/m85gwoLYGNA8TKPIzRg6+w/AkdiR02qmhwRjVcz+sVLB3Mp8u52OhIpZK/x5V9FGNsEizjlFxMtEYoGJWEKrvkqUiZb5o8SLDnI5Rtmiasiadgmb19u5J0yYMprfdeo2yHX1pjJ7joz96Xr1bejX3qmGRszGkOQES5yxHwmbrPiYK1zqpRYV308akJVddnX71I79pxvM//N2n0h7hx9+pYulnf/JyOnpYz0S0sM601YCtGAmCL87KgedP1gD7AWcRp5B5NHnD/3T//MoaIFpDs0Tem6su5rddd2169rmXU4/4ygf0Hsw7Vk+h9QYkDqXUphT4DJiplNWYqn9gX8m8zRDVH5GcYT3/g2qs9m3h1tvFzT5ApggH0+qSnPXF6uHM6XRYgnGrk9WzyBXzo8CAHOrf/tB707C6tAv0kUbU8O+87t0hKY6rJqNIwfgkGLK0zkmLWzfcLGt8Z3o25ALphAIuDOWGo+FHBl1yfC9k4S/icDTLwoa8qsvkZuOK9+zYbPDUYRS/qMMx2oFyA7+Zw1GOKz637V1zAmwqaxNasiLa3GXZVd2bfenSCrXMcNSv6/PghlUYk6WjEQYhmYi4ttVwQKmeHQ6axfYqw7H2xz9UcbVqMZTxhkwB2dXdPTtt377D5C8Yfwphp0+bafSiRPWNDUryAgP6+JCyppbhGGuwTwI8xiCo/QFL1QzJwfmLl6pY93LL/LW0jU8/UY3Azjc2qJ+N5DWQGN2OBc8wnvivgqy5UVU9azMQ3ZhGP/Az5KfpJg6XLLlKDsf1t9yubMIu1WYsEdRRxrsM/RHt+21ixfveI0+k5599SVkM3Zuayy6e16ni1eXptvvuTitWrVatRxLkpTf99Kmn0/e/+1haJZa631ThM6xdZDeBJ1ndAHJb/4BSIcdinRusl4CX7o3ng1GO80HAiL+RP8wz8pNsdqxJAmH8Ti2fyah8r6Vuj7UYz91km+7ba+8gTiEa7zq6hCLaWDODY9hhFgg0hqrGrouxwLaIjjTIFfLIrsNPZyjksyd/9GS6QZAynCPPAuRaLpYnNXv0ycqnru93O4e+UzoLpX3I2EY5Etm+iftymeQ1UlYwbtvQBZvthbxPy/1etzEjYMvxUYxfskjGfZJ5KR2O2POAd/kezxdUwO5d29LtN9+gBn6CqGttnzp5JJ04ukdUsls1KiB0x1KPYJvo4jPUNeJw6J9T2Gbovikj1Yp0diuQt0TQrGNp+7oNFiAOsc2+R1/aPTMPzHJ2PMzBKuYiDFEylKwnZEKHzjVVgbF+jRFiHmBvkeGYB6Rqzjy912G2BixVx2UXnj89mPaoaeZOOT/YIj3qLWK6xAz9xsv+CjHN3tXvdPO5Zc216YQ+fNUcDsHjtX8XqmgcalzqSwlUNJ53vrHivOE4XxCYqWSv2zehl8zhCG/zAqHdTAOOuo3Rf1SG/5scc7GP4/q/TIQtFnQ59vLmm52zHlkrN5RVOOfNUY0zb9SSCrd+jG0Sf6a2sWIuvGi0YUnYBue55YVo8Cu9Z1ArFERemJbxyJAlIEHjJDxPHD4gr3qjFZqfkqCeKg94qhYlbBenRYNq5FnyVi2iZulR9/QRwhRBoXQCd1tmYULYEr2nWJDIDtmNy1XIBQ71cnm8FJy/oehXRGlmyZizZW1OlG8ahLF1LBf2ECFHFmFYuHhLQUJTmKFLIe1gYkIZegduos4SdOaUiEtdigG62yFxUlvhtIzJGeKIhuqXaBTzaHCEip1DWQXVMzAOMj/W0FCpUubCmn5pPkKwQ/E3O0PG2FD9ZA90PpyWo3LieD4oHOgJyQ5Zl1UzfIGwweJ0rCp0d1pfRcVkAJwm5Qy0jQch4UX3ee6bAmaiSaR3p8kQ9igh8AenjrQxQpsqIWMsY/qMAk/SyMjnQ3ruJwT/aRc1JjS1k2TsH1Nxcr8gX3raSmPPk6HdJoalfrvvOcoWGJWjMjdtEBSo98a8Lscknzy4VVCDm9Pw0T5LH8+7ZnV6VbziTzzxrBizRCyrPiEIW09nE7EByyoHEUdKf9x8963p1z/2+4qovJb++dPqJq4U8O1Ky37y/3xZqeeFctjczquUana8A2bIPEd9C4Y9lJBQC+KkYSjFvnKIohtmY9iTqo04JQf33ttXW6+BtYJT9R5XjY3WrBEZyFlkvsB5t8kQmyaSBCBVOBtTxJlOB1WoHnFcqGEaVhZpnSB6z/30KVEHt1UGkjOBuYMU+9gyMfobycA+5blSfwUErnt6a/rQex8QkcGBdEpwKklsa05JTwGcX7s3OYLtKlpvsf4b7cawg3APg405iQxHXXDbPi1qPUImlceV8qX63CVRJcLqMijkZl2ONTtXM8N+lIytOUpRK9HsXKXsLwEHdYejPI4Mx8UVmh9ZKbSaQTNKtmeZGDoB+TW6nsMdhnJO6uOKoFR1juJ68R7Zr3JMpYFmMt0CkNCge2M667ODzsiQqt7tm62GA6hEwCSBpS5SRJ+eGy5/HLLZNXtuev31N7yuQ/t0RJkAiqRPqGL8JJCd3BsJim+rr4C8QD1iZgqitEBGxYLLlllh9cTWcenH//JlNcCUbtH3YMIJ/wvoYzm/ZtAUtS0GLcy6yzpmZzkfTiOGmPKxacUd16Vb7rxXgYkdqgtYZdmH4/Q8kv5qMUOqJT380PfT66o1ODeiQm/leY9J1tO489rVa9JNd71N1OJXGRX6x//i4+na669P71VfD6hvjRGPPlSaR5Oh9DYCYibEUIw9jGvkBfKaZw8zI04Ichg9g+4j4MN92L60wAON6TgR7H9AkBxqXb7qa92YMLPjyXEE4Bzq0hhPuZdLB7tqukdWBGhqNtxNphbrM+Y8DDoj6NAxjz32mMGlZkn+xbkqRwIHKGeWywyKZTZy8LOENMXej7mLvRHXDrk+ap9l2RlkIUFmEjUMpX0U5y3f4xrhJPI5GRRzdPI8hENjUNz83ii5ojnCFqH+yQJ3Rw6mlddcpeyeMs2SzWcE3RtSwG2XMombFTDrPzqobIdnNgi20VyQdgJMdjRghtJ4rHqQ3XTrHWriPDntVb+aLa+ss8xO5XBoEF6pmLMZJoH905D10X8qfEAsfwrlx+j8UxUMIMNxXHYC/aDI0k+BpUoZDrIOXXNE8COHBMY0isaP9uy2Rsw9Cpxt37RNa1QOx/4D7mrkhWLoN+aTcRRrllFN0BolwzGg8b6yfY/ppFbpKhqCLhGkatZc79sWcg29HhmO+npvJg+zFBzlOBukKhyOEJKlwC3fqwv9OC4WDT9jEZebqTzfhRuzSVgvL9hRO7r2R7OxxCH1yF28H5vaLKL6ZXPEZoy0RZw7FrP9jfDICrw6DwspOxOj7isbEBb9Z/mZMvFj47hyQ9n7ZB6KjWppNiKpGC0ylNi0CHYM05Ehwa327FRxoTaL4DOTRGk4WREhov14/QhHogvAhxqwlswBrWvEIirHHsLVMzBeIEjTF+jZMJZRSjRrosbh9dfXG74T4YxAM8VpaTzf6DQxIw3JAj8DRlKbCe8bOsKIMpmAkbkcqVvGGwIaRUvGo0/KdfPa9eb8zNT1FyrKf0RCZFC0isYUhRDKToBdwxgfnAcd+toRQWQ8Qk7WCOVBal1GvObQcaAUaU2WMTrTHEBu4ITObQxbYF9xfoB76Sc1HDgunvrOPTOyYDQ2KpaIRfI8ukIHU5rrWcdrGQtDgqFZNDpTSIZMCOMWBRdsXVwXfC9OA3M8Q2xWZHyOqJhyQIYyUa2Zil7N0r8BIppDEpZibaGhXIuil2dodmXFtHofXKwUeves6arfmJSOHtqZlq+Yl+Z3TUkDggm89tJa9a9QZkTZiY2CKA0NI3SpQdH86Rx0LFfpnr4/I93/trekZVevSBve2JZeUoH43t096R133ZMO9RxIT/zoGbHmXFZlA0IpjJIp2elrKDqlq2nOJ0MBRxWhbDhdgx5EXYdnAQ3aJoPqXYp2UtT+hvC2/ZpncK7GBJPheBTbIaSnCX4yTXCqqSo6bZ8iOJXmhiio2Q0Sxkf7etOjD3/DHHccMYPAWXBAhqCMFeu7oVesM5QeQQCyjkZBqWN4Pu+97440v7sz9Sk7dEbF4ueUfWIfnNU1OL5FzgUOIrCuSXKEJiklTkqeBpa/iMNhCvcCYdWQO6wpd2Bt+VYy3kVc82j9peRjXW6XMr58lqNkqonHRtq8rKeIa4XMDOPPDBZmPAdnml033vvXOhxxrUp1NHE4uL45BBZUQkjnqWwSifW58HkuA1z1QF3pcJRGUcg35PhYjBkMJuCWZJg571hBNg1StSW98sMnLAuHvOM4HI41a1ZZgfguFRg7WcekNE+Mdm9s2OSOUzgckjVDI2PSMSi+FXCwvjSlwyFIH/LjMmUP5s1XcajgtDgcPyPDsXmT9eEwhwOdR/Aq6y57VtRjaY6QQcAtjE7cDFWfuOhlRJEvWUefG+CJp9IK9dS48763q9PzNkGqrlJmQ/Abfd6zc6966ZyzKPO3v/UDXW+cmhouTG+997b09FNPpUFl13eLNYm6iZTFlDkAACAASURBVOvvuFtBho704rrN6a0qGL9qxQo5DNTauX5h7qkvZEKtztBxi571IHMA1FM/0WXoFDIP6LogsjDIFQQhGbuO0Yw+jQJ6M7Bp1hpbLd93uQY8mOfsUg197zIt9kno9vr+MJ1NZp7/7PuexeQVxr3tw3x921f5bz9qTHr8icfTmtWrLate1XDkxWtOS7UhfB3H2ANyXdkCRYYi9lIcW9ovEVyKny57ChhN3kvhpIW9GcxnxXAuqH1tyByyD14sH/0sAtVRCj5QCxMk53HM2R8EJ89IR86dqxogzeMUmDglfwfUwf7okX1py8Z1Wlvq0n1GWi47G+dkNxB4Zd5tj0rWQ0e74vpbjBVTqUdlAl9Pm15ea/I9DPlofxAOhz+NX9zh6IDUQZnwk1qPOBx0Goc2uMsgVUtFrHCZishnWIbj6P6edHDXdmVsBtP+vXv0j+aZava8XzUxtnZ8VsPhcKe0MdOsZzqw3HL96jQkXfTyVkEada/YQ/TmWXL5cvX/wOGAuS1WTGMvlc/Ml5Yfc6Fdbl5K9fqlHI76RcoLlRunPK4+gLrDUQ6y2flDSNc/u5TD0dQJKDdZ5af5m6PGjqFg0ZqGMrTNVvmt+UGGo+E3kCc6C9cisuHGU97UWTjUrxkOBxkOOx1jypEQm2PpQys6pCMlQlybbrI2E1GyQ+r2vUdwq0Py1pMcETpqdtAAT9ciw8A/EyCKpkf6MaITvO9RttwFE8MuR7dJ0ZrRLQE9ICN8ojYDAgPDML5DcRvpaDPKdR5gVUTSqHWgQR+G/yRBWVhxFKJh5PPCiOYuz0pBRsoU4RE1ERjLKA8yHPu277KakunKOMA7jxMyoPfDaMVY9MyNBAbKLytJHIuzEhz8TUSLzANOBXR61glXk4wDAj0suW+OI73eJszkad23YWA1v8DGMIrNichRPK5lRfp6oaxGhPscpu+Frt9iUDA5ODoHPO7AHqj/sLoCzaFRM2ZHkLWBYQtuGOWNgU/RuWVj5CSgBLmnCRNwKNVBnn8SABSKG4WkIhTT1YF4uhhExordoh8o2znRUk6dKSOX4ncpR8aliE5359R02QwVi06fpK6wW9LSBWqI19GSdr2+OT303afTjl4dpyyCcZ8bjSYOKlGQc2n2jNa0+pplcgzUHf64oEj9p9MmNQqisO3D7/tAevCfviQDm2ft2Z6AMYSSqjIGmi+PpHnElPuGIpHiQcvCYehntjIcycjC4SBS77NY97BSRZUvKLJ0SFmsw8rmQK3pTbvcsMLhmCo+/Rnq8A5UBEOf2g1gTaTLMUyAaO1Q743vP/Q1ETKo94wxq3mmKQyCwHxXGxIjE2WntQzjy3lB4E4IO/sHH/41o/Lsl40zLErjs8KgGwSM/SuhD9yjTTS4baqBAlYF7I3UPPHO0iCuZzhc5rB1tBZqDkczGZrFkA3Xo6gXOhxvKhfLCFihncpx1q9tsi0bdGH5lA5HKadLpfTLOhyF+B71a0Rg7aZLSyrGXzg0ZXQ4S3EzjKLGIqKPjQtkB9jmNJtzxRzVHY3636WDYX5KGF5cM0dnPahBwIareuO/g4KAbPjZjyXOT0jeiRVP2ekxkgErrr5SdQF91uSP8FeLjCDgqARkCIacp0O4mI9ozjok2rYT2svj6U1je8Opotsky6hVoIZjofZSt2qyukRK0SYo5NMPP5w2rVurGrKTth9CFzXG7g4584S8dgfdIcnxnANSdVSQk8qo1onOClK1+saV6fZ3vCcNHO1NrRNOy3jrtNqM08qCb1fR6ksy4F5+ab3O6qx+N1x/rcZxKi1apAivMPSbNmxMP3jip2mK6M/vvO8BdUlfqEy1mpNlR8jn17MCvHw/69oGh/WaPP4dVXM0DDqy5g6fofs1wTKKjEesSNj2cM7smD7O0f9oClrWY8R6aRjuzF0DttxYio01FHIm6hAajgl1OPo2zjG1CDkwbc4KwarYazk4UjoMjAMd/cTjT6RrVKMxR1n86CUUgsFmCP2UZXB8v/53uc+DJbAMJht0Decz2yzIrxLE4/fHnLPuPRg5zjB6We5xfxbU8Rs06v0cYA15Y2PQunGLiGuRKcuNiiMLr78hR0H2c680OD7Rf1LZ/QHVMy413UtPF54nUG1gha3aA+Osz9lg6u3ZmzYogErRO9mrcxLcQG+tgzvX1Ni7tPZWXnedoNgQ4KjTt6DOe7co6PXKWqM1Nhp3HMNqj7sA9h4kIWm8oJ83ol9WFtJGv07F1GSNC0j1oOwDczigsJbz26VaioWLl6V5i5ZIj7leP6aA2QE5HGMEvzquxoTbRDpwUpk+HA67ZJaF4XBUECsfgijZtcv0IRmO03LQXtq8y+ygFunP+dnh6FTNiNUUZ/vVGBxtL/iTHpVd4pzYXhGRaQhRlyM2KM2JGr8Vfk/jqFJRXMxJKKNW8c2mg7ELNr1MHkzjszguGAhQ/HVBXt5Led5SMfpNNoq0avc/6s+yvqZSYDahvujiFUKijMrZ2NgX2emIz8qf1VhwGiJqwPgsbRdJKseoh7C0dGR+sA0dh8fthWEsZjYQZVlEyIaURt+zdUPavfH1dFpdXKdI0bSqsJvNDvYUFiIE1iT6amCEg31h8VAUBWUuER3b+J51sHsCXoLAtqgLVHVg3eGgFr2cIv5ueMNkJR51ndO6i+OQiGXE4UA4KPT38GuBW48O6kTRoaUjM2LF5/o+yioiZkTriJYdUnH4fmVxOIbGTIdE5zoo6A8ZH+7fnAmLUGr+TEF4poJC9QmMwwp4eZBAF7zIDtiRNVZCtdF/Qv94AVWQVNEmV5G8IDnTVPcAte4JOu+SSteOC2fLlLBZCRn6o3XKnJDhYZ6AwZENOSmIFmNnXzDOdmWMcBptjiVAK8WjZxMCnQwL28WhVhj+NOijA/t5QbSARahgXULC9pqg20dUuNzSOkH9JrpVJD1bAkv9O/TMJ2g+2+VAwZikcGlaNn+mcNHT1QE7pVee/EFauVxUvNPa0+OPv5qeekbMU7omzYN4rjiNMLxMF1HB/E7VvnSKYUn0lZM6OtOTT7+YzqvXxDJRDs6aPjt9+QvfUOOlJQbzsJqHbOT5HkZA5SJaxpsdcJvHLBUtOmv1LA34AA4Hc8NzAt86JAfj/ttvVB+RE2mD2EH2Ab/K2adwNlq0FumzQe+NqRSL6xkCp+rA2Ffmh3k1h1nnfvKRh9P2Da9ZGAGDhOvjLDEucz4wBCE20Jo2p1g3wnpzmSK8twyluYJT/dp7HhCBwdF0StHpQWpvjOga9aF9SnEh3cUVpQJONVlOIDVC5yF3KGSir4HRESLbL3nj14vGR8lSvJqafDWZhQIs4AZWAJxl8Ojvu3SrbPUm8K1msvNS+qGU13HcqLFkuTbqvMib2oXiu2XReH0sF3U4igOrsYbyryxAmzkPuOjZu1YcPYo6Frq8t1/E4eAYKxDXmcOg4u/RDodn86zTuIIIfXI41v/kCbH0ndTeVtE4powsoFlyogmEIIMx8IB/uAmQKYoVpDgrOTEgw+OkevqcNIcjnHE5HJAXCGKFw0HjPzIccxYIqiFq67b2lvTzbz+ctqx/zUg1wuGIaTTnKRuOdb0a+9br3byPU59qTyoHk/FBPHHj6nSrHI7zopHu3bVBkKgVgrOolkz3t/71Henhbz8q9rsRg3wNKnhC/6QJqkFBllMzOEFyb3LHjLRi9Q0W7e0SlDQgL0ZxjgFbBCoY5wExUaE3kBEu41UTSHGs9X9wRyQChtYbSjpiuro7892wQdCJ4cVbECcCg/mYEglR2g/1qG/saTNkQTQQTCCbwRrJlOCNLIHv12ieZ2s4/4sgXXl+rAhsB/TCj370Q3M4ukUJTiCsrF2ywJxkYMBaw4aLDE8VyKsFH0rbyuVhZiDMdg+r0AqtR8ki/9vH6XLTAz4ucSIQ1eiSLv1mjX/V9ypWdg4Ae3bIYese0GDPet+Q8zon9O7YHiAJ9u/dZ720OpXBImDY1dVpzGTmBGorkaEeP1E6LqNGTqpOdKcayNIg95j0C6Q4QBGng6pYuizN1DxGkHAQuPbxY9qjO9KWV9XvQzIeSmsCn+FwGClPdpCq/YN+kzHFvZvDhx7xEeV+T3I4tEbbxagIC9VE3Q9Bylat+25lMRcuWa4eJ8sMwcC+PyEn4+DenYKc42AdsTqOAdk1+4BU5XWTJz8/k4Y7aMuI7I1g+Lcpa3pGWflXBK+GhnmikCvzVB+6WBmOLmh4ZQNUkNDC4bjY2i6zO6Ws/lc5HKWhHServ1dmC2KRNvteqbBGL1I/c915KAdfv3aztH39mGbnY+NTQJ3dr4aCD0NfXmCDAMzHVBe27nBwHt9Y5efNlC0J6mC4qBZjOEYYBYUR2sxA8FRZ3siuirxAGcdFwnmcxg6+b9em9enIHnnAMiA7ZPyO1eIlRQ9tIlFsDGKL4lIkKwFilLQ528GGLL1ktgWZATPlcUp0DcsS6NWnTQrDVRSJI8gOK/LLKwQ2m9XrIDROg6u4AT406MVRlj7OAg4jjznHMQIWBZzmgAqhiFTQQG/xsuXWCZfv79y+w6KAOCoWWTfl4WM0Clqxm8A24o6PMhESTijs6IQLkwpzwZfIHthxciwGKQ6UsmtXZHymioyh4QUfifAKuker8UDAAcXBYGHc+j4ODWOj0NyEuH5nPunYbRzkFG5Sd4OiyUYhx5FGH5vZvAx7mp1T1gBKkJc7fsp4cByCQN8ngzKiFC+FpQPKcFE7MFVjm6EC0/MyNnA8TmuNz5o1J3XNmJJWLF8spa16ieMH0/NPfj+NFz3s4HFFVY/C36/GQWLsoAEjQmaynvEUKfmFc2eIGlfUmTK4t6pos0cY6iky4lddcWV6/Ls/FKb6ROoUC5gZKbrHEZy+bNyVkbMKXpgNPiCA5lRYtM2zirxMgZuTkguptQbEIJzuv/O29MrLr6Ze8YYfoeGTxhOwN2v4J8cW6N+sLrFTKbsxSYQFU+Q04nAAY2J81OX09x1O3/ri5wy+gnIr5U8EEGwf6/rsEZxmxmJNLC0KJ8NFTt4DqmdZsnCeegLIkZFTd8oUjQwfg1NpL1rtkvjUNY5Wmv0Jp05xrzlkJjZ8ktzI8OhryJhSXjkpcEMmMkvBcpfONRQ/Giz2Uvl9+27hcIySO/ZHQwZaACRDQUY5JvGl/POXdThqX7/wz1/C4Rh1b5XzkLHQ2WFopnPCwW8Ywo16PYOswiyW5W+siQprXYy4mUNls5hlWP0nTHHoCG9wGTLbAwq+foNK1zuNH9y1NT37+COCQ9I7xxucWnBYe9tqCDBa8noJuWDXB1IqIwL454khORw465mlyjIc1HNg1MhomTlvnjkcZDi6FaRonTIp/eQbX08b1r6iHktysiUDKv1TBN1KgzqmxKP9/pf1v9G/voNyJLI+xLg5p2KKK9dcnW579wdSu8Z0ZvBw2rjplbR0sXqJyLn43vefStt29NrTI7tOnwuizTZfmiOCWlded0267c67FFSYJid+unSfEzgwPxb4klzoV4AH+co4eBmUNzMHUrdB4AjGRWQs5w7oFDKYgJORihCfwmgrnIu41wiOeWDJnZgYY8i60mmoL/SYv4DPxvn4jhl2FivI5Bo5cFDNYxjchR1in+XjzQbQZxSN08sDanvkXQQsSj3LuErZHL9H9iPuqZRHZBCIeFdZjZwlqdZJDqCaA+dSpWEzgSLITofdoVm9DpeNOWB8OKw4hUT4GQP1FJwrGmWyzjyA5VBpSHNAUnjjYb/eCX3fs+0Eq+nPxE9sK1dLWZpmOmoPJo1AkIKOyM1wsdNwXjDuab5ogT/ZCmTJodmFQXSTHA5zXmxQxAQyIUxGU4Qz6bLaMzSh40y+GA7bHSjabLZpPXXI4Ri0QIGguJbhUH8sORyLll5uTFUTVUeCzTZ04pjo6d9Ip0+K6l/QXmBhJzXefVY0DoQ8Oxh5Y0bwulqPmr9xkg83rbw6naUXjJjiYLeyDMeiRdZtHFYsqx8OQqLscNT1QimP6w5HeaytT2o4LiZASyFa3zjl37HByvdK47yp8K+d8FLK7VLXrn+vfi/l3/aQs3Efv5uB2uR9/x4Rk8bVy3uKd8NAMcq3/LrU/Y5mZh597viruqcssMsu475dckoLLz9HFUyQaVOxMRD4pPmGZBSBNdyhfyPCMtJ0rkVR/4lm9BPVJcPhhm+M2aLb2ng4As4i5BucY4czrj3moaSli4ZGcH8PKiPAd4jEedQIKlIpB35m45mJHU8RrzaPs4R49sCcHSlWotrGIKLv//+0vfe3ped13/dMvTP3Tm8ABr0RIAiQBDtFdUUpUmRbTuKSxNFykrWynGRl5Zf8F/nFa3llJXFRFJt2nDhiJFNisRpFUiRAECR6IYDpvfc7Ffl+vnvv9zznnXMGkGwfcHhPed/nfequ37034yFbyz4Vsjsvd+mSFAGsF4cPKUtDZvhA4DQcx0RLmHmlmd2ibF70FUHCRa9EzMB2lncGgkB8CkSF5fYcSIADRgaMZVmYSBQNGKYzRui5MCjDxfQ8sqBccGrBsBgU4UTZgBmRuhdrOtm03L6ZUzwHhY15r3STAUwIhs15ophgMaHCAnuvJeGmCi4pXHeqAirFFZHRXRsimTvKx4KC9+954CGnYj136ZwIpqoTyyr4jPDT28Xobyg71xs/fLl99zvPKY2mfpe1/KqLS+KNiSKFmwheU+qc9crkBETpmmBXx6WULMnb8dEHHm7/+9/7LVULflDCVFiw7JmrfQsBzvdxTiIOqpgue3SAJsCM7HlPIQPFPBkatUw+9zEJR1KkvieF47ggdShRFDsD5lQeDlI171CRvx2ySG2ksrjhVdsFs1LcDUxF643A8ePvfLf96Dt/LHwsmbmU7SU9V3bLE4+D9ZGNn8y/arXYE5rjWL54pv3Xv/E3zZRklFX9DUEQ5R1boTl8X9ZoFA6K/W3Cu0ERJwk5C6rwbPwxAn0y/GCBYevqiU1P12bFcJhWmMFOcOLc01tbp2h0Co230Us/dULkyhp6J6Yy0E5Px3RSjHm0ehDyOzrZX9t7mfv2eX8nD8cUrYTVJiyjhCLuH3hAp0zE9E2nuHWmH8wd2cdQOm8fkTHo0cnh2v45H6RwsPo0W1AuhCVX6paHA4XjuBSOH/7RN2QguiLBWB4OYWrJumTKz5nwOHRGE5ZV5wnF5qaMDxdFdy8qaPwStF3KDDSrYjiAVGFF3SGF4z4JFXff+5DgliowKg/HH6v69zsK2F6W0hLwklJ1p+dgvDeK/zN38I0NojcnKUCmF4Yo4KE4kD7y7NPtM//BX1V60g1tgwLlT504qOw6yr4oiNiPfvS2aJSEYyk7eHTBqTPm1TpTC/KEf/4LP9U+rmKfNARs0pFl9qAGnShY77IMbAWx9HkA6utU7orBc9xLxB0ORQlT6aMqOLQK2C7WcCvdI4XDfNDyw7RCUvUWii9675mXTBRatlTKfoMMMgjaCGKMg7Y9a3EinW4+N2DNedSlDoUzkllkjGgaSGBGf/CvIoaD2haGGefx7velg8mRH0Q/bfBJL3Qv72AsK+Oo62sRE5Nboe4JW4UGZ6NJtEP/bWzE24uSlOeJ2CVfn/NoyJjnWLE1mUTD2fsS5uYxSlGNAsYSwvFoo2j77IbsgsGPwG2PTf+QQy7JY1Fphm0MBlrnfkb2KRtp+X/JGSjpyNNXyC7AOpA7Er6sdjgD70tbcyIeGKxgtCQduSXY4gohBp7//gt+LlTDnnvd5xhYFEcrVT1tDThYUdrhDDF1XKjm1+nfVnnkL8h77kLNVLdXPOKue3a3x554ytXGUTjgYZfl1dgvWNey/l4UfPHQgQP2cBw9TrHjyXkNxEfMe/8C8kuB6aeVcWuF6MFr+4/6bJGl6l7x9YdUpf02hYNRZTvz5PXhcTaI5N7IB39ohaMaHwvvQXOnBe3xd7M+z/uun5A7PZPrBiLXCzTZwCwlpIhBHNbY+WPlwxN0+9pMQZtKdx+YNBssict4LoKA1PFISwifJ7uuG/JkHod3+SZShMYHj4P/fMA7UcEELbQnj0FCNhAQUi7e0OE48u7bbd/rr7bzEtLX6uBslPCNRg5hJdeRoZIgXpJ4u221VXEflcbTB4+DLYJyHcEbmBQuZ70QzI4ePaJ88dvb3n172yeVyhD4EkTAmaV0jWtuANWSwkPu+MIDU4CHGAiIzGopRRAFFA0yhlwQphgXKc/Zv++ACjadsIWK7yjCZMKN1wWBQTueLFTg+AkKxG16TQeYwZFOkmdH+lXFful5MGfiXOiPCYwsGChA4CcRQCDYWHauEUitmBA8IduVNQWPBuPhuacp/IcQ4rVp7hfek1KCIu4lBGPmD2ZnV6z6wncQXoTh3tqFezpcr8Q2gDWO35l7mETBxxAmsHxSE0KNeJzr5NlYIDuVCMpFFQ/Ec7Lzbnk91O/rtpJeV27ve121dcvmHSJSZ9se5cH/yXvvtTdlNTmvVMi4iLE27dixpd21UwW4Hn2Y0bZT8i6dltX1o48+IOHk3fbic6/Ke3KXPS8+kynwhSAQe7Ys5kCXBm+c9h3u/2L8HpMxv3E4UDydXlQb+qqKG/2aAtYPqyjZW6oVclTK2BoggFg3KaqXGPVNgkKQCneLsrMsScBflOK3RWlD1wtCQl+oHHtNitjvfvnL7dSRgy6mhkeLGA57MJxaVNBAfw6vISOwNc0eNK84nE4V2De1X/nln3NWkBtrVXuAlJwEWwHRclYtcppvkjVW3g0pwNThWCNhx8pG7pOcnjzXE1Jwm0CXhHu2cD9D4LeixMR3ikQKxxbCSoq28DTNicKeOF+RKJr5QfR5HkMyxQppfQrqUaMfKFrHV/YfOTGZHCukM+bKX4bS69YTWllj6Sd54AVkh8nGChZU6UgjoHUiMMSneA00fTR3k2dN5pDO2j/puY49hTEFBSNobHjRoNME6wGpOqEKwi/80dcEk72kDDvnbakNb/xE0LVHkLZSYI7+a4/Li31JkNOzqlZ8Ba+p2nXsmGiZ63AA8ZOHYwdpca1wPKzinnfJoLJWkKqvCJf+gj2UeIRtbKm1Gu2Vnp/GgpRUqwx/yghH0LgzPym7XkBeb7QnVGn7p37lL8sQIg/EakFo5ekQc3IF7FdffrMdUBIKUnlDn1nLDfJQP/nkx9oXvviltlXJH5YFScHaHAasDPTnylQMKFLm2jnqK/FwjrvQqxKbQGuvCRLj1PApN0TsobL+KFsWAnrEKzDRdRJiaN4LyJUWzuHHKThbeQyBk6Ql/FCKiU3qSQehJNCQ2pvBs7yg+UzaY74r0UvJKREzExmk2APRd+A5jO+m8LHsR+hvOIjfb+/teU+ZCu+28cp8xUjWqP1ipVUCfNShEu/UGsOb4AlWKFAsiteYZiT91pidxUnXmZ573lMW8WSEcu5sXHofyTZKSY7zQIp/+uBYDNYsaUC0lumLfU/E3bBeN+SBR1Qvfugx2KOW8puuvSWFwPTExJrzFcoH6fzZD/Zu5FowV84cCrTLUOuAJQYdQEmM9UaVy7f+jnnk+/LSA108eOhIjCv3vsQqv6tz7d86GlFZu3xTyoHhdQnv/jqtw2YZys6K361WMPp6rc9GwbJ3Kobj0SefkpcjFQ7N8bJSRx98R8X+zp5yQd+9e1STQ8r2AfgR85zkap7C4fVTMP1Tjz/SFqTkvLYPhWOleSZ1Px5UrZZQOFTrLKG5vifHY2qbfKyXQ4tsDwamjm561B/GwzGLufQMpf+9Z4qzmE5P4N2B3DjjZ3yQklOMr2eYvQIRB3vCJGKRh6UOCpIb1ASlE+iHNn2QOgaHBs8B9GzHBu2fX0yrrC5jhWbYgNktGMT4NT2v+ayUTKK7cdBKOPU4OcAQFIcylCLloxFWclzOZCtR/4Fb/eSll5Xlal9bo9SDSxLuFxQXAKFZlhXo+vUICLS1j8DAIsypKJSih+CKxXwdArMJcKSu4wWxwaKE92AhC/WQMQPhHe8Ano9yZdc9N5lnrBvJPNjkCKMFmaE9PAcu2gSDEGxr//4D8kJE8UCsAdtIgaoYiRViboqxNOyIOAQCsleKGgQuWddK8KOPEDSsJzBHnouScAtGm1ZuspwQl+A+iAAsSymC4EJ8lkQIiHOgHgqH9KzuJTc6we14UXiWK6Q6bW7GA6B46D1j5tmsEM+yBV3zV3AsLHhYMYZiSHhYSN2qeXO1XK0JzIJ1hyjxHW2uXxsWpajyrQxJWvONEi4A+pySh4hA582CVe1QZWEEdirCrhHkZ+vd91pAv6n5P00VYRichG6EoKVFWV31F2/KOWWLoegQufOfeeKx9r/9vd9sWzZKqXOc1UThQnEruEF5KUJAiew2wayiiBPpj0NRmcQclDBDznmOyKbFVe3nvvCZ9ry8G0fkXbmSXidMU+xtYGokGQBKtlUKxwb93SAo1RYpneQ1X6u1Azt8RWM6e/Sg4FS/pTGpHozgVK5srldApwSvSmZYtKms0BYWDfW6oXNysf38lz7THn5gdzt84nS7tbCRsvF2SUO0USrAw6JkbNR+XU86XFmRVhIDkufJ59ZWNrPKgQz0dKi+LEhET9Nm0ZaByFuIgRZMzPNT9K1E5k6IHH4vuTEZy5iGjmnsbQQsv5hJe9WnqnpsUWRa15k0Rd+hrtkHFI7ewDTvmfO+7+dlmFMbbEzCg3HmXEQ8R+fWmNPJCf/JNmJBEwY4WU8rFN06lMJhh4Z+C49y1BJiOwiQ105K+X/xD39ftE0Vw5UWnH1lITdNl+W9GYxBqbi4Xoygm5cEMzmuIpTLut5pp6WUAz8EDkMdjvVK5LFLBof7gFSlh2P9hrXt21/57famCqKR3vuWNh3FRQsOMmu/MWT3xfMVi0mfbATh2TqTBxSUu1pQX6S2j6q69ed+/hfbep3PBcXNkdIc6zQwL+oFXTh/WsaMM5FaXfeSbQ4vIYk9iC1zsVEjGgAAIABJREFUkbpwg4bBDfHVfDvm2x5M4jJI+oFRCcHLULmAstHusjySLuibn5n/86J5a6yMLVlpwFLvYOvOI1bZHv28stBTTJf3toTHXDHuMoDRq+JnVi5iUw80DxrEK7wFzoMVcGOUEX1v4RxYHBZ6FCDa6PpkL5fGR+xaCOYomOJ78qjXc1Fib1xXunV560mXXMHneNVou1K0E1tZNNw8ijFZOQiPwCRYPWbbQfgY2cz70+vDSlhfmxhIhzPJHtWNnkcEfLcRYr3LAniMQbPIAsZ3TvWcCphT6lrAjRorqQmHl9B1o+IM82K9KeKL9yP2KMpCqA9cYi8Efc7PKQhmkwF74hmuUdbLU+ZxcdA9L5kxa6AFWhsrO34SsmHEmVRf+9iKos0OO9LErNFcYiik4N9ZxVCtFAyMaubU+topBeAjysb2gOI4FvBwaH8sK1slHo7r8ubg0Xn3nXdkTLvaDh87oXMvj9Ec2bfWw8NA4XjysbZaEMXX3zvi9VwS9He3Uu/vVkbQu3ff7+yYpUAxY9xXKASvxug5YwOW53aYArWAwjFsCp+HmLBe4J/3vr+ub2MYVLcJ6rteIfHC2AJQm3ZagB+32W+qyUaY9lRUm/P6E9pY2Kj8XPqQVsfxPWkwiK/NIGKjxccJke3H1rcxrTwEYSz4UsxzH8hzu7VxaCs1ervyc075OxCzmmcdKtoNIZ4AdTCmsbzwTeBMrlegjELXZJU/8NYr7ZA27Q1t2EVBZmB27wsSgrCLC94W+tpUSWhpy2l1nVFIFmtoIEpNKic83wK7vkOABjtM4DU5zvEwbFfgI1ZEPBQwADY0xEbOAz0bix0pYQM/bOaszw4MMzNHCVm2MgTBXJa1apMESyxUpIoECvW5L3xeQueOdloY4ksEgQMdg4noP54TLvZI+YgHCKIX3gzFWYhAXVOKxaongnKBckQ/saiB5Xcsivp1QfEnWBIguBZ0FXiJ8E/e/KMnjjkbEc9wAJzmHkUJwrcsj0/U7iBYORQYp8QF/mArewSf262bmZOs+Ol6PhuChfWHTFLqM4okyqLTyoo4M7fe48B6qJ+hcZMJapGsWjxf1pNz+kdQ2n333982CpJ1jfForVaJUVEOCIWHObFlVH2/ICsKdUHWrl1sh5R+b9dmxYCcPtt+/1/+oYTuhyILjCxTFXDookneE8FQeYVrPrZj0Ri8Y+HhQHGYnOOwPGl9+F0Cwhc++aRzqFMZ/ZQKHa7SezQqTg+wEuYMZZR8/VtQOGRhBf61Q1bRRRFotJll9fGqlNOXv//d9sNv/7ErNxdDCgEmzx8MvZi6vh+SBCA4sg7MoYr8/Wd/Q8X+tE5nFGn/PpnYUJZhljAz0iiSnUqKxqK8Lige1OJw9XFOZtK8RCgOTG1Mf5gDCy2dYN4Lx3X9WAkI4QWCVQLZpGXTTWjYFNXv6P4MJaCnY7OE99v6zTInI5piQCaBEzp3J/d80UnaRuGY2V4+p3/GrOvGPGcyhyaTt/E6CzEJqSutaFYbfu4Uk5jMY82JaZiFjxR2bIEN1h30jWQWeDgiTTJ+0xP797Uf/4kCqLX3jyne6H3trRD6JqppBEhPlHSet1r0f62EvWXRlH3yUl6Rt9ZJNTKDm+twUPhP0L5dOvv3PPKIrJnK9LRNMRzycDz/td9rb0jhuCway3nmEbFHE8aDcqS2ApIa2prnMphjCMR6a68to9Hni1KA3hdcBSH2kyrUt1YJOd4XjVophQOB2lnf7PmR0IlXMdvFe869wF2v4mGWIWillBJoNvS+eJ8VBHqYhiri2iaZpxJiCI+iP/BFy51RCRxh+6qeYXpj3i6aS9xdJ7cYNkwKa9OEScC4DRO6rhTHoGvNnn8XByVFPYIfEGeqr4vWk2EROrpL3oezSnF+VmuEpwvaX+fc0B86osbWwu+JwdCPxCKSIpmkFLTLd9y7ZuVNeWZ2qzr7Ixo3cFA8GpH+nT5vkNK298Ch9sIPXtJnmZ6UPEXWI69fKfH2LLuYSgyCGBjXbFLMIgYdQ/6YwxLSEbihjTYQopxmUhB+t+eOPcNAYk5KuFam5vAusW+8aPKuFJ1I2eaW+AD/VVyQ0+LkXvdOxIvi9ZnEdjizDU8sS7w+4r22DCIh3MpG4GG9tjYq0LHkRaHIKrujDH8YpsxL2Q9e3/Ryx0AGWlFetXqmaQFKCMpt0qVVatMwsnzRXpbAHb5D5uEJrOWC5hkZ6byKyb6vfQPfpo7XLikAT37s41ICHpa8JJi47l6+fN5lES4LNn/kkFAfyl53XUr5IaE/liXzDBD/jt56jnIMdIvz9OQTj7Q1G6VwED+l30gyg4djtwpA3zVH4ZiM6EO8S/pYitpQ+G9864dVOGrTcn8xvvHfvu1xu70SURMybxhjZlIehVlMZh6DiqOQhNJa+vRG6p89zUvCZViMOmhC7KZBw+03ZB6kcT8GHdH3BuMvC0ExJSsm2XY8IC2DPiRximPeyHwQONvyMnCYrsitzonG+j4w13IQcnvGaKBVv6/DderAnrZH2UkuHjsiog/2MtpbkhCH5d0OFgRgCcvGwYpoGhfJAcu+MTc8ywdOc8qhHRQfEa0qrgTUaoe8HRykTdKmYV7O7iRCTzE1nguDJJe2g65TIIAYQAgJ7IOAUSfCz9J7hE2yjhxRAZyDSgu3TRlMnvnsFwwhunjqaLuo1MHnjxx3xo7VYnTMLbm4IczAB5Z0L4qIK3zDsNLCck4EHgWivAr0zUHitrJxf1hJ8IRgdcCFjVUdYR6olmNYCNQPMdOMyEHjpEbVq9KxGiIA9AvvCVA13NsiolgmWWtjXdU+xJ8+wKAMS9O1KDlm8Km0V0A+mbeo2ZJ1LJWdRhAfMtSoTXDS56RkUpFdqoKsnLvttl3QPF6UFewyqYLFkHeqEjBpACGaFxWYdkbehcsqkvjTn32yffm3/rmIGgLMeq877vNILxnQEd6HhScUpYrjCdhUCMKuMm5lBWvR5CyVULoOr4HW7Fd+7nPttdffaHsF/TorhXDtkuJfEAoRHIhb0bwsyTK0RfsKDwfVxbcLVrVRUCa8G7by6ZkXxOC/+s/+SVs+e9LW3kjTnK74OMiT89KfP/1k+JvGgiC0pIxg/4UUDmoiXF4hxiZFDDkGVgpDAeZFNhFDqaRoYjUiUxh9dnYX5stKwcTD0Qv1ceQn/eqN7OPrevpTtAsSYfLT0aOp63zBiMrWeDsGOWlvcvFfROHomyza67aD50/TuuGhsR68Dqg+w3jcY9r7QX3tlbKhrSFwJISk/hnl2TLEYs4r+hBW11mv6iM00kYA/bO300b6icIRAmpAhFA4jitW7aVvfcMejsNHj9tLGxJpwKiQck2j0vhl+AqGE0mFOyVgsq9/rHTiV2TFWSXagAcBAwWB1XgCqTRODMfuR5XbX/FXu7btlEdwfXtJxQbf+NEPBGFV8gkgO8RJEKSez3EmJb2gT1P8Kb1/nOUBLqOJ41xCX6GzWH53qdggQBpS4V43BEj906BROmxEIl5DdJ60v7E3YC4Uo0VQpW6AYqUE0QJixt6grTAdRkKNCCAXbAqFhOfaYBNwtIJBGYYmekBdE6CvKAGRTr1gUljDJ9An9w6DpBWaWDMUI7y4fA+N5kzDWyrgGiMbmbFok2Qnrtasa8/LQ4yxiSyPGP4OH8GqHIqoaY/nIeh67BUk9IgtgK+QsdHJSfrNdjOD5gnEdyZD5PiQDRjrjnvuakfF/6jRsBIDpAyKK6wAxnNDYSTWJfuhtomTIPbsHAY7PkNrQ4yOdffcx56ehgmFh69/BXyTtsW3oI8JO2LIJvnA/lLZ4L5b2sNVTJjP0qeGuBHzDf3neKakDf299Vy3jaIHH1YiAVPmDv3BtlpFP1Bw+TWIZfD1kq+YeubQXhwOsHs3PLc8f8Xj/GwUr+Gsh6JVcKuiEeHb4TFBWOozIyPbKLLMBWIy8drLaEUdrx3339eeeuaTTgO9uIEEKFrr5Yvt0DtvtxvydOzb845iOJTWV0r5UaXRxrhW8K6QyZBxu1Wx9Rkvz432+MPKRKXU8a/vPepY182Cod8taCH/dgn5ALKiaFd5OPr1Hcu3PQ01zfV+6PjHe++99364rmZb2HvLztjKExN3O7Ht25oiTKPr+3u9eVEAkvHNelbf1iBIz7i+/23KPT56fv+8Gkv/jGmFI6a5xnYnJacyyIyrkXL/eD5q8XhW7Yl4xu3zOuveGqv/2hw1WeASQmet7cAMRfio3bFaB/+8iO+hn7zRDkpzviKhbBNZEgz3CYJeBIf3zmilbwK/GlTEAiCZO4zHF14egQ6hMrM81FqgNECQX3rpJRWuuteHjHvI/46gepXMWotKISpijosdYk5l8MinLsaaKX2BO5ElC8UIeA5EnN8gzBekHK2RwPeoKow+9PhjbYUqcx9+711ByfZHvRD1D6v6OgWXY8GirgV9JvaDtgrHyl+ym+ChqcD48IAgZAcBWk2NkvRMoFhtV9E5CvhY2NY64p4HugV+GIIE1ji8AXiDsNZZa4uzpHmkYi5eHiqnl+ej1svelhS2nemEHP5YQC3ITAiolcHyiOnAk+VpneBzS/IObFO6WJ6DMgWsCAX1ityrS7I+3nP/7rZVFrjLYqinhaeGWW7ZpjofKixIDMW2pYW2WxXP//7/+n+2Bx56JPDZWPtQGmZ44GrP24WP18MWsICVhaAUc9gHUOKRoj0Y5xMP3NM+9/QT7dvPv9j2nTjbrgORsDIVqZedtg/omAT7LRKcqCxOoDjZqkgSYNiJ5pn6JO++/Xr7+j//p20L1i8ggdak09OZdMzzjHCYZ7Usp9BN9tY5Qed+6jOfbM8+9XA7KrgLtTduaW6AvSBcAZmi4NQarT9QqiWKDrIXJGVyTX+Gb2XAd53hmivLllY4ZgmywRzjnmBZM18J+azfYJ5FB+6kNMyjT/No/eyHT+jcDDI2dUuM5s6v3sMx0MtOIZzFF2Iu4+qaq9vG3XVu4Depi1mwBG7XrVGtT9+HECSm12DMG6YUDjwancLhSuOcXYR5/VurRT2j+KLnvvkvDZE4fkLB1xKaWWzbu0ogSqHLwb7mnWS5ae0e0Z7LohEvvKW8/OnhqCBqYuM2yAhVQeP3KuVneDiknG9ebD9WscFXnvszZ6kCfsij8HYHbw6recE8aw68ftD49ApCr0oRGrKxpcDPGbLwY2gQgivxj1Ky8HjIMrJlq5I7qL2TEprYFIa1pEeCL5xwwnMQT7fBIr3rcU5F50Tf8CKz+OVxrbV1v1IgROCDdtjrLI9OD4FxtmG9yqAZJj3dmoqXYwswhukFXJdf8XYH5w2DC5Aw9k/xDRQfFLbwQKR1HuWiPAQoGKFlhdEN4xL/AdPRfXidz8oAtorNw5zXs2Tytw6ga8trY/qgNlgTe9iVnMW1nWwQYg6i5lHFa0BtwqFXnjjF11gxjWxjrDsKo/vnC0Mp8BpZuQnvdQmmtTd8uXlSenEIuB7mP8TXgjC65hc8kCSx8OaMd8FgZu9zthOe6PguZI6A2MU5z4VL5R4jJamVHXfiDk72DjVBYt448PxLdE0SjaDBcY09IG4/PFGxnyZePz9b/+ypKwNFTtWE5uSsVPvJe4aYCLWHQWuDoNogEEQQfFZJ8rAkw+nTn/iUMkd9RDEd2wzXvanaWiQDuibD4XuK5TimpAeUPjgjg+B15q/at8IxgYiGIUWGM6DiGs+D9ymj4127FcNxyIVxtynpCgWF75JctkPZHhclQ/nubl56ml1ncRZPGSsc3h8FqRoL/z3RnPV+2FReiFBWesG2F/rHDKHuHQvCY0VlzIjrvnrWmIHGppsw6v4AzGprgEd1zCvmNseSO2k8rl4ZKpfblLLkozSZk36u+nv7eaGdgfEyhg5u1d/f96/e17h75m68YBL/Wr/x/A6CFWMWT0MoWi8B6rqs2YfffasdVADxORWYwbK0RcIbKf+xbtnCJeKwliBbC90ZyGbvBA1FZpSwtgeevHCd9KFgKhAZMjnh4XAxQ2AxEhwRts+fvzhggdeIiZjZUQFcbVYcBXEhb731pl2hWxVsVRYm5gNcNML8eY2F4Ml7H326fVRB7FjCT+/f004dVt5qqkxrpiFuTqNoBqv0sFIu6BuZLkrxiAA2BbZTTJGigLjfXZFbECwRdQIsOciVcpf7eU8AO1hkhFW8HaWMBuQoUrWipLiooGNnsK4F4yE17ySOJJQKez+S8UV1YRhnGAyMS4UxQJxzD3tfYs3QfiI72WIGlANl4x6sWLYy6nrqVFwmA4dMT7tEdLbft7O9r2dcuEjsjdJ1Kv7hl3/hZ9uf/sF3FLx/RDCy7V4LB4J7jQtWFYySZzOfKF+FQeaoGU6WAYow/Aq4HypmQ3w138SK/Ps//fl2Revx3uHj7d0jJw2nos6LPW0Zn7NWCjOwto1SNEjXuyRM6ibFblCl1ZWFJUFg/fn+H32zvf7D7ysTyOYMTI2TFQLVDFhnMjbPqfst2J2U4t/4639Fyv3Vdkbpqa4ph/n7sszCPqlHHHtfcDR5NdYRNC53NdVb2d9kMut1iFI4fH5TCPG66XOIJPGaRacmZ3pMHYpoQU0GijIoMPNocbUyS+EY84a6dixY9/2sdnqaNNCfSbdu73wvu+d1+w9PIFWzRlvCRC/4hy4WjQ39H8dj3JYaK29JoZ49VkLrbOUv5/pO49ElpXBwdQhYeDtjP0Ez0GvWsj/kNaX675kj+9vz3/yq4SDHTpwUXYj0q/RhbCSDEDk7jn5fVDa5Xdu2KIbjZnv+DVUMx2tMUgV7N0ggIsFVexOFY+e997V7ZYi5R3/v2n6XsrptaD/8xtfaS899X96Hih8LNIvhOwjHyU9C/IpXwF8CWoo4xr2WdUY81f6STvCpuABozwbRhxW3ron2KxZOdP+KCgEiwCO7VYxf8Vnz8fQ0uDie6WZ4BVh/ICkkKnHF6aSLzsgEzeGaElKh/Gprq4wvJ04etzANPYE+Xx1iG1KwrbOYNJV9FXsuILBFO4b1tWJR4416HmwpDBLMHMJ+CdHR76JBobza95nGCdN19R0FgBjDKKwaND1k3vCy22id81GWeieEEd0jvbAFW2BCPIv9Ak2jnyiKglgV8mIoeKx2QSDwTNYW+Gv0c1j62JNWNMuzkT/mn8quh+cJXlk1xoYWLOfEHjJfsKEyaOEAVSolMffOQEN8tqc7M5GZ0juk3zGIkRp4sltH96Ti4JwNuqjmlwQjpQxM6MfQTL7JmKI4CIKkBx+MPZZPzDcl3dUclG6UZZTMg5ljPArn5eEIhUPQZvG69ToXQKqefObjUsp3OtmONnh7/cUftr2Sfy4qRe7pc6ck61x2nKWV1I6O2hAYW2WQDdwP5KK7drW7Hn6kvbIHSPoaZ3i0wiHEwzYpHFUuoF/1Kbl9biBe3RGKYe3x2xSOsaYyFpDnE94giEVU5gnz09t1ItwP3Usm0T+X32a5zmoQnssRMS5l4079ndXHKYKeB3PcRt+3sdLU98lyY2qa4wWbuo7x9QqHt8dkx8x6/nge3V7eUspV9Y2vwb3O7qtIvywPBFVbp5fVf6Us/mvWCLYiYfD04QOqRv1KO7H33bbquoLMyQwlYdABX3YhhvULeoBr2kK/WjIuGeuyYTUw1mAeZcl2ijt9TztYzfh3VBXFqW9B7ud1whljnSBugniRWn/ud/CfBH/WivcOSCeNnV36USOkrBBYzxj7ZcEEwDRvkOX70U882+5/+CHBrU6146rQefLYYceGMK5NSiVLG3ghsPwDi8Lj0e8/+o7SAWPj/VXBfMiyRYpc+lsxGk6zKuZ1UUIqy/nsZz5tZlb1O4yTTiaOBdrvEdo1ZxCNZbnInR4SjG8K8+XCDmtdVFFHuUNZIB84ilbtlwEWouuAKtySFwPcrIMitVaGIAhmxVyR2s/BrQSIC9t5WRhRgjU3b92iyqP3GQuMx2CLMsf83f/5/xAU414XTWTN7UpOBl4CcwT5RaBjCAV4YJJZsteTWffBmHVmIxtXa0vqzq//8s+27z/3w3bw1HlVFhc0SwkOVmuPVipcIFMUatwi5WdJsRsbpHAQME6QNhC9OgvLYpy/JzjVjSsU/iKQMrKz8Ex7kTg/2a+kzYHfTeHC12l/bV5c2/7Wf/Qr7cDho+3GmsV2ZYWIfwqEN8Hmq8312rvrpayul+JDsT9nv0oPR5zroMAoHEW7qp+zFI5Yz2kG+0F0uJJaFJ0oBWaWwjFPoRjTmDH9GCscRYNL4e1pUo2zn+NZNGxWX/YeUm75ji+M74sxTaBNNYd/UYWjH2cZR/5NKBzFG1FegTuWwiGZwtn0UDjIUnVWCsdz3/iqPbHHpXAkHsTnvfoRAJywZBuSxHmRG3OXMNjn5Ul9/o2fKL0mMXRSOEQfQuFAiJHXWvuTwn/3S+HYfb/qcBD3tHmpPfd7X22vPv99ZVmr+DHSTWCIIMseMW4krMAYPLGY0h8CjG000P4nhiGMvBNreXwsS3h8b8FbW9qFZ6UELa5bI6OR4g2UCGSVLPLXTAsjZqKXKybnJYS9nmbQN1Ki2wOdsRgYkqDVBZmK66P/nGcUFPbOeWW+WxTtp2fUAClvtp/dSdmcQhsf0lJcdGEsn9QZqJg7w+BSPoLuAImbkt6RX6yQRLY+fgMSyneVMIU+hpIQcKkhxqDOBt7joGR5RKJauuGuKDF4lHmGjUP1eKuM0ZWO1nnJ1B6wbKp2R2QC4x5rHPEoDI10G9RBwGgi1sLtQEdRIPPziJT5mqHWw0jhgLfYE2IoasmYiQaYp3B4bIF/R+kMuSDiWjuzrp9bc50ieacUVYB4XuNxxL6pM+gkPTlW2i0PVQw65mVCb2MuBqkuPSGwAC6F9zK1JHO5AGxbhsElnYu1kl/WbVzfHn38ifbMs5+OzFE6v9eVefS1F37QXtJ5JanLGcVZXtI5PXNGtWa0twLIln1AOOsUkOyY4Go32qMKDt8k9Miryv65Toax7fJwbJPSgYdj+867h+Q+2dQw/mFcfxGFowToXtgeJrXD142VgFnKSd8x3g/u1Txs1UbP+GpheqWhZzD9PfOEb66p/s9jTn1/q189oeiZfr+xgp31myfG5fZSdSwrbV07tJta/HjB+s1oolZHYWxC8LOjGun4ZULYuc6CyE8OBH0rT0tZiga3cndwchfVPszsDKEorKVqNkWVVOxm36svCnL1lspRX3JqXTJQrVlDcJZgQTdE5B35HSeI5zr1K0qHXhbCiVMAWiQFwDUjUqBzzu60oHDnXhWxwRVM4SIYArSZYlZ4OGCejg/RPWSEuiSloFKrOujLqWEjloR2SQWJVwIIjbNkyOJzRakYr0ipevTpT7enP/5JEbMb7djed9r540faGWUd4vrNEhhluHaw901l7jojaNdluTqtcMkSts7tRoYlPA7EbDioW8yXzFkUCWQtFvHOaA5hgmCPb4qbAwnaBHQrC1Jd0nw6UJ9APyxsGh/76bK+t0cnBY2K9QiLYgjyFRtRgeQVcFgWLMeEiIGS7YL4Ee8DcMEiwMyxrbhW/tJV74LLgeldqwGgPp4XpGxB1tPP/MynVWzxWPvud19yMaKBhCYjqDPFepeyw76N+Q/BovYf+4FrcO1GAGwIJP6nDcR4nrj/nva06oW89KpqyZySwqjeYLEtJasqupNha4sSBSzKm0D9jc3CpFbNi8Jz73nz1fYtVRffKpgTCmjE6URRRouqKHTdHjRD7vCnq+QCvKL0g1/8/MfaZ1Us6cDhk+26mPFVNkkkPpWgRg2XNar/sSgoFXAqUvNK4VCfr6N8FQMYzvKEgQ2CpB/MMerPO2s97bnt6dNA7wY2U3Cr20hGMP/qSR7XKVrXGy1uY5oT2tILgWNFZBaMahb98nODSN326q/fJ+/W1PyYdoVVtYT4gjbNUoIGnjHDwzHVd/djogS6f3giOR/2PE7GPyVI5DyNeVN9xoDg8zhY+CNItOAkFPLEWEBAML6ys0f3tRf+1ddMSyjktUIKbUBh4vnBJ0NqtPCbvGPj+tVt+2YVDpOH4Adv/UQeOBU5JdkDgeNkj9KZ2yBLOVmqtsuK+eATH2n3PPhQ262ioBs2Lbbnf//32qs/iKBxK/yidbR+ScHrywquRniFqE3Su2YsEpBZDB3675poC0aSwrYX9MTGh06gRUCzLze2u3nBtu1b26HDR9RnVQHPWgzeIZYdMFaEQTN43GQuJnw9gnZ5uaCrLsIYAw9xXZCkLdzPPRSVY12oG+I05qLp0KUr4jOGZXWCe4jlAVkeai1AM+xBnWSScmFGXQN8LQLHw8trfoSRznQl92+e8Z5u1kFgrNC5qlNBsLzhtBijMnalamTUnhhoePLVgD4HpNRZpVB0MF4NsKR4GgaoQEolKoNVz71KvSto8VnNn9fYsQ+dLJQyRg+dslivBilCW3NYCtJAdzlPFqpMBFKRCcUkAs9DYTBEiblIL91FQZ+z17crD7ehQiZnDJpfMRs1x0YVWAEl9i7CuUMR03eO3o8rgyeFgj9Fx+S6DAUWJTQDxDtaFvrVNHErnSvmnXWJVMTsf2gA9TfOqY7ZCrKHSs5YDz+RB5+MUc9+/gvtYaXGXZAx7Zpkg3dV5uDVF16QUVSQbxlUqcNBXSkH5mOQ5BmdV7HGXd+vkFJ+n2J8tis25CdKp0u9qO2SuYiDBOGwVVBLvPU1B7fR8I5ezr2G8Xd8ZEiL2wv71bGyHlRj/d/+mpq8WcrA+LvxtbOIdD13zDxmMa3+mlnvq5/j59hK0EFP+n6Nmdus545d2/1czZqngbGVRpIbeZjH246PexQb1tmn4jCMx1MZUOatURyg2Nw+NiI2Fjo7AWbc3xJauceER39huOsUmHZT1vrDe95re157yQK6MpaqOuaiXH/KtCTBFqs4BQiHo9YpmrSHkDgQmU6ZhYrZYyKiCHEhYPKIguo5aLLxAAAgAElEQVS4lgKBKBpbZb2jCilcigxV1Mtw8JPXkdSz1B4Jix4M44aYX3gowuPBPzwBPANMLGlmjwuHv+OBh9uzX/iis1udPaQ6D+/8pC0rcPG6ghvxrmwVLtoCoCz/zB1xI5vJQJQKgwVnPQtL1AW5NFEeULaAZhVuFssPTldk/QsiKDvlyoyqtxJMBSmgBglMln1iPKsIjscA5Iogbj2e6+kL6YbLM+KMIuobY2He+AdxxTsEs2ecEHnHjug3p+BVXyBwMDA8HRV0zjPWKrWu4QfEWGiewZCulAdsjRrYumWxvbH3cLt0g2w1ErSTONdZKsY3i35AWE2wi6BDpO35SkNBCvesGcLUNRHQX/n5LwmreqW9+e7etuek4kkU3B949BgHa70e4V4KB5XFlwSj2iivAhnDqEYcxScvy+V8rn1HAtxhZWQDvnFdilbg3jOVs3XkEGR6owTnBcHBlmT1+5oC9P7W3/x1x/+cJu0oWc5QODQ/5k9SKFfpu/WylC5tVLC4/q2jurj2pZNB9gfYk5RKXgoIA93RLz2kqua1DC/cOcs4xBh6gXmsCBSN62mIBXXTBhOkqfSXYTiYeJfH6zsI+ymoDOv+AQrEhIr9xRWO23lEDP3flMJR+6D29jyFI7LlxIDHfKL6UgpBKeGM+naFgzUX/dIBOSO45w//6OuK4VAhL6W5JMmHC7SmcOMsTAmlgkNkWK5gr4IWysBBIUpiOE5JKEHghubyj9gwFA48yFvuuqs96lSbj7X7FBy6KCvqt/+/35bV9PlQGjIjn4VmPeE8hUEtxKBUh1A/IASs/EUMkxNxpDHE8mQKGwGXqeQm4cWFBplVaGzATh1IrSB56uYwpy7Al+eGLEKzNNNQaOIhRUsKtubMgqL3mwik15m/LMXJpy6t0tBF+kTCESCm5xWzRrVpRa+YZlageS8ZI3THK2I1Yh7wlmZCD4xnKBx45R2nR/C62tJY4REFF7KSxe/6zwaX7lXpZvkqhGKy+OGVjUB1e5O5r85dKqEBnUnea4WMeyNlOXGYlXwkBGf9PoQ8oMxmjaeSidKgyr133X2XUADH3E/vQSsEpWXnGa5ZSUXQqWUHYTuvVz+tQNmDHd+5nU7hiD0F5NBE2QgKz7VpcBmkQlO5zVsxUjisJGovksmRNSgoslcv23KGSGDKGXwRe5aAavh9rjT7tqBXFuBrU5fCEdk07QVKAzDh4q40MqL5A5TKcxOr5SyNupUzgRx08RrJXCK2aR2GAiDjSoLyiU9/tn3yM5+TR3+ziv2daXvffENKx2vtzKkTirlC3kE2kdxCIeNUOIaaS1M7DB0UVMOttltru1nFgPefOuOMilulYG7evkvyyV1SOJTyPosqzuIlsbwxFzN/z3MypXAcOnQoec3tXKJvZNB+cwL53GMyR+Pxx55B9u/7a/tn9Ey0rp8nyPfMbtazx9/1C2/N31jaaQvjvD7S1ljBGLc/i9l8mPEPizVT4ShFYZJMbbywfSmPWQrfINAVgWBzGLc5SfHnrZ8btD+MtYbD2EDciEi6oKAI1Blh+t999aV2XIWqFrQfNotwC+0yVcSu8LPch9CNi9DtAuchP7wOVPQxBJ9eeA0IlrwHYhS4dWEaWLhRPJz1CngVQeZZy4HUgc4opfZhqgiv5cq9ImWA6yxws55Yt8XtgORckUfi3MUrbZ2s409+7lPt8Y88IQvCcjv89lti/gcNLSPY2jAIjYOg9/XS/KvWxjopHig7CMM8/5KsMMwRaQyD+ayW4HtRyogIiSgJ1m7Szl5zTQ2EdwkDspYT6Gx4GfUxpBxUpi9yqDMXeFvOycp+SYoWbTKWquNxRRZICDneF+bMjE7jh1jBWZwZMBVIKv8SAIfwDfSAwHEEBfq8RoQeZknb1Eyh2jGEdKMY8krl0z92RpheKYB8VwK7hSERXBg8VjZ7YHJPlVBiRg3hTgubY32S5ExSKcZX7JPNa1e0X/25n2qvv72nvXPouOBUKpao1M3M1cLCovuHlwlBYaOgVGTXWJSATzrczVuVelkZPlDQUDBPK07oq1/+x23FtYtRsNHcd5KgYhCckh44k42FgVBImGviaTatW9X+y7/x19ohWZ2VR0TxG1I2VuosaNzXNacU/qNSK0reBjEF+rOA8MTeT07Tn1GnRMxzOfU9c5c8bZb1s85o0aDh3gQE38nwUmd6OOelcKTwMgXLpB+D0DAR5uu5Pc3zexSXhPj4ENb6drRn3Pd5tLunnRU0Pp+p3d5KeTzGvGYM+e1pXK9Q1dhCiYuXDRu2Tk945ax7xuvSezhCSA2L8sTDQSG7mGtt+3ZGRo/npSBDH06ofk5Z92tOLLjTBww0KaiQ8nWzFI4tolPnRc9+JCX9DGcGA4xoHOdtHZlvRKPXinYh4JPb/8mnn2n3ynq6qCxV3/mdryho/DnBPq85cQdCLildAfqcURrsoar9jGB7126wsBVF6hwYTR/jfzoDITDWfl6tjElO3YnVX3TKqWLlScWQZOVO9OSqPNH9fo0A/igKF4awmOnIegc9Dwy9vSf23E4y/4WBIaBFIW3nzlY/F3S+d+7a5XjCqL8Q3iReBWGNvYd9q1LTx/rxDIRZ5reyG8JfDRFCOcAjAa9VgyQPoeFY94gPcrHZQaaaKB6hTHBvJi/QndCiwfJfAri8855faDyetE6OGJSPEgqt3MD7S0jM+RNaARUm0sOGB2eFrisotOPlRG8xannSNckT2SnkCX9dOkhNcXpD6rhUIgzGa4W5FlCtYtihkR4RYzhjtkW/7GGjsVy/7vbumEODIjtSoADgTZprrU8VeOXi2IuZwYknj6DvBmqkQbRiCyvJeymaPsoedxg9bZq6TcGIuRm/qv6J6Qu/4y0B3a77L11SFjdyCIvfvi/GvWaleJ3kg48+/XT7+V/8BXsnz6sOGUHjx/YoHlWB/cAAmTv2sOWSVKp7r2rsYWgYCpXa1nV337NLSWJ2t5N65pI8jJFwZZdqdQlmKR5GxtCiuz297+ne+IxOjzXGP7QxT+EYC99jxvhBxH/8e39/r7yUQjFvAPOeO1Y47qQs9BNQzxlPXl0zVrLG38+a/P6a/v5Zz+iZ1ZRCkgQk+Ha/Q3nfH7TY5BNmXkQ9KXv+xFmwdovS3SkTnm+Ilw98vOrw1dxUMZ/QvsMawkE3BAqiQNt4PCT8c8hchEYB5gfeeKXdPHe6bdDhJmAX4Q4ihQUBuArWhOty1ztAGVgV9xsLK/iOfkN45LBEJXCeFMwERgZUCoWBNHdAjhCO14t5Ul36lLKa2FKv9uy9UcdRRmiTD3hFqEheOFHGjusS7f20lAcS9pGpCmKBW3JZ0LBHnnq6PfXsp8Sg1+lQv9dOKHPXLWWG4JkFsaCPxAJEXY8g1gSaR4B5eFfwUjAevCxR1VpxMcrBzlxA+Bk/sR/n8cSIuZMylzSYC6R+Ve/BH+PWxKvhYHmNDSWLNY3A6ajp4dz0zFkKzaUgD8Kn+gfxYB2AG+DmR5Cmr1WXwYWM1C6eG37jmS7U57S1KuaIAkhlWlkBK/Cw4nLqHA9/2bUwWgsdwSQsyOv51Tf/joBq6yfwJgQGAh2vts8+9Wh74sG725/84OW254SC+1FyRYBROICiAc8iPfN6KU2bVG9jk2I4Nqpi6hYpH8RNUBfjquBz7Jm9b73evvZ//VN54gTpSkGtBI6Ynwy2h8GlhY+5x3t0Cfe2/rsgRe9zz36s/eynPtkOCna3vEqKK7EZUjjIFGb8upi0U+EKogGxpv7GSilnCFulhN3OfSaWuyLc9Kg8HBNhZCLkziP8JUhUOz19GdOdOvcBFohX0IYgLoZw+V2cw1mvscIx7LX+Yi99CTiTMcxpcor2VXv/thWOWX0ZxoJlHeEU+uf9MUkI4jmcGuv0+KqNEgJLwTAmfQpSJaOL9Rp51IAwKoX3977+VRdmI0tQwD4ivXRZmb0uPk9IKdotOpsblK55h+KZLgsC+r3X3mxnpXBAHxw07vS4ois6M4uKxaJw6MOqNP70pz7bHn5I+f0Vm/RnX/3d9uPvf8/KtWGunFnTMipMc1YziBsIjoWxSCXrfiTkjAlxmvAhdW4oR05K1QljMjdJqL3pmLCPCtr1jgQnYE8BHVT7JP2gsB70XC/HW4nbWFjV9wWdKohV9ZfciSEbxHPr/vCUhNG6VsleXARFrQV0l7pDxBE6KxjngWtHAmQt90Dn8OyIrkPDzKnTQj/EOuhh/AbPiYyD4T1mTcOzHOPhaUOWJdoZFI6sa1IKXJ3VvP6mUpuWEmxhstuCgwKQ94Q3hXmI81hpfoFUhQyfdBoqkEHv9BcjEXwPA47jNVFs0rAU9H0iJ/ReBCa8hHMLnWbo8RzgbJMzFkqV5ZCa7+RlgeAIJTKqrdOGG5kpyHseU+HgWtNdTQrpoSsWsta2xm+lwbEik5cfA1/KPeCup1LSKxyscylOVnZHJI6Pphlz9lFtRopAY+DiOecU/H1ZoIabPlPUOkNGWiUlYGf73Be/0J76xCdkjLgsGLiMCirk/N5772hsqrkifnXsuCqNAxfOwQxysvd/JiNIhQPExr1Kib9+y/Z2WYuzpAQKpXBsk0eFZCcoarNk3nny+mApG6Yy1mlooxSO+r3fBP37bi38thesZ/1W19zJCzJPuO/bm6dwTAvlseHnLer4OTVZ4zbGfS4iVtfNun489rGXpp/XO81Z304Q827ncqbTIps0oVvO2+M7/Bzdg4JQFprxOvTt90INwqUPflplirBaMMwjOaUoqa8EOq2XQHhLVvyjCi7f+8aPnd1qvej+kn7D+hNF8iSwSkCH2GJZdzYOPB0IvmDzCWzUexfEM1MJ6xBCvZUWB0QrJkAWedYGgR4Ch6KCtZ7Ab76/Io8IwdAcFtLFkXZ3o3D9zCjFtMgWhcBvoV//XRD0ycTULuiwVgDpui4s9FbFKjz1pc+3exQkfVKBwgdee729L7zv+kVlpFJ/7GHKeaZfEI31UlKc/13zSAwMzBd4FRkfsMxf1P3cc/ECha1uKg2kYBMWQBg7gitxGzfbDh16E2LwsM7cdU4xMPw2sfJhtWQ9vF462AStl2BjhoqlLZmThYIk1u425EzjZp/QLzPvFPzxsoTCkLhtMRkEal5WTJLeR8zM5PwxZhcfrO/M5EowCQbAc6zooLClYIOhh56SrvCWlKdf+3d+uh09tK+9Je/GYXmGUB5DQVI9EWqPAA+T4rEkrxbZqSj2hwt4i97jVUCwuCxL73Wt4/f+4Ovt1ee+aw+R93bucTNEzW0U0gLmEtnVnDIQN3eH278gWNZv/I1fb5sUf3NUONlra8jaRtUEiv2p7xSsErxqndPhUoNDkDvBqahnYrulhVYmZWIxn3UGfbZ0WVkDe7rQXz9LiO8Vjn5Niq5VW2OFhWfNM8DMo+3Vft/mLPrWM+CijVPPYrQpsFi9SbLXX0MMx6wx9LR2Jm0taGdHS8dK2J14nJ/ZwSoqLqogJWM+Mo//lMJhAd4KrY3fg6AeBUlDsFqjPl8UjOo5eTiwQO5XGu+Ig4uCrlPP0PV41xDKsPovLq5uW0R7LigF+As/ebedl5eWSt4R94RiLAiizvmCrsEDvFvF/5793Bfb48KFr9+0rv3g619rP/j2nzrWACGYs+2aB9rjTnurubBVmKLoadiodTHNsXGImkRKjOF0ugGbZF2dMrrnaUrnijd8t2pzbFHcyWnVyNmntNtFF6AxeIKrEJ/PIjUkTGsjHoxnAmONbGJRsNbULiXtqWQbKbB30Hx7iPDioEnRFrEeF+RJr4BxQ6LyvipExxCcySnHPwjquW8ZI3yqFJ0hPbnGamE89Pmk9+n9MG+M7ywkk37Vkm7QC2hSFHbNGAu3E4J1WMZjb1gwx2sKjU7DiWNn8pByfygEE4UjsmGFsBtiPVZ62onq335OdmZiTArP7JAUBEGW50G3yjukD94rVpbTuxVMwbSwsmjStveOnjULRVJyjBWfhOXWJFqYd9v53G6cUeG7FA7oc8Qp1tpGP+hKrL1hapaxIsDGiCoUlUxs4xTOOf8VKE4D9HuggbVmwzfJL8fynInncJfneiUGS7W3ZeOSzu2Vtk8xi+9TYoC9mQ43DG0PPfqIanJ8XHzyVjt36ni7qNjavUr3z1nduEn7V7KFPW3DHoiH9bTK5wNapOfee+89Ksa5RTnfl1QEeLvghxTNxXC3Q6gL6pNNEjPMom/V7qDYDDC9GmAKCjncFbMUjl7ArgZnMZgiNrMYyTDn3ZtekJ5HnKvNOlw9Y/0wAn/d3z+/7994PGOG8+dlvHWYxv3s261rxs8aoBxJIMdtTbYkjK9TQKBFSbwroHyscJnoaKMNrrt8Rq1jCan1jGhuguFGEEzTwqCA2IXfMZqhrTw/qwQxwZMgV0C7LMvcuy+92I7te08C5HLbtilSvCEQ86yqFjsQHB10p5GVgAbBXiOFoYLxsIZMCglCuCdWlouXrqhOxnl7ETbL24F1HuKLEnFFCgjKBsTtqCr2kmWpApexfPNvl1yHp+RxoFPO3GQCkm5lpVG5rmuuS8JfoeJujzz1rLweH1e7l9oRWc0vyJqwTtYhWz7JdZ6H/H1DlkKYVm/N5LESYeFCGD8rrHBkTiGofNHKlfO1U4CKvOpSPPAAlYCCdWaD+o5Xh+q7Z86ftdJCfQfuR9HxukCU1Sjj4oWCw1wCJwsaMyH+AxOgTxlLAfFdIjZC60DAOt4eDS4scWQ7yc1irxSdT4JesKNSdG4lXtYeC1t3QE6EsGRvhhk9kKpgct56Iu4wl5vaH3dv3dx+5rOfaC+8/HI7cOJMu6LLUB7pB8WcSATA+43yJlHkjxgOCuzt2KH0nspQtZLc+HruRQkPZxQM95V//JsKxlVcjb53fEwKbx6OmWBlQQkrthXIwhnzM/MmS+J/8xt/rZ0RRvacanpc1XrDIgj0tfudOicqqIaysyTBBU8H2USoqgxEI+bbMk4n3E8E7J5emW+ZXmdwcP44j2YOwnblWOwaG99z2+eag+4Zs5SZOuvuFQw56U/PK/ox1PseaV30rvdOhwdlAi0rQa23zJEWt179c229HBSUfl7z6hkKx7iPbo9/HX2cWotpeH0I0cmEB89x0e9ZE6DvephLCGYJz8G6rv0WlcYjKHkBY8ep0/Jw/J6MHpeb+HMKcyHgISAbm54CfASbymtJ+ukNa9tG4dVPnbvcXt6rtN9Kj7vGwnjUrOEfVnyUd7ypO4XffvpTn25PfuSjSoe5rb38J3/cvvMH37SyyzoAATLm3gpNWasRDkPwrYQgLtCa+yJ2bQp6KUzSV7Lz9XtvhfYqygHVlfEwbJLhYP+Bg6Y9Nggg8GH1LaGR8dojHPF6XAdtp7Aez69q7S5mq3swpETtEILZg/7YG8snBEz/00pgya/tor/AIc/IsztVQdr3T+Io7Z2qlLIphMYeisFXmt4S7JxWVjSLzeMsTt4vVe0c3haFB0M+imehADDeFaRKlpGjDGKmRTnHhgsDEB60em4OhSgUCfjBJJJi8LJSbbwkXh4oiRaI7aBwsGeL1yOYpoW+ivilhSCVo/RS0y/DcUmQcjWV6YxxiWIqTqtv2gb9sOKTOhXPS6G8pJyBruhax/qkMhujD2HWAI5UvGxYrTb13sWJ9RvGRzwV/I6Hv0oFVBtFO/2MFMxNd1M5wuBnoxrz4WcOmoKbKJ5Kf1xsb0pMiw9F+6vPud3855afq7ZBZOjzv/dLv9gOqXr4v/jDbymgUhB1GfnwNiV2UgiKLe3Bh+SRBJIs6OOyqpIfO3RQ/kLV2NLeBS1h9VH9tPKuNiNWaeKNdH/0VNJk36s6HGtkGKPa+GahBDYDT8aApxjVNZItJvQ9s6f1na+1zHMeC9rNT61wP2XU4RgL8r2wP0/hmMf87qQUDJsqGdZYuC/hczSm6HYd7Fk/zpiE+qr6X233gvascY8tN/Me1zPlvm/9+3mM+05DmDtOXH5pKZjcn244hE3P6eTgTkrbx9U9NKIOySAAeAPGiwMzzFne58Oc2PuyUESbdU8w7bDSiUCheDjdqtzNyqBwWJmtDim46apSt61WiU9iMGAGBO/C0JxRREoFKV1pH8zlajFOLCwIps6PrvEDzyqmay+JIDPvg0VUN8BnnpHicErBTxslnMPAUEAQ4vFy4BUgyBzmS9FBBE/S1ZZVzhCszOIUWZOYDPVfWGagPAsqeHfxjKBP8nrsVgGeZ7/4U37O8YN725F33pV3hwB2CibJ+k4EmAgFhXRuvR/VrCEYzA0WxxMqsHhaGExcoA4IU+pZFBAq0RLYeOmiYGdkptGYIZJk6HLBQwkKGwSZIFAa7w7QMjl/zMTYt2SHcSEqrQUKGnNXdUEgOFWwylADpwoMQZh4FF4wZGByvJxmWN2+CoNMgTD2DUH8UX+lLIhOcZwWqsqUEsQ/KE3tpzoPUQArIAYQ9BKgaPu6rLI/+9lnVbjoWntt78F26ORpET55jBgLgpIqBDv4XcrUJoLFSYer2JsNZKcSoSSdM9L/slIAA0l59+VX29f/xT9vd+/aPjBtYBdlnbOSnWtj2gCDS6W6+s1zP/Xxp9pnVOzvmKpeXxSc6hprCxMEV46ypHtQOCJYPDwca8QwSDFawmyCBKcEL5/MPEg9r5oVw/HhFY5JSxOBvMSUkK+HdfGhz4Nc5znP9lipmL4qz/5tNGncVgEOJkaSWbRzHj2ltT5L1dC6h5MQDHiDBYEMqMVim/yiaOYd+dgshcNtJl4/tEQ/bypgdtaEdN8N+31QipI+hoHR9BEBGrhTWILlEQW6qIx4f/Z7X7HVc+++vREH4LGGEOFzQuYjaG3+Y3xr16pCtAStU+cvKYZjj2I5SF6BMhOeQegpz8LjYa+w9uljT35M6bo/0558/LH2irwbf/qHUjjUFrFP5d3kKBfEJ+Z1Ikh5HyH4WkhO6NPQ37gOWoOHm30GVahgZ3uHRQPICEjdgTOCt8Kn8L7Qpo1SXILHxZJ4ZD4ceHTSGNqvvUqgLUpZQUxXElthmG2kiL1JtkL2ScLjLO6RVANPp37fJMMFhRMxuDDPFccQBj8WLQRIH5sUxqGjg+fA92i93GbGiKZHohTVELhrzxYMSw3aGxRV5H1NUN70wgbcJnoRz0eZwKDlrel1SOifDT0h3UdSg16gjxYKujZs/XLl6Tfqa6Goosj5Xj3Ahf8yU5jnGh7HknjsZIAk8Fn7S3yf78jguEL7zHGUeRYrBW3QnxhdTGTOGXw3oU0TOSxAcGG4iv1U9MtZOpNm87Y3AGzU3ub3U1LeAxqVWQi5PhUTz09MUqc4xCzTXqAUEhbsboTyVZ0mLN59L691R1eD7GOoqi9zz0wc3LGGQVas4LH6m/FSSBbYq4KfNxIlsRKlg/2pC+G1yB1LTm9NHKhkIslRtyQLIUuQyt/KmZ6Dd8b3YSy0wl5Z3gK+t7husd33wINtpRT3NeKfW4QCQdEgDpK/q8RnP+h1O4/IcfY35hg9r72Hoxdo6/34u2pnnldjsil69jk5pHcaQM8k+uvmtTk1pjmMr7+3VzDq/RgCNVYe+gnt52RW/+q7MfMcf//nVUTcB3her11no1MKTi9IDIecW8M6EzxzGj5hWXi0KL7GhCA2TzHrwtwPCkm1Vf3z9WEJs3KpT6RlXEe612UJ/oJb7Xv9R+2EoDJCVKqauLD4OjRg9hHsnShD1hwLcDleGCxQGF4ukAf+1e71YCA+rWbAgmiJ6F2XBE4WKa7l+dTo4C9iv+t36DA7k1NmZ4r0iSFsVzxJESQL68RdqPIuDwmmTVXcFe3ggSNtvdLHPfm5z7fHHn+8XVbxKILML5w4Ji8B6exklRJHNZbXY0khV88Jq1wUBtwoFypxInzGkhKFAMmnfcHpZNkr1zOGBUaK0EA+fNz/eHNgyVU8EDpK4PwpuVldeCoDtZ0zXiMwI8QqrPcw5FjiIMCRppZMK4G/9rpDMJNpBvQphCTvj4QhmAGzh9JaO+x1GIT6HYWlYmM6EFv3cq3x6IgTMDPW0/qJhCZ5Ev7SL/5Ce10p//ZK2TgmJWxBhNHBr1Y4+Kv4HVllCG4DTkXWjk0imARpo5jQvlMVK2j/T7/++8rm8XrbJq8JQpR3aDEBaEZCJmouDBczLeEbUkmukZJxpP2dv/2fto3Sh08KXKsa9u2m8PA3gTKkl2YNKQyVrhCFY0HMDuUDxbt4ajyTyZrAJXtFzBCqmrzb/k57OurnCSOPO+9EV6aMFQWmZi5Gz+0tdDOyyE7ox4gWDXPKXujoxtioNG+Id+I3fR2O4f7Oe5Eze9sclGGlp1f9PHmPm3ZxQEuQyCewx2dAIfrxzF2u/GGewmFB1mcp9r4hVQg4et4aCQkUvHz1T75hK+Zzzz8fhT0RjBGU85xBM7mHz1F8Dk+lUrzqbJwW5O+Fn7zXziiT2lBlHK8x3gRvwbBEQxfuue/+9vkv/Uz7tGAae378YvuhKo27dpA8qYzfZ0nxG1iMnWLbtCGs2oPgned/2H9c0W3mSMUasBdOPfCsDC8k2K7dRcC4xnxe1lqMNIae6jxdVwzKeRmFsNHbEIAwnBBSe485u6JzBcOK8xCei6Lh18RUCkJZsB+uM5QqNoCNQ2XFJ+XvkoQ+EoPElojicc4KmHSj3wOeH2JN1MfBw8v4GH8qGrVPWF8UPYxLKBWmp9Dk8v7KWMJtkVo3yMUgfxQh6TadvRfypofAnhArbsOAMro+oD/pmUwhHdqH0cfWe3tETESsbNgQl3BXG5TYfyhBKRvUmsSceGeSF9zPJavVMQUvXxMt75EZvjf5SWhDMf322um5fl7Cdid7i7iXGF+NqSilP6cgboUk7+VrDFnst/AeBZWz8sih8XFP70vnFfFzUJbZ27oHAx8vK17ez7G/IvtXQMhK6XGjuZ1qzbzfdCNzNFFUugVk64WtOALH39EAACAASURBVCHKAUfGl3Ls9Ol2kX3BGaSP+XzWB0qwqHOwJLlhQfISBjToBv1E7jGKACh1krUh8YHhkOEtwp+6eePWtuPu3W2djHYLMsJuUuwjfJQMj2TOXJFV7e9E525XOHLrjujpMH8oHGPC7L0+JsD9PM04eHVPz0SnmJwXY+KK7wcxftaYcQ7MrLtpLNR/WMZWTfT3z3r+uK/z5mNe38ZC+SxlZ9a91b95C9nP21h5KO9EvxaF4+cwDZp9NuI+sdln7Kh589krHQFpCMJRVoLq0+CSTuvxWlKGwvBWq8iSsvzsf5NK5q8pc9CVtn3DeldSJRtV4elhjvQBJYGDX3Ub6GpkvIqAQjC+1MAgBgFIlw+57qPiJrAqoEoWciUgbldwMRa/K2LWR+X14IUbMqBPkz0fTCQUEP4VnIvvDVOCAQmuhWJwSml1b+jwP6Iq5s988jPKMrOqHfvJ2+3U0f1yky63VfLUQOhIswetgyCgcAQTuyUI0JIY7k5/74JVWPXSmkYfCNy+JGWMjFEQbwoxrdJcktGFlxU6cNlkzTJB19gVJF9Eps52CTe1rjyrYhRYxyGAXG0wH875nnAEW3ukNOJJIfUxRM85w8uDYoI8USqCsYWAgeVrvM+LkWNthNmSZnO141eutft2bGlPPfJIe/mNN9pRjWNZ9xMjxLqhcEBgKWa2WTnCo7r4Dhf72yTrzGr9jjWLFyT1uDDh/89v/aZSN4egYuXSBDtokWN2Bitk9L8+M094tsgSc0lVXP/H//a/aiePHFV2KhU7VKD4+9pPuK0JkPW6SMFYlFeD+hvrJbCsXlivvoTHjlfQAzbZ9HzU3FSQ3/goxu/T0Kte0ehp7Jhu3t6WexLCQQkQ3vjdlRYoss8jGdxCVEn3qXD0a1v0JLnz1JmqOYgedNbNfPQselPf7Tl4dCJ4FV+aA5fqveh1pnueNO7v1N7sFY9O4Rjm2PRyWrkbz/Gs9WMvFpbd59GCS9CbqKMTFuT4J0FJqaB/+M1/qZ32fntVnuHwcLA5QznxHHrfRfxUpbXWdrWh47gySv3ovX3tnIw8nCs8GuGF5NwGD65YqkWlkn5CVYyfffpjbfnY0XZIENgLyrJHHNkKhBMw7Ep0gbf4jBT4SI4Ro7SQmAJrBNSnRR+WoN9qn5bCQWyIs7khCAGH4Trdf7/i5A4oG+B10YOC7ayXwnH3rrvbEcFWodf28KSRhrNs+sT5Ew2GLgwxjrUAFjIjeQg8wuucAjwe2hLQXZU5eVQluFiUxRfhjdTiIbRBC5QuNw0xPCIqck8C54m5Y44pPHgJnjNKdct8480Ch483HoOP+aFoxBWl7rYgbGEzIVW5z0JQTiF4OKixB+0pSqBr7dEYdSxQHd8S9O1Nps/ZN3vF5SmL2JI49VZM7GXwInqtDUvrDDMlwJv15+OcvQulUvchrJIN7bAMNSHgm+JGn+DPQYFjH6sB5paPNmqlUF+yBbWgVttjU3TUI5+M0Ya8MKIGbCiUgoBY5V43xYl1HGhUKhx1/gNSFnMNf3VhY++hoFVue0V4x5hZw9YEf65zMJH3YgN6XoSxMqxYzx3OxkD7Qm4aPBxcjpzi8TTFcVwWmoLaZpwJt5jjCaVoo1Kvb5bRcUFp7F0FXveck6xgRciWiFBAyzNkT00is7yftRd37LyrbVL62yXx0kUZdTcKVgUvXaJml6DBkzkfGaljiDFOH+bb9YWxvDzIs4cPH46Vn/Oad+Od7qnfZjGROwnZtXjDYOrQ5d9Z7cbizh7CvO/nKQ8fZkzja3riPR7vIEykNbiHa437/eed57Gy4bnjYKTGXozXjMVCWLgmg0hMmKaPTxLVueO3cDbZdOWOHRQObmTjJZEflI5kOgUngnpB3MkHD9G/qgxABxULcfC1l9vVc8q/LoveRmVGgAn5lFVfTYuD6BVuuIiHlYkkyDAXmCtE8ooCJ0kvB+G7LI/AsWPHLeAbz0wcAN876FzZr+T+rfWoYPLypqCQMFsuFqf2KYQU2acEz8L6oGfdENM7f1EEQgLtdgVifuoLP600j4oNEY563zuv6/crbaPStGKFgLhjPQtvSgTs7ZCQHe7xUAoZE8zNOe3FZCE6wKcuXDiv2A3GRBX2qKFRhM6WUilDEAsrSWaYUcHdxFhth1U1BF7mDEGF+Twn5aWCxmmzArkRGoxHRvnCYpSMivuBfkwJu3kO+c2VdAeGG+vItb1V1ERKHaosV2Cvryk25ld/8efa2eMnFCx+uJ3T+t0ifaYEH1tqnW1HNVTEtLfKu7FJ3g08HCgbS/JyUK/A50jtLmuNXvrB99t3/9U32m4pJtc1ryVQ+Nmw6oFBBea55rLOqeNf5KL+yEP3tP/wl35GQpGsdqvW65/qb2D9xqgHk5KQSDwN2bEWpXCslcubtLwIiEWZou0Q98f0zeveCXG1F2vO+vNae2QeDfsg+hobPZhmMFS/nbwsxCRzH/1mOhGTF3VHOvo8MPOkJ3NpiUlFWAg/7KtXOOqe8e2z6GE/z/3v4/nsr+uVtqKh/Xp82D7319kDmMJOCB8x5X6PUQPhRZ+dMYk5lsX85T/6moqrrlDRy1cD/piCjpdE96GA31B2vL7vQDnvUZ2eBSm+3/iz59tP9h8yxNKGAc66PZ3AigICZYu8ztRd997fnnr8I21B52+LBJl33nnHCgedWoMnT3BXPNEUAK3+F9+rjEsIPQMXtjaVwpieCM0jWQihrH62xxD7ByjJgw880N585y1nEvL40jK8ffP2tqwxksHPio36vCj+gKf5vGjhgvgIdTaizkgUNQ36GTSU/tS5YgzQWCt4tmJHnIqVvZBGQwC0F0YZf0RHCUiv+Q7vLDU1CuIT8TdRHTzoAO3RP/5eFcTWmaicDEUZwoDr2lMdnm3mEeMVBrHTGKDgbxJ0w+MxUI2g07re6d55UAr1se6c1cjGWHF7JchP79NSHCJRh8fL3SlQ89GV2dUaaX4NxUFYTUGZPlMJO1LMI7hqbiGzqfx6bfCIAC81025Kt3q3skcqm196ynojRM1pkJnYy/TFBXztXQlegYIEvS/lzobBpDkVs2Eewv6yjBV1TcKCH+tluaQOXJ6dUDp0jTNMhWcHPlyB6xVX5X3I/ug88+XFcsxQpoFHYQrDQewJx0rpvNyQUfKIMkkdp4ZJ8lwrNcxlnhb2jXkz51//DxqFc3JDeGZqc8H7yRpXldLdtoxZQAeJiaWwMOmgkUmiVg+pdEf8hHlGhvOahqK6oDNzlxLhbNp9T9skxWNpEWOZ4MBSmPlHPanUdKa3Un4qOllG7Pp8G1+Kgz6ROVVczdtvTLBnEeViyCVozNVifDJmv8Zt1Oar5/VCeV07JSBn2/13H4rJZneqzWHT5yas3s5jRvN+H+IgButOHNQpYZwNNbgSJ9rgnRjfrDWZNaNz+1s0q5YiCbCnj99SAIrDNn+9MqhjePSwTzjLSZRCe65CSdPKX9DyOEgOFk4mSzAyBGIdrm3iLA6+19595Uft/IGDSqu7ykHSWOR4OXgcYV1MC+YyuL9jL5uAQ9CpOs4dhuvoOctSBCAYBLHdwN2r9zCRU8qIgkC8TW5EV4EmnsOZqhSvoGtgBBCbJQm25xWQHpAF4XvBGut1UjEY1Luw4MU8SkDAIrek+y7o+mNqX+aC9tRnv9CeUK77i8pCtf/NN9tlxZhcu4zHJRQnsmoRtO7K5cJf3xJ0Kxh5zGERYazoIZjjeUBhOe9A8BDgUQSikBKMknFFrMdGewLwwkTGqXAN2wMEE9PzabOshbb0ORAyIFoVcFYKSjwr9rFjbdTPYDRlNUqCX0ysMBX+Pf3GdS7S8mI+kII+z1xYeUPF/n66vfH6W23P0VPtIuvtdMZhCTbeXeu8WW5fqqGSeWyTBKyNstKuk0WG2I0VxrivaKePHmrf/J3fbqcPH1bM0Oa0cqaQHLqxSb2hA4lfDhd4yB4wMIj7ydPH23/+n/zldtfGReUqV4V6CQWaHbu62WPEcawmRbPiaojbIFgcgu0YHKfziaMT9IDDMFFs+vPsEMruGPY07U70Lel5EvSEu/mIB3OZTTMmCpaVsNF1PuP8l7RioA953vrre6WznjUdODnpwaxrh3vypglsZZAt2l5lKiumlfJGQBW7V9GlWYrHmOaPaaaXJc9bKBk8TvudDVoPNB2bPPPD8hwLbUkSSymLoN7ofNSuic82YCAfaa+8+8J3ZYQ52/bskcdBFvAIsS3SrTgHrPwyZERfY63XipZ+/rOfsffvH/yTf9ZeVRwH9IExkQbcGe+g0ykUxoFW8gVBAB9QxeFt8h4CB4W+QZ+ZFGiTC87pveE3OQ+mR9BZlEddWAKX+8i5KLXV50m0if2v3zCihJAOhEZ1mXTGdkvoeeOttyKwWmOpYmNFX5aVdIQjylk1vEwNmVb72XFwbGjie9KtQ9uIg+B5PCu9ntDJglwCa6JfVsKSHjC7Fqh1XyUYMbQqN0jF+E0nNohAdhQ06Czjcg0jGbngYawvz4A/QuMQROkYa41XBEXC8F8/Izwc5RGCbCLA4hVBwbIioN8DFltn9FbAaKkErn7gMQlPQbxMe5NPwRdomyDkiEVSbCJ1qRDWDTELI4Szk+ENJpW9DCd4133c4E2mFxHPwaYtRIGdJOwzIMfAUokbSuhyCemRCjqSJJQ8VO99Dcq39gPWd17hdaeGRhRR5PnAaYnxsTENBYVnku6ddUQ5AE0g0Z19ayMZgr76Do0OqFkoEc6kqHH4zKFkGc1AFqsI6nf6+/LaQQesoAfUzPvGyW2Y2DCGMj30mn5ipNwomJIsmW3fK6+0733/++3b3/qWFXae0SscBaXl3NN3KxzEGbEX1HdkE4yN9jDpuVE4koxbeo4gVcyV42WSt1bbRS+KZ/s5QKqSvm3U+HYqJe6Whx6UkUwFc6VwYCwjzTxeOpS03qiU22n4U8Wh64sPUjgGxaQUjtsaTEI7JrI9QS8CWsT3wxDhD1I4xv3oB9QzrH8dhWPM+Pox1vt+LB/EaHpm189F/5yxIlWEu/9bY+3n+IPmtF/oYVF770A2OsVkU+HoFcfZwgDEZdqdNvTNcXi9KzOtSp02W0pXWQpN7Eys4tA6QwhWAVvgZDHQoTh74mj7yauvtJP79rT3r5xvOzYutE3rN4YVwxCYcCFWwDLtQLSBFCFgQ2ypfbFDMKWjzkl9wwcIwxTKhq1gIg9kMCKjA4xwUdh7MklxuM+JsDOuCoJG+ah6JhD2qvJd6fVck8NkLBhyBIFKmbBiIEjXrevt8Y8/0575/OfU7zXt7R+/1N4TEVoSsVopFy2ekBuCGUDQ11OLJNPTOg2iCAQwIA7+NZi72r8CcdF/KFGRaSsIJOnwVopYO8CSILH0Bm0X4cNah7WEe/HMlBWoV5ZpIxhdCKB2xVqhDBw3hMs52GF6KBFmZqF0xt5Ky1JKqXzP3JstmtDHunNtVM8Nb1fthWUJT08+sLs9fO/d7XVVSd6j4Oyb1A4Qw1srhgOBh5ER4E5wOMHiVBffLJjcRrmB1wJhIhhczIOATYpR/rN/9PfbTnk+WBwLTe5zjGuQI/mc1iaOylStEN1xdflc+x/+juBUBw61C7KKXRUjk0hkZussVViaxADXLRGEu6Wtow4H2T3Yo8DJSF2SL09tWn7H8MY/r8IxtizFIyIDWNCEOLv9K2gvy5sxVoMAMU1161xbaOmacDaukRbT0w3/lrRlFh2fTWPiSgcip2DU00Heo3AUQx0rC/OeMx63hzKDp9UQc8Z6XWpoYjzmvq3+ObOui1Wp85LKOXK+/wXUytZjjd8xHHqP6Hf43dfb6b172qWzp9sb7+2NwpoDjIwYa8FKLRyFABqZm7DerxIMSYUylTzjlCCqy4JDed8BI0KoHK7PvojqLmiP7tq02O69W7RiabPo4oU842HxjjisSmuLZzDmcqDnKEspJHpurMTHzJbiar+AviORQ3hFghY4Fk3nZY/Oa3k48MZcA76JFIus5wDsSJtaQrHnveoymPYoIQdGIFmG1wBj1ZPJUujq3smTIpugIJHE+9m7EbFewZsDZkZ/K5U4QfWml6Kn0F+MWrys7PgOb1wbeC6Tjtxe31BetRLmSabLET7hPuFxpz8WtC1MqygsadJNJyOuxnsGS3kGvF+S9/yKgthLccFTU15IrNskHSFu0cgBDGjwjmHuQ/VgfoiFRIHC075OBhKefVpCMKmAoRs2NGmfbJSB5tEnn2wPPfSIvccL4oFkjTTMOQ1W2ar5ZCkNRiAMwr/2jb0HMVO9TEMCAKeCTY+AlzI/cx17OGqSlIA8sZBHpfLgb1GXIxTUiNkIYlWe2Ch+Oyma7OcM+3hCl2t+fDNPTbkmihF7ZSL42/sv5jJQI+UFitlwUgbtEQyZW+VVB6lxVtk6jwnae0Bn+Xd/+ytKjHDa2SaL5wzyHfsD/kir+Zzqi+GE8GbOHYZbXUfxTu51qmB4GIO2IS8gcxItoq9p2cDTV0ZFnkPinLsefKBtfehh8a+Niv3aoPS4UjZIZKP9bPlHT5uqq1IT1M1RfTWP9tV8Me8+X2OFYy5RHoTLaSbW9WF42wvt/fuxMD7r3lkC9sAAO2Z3p+vG7fabvd9U/WSNJ+yDFI5Zikk/vlmbePy88Vz7sGE5NQOJTTzvNWte+/bHY55WOLxzP3C9SmiZ1ZcVTr8Tr8jhHWCRajYOQ2yyIvi9AuL5yYstwCLYQoQhYGjtSv164I1XDbm6demCLG/C7W8MVyIJFQv2Q5sEV2NNKYEWrPF2QZ8qJsLWenUOYog14DoZVfTscM1fkpIRudcRSu+R1k+bWMDIJrVTCgFZomCCCO4oHDynsj+hpDieIRmiYzBgKBrHgog3dSUuqX/HVMdh0+772ie/9NPtAUEIjqvA1Nsv/rDdksdjSTwGF2fMJelsF+zFiYw0Ui5kOUOZCcYr3HLCpbBEXZL1E+JAH5eVBtOYZbue1ZDGUcHxOxSYiTcF9+5V/U5l8nqFBSoyl/CeWA3mJzw7oXxZsDHFCyJbqz/Zs8AZJpsq1jSEkxJM+rMXwmdgXO3tuXhOsKWfbccOH2kHjp9u76iOy4KgY+tWKX5DOFVn1pEyhmJI6r4l/dtIoBtBbng4FFhOHRNY7bLm5OUfPNf+7Jtfa7u375TgIWiEnxf9C2hYjMABdjnvg4Ct6zynclM//uCu9tf+0r/bDuw/3s4Ks3tdChDl2di8EH5w19QDWcxA8SV5OfhMiCtZvnw2UpCOEzLpR3+2zcpsKJgw136+fF6SJoyVlaGdqbS4MMvptoZzPANSNfOMdzSi94TMUjqGvsL0mM/cJ/0Ya/6Lxk1+Y6/EPPkM5HMr+LdXOGbR3f4Z/TyN528WvZ2nTNT3tY/H/GYW/5lHs4GnlGLta+6kcODx0PivnDvZXv2zb7dV15fby/KOYnHsz6tjwLoq1bSLDMQZPKHMPKQLvyDv5kWMEspg48R7tgKHoBQv0S39W9B2vm/Xtvbw/ffZgGHPcO618u5W8C+CErWQDLPE+GBjQiydBTHOvD4BH4rMWskDuC9jTriDuhyMaZuKjUGnbcihZ5nKlvscmJwZdryndIsz5A1nIQRCQ3LMfzBMyPDguQja40lJCB/GIc4mabWh0xhsKlV5pNuNArQoFiW8Mkbi5DgyAZeJjHx+Rr230Uy0Pj+zfysluGGrtp7rr6zWtBexFBp+/nXSAH0PncOwYugo2QLFE0nLvvftd9u3/uAP255339E9vdAcdVhQ2k6dOmk6ytwOe9M0ODxDfpP0e4NgX6Tu3n/wgBQOFb51pse4jzY2aU0+9qxSwD/zjAuprla2PcYXWapCuTUEONxOFqzLc14ZHlmvCKsOWjCWBYo+WNmrvuWu9O6kryM+05/nMKpFnEV4vyf1MNjezH/JG+ZDnRBvGos6hPIUm2k4W2O5b6BZwQCHvWeeaSNBGuA0DxgaiUXdLMMk0GtnyTp8qO0XrApkw+vKmPjH3/rjgGhNntiRrzKGDYLRcFYrHiNoZ56t6g98I910tUaJ0J7waS5hruFt2nfbd93THnv6mbZ+xzbxTikcQBX1j/5znRUOD1lr/MEi/23yak9ra/6nFI4xAZ0lgIeQMP30WQpKzxT69yVIz2JGY+bQrcKwaYv41yYeXzPuX8+g+/HUdfMYxJ3mYhbT6vszT1GpvvbPnDd343mad10J8rPmoX9eP9/DPUGrh9d4TuKZ0xf181vEJBqYEtkGiaEOfBEbrpxYGNJyECc+zryb0XuEdVmCVuLalYJw7MB7yjT0art07IDrXmySFr5NhLAySN2iaqluXdI9wAHQ0LFM4dHAvckhXKt0qkFgVrQzsurACHBvQ4cuyoKExwC8/i1ZV3CN45q2yxjioLnAMoRru+avrPZB5PVy6roofIUiYEM2GOjVuNARYDV2fX/unKxJOtgPPfWx9pGPfaxdk3Xp4JtvKxWmanoIrxowskRs6/lYxGB4VoIIqjfBDyGe5zDGCGqX4qUKwyhAMPDrEhwC0xlnlmKHMOt1CxKOZcmIyqs3nCqYeSkmHBbJcMOX5bToMYyReXa9krScJF/wGtqiZAUTWSJgO2RvYk5wf3NN1aQwph2hlDlT37curGi/9KUvtpdffr0dUIaOM1oDvBYLDnol3aK8P/pHQOIWqorLgkQqXKqL4wpeJyvpSjH0c5qPK4LHff3//b/bmUMHhEnHuxMWv/xf7sEQkDy2/FsKk2EW+u6kMq38zb/yy+3he3a0Q6dUl2SFcNgUuCSPvfYhltxVsjThhl5PjRcHjitgXGPGwwE/qOol3jedwjGmgeVa/zA0dlrhSEHC57CPi4izO6FHnacyFQ63U3Pg+3M+iioU3/OOZPomDLcjHT5TQQUYcHk9pz2jdb0tmewV28/Cyh+LkJAz9yL+rxjVnoN4OPonTt7Poo3jK2cpB7Nbu/3bXvHoDUFFB3pBZx5vdJFMhPFUGuzNSOGcM4LBgqULDweZpHROrl9pP/qTP2gLN5bbq2+9aSNJnDGL/IYiQU8me4GUsbFvTyvD3Vl5Ka7IcHBJ544ifJdF38JBUFZnFkwBvqI39ysX/z3yCG8QrcEAU15LnlVGnIHumbDlYuh3w2/0sbId+TwDgVX/Fnwm8P6F1dTB2ob9AMfBaBPYd2IWsLYjiBueYgNI0OrKqIVgR9+drU5nMCA46T1NodpCv+gFcBnat9BbVnmuYX5JLIHRhuQXmkdnhMoN5+dbiQohmHHYCl+pdbtzEYpX/AtLeNAx5t9e9Ip1yPXCSGbITAr9ll/xvrDzU2DHkwvdxDPiva82qBu1VfTtnDxWv/WP/mF76UeZtSw9ywuZxfGYAv4NE8pxD/x8EKrzUGkTbBfvPCKDF/Wc8DbcUq0PTmWduVWiX7sfeqA984ln225lMVsQbV0t78lEdmEfRqKVsMqHB6yKPDKmUDg6sVrPqRgb9yQP9Cw5c5YMZU9U3DicAdaOJ1jh6BVy9qjmxx4Qb/Pox4TmTjwDNU/D2ewMJbG26dXQ/U7gnvSK8a3RezyAtd/IEsfeROYAjg0s64LS3x8+uL/dEJ89JS/Ut779bckAiuH0HpsYV0ZidfZ32gvDDewPvIeWozwob72B1pvO0EesXT7umQK5UzioX7X74cfa/U88Zc8VNXmoKk6geCnNXlfmWv/1XqJ5MnMdjel57r/N+SdofBaTmyUYT9/+wZ/Ggu4H3zG5YkLgJkrOhxlsbZDaQHd65odpb3z/nZhX3+d5z/3zPHMslHzY+evXc9aBrnaC+AXTL+bObz2TmdtfLJJzXoVZnhDkECaGYL4k1HPnEqtFZuzgYJIv+paCB8+cONz2vv5KO7bnnbZGxP2uLZukfKx3kTwEZxSCqj9xg4J9+h6rOK/A/lLLA6WCILlrxr5WqkfGifB+XdYe0qdSWA8rHYIsQcowyfMSZPEoIKiXlSJwnhEA7nzkeGp8UDEABQPiuRGsKHyvvBcE0pHa9qzc5DvvfbB9QkHm6+W9OSwL1illlyE17DqZHW2xtN0vrGv0o+JmIptVtO90v1IyrqBkQIzEwFCgcJVjBcJNelOwLVIGU90cy/wawS/w2KAQQMmvkct7BMeyhVLPKIgBo6oK6oPnKmhdUL7uXQkrZc220kl7wZ5smSMrB3EQV85daL/0hWfbZo3vPaUbfmXPnrZSMCVjeInPEVGvTGVY3FA2wMji2SB+g2A3UtAy7ouqYXLi8IH2O//kN9t2WfGAkhUcpPo0pKBNKh/W57AOe700kosXVKNFBSz/p//ub7eLStl5UjUQl6VwoDnaa2OOimKMtVCB4uwTeTfwyqxIb9WYCPcKx0R4DZjTOEvVnWjJ1LnpsoDdkbagICWHqorkpi+pGH4owX2O0G+m1w12Vls13gltin0wThc56148HPO8vh+q37O4+Yckpv86CsewHimIzlI4gMQ4i5UhlgGvioD6G+3AKy+20/vek6f1eDuqAFzqcJQl3gG8Tq0atJsA2LU6LwjSVLs/eOhIO35Sufxdw0LnW2cDTwdtYJEGorVJsJrd21QwU+dpSe+B7RgmmJZTeyYt5IRQaa+GrfwL8kick1KjDHryAl7Gy0z8AjAp3YsXYMeOne0Tiid58uNPO/XuWmHErUhY0MZqWopnLgRGFPOF0D/Nx0uwKmgLUJukR6a3zqOOsCvFAZpM+4PCGwpw0J3M0IM1nuekEOlaTk6SQWxbJfEIMhaGF3Y18J+09KZqXWfTew96YYwZ4yg+KmNQ9tmUMWNN+r3ulp1uPZ5laBJ0GUUtPdusEcrHotYG+oeH4x/+vb9rmJZpsp6PgLtB631C0J1SOGpre67S+u/sj+oTEOGtEjhfePFF/waTUSi9Y9HqhZGNOgxUtH7okccUz7LJ+9P7TBeVIco+pRT0B8GcOS4BP3lXnfmA7IagPFY4eqVg9evd9QAAIABJREFULBeYTnFPWujL+1Q8qLyHMddAsrx6g3GzN9B4BPb8BvKiZJ06R9O0NRTKko04m3Ud9xHC4T3HuhGzksqtlVS9J84Kj92Jo4fltXy/XdJ5eVHzfkRxhZX8xnvJymuy0J6ODpFbxV1D4UCXiLGHYS+UikiWUHVjVlA0MtvyGWDYmhdiYHYK7fD4x5VRk2QrMrquUywIRgEyK9bceX1KmewUtg8im8Vr+wrs/T0r+ixV84TT+r4OWjUw6/raXP3C1Xe1uB/U6do4PZOq78b39n2Y2lhJiH2gU5seDsUM7bofY/+ee3rlpT8Y8xh8zwTHDLFve9Y8jgWNOwoRMyayZ8wT5h4Xjp89HOQSFDvt/k5rHI1N8Ix9N3yILYCEdtwTZ1tzzEjKMjSBW9X60kcTsTSO8BmIVWRNIF5CsVhnT8or8Ho79BNBDZYvth2qsWABXYeeoC9eZP7YJoWiD/CDqLvehYTvKxLQ0fSxvHMNAeHOSpKEFyEeKyEKBmPYpniBq8pHz9bhGWcFkYJZBRPGOifccWaEMjGyVSyKVxGYV4yyBAZcrlcF9aFK+kkFmS9u3dU+qSDzXYI1XAZO9upLggZdaBuoDAzsp+bMAecKJCS2RM8B+lUvMjFF8DvB8iF8EHCGRQVL5IIICmnbSTPpgkxiQBs3b7LXYUmCM+05GDTXaJJZg3WbeEvK8lhpB8PCFQtWrnVn/Eh4VxFtB6FlZ51AwMxJVkSN4dd++Rfa3j372ln1+Y19+0UAJbyLYGPRJBsHf7EcAafaoLVYJGCc4HG5/6l/cc3V6GXNvXKt/ei732nPyzp8j/LBU0hxyLqFgoOwk0Ho9KtgYnXGy3MFnO6jj9zbfuM//lVBDw630zflqQHDjaDD3ta9eInWLSo1IdYsgsWl+KyRoqQF8ij7sx+0hzMxYYRTdMbWrtvjpWYc8UFxiIf0Xo1ZV8d3EhcHYQ5IjJUErGEwldxbFq5slwzs/ZQWQRsfoHBM0Rdb3lIVHdqf0KAQB4fdMOydMb3kMwrHWAgZ0/1Z9Lun+/3cznpGT+/6tnuhxGQvecd4pvv+je8pA0wJRqjdFqAGBQNPagidZazg742TR9pL3/qjtkoSxrv792X1Y5Y89p9jCZLPOcsR+1n7zPV5dO5PnDijVLZnTSNKsAkrKfUg1rX77rtPwaKLNqDgEY5FiAJj5h0+0ygGEWhL25zD82cvtANHDguaKQ+rzisePYQTNlj0J9KNP6zMV8+okvn9Dz0kYSYw5/xoWkI/SFJRGHt9j4HHe5A9mTSo+AhdQznz54T1DPh0exRCeCzeUryPv1ac0tJflbe9NYEs2SCRvkE6zrhTaA39XLs0z2atv8eRSkitezx64vGI/VY0wG/SCxDn1cpQtuP6Iqy9mBvruE68jlgelIG1ZCECRqwH3BJd/51/+uX26muvWQFhfRAgmWu8sa6kjSDt3VXGogy4Jl5SHdqCEUaem/cUU4BHKEoHcuajX2WAWCeae8+DD7WHtIYbFftBfAgDKgNSCaR1DirmIv7GuV+RBGMiA2Sq2Vwr2ohlDmPVoGj2h8vKXNAJPzPXp69U7qxMaXyr8xBLlx4Ktl15BPI5ll+K/KQiVffU40O5inWkD0nOwrtmhSNkE4xnLt4phIKXzVRUkGjx4GXxn6uqL0NEBBvtBy/+2IWIy4gX8zXZO/3Q630Uj01oHF8yFlkRYp/G2fQcq68DRLg6C7/B4KGxrhIh2rxzR7v/o8+03Y88Ye8GAfhrhP7AWAskufpS56Xm/XZeNt3TWMuJEbro7Vh2vqPCMX7YhDHF4s9ikPX9mEHQ1r9thWPcn2Hj1CYdCOLtnLNnWD0TnicEzHpWfTchQpk1ZsSkxteNGdxwuGbtvg/47k4Kx6z1jL2c8xF0auo1ZrDDus5SOKCrCJKdAlPXF7MphhDnJoK6aqPWvPR98qFyAZoko7JyuTgUeP3ly+3woXdccO/cgf1tjQK0N+jgbJYQDZ7yohSGoPoc6EiJC1aYjEJ8T+AUnwdMrn53sLae6UwjYqaRWlZVzBUXcu78FTMEimBtBHssZYXUumdULwJFBiWjxosrHOYc6XXJ8pLZLXDBqg3SJ0Ze98g4Q6ar02rniqjnw8Ctnv4EkQKCkqmY4BEVShQB4TqiwVCYXDgwYUbrJTxAt7D44bnB2xEV1G/5PYoPgYcXLwAd0zPVh0rR6EB4BcrjEWHe8Cig0BC456CxFAi8NqxZMk4LIhm8H7nWY9tEqsj4UHATF2WEIXBdKjW4w1mjFe8rqP7uXe0TH32i/fjl19oeWWUv6tr1C6S/lLIBURT0Ag8Vwf8EiW+g2J8ri2+Tl0oVUZW6E4VjWTVdrpy/2H73y19u16W0QUQZvy08SQzDuhlCTe9GL0JrPLX+nRAD/6u/+ovtow/sakdPCaLSNMfgqhkzZwYCnsX+7JJW3yg8uEYxHhQErPZ6Ohh8NbDF9arfbffr6MQs+llCjBWXnOMPo3CEYB/KfZzniUI/rXDMpuvuK0y5GFs9exhEiBhTBg7rKxM6O2s8hqWFVOeWev7Q0+O/iMIxT9modYkhVf9C2OmZar8+s/rV/z6laDGaFKgGPtAZTzxHpODM54dHY6JwVFsIJGuUSOGN7323nZWF9JjgGFccH4bCHHs39nVYrjkrvJzRT/s3/q41DSM5BmcQQwRCJsIRBgvOOrCeyALYQTws1yV/T+HJgqj+kZBj7/6DNrZcoJaEzp6NQfnyFlcfOa9kkvu4FI6HHn3USrn3UM05ezHHUPNbnodQdkJADsHeEQapNEzLHYP3stYT+jTaiw5ST0t8CcbVD0PBSpNOJaJ+69e13xtFE6egJhLmvJdL6UDwT2+LpyaVi6poztGw1Vn3EMRtAVYKB14q0v3y18dU1wCxMxRMc/Lct/6kPf8Dwao07/TJ9FFreVp001W+db1j+HLuLICzdpwvbR2qU1PZ/YQMckcF07qK8Ipnqvao11mKDgk6RNPulndq5913ix6Hl7+UPNbKFbwHj1KCLnP8Ps9pDCm5kVoXgwzpPZb390aP7If3OevI1CFIJ4+JvRA/FO2wZyxpqpEHSecMDUxVKoo/5rRwPjOQn3ZCiY0HT9GpFOhja8cejExbofjiZGLtKJTIeq2wlzKVAGQOPfOGzgjew5vOFHmzfed7388UxyHlfBiFI8t9pOeT+TCzH5Tsir9kgHhWGEpxmIG8As9TP+5/7PH2+Cc+1VatE9yRApuSc9ZInsF4Frsk5uDPq3AM57+bx152HM5UnxbX65gEYRD+Os1lzDRmCd314Hku8LEAW9eP/85kUDMuniWsD5PWE7jRZpolSPeEZlpQGEnhtSgz5mo8h7PGN2ZQ/UafNT8D40qiOT4YsxjleAPMarf3+MxbF3t4BiaRmzE/TwkYw0Btu/GnqbXhkNR8lcAlglB9KPfoeGwmmGZ+kUEk2uQvWGCgQWK0IrDnFSi577WXVEzw9bb65tV2lzJ3LOi3jXIHY707e/aErf4YuDlWCLul7ODpcLs6LC4opXbPyjK4UtdsknWHn3jepcuCLV2+2k6r2N95BYEBobpLhXOABRG0fUmQBILSyZNdAgHj4TllgTRjAV6lv7jyPQbHU4QHAYufYQoa0/Z7H2pPPft5FcDa3o4f2CvI1duqyK4AehEK3O4IEFdIGal+rxcB2Sh4GW1XxdHCsDK3y6rai7GIIljHpTwtC351XRls8IKgINqqTZ/EFGz1SCHfaRPVJxSZQcbtCHwJV/16M44af/Dgbp313nNBZi5Fx94QzONXf/6n2kkViTp6+nJ7e/+htnoRvHd4NyCIi/JerVWfyJhCZqpNBI0r+xQxHGvx9EgBZSwULDt95FD7ypf/sdZ/swm8UySzz5JRDdZbGBrmqBQOSzamcCP5rJYvnGn//d/+64IvCDqicrBXDKdKHDPCAoxG60zcBpWJ+ediSeoL+2F8/mJfG1o8nA2f2xSQeu/P+AzMoiFj+hRCWjy3tyrVuVqRZvbbznnGc8x6xvR3KIsjhjwMMgSD2gN4U4b9MAiMKcTa8vrBUKq+n3sPnegEgWlaPKZ9s3iUBd3ch/3cFm2ZtVb13Xi+7sS/xs/2eYZ+dqqX74cA6XvX3YAeOG5gsm62oOoyxPizh/a3l7/7p/bs7tu/3/EEwKRqFiZnLRIdYCzgvGLoMPRPz0HBwDhxTQVEr2fcx6CEo/TlnjHPzoYrM58jIfI7BFqss0dVJ+eqnoG5BKWbuInYyiHsO8EqsQiC+jz8xJPt0ccec4IHxlVGiJIdBkGPZ/eGKvqkxqomg9cjPb21t7y3+a8OVS7aIHCW8JsCqL+nb7Y2J12CNnXPHcstvqcUCbdvdcZGpEFI9+ZPb35a0vkq4u1SafL4UqlGUcyWUCYMLzXNlOKIsK85XdS/SP0c+wRauCwD24E9e9v3vve9zFiltXVR1DUyhkVcIr2LNN8MsDzOEKxAHqzTtT/zpc8L5vZA+1/+wW+2U+cvaQ2jdpVfWrfoD/kwlChFVad3qubR0mbFpiFUmx8zd4nxnzAFfZc8LL9D4RgUDPcoFI7hFYfS8zkRvOPX+ux4r/RelHej7q/z5X1gmWJiFEl27ks9NCcfiGe55kYEhOQqhMJR6ZpjOaOf8YzwbhDB6MQLKZOsUjvMFQoHkKrVrmGSvcOroLXDiLdRvIo29u7b13708ss2aNX5KoV5agvz7BwA/bppJSbGZruUaHalwq9RBF+rbHHe4TGPKF26Bwj1jnvva88IRbEoY+laKZBkU8ToAE0JD+WEb/VzXHLe+MxOFvL2d/06+wzkeKayVPUC5CyBf6yEjBWOeffUwvV/79TZWO/JxiwG2gulvXJQbfUCdN/Xvr3apOM+jSezZyxjKFa/GHWgxszrg8b3F/l9zOwGYt0djvFCz+r7vHY+8Htv3nS35+EtbjS5d6JwFKP3/CcBrLXw9bY69O1NmIDnNRWTXqg1EbUCEvhzdglWwgXn2RbcSUL/vnfebvsV63H15LG2IApwz66dxina2i/LOnQcywNWOtoBguBn6NqNsuowZ9TIuCg4FUoBlnX679S8sizcUHD2svC3J1RfA4Ed0oKV29mW3K5yZztIE0FdkANSp4ox9Hvu/yfuPXw0y7L7sFedqrqqc8/MTtjlbF5uGG0guVxyKUqkLQiQLIAyBdk0SQXKlgRDf44BG4YtybJhGzZNwICt4ESbEkWI4pKbJs/0zHTOqTpWdfDv9zvn3Hfe+e77qnpJ2bXbU1+977377j335HT5DhaIt1SeZMQxPYtdXB7CUFKLw/1rwxdQwPcZdJW4h2jEGaST3b10fjgCJrIfjIN1Hjwgiyd1M7LCriXm6WGakR1Y2BRvGh8wHpjPfRf1DrdwpoedYm4MOZoIEh5sSSsPGpR9Fq8zFL+tdKykUGJRNSIYESNFsGRoWo/xTL/EiH2QgIfQwvIv/MLPD3/03e8Ot1FX/t6Z88OBDfYXN5jJEwvPEeskeNDfEeSbH4Hyos5UUPZ5ujjP36DB8QBG4Hd+958Pf/A7//fwMvb8AfYweBojOoEzdvCX4Z4UQnl3JUX1XqagvPry8eGv/jt/fjjL08XRKWtrD1Kq1ObRKHcP8I3vZzoXjY0DLO7HXrD//OMlBkek7GVBbIhBfj+GpTOTbxpfU+tHUTnhP1L17CfTlXiCRyQXosy7Njim8mjCKzh+M6T4MdN18zOM6QlcboJR5c+ZTvj5g7OXmjzY6bnMVzNs8jsy/673V778b9zgAC4yd59bS/4TBoSdigDlBofxvf2vf3fYAt1/+OFHoEHUHLgiS94gbzQjFcRj5fVbWg7z/ANZdbgdlNH7OEfGlDtT0q0TlCmnajvLHHA8H6cjy3nBdq+icTZuODBcQCrVVURiH5DHcdtpRPCsDzktDA2YaqLURNDIiRc+NryKCMdJnTcE5YYF446f+beMMo7ndCkaC0PAkUunMoeO6GNMFFqXgyEDe8bDHirjXH/cS1kiD/9Y1Nx0B1dIqeCFHimeoZoQN1qEyxzSI/WhKI6EaIouIwFCbAeS3mvRC9Xx0IEG4KuOAzDiuU7cThohkcKzCbjfuXtn+IPvfMc7c8GAQMSCQ7I20YxZS4mLH6XYmBWi9J+D2JOvf/FzaCawPfzv/wLedrrPlUHgDj334NNTzzbudPywbfH6UbRNZbtUb0xg6jfHzr50c+y0tq7Ji2Lwtn+jLiDteYIPTV/hjMizZQS7rG88JinGlNt+L8fKB7gGT5flzXk57kv/JWylR0TzCo88u0FFsgg6EG0SH/mc9tvSmPbTWajaGztrhSnCRG9GPaiPHEbThMNoN00ZdenKzeGPvvc9a5PMCIlHSYJXNjD60jhHNlNQ3SNwoDkWKKO4DrWdM5mV5S8/qxGAI4CdJ4UDlWEwfumnfmZ48VNfUOoXO2EeQPcxns8jHNFYU4Mj69AhKwOvljleMl0L5d1A03hzbXHrQw2D/UMQbDZS6j11jOx522m8PH5v3Bg7L7zOKRsBzzLfOs+sxFeATwS+C9He3JeNMbe+Zddj3Y1xJiazm+fq3mTkmtub3JlqKTyl3Jg3IX5697NdZFaMYk5jusCoFAacrXf92GlFZwN41OIJiR7EdYAeNwjmm5fP4UyP7w2XPvpgeApl9DM/9spwAEyJzJwRiTiXgwdfkbnRK8g0K6UF0eiAgUKF3VpDWirTwwc8FA9KrlKj9sqIuQkv0bUbEMJQcA/p8Dd0RmLLRXgTOdb16zhJlgcFeejcPJGMRDxsBocdZmiKohRiCV+cXAuFm2NdR60HO2i98rkvDF/5xjdQSLg2nGGROeod9qK4eV0nsvLgIjOkWBDOVKuxfS8MDxgMjFSQVzHN6vatO2SjODARHZgYVUG+6VMImTjHYw3rJCOl8cVx2ImJ3jeOQ6PFTmq1Pa5ML/aVTJEGSjMSRSNU9MFQ0fLzG1/41PAS8kp/gE5dFxDhuAdbZu8aCu6UTkWDAwIVTPwoIhsn0OKWB/2xKxWjHWs8lV4eK+TKonbj4b3N4bf+u/9m2Eav80OEm1LWLHWP8MxtfavCH/jJ4vMb168Mf/nP/9zwtS9+fvjo/FUYHOhOhW5jUhkkuDBHts/E+w/DA8iWuNxzppfQn92LcNj4Lul8TpmGxfA1/Kgs7Ia2M/9RhzevwRgdDW4kdZo8xJxGdWqk/Cpswrjv8pZkcIjuw02ebrZ5moysvIu39QRYXOulVPX4iviHc532uwPP9uyEQ/XnEPeGLMnpcN10NM7BjdjG87Kh6EpLLs60NA2jIdK+/TYjbhXzv4Wzib6DmqR9j8AH0PVmDxwB99goggedJl6oNEjnHzy/R/qnK/hsDsH0T9bvhPIQTpQs7+wQQqNpS82ys3kOQOlZBb1vbKwOz734yvA7/+o7w3tnLyKNBAoLeXJE38WfrT6D3mBGKNmS+/kXX0JTBSitTBXS+N6OOvbH8WPcV1OAa6Q426l2+vLosFJ6D9VZNyjMuTjSk/BMji+vn9C9TnOYktbqkfS0ZaIp85fZnqhOQoaLHWQYdSVTnEzzCvpwArDObICv6+BR17cHNKp6RcCSLdXZBYl/M3WJ+8kDRd948021NleUGC9kHj4H2wKP1roTzTX9x2FAXk45dBRNWK4Cjy5euapILQvG3Rwy5dAjbCpC5+oh55h2Y+m2dvCueI0MtVSHmRRLzkWRc+d7477Z4bRmDBqtyDHp/6RAh5HE3eU4jCrwf4GbhY/wPBa+xrIHzFQXhjFVi04vwsX5jhkM3BvDL15X5E1zDR3eZLD0HVfqCVdFOdgBTWOzRsPSIa2GEzDi3zQkOBc8fxC1ESS/O0hDfP+DD4abkOE8iFMGvkIhKbIzZtla2mTwMeKb2u/aeWVMRTb4c8e83i7m6MYH17uFhe2Hhc4OjyvIEPgs0qhe+8Y3PTKPlD3gjUUnLU1OqOj6WNBy1WMz7+P85nTaLFurI77VcFThtpMhYSzJlYdE4HMeoaaAzEw0FpDfuyD0MrdJhFUBk8eYCHVnbj3hlueXhp4oxPHcTrDJa6mf594d76xjL7Mk497e3uU15M91vIo0c+8L06ExNGGo/VWNhrZN+NA8IMarMx835U1ELtIXIdafCP2HkNS9ISSEgkF87lXTWCbseEIp2fI9pMV8+Cbarb75/eEg2kweYq9z7wRyB0KYDPUIvNVP0MVphYq7t0dkwRfnRWVbZ18ggvAI96hQnCf9Quk+hHSsAwfWUePBOgjrJ8/e5sqP1EF+B9WRisXcvJ8HM1HAMIoRxoAJRUszGXHMPYFgXPdQXP4Iz8rLhjD1faRGHMf5IF+C4fHyJz81bKKI/jwKCalo8/Av5vsyMqMCeTD3Y0gvOwQDhSlYrNWI7jOsQeFJ5GyZS0Z2h6eXo0UiDRx2reK5HyH05UXlftFjgjW8ihNKb6K98FX0f+chRNELXf6rpjzws6dr0YhSZMTTabBPSD4avvWnvjhcunBpOH35xnAFhtsBRJtoyNDgYJ0LGTlbGh9D1xulU7GjDtLcjiDCsR+CkxKD8GNU4tL508Nv/sN/MPwYC/KhkG0rTS0UCrtPTBPXIsIRrRxDMeHfD+7eGv7ef/grKNZ9NFxCFOgeIhyPYYgF9nK3rCsV6jbUmYpF44cgRFCLA8GQPYxTXsIhzJtaecwygyNoLNNapn0Ttkw9iHGNL4eHm39JhLlEDXtgVAZGvKvCos2TcHR6k9D2V+XIpd1rEc6esyfGmvJke6b+ZF6rk8b9pyfkFh4uF3rwzrCs88rvyvwwf+aY1eDIz+VIUuWp6kol3kjFh0oKvammXI//mFIERUMFn4+H97/7neHS+2/BMXAbJ4/DEQJl4hH4Ufbi7wP+UTmLU7S5/9wNjYnrdBQ8YgtxVyzkqY91YPLy6LpCThoxBc7xHnxzff/K8Gd//k+jLfULw3/yX/yj4QfvfyTFiVE9vsvSPiwWICVOzyNSybMJnn8etQOoceK5FFIKQ4m37ZeccCGjQl0zHXQpcvFHO9aESXiH9Ynr4N2KPrB7lckFD5I3muPliFBkmSbF1KMrTVlt+oLlxRttmDOtnS+SaFm8hXOnQkijU4q8pRAGH8rR1D1ezB71M/tggdCbr4P5WDjOLn1U8AEvnpvxEGlcP0BKjshQyjD8XpRNPEzRO5ZF0wGtjQYX9lz0KukB7zgdOTAS6Ry7fuu6ovF41KI8vINw5F5y73RaONvH28F/fDbawBPWjM7oNeQ9BLdqMixiIJpTK+fQEkVxBkPBwyNtoTvSM+9drMbzPkzh5/1jHaQQwtrV47ccea5bcG8sdZa0QYO7xaV8/+zQQBqJjOUbbjmvIoSIy4QZ8Yb3qUubsc2Qa1L05RBEhkLgLddAY4TGB7HQI5Y824JRDna3JLxNgPPEdIkB/TRHTIPU+K5wfBJWllpo+KfoiEBjfLt1V3TZJqp5AiMIsOFBuJ9EfeRPfvsXdDAw95EpVCvYSxlP0pfsZ5SJYy2HoZHdkflolhP+ePtVdekJDz179ixkpL0gWzA9BXyi2Ltw031uIeXJxduXKdj1Hd38SUf++l1eZE/hzgKrAqv+PadkZ3hkAfosBsezGBCxpjnjp665hwg7jZGNg1hTD3ky/LrvIbE5seZ3TmEbHg7zGEgeiGBHBA6lh96dQPze3sa4YhIMNfqhP5lxRbg+C3syLzKSA2vwDsC4uIw86A9++P3h9uULUCgfKqWH9RBHkBbD/eaJspwTaxcYwqaQZsoVf5heQAYsrxv/JoOEcvwUOf6UcVKo8d0DpB3R8KDg38/TX1nQCXhtIw3rLvJwo70kvR3Wn56n31pak9HhU8znqIwcpkIxJ5cRiNgnpjnRM0GDaO+eA8PHv/LF4Ytf+5paF34Aw+reufPDGpUYFoez/gIGBAV9dLbaB0OMRgXHp5DVieD4zfU8eEgBxNoOy/emgcIaGMKAQoZGFefxwgvPDT/xsz87vI5T4c+cOYvvoXDTo0SBhfHVIx2fWXAfXiETupZrSwXr+aMbw2dwBsA7754art7lIWU4e4MFbJ4Ty/myV/8GlPljUFj47xAiUKzf2MCp3uyOQ2FA44ithv/VP0dB5f/128OnP/4KjKe7gmXAOvAnUrxa8XgTSuJeOr35pRPrw1//lX8X+eo4sRmpWlv7WfCKVCn3PKldL9PMYGww1YvzYftkRjcinaqnGHOuZJsLRj8FicfrK1Pv0VaPbnuOhHxN7VCd9qYGxyi4enxyQovSXExA5SDGdK1coBkQc3wyyxHT1/oGRzz/0XnUXznPqF62PL/4XN/bMzh6c6sGRayh8R4X8HrWFcvMO/N7sjEy7pet1VJo0n5QUVFWn3eqkrJuCp31RIP3HU0QvvM7vz2soGbrzJkzaoFNfMy8jgYH6Zz0rEJwekT9pG1zZliXPjlx/EA9M3RNeRX/xP2hNAc81tiFiomb4GvklTzr6NKte8NNOFIY/QSDo1mj+Vt0hnUA/NuMDrqGmXLIM3RI0/LWcv2mzonuzOFkvM/g7rtJmpEhYBEF8X9X8lvBuCtklh5j/EU/QW/8SKVQ39j4Ud9m8NMNTf9ROpj4gskqObBcyTQasuEpg2RkSbYRJ8xoEtwwJr+L2rw4QJHP0eDS3AFrHXTrUQO2VWWKDh1Vq6gFM6PBFFDys1tIx6GX3Nom00sOYw6pwpQz0YnPxra1kgcTj+JQWl5lvYcyC7Due5BFm5ArPOiRGrMMPE8XEo56cwKe5E284vy4PXqXDCp34sioskiCOQj9LCqhlaeJGkj8bChTmEP2R1G/6Ir0QTzUptjcaUTyT9GHDHOeyeJGLR2LanNrOBMOSqsTc+PXWZK9M9DD068C74izNF5omKuRjR9k6/updrOOR9GeV3jQDE4z6YxFGh3oa3aTwvwsHbCj4SSDdUR6G5d4ISMMn+X0dDn8V/1BAAAgAElEQVTd00XDcBEdYy/3MlMBePTJL39h+Ilvfxt/W10k5SsNWOIOz4oKmRB8tepnhulTXl71bX5f5VbAIJ5v45w7d27C7afCwCzSzJzbZ0lPg7As+gTMHuPO4y5MIgmT3dxXn+8tNgMqALKbef0o7+/CxzeJ767GUlUO6nryBs7NOSNGb7z8fUaYup9zXroYM4fXJnD2vMgs8CrsAi55/cGMtcakaJh/xRCqzn0CH3M3GINLHZR4Twu/uwAKwtQ8yJTARPeBedJzfe/61eGdH3xvuHDqneExIiDPox/9CeSp8iRrKsliOlS4nZmz8NKYmbUiZBSB53+sQLne3kLx3l6c9wEyYJ7rPSi/ZMpMb2KhOfNrGeE4AONm/fCGlsN0rvso5BYjV4cZO++C49u6jFnKy4EF00DgP/7EM8yn3Ybn8ekDpj3sGY6io8iPf/1rw/MvvTBcOXt2uPAuiszRku8gD5QCE4raC0ZBTpw8rr+ZZiFG5oyPQoqRD0ZDaNjx7A4zHBD1QGQlGKDmArr/yZ/+6eHcxUvodHUH82IkCM+58kJjja4cO9nbdpz/LKf5yfDVz34a89pC29PziG4g8kJDBLAlrKnkqEsVGO3hY0cR4XjOzt/ggX+IcLAd7T6klnBsClz+++//wX8Jxez2cOQQzhTAHkROuPrN882+Ris1dSUkMXy2BbyB7i2/9G99c/ipb7w2nEZb0ZvUv/bB4HiCfdhrqQDck0MwMli/cdBT6A7wvBcw+UehDCXDOt5tqDvWgWR6EoRccI73j4p771pExiTWQ9EJSKf36z08wyDWmpxFeq34rwnDYOOVpwhipCMfIwyOuC8LoVygzu/DcxbGRTwzx7diTqHMn7103Vc17uEyPh03Z/jm/a/8ZSm/aW+2D6PxMHWc8Lvgcxwv89WaohARDj4jxUT8yvaauKV//I7FZp6euhd4dxOd+D784XfVJOP7P3ydN1tkyyU4mwYosuBKk9rLujJoc6IjwGoNgvdm4W9rsygm79dZAVR2eMYNa8rooMA/Row3Ucd2Gw6PLdSYPATveawUG4twqBCaOOkRG6WQggfRicOoJfnc3mIshYKSZYXgZuye1CpDyKIGFo2xPTXcD0WSGSvW1cjz5KVIG163FCCmQbkXOnAs8DTwxJxp9g4ZGx4VsvssUhupL8IfKtZSuE1RZWRBc3cnRXjt1UFKa+K91r1QY+l9rH+hj5yswPDrGAp8yQc3UbvBtCZLy6Hizi5RVldDfm3GyTRSKbnHKADxgDBh/QVvoxLM33Q8gV+z9bsOQpSibLwg6hcscmTgt7oBdkLC7kYUyjV9vov1QFIFmabF+kwVvZsx2eS+Ldf5r6/TI2FsWUznlJ7w9e/DvZFCrWgd1syIjtYvvmcHXlq3MW2XYB54TbKyqPZYaB11HpbWlH+AtxyLTj7SgDPD4IlaqhRes1r2yEEYPNrxUftg3JS3rai4nqfq2HXS8W5+gofwGYvkQLbwkEr/CZYdPDSi91wbu2juAa195qtfG1775k9jP8xByW6fikbaJtla8JMjKZVnxvsyP6v6tsHc4eAP8K/gexMIM8LRU2qzEh2bH8xWG4gX2AZw7uE3sKHnxssTm0wiCbK43lt4VezrvT3BkQViHbP33TJhuJNi31O4Occ/jsEx2UyHUwsDFou5wj3DKwu9uF7hlZ/vrTXmonVmSRUSrxHoqJjIc+Re7bD+Le9ziif0YkgoOLNxWjB8sheb1Ejv5hQUCiez8e8ao2kKmAkkZmSqDSdxV32zQZRgdPdRjHnu3bchyL83PETu/uGDe4cXoNyyfeAmDqRTJAXESUWaXn8aJPQSkPfyrIZD7FCEMyPoUeC6mAd8C92S2G6W6VpU2tkZiiHv2zhX4/YdCoyV4Qg84wxn0+PE7lZsTcvCbAoX885Yq0RGIWjARGcra3PLMzVQ34D7n4I5ItNheISehyyMvnuHrS8PDl//mW8Pn0ENwh2kWX3wzlvDFua6j4c3sTPUYxhKuHcDKUn0zNNTyuiLDCpnatxjzpnv4jslaL37DQvijx05OWzCaFplP/9Xf2z43g9/aILIPWPM96WxxihJMLTQjMQvMNa3XvvycPbsR8NlpGZd33yoiAXDvYwiHUQHKHp1uM5jJ44pneoQz+AAXA/j30EYHOpOBfgyl/39d94Z/sd/+PeHF3GvcXrgBnMFhDuGa8JpXneJwPVE9ypT/JhOtTn8vb/2l8HTng6X7sEwxaniT2FMUoV6vEKPoXmH1JkKbXD5j4f97VFuOrxj5IsucLKCHmhrSo+rUOKhJoz5HKcVnqYer5vyF+O/vZ+sRDlHloDJBocJLAEjfunWEMZ1XL7KBLfRqKtxejZ4nBQWwnmSLmBrjJ85vjJ+71smZc1gc/rC1YVlBpyqUOsJw3h4YhR1eGdvnj2ZEXszCvupEhHKQvDp5gjxiShlxRlcGBzsKxM4ymtsg016oqOEzoj9+LUP+Hr67dfRBvzNYQtK4rsfnWEYU/jOYmh2Dgqc01ieokmcY4oJd45bqJSSMDp9/xr8eReGIR+TI4SebI9cqkIC77kH58k1FjAzBRN84wEMHdYByDvO56kk4hOLapWGA5rm4XVsaEGHTFs/78MczXD2k6TF6p0+cC2MVY6rdE6177TDTukokTecihycBZw3o7RxKKoOQIUiLUWVtCml1B07coKY84P8WbJE74jzajyNxS0Z62AURo45HfhjaOQpclKsLa1IdQgeBSAMODZrF/hj8zFvvh3WZrCjvy3av/LPdXbm81blVKh5dhTHiY6BfLdarwMWGtfhZoYamqGgkQkdStoPj1Yo4uLimzxaB0N62hXXoTEEbFNE+TcdW7yHDji+34wHpn9ZtIl/yoRNMl08yOcUdBy1K9pdfk92wggM61TAV3VoL+s1XMyrzTzlh2vXYQxxzs2JARjTQRVNTzR0KPVO4zI/WAfDmj6fY8zVtg/75+uRcwqft91QlLxwkDhYmu7D9s/ihQriYQ3qEGfROL1aNXXGKY3cSKczTFs7OP1peKI9gPxxY5Vdb5qeqvUarNkYgrVa7Nz4jZ/7+eHTX/oiOsnxvBA21JESZPyBvEGMfEr8c7yOswo+G3CPmfZkWXyXndFxbYUGR2etz3QpK+75waqA9wyCPPGmFCTiMdwcpzinJPcMlN5c6pzm3t8DwJzBMQesngLfm+dOcMnf9+6de34n4V7hE/dXRFkG22XwXIYL+s6FXuzxuP/y/zSFI4rLexYz328eu4QnrsjVfZGi656ZYMps/Udj5OnWveHKuY9w7sWbw12e2oqC5hNoM0tu80gCZK+iFIeQk0lPHXOhL6E9ZBAjU46OwvPOsx+uXL+hgwTJjNmVgop3ECo9OHbS+H1EOR5ICKudIea2yVa7rqCHQDMhMx7yJYEL5sk0Inr/V9xbpz0D/6CSzjNDeFI6Tw793GtfH77yk99E56rV4ezbbw+XPnx/2AMlAU8OPCgQ8QgVu60jKkA5tY7OFXFuBhV5hvjlQRO/shQBnc7+aO9wEobZpWtXhi99+cdxeuqF4c133oMxZh2/OP8wmCzcT6Zlxfj8R6/bp1/+2PDOqQ/AFFfgJYWniulUNAaxBhab0sjioVbHUCh+GAYH/7E7FVsVH0DnLir4d9hxC96/f/FP/unwh7/3O0r1YtpIdRzwnYE/mV9JLmAvKdw4z5NHDg5/61d+eTiDsw9uIg/2CbxDNFCV8Id1MQ92H9bIVAa2O2RqF7tV8XrkLyPDrv0wlan+VCYt/HcDIBTpZ2HAVZGWsHdlvfGAdECg1VjYGxZo2+/rGjxucEgx8TF693HcEM51PUHj1QmzbL05pSrza72nCM1Y0xyfze/JjpfM8/KaFnhI533VATTHE2Nuo8ERkSmDaMZPnb3AXGt/H3sCCQWRUnX+B98dNs99OFxGK3BG4biZK3AiPMHeRZqEaIwGC/Ag0qykbIiGmfPv+e6u+JomaavlPCIViNdDUSRfYLoPb2XK6C20DqejBMEOGdwRGYmCW4symFGr3H9FJQw3g0eEaOc39G3T+2rKIAdlXjyNKEtD0j1s4YmvFIVmG1Z5x035t9RN8DWmc4ZX21vp8prWhsFZPE0eTi+5FSSbwhbr5undOsOIqaQwlPg3eaqd2g1eifbXFsFm6+HxfAfyLo5DJ9JRRGVv3LgmxY7PbQHmqikjBGh3cG3sboS5H4cjhbAlTGn8MA2Oc2F3RPF7fgYfvH79urqU0fFl0RTssRwJYfC6IcA9xfc07vgjhxcP/tPhkn6IINPBMG5E1GU0EB5xjkOOShO/8E9Ri9b/yBwPkyiPK7IBS9VUUBl2+RwRK9N1Ddk0T+9exiYt4wGNNC7Be/lO1eKxvokP2jwN7hZZiuhRzpjIdEvoRA3bRGH2dclJoowNiyqGA0jqiUBq9UEySjr0b8Y9T4WHI9IN3nqb4byTmJYxrl9wSBMOicH71VBAUSdmOwKviTrqNoARxKtpqMLRSbyDvvKJz3xu+OmfQ53Vcy/J2cfj0MkTzOFkLzH7jYZHhtKiLAgZovV7JHb6RKQ72sBVD10wOAg/plRV5ryT8m6TngJsmTJev8sMPb9rTkGu85kTCL1xszAOYGXDJq5VYPXWlwVUFpx1E+aQMt+XN7NnMOQxqgIRf8c+9J7P3wUMcpSD3+e/s5Cs6+zhw077vyMOkb7dE5HXap/N4Ig5hsGR4VffP+6zUF/IP6ZysM7IvD6NSUnQAo9FK3RRQAljyPEpWtsi3erMW68PF0+9i3aUN1APsWc4zlPJOSswFHqsWBdhDNUYX0QkqCCvINqxhugD72VNCIn7PpR3CkkKMTIlGiZssbuJwwkZPdnHQ5uc+XJMpiyxbkNepqQc8jsp8xhTHiEwI0YglH6EaEMUjZJxbrNT1kN6g4bhGA5v+gp6cL/8Y58a7iKS8+HrPxge3LyGjl0QrvQkop6FHkl2otLJ6JiLOp+4V1G44tEkzu0+DhCkT/Lw0RMwPI6r49bv/8Efopge53ZwjhJm5rXlWHEgGefHeTMM/tLJY8PrONjwKQT0Xp79wXQ3pgn4CeP8TQ+f0qlOnhw2cO4Gi8VpzCnigHU9gDC9DgPxv/5P/7PhIFKeVlFgTgEbGrXwgozemXalGSkcbvjeRi/7X/jWN4afQTrVORiNSGKAwQEvL1MqJCKAR0gvYRoVDQ52jTnEWhJEiWiUBEfnybANH5tXdOrXyXxJ9CyhNT2tdY435TUEo688KARLCJl8QGA1OEzB8xFmTi7P9KY9dYOjx78X5YmNbXQScsPodI7n5/XQ4Mi8O6/5/y+DI68x+G/lSZXfNhgAfhHhMDkyGhwGI6YlGX8Ox4PS7XCjUq3uoQnG9/9gOISI7UdoGfzOe6eAO6QHU7mUtoMfa5draSqkRTaQyFjIdzGypkJiGPt0qLT0R7FhqzeRfkLl0j33VKz4mXRMxwm74jG9Sy1CoVyrYw+ij0xrDN4ovoW9572mkB/SGUYffPCByIYGEM8v0jkiuJeGDTsz0VB4yBRVrGMD6Vik7SiKVyTR066sK5fN0RR5wgPOEVcSLbpA5dcqRwK2dGwwYsDINd9FY4z1cxcvXpTzh3Dheuk44vi8/wQcH5s6LPWBw9qusz6FXcSOwSFCQ+XWzZvi9UxbcovGlHbMQY1DVDPAlFrIHPBUjmfRYEsPopOLcKBcYKvzG7duoMEHG5lEJAJcMMKJXBPX71537rMVo5sRIh7DfSTuKfpimMC/OW+m+CrVDXsjg4a1A4awer/x81Eu69lkcPBmG9+8/cQ9tluPmhzjwxYBsvNFaEQyldiUZ8LiPpu0hKyjA4rRMZcXjQHoPaa8W0cxi94YPZpB0pDcx7KUOJNFxC19Jnw8gqPH4nE3mqwpgADgr6aCb6lZpnwbPzPe6TyNuJXkjNsU/stwM/TG4LkWnbBx4sf4gckD8kuel3EPWRDhvGHbaVKl6vLYXwvrOIkmMq9986eGz3/1NUTk4fxi5h7xwbBesGH6oe25/Wcng0OrJ55wPi7HA2fGdRhuGar4InxxE4PDr3UNjvzwbgRCTCIrrTFGjxnPMegR5NNPddz8bVWUY1PmrvfeUYE5bvyoAFThUYVLHnc3MMse12UKfV1rwK5eX1Ta7Y6MDGGlLtunuT1Ytjfx7mUwqQI6FMFowZhhbhriSIHsDd9TbCZI7gNM32OFfdYqMilzHK8ZO4xvWB41n32yhydgo36A3ZoQcbj44XsqMt+8dAGtIREBgKGgQwPladrW3/ROCbaYA70Kka6lNoRQgNkOksYDhc811AjwGeWJPjKFi8/egUFyDcKKQpzf03ChEJDRgfdFSpWKLSGcox7jKZQOvl/51kzDwDul3OtEdnRNkicIReAwHuQFAfN6FYdx/fhXcZI5cq8/fOON4cpFnNKOe1aZggGNhoKCudZHkTZkwooF8xAeGJdCUIXjGOs+jJnDR19AWhZDto+HP/zu9zBXRn+s6C7WFq0jswFCGD5//IgMDuabsh6DAkj1KezkBaWBcDjOczeeY3QD6VT4dxTtcJlTTgVaBgcE9ff+8DvDP/4ffnN49ZXnAX/r3BM/Pd4RzJL3qK2hvKgrw020L/67v/5X1Dr5Ctvs7keEi7UPbnCo6w4iUjQ4eK6Ldak6KiPLGLqxdkY4Gt01dc3SD4JXtjn6M+rykpl2IrhM85nOTeCNY87xBBOw4xkdcSZHl6b9sK7KzxboT6eEZ/V1FLx5jXnuPd61Ez/m97lLVeVz5qVd3O8Ki2V/Z1zpCdL43mRAGEzT9Wf50OOHcY20IG+pqRSmuAgPw4tIOCrm2pRiKaGWf4LrwMfHcDA8vj+cRcOGi6c/RIQPny9cRqTBzgqismjvM0eIKf2MbIz+6dg7miAvvfSS7mMxepYXofhkbSjWQTrlmqX8i3yklbTc/2NQ2tWGlxDDdeafS4nD3JjKQ6WcBsfrb7zu++fPQ3lkS29699lB7zJOWCdP5LwwfdEQawmkzDD1i2mRXssnIwJOI8KVcCZfpJIVco8wYBGyziBxDz+dHPzM9tvcW76Lxe3nz53TPKVAO45xC2hYEAXIY0eFCumpeIaRa/Ls53HCOh0wNFTIL69euSLDjo4cO5/JOg0FT6eRw7VKCW7nXIzz5v7TUcWUGRovZlSZki2DMIwKR9SsAJMjBW66dmxGnRs+fFT1AVgPYUBj6yYMJcLBHAJIxxMcbfAxipB5mfGhkOX8hvhBR5rthSn4SvFLRgEjP6EHhdE14h8P5/WosbfR1XppXHAerqibYRapblEr4gqww4M4w5pLwtHOK7EvorUw4c8aRxrERGZ+zbNusiEgw2a0PRpMCccYzwGkX02p5/w8shffi97DudSU9bZ5zYAJGua+WLMWLlzKkDmoIHdOvvDi8GXUbX7xtdeGNdDMfaYQ+hp4OzkjU6ZXkPY4kR18XTaO/PX81YtKa+8Tv8/GU3Vci8+TxzVD0OYtXrBTSlVVnkNoZEHXU5jT/Beso6p8ViFqG+ZY4QPNCavdCrEMsCyoq6AIJtJbU1wLBlY3Jr+jEXkGxJLPc++r78pzyO+bM3J68Il7Y/5ZQNZrdcq98fLcl8EvxqprNQR1qz68BWR2UuJSuNjdKNYZpI3WptgjlNhr/m7h1GRwxHwjxElDx/L6reiQijE9G7fgRT/z5g+H00i5erx5c3gOyvJ+Hoy3dgiewdsgKKQpwRtm6cgmDPiPHioypfsQRC+he9IlHBbI62x3uI0ibDIStdhj+JiCjYXcKihH3QYYLj1F9ArGqbUUtsxr5dzI0FFi0AQXQ/EhCFkcuo+dTiiYROowTCjU8BFvHrYheI++/Mnhyz/5reHFF18YruEk83PIDX/8AH59MAodFIh50fv1MRyix1FodMS6OD7bc64dPo50ASgAEPQ/RCGrFcAz5QHv4j7JYydOafup4ktLQzh6ZEMnF5N5suha/d5ldFjqwkEIvxMQ3kePI8KBtAN+ZgE5h6OOybS2hw/uDv/0t/6n4R0c9PgSDhdjWD7jcMO17LmXcmdhcHZboWGIoRDJejz8x3/trwyXLl4dboBBb6EdLiaF7bSC0BV4itdRKM7uVAdwcNI6Ii0sHGf9TjjCCGvLCA+vkKHnKLxGvjaeFz1S2VThC+V20ajo8dCd+PAi+5HooytsQkOZd4VCEPse37HGJbrLVLrOBp11fBlz3rnvY5Rjuq4QYnk8jpVrOLLciff8f2lw5PcH/+W13RgcvE9d02g4JPkmZYZBVlci1d3JDRAqrFIuqTiC2GlwKIGCh8RBiT/zxnfx7w0Ucz8eLqNei2oSIx3W8IE0aEYH83iosBPnCa/WDQp/y7kBhwcdKBX/NE9XNFoLXfI10CvTS+lAsejlyPPYTpVzZoe7SHeKPWXXOYtgrqJl6JHh1Aen1H6VZ28/RhE1x3311Vft7CGcbXQDaUQhc+CfkQKslE/yc5cNlvdv6VpmEyJFE8o/+a6KkN344medA8L183k3XA4hnZROkjXwb55FRA/9DSjd5ENB15w/FWQpqeGVxjiSK5gHzydiFJvPvvzyy8PZc2fBV18cnkN09l0072AnKCq9VMK20WEs0qashS4NJ0sDDVlsqU1S0ZQaRb7GH+uuZd5vFYLzGQeuFZKbJBX/oYLO1qi+1jA45FwzptTkKOWKRacgHeBMM3q3m4QroTD6uyRTyBMls4y+dR/RhXDRBEI/9simGhIYXzRct32w80Eg55g1IDlhDysCwUhL4CvpjMaFXu3OOjd0+US0tA14GM/1CA0PuMO9xMloPx+6lfiY86WIHtHg4PkXAV3tjespxsPsnI7gbcQfQVUvt5oe/oRxqecN5Pov8UWRJIcnARP7LZtM/yIOinG4Z4owIuqFusGX0CDm81/+0vCpz31+WIVj8D7ra9gMQP0MaJC41Cd60eBA2H1qcOB7rgHjRh1jm4pjUOarzYgNXpCcPGZMmuHLf6FnTXTgwB94NSZF4/HS+L1MkRVoCQifRJ1UHqMqqvFcCJkaQcjCM7+jzm+3f+fIRybs+BwKaW+9O8Egz7Vn+e00x4BNbFZvDzKMMyzr9diThjxOmHnM3j7tFsbx7vw7jz16fexqT4HKc2zfe6g7G0Mi/qS8+YDGZF2IOPcZOacTecXNUJj0PiJ/qR/Ja6hrJJFTaK+iq8cDnLFxBgLk1Bs/HO4jJWkdsvwIDn5Tbn94z5wB03DYRFcRKuE0ID4GAcQuVbcRnmcIn+d+sD+3IhTe9k6hbDF7pDTh+l2mOQAOOueCzB3X6S0Uk6SQd7eLOsHgHhow/FEes3G3xuCbIg5hRaHPexnGPoyowee/9vXh81/5sk7rPocC7PswsPY+Qe0JYrNUxskgjx2xLl6RH/0ICtBDKOb0qtArdv78+aY0hUDhs+Se8iJpHdbuUVEUHuqH7+6gyJ4eQPYIJ6zo2dKp7yefG44/98JwHAf+HcO/4ziLg9EidinZQrtaKlYXUHT+W//ovwJXfQhlwhR/4UYwuFDsisHBy5G/zWjQHaRI/MxXvzj86W9+dTiHU2HvwCx7wggH4CrDgAwVBhwNDnaoUkoVDv3bj4iHlPbAdTLcJlY8x7Uh16gM8NJuDY4evfaMi9615bxndwaHcIjr40ql0fHCWGMV76hygPOWIJbwHI2aup4Jzaf7TLAPOnyxt7bsjMnyRHthG7J8+f5tlTX5ofrePPc5udAz2AI/qlFF4MRp03GPPPUeNWjeeUU3CEjnqc4DceLOcBG1We8iyvcI9MoDTW9v3sdQ9GLDIaFOSAZ71qKBAJtCwOvsLiV+R3ykJ9qVy4bP3GqPNtt+mLLIphdUill3wHHI34QWUib5bjs7QYqZcMZTZJluAzp/ESeQk/+cQeetVdGQeWLJlxjhYOoQeYcdZMqUJKsL41yjSFono8vY4BrAD1BMsor6KvJGGlv8TWPGkJfKMTuAUZGNaKR1vWJxNnkt05YYSXiIdr/RKIO8SEX2fD9ruYRTRjfcS76DziNFcTEPpYFiHLYO5jpeQBTn3Xff1RSYrsSoB2GlaI/vYYu2R7oh9oAwMlHFbmFRjIwLOpzQlG2OQWVdhhP5FHP8CQuhCWGBNFXMjbBshoN2wmFGfKBxSymrWkAWcNNAGVvcOsrJmGgKM9/PyJF/aYYdnTaWwBNWjDzrjnsyQsAzlJ6Vu0OZTWV444Qb8q9ZLBrVveZqQ0b5b5qBeLgKtcdoHs/YaHQrWIx0E/exI6FwgjK01KaoQ5nwxKLC0ZQmDCprrGFdzOyslP2S42acG9tR+q3vr+qhvJYpDuI0Y8v5FJ1fMp7NsUA4BV+g03E/2rJvHDsynIRj8BU0aHn51c+hKc3zAo9qRhSNcUMPL7eoS5JJQv9p+qruH1my1hk/Vbebkz+ZNxpcLW2dc886dtO5uNWnT5/WORyVeVbhkScjvFiiyE5m73/MjVfvnWPwvTGz943f9wTAswjhZYJn7v09RT2uLYtyZPhlIyXeM7fJcT2/NwvsgAPf3YvA9Nbxo1zLgjPWMgf/OdyarFXcdYpXXSVjss/G/CviZ1yYfifMtf/LO2V/i3m7xR7MTvAVQzbi4a38k0KWxdqP4Y25eu708D66W10+fWpYxT0n4HlYZ6QChEyPlXJ/1cZwRUWHPECJ3kAKpedQk0CGLAEK79c2itTpMeSL6GGicGOPe9Z93Obhc1AkOAcV2HnYXXm/qL2I0HyGpw79g8Sm0I/OH2K9Uogt1UwZoFQ6YPjcRFrGCoyKz0Lp/trXv4HQ+jGcYv6RTml/jCgCblLRHGH2iR/7BGoZMBa8lOuo4Th79jwOpPqBKxjeDSbo3vNn1e0LLw5j0Qpa6VVcU0rHe/B0WirXupg4hexhGBgfe/kVGBxmdBw98ZzO+NiC0OXa+O/3fue3h//nf/1fhhc/dsLyjl3HjKwPCCMAACAASURBVHMSOA1jhJkBM6XBuC3nsx9CdgunlP8Hf+nPoTvW6nAN8NjeA8OKJ4zTQ0R5RYMO8FlFwegGU6pQoMfzN5hixRtCOZAQSIxc3p7GA81rFT9hcGRa7uF8jxfEGHP8rfLbel/jP1at3uaU8X9OoTaqMQWrx9d7gmgZX88CLpTafD8jHF1e4HIreBHvaXSsSU4Njp1kWvCNgEHmIxNepaGnAjwL2AZM0dnYrCDml+Eaz0W6hinsVOXMK8xnSL86EbjhUZy+zCYGwF84Be7g1Og3v/uHw3Wkfu7F35uIDACNkYJjJxNzHBr1lpbkKUmMhLjWYQXBlmVhEZDoTuVZ4M4rw6FEOo0CWSrWHJ/pn/zeOvVM184WsFRmo37gOaRJ3gfP2YSzgUozU4XoJWVElbRLXmCNGKz+i+Mr6kp6cr6sybqn31Kk9uL5DfFNte3GM4wO2Hqi+1TU85leTGWUjiKu5fnnn5MHnAeaCmYOb/IVFV1TIWfnJEYWsBbNB9+RhzFCxHnpvCKPuDBCQufQLYxHR0tE9lT0LNWS+v7YPY58L1qyEia2HxaJpTFBPGBb4jD/iROKLLgMY80JhVREmQ/C4ODazUCzSIwZllKHBR9FPxDZpZKrTkuuM1IbjhPQTfaZwShHnXAScAAymWw0mGq+ghHaozPC7YcR8gu1U+cHT/vl2HRGyLj2tZL3EobcA9EIp+jGFN9p0t4MKinmNIJ026i/kq/rvCTSZzhHBB874Zs/gYNBa3bZOoWFLkD4+8kbBivCj2/ye/QI281DTskwocJNx6Sck2asqEW0DG47C4zPEifYYEFn1cT9fBejb2ibT7xi9I+0wi6UpK3D0CvWkOK8B+3sH8HQ2kaoTwd4Sh6H4TLqQX9cg8M2Oly9o169oGclGEfDCOG0G5nWbMK5lo/XDI7MJPPnidBxhYNjWDs0947EoOllNmfb4CqYlgmp+t3cszF+Zd5z6+hdnxPWMef6jnx/zGsn4bRsrT34LZtnjR7k+WWleZmiMDd+VWrmjId4PgRub3+WjRXzrLA0JLf/2Jj2OX7be80LEkLaxhgJLea04EXEXaZf2nghuCOtwL8Z031K9EPhQjJmeZCU+yBvlTElCFp0I/nozR/g0D3kI0NxfQ6FziyAPAwvIAUnO0rRa0ZH4R18T6FKhsJCSHrQmEdM3kgle0wHMjjQG7YXbVnZApLpBfd4FoZ7V3g/c5b5DhoYWzBUyOwYjaChwvXFgVCxRjI9O7WVOZYebqdygbnJnwNl5QGY2bGPvTy89hPfHF799KeGByicP49alq2bN1Bb/2g4jigNWwAegRHwCF2cfv9f/8FwEwaVnfBLAcIDixiFsa4nvEaBKU8PXhFhdM6BnsjjOMzvlY9/fHjzrbd00B+ZMxn2cy++PDz/yitIpXoRBgdaFaNeQoXVWD9l63Wkc/y3f/8/H+7Am/gcUq3ULpFI5HzKwu/ccGWUGopRMHj6iuEU9/Xp8PKLzw2/+lf/4nD2nVPDbaRIPVEXLBaLM4rE1DAe9sdWxJZSdRDRnjUoN3tZT2JY6+Ob5zLexdcHEzZ8HZX7qOmIS8LmoiTbHMcfoy1Lc5hToOPd/B20OOKV01ZMpRUS+pxpjna/c8IReCnMbU49WsvzjVOWYx49nhdwiUMhQ0EO2u+1xa3jjfA2uFSDIM9pJxgvwru/L1X2cL6hVNZ9WxDWvjcag6AVXibFiX5opamYtzLy2YP30VEgVW8/QyFQrPkXeMWHSIs8jX8b4Av3wXMuXLgk5Y+0wIggIw/8nxxSoE9SpFJxAmddKbO9laopnUGpIx6tYDSASnacNRQF01S2GJEl78l4bng49fgeR2tr8kUZQiBmGhwxLyt2tza0Ura9JoUKJvkF6zbo9Ik2sZwgU29Yc8EmE4qKgCcq7929+DLcXPmTB58MBOuiscEuVHQQHTt6TJ2vLoOfRDTFogioN8Oho4zm0JCxNBqrUbB5svbDHD9saME255zfetR1sDUt09qcvqOFaz6VXbviirmcIEylxZg0KvhZ7XPpWRc+mLHAFC+rlUAKlCvfEVXgnOh5Z+RFCijeLf2BO4r/hOyz1CByLzTcYMoX/lb9horsg196upzus65JPESOBoOMDVcsIwphPFp9Jt1hZ/xRctSVcF1xY0Otxt04YMQhcLzhupT4iKyafJHnX22juS4/PJHykEYYFXrcz6wBrZsF+kzzo7yWs84P1vR3cSzGeTif6Ar2lLKDe8a18t0uL/k96Uhd5Nz4kHxhBJLjKbXQDMVI/2o6kisfLRKAcRUVks+HOGyF6hZBEfCF+9xT3heH1Wpf+I+GtMuL4HnBZ1i7VB3OAU97Pvcbc57uPCDmu4y3Vx66+LfxraCjJqt2k1LVbjb7wazAxJiq0hnMdplAnGPIOynLdWHL7s/zqu9bJhBijXPPcA5TAe6A8QeyMNzpvfGuZUIwwzEQq0ZPdlprNgKqQbCbOQbzWQabOrcqZEOgZvjV9ee5hdKQ12/+2KmhuxsFgqpjxccu0bgiJ68YFasEHO25K7DhQeG1VRgXa/A+3L19Yzj93jvDubfeGO6gAPkICsaPQQBakSiL4A7Ao4c2kkyhAvNT2gAMBUY2aISEMUYB/pSpTGw/C+HNNIFNHKzHrlH3kUpERkhDhJ1TeIgf75fSAI8Lx6S3jX3nKRTHGhiPaoSHxmRBU8z0bnnALH2L774PwbkOL/4nv/glpFt9ZdiHguwtdLhCNb1qUs5fvjpcRPrRXcxrHTUNFGIs4ub8ZNT4PrU9duNQhZ+4lzBQjQoEHNMZ6B2kl9Q8sDA4Pvbi8MpnPzMcR+3GIURcVtc2xHVYL0KP4f/8W785/N7/8b8NL+O+FbhzYdKIeWev8ohP406G8UlmSKFwEx2p/sw3f2L4uZ/+6nAehxjeWQH8YfiYas+icQgjCBpGNdZx5spBFOetIY1ubXUd90ApJBybI2f0DIkeTJoIi5YxaYl3349lPKHSeU+x7tFDxn05K6csy/i6ANOyirUoMxgoUHmDPRRGROUboxJj6+VzUVRp8x4dXpVv9xTyGH+ZwdHjjcGH5mTDbvhFXltvnAr3WF/P4Ij59HhdjB2NMeLvSKnis5ZiZcXQwUN1NgG9m0j9YK0WGrQBvoiMYmO3cJbMuY8+HC6AF91BqiO7RdHgfwADRIeHcS8wGUUimBrkdC8cxUSifTUVSqYfST3xeZBeyWMsCmOea86LuEP65bjsdhUGvjEZ8l7jvxZtRTSY5xTdwaGBPFeIDg8smAokDxeMe9bQoptIoy58oMc1eOzJO5n2tAHPLztC0REjp43O7Nk/HDt+zLsdwQgAX7IDSe3QVov6W30LFU86SA7BKGBHLXadYjREaaZoPUwFNVr5Uok9gdbc5Hl30IKbziS25r4Gw0RnOwgOOA9J9SlWy2F1KaYUUulXhIr/RAemPyhyKr7L1C6OYVEtrmUDsGRkRMaNp8HRUjggb7nTEuEuuJHP2x49QcSLOMGNCDjyHXKOudd9z75VKYPVw6458l564eX0sd+tYYnvnaIuahpg9xsf9ZbAng6rsTlXRU3sHkbXZCx4G+Mo9laNkXCILEfYJJwLg0RXxFLo7WB9k0UR+IxkiS3XeI5w2IyWxgdCitM4kaeEkb7QB8zQs9RDfOWpT+Tr0dHMdX/n5aas8ycqLFRLpJvM0Bibg4xcxGS7GftuhxkNSqcI3ssxFMPxBy0CFcaoTVQgMIMuOUb5XeYzcwaHoOgwc6DqXZVHhS6yWx7a5anOM2SQxf6waDzfPNkoWmm0it2KSo2DxLSiaCsr2HFvMOSeoluFZk9Zzu+ti5l73gTjGOYPQObfcU82GEa0sE89eMR8YmOqoMtjTGDmVmN9h4ij813e+LinN5/6bKyrzr8Hu4pgeW5zCFZhmJ/Jex7X877HOvLYdV49xaHCrHkGpLj0lbi6lhh3rw79M1ZR5zFuA7VVI/Zon0dCzulWMf5kT2xUtUylV2UVXrKrZz8c3kW61S14GBn0PrKxBqOERdHWK56h+Ef0xCF8rPQBMF0q3fLC0FMCwR8K+x4WJeOHwpD1H7fRSpcCk+3ybkFoqzUlW+SC2Z9EqgKVgotQnNX5JNFw9lg0ZkzvvSsy4VHluyRE2AELc7tzB1EWpA4dRRrYKgUHrt1n3QUVFnpjnDFE8SZTNyL9IVL72rszfSYFhPPkMxS05uXaM7zw4kuoLflTwwl04lArWhgceynQESX6P//ZPx5+97d/ezhKQ41MOPJwsYWxjpxWZQw4lDfzRJunEjnOiOD82i/9RXmFb2Gs+3swB54boAMEuT4ISax/7RAMDsyDh/3tR9vL/YpuQIlxBW5CexIURKfR0Kl0Ijz0+3SqbTI4QsHLeFafD6dDpaWdnCE8kbryCdHojMFh9CtQ+HOctufkJ+GudJdmVJiSYHMJhcGez86S3dD9mYvXGlnn+yt/qLy5rrHHkyp8qwzp8cOdeM+cHKp8J/a4dfcxNqIfi2AIPcxkxX9MibPzCKg4WecqerLZ2IL2IAnBE0CYSnP39nDlwpnh8tkzw/1b14bte4iOomCZToG7UIrZMSmUKY6vU4qRxvEQ6Z0PEUkNJdCiHKbVUalWpAHRVKWWas+tFkI1Ezy4E3SxiW5AfCDoTEYTPZ7e6pSoxPoxrmENNC2DAf+sWYWtYz+cKUwHIg+iIs/W4XS80BBioTsjAIzeMGQZCjWdL1HHRo89IxeKVPoZBjxslRASf6Pn2u1rRkdVnK90KTsfI3BVirG8zm4YcH5hBFKhZnoQ9wGwIcysNsyUXvJiGWfcN54lQi+6zvPAnrlCb55g/GN3PvFdO/wuDnIzg9MMBvvOvOdmEJnOo3QgV8KbLkCckbwJRVuU3ObD9UrxFnG7UsjfNMwIJd9zoaTzJsLHahocKV3xld4V0Rd/Tjogv6dh3JO9wm+Tt9ZMhPda6i3Hl/7Pukj8zyJJnGbUBBmdNJqfmBz2vMVuUrRTY478WLI9CEyafCj6fv4LdYEEl5zVo3k7rGQcGYBsUi7j2pucz5ujzQ96NK+X2RChX9vTvGqwx//NKZAMAtVrREpc3O2GSNJV2kgB37RsDhyRqawvVzliS0lpsyN4xn3zcZfpc1k3VZeqnlCLm+Ze+KMYHFnQZOWnGgkBrDnGnu+vyv3cwrOg4vPx/hirp9RngC8zOBqe+IcJzEZttt42a3DUjV4mZIPo4pn8O3+XYRpEugzOPUFbn+PzGf4xXvUwi/EUOFTlaac9b+sShRoh9NZXCc0YF/6n9g1tg8R2oghMnglnABo1MYE4lZe0pqI8X8uEZvwhhaYptBim59kSYI4PUMNxCmdeXHwfKUlQbI9ssKjwkISbDopyBs4WkjpLQ8WCLJ40DxtD+DxBmOd2kFnx70gZuEuBDaZKYU2j4zaMAP6jJ5CeO+Z5ktnbGM60JZyS98dpwRQZnDeC9CYK7Ig0iPmxO46EkJ2YbgdcUQgDboQHPtLIENOVVIhOOFZUGfUSwVyzohxwNMPExmbKBhUXRjVe+MQrODvkk+hSdRJKzhO0q7wwvI12oJvXLg4Hcc/WlnXT4vuVMMC99JSsyP12/UXrliKBC/qNvx9AMfr0qy8N/94v/4XhzIcfDXdxDsujvczDZlGhRZMg+VUcvsoIBwwOFo2zvTBPN6ZYe+xnJAjvHS/Dy9UzOCaMgEKIKOcCJuN1D9cM500iV56Vcb+Lp02wRXrZlCX1DA7bUPOyZRLu8dPKe4I+M61LWSLCdARVjZDEc9ngmM54/KvKsPzOyqPm5F3ArMf7dsOf6j2ZH9YxwygMuqvrGis2/BulUfoBer4RgqXTrT7n4BT2mvxnP7zdTx4hGooOVjfRIe8GWrRu4sA+1k88AM/Z3vZuTnieB9Opixb4zibSh0SP8p5TXiLfXu9jkS4MCxVKU4Hi9XE/qaPZQYNjqgjzRFRLIRo1RXqbkRRXhtk5ijSg+VIZJ12DZx1QRAOeZ+ItlX48Zw6ZyMcfm2mEAUHDQ15/3KuiXh5+h+f5N500dAiF0k1PuQwB8gueVE5lFk6HR4waySjwiASpPPLyAQN7vxvOMgiJ06PXXfqFag+sMFm6kojDDvvT3uMzKzlIW1JkI7XR7+M1wpe1B1FPYu18R+VSOi7HCUWfz+oej8QH6sTvLIe5F3Imc4wx3c1kvKbsESFr4SvHSPqnVYcR4rxfnMLfQRiolqLz7jm+Ft0MMx2FwyrLCYHIHWXBY/LvkG+Z5kKfjXHCgAkdujlpuK5mDCS4kAO6MzLGD75iHHLUSTLdV+dKrH3ueqwjvo+C9YB9OHAaA3WY53VlXtKuJ4Mjw6ene1d9s/0tXLefOm7mqfG9qQKWBijjjP+qwdFuTkytLqDHkOeYdL5eGX397lnGrcIhNqSH4Hn+u/0c4wWiBlxqXlud85xinYmoN4e6YTvBLa+/EvAcXOO+vMd1PRnZeoK5En7Fl53g24NPRfAYsyoNYjT6ciTuajjm/e+NW4lNY7oiZs8mqe2DBTOSEEhnTLT2f4kQ9QgZlns16LU6CIX1Cc51uPTRqeGD1/9o2Lx6Cfmfj5GCgC4i+O4IPOabd27BwwehiBVS2O5jLYMrE3wv2+tab3S2hURnCnzmoVRs46g0A+Yrkwnj3y0oC5u37qi47MD6qnraU2DwmUgB4JLjrAyDExVY875EmlOGpeYCgU2vYvT253MWJfCCOxoN3hM/752YpgAtFhQbaAcTMbWgCUxj6tbJBF1PsC4aH1SAMr6z+J7KTxhSnJvarzLvWKB3o0oeKl+FC0LllOIas3bppbyFTmO/8Tf//eEk0t8u3dgcHsI7qxObuWcEC40r1m/A4NhABOow8rw3dPYG0hJojBAnKIwo+B2PTK2a/iyjJSkoEw+UPVt5QsXtanRXY6U3h1AmbDsiNSNFsVuz+VF56M1lmVJe3ztGCCNdwt/NFLi2KPNGTjyQ/t0ZpO6FwlPXnGHSW39eb7538jndlPn9wiYGzASQ3rd2LRSxfEemh3y9Ghy8Tx7xpNxoTHlq/WTsEN7+W/fzc5kTK8zo2GCqoZo8sPsNmj88vg+nxSYOIoXBsXn7GuouaHgw8oH0JraH9dPEeY2djqj0ihQYSeAZREBv5d17bryUU9CVzuZQRND4QXj2dUI3lVb8hMf9KZT6iAgQ9XUaEnmM05HlxHt0QC+AAusefNPuHNDxkTDw/bHIsCmlVKap77DWzboqGZDoJ5ZRoMiF8T4dDkh6VoqZe5X5W1G6RI90ajis27563UI4q8R6dAZIJMjw3Q3rhOvsUxftzsVHPUlnpHvjl2HgWATRlOAm29r4NrYiBYoGOA/kOp2/is8oyjsyG9GMwzKU3FD8CcNoIZv1q65y6fg3+Y5zS0bKMv0ueETAOdaZnVNhfBiN2fryT43s5u+bTAge7fOaDFD+CFqc7L2/O+aQ11uV96x/GOxH3aLOpzcPPTMx8gIHDS8yT4nP+R15zJbymy5255B1oYBvXJN1Op1pk1sTHWqkHcrpeESzZg3H3GKzgtoDcH6uKubxXRUCy4TkMoRspOoEV+c8RwRzCFXvnzMUsqKTiS7uz+uZMALfrDmlYe59ywigflfHmBPGvTEjCpGJtN5XjZFlsMxzyXhT158t+7ynE+JITDVgHuNH67kePta9qsyrzl8CUaRrPzZXYwp5PRNmyDuo3DojYNRDBpA/LxzAH20uTH/A/5R7y57oyBXdRLrTqddfH66ffW94CiH/PPKO2QaRwpzFegz/syc9f8LLxrnqhG7UgegALz+4SjMGI1NUAlEO/maUYgupE8xfvoo8Z15nkR87XrBWxNpGohe8n0jc1ksGl9ryTgq+pFR4DnTyqJnR4ukGCvmPjDBC6cZyUg6rM0saSBlXskBVP3jPj6aXhLnnEbngvNSFBj/Ny+TvjfqCwN3AP1M2LMdWKRV498P7d4eXnzsx/K2//evD6bffGR6iOP8+0qfomWTdhvK9sc/7WKODiNEGam3YmYpnb7BDV9A7oyvyWC4xODItVeVTgiUZRtRYl/GzzIcCb43dTKNXge89Qdjw27tUjQrMVBxkQVlpd463VVrm3+3ch2SM0VRrP1TOCHOqgpHKoC1bGc7C4KhrrrQcfzfYGmC6t+V563MxOPJDlc/Pvbd3PSscwm3t0NSQ5PihUI57CViUqRsNjTUQGofjJaMjYNTGc4XRhjKPNP8xksBCWEVZaYSYOWNGhb2mGXgypj2gEOfnsKCW43BPjUeY0yDwVicg89+4KfZJ+oql2PA9gm0ofrrZFBqtw6ZsNBZfaT1muEh+ke/EwIJFNvRNMbfIgqen4aOyozB+S49RKo8RX5OfSTG04RmBiMX4Unze8Y4ncCDFIjn/JzpozToTaVxX6vMokW7ERVh6ukWsQquT4YTLWemWqeRGqeCQNUCCkyk4ioyMynjr6uUvj/GazoZbrSDZ3hX8oup/1bk3oX/Hmcn63Ajr6U1xX36XgdoiKfn7WMtCAXIxOOZ4ZtYL8vx6+s04Hyt65t/ReGW3vKDCTfuU4BtzyPyh6nKBj3KkBUycHzoydQ2OOZ4c8qUH293w8R4dmLY0z2Mznrb9fKai8YzEhZnPKZxZCe5txJSME9H7+D3FvHetjtP7OyNetQR7G54RZe77uu54byhCdYMzks3NebcIMDenPO7c+0K5C8TujVXnMbfW3cJ+7l3BZGL8MIZ6cCAbjdzMSriZSc19N2GILoiKn2SiBOdxqqLCecp7nwS0cCYTYVJm5K3C7FfVlQpnemxeH86899Zw9r23h4e3rg8vwFDYQIE40yCePmEf+Wm0hUXiG1B2rbjQhKtaMEohZ+eYVXWJYY4zjZN9KCK/D8X8Pj5fvnrDDp9iW1/WI3iXGbbbFVmTueIXix9HOFousaIOFN3upZFygmtRTBhwUHqCh7rtHsvpd/WBL3EPmx/eRQPA1xG0yd8qMGTHq6R8GE5QObNzBLKwCHwJeg0lOYSH8A7/wnizRvVPhttXLwx/59d/dfjc174Ig+N9nC6OdSJyYWlUaD+MCehkaBzwyDSqdRwQdpjF6+hO9dTrajjf3UY4Mi/knCb4xL+TobrwfcfRUnlY0FHwnorrecwGm9oW19vdBq3mZ6rBMUYuFlMmbS9Mex2FuEU4DA5SPTVFwUHeYEs3aXBx+qTBUeGR15Y/x7OmpE6FYY+fLOO1eb1Z0e29eydenHlc3bfw+k/G5X4LSvZjfG9UCNu9Tp9RGM33WMtpwtdaFyt64Mq4lEymOYSB0UpfR3wc69cs7YctU20P3WBxtsQxBBcqzO6EiPkK9G44B3+NdqScW3QwGvc/75Wn66h2ZJyXGpXK0DG+YhEU8kpOzAyOzMtVwOuYZnhnBmwo7eEoSeqtwKq6BkE+x9vMGOIPv1WhezJwmHBqPxGlNYODf4seBQ4xWuO38lDYBgc/4zvHk8b5na9Nz7qRhzRPM+58dmnBFtnxdCrB3oyY1g2P+CMjyK6ZDWTGUMMz4otSrVzxj/FlROVuZpyf07ZtYoN90zlUDD4+ZzhpuNzo0429kBHiGHxP21fnF5ILrFkxeaSfGKgYHuOU7T7Nh3ifCKqN77sWvxqv8r3kS1pKkM+7axxoPiPMY3rCB1+3tYSPdNZiWHktzkR/N+Rv9aRTgydFjzQvh0nR/xs/dKC0vfH5ZhlplxadXQ1E2mMbyMaZdrrK9+keHy+DeOXsmbNcue1fMAj+9v30L+yZhNzLlNEYa5xY2dUd/qwCcyejZW4uc0r1KAD7tQVVMcjrmVtTKDn8vjf/nQyNULgCNI3g/UJP2E89HyNQJ4pWIcaYf31ffm/Ghbh/zrvZU3Ik1AriLjNoemufE+D0wCuPmGFhJ+QFpcGJLvdSF6GEQleI0lDbuRFcb6YAmYDJJwLnvY91C8dc4MUp2rlVXRCS0kUkF422IgVhH+D0CF1Rrp09PZzDgYJ3L18c1nAjD9nTSbe4Wye/QnZso15BAswPrgpvlFojIlrB+9nVKubJ9CcaH1KawazZ1vEG8rdv4mAwXPHWjetqRWu1IQ+bkRN7yLHskEHWPJgnTn3kafQo99mK+lhgrehCyq11ltOUSKWkYfFMwWL0gkKbRoDywT3tSqlUXuCpdcjQMCbNOalIVYKPyoYJ4hAIkfqQ2YsdWMUkJzeGOBbecf36xeEXf/Ynhj/ztdeGG6jj2HyC9DSmUiESpI4r3CuuhfngKFZfRWRonZ200Op4dRXnpSTBEV2qAq2U85546hy7U2SEaxQeF69kUZZ7YzRhEoK/o2B3BUgzMkalYqTj0igk8Y9Kk/FMnofNc5TsQdt2T02DSIQoknOx6eQX7zt3ZbFoPOCxzIjLPG2ZYTHeJ52h4Vpeb3zuGXmZVuq8Ms9oe639MmU0Gwj5fdX7St4xHng6xQaCVopqQRLF8qSIj3Cvc22RlODXVICpcHtEhkPOeTGNJk0RrvJqqhzZ9xkXsxIcz8b8R/lsKT2zstPXFcpz5tXBG/N7NCefh/aCa/PIzMQ4Lcp1Tx+o+JT/bt2IfD8s4mTGhsHMfjdcogFAnuZ1OmOEyow8fkceKcPEcabhmUjIFF0b1wz5DMMwBThHwSX0dZ+HD6Eha4SjvYemZzU4/MtY+9j8YNQnM0o2+uYsXb7mduX6vuGS7VDWOwJ3Kx/q8aVCCs/8Z97POfzLeBFzm9It6XtMg7O9t/qf+MnviVqZ3mQr3xF0Qn7wczEo5vhd1bV6uuKyZ+vcK23w717kqOFRz+CIVJMqNFPDlQkTiEUsUyqfZcerwj7LcArC102swJiLOiwQRRLcPWHS25CKfHkuc4bB3OblZ+fGzV7dZ4FtvjeQuLdvGaEDBnNEGAg2J/wzDLNgmntvfXf83Ygleyo6FnkQUf49gWPH4LB30HNkQloowHzXJKzrvAIeMjr4W8SVvQAAIABJREFUvIdNFQb1z1UZM6ZrXV3ojyNuUMFlIeVeeK82L11Ues8lFDCvrWwPJ1FkfhDpVsxhfuAGQeRFqsATCj+7uXC+7MrCYm/mRrPHPddMQcVuMIxcsN84u7ps3sdBYVCyL+M0cfUUZ8tXRDzCSxq95rNgtE4to6CUwRHRieaJNCU9Qvr5ecKD/fPZsjDgmOk8FC8ZJTonxLxsMnbwXs4t/g5DhuNzDBlATeCOjpOGrxS0YF7RnvEB2oS+9PLJ4T/6G78y3Pjg1HDuBupd1k+qKJWGmRlNlmbA+a7h7I0NGBoHkZJGg2MfIh70N7u5YHuftD2mlOzK4BAmmGHbE0DL6DrTblXm5vjH+JJR+TEVf7Fuqcf3RiXG9j7+8aAum8OPyonsuSZUZXCMSnI2ODIN8vMcz6m8dU6Ixn09JaYXKdqNwVH5ZeWbWSDzHVIm3ckxy0M7zo+8xqCFKY9a5F8Bs8nazBacGA3hRZb66opmj1/nceq68lyqjhApPO2eZAjM8dmYe+Mr2cAmn7ZlCCea4uxAykpxxmNeX6BV8uiiA1T8CcWqR7d5TH4fcxHP8HVmuMU5I/QqRR2d1qjUNFuPor50ytS6COcdjQdE2EQT4zpocUYamtdveMpV208Dmp5ohlqRX2qgUehtdLDYp+qcq7TVUoM4M+G7N5DwvwW35Hjp8zXCwnjPnF44p9dkZbs+m7+reFvXkZ8NXArYTMdZNDgsTrnIt+Idvd/LcM12+d+swfEs8iXmGriVVDXDfRaNq62kE0JmKgub0hEomXgro82bsQygc0COjckIlN+XNzmP0RMulZHn+7Ni1GOqQYgiCCfEjDQVgXpjVMTMSD0Hmx6B1DUv26867hxR5bn05l6Zb72/R/hze8DrdV35ndWQinEqfuZ31vlVvKswCg9PzCUb2JGGoD0nYzBJbKBMxk28Q4yPecDueYrr0RaWj0WkLfAn5kODo9GMh1TVUx5K7wPUX1x5/53hPFKutm7fGg4fWh0Ob6wq/5oHa0VrwhymDUFLBYYpVVGjwd+cJ5V21ngQhZmuxWjRles3h+veWpffs2A8UqXC8NApvYSDjAl2nUIEgKEKMjpJRIJGktGVZwuamgwzpsH7tlgz4oIi6CgEh8HB0nDEtJzW+Bw7Slm6QDJy/Pu81ybEzNtb8ax5cvH9+sa+4W/87b8+nARMH6J49vtvfDRs7V9Xob4MJq3WohsHkKa2H+dtHEQNxzrP38DvfTgfYEx4wf2ctwtKzTtZH5UOchFdzqvNeL6MH2TaCUWl8rYeL89jioVpjhaRCoPDYGnpKoGXvbkEfuicGEaq/GC2aRQ0ixobpUfDRlqjxSU6kt0/5uOfuzpGOHr8P/OjCu/Ag7yOPI/KE43MayRmfLrH1+LbOdkRPCDua3OiEeEd1fKzQROTCL2RmX6aME9KYobBOB8zOOras7Jm0TxP+3Bvv9FRsoLTAJXe8lyqYbJAm2nuOfLgyDGZZ0+uBeyzA6/OMhxEwQu1tjRywEM8xtP3quJc1Zxl8q/Kofh7EuXG+5kOZJEIV851hsUoGwwGptTzHmutyzna5OVYcV6b9zrLMkMOqZ8TgymaWLS5aiajgSH+naLIfZqxQ1vjx/j+yNs1x5CP1CV9vLyp2eCwhXIe0wYbNZrWm8vYqcxGz3swmZ//0aPZ2P/MO4PuJ7jherFAW9Yb8ii/f8oDRoNjhMPUWOrNN6715pjh2Z7FhwW4RdZFMZx7z+draons2QZ5vT0+mZ+b44uBM1EzNTE4hDQZUZrC4MpFZ7Y95S5vQLU2e8jRA0JTyjCf1uXGb8zvrO/PCDgBZPLOZuSJzxmxe4IjR0finb376nx6TLIibka6OiafXwivJ8TP+7UTbCvSxP1zz2UkqkRVGW0lSDFIZ+hZKAWcKwzi7zmDIxPf3Hh1X+LvvG4Tpq4bJ+PHupUYs5YipoJEhrkbX03oZEophXLOG56EnH3fFAb3f7GXE8bvyo3ay/INDL+z+BpK8xpxH/3wr6KX/um33xg2L5wbNvavDMfQVncdtR7so/8IBwRKfFBAKd3J8rZFyzz1VEWR0QKRJ/Vuo2XuBk4Gv6kWvJv3HgybD7Z1OBg91TzjI86r4OFaLGSPVryES0RzQmEN2JrBZbAytiG32WiI4S96NTlP4gbnEfBiihyNBBpJMffoOhXta0f8GA1WerpUwF+cAEkWtvF0qJVOVn4y/Nrf/fXhM1//wvD05u3hgx+8P5w6c3VYRacwdrLRGR6ucLGl5gEUjB9AC1waGgd52B/qN/awg5UgbEq10gBy9Cd55/Neh2ITRkct5Av8CETrCbjYy+Bzc8J0ylNirn41CnqJF4xcuYKivTTrcTZiEfyG5yNERE/zpFc5KbejIWG4mGlzXNd4Um6DZqPPMaJ29pLVcMQ4mcdWHlbhkfn6FCajUZH5Q/OMJ96QCH+iyOXrMbd6Lf7OynjMKV/jmuLdz2pwCB6Ojfn97XTvdDHWGt2KiMetgNqjhNyCJrfxvTXqMOydwj6UsFE/GHHAHAhzikgvqpD3Z7oOW1/gm+Dk8sXoQP8VNfI7q6/AGRigX/KRvL+iWOdTrS26vyyvOe9nXkOWKfbuKVwaPhaY2yF5JmMa33P+3BxZMDhsfuZ0Udqd02qoYgtmYNQzxPvYottl02hITQ0D48yjwaH9V33ceDDh4r5Z6rA5YxzmovdxRg02nlo7OV+GsiMpv5puMjjCydNL3wt+HPCOqGCTCWkPYkZxaJ/5C83onBiSbnA2XaLsZbxrgjvF4AjnWMDA9iw7K8JBPcKIEaeezpbxvW2lz7H3nYMvwGh7XnAu43DVIfO68nPZGdFwwHlhGJi9+czReaWRZnB0F0zvV8dDsowY8wsys58D8tQrZsjRu9Yj7jqPTPx1PcsAUjcqK/09AyCQqm5iRpT4vOy9PYW4N5edxphba557VeSXGTHL5p6V/RhjTunJ1/P755Cd76335blMiXlc9cigR5aS3zFHbFXgC/cyWyreoooX7XkyMxfSYrKJMUXNAWcbn7MRwjGVs9sUrVHxEH4z5QI94g/gBbevXx4+eueN4erpj3Dq96PhBLomHULUg9GKbaQhKe/alW9TQkyB5Dkd/GFhOd8dHaCYRsVOVg8QMWHxuDzVjK6ghe+1azeGG6j5YHoWDyRkdytGOnjeR0RvrPe9eeGkELh3PGhY8NL3YyFwZsotlQDPMl1MJ8symsHB1L7RDjfj+QD8iVxoRles/oOwMQYfZ25UGgweRGNsDcX6f+k3fnX48re/hf6c28Pld08Nb/3L7w9P9sCwwEnpZjiYQUQBfACpU2yHexApVTxZ/ACKxu10cTt7Y8J/tH4Ta9QBQsAFDUShZn6GcaNKa5lmevys0tqPytfavFpqQvT49646XIkVHQm+7Ghk6W44sLJ2N6sMyCBjZFCK0vlNm7M6JNlPXUemtfM4zb7CIsuW/HwPPr1rmZdk/pGNvCp845neuytvyjIsO93i2YaXRUmp4zRjmvclONf5C2eT8snva8Sht000evP84kDBpuQ5T8z7EfQtuCnCO+b353VX5Txwv8KvziuPH89kHp6NHtt7/bfRo+q+vE1v7H2WB/G5OU+8TWyjCeflGRdijvla3sP4PsOy4nXGJ91Pg2NcwGT/lC7rBkCXvDp0oz2nQSOHmUdT8AJGd+OQ5oBtzC3u429GuAOSOUVUF72BSV1f21O8M2rSZNAQX529BS7GOjI9Vh2o6iyZR8a9YXBkmGcabnBPNNPT1fK1iID39nwO/j3eO8q+sbap4kEeTzJn5gU9+pk8mwy4kWZMDmc41mcyL+3JmAqDdo9t9jR6Vo1If1ndVxKpZOKZ02fQnXI6SGOsvCH1bO4Bbm5hPcSscO0hf2VsvU3NRJIZSoy/E9LUMauBU9dZ55THn1t/EGKPyHpIMzfn+u48bhBZD0Y9WFRmyXtyeDrPNa5n73Ged2X6c0RZx+whe2Ycsb7eHmeGw/vmhFCeWzC7PF7sb+D55LvsMWr1HKNXva5bcPLe53XP695z7UplkgLuHa5wkxgOvf/ud1KB9gRJ7HCqFUQ39tMDf+/ucP7UO8O5U+8OWzdvDEeR9nPi8IbG5bkV/GE/fZI4U6RCMGbvLT9TwNy6dUvRhnUcLHjjxg0VdR/Yvwal8ulwF1GPyzgsjH36aThQ+T4MI4eeNxooj1DMrqC48otHo4KGiXm8edbFaHAkR2ljiDRkONYWx3JDjTDeh2c5P521EWPIc0fl1w7lYj0Kwc/DvvijU4Wl7HtRritE9zE+z//6lb/5a8MX/u0/hzsPDXevXxh+/5/9k2FlG+OxJoMHpNE+Yh8x1m0ApntQQH4A82Mb3DWkUx1YhwHConK0ztVhf1q9/YzeRFOAFM3J3i4qAtkTR+XAHw4DNONPpume16nH96rQjfGW0XDFUQBbl8QrsMbowz81NEbPpuaRBPsCfahIcipfWr2C9SFo+Jnnkvnehau3Gr7EujPM5uA2JaJRsZ6DU+W1QS/a3+SZrvy2N96cTAn45D3pvXeBp3eUp3iOv/m+aGkbymWFS5brrcGCWl1PW4EHvzDENifM3BznDI6AScAu78UyeRX3Z5zPPDzjSFVc41leJ3+Iuq+eMprxiPwlz5Npq+3UbN/7/H2Voxk2uzU4xC9c2Wz76LKnwmfCRwpS53u1b5yve/X1HO/3KHfVFzJcxHN5crkcVe4n4KOOG/nckZhP0GB9JnC8tjFYpqsFfCss40DU6V5bA5Cso7Tvfc0VX+fGj/v+pA2OqlfN4fycwVGN6B6O1b03mllucFQe29PH8rUeb63vzSiZ1x18RHMPg+Ps2TOo4ZgEm/R8INGPanDUSWdkywSbGXMVrHObFAhdCSgWnscv9DlhLJlh9+5bdq23vrgW68iMouZb9xhwFda99fSQoSJARs5KePkdTQBFyCxNKguMZTCs85mDWU8A5bmJL6YUrBoRC5jmPQ9BlImirqm3/nx/MCKOq3e4J0efvQBPYyRGFoTU1lojI2TYJk9GWiKM6Ql0pZNjRLhfMHRhExGeybzZllITNSWeNR6MPGxvPxyuXTwznHnrzeH2xfPDISiIR+CFX4WRQUU99tq6TCEaoDzisZuUCtfpGYXxwygI7+NBgndwCjE0cBkLD7dRCwKD5MbNW8NFdAviuo4cOSIDhdNmKhYL1BWU0JkcIQgs6kBvW+xlGBz8TQOFRe5cO9NzZGy4t5XpT6sscPf6AKaXqfWvTnrntMzAMA860xBGhUHKlktz8i5GZF54+cXhl3/1l4ZPvPrisPKxV4dttL99+1/+7nD21IfDfhgTTNsyPZuGDqJJgAXnxsP99iEKtLrO+o1DOmhxBd+z08gT6wbaFGZNphkVnm8dONAcOvZE7G14l3vet0qn1WjIPK6nvGZloo6/lGY9HaylFGqvGNVgaoqdOlwdVEEHduJ0GBfedcsNmJ6QWnEpP34XNSTTjl09gyOihcStOYMqaDvm15SnlDaceXSVNwseaaLbjEcvPNVVnsW763P8O+YT5wvM8c5l10d6w13OuypfDX6XcSbmk43eHixIWdNms9PZVB5cZViVxVkPqOuqMqfiac8JFvwyjxX4HrVGsf7Ah/he49PwLz7mrHzmfYp3NPotKcOBiz165rN1/nJwZFyUpu/1NI5n2eit+Bx/T3gB1+KOmzZftjV3B8iczsTrURuh+gule/n5KuRa6vbnqcQJ2E0WKjo86pGadzGg8t5n51deV6Y5GTRJNQ0ZnWFZcajifswv64wVHzSeS5GMczvpkXO0neeXdYXMq9rYbnTO8ZWATdWH6rrncG6O/jKt13XsFCzo6XI9WhacDdijw4ZF4/nmumG9DayDV0Ksm7zTGHNMf444qvLZI8Qec82IVte8TAhnRO8hRkWqpQJdPMVAXpXhHlzrPT2Y9AijXguCy+PNEVRdY76Pykf0ec9w32mP53CmEn+FTax3mSDrPZPfVw1ZjhVdP0JgBsM1IjHld8p8uHHT1KCF9Wtf7Vn90MNeGFmsJ4yNTOwh3Fr+aVtEkGhKq5CxgLQfGBE8xOv2rZvD+XfeHC4g8rGydX84trEGo2Bt2MYBgErnUao+hIq6K1Eooc0uFHp6AXkuCK/t34fuVrhGeDFqcPMmUlnwGGsrqMezle7Va1fx79pwG4bJKtrFHsS/A6jzYJDhHpR7GjpWIJk81w4Sg7UJVKVj6XA/jO1wogpPpZXf8Z2ch/KxeUowrrPLVZxYLKboRqAZOxY1ksBGmIZtgrce3hs+9/lPD7/6d35jWHuITl3QJB5sHBve+8E7OIPjBtLHYGSpZob1LhbZ2IvB9tHQQNRjFXUyazCs1lDzwt+8FnnJPG058sht262jTMaJwO1AB6U7yHa1K2FgVxzPDD3jcU8Y6qBGvd4MmXFMbnGkRzH1ZRypCpRMW/wc9FKjCMHnqpJvhZ9hSBGTxkPEnrrGoLm309NGkbMb4XWeEY5GUvbsbgyOLIcC3hmesdY5PtgzOBp9J8Uw9qUqh/GuemBZpo0sW/LcdvM59rzhhdybpQ7TB8r3Zv5eGxdkD6UhM7fNYJ6VnlhDld3EmWxAzfHmOTkauGV70nZ9FhxzBgfHET179DO/r+Ec93AHg0Pd7+KsCN6fjJNswGba6022J8fC4Ihnoyti5iEZN3syvNJPPt8k5kEDKtaf9YcKk8Bfne3kka8m171jY+CEOc4M3xxNwNtGul5mcPD+ZfpC5o/PYnDM4VRvPyrNV4Oj8oll9Nh7b6ajMAZ0rcHLPkSEozdGvLPyiN69z2pwLIXJ+OLusnfDszO+tUEo5/+kDI45T1NPeFaAZeTLkYCMeD0EmBPMGaFD6MTzFdHj3soYK6TnhNKz3LdMkZh7f55vFqA9GOZr1bCowncZAQXyNkZYbs4KSmWku4VTFlh5bj3DIguVHpx6BFgFbMyrt/95vRV3Gt6ISS5pERnKb/aAUrm0M5r00+DpnrWJECDz4b/wfLpXquudlgJvo+7jCeYuWFeQFrR9985w+dzZ4fz7bw0PblwZ0EwWZ3ockQChx+kpPNVPHsOooAdLij7tKDsszGoyLJWpKVv0cOMZdrd6BA/qHRwsyGdpcFxCMe+N67cUtdlAjcMGFHMVmONUcEYjOE7Ui1TcJCwYPbF5mFKjehM8k2tEtH4VNpunnd/rWT9pPKPmY+4BxnmIOR4+sj784i/+3PD1z35yWMXjDx4+Gm4icnPm8rVhGx2pHjFKgtQsVofQGCMc2DaY0aN97NSFYvFV/Du4MRoce2CgGN7iXzM4OIIaHOvAsMDrHn1JXXHDoO2z40XcH9d7eNpw0cfg3xNvreOPYZIVnNrP1ODo7QXvCprhmLnYNtN0l9bc4LD5MJ1uVFBlcEgv8YLTcmTznAKU188IR4ZPrLsqTBXmledVWcD7q5FQ4T63DzFWj+dWGAV95pqlhbn0+IcW5LUwaXFzc5q9bpvbcDPo3jDDYFBhGXzY7l2cQ5uOj8vRlUboeNT2y3GyntEw8XJqItMUxelaLPKVPfdNDsTa3ACMSGPgcjjH8inkrYW2JuGH+HmkIcto8Ub3IdkUzVkSn0N5FA7B+UM+aT/JLJnIA9sDjevjcZ5qVKH6OzLC7K8aI30+1fFLf1M4x/y1E4Mow8ieH2GcluWOktgRczhEp7+JHhEwiFW606ftdVrrgt6S7yVOKaItr15MPUCXbXpdyy3PbbtrcbY/mvfG75uL7vKJbEDLH+cdEmMHyc1bNDdFb1qdZMIZE2Jw+EBGqgCf3/n6hDe+7wGrTI9VZ6p0nHlkez59iL0N2NhWTyks602VL8ZQbR6k47y22O+Z/a1zWqCThqsAidriElC05FO4v7ewPLGe4MnPZMKdu56BEPc8SzgnAFznshulNzPUinx13B4C9Oa+DGbLvuvNvyJIntNOsM3P7gSLinwBl52e43xqikJPaPXG6eFOXlNdXxgcMbcgqAkzrGFk9/ZOPWajcM2CIxhYjFu9fPYeCl4j4jyP2Nd4piqAXndrtzlTWoYLAVN6u6qHObzXjbGYLteMD+p9+1lgzrMkQM/Xr1wYzrzz1nDxw1PDwZXHw8njJ1QbsYLOVtvbD8SU1tYO4uBBq5+IEDoF4CGkECkVi9EOP5iPNRNRe8K85y1ET27dujNcunp9OH/lqlKvTp48qbMsGD3hP76D40QtCQ8hXEfXJ0YwtmH4mEDHQljMniIj4kmMbjCVim15cWMoh6rfSF2uaKDYAYc4bR0hitc+++nhF//st4e1oweHTaSC7dlCqhjCGBeu30VL3I3hLu5/qFADU6mszoQ/TCvj4YmMZBxAdGPf/lUZHAdRt8IC8r1Ip4qoCiMcoxA3b2xthRn42XCCKIBbpeBRqff86B4+ZDrMNJrpiZ+59sBfw2mvX6HmojX66KlAu74vC94wNkbaWhCVjsqjQLNIivf6l9FlkUBbZ0xABNCMkZFO/HqZVOYRF6/dbt9mum20ItIqAjborYybn4mv2kFrTtuZviu845nYk/zeOZ6Zvex5r+aUgumUf3SDI/jogvJXYLWjwZGM5Dy33SpGlbf38L0Hx7gveEFdR+ODvv8ZN+KgvKhLyO+cky876TSGUl6LlWAY8Itx5/Ay84MYKyIxy2RiT95k2NS1ZRyd+67Crt4X6WgVp/M8l3nVqy6Q7814uRuY1/dM+d1iHWrWf3ZtcBQLWKfJY49pOFR8yePHPua95/xCVgWfqDgfJil17ow/PdrY6dqfuMGRcFvrMmTZaRrte7XVnbl/5fy5c8zaHYVlUqoCKXeDFHNMZEwC8R0NBYPEm8KTWg49YbHYUqzeI5w5Bt8IVEanzSCcfXMEFEhSkSkQqjLXZYZR/i6em5trHb8H6zxGT2BWZh1IXt89x4jy9Z4Q4fe9CFYoFQvElDwNc+Pld2aCrvfzvhzhqGvo3V/nM3dP3evAm3p/+7sR3+gNad8Fgbn3pjEa6XyRz244352PubzGqcubZkQRQk4GCPO09V14hkbP1F4W0gnfqdUiWsFaD1g8d2/fRL3CW8OF994dVnAw4InD68MRRCS2ELVgri4jDXt5yjaGYmtYRh3oqWYaE73+5iW0UI2MD1dy2eqRNRI8nfsyjI5Lly4Nm5ubSK3C2QyEA77fhzQtdpOigcG1qJYENRNWE2D0LmcX06fIqHAtFPIRhmZ82JdYFztJYbI8gX2bVe6Pt4Z1HH746U99fPjWN78xrMGQOfL80eHJkcPDzauI+Hx0AVGMPcPhE88Pa0iX+vDCJVoX4Ak0NrBezIfGzl5GeVAbQ4ODZ2/oDA78O4hWuDSYmJcUJ6nTPTMaHMZn6unJmea1FnP/ao/nBNEc7s0J92gZPiolyeCwF9n7Eq/l3/EeeTNhpDJdjQcuykPnCqZOecb/cgQwhE/lQ8HnrcVqQmM3ODS/dChZVg5FIY7Go/eXrU2ti88FpL/Vn3h/5ZdV0anKwoLR7rCokY4eT+vx8h4/rvw0p1TJuEuez/ye3cqeeGYOV3aSixUmgQ89HNOcXIZW3tubR+DhxPHiz1elM+PhwgaXC3nOmXYyDOy6YXsYefy+VyNTn1v2/rwv8e4sY4NezMMdUY6RxnsysMrs3cixZXKypzfM6W1zOoZEkNdtEE8PgFeOYm2UTRkGGTfmYNrjdQGznkFQYVF1rRG/bddijuLBXldT97Py4uxk4b01pSp3+1Lr+8zTisE+hzuxxsqThKGN4U27z02+8/sy3+nhyZwsqbyF91Vn6rPQ3bPSiPbGN6jRy/mz5/DZkEkb5oIpX9uJGKbCY2pxlgi63tOAnYwKTUx9nv1nFwZHzLkSUDA9O0PBBXwx0HoE/8chgrq5Mbe43hMCdQ4ZNj2Yj0rF+LaKbMGUqlDZicHOCbs6/5hjjN9D4LouemF7ubQxdg8Oy4i4EmWFbW+tO+Fw3a/8/kbwKqgdIxwVxhVWVN6esuDbn1lGsMqTLl6WCh/ttYfeo9OPrhlAmiIzmbvXY7AI++mDu8Ol0x8Op999b7hz7cpwCDo0jQ/WXETLXCleGIAKaEQ2OJ48//ynTiZWPxKHC6rfPWj3HoyZu150zqjHjVu3cVbIls770IGCeJ6TpVCgkUPPeAgcncOBqAVhzRlE2Jrri5PE5X3He3RA4b4VFMczvWoYPvWJl4Yvf/4zKEp5hIjEwWGLZ5PAALmBczZWVmg04CyNtQPDy594dXjr7feG+9tQinGWxoqKxZk+QKOKBhoMD86T0Qwc7rf/IOpbUDS+dgDRDtzDzlTtYDFETMxGJNz7BkfgqfgK2Rvvx4fKLyvu9RSLnodQsPFi0DneMadcjO+kkjQWqkZbVO2DlWYsePgq/eX5LigQHYOjCZ9kpKkOJOM/308jBWs8e/nqgpEea680ldeb3xP39QwOfhee5kpzmW80uTJjNFZYB1wWDI4OI8g4kSMO2dirj1WeNsfjqtzoyRHtqW33jj89eZsfyt/38LbiTzw7N/+ebMons1d6qsYjHQkTZ46/sCeTd1p84NQUt6ZyIeNQj/56eFmjTL159PhCw+twhqUHe+/eCfZ5bpG+2qP3ZXyl992CgyLRUJXXvYhbT9b28D+/Z279ld+K/p33xDPUg4MdVeNkNzgS99Rnn2VPAu6VBy3wPLtxp2lN+Pgy2Ow40BL+lQ2MBZ5AHA2DoxFtUo56hJ6RLxPsLLNLG1mV0xZt50SycSCM4D9Ju+76lyG8HjBtQB/t9GD7yc9lyzGQcE6pr0iaPYtzG1TX+ywEMDfmsjF6jGzOIl5A2mR0xndzMN6JaPI7s8CcY77LGH/PCFwmmOp3ywQ21xmRm54yEfunMU2vlOLTUyxirIpjKuLwnxHfqHSn/FzHfxrck65wYURkvA28pmPfU43yfIQDNok2T753HxU6RkB4uB0+37p8cTj73uuSfphZAAAgAElEQVTDTXS3GnDuxpH1A+hwdVARCKUowdvN+pDIS2aEgwYD50ellF2c+CPDBJop4cxr9+7f0wGC7B116849tdq9euWyirifsGstIik0cDQOlHsaOpzzIxgLnLOdO0JIW/epKA4+evTocPToMXnhV2FMHF4/iHa9t4ZXP/6SunXR2FmFEbEfbWz3IA1qHZ2lWAz/BGM9wtw+9dnPDB+euQhv+S0VhTOSoX+qVwF0PHVsL+a0h98jarO6vopzN5hKZfcxjSwEH1vjcr5xaBZhkVvhdmnEHTpBpz0az/iV+UcWuI1XK5ow3xc9aCfjZPT3b++WATjHbXiewXgybijrPeFfR+C77X6LuNmcSURTfh5GG95C6lqgFT5Hg6PHr+b4SeZfda49DyjvUaSnc/BZVn4C1lmJyHvR21cz3MYaiZ7Myc/FXOpYVSnrKSFzfLRdB2Doge9Fc3r41d5RRHBbc/A121k5CbTWFMWdjZr4s3PyWNfLezNvnKMhXq8Rjdwelzhm/NwdNM4rNZ3mxp6+OMOV44dS25wlflr7BEd9+q39sMafOhvyuD2csimNNJFh1dMtquyr9DEXJc3viWc4Vu8ckAr3fH+V+3ncuUhgb849ntbD7Z4hEHhcaSrvTeaLIx8MRdWu5PYAcX9da5fH89kke5fN0VBvkR9KDnYMsjm+OzePDMcublTdOodxFjhu3/GUeW18bvTlfMEA6rp4z+AIBpkBnN8/ue4KTihlRrjj3SFfAlgZCC0FAffn1nux2ZOCqAKAzOgrEx+nYAF6KkhR0BnznKRzFaKuCDYH1LmNDvjltS4gVtrsqhjMEWEXQdM4PYSsY3GMOW9pj/FUvKvMoIOXE0U379MEIWf2My4v8/j01hSwybAM5WKZhyLW08OhhbULtUelM+9Hfu9kTBgckm3CRJNCRDfVBzqdNOEarQubwLYbgpwajfmeS9kVLRsxT7w7vD4JL1tRokUn0KMehge/30Zb2wsfnBouvvv28Oj2DSjqe1FwfQjF04gA4H88a4NtatlNar9qOdia1lsoMgVJBgLHYutdnBjOAm+tb2W4ifQqplhJd4DBcvfuw+EqFP5bt29ZUTJSoxjZOMBCcIcR94rvefIU0Q6uXfMdVBuiA+d4fgl+bxxcwwGFd3Eo3xoMIRgJmONzLz03HDl2HBGNDdyL+1Cb8uTR1nAURfPbGOT0xWvDE0QraNQcWIWhwfkjchEdqhjFoBG0j0bGvlW1waURBdFrhqkOQtVGOib4zpg9anvl0QwZSq7INjxKBkePljP9VbysvJh7zX+VToLZ5/nEuzjGwoFizeDIgs/xLh38V7uq+Won6Qw9YW8drJJgXQh5e0FwkgBaezyDOZ+7cr2S4qzR3/iNvXThuWUpF3xv5RW8lvll0FiNiMQae4pV5ldzvCsmmnFmTkHMc6g4s7Bgv0BIyIyfMTjy++Oz4WDge8oWKHDlfRyX82IE1BhWUaTSM72oXF5HwxfPgw6Y7UFTjGWKZMw7y19ei73SszCuuzSTAddLy/Dvg+5ijoEz4YBshoAb8aPcdwaXaCHWVZ1iWVfI+DJ3fW7P657O6XNzez+H45mes16X8abSwTJjpzf/vNagidj7DJM5PSHjyTL49HStfH9vfYFTPd0mYBPfhXGfYb8M/2PeWQePOfb0O3tfn956jo5lcKk6UE9nndONezjUg/vKWRz8l4EeKVV5kZUZ6O8wCMNySZ62HlPdCdnnkG4BITzUtdP88njqkOHzNWFWM5rHu3eaZ0bA3VrtmUC7m1C8lBlRKgJWos5wiLllBtYjqLk1hJLTm+8cYedn6p7kcXaKNGQGXgmstyd5DfX7SigVf+v3QUQTmbPE2q+EL8W4JCNM7glpL3sjdx4Z83357oBRZqzqHJVxt3i1M/zjLI/K9OL8jxg3lA4xThgIq4xcIEpw8cxpHCj49nD7ypXhINZzcG0faj2QToQIANOnmPYVnXaeIqWJHa/Y+YrpVgTXQaQubeAAQt5zF4ftkROyhS49jGqtC+PhLlKsOI/7SL16gmLu+6gjuYvohLV3RaQDY2o8GnaYHw0aqDNS5JmWxdPRaQToLBAUgB9CnQbPBOH1PTAiaITRMHnIs0EwAP2t2zA+buFdrNtYgTHBOhC2AJZApZHEOhWmU+H3XhSK8yBAtcBl6haiHY2dJ0dKCMEer+vRgQbZweCoym6PTmPsUPBywfOcgKg8Z45eqpCvvKVHo4F/AY+4pyrFczTZE5aV/5y7vFjD0Vtrfs5k8KLBwecq39a2Og9uUQ7R9KJcyDDIkYIwqjPd2xynRd8mf9xuLU6nGLsqG5XfxPyzgpDxsIeTwVvi95wTJuDa5qCzFMIAtd9z/DhwwKSrwT4r1UFHvUP18r3Gp0ae2tbDwzY7+kbGBd5rc6dhMUb/WtRDabHqSdTml+eoz67cVJzmA2FwaI74m7pFTzZ6h+72HoLQAivTNcSYWQbV9QQWLpNrFUcS6i4Y5/Fdpt2JHPF9243BkcfK7ww8iXllmuvpJJP9t4fbcA2vHHYZ7+s7M6x6cIxrGY/yfOozgYvEpfwz0mhg9fht3mNe1UG+CW93a3BkGI7wcddlGk/35QOLhXWpXoP7KZAmfuj4m9dU4drDt5hHjw5jvnN7omfPfHQaaczp8CQH7I4KfUoJqQQxh1DLkLO3cG5S83S1h41V9JhqLDiIZ8KQE6wVmnXPVQ84lXh7DHYZcPP7K8PdCVZ5Ps/63jx2FUB9QpqmZGSmk+/P8Khwr4wq7u0Rdg9ZK1HVnvV1/IxDve8muOw3Zzyo64o5LVtXZUgLDI9GwDKDw4l9AVZqyhpKSQhz1nyYV7h56tw5NrcO3UtFxs+40OeC2Fo3lS03Gvi3hCfqTJjitHc/WjPiFp5D8eDmdZ3ncemD94anW/eGE+hYdQSGxJ79iBT6CebsaveEaVB4ngbCQ5xzwXmvs6sTDAD+MF2KzJZRDu7rAxgB6xs45Rute/n3ASj3NEZUaA4DhK1344d1H5wju2hZSqSdE8KTyWlg8J0sipeDhPAHD9tGlEUnk7tg4q7c38J5HPA27kOKldrasogda+X9Uk5ocOAaoyrsUrXCaAnnxSgHozw6ZNCVE28lXHlVpa1QHrRfDnPhOf7lGrlK36OyNCollWYyvWRB3KP9OT5WeV6l2fzOTMc9nptxOssMpgxyxVFwaeiXFVErxBxloMG4J+R2Z3CMq2I0LcYNJS+vuUYGs+KVveFxvTqAMg/K/MNoypsguAFTeWrgRuZTAf+4xt/hMQ+Y9IzRjD89A2KO54tfJCWori/maDxDK9SSeX0xOm7Ke3YohcGR8bPhEXHCo8QVDxf2vx5InAyBqp/kPenJ/4CPvXv65jyWPqf3hAEakTHtsfPSGCXGzoYg66JsPWZoyH/lBkfe050U8clezNBHD0fm5FyG8RwMY6/5Oxff52crbmWIVhrOPKTypDxmiw41jMtR+/lubYFnHCvDs8dLFnCMtJBSHnvrivEr/6sw7sEzz20Zvi+DJ9c0dW5METhk+2QPfF1TnuwHCC9xpsbetzHrvYHQZTFzsK5rVoQjNkGT6xRrdwGtg2D8ELEeJJ/h2rKNXEAQy7OYHT0LzyBWATHvkY+RGfYygPWIJCawDKmbEBDfnnp8drtB8Z6eV6tHPHlePQVh2byzEAwk7zGoGKOOH0y5MY7kzckCsa69MvyqmNc5532t86t7lYVeENMy1Mz4E/fPwbExqo7BUd/RE75ESnV/EkqPOF3hERGONiburRSgZ9zLEc83wesPOqFb3j+ucb/YShZWBxAUBoeaRFGxZwH1yvAAhsDlsx8N595/Z7iPMz2Or+8fDh8+PBxCZIFdrJ5AmWdkglGIx+gMRYNBY2MqPJOD6RVriEYwiqF0KL7TW+YdP35caVcBl2ijSwOEP/E3DQyaZTr5W92yzEiWIMR7WBuicbGWBzA2Iq1jCylg7GD1eB8iGvthPMCA2A9jgvUYj/aA8SKljONwD2locDx+z/oNRTdQw8G6AnbECtqlsSBDpWxuxueM58JTzs01HI7D3dZWpVN4J3zKFdX8ikwPQWOTvXXcyTjU4y+Z3wXdzPEhm5OdCL+c/y16bkcFdYrXHCePZWvQTNpyezx5NwZHXntVOubWmHkq78mCPfOwZQpJ4G+OSgQ9x1rjPfG3jW2pZNNrHuUkPTlexz73DIrMFyveBZ5kHhbwz/wmaCBgFPqE1sOdIZ769vDeZzU4Kh8cu5lF4VBQU8fg/BEMjlDMxrWOLUqD7pa1/zccoIVgMw/atPEMV5cZHA2OOjYk83RteTOoA28Wom3pmUYrmSdUa8kBHONlnBj31GCbcbruy8I++TvD4KjPjjS1aAhkeguYCZfcUJvwKWNEbX6ZPxj+jXhS1b4sJ0d8HQvS5ui+Xs96Tzi5Y98z7616Rzgugpfm+eR9qM9lWOc9irVXfWMng6O3lzWSGfSwjJfHOG3NPeOiXJuD8Rx+mcERO+kEURccyJwFhjffNG+iKHPxFVpc8Sbku+oG1c2dI5i6YZkpTL7rzKmurc46A7A3vx6y5I0K5Gv3AQZSURzGmYdO4BnfF4YSMKmw6K2jZ5T0EKJHGJxvIHY8UxWYgHMWOnnPhAbOqAKxJwzE17ZsD/LcKnHE2CH48vtCcC7zGPVwbyfGG++ozy7D690QodYGSyLDqb6rwYk0VHBZe8HLmb5cGQ/mznviZO441IjP8PvoAKToAbo6hUdOhgRuYDE4P/BMDyY+Xz1/Fm1130K61cVhHelUh6DAH0I0g/lee+F4oLGxjfa0q0hr2kYROg0G/rBG48H9B4pkMAWK7z58GAcR4r3biJDEYYO8l15dPkcjY4tF634QodW7IMUL14O+CDd2teJ9itRImPE3DgVE7cYK0sBWNw4PT2FAPIXxQCpkFEMeThgRKzph3FriMuLR2uKubsjw0E+0wXWcfoTx7QCzUSGZ4E/Zp9ijJSxwFv0W+ZB5z+fwu9JhHlhCWwbEYsODuK+Hs8afTFEw2h8/1+cmSoY2KTy7nnfvKDyZA09P5HXhNo0xa4Vbx+4ZHEEbuXlH5j2ZX1Z+F3zX3j3CRM+ILq1QPhsadaMyb5qTP/F83rPmaXd+n3lp4HZ3T6rybejZfnoyO8uDHs+XooUlV2OlrnXRyJgyowXc4ZhJDgSc8/qW8ciF75zXxQn2czgb+zDFfftrTJUrTTyK8hJrzfDqGXvZoMt4Uo3LmIvx2dHADJ2qGsd5DROaKrKzp6cEfHu4MNnTgku9FLgYI9ZWHYaajuOO0QLxcaSlCoeK5zGffD3DMct4votG4JxuMHd9t/DL+MnPGQdi7FhPhkPFlR5exhyyIdzjJXP7mfd0nMu09XgdL9bA3xV35+iu6lr62wAzgXtv7j367s1J951jW9ySgFEFUxBHMGoRhbcI1TWNNH1FLOxZDI7KxNsY1bRNrwqgxMZMmM0OBkdv/CqMshBbJLoxH78xlirUn9HgyO+LNVVkmNvMivBzCkYgbiamvO5AoMy4RqVj6uUKxkDiy11e8lx6npW5NeU9qffEeuq84r7wVFSG24PXbu7Je5rHMPyf34U8dvVgZQaSO1j14GFob0jcg0UYHAGzygA5j/+3tathtqw2jg8cWINNwDj//2+lKpVKFeWFKnuxDcY2LGaXqGempVaf0blvSV6C995zdaTRaKbnQ18BdHi/Muq88RdAkr9l3j10HEuGmHkfT9+MgODnsf+By4+wcfzH7759+nJcJPjqiy+expXeY9ZjbDL/+JPhsI/lSCP4+NePI/AY+zVeY88G3PzhFWH/xkdjk3ds7h7LlBA4pPOa3fvn2O+BPRmgH2U/GKdHIRjAcpy48XbMVOTJWbynozYVgzE1I4t33/xrvD/ofTGWbX04/huRw6gHx9+Of8s7S56OgAPBRwQbY4lV7OcYwdl49v6/fbROZ4Eux7KgNKQRcER22rCulon483eRsUud4ezvMwI6vifs6qQSfeOMiuMk63G9W3iwMpgn/cs2uflbZVZn7zLU3TBpBhzgM+aPnh9wnGwD6dZ+dc62OuNqhPk+xln3x3DcO4eSTqLWE6JZSzU84Nh4PTU8uXjCv1wuuY8uAw7PgKJUtFmOuuKH0viuAUckN6FvRoj3O6NU05Ebh7mTfX02eVKqdxd0X3Ru+CnJnzzQQpd7JcPBJgaXI9ESR7jn7Cf5lmO/AgbSRrruAo5pz0P2V68Cb3Upe/3kts3b6mS5s9Md/+azy8xRBv06juojuG2PcuX0bUF5GUX6BGqzfmnAsfwOLsHcMTHQRsZK23S99rI1wJmAE1zvgk71McjHdwk4iBH6LulJflaGRvqjY+hyvZasNk6uvOhJh4uuFuZo/e43Tv1Lgjd1dRzu6t/68fIPLyuUcbXP7yenFakRClsosRCihnKbCZmZskW0E9gp3EkJVYB8QBgEnQwTwaTv9f7UjYC2q/UQRPYRkVgMSn3T4ASn4hPrXkq3QNCVic5l1y8Vuk6I74REFfhEegdUpEMVjeXUqB/l6wGf+DPHnUZ3k71GOTqnyWlQQ9A5jdGnGkg1HB6QKg+68ULA4WP7HHmcNEHtyilVmVR5DVqhx9xlIk5IZi+gunkcr2+mfB9LnnDRYKayxozC2LwNYBy6/3qcEPXnr754+uq//+vp2zHr8dk4pvazcSP3i7EU6+3Pb8Yt5K9jiRNowYZuLK/CnRa43Rv7P0ATluvwGF6chAUcgZMXx8vWaVdc0pH6PI73rSMoo19YeoLAaDgJWEL105sPxu3inz39+nefPb0d78fxu+P4WiyLGtMwkWEMPozZDwQh74+ZDQRAOAI3Ao44rhfl84K/WAKB3peztF2aXQN1kjc3MFcdq2jLBhwyxBOh3JCeDNxJh/hc63yOfKmedvLvGENbuf5dKOfYueoDczOQi2ehUFd0xG8v//i8U6ocq3RsrjSvZJFmq50/vHFZeeL4/xyeKl6RTsfNe6xNYdzkSPYaqO15zvjNcZiB+L3jon12e3KxsRZwKH+pF3eOEHAh7RmDBd7XA+jJ3/RPMZRjPoPFCjg4k8oLTFGOgQiXWPEZbanjKNrMvoQ0BQkdLaRh/x1gvajWsdbxok+16T5aq6WoOkNGvjrWuDy67M5bkAvbgMEacJxsHni4xjItCjEmxnMknHSGknRo+xdZqUKKYVeszEKJE9eA92F/D+Ok43OnM2hXZzhOmNjR4TLkfevshz9TWZg+d8kvx77DPsU8rWP5D7vffsKxTT5rDBxbycsoW/bS0Txo/XIGHJmB2goVPZNJoui8N2P9thIfWotmgqNsOTklQiujA6HAfxVpdkrrA0Emb8yO+ssxR86s1gDyWQcQd4wOrpApkgXoHAoF/VmnrNVO726BFPGHmaNOGCk0Srfyhu2cQIJlW9rq5U7B1TCoUDtg3IJDKbqO04nXnXLcle0UTYFB+UEwc3lxniovT8BIxUo3fnessj5OK2dGkjShvjgyVpyGwE5mx0sYuC+KS6AUtCe9JUPpjOcVRUFP/H9m5SMHUPzP5Q2J1Qt4ctlD+htcMpNgTmCP2ZDRBpZlrdmr7PbbYVywH+P1P394+ubVV+NOj/98+vbly6ePR3240+PFWHKFJVPv4R4SVDu8dVT3wXDq38eMw3j40wgXsIQrXE1sXsdSJxCNmZcRoGDTOf4Q8nCmJgwusoOjII7o/REOyAgYfjX2abz/m39/+gCbw8eGc9QRJ1wNhwP3bLwp3Y3M9QhusKQKy6kQcLw3jsDF2ISxjFtlCz+wxybZE46OZ3fW2CTf6VDMsRC8XPKUTuPJaKms6tjjM+5doZE/yTrlk21oRl511Q2QflddPOnlPkOwElN0XDScSlrqfgawE98TCKcK8WMEhSGv+Q6cTgQcpE/7o/jQGcDumWZaV6Z8LRdzPPOZjjtcuMMrxxb2UZ+vsb+KWuhvCdiyuYk/7KfPJD+Ss3j5QcBBmz1nRqWTR1sgAYfKKcuf7I3LWuBCbZjNcdsDDrWDumSFti6cs6G2HHMEj7p8iCfuwQHv3ld61R7qOHf+BN9zJ1WXhOnYaDtdwEG+uE3TBMTJDitPZ5l9XXfNEq8AqsMm8mdikt3dA75Cd32mgHikPOtmOxzPjjLy/xRw3OFdKVUooY+Tzuh0s90dJuEZyjLxcyqjvGK7ihP4rAHHVW4Wbpx00+u9wwi3P6FX3LddNkzjhcR1YMp56W5c/LcJg4Yce1C+byiXDaouHCrPfnzu9psQxq2YBAE9rUiFgwxiFnoZp9ysymUcziw3BqxnN5zLEYh6ceKIAmw5Le7sdg7tFB45rowzQewPeDNBs9Yoel87I3YHLg6GaqBPCoL6PHuqwu2gdXKWXMhdWVrwC/lcXH6kAKowXf0dv7ScKqy36+B4ooXjz/54OR2feT59HfXKMe+AmLQTfG8BDbITm87zaN0pN/ichMXeCh8rN1oZYIgDDFCpE5yq4gw2ohG0k+sa4MyHruGUJ8wgDOf/b6/++PTlONnq66/+8PSPv3799GLU+/Ho928wwzGc/LdjY/mbcfvf258Q6Ix3PlwnFSEIYLAW7ePCPhy7O9pE8IKbwH/EvRqjne/HaVfjusGxEfzF00efffr08ae/H6dPvRgBTC4LAyiCLsxnTD3HBnD0I2Yyxp4NLKnC5YPvj6N0xywIM6A8RQp95G2z1NFO7uNZgJoiRY7kRb6CzytLrQ7iBUNnlmNJdFdmYklhqYK+GnHVPZWzE5Y4PrI/3SxGuMJwBiO5s5ZgeZsMQhwnSlwv8Rz7pgEHaSde0SldXNo/af9WgNGXVgPOzww41NFQPOkcgw4HvcUOW+6xPy/cnPYCKl4ilzKYxlqXzjEwT3qyMNsI/tVpjfpc7Sn5NXUDyxZHksFtw8n+aZ+DbiwLa2axopz7GvVyODlcemTrWMkL/OvLefmeZvOh80hwVCqmNDwb346XLmea+tPhPZdazoi5BmPKWx3hC9b7karkC2VA5U55q7LrZVWH8Vk3MF/1W5c7LvzRcdex0v7qc51dcd3md5Uvp/EOa/w31QWvR+Wts5F3WNrZw24FCPl552N09kDH1ulQDAl+iT4oZmi92j8tozZJ2+n4pmPlY5sJtS0E0CFfEwJN8HVpFzpegcjsQ73HFSjzpvHZimz8URAI5dNpxMpi6IDMOjK1mo1LX8I4VB0OypFd5HTllonNTuhRnyfDHwHHDfNCMeepB7tDoAozaQtoWo5EOCAFgBMEY7wWo12oOBOUsFY3EyOzjP823lQKuupzetxAdQbLedqBQgeeBNYJ0iJyzmtv9+JUxdAvR8+FkrxSsOuUulMiBzUFIqeD3/XOCZT3LOCmXUW7y4m/d5I/BRt+xjGtsSyjZjfiNvEm86388M/8rjxhxg9CROdLg3BILQIOvqP93ulHUL0EMZz94oODU069ZxDDAAR6i4ADy5JwNwd+ePP6h6e///nV0x+/+J+nr1/+4emf3/z16c1YgvXheP+DcUv4rwc/PqxZBmzWDtoi4E7DGZkgXEo4Lh3EDeS4rRq6N+KU8f6Lp08++3zs0RgX/P32k/EsgxcckZtOQPleWKIVesYZBR7xiNvWxxIqjEm9G8c61JhoQoQBh8vIVTbBsz1o9jGMdyzg0HHQ5REuRyd5ob6SHsUhp/muTsUJytAdjhIvTm3k8+usAY3b1PeQIw1WMqDVoAw1YdN4h0Nhgmojbqcz2i/9fOqbPncHQB1axSs1sKd6O7zo8PyEMzGuzW3wW8BRg7HZt0poHfEGeqdBS9Wh8sTMLPnnfFG5urOtxNSjXP2CgENpcsdzjotcPBlJhsDEXMqafxkEdQEHZYrjzSOP+c42hseA437moONH5zSyLS/PsqeAg2NCh891Qtui7+K4zzGmbnb0ORZ0suA4dYcfXRt8xvFwf6ULHO4xKn2V7j0dW5V5ra/Ta9UHH6u7gONU733AkfL7yH96RPMd1p/6TluzZCOBZCau1w+pZQxE9OK/WM40M1XRl2lG8dvtUqmtV+PLTcChykPhDoNdG92UwI3Yu6ka/FbgeVJiV4Ku3EYbusFpbOk9aPaAQxVEBVEDjuhLBVMgVS9r4ewHB/IELMpmN1oqeCr4+OwZOhUO5zG/P1LW09goIKCMAtgdwHrfXJg7Ok+0TyCuKXmt65GCkV7y18G6A5qTUf/+++/jSNcAjsrydc4T+XTX55Y/Y8mST62HfIYjV943xyBV2py3c8ARMw6YNYilRtk6eZPO+gqcMXuAi/1ic2YELeMFzFqMGY3X333z9N2Y8fj21Z+evvvLX8Zxu397ejNuOH/7U+7xiDrHTA2WSEWgNI6l/dfPIygZm8c/+mjcuTGWSb34Lf796OmD8R17LXK6BQFKaNIIehCUYB9I0hxzk7UkJw1ThFGxB2REgHU8bWaNB6GTtV3AQXnmHpfkd23GjyQESFi3VHcgHc8s4FA5dAN7kifV66QLWee1rv2REXQ564wig59O/+90Zy+/Aokdp1KQci09+J8G35efaF0IOOgerrAuS3S0qv52joP34WQHlAbUGUtyylHt8J44oY6VYh+PR0a9oT+NPesSImET7AI+nSsIp4kOdOlTMTln6SUBpPgSWlIb2322Dc41M/NKJx3zqbcVqHMcTg4K29UZ901eQDd0d0sYpm4n+KT+PPrT98PmSaCWMzUDI7aAAzWvew6Q6AA40BHFv/vehYIeQGvIcSVDb24WV54/j372ezlqqTPxv1GFy99JL10Ws569Dj7b7XTOzOwYlckAxybVtznzKHL4LH0DXYGru4Yrrf1vi1fK5063Ot6Tp9oH5Yd/5vfOn2KbLc9jRjETW/TxlJ4NI8NWlP1+MNZ8z/XR2zjx9U4eSWvgWtjJ4/zkJdE/5VNOSAy59U3jd4ZPmc8lUI8MUDeJinfUSboYyW8HSPoAABAOSURBVJo90UGYdAXVVzapgHXGWun0QWJtdxGy0+h8Og2cC0LnEFA4XEku4FkzKXdCwneoEP79ThEJsgS0TQlE8B20dlCiQ5GzPvw7Z9h7AFQ6A9TLMHY0Kf86xVIgveMdf/M2OoDvwMJ1Ae3iBCZsmu6AK86IIo8CyRcvrrc9ZIuXNupoXdKjwKn9vtzlUS9c5HM8n5muUrRw1WvmY/JiGP+Y8ajfdGYkrBIDniB6hALILmKWZxydC8v5duzPeDuOy8UyKZxq9XY8j4ADccrYc4GjazMjOZZWjf0f6mrk2ezliESegmtH84bhaBL/hShmYPRzbTbHqVexiTz+ylFr8AS/xoyuGsBxqpIak7vZsk6G6DRRXjWj6PI0+Qw6bB+azoZQZ6kjWs9zPmt/vLz2QTGz7OEsriLc1cG+qMMUY1R2AEcqf/vtd3FTPfoDOfj9f3w+q4qAo3GSYoxqVjw2GJfzRwdVcYHt6b9soLNh3TM9wrnrp+JUx3vHww6Lj/bhUcAhM/ds2/dPOg7GmEInoQkl5+RZ25cKEJVuyrAm8+7k7t0CDqvpFwQcuqQKtW0zGUO9ccDFxYmW4AF9dVuaDEugmXyyZVgJnXuA1I3tIzlxHWzLg5z6wXHnTrY7elQOPLtO+XH/is816Oxs7h3WdHrpfe1se8ePR/3SdxxXlF/OC8d+f5d6oeW0DrXN+q7jVBixJuA44dVJru5mHE/9VN54f+70+uKXgP7xQsy8SXLlvZcvxylVIqxuRE+DvDKoK+7phF0z99oOFfUyzVTKo/sblOD0cA4egvQDH0+zEKTDM9cnZd3aj+bPUbgqjpc7CUbLty3TsxuETmH4TBX9ZNAo4C5crvRudFR5tD1XnpPRPAGIK5zz2/nT0X1SBvJAefGccVAedUDryt8pJ2Y3YOAQcOh9AeQzljzBJkVQbiKtAX3H96gjplP3KVVfWkA6sQvjmgvKX1s5pYMngQPen/XHZvDMUEewUcfT5l6M1NEAHN68jNmQ0dd5p9b48Q0CCe4FC0aMY3XHaVNYZ/2rsTwrL50b/41/k3+YuVnZx9jIXTMaGXTkPpDgDfkZYIdN7uv29qilZkYAiM0VB7OO8COCF+jPCjjIt86gc3yv48ZZjhWUO/+vhiDv39D2nuOEkAatv3sv5TwhVbN9yYBkZ+R/IuhfQqp0UiY6p3OVmy7RdMMQOOLeFbz3pz++ipmrH354/fTpZ588ff7576Zz2AUcJ+eFPHdaVP99zFzXlXc+lrhPBlny3AuwMtCOqQzQtS2lKXRGZh4c41QnOUbIvENWMYMYcisOrbYz8XjLzJUMh+3imDOLylmE1K3QOeiTrWqgLNFp12x2fK6kRMpLswas+JX0SWYAMmZLTaf8xYf6E4yMOuiYJWFzPKivnNWMlRuS5NRZmkLffbaJpMFZqpnRTWY62yzt//jj67h3SMeXQXCMK/0Hi9TXJXfFHWvnTi6pwC43ZN0mX54hkAyC+2OOYW4LXe7OdpZytyciHZ9cN+98GBWN/LwwZopM8bqrh/x0XGSfu747Hij9i9dR6pgkUdmdfdAsjnxWf45lqXez7QXeG0smJlkA43J0h99K30IJD6XR3T24nrwYHybWASMQcChjT86YD26eYrggb1euLB0driyhG1J+77OE2PuxT+fNcgKzR0csjGg6YjqT4n3wgMN/n8BtAYbzyMud3rvLiGpfLsZL2n8XhTw5n16HK033O8t0AHORjYbeu3HA+xwLVbATHXftnX571GfPvDlwdorviuttc4Olysv2WXTUlwPq7MdJzpkxV1pPY44ZjhOAKk1xGk0FCzMYEAMZm7Exxcq4AoASWdJ0XvYz7LlhMr3WCDiEjrGFfDkadaMxstt5qlbuoIiNdTg+GC3geRzTK/hSNiZ0ZgQw85QvNFnvZFC3QBKBw3YvxSF/kYdQsK0Md0667mOvNC7w3TfoK0adsMEdUZdj/33ibuGf0sWyWsdcygTeFmY7vjFovMOvky7c4RUzoqj3H3//Pi6PhM58+um/P304LpAkHV+9+ubC3iM2lPF1nHI+nL47DqsNwTugFTNvyufT2PvzzgZqe53urt/TKUcdCOpxSeKSzd7Yd3T52N7NpIa+oRLRMToPnsxTW9rxRvUmbIEFSyrHs88IsBo5Jt7xN+0Tbafitf+uv+XMWGLKSaba55al4J0owK28yyNnZ13OdIwdj2c7jQx3Y5k2NZc5kf6tr1yijnFslitp+/ys73f+UQQkSyTm+Jx8nhAfylE5pXc+xHNnyhRfOz7nGF/3g534eMG2CDavdy7p+96ujzX7qUHcc30a1tVhggccav87X+Fu5Q7HR+X/OTQ+pwz7QH0LfdWA4zIYFVSkQK89EvFNsgD4rssDMvsSXWiXXZLYXGm91qpJmm0pUGUwt8Fl1FoER1toM3ylDFR0ULxfHfC7sOhA+Pt3gqaDfxLOCZTFQ32Ha5vdhHTTY3d0OP2d4VchU+FQ3jmod4JGkMd7yOy48HYK0YHdieY7MOveuQNS0sr3SNs8IjFEaS3horJ0fWA/pzwXoDrAKJi7fPJ7O5YzCVjaBIUNTZRMM5z2ojf2EcSxdal7uWegyuISifh/mPq6kK1mHVgb6Obxl2q4FTiho2m8spW4ARb/h9OfKgqhUSKP5/iVkFHnsZxh0lTH72INdThBFVgwjxt3cyAAGJcARq5sZumyq6DmLU6GkUzj5EOUr7Wzxb8IOCqgaGc4NOMkijzbjfr22aEehPNY4O7vzvCqDqmDdDLIKHOaQncsVH3qcMHlWbFBf9PM2JTBKqzl9H4X5YPK2BMuAWSgW4kqsu2rr/96Yd8JzxzTwhZgoDyDKHRedK9knNjnbSFDziw5Zy4dT/iuj6P3X7HKs8t7nRlwbO+Lo+kM2pzCkPn806WR8f1RrBIJiEoeivOfJz4tR71LKCnWLn1N/AjfwGRF5Sz4hhlQuXfD5XY6MjtTMyjDXq1EivmvYi8DJ3SPd3ucbBurn7YQGOp8m0usarZQaCJeuY50YzafHTLG+o4GHPSBZvSBgrYnlvLEWI978FRWg+8yLlM3xLZl1XlAB+v0OpTOLiBwO3zCnEu9kuSe/WnkCG0+SpD4uEbfS8bDxtksJH/fxs2Cyvgt4GYlxrT/vY1wSVjfOTundWx4Xpg536hgVWucvC1NuLQmCcW2jw15Wz8UbKqsBz7x/VHAwWNh58tiOD3g2BShRDYAoaS3m+KeizzItAoWXFjvjIsKTfS7Njpp9kyZqM7fbhSzc89p6yweK/ByBdJIdQKXBG2TxwAJ9MEa0enrCbSW/WkHWerx37v+TtoiQ7BmiB4pCvnN7F83hlrHKeBgGRpfPWXq5Jx3/W4d+BpfN1xd37ytjnfoI8tpf0k7QdVpUedQ5fEkV5ucBmioIuZMQB6Zmct+Zj5fAg4sN1pGvwKO0rs4zaoAlrOWlIPY1FvGBks5IuCIC/RSQiMAArjL7by8uTfkq1lbHo5lOXX8nK4B7vaItGacsDX/ysgE/eXk83OWSacybvQQJ0x1KE66qn4o/1GmCzhOBnTyEPXx9vbKhLU6gqVnhz8t37WnctrpKqs9yS9/PwUcXj/LU6a7ekOma9wzyx0cTKkUsdyxtTYcCv9z1PA/tfSgjhbu8Pmrr+8v/nuk653tIT/5ruPrCe84TtxfhO/EPuVf6EbnjDSy4Jin7y65qOi43g9dMadUMUrlST/TEZtjX0pysg1xGAT+T9rCZzznhn+QpFlUp0O7vPRn14uLbagYsVMd5ddJL1ZAkUK5ZIBByNSexM/aI9jSSp6Xvc3N7UZZc2SvykNnJ7xvJ5nrePBO71awTTkgLb9kBQTrWP9mgPUcee9kLJMBqw7FDdXRyT8LOFxX9Lvq3x1GnGTs9H5goPlepzHqMPaUGOrGlHLp/qOXVVrvaHuOjD0qs9VfCZ07rAu8KBv53pdf7vdwqAJn7nI54WqY9bdLB2WtbxiUmgp2ofQBxXc6mPFbWbZuSoiDHoCPaDLK5gk1NB5xl8d4nEs0rkLiTmUHXgoUzlRVPvatA/2TMHCfCoUnpjBBa/VD+eXLc+7A4pGiufFwg6TC7CBxEsZHxrUDmzslRXkH6buxUHA/Acg0McxilEy4/KrTQ5ngEoJ3AZpOXlROOl52xnobzyAoexIzhGLoaodDdRMoLjMcyCCXPr2HS/sga7XmergOmcWsrJXa0jnjAfWK/zLjiY3guqafjgwd/tWPyfVtWLj0iafhJLDWsXqj5K9iurIcBVtPni5uGioyI1dk7V7AzGxHqbyt2P2EaEMwjuNN+VOiN72Ra8c7Z2LKyU3AMUcxnCsZqwM9pE1xwek7yZzrNNrDHhlwJt/Zs8n7+FVwWZ6F44fqFWnbZTuDEQYYmyBQWmv9Gu95Efh/+vLVny+vXBzUplJi/ing0FfeJeDAe5zlCPsz5EqDDmLzCaO7/vszx8vU7SXvMX4WwHW2R+UZn0GnJoUi0YA0RRwAkXuq5vqECCxyxnTjN6SlTqJLnbpo1cRudSA3PbE9Hpfx3AIOhrjJgc2+B4Zr8JLe7wXDi8boax0wEBASzvi+D+5kq3ZHS6LraHDngffHfYBeB658PMnKHV7cyVKHa17e7ZI6jC5PFctsPH+OfJ/K6KwZ2+J4PvI9/Hfl+XODK8qo8pefTzi/+lI4J1hOmpSWXxJwPNe/8vEhbZ1fcSdbd2O468G66uGuvtuAYzIWulgKnhI1yQ+F1qnCjSGxzEL+Ih7YDar+3A0GaVABeGhANNAJcjPQ4KzHbCeAOh2aDlx2cF09YT0KaCflXhgs4bsVjiNzI1ecQDON3vjMZ7ps4QQWnVC7oGnTd4BCHjtgM9I+ZUsfgcwJxDv+kT6dKbjjuYNvp2SqiJ1MOagxQ8b3NOBwWk787wCqe9bpwgZKlT2e/rU6GlhGVN/z6DrKayrv5LucohJ71ecmz3Tcla459qO27f6b7Hi2EHq1KM9AJINE4oIurVqObQY28Qd9rU5lnVEq3scxt6gPt5nncpjaP1H7vZdhWjTuiQnwhZnNNVuXwYr8FQn6rhoYlkweLyxQH+dkiIKPDwKOdJYKp8Shpx4Wq3PpmswAnwyQymKn5yq72gbqSx6k0Tw5SKo7rrt72zmgrsuqh/p+sLcGhne9sKzOcLiuXXQvIpVrRh51dYkr7wPbZL1e/8mJQTmv//8ScHR0Ob98j9XaR5CMBE/dhQWdvFOEPJnLrDBTCRkX/sX7JQ+TF+PhtpzOfO+dzmXbdBbB+Zuav/+R10yOvB3LKUkz6sKJc3hvm2GqrOgcp0MgEPSjq81mddctpVX9kpPsqIw/chRZ9qQXGy85qPLQ9bSzhU7DI+xQmrS/d31R+/6cPp/km3qk9Z3sq2KLJxVKbGczXB7FB46Np7FMOq7JGPWDYEvDOkB/YtZ3rSBwf2prv6K15/LrVC7HKMzlwz/H7w6fH/Hojnc6bqwnfIKyXf8L4D0XK+tGt7QAAAAASUVORK5CYII="/>
          <p:cNvSpPr>
            <a:spLocks noChangeAspect="1" noChangeArrowheads="1"/>
          </p:cNvSpPr>
          <p:nvPr/>
        </p:nvSpPr>
        <p:spPr bwMode="auto">
          <a:xfrm>
            <a:off x="155575" y="-1874838"/>
            <a:ext cx="4562475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810848B0-B36C-09A5-F702-284EF1059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720" y="6597955"/>
            <a:ext cx="2743200" cy="184666"/>
          </a:xfrm>
        </p:spPr>
        <p:txBody>
          <a:bodyPr/>
          <a:lstStyle/>
          <a:p>
            <a:fld id="{529A013B-BC91-46CD-BFBD-E08E470173C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14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nhaltsplatzhalter 7"/>
          <p:cNvPicPr>
            <a:picLocks noChangeAspect="1"/>
          </p:cNvPicPr>
          <p:nvPr/>
        </p:nvPicPr>
        <p:blipFill rotWithShape="1">
          <a:blip r:embed="rId3"/>
          <a:srcRect l="11692" r="9071" b="23518"/>
          <a:stretch/>
        </p:blipFill>
        <p:spPr>
          <a:xfrm>
            <a:off x="7205360" y="855239"/>
            <a:ext cx="2334298" cy="1631036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04800" y="960698"/>
            <a:ext cx="6717480" cy="55013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sz="2000" dirty="0" smtClean="0">
              <a:latin typeface="+mn-lt"/>
            </a:endParaRPr>
          </a:p>
          <a:p>
            <a:pPr marL="0" indent="0">
              <a:buNone/>
            </a:pPr>
            <a:r>
              <a:rPr lang="en-AU" sz="2000" dirty="0" smtClean="0">
                <a:latin typeface="+mn-lt"/>
              </a:rPr>
              <a:t>Scaling up the number of qubits requires additional technology and precision</a:t>
            </a:r>
          </a:p>
          <a:p>
            <a:pPr marL="0" indent="0">
              <a:buNone/>
            </a:pPr>
            <a:endParaRPr lang="en-AU" sz="2000" dirty="0" smtClean="0">
              <a:latin typeface="+mn-lt"/>
            </a:endParaRPr>
          </a:p>
          <a:p>
            <a:r>
              <a:rPr lang="en-AU" sz="2000" dirty="0" smtClean="0">
                <a:latin typeface="+mn-lt"/>
              </a:rPr>
              <a:t>Air bridges allow crossing of lines</a:t>
            </a:r>
          </a:p>
          <a:p>
            <a:pPr marL="0" indent="0">
              <a:buNone/>
            </a:pPr>
            <a:endParaRPr lang="en-AU" sz="2000" dirty="0" smtClean="0">
              <a:latin typeface="+mn-lt"/>
            </a:endParaRPr>
          </a:p>
          <a:p>
            <a:r>
              <a:rPr lang="en-AU" sz="2000" dirty="0" smtClean="0">
                <a:latin typeface="+mn-lt"/>
              </a:rPr>
              <a:t>Reproducibility in freq. targeting and                           coherence (outliers matter), yield</a:t>
            </a:r>
          </a:p>
          <a:p>
            <a:pPr marL="0" indent="0">
              <a:buNone/>
            </a:pPr>
            <a:endParaRPr lang="en-AU" sz="2000" dirty="0" smtClean="0">
              <a:latin typeface="+mn-lt"/>
            </a:endParaRPr>
          </a:p>
          <a:p>
            <a:pPr marL="0" indent="0">
              <a:buNone/>
            </a:pPr>
            <a:endParaRPr lang="en-AU" sz="2000" dirty="0" smtClean="0">
              <a:latin typeface="+mn-lt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758A-BCA1-4127-8AE0-357E63FD9404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+mn-lt"/>
              </a:rPr>
              <a:t>Scaling up to 100 qubits</a:t>
            </a:r>
            <a:endParaRPr lang="en-AU" dirty="0">
              <a:latin typeface="+mn-lt"/>
            </a:endParaRPr>
          </a:p>
        </p:txBody>
      </p:sp>
      <p:pic>
        <p:nvPicPr>
          <p:cNvPr id="6" name="Picture 82">
            <a:extLst>
              <a:ext uri="{FF2B5EF4-FFF2-40B4-BE49-F238E27FC236}">
                <a16:creationId xmlns:a16="http://schemas.microsoft.com/office/drawing/2014/main" id="{F071AEBA-0080-EC51-AFC0-D8E5C93B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0" r="9936"/>
          <a:stretch/>
        </p:blipFill>
        <p:spPr bwMode="auto">
          <a:xfrm>
            <a:off x="9661858" y="837271"/>
            <a:ext cx="2391950" cy="1649004"/>
          </a:xfrm>
          <a:prstGeom prst="rect">
            <a:avLst/>
          </a:prstGeom>
        </p:spPr>
      </p:pic>
      <p:sp>
        <p:nvSpPr>
          <p:cNvPr id="7" name="AutoShape 2" descr="data:image/png;base64,iVBORw0KGgoAAAANSUhEUgAAAxwAAAE9CAYAAACBaGSyAAAgAElEQVR4Xuy9Z69uyXUmVueedHNOnYM6sMkmKVIaYuSBv9jC+Bf4i/+VYcAw5stAhjEyjJEx8syIM5YVKMmSKGay2VEd2DncvjmedL2eFarWXnvV3vtcNinJ9tu8PO+7Q4WVU1Wt/PjHP72/srJS7t+/X/DBd3z29vYGv+2ef5YfcB9rg1opBw60NvFIuxffyttY+ry9HZ/HbAbXaH4HDhzIx5vM34/Z3kN7+Gcw8n3jOp7DP//caFz6vsE3wsbg6/GRwSJe82OK44s4svu+DevXvzuFA08HDGsiG4PNKuGffhS5Tt+FpOoH72L+2TjsoalxZPD3cMxp1HC/Qv0KbfN4QRNK+0bjPXr1ODlAkzNc23t2fy/MN2tvKZwnuYXGsOLGjmcNrsAHTTSl1djmgHaozfsONzZ2T9cZnNCG4XVyzDM3p2hiig8yeC4d0xS/LJlLNq45HjQYGr6ibPL3szFYnwdUdjHNhwcTMlwyncobGZ1EPdGTb5W/VJ/09Ea8nsm9rT2ZmclVzHlX9ZPJHLQDGGLOe4EnDBcRJ0LT4BOSA8Qw3P4IikMoEJXjhXpR+mds0fsiV0YCzzUx0CHgNe2vjVEe3o1zQKvoR+UqXrNHBvOiZw6siKwDHGL7oDfWVeBXmv/q6mqV22gPc/Dwinxl4+/RJPMcYKHzMnyafuzRlI0JY+7JgDk9zNB073sdY/1WelU4+r48D3q6rjQJ8CsdRlqSect9o0MgzMOLn/A4NGpRHolj9LQ9pYvxnh+jEmQFNXAdeSLiAbDqzd/aN3nq3/X4Zco3fldY+HdHNANc4aLy7WAe3kZg9oeyk3lEuW7caLLE//Vt+vFldBifrfJG7Uaj4d6cM57o9cPXjZcdTXl5mMmrOEZpp8mRAQ2BoTu05ccV+5mS8QP5peNmHaQNGs1W28jNkfH2k5/8LOophUVzQOIAMsQtZYgMKZmxsISo8Yw33O0dQ5pnMgAlGze/H5AyRTgi5FOQDQR1ShiKoAFRuM4yAbmkHT/vHoHP4Se2sfR5gwYbuPqBMW4fGN+RibK2We8H+LDB7Cbk34vKJ87bCL+90xyOAzpA/8wcDUbasTlmAsI7HBnvTDH0FH9kShDjyNozh6NHDxl/4Zq190UZ4RHXWbs9YzTDKagE7LqUPj1ssrF4A8X3t4Qeerz5ILCbeicL/lR+9fwRABYdDptrbC+ba4aTjNZTXk4c+IyuezQYnzWHwxS0GXbVuSYjeY+cEsiEtbW1wet1fKp8B8Z0GQeg7pcWjIg8z7+jwyEmKPdZlbG228cpDAF5refgwMdinWXBMDMegpEykksa8MrgbeOzd9gw1kCByd/94GkJD97HRBwhDmDiOo2yLTNuvXPAtCwIGeE7PmfzxaPmqBpscc87YdzYAiOtdhocQ4ZpCGwupXM/biUoCRpVCmst4Vlv+yyVOZkuXoLHaMRP0QmPheBi9lfUT4I3QVx6z133hqygWwJb7Eor7C3oEnmhxwNTz9XxJHRg7RmsR3LUdZhbiA5/PEf9PTRyhAQdH3uZZWP3vNydp3M4RrQVX5pxThDE2CM527NdPA153rXgQ32v53B4wsyMpkjgc0Sb3c+YZEqB7c8wcW7BhALcj8ORZSUGwA1OzZwyjvcf1OEYMa0TmBnuZoWFY/ipZ+0eq1yvVBy3cf+U7TIfzSvYOSaoAsVFGOaYvo5JIyENxmJciNE1FAdRufVo2Y9XYqkqNThwJcYBX3KwyOCf4WtKgGRwqm10HA6xi6LJ2SJQHq9eef2qHI4aTU6c9f3w9X7p2T8f8TqlRL1smpJtS+Xa3BynDIZKrcG4YeUzoeTG2B9y8xxtxrkJ7wwDN9kzkbYWyZBkbvZedTiU3yzK6R2OFu0HjTfHA9k6z+0WqJB5NLlksuEfvcPBbD001jwOfNZ1Cu4el8hyLP1Ew8K/l8kwwB9yyAeI6jsdh4MtMXWE5mgpijgbQ+Q3GzfPmxmncYc5HNZXtxIiAskZ1f5dyx4NHmcClWBJL9vQ04ceV9bmr8vh8Hibk2E2tkzOGn9VmdWRI4aVii9tdNQmoKnVCR7nGG/PjhK0D3lnjFINtAcamaJDT1seP0v5b0wnX4DDwVUKlMENGdQpXdaDBa77LIbHZW/uVU9otrPqGpRUeUR4hPQIJwOkMcVSorRBRwHpGSkymh9Pz3iIAtDai4qyMgd9WYqETKBmBDZpPDjFmvU7ZSBliM5w0es/E1xTTLH0XnQ4BsxpwTyNzFnp1RzzT8EwY4yxA1xFWzINiUpWo8OZbeaM9BRrNNIyo20KblPz8oJyCofcPqI8rqxkP3SQ0azNw2enluK/Jw88jo12ezSYyQ+TDVkWc2mflc+V73pOhu/f81mUJxF2U7Ijw6GXj3O0M6cceSzeUA/WF0dGJwz5Kfz26L/3TlQ8++HfOTpjh0ONUOsnRhe9bEbf+GfZjji2WvqqFVCGE0TwfPba02rFlWY4Km72keGwMaLc2HuK7bqU4zJaY+h+DkjufqbDx/JRDSt1BjiimpRRx24j3O13LNuJ+jbq4Ywu5+h9TFPNlUR73pZI26fJWIbDZFNmU0TnqMtDLttkcPLOimWQTJ74sqUoB/m3ynXja9ZS6uTPwabKJdfGHO97+dorD07lncvMZXye6cg4/pqVSGSW4caCwdye43/j78aTjUojz/KzA67OGWn0nseFvhLnsBQnmQ6xOUzJU9++f96CKJVenIOe4bxeAy2Fkn/f/9L5eFnreSVm3Lyuq3S0H4djTuZNEV/v3VnDil60Z/J1DxZxa8wZFUwGVLtmTG0awOpw/biiUIpGQ5zDUmU7RRy+j0yBLFHwPSUThUiGm56wypjuV+Fw8JhCSdUcDRkjCOy4gc4rbn0Sp3/bc5nD4eE1JcSX4H3qGd92hn9TXJV2zTjpGJW9NjIlYgI3cziiAukJ0Ox6hF1UtH5O+5Efc8rUlFaPx3xfBqeBUJ8JDEQcZGOfo4cpo8vG7+GTztk7Ul4xJjQR389kXKYkMibqKadIw1M6Yykv+TUcsb2RbKYHTKbDsF9bW2dDdHd3t+oRtMEGVnA4EA00+8ei3iN59w/kcEQDJVP6kSZ7vz1tWbsZX2a46zkcBif+6wxxfz0LqHiZHeVb7H/MT/tzOAbtWQDM8Um0Myxabsauh+eUTLTnkDmKBhn/VieiVtSwvhpm3Xv4mJN73mmZe9acDOvL8JPJgAEfmIGra1J6csXbKFG21mDIF+BwrLoKCE9jNq9/jA6H0UjMpnkai/K5m3lLHA57tmWBKXer63Qiz2X2wJTcrvdchg9jfSCHY8poWDQIeihTZFPvzhkaURD02gIgPROZAJtKM/soQk/gTTkcU8q4N86InAzmPZgYEy1xOJbiaz/PZYaGrRfIBM+KX/AJYyDxAZYquyWwbgzGajWdmncqJC3bcTg6Ds+cIJ8yNOeM0DlcZIppP/DLnBATQFwKkBSfeuUa++op3jZOWUwr/aZVXt0pT8F5DgdTBkGcw5T8icq3Z2jHSSzpwyuXKPSZeidKZ+rzrmNDHfcd5PAcXWX352A8JYf9+PfTd4a3bS0blHlh4Whb2JzB0OS44WB9fX2wjszGxvToZIRuc8FNGk9keInXRrJY13BM0aD1wWthOeOhmQ0zPHXhtw6Gx49SHG90xPZ9BL22r3PpzcPTWHRq5vDba9Ng53nAOzYZbccItq0BsFKOTIdDrlSjsvLKiBPrBeNlvBON60yG8vNujWejCVcLxk6qZKZ8xgDv4reVq3l6GjhnOrqBMwacKd6ibPK0lhmr5nBE+vVQiTDz7/T4KaN5xqmO1bc/ZXxa32acGtwaTw4V0CBLa2VY2pmHeZxfVDaezjNcR7VXLQJvzAfS8tbFnLwYwUQm3GMxvh5xH+kmo6kR9buAlOcxT0f7sUliudp+dcSKZTgygooCzf8edjQkuzmDaySgXb3m3ATmxrTEIIjzSAnQWUd+THHsGcVk8/fXvBGzpFykD/fxoisvMKyfniLJ5jVlfN2HYnTMDkHLyx41YpPBIoeX0MsUrvi9jsHv4RcdzCgwh33YguMho+f4qi3lQmFQ0sTiwcmPVq4Qx9OLaPTGjetLeCIzjD1e5tqw/ucyHJFmlgqrrH//buTruXnPzcffz2ATFeRce5OaYeJmxhuR7nM4ON4aDrb9QpQ24b0MllO8mfUf5ch+5x/huVQnZP34DEfP4YiqG/1brTyM1tWwmFxo4sEdDoa7WAUDmSiSYLgYvQc7hlFwOJrUcTNSHM85HBXvOq5M9vaMmCgrejpjKR3I3DTCoPa558NM9kc+RRs2rtzhYLOch9TaiyNsjtzI6KRH665HtSXPXsMdKc3Kqbh3cMa1KYfDSh+9YetxkUXmp3jW+hvNNmRKsja8tcZ4NjoGvMMLRkO26c4gqLHQ4aj40fbRJ89X+2K4Af5u7PaMx60Nzd7zMPfDHtCe3hjhPhj7PtvEC515LI2GmTYDbKLDYZkrPDZ6Vucc4ejnFHkza4PbTnDck689veplw1Idjr45qJHY63O7oNV5RofDDzAO1gsAD3sTFJU4Z3ZpiO164Tal+CNBeuB7Aq2T63iQPSSM5qTI9f1mQjxjahubza2n1KfmOzRimfUqKU8p9FgOMEeMnql7xAzi98svRREsdzji/HvKJ6M/g68Z61Ex2f3s3cE12RZGxy3iogd/GS8EMARjEolwDgfjBbCogmC8pbTnHdvFZGQkyYB4XFNGYKQ3U8pxLna9B6+Mbs3h6MmByAtLhdWckFzCk368GU8OYdZswSleMVhHvs7mJc94x7LH+e063omlC9HYioZHxP9AMUejoKN8puWKjG8JzI2G5mc6fCJrO6NbuzZFR37R+Bwus3nbNazpGMgdLY+q8sOtx+jJhpEOcvhohptgLDOqBzAw3EGBBx9FE8NpGz366eF8WsYNt/fu4cPTgafpxXTh5jr3Do+XnRVkDvJslujVYUvYqYzHNjAOm8OR9WtyOcscRRqOuI92T+Qp3Pft9ujBr5+xNrxN5Nv1cgrT9ztiWfuzQUylWVtjktKH4oslXmJgVtgIoQ/o1GyxON+qjyB7HDKsfcOF8Y63Y7x88A6HWUS1/K1DXF3Y0/NsLIfsSeNlsQIYB6Ftcx7kpt5FO+pg++xY1MExWDHHE/G+tbdU/1YZF/SF4WQk11yHUzo/6s25eYwyHD2m9NeXGjBLn4tt9/ryAmBKGExNegqwUWBEr9sYIs6rp1ynlPVSg7JHUL35VwKAHFBhMZpXYqTMKnLwVCcDOIcLD4eBwg/RwZ5iNHxGIRzxPEf8bRwMmdnMgSa2azd9nEl77WP78U8bHVl7+xUgPX6dor14z//2GY45fMzxWZzLFI0t6Ss+k80jRhmn+GwK1nNyYk6wLpWjPRrOFGw1cNxLoyib4/nI90vGvAQPS9rpzT8zXub0hJVU+fl4mZCOh2ML6rzTA5wdIHmzRuVV+EiEdci3vqTKtxmjz7hX8eMdDo742vqx/UFpicPhjYwMZlO44+d1xy4vr3E9WzD8RcihjLaXtMvjewCHQ/TzqFe+MAWbOf01wqQFhdwCXHsmg+0cJdSAhG4hbHLNZyLm5ISHK69XEiKd7Hqp/Jt0xrSf2FYsvWEcaHlaNq+eQ1DfcXMZBeo0qDPraE1AI8te8JicHJl0OFzbGa3F+WWwn5ODfvhL+Kgng6dk837e8Xy1VG9MOhxG+HGh2H4AM8dsvftzAI0GQWbMiAAaRowHBnnwaqNg4jcRydeMjYdDtoC9xzQ94opCaqDI+OaUyBlCrmds98bUE2DD6y2K5JnNH4/laSHrK9JK9rzN2yIaUzRhfWR9ZTDIaTU6HIN4S+i+3fN4HDNYE4P37+8K9mYEfjbPJYJpjqd6zG/8POVwDNZwJI7pXN+epuP8Iy9m9O/bz+bh25iah6/RHvcjfLVU4U7x7xJB6+G+1JHxfaaZsDapSmuzBmeSPYsybyl+43P70QkZPGVoI2uRu9li/13vucgrrtYShSRqG2mFn9e6epE1UlJV4YZEpQK76g62fVsEtDdG5ndh+lFkRhwZPT8g8NRIRMRMgEVMrQO+j4GOy4jaWqkxHE2TRIM41rozwHW+jFP9nfFyj396NN4zxDLaqdHhgUOnVKcgiNlGwZngq5WuaFkW8OzLfx1OTZf3FuUO+I/xoXZFCJhV2CkdYF5VX3mGiXaH/h4tunUcYXOyjMOUjI9yNsNdzQIZ39AYuLyMSdjzRE63LNNsTt4Z0O/GP9M6s4XpjGKtzSjbLWtgMMbzMXPsMwo2NBtHzUa48QmaGtPXA285cNBoLR5iOcCpp4HWqce20KPf2t/ZlIMHZ34MYKNn6MzpH4x14PwlOt14PHVQ3fOZdK79u+f84Z1tSmqH+3M4oqCw35mh0BMeIp9yIy3ea/Q6jjbPGWtZH9n4e2M3xjU5HnGdtZ/VqWVw8NeEcXDA0n5I65d7dooIPSPPEevUKHZD7ewvN2Jh/CURiuhw+H4jvZpAifjQ3E+VKO2EYIyj7Umf0c48nWBB4i/vcBiveKXV47k5GnxQ3PAp5rkN+KBNpu9NKc8H7WgKd95+rLZL0lGmuJfQRJRzxnO9eWZO+FJx4cczJZN7cFwiAzLnPsrupc5lxj8y/3EJnLW5BXaKi6q1IT82zKUu0hUkpNPGMyxvduV+hUHicNTDw+uE+wxRYaCpYPvN2+2q8Rlpocqz6k/pF7deLnUKAJKgVCIup3A752xHuTOnjzM5vIR3lzgtjcbHLcb3a1mVK+uuBheLs5Z9ttYyPo88nNEt3hMnL1+z43VVNs8p/PXuoc/+ehahZcPdFP79oZLcpjkcjk5Nf87BwsuCKTpYJJ8Cz+7sbBNPy2GenibTDEpmTKtz6A96RFtmyw2chyUE654Z4agRVFWbJsfn+MfDpvdsj4Zk2mrQB4dKBdxktmtSBzjBvNTOyHBjdWYrP/3pS1WCCgMNB76U2IzQeziLisHa9USUveuBbOOLCtoDPGsjQ6b3wrKyhIyJIpHaHOLcpxgrG8t+r2UGSoanHoFEgSTPjaO+GS0YXMzhmOPRqTamDJm5djPms77maPj+oDYMc290T6KXu547vbTfhyghL6yrHBIkDddnKOTjfP38IpzG9N83giINTMFtNAYYgTzkYfu/bP94P0bzlggz3+8cfezn/lJhb3wyFzyI44xzW4KTDO5+TnMGY0Z/U7JxisaW9lvpPNEhvb57xpHnL85wWOYhOytCo7TdORv9anQaxr9sTyqNNnwowetgWd9E+zTbxk2fZxiyk67t2qS984CpuAiy0NJ4d7he+WrERXSYha+wJsRF4k2+u6zIEv7IaGLJewxPhblJDjZqJ9Z2DnDn8Dnor+1jPBqGwF4MSe7LmFRhXWFO90a7nCl8LJLd3X60EXjN/PBcvUBwtBZtm8izg9/BsIunzLOWMtpP4Oh1H/eL54W408XOrN+UXpv2V6Pe3m1sN447eZ2g889kUoyuR3jZO5XWdI4G6t3dHaKbFgSs83IU4LMH2S5KA3rQ90ZsrXPNNGlzGvTw4CzYanB2MBXOHh+aV4ce5JLPMGURahEVw1CU0DUjmpsd8KyOKXvPj8E5AGPHxOF5BJsOn2a6vI7vi3I45owBD4j9GJqeiL3D4SXOlMNh4/IKjA0eB0iPwtif72epwzFl1GXGjR9jBpspY2BqvFOOTyROPOuNwFjXGyW87Vg1l5WoaUBlBm9s7ocOYv9TMI5MKHK3sUvmcLRaikYNU87SSOO5PrDtbmpAqwIY4MwJdd+mfyZV/CZ4VMHGd03ZqBSaPNQrFxASVP6n5HDsF18GsznZZbzyoA6Hp79It6nsUpxmNO7HnNHgfq9FmPnfc/Kj19d+8DAlA6yd7T1Yyn2n2sbRM2ozhw9lsquazTS9wkpxEH3CWo/Qr46j4iY6O83Wbjp9wtBn4xD/tJtqOLpxDOjAnJoO8GP5c+bcenqfojEPV68vxjQ8hFEq+whONtcpGu3JIuGhPJAz1GXSekrXbFm3LXF745iCSaOVYT8ZrOJ8Y7vjfsScRh/2ru+vHvimNOPHPw23Me/Ek6OjXJnTzZkds0SeRodgBAPvyAwnWHcUm8Lb4syHNmLzGCwA73QwiT/IAXO8tHyP6TK0NZCvtqZF38vKgONQsjFkDgfeyzMN48lN0Y7npfjmfmmO4QGHo69YGgNMCYmlhG+CoSeQvODwbS4xqqcM0CVjX/q+CYPBnAPxLmE8fkajPixUFgxyyhgwARUdAC+wpnalqIrOIkQuipLBBjZA/UBAugngnsFpsM0qXeezfFWoWPkSP4t/WlePpuKOWDGNPKcopQvvPEiZ0zyt9re0NFhmO48MGbPtDz/fX474zOHwfUzxRM+AjtFQr1Qyw2ROEPXwP2XAd8cWHKd5/HoHsr8eY05xLmC7YUYqBDRtPnNGXDSADJcW2Iy8bfyDv5ky5P6Ul6qBsmQyEzwwB/Me/fX4akl72bvxvcEaDh6EsrZF8FwZQZVxKl8z/jM+Xj2wFs5tcg6HklfX4agplya7OasAKRadFLrexZE6I7aVrkWxfYZjCRxtTp4ehzKpyd2e/OqRT6TdOJ6lhsf0PATgzd4ca8SMh2zMrW2R+W1dRstiMV6gm9zZGn7OEXYZPLw+jfCN/GFjYt2sZOvb9JF5098ej/ZsdSKtDUwjZM3mcBD7X+Jw+Db9954M9/g1Yzf2E2E/oomew+GIwxKePCZ21oUHbaeqJfRp1OXX70TnoNJWI7IBSQz6UYdD2pD1Qp6gUz2kjqUFO03Wm1zP6CbOTXDBwJGeXQaE16T4tSN+9KZ4mOf0XfCNjck926OtOZrL+GflZz/7Ob2Xl1JZmc1iw0PZaur5jFgjMceBDoAYCHJKCMVxxGiib3dKGEZjII7PiHc5nLSFGYcjEmlrfyy+osAa0pammScWGsU5zsHGl1Qxkzkla84Ij0l1ONMYiHvA1ZqinHE4jJEyOunhf6nDMabHaYcjMnVOm+M64YiPkXAIdN2Df4anSHc9hTCCoylC5f9qFHmh5QRQl76Dw5kJGusbY5vLirH4dPDIcBzv9/g3FfRhgDZv+zs1/njPO8LZ+xlurI25OXqF1WAiGzkwjr2ymIl8Z3PK4DoHryl5G+c1JVN7MPYwtL7gcNgyTqMf2YU62wZVDA+uqw9ZAx/dNhr0W+UyySXveDwMs6PDSHqdr9GuOUJqfuC+GJmy4FbsBO1Q1wFE+Ga6JzOost18ol73WsPaeBAcZbjzMmeJHrTnG73111Z0+VFWzvNtPx8/74pQqCgYYC6abO36d9MIvOKo8psaa0yr2sigYsI5GHimF+ibD1xp46o7e2t5eP4mC0LJjcmNqBMGjoAZ7kqTngczWpuTj5VmbfjuBaH+9hm7lcPWbdwMRzau24J964cDMt6ADgPk5wKurN+Ke32HbRaFpT3D+HPjrjh37wgO7JyvvMLBDyvTFRkvZut1evzXw0vst/dcj2+XXI96vdoS4Du1IRi2cDhsAEsExZQCzdqZMxaWAGlKKE6NObvnrw12DgDBJMxqDMsE1WFmfsYY3j2XKU8/30GSYAEg/NijYeDH1pt3r4Z2Du/ZvH2Gg+N6zNNCSoN7CxwOhi0LBI1yAZa9cMMCOAnORAQ0mhxnODJ6tazLlAKdV9I9hyOLcw2NaxtT1kdUGpnQWgKeKb54IF6DMgjJ44zvjYdi/9k8hkbDkGtEv8ypqiEkeuNp7bQT0Xsw9LDpyYIoU2JbkU8HRmenY6PiVJb6d0wph3YifKdgNydHltDXAFvBed3P+zbObQgDs8vVYa0Oh0XxLKChBt4q13236Db368ppzOHAAvK22w0Eh4ywwiiUUHHGI5BepIUom8lSqtOWtSPi2WQOR3zX43yKhlmZTzjzHudGD3NrKpbiaj/01aeNX97hyOm6IWvfDocZ+jroKL2zwInhoZY/gewY5xXjUi5l163tBXzC290GGyQ6S2hulFVQg29g+2jAgtmikX2lfd/uUMT05e4U7VobvwqHA+MfBH4S+ddSZ3IgqKkP44EpcyM6HAZH75AIHP9/h8NAbzKBKd0Bt2Y4MuESBYn3NpcYJtFA8oOJ/WXCNL6fMddIuGfENiM5PQstqeVjhaRt7tfwGSiziXF5eJgiqUhcIJyYATqR6iWKxOM+zpHxUgWlAaK1OoCNRflqlGgssHicpuhdanAZbNu+91g70YOvRSazQLDMVcaf7TjSUywejkN+kJIqj4NoOJigk+05xyVBnq4zI7DHW0twu4T35mDva85r+tiijcofUZFZtsvoeUqGGB79OHrPz401yp0oM/YHy/7Bf5mSnpJP2bjT+TrnKsJgwE2JYeFxvdTRMNiP+kro1Lcf1w9EGWTP+jKGKSPa7sUMh8hf4RsvE/G91UHDBR5Gv/d0u2q87+ulkeXg3wh5BPEUdzUaLSIPcjabs8Q+PN0MMxwqKQbyYopHMc+sxDQ6HNUwmnDOPY7n+NHmtmSdSOTfjOe8rGZMqQyec2AqzbgMh8ErzgE7BuLaiA+dMzGS1a4UxcaIOdtCbu+4ZLrRz8vTZ4S1H9cSPoXDUQ3kqFcTHGf8azg0mdeTCUZjS3Ge0b3nc4deQbPaEKP+NVMxRwORdjKHo9GJQLfyg66TkasqIxQBYx4Adzb6GfClwwHeq7ajo605+9S3F+mhZ0NUWlc4ZrC3Z/Yr8/3zS/XqoC8BV/2M+MNKqgaAdD+8Ml6i/AeEoCmwubaniD4y6RyDx76WAO3X7XDYnKZKS6IRFBnwQQiqh4fsuu8/M3iXtMUGAZjSRaQzfDy4QQ1BgNNojcp5hUga/UbmQmSyCZAhU/QMn7l55u8tczgyg2kk0DqKZIkxEYWZ501/rzf3KTr1J5JzvFZ3xYl9DmQGPciRPYtSdzKKD8LDD/KOVwZL5IT0MXQ4PNETa6wAACAASURBVOymHI4M9lmfqYwNzusAd15W63fPT1HG9IzKnlzt0cwUX0TZNfVsj/aMN/Bu5nAgW4FnvOMQf4/SpG6hma+Lx2GAcJpXKJPyq3A4kOEYwmT/DkfUw3FTDy8P5gyVTC4wZc/wYzRSM2NqSpf7PuK78l5NL3FWYIo2lBNrSZXNaWRks/PgM92tjxY0C5kwhYWH6RfqcKhBykaqljln8tiuTcmJKYO253AYHpjHgnPl+7RMSWYDZrQySz8mn2QAg6qQij/6YuVpPlMzCQN6Zz8OB8s0/POBnER2yqVfr8Ph5W3UJyMZrXCc4t0pvZbxigRGhB/2yMHt57M8xSqkAM/9OBxjRTFWrjaBrHRgudLuDHZ8Ob0yZ6DWebjJe+NuwNyhBxNNc8yTIWLp/HNBLbLTC9lM4MY+es/0iHXKefD4nzJM0OccfAysVl5VD8+hkoTsXc1N1KhkjxTGfTfFJEvSgyCpSlSe0wDKKOrlDZwpBo7jsvEI7ERA9XapmiLvyHvDdj21CU+awZQZqJ4mpvCU0aunzSp43Faklf8VU1BYjGMXXOj12dv1KoNLj8bseht7XqZmbfZ4cooPpt5dQvee96YMgil54ec/le43xcnGS2IwjpRUEgTKaCjykS3I9HSZ8YLxTpRLS2Vj7Be/7+22chsz0izTwO2ynIeEGQYb8GxmLA3wS+9zWRX98+VSU8ZaT8b03uGSGo9EZ1wDrru6la2XOxEnNo+MLww3to7O3l1alhrXEmSy0Aw6wMjIrI1RZHp1bhUlmI/PCsT1TokVkGZ7e3KT4Y1J1ux0cxwwNlsvMwS+tgZn1WXIPE5zPIZAFhNgQypw7J37no0S57LKtDHF4cM5tUz8eC2c9BnbauNmp8nWI7govB9TlFex7K7KX3dqOODoz7no8rraDVMyEbCI62iYL4Q5rFaah5zpOctUjsCgz8s7bpMe0CqPq/YibTugVHmu1zytH0DAk3V+ngWpdKD0Fmkr07dRdvL6E+eA29AqTBIGqXo6bKE8p/MNrtyfVl9M0cdAlroH6xwc3lhMv/TSy2ImhdDOaNIBwbGj/SiUBD77qsleysx+XiZEU4PBG0sVm5aQb6P1MNmvw+GNkKoQHMyjIveKxcM2MyAiLjzxx76mDC2vnOcMq962wjIWF1EaydJxBkKcgFb/GBne08tY4dqhkcHwVD1k82jbezcv1AS0GfC+ba/gM3ptZKL9U39i8Mn89ssPHvbCo0lUzgm8jNEH9KljmKrTznDs6aUKw9YZ45aTVuq8VR5zznJUoHUmlWksytiH7BAe1kLjOn8/44mMxzLBiWtzhkLvvUiX9tuXPfSU6xx9cHmPlRd2wOSjdOjnQRyOKBd7dOf5wcuyDAaZHJmbbw+WuF4dDjWS+HA/f4bGQofDqMhkl80d7eHffhyOJuOGNDlElfaY7EPBkqIaOmArHzhprUR5Z7J9GIJQGtaNOyrtd+xYL59Aq3MOh8mjKKMqTlmAOxvCORz2Lp6ddDi0jenwQYBu4nDw3HQ3qiVrVDzvZzZPlW8xc/4FOBwGE+ZdXdsztiv253AIjgbcVHWRORyVphKng3k7ue5LgL1MA990bRIdSD1OgIY153RyWxOBE3ap9L7HV9PzUhoZy3rGY2RVrZmOofPIOHcgrPLO6d/mFIk94W2uTF/0dkaL44IMH+ldG1Dg5ymHw8YQdXwmhyM8hT50rZnydeSN2E7vt3cUFzscGJCPqE4ZQz0TYr/vLFVQk+16wnVG4AjACRGzoIyTmYxE9GYu13vCzN7qMq17N+thP3DtGT/TI8/vxl2qhtvkNw077FOiC/EzImY85RXYzACbUvaavd+XrNMYYjfDTzRaMwNdsTua1xQ+ezjPBFUGKy/cfD/Z9/6Yl2O9R7u1nEXsjabYHGgtq2Ey00ddfVnWmNXMkczHmdGyH+dS+WG8mQnUTLFlzzUXto011lrHWRjsjHZHfbkXhvaD/GLDIsiVKK/MQIyG4hT9+XEsnX+GuwxrGU+ITeLmFIIwuHt3RxfLapRQorRDK173wMtldie6aEaAGd3StRp44QAym0/GT03+qDTQOdQqgCToYoZ1vbVgl6pZjiVDe7C+QGWo9cXw12ipWaW2bWbUI35ORj9ZVQPGJLaBo9LocOAZi24r7VZDv+rUoV4YGJM6caP3anQmMIvj9tZ3pb/MoHXRXIMJd1uNbwuSCKUZ3hg2eLemfSR+boZ75TX9EnnSSqp6dGU91fZE0LJRHmWIdOGIjemwBb943PoeMiv4HbMJNo4YhBnhXuHidVFPDvg1P3yi+QRv2eF30Uqo9CCapnZl4/WyasoYljKttmhcUCxwaus3G4YHjkft1SolFAdUsodMB0MfDoPiwR8wyXSpwTqefwgoevyb09GFgTqFAzoNwM/g0nh1GNCMePO/ZZtuceCmbKRK5yr7Gr4YKJWPHijD0ZA0NVS5h459pKFnFPWU4mDyThlNGc/cR0xxOYfD2oxKezQb7a/2pQ9kY116zffRE+B+fAZDzGkkTCuzTEfEjREi3qZg6J+Nygj34HBUolaDs82tt7WsMXaL2ni4NTjL2o9o8A/wlhgm3pGQd9s2iMO5ssqqw7UxRMMhMlGmFAROw7UjfeWRM3pmHPs2ev3G8fV4xeM/490Mv3OcPRgzhCmznMB0sEuZRl1Z0YGGxVqApkvPcstocmr+nn6mFM3cfOL9/ThvzJsDimqwmOLxTIDXuXr6HiJ2MNRcIe5DoajBPycLInymaGaK/nvt9JQZlPM20RBLDhh29JejpFplVXXL1MGAPYfDwXh1dY2HZuaCyVsvc3o01JMbFaYdh2PQXsfhMH6dkwHCeGOHw4zTOh9zOLTznmHiHWHLGFTjPRjsI4fDwdHmiLIx9NWns+Z0ehnF/G1brovdI+Ym85wYevjmI+eDOTnetBIqPzcen9LHANcKJzNGo7wbnGSOslJ9eQA3NWRt1OLvSflOHSMbcwIXf7o4YIrnB4ELnktzfMxoNadBxtQ2dJEhiZNpH/smcKVx83ia+7tU/laSVvh6WrY+YoaJ30meF6dIjXWjLf1rPO8NWD/G7DyRVJ8a3fBf57AAXmpbNVkNOdNslEoXIwFgNDu0d3w2CK9EXR51S6RHxmJyDtpARgY+Hg9Nx7agpGr0rruQORx+Tj2d+4/a4YhI6QFgqRGw1OGo7U1kLryuGDBrYvDOEVdvXn1DNhPCIhyiYJgzGqeMm4xB53DADoFFJh/Q4cj6wOzA7mi/KX8T50mZiTomModxhmMM2xqbGsAwwmcprVWh7oTYfuA5ENSJQz3FG9HIzcZchWWIqPh+e7QTBfFAafmxQkCqYGU3z9+bcThGyl878XNZ6nDU8Wn/D4oHtLOfd1MFF2TK0jn8f93hiHiHMbVzX8qNxAiDcdkCBhVeTlBbELjRuJY56oVaLCt7eTPnSpkWjAOc4aGOs4vEenkb+YWlNBvDOgj3hw07r8DV4BRbVASntDf0Sgb+UxNZ3AePmN+3CekDajg1veaMK76n0XeNtMrb1CJv+KCSrBrJcm+XPDtEam183FPtTsZRS2bMSBzoxiY1zOFA6doBe0aRJca1RZ9lMJY1cM3JMzpWKRES2NkZDVj4z1F0GrN3PAwmdpCjOQxswqsjO8CxujY8rlWHUAU9z9lHbrExAGSfRq85e2tyqKJJsyFq5JudIhk24GBIA4YfxYwGtjBdeQ7/j83ezYnha6aLnfyxQ3StLn9wGK+RUcWHBvp0ob23kQRVleh0+pbNaRTsZRhrZTN6CScel4Zjo2fQoemDqo91PqyL0L+tQ1EnzXSUURnzm4P7wH5THmD7yeGEaVhtKmuv0oKbM7/l+NzIguGu/QoVWOuwYySzEeWazccDRLZPFvha5qv+VTnS05dT+sXGZzBiuEdE6E1rP3sm08neboq4yNoYnMPhB5R9j8iwZ+Lg43PRw8PvLK3WBNJwT+4p5e8nPDX+3tjjO145zMHDANojgiXvexjOEY1vb8rBiEQQx+EFcQ+HKf7dRYZTAJbIuGFmwitTLQLpOks9J0oUnlPoNg7qz59cnjkcbcjjrEvsL4OTKKjhRAW+cq0FZJpoy+h16tqcs1ijHSok5hzUjNEryBLei/zp6Rrf9xul93MdCClVHj3+X8Yvw40spubq2zP+7y6CdE7KHF0sG+f4qQzOPf7LTA+vSD0+K7/rRc//GW19EfPLZMx+5JfHW/aeV3xbZFVxf2pQT5USCE+Oy/HkfQVQtTYaX0uEHGyta5QS47kaFd7YEcHU/fjIu83Z2pnSG97hEPiYJWlIHgSu+WKlj2o8tvllxoDxNu61kmnbbhjzul92diSq7qPCdbIqBmuAQY0xKVkReDc9gYWvLcNhDocfs6xjgAMjJSdmKKtfxoBm2PFk5f/EAVFZjPv01bIe0TaINkBPTnm44Bl2BhyOoXN24TQ0F1MN0UYLg138OEPXsjCMd2dcmt0TywSrbDAdxHOXhd88FwODo0GmGx4zLWLXZ2o7bGiPexnoJuoD2+9G34fn6h1TbUvmAmepncXk5YvnY+lHaZm+7RldKz49f9mYvfnOdKZtGN6jg2GgMFyzk8AOnsgFzuiARnQoPCbMuTohY/1iY8HqEG5fHU3axonfZfyx3VN7l1d4fq18ymaO/s2mqe3Rs7BQLBNoZZ4cCNE+0c8a/eb+td8KJ+dg2jX/N8rYzB7B87bOh1ESnJKBLk/68zLG8OLL6RhO/uC/bKCRYPzvSsgTA6sA1YeNuWKNoBe+0RnpAccDZU5pRWGTzVXpvnerez0Ktn03oMjdj8KeMlL9eDLY2TWfrp2CcSVqN7H7bk975VmwBT8hwlCjCIgYVq+/qS0vKGwuc/P3NGL9QFC0sU+t4di/w5ExHTM6z3K4I9YUPtJ2HEPPvTsUKn2B6JV3FERTNNpTEJGOp2ipN4eBkPon4HAMFFgnCvTL8HeP1iNsow3bhPnQ+BnwkQ7M4zrDi8f3g8wlyt1MJ/R0idcHUzTp26wOh3TcvPzO4KNBb+MdzbsdJlMPZ6uRfOdURF4adAt7JozDj31K0Ud55psZORxMEK4ns72cHBnxZzyXyIxUddysv10ynFC2hOCKtCF/WQ9zP+qECPK0FLJljSQeZO82HWDGJbdZ5SZ9ZcfD9MQwMi50jn5sutoPN4H37Og4ecAMSYYMG+aSJWET0DmNHtbRFohwMyhX3GEHNC0JMxJkVPB4jOlaFt5fNziiLe984jsbl9yMmNXqZ+k8W6lPoyfVq24HoTpGwCds/2tgFI0lurfyRp2IzKN+gHc20JWw1duzMfZ8a2lbs2j6fgxUeb5gmOMl205dga5gbf0bf9m4KrxkxB7HdU2LToZn7WW4OgqMC9C7ihK8B+cHTkwmOww2tpC6tmnz5WmY06EOcNuSMaXDHj0ajmwdBxwOs5llc4u1sraGw0qFF3DAKdO7o/WGzAafKTkUcd+yfwpjI3HnwFY9ZveUnrwsrGs8HX2t/PSnL0V56fqXW0uVVpx0TxHF57zS9MCy71PGcKa0BkaOm6x/1m/v5/s0YEwpw8HzStBzc2hEO2bZbH6RQCIsevcF72OUTvVhBB1hH99BVMCu7d3fRk/iXKiGMCdDZImlEjUqwBESiswgfexwYinDDO8iIcd3bO6IEvi1HpbhaLjrOSPDNgdGW/Dcx5k4U5b9k8t7OPA0EBfrZbTeo0GP+4wOvEKd4p1IkzbXLAuwhP7m+orb4vroR4r/hRdjvz2YRFm2VNZMzasnG5e8M8XDsfbA2ovG0EDWJRPKxrd03gvBv6/HenIyU5h2zTscmG/MGvTw2nvWGwzGq2y4coyxGcw21kw+1vGqIdcDQjbWnn4azMPWLWBEMGY0XjKgK79TVyL3LQZe7Xd1ItjAgpNBN/Cdt+WlH4hs4x8bvyRb4YhwXEVL2Rge6EdLzaqWMWNR9U6cH8s6zV5U2b0yPlncy01ggfWNAIXHh8NbxRDTawx7XsnBaMOzEgXXxdC6BWxP1vZwJvKTR8NGfCvjEsOO5Zg5HOrgsFNG/5F247EgA+J1l9FQMzQxxqCndYtfC2kZPDw8keHwbTFZqF5m/DgHmOmfsTlUolhjh2eHuq16ePx0hX0HSDYPu82wpxettE2uC+wyHcqw5fG5ksM2hNqrXw/Yw1e8PqmHzPHF9s7qCHOpZi3THNtOTLOG88pnNC+lYYauPjNEu9KA2hS1JNTbpDp4hifgrpmvFd05D3yD/rHI/wA5F3A64HDg2jqdH7S5uSmQDnaLwWTOjvSwm9PfU/CP8tvakvJGscOYbn/yk58pT/d812E3SwZlgjoSpQEmGlLNaG19ZYqyZ4BF4PrnqoALOyMorTmDWZEWPMUpj94EQkS4738JvLJ2mmByKWMWEuYEjtEf57rI2FDhbc+uUb207GmPqJYqX0o4grcO7GGBHpTVTtnbuVvu0+4xOBxmZ2eLlBNdM0VE18E9EHSr6xtldW2zHKDTfIlTygoxyeqBdT5ka5f6WV0DQ6myB1ECMYj+QHgakbp1ACLFBQZMN1YK4byTBv8GI++Dyf0WFfCaITKop02ha9N/4nD0DKiMxseCkVsIl6vLW507cQB8mYgfu7zew7WNY453MiMo5R0V2Fl7s7SuStwmPEnLzrnNBJ2V1dhe4X7+HidREPq2esLY82MmkM0YiY5Z9mw2dsPXg/bfbdPdmMN3b469tu16r93IB5nsn257rOjt+a3dYYnUUocj8kWjOzV2xWoU/nH/b7CxOXk8e4dPJJHL2moHLF1MdrnSmQhDP75mL6g8GCyUbg7HEG/NOeK2zfDXLyu6mQWaQgYD2eAdyOltcSwwRhgDu3TOyf3dHXY8dnDmCQx2OBx4Bg4I/RO/Q4tK0B5sMN1+lte9iMCXTAmvn7DZyrqF5iTodUs4q46Rs0iaXKsZHq2Bl5KVodzjmn+nD3me7lwORqpuOMDaiP0WEeBiJMp4xZHCX5oHdAqv6ZCAGYNVFmTIfUxTLCahGNXJssxYrqGki5eRe1mpBqkgyTIjGpSryHNGvxmwWo7l0MtjsOi8S9JJskBsY/eRaD6jR98TGpJHeDQ8bFmno6NrWknn2+AmmTCZg920YmlW3QpYc9p8H0CQ6xcOCY+lcpU41kx/+AMYCm1Vnc2OQWjHGds8Fb4t2S/pT/Br82Ybg9EjD3CmiTMJbSxWzmeAxJOwWQxwQhEGQbUDvJ0ijfEaDhsuzwFOllvIDf7bIf7CWGCcm0PNa1jJwYDDBpCske2Efxvra2QzrTOgN8iWwjU4HXBIBB+V8Xh01dms1xscGib0mzeSbOIOP+wwaDtR12fXjV/NhuL3keFYopys/1mjApNUYzFTOmawGfIZKA7RFcEOcEv6lHZUQCjgzECMgHWwVCIUJPCp1Z5dOwhoZNYINDP4esZo7F9gYWMYzsHPa2l7jGAFsBHJJAwhyDUdK4oDgnCHxkRETMp+5T4po627Ze/urXL72tVy5/r1skXf792+Q44IFgDSTjJ3bzMvrhIDbJFSu3r1ajl48CAzx31inI1Dh8vBw0fK4ePHyyH6t3nkWFk7dKKssCMCliLmWiGHBKlC+gcVZ/ICfTQ4yFWbz56F/hT/sVQvo1vbVUpwZv+GWPGw9rhpzNPGlMF2mcOhAmJEZyLOWrvicMgCSVxvCyLn+MXamOPxTIBMGetZe3N8aob6nCwR4e4VkceNMxz08sgQUfmTyYRBS0E4+3txLoJ3ecLk1YM6HH68XojH8WZjyGRHpQF3cw7fJnOWPJfBJTpLv7zDMV63Z31s78le/zbWbEeiDC49h87zRIW/2jBGEpHnra26ANeULxsRRhdmeMHAE4MjKumMVhnvwUzs4SWbU52Pt+YYwQRTOBo0HHEmtuk7HAhyJrZ3mMf4+s4O/9vd3i7bOzLD+5Td2KZnuA3OdkgGhI01PNFsY5LXa+IMqNOBIBRHqMKnwhALf804crLPzE6PH3kORqd0CWcGEd49OEnOkORMOZlmNWsw4G02WYV/IRtgytIP3hpWszfsHPA/0kTIVqhzhT5YF5ltwYZsM7wYc2wgU3CtnkmBMfPCIzX0pVwKzhDzieFby5Kriehggq8tA4w1G+YQ0Dxd1mBAD6L0ZY4KV96uVcvBrBqADWf94P09jIPwBShBx8DpvG/nMNBzfDghPcPOGfpWXuR2tCkxbJtObNsMqIaFE8Z0pE4rxujK1GQcapDDDlObcGVFztxBto19GdaBtqZTnUXFK24DZqveyGRYN+5ipxm4B62oLuVqF7U75CweOAroFrbP0PaI+lTAKLTv7V7BcftUfjYosXzgqXG2EbQDxwN0vLpKAVe6AbsJtI9VHOvkaIjTQbbUxiZ/R4YD/9Y2NsrG5gY/Y7vtxUU4PVnIo6+KzThQgwsT+tEir7Fdk29VHzhblGESS6qioPUyo2fwLlFaXnlmhsyUcePvRYHtGSfINyGFCafBP2/tNpDzy4MmPXD9Tjy9PjwBoqFoXPj35uCeza13LRtPF0esP1zkCIKHHIwDiGptbZU7N66Vqx9/XG5e+bzc37pZdu/eKRvEJGsgbmKGNfq3A+VEAunosWPsde/e3Spb21tlkxjjIDEClNm1m7fLFv0Fk29Rnzv03uGjp8uJcxfKyQsPlQ1yQFbWKT24dlAUCQS2Mq1hIWMa73CYwLHn+vQq0TT5zDsckU7ktwo9J9yX0N+QD2RB2Bhf4lS0T9vjWy3xgfEV+83wn9VTZjQ3JZhyOOyHMsfPZkY1MMKpduW/yCdzY+zh3Xr39JHDX57M+HNqtn5ckd+m5BDey8rYMthM9u9u4l0v/JnSXSDIHu3JhZHiCB3Pyfy5+208DOnKTx7ubISg5KdQRE/xgXaXOhzWR48/bI7Zpgg2/tE9NgoHgB44HHzH7fATaSLqL7mvRo7OLcJgSLfO0tcbEday9oKLb6RciuTzHjsU90g23y43rl0r1y5fLbdu3iw3r98o9+5SMIkMra2te/QoORm8ZoFz3GzEQ9RZm6zDDiAYpSYV/sLhYMOdHAmc2s5zgpEuhnKkO4ap0iLfwxjVAJO5Y2csfMECaZSRwDgUfmzrC6QEhaEhNraEqJCJ1wiyqDZZf2JGJ0t9xp/LmNgY9SnefUgbFT5Sg9XkUUU/W8XcHkqoYJhvHtws2/co4086VH1Ofhq19rXIgl+DnhUj35wQ3rAAjYktSjY+StE0q850BV0rp3ozLPCd7q+jcoAj3BIw9UE3dhJ03LWkB2pHdT6wvENOpnpB2j+Mf4BInQJQQXUgTS5zzovHBOcPEGK+VDxxl/J/dQE7piBZslamJrt94YbOSx0NeVYtcsgBzQLUE93pFoxu9qfIkeaP0RDTv+BZUC3ylR0lvQcW5RnAOWbcEd3SO7LQvskYphvFhzgoYjcwTRmfA8a1M5GzFQcYA3hGhUa1ZakNXgBOtI0W1zeo8oOcq00K0m4cOUosRY4E7CE8Q/y1isoQ+o15bKrzsUGOBrIbm4cPlXWys/g7XZOF5rKxwFhXilPtP1XPuIVjvgzRHh/ZxgPHu7U4sOXN4dDbXYcjUxhTSmROwXjl+U/Z4ajCbcoZUckyZYAY0RqaBs5MKP9a2k6Ea2bkmHBjBlBBvAKlDsFMgmONMht7pJSukZNx+dP3yr2bV8t9UkgHiSEh2EDLq0TwB9ZJEUDIEdfepfuHDhHRE1OAYRHJgKLg+lcoD2p3m8JsuI5/21sUSUNhNmVCblF6f291gxyP8+XI6fPl+PmHy9qR42WFmIcFKBjWwgWVUZqTEGs8W4pc5U/Ak/wcOpJDC8Jk17CMo7ITCw+JSlQZV5uL7Y6diaERKxMaC4XocLTn5P3WTxZl7xm3BsZ43xvoc8a8wWHKgB6Ks/YrE4CpUQ0bxjtyDoe5EB322HM4WPC7djM5lApiVTC9eWU8HOVhZuz79zKHw8bn17qIATSmM6YjHaefV++7n0sOr7Fhm8GmRy9t/n2oiUFq/NgcbO9UyILOjdT59LxjdBFlZRyfd1a68pGNORmPx0s1DNWIYFyoocSzoN9s2GiU2a9VazvsNPniISNrZxtee/q0jkE67GZQ2GAgmXufAj/Xr1wqH73/Tnnv7bfLJZLrt2/dKlt37rJcRVQV8gTtwoBjh4MGs8pGEww+2DyUhcZXNh4ogrwqBlY1/gmPJ0+cLJcuXeI2UCaLTUXYWSB4bFHmBO9DPyD4JIvGKYpL3/mEd9IJ61R6CwNse2ebYQ8dIb6dyD70haCWyTCuZdfMB96HwbhNpbz3MWfYsOzTiKUoDoca8TAaWYCb0SjZE+1GkSNGsJmJcLpsnQgMVLQv9CZ9sFPHcoXGARgy3LSsmMaxtkolxJgv6cEdPsSSJ8RjhE7l+enaGZT22LoGpi3Qk9IicCUzkY/UMWCOuq4DC4ihY5kmcUvnxpkEKblh2KPgS50dtCKbBXj6lUoF06XoH2ax4U2Mf7wnc5SyNstx4DnJwsgCf2SLRGZhGquanTHfwO4BKIajZryjcZ0v/+FBwh3guQA22LL4vpZzc6YCI+HhwEmSv6o95R3FF9ZsYI76CBnxJGMU3kzlhKdd0JOWdaEtLj10NAlHGFlAyeiJbsGY4DwAnttE95KZILqn74AXaAW/4SyAV7aJB7bhMCnRgq63qb3VzYPUzqFykOyqzSOHgRC6doQcFHI8kOWg+3AwDsLJOEROCjkdqCjBP/DZxtqGOqGNXsyJjjKxyhq3r47Qg8jAzHY3GqxtmWFcqTN8UVLtOhy+wTlBOKe4fdcPYqj05hCv9wDZez9TlibyU2WkwB8Ifde4V5T7mWf27NJr6D6bt+jx3DARI163x8NCQVT3koBcuXOvXHnvrfLpe++Uvds3ysG1FSJgYh5NM0J8sULRBU2cBiSGYU+bmAzMBCaTaBj2LxcKtt1PWGCa/CDm5nUSPwAAIABJREFUhB9+5/ZtFn5bxNx36N/akRPl8Ikz7HgcP3+BnQ9O77LssagCj0SiKS517/cXx71Yh9mYB8KBwzwj0tgP3uLLpgzturQ1Ztr2nsDHjCUfVRgali2bEhk9peEe3pUmlrwz63ho9MuPPxp7Gd9H4zY6EGLUjPW/T7+P4J44/5kBOiVHphyZJbyYGfZT/bES10gsGwIadvKGpn3Prg1pTH5Fh6PRe38kEU5Tst7DKDOIs3HCMOl/WubOyhwjPVmGI/Znv30GImbxMkdqyuGYU6xoz5dUMa0Gh4MjsKqoPT8YjiEjM1q22u26Do7ati0xu3iE0evqwc34hNy/S07Fx2++WX7x+ivl0w/fK1skz3coYw3DZZ0MUxj3YJstNRptrHuovxIzTBwMOA70E6U5XE6jC8uZFlD+oWvokM2+e/ce0zEMMUSixAaRsqVq2dE1WbAu2Qqet65z4QXGdG2Nxnjv3j2BE8apBv0OMi9mldIIV2HAUvusZ5TMODvO1hJDjf/Asan8ZeFdjIPrnDBVifpWfsPYGQLS2Ro7YKKD2MGAHoNOVOOTNy+BPlLDWp5zdK/PIVOC4BvuY45rWMNIBilnHrg91mgsF2DcNvqV0UgpmDhfptvlGZmpLTj2vMJOk9EJPQfcoFRacKu6SWL9JkEEZ4xXcUSh4+Fw8BoDdoBwXdZWML0qXDhrg//M+NYtXaX8TbILRjcYNPOC6qTqGAAM7BTJR8rQBPbyAVy8TFEZQg/swFkGXcAR0VLrqkcd3XBQlNrgoCjwjplbVgw0x+kP4W18zFHha1raxtdR+q3rVfFbgmTNGcV3jAMOuDiaMgmMiR1m2E/sIIouwKyBn82DGzCeuIwR8965v0V8QM7F0ZNl9eBhqgQ5SGVUcDgOUqCXnA36t64Ox9GjR8Xx2DzEdpn1aTiZ0v0Ksop3g3jUQ3bdYCO/hzzknxk8byVVRlxRuWZCmwGp6aTYsDeU8skxyAev+T6mjBb/kjlU8fne+54Jp6LCViqVKVTnKyamqjqp+pCJbZtpYyCB3SDtmRiIHo5GpPbXhIzB0Rss9kymoBuOJZ2LWt5tWvC9UrbLnU8/Ke+99kq5e+XTcpy86oPEJMwCHK2QSIkpHYPxFikwtHmc1mRYjaHtdMIKBdFJpOY5wkJtafpQdQGtC7nHU4DHvk1RCrS3u4XFiuSAQAAeOlaOnbtYTlx8mLIfZ8o6MRunWCB8Kc2IVD72c8d/TUQJlaCPgXEggFESkpR+5pD5ulkn9ZSnPAUYm2l/kA3htigGyYRkxkxdlK/jkj9NyDUaaA7HQJmoYO8ZYyPeVBhMCR17J+Oj+F6lpwFsRUBHOeLH6O+ldMoYbh/Rw0OZMZQFEkHzwtV+x3nE56wdf30Et4m+PU/28Oz78N+9wxH7jPPr3fewNIXn5WvEQ2zHcOWVYRyvvxefy3Dt+5hzONr7wwyH7wclVa7snJuPfsx4kaeai44u8B4rdjgOLos8BSMfIIm4BpEiog7aNBksJmPj4Yw+MlmgsWhXiiFGCY8Vhpza7Dz3arjAiJEskenk7ZvXyzsvv0T/Xi6fffIBlUtRCSxFPE+cOMFMdZcyG/hA7sMIwto5btOVgdXSGxi+0BMaOJL6cpQGiaHOhjai+ig5UmMMt2C7IYqL6P0WZSq4Tp0NO+FTXlSNMi+Fm2ztKWtJ0P4RKim5fv2aGLRsGFvmqBlsFa4CEJUXPCiWwwiMsYFOv2XnLZEpLHNVzhqe2NxWJ8UOn8Pz4kyZbHFUDVnvxBHbw5qJsGw8+zJeZMEo1wgyG5z0YwMZIM6IkM6juRtu4UCx48dZBIE1j5Wnp6VH7ADomlNcZ0MZjpcoIoFZC2QwvAgWFtWXIKA6AjxQMRi5Tazj0Ax+nbUz2JmPYANiQjwscTQqkOm7Zfd8CZTpRyttQu97nNrj0YnzyfTTpL/oSF0QzR0Al01WuE7rUNlOYVzLJcGz/GB84vWKC+Uns9v0pYH+SYJBDANbB8LZKpM35mg7elHYmx0lpXDYdUqc+B3KkhgtCjjus7NwmNa9rtNfbMgD4rlL1SAHkC0jRwOb76xQVgZrYzeOHGGn4yiVpR85dJRK1Y+WQ0cPl8N03Xaxsm12qz5kcCg/qWNjRJ3p+eFsxr8ym6LBW2kTPe7H4cgUTzaQOSUX7/ccDmt7qr0HcTh6wEF/fm1GnNucwzGHFLu/ROFFh8OM9gYLSeF6I8u+m8LwjkgTnIh4YJcpykQQoWNNxqU3Xy+f/+INYp/tchjeMWoHNasBXoPg5UV2FI2xdCfahoPAfdDEsGgJTIIPshxcX1kZ1TE+C3FxKrBIkSNtHCVBah3dYgcVOCqkHO/dLrdv07oRWky+efxkOfXQo+XUhUdp0fmpcoAYbQ+KCrWX6IeRIxhiegIuVchIVBPCxgx3WYSd0VU0gJfitMcHdl7JlMNhjBnbaO+MHQ48mznOS3hmimeneCN7b87gnIKxH6uXLaL+2meQueo454b3Ec86LzCTO/vBb4bDHu6mYOzlQG/cU+OKmTBrw2C2VP4uxfUv1140DtrMJMtoznj/ud0VKdX0n1HiRGVAlZuwu5RHvFx8UIeDHVIbqzr63K72U2kZzwSHw+bondooZ8zhqHN0E2QZyzZTc2SwoBUFHyjAOYAyInIg3n39pfLT73+v3L78eTl15BCvp7hE39fIOMEHkc9digLDCYDs5mCQk5nsQCFIpE4B6xetM2+ZF42EqwGKsdVD7rR0R6Lg5CaS08G7YKGUBAalGeXq8Fl5FRtfdI0XqYP3Ic4ZxpYhlyiwnDwuziL3i3YEuAI24EhlPNYY4hk4VV5PIv7jDVE7ZFDkmOiIqlOhNzgKb8aqdCMmMPqTrAMb9lYq1BCotn+TZhIYkw9nC/AfvYd+eUE+z89wjB7E2bGP6HV5t5az8bTlOZQr6dv8rmUj7H0PV1vbUu+xw8GA57Z33DlbNl4vl9UNgGtRx8xjVT1sToOVW1k/a1SKjXa2QX8CwgZT4FsDAU02cc6k0gLvtaY4roBRqJo+bIcuyhOZw4HNOOXmMEtY+dLgUd83OeUdfqVVzv8oJzEu7Hpz+MQh9PSrzh21b1lDdpL5ZSmB4/UaVDkCPj16TDbYuU1VKNjBc4WCtFgHe58yZXA6Nsm5OHr0OD937NjxcuQ4OR7kuB8j5wO2mW2v++t2OATEEpDhv+ZweKHcEKnGmxN0/t4v+z03woaKxfcxMJqdIZGNQ532eqv2pdTAqA+eazZvz9i9+RpAp9prTC8c5iNsds/m5+ESv3ulZcjEX+9cZA4Htunj1CrT8zZ71XevXi7v/vSHZff65XLkIOp0sQsJOQ/kOaMO0BQHGJ53lyAi5xpD1OTSB3+xSG6DiB7pTCxsQjTt7p07LLTWkTaGslOFYgINwhXvYltd7Log8BChKf9hKOIy7JBjdI9Ou71H3j1qG6mTsnroSDl2/iF2QI6cOsvePfL+e7Sbjew2gQYgOLFXNoCDOF5VGybTuV/ppZm33oGbM7QM/gb7+PwQx01pZYZeXdxYIy3e5HbRX5mOfpogHtKmKao+L/Vo2dOip6s2F4mE1RGoIOm1ZzCZguVIDoBGvaJ1/Ymib8J/bh774cm5ORg8/HPVwHUXPX6jYTk13kgX2dhH7amxkfUZ++qNJafHMe305TVzbOrAD+cwpFfLfgiqBcnSh0Sprb+9AxvjQJArd+D3PLtIQ1w26k+3jjSY/Y68bO1yeY9GvAdwVQPQxl7XcOhcfAmXTmog+9lwRmSaI/PNQInlDTHLJxmDUjbp/65RdvqHf/1X5eO3X+MN/xA9R8QcC5lPnjpVbtLicKNTi/ZbJhqbbqhkEiCKRcslP9u0/kPD3jxmK/HydCROl5ynIKUhso4AQSPBoxixiJjjq5SxSGmujQFlJPh969ZtlS0tQo9MiRnj2HSE6+phXGOnKpel4n7Rf3VWJCCDd2XnKjWX7aviBz/XyCCT52Qr4JFpofLGDEZeY8FOj5eDzZ7gDAP1yXPkLNLQ6MV9LvupYXapBDDFZJxnWQPJJPkMrtjl1r05ApxwUGO3TtfNtx4MyB3gwTb+VVQM0G84pBxrND2kdB/ZC2OTsJ3g17JX4jJJ9oWDesqLBgNeX0D2xS0q+UOJdAwzEHXwoPzcxKGzsjlkKGQtjxIudU9ut1ZP4DKqHoAjOV8mwF5EA5dUycf60/JmsT6EFyXEUOXQ8A0Ha54n5E1zKPEunjfnsK75VJzL6fVatqiVIEZPWJfC2TV6n0vw6P5BsnmwbuM2lRoiKIvF5XvEA7sEZzKPqNiDSq7IwTh64lQ5RtnMo8dPcOXJyZMnyzH6CxofynmbX6MBw0bUB3N2+pA2I6W09hnacDhiHax/xDwTfnjGyB82Lb+mFG4U+L6vXlvRuM+ek34d1cZxBAcqM4Z4LNr4nOG5X4ejZ4Ttx+GQaElnYXMAiswFZ2kgEoYQz165RZGv1/72z8vKrWvl1MnjsiiM06iiDKy2FooHfMeCmaITR8iTRmTqDqXmr1+7zrW2q5vrXDN4mgj79JkzlA6/Xj755JOySWk9bOHGylRLGaRWkeoSkULG4igrG+DoDUVWdItGXLcU/g5JP14QyDWi98tNWvdxjeqF79N5HieOnyknLz7CZVcHT50uByjLsqfCnFOeGDsUnaMBDx5m6sThiI5dj87mDL3oWPZpXARdo43c4QjsWyM/nte80dYb9+x1VppaCoeolyr3jGenZMM/tMOxxOCfk2uZwDX4ZQ6H3duv7PzH7nBktG601nM4hvAXh6PBs5kbEs02eSblHtbfAzscGqXs0cC+HA4YMc7hqO9Cl7CRp5FYBD7MhA/vGD2M6IlZX4yclrWk3zCiLJrPQtg0EmQa5PV2efeVV8oP/+LPyw6VUm2Q3N6BY6CZBZS5Hjt2tHz66afiR2gUng12XX+HbXAhaXiRsMpf0C87F/R7m7MTLeJqW7+aPICzsIrt01W+oo26JsEYAWUjXAoDOMluShzhR+kQG1NkPJFhhTKqWGbY6AXb+8rCY6E1DM/opxmpiPKLvrM1DZI9aPji1/nDvIsfqKcH7BAEQx8hgi48bkE9wRXP2NkY4lc1mY3nsa4FWSbsAoY2YEiKMyI1+xTS43HUEiNbUwE9zbDSuahz7Z0EG+Kg/Eisa9HX+o78VPjo8HhTF7cuAv3wLlq6noDhDJ2p8/GmFI8JOpx3pmKMNsPc073ys9cz5vDAmJZtmsm54UYa3GQJvRszl6u1VkAPYryLrJCyN/eAa83K0fwYrKuWMRVi0BWtg0eVSoRGko9kXtw6FjcPPF5piknGiE4aYjrHmiTQFjKNKkcEx3DuJUMHWkFdCaw92RgY66YoULuB4wQ22N7BQvK722Q70VNr5HQcIWfjxKkz5TTZQ3A4Tp8+TccRHOXyLAfJShd2redwZHPv2cRzunTlZz/7eQ5ND6TQY6/ROcM8xZpejAZeY/Kptzwhjj0rP7GBkHd9To5Jb/bmmxmTvfYy2PhrmWGWKUT/3FRJDcbh3+e9U/igPlq3cf1KefW736HQGKXeT9COUETHB6DAyHPeY+YVRkI0wpQgagHXaRH5kaNHyLk4WH78k5fK37/x93z/6IljtOZjo/zmb369fO2/+i85w/G9//PPOI2+QetBEHGLSp8jZoQyrt9VBYi/cGCgINjhoPew4wPCVlwGQPe43pH65P0j4KRQ5uPGPcqCELIPnTxVzj38aDn9yONl89gpXmjFsRDwNkVBqgCvzM9amB2OnlGyjPr6T7EtoUaDdOuMBlZkFrkSh6My/yBk2ys3yTMcwjtot0XFpngzu5c5RiNDaR/AmaP/2JRFutgAcKzNGTpH2/uVRdXoYyqXz37b8GPdD91kz0a5NyewRyB3NDQnf3t9zb2XoRnvmAHuF3w3+m1p9AZjQNwHSXypoJffQ17gXar0doVh0Foxw8HPMcPByJNRWdmSwdjL0gp3M/K8jLBJib3IH+OxukOPvsf3wlhtASvTrbw8RiMb9cLP/JfhWymUDm+TqewigwEeoHORfvJ3f0n/vlcOwmYGHZgNDGORDBYxcAsZvBQUMoOSnpWSV8h2MUw5e60T4zInfk0mC+cJZ3cgKo2sAna4wq5LNYsOU00jtVKuhvUh2P5ccGuGszQX5CzdhJF78OAhjqxjt0MeB1CHPzR/M3p5obIZZbgHucBZlIYP3swEB8nSyyjjsmAW6ww87zIi4uACkI4mMV8scA4Oh1KpGJ5KU7xVr2XZ4NwA5owujcZLgocz/HKAIvRdIyDGjRnomt3ndRtwCjFWmJjs2Aguqu4wksisNm5eI/WaFeEReebQIQjvClHxOhLeRdLWG7JLJ2ttMBJRk8JGlQGGJFzrBwAivDvI2jkG4lnL4I3LjZekzEyzW7ZuiOlLwC5rTswREtoGvfCp7vI/CZQKqzj60Ekr3wkdSukg3jJat1Giv+rYtoaljE3bll5ky+ZdcvzFSYWNITu0Iagra5Ws/UanPE4NXoicwjC0usON0Z6RwkGhK5FokK1YjE62Ec1lAwf/kTNxl7q9g6wu8SpsslNnztG/s+X0uXPlLP09dPgwrwEBMjkb4+tSqx0iNMwfvZ/ppFR2Dkki/cUZjpEg0EejIppThn4QQpvGHYE4E4Ebn5e2IICb4ZwZQbVl15ex8qQiZQQrXDuAYkZQ4sAjsb0efHqGRezGGM2ue/jNGWhmPEzBWLIgVkaFrQax5e3N8uYP/u+y9fmH5SRtt4ZUqmb3OMuBHaGsvAnRA6zLkG0RaecTeverX32xPPrEY+U7/+mPy89/9hItRjxZLj70CGcd9oj5/uV/99+WNQLaX3/7j/ksjmPkBIBRxFEgDxz7SUOwk/OzzntMU/aC6jmx4wLmcvv2rfLhhx+XK1co83LqRHnq6Scoa3KWdrO6U27euknKcpd3tOLdsIix1zhaQnvI02+kG+9RxO4AtXXs7MVy/OKj5djps2WdFlMdwLqUKvArhTCEcL3iujKbqYOehG+0LbjKjfthRHeKhkz8mmDy1NK0SzQaTTgIHciYjK467Mdj9fQ8bjNniBFNCnOKbOp3Nuhr0G8d8bi/Cl2nWCVtnRguyXB7smhShnTameQxFdT+GQ+naNz6LmwsWftz8LR2WLE6h7YfjUtgrDjz4/WyayjHhhYO0N7mJtZVRkdDmon6wLfZaNdIqRqIq3Q2T3zVIrimS8RKrh9uOdCm6dceTljjWITc2q3RZW1aG2n0VdmpwSOMdbQ+I2MvbdfXoYsDIo3hNmdqsaqWsst/+50/Ky//5LvlEPbmp0s4TZpPNaZPzSJr3Q3a4FIvmhPOXOCyKrpmpxPb1rRwPiBX6/Mo9cBWtHAKKHB0hPTF55c+p7ZkTQjDVw08hgePTyK3oAfIfzHgxZiybXKlP0R25dwOrONDCdY92kSEJbO2C8VkNAVDEkEI3tnIDD8tmcJ4+dA0xp8sbDe9jSwDdArvkMjlQTXeL/TCdIP+qQJAeYlPSuRbAjde9E59SmZAz5BQYqvOIasRKwVDZgqNaTucWZJINl7j9Y24zesRVBYjyg07lf6TV8Xh1NzRyPaIJGQgM30jcFPaVDbjsaJcjioVzEJHlokPhsRZHOib8aLvYj41y23lSQI2RbcOQzNAvAOWLXTXReAuPSG0LAv5+Tv+p2tYKq8am1V9QmOg52AzsHOhYzN6A6L99tM8LuVhOb3eYCBZr+o/qAdvOPP8zOtq1Ak0VkY5OePEeJHrzmQHqvt85opYW5x80dI29OXXuGAosi0uto6mkkUKopqMY1VqtK9j5h3FWK5KOSPzEZeToQPJEAJu6zS2Q7RWY4WqTG6QjXeH/t0nFB86eqycoTPOzj/0cLlIf1F9gtIs3ngHc9EdPqstaSV+RlwTDseY/ob6Id6vTZrDYRcyQze+PKcMl7Th25wzeHpKsAqm3uzc9ayNCgQVLlHxLgPh0CFiWnGKLlPmDdZ4VqJL3kCK8JuC5+C8AjdfOfOChDCUEREzhP8BIvAPfv6j8tnbr5aTR2nbNGIWjrpgrYMyZ1V4SPmSB32EvGIwxgcffFCufP5p+a1vfLV863e+VX76ne+Ujz/6hE4Pp0VJZNDfIifguz/6EWVFNsujD10gA3+d1lzslIcfeYwch9O8SJEVJvW5iXUY1D62G8R1RLYwx0cffZQzHH/0R98u7/7ig/LIow+Vf/nf/G555qsv8PqQK5c+K59/cqncvHZLFiKSksCiQGQ/wOi7LBQoVQvngxbD38EZH7SX9fGzF8rFxx4vJ8gJWT14TE7wZJ4VoWdRFYBvYDgCL9WKGToEUqSl8oy1S8/hEEEx9WFBom1EvsgYu2+gWnSrKcy8b5nL3LimhArzLNfV/rIOh2nFPoTaIsBlfXkerDyeOET7nf8UPHoOxxTe/TvRCJ6TsV52tXnIjkbZJ9rrvXH1ZK2qQ/famP6n5PiDwLrKxAObbXFp9UaMfiUoxUt71fnzcxvAMa77CHzJJgNomj8KsVhKGFerw+7gf47/nfEpBmkbUVXuTuaL8SXvmy6AcV0NXhhxMFQhqyjo8jd/9ifl1Z/9hM4OEOMZ692QwTDQ2O5Fcj6EjE0WrdJCU/oL2ckGlco7vItF1nzauB2wJsJQIvdsbEv5CsqfblNGGUY8AlGWoWY9xqFo0TcHdUtOb9DhO4ytJjfbnLFWD4OtdMJOhdbBsxPBaWqmb6xPgfNymHQTyneRibeP31CBs+hwtHjO4mjVqgC10EUS6m5ULO2pT9JbuN3Gijp6cThsPowzxXtzdLWUC3CjduFsSdZHMkXmNGPsyOisaUkZO1MEl03St6eo/AWp/3ffe7dcuXqTYCrBPpZpYpLqd5kxyobFKBXfqcJW5+LX/uBQOAT8oJe3KAAoC9a1nAd4VmdNFi+rL6aNYmY2F7zDWTb07yP1rE4bDm1ND+OOr4vTwmeNMC5R2td0CM9RaZXpgP5HyzJpXrKAGh9pU8qqmJfwH9qEDmWaFb1eS6YYdjzSGrwWx0vGOji1HQ4D5gl80BsoJxfcSYnhCttLOOwYJXg4gI8O56Prxw5R9QeVOKHM/J133yufXbqMDUDh+UiWg8egeEPbCORSVgL8hsM2ZdCKX49HlSOAPfAGVIjNo2etaAYUfcBxP0QHL6+R03GTKkw++OwS7ep5qJx9+OFy9sKF8tDDj3Bg+BwdtAzbTOzORi8tL9SujbYCdLfsq8dLcrvRo9kJL730suBJe6/CSQUifsdGTTD2OojKszJBohD8Pa+UMgWelRBFUy4KuCWKjoV2VD6Og3sOhB97Bousb3+tKlQ2OPtG6dQ9czgGCo/bw4F7JGDxnYXldrn8xs/L56+/XA7RmgsQPekY3ZXEoj5tFmCwQ5QpgFD/8MMPy/vvv1+2KYtx/thmeeaR82UNAhzMhNpXYsBL12+X1996r1y9cZuUDS0Wp3871PdvPPNMefbZZ1lAIPUJh+MQ7SEt1YhCW++991556+23yu/+179bHnnkkfLtb3+7vPHGG+Xq1essbB56/EL5CmVWnn/hy+XCQxfLLim8S599Vq5evszbPEKv3qHdG+4goqYGF4QQhBP2mb9BZQAQAAcOnSgnH3qinH3ooXKUFlOukrOERejiPCj8HRdytkfFlRjorQQkczhyfgB1TZt7gl/5N0cz0zznjcA+PcE8858efXm6j3xqW/xlz/TGKCQu4/KGgX8+kx1+l6rYthglff7JDPlsvtHAz/h0qRPAs1zAz9benDydlJ8myL2SdUCq+Emu2aVM1o7n2pSmvOfrpgF/ORCtByOMo0dPc3D1JVUVZsrf9tscDr8e0RvwQnSNJ0xPDOiJWTXw6iiTEviKjc6xwyFGkfBZzHAMZTX61Gh2dXa4OKM6HGgDo1ojo/y7f/rH5eUfUxkVzkeiUinetlY/B2g3P1l7IaVKnFXQtRryiARQrBzK0ynGi38wgkTni9ziEhVqC0YoDPtrZOB/SlkO42NkrmHMczkTvY+yjRO0JvDhR8nQocz04cPYmlNqxwe0yI6QjMoWbKNkyw4AFEfKFnFLlNsi1h62fg0gMuWQSzACYaBZdN62ksW8ee5qoDOt0BhwwjM+yIJwv2L/8bPcPjIR2MZX8Wnb98oZC3KeyQovsscaEKm/h25jBwcL4tnBQFkaGY3qgMBAXifHQnYQwyJ9nHQNOB8oh8lwvEk66zt/9TfllVffVIO7ZRsYlipH/RqXSgjhC68DwDbF1BcWa9+mAB3mbmdqYZXOGpUuP/744+XsWSq90UN8vb21SXSA8Rsf42RrUJ7BgqmF4ICAIQACB4q31kVGhb4zDECTxE9wbhHMxLhgwOMdBEQBxzWyTXgrV+VvXKx94mBhyzxQh4A36Ns2M8BfdizputAF6Blzle9Wqs3P6enkLTsstoht+4xSbQRjQQe8plV3a8MBgZtUPr5J41yjg2CO0FhPUZn5XQoEXL9+o7z7wUflxy+9XN54+30p9WK6d/oWziivT0WmTM4xg/MpGRUmhSqC7CR5iCQ4ZnhedrRCMLk9Bx3IhxhskPMDp4MWlF++eads4Tnqa4N48iEK/D5K+H30sSfLcVpUbsFWlgom80IamS9Pmy4Dv8HzeCVBdsyd7DeHIyrYKSWQCmtH5A/icHge8YbJACAJR3nx7/s1of6gDkd1XLygVCcsY2z2hC2Fpw/0jEe73tJpvq65JzbsuhKmkHK1kwfINgTDi0WUhcZ15aP3yjs/+qtykmT/+hqVKHBtoezqAcNahK+KMRUYx3g/9Ovl3XffZcP+MKViz26slKfOYL/ng+UuPXeIIjJ7xIBv/uLD8s77l8qNO4iciKID5xw/dbx89WsvciYDtb0bdKjNUdrGDUYkFvhB0P7gBz8sr776Snn+S18qj1Mm4uq1q+W1116lxY6Xy/a9XcqyHKpzfaigAAAgAElEQVRp3guPXixfevFL5YUXv1LOk+e+tX2vXPrkMzpN9zoLsLskvG7euU3jvcdMuEtpQ46KbdM9ErScPkZEj9KNJ7DT1cXHyiE6aHCTogFYy4FdWyQig4iUnBosPBcNJjO47HrPwJ/n2qHDoXh1ZLCIhlk6/Oodjkid/9AOR3XaO7Lxi3A45jgyu//rcjgk0qpOXOLkeCPPYih2zRvnLcMpxtdAsNTfnsaHDofInzy74mVT1B3e+O7BeZd2qbJP1Uuh1KlGeW3dg2pv7s+ii1rzXwNoAV7ctipYWZuhFgDPTedu6Yr6rkYn6XcN23Aw3h0AqI2a7rbxoHkYG2L8tTVm7Cipw4EhoQBnfWW3/Px73y1/+yd/QsYcMhZkJLJjIeNiw4t3aoIlIkM3Z4QNLJyczFFNMX69w8/OBV7j8lTdpUnnw44EGcZYkA6D6oOPPlbDiE4Q56yEZCkkynqgPP7EE+X4sSPl6aef4tpxLh+icR3UXXJahFrGLdFrWweCIFnLlPDCYmyVy2gR/Yp5iyMp/XHfMOJVf/E9/m3rMcTwFydKt7nl7I5mpAA/BKM0Us/lwyiT0ayISG9xqHns6FdxxQfiWQYDtfMuaAvdatkVtLBBBjZzFj3DBizmzGtjsBuklDhBV2NnMJTvHKHF/ne3dsv/9ad/UX70wx+yI+btorp+RNnfZz88/yJDAmP/KOnre6SDP7tyhdwLcciO0gYwcAxuU6n0UeDsqafLhfMXeaMB+GDiHMh6HawRkrGKI71CTgPgwLSncAVr8A6W9BdrL3UvKc0KMSClnIrtC6J39uqwA6Wc54XM1ToFOTfImMdk7eRw+Wu2CcYlpXi2HTGfzAFHUnmWKxZUYDDP8Q+lE9AROz5C56Ax0BycA7mm2h7rXekfb4pjJYDUEEq48e8UGe1yvuVuOU3VIieo3BClTZevXC2/eP/j8uNX3qAA7C94rLb2RAheaIAdfC43A86xM1iTrYNAFM9FFuib7ByIPuN/rB2h/7D1NXap2iF6u0q7vt3Dltl0D07so48/UZ78jWcoGPA4wRkl5gKkOYdjyhewYTd9F+ygnsOh+HE1Zc21mTIqssFkzstcFMv6x19fkxwDTgagqNAzJygzAeN7S4w5Pzb7vsSgYFoPSs289QijqXaHgkzqK60d3wfX+TqFA8YiH7rcu3SpvP2D79LJrPfKQaqxwoFMtdYVwkPZ05QBmAFrN/ZIeLz9zjuUPr9TjtK2axdOHirHyKt/5AwtNIciIiN9k4j76q075aXX3yqXbmyVDToNc5vaRHoYDLtCudfnXniOy7K4Pph47DAJFUQKIAixc9artNMKMhonaEeFx8jhAIO9+vprlMW4TMKAFqVTfSJwiQWLYE7UKh88tFGefOqJ8pv//LfKs889V47Tu4iSXP7k03Ljs8/L9t3tcpNKta7T2O9hhyvqx6J2mPE2KUu0hSjAAWLGI6fPl3Pk/Z88Q2VXmDscSF7cYjICTmFgUMWvGHJ2OFHLhOjTKmUyKhJb0dM4mznAie5g4fFrODdatx1fYsue13I6FcPQtxfb2I8jkc9sCKsevffe9WOrh54p3YvBISrIokhseID+YSgFocFoU+TNyaupufh7S+RPZlz7NrKxeGWT4e6Bx29BCDZkx7iZwrcYa1oSAWrmwIs0Mpa7Qv8pHjLcJE5SxIE5HL5NyDof6V6Ct5EsdnDgObJglZaqnG5qcNBFbcvs+8RgyMbUnBoJVMAwhoHkdz1ihwhjwfaYNKAN6uP9t14u//kP//eyvi3eBKLxMHjMeWrRdhhOMgnL9mKTj7v3kAlmM5v7tZIUNuWpLz75GIuH8R8MLzYMqRHoAuponeQ4jKmPPrvK0VU4L2ykKR/KroalnDt/vpw/e6489eST5QQFo1ZJzqOMa43mcpCMnBq+0YXd0AHs7MIZUoAxrdEvBIcwFq5f5051/QkjiMqEKUoNo1dgYPRoMlXmWWvfjfYQ9dWDACXbQc+rg8gRcGz9zs6HDAaO4B4OL9SRA1Z8YJ3ekyg6bQkPXWaOA2DKMlz0MTuNlElH9oLlPYOVDE44jYj+c00/RaJ5R0g7n2qlnLtwkZ2Ef/2vf492ffyUnmvbQ/N5Kc7ybA6H0BTDi/4eIh29QU7H6cOb5QaVwb33+dWyu7rBGwlg3SMcHJxsDV366CPkLNJ5V9gYBnqb1xvo2gHJ9lBmghwJLodiQ1ppmOWBIAWOgJS8SUZB6F2yM5aBkF26ZFMY2ca+lVVZ0EKyEShpavhE++IsyGHBbMNw5kLOb4E+R/ZEdtuSscgicmof7yAIyrwt9CZOptAUxFnNZIB32Lkk55Bgh93exFsCz6GUCjtFIaAK2qBy8K07ZFeVcvzIwXL88EEqqbpSPrxys/w5Zaguk4Pny95tB7t6srnyYpMV4kz7T3Of5KrZtSyDlKDk5Hf5wF46SmtnbxHdXr59l3e3guN5nErb4XA8/dzz5fTZM5qdc/rSyXRuKKzh8PKT8ardC0zNOJK/0QYx2b3y85+/Qt+bae6j9M2wGUvdpQ5E7SjxHHJjqBkNmVIfYMJNdD8Oh1eu1XBnwmwfeUaUc095ekBnRt7QyLK2dXclp3zrGDzi3Fh820J8QiSGq4oztiMFl7wXNe2esHvnWnnnJz8uB+7cpCgZKISEnCoXSRdLza2lEy21fuMGRbOoHvHGzRuc6n2eypCePH2E9nS/QmnXE7wQ+9jJ0+RclPIpCbGfvvZmefeTK+UMCa2jZ0+Xa1evlC3Kijz95BMswLBOg/d1pw9OWD2I8ztIGYEZb1y9RhmO18hpOMFbuN2hGsTX33i9fPzhpxgdpeUPMWMhQ8IqmMa7s0tREdTB0nfsM/3c88+Xr/zzb5bHfuNp9vJvXr5SPnnvA0p13uVsx417lGJEloWELJdXqVLZozZwGu+NexRZolKvk2fPl9MPP07nfNA2u9TuCgl5PtWc6aMx0y7D0pDkhcS8wzFiXE93wKA6HJVilD8jnZjDEZ2WofJtvN26WeZweEfX812k9SlZkLUxx9fV2FMj0ERpJi8QRTMHRBzuFmXPZELPYJ8yuKPMGQjY7KZem3M4TDD7vqcciqUyNxtSZjcP5VOjbS/v2tiabJH2zcF2yoavN/r3uE/lc3ACe/oADoc3brgbNuRaVNnPOZPXGUyq8meDaX8OR20vlly5jroOJSOj8aXtzmOv1ugn2R0bRNRb166U//gH/xtlcj+ibIdwA8dC+F/bStei9H6u9ZRtem4HBjvdFE0n8IORJaVA0hYWwfJeOBgegjH05yhlJ86foYAOBW7+ntbWfUCyFVFpOCdYW8dRf430w9h58evfKM9Q+esRyiLjILIDvEjaLeAVwhfDig0uOLSCU+ZfdqTkIFiUj9jiWC47UUIe0q5s28tZEPoP+g0PVjmC9THqWPHW8GyoadkZ2mODuGU9LNvPATstY5EKM8nIM93ofGHwShZcnEReiA/DmB1CKdFhPLFRzcAXAxQGLf3EfWQO2PGgwD702R42P6HKAvR5gkp/v/2f/nP5j//hj6iMh7LwvDhZyIcde6M/tQuYM5HdUTmIzbDOU/bia1Q98O7HH5UfUWBwZZPWZWInMQ1O4oyG57/y5fLii1+nNSRnaIejE9wXt6U2AtYaAGw4/wFfMAYL4DE1qfNRd5hE9glrQ42vAAN6Do4yHBkEPa3szZxe9iQ0wscGvzoMwpuSMWRngfGALIisqeEMCM9ZHBwuC5TRy3knoDWlbx6nOo8148X0iObkDjsYyHCpwwSci3NDuKcDNnEY3yacc0IWn+9183b58J23y71bV8u5E0c4mPnRpWvlb77/IyqJe7WWOaL1usaOZQ6c7OG6Ow492IGoyjPsfuN5xnvNj3o2F6kA2lEnGzbXYToI8BoFXq+TbQPnaAVrhM6dL1/+2tfKk1TqjtK1gYzqOBzCrsMqnP06HNbGipVU2egzob9fg2IAifAjUzy955cYAT0lpTw5ajp7fqTM9C17lgmeJWL7TPbrHDjfhodxVPbZc4Yk3685HEJ7Ijzru5ryRferexR12b5d3v75D8rupU/KSarj4502VFGDibAvMxauobSJmU8VDRjtzbfeJAV3iQjtfjlzhNZtXDxfjlB2Y4uM84vnz5WLzz5FtYFHeRH3x1T69Oqbvyivvf1hWT1yvDxCRj9SyIjYnLtwmqNrvEAKSgpRAuIMroWkMYFxsVYEZVSoW+VFbeQYvPbKq+W9d9+n52krXqoDhkCB8rEIHeWfubaYN5uAiKfvh0lZnjx7qjzxpefLc1/7cnnkqSdJgW6U6+TQXHr3A3aC7lJk5x5KqwhWduYHHxpFzI1I3A5lVFDJe5/GdZAO0TlDzseJsw+VDVKc91m5KgbEwdcPayNl3hbhlZtybylPCC7t3/itIc5FaZuBFY37Pq9J+3O8Hu9P8WOvr57TMgkQR9veGBvxDJ5T0LLxmTgc6Mcypj05NsXLc+Ocu9+TN5G3Mxkz1/Z+7s85HL6t3GCPNClGppc/0saYdq29KTj7AEqc1w6dNG70ZW34dRERrx7f/r34HGhnQLcwSrRzyQa0uRiv+zZ47lzukX9if/W3OgtmQLCEgMzmMhEYHBK55bKcPdqR6k/+uLz50ktsPN2iwA1qy2Uht2xj6hdNoxwUNfg3buCwP8FHjUbzLykZtSiqnXQNWQjZDOMe99dhaCMzTLrg2KG18g1aQ/f13/qt8r/+wf9RvvN33+fMAur+ubwI53Co03GUDJ2vfOOb5SvkdJyhbTkP0anHsm7BlYVgvhzFldIxNl65vNeXJaO8VSP1agxC1NtOUbJjEBl8eMcseWDMZbKNPm0xO/B5gBdoKEyYCduGAybQPZ5wDWOzTAln1dg740lUA5ANRedUIBouj0j2CB8uacM1wIPaWIcxjEg/dDGVKyMLhIMbDxP+cP/y+++Rg3m//IzWBPyr/+lf8U5hvGMWHAUXhKrUx8PRzIoOD3TyGOnE/+Kffav88JXXynep1AdnN4jjI04aHMKnn32uvPibv1kefuJxqvE/ReOSBdP2sRPoQYOYN9Mp46NpQaY2dRT4u94z58foHb/hcDD8FEb2vG/TNj+oY3C2jskLdrjpn20KgPnLyGQ3MTGMWxUH2woYN2YufqfodN1NjTOO/FsDEIAT2iGrhQOz9G+TcMV6iaZwkGyC03TuxRYFNd9/49Vy/dKH5eI5OouMqj7+4m/+rvz1d7/L61VYziAr1YiMndKqHx0SZcsB1tD8l48sUPtTsoFDmFf46BeMbX1ztZw7eZ53rnr/2jWu5GCHmGytx5/+jfL13/4W7/7JEoFx2So42lC0DLHTH5uLOpQ2j5mAX8xw1M6SL5nBkRkUUw7Kkvb9M15J+QjOfo0EQ9Gcw2EsxsokDLan2DxDVMaBAaQCdM656M7FIgnqXbJRpULFFD0rVwhF3CNBtIfsIf1d37lTPnnjpXKD1m5cOHWsrNBxlGZk8xzViULpFBb1QSgiA7BHOyB89NFH/G/73g7Vfm6Ss0ILzvaQnUB2ZK08fPFiefGrX6LIzFr55ONPqK730/I+pdrfo3+fY9E4rf145tlnKG13lhdt8a4oKuQROQADgtkAX7SBwwT5kBzduvDWzVu0AxaN4eOP+XDBVY1wQlhYKRSwg5KCdZLQSMtbrSS22kVpDQT48XOnyjNUbvX0Cy9QudTDHLW4QuVWl6lUC04IHBzs1rGLSAwOIQKL824xkvreIqGzTf+QjjxB9cgnHqWUM+14tUGRgwN0xgebI4i4IJ3ODgcukNOClpR4hgueiamdEB+SlzfUhAqtjcZ35mSKOIqOTOZw4Mksayl9jwWXH16k2yWBh8jf3pEW+nVKTBXIyBCk60NlJ2UJojxUS/jRm/LlWnSLAFZJKNFwHRjzpLMQzdiLPBzHafczebdfmRbb8n3Pyc5Jp88NJMovb1i76SsU4XxW/V8dWHOWW5+NXiwKJ3QKJZMrQQ+bKcdjYPjzS22UtARUrjiD9AtxOLSbyklqR4qs0sCBDsPw8kU6HDYn/IWcMONUtvkkA5QO+Prk7dfLH//Bv6WSDYIBCby7FGHdI5mFYM42lRR551DWceDsog0+swjyXAwsibizgU/tmAHM/eviVRiAiHrvoEyJrmGdHfhmmzLDBzdRUkXlOYeOlvc+/ry88+lnvPkHPox5UjowktDuYaplf+q5Z8vXyOm4SDvkYBfDFYTZmddRxoLvkAOyda04KmhIjEKRqYIRyGUWqRi/8jX/1Sg3b5UaxCbDTg1iX15c6RPig7MC4lAy1bKRKes28C73r0TBOKnZbLnIRr9aWwJ/zEG2uq2+CMJWJrPoDjtLbNyhC8UTXYeziHUUiKrDGYJDdZwOaTt8/EjZoxKoK794t/zd975ffv/f/D5F1mnreETyQZ+6HomLu0A7ikfGCINb5gh4nKRqAmx/f5WM4ku0LkR0UOPXdaKli7R16ovf/GZ5+plny0HKUpljYXaGnOkk64RYnyDTopkFgzlAWa/pQnl27lTOwxaQHdFkdyeJ9qtMB3wY7vJP5AG3qHLfHpVxsyzQ9T7mhPG41B6yzQT4We6nOWIoBwVtCe6kLT6rxMrguCvZoY1xK6Ngwxw7e8JRXKeyKiw1OYJKD8oI4Y0bdMDmL15+idZ3HKXKj/vlDykr9aOf0G5yyCQgOIOsiWaeRD5rZszoUGbGvCRzVH3PYxdHqMKIn+h86L01EijHNo+V03Qg8id3bvF6Dl6TSjg8QkGAb3zrW+UZynohUyTODDobtsfjC/Jv8ISiy/Ah2Pp/kcNhkx0rpynoyz2D5a/L4bARRaPNok0DJJll6aZhTkHFeL3XIuiyiE4cjjVExegZ3nGCGOzKu2+Wz998tVw4TrsWUOqP6zUpsg+ml1SeMBrKj8zgv0VEeZm2dPuUnIjbtCMVUr1nqMxp6/aNcpf+3aNMBeD42GOPlSceJsOboltQapev3qBdqm6Wzym1eIv2gD5KBP38l1/g9L3sqrDLi7lB1thSjnf2UObGtKyMi50fEo5wSKDCrt+gHVGodvXyZXIOKGKHDzIht6lUSwxLWsuxSdsJUrYE6X92QiC8ETlC37Q/NupJIXxOnTtbnn7+ufLMV14oFx57otyjsq0PaXesT2gR5M3rt5jfAMs7Ozh4EMJUlLPsE44FbbSAjHauWCFFfJIWm5+j0rFjZ85TiIMUKk785FS3cafWt7JSaqYTZ2cWOxzNOI80VGkLdO1KiKIxasaRRXwzmoyc4w8DelCHwxvlQ35Tp0w7bcosmMDB4fDj5tR4GHR1arjuwZQtE7j8RtSt+h8P5nCYYfercjjMmP5VORyeNnKHozl5zYhlKVEjlZ425hwOcy69szvncDTcSb/22aEIethARaOYjRA499nlrSHBdJ020J32yzyvtd02LokIyyfTI/W5kA23LW9tFNZKPT9AbGQ5a4AegiRfoe3FV3Zulj/7w39bPn3zLZZ3vnwQD9qBdhgLMg1wNCBDb9zEeUV0uB+MOzImReYj4CTz4/MwuNSHyk8O0D26jlp14BQBp3XU/lMQaoOCNruUKUcW/NaNO+UaRUrvUhBqm/rCWHhrcshhdjjEIEPg6PzDD5WvfvMb5XFahAzjFdqGJTpsmopWoStkcmDZMW0YbAFfhrHCmv4IHYnhJVkRsXZquaVDsZV3MVxguAZ8mWMhiBRK48SHZkcsam9BpGqHmRNS25O2MS/DpchaiYTXDw9VotRyTxa8b3JmA8a3rI1g3UjXjp8+QUG7IxRl3y6f0fa4v/97/3P54d99l7dhlUIsAU7LwrX+cYvno89gwf8hLOAm/XUdB+eSY7NLWXzcB0SBR+AAayC//OJXaT3kC7xgHdkrLhsznACWmt1g+AHvSq/cp3+WfrcF8wJkHiucXs7qtOyowYhtOsAOupfnJri2ti2jwmVOnHFQ+oDexly43EozXOwIqdGuf825EPtLsh81w2B6YkCDUsZF4UvJCCpgNwl+B4kvsAnC5qF12iCB1n9ikT0B9O61G+Wtl39O8KbF42RT/N7/8m/KrZvX6loUttfcYZVoEpvU8JkaCkuet84PMBb+kLwI/z8GAsOKnbiq4qKvwI/BjsKaKmxl/c7nn9GhgMiXEV8TjT3xzFPlm7/zO+UknUgu4SLe50pJK3gewO8+ZWulfW8AoR1kOIQ2zatsHqRdby+3b34AD+IAxDZ7AjwbQy/6aG1mCiVzOLI+h8rYYi5jCPQcFz9ee8aYRxZ5CUMx/QYkDgzDzjPyvjgaEmmgEesppljaREvYyl0qoXr7p98vZ2lh9Sox8G1a2MQ1iFhgx4wthyCBFmDgw+HAB4c6ffTBh7R1Hjkb5JWfP0Nbx1Lz10nRXLlK2QtaDIU+H6L1HCeoLlRO2aQyK6oRxAK/bZz7QULxsSeepl0RaJcN7D6hQlwOVpIUuBmaHEVxrIK2eftFYpRD5AhhwRt4AO1j8dXly5+Xj2lHqpu05dtdKu2CA4Q0NATxKiIW1BzXwlIffLo5K0WCE2o6KTKIlDYE6emLF9i7f5oicadocdVtSn9+/NGH5XPau/o2H1aF7f6odpoUNZctAMYQYgSyLVLA29jlhbIuG0dpzQlFEM7QlnPHqPZ1dfMoQR8hLNNijK2KaxEaQwobMKbBgoXPsIQv4wOmJqtJZh6W6IIZe9Z2dDgan8i3IRm2CEXG9/5aM0ytnTa36Ex0jTxtcIr/vZFfQZs46Za5iH2x4eFkaJbhsHd86aTNweY8J3f8c3E+ZnibrIzycwquKWwUaX5BYrXQHFLnZZzIpEYTjl4HNb3yXMNFsKiCyouyzY/D4yf7Llq1tb/E4cDjfBIwR5ubjMlo2Pfpy8JMJg5wocPgLU7V2M140cMvlt+aw2HXeXZsLEhQATIColDyBDA+pGb8Yzov6c//w7+j85NIdvHCM5SVSgAHHyvzwV8YrnA64ATAebhGwRrspoNzlLDpB2rwsTUqouQ7yOaqQbe7IrX8OMwPAZb7ODiVBoeF4odJN2ChM58Cfod2OPr0czrg9W5ZJ9mPWn5se7qlawHAjtImvUdlVc9/5Svl2S99mc8GQP041u0xTTiyGcgPhQVPjINJQ1kpbbPl3ihN+VrKgSv3sbGP3z7ybmsJxPHSTUR4POpQo3/gRGmntSZ4Us3N+OHvJn9MeOpvjJNL4xirquvhZGDiFd9kDNIzcDhsu9pDZBSi/Il3cSSYISqO32++9lr5H/+H/57OnroiW8tWvSDGNdYv3rl7W3bzMrpqgojpCtkplAhdpqDdOul61PKjmmAHFRHsxNH5KgcP8y5Gzz3/ZdpdjA7L1a2MPS8M4IkgjsJPOlaapg55HYc6J7Wcig1kK1Pq6UChId5VEtkLal/KoobncAyCGdqUBXIZLyoHZHiyTqjhU8v2IC+cU2OyTRxZ4i36B3gj6yGL+WWCcMSPEF9gW1ycvWEBWwRnt8huwlqOFVo7+6d//pflb7/3Q7JPUAAhGQRxNobGvLnZyPxweSBsO7Ii2NGhp3F2CtawHqHAMbakvnb9GpeZIyAq1oU4HtGs4KoXwsFhwvcFcjo+o4DxpduU8Twga3CO0dbVv/0v/gXtJvcsHwTIGx7o0FKd8Y/J4ciE+n6vPajD4QV9/D4wEPRmpvj8WL8oh8MbXJ4ZfCRz/w6HClyNADCFsMerlIIU+61r5b0ff78cJkVycIOIlqzwe9h6UYUCxoLvIEZExLB+A3+xtuGtt96iBdw3mJAfo0P4TlNq8AoZ+dcpe3GZzsTAPwiqdTq9VQ6agmSXA6GQYsdJtI8+/gh5/Cd4USGYVBbFbWh9q2RjkIWQCA22Gmw7pthOFpiSRUEgkLFTiGwlSJE2cg5wPselzz+nNRlXKZJHu6/oLlQ77OBg0SC2ApRFeqy4IMDoHBIUPsHwxMFHcEQQDbxAztPTL3ypPPXUUxzluUZpbJSJXf6c1ntQChrRwR0VgBDQzOY0iQN0lCeiiChB2EGq9fgZdj7OUdnV4dPnKEKJxeaywF3EjUgFcTioHYytRlZwZZiKjDtVAH1Cu9HQa8rP5Gp0BPxvoz+BTCb4ZRyxjcjPWZAhi4JICjg6NWPpsF+Hw/r371VHQumSe1FDAqVuFT5u2t74i6P6Ih2Ohr+GrxrBc8LcolYRZ9nYZHotA/HgDkdr3TutbSeqKlmdwzEa0RipOj4/d/9dxj5s29O44XaP1nBw/lKDYhztDMrRZ0DMQBzAIxmdd2SV6EdK12quWW4yXQnM45wy2q+ODZfRtIxlXb0QHA4ESRBV5SXWJKP+8o/+HR3S+ibLGRuHbWlrbdu6D8hjOBIwbA+RgbJBtdo7JBshv7EjEfo/Qcbpo488zHv13yEnBCWrN3GOEfgdpTIwzrBIm+CMUtUNZDqorQNksN69u8U7JV26dJW31DxN6/hQ4nUPmXOSv9s4ZBWRGgINdhe68PCj5TlyOk4iEEPGGLLQHPVWg5BxafwJOuDIrqwJMifA6M9gXdcnGJMAJxxZF6cNc7RysVGQhQ0wLUfiKHfrn4dReUl+GK3557hbOCT6fiMpken4sMPB9Ckuin2acc6N8BoGOBwYL5wLwHmFN3QhuBO8EHS7SwbsH/37f19++IPvcQkPPlxmBjhhDKSPzhEerlIwDoffcmRcKqr4Iw4edmuiDBZRxlWKuu/QtSO0ExWCc9jVibdOZrit0y6Rp8tvPPt8OUc6EZu6xOALb0NsDpc31nX63hGw70yTus6wjknxLjSsSlrHDCcWzUkZlmSKWsZK8GK4xkxtrnLWmJRpG+4qT9I9CW6K41dPIFcMwZFFNYTYM4J/lLetq7OCigncgt0CZ+MwlZnjYEsEZXkXL7SL7B499AllpF55+WflL//6b7kcG867/0Q9x8EGeoBLzWBHUHbk/IWz5Uly/k6dOLpm+A4AACAASURBVMn8eOnTT6ivDTrA73x5iXb0fP3Ndwl34rxIlksDzzp3Bi9gp+u5TlJQ9QA5SO+RTbNNshQTxLqdF7729fLN3/5n1DaVTwJHwRwYwdFoCvhBwNr9HkzSjaPaqEaTluHovxDv5L+XGiDZ21PGBp6vgnvCy1rahgExLnaycVUCVuNu0OXAMBBCikaJv+bvzTk6I7ioJhamacYo159WLY0x4IhtisgjCnaPyppo4dLqjWvl6EEcSKT7rQtl1PEaU7Gwo4gKnIW333qXFMpndF7FDkX9j5UnHn0E9VCcRr9CZ1zA0P+UFl3fIcUDxbQHrx9BNxrCOgibDqJ6+ukny1laMIXMAISMRAUlzQ4hyeljdXBMMfBiRd7ukJwlTpeCuaWmlhlf068czWPhJBEPfLDz1U0qH8COWvgLAY2tc5kWkYXghVLShikgdpQgZBWGEHCoXcZCvUeoVOyZr365PE47a8FpuUIM+hkdMHiFogp3kI5GTTN2uYKDQw5HNTyoLyhdPjOUnLGjp8/SYnM6YZ0ckIPHidlxuBP7PxBoIrz8B7QhBWHNmMmYuRljvgGfkRhnRXJ+G0daMv6PRpQZA9FNibw3cPQHdCy9ZM8br2SGm42Neff/4e1Ng/Q6r/PAF+hGr+i90d3YGwBJbaRW05JlU4stiVqsWLYTJY6dxJOqpKZSnppfU/MzVZOpmSovU66pTKYmUexY1GZaW7RQoiVSEsVNBPcN4AJi39FAA93oDd3APM9zzrn3/W7f7+uGZPtjNfEt9773Xc85z1nJryudjfZuVF2qmlxXnHUHJnk8wFp0JO9LrFGze+poYj7+VmPNu95KmK3uo+o61j4j0/itXnfTntfd12w8dXtsPd/lAmVO46pzzMJ/DYAj/O2zfv59Aw5p1n3vVQFHHWPO15mnO+gYvzcrhqXkFK1TUS9q2M2Ng4LLxbMn0w++em/aCO31EqwO3Nuk59EunxkCoZ5POoljTY0r4yiYIGNq6pw0st1IumHUh5kLr6cJxOBNTk7K8nHyzPl0BpZdRntcp1CGZ8lCjLd0vVDoCAu5IpXq8jVo3KGUugyFT5drXUnMqI9l66oWrn6haCyVT7sn0xZUON4Ma3cH3E4tk5AJmQq6FY33uggUkHzheYUFZts3piSjOyqFbLMgkIJpvkIAFhjlLaZoUlVw/ufE1txi6Ltvln1LnWrX+IbXP5Z5iazPXFsiCxQvi/airoc1bWDHYhfwbAdOBA9xXgJYqX2OG9cpvaor0ehOxcQoHZ24krwEPPby1MX03LPPp9dffdWkR6rcySegVZFFRx4OpY+9esf+hssO+0s+SFdfxAJtgttbG6xY59DuPKz3tKKojgbApFnbAH7Au8bHt8olrn9osAFwyGrggLCQayiEe0yHnQGrAF49v+yHWSzsl6osxN9DKbvR3f70mWtNYAbBnla2RVblzrKPGV/H8wQ2XC5iW66c0Npgnen9wJ3Ea2zt1AutnfUHsgIUksFXlBaZrJrTrjUzAElrH2NtlCZaRSqheGXaZAr96CuLKp4/cyKdPXUCxYbRV6b1zWS3fOylCxrdwllC4HrqgzXi1lv2ptuQkGfLyAhqnfWkflgLl6EwOAzLyTTkHCpF9z9/ML148FV5qkQhxMLu55OsbGx4IC1nXfAUGYZcdgZy3GUAFdFKrPd2gJpfef+vIdZ2zJUOdt4a1sdnKc5RTvta8YOyjUaGXbhUFbvE3+RCfh1DrRLd6v3NPq+XycbAg5jraNcAjkLYyASbur43uDRUOmcHyGRyrkV1vAVhr7mPX+Vmw7zf1XZyoaqZm0s8olGoKrXOATikQeBhoPYdJjxwD2jDXk0rly+mAWxg5lpaUWEmI546GC6AU2A2gowNCcZwBpqrU6fOIMZjWRt0B+Iz6Me7gDiHy9jkczg8V/H+Ekx6LEbETAcbaW7X4QNBANEZHOgD4NiNe+YsnRzapiYhfHvZD1oqqL1hFhXlfGff0RfrJArgMPUex0Rtgecnj00da2T7wA4Gf1M7uJepdGnxmEaueL5n0OQywIEC4V0jpQwsDjhU5EeE2xigmJyC1m+ouvpOHMZb3rwvbd+9E2dzYzoHpnyaweYIYmd632tL7LsBmoL4Q0vE5pZRjHCJWhXMUf+W7WkI2r4BaBa7EWxOxr2igElqM8t1lS802XZlj6/e86IWfh337WrAsZZgGEG+P+8Zbna283MX1zQIRnY4mt2+6tzVXZgDjuoZyl2l1gscNJviVWW/cpoT+yw/17VALOtsIWjUKCjytVkLmNWNvzrHVVpX7XveRjHGGhBYXldqrlrNYSk8NF3OdfyQA+TyLFRvZJaqvC+ix5krYVyv+XTtcpFJyOmE0Zgme09E37WqUmpke8EbL+Y5+KdPgGhLIbPaG7Nmlq84A8FHDHCUFF5pN6mnhPaGwg6rYRx45OH09KMPW9pN9gffhyuVBHAK0PR3lbBDiwSrjDPuYlM6feJompu9krYhEHhoeBDCDzTbyogDX33E1ymDIFPdwvpAa8aZc6fTSbjTwukKoMGyCHKKpSgiT6RgT0s1BFK+aAGegoVZNBmfScHlzkVXLwppzLzE1J7U5OM5VN5QkA+3WqVapTBcCP+EKwZ0ZGkheFF/DajFS3u7XGzfE41AkFdI0UVaiufQ+M956oIrGftwbREKIw+gpxBLHsBUs+Km2j74rLoOZjnkZ7pg8WV9wTo5KFOqVo7f+Z3AisZlmvmGs24bo9haXH/VodJ3XHfGNloKVwrZHOccFGjiobxG+5Js0niEfZfJRC7A8L4AdTFV1N5zX3Ht6ZYzg1jLRbgpaw9yvG79jfYYAE8rlfadj0M4TnJSdja0D6nY9MBwt/6UW9vmIwat6wTIDMhF7apYV4MAnhnJwdRG9IMeEtwP11iEDzIHxyK+7oBdc4fzQPmGiRQELyIOgvPJfUNWreQyGANrnXBoGaA0kaLkv8Zl7bNibrQfOLdmhZKlJ0AtrqW1g3udMowwq8C0Jq2RFnB307ykPgJkQOHLZyxC6TnUNwjw0ZVGkORnYmw09W3uSqM4v0OIo+V+ZhzuNNyiZlGA8+HH9qfDSNZT1DBxgFHwlGw/sG8T2yaQcOJ6OjMNWsAzhsf3I7vWL7//VxFrtU9nhdoFuaM6nYyu18ndTXmgW3TyfZJfuy7AkR/48rzb0V+Lsd8MwGhYmexDnSBT7VOV8ep86/Dbgq8NOOIgZ1TBH1IIZlmfApXnbcez4mDWzU3en1ZzU7IjPUGHQX68zvB0EEjYqOnYsJSmkcZ25vghpLA1Hz0S2RXlV29E9QWwcsJ4FUDl+PETQOeIh4AWanx8BL67TCV7UbETNAvSf5eA4yoO+UageuZ37kIhITI3Fviju8rEBFIgAqwswYzPwC9LsxhaGJgnGZsBMySZl2XUMAZKqwcFfB5uBniHj7KIvXxcwaxEYGO/GeAwImeVX2OtyYTJMOfgFqUsVABLzHg1D0sIwYfItgAB3b2sKJS0295PMRRffgbN00pCk/XOyUkUL0SwOXwhGTtyAVaP85cuY06stsgCgB3d1sBCREyssqhKaMnaswB3g47eIbhb7YDGbycqnG9L7T398p0MDqokGdqqq4Wixn3ipLAQGvPry7lofS55T6OA3ezs3cz3dec0mHYxshaAY130JAQ+P9P53PwigCOnJ1WhPQdm1d/q+lwHKprRpyodW4teVue42ed83fI+NwhtNYvbLGlA9dKSGdXvkLp5Wn3lasBRZ6qPOhz5/WL4btaP70UTXQt7U4DDG7BTURGqsv0qCuTHJtZYcSOr/P5XA47om2hVTsMJMBTcDSGbAjZ/RGzaj772N+kC4sooFBNXkOYx6DtAtvrKVLPkAeiD3HK6euF+cS5dQgzfBNwvelAHg/F3jDuTQgPXsr7CKLIH7oJCZXRkOHWBBp07cxL1NY6kWShRGBSuQUogY3pe0G7G6gkAIF6Oz4HCSG5eopsuQLqwPk+6CRpMrT0fSOFZQjT6r3S+bFPKJmZaQlYsZtxCm/Ogq3TdJb+h4EOORzci0n+6hFHwjr3O7zgvoUjinFocSsTvMAbPaosgPlrC/DXE8AnfUEjG9wRPdBVjpkK6l2hdTFJU27HOssRLuHeLiVsx6KJkwrbXwsBWZjVwKq04N3KP417kf75uFL5zvh5WLgrKGhut/+CH7IdVWDf3qepZVl8zwNtwLirf255d0bqR/xLEsN8cVIAdWvlVpT7jqbQ+KrNZoAd3vSrxg/FPujzL7ZjrQ/m6FtSbbKWjJFRh50ND5nMl/fsozNxSgpRMn8Y22hCwzUB4gqJF8HXRC64xeTnmSjU4HJSpTT6DY+U51ZiZNATv0Q4/myUlDrWBSvEsAp9stbRytK7oeS6PuPtXzD/nUbKfz60pFfL149i4CVnwGNXncUT64Z51BXvwOuOrIH/1w61ty9aJNAoFbi8S4ozA22TX9gkodZkxbinNwPrFNXzi2RfTM6+8bpYd9l+iYWmxk6uWe4lwDrbATasbru6nUB9knqND1zpxjt/2jnegLsc70ybWVyFUywF+rsts2IUZ0PXvC3mjBeAQT6BLVc4gG9stN6VtEFuYfLOHf10wiri/bNPaaPZaD2OK58ZmqBOm6sYQ3wUAiDEEO2gUJMqz1TBWH2/dPUV7GVPK5yF/boy/CoCK+WqYoFIgVB9dm6e5wqk2f1CzUrQDtc5dOJnOvPJCGuzggTA3qmBMKoLEQ4bNE4X+6Oson1+YVg8dPox4iPOwVCCYGkWGmOt7Du5JcwAYdKliUOAcYhnmoBm6QbABsx8BAitqEpjQdMygJhZ8WmQmKhF9sxxYVVBoHUCAxWhcG2KEyjUoGLcKAJLxuuZL55x+ley0T7ziRKi9LECBMVCCsMJdStmvDGCRSZGQkwDRLYwuV7R8sI9yP6PbF5/JHNluXhcYw3d0S6BfLO8ZgWmTAIoEawiaB7pb7dm7N41sGU/z0GacPg9tH6wqs6xoDmDBDFdLKzCnQsO3TPcvARGdGrPokPEi2Lx/CzJdocbHMPxlOyAYsLig6oyENBIBu8aH9DJiJrqXvUqQYZMVOzXusX9zq9DNpDFtfnLLX+qARn627PkG/qvCe/xW95xWoEk+zLgpaEKzfuZt1NEa32rF7VVg0FST43dU288J9lp9yuei2XzlbeR9CSAXNKY5Dff1b9IZI12N65KvV7bKDXuLAkn5zNy1o9yr1bWt2ydrrQ/biDoc0RejgyU/MmnFeZOpYk3QC8Eg+Fbj0WhQlhU8zQFHVaCLz+VzXQHiGqB8HFULh+71s6s50Zk25h7uNXTRYFk+WjSuQKFx/71fTjdUt8hcTU1wMRpCiwEboaDH+xmA3AUBegO0u2dQ3I0a3iEUUL0MAZ4xFtQOU8gi2OiHX/juyV1pDwp/0a2mG/edPn44Pf/ss+kSUprTNhDuKQaSqIk3JYqEegcPei4D1fEv3XI5xCKgnclDMA6mP5VyCePtAp21ytG2b8gD5N6Cc6zig3RJgTBFWnoJ2X6sijl5FsFORL5x0Y1GWzV7oyu2D41XSP4Ktx5OO7UQGb1ke7yIPIN0nmnWF8DbwhJfFBn0PaO9Rm05/1yQER+qykLoIxOwsF0BDgJiF6RDJoi0pryf8YNsm5YGqxNi1htRcAfSfG+ZyUo3XH6X0wG5fkke4I3m0y+Rwdtg09wfTAxDjwVaazZsMMuVTr7mma5X9jm3oOQuW/l7zQkfyPVhILuDQfEu64bGUPQz+ldozsuDGKJTEedRARwS8q1VMT56SYSykH2mJ4P2BMegE5LRhQy4qGv40dYA/YalRABLMkaFMHg7mhIO0xdGmSv5nfSSPGVGZ4oHx/iiv+Y8qU8233wO+RZT96+g+jsABtJGX4KccR2AUCl24Y49+ea3pH07dkoZMI/kD70bl9OO0UEA/Y50Hm7elNleev1IevXY6XQFlkxrtsL3A3D4GJiqdwQu3qemLqcr8FKh+yRjsfbcihTW7/klFHscLABZQetIC7S2qwFGVaYP+hexqKv5JqcZe+LAgVdw7WpXjtiMdf9WGSU/VwXtIARrMcL1AI5q5+1oNL5y4T6Yfny3StDxW4tJ4qHTpJZtFvf43MRyVgWDKqhYL+BoYFAujJUb3zZmQSkzzZY2Og8BtFb0PVy6cjGdefGFNNTOexgMbXET/JeEjy8K1dQkkLBT00GtPE2SJ0+cgTvVWRC16ype0wfQQKGcvogcB4XzeWjb5hYgNBOBo74GtVtsY6C3G/7BMHfCDEygssic72SkIOgcG12lGDAWZscQDANsaM8QLIRLEIkAhXEcMmrH2qDdKrSVipkwDVYQ/5gb0gv2NeJF2B7HLULuiJ2gg/fye4KIWZiVZ1FBnZ+55HKlciJqIMSYoarckuEC5Cm7FrQTlpnlGqroDqS9+/amyT170iBTB6Ot04iBuYAqvPOLc9LULaLfZr53n2VmC6GgAE0iwd4KQEYHDvrA1vE0vmMvAjG3QdOA4k7yUTaGy1WlD2rgCDGkbJ+GBsX2pX5tOBjlfrWbCuZcua7ZmYrv1zrH1d+rwnH8XqUdOX2pO9N1/aq7rnou45q1BFrOSh7Xd7OAI8ZVJ0w363u1r/nc1c1P3VjKtTSN/Jrr06QzvwjgKOns6pig6nxU6V2z9Ylx5d2tAg79lgkvdfxBgkAhjNqZqMRvrp4RP2aNeyajw9qsDfKrn7hyDdRog5tjDbMmnfS+se9Kv0khBvShAwtyFIGhDyA7FeJHQZuYtpZWBLrfmCuHeKvkGCt8SrDRj8xR7QAnJ06eZNCFMunNIJvfNdIwApI+ZLqBcNOLWho7EGv3rl/+JWQT3I12NqWTrx9M3/rq30DbPw+a7a5lBd/jgMv9xecznIB9MLdXKsAIZqjdh0WX2bCYtEO1JVDElel56Y7lxc8iTa1cYKRIo6DeBVddBLZjjJdBny/C15wxcbRWR82N3JJtQlC44FHpwPiRiFcMOihiB6VPucwkkdSOb3ClnIJqMSdUFJHXmRDA2whKfLH5D9dG3xsN1SowIFiWAnsA+0SriXgfAQ+FWU4m14r3iC+WwjDb2ozMQ+RH8lxg+5WUqSZHuudFDENrX7rqhLJN55+KRh+DyRLS4SvjI/kqC/Da7rW/Yp9ngk/wEaZDNp5L0Al+SPfh1XK5jQn/qaRdoWwslYCrD1njNyXgYF0O45UN51mAozxfsQ4EOVJCuldDHWgopoznzT/IOwL/WXh58MNG2U/fc+zFPS7TuzdFtEt39uIlmayRNtinHHCwXcgqnFOc1bduH0/vf++vpfsfejgt4rvNiM8YQZ2v297y1vQmFC/uR32PBVgMzx09lGBTTHt2blXdsGeeeiY9/swL6eL8tXTyFIotK3bHLbMhGzBuhd/7aveieOcEsmlegCfLFFzkuVZ0jWccx+3vehcC0rc2AGqNqxpF3mIxq4Ajv9R4kxo0wNGsnVxQzwXpOuaWE+nqw/LP6wEY6lqGOmMDNmPMza6PZ1WtL9UBV0FDsVEdIasdN7VV56oZ4MjBTLV/dW0U+0TjLgXHxiBxWzSKoxsprC/NpRMv7k9tcO/pH0CmAfeTJXGhkM2gapsD0+RL2KdvJu6/BA3+cVTfnodg3rO5Ow15tcwZCOIGNhYAPgA4QIxvQFvfQ99faHCsUCAsHUwJh78dW8e8iriBm3zcZCg6DPIvtGBCaSiy62JNZdJ14MBryHzphiU/YlwvouxnoCD8Mv8ZwCHDCDM/x85AcOlh3H2L445ALWoMCThk9cCBXoB1gtdTMxZ5wCMXtkgGHq1gTgAhBm/OEYRh3q5jbnrAZLaMDKLQ4d60bdekfCGvzs+msygweGXmKtytWL8D7gcRwE4BQ3vJctgTmMzDjYHPGxibSCPIcjWxc08aGB5DnAzM1RSC4HAZgLgZ4ODc5O4wDXtYH0rT7npiONYSYKuCeaszX7ffq9+1+tyMttQ9s3A5qWitmgm8ATjW84x43nquDdpTB4RafVc3D3XPawawms11A0b1i5rNSf1amHBY0u/mlrW6/jbbL9VxmJBjbcc9BBzV/RzgIdY7tEUNz3YhsXj2qoHZrNjvLui48qdoJxMS7XbTRJcd4jtvxxorhOGiz7qi1JCHAkLAAb+pqrj8pgAe0P4zDz2Unn0C8RsSIpn8gvFmRjfjRTqsmAHQTMbQ9UEB9KFfvROWjPb0rW/fl84yy54ULQAbsEZ3wSrdgyDUXiiVdoBOvfkdb09vwt8ALbUXL6Z7/vxP02uvwUUDACR4WiiE2Df+Z2tPFy7SJBNuOYY2fMECrjYP/JFuWFZQjG6yvKYTriO8hwGsdMVlm6TX9Lkn7af7Lse0CULQApVhp1B4FvS1lHLDU8L6YTTMnkfaTCsO5z6sH+yGUqKr5yYUG7iTqF3MI98NQatMly66qvAaVQR33h/qbYEM3xsmRjLY33gWH8B9SJcq8lgq9NTHTOucZ8/iw5UlkbUcAAaY9EQ7SLi9tBY2yCkOCkLgLv3sc8HZ3gfQY8foNkbAQesGH2J8JDtf7KfG6kK31pMKSwMcvGcTXH24Vpbi3vht7obEy6Qg4x72V245sF6VLk0SggvZKu6wzskLyOdZd/n5o+xbykjm1mQ8mW7MdKHzVP/5IfH3ovHFe3ObZn+jqriSEFDBiDbCchMWrLI5KguDhwplSY5Su964infqhvKsVzP9sd0V9H0TPFS29nenCWS0PA/LYgcsEAOwSo5DBtiHqu+3vO321APXR57BaQShTyMua/vQQGrvak8vPvdiuv+Bn6RrODdHUEtMabRFK2z/sw9RryT63wXZheUMFjCRJy8i2yhlMcT6jm/dkd58++1pKxLmtMODha+C/nL/Oo2Kdmz/rOYmhdznZ6uRt2jBbX0PHnwVv5Wbtmy4USxvxURsY5TXx4bJme56mVurvtRrsrId1mQcOiA1G7FurHXPbybEVMfNz/m1VWuHtmJ2mMoDVAKMYi0LlyQSBKZhtc3MDcthtsEn9dQrz6Xlc8dVhVaZRCCcU9jmM2ipoOsT7zKfVJsDtr8EE/IpEPQrCD4ikR+EhYKMgYGAvG4Zm5wxG4sQhGkc74DLVBeyaKiwFJ7RDRP6JgSi7d2zG3miN6kd209W94JtWXEps1iI0LsQEdYICeA0p4PoboCWLKrGMhWthA4Qr0WYMM8hI8r0lek0yAq2yJ7RRTM+7qG1gfU1pMFDU3P083U/Y86zmI33pyA4vgkIgvK1mEMQHQEI54x+koolkanV/DtJZlipldoUggRmy6AGkYLCJhx2ajoYmEdQN4KK5DsQaL5163YxEwbaXwBDZ178JTDQJajcyAZpVVLVXwobdH6FxoOxIMx2dx3P2gzAsQ3BXBPQQHTS3Mk0uwxWY5YS7jOtp2CcMQxnpKtJge3yvFBbDmhjD9edrfx8cOrymg9156TFEdNPpbDaeGUdbcmvyH9fz3P1nOLA25vcHdXEJ5+XSr/WQwvzvsUZl/DohzcEttzdq05ZUjfGfB1ivlqNuW7uasGIC4d1tFACWUa/42xU17MxQUHsKztdcf7r+EC+j+K6Zs8on8ldbmu3DCG62r/cv1p7yxd0vXym2f6KfRq/cx8VoEadXs1JRK9CEKvMI2+JKuLFukhINgGM45DLEujddQrmSDjxyH3fSUdfPQhaY9XBo/3oh7kxW+0JUKTUhfcEHPt2b1cA6N8+8KP02qEjaYXB0oir6ybYAA1nOlwGiu7csSfd+va3p33w36Y75/L8cvrm//Mn6dlnnknzK5YlMGIkij4XLowmtGtdqNSRKxMsM0qxTqs0swAaPwuXMa652vMgW8ZscFI4Hvn/y6xCgWmDtLrdfUhkgsB04yuZO1Ext+ZRwT/yGD6TfdHaScg3cGFn0zrr3C9wqb4rzhra7YO1gf24ehXuLe5CJeGK78WrTOkUL/Inuohdo2XfBXa5mDFVMK0ltpEKQUvP07o5YPL+M6MYp5AKvuorG25DX1ddmH3B9qmwY8pbAjmCGnozWCpfm46CR0hIte8lgDs0oyucMjH6+YvUr8r0JdkCcZqZUM3HVwGHxHEHXAZKrWaXVZu3eBHrUEzVahm0aNfXyuhqcYeBDncpjIQvNu2tpL1YdxOo5NrI+A/co1ga8nsH2HJxLubFTmvjK2bI+178mHMY+7KQ6zgGyAztAByDsDp04NY+AI1+xFhsAcDYuXNX2vfmt6Xhyb0oMmw1bJZnptL5g6+kboDzvqHedOTYifSNb3wnLQAUHkPdtLB+2tjN9ZGvqGFi52Bj2g7ZpBMKhzemptMiaQ2UBFsmtqZb3orMnLsnIYshlrbCx6zvQVxzl7tGSaM65/HZgH7ZhgBHqw1ct4DBCPNsCFWhIAhwnSBjxKBE8vnzc+ZayzhXLXn5RZ2wFe01S4NbHV8xUZqVRoJR18/q3Jm516a0maBUfC/tSAE77Hnc4nwsaVyY7BhMiO+YMk7fMV3tsaNp+jA2YZsFl/GmiJNgukMK+iz6JAKjZ1i/qE1hAadLsIowxdsgzHj8XVVkGYSFa5j69uoCMjwxoA9CcyeYFYXnTmjzu4GKO3AgtyCege2ryA8PLN24wFToWsSAa/rHRlEc9oHB28EwzYLCAnum5SFD7AC6XsC9l9H3y9A0vXLkcHrl8PF0AVaCa8tz6ZdQqO93f+M3kBs+pWdffTltQp/Gh0ahEUTMBQT9+RUABboeYKQibM54bB3wB4YkMEayoUI8fijF0MxXUa5YmAP6hXIMZCZRzdcYprlGcR4Z28Jp7WBGDxE+MxvKlQ2/cewMzmRV9i0I4KRl5BIyXNE/mVljVBSRfvBOjYxoGAOgX/H8EjJtgfl3wK9zaGRrGkfsyCiATO8AMssw05UIl+8J4hWuc7RXc6B/UcARhGctYt6KlgTdiLOxnvNdR3/WQ68iFCau+ryTTAAAIABJREFUzQPK8yKA1bZuFnCsBwDFM9YDHOoAx1pzWv29bl4FC3zvVmnh+gFHzioMwtmzTBDhK+cJ1bFUgW7zcRmIidcys7pVaKoq8BbPN4En3ytrAei63wMo5vtU8XMNvTFBJd/D+bpW9zivy7NSaQ0EOKyZABz6ggIp0uD+6OsIGEcgN5NdWKaoMm0o30uQJ+DALcwmiNA9KGKgELkOeoX+Xp5dSBfglrQRPllMX9sNywbdZQegId0yOoKA8X1I/31HGkMcB+PylhdX0n//j3+aXn7xxTRNayv7xRgLWn0x7wrAdm2nKUjMhS6AkOI6nH5RmBR1lWBprkkmnFtmIf7JbRZ0n3SYwisTcVhMMgRkxkHgJgZzmy8Tp8WsOyY4hTAFQcxdhvkco/nu9tMgCLjrEOml9Vr/L1zTtG91AgR22OYsko4Y3/R9zbGTt+SAAe3FuoSQZmsFwIF1i0QCFohuQIjzRZ7Lp4sX+ganxwCVWLnVwG5qkMn1FfkMrURMzhJZEvl9WKDEiyg04j8CO/LncK2OwnMFiHN+Q15itiBzN7L4Gu4Dc2GO/c15LuUbU7DYzPm8xlg1N9an4pwQVLtsRJdp8VUN0CahnjYy16arilzGkVWN4xUts5WjAtHkTW/Ln7NasDXZytwZ45l2ugWW/ZwJIBG0obaJiYCxUuZbF58K+czXkfs+fivGnu01H6gABxy8keAH9Tywt1mIeBAywjYoVPdCYbBt957UOTaeNnQBcEAZeX3+Spp64w3E6p7FNVvgCn863fvVryFRzfV04uwZA0KZ1SoPbI89yrXfirM/CNDx2rmLsHTADRLy3DAS4ey57U2KS+0AwMnBwao10TFwF79iThrXz6eipNcZ4NB+IeAIRhQXV/+tEzJaCdU6AJUO5W3WMkRnhnXXxaTV9S/fVDmdqfZ5FZP158XY8/EUIEUEzsZSHU/d+Hlt1X0r+hwpDfN2or/Wlv85EWA+7WBe1KDLeUj0dCVdOnk4vf7Eo2kHsozcgGbcAsHMxBiHgBqnXONP31USkjMo9nQG6dQ4tOHhIblHTSOdLLX77PtVWArmADYWqWqH5YEVw+k2RCLRjWuZg3pgcw8Y15DMtBTiaUmhdifmis+lwG3xEO0CMleg6Y+x81/6+vIRy8zY0N6ZZkHoXzt2LJ2hNYCVccFNhyCw9yEf+DK0P7M4WNuQuWEMwVPnZi6laTDV+ctX0zsQ9HQ7DksbJucatING2H3uMtcMaqk4n2RM5olgAeVc4dgbpi2xrCr8XcCDtT0APqhBIbMkGOBLwXwEICSrDp7DbE6qJusKQQke0AktI6u3bt2GquQjo7p3CnnypxHUGfOOVClWv5F7jZpNL2K0AGC2AA0k4z06sRaj23elMWhBWGCwC9pKEVoCDu0fCmblKWncs7l2JvabEd38/Dc7mzkhaRDI/IdS4MyCBSsHVl0j4/dO5q4zdc+tPe/5AJsRLH9OroxeL+Bo3WQ5ua3620yYrdK2VuCtFf3MNe5rAZ7i9+zhEhqCRjdZ/7yvjc8g1SoFP7uuBBzNxpTTuHxs1evtM+ltuV8RGl10p9g7GSBRexQgtL0qPuA1C5rPX0NffN/kNDyCxIv1pjtr4VZi8RF2W7mvq3ujAXCgozeAeEXPKSjhPxYYo4sR27p2eTp97ytfTIuoDDyHFONsNxJsBA/h81R9GbS4E4LRZgjvTP25CfUWrsGCOo3YjXNwqeqAGxNj7lhjiNaN4ZEhpMcchxJkT9pxy63Qou4GUtmcrsEX/Gt//sfpCDIdnoeCJ9YgUvfyuRaPZ325DhoYNENKLoIN308CIVgPasVzBRP3DF1kKcBKAIbLFQU6WWmxH6UsQlssysqMf8rypPShalj/5IDDEpCY5YTPDEHYQE6uCc9iFaIpF4Yj8DwEaQpl/YjHY7YwZdvy404FhVLY0tqBeynoK22v902aZP7HuUC/AnDYxqAsaAquCPBmOnklN2G8JTNyeZC7AQ62Y8MuxIJsDzNWhso/ZmCMtLDxHO1L8TcG8nsAu2qjWAOyjOE/rqVNqSm4IiV7PCYC+g0yNKA3jsKWxFa86JnCDDMWE0BE43A5yqbLFH5aLwexOU+IBm0+sVeye206S8BR9JeAQTVNrN5HxGQ2AA6hE+6FAMKGVkQv8B/rg/G/OPvmmWGuWvGigtDcl+ybKuBonJFyJKaktM9SN7DmCQDHcG8HrJNtyl45joLJYxD+b73ltjSMeIqOcQCOjs2I94QSF3XAps+eThePH0mTcGE/jxT9X/36N+ABspJOwBJoHbI9ZrKy+T4EWNKYMY9bkQBnGDV4XoXC+SqEDRaXHMJzJkELCDi6egeKsRWDzt9oDI37oRkfLCz/7iJXzEYzwBHCgBY5Y/JBWPMH2XcFXVglxFQ7nwueeXtV5pNf10yQ/3kARxVkVPsXfaoyEQEPLWs5J/m1ueBW12Z1Lgs0rA1pgctxjbQRzjzbaIrGe7K2xempdPCJn6Ci+DQqUQ5pA4cbVdwbGTAiYJvCLxH8DDIaXGC+dVgwqCXpR+VZCtMEA9ykCxCwL4NZLVHypRYK5l4Ky904zD0AG10AICOD/QgSHwRBtgJ7YTYnU2K2qV4UqqHVIoi+tE/4Te5K9Nkls8HAu2C+m4GL0RvnLqS9qHj5wGOPp4ceexSpfJHnGn7EZDhbt29FYZr3pTvffWd68omfpQd+8L000NeFokRI73Z6CkR3HkBoQ/oAKtq+HZlXOhFobsZDT5OH/pFgECSEW4NcugQ2LB8754buUcE8oiIpARR9X6nhpNWG4IrVeTkOpt3lPTKxk1GKaJkQoEPvPsASCpzAs/I6dw+tQiMgLEMAiwwS44vzPwNNH4MXBSlFNLkXzAQtWARit4LsEnxdZ/A/CgoOw21rC7QhoyAiHdBirsDyIW5FwKX++A7Tps0BR/ielsy4SjhaCYXVfSwylAkFrYTlujOSfxcCY7MzWu1XMwHXiH+pScwBR2790Jl25UMrABBjrKN/zehb/n217dzdqu65zeaw2fNbXa++Z50JmqnntgQcJT0q17iggEWLjQX8WimbTPNZ5Ser5ykAhz2fOX/iVYyzGjRuB7BhLePa3J1T7VgnVoMT8Wj7PvpY9aCiwJWvXb73o49xfzzXFBKuEXZwRLpNWiO3TNeck+YuXZpK3/3S5yFoMIYOmn8XIgqhuBDAKDVD0IL6oh9nv4c5NpEdj0HSVxAUSsBBoZOuVFT+kNaPbhmGhnQcMRx7QDt2pFFYX9v6oDgCyPjyn/9JOgar8hyEaSXc8P5SGKYwF5Zedp8KGxV8C8UOBT5X7lgtDmpPLQuTgVuCCgrXlgHLzjg1/QYiNNcSWOGuA+VSzD3FskbaUhalVHxgZLry5zQASQnXJrTntQUYn0GXI94fGn+tp6872+gC3+OcXYEijtuMcMpct8qEKKKBvuC5qyl5L12qVglifmzie4IO9UFWmVKKsblwOaNBYraHRdyBufw2ylxjEB5poWEqZAXiw3IUJ5/thotzZHY0QGOuxzF+Cd/oG630RjOCktrzA3DE93EFAQdrO5QvA092U5nOuQAcrgDMz2LMaVAY7Rc+UXve2qoFHJgv8us4dwIJGlPenRJwqE4M+qosaWoZ7kWevllugvyOsg3+LHY06KABjrLlxgVqFMXj2dZOI+DAuQdXH4aFoxPnfwssG+O7cB5Ht6TJPXtTDyqD9yJ4vHdwVG7tS5DRpi+cTpdOHEsTULpOXbiQvvXd7yrw+/Dxk57WOWKbjKZHz0TqeFbwzThqetCF6vULl9IVaHsZczQES8pugI1d+OtFHZCctq3iKWp0fYCjYR9kt2x45ZXXai0cdQwsJ8TRYB2zrGMorYQQ25M2Reu9Lt9Lrd4XQnzD3mvcKM0EjRwAxMGJPoZW/GbnpH5TclNQCHRmh4eQMNKvcCOzNEjjjRgBCKWvP/0YgjCupB76i1J4xoFgMR++VJWTgXf4TYGGaM8KCW1S2tbTiNsId6cBmI8p/F/A5qVmbQFIegZZSpjqlT2hAKs/bMpO5KxmTmgekF3QrkcmKG7sqLcRDIqMzWRP04YpFaKyXFiNDWpXroN4Lyy3p28iO8M0/BK37dyNKucX0lNPPyUzH7cCmQHvf9Ob3pR27NxmPqCIPTl86DW4JV20djA38/hu98hA+uR7fykNAuzwGQwzZxdoyg9LDwmx+WhSo0P7ve25ALICIp6tyogzCzFZwDrHxn5xLjlndEu7Mj0rC4j1FaCGvry2SSBElASy3NNuxsf15p4F0AVhgG5X42AUbdBGkrjSGjRz5aosTMtkBk4wLLsLGbW5GZirA9qB5YNuVsMTqPExiYxZADPt0GhSi8JnWJpdWk1KbkBAZNZvC5+U/26Akxbn5GbPXDNwUddOKzqyHpqwFljIfzc939o0Z60216I7a4GA9c5nfp0Ja82oSOsWq+Oxz+G7XXevaTPraHPjdw2SRiH0V/utZ1W6Xu1THdDN63Csosl+PuvmpPrdqnE4aIkxul6wAYis6l+NEBjjLITMhoih3KXKQEcbY/J8IiyRB60EtHyg2Cro8Xe+8FdpiRXG6Xsf6+1nXq5UTgfYFQKOXqbUxN8GWLsZB3Ll6lI6DS1mJ9JodiNgnFYOpsAdhaKGWtSd+26FCweqSaPwX1c/LMhwz/naf/5cOvjyS6jZQQuu9VOZ+igUE9vgYe10BcH31AbLquHuNmF5CXc60V4fn/gjaYzz99zS37DWvhMt8Qct9iXIjMyHElzdR53tBk0MNw/V9oit6IJ7m0i90U12Kaq2SyiThp3Dpd++OcRovlnYjxpudyEKWlGCPsveJFfccHtW36weCtctJL4Q/aQ/L+Rvd39WNkSzCOfAI8MfzlHKMxpt5Np1g1bwCIDHQuwZ8pFiX7vGWxZ8B4LiQZ7ZyPpoG1tF7sD3WLsljqoE1ixjEa+XSksxHRleKqRqczEOV+UiC6Rb5RRYjzkK/hCuauLBbJdr0+KcVSkV3cjCCqj9FiDWLyybYtvGz9vaG2twbMYZ4XYgT89JVAAxm0y6XWXKD5W8LF/scwCY3EKbXyMujjRvTCo6SDd15FoYhpvTFhTpHIAFYhSAYAiJHAbhCTEyvg2KTcSyAoRfQnHOy+dOphHIDOehpL3/+/fpfJ44g7hb1UIzZWUdPbVziSB1tD8CgHH4Agok010e7pRDW8bS5D4ADgCdbtACWcHWwV9WAerqotR8loz46quvaz1aEf78d9sIJdPLGUCVoN8Mw14v4KiOoxUzbNwMGS5tspsDPNQxqtznku3mgCOes67xZsDKDhzn3gRh+cYGodZnCzgk2Ni0vJiOPP9MunTmWBpGUB1jKXjQGGch64EK3pj2jYePDXNzE4Dwt5Onzsp1igI4QQH7evHiFMz2C7Buo/gMLBvMvLQMQtPGTFRIF8hru0AUu6kpgz/wJAvQMODP+xxCuoRzmbhvQDMEwRzExrJRkfBQ8DVtEk3I1LJ0Dwynrz7wcHrq6NF0Zf5q+sRvfDRtRY7oz/3FXyolrzGTtrQbaRs/+rGPyprw4wcfhJWlG0L2Yjp69LAxCvSD2gwkbkgffPe70z5oCmRtwPfXlWUDIA3tMA95+BlzrZYR76F87OxhEHseyQAcYeL33xVUxnUhoaLlh9oUpr2FpYjgQ65XyHhFIq+UiHg2O2hzEm55ps0s9TQ2hGA43QQfIDzDIAqdqIrLdbVsWKha7m5c7AJBlgLFXbt4A8+iwx0zaFzH87qhFRnZMYk0uzthRRlBtXMQUubtzwh4CDHa72QYNhEV3UV2S35efH8WzMiIgzHqcGFzLewvAjjys9SKAMaZbUbv8vWNa9YLOHK6Vx1Lle7U/d6s34W5ORPK1kPkoz+tgMzNgBytmR+kegZigsjagMMEnlYv23PGO6p0ueWNPCMbTVteXY+4r26fxdmue1YxR3/PgKOwcJCO83wFDUGn5MJBv3FZOagcMUXC1XNn0rfv+XxaBF0MoV97GPNGBYNou46rCchUbvTRCk0FFOjdNYzpEiwWZ1HgqxOEkXRFWQVhWR0Y6E9b4Nq5Y++tcM3cCfehkbQZ1mrSyq//l/+aDr12MM3BLTUEb9F3nm18Q8UXeRHpJulpzG9oliNDoIQK3w35upCGl/7/Jm/wL/iGBDUqppSO3ArvUYPLlwr9kR+KBAMIKWWuB4lzf2odjf6Y0Ed+Y7GF5uxlbJX3LokP5QHUoKcI4JXWW6lr0QBou7k/uaXcx6tA6owWStgO3RLXEM8PC4dqcMRLS+sMC99FOmAqtKhI45WrAIePw1yLSkWsRupuwxpX7AVfJ1rl2Ue6dRVWFJ8bCdpydbOMTNF3GxP+8Lv2Ka5h+vd4mYbcGIUJ4Jg/XVcCjhD01Sfxf2QiwzX0JDBLks1P4YKINSjdbowvar8Zuls34ODllqzAZSnnPfk6lSuhAbhAbQpNy24G4R8yEfl3xAVpPOUM2LsK4GDChsaXnclWrxJw3ADgQMY2HKXNOJejABz9CB4fhfJxBMqAkTHU6YIHwzLQPmuiXT5/Jk2fOZEGujeliwj6vv9792ktT5w+jznj6pRxVfnzjf9xJCuwcAylUWTBOnZpJl2mJwnkgkFYVWjd2LVvX+r9ewAcogeUczV/OKMBOFpNUisgUWUEeTvNBPAqc2vGMFqunP94M4Aj0vi1AgZVQScI488DOGqZfw3Y0TMVDF4CDsUHaJ9QY76SppC15MLhAyjUZOJSJ1KmdgB0cDOpyJ2jenOvIhI3zQ4/T01dhCXjks4CC9lxozItLq0dDDKcRSXxOQjPzPjECpzdqLexcROCvmXZaJOFYzuCmgaR613aGxIHzwglrQmYXbhxWf71qFoKdyQWVcKG4+/UyjB94qWlG+mP7/lroOsdSM+2kj541/tTP6qX/8V/+ysFryuYHBaF97///emzn/2sCuN8/WtfTyeOHoMwTnNvGdR9Ha5Km3Bqb4GV5M37oOHH4VU+bDDfNmppcLCosbIgOJhe4XpAxswDSGGfRJ/gyGqXNJq37YwY2dHBFS0xTdXGG8xaZfeSIM8DKE2zujnc1pYR8K0Ue349SZf5z9qhY5Mi/tay+QaTifAeMD5mLiFYGITbVRvmdhFaRwZXyg0MKjzyAkv7a8CXDEQWCxCeJazLIn5rwzgHQEwmJvfBdWJ36h0ZVyEue2RoacxqchPptmuPZCv6sJ4zXHdNqzNapTGtnh+AIz+LuUtVgK+16F/VjWa9dKdOkG81tvz6ehDgS5iBlRzA5HExdbQ4n4diDDWDL4SQCkConycTMVv11+5b26Wqrn0CDjs6mQjg7+vGuxboKtyFM7cs6535ZbdcHxcdW+2X0gffU/zSpQo3hPaQiiJaNNhPCWESVnkBCn2hkOi3v/hXaZH1GZymk26pfo9orgl5ygZFmgLNZjcEvz5oaEF2Rc/PQiC5gPg2Ag4qgEh7zcqxGQqN0bQdganjuyYRIzeW+hCzwNDcb3zuL9Mbr7+S5lmVnAG9mcDFaSL1MoWJxa7xxb5LAcV5cwux3HPcuq5MWn4txaE8BiUv3Md7VVRQFnHjHQQwVvTONOVmXSjrMclaTtAhpFIK7G2ibe7C44Io+1coSDBvSoEeShL+wqQsnEsPeibPVYpRLUl8b3WjDDSG0J+BCjyTmQzpTrwI+m8usSXYCRAX+0ZgBZdEPRLrc96eXRl72Y+7z6eBF80t14TCtgvaQ8hoOAOff+urAbYyFKYUhrUWAodWTDIUAfwsFzpXlEW7XPsIauc1K7Lily9BFsos0VH2nWAqszaEJcPogAGYfC7Fy2rpTWshXqrN7LkN/cpphv9grVnMkGX0ugYZBzGvLAFAd2j1O9Yi7J4ctSspdQqk9rM18nZtx+Qvm9/Gb8zCwWQPQ0gB3Y557Ma5HBrZAkXsQNqKeI6xbTth9RiH18I2KRgJOK5ePJ/OnzgCkNKZLiDl/o8ffECyzNGTZ5UKm2dYax0WN/bWAbv4A54zBuXCli0T6QRiRy9CLmO6Y1pVdu+7BRaOPQIcoTQMa57GVzO3zeY750W1990s4LD1a7RwhFBeoBlf5JyZV7V6lZVZ9XEtppy3Z9eWJstoLIhKfI7+1Akotc9zqhDjswW1TWZCY+aDWjOgYj6knbGN1wjQskPrFg07iGad4H9tIAyXTx1Jx154NvVBXqTwbwyBGZ46rdInhGkxLvxFkTsSm7k5FHmBFeMiitFRuO5H6j+a1q/CBYuCPZ2uriAo+socteg4bGirEwHhXdCwM6CImU824XCM9vem7cikIM2TXkbw2NfIohICWdTpYD8UZM2qq2AiFKKZm30RDOFrcKV69OVDae/kXmQrodvULYgfWUr3fe/+dBXxEQyY70Uf7nzfe9Nv/+7vpm5kWPna176WnnrqSY29H9o6WjoYc8KaJBPImNUGgNLZ1QurCIKqYSakz/AN+EFvQNxDu5gHhHIePArt6BeLDJEeW2VZaNGoDcvGY0AAc4vfinga2/ox/GLFy3lg3nnLdEVrkooLYlwF08XzqR0ssp+ghcKEyXz0PrdkrExryL71AUD1I9hzAIyEPtnMTc/aKSyURReMZXSQqYSp4GA1Yf7H1aGGSv6vzFwFoNE3vl1CxsTufdJqbiT4cD9q81O3PcdK6PEqYlP0C67Q1iyFjXw/V7d/lSbErrGG/AwFg89urhMqy7zxsQCrBc/8+dXznft2qx88uzXntdlX6wElreaibm7W8/iSZhgjyRUzOTG39KRllrr1tJ33t5nCx1e9aK5+bWqYbLaHtDG15G4FqzCvVnQ+HlwHOBzNF+u4NtipYZwtAEfVWleciVUixOrZjuEH/Y8YjjjrwhaUWwk86FIla4ehjoUL59L3voygcVg4ZmdmTeDFdQIfJuuaK5FrDmkdgb0VgeNI7AECQkvn6fMX00XEtxFwMCsSQQFjEjYzUxXcqLbBfWICcRyDI1Aiwa+bxuhv/cVfpddRAHAOdIW+JRLu8SxzqaJyhK5UZi+QRcaFGY7e3HYZCG3iIpVR1BTna0utOccRGZN0n7tvmKutx52xfbaFhphYRHMoZQ3ngLWSLK1q8Doqdki7mFWIPIsvBsifR7V2jj3kV/NIQPpb+MdPg/+xb+ynwA7+o5Y8am1tZFE/gkG33Ot8kYf4mrEpUdoMIES1cPK/JSjBxD98a+hZ2v9mDinc0dzSEoopEyoa91N1X7O/ygrp8SvXtE4lTR4Gn5gGvzfBP06wC8YCGAX51XwIbGQ8TXPPYO3Cqm4dYobMHCR4jqmGzuqJLQBHcYZ87+oz97Im1OhDXpCPP4ds1zgrjZ+aAQ7RNWuk2IvFfHp8JBWbmlPth8aEJ4FVSrBnc6HsXeKFHlMU67wOwKFjgw634d4ByDidiIula3UPEsD0IKZzHF4ao4yvgoWDlcFvAMQuIbnCzNTZdO7Y4TQK+YwuVY/89CeSvY6eOgdwKNjo0xmxHHZO+DLAsZK2ANCMoc3jl2fTJQccg6AHk0i8wzoc/UMjDYCjSpuDnpXrsnpVgjM346/rsnDkm76ZsJ5vtPyaaqfXw2BaDcj2aKPwHt9V264DHDl4qLazCpG1ABwBeFr1tRngiOfQlF0cQgoMLsiL8GBDUpheRG2MQy/sTz0gLDS/bWJlV9/2oeGh6TQ0QyTEJOBXgGKnkYb1IrI+8Tq6UfGPhf3o/sO6FQsISJrG+0VaADDWji7EbNAEz6ri+OtAEHYHpLMdY8NgZiCU0AJE+7lmUQTQmQIJLy0eZhq3bFVkdBxaOw7P80h1e+9Dj6WNcNmi+9T42Jb0h//Dv1Shpy9/6SuoMntJzGoz4kfu/sQn0u/9we8rjey9996bfvLQT9IyLDE0fyKcJPW0ryBwfhgavE3pLIrZMLsWfZRvRyEbFulbBOC4DsGd/pLtjFtgfAfnFXRCoANCPg+qBADSeoIL5uDGXEjbRF9lDybTwYWwb1VkDWxqLtwqEsIDg/VYVTeyc104d07WJAYSclwETAqwZ956afS8VgmtFE6AVYQoiyehoGGBn9CAbJ1Ahdp+rAXMoXDBmkISgCNHjquAIEEGGUUIC/TX5UnRWrCaLhpiZqsRmGp3QMs5vGMbKhAz0xXjR6S75CjLPVkwqPUBhFZMwQi1C/t+foO55PeF8FsoB3TA8vNugkNxbpxhNQg3wcT8ol8UcDQTyKMP66VpN3t9HeCoo3V1jGGttcjp1s8DOJrPiWmky1eY+ut7tJ65C8BR10KVH7kkYBSywidKutuona2uSyiTdOZ5Dr2tSArR0I868MqYgFwgz4TPsGiYUolVwhFzxyBmnjvQ0UUAju984R4IeMui3Xw6LZMSWl1xpUxRFI5wP1zRUYODyhzwBbiKUml08uxUmkJtoU7WSyLgUIryTlwHwAGBeysSTUwgFm8QgakD0Kx2dW5I//2//iUK/70MlyrQRNXEoNXBkpISCjCRJ7XcCnQvaKRl+mvH93TdUrAu+kNrylXwFRbAK+YWbwgIJFSiXVUAp1DvcRDhwqQ4O/zWBj6n+ScdJl2We1eZ7ELriz/j5ybIU2lE0DYKre2pUyfteQUNYAFF9DdAgmiEWbMKRQqBE2sj+dqFllfKK1pgHCDl+yUsALnCTWmE/cEhbwToUGaysDz4NeQBeuuuYSV1i1H6OEWlDUiEwu8aC8g6r2AQ8ChSn55B9el2vC9M11lMoVk0IgaFLk+WqdEyEJsHgGo5IKYzP8eRjjZfz3hfYAzxxcbzb9XDS5BjZ7AcYdTkKNztapRQut8fJsBd+WyzJDRoIr8rbO2Dq25tG+nOnOaY+ze8FYgCfNHMXa+MN6sCD7XKceSZSLxtTaXAqzWXZ+gq+olH0TFyABaOTvJ/JnZgNlAUVx4DTx/bsSsNb9sO96ptkMG6pGCcAV04d+xQGsCZvgxA+cjDP8Vatafn22G3AAAgAElEQVRjpy74ni4Bh01BCTLDO2eMWT5R/O8YapvRpaoNyXkYKzKJ9NgTu0APUAAzQKUAtHz5yrZslh3QaH4yC5kvUAPpjzVz8Ks5bWXhWEXMY4fV/Ls+7Vfe+cZGckEjfqkCgJsBLxJLarRqVT/SFkMqfmoGLoIBNGOatiCNrxCk7FsneDwgDjhM2GUcAJjH7OV0eP8T0GAtplFobSjckohfg+aHwdzUfvGwUHglkVsEamWAkblMwayOTCV0myIDYL0NVtbm77QmMNh6GsHJLDa3hHY7cI0Ah7JREWxAWIVAvmtiBNYGPAd7D4468s1kznAdfCfA+dqxPxHARb/hcLXiaJnB6sFnXk4PvvwG0tuOppcPHkh3vOOO9Ed/9D+mv/nrr6bv33c/QANzsptv76998K70z37/nyue4Zvf/GZ67HEAFZyrXYhPmBzfnP7Z3e9Nhw4fSw89/QpcCOaQdx7uAzBp3377HZalQ5YMmCxxsDex2BDmbiNBBk3mZJQEIdReAZhQIKdLG4s+EQiIOGBNFNCplHuYAxEvE0LKDBfm52uCDm+yf6hxU9C8XCaQ7hGM/DzBB9zbBD684BVvU4VdMSK7nw1o70qLBu0Lk2fiQssAw+wS7SASe9OvfPjX02UAjmdeeCHNAzRabIe7I7iGUgSQggJjP7i3cD/ncxnvBT6Qqnf7vtvgL7oTNT/gjgY3sQhIzFmDzlMztYVv8VbCY0HIgnpzHtdoryScFijr6qpQbhcHq+65LfviQmIrxYjWv0ax0Ype1D2zTuhd67n5M6qKnJx+NNKS1XSmnD8bS5Wer71epatFs3HX0Vg54BRSSGnhqLbRbN2qblK/KOCI58bzmo27jr9U3dWq14gOUmh2lxYnHC0BB6eG8XoqzEblBF1iLEACgON8+u4XkaUKdJA04yotDrie1oWYa2WIAo3swPVUCgm0AAS0wwK9AnpzAgHjF6DF3AS3W6ZRpRa3C/S9H/SXmQ0Zv7EVbpbD8OfuB+DohNvsNz/3uXTgpefg7iEziQMcurh4gT10QpYM+oujr6FgUTyC4iXcEkOlDuMEcM5J4+IVblEhWNNyHHEZAhQyO5YuWHyWqkeLXriFQDKlAQUJks43yZMo3Ykf0x1G7y1VvBFUknaPW9AzDNRIsHYhmZdFYULF1ug5OkGeYMPpfLaJJXMKEJmykPRZCVvCGonfLBOiP8/7H1JBnBHJCaT/Pia2FwAlBO2wXIue+15QqmK5BplSieeGqdepAWffOX+MhWRRWj2LAM/Yi21T5ymM03Ftl6xhXE8q1woXs+yeOjqQk/FVgMNjQTQnfAzXJ5/DDBCIdzbhCQU94XplPCTGER4eOoeuBIw5k+3e2w2+WuxLzcNGKDGZeRPFjiELBBM27FN2SFPoN3IMG5HSv/Fl9NIAh9OEal/ZAi0cuE6AgwAXMVgd/ZuhmGWMFQLIoQwYQvD4GCwdXQAcVyGvzV26kM4ePZQ2Q+s8A9ftxx55WICaFg6lB3LldR2/kVUQ14ziGWNbx9NJWE6nF7A34HEilyooH3fu3SfrX664JnhvdDENwGHnQtsGk5TTvmaAI/hPkaWqWABnFA0ENNug1Q3XitlXAYMJ03XaJXOHCoJau6mdYcbzQqPQlHlwSmoAR3yXPysYd5WBV69hv3JtqfxOFayUH6Gy9yJ3BeONRcqudWLKfyjKRkEymuo2LM2lw8/sTyswpfV0taH2RZ8KOFEgn4E7FNsN9yU7xEb46HJzAtqdKaBgBjUzaJxFn0hAp6Bp59MXIHBOo4rrVcRuLHMzMqiwt1fCZicOQY/ndd+4spAmtgzB2tCVBuCOxUxWdJPiHJCY5dp/LmBUJOW/BDkkXjJZkyCTqEIIf+il19Ojr55IW0YGVdSHec+3b9+W7vn8PchCtZR2Im1jt5hkVzp46HBqQ6D4W976FhHVM8hFPTo0LNepzTeupn/z2x9Kj+5/Oj320jFU3cQRBipiocK3o4puO1LE0kzPflH4Z7wFmXw7iS4XhkySDItauEXUE4HF54biPSz2oh3+CQoixH9k9h1gJBQMwgp1HdIyfarFyDwojmuiauTut8rDK3cGzCmtMFyfOQR0zqKaLV2u6NZGt4FlPJcJAM2roiwAyMOurCH4lxYnzqsYBhklriVzY6xGP7QUmxCANod2Sl9qA7N23rS7RC1N2DGtoOJ/CD4AjPqh3aDv6Dgy2FAQ6YAFqqgI60BLGa+opWC7hfbDiHDUK9Aub8Y0/Lo4IWsBDqMXfJ43WLRr4EN73ulGHc2I8yq2kZ3DgmlI6mjUmDWcZN3j39ijVgnt+XNzOtKsP6u/z56R/VilnfHTKoG3AiSqQvV6wU3JqFxTpgfW0zX90oTmWT/NSmjXrab3re9dDfSutzFzXWNfqrykYX2zOcn72vS5pE0+pvIa14xm7rBhPTGhKiSYXCTxVXILR+yHoOtxn7lT0TWJihxzqaKfPYNwl+AC+90v3ZOuwbWUvtvLpOlQkpDuBBALl0zSL6bzZMwccAdiOSD0wop89PSZNHVlDkokABHQB9F0KH8IOAZg0RzdtiNthUvVyPgEUm8Ow/rRlr6NhB0HD7wgRQQFNFPMeXC1C9Rh4RB/wnWkP1oHatizeYo5pBCsaWKbYfGJc6vMpbamFM6Ukc/3nH1vAcdhDaB1Qy5lmRAomkM3VSjHRM9kjWKsC+mmuavF2Ze1hiiHApJYpYESc6niiBu1ubG+Shiic8BrDBio1+T9CsB2q4uneaWiS226oC0SQ7c0AgPyBucV5AUhnIfsw/YtZatZIQgoopitBNziTHHOMD8ApAPD/el9cD1mRfkZKBTJ79nuYSjinn/ueQnTbJPjVeYoXwfNsa+FT7fmqgv8ihr+IpuYDVXjz612vtNX/RNzFPJZWAh1FgogF2fZ5D7tNdJ5LIGeRT5KmUauQHy0nUWjLOV5C+HY1ti6onFRpgnwKjdjv580nM/L5MKYB85ReCWIJ+iQmjKBL8kvMVq1QzdDS/Nc/mKAI+QA8d4KCVVcEwgClZ39mOtO1v2C9bET8lUvivwScIwijmMIlojxbbsEOOYhdxFwnD78ugAHPVQe++lPNdYziM1dIiNFnKdNXdBdylye7lncHyUNEIM7AQ+J0wBWU0idvREWjs1DQ8hStS9t3z0Ja8eWop6a5pJn262AWnudG59szWFl3vmTG7eD9q3CAJEWt7pz6ohzHRO8WeaRP2ete3PmWQUY6+mLyESFUcXnqqUjEFhd/4K5BQCJZ+cWjkYmVO6y1YDDsl+YIFU+TfkNSBRAzBnUfOzgC+nCoVdTX+fG1A+TOUEDD9hFuFgtQTBX5hF8zw1MwkNtGDXfFy5Opyf2P6kAvH5YRYZYHA4PZGwB3aiYbvUSLCezSIFLN5yNTHvbjdoZIFQ8cCSYTIGLsLE0MTyQLqNAHa0jBDu58ECizsJNJExkZgQYmkMR4jK4iq4/NGVT6Gf2q+8/8Vx65MBh1NhAnmkwRGpk6HL1k58+AgF8Ou0YH0nnAJju/ujH0w9+8nA68NobOCTj6cMf/mDatXt7On36dDpy9FS6fPJQ+ie/fmd6/diJ9MrJaTBKmILBeLegJsUksluJaYpNW4o+ETHjfviXgfgASCrAw/cMLqcZGdYP/C2h4NZ1ZGuR1s4tG50EHKj5YQHpdF8ywiWQ5QQqNBs6rK7dUv52Z0wMCicxJIOk5pH1PWh1usRih9Ba0Ppk+eHNvUp7Rwd7WYyElicWJrQsZCag0Kdix85J5NAeSGeQw5+Fs6RVE7MvGQz5XOzX2Ou2n8VKlJ2MRZZuYL02I80ufbx3TO5NAyCAbdgfSr1HbaZzpwhEFGFhX7Kz1lDzIiOAAUziTFT9datnL85qFADLz5L6zv+yQ1RHTxoEbuNIDaQu+lTQhYKrlITV1sHWvdXLmHqppS0YoK9lPb1rBBzNgMZazw36EwqdVrS1+lvDM90FouVAa+gqr18PTW5GX+ueV6wJAEe88vVs0KyFxFHTULO5aMYbqs+qNpnTeq6euQGZVdakklI44/d0OYqXhBFaUUWSADgEOijZ4DNo5OIU0uJ+6fPpGtxImX1wSVp4VzzwPPsfKRuVEBuw/zuY/hv3wjNKgOH4mfNpamYutYOOSymFP9LozVAqDYAfbKGFYxKAAwGkm+G33QkL9vfu+UJ649DBNAUlCIOf4xVBvHI7lVhOpYr1oxDoRe/MElIImnSB8pg/xm+omrUL4lKKsCUJvyb4Sgj0s8y2qIRxlYKEa/FMn8d4Nq3UFEYZgK+6ES4gaRHirPp8iXZxXTw+hMI8r+OJVqrdzHUuZINwrVJGQ1yzQsDi9EHrSL7qdJbRLfwuBPYii5ZLZQqIFhkx3kOeELFXxpMwHz5/UjqJtiE5iMeZcAJs7W3K+uBW+zbUn+ofBJCE5pruyayfIqsSeRu01ydQkfrF51+UFNjOuc7c/Iw2cQpAv83MI/7e29OruSRv4qsAOcVq6Ba9pAfy93wb1gu2I+CEuaY3Bl/kw+GWZUe1JLTBj8Sf3MWYVwS/0t4QIDHRXgozfeahMfe/AChmlcGZAL+OlP3qIoGiLGCuIOaQHQDx52XGejIbmixS5k5lYoOBH8UwlYtv37MKuABHjMctwn42DHBU+Q36LAsHAAeygzIxzwYCDwCOnm4U9kUWOQMc2wA4dkL52wPAAdnt0sV06o1XUZkcCgjIcY8/8lOBUSaIYHkuWjiM/sbz4r39S0lnsLcLhT+3pjNIQHNhBp4woB+bocDdDevG9kkkkagAjoKPF3KIyTUteVS1cBHXK6PNcqlaS/CPG3Jib1uuFOhbMZvYUHFPs3/XYgDVdgJFVftSfK55UCFkaSMYEYzvbF5XCxX5d83ea8vFxEqQCw1GLsGYZjkOk7Qk7pbUhnxwTM+36cZSmoLp7PVn96dh5FDv6emUZop1IHgY6JbDPUXtEoEADwmtDnSdmkUA+NPPPpfOX7wsMDI+iuJyAAoEJEsgIgQbV+DbOzPHuA36boJJ4XcKvzRLC8QAQQ/2dQts3KAvKvpIQMDNLS0ThW3ei2EobS4AChkPvyODzJlxECAFCuK+DhCzB589kI7OLsO9qiNtAboewoZnrY0nn30mvfLaqwh4m5IFpw/McSP61I17fuk9707vfd+daGIlPfCjH8OCcz7NnD6S/sUn74IV5I302tkZWG2g4UOA9QSsJb28V/U/rPqoyJ3zoDCji8CDgTBLRTtcCiJlbRstFgj6vg5LEt0aoGYSQaZQ0EELCubbEnRYoKJl5SqJG9dGmincl+dKl+BBwkXiHy5bznhICOdZfwPxNTMIaLw6i8KCcLtiv81EfE2aUDJWgqQiNTEe1t3bLZNoOzQhl1CdmGskX2XmWfe9LZ6uCqnuluXnIrQWJgCYJYqWH2oCZWaHdakbQWUTIEZboQEZhc93eyf2gls34vxXz0wzy4Uxi/JQ1gGTurNcVByunGcy75UI3MuIWnMB09Ytf4ZB0vLcm1CQs8MAfsbo6mhhlS6uV8CttlUlVzcDPuLaegtyI10LYBT7o4EhVIIP16LVOU1u1V+jsTb3zfhJlZ7Hs2uDxrM1a9bHeFaz51bnKn9+9LfUXppQVgoX+qidUqS+9rGZgGxXCoiQ1mSd5Dk2aybpAdN20x0J7YMuLE6dV9D4MqyuTLlNBQJnzdLqWrAq2ya9NnoCOgw6RNAB1Y7O5nG41FxAnSAqeOhiSmUJ63FsZvY7uFSNwSV1AnEcI7Bk9gFwdECp9eBX7kWNo1egMUVdJun0DQhITA9exn5gJEXcmYTUELhsgFYTw8Yt4Q20hfEYw1AkLeDuefmOey0Rat4FBAja4LBLQRu8ZAFuLUxRypg/8o123E9au4G0V+cT1hW5ldHlKgRT31dm0LW/zNQq4ZWWA2Z9jAB3tuXpbw04mPtruFkZXTDLinqJtg1QkQ+auiQ06UqD60J7AB4KzxwflVLkn5w3q1xtY2YbSlOrs4G7ZJDXAluMjlCpZSdT/RO32LB98oCx8S2kgAAHUI7pUrSD/q0gQIaAhruVMsElZCwjyOFzzMU3q/3hY+D4BbDQDsdv6dptvymWBeMLdzUF2Ht7AnE22RKkC8uC71mBZdeOK96Rc+xA08ZqmnjbO+XvUYm9tGIYDxfIIHjjWKTsMytIWF/kWsWRC1DodGoc6iLHIK0/gBxqzyyBX86R54Lf3gDhl7xAEA/ZgZkvN+Hs9HSwkDGhBtYcbuhHX39DroxmE8u9W3wO6DrGPshCwwMU/Mb7wXtYhwMtDGAN2RZdwbsQX9ENl+YRZKbcgviNIShi6ebMBD5LWM+F6YvpJM5nO5SPK5Cn6FJ1A1rPc/BaWeIZ4v52ImOPpGyZuWFi7w0gVmQcyX/OQNl8CQITFQubkYp39569iOlEEonhsQYLRzXGsgCNGa/NyJq/beSvIQ9alzAH/xCAIzfFNWOIQZxjALmmMO6pMre1AMpq6GCEkAti9/5igCP6WmVouQDTuDbOdEm7eFBEwFxbBMDRhhSxV84eS4f2P5YGEOncS2EeQUKDyC5ALdVVgIqLYAh0MaEJlQI/52QBiJcC/zPQZhw7eRrCZyc0WUDLQ/3KkkSBfwGEfgEH5ircrJiJhIJVOzYzXZeYqlbBhUylCvP6m/buBkG3dLv0AVVMBgmCi2KhHTJNvblNKb825pTgh/3hi2OzuBMGZ8Nci6DF+2DhOH71Gtyk3px2QYP+m5/6TWRkGE8PPvB9BIb/tVzC+gEcVuDq1AH0P4IDsXdyd/rQr38YWp2e9J/+3/8vPffCK2nTwuX0Lz79ofTsSwfSmVkcjTa4cCGDA7M69QIgLeMwdkA7wGBJ9smqi1s2Hy/ibQyblJr8iVosEnW+x9hVx4PxJCzuR/MAU83iPa0M1CxSaCgKGpGWSaNnQZNi1LbJtD6cJ5kmzcxgxFFM2Xxv5SqF+ReTwPUEiJfhcjWNOBxWi11BRi6lmiQRxU1i+tTGwB1qdGw03XrbmwEgV9IM84hzX7lwZ+1zzKL+YkBx8AUu4gxgbLzPToRpHSUUgSAt0OJDVzMCXJhjtyPL1TgsKv0AH7SOkcGVQodrDAvXK/L8UtSSHJAdyvUCjsKlKqNuNpbyv5zwrRdwhFColMTOGOoARzANMbJMkNS+8c85bfpFAUed4F4Q7kxwz8f8dwU4CiVok+fEM+uARrNxxzzF762uW83AyjoczQBJlXfE51z5Ubc/8n7kgCjuFzBzqKD3FaBtApOuLs6VxSqUlgjRQZ082yvcZiQ1dPZRYVEHDdKmQqimS9W37vlvaR6CUJGC3BUH4afO1pgohP8ykyCFoQ40QJq9AhpCCwdjONqYbRCp00nfewA4+kEXLYYDLlUAHKwyTFfKLghXP/zyl9NrB1+CMgo0TwXhXAEhgc1mr/DvJv2RsGfnJuIHqvuxmFMIuOOT29Led/1y2gyryjJ4Uhv7hecyOH4OFnemEj917Ew6efoiaDkUO/i9vQ3B7uBxVCANDPanPrjh9mAMPuUSwsWLRGct7iIEUrlOMYaBwjLXx61QEZcQYFtr6uUUjI+ZdYc8S/2PtRVNpKBJ/lBaNgRkDD3wF9FbrnNcy3m0AoW+VeSRgFhCAg0XChlEr72Ni7hWBkrMnYXXKNMjM0iCP5vVxQCJalzgGiWSwc0vPf88FG7bITgOO9gjuIIAjfSnAjGKY0HsonasgynyFPwW/ZZHAOZ/QbW9TOuvDHm4SxYrBz6s4cDrCqsF+CiBD6dBSlTuC6aZxWLJQgQay4xaTPNuAMTOjAosok25L4N18RmqH+LB7EpXrxTw3GfXBUQNS0IByGQKApLuycA24pzy3EGwX4Gyji6N8uCQa3RHmjpzNh16eX9633tvS4cAIO7/wVMYJ2JiCeKhZNvY3onMmN2KaRgaGAePHU6LV6+kqZMnkMDnZdS8AT8nyHFe5qzDzrgfgpBfC2sQ15opm7kOCESlcqCfmTXpFo32mBq3A/LRCAsB43wOAnCMIrlLR0c3EtwAcMxcTsdfOwArJt4vzqUnH39CbuBT8ApZ0v5xtzGxf3NPsyxVJoNwBfsgS26DheMcspJehhxIcN8LerALYGPH3r0oHDneADiCP9fRa6MJJW9fk/YbUU2K4agSivi8HsaQM8K8nVbvW7Vbx1TWur7or78pAEDWiSjUZ+O2IfPfXMtX/Vydh2CydX3MQUbjfRUfZnOI1KuNQUfYQCAdlmoQNRxe/dnDiCm4ggIvXYUfJVEpg7np0zuDzFM8gLQs0EzO98xi8BriHZ6B8N0N9xdaNUaR7pCVZ2fhHkSz7DX4AdI0N4MCfwvowya0T99eVptklpTNCDDsR1GZ22/bI6KnOISM0RmRM7DGuAMSCBJNBclJYOP3SwqI5m4PRiT3QhwIMo4NcI34ztMvppOXZmG+G0p3vOed6ff/+R/ArWoX+reQvo/qmT9+4ME0dR6ZF9hnaCEGBvvSO9/5zvSxj31EY/rzP/+PGOvRtGH+Yvqtj7w/XYIGZ3YBdTCusebuDVl2mKHk0cd+JjejX3nf+9JOZGBYco0/1zviUCK7lo4OiZ6baAUGuE4sgkgCRsGdbmuLV9NGHNRNNL+TCKNN5kExQdRiPpTxgn6juG8ZgCB8Uuv2ljSVcsMwS4YYFcEH5m+TC/JMEnAF7laM9+DcCnhII2Rp/Hbu2pn2Io82CY8C7n1fhx+wFYkyoSDfv7y/YGy6x/211bKRkiguxr5pDxF3YS03Ye8NoTjRdhQQm5i8BSBvwAAQtYNkWBKs5KRthZxcUK8CjjiDVd9gjaGkZYVgk9MUCXsOwOL7VjEha9GQ6u8hbGbdaEXSfq7fCjrVUmNUNp0Dkbp7c7q2Htql6yno+n6Nc9B0ML6XmgnysZ7xb35dPr/r4St5HxjD0VpRpSc2dDtodBW8lXOkY6dXCMaFgOwtqQ2n14bZXVPq99j4/LBk38Wzg77kMRwBOHiCVZhO550gRP8T4PjOFz6Puj6wVvqZbSiq53RKQh3aYEwag767SHdAryCbpJMXLqbzl66kdsR1UVFFZVI30voxDpB1GpgFZ+vuvcpyxyxVHXCp+v7nv5BefO4pCKeg59LIlC5QwlUaq9XCUNxJllyCaxMuRLGHwnLPz0xnO7p3R7rjrl9PSxvgSgo61Q+N7qXzp9LhF59OV84dT3/4b/8wHQBd/0//9z2wxPQhFg+ZDiVEQSjqH0pbQG/2IFHGTiif+uB+IkMGhdZw8XDwUwZ+u/WFIMwtBMV+FO0IekdBtzH498YNT+mLy0jDmSa2YT9qetxt2PeAYA35pW+HQhHhSje5yTpYCGBEVxjRVnoSgJZ3Y8xUSFG4VmIAKVUs62S4qzFmR4pzWUwswUc7M0jiyod/+lDahxSnBB0UzKnB5lChEy9ov2ixGmBHje/Y2cpjNEzhxlfMJ9OvyzWafN/Trep3xcaY0K+K9N6m+I7H0sSc0GClveSCahvcviJ2puBpmHu1IcAC8BbWQjSySPkCgJjWGjak1MWaU0s1b/1hfKOlOt7Af2ER4EnpY/ZNnLXzZ8+mB77znXTH7r70P/0vv52OHjuf/uxPv4vAbNTiQBppAg/2l1aDpRUkZOge0JxuhYXuFNJGv/78gdQDmUkV7SuAQz2R7FPKfIXCQoDDlJrXPYZjM4BGDwslM/EPvVgYNB6AA2s4ilT2VAjTYrUE2fDwQbjHwe2aqt+nf7Zfe+XcxQtIGGOuhaEYixTQFg9qAJlzxALJuyALXYQseB6xpASjvXCx3DkJwIE4jmHW6vLU0pzL2Per6GKxx8tJuGnAUadVq2PCQVDiAP5dAA7xvexM59ozDTwgZMOxtw8NjMx//3kAR95WHeOOcVfdEArBR/uvBDJlV8vNl5vYJGyqQiRddljJ7Wp6bf/P0vXpCxD+vQKpE1EGVhNc0GWJmm8Se2p9+Lw51GA4dfpsev6llyXwMdZiuA81G5AybRFm+TkQngVoHgQ4YEabJyDgRkd8B8EC2+qBNqkPf+95x9vSGILQ5gFSSLCCyRcMmekSeRgp+Pp6EfgQcNCqcQXuQAQh3LQSuOlXC4JATckyBNAO+Cje/8LBdP7KvNK73v7ut6dPfPxTCBrfhZS3P04PopjN1NnzsOJMaWztmzZIM7dv755053veg3laRqaqJ9KRYyfTZtDmf/lPfyudBDiZW4Kr2DwydHnND7bzM8Sx0B3rjjvuSB/5yEccGBmTMe2V5TM3IuVaPDIPV/FS0yKzMq4PkzEZ5wa6hwEEKLgcjIKAo40EG0RB+fbxgHbMve0nMiG6VkUqXWs/XKpCg2kaJtNyWdpJum2ZJYSxMXxZZiu4xWFd6G7FeaZ1qR+p9Ai0rmLN6KMrXur7xvaspd2V25Rriux39RDMggyARNKYB4lMgCPWIRHQ5PgkfHG30ohv2rVltN2BfTgCwrh97y1pZOcOuLXBzQ+F2q6DIbMmAIm+haFmWr7KOV4lFLJnmTBoKq0KHeBA6ZKoMdrFYQLOhfFCDG1CQxrnqjSR3wzgyGlQ9KUZIKjSthqSVnzVvC2fEF0pDq71qaOT1b6tEvxvEnDk/a0T5qt9rhtfHX2t4z9xbx403ow25wAj1rTaZghD1T7Ffs+/jzYKLabvs1X9NNmn4ZWvvQBFIWKZ9tdDNsyliln9KDhR40TN8vlzyFJ1D7T+KCCK80rNrLS62UPi/FJRxLSaXUyyAWvwMjSfrKR9Bi61l6BYooWjA1pNc6kirYCFA9l4thBw7ILPtrJUjQpw/PALX1KWKomZpmCXQkKWXneL0XPRPukO+x5uoyV/KHldFHkz4XEljezZmt4OwHEDCT9ok3kD2vgXnnosdW8Ab5q5mO7+J59Ib3rPe9O//1//OA2D3+3ZM66aUS8dfCO9ceQsrKk9Ah5vAz1/+3vehTSiiCvD+acVIz5D34YAACAASURBVJQ1VSBs60qXIxY5s9TxonqkZeiXxdwoXUepfBTd9TMlzRMt4mHtcRrkwrraIV0j3RY5Mvcy/myCvAn6ct/19eO1THOs+Ef2j7EhGAP5TQ8AomQItuOuwEa/6ClgmRHpShaxBwYAzWJGR6Enn3hc/vjjCDgWj2NfyJM8rsFACy1TWRVxzVGp7IqzEGvO8VH5p4xXcoFjDKIlC+ArAIss+K64CKu6zo4DEF6vvgug2Z9qzDj4sDMTNKxMWpB7urD4rcbga2jVzB0Mu4JOe5IjZ2wK+Q5jnMCPu7DWs4hxfOTBH6arCMC+47ax9PFP3ZF27L4l/R//4QvpzDTOC7ZDJ6xumyFrjSEW9PDh02lqeiH1wApwCxSx1xFveeiFA/JyELiqAA7OSM6PtHKNehAjFhAPYHxJQ3RnZxEc1pDBM7uYFhfFOMfhFt6PLFUjE9tx1mDhgGxxDYlmjgBwdGDtriH99ZOPPk4kD5eqi0plbYttay1FIvckaU+44VGWwKN2T06mKYCrCwAcVC4wFe8uuFTtgtJyeHSiOCNa2yZ0rY6mx3et6Ljmo1nQeF2jdQyt1QOqRLJZR4MABDGoXlfHNGsZut9YXJ8JGWHhqI4hAET+fS5o531pOv6KMNN4Xakt0jnwBpUGj/6LdKnBITr28lNp9sThNMhK2LhIqc5InCB89sGcHLEal+Fmw/cU9LmZTsNf98mnn5XLFDM0Mde6ggnxMKa/vbowJ2GUQXjXGOkMNQNdj2gxkdCKtrrBrN566x64Uk2mhTkriiRTNDVXbhlg3ymcUuMzTzcfmTKNcHD4/KO2nrUf6BMZVgSqAhaUrhGHDADghy8egDZ+Pu1GYNRdH/lw+t3f+SzG0pNefvnF9B/+9/9NgIPmVM5aGwKiO+E/OQjN3J2I47jtlj3p0UcfTa+8fljxKZ/9zKfSMVw/C4vLvFIoWq535q8/cPAVCOnL6RbkmN4ObUGpYTJXL3MJsMUgYzBtvzENE/4xdo6LRMTXTcxT2ij+QXNCBkDNBXOhw/JxnS5o9BFm3117yWJcWk9qezCnkaPdTMj2LEspafMtIYSgx10AxNhJtTi/WZpd3sM2qR2jn7eyjRnaEFHTf07sYw+TaSnrFd0NXFst7RQoC+N4uHazAKkUcKRlgwaKZDtcxxQ4ya7gMUxPzH1C4reIL5ewzl1wd9iGWI9dmPORCYKPEXOpEvGPjV+hYsXX5fc6Mf4xmOEq2sDfBTjsQo3V71klVLeikHyWCyDxjIK2ZOd1jSb0c5ybOjoRv//dAI7G3uT9j1+qfWjWJ22smkC/uvHml9WNtY4mN+vPqvVsMcF5WlwJt3Zzwx11a1jlTUHT8rWIRkJwagBMpIOZ5rQq0Koj3NsVDXj1uQwMj3WnMkHZ7lxQkoJGwq8BDgaNB+BgIDBf4Url8q/Hc5iGl2310r2W8QGg9bM4uxcQp3eZWWjo8krAAZ7CGI4BCPCWpWq7u1RNwMLhgOOLXxbgWJIvP916IgasUfutYGDRfBMOg38WShs/B46CLakGYhNHJ7emt/zqXXCJGkyPP4zCrw/9UCnK37xvd0LukLSpd2P6N//uf07/57//v5ClcANSmyM1KOIIe3qH0lPPvZYefvx5TESv4lLedeed6Vc+cJfRpUz7b9jbMzx5LQyORVvFMQSFVPI00mfyVi5EjEMKGJ35UEQ58hJZtbgBrqPcjzw1sJSIFJ6pYCFNxaOiVpPRLlEnrWMRu+JacCbqoLaahd24L1gYl/fwPTutvF14jsnipsCjwE+rlUYq2mpabG6f/T97PE1CeJzA+lJBFbw5hPrQfLMIXAAjW8ewcnhP5Z5WxvzZ/JT0mXGPdpZMttGcsCgj4KrJApZ1KpRECq5HvxmTozgd8iedAcatkpHY/Nq5LrNT2dx6bAd+Uiyo7rU085wrZn8kqAheJ9kNvMgsQAbkdd6Wl9LffvubaX56SuC8f7Az3bKnL/3e7302/c1XvpteO3EZmT0voqgw4lfHGfvaifiXpfTGsSnIUAimR5D+OLwyjr1yCOCFDlFS02ldgxRxhvTn1ketfNSQ8tg4eX8AbVBJyRgOrmU7/m1nrRyvwzGKgPF+FC9mNrkueKyswLVgGXG3bwBwbFRtm5X0FCwczHg5gwKhC9oXBi7lhsd9x/2WAQ72KVyqpiEHTiGO4zrWmEWVd+yaTJO33YokEtts7/m4VgMOjTZIZu2/6wIcmhhHrDaB9Y2u2VjWRl1vcuGhWa+bM8ZsU2Z9tGC6PHinvK6urSCUfH4ONvI24pr82qK/PjcSRF0bnu+6KuNjKtbIw22I21Aw+y1XKmymi0h3Nn3kANyoQAwBEtQ3fyCBhSqKY/Ncg0lxBpovZVPAfQwJePrlg0ixekXpDzdDoO8FUmbsBYniHBgQK4mrijgOMoXSDiJpaFJ4GMmIqCHbNTaS3vmO2zEexG1Ai8BNZZmOzLxr60YB1/xJ+cffzX8WWgGveK40q66JVxE6affRAjb2IrX2OLRPQWN18sS5tA1Zqj5898fSx2Hh2ISA50ceeSh9Hr7LsxgL82FLYAfgYND8MCpj/86nP4lc2QPp3q9/Kx05fiyNDQ2kT37ibrgOzMptjICBug32U3Ut4B/JF/vJrF4ijLIAuNsS3jPQnmPRoXetDTVPUWVVwrUdCLUV2iwJ3oyrwEEXQJAADoEfoK4da9KOeWwjEcA60CVqGYyVFidqJLmwokFkElB1qNCUGB/SFcOCJcsOPpO5EJxEjQ/by5bhJkz37JNZS4x9aKyetjjqs4SQZQCDAXa0rJGDmrKFYGscgWoM3Kfr1pPPPQc/6tMoLjiINdqpeWXwqnK+BwjgnqCJ3c3x7DNdyshUaOliEs9+ZNvYNjmJYLRb0yg0NbSEWDEvEkULzAyhq/jgIDvOmvyn1U97sObAut545l2g4IDK9JwlgyzuLQ9x0V4IkRHT0hBjYpzeJqroVOUz+2LdKl5VOhl0qEqP1kNzs2Ybxly9t9kzG+fEWqsCg8KdTkJwc4ZSBRxr8YO8781ocX5N9X3cQwtH9FsrQqFijVctH/F1DGErznVO5xv2Ws0zijlwIYnnVtaJmmmLvcUaOBI2sZ9E16SocSAhwGExHcpSBZeqb9/zV6gyDhdKKFKKcbiQFmeONIvaUQr0nXAD6QL9WoCf+TzozRQy0Ewh7flG8I5OWK4VB8HU5rBw9DFLFYPGEYc1Ci1qHwAHs1T9EIDj5RefUaY6ZsKjEoN0k2MQPfKMUyrqSjcjp4lS3GD3Uwsek6A4APqrU21GRRPejuzekW79wK+hkvrl9J2/uRfAaEbKoX4Aon17karzzNH0b//dH6UfPfiTNH3+bHrfL78rXduwlHZMjKH93vSN7z6Snn7+VQTYgrZ396ff+p1/nHZgHAz6DV7MwHJaeTlHkfGPKYPZx1hXWm2pqAnXINOgm5U79lhVUVOVA+Jz3ZnjbxHTklte8vek0aTPvD9c0aKPIT9UnxlWZoIsWcCdj61AeOV+plLsyf37005Yr7YBcPAZ2n8cVOx7yhyYG4n2Ak6R+tiAURGj4zIVb5VlXLGJJcjkHlh9VoNNBl+w+cxdeSlzMG4yYi6MuhpYqMplsRZSuLlroYE9y8BIqxXfy9pW6S+X8sqV6TQMV98uxr3ggB144Zn0wuM/RQbOLsWJdnVDkduznP7VH3wmTSERz7fuexyWghtpC2Iid0wMwYpBeWlDOnH2Imp9XcL46ZLYjr15EfFSiPdQkLlZvoL2B23QeDTtDgqd5uo6usoB8JFr9zHrJBMiEHhAdutBf0eZFhfWlSHESA6jKngPvFUoByxcuQwLx8soWkw37WUBjnkUd56FjEeXKj6bsoRSGos+MtmCx8uoLxvTZihvt8L6NYOfL1yFnEcLKZ67Fedoz623IYnEtsL7QmvfwNXKFW+grT7oZrwg5zWaj4jhyH/IheZ8Y63FYNb6/R8KcMSC58AhxlG3sWNzh2Ujz7QRyDvQayE8cO9kgCM2Xb4YmsdMe8BNIFddClsUrkAlZk4eT6ef/1ka6+tii1aFlZvGNTfDCAAj6CCAoEmR7k4kDAQbL750MB09c06/05WqH5YAMmO63SxAUz0NcLIIR1ECjg3IudzOjCVA8MqshMPfzSBxMKL3vvPt2JEsCGcF/UiISLAEikigcIIZyMX+xRoWplRtbjPjyeWHTJLCLePCqEknA4Bm4+oGWGUghB549Uh65eChtH3ntvSe9743feYzv4tsW8Pp2WefSn/2Z3+SLsH/mH6Q7AiDvrrAkEYBiD756x+Cj2sPUuU+mk4geGsavosf+tCHVSkzNIGqREsGqWBM03TpjFPD6NYYMk/OH4OxzzMAn4QbB3VsfEyAgv0n0OJaLUETwOBzMy+bJin2CsEGiaURRGoYSETAaKXZgbWJ88j0ulizGyCOvQySpICAvlBDxGexfbo5kUBoKzGeh5ogt75YMGEp74YPOfdVrAuBZhDlMJ8XQMDN6bJq0O5OIoLv7Olu6cG8bAOR/egnP5nOIsXwffd/H4DjrKrPb0QtExYMo/se528WAI0vzi/rA8hlzolqse855QjcoI/rIvuPJ/UiG9nWW/alXYj5GIUvNpMVEHSQ+ZsFhNPtbluZcL9aMCZ4LWW7VXRqFeAoYUCjAGoCa51QGi40mitjzQ2vOtrYCnBUhZf8ufnz16KdvK+qFImO5YwtvssF1bxGQv78XLjW9U0Ah66TdFDOxlqCeWXaaue6FhRkN8bvtHBUx1Nt/2aeF/OVjyG0tavmr9Jw6UZhcxEpW+v6Y+5T2OduiVPcm7s9yq2Kv9cAju988fOwNFu9nnCHpMAf2W907vBAWqeVrhv0pAvWjGXXdk7BneoylDZMZc2g8e4CcEAhRS2qYjhYhwOAA1mquuHC+8MvfyU9j8yIhA0EHJwPJfvg0mdCtDTUfnaiVoNELgmNdq4EOPAfFQxyqcShGt+3K93+wQ+lh77/w3TiyCG4wYKWQGhj1p23vXkXsi+eggLq7jS8ZTgdeH6/3HtVtwJ8paOzPx0/OZM+/9f34T4ImuAld7zz3enuj38yzWGO+Fz2lXPJANw8foTuQ0EPLQBaEy8XK3sFZ3dFpVsxQhao2w8mhJvrVfVMhmusqsFnwDjoRi5cd9J/H/uDii+9hJzsmAVALeQNP3tLUOhErQ3xOwjTbJNr9uzTT6NS9XjajvWloqsZTYlUx1QOCnDBOsHxMBFNWGVKVyfj71zfGE+eZTGXpzi3ebxJAAReI8UXvQIwZ1EYOIasVaiADn5n1h4TonO5g78VmS9p7XG6r77gniWOHf8OIv5TliHw9Ed+9IM0f+mseB/5LlPhbxntTO+6Y2+6893vTPd88etpfqUN/GkcwByuTgRVaHcK2d5efe0U0tcjmJ0WSAjqXQ44aObPLXvBB+oAh8kUdDAh4GB+0BtpEOCHAGwjFb/gsT2wPo6MofCfAw4GjXdvHhDYn0eM5pkjhzFw1u1aTPsffUzujedRtmAOcR0bwE9p7ZHsSE8WB5CxBygLEdzv3LE9XcYhPw8asUGxXZsVpM7Cf6MAHFTWxuvvAnBU13bDwYOv1qq01mKAa/0eD6oe2Py+Vgy3KrjHgdWyhZWBGzkTUOJZVcBht5QajNjM1e/i8MTmzg9TkKZWgCOEi4Z2KbA7IVYxIoEQS5VI39Vjzz+e+hI0HhIy6W9vWnj+UeinNoFpaXnAGMNBDTzNqCfOnknPvfiy0qGSUPQBbFBYohWE903PmLaLh+sa/W4hOFJ43MisCCBSXXhOH4jiW2FKY9rdJQRts97DCgmLazQ6aP7nZ/SXaFlAhy44+M42tmm6KDTOMa7DCawJpAA+DGiHJeYqAMcKhMwepPE9DwvGU/ufU+aHf/SZz6QPfRDxFdDQ/egnD6TP/Zf/rKI2K4g3UQA2qll1w94+jjocH73r/SC0XenHDz+eTkAD/9KBV9IeBDp9EFozggRpilzrGCZfMqwAG7JEuBldAW4YI2NOOK8EbP3QLhA4UKsXJnH3ArW1oEZF4zXrVEiiJodxV5amYQrPG1gciwHW+KUdzLuD1h7M8XUyRqYt5Ly5Kwbbp3lWehEHTGGGNiuctS2AaxKA86fS5aMQGF3bGHnl5UcshmHAS4WspJUxws9gfWpGP3DXB+XG9SyKRZ05hzgarNMMwNIyAQqey/3Tg33SDyuVKtujDeVrx7qH+1hkXiOoCsvMCvYU44YWuG+wfsMoNrYLaXx3IWi1fwQ+oyCCLNjo1vmC2DV7EwClTlht/I5nyECWzrvPmUGQRsCRCw08Qw20JgOZzfq0loWD61VHZOvGsJYg3+z3ZnQ17/NaAr6utZzPta9wX7uZNtd65trraFmq4tWsver3mu8MIFX7rDPnVoeSXsfxynhFtOF8RttBm9WBssliDf3LAaBABf3s+TzXtBvGJk21LFWycJDmM4YDLlXf+8qXYO2cFb2ngEZ32CUW/yMNg8BPCywtFwQcpJWs/dANi+7ywqzO2bnpmTQNyzYzyxFw9OC3zUifTd90WjjGUMmYdThY4HOAWaqg+fzBF78EC8ezsLmjsxBIInNSKDMUP8CsQM67Yr9FzQYpZCiA4z/20UgZrcoUb1fSrrfsS7vf/o707Xu/gbjDKwAGtNJDW49x7d09BjlqBgXIbksf/8yn0/PPPJr27toB2gxNLOjQ7Owi0oUvpZ8+9lw6hSrqjB3bgrixT336N1MXXMXIS2lhoQKjg1mGsnUl4KHVlcIYLQPMvBfa57DcK8NPFugbACVXKOYyQf473zOukl4IzI4o3olXdW/ZdjRtvt7jj3SVtJTrHHuwKleFDKL9SpkBvD2yUwr0MB6AvBJj/9kjj0GRtwt/Oy2zFfZbDnqi33Ijw/NJu9kTatAj22RYOXIZixs871f17Nhv5lodIJRjDMtEvDceaXMg92BZx1YrfmLMMV9sJ/4EJn3+9CzJgFYRWyl48StrjrFQMaNz2rD+V1AE+QnEiHa0odYUhHV6LgzDTf2uX7szPfaT76R//a9/Lz328H5YBgFUkAZXiXUhY80C9NOjZPbKYrp4aQ6PwtlDHCz8IWThsFKV5lpoZ1oh8PVAT6AI13FNCDggHwxir9K9i/VleliHA14FowAcQ3Cn4tkch4eBAActHLB4njz0uuJGmUyHQeMEn5dg+ZinNUt99n2M8Vna4FLJyA72Qp7avWt3msW151Cnhy6cm6ConnDAsQVu0GExEpnTTDfStoYv+GGd7rhqj54yVcCxFpCIg9HgTrSqF/ZFTnjzjV/HNOsOWnWwASTsxMZC2+HRovsNBfOpQc3xmwly1kbOrPi+GeDIfVc1voqFowQcdrDkxqKQNDuwPF7SoILAbVxeSEeffhipVq/I/1Zp/VwIjLkjs5HWBsSEfvVC9bjmMmIknkS9DVYM74HWn4HDtEAsgMlcU4zFotyMKPBfUx+gAUNtDW0mCHeb0CZq2KXbdsKXF1kRFuUXSCuGZUwKosOAPNM8lwpOMhgSPB4eui3NwlIwjyAkBgh3M66EQrQffmrEZyBcLxLJo48bASwuwm3nZ48/mfYgXuRTn/50uutXPwA/4+70g7/9fvoy8s+fP3tORJUALFyqdoL5fOxDH8DYrsOXd396/Y0j6cUDB5Vl4SO/8UFldlBMCfpOUEDGSAZIE7u9L12p2HcxUVl9bKy6D8Qr/EI5/7ymA+OjVekCLCFDw0Nao8s44JwjAS/bhhIeIl9D7Al+Z5k+LKZjE6ZxI7KGtTHwHLEly2h3BcSPa9GJtVNhJmtM7Zrpm1Yey9WvyrMCVaXoGueL33PdmY3G7raX9g8FHvwRhKo6PIkM1585+pki8MK5dP70KQHWHYh1YVtvHDkG7Sr6x6ZwLe/l3NAlj/PFLDEDAI+8h9qXq9h3SvHpQpx82g07mWhPhoU9LzBM32p8pm/qIHxGt+6ZRMrMnalXOcBRXFLX84hw05kAE6/4zT6vFuGrgEN2xFwY1G1s1zWxznhzQcDOrZNacZHS3G9NGbtreLrvgehnDnRKWlcK8qUMa+Ax73cDbYzOV9bchtE4/n94wOGCk/pRB6d8lWqE/ly4KoX9xjbyNfmHAxzeB8cTRR9ywEihId9UFcBh273UfN8s4FiGxvI+0MGrSBVLTa0sDUzrTYWEt2uaXygBKLThu80s3ErtK+oKXMW151F34fIcXCZAD5helmCkFz7pfcjgtxl0eHzn7rQNGs1hpKjtR50dKnUehIXjxeefUgyHMIcHPPOZpAlBQ+NEGt+0M84isCbE2/mgq5SKoxIkwZJ+HZmHtr9pN875Lemn9z+Qrl6DsMNgeapZkA53bJSZFWntbE93/6PPpLNnTsK9E1n35m/Ign8GcXpteEZ3z+Z0/BSsr+hi39Bo+tgnPg6/82GLxUAHOsELNyAOgi/OEftMTT+zKpLeyRWJyiaPnbP5tKxLVUDBNqzAqsVuhOtTyA250M0MgkzqEoXjSIfJvzgvIYCbMFju8XB1JU/OPRoKYudvQj5R9kP0/TXEJnKipdRjJXbyB9Axurkx2UoXBEjGG5APmhRsbqZ8DY+MwAKyRYCVK0ZwxGKB5l5mbUpOQz/zVMeap0zWYVsh//F78lIbW5kuOMbL7zk+uuUS9AYQU7KZTNaKcecAK2RGsyh5AL7Wz8YT1hRjU5ammYUGCeD7+CzwENa4uQiXqacffQg81tylbxCYQg5i2YC0PAXX7LtQ7PdGevDH+9P0nMXxrCBzGc8f7PTo92CamkJNHLJfphbDvwQclO248cJ7QJZknYlGQV2d5ffyIWZMpqXF7WX8LM4mU+J3AqzSwjG8ZUSAY2Rsa5qApaob36msAeSOE6+/BuUlPSsshuMqZKlZWDdmeNbF14Iv0dJjsoPRI/tfN87i5O5JAxxXAKCY3Qyy2XZkrtq9DzEcYwxSL5U77nZRbMkqz7HGm9P+6l7WGaNLVV1DzYBHMyRex/Dq2mhg7tUecV1qGFS+GW0Cs2wy2cGsLnNMRZ15NN/M2g/+3DoGWIy5pr9142ZAceFnr0PPxAQUumjqgmAPiH3kuf1p4dxhBScpXpBpVRVcaFYOHkxzU7I0cUGgmELt8LHj8Cs8gr2LauIQ+mhiJeFYwOabZ50N/DFgnEL4dR4uCPTtPcxDzSwM0IzhvjEI0G/aCx99aLgXcZIoVIooO+ihMKoMGi6IGxCjBQQmYNaJmIPQjHZePXw4HVemKLgNwSw4DrepW5HrmenXSGTOw8e2D4TuBv0JkU7uu9++D1qDWcSMvDPdDTeej/7GR8UIfvCD76W//Iu/QDzKNNaCmglq5FF0ELU3diDA/Dfv/gjuW0j3P4iAQwSOk4hxvG9721vSbbDSdGOMIRxyyhWcScIvQdgKR3FMKprHI+tB3CEshQ8v10pmfMzTeQTk/+39/z9z7xll13XdeR5kFKpQhRwKqQCQAJizLJMWxSRasi3bspUsSw49nrZ7PvV8mF69bE87u9dq97jbLbUtd49kSVYgRUmUKFKUmDMpRpAAiJwzqoBCKoQCUJj/b++z7zvv4lUBlntm+lElVL13370n7LP3/u/4WNq+bbtV/rhd3c4JcTtFtYwcvhV7E0l6lYXIeYzy8xywcR3xmhNp+uMtZGWhkDdHcyA1exzeLa0xFjnLsTDA4gxkCMU7M3xCt/jxMCxZtrKVqNLUM7h1sGGnRffBQpSZdvaqQGt4xo6qM33vnj1yP09NPYt71PvjkAn4M2KogFPAKJ4gE5zmGXIX+xjtDWtJ88lOVaYi4Zx7npLVzLrUmjB3wBHJlsb3spICPVGqmDKeND6aJusKIVezFU86CXAHqBXi8eRFV2iiMkh5zuuCvHFE7WkV82/mK4Xyz32HAS91w4gXD8Cyhai5OKO9KA9l7gZXG6Cj/syS5QzHY0fimS1Y1kUEyIUeDnuu4YqGsg1NNnhxrkSWBW2r8VxsjPXPy7/PjmrEjDOWVsaruowIxaXV/ENxL9d6pOtDPkSVwTjzvgChaPuT6vLRAYd7FMO44VWQaAQqg4h+4gyjAJw7QlncL6kpmRdvgH/xc0S8tIwXt+pW5CzoXFIWlTyNCdqk4+L75uFQ4vgYeS7od0EfoE4MUwqn7VCfotkLe5Rfpbr79OGQ4t42aVx65v4H0luvv2JGBcJz4K/h0TbgEN5R87J4gnQUFPGGbn7ebW2QY5yrzKOQG4uuWpwmy1P98jMvWSUtmtqNMYu0rOvjFO4hI0Zf79F02YolxnPWrNmhBPHcJI6QXt1z+vTJyvXoV3flAeMTd9x7l0Jhu03Wnj0tj7pk2VTlo6H8k0No3lDRLXw0AJOV9c79qzDSwBsx9YWRwXpsIH+Ih5dM3L93n4Urwx+tQl82BGFEsgpAzqo1ZnkLdD7GS84BEA9L+W9XzsxEqkkGMrNz7uYK69Mh/odnJOhmUN4q68oOWMgvvmtVofTf/t270+q3VkoxnKEkY/WXAghaeC5hcGPUu0VFBlAs5Y32SowewoPOQK4Lu3L1VVdrXO1WYjb75U2WcTH7fl6yj1Cvcznnryp3zP5C7qHPCNjhOdovZZ68UfpHuFFLoUdVuBqKu9/b8oG051Sd3KcIhSOSO/MU3oPRCiOUARdkqj3X94t/J9DrCSBBTmgO4UWsVX2k2GLNc8f2baKfA+lyVbScrpxPQsZl0Le8yeNHetOGNW+mgaP9lifFnuAVPHdG1TKntala1Pl0w803pwe+/UTauK1PyhrNjCdpjwQK2ofS3R/6hfTY4y+mfco9JaRqLOFLCjemig75FAawkY1EQORcoAqkGTCPObnnj0R5021Eh5Ok4FPcgdzaNgFFeqhMEyicrvyNOare2aYiC5yzQelMe7dutobEQzJcrnzjjXRCeVokjVvvHC2z59zCi11f5GXl6gnP1zq1Sx9aoP4eE1Ke6gAAIABJREFUpxRe3ysPx5BonepYhOAtuuxy8YO5lffM9M1C0IYMcI0kPnAZ2Iof12WfXYn8wMNRCu2SCdeFXyvhHsx7ONByMUFTFxTxzDpIaCU4bA7lBzWwUgccjbG466kuZMJ6UQqOpufm+7daLxeEEJbtfJPgsfrMplhQqeFs2q+KTHuUADRraocnDdFozmqfZysDY8uWNMYY6B4F79ix4xZS1C+hgldhogALlaMQToSuDJwctL4clNyzyhAKY6HhHt4LAAd5BF2yaF25bJmF/dgKCuDAJM0ym8sMhkUFoQMQgZkAhHb2qwGNmMVVP317evQxlZ999XV7XqMK2JCqSS1RfO3PpjlKStylyltYkKZNn6UxH0n33Xe/AYFr5V7/vd/9V+m662+w+T34nW9Z4z+UW4TAOPM+JAGOjrR06eJ07513pL37+9K3HnwkvbN6tRLJp5pVZm73bBMws8nBMGuVHzYOmgtlLzHMMxEcjRhFVwJcj2pW+ILJ9ymf5KHvfT9tEzNj7d9/xx2WXM1a8wrvAXsfZYQtTMlin3PIBqAvWwBJyseFSqiaMQMs7LnM7jhyJmiwR4wm4WlYQCiTqPdOqsJGPI84UtbFLSY+X4CpV+Xw6iVmEbJylh4C5h1knTMzX28eJcyDwNK/1DZnfjNnzEy9YtoDagxEAyTLA5LFFYDlie65SRO0Tkw5b+l34l3pwD5Fe8L6Qspm7dP9yeNAkPByt6+PmfGcU1LoGKqSSL6ekquaWY+V4jFNsasLlyy32NIOhYCwj9aQz/SHsshos/EhzqrzEP8p+Y8f3+z+BgyZosR9c75Pcb7rPCDAUvDbKMHbzFidrwR/aAU4Kt6RFfjwmpbPa8V3m/hQ7Y/SiFNaahvrEf631ndpMgLlkKr6mbD9K5it+/TilcMBhxlk0/3ZgRZ8tLpTwcPjup8IcPiCDrtsIbdi3S8GOKr9yXy52tsWgKOUiZcCOFAWjZ7IWThK0rgAh7yGp3QuUYBJJD0sK/pxVa2qDBqm4DvwR4ZQiWeS+CzV+rws7gmd4RrgkCLaoVCSObJy0odjppSaDnk46OMB4Hj7TZVlRwZRAEI8GQspfD/WJgBT0FjwFfPE5LWuQl6y4uj5hufSgivkyVzak9584aV0VJ4Yyv1P6WxXRaAZaZ6AyLZtO9MzT7+inLxO69F0sF/8RaZqPDjIzjYpwR/7+EdVXOS19NSzr6TLrlie3vMzt6YehWe+q9DiL33hK5IdR9K1N1ybfuM3f1NViKSo4U22Hg2uIDEnioOsXbdOHqTjUr6vknKtTs45iTuAQRRo+fI//EN6SRW1pk2bmT716U+na9UPii7o1qwxK3V8B4XwjHj0RBlOKFn+D//3F60JX7cMZb/+mU+rf8hSV8ZR/FDssyeBxnU7tu+Q0r4/Xa6kXbzGGA7de+EeCjMq6aw99ND30hM//JF6ZbWlD/3iz6fb77pLoTTwaW9oh4f8TZWCn6Ny8wsUVhUN8ghdOyqw+vef/7y8IxvURLcn/eZv/5aVfT2l7xvNZY+uNciTbFq/fr1FSCxbvswMebE+8ErAJPt+QhbyL3zhC2nt2rVWBfJTn/mMEo+XWuGT0qvCuocuh+zasmFD+m+f/3sLDb/lPbekX/3Ex6wZ4GlrYhgRIJSyHa/8nIG0etVqk+9XXXuN82k8HZUCj8FtbHpHuStf+ocv6rHn0+233Zp++SO/bKWekbJ0qU+DKlAwdDQd2LfTAN15NfajOMIxKexnFDKlNt7plz78ATVO3pR+9OzbOjsC3Wq4h3Gwe96U9LFP/2b6yle/mY7Ky3HkYL8AB4YCGTIxyBqNZWMCYCJ7X0z+a77RB8tBFOHM5Dd6yHUnRR1o3KnDMFHgtE3ga7LA0nR5OGaqQtWcbgEOhVlhAB1UrtIehVSdU+nrswqpWrVypRkLT0hfOF4DHKx5FBawkD2qimpsk4TAekQbg9ITDhwdMMAxXjpRt94jh2M6jQYFfkJ3adWYt1meOn8t34uzdgHgCJ4fncbrlpmSU48EGkYCHBWwLwY13L3qQnYkAds0tnzvEGpmcAhBkxlNEHy8HwyUf0tgU1/MC9ZkGMDRdF8sINSPRUCbtYeSebjgvHTdkb1b0uY3nhe69Y7VuPyoNoIVAqthuDaxmAfQwEULAZEc3StvwnEJI65F6NOQjWs5nMdEWHgrTktJRYARcjRRTZTGihHicgf1U5Vq2aJuVWhQtQas/EWcnyXBZUUo4j99jagG0ZZOnh+bvv3082lQ1rI58+aaleaxHz7urlELo+LEnU/LV6xQ9akPptdff03u3XZLirv+uhvNEvDwIw+n/v5+84D83Id+Pl133XW2By+99KLAy4/luuzzQ6qD3N4+UQx0drpJSV0zVJv9hRdfSS8r/wOhAVNuo5mP1pFBT506zSx5UfIWqxCWLOYB06bJ4SRdj/UnEtFsjzRnAwR5b4OOjNHr+4dUhphGgsyVCg+sddTFxxJkMdVac+v6mplNVYIXpTre419Agfif9SnRs1n7cdBH9ohR6Wo8OTenBsxiNhHmLlLCEujjdIAI08e6GcoHHgW30Dno5eUJjX5SmFrQVQheoy3NsZ28HsaZixTsV24QHek7lUyK5WrPrp1ag36PP4dhApJ0Q6u0YzfHeyeF06rYOGAeJ/BCOBprfQ6mq/2xWvOGqT30ykuJYpFhjRwM8degQvDwkhjgItlcylH30uVpptZ+kpiyzEEOfDITGM4I0gpwBN+ISkyx5xVj1fjM2pfPbhMj5T0j71xVRXO4MDPjJwccpVLeak4j8cNWgONS+ecF1xWAo74O/6MAR/nMujxoJR8GxXdcYDvtVUYp3gsiz3y/LvzKtazfO8BvKQ9ibMPKqTqGqQGOWDM/d26ppUoV9B0GCiuBq/+Re1B5OCBoDD+He+Xh+LIUOhleCGnNwAJltPeg+hNhwMgeBe4PX6cC3mjRLRZTAMf+/mNWpWqMegqMVY4UOXId4n8oq51qnjpbcdxz5eGYqepx7bLc03Du2Qe+JYX1ZTcO6LHwF6baFDsPzWfQDo/Ga2zhqfpOJPaa3ICfIgd1sTUIVAzK/CsWpytvvimtUa+ItvbzsqrOTpfJkDRZBiVKa69WBaovffE7lpMxu1sA6/CgeWtYH077JI39Ax+6Vw1d30ibt+1Ky69cnq68/jpVZJqfvvqPX0s/fORHkhdqhCvrxcc+/on0qx/7qBngvFqWK70oX9u3b7dqTjNnzTKedM8H7rGGuk0gUfPcvXNX+nd/+If2PZZ7hcDJv/7f/zUlCJ2fYvDJewMTtOa2kj8r33gz/dV/+A9mmWddblYJ33/5e7+rMB55iwEIOfQU+XRYfPWpJ59K89W/CJl41933mEEmQoggGyzxVEb64z/8P2UYUl6OnrVMXv1P/cZn1CW60/J+ABuAjlUKs54sOlmydIkVRSF8B2PQqy+/kj732c+lThke8Tbdfe+96ZO//msCFV7+3LfUPRwH9uxNb658K80WIAFo3HbbbZZjYjl5xu7Pq2zxxLTqzbfTZ//6b7SXk2y87/np96bP/M6/MFlf8VVkUj6f/Iuf5uv/+JX03DPPWBjgROUE/uonPy7vwk2y0g+4MQzcnWX226qYSMiRgV/pQFdLVzip68pS6PCkr3/py+nVV15RFSmFkymU6qO653UCnufpk6X9mnDuRFre05n27dksY6VC0sZ2KPRQYV7yVhzYtSdNU1PMa5bPTbO6F6WvffsxAXbAHnqZitbghZAcIg+7TREaO7fuUA6H6N46/4UhzQ3fFpVRSSYTItkiHkwD+IsC4MWEJhFKhfdKNEFJeQzDXfLQTVfi/0wp/90LeyTzppoBc1CNQHdu3Gjlccnh2CCgd1i6IC0Hjgg8Y42LMxf76XLWQ7UJj54sA8QieTNOSgbj4eA9cjjmKcRyvmjGGw16yDkvKwpt/K3Bdz1J3nWLVjwykujrKRd2LfcKwFEy2lL5vxCpONnVX6XFqLxXXYkPRhzX1BGRK7huhayES0G0IRxaAZRQQmKEJeGX43Um0qxkXkzQmCApbnLhYud74r7NCJwxWpyqTgU2rLOHD6UNr76QZii8abQ0ySFr9BAKYnYf6xkhmHz+TshUmtqrUJcj8hKgzFncPkm7si4dV/O/ATGP46qtTJM9OrQSI9tGvw1iBHWAcS1OFB0tVz5Ep6ow4Mbk5rEW4bpHASZ52v4WEj4zpPh9CYQxiq//5pMvpNPtM9L+/XvS+99/q5jR7enP/vQvUp/qV+PyROleJAXxNlkZbr311vSDH/xAlbRUyo0qUHLf/7SY0uZNG+Quf9eU0VvFzBaK2e7asS39WDXECc3pk4sWRX+WkotnqdfGfAGO7tkzlftxOL3+xlvK3Vive82xZ2F9gYnzgoFTgcuAAkovuRvMG+ChH8K9+OnQD6FBbv1qxOdXW8vehXfJ2CunBIXZkw/NkyQGzMFkDuwRlitiaFEgSFYjdpd9I4xpQC5PvE3NXdtpqoU7Xx6GLLSopgIgnEjndxIw8VqI4QvhyAKjylna59FaY0LvjBKFYK32uZ5hDRxxY8MYUARsXqLvbIQ2JSVCqmD8eCQyGAuQFCDshKwlxCSba1xCc1DzMq+T5sg9oQ1eXI8wRPACPggb4XFWSUvzqJQt0R/3Ib8HmjxNSUO8ZTA13OamsHioAWzFraewcu8BQ416LDGTZWWcpyZN3XL9zlSd8kmK57ZSvMYU/dnnmHBmsAjmQhdtsqqXvMD4ie2yn+4KeDKYzOZKHhift3ovlLGSp5VWoure+cwHbBrpnvWx1g08rb57AXO2GV4YKuXuHYO+DfK3FfVXnffXx1J8qYk3XipgqoODcv3LZ52mrn5W2G20eWObSlJmoViu8XBrVc6vlCOtZFV9LS8IWb5EwGHfg5dTJY8gcwxCGA74QZkjjw+PQn+v+nB8SSUvZX0laDzvg5UXt1XOFeoyrQILiKxqF+8brzM4IOXkoBqrkmw9lgayMshw/ibLYDRFyuFkAAeJxYvV6Et8tF0VAifi4XjggbRSIVVYkUnmdg+l57mVMhe+UYXrYATJ4CfCb23vzejmXmMzigjEzluxON2pnItje7apwRieefIAZVFXWOd+VRzcuW1v+u63n5L8Oq+wqh4ZizrT62+tMuXW+KHmS3Ks4i8VbjI3LVm2RArZ/NQ9d0F65KEfpG/e/02TB2cUbvLLKkbysU98QoVMTkrueciSd+Qem3YoFHnbtm0mJ+BDH/z5n7M8PURmVIZiT/oF7v7o3/2RqiEespj/hYsWpX/7B79vHgWrEoaM0D1ivoTITFCY0Rp53/+jAIcVhRGvW3r5Zen/+Df/xhTmE/KOTNR8WDOeRcjxyy+/rEiAOWm3wqU+cO/PmsyIFzotzQCP9fWnf//Hf5qOyOM+JI189vzu9Lv/278ywMF9CeNihd55e6V5dharDxLVLBkbn61UFMLn//bvzLNC35Lb7rw9/cZv/7YUboVgGR+G4Qpw6PfeffvTqjWKIFAYNMY1AEc0qA0+iTd889oN6W/+099UYX633Pre9Fu/87+YfIxKXRFSF/OhdPOjjzySvvOtbymUSGFLGvtn5G0BcBxRkRtoj9Bz7wtyPm3ZsiUNKKKDqpuLpBAvkafICilkvuyAdkx67qln0gP33ydwoP4aMkr9msDUddddI4GggjCi13HnT6XZUwWUJp5Jzz3/Sjp6XMbbE+fS9l27NdZTaaaMoqMESm56z3tk1HxdOUQD6STOb1sXyR4145tFeWbpGlvWbbKQKvqukJRevqBR+ykFT42BAJ9BVQTmTtJ6UCkU+pog8NWmPjmEVFHIYZYAx/yepZZIDh84oyISezZvVt7GIZN3m+Sl61WkC4WBjkrvM3FV6LQ8NsLSbAgCXl3iEd3Sw04qRLVX60qBIAcchFSJHwhwRM4rX6nnjZXAo5X+becsg8w64Kh4bh1w1Blwq8UrH9xKaMTNg1GVf/N7XVkfTkCVgKPVd+r3uhjgiPEgYyOkqn6PVqitWqyCeJqvc20pDhooPYSdezaE0AcH0rsvv5A6xRC7hMLP6l+Lhre8DS/zxnfYKA56hDKZS1qfYWnfKesDbjlcsbguqZV+QtboY/J48C/KIYBDJ9mqCk1QuBVeBctf0DN65s3Rz2xZdOSWszhVqjvkhkJYy1DaM7r1CipKnFKOwSm5i4+qZNx/ve/BdM173yfQcyjdeOM1cgMvT//1c38nILTflMazGudSES4uzZ9TfsZ3v/vd9MNHHzOFlbAYmMEchT51K46QtbpcLtvLxURWqSTuQw89ZO68AVkwSHybKWE4R7Gq9Ii4VhadAc33gW8/aJYQlE0r2ZsZE2tvaycGZsw88jc0n4nyQtB3BLAxVcwYkGDepHw4rQleHjt04ULHBaZZ3EmWtmR9U6eNdtmrqBTida9pluX18I9rrq8rvnLOHHlmbro5HZDHxvU6p4+SEZyll4dZ1N3DwJqPtyT2DJrQUgjPkzVmSHs8WnRxBuGItY4SuxoSSgH7a/uV43kRHoQ8nRVQNDc1rlONLeqnhzcjxtLMNH1tmBdd6o9oPoRUeZlFOy12ua2Vxg24tnh0LK255HBYRf0MAITc7mPKDyEAePbYK60nMdXG2IhpzkDdjA62Kv46r6RTih+cVp10yjtPlQCY29OTFqg76lSV9hwn4cVoqPoVCes2zoLxX0wxr4OBVoCi5BV1vljysPJZrQBHBUjwRrllxeZZ8lX+roeVDjemcv9a/94acJhQMF5Y5sR5cubFQEMT/3PjVfVqAlzZw9dEYy3uX1//8voAHOV96+NrkkOc4SK0YaR7Dyc4h5UDFQiNbWsA2+FkJWEUgHJexpvMq+yNOs1bad5DBxxDRw6lR77+5TQg0M+5c8Lw/3N54d/hPeNhlOPWn1QaHCseQi5dn8Jd+ujDQQ4b1azEV9vFB7tkRe2Up3iOLKfzlujsyJJKWdxx8pA888C3VfnmOVMC3ePbAP8Rl47XAwMW8qk8qyjr1p/DjBpuBHGDi1fIGyPh0335gnTvL35EcvBIakt91th2QIaUw7K09qmX0sG+w2njRuUmbtyu7s/d+uxMOtAnWSCFEQu+lWynb4dCwOZp/At6Fnq8u5Qz8gM+/3efTxsUrrNwcU/6nf/1dywMjed7mKmvm/89Jm1Q4jW5gjfccL1VlsKjCt+3/dO82Z0OWZsfefj76dvf/k4ap7X7hV/4cLrjrjstzJRS6dzLiqdkngUfNJmg7z7wzQcUHvZU6pIBDfDzU+/9Kc1HclQKq8kfjCyMRf/u2LFDHa23qtHh1ZYHAfixKoDwb/F2vMyEOT3zxJPpwQcflJzFK/OBdK8iCI4pzAYPA0CKMKPVqjBISM5lymmMyleApyElOt/3jW+kNyWXpquM/K//5mdSj3IdyONg75ytu1EMfYEx9UluXSWvjnmpMTaRiqHLrJgLAFl09+gPHk0vvPCi8lu60ic++UmBgqVGGyFby/BO1hbAMyCQdf/996ctUp6vuPJK80RxP8bCNYRtG//PHvcDMkAyhnkKT0NvsfyEwrhghjLt/yMPP6x7bhLQuDbdddcdFmo4SUC6TbQNBYw9f1Rh19IvJEcff/JVlX4/rFC2g6oAOiktVFj2unXvpJ7FiwQCT4g2BqSHKExdYn+idI0lK66wvJdBjX3D26sVnpWLDdSNOBwa6KgSPc7bKz3W6FD/h01O10wScCOHwyrVUUVU+hFAzwCH8jdIGqfLOeH2pxSGSFncQRmcRyssf51CzfbvUzQC+bTycFAW13iWHm5gHx5rhkkfA8+YqDCzHgGZs9IF9og/0PiPkKq5lsOhZr0CHJbjylf8KFSvmEP8G2elzidjzxtFBhp3MbmyceNmfaf5zXoIUsn84/DynSYEVb8o/z0Ss4+vDPf86paZwOLv4RBkKfS41qxCtZ+RQqjKKbRSULh/q/k4eGl4TEDp8QKNjxWK3vrWj9Np1Rqf0SUGgXKFWapApZHU5jTrlUFi807AlGVpOa5qBF6akJwNeTWoAqWKRwPycJDsNyjLFIE14yaouZ9c0+MUswcDQVBM19/XXLlMsZNSXM3CjwKcrfwmznJMvxiJAQ8YPf0/dJhPSoC8vn1v+saPnknX33iDJRMvkzu8S/H13/n2dzW2flO6qQCxVLGAH/y5D6WPfvSj6q3xlmIrvyKL0vbsqiNpfXz6lV/5FUvC4z4rBDo2b1xnydlHjhxNe1UxCeWT8o1TuyanKxQX+ulf+0TaIlf4F774ZRNUCD0XIHhiEHSeM2MpUzkkxi2JssILbEwSU6aSV6csQpQYJiTLmjGGy1f3Ig+G9Ua4RRduvCBhZeRfD8Hwgx0AISx8WPtJ2nv0kR+kd1atkhdmllmHrlbs6VkJCSu3mwFHAMuzAnLR3I/miLwsGdFyHYgBhYFYVLVCq7QvCAc8BNr307IIUSKPhFEse5MEqAChlBW2qBjNj6ZXCAhAagiUhjLZKGHotOcKlNWpz5ZUmAa+A8IFAI3HFe/qwCNbxPGm6DvWe4X8JN0ED42fz+y1sEiyOIdac4FvhMQkNRyaIGYHCAEoEAaIRdAEP2EZNgXnS5YsboqWW3FQaFCsxig/aQqNmtRckJ/26TMtnMueDs/IQKfOp0YCH8Mqmvnsl8JjGJbX9DY0WTLuii+wRnl+l3KfS7lmpLFDFK3n7dKl+u4IZXFbjcG+NwzgqF/f6vnDjbl8f1Ax0/Xr6jKgLkNa8fJS3gwH3uoAZLjxVYAHYZ7ZfQmIyucDt8OTaR5Y/XgaU47Rx7sRdK9OyI9+4ytKdD1sYTF+Jt22jPE7ej943D1ZUVjusYRPtKo3VKk6gAIvCyYeRcCEhYUotKpTvI88qwAcU5SzNXnKDFOoX3jwe+n1F58wowXn3ysiujeJeHu3WHrIr3ngdbYiaRz6tqZ7+cW8wirOW+fV82D+skXpfR/6xTRzWrsKA22RF1u5aeIl23ceSJs371WosGLjpQj9+JU3rCcSDdIOHlGCrvi4G3RGKcZclXvU1I4QkJ7FS5RwPdF4ETKR8e5VOGiXCk4Q8x+N70Zj8CherCW8Eh50UpZhvMSR0xb7h5Juc9Q1/ZK78O/Jkh9hiDGDCrLCwqO4OfJD4TvZ08y/VFvEqML3qJKFcZBwZ2RrhCvz1agMFSCkqrYIWNPNx+fKg/RbOqBy5eRaGpiSfrBfhr4ugS6rDql7EVLVIQ/75cozrECheS7c6HhAY5okY+cErY97qbKhw3i1hz/xE577aPDrymUOJbNQXS+AQmGVo5LZZiiTwjxA75eCT0bCeNwXPhGAhXwkog0wNjGnRsSJ8ym+E2FwrJdVjGrFSFlDQo91jckm/UeJf50W6zvRocbB7fSoUZ7GxEmnVb1qQlr77pb0xNMvK4dDBU6kP9EEsEOFExAcAIxeeZJ6+zQvRXVcpbydDq0x5eB7d+1K615/O01ROBjAExlb1zk9VLgoVkKkAlI0ZCbeDc0DY52Vs8YowA+AQzkcFKWZKlA4QyVx54jODXDI63dCgGO/cknPyPBM0uOaVSvTQUW8DIp+D+usUwWS5eHpJm8zUwrF30IAFcq1THmRQ/J27tS+oXOQND5Xz+qR8W56LotrkRHB1PJ+1nl5A3A0f1L3cLj0y3QGfW3atMkAR4E57ILG3/UlrT/aSKwiklBcyquy17VS/ocDDEGsFdEWDKwu6FsJ/lbCIkKGyoMwomDOEw/adn6S1yCDl+a5BdhwAWAxiJYYpF9gShIIu9e/k45t35hmCCVT0gziwyNgyNM21OP5vUoViia5FHgepFgJZJC3geWDnAzWmi6qJAoN6LMTOmQkbUtfkwAQYYsJEA9IyVoSr0G1oPwbVyzX/ZUfIKs6oVKmhGZioh53gDPCtwAFVsNZ/8Nqf1Qx1N9/7Z20atM2jNXqx9CRfu9f/gslbk9L//Gv/pNVnTguRVd6QbrplpvTr33q19Pdd92dnpKV52v/+PW0aeMmO3QIAqpUfPITsobIRX1UlTM2rH03vaXY4aWLFLMoz8cTT7+YdqoU4ikJOfJM7njfbemD99xlTfp+8EN5S2ShYG7sYYRLIQCw6EQ1JHN5IxjFhMjzIFncPRxTLTGP2vStQK6BB9s231P0QcLWLFENhcCYmQMHT6D0wx2Chve2bt6SNqp8HXO99tprPeFT1jTcwnwhYnhZX68A5kwS5dhoWntizMm4B1yC/Ag/tFiIKC1I6BXgBhcvcZkz5AWaOWO6KlhI6MpNfEidege0tlzvISAMNNOwtBasmFYVJBc3iI7yHgbh1O1KjrOwsDx5Y0eEg8LnVAmNMDIEH8LUwJTWDY8e1ttQpswaZrdxoWx3NWFN2WIPBRuH10PKw2iqfWiYVEgZNKaZvwohZsXOfB9mxXE+ZjlMmhMMe/rcnrRQjHOOrGEdUqzoQ0DYlXlPMuPzzIugfWbXOvSqFZeLdRlOWW3JGc3q1FDoK6W0uPhiIGYkgFTnmc6uGjy7QeeFtG4VF1TxvYZwGHY+mT7iWTb+rBiXzy/HUSnowy1svmcrHj4c4AgBW9FrnkPL+OHac2M8w43L6R9SbkZTF66tn9ly3vH8WPsScPB9ErxRckOp9c7j+gFoHxaf+7oSoNVxPKy+pnzBl4otzCfTFCuAfhvKFcm3umhP72EBjmMOOMQfiIOfJG83Ho4unYvZNP6Twj5DXuQOAQ68ji9+NwAHCcvO307LqEUlu5O5SAbn1nJSLH+MvBpvEAv/ME+N+Ep4UT1p2en+nIwMs5YuSLer2s8cWZPPHt+vKk5bdZ/z6ZAScd98fa3uNy4tUQL4f/9vX1Y+3hQljytx/LC6KMtzT9n0uapoRA+f+co/6ZaCBB8/lwutVGGhhIGJH0RlpQADsfWhxE5AfiCJs1IfoVRxXT6yPlf2RPOOQiG2p7pxGI/nzAc+AAAgAElEQVSqfdf7Jd2FkQNeaWKFtcq9MeB5weudcHAYRBVB1wFiDiilRt/6j3GTx8l3Gdc+WbhnyLBlPFR/kz9Cr6Qr5S0JD4etjXXFJpQWjwzea1eCK+OrgQ3nG/FT8hxbtxxpWRlGs3XfCoDoZV3LocZs/HOdsvnHzk5+DoZCW5scQsZYLFcj27LiXHKPqHrVACU+VjsOWWayXnFmh8inlDFvkuT89C7lRliZZoE+edfGSkHbrgIFa97dKACmpnnSq9CLFihkCkCHxf/wEZ0d9Te74prr5FFTIRQZcMkP2rFhfdrw1juqBucgOORcyVps/fJ55sCetwa6jZBVBCQ2HYA8XdAdcEj+6Zy1CZwCOGhmTAL3LFVi61KxnXNqB3BSgGPP1i1p8OAhrdH5tO7dVQqp2p/OaO8OyRtqBVnyQCrAkfeTt+1TPXu5ZOOQcnB3ylNCGepx0o/mdi+Qh0ON/+YsMA+HNW3muzWe2aQ3m6JvhFm9Yr9dXwgZ22xyKwBH8c3M/P1s+QEI5FIbQ/FnI0GoWaHnu6XO3vyckhnEgP2AudLT6lUx8kyd9evi7/i39NiUzxjm5he8XR6++rNKZG7J4VkK0r5+vIjhyM4dqXfj6jSnQ9YYxotGbwfUGWNd2cAqQC1pK20nV+iO7TutjCx1q3G18rx+odOj8nqcpD6zrjXrMNJIihWJtRa2QnwglgcR2bIlC1O3GLg1rrPF9cQ0d8mHdcMFCV2yg6HBnPAmvLx2S3pb5QgJdXpZid1LL788/cEf/Fu5wDem/+uv/lphN4oHJAxHYWJzlUxOMvjdd9+dNqzfoCpPD1nViyVLllQK9h/90R8pn+OnRZSj0mtKInzwW99UPCNu1KG0r++YrNWXpTfefMsA0xXL1DBqgRKGBRh+9PiTNk+aN2EpGU9JuexxQCBYGUkDAmLYuIf1OesGc2sXI+6S6xeQRANEU2bDwwHrMJDhgqHBNOk8LiUZQQtAyBW86jQQIILnxj5ZKJz2GM8AYDGSvM27RO6NQJ6Vm9Tf7rVC6LiSH8ngoVCd13W8LG9CNMDFDlDhIbqHWQCVFCYGNlnWynZZdY6ritm2jVsFDNTrA4ZLWWLd0PI7MuOP0CoDmzZ/T36MEKj6QQgBzphJaEXZCBe6CUjC+QAjGlNVm133pbJal7xLVISBjYX3zhfcecMoAVtC3UgOpYwzniwwEmDGbavOyG2/2btQkBXojAUS4IEg5XsTZCmaoQo8PQr5m7VwQZoob9loSzZ3V3iwUveG8Z4Lxkt51c/rJX0vlFeeVoCBeF79nvVxlPxnJH54yZ+N4MX4SZ4V+GWk746k2IeSU5cxwatLwNFq/Sp5gaDJaxz3tM+CVmp7XFeu6rIh/i49ZBc+vwE4Yv3rgKcOODi35uXIVvQG4BCPwcMhwHH8SL/4hjdmc8CRFaxqk3P4IF5e8VEMEQQWntF1+/uPpn1STEZJkRmnhPDow9El2TBZMeE0/psnT/R0AEfndJXknGgejjdffkoGK+VZqdJhKOQYbYYM4Dt/NBCReVS1tvDHrCeEshw5HNhOCAOavaQ7veeOu1PP8hWMMp1XSfCjh/fLE7BHTdde1b/7FPIyP23ZtMOUzgmaz8ApWalVtpcE2hnK25iikKOpCqmiWzoeeoos2t6W+1oB3yh97rHswT/heVZmttBpwsMRekJE5lc0i2GIin5ZyTU+mZVprjH6KGiPZ1kBFfiafeZjtG7oGcTYmc+0avKG/woW5FUhPU+u1HdILp+sWH9eJGi3yYgJfWHlX//uWiv5Sq5DFDYxHl+UsLYxsYdZ9hmNi2eH56wKiclzjTGezwarWEty7MoCG/Bxk2F5HRhfyJdY6wh59fk4F8ZAZQVR0EcsbsuVxVLZLXlHK/7L3SyPkj3Ke3FOhjzFPsijoWIJAtp4imTGUr8N5Weo0e1ehaevX7dVgPewZLPC+5SMPaAkcqoiLlAe6vzFi9Mo6Q/nFMY7jrxKCdgdG9amTStXW9J4Q1dizI3RGnvPgAOqO2+g2OnAzov0wmxHdM+jnmGJ2uSEal+nmodDZXFF89OVqzhF4cPn1RPkxImjqVe5rkcsrH5IORxKGlee0aDW64A8Mng4Ym9t7VEHMxj0B4vnjBuVrtK8hhQZsEnfJdyZPhxz5fVYrCppeDigN7aan1ZNtYP9VHKvmHtJOw2jC/tZMS1CqjZmoNjwUtiBMcJxAT3cq7H5jSRvW9wsVJ1h2zvVLUrkWr9vKbxLwBH3K4nZx9YMSloJ/4YQ8X4EtvYFs7hASLZQPMprmsZoClo2tWpHDXCw2SKIMYo7H1S5u61vvp66u9qEahWTqUvHyxIV7lO+WynMNIIjnAmFUi8U3UMqe3ZYiiOBLSiszPeY3MBH1JYe7wbxe2d0X7qJn5cSPl6HC4IhUYwypeNE2YuUs7Fw7iyF2wyYpYDxU7nDppmZs3XoxNVPboMEmHUuRXHXD53MH1Ypwk2yNs1UEjc10lnFZcsvT19XXOiAemNQKWq6LAFLFAO5a9fOtHHrLgspuuXmW9KOXTsEjo6ma665xkrcYS37pV/8pXTPPfdojQbTVpUFvEyK4aGDB9JGxeDOUkz+bNVW/+v//J/TKVnp33PzDem2994sV+ek9MUvfUXl8wj5Us15azLo4T6nZW13EvN8FECSuaZJwpbyCv1YWJW6iU+VhQ9vhzeActBV0qQr3a58Y0E7Q6la3dub6+Uwg8w8LKEymx1NecALktE9zNaqR2VvCJYLqzYhQUIcKV4q0rICpBBOQNgWirodVrMEeQlZ6m5bKJHGhJXLerbwbDtaHsN9Vvc7pxhXYrVJnpsioXzi8HFVttiiZoOiH+rxEz+ePTWNecZ5aCTAZYbgYJixmMLsbmEHZM1WC/JzsOacEm1iXToH4AhATdK5LDDMvVPMvE2WHOZmgETfsbNt94+QjcxvoEeNeazouQJ0xsg93r1kfIANenogrLC8UsXqjFzlyopSQZL2NFNWnSWXLZPioh4fqvoxSqFmLuAD7dRtOSMbO4ZTnmNMF/u8FT9tpaxfTPm/gPkXNx7pfmU38boAL+/ZSrmvC3/jJ8aLi7CsYSVG6w/K57Ti4ScbbQkq5bElr3fm3iRryifWv1MHHM3ypSEnSsBR7nEWJsYfyteIgENrZYADg4HxDBq7ZqsoORzKj/vR/V9Nx9QPB6+x38vzN/D8OWh23mCGCQpPiO6n0PMBQ4t2Y78SxnfK+jlKvMAb/ymHQ+cOwGGN/xZKoVIOxzQlkLZ3yoKrz178zveUXPysZJdkD/w0v8aKt1s5V/LCDFigPGWPYeaVViXJPB5u5cdwZIYICznRF8bIgnyZAMedH0hz1WvHwn41TjldFJvenzbJcrxGsoEy5L37D1nJ2unquLzs6utsfJMmy+OhohHS8szIxFoAOMw6HmGXWdGFFoN/Mx6MWmE0Zd3gSxiFojs107Q+KMbvc8EKZ0kuU0yL9vxE5uagwbuquxfClePSUGTyHYu95o+xK4QtRhrG1pDDTjj2bMkx6JEcTPOo63easLmXKOtUupzKVtYTxDwnYXhyj5ml/KEsBvjRvS0/Mfisfeb9X+IZdv59FPb/YVRiPkHWXlIj/5eJHRAaY7YL2YrsrSj1tdgLox3CwzLQ8/4nuqcpxsHPs8GrGId9Fnwaesu6m4/V8y9NGulfQv/ML6n/mX1dcmisHkAVNss/Yi/03hnJygGFBx+THnVM5WEHVfVpNCBU3yLMt0PN9s5pfwlbN3mMJ0CgZPfm9Wnj22sUIq+KVfIMYORjHc8ox9LGk40D4eEwyihApK+y0xhzp+pVe5vGRold5Lb0EkIep+tcTpMONEPhg+RYjVaS90kBon3bt6YB6ZR4bla/87Z6xOxV0nebIkWOK69WebI5nIvnEEHjgCPvImui8V61dHEarXDm9fLmsEpjpB91y5PSoxyOGZKP6FYccsMvLYxjNtFMs/5Lg/m1AhwGIinqknFEBTguuJHdNN71I9V4ReWK8GpEWII//GKAI+7TisFX4ygmNRyQiGeVAKIYZLUw8f24rvR4lOPl97B2lPcpvx+LHQqbrwshBX4sOTq4vM4fO5g2vvJS6pqgtvX6sXhXmrtpE9116AqvlUalTGo+SBDwUdVQX7N+o21mhxTtiZYM7R6Rg3L3UZWA5n6UtT1rB04MXIQzUYDDqlFJeaX87VR5Va5afpksVhJcUJuGCpNAuQ2w4dZ8ASHKy+p1TgqjhVPpnngJqA392Kur0pp9B83TwPm/+uqrlFOxUx6HJ6zG95XKwzh66EBaIc/HTDX++/J937NwAOqc36FO4ND8fvV3eENVpjpUpvfKK69SGd/jadJY3Lun0x/86V8KmOyzpPIuxSwSgvUXf/kX6aAO15UCNp/+1CcMtHxHbv/xcgcCIlzhprO41kVziHhaS7gnsZ7GSBIO0QGWhMwpSuLDFY/Qcq9CA2THfobixN4ggKiSxLmDscHQeM8abhkhOK0bk4OJmOD1pO+4d4AUQI674aWYC3ShTPC7WbEMPHl5XfbZvm9KicrmaV84q3hJGBOggYeZgOE/sIkO9VH1ywCMYM05J3cyeT4TpVifUE3+E3KfDtFtl3VBWGKVY9wZLDuo8APPP14pxZm7nQ9jpY0SpKZ8IGGct9uL9TTaznOwnB7rMSKQJcZN6FjmYi4QWTLyaGIhdTa8XLChYGPMESJHkDrCFyBJXxmAcCiBBgbZK/1wFniGu5c9n4cSv9YwSmeovWtamitla8Eyyux2m/tcGyAhXXo+MvDKc2vmeq4cXEy5vtjndR4Vf9e/V/LRVt8JGrM9GkE4BLFWfLQIqRoOcPyT5uDkX1lih5vfSPOOz1rx+lPW8v7SXq2+70Yz38kw9sSa1Y0NI42j5QiyYI/7lGAj9oTR41n0/zyP0zyU2UjBWTbwgAIjD8eP7v+aGowdt74b4QWHcwA4PJQTCs+ePkKqNLcZUiI6xO/ROLftOZC29/amUQIS1PmfIMWmQ7TepRK0xPgTGz5fnYXpaNwuIwDV/V588KH05itPy2LqinfISMJrTSkkjj6Hk8Yc4bs2t5z4Xp4VbPZ4caGM0QIcsxfPTTfc8YE0VWEbbVQNVAUtZM4ojHNaEBKCT6r/zy6FhJ7E0kwzUSl+VgvISn46v68MBfB+ZGplHHJlvpTVYQCqgCWjEU+gd9VYOpJn5ZzPI0SqDhbZc3QmA3uZhkzRhd8Y4Ggo+C33Pp/LyPMM2W9jKgiKtQwPSCSkm/GEOWeew74ckxFuuhKLvZCJD457E84WMr1J4c8yrsEv0SQdFJZnv+QlMY+g6YqOCx5TnrO6HC33oNwT6y+Cxzorn6XBL8ZHta/QjeKM2jRDFrH2tiqNdQ/ZHfth4erIGPQrZKXob/RoqkBKubc5ENh+3ip5OU+gmiWJ+qoqeWxAxlkv6GM4J4Cl3Gl9u7enLavXptGESXF2ATPSz6BDdAN0QJPK5on3vEn2xNfTq6+ap9ACXcaojLXyrpTYjm4yRjoAHg70E8riUgwFL0eXwqu4B2eDpPHj+3cp1LwtvaM+L4TUsTf06PF8mcY6eTEaN0z4v/z/WAEOefyndqVVu3oNqI2VLkVe1GL1ZZs1Z2EuhpNJq/SQFLTa9GsBOGKfjLYLQ2V5bi4AHOXNSqIK9BJE0IqxtxqTJ6G2fjURbb6kTsglsQ03tpHGUgcbcb/hhPVIbiS+W4EkszDkTUVxhB3moHOx5rT19RfS2f6+NF2NllCWIrHNk7lQ6qhCcdZi5rzEarvFHaLgPv7CjxVadMjKmM0mCU5ekTMiclrY96u5EZWaCKM6nT0bJJShWOM2ROkEyXdI2bzhystFzFiCQP4ekmMvjRMvB0wOS3tD2XaLejBgdm6iDsFj6n3x6sbd6bbbbxWImZCO9h1I997zs2mHurDe970HNZYzqk+9zRKj56rL+CmNba4S/+68/X3p7nvuTK+o7vlrb65Mu/fs01wmqdnf9Wrg9EJasXB6+uRH7kkTpnSn+7/3RFpxxZVp+bIr0hbd64tq5DN4SvWzlTR+vWpqr1mzxhgE64ViakJXh5pSqJFPweGCaRO/OlXrFhYrhCU/JIx3yOKN4oqSnxejOpQBCGJ//F+3NrHXeDsqxkeOB+DArAFeIM86xGOBz0CkZNh8z8OqKMdIeV3ViNfvWBQiOS8YMLQyUXs/WQlsdC+FmZAHYmcve1VizjBv5guIoeu3M3NKbupaG58UE4CTLDpnBXLG4XFBWeEzOsdTWheBhhUM+pW1xbvbX+jZDMEdZyjoP/qv2J6wBgFDUF7wiIn+TEBT1EAymnUDgOANiUuR5zB91geAAL2OMoEhayEhHfqb84KVjA6+0Dtx3+apynuEzQyhYWc7W5LM2mSahQA0iZuEsmmcHQrP6FZzwQVWnWOWhXHZKSZJXxYtWnt5yECpRl3Ix0pB2Io/tQINdXDQSum/GH9tdd8Rv1MkjbfixhcHLM3favWsxtkYluWPKAtarQtfOE1yWMP65SysUECGkwv1hw0HruK6VrJnuAHHvcyGmK2BvHcpgAO1uRXgIEyDTuPkcAyKxxOvD4/mRVl0qLHq4mw8hrLSCnvVc2eQn6HynufFDzdt35W2CXCMEeBANrTpXNH3AA9Hm/gfZXEXyas8TYpNu3jGBF33ykMPp1effzydyAaoONuUcUVxK410MU87j3hhtQAYzTAyeHgQp6aRIzBOHtepC2al699/T+pSN2PA11jR4yQZyAih5HNCQIZUCRE+zbGjOt4Rga7TlAoyA4sr3zyDqlLQA3zSckiyHIaPUrgEg1OADeOZJiucn1khDSm+yMnowWSemMzjIzTMOY6/TG80HbbZI16uSXkeg44CUPrfGLcyb8ogILzf9gz2OFdqYs98HJ6oHetNGV3WF285fCzmE2ejAlb6UqWbmEHM1yBAFTpZrEel12UDVOQnxvsBcGPujdj8cn2ytzivV7kWlYzIkQSxH3FNjCn+RomvzlYGOB5qlY09yLMaL6hCgzMduOuB5nrIEOYOXXopdmiPZH6UftaQ51puIhUg6aelECpP3G88h5ki4Xdv3ZC2rgJwAPzN0lflbyLPCJ8Kn4L1reJ7BloagMOAkv4EmHTIENAm2kdYY/yysrjycExTGNUUnU0a4AI40HNOCXDsVznn4wd26SxPNMCxa/cuo5N+eUPNEgw4zR6/OuBwg/MYAY75aYJypFbv7DUPHB6SOQqpokrVTAupCr2IwTPH6hi0/mUE/T6fnuoeRp9lSFUQgx+yZoIqPyuffDFlPwDHxQRkPG0kQdY8pjimmRCHQd9cVXpSAmgEg7lgXnneJcpvMJ0G47VypZXQo1KCfnATili3v7syHdu9Nc1R3sRpGvAQY28VLVyZd6tF5E9AkfIwEG+ra9Zt2pqeffUtWeO7Uqdia+fOVDKwmAwdxPF89B9V9RIxVnptkM9gzf2IezdFnNKkSpQWcV2nxkhYkThMVrJQrkQULywh9JRAGQ+LeoS2WOWmwoKLIJkgy/yTb60RIu5TwmFXuvH6a1K3Sr72zJmupL5j6XtPPK2usEckOFRfXPekGd7UaR1p8aKFqoq1Qt1Zb0yPqgLVS6+8ZtbmAc2Bbt24hq9aLIHXltLrK9el/UdOGrK3ModyUb7+xmtmz6IPhwkkKmrpcAE4+KkYYe4kizLPwUSZP6qSbzPkabE9Zj5soA4PeTH8UCoXoRPhCqEweFlHmJM/y5l0jgs18FHSkiemW+M/C71ydzC0RlJoJE9GLgfrCqMbReI+oVbZWsnQvJtvrP1oA0VDUs7fePU1lSjcbs26KCE4Q1VlTFHHLU4OSy7DeEiVVPidUsgu5JzGwkNgTbxQ4kna1vqMUxLaeaqPqZnQYK62QXdhWFZUlLL7sHImHJ0BN1u6PFyyIUz9d0u2t8o5LvRdUntIFgzZLWteIWxIQgDAa3RIPHZmmFjx6F3TLnCKhdV7EPAwj9VlWOb9wSokRh3hdTRQgo+gdATjjfPtIMTjUtmnU7qGZPMhgYtO0dx8lXTkZ8qM2bqferUQIoJiCC/MDK8ZeqBl5vmb8tfMjxvsM77VuCCurfPEOu9r8JcS/Pn9SuU8rmulhFf3rOVtXCqgKWd1UR4e/HBkjNZScLUCAzFGcjhKg1ddPoV1tEkuBdPOsqy8puRxI8kyj793o5J5o51RNI0/AEfsSciV4PXcg93DC8A58FK4/OpWUvMMcg1AHYPQsX41/vtSOiGPrvUcyJ5wOiNbbhX0ayAkyxJpNKN1tmepis6UKTR2GyVD0IG0RcagUTJUkcuHx7tdgBoPB2CdLsY9KvUJ4OhQeA7e4B8//IP00lOPpjMWKtPwBDFuziDniapZUf2PNQzrdXSfjgRrDAaAe15cf07hxVPmz0rv/eCH1dNgjqJAvQEqVQrJn6JyEv03iJWHhE4JZGBAofmp9eSCx2MxtmTn4NEufyN008qTG+/2hPfyVXmSjCexbuItKnsboZruzfbS5lTcgz/jkY59D8W/AhzZ6NNQ4BsEX3oSSl0jSCeMULZ20JT214qc6ALWDT3B+rL4KTe+G/oL+YAYlaKMO/Mkf6fkBy1Bc003Cr28vLY8H+YFRL+xfEn3xMWrzmvKv0v+EL8bKC1AQt2oUHpAmA+Ao36+y7NvdFfoprF+MQ67HwcMuS95Q7jfGRm8rO2A0RJz0vrmKYXxC3rFi0WCdhRRcdkXHu2zae/WjWnH2o1plIVZA9ocWFtZYhE098e4B49wD4iHjJUv/iZskR3uUDdzSvcylnHyUNL4b4rAwEx5Nzol66cpD5FKcoBtgPe+rVsEOHYb4KDD+5Ytm+05B9X9PPJGnF85TZicNanq4xnKgKNNoObdvQdtHfGszJK3f6FybOeo8aFHW/jiuOnAZU3QbfNseMhFEck/HXBc8JAR3riQ4APz+ZeGAxShELS6dZ3I/T6+oPEqCTmIOBapFGb1z8rDmgdYLXL9s2A49n7xbAiMbtBtQtIHtm1Oe9eqLKryNlCMTdnPXajLUnT8bjW5sXhTMpXcA4GOJ5UvsXLdFtWGnpUu71mkGtyjrKHfEbn6jsriRT8KXIY4sylrhvJsoSZW7UAuQ4XSXKa8jSsup862vBeiblMWaVmtlyXskpyM8pbzEkJQlGvJZ7w/XpbkJ99YndbsOahYv7lpsoDQ+9///nSVKmHslVB78DsPqilfvyofeYM9LM9tCiGbJs/Oe26+UbkeK9LDagC4WR06d6irJ/GO71XCeK9K+p1VqNdRVV9o75iS9unvo8fUcE6KO0KKozKvW83/BNp6+3Qt3iA8EzpseCqMOYlxnC0aHYRyj2Uwuoz7dTr8VkPek8jjAPFZCCf2gYNZ7pEpGfnwuYBtxJsC+KizPk0Vog4pQZMSxewj3gGSvLGA8Bzu71Y46rS79wBgY8JCY4rykTyL96wpn+gGC999X/962r1jpyXM33jjjenOO++sQiwiXhYAwphZE+8uD9P20r7lPO284F6Qa1geZmsseFYC/Zxye87oWda4EMaUlWjOFtXWovZFqaQ1BKkzI+6NTLNn6D9ssZGUiNfE4s21jlxDjlCMCw+H0aCFajgIRtHAkjcgbxb156co5COaEXmFFVdkrIOxgUnWjBLIdGuVly+qumRGH7IJJSM8MYRoBIgx17qef0ohiuQrTZk7Jy0RzQI+OqepAozeM47pTpIL+M3FFPeReGddga8r1a1424igosXDhgMc/xSeXh/HcMCouq4F4BhpnYYVZvmG9OH4Hwk4AhQETZdyolyXEnCYIK8MRgUdQB2ZLurKlNH5JQAO78PhVfXOH1UOx31fS8eUy+GePg/FoGpf1WgOuifMSM+ls/ZYjW22+PL0KZMNIu/Y15vWiW+MVuy6eUstVrxd4ZaqEihjxixVqVqoJFEa/3UpRnyCDFuvPvJoevmZH6VT4hGejO2KiyuBYaFtGNyaeEsOwQoFPgCHKWVYkDXGLgGOm+76UJrWvUDGFM8T9GRhKaRWlREQQh6IF5nhfA7iCRUQoXiKCy9KuTo4MN5s3hAqL8pCnasAhrW/FX27LKDsq5rOYZgTCENuUhIdhTPyJ0NJtmqSEeKajSulVyNkRV1+mrzJYwteaXIE0G8MyQkGmd8MjjxkrEGPpmlUICq8NjF/+y7rZiHQ/roY4HAaxarvhh9eIXsMaGRvcdCy5VrkHkn1+5drXJ6l8rrQI8pxBe3Es2NNLVQ5G97Ke5djKg3T3DMAeQk44NNWCRG9R2eHjvP0lKKfGaDfmthmJMD3WT+MZOzHOdGbGckpnpNzfjngQwr93r9jS9q1fjOVTBxw6B72b5blPA/AYYYtE6RsSDMlNgMOefhURc4AB4YzKmnKewXg6FK44xR5A6eqyiXn4iTVSmV8PLhzqzrGT0rb1SbgXUV9oCv1q8AEYzTSygLP9WnnHWbkMJA1Ji1f2J06lR+1OodUjZFONVPlphdK3s2d1/P/HeBodUCHe69OPPXrGmFUfrhKD0OdSMuDUsVs1w5PK2FVHvz6YWt56PJhbHWvOOB2EIoBXoDeTWnzQ0roBcRE3DrfQVk71bsr7Vr1SpomEIBlPKzw0fk6EolhjiiMNPXhme4mJzdgQnr65dfTy6+9kear2tNyxdmekiLbf+ywuokr0UluNeLVLXdB/08d8jaVbINpjlHPjTYd2E51cL35mhXmAiSHAZ7COCZJ2KCI80JJc4sdcfPyHuj3AB/BdFCErXSb3HxPvrkmvSvAMXX6lHT7nXel3/6d37XStAfVIfbzf/u36W3122CcED3KI/Jp6lTFCssTsvyyJfJorEjPv/RKWrXqXXVUFejQuLokIOcJVJHMzbgo/cvJA4ShPHd2tVuZXMKoNqscL6CK0DTKzFKWF+ZgCgA5CfqmWdRC8zWGqrnrAxeYJL97ycbYE2FUD7EAACAASURBVOtOre+6kHRlmBeu1Qrh22F14FBnqENK5KIbKFVTzKouxf+EksGPqH7+aXkOzhrYC4XBEwVZY6yWAYLce9JIto3u3yjPrMNu1f0mlIy9witEIv5Z+k+YBQxwpGdq3aswC70bQMuUqpyLYb8XnM/iybG0WOKevBfQCbkOGv/gSYoU5LhsQCkhUdmaaXo3kzUTaMMtz9pE3k+soyWakmOE9Y6dNWtcoxSzWRpzRTSzJOXEzFPyeLCOuJCJAYc+TBFAcckAGU9g5HuwP0arEhwk4gJELNyK0s5UvsohglZpJ88DsOi82VclPCsGeAhd0XWAd5LNF19xlToaL0ltqu4zTh5D64WLUqTeAnaWsL7D2kswUjK5Fr/XFVPjJ4WgsPtmmouvlzR4kdu3VjqKL0H7TYyueP7F7t3q8zpPLa16lwrIWgGpeBaAI17D3a8Eb+W9QuGLNTUBnGOTG/cCFDfvQSgzfK+UX6WyZF40c3rUvR7NoVWE2zof4Vr3eMR4zPAg3kRuFeD+9MCh9Mz931CVqqNq5nrKE7b1PbN+mxLruUlVDofkENUQZ2P8kAdD9pq0SYadrbv3KqTKPbkYajgTkwU2qDRIo6+Fl69QKOGc1CmePnnS5PTco4+mF3/4CIfbzrudFc5B7mcUyjFzDSOJnTn4J/IoGwKCTiNh3JuQDaVOGcFuvOeDqWvOPCXtCtwDspiPxo48bJPMRFgF7x0rkHRShR8OqpoOHlwr3U5IZg4xA6zgTR8lL0k0TjQPEs/LSl5TFSWMPyiXuj5CkPk+Rr4wLMH7+TuqJjVojm3GQuxgJ17RrJe/LVldzx1if+FPpjhHbwt9V5uOzKaiINKbF8ptgLJsS67Gzvp7fmWRt5M9BSGL7F8LHW14Oer0PtJ5ZZ2iKqGXOS4t+v7skrab9SqjYFurUmuq617QbTPf91AlAwoo5wbk7U7+vkREGASG40VlhTA/n41wN/tOjgSi58mg9CaU8/1qIHhCekYVGgY9YFDV2UAPa8NYJXowTzsgDjCh8URII0bEXgGOvVt2WCNej1k235t5LylLTP4sG+j0hN7bjDbYpiHJPOaHJLTcqtz4b5x0mokyCkymMee8eSqNmwGHwqswIiITe3fuTL3ysrQpFHG3iu1s3aB2A3pOHyFVWQ8tn1h5O4zf64lSM69UOOVkVcFarc72hBCP1hhmCXAQUjVLnk+S4S3HB5Iqq5vVNuMCnp9pEH2zzouDZ9q/EVI13ObW3x/uQeV19byNSwEcRjjBKfLN4lnlIR9pPKXQbhw8FyZBxK0EVvle5HCUAr86iNnKYYdDTBTBYUlJWHWlZL7z4lOp/fzJNFO1n02tJ2bfwnzIzXClCOUJJZFGMlZ7OwsSxkg95j37+9L3f/BDS9a+XJVEjkqBHTiFd0Nx+nSchklgeVaYEcJjwjhZaYgBVExXh9DyLQp56hRBWtnV7M60uWttjysmllebQlUsSQpvR7asM28SvS1JMQSp5tCmJMPHXl2Z3tnZl2YLICxYtDh95rd+Oy3qWazE52Pps5/9bHp39ep0RHXjDV5qHngh2iTsFizoVh+Nn7F5vyDAsXbdRnsuXoa16r8xa+YUVaRS53Mxgj55CZbLzU8VKdsvmIb+3aMycEePKMFcLsdOjWVhT4/NxdznhDDpdzxJ/B0J2lZ1BIaOAIPIARxSPk1gG1P1MoB8LwRcKP7kVjS8YO5FcfqF+TYqUU2Y1Kk96jTLI3uNYoxQN7oRczqpkIgBeWxOKw8l6J+1jXKHNDLC40DiZOSkGK8s3NcR9gVQApTxAxCBEXJPEvaZ6GQpGqdzY0HrFkuZPSd6FwahTEEHzIVzhjDJ7nLLLRGHQVifOtqfzpg1SECBUC/AiMVl50RxPCe6R1TJMZ+GblfmPnlzMF/ryE+JcxvMx5W+Il43gw7WxxIi9RxLNHdN0PaX/CaLXdbzaGiGMgSQAcQBMEmMtfjtvM/su4Xgka8jRcOtjH4WWBSjBfgO4wjhQA5OBjen5AE6LRobL4Wse/6itHjFClX4WZTapNxpxbR+XhGLO/iPv2pGrQtY60iAo5XiXNLFpSjwdaFfH8D/jIDjgkUq3rgUwFFfF9uDFvKkCTBUn1864OC2tkd8t1D0yvF72EYDJBGcZ9ZpzgXAo1DRzMKKVxIPqOhpUL0CnrnvvnRa+VaHxUPI3UCpDsUH4rJQP+6DAio5NEbXzBZvnK5GqXT12SKjztZdDcCBUgVv6hCPmqCmX90L1a+GHA4rNTs1TW7rSM8KcDzz0IMeJkJIaK5oyLp6F3H3KpT0GXM2GUg+XQ4zNrCS5YqF5Ug2zVRp9itvvSN1SakZFH/xvDpfo0EZOzBs0LzQlDG9v1PJ46+++oYlxp5Qz6EI8QkF1b3diiAQ/5yhJOolUpjIXcTgVSrdZUiQ3RtPtzw/dBK3MNSiCl7w/TIEKMioDji4BoOeGUtQlB15WvdmQp/N0lfxFUAXcTRonF5VjL4oeFgiiZyvo+yG3lEHDq14htOhK7DO0Rw0l3pQyTtKHhy/+54Cpvy7DcOGe5z5PDxXcW8HDPB3Dw1vov18Jsr7V3wxAw17DoSWvQ08I4q4RAW9cix13hCAo3Hm3QMaIXVj6S6ufT6sUKOXXnzR+oSZjMqFc2xPLd/IAS4GTnSWGcrrIyHfQ+ig99wnxNb5bOrdvkV5FDsUHWBWXFtwKn5ZXgiGAwujcj3WwIVFGQAsc58T5qycK+MAGs8EnavJRvPiATqfE6TjTFbI3BwZWvE+TsPDIcBBuBaAo08GyIM7t0iejUu7NY7N6zbYWT0oD4eNOYM351G+Ju4FE3Ay+jyXrlm8REaGWemdXTs1Tj1XievT58wxvcoaDRJKaHTMIjWAbH0PfhLAYXsajf9aMfxhb1ow8lYMqFWieNxreMTcXPKsJNISsIwkcFsBDj8czRay4e4RDKcRQ9k4wHYwC03CqikwSDGJ0YpFX/fqc6l/12ZVHRhvuRu4bePQePycexSoTsS9sPCj1E1CSSK0xrwRfgBeePmVtHrT9tQtCxTo+bhCj45LqcK9bPWVpWiN0/0JHxknRXq84njbxTyvu2KJkrVnmsLGM7AcmWWZvA08I1qLI6poQMWPcB+bdTxzq0D/xkyz4telA/jY6++kldv2C3nPTrf+zPvSx3/t01JyOy2G8I//+I/TYYGNIT3TFHotCVaKKQqpukzejdtvu9XCZH742BNpt0o1IlwokXtMwnS0rMQ8nzXpVwjBlapqFR4GlHAU9D179ogRj7LY1fnz5qs8ovJiJJxQME/rXjAumwMHG8VY87R+JaZMZruRWRfZrfBUOCPwUJ1GfLi7xkmkd+BlJVgLBmqhBfoeDGrOvIXKoUnW5d1CCABqWdAiSCYQPqWY5+NKArUqFgAMDSdc6G4ldHe4hZDl/I9wm3O/E2ruaO5/ze+wOowiHOnOyo2oWkWy2Ex5fNjjCCng/lxjjZ/0BKw8KP1n8/3pVcGGe7Utz2MZTdhTKESo33gmtAbnVS6QOeD9OEeC3RCJcZo0uRgIGlN+vKeA9fcwRueeD5unCVGvrx51/P3sZYUfxhtKmwlLj58FjGBhCmBJPWn3bih8TKAjhIsxVtOQFH6h9aSuOSDEBQqDQ1D4P5TCZb8nyCtI+J83cnTlzfhqViBdTeD7jNvnBF3RBI1mhONE9/NV537Z5VepweBC6/lxvuAvKJN4U+oKwkh8qzRutOLD/5z36uDDxnWJ3cQvZmm0dbZ1438NTx18sq4wjASy4j6truGzVlWqLiabSsARMmCkPajm0hA8rtAXsq6VDDMaNKNGzN8m7+cq0wUKpoc1uLfUFI5M9yjqlO8mP4EQRs02PXvfN6QsHZKRSblMeseqr2X+Fh4FGybP1F6OFX3OFB3OFM89rWt39alCohLHx1g/Jjy7KkoC4JByQ9nPeYtUqU2Ag/4WAI525Sw998MfpSe/+4BZabH0AlLgsfBu+KkbyugkHWDHQ31MqbEzWCjL5oXPwIxviCA61fDvhrvuTVMUUnWGwimaD3yL+fPlUwoZQWnDoLJSHbMfFQAaS58ADAXiu1YRywwmJI3TbNAr+sW+4U2/6aabq+IswY8dwHjorBtYxPdVVrRT5YGRwaynfc4+iO9ECFAo4tWe1zwc7GWEVNm+asLwDipHUhxltORy8BErfWyVJtEhKKOqSor6wtIeyRCtcQPgOL2FvlOCj1KHaZCoezjqNFjqQa0BNpvjZ9bBintnDDxkHQejRMmXSrDhPN5L65uMLc57K15VB0AxXvs3Py+MypBDfQ3iens/Ayobj43c5brtHaFxGFk1N0qxvyywcUhngcIEwcsoy28VRc3b7iFHvCKcmagKdA1kthUQCZ1BtNa/d2fq27k7DUkeUjmRF7oiJUagXYsMsFBqFye2OnltwvgxSuDbjKB6LoCDMvaEuE+QTgHg6KQxp8ZAH6mpAh1T5I0AKOHx7xVIOLRrq87yhLRnx660ftUa93AopB3OYfprbKD+toIORvOENUKfZ9O1S5amLuVRvSWvD/KNPhwzFMK1YHGPeT4pKmGAw1a1oTfHOSvpKd5r2vMMUkq+WfJ1Axx1l3HcaCSmXikKNUTrhOnIaDihE9+1Ul5MzBhJkZCdv9tqHC0FaL6+TthxSEoCb7VI5cGGMJpAVCYcI0xzZcdBdQQ7ToS4c/3bqW/b+jRWFtG5ir3raPc+EFUzIFNuPMynX4ojVSYsLlH3sqYvZuXyZDGO/wkpN5t37EtbNm9WuVOVNZVr/RTxhXo6yg1CA6Fgcesi2llTO1WRaoX6bcxU2JXKumUrPQnUkZzMNCA8FFUUdVPasuUeJSwAiJVL1RqY4q8BtskS9Mbm3QIdq9P8nnnppvf8VPqlX/lYmi1UvHXrlvTnf/7naef2bToQ3ufDvRttarDXqY6nV6QPf+iDadOmzempZ55PewQ4+lQ95XKVYLtFHckPHNij6kv9BoIoAdmtClfE73P4UYzdAzFGOR6d6vMxwxL5IC1XRL26ku85YWkklrtVBuscR68ZqLr3IBTeEETE/1fMjs/1H4zLS8OS5xIJYm6hBBxYbw+Fv3GIR1nXdnIU3HJu9zKDtwSjamePUTk+hKNbU3ycVg0jM0ajzaz8RsKj53w0GlRFc0ajFQNOSWt3wNYJqwyJjgZgNB76sOzeuSutWr1KJfampluVL0PoAICVZ5pXK7v6vaIUzI95OEAwQcR5NGCh6xUaZp3OqSilONYhgIhCHYYAfQaivJHROKz9uNcBgBngBYiCgRlHgBFbSEhW6PPZd4llh9iYnZf8zUoLdKsvhHJDPlSEVlnncnPYuODA8xJNvfLj8m2dDRuzNO8LJTkp0iCvl4Ah3kKfM+EkMRQaWUqpgiljmGJLNdfT9BWhy7voAIGwWKWgexSegkVqLNYqBA/WJmjJ5o01y+nURmHauG1hBsH+e53XBu/0T3/yV6kkV89oATiGe95wSnqTQPHZVHNw7t96XqXwacWfWyn1lwI4yufl5Q2pbx/VrdatVvRigCT2qQ6MLgY4yO9zJS0DDhSBDFLsPc4heXVUWBp1Jj39ja9bU68Bgf1I+6QBJuOLfIo4rDQSo1jJDJUbn6WiHoO67479ShrfqQZh9LEhJ0xeAHh8mwAInuLuRUsEmi9PszHgqLcSgOPFxx5Pj3/3m94fBDlUAShXxiYL0BAuamfZ+J1bUBkTVl54Zig75TqaQUeSq2PODIVU5RwOSyjPOkKm/fOEF+m/jZs2pocffsT4WLvGDF/br/w+qvRNUyGQ6eJ3JE+bjYAeVJKN/E7C7zyFoqxQcQ3G7oU4/J6RT4cRC28LgIP5TJMxzapkFaG27DHfraz6psQ56IFvxpyN4uEZnGvxSmOdWhMKUfSqwuT4SdoLDD3it5YAb9Up5cUSgCJqgeqVyy9bZEVOzNAFDxMN8HuEUpU0Wte3qjXOnpSSBsszVAcNJQ039BzG7gp0ePNhUk16Ud4n98hAy15GP+5ntJk9CJfCM+K7YZyobibeFOF4oRfGWhufvwBweM4Pa4wHnLBB9JYfPvJIOth70ErtE0WCzNmmKk9mzNIaz1+4MEeeeOlmy/nQ+wDtGTNoLqky9oS/VUYDtSvYvzv179kv45tkrZ0R2ijIi04jYjzrgGgEhQubAni4vLMXqRTwAmQmxkHJZiorTpIhizwOcqpmKXd1+qxuGQTme5UqGSQA5AdlfO3bvtmqu+2RjF/79qoCcGTzWTaQBBhzncWrwJ0dOp2uXNijfhvz09tqSI3tcbSMETTVpA/HnHnqUyXgYzqWrcr/C4CDkKp/CoFUhJKBRl1A+HwbgKMUZPF7EHoZQhXCpxyLKxLNbtzy8/IzOyhZsQmmUD2nuEd5iMu5VPMoDhFKVyk82QaUH7dmUFb0fNqzcU1a88qzad7MafJsTJNbW1YmET+MplEJyRUKmCZjIzQIRTZi78N6AWF4foOsTlKyuR4vwg65yHsVx3pKih5JPng2SBbHSjN/3pzUox+Fl9uBQ1iEm5ZDGBWRrDqPmBMW4ujKbHNmggiZrMhafL+uJZZ1DCUE9dnA0Nj01UefSuOlwN5y663pwx/5VVnWZ6Ve9cn4/d//fXVD32olToNxk2vRJff+MvUA+fhHPqI8hHfT8/La7N/fa40BUZI//vGPSyHuMA/Gli1bLFY3BDIhV4RW4Ukwl6fWY4Jcf2bdkjCwKkQZGBrdGMW5tuwixl91xh2WB2fOrvABOEhcNMbJT3bNOu05qORlzFSHt13hNbNlETijz8/qFFsWBBcaw3X3JRWfBqUsHFFZ5POq0FIlOluujjcn5DswqKgQVjJ3LPmEpAFSjI7MAlckoYtGDmm9posx8kw8LIQSWAlZCYQHH3ggbdi4werrv/en3pvuuutuq2jmtICSEJ1lvZGfr191GvK6EceaG0QhYAyc6D0AA4BV8zuH9wNax/tBnUG7iYcXmFcvg1oTRlhaQiDZLvnalgI8RmDnIYMPu2UGxuYmpus6gt9oWUBOCaX2HOty7h5C+91im7NujyBAgeLs4lGS5dT2F1AlAEiDQWjOmwa6QmX35C6MIxsdYpFC0RhUTDlx5qMEWqbLwrpIibgLFlPpSnG3UpbOmeXTlTOnUx9TY6Ub1XQuRdltfPOf+VsGHHVeW1ekWyn/rcYZVspWn9Xfqz+jWotsdDIKymc7PgNw2HtBF/ma+DxkRx3MhFXRjS2+B63vkZWDclmzlb6xVxySC3O5nOIz6dvmQi+Z3vP1mDEs1w9Fg/CJTGNwKjNWiM+O0XeghjNnT6QnvvpV9SA6YIDDaDFzNQubgIrwLGQFz5KtdZ6nyhgzRzwTmtui/I3t+hlNNb5czCMABxUNZyt0okcejrn6t1PGr3aBkDeefz499Z0H7HxZ2U4bu/elwruAEakK/zFjjs8zDpkbBIyD5v2LsBveccBxw90fTNPlGbYy1nbGBAxkpOPsobC9s/Kd9Pjjj7vnQ88fULXBwzK4AXQ473hrViisESOVV6+iceCAh0npDDOWaWoQuFBhj660hu7nVmXPb1NYs6p3TZZsmamcOKzZIacj/MR7bjhNOD36/rpNpJlnhXHGAKTmRA7N6jVrrTQ8t8FjZI5WdAbWkRL5Aj0ztO5zZk31Rn/68LR4GfuPcsx4ojkgzy/puk7jZpjJgNbPGvvmDzSa1699fX3G26YpOqDKAYIf5zPHOAOwoDOQM4NiPlex/XW9LPi1NT8sQGnI7kjwZtylp6Y8WtV5ZVVtYRuhtWbAinOT+XB5L9dZfH7c38LVxYOtYE6uVPnsE49Lz9gl/cg7srPuGGEJASeUnTW3UHcr2e6g2crx6n6E3+IR7BDgILqgCs/VuAbUnPjYAUVzZMBhediawASVZyecz0MpnddYQZsc9VAREbvTsOuZkY6KU5zv8YT4KdSd8zhdwHqWPIFzFMY7VVWq0PtPqTfNIYWG9Qpw0DG8V+d7g+gM3e3AwT4zpNna5L30tfcQQtbK8jBHn03L5MWYLcCxSoCFWgx0OJ8uY9kieT6I2miXboqMzHXwnHDzK34zTaum/5f7G2cm3muSeevXr5chrmGdCuXAv9R4WP2GdQIq/yYUJb4f92gWbhWfuuC2dSHY6u+RrnHiDAJuzKEUnhcIVtuaWFWfsx0KUyRDADJmS7MxoEE40NG9O9LK55622LoOKYgo/5SMJQHOw3M8rhDmgbK3U9dR7hbrqlnrUVqz1ZlnumX/rH0GKIARU98cTkT313ODOZTFLOXuCqb3xllZSc6qh0ck+8UehuAOxRsmfFaMjaoNVOXxhDHNnFbVea9x6zM+m7+QNXG152TF//YzL6VToyek9919T/pFAQ7GSDLWn/3Zn8ptecAsTYyJEB7c95MnT1KDvxXpgx+4W9UU3k2vvrEybdq8RcICZjYmLVLZ3J9673uMSTDnyWIO3BNLEB6POKyWcK+4Y3bIu6vqeILAMxAIAeeHnPAhBw+VwpuT/Ij1RREtQSp04B3csVxFMql7ojx+1ZfF1lNrgcV6jJ6BhbxNlV2Iyx2rsZkzIMeDWpUpredBNToU9LPnMS/mh+CEDqwLL+PKax7MvvTA0Lgv6NjKZuZwrlDGTeGAIRvj9fwVum23y0qyU/Gdq1etUvz3YLrqqqvT5VKEEWghLGGK0bmedbXwuQyCnBfAhDNTQRFCKTewhK7veUcIqzGEnQFq8Z4AQgh1MK9DWMG8WhYAIViJzZXdzJYjP6/Ndf7tfJqCFmcyS2wfQFaGsjcph2zZ+DlrOhMITctBodwOikPEzuOBsb8BLn72WBM8fTYfkncFFKzsMsmwxnizFy1wR1YvXfUj/ROFQgKNkEfdc5y+P0WW1kWyIM/vWSyLlaqM6H6W92xzd8XTF7NhQRpO2eey4ZT04FPBuur/lny9+TOMM635+0iCZDh58M8FHKUlM8ZZjj0AR+mlKMdSKjbl+EvZcymAo1yjqEpVX9Pgqa32xN9rAI64BkXEG465ghLKKZ970jiAwwuPnD5zPD3x9W+kIwd75Uk7ZrHU3hfA+/uEBdxoloRp7q0zQTOwuVIoB3UeNstAtfdAvzwc8E6UbDwcyp3Dw6HEVBqKLVBBkm6FVk1WMYQ2qt6sW5d+9I2vKtzphCsbWRmN+Ycn3uavN62ZZqV0eChSY008ZLVhdDinUKpZ6bo7700zFyx2zyj8LANIzuM6yYiHHvye5WSQq0Y5eQweJLEydvjHoLyteDf43JRyiwgw04X+HqW5dFmYCPwWg1i158bnkZeAOy8q0SHLN0YtQlKp3BW5NV6tUJ6K7OWwe2TrdNbnMn9s1o3sDOg5AI5taorL/E8qBI2eISitbRoT8fGUzx9UIRSAwpLFC60LeJ+iHihtelbPJPeAHlKzNP7oaxI8y+k56zYGLDDuRGJ6hLihg+J9cN8YdNIn4xR7A4Awz48pxh5mRqQAzACa5Hmsrxm5pHRPVQIzwtZCrbJcCH5kXve8Lo3cyIg4yOytkG+tzlG819DNYO8eJlcHVmW0Ap+HTgMIJyeVfSI0e5X6U7z5+qvmwbLrNEYLMTfPjJcgtlxKgRRelXdLLgdvvEhuJ6BDXj3JbAvFY+4ySp6SAZFGug3A4euGh4OoCiIjDagXk23IMFtmAxyUh4fz4+HoMo8CObneadya/wl0dCtXdu6CHtGCPBway6DaIhzcs9uqVI2WvrJPhSE2KKSKsMn9fWrymQEHW+UJ69mjUqFuyTK1SF8hwDFL/TZWKwH9dAYclMfuWSoPhwDOJK0bfMXgCoPPYLC+fxcDHPXr4+9R69atk/f/wmYqdRAyktDjZs0goFLfq+fWQUKmKvteKFyBfOuDjcUrPy+FSStBGNfWAU88q3xGk2DOhyTCWAwx2glwMrLSoXrz1JHetPPtH6cFsuTjDjawoFwOOmJbR1chVp4Nc0SB7lffCZgeSdJWjQjLR7bwmnUox09y4C35GEuMdf8Wsxyv36X0j5GCAqgguMo7j1txXHPvoQR7t3PvQ2CKOVagLNQgSBRuAzk59IjkdRgrCjxVnkjEa9NhMwWQMekQTlD40NNvrElPr1pvncNvu/396cO/8qvWE2LTpg3pL//y3ytMisS+4zYv5ohloF211a+99ur0wXvutpCqJ599TmE+axRnrw7gemaXmNnlKt1LaVkOCNanNmKMpZwxpqgAYgJZ9aqx0DAXrE/kI0TZRldWvXSfWRUywIgk5srLkRXdZmYGuCKPAWadD6jRciSghW3RqYVYZKtLYYBaa0+oQac8Mepg3a6DileIex3YL9fnAVkYs3K6aBGu80HzWHHWLDTB9HDPpzCSMwHt1gijWXKEjMm7z8Z08AYsrsg3Qses6RWeCzHgDooCiHbIdXErkABUturwRbcEeQngCCcLBcNDyPz24YE0wMH6YqVDiOka6JD5WaUpAAgKkKx6Z+X6HRyQ0MohXsCUWN8q5ILpQpfZq8a0ovOtCXWeDzgw0MGHPh4blvGLhkHAap/nNeMsWL4FNE3zwmwJrtzZnF0DOu7tCEBn4W2AOjxUeZ1tzlgjCUvJlXjcqOvIY4iGmroYkMG4XPXBI6RKV+cE6AV4cJF3L1yalsgq272YZPNO6+/hO5lBlX27ACF5Z0ueNhLvrQQa+1WB8LxemX4qYimohse24pv/fwCO4cYR71cejhbzKWVCydujBLKTTCNMtq7IBGWV6xjfKajOzml5r1b7UwKM8Fq75VfyIQN4awQGXdv7HqKJcsNZ4rPBMwPp6fvuT3379lqDV/KBLDw30wkGKKvAZwYHS2W23ktTBBpmqizukOTAjn0H0laFVGEwGg8NU+GPkuD6vV0J4l2zZqe5PUtEm4tyHw6FLkkp/frffk7KkEJ8ZDRhuhF+GdZrvBwUI4FXR4iQr4kDjriOLxu/yvt1Vspa15yZYs3hegAAIABJREFUVqVqds9l3kso50dhUT4hsP5tzXmPFPWZ8n4fUNgtOWiE12KFhq8iW2bpHpctXWpn/K233kr9ssQbH5VEhGfPlEwKOYB33CpQmbLs/UAs3l5rQLf1LoETU+zl5aC7M3IHXunKM2N35dTX2Q0DJk9xS2eaiuNktMDZM2+UOr1rHsclWzEYsmbcmwITJxTObI1Q5dUZFLC75qrlat57Lh1TQvAxhWl2qbM6PZiY3wFFDyCPAQEdki3kJMCvzfsvhbT3QK95jGfLGn5g/z7jIeSkEH42nn4m+o9ICN7r1d4if6yfisbaqfcYF/dESQdcWOiR5rBLoTasB5WbAEisMfTHHPAYHBI4IgcFeuXvRgNdk2S2RpXOlReoLCjSABcNb2F4zsLrH/zd1rm4p8l/+LvRoPgyRUMkl6YQAaHxoWO9/PLL6a3XXzMPWVVURvMzI67W/oiqvzFn84zob9aYPedzaAYQir6GTmH5k+SqcDa1s2dULfS0Ctjg4R+F5yDL6AmEVXEfdsHogxL4XpQnCxSX60Y3yGidf/0xTt/rtGad+oBiOtrniVr3KQqjwlg1d2GP+nLMEKiQIVUG4oOqLNW/a5toc8hyODao6udYeev2yzjhZ81ptAlwZNli4FOtEa7UuZ8jD8fKrdslp0TP4iczlCu8SOdqtvpwtBNVIn7k+LnhiKjT/MXwQP27cVZG4eG4UCA1v1My7FbX1gVGKwHSYN7Nk6gObf6lFTAJZagOSOqgomQArcAJnxuzj4NQWFmrgwDvyBZXU6iyYDb3I4SHS/z08bTpx8+nKZIQXZOEbEUQlF7lxjBJqirxMlexlBUIr09lX1GyORhlL4h4bjBwQADWVQRFJENbYjmMkMPsZGvKBePEmgtz5iDCRAKxx3PDcm1jz0LOrRzuLkcwY4XhPubex6OiDzmsJD9ToecLDz6c3j3Ql2aK+O+99970qd/4DeVwzFVy3K70J3/yJ8oZEFrWuMkVwDowVpY1PD5XrliefvnDH1YTvzfTN775LQmSA+YFol/FEhF4ByVwddBZE8r9jssVQ+ygWpwoIU8ofQXgyIDJunwTYqN5lEoz627Wvzy/yrtTEK4nd+Wkr2z5co8GQCYrs/rFkxIvVAbtMGUNxcEwSdLjxfgkuMQA+uR65UY8m3wdEtEIGTt+TH1H9MPe+LPoAJ/zD4wq8TTlvKagVXtOeF+MY4XuY3vYHFfcoAsIF9Bqn+N9ydZ0j032Mr6A4QB2hBbY2mnMcd7j31YgPYQx19j9EcaMjXAJmkwKfJxRtZazp5T4Su+NfOp8+C6UVLDD/+VsmQcnTqbTeAj7sJQyPq/8kT0DAXqCMQKoKwCCxyOvLwB70PN7WD/LtbEwBFf9bZ7QPj9x/gmXA2BKabPcJJ2FKDlsAMnOon93iPFjYTLPp8fn4hkh7v7USfUI0L9tUgbnL16Sli6/UtVA1NFVMffnSYhFTGlvjH8wP/iNCbKCLee9u5APoxldeF1B6ln4N65rJQjqPLeVAYp7lspCPMPe4/bF5/VrW32vHGN5fbxfCjQtYQNU1pDB8LKm8YRLeX79uZXSZNpAi5drpfZBXfh6aIUDCn6sXj/6KL8DejPg4LtNHg69f3rwuMri3q9iE4fTfineBvDNQ+ggtcqdcPRtyccTdM67BDimSXnhpG1XH44du/dbfpI1lJUsMWOS+PMkGSMmq0rN3MWLpWAoRlwWfnotSXClr33uv5hXlrPA+Q6+Gl5hDGGhHEaOhJ/JEtQ5v7JKaJkm6HHQMXuGOo3fneYuXeYx9RrnoEA5YIO1euz76tW0fr3JkG3ynCMvozw44cPINbzKWOlvueUWy/F4VkasHbr2DP2ExHNmaS5RNIJ1da93DrHUsCxsUj8UPIHf8dMtbyRKJmFlELEX0/D8hNJzVleUSyMoPBTjCWE9lNXeJ8CH4hj7y5qdsOIi8nqoEMBxNe/tFnhaqq7PrEO/9AVCx1Ceo/EahkdezAcvj5VT11zIC6FpoXm0pfjPn9ct8HHAZB4WeYqLQCvkUqJLMEdKjcd4rZqYxoOHBwXdwJDozopu0GW6MEQQLUBZevYderBeT5ofBs1zevZ0Nanj+3W9rH6e4xyUXoowgJbA3D7PIVVxriKEq5RJAQwxjsGH53XPszH26ry88srL6SWFB1LIhPOJ4j9N+0soFSXmyX0EqAEm8EqYF8nocbRFB1wh4xDdvrdt26r1G6iMvoQunjspQ9pRGQFIGjfPh7OAcdp7et1EE0buO0l7RK5Ow7jgPMRC8eEF7K32oksAE12CczteNNimNZ4mOu5euNh+puOp0zk+J3fE0d79ad+WDdqT4+mQ8rQ2r91gwIek8ej70WBXwbcyQEbmq4bdCoGY+fKcvLV5W1LADNZHa7i8SB6O2fMUYql1IuLFtJrM3y6Fx9Y55HA81wDHpTDki4GOILIAB/UB+N9uzYt7NR3o4gt1Zl/e04nbnubC3hQMj1drvAqUbdf74oewDdAReQthebW7EtOHMm+hG6b3FiOXUqzPt658NY091Z+mS2E+pc0HcMAQQcy7VcWApjocAA7jTDVZQdEkqQ6LSgVmslfJkCdN2LBAW4UDR/FjheAri5neq0JaULJyzgXXRTk5y9egqoisKHEgGbiFZVGpyBKXXZk8LWWQSkze+VrMifhDjQfQc0ydpw3RZwY6Xtb7h559Ob25YXPqEPigGggM/4prrjIlmphbrCDHFG+LR8bCvNQ9k2pZd9/xfh32aemxx59ITz33ggmLCYQPiMhh8tMEwCBqQrBIWsNqbvXWtfaEtnhTwwAc7tpEZ4zMGgsnyop9tffGMP1A80vQDvcOGuWZZSWyKPsYwtTjkbPi30KpMAtCpjdnpuR4eII5jxkr8GGKhtZ0yZIlapCo0r4SINYZXIrlZUrQsspcqjJFtS72PfbG6JsQikyvPi93Bzv2aChABfaw85CnXFkmUVTivdHqFxFnwFNNhjSGgRxOdcZCEKwBUmWh4n7MgfwNz+VoKCBx9pzhewUqAIShNVOYzROI8q5E83OKnz0vgTuoEAPAh9WHstA4B83medPTwovlQsjvGXvi2+AJgrG2PNfc2NlwYF657KkyhQdQx8owRn3G/tje2nlzlzqCmu9FKWG+FsuMddmTOV0JQ4hhkQV8WPKhJVo64KATtPMVr79unifoTGCBsAlK7BJHPFrhLZPFE2gsuHDZijRTwH08vXQQYJo2O2ZVtUpLat47V+SCz/Evi9EacDTzdIO11f6HghD3aiVQWvH7kQBH0GWpGAS9xblzWr5QQb+YQANwxD1GGnP5nBIExP0rS3UhDy42tnooR8yhnEd9TOyMJ9a60oP4Ds9GS8BBWWroX7RzavBYelY5WOfEz3fu3mVJoQY47JzlDDU7Pg6YIZNxOreTBCqohjWkZ/YePpoO9h83sDxOJTRJhEWZbMvGrg6FacztkUIjxaNzxmwVIZmYzsp6+43PfdYaxzbKRnt+l51v/YuF3IxDGYwQVuXrF7LV+Qqv4Gn8Dj+fPHt6uvaOe1K3AIeFuIjIeQ4huyjG//3zf5+OSlneunWrGe2Qn+3qjWBeX+PX8lBIvixSM9wbrr/elHBk1JOSLfv37THFeKqS5ifmqAD2gLOOrLF9YIz6Z5zObocMQyjnWP/J45gjucTfDRmbE/ztHp4vZsCF+xnzdINc0IBb5pEDRCCkdFi8fpy88mHIo7oXhVqOyQBDGttiebxPq9T9vO7ppuge0/yPHpWRUvtrfCjH//M8ZCaAAfkaYWvIK5gUuaIL1CsIJRrZjXGrX150WzspryjgWO4HpRdg5DPDV+5pYkYF/UfoVnjf+R73OalwNpT4Q5JPVOdjn6kACL3R2+i0xjNrhvoSZR2m1Rmy0rD5sJQ8IcBHnMlYU1tDC3lt6GvlfUMnqfMX9mya6Bkln14br732anrpuefM+GchVHgxRPtEFfQf6lfzS3kRyI/MMrUCpdq4hVLGr7/xBs11ovJeDqQXX3g+h8QTzii5oSa557SHQ4Rj0awSPo2c00DHiT4n0A8t62o0GqbfjMlFNj3WgspXohFC1wGQeCatzw6l+/GI0W1cuZmEVM1T/6cZ2h+eBbkdlfdq1/o1CtWT4VKVQfequeeg1q0/g9OSN1XPy7zO9KTRZ9Jy5W0tXHRZelt9PAYUZj1atETp3R6FWBJSBRiHqTCm0JNL/jws/63wje+6yVDjDfb/oZ6kCnDUrTR1Imo1mThwca0t7ghE6Ndd6OEwIJAHNxxgqYdVWbWCrBQOJzDLMTctWv6gPmd7Rg5LsLmYgIdREcepqkn6fc+6tenIptWpe6biMbWs9MIQ+6yssTCFcapgBFPgByBArkPE8QeB86/F8ocw4aCZ9dao2Bm8FO4Iu4qDVo7ZPQDkFDhBkz9B2bdIFg/Ph8UkChTZGujnpOq5jjJ3ZA5bQZGSUELJOSFGiDLMdWOE2g8KnLyyZlPapqpZKIjkXrzvfbcLJXenrdu2pG9+8wEx605rYkRSH+Vw56la1lVXLE9LFUaycdOW9NTTz6ZtO/ekFVesUNWtQ7aeWEsWigGiiMM0yCsZ1NpZeTrCqyRQYICWE6EqKlZhBAaCANBc2SvCwNiu8hCEZTFyJCK+tAQcMIVYM9YtcmdM6Te7dYNG496lsmL0Wil+TkzeACkfUjwv5trUukpAsw9RQnHFiiutktgW5bMABlkHhN0p9esYkPWL8CfWPqrY+JkJwJHRVKljBlfPz2aPLTlcdEVOh62HKf+eCB0ejug7Qgxv9NQw5d9iep1lsC6TTLC7WxnaPiHBbqVu7VoHsBWvsRJPXkrQEZ8UBf3Leg9R2paqO/rxsKsTulRz1aVYmCz2FChiipr/sMTNuTrOP1j/SPCEE1eAI3sm49z7EPK+ME7AAyBEY8HDYwAkK09VnoclEbqShYcjs0sXJMTRG9DQudPErPqPzg1hUtMUCmIeRwkZksmts62tWlbCYC05POasJborEVB/T5HCs1iNMS8TXUzVPazcIkmzlZUVevTzXRfWrkU1iAEwG/1ELgAHtcpUYbUueaTTWkFc9Q+H+zsj35G++xPdNz/vBIHxF3mFMSlkUHl5K6DUPFentUuRIxfISfgk+V3FEEtDEc/Bw4EF3IAIuwlNmgEhJ42TiwFNi7ZPK6Tq2W/KwyHFsa9fvY04H3wPJTfnWYUMCVlFmBWUhqUbww35EeRsDY3Vc+VtpsGYhfcAOCQLOpRYDeCYKwWjc5pyDqX09Ck2/Af/+A9pnIFYF0CReB3ymbmgpA/IgIYif4oqiHovFG4+D57gXskcFqrBd8yalq6/8540W0UVBqXEjqFUrzzXVLR7+KHvq+fGqwIO+ywkCJ5oDcgIY7HqV5JtZrybq6Tx5WadxzNBxcUTxwbSk088Zt5M9Dr6W7gM4Pneu8dyC3M1SNYdpcrChhRaNVnzmUsJUhnAkDdu1ED5bRR0MKPHMDpK6CulDMJbMXDqnMKqXBbzotcUz5yt847cJyxp8aI5BlAOCSACFGaqCSOJ3ScGVAJVHh7GOlUl9g+qtCu0iT4AOICjMSd+pxHuQSWFs1fT1IS2T6FYk7U+VCPj/Q7JltNaA8YxX+CEKpH8jTEvQpsxhDA+dBReyCvue0B7QXhRt7woGEwj3Jnxz5053Qw6cY5aGShKXa48E+W1rG3wNb9Zo7Fi3Nvpz+WyeTz0nzct9uR6y7mjdKzo4ceio+cEOGYrvI7S7tbnTDz7oMATzTU5gwDeIwIPpqtJvwCoLVrckxbLA92j3mfjBUoBWC8880x6++03BYpFU3BzjLrHlONkIVXWetPGEePn/hTZQT7g7bK+YAY4vCcVL8KhzPigH4xM0wWAkBOnxfcnyIDdRvM/FR+aI8AxRx6HWfJGEjGCEfuwDJcb3iJcLIk/9KUDAG3pcn3KKxkHKLFH+HMiQjwMAKydfFPpclXnWrp0eXpz6zYZl5WzQq6OAMciGUbnKr+qwwCHG77KUDjfG5uB/dp4+d/xnFKvKmmDr5p+RA5HMOvanZr+DAEVi1sKLF9LxzQl4IgHVvDGH1ndtxQSbr51oRputHIA4RmI90oAEu+NKPCylSZQW2Ns/u3qu/kQmcJl2qw+089EEdGhXeo0ufqtNFtMTTEjFv+P68xivzPxWb3wrLBiBYH5UBUBovY8DyoKeex8WY7PE5bcBWwVePJhIJa8VIBhHKUSjCBphEN5ci/fjUaDWCiOSKnHq9FOJQ9ZXvp1MA9L4dvXdzgdlfUFtzZxnVPkcVg4Z1pq02E7J2Z2UhN/7d2NaeOWbemmm2+ymHTCtlao6zVVqdauXZuee+EF67bt8aqTrALV1KkdYqzT1biwR0BlV3rwu98Ts+WaSaZYY+WeqUM1TS5ZwnosiQulE9ck3WNR6jIjscZtbZMtl4QDYIBD/5qSqlVvlMZtAI+wRvEvh9+BhO8xPxFOFcoJlMd9LLwog2ZoIsBLSYfBLL3PR+OZ3q3ck9BhMjBoaKeqeKRxo6Bisdqqw86cL7tsuVnQjohGAHD7FLfNXk7QdScG1C8FK5FZzlwh4mUY20zg9YNvn1ZeAdapGl9WuiOxHdcvgCzCDlwRbzROCuWbfB68V+IRBgyvuvpqTzyUcKefSn6AMRvrocEZ48zgebBkWEINXThaSJ+uUYEN+5wKNANY0ORl8XAsz2exErJmJHWLoYcXFfXpM8Dk/giZ0VhuskfKhZFzmGCWtoeAl/w9O+fQkH7wCFon9eL70R39/6HuvYPsPK8zzxep0RkNNBrdyI2cM5NIiqQoZlKS5SSPxjvrssc1s1O1rt3aKctT63+mtsprz8x6bMlehynLkixZOVGBScwQSRAMAAEQRE6NHBtodANohH1+57zn3rcvGqRkjXdrLwV1973f/cIbzjnPOc85xw0n753DWFuVG4xCFB1KZZTmk2genYn13y0qPzxtxvT01oYNaa/q8BPVoIqZ1T9HpjDGqErOlRUOj3lB14cmMUZGwgx5mRYsXZkmqRvsaApP4PUaKR46dK281vJZhp1+HAXcL3u0Mn43BBClhVz8nkuam0yswK1yBwz93WRR/jrHV2mf+bjsRCmN/lJOD2eohDyOtX9edLif5VXubx47tsiNAEdxgJ3+5wEcVWOKbtxVg8JWbqHLfCV7BSqri5/XUjWHA3DpVaqAlZevDIhS9Y10XMYEjf9IcjZnCWvbyqbmfEsXaHYtAAdecCrzcF46Fhv2V7qQ5SBZaVzRqSRLoec2Keo8aUa3IhwzVXazU1SSpvTKT55M77z8XGrMkfVonso1TM4SUdEvAAHmmKiLdUH3kXOAwj3me4q5MONd8mbclI608Pa7LMLBs4ym2iIOLRnA//CFL1rVva3vbjVgYNQdHXMOR42eyww4nQPKy5Lly9Jtd9yh3IeravgnY1sG9qaNG9KhngOS15nSmPVogEi8+zixcOwAXHieABzk3nWKw25VEaXLXTcA2NR13MqQE1WvOhQjyltZU5lKGXPO5wcO9AhEiEqq+W5T3tZZ5Q1gwHMPAA1uAMdO93QBDp37jEDTSXnfJ3WMt/voV5Pfw4ePmSE9UdFQqE/Qp9yZ6WwE8h2JRKC7mSsAEjbGUemQdoEW9DGR9TbNNU4QdBuAg3wPctx4ZqpXWb8JmzPlg3ROsmgJzzBFEQ7Po1EJYt0v+YCtlpQvp4rsh8m6L/Q4e+jG+wvHzVCbMHQzq8Z+R6EVMmoIlTRv+rATA5yUTlt+51mpvkbhjnXr1ikysVZVwNpFX1NESfd3gXGS3SFtlM5LRjIfrF+iIiYnNYfLVq1IH7rjTgFQNcLEFtJa2a8yut9V5TaeE+riNa3FQc3V1Qui6mo9Bm3b/GsaPyI+1vwvOxNia3ghAn9ZXcss/5m3DsZU718QgCG6YftT8zhJwGCqAMAkRSBx5DKOvZobAAdFgs73ntKa36/GtElgtc/yhpmrsItvBDjmis47Z+6i9Lae7ZyeA+DfqpwRqlRNFYWrWfdzI8Bh05RlfUXGZWf3EI9LIaxDDsRbBjhuJPRLIT+cR6xE9dmlaQu3CjBYS2XVATci4lWreEKp1gKOMIji5mu/N9z5ynt3oZ8nPBudJdgpB8UTff3ldwptQ030ZHi9++pLaUqzlq0ABGE5AEdUi+KevbGYwIiugSAgSZia3HACMcQ5Bu9AGDhlhCKeKY5B7xNqDq9DdLEO4EWIFSWDcOZZMDI8mdrvP4zpoKQMSkD3qC51XfuUNFYb6tnnX0gbtryXzmgD9osWBk1kgkDALTetSo88/LC8wFfSM88/l15Y+5ptpk9/+tfEb1xsQowk6HfFH3zllVfSwYMHJPDkF9OzWXUQPecYJbnfrPM8/MD9ad0bb6Svf/NbErwTJDShdanZoZTgRIRiQ50JNb57CQ949nZYWUQQv8aS52psViUV/TQwZurbaWemCPN8VoBANnZtzrOxXoJV915lYJd/j/FypepRrfCsR5g9zpdXkSn0+F5cxwAOtKRcDcvyaKDy6F/5wgCFPjRv3iIpWqp2jbTa3/TOmKe+DhcURTh85IAXHtB/FwQKfb2a38FWcxXYV8EIwszBE4niXpYxxsU9jkH78VEMwBHjU3onWcuNWhPPPPN0ev75583jjxL6pV/+pLz57RLiDjjMflexBAcdOR9FP/m+5SpFFC07JDyxzmXEFTUWHBTVakBreVDr8LLWO+sOA94aFDIXGDKGr/IONkDilbOI6BkxoAYwcV9U/oGG4XvbKZcx7mZEWOlcFCI0LOZIuRbmEfMqYmZY6GtRjph7Ga1nwSNLdZFRo7Xf9Rx1FDPQ/UCpGq+eBtRTPyl6xAXGH78Y95/vwderR1B4nPCi8mzQMftUieSaAMZM9alZdtPq1NXdLQ+UvGvaX0EBdP9eSa2qGsrIC57XZYVX2xnOiB6yGBmsG9GynOA19PCavyrzkt+/zlmUDY7YK+XXQ+7WnqP22EgaH+5Ghnu+ct+Hp53xrr3OB4/N9SCkPEd49oc7N/ca3j5vEuugtYxwhBwywGGAnKTx/vTKd75jlf+OyMNMHoZFU9lreNqzMRMVFOMaGKMHBTiIkI2tE+eevS45PEY5ZdYrAFmaAUezjLGJqrlPWVy6GTdJTn3jC59PvUf2Wz4IpZyDBhIV60pZ1yajpFe0J/b2xVzZJ5ZJVPUJHcd4XdQ+b1EOxxoljU9TNI8KciQq0wfnzfXr048U4WAuNr+zyUuh6x5I7r2oqlT16pHTIINrtBK+8P42qarWnMVL04qbbtG+G6GI+Rn1gdqTtol50KBnxYGADC40vslaXugQHGtWKlhj0SIwgFd5fNsE089cG5lNARaPanjTtABcUco+nCucM+yI0hbCadQvGcI+5BxEEPiOUdCyLAIwjG8WlU3PTTSqV46XVvXv4n1kd1/fgOdx6h9gAz1JlJ/zeId0aELkffg9Wv6Hjj0nx1CrngM5c17nJAm4X3KNeeHcOPiQH+SBQEPzHD5R8nSvjBsykMXmNGO3V+LlUREvWAC9DuBYPncFhGcHV4xPOUamg5D/GZjiGA1aOJ8V7KOKvorrl7qb94xurftk3gBijMdhAfVn1FMG5XdBwA0nXzNV2Mj10bPQ12yEOZU9j4UiNpSfPqc1ef/9D6blq1ar3Pwko0edESD7/ve/k85pjRHRHiFaLEnjV6SzCN3bKss2BvNQh/7PAMajmOT1Qbf2/D57IQv0K8cx3pNE/cLWu6B9W08OB5Q/2WGTVNBhmgDAJEUg2cNEOE4IVB/Z+Z6cfbItT4hetV95GNoDRMiI4jgYzhEHbBh6+2SKo0WHVFm1e3JXWrBwmSIce1IfJd213ltFSZupyM5UOSHYH0yCaUxH7IUO4SzDOTqvl60xZ1V71CSIRzjCKCmFaS0yKZVADHL1vaGRi1IxRPJY9T33BNeez66XD6oqLY6rGhTlPYWRMZzCG06B/SwIzDaDmbP+wns6ksZKF8+nzeLzNV6T1+OaNqQ8j55fIKMKD3xOvIrBxdCBekKPibHUVtYkxmfBWQxFEQifz6PSByPB+3gsXbgIxOjF5jJaiwwLhESTNlK8MGrtGmYsB4/Ww8IIk0On+tJbu3vSPR//eHpJHTi/+93vmmeVLyDwMN4wjG697db06MceS5vf3aKksPHpmad+YlGaf/EvfjUtl4ebGt08w4/UCfaEvCVLFsxOZ3rPp7c3vWfeeTbRhAnj0i994rF01+0fSq+rmsgLL76ojSSvlVnp11KLGte0KZyNpxieq5Wqs7wZN6RMqeozM1pJLG9psxCxeZ/oDaGzhKepLAVcCrZyjYaxHWuGMakt5efzoZGXkPVV59fw8rFVSkuMd1C04u8wHmwO8vjzGUomgHRlzZswAPhQorHBEvvOSzgyfgvmL9DYb5IHEEAyT96yA5akRkWQs1RtyTQ8ns/pUV4hxl9VAxH5Bsis5kD4U6F8ryivgr+i2WPQveJZYg5YdwhxvEbQNWZMm57WqGEjXteLF/yavlc9OoHnbIDqLBQOIHFOc2f3CNE8gx/zKHF1/Q8g740XqQCifBJ5pAbEkb0gWt9lVXG5pqicNUQzkOFUD89v0bPTQZm5yW6XAIgRqTGZlp+X+4w5NaWYQXm8bwF7vLYAj6zcrT47c2TWpEdMDCyZsiDXToof0CMwYEYk98Izo8QaW9OpXjkEtK/YYVzOVz772vODnDLmfVC4JzxSlp+EB1EGih4wzVm2NK1U5GS8jEKMRuvnkZVBzFX5M2SK7X+LVAyvHEIWuZx0wOE6AEOg+I4BkarCCT1h4xYAsLiBYQ34ULQ1NxwyqvZc5Tni958LcGQ0N9z9/XMADhvlDGZqz1+RZYAJHfe+gANdo2OoUvXKd75rspVylwCOyrpn7UGZyuvXjBqur3WBDCCBGkoVpZm19VUWVzLUyuI64CBQhzBUAAAgAElEQVRfgihBkwBHh8pjdunfeFF8mlVG9Vtf+Lt05ijOI/HQM/Uk5ClzFLqX/UdeHh5jdNQFGaB2XI4CYPi557pagvyyqJON6mi+5qMPpClqkglwgtJLhOMH3/1e2v7eNtFZZqVvKXclEtNPqrdAnShh4+SUWjxXwFsy5qiiBiPGqhuzvL6Llq+WY+eaDGxVDhJF9cjhg2asYkRH0rctOQ0QtMdIfKY8LVWekH3sVcBHi6pDIYNJmI08u5Cr5rSoAd2hp8slXTWs5Jgwz7lbMyF/a/er7TI5agCGI0XBtqpYg+FY8vLrnHOQHlHmoPBIN7I6cg5dH7pEtdPhyDJZ6/rfownITT/usuYK2cczWg5KPi/HVj3j3qMi5jz2p+lDrTHGC4EW+jfWfLmfue+QRRVKc0GdinVVypOoChoO87in8vyMK/cRUfPQMyTIcxy5PwCqp558So0zT2l9XFa0Z4JogK1pg6JgAIc+HVOnMepol10hoEKkB726ZffBNEnlou+77wFrgEd/l327d2tP7baS/1b1kDw8rcHLivAY7TXrhZgbo0WiC4qIBns3qk3anPhUWMEUoiGT1NsMhxqUKgBHvWiGLaLRdQhwEHGYpK7glnMiXXhcDgUa//Wd7VUOx3HlC+8VpeqaAIeAZ408JoJTAg6i5VdGXU7TBawXLlqeNkhWnJXTcCSAQ8WAZs6ZbTkj/+yA40ZVqv77A45QZL5xbDuG4s9IKgyB4SIcFYGXv3Oj+xuyiLMnsURp1ysd98z6DuNfGJy6TwmDserOuOvNV9IIJR3Va8JGKKmOagIsdhYcX0EARI4BnkqSxCzJS5tsmugRbD42ghs7nqSKFz94pcE1tfKlUK60UULg8TNK63GfhEEjId2rHVU5jQgvqDymALMXwRa/klK/+MPn0oCSmfsu9KXf/JefTt+WF22HmsMNUk2Iogs6Hq7mRz/60XTf/fenb3/vu0LQ+6Vc2tPGDRvT//Tv/k164MH7LVHtTO/p9MQTP0g9u95LyxbOTSfOXkyHTyL01R1dm3Tq1M60YN6cNHf2LHlt+9Pr69+QwmuwqAEgaayUKB3SWRGWgAjg0O+W4MfayPdv+RxUJ2lSuUDlieBVgU7FdIXAMxM7z5+Nb45wBMgojbByzcSxISjtuFDk2SuPsB4CXIpNHYDDDY4ccYg1XTFopTByKeJYd7XgIzyW1iFdXj+65QJW4e7ibaJaxgJ5H7j3MzL+EZJHZYwQJu5Wx+Des6f1vqph2H9VSgMZkpaYmQ2BuI4lHpoRGfkc3lU89qNtATM+fUtAQbB1pufAIKJ04oA8LFdk0QwF/V4FCtAECA8wBJAtDRc3sn2/UZPeel0QmSNqgYLU+h2UZ/PSwLk0cFrlCVUOcAQ9RPQcXiFFeSkkw8LfReiD73Q+LytdNY4tgdyAn1+LspTsBbtGBoR2HwZM/GUgLq8hi3LouiiFyvoKapTeH6ESg0Q8qFBi51BEBcpEpyhnI8fUqxTlaQMcV+x82Wli46e1Dp2N9ZYBB9cmGmKRC4xTolGyB+gOT6nE5aKQLFq+QjQr73DPmMX8VEVoDbiwx74ecFxviFcBhx2fRaEPiC1o985lo3ooWMkDl384yMsgJka+yIkrr127F+NMJeCI44NSVa6joVeu/jXceeM85c/SQBru2rxXjSIOlTE2KiFzbN1U1098FteyqCdzmg1GPo++OpUIB+sScKz1MKgIx2uPPy6O9um0e99eAxxO6fHrWC5IjhoZIx2jR9fAU7xP8toMeemmQaotiftdp6RxvN9Q/3AAEDVtloHRIcrGlGndVqWKiPTTX/5KOi6PKU0IwzlgsTSMx0wX9Zw5RRoavRoh3nSOhb4ZBVhsDxHZxdFi+5FD1B9I8mzVRx9MU5THZ4VZqKSk5NxvfPVrRqviXFCqAEbIEJr7NQowdXeqEpLoy1xvgqpqbdu1R9dXJLGpXZ5pyQn1GpoxbYrONdrOgSx0w9QBNFV8oIHx3OgSIgXtopCQ21AnQxX5Rs5DqyInzU0CHBonPYxNKM/EM5OjY6saOZMdHpFLFmDQikRk3VOuj8rvGocwPDkPjiwi0l51z3UaY2bGvgFJd4yYXMuvcKaEER8/Kwfk9ZGFeWX/Z+le0ZkWtUXSxPPkKE7e7V7Uw0SjO0hMHmVHRHV/Zh2RF78V1si/V3Sm6ZFqNAPZbcUx8nFW3csobMX+ZRztez4HVp4l753Q5fxtObICt0SBvGnrKKODMb8vv7Q2HZGzl4geVCNoZuS29qg/1Xn1tpkgZ6eq9iuyfjqtXr0mDQi47jhwROAupaXLVlhifA+VNwU0fuNTv245HN//7rfUd0qNXhV5u6z8D4o50KqgYm9qvNBnRL/DJgja5JDnY8uylzXvdVqnneM8ojegZrR1iuBBqWoll2f6dCWOz1bZYwEOupEr6nVCRSSO7Nqm4gqnREk+rXydIxYVPyE9aVGUvN98zVXXjdHaiLbLfp0qZ8PiJQIcSjg/LScnJbNbRXfvJodDBRlaFXExVJSdDrF+XVf6jNj/5/kJcHkjveBgvapURmzfvj3bGv5mKfDL34OOURr01QuXcQG/pRsphyFKJ89EKIm4xpCHLDZbqUxiEsv3au+t3KjXJcDoQ/cEupIvz2ehMn00VmGzA1veTINH96c2oczRCkmxiIzKoZ9eWcY7sUJ1QWAYRUi/owAQfIAFBh0vi5VyVTzNK9+QEFfN2yCRC4PNaS0oEXVaFUjxhCgvZRfjE/QiawilK3MdL+9G4rbTm8ww04dUPnhVSd+v7T5gTV1A+H/yJ3+U/uJzf5HWrnvdqmdgEyCE5is342HRqR599NH0ghKmfvjDH9omJil85cpl6Zd/+ROpTR4Dqm6NH9+adm/dkN5UzeumtolpybJVClv2pM//3d+nRQvmpHlzZqUVqmS1v+dgeuLJJw1cWXiTJksYilrQcPfjGSLB1r027iUwZa2/65XD0YSC0LPoTXPkx9ocjt3NZ9cJY41TUIbKuS55obHuymhFaViUZeLKDRaAYzigHHSl2CvXJZsjTC3hvMqFjcaQ8E0JicPNpXM4623RoqVpvwwDFuhM9XjoOah62vK4kI9A6T4XB6w4S2mzv7iHAAAY0rZ2UcpZsMcYxPhUni1/HgI/FFT8LJ83zsW6bdKahU4IVQQOMZSAqCZX3f9umLrdZjDMAYT+0eCL0pEGNgRs6KR8RfuDZNMrNBYkGZ49wncyIDClWsm/8ryJKLhgY5A9w6w9FEOAy1qZwhyz59hHIyiuoLFjzKz3AYYVd2rGAVxswWQBCItS6FlpNtU9a5blR52BViUwn+GOK3f9xb50D6lBi4rcGfILwhyjQD+ZW6qJzFq4JN2mpNtmGUvUSQdwuSi/wTm4TzNkSgRRVRSx1m3s9UCVeblBRMKOr8EvtecP4/RGY1v7sDfSNbXHDajTeAkmhx+06ruVJRWjXxhCsQ9/UcDhRmGso6G6c4iT4gMAh1dmozEgBovWvjqNv/iNb6RzMiqOqb4+68Cosi4hcklN3yvsgcCU0VhWTbWMegRFdbQM9jrpLbybGGhNZni3phbJk4mKbgA4WlUFp65hZHr+q9+QMbPTei9dNy+GazyXwZxZkj1EnK1Uq+5j0IoguAFaUrx4w8v4ikbbPi6tEqVqisqOso9Gy6gbo+jg9xXNOaz+AntF8TgoXWE5idpv7P+W+hFp4cwpyvNSqVcZrq1dU9OefQcFpkYKNHSly7oeLIDbFHV95KEHbRz/5m//thLlsL0ug9SSqBXZ8LKvihJIlkyWY8cbfXr/JwBHk6ow1gkEVaoK6fw4Ocw3UABuqygpB0bIPFtL2s+19ktlrWWnBnIjgKMb8TR39Xw3AxPS30PtIzfX4r2Qt5VjuKm8v2POIjoVu8FlRHV92ne5j4jC8xGYIH/BQA9rK+ujYGTgRXdnFfoqWeET8vmQQ9xXRNnDsRXX4f4Absg+1mzomhib8nsmp00nuNPFnzPneLC2MvCNz5DT6MroBULTP76zWyVfARzkQnZNmmj9ws4rgZ+cjJOyZ6bqvpcsmp1OHO7Rs4o1It1wdmBQUbuLKkzQZTK1R/SlSepX8z/+q9+U3tGeFL18pJ6/Twn8g3p2KpWPEkjgDmPNw4ghr69CGas8QyGbMuBg7zJ2k1SJbYzAcp9OOFY9cqClN6qE+vip09K02eqNMXGyRTgAHL1yNB4W4Lhwvi9dVK+r/Srac1YFBk5AE7Ol4NRhF0tuGUUUnWG8LOA+TfoDwLFRe+2UEuChNo6TU3mWAEeXAMc4RVys8MQvCDgq8tX2TfX5K4CjXNSVxVos5ljQtUa9v89Zq4qvNO5rv1eiYNsMGWWXij88S7UGXPl3ibBKARlKsPbzeOa4/7guW81pGb6gvbmZ6ubr79Oa0BO7t6TJbRLgQshN4lzyPQxnkvC4TzYMlTSoKY5nBkPuvDh+XB9vvi/G6PxIMx6+Ky+KXghsgIkZgVI8oeuNYy6AwftEM7zmtowvOyeVJHzTIyW8pGi+fyF+OIAAFb4PP/WMFM/nv/vjdFnJ4t3d3Ubz+lf/w6etutR6JbjiqUHicA4EyEMPPZx++7d/W9GPHenv//7v0zvaxAjr6dOmqurUDC3OVlGknkuPPvxI+oQ6jsMzXrp4sZKKz6W339qY/vB//0NtdOVwrFmVfuWTv5S2KLH8aZXOxTMPLYiGPTyHAY5scPK3hQDN8+M0ISgqkWMwVmH0egEV64NgfUJ8No0PnwVjzHtENkKghU728HK13K19X4KyVBIB7Oz+sidmyNoyD0LQT6q7KARgacRUIjAh2M2wc2BeC1YCsLigqJ4fIAJQ5T2rDIKA1/gdUCI+hi2GPAlweOws4VyGejw/gNZmFp6BjavT8UKBlPsDY7piueR7yFIrGwzVKKDfu49qPGPsJdb1oNbpurUv2fqBerHqlpuMGubFFEwCVqQP3zMFZA+ey1jqflHoA1ZcwA1+S8THoEFxU2qQJEhAAHxiGTMGPgwc+anjvD6/jDtLxuWTKTNTKQ5q42WyBU+QTgJdy5ojUrrQIkWeZG4d1PN9XKbHh/7RxAtww/Hd3bMExCekQ3hspeD6BeZdPOaoLgZMjkIan1vnruWb2/xzU1qvoWCvqk35GTkKxrW3pw8/KC/xrNmW2yGLyY4r12jpla88XPHLEIPGrB9urwAlWQiVx8XXS8BRytHK59m4CHAwnFwu76mU+bX3Wl6fKlXD6Yfhnq+8pi+36nqrfaYw/moN7OvG6AbjZ+cvlnStbAjgYampNs6Zb8/aY37zPz4zOobxsC+kF5U0jhfzmGhFVtnMDFaupJ+aH0pwWoQswCT7SOtqvygXTB+VEy9pX5EwXlfkcDRZQ9ZWSxJtl0FDlaoW+OoNo3TNb6aD298zbro5HtgLJKjrP+t2jlPNRJi8y/KmkoDN/aNroG4Q8eT40igOeXhVDoNxyuFYds9H09RFi2wvQycdq2jdyy++kHZu227R3Oefe84cdOg7ehjUjbiUbl6xWEaccjpEuTwtvdonA4uE83oZZx7BvZK6lOw8U/oJ6syOnTtE+1WuYs5zaLCKTY2eWKx/6G0mAz0KGAFwkKuGM65R5zTWQeF1t0Ilko/R54BpMHBVOHNsi+NAqDH+fRu7/HC2a2n4I5tdhto4YxDKQRGsBdOJmb3A79EY2NacRSiqNKhyHwRtz3RNrI98b5W/C6eC7WPWHXoKOWky0IsbVO0teoU44HCasfeR6lTpe75U2nAhY01/ZrESBjmfhVOrpDSX+zRkTMVOrJQlyHuA9SfwzPoPujnzaiX9JSMBoNve22781BbZDETLyYmEFozOgL5HFKtjknqvKD+IcR0luvcF5TMQtWhTPg8Uc+ykqaqiSQd7itu06VwDiqCdFWAZJFeOqJc2hkeqXcYAP4h6277PssfwnNmA/jL2hukrsQc0jlMo5SxHwAk5lrBzcDA2ycZq07WndhPhmJxphip/q07jh5TD0a/k8IsqjXtYSeO9ilIcPeF9OAxkZH3jyNZljiNMUayVDjBNlKrFi1emTTrXcdHDaPJJN/OZsiem6B8RDqKkZYSjXAdB3yvth/L5Ks8Za8+EhutdG5eIcFx/oB8UC6j8WS5wV5AMsis+U+g1RkUcf50Sy8eVyqRWCcVirr2/8oHL+4n7fD/AEceE8VQCjjFaRFdHKoFU3bOPbN6QxtfLm0EpMyl3OOMR3eD8GFFQjDCCCVvzOJbco4oTHQpV0yGUTWqdpfVq0+KyxCyrbU2VK+fXAiagqrgnldrho8yzyTUCcEQJOIQx5wTc8L1o9sekE62ARx+c3bG6/td/8kJ6c+9ha7A3e1a3NmVf+vVf/5X05JNPpNff3GCoHmWBwbRACX2PPvZo+qSABFSeL37xi+mnP11rYWfqWlOpYVzdpXT7TQvSo7/y6dRzUsalkv7uvecuPeu49MYbb6X/8p//L4UyRxulaqU6jb/x1luWK2JdSaVMeP6ozmUeOp8Mb3iWNykLFHpVAI7RY9SAkFJ12pi8XwEceIUKEMCpQsnbOswehtI4ivUVP0Mp8ncZFeF3AyAa60pN8bwf4hq+fF3AxKZk43s/jur5wjDn6KhuFZ+7GeERJnvF3mEMMpc2rgdVCVDRWN9iJRD3HditY+qM/wyVrbFFAkv/WF99Eo5EBKxfhMYM4GLlGC2p0gVtJLJVwVG10SHPwx2F9y1kQTyzRdEs4bCq2EIR/egHPzDAASeayihEzYL2EWDOhGEJFvP5AvSFAoTSQKI2CsQ4swYWbCDVffVCuixvz6CELrQrqtS4ZefUL+rPh9cHj6QpcZLS9exe5jID9UIhhAGJPKMxU3gCfS15sh9Gnzee1HgB1nQ+6CozxLulus1BNcmEQ0+FKugmFXmj60F7NHqYKXgv31ldn/lYXSNoEL4mXLb0K5Q/QvvgjnvvT3OlNLQpvONt8fp5AIfLSDMpK2eIeiq1hrs9Q9V2L+65ACt2UAldqzdWa9THmMQR7yfP/6mAo6LkCn1UOz61zxlyYzjjMeTLkAGvAPCh4CaO5bmIRfkevh5wuIzjGKfcDF5WlSqVxT2t6kvU16dKG2vGQCvH6P8pVODVrvxOjN6o//aIl40uJk+B/K1RcvxgUBNFwRtMhIMoXKOMKnI4ABzj5dGtaxidXv7Wt9Ne5e1dzeWT7fmRrdp0JDbzezRUJRrDPU/Sd824F/ilRK3TgNyJE8VUPN9QXalVtXDxXR9JM5cuM9okOrNRVN89iqq8qLLpS+S0+vM/+7MsAlWeXV7kS5cUQVHncwzzpubxpltxRNXRCFBr/5qUBo4s/AZERNAx48a1eOUmnZ8Svk0CIejIABysTksyRvfSrVrOBZx0VFCE9hs6mfEOZ5QDQc9ZM3mn6bA+VjgONS7oXMbf5GgYVxlUoqutvDCbx+w+H0uXwR7hiKRp6M3kjFSi4hkIMM2R62lRfwx+8s0sUup6I7zqnN7zzjyvJuRhud+u2+Nmy5BrGGAjKqH53ubcx+XZtyiMrotNAuVtooArvVKGRLrzGNn3Ml2M+4xohMlgQBaOEo7Jm6miX7IT6DrAkXWvJ/VXbQhnTnjfK8AvvcEAg9NlsKMvX31lrVUKI2eV8di3e4/lJeKmJWkfcD5GQJNiIZSEpcLbYTVuhNY8TUVSzmpdYccA1vt07pOHDovue96iQvS28iqG/hDsYapiDQEczEfh2KoADo6XfumUvh6rhpZnNfdEOKwktChf4wWgu2aoklwnTQ2bzOF1+vChdGjHVisoMUL5Pzu3b5drfKQAh545z7fZFdD1dF1zOlYGWGtIdu00Oa0WL1mVNgtwHFM5XapUjZMt0a1oyhQoVUQ4agBHxSa35eAn/IUBRxgONwo1x+dVQVxoH93AEMEdT2lgxF+1389v249SMQwHMMz4yZ684RRh5Vw1BmEteIlr4anMrse4OzdkQLsa0MGB06lnwxtpequSdS6pbKeEgxmRug82DmBhUHQLNo4JvOwRwQjpVbIoZe2a25rToSNqznL4qHFLzbMsRD1ZSXrLFi1Ok5VsferAfjOaLGpBsx8EhJ6ByEd/v2qVa+GY0NOzY9BYNET/TPgjcKzah9cYD8+D9wxBqGmBKub8F9/6QeqUYtkpwY7xRQ+N3/+D/y39+Z9/VhGJTWn/gR7jKvK6484706d/81+m+++73/I7/vRP/2t68aWXJVjardLWQP/ZtGBqS/qNx+5OpwaupBde3ZHGKBQ9a850bc7pluD8pS99KTVJgGMEY0STANyoDYXQLzuom3EfhpeujRCMzWq0o+z947jRUkzWwRwQYtxXf/HTcykyD1YKKObcedLuSTRFkAXzEOGo7yJow/ANb7OtRwR7sYkrAjALlOiNUQIY9zKQ2OeKwD8jOhAGnXN141WGn8vzWy6TrhOgx4xg/TMqHsqcxD29MPg7O6fYtahfP0/VjQAeKLguNZQ7LOHIqehw3yovDeHk8+eobOKJ5hXQFR58nrsAEJWk1MozV28+vF1Dnx9lSJPAywY4WMckmtNwinsFJMdejkIL8dxWOEDjZsrZ5IcrUko/joV+kZMVoXNQUdzHRmFoYtsS1pdV1YUyuxdU4OG8/h0/pZwrrZs2GVljdU/G99beMbqUdjnrLYz68PBb480MgszwzM8dUjvu1SIPRDs0HFZ7XV7hUbLCUHSAazq4Onh2b6jJ1AyCBrP32ACXPWf2TOWfdn2Ucl7fTGBJnSGSekXgafUdd6VFq26ms6dytBSRsTsvPGmF7L2Rke3Gyo0BRy2Fqrpyh/5WBkhqj/kgoDHc8bUyHsBRrku+E3NRft/2TbHBqiDZjYDhvve++oTRKc433DX9etkwG+YaZiDmNR373cFClTKKhxlQMsZ0wIX0k6/8o5LG1SxUfHPvaO9e6ChegaGCEczPME65z72iWiL68dZfwnFFp3FrxloFHK2ixzaqYmCHcgsBHBM6oWyMSs997Rtp93tbDFRaGWpkKxQa5JjeC+eCO2UornBJhhyNW0daArkns+MppyS499eJctYssxY1ipt/x4fT9MVLPLoI4CB6K0fBqy+vVSLrIhmF30lPPf20lVfneciFvEwXcfaMvoXDr0kRC0ATeu+yvjteyd40aSOEQDUiKLumL6VTKUWLQRnVDk3mUF1I90yzWZp4Wp8ngRcixwAnc4ZZ0nc595oB7WGinRVnKlEJDdJ5RV6Oq+sz+xKdi+PRZCL/GWipRnCRMyba+ZdBTDhgeEZXU+RvYZBLDrAecFhkuY9cHaFsY+uhxSgqskT0yBwGOYJiwCN72XkG61qFHNPcUH3M7i1TKCsNZk32uJKBaRDywqjmWX8NnL+Ui7VQct86jymyPsH2lTVbtWfjvr1FgC0g7BTWvuQVAHOGyoYHc6BkFpR72PZYNi2dvpXzSAo6le0prUPmimOI4nE9HGrkuM5T7minqIL0tdolfXhC80P55OdUbZE8UHQl0ZCxmmdAI13haX5ZJ9BJJc0DBw6LTdCpPiqKKguErFEzQADJefXFOSUq0iU5ubjPcJhaQRHWjNldnosYL3+eHOFGD6BjbA1Q9VCliJVj0qh/p0QfhjrerHupEwiZKMrf1O45ako5zYo9YBvS+G//u+/oWY5Yo0/A01kB86NW6dJlgc1pjmqYgyBH9o1spfnpUnXQZWqcuVm22jEV+2FeWgQyuueoLK4i50Q42JuWx1EaKz6dIeqGiO0K6C1sh9g/YdtXZGREOH5ewOEPVQUdpWCO5O/hQMaQ45iA/KoV5qWHKYwUr0RTWGzXa6uKUrkRwLENlwGHXwNDF7TKpqUU5hXrJN4xQqX81DSAO+T6gaIRvITt4Lnh+TdKk87jzdvUEVQLGc7oaTW42759r0AHta49IfiaPBqNqrpx/6OPpFs+9lA68sabad/OnZYEWt+oELGuBSUFQUt98KDHWGUqoXe4rZavIYFEWBDkHGVbgxsZ4GesFuTuE73pb773VFq8bGV6Z/M7tiE/9rGPWfL37//BZ1SBYb8BKfi+PAPnmqrE8d/6rd8yz/T3vve99Oqrryq3Y75djySlFcsWySMkwa9kxL6BEWn/0eM6xwWrew0YolIKvzMeGPOwN6GWkQzVLOQeELTWc85qDgPMjDEJVYvq4AGUwcnvCAebV2bNfjrdIJt3+umNz5ivEnBER/IYzzKqEcZgNF2MdWOeR7cYh4BmE7C2br0zPOfGUA5PpUc3Cq+1DGSUgq1dbpVQjl7lJjWPSGHUW0QlAy7z5uRoC3MUEZ3Y0CFoEL6TVWVjr8af9bJIoHbv3n0+p5rLk0r0P67GWmNyBDi4s+G1GnL9vC8RiDEetZ9zL9bYyASRRzbj9/p6DB0qr3i/D7yVROyiL4c9uz6LaB33yP7iWO9ejBoh8RRgr6osWgtRoc3qtGs8qZx2Wl42xr5FQrpDYWG6rx44sE+0C3mwBEI6BJI7ZJB0CGz1yDtESWe8nu3jOyyczXwYTasCCF2qlkCQZwrZNMT4RLGw4hR9wPjzOC/rlsZrnIY5tRFxozHPKQaZUfv4l0FHqXxRENb93Kz9bKBkOecUQilW7dcByZTb7ronLVp9UxqpDMgxdLfPEbHKnOTv1QKOobL2/33AEWJ7OGO/BAlxXN/FakLqBwEEvhPjWR4bcxrnjDEq/x7u9+HupzzO5nyo723Iad4PcDAPXsXNvaMOOAbSs//4tXRMHsg+7Zu4z2rfH4/+Wr1/s29cbiJ/du7eKeyNE0yAQ8Yo0QAMafYd3l6PcKgAh3I4IsIB4GhoHK1rfj1t2yoOPABDa6tSojzvVdPB7GdkrmiM7Jux0gnT5VDoEbWDSkH9SmC1PWVRO4902EsysFmVC+fednuap7KjZo9qz9SLUlWvvX1AcopICE6qz372s+nll1/OvWScsoz+RNbGc4TsbMx4dpQAACAASURBVJeegep85txpi9CPk/MP3v4o6b5JcuxRcadRetUBBw4rGVKcB3CRE46RU1T1CopORGYq6yMb4lYhTrIdkFc3VvOkUr/rf/paOkoisvK1+rIzxaPSnqdpzgXAArRRGRnoMsYMnUIeCXqfcQYUEtmgiuOgaJqMD5+zsIw9kp1nRFkaGkVb1TkH5JAcLaplUzOdyX3OrkrmMTeD6F3JJaJbACyLqpo8ImJvM2hMDYJZRMlMpOo/jqPnj0eyNNdKyKccLPcNrdPySQFEkmFjoegqykMytgEkOryavMrgW3+SY3MZw1zyebT+3XX3R4wpEU6/YQF8lrexri0Z2vI4XA6boU9+p9FRPbobSeOcl5zTmdJ33QI3p9S/hGOef+5Zk9UqkGQU8SbdC+sGWWxgQeCVCoM4kY8KnLQpiZpCCkfFcvnIPR/x8sZ6nn7pl2PqoXWBcsRW6MEEvc1T2AtByw0hcN0zZsBh1az0vS7lazQoSnRSFFyqG1pBIP09SftqqppkdqlQQmMuAtEr0HTkvXdVSv+IuZYO7lPitxyIJ3U/1lDb5rkiXd15l210iu3Q62eSAMdSRWy2Kkfl6NkBq1JFDgeN/6YI4FCtbcTPCThq7ZdSvlcBRxYF70epik03vJCvorjrjssSuNYQqRXothkNkQ0vsUsjpnyI4c5jco0FeQMNUp6rGuEw/6J7oIhu6JH2bHw9XTjUkxbOUClKrdKobBHcyqhLTbINnmxAhnnvdTDIGc/Fhz9yd9olb9GrL6235jMdHROVlAO/u115ExvTyb6zafmalalVO7339BmvQkU/DZ2DaANChmQm7jka+0USukU2ciiVz4NSFdQsPuNYPD17VQr3P33xa2nGrLlpxaqV6S3Rm+YIye7YuSutV7J3fQO9FlT3X9EJkP9hJSXtPyIAIeH1sHI08BAcFchYKUS8b8++dFQNzT728ce0EWW4CTywCze/u02N65TgK0FHbW+iNR++/Q41i9tq9K1mhS0bFAJvV5QEj5KZN3ljMO2xRvCEuLfXucNOU3OhQolAvHQoDOPKItpMoUHF8g1vSiwb81lLVyhBfG7lB7MHuzS2Y0MEqA3DxO4jr6cha8eUPJQBN8adk8rfXiMdwIGeDUPeEpzzmqQqMBs8DASn9VSNhiqY0ZuWe+EYBX53UOrC8Ihlbspf/xF1qxcXlRwCjPc+1WBHeFL1irHtESeVZosN8nriPaOZlK/l3DsjC3POGwrBQJsdkYUF95ufv0z2i31sCpLiBZVu5dklAVDK1CIfX6ckcM8GJAQqoNuRvMm18TJxHcYWwAEdDMCNMLxPVdTWv74u/eQnP1HyvBofaf8RgWxS2Hlmd3eapjrjR7V/T586Ycnm46iKhjEi8IGjgJKzVodf+6uexnoWF3CjreohcsUWlL5a+eZrxhW1ReVQz1mGWb5JBhJh6FeiajaQDiQoEjGo+3Put78b693WNd5LjAj2RchTWxDuBDmvkD9K8taP3pfmrlglpSmlnnPDKs6WLBNLkRifhbzMqKtiKJR0i//eEY4bye0Y3+o9+Z6IF4AjXj8L4LD5KS7GmcJIrb2HD/q7BBy1ytPv1422kF215zNQwfVZExnA24rBcMryjf1IQ0zA6+AVksa/mU4oJ+uMyl/GfVMUxIqTcD6tdwxma5JpG9JpG7v27LS+L/DAcSKhT8gZZL2zh6DVQjtqkkFFhGPK9O7Uri7b9aJUvaBrvrflHUtQt+7YOo9RffJaNrkASDYPON5yXVvrc6bO068oNoABuQctyASGedEz3Ue/N05oSSs+cn+auWyZuPRQkPz8dSRfa72/rX5NHaLoQEX+y7/8y/S2yqlDoQpPdhiXOLHY6xOlU6/qcxoG4sen78540anwyI+V0TZ33nzrs0DFrqgGadUkMwCL6DF0FfInA2jEnJSy2Ppc5PxOxr1BevOgknfXqWT8dECP5OgATURz/yXGKBoAI6+Rs3j/cbyN1vP2yylpFZYEgnhdsYiRV6dEDgIOD8tB0qcS4VBeAAc0BKTPygz1wNqh6mXnJccoyN2hcaXUsc0ruQx6/5zkHHNjkSd9F7IbpV/75Mg0GpiuQyfudlHr0Ps75fSErkyspFf5AchIPO2T1G8JPkGHuopD0YNlcViVKHGKkhMH8O2XI+lirlrIPBgzACcZc6uI0Wl9dkL3MVL2yH0PPiZQOcccp8PZaWELmO7NDjecdc488D0cxm3Qn3mPtQ2wRldQth+H5yStI2wRbI59inK89uorRrmiiS3NDynQEM5LolAXZcudo2+JvkOp9hMq2LBq9Wo1551remgMeUSyhQ7t2q3SuKoKyZowzevOJnMMVqICLuNrX5arg75gv/I8+tmlfA3KM5/Q3NSraAGO2foWAIf2p3I4ABzNYoxc1No6L8BzdNu7yuFUpTY97z41ZO4Xxfqo9oDr5aFCzyuc+ZtEy0Zpg06S823ZquVpu+yBA6fUv0POXKIaFuFQNUzsBxxXV4ko8b3ipPZrvkZps8ecDCdLa+X1CFEfhozM0AtUEasJnHBYFAChViDbw+Urx2e1NK3yGjcCHMMplhLAVB5uyCj7uzEYpXL10KA/j5/bE0fN5JPRRhfhk/t2pvP7tqQpNKUTn7NeXnzCysyk1Ry3xmDeXRPBzPvmKdApjiua8MLaV63k6yc/+UiaoSS5l59+0exGyprhM6B78HZV2XhHTfMISXdIMSxcNE+G0rS0XQb9EpW+vKAN6tESj2YEqGFTUGUDT5KHJbMw15NYhSIMpgLAEeE42DuQ/vjv/jE1gmDFCeyeOS11TJmR/vRzn7MIzLRJbWm2Oly//fY7xnO86+570nd++GQ6p405W5y+RxWJoYLCEXnGqSCyWyUJ58+fJ0F41vpEIOQxjiaLvoMyiyQuhPMuUbgACQ2iUwF+oNWU64HfDWSgeDHcmRdbYzRc4vnce2EKQMLZS+ZWG1JF8plpcttseJVs9n0N5HVQ3QzZW5yN/DACrfJGVv7RLyLWjRkJdk/OhWTZxHplfK0jvAzHCCNXjHDNNTkU/KvXMQBAKha1KbmxeUKb852NFpEFKD/z/ZbRF57JaACVe3BvFzfjwrKy00xp47Hx/h7QyACjjQpjz7CwMuM0Z9Yso/c5DW+MOp5LcAECdZ1BVV3yyk5FsqF5SKov31fuoQdAWGlH208+/m4ceeQjktOtQokd79XXOKFFhrhfi2Z4OUi8snCziVgwXpFfwjmJjmzetMme5cN33p4OqarNV+WRpfs5c8a52AMdXZPSw0qqXrliefrpSy+lvapOcuGcwLBoGe3qjEvPE2heg+pcTVOoRinEdoXMSfQz4JCfw24zg81YCyFTQn44LcYdHLZ+bE6cz2vrJlNm4vu23pgvrYML8mKyV3EqMBaMpdMS9D/2tk5jYAPQUUR1Dazjycr7xEpxai7vfODRNHX+EitxaAmv2jt4BQ2aFLK6IhuLfcJ7dl9Zjga97Hp1WQXGxZLwX2tk8HBun+Fkd6m0auV9qVfO5Z4vfqnh7uy6OxryRnVtDj2unNP3P8P1n1Z1DLa17on9WDsOAUJtTVSjmEMAB8Uz8H6zL7TWL5PDoaTxkzKKABzhaCAfyfaFrmHRXuil2UHDWmFP79y9w2Rgk2hTGFAW4ZCc4lg8+S2S0fScoPHfeMnsmepsT+M/AMdalUnfqC7GF23dZWCBUQnwDlpGNgCuyVLiffKq6mSwTJkxxfQDTpcBmqKhVwvBAQZvVpWqpXd/NE1TroZ57/OywVBE3+3ZvjPtfPc9AYV5yiVcoNzBn6avfOWr5sQLoIcshMLM8VAteVhkw2XleViEQ4YbY1uviN9Nt9xiutLLBHulR6PnMnbQpkyH4i0fZVGQyt8WYfRcCota5gcxT7jODVBoEIjrPdKTNr24Nk2XMQ7gYiwAFn6NMUaxoiS6Oy5G628onQIeRDfkzUautcmgZ5h4FuivOO1gFiC37WWy3qMd6L+T4upflnzep0jtERnWbZrn+d1q5AvdVNfnb5wQ5JFR4RAQSIPG8aLdHpQO36OyqnSzpg4+JWOh141XE8dmUYmQWcp4s6jAKdGS2kWz6ZTMVEzEAK7lBel7nBNZ3qd80T6NPXLNdajLEc8fQUCJbjpiTDovWXcc54jAyj0PPJRmyIgmj3BYGy1vs8o+wjC35keZagZzIc9jxami/YDTFWcUQJn8DBy7VOOcJYoQlCgkJqDje9//nhW3oVfLieMnDIRZ9UFjH6jKoKhMV9Uz5rgoelPkqLvr7rsrVHVYMKePHkr7lZB+QTm5Bn64v7w++IHDwNbqDYSJ5XIYWNc/ois6zgFHUzpxXhGOJgccRDg6cQhkwAFFHYrkgCL6h7Zs0lrZbzklO7gXje/h46IU1nqHzFapFlK5ih2leWtva02rb16Ttms97BP7BvpUqyiW02UbTJ8reSDZAAWOiEg8R8zHjQCHL9WhAYjQNaXtbzo1AEc5gTFetUoCqkjWMJUh/f8acNQOSjxo/KwuXue3maDLhlpw8IgG9kuAHN68PnVPVCUlPEI0ShLKxyiyKlH6hzC17skaOJKJwlCl3v7adRvS3p7DAi7X0jwJ4FsWzkqDMogIKY5ShShqPOPR7Dl2Mm3Zud8S50ZajWsZovJS1Kk77Oo1N6l6wgTzIFDFA4OKDUbyLddio2Mw8WqSEQ+y53OO78sdRM17SwhdxtveY2fS3//g2XRWi7V7+tQkqq7oVA8o3H41feErX1OX8B7RTVrTQXlTzouXOE1hPBIVp0joPfrIo2mlED5G6brX1gnxn1DovEd1q1ebZxl62CgN3HKBJGqcD+j6jFFEgsglwCvDPujulidNEQ4EQiS/YXAZdSRHuAgvuxIKz5jneKAQUJzRablqJHBsns8AkuaPqRolMT+cg2pHRrXS71w3SjxGgnesl3LjIIQNz2SwaqAu36+dB49j3my8HzXV++mcrTD/rK72tH3LVkWOTqRJEmCTlVRcr8jQMdXNHmGUIy8BXHI+8yDk6/pGDiMjQGXFIM5GTDVilC16uyc4rgJFKDitYTx5zMexY8fNq8X6AUii3K9JyJ6UR+eUOKpeWTZTPfTcVzCO875x8Ebkwcd9CKDPf/N+ROHcECdS4zxcM6wNREEvBOcrBwl6CFEfoxS48oqeG1ZrXf/WKo+IL+C5/de/81tpg7yfP/zhE1LAp7SnPBeF+Zim2uXLly+XAG1NE+Wp2fjmG+Klb5YxB23ByyfiXbtER2+LIFxJk+UJowIJCsCjFS5RAnBUBF3NL5EQ6YZKFeBGQ78AurZeMUY1hhcF6sboZ9cMhclFJ4ELfV4KHBrmBXF4zR+l4cK4dBRnfjDjMce68A737lzgVgekvOtbJqR7PvHJNHGyqqqoB4hVrzKwUaWsxu3b/ZhyGqoWK3JymO/caAxuODbDYIKfFyiUxw8HOEq987PcXwluSmOH71YiUMUa/qBz+jgGnvMKOnZPZoBEkrjLCyt5m+kfvq6KCEcN4KBK1bNf/Wo6LSMCmR5GMmuCZGjWkXnjMSBsfzmHHsN95+5d5rihUSrRAUrcUqkKIxkqT6sMcvpPkMNBJ2MiHG3iuuMUelXG2CZRiS+aE8WTmc3Zg6dT52dKzbiqemGcdoPXVIYp8vSSHHLeyNWNVF7+PfXuUL+BZSrrPE25Gnjzff3KK6x9SSRiUMbr3h27jPbY1dmZpsvg2qak2NdefU3RShna9ODRfQzKmL6gcaB5KeKfe6VYBNXq2pSrxnhRnfHDd91t+R5X0R96DgBZOAbMoNejEK3wfA2vfGRedcazsn6zLjJnimdINVD9Srq1T9SddWp+2y2HHfv6oqL5th6Q1xqL/n7RjWTYcn4iFkRmLunfWO1NqG3IHmQSIJJos9la2rPYGjgxmyWvSdZHL55RLs9RVb6jOS7RlHP6d/K0nFljmw3wtLU2WqM6orYAA6h49B45LU/8eY1VAwBUcvWk/iYyQdTgou6NJqttrRPSfAFPbJEzckJOUBWjY7oW5cip/tVoJVkvmQ2CPUSJfB6UqmHHpUtOK2/OcwWGAm6LxEMR1JichBqo3i13C3BMly1ghTtyTkYt6LdtlWUb+tSih/m9iDiXkQ6+j1yHKksEA8CxbIUo5OpaT/R7qmTiOAx6zdcGVeWEcowTt8+Ax4Dfv9HMHCVdUvPFcXrGdkXQlkiXAMyspK+u06u8qr3S5/1G1cIrVNWDIS9sv2gNML+1L7MtIocDfaMDusZrP2qdHtNcBKWqHkqV1j8Rh8mZUgXg6JcNdkBNgU8cO2wyZee2HdYY8phyOLxwk8t0X0vsCc/9svdwgOl+JyhfZKUqiO4S+2HfMeV+aM20KNI1Q4CDMrwTFfmSwZUBh2+EIYAjHqpGxtuzDQNSyjH4mQBHPIR72iLpdejVrvNO5Zss0U15zPspn+E+e7/v+kIP0fY+agLplA1TswFAp+5UTFfPkyT+apraqsZaMr74HK8ICxlj1fnj2qTZM2OCV8KjV0KG1vJvbXo3bXh3u4VD664Nprmq/Tx/8vjUpo7aI+opv9ekzafwo6IX7+3Zn3YeOGpUK6gnTsMZFLJsU6WOhWo7P8+auo1UjWc2D6VFoydFbDTjgAd40jPxu3XdlHLhM4AK3urTcjZ9/vFn0vLbbhPiP2Nof75K206dMilt23c4PakKVufOnFTiXat9D4HS0dUhgDDTqFcrVq2RgXoifUMet91SZmzgj953nyWHn+vrNfrXTIV4ye8AcGA8sYkBa1yfOtbcO1QX5hBAAq8VgRWUI4S0CXkNaSRtmzc806MAUKWBHTNcGsG8x/Xw/rh3zRVhhGVNOZvX36NSEWgMQF0aL9X1LsUutwb7tTRIuJZ1x9Z6sGobGXi4l9gBwtGeA+lD6lty/z0fSp/7L5/V2O1N//4/fMaSGr/99W+J6qaKKhKENIjjFcYpixFjhOuRKIYi5jpeXcoNf64X40GCNsdbJZQhoECJdDJAzKjPAAnxxnomZAzwI/QMz5lSkrt34RkF/CK2vGyxSxp6u7g3MsBF1XCrRjbi85ibWJ8GlHBRuQ1WoQcxRgEsLDdKH0MBwbgOcIcxg+eKcP/rArxrBHRJ9PzYY49YR+KNGzcZZY8oGdchgvaxj38irRJHfJ+UyqZN76jb7PF0aO8u89LRvwPPmnFsrbSy1oEUT7M8RVOlWK3yD/NnwiR7o/MDRYSr8j6GXhaBBogz4Ihx8H2K4nH44uuMn4Pp1ptWpZsevDddPnY67dy0Jb0nXvFJeRSpFlen5+VkY+WhbW5ulTEiTyId6LMn0faM/oUPDdzAku9XDflOKYwPy0nQKA/2SOVzwMWu1KUsxKLPo5m8Pin5ZZ1+OXN+sBJM1hoFxemG/fX9kshtWbnA/sBX7ON/UoQjG//DAY24cO1zfdB98XlQzmr3Q6gg9G5QLLgOc0b03DpAG2CvAg7WCDLPIhw61mXURevDAaXqNE3sLEosh5V0hTWjlMzBY+7N6Mg/0vUkIwAcu8XpvkxkE0cZIEE8LSoxkScxVtE8AAfGTcuEjtQ5s1tJ4ypzLgMTA3yt+mFs3vhakhlv5Vnd8eO0Ec8VyTz6MMqzfOW4sdI73ZLxBxV5ZO2fU6luAxxhhNK3Q3SnZffcl6YuWGSyGmcLZycKwT4nqo6exRN9EkOWrtDSJ2ckpwZEdYFedFLnHYRyrAo92tBG8yGSSwQTSvQkGYkj9cxjVCziI6IaTpDxdJkiEzmaHBWOmBfkjhWiyK/43ZdN1fnl69Ur5PGvToVfcLCdV+7iE1/7xzRFut5yL6hWqWcOXYGjsl86HucKEQ/moVfAYRyRXKL1zJ6MRfQlVE90L/KcaIbNse6BiMMRgYDDGoPBDJqalITX2Cj6kGTDjm0HUmuj8tTaW7V2BGgueGSma0qXIlzyfGsNjRATAaeE5UISvYEepDFvU+4AVSd79qlZr/pndYnONqW9Q922O9MBRavwO7TLJoGCizGPPmKe0BtEnSDyMtfYALAxInE6Cg2YLDR66ch0kiRrGbp3P/BAmq51x3gRLwp5WQoC5E+svZAV4SiM/Rp63YCkxpKx4x9jiW0yWY7TVsnPnzz1VNqp4iUAYvI2nAGiudIYHz9y1Erfwja4ZKXNvVcUtkuH9gQ5RjcrSkY0DZlLFPy0utnv3PBOuiS7zHJ6TBa7syE/TEWXxzrIn1QjOjLwfd9SdORa6tK4tIlRc1DRzLGqPtmotUUpZwAHjf+69CzN2p8A677jShoXVf/0KapUXRVtfzuaTYADSpVXwIs9B4U8dI/fG4LpqjVCvOkm6UitXxzS2gTWVHmGwM10AxwTmTg9P3vALaX3tclzZMVkRRHluJEsvS7CURpc5cQ74HDHmysqH8oQvKZUbQIc5ZeLJX6PhXWjByivV/udG343K69SsfixbgCGIchgZ7DsSkP/o6b+aIU6977909TVJKSn0OJooRAEDIYeyURRtcGTvkfI0D5nm7ZOm/WCqqds23swvfzqenkiBFAkDKaPq0/dili0NtWlCfKedsiw7Fdk5IyarOCx2Lxjd9p36Lgpj0vyaiIgLsjjOm58oziDy9KcubNMIA8o7MpYtivBjzCmNeTJSdQIRM/jcDoJL/O4G3jxCkkoKTUAT//xr7+YOkVFufnmVWlC1/T0sGhSzQJC+6UcPvcXn0tb39koruYkE5R4wJubG+QhbtHxNwtc3K8cjhPps3/25/LSH1VFjnMqqfspNZvrSceVUHW695R5zyykqnsA9GDM0neB0DeCiuoP8FmhykBDs8Q0o/4AmiT89P2gm/AkptQFzlwo5fkzAzi2rj9vUE1i/VnytnkqhnI9bWxQkllAcBxGokckhlY/i3XJsW7Au4fFVbuvJwcH7uX3xG4Z/Hq2+C6GxRkJhssSfq0Scpve3qS5PJf+8A//IE0d15S+/PkvpH19F1PDVIXOlcDJi/UUkTPOQ04DIWFAhoWLxbFEQV6QcI/uuREVCcFWC8AAHD5k3DdGppRZDn0H/xXAAcXqrIQdgh4jxqKY2R60dD26C+dxij1YAUh5virGSfbsMN/2nj5H2QadhK0KX9llRV63eazxOll1suwUQKmjPN5T3fRzEvBEYjrl+eyUR+9pVbI5eFDlCVHOWvPc39KlS9P/8r/+e8tZgf/97LPPiuuqzslmnIgKibFmwIxSMBkIQD/T92fNUgROXp6r8p4SivQIC5EWD0nXyiuex5p+ZqVrzh0bC5P3tlYrAti+7+ebIWAzf+mCdPOnPpEG9vakd378jHGKWWmTOruMDrFHHWCXrF6ZPiRq2ElVuNv85kZrZIXzwdZG3j82s/larMVzuveVSiJfvGaN6I6K2OhcFiAJ276iEwNwxH6KWfWfJJTaExQey//fAY4ANNnAL9dt+bSlzgjnw9DRqBmbnxNwxBjijTQJlu/HqLxZQUfSOAmdJIJfuXrJAAeUqhPy7PM5TgHovOx/POLh6UXWUFCCppg4QfZrv3iHcQAKnBbK4pKY7UnjrZLJ9dpX4yTvO+UomiTvaWsu8LFOTV7Xv/ZiGpReuyq3NLlheUFUIhn8zX7G21s6aehJM03FRqjOiCffADKGrY7FkL8iJ95o6YHlKudMhMMMSMl48j2g2+IEwfPM801REnuPIuj83SMddREKJB590YnOm5POc8SQSxf03EQ7YCi00NRQnmFwNM//kHIQu1TW9KL10HDqKj+jBxbPgr5iv6IPjLaE19r2a9gv7EzXQlGSu040YozX88dPpVd+/ANRkqep505/asi5FqbXNUeoD6IRRJRMnsvLTxd3HBuwGyzvDzmkG0B/ktOGgcc9Ai6JVJ3Rd7ZrLOAVDRpoVSNVgY15C2ekxaJi/1RJ6z/6/ktplgzT2269RaDnonJCT8trf9LyMWBUWCRJCzCowwgNaHYtLWNEPZ0vXT03Pf74c+mF515TtGZWWqV8zcMY4gJ4XTLUAR0AJHJEEHBEYy0iq/EayACY56yAaRtndwJj7yDTTyuaclHg464H7ldFy7mWo4dDNeRMuT8pFVyrX8z2yVQqp21Ve9hEk1yAAsfBrDh5UkUENM6vq/fGaa2bK/LK4OgcrwhYi9YIfTnOqHXBWSVcm3pEVwn/GH1Q99kmOhn75qZbbjabyO2bawY4dry9MZ2Xgc9e5RWUqlr5MQSI5L1vz1sDODp1PxPVz2S/5q1OEasGRbYatN8nTVXlT1HCuuQUaJINcEVjNqBj9m7dJNCnXGHtne3vbtUYX1W0SxGyDHucch1llN3h4dfVA2oMxinSuFpVt/YpV3f/ST2/9meDKIXTlTQ+U5SqdhVf4R6dy/azAw6fywx62DE3cCoZ4Kg19PlyOYC1IMQXyPWcrbhIVKmKhVRGOmq9xXHM+/0sbz4MmQ/6ntGnsvczFrYRFPQ2Db2ujJJAlA+hZ8ObqeHSOXG51SeCChYqMRne9/jJYh9QUg8CEuN/ihqw0Q35gKgyT734mvHz6yVwOiU853e2qnqDBJDC1BMnjhcXcJp5HM9KWPYcPp6OiE6zQ7kQV3QPlyzBzjnv42SM3nXXHSo/22JCMLq4esKbl1rlVSbPEVkYrXMDjuCws8it54I2C4uuV6Xs/uTL30qtEzu10RrSZCmZ+ySIFy9ZmnqknOgSvl7e4+MK3xu3XfeBMpwzpzutVGLRquXLjNO59pXX1PNBnSm10X7v937PPAZHFdY7qcRc49BqQwLIzFOlpDPoPF53W2BC90xkw+ls3kUBek148vECI0itdkbm+puhb4ZoFBWo9hqwrs65vKCvU1d+/LuUcwJCwVRAQA6rx3GhfIISFe9HNMAiWqbUvKBBJUEtCw6Ow/CLubAqJHnP2LF6vr07dqqKyasSfqdkzF9Jn/mf/02a0d6Wvvud70s7TkgTVMIWxYhRy/jhoQlBy1hRRQMvH+vtULvFWwAAIABJREFUnNYOFCj4vVwnhG8tb3I4A8pq/FtCezXaEfsxQJUlghYh7pAHlgNgtCqPIpSh7NLgiOMjNwOqlOk5Ce8oExmKNaIFEVLnuw7+vJJXeD/BBa8o0Q9qIBG7CRL8/+Ezf5A2K1QOF/e4wv50u4XCgYf23nvvTb/8K79uxst2ebW+861vao3vtyZldRq00RbBIV+EnjfurWVPjZGTAGN/5ozZabS8y10SuAek5OFZMw+xJkKGxLPSGyR43+zXKi3OnTFVpclaGRSFanSa3dUpD/LldNsD96Uzuw+kPQJG51XTvVXPRlEJgjyvqXlmm4DVQ7/5qdSivj3bXn5dvW42pOPae1AnwWnREMz+0MUxLozOKMVx18c+ntondwt0KAG/0uiGref35GDPnqbidbuhLLVQxVAPV6yxXySKcZ08rwEGoX/ivohwVHRL9txlZFe59dpzlnujNGDiCxWQbMBxaBSz1H1xnsp6z4p9uDGzsckAs5RBZAPEecxJoYPMQwrIgB5FlEPHYMhfVXMucjiOi+ZqSeNaZ42KjCIfceaUBS8wfi2CqP1ZLz1xThxvqiVhnPbJgB1JdIOCJDLuG2RcE2FtkOEIjapr5izlb3Qpj2CiVXNa9/iP0rpXn00XLSJa7akFUDZvPPdqydXehDP2g+tzryIF2Gdf8mznFZVwai/VofR8qs44/7Y7UveyFV5iV2dFNvA5JWxp2Ldj+440WWufXITX1knnCHwjv2bKy0s+0+vrlCMpeQC1GTwFpZfCJoCBej0rxUmgN1EW+P4HHzbAUSYXG7gzw90rwZURD9vrFeelc/HjGdkwgDsqLlIFC8DRJ2r0s9/+RpoxZbJ0pNgDAnM4IaBHWeQKR5zu2SvYMUU4AqULmUMZj9xDiyKZAQQuKQpxWU4D7I8TOscERU4ua//uEvDqVRUsKgdZ75OJraKL3aTKkbPNKfe5z/1jenXtmxojdYmW9xrmBXKCfDi89PR4IMfFZayvwzrN4eQp45SjcHOaKpnUe+5K+qM//r8lL0+mm1RcRvFRgUflvSnBeILYD0bj0/egVZErwblgd/TJZqBgDADEADXjmp1NjB3GMHllIgKms3r+u+6/X8nJc81bjzekdl+ajrFqrNXcGaOYUcGQdWmOoipYLyMcrCNsGMqxb5STj2ItOO36NHYDyjfh3iZNaE1vv7lORvV40U+nWtNiAEO9ciTcrnBqHY5Sog4LFi60dgA2R/r8tDqTb1mnQkACNGNy/qo5nyjRnNsmhFwwWWtSNr+yMw3qMO9ZoRIpucmasw7NwV7RpcYAOKTLGvQeSeNUqSIKSYQD2hcRjp7tW0VvP0LirkU4sPtO0VcknIT5gmzRIVVdTe7I9FARn5UrV6QDAsz7lXesCbKcr2nd3WkGOV1yQIxWNNTqW2X5H/K4nBfbHwbWqvkb1zv9h0pJm2+VCgsf2BAFVArw0sNVfb8axSiP5RIRujL5m5VcGDmlMB8yOcMgojjv0M3vtzvkveukP7xWPJTuTQ3BYZxXAxx0a72Sju/Zmi4pEWiSJlhrxviKnrzpAtb4s/pHuVeoHRhBFm7TCXsFQF5Z94b4+Mqz0KS1yYMzTQbCaK4pjw9Icry8A0QoLDoiod8jj+UJ9ekganAanj+1nWVMsshXrVwu5LnCksvM808yuu4Dbwkv83zkZNzYGCZEcNiShJvvm9+NfoN3Y2R9+uN/+IYiG0oW75iQVt96a5o1f6Gh+Ndeey29u3mLSvqd1UZVQ7GsZEiAxFM0TiHXxQvnK9G8W8+53oQ/wGSm/sab3C4w1aWNgjBgo+PZiWaEkdxo3qTswXaDFWDhY8szGMDJ3iczbbK3OgzPCJ1eueK7yNdSdCjw7Yw3KqIVboj5yyIaFSOZvzOnOL/HMaVwDMM3wEgZMbDrInSLyIjBp3wNu7v8TLbmnYOQDh3oUY351+SBOJ4+8fCDaaQUCkl8k7pnqWrLRKsaElGTUIb2nPpnPUC4R123Tsoabz4vPHFeMlF8YgnKEgTEPuW9eLbq83hyXaypWFdmIOUIhnez9Xmysc8laBmbKLtcVRLVefQRL6rS5Gfg/ssonIfGkRu5Pj3GsoEZL+cXc0ADrp2KBL711psCv3PNyJguY+Z3f+dfp//8J/8pvan3zwrYMg6ATKIfv/+Zz6Tbb787bVb5Z9b2008/lQ4KcNSLAtEq7+cIKXRKPDI3GOfsaYD6ZCWaYxw0qSThrKkywBTlBNTUycuT6a95RVV/mNGCyVR4uaDFAJwNKLMW4nCrgCLqYVdXmioFfvxoT7osENkqmTCCXDHd23glj8I7P6AqcNsU+Tgn2dAhWbLsljWW5Hj8NFxjKRWMCeYijxduVJO1tuZUqEB7cP7SVWn1nR9Jo6h6B+UuG/PVncF8m3lQa7Nf95xOyRoecJRG5/VfzCuiMBxqAYGt8yxna4FyfBbnPSvKWEUX5L1We833AxxxvlKPxb6I8wynl8pr/FMAB99nPUCCrE0a94IRvuYNdJgrhkG5bIDjmLypJLUiBJDpAAeoH1YJyXIq3AiGejNKxxDBoOcM9JkjKhl9QJSROhm09C8aKyMHb34LTcVk3I/v6BLgoELVZCUU44xqSa8+/sO07pVn1UPG6U4+zEQ7JG+NBpsjBJR11fs4ZOx29Y/iIRxLhSnk1LkMlMxItO+lNFYOtUV33C3AsTwXkZAOlmGDU4qCI9tkKLKvMa6gOlIxqE/dlK/J0NqjnlCnRCOBvtQ+aUoaUNGHg2rORpVF9gC0zwZrcCigpWjyZHmHl69cLe/9fKf3ZjqYVQmq6ASnrvIv6FROuXVPbcW4yjqHuUF0AThI7O2XDn/ia1+x/C9yK0bkiD06zZL/FVHG0RMyzyPkGrOch1Gv+8VzDU2Ze2Sd9PWpwIX+u6J9N1oOwmMnZFjyOwagLMpTyjdYtmqhgMKHjKo1bvzE9Mwz69If/59/IUZFW5rTPcPoZpbQr7VBdIViIIN6z0pq42zQv/FtTen+B+6W41R9SojMqOHcl776ePr6N59Mt6jgxjjZQedOn5NMrBfAmajqX8qN0f1RdIMqVWcEMjySJoCX+xt5k0E3QCt7VffRqDV3Tfd6THN59wMPpjnzFpjet+IkWQZUFpK94c4vkzwZZMRaLOcu5Bo2WtDjGGtofa+8/IocxOoGrnuEus6+adUaU0Vho9jOEl28c/Z8e5a9qvg1Vs4ZqwCXX9Bzp6msbqccy+wrY0VoXk4oh/Xd19enc8oHIX/WFgvrgugBeyVHE9jYYRvYgNgDIKOZFwCHn++adBd9ODplR/VoTMeIek/fmEY5vzvoX6XIFYCDYg/oqvOi3h7ZvV1J7YdSv+zIA4p8sw9PinrJGrT9+IGAoyGtFuDoOXkm7VYOxwjNPzSuabNmGeAgh2O0CkGYS/jnABwxH7VYoASVtqdqAUftFyqzkH/5WQCHGX55cbuQxzjx0M4HCfbyerWAI5+goqh8gCuqvfJVN1zoqeHXjJc17iFZR0bHwPGedGr7O2muqknhJRoUh4/vgcijayfnxph2wwKj00NoVKB4Wot6j7iPo3U8CmPRzKlppMq/nTypyjkYg0qS6lSobNbM6eZJpRskdcoJv55SS/nzMg4oJ3dZCmLBwkVptTwLjUY/kjcCjzMAQ8IbQRWdSI33XixshDmVbjA8QdmUyuR+8Uo1UJu/YVz6Pz7/lXR1dL1FLRYosnGbGv91KLfisBTaP6hJ3zaF5fpoMEWIV4qJEnuNolxNlfH12CMPyyDrSt+UV36PenZQTq5VVS1IzpumZLm5c+d4yFybFSEC6GDM+DuqgXifjCyI7Kcn2fKK5+E7xoY0T5mXSbT/8nepWmVGqglND/Px8qZYCCY/FqFhxl42skqjIqIRdi3z4rnBPNTb7/dViVzk9RPcXAQ5z2hGRH5uE4Jcr1iLdOu1RHXoVooynZIwaZTRPFJjNEYeBvi4siu8iWMWTiXQwYtI5RH6sfC8lzSvAAQrZqCQ6yBKMpcNjrG2qAfrND9fPKM/L959za0El40p3o+sgEi0w5CNZP9QtHyPHBbzxmRgVQvCar3/FcCjbwVA8bmqevw5xmvre7dZXxvVuWZtjNV6Xqv9BccWTikhYMZ4gtbeX/31X1vEI8pYYnyjsO+//4H027/zu2ZgPfPMT9KPfvQDVVs5rlKRqsEv0HFFY2jyXktp9IhBK6HZqX3AG4dPnNW8ygMnA/9YzyFr5NUgJe9z6mui1liNCIevUby/7rGtKBrGjaiRAY6BNEfRqV45HC4rP2t881h5I8XZxnuthEY63F7V/Ozae0AVaI5bPgdeSuQQJT4JteOFwwuKRLAdUNlXGjuolXqfxNAG7fk7H3osjRPVA2VSobOVYnKYpHF/yppXoXCG/WjYL1XfrBhtxf1+wFcqz1XK9RJwxP6tAIAa+X8j/TVkXgDTeU3H+htOj8Rn5T2X+8M+N7BejR6V3wmHCbNjBDz2upngufS3JVZTKYkcjsiqGTTAcVTymRKlcb2y1wAy3gxZyjoDdDVPDaqoOEMGORXYdmsNbZezo04GI55/SrjzfTO6tJ7oLt6ppPHOqTP0+yTlDDWn138gStXaZ1OfDNSSveD9Plx/myHO83KE1nrsW+hcTAPP1y7wfEYef/Yn0Vnb4wIx9TKslqks7gxVqUKWXRZti0IWHgUVz1/G1CtrX3FKloxYi+bAHFBJ9I1vPJfWrJye7lAu4qFjV9LBU4Np85YtMtDkJTTQJXlDVSgZllSWXK48rqVLl6cJykvAqWcGY5Y1tg3yminXUsw/H0ERAgiZjkC3ePk6i0BZwQ2NY7/u96eSMZ3yhF/VHFC5KnJqKPt7XnKfjYoehi5lFLVM5eTZzPEiGQhDwAi7AlaXdQwR2FEKyZ4dVBnwrgmSE+OMOkNiN2yDpvamdIvGgaqYOF16j59Lf/vfvmXnXqr8TyIoGO30yJg9e6ocFccMUFDB8JxyKZC7Y1UKn1L9PAf2B6WTDx89m55/6c00Q9Q4sa1Sq4zwKaKD01OslbwCgSP0DxWwLijChA0T+ZjknAKELb8QQEWunMZLhFcz5s9rbo7LqXn7PfekFStXKTJNppD2AQnUOVSKTohIfOREsMatD0dhO5ZOCtNR5MMUeoSE+107d6Wfrl1bWZ9E3MfK5mvQuM6c0m5d03svUU6XnBQl0mtJUHYWe4J9slSlm4k6NEs2u3NME6lxg1L1rkqyn1WOEc0iiXqYrUG0zsrYR0PpYUSpbxC3SR1pmUN8kvQAdMRDoniNEBWWJoQt0gcdAs1TumepsMNM2WQCHDr2rBy+R1WJ7owcmBcEyHdoXaCkjmtdmJ1ldpBf2/L7DIS4jQTqx9nWKj1yi/bHQeVDbTskapbGq0nU7qkzZ6QZKgFM9/hRsmmjg0fsiwqYqnk0s4mz0/hGsr0EIwY4YhLjC6UhUQrwGxn3tYLZnj0bgfn5h9zLEGU5BJgMveWKUvkgLZU/ZwFUrpsXqSeCugy10rRsA1UQ2r9hfZrXMU60Khn08iAjTGmUw7NHNSgMQjYZ+Qgo7gsyAC/K07Bh89a0buM7EjLK+VBDnHHUTVa4rl8bupfENgGF0TpXu4ylZm1U/uY8hFsJdfYPXBY4gOspKlf7+HTrrTdXrs2axHAk8Y/nR7mUhnMY9FaOF6CUa3/HpvPmaVxPFCclkP7Ntx9Pe3svpNlKBL//oYfTMjUKY5FufPut9OUvfzmdVTgOgYfRibFP5Q7Kw01QGcN777nbGjt9RQqQDupw6hFSjMejjzxoHg/CqSiJAJkuzx3hm0A3+zaDDjPhvJSuGft5jvhO/G7hdgx6oWyr9KBzRAdyPy6DDH6GhzcD3NgUtRugomwQDhloxJp1SkA1hOtUn/DUIPCycjW6jwMU804CCHWv8bJntufNvH/uVccDHJya44AKIU0uC96Xcm8FqLTzyxM/ONCXTitPwapHyaNCBRK6py4S1a1BYd4jCulTkchBmpd8dLniHnbvOOqgKrqphzeIkpnWmFGCmOpkNq463urv6xUgknKadPd16pBHkgxgGUfXn4dXcMrjc7yiJoYBLJl6FM9fEVyOQ+xVjgP3j/J6/vkXDdxhIK1YujAtFVjesmVzeubZ5yxxceHs7tSkPbZAHOQNaua0UU02Zyrx7VO/8Sn16XhdUY51MkIuWddZyl5fUONDVf9UGciGdPtNC9JH771TjZz60hPPv5o27z9hYPv2FUvSlnfeMwcEgGIINRQ5Aq3CDChPHg6DknEw6hrhcls7UYUFA+2iNSZsERA6IlrieHlEOyY0i8owMU3S3qeKC/Nx8PAxGVOqs36qV04JopzkxcrBoP8wCAEleD4xHNyBk0FaNp5QOITVz8upseL2D6XFMkpGyWNGCN/iLcMAjloQVTsXEeGIPT1EF9jBvtdvZORfd77Kbrl+3ms+GvInlKryXm+kn97veiXAiOcZoghrgEvcwHDP5ko9G7F5v5fjUOpJp1ANBRyWF5ZBiuU4ARpYX8gP5XC88PWvp5OiT5wSRaq657zxWjgGSNRFuJK/QBUo6DSTVXEQwEFRkp0qs1onxxEeeTyWUBObafxHDkdHZ5osj2bXlBnqNN6Vxuj99T96Ir3+0tOpX9F5qEAxRl4O1nnh5niBPmpOOwdLpq9kbFkhDX3mTdJIJq4WusAQq1PUfKmSxmcuWWJyZoyqtJUdvcnZ2rtnT1orQ9E84OgH3UedrrN107r0y5+4N+0Ry2DLjsPKTRlnPR6si3YGHOQvUMJ90eL5adGSZdbMjApYloDNHJgMq67V0gYJGVZxREle4FHGiecz7fmfgEIMUqJN5+XMeENRVJqKHlfkoVPRHUqttorWiOw9Kro15U/b9Dk68prmqFWsARw8RK6IThEdIAfHqn1BmSaaoWFta29JynpIV5QAP0s8fjydu3duszmYPG1K2iPHxIGDxyTDJ+h6TWrOu13R0QOpW5+NuErzSNktWlBLlsxMa9YsNYP0wMFDVoSC9UivDgxkvPTcD7rl8NHetHXbvjRdfYxaBECmyRnTqsgXvUPolYLdgt63Qjq696MnTqczsnXILbNeKOhW04vOXDA5r2swxxC1z2pdLVTVp9vvvEtlgKnIJ/lpXd9d/sdehGoVzirTaci8iKbl+auCw5K6qtLLljcqOamx3PD2hvSSSqPbfRDR1XyeOnFYwE4OWVFcx7aM17HK2zO9LCeydCH23/z5C7w0sZ7bGjNmmvY1raNeJeFve2t9Ok30ULrXmsYajnBbB2qf0fhrdJrtpSxQouiE65ZrinA0qpt4ZzomADdKBYbqNZ8AjnZRviZnwNGi9zj8rMr1Hlb/lxPqg3ZF9uOOre+ZLXFc+tCxRVWpBuAw9gDXNntMY6To1YdUgOWg7Llth5R8Tn6X9t506ckZyuPokI3xTwEctU7aUoAPkbNKWrT7KYVk6QEuv1jr3SkF/FDB7CFJC1kWnrg4vnaz116/VtiXuvL9FJMDjmp0xQSJAQ7+zwX6qIvn0tb1r6Q5HaI7yRtizc8Q+FrckXDNcVa7W5sF4eiGpVnOaee+Q9Zv45pVtbmWpktg4xU4dFBNyHLnTVAzDd4IjdUTrqOrqM5ppfEsnMhexJC7IrBxk/jbMy33wcqN4oWlooABjyolIozoKCMaQpI8kKgSQdJdjDGUkGYBjhc3bU3PbHgvzZ47O92pPhuztKEmiOa1fdvW9CVFOGgwRNk7oiJWUlBCiAoWk1Xp4pGHHzDu74+fekY0sOMSokfsHhE4c+fMshK5jDcejTKyEAaoeQcMIGQFZkrKczhMEGQBEuvBIyVQyGiQ49XBbK8wj9l7zznZZLa28r9YPyUKj0UeSibWbnB6429+Ri6Hj7F73aN6EvfK76yBEKRhkMdai+ubsV+z/mzt5j1g9BcAQBZicW8xXg7CpGSldfZtey81atj6FX3as2d7umX1mvSwku6+/73H01XNUYOSK0dLISBpYm2Um75qoAEKXNGaILeFI0BL5YsiKsV9sxe4twhRe5lYuNJeurZi5Jq88HXgotSfybYZyt2MN/ZL/lkzz7V7uJQHhLAPiVq0fv1bNv/QQGbPkuLUWhuvdbtzl4yOzZvSXvG9t219V+Hh5aIItKWnXlJjJ+2/1atW2XOh/GfP6rbOqifVofXcqeNpydzJadaU5nTvLUtVOWhken3jrvTyhp3pzIASx6VkmmWwHJSxRpSPVcCqNapivLLwtj3I3szHANgjwuHrqupRTeLkT5UX+bwoUeeloAEZN69aljoF6EfLE0K57F4laO5Wx2KqDJ04229NveiUjicYh8N4GYgtekazLnVVLy9McrtZ/HZ3VmZaP6nmQ8WqOx9+ODWPn2QhfGqqDynTniMcvxDgyGDDl/dwbiUftH/qZ+UaIcJR3qs9r0UWfK/+vNcpHSLx/QAkw+mm2vNXjCO/8hAsF+eLvW17U8eYea558HXjEY5KBASjOQMOKpmRNH6oZ795pMv7IRrgxSUclOOJt5p1Muhb5fSaqZLqV6+pH8f+I2mLunfXC3DEXrZcCRmN7Ce6i3dhzEzrFvhQhTYBjrefejq98NT3Ey35LIaRjUDTRTnSa7RP/WdSPNOO3BmRxyHvc5wZRDc4Hu+3JZA3jU0r7nswzRKliiIbVFmiAqEnzasnhTz57P3169cb6LCKkDofDdeO9OwTNaZXXt2+dFnFWSYrMnNFSJ3cKIuWwvMXcJu3YG5asGh+mqgIDjRJjKwxWv+MW2mkhiwMGit/s9dw4pnhDK0JoILHPusvTxoX4CA3kei25ua5bys/UmM8kHM46btEFITGhGeV4wCNjeiyJZFrv7YoqoqMtRK8ei5K2QI0uHej/1hOxIk0d8HMNH/F3HTRpsHzMEiOf/nll+TcbJEcnKTGh12iee9WadqT6a239ynv41Saq3L8gxdxPGi8lTc4f/7k9MlffTg1yai9LFryocMndMJRKqqxIW2VsYodYOvzqgCHejLQZ2vx3PnmHKFqJnlBYwVWSewHZFF0ZPt2VdUjL1GAjygX92XdxtF7OYJjTkLGTvff3KSS/lp7J/SsnfKi361u4+wYAAfUbq+mWAUczCuvyt7OUdZa3V7Kh9jPFBVBF1CeGUcq1QppEHuu10EVPTYYXyI65A1R5cwBDvSw0Wnh4kWizHdYDkcwLII1ga1HWdwdb7+pSMcRA8zmeDK7xO+GuXcANXQ/VGSCjbU/n+1rHTuppcFySnol80epcS8MBgMcyj/qUnSDCAfFHtiCRDiO7CHCcSxdkvN7qyo1EuFn7r0KVZGLlp0DAX6s4aAOaRWLZrUiOMdV4GGb5pziIvUCydPkkJ4p+rJRqjT/uNQYA9NxWb7XymB/EH/4WsBRq1tCHg6hVJWCtbxIrdIowUkMZhgjfqwrghJwlMbZjYT6jbxEYbCVi2y438sO4nEN41rb5IoLr8k5sHFdmqwKUm1yd16UF3mMUCUIACDg3hpPLEPgnFDYlM6eCG08AYeU2f/jp59Vd0d4lXXyVjakZRJyhCV7RMVAYJCT0aca3CRyws8eIz46HiMoEhd0HJEAGrC0KtS6eOFc9Q1YYjzLSEDlucoGT6EI+YmAJMIQFCZf1g7uELwWyszRA4BOgwzSd3XP33z+NYVXZ6VFS5elNbfdrkXVLm/SrvRHf/RHFsomd4VNiuCvlzHbKDrYlGmT02PKO5ih8mzf+u73rTv5u1u3Kvw31TjmbcpRWSkaGJSX6KwaC4/xsufBOGLZ5o1JRAZ+MGsBhYkHwRC4GU6eU+GGBBW3PJSJl93ocehVBFMGHvbMlqdT9cbVrlMbO/7Lx8QYRn5DGOqMXdC7jNKlc8NH3qRmcxvUGX6hksfmzFETISmM6EGBQi3Xfu3eqQjREnDjwcyGP9cOoFMFaL5nAFcY1AdVMvWMhMk58V8fe/C+dOvypenF555XqF1FC2QU16l6FREj867kxPhSMBuAqTHMuE84vZcUuvcEPC9PGcfFdyJ/yQBHPjffrSruoTQoaIMBNsJBwKMHf9qbKmboyU/bkw5oQkDzN3zuN954S9G0g16iT6+l8oouX7HCerngzT0hwfv44z82xTlK3ryLShw9pbrw6CoogDMlPB968CHjdb/03LNSyqqwpsotK+ZNTlPb1K9jvKglUoRv7jycdh6TYSTaxlJVh9u9W/1l5A3Dq2oRDHKjYv4sVOfgmfEYk5P/3Ph0Z0YYXjH33Huj6FzTFZ4/LPolof0JAvNrli9WlANv9ICVAz6mfiIH5TU7okS+kwIc/dZ1WAUqoLtp/qZK6RBqv0bEiL2RSzJX5Gsex0GNzUV5voiI3CLjbtqchVYCmHr4V6q2uc330JBHVZqGHLd5fh9KVXjq3g9QlHviA2X3+4CWfy7AUa7n+P0XARzlvFcNJka7CjgsYZz5ypFTk0EBOMxBo7K4Kvt8RJUAz9DYMm8mk6Faj+QP8Ls1k5ORctUadqoHhSIccyWzr8nDvVUFCd4VBbZOcr1OIBraLZx/AAcGGZQqAAe5DuNkuNbLoHxLgOOnz/44DeTiDTYeRPQooYyTKQpvIJNxtmX55evfDcYw5AEc4XwBFOFEGiujd8k9H03zlFth+WOctwAt5JFQtp3vvaGu4088+WQ6S8dsHD5aw73KS6FSD1EbaxhLJS3Jf+umrXGbJ2Np4aIFooaowawG10pf6/z1Mu6DflrOd7lu4/egpwLguA/Lx0CPse805jgp0G103L4sR9DGF563ktqjNLZoOnJJrtIIVv9R7pf745yUx8UxOEaGHAas6zSBGvQ1TiCJFqhQfZJhPft3yfCbnNbcuTJdHq3KSL396Wz/YFr70/X6rCd9WLTPfhWlmSYK97IVy1T69eX0hS/8UH9PSy1iapCQPlbGM+J2XIuopg/enjqnqbfX5VGKEO8QmFtv3nmvHDlcfdqBAAAgAElEQVRoJX7HjmmUI2e3dP/otHT2AgO/LeS1GsWazucCq/ob3UtJXBbloGwa0+F6D12Is5M1iYzESUuJ/IuKavDM5yiAIirWeMnmu1RJz3uBaB8o9wfbI2wu5sdyUtHbIXetclc1olvusVKmYBtFZcwGKEF6Pu7hDRXGeV46E5lpykYyklOzrki6R96Pkx5dsmKpFWYhQmel+AFQkvlWPAa2gL50Rs7Z3Zs2pDOS1WNGCfgDm/K694i3F0oZznau0PSzb8ZtIlEQBcTHyTF9AdrimAbLsSL3ZoLobAY4ZqhXjv4GcPRKjx0V4DgtStVFUaq2bdpse4EcDuzASsVM9LpkhVVazMCGPUHvtGYB5jXK4TgpWttWUapGGqWqVdeZoSpVc8XK6bA5KwFHreweIvMz4KjYeNlh6+66YfRK5HDcSNB+kKKoIhk3CP2ff8uMl8LgKkFHrTK6zlgMScvP0mgrjJ7yHDbxOfQW92xc03xPY7WLjm3fnBoGzphg7lcfCWqXS7TYxLi3SYhdG+OIEOyObduVpzA1LVGCNMboaUUtXlH5233yvl4V6m8S4FglsDBKfPAzClmeUZIVZeLwbPTTyRiqE5tPi5aShkYzMeqLvMta9EvnzUn3fuQu2wTwNpE6PGZwWsPwCyM86DBsrKrgFM2Lc2ejMjzUjAUl4AZ0vv/yBXVkTmPVn2BZuvnW27SxVpuHZdeu7elv/uqvrZIDQ9xP2T4JjGZtuCYJ9YnyxD4iL+l0JU99W4DjR088qWPPyms8y8DXPN0/ioV8DhqyGSffFKkDo4oXMRKQrRqL7l3l8FwQezTHvXVOTTLOYTZESYKKSBvnNf5o7uTKGg9gVSZHlxs91kC8Z9fWi+Pp+Bql9vD8WdfrECx4KVCuuq8f/uDHVsKPKAcc1skKfc5T6bhOCc7RKjVovT9yPoKvRZ6JnA6nF+RNUNkL4W2Ie4tcHTf8q3QvFH2vKmGsFX1o357dllz5e//2d9NqUYu+9IW/U9fe9tTQLu61GnwRSTM5yn2bx9fP4+NZLf0blouBaRkokcMBbYHvOPiyleVC1E9g5w7KlilJPZePabXPSWW/RYRH4xnnMgWRDyhlTAAOB0guMDzvZ2x68YUXTZlRFYU+L3ffda/oAYsl/NlrJ1VF6kB6QcdsFJVKlT9liIiaoO+1tKqjvaIJC1V6c6byi3YpEXXThrfSGYWixwiYzJ2iJlf6N1e9aI6f6Uuvbd6djp29pKhDe+oUTW3vHpUVxbNK1EjzH5SKytwC5vN4WHWgDKDguZt9XgFQePu0r8Up75bXjfLIh8WpR8FP0L6apoaQLcpgbJZiJMJxRobGIdVFPyMD67TKZ58+q542Ag7syYniWk9V4uBFIn92nWrukc2CLyoDQiT8EhnhraW33p7mrhRVs1HeOkVS6MtRdRRdDzhqDbDhAEep7MsqVTcyAmJd+Phdr4Di89LRVH4nfi8BRxl9/6DvDaf4417C2cDfAQ6GM0Jv5Kmr3Ketb//PPII2zv5pfDeSxr0SHHawU0n42yPdDgGdUkUfjm+mw/Lq07eBs3slPueHWy4HHcQFIlhPFBkhT2ic1ti8mQIcIv68J8Dxzu49inA0mnHLvoKORRUnAEf7xMmpg6RY0WU7FKGvlxxf/8TT6ZXnn0r98gJHvwaTKTwHJcq5d4ARdMMisuTz4XRDXiFXcRaQa8XrgkBBvWi6i+XdnqdIrUf8oxKWN0W0CAwOOqNBXbY+O08JBPUqH8Ry3bR8DGgbXdEdLB71TsY7JydhkfZ9o4xGm+Ms06CEAhJKncSXgs3gB7vzI9axVcfNk2iOKIq4MI4kKOsnXduvKcJxYNNbac5UOX8o5nDVK4hZvweL3gMkzItmTfQuDIpCdc0p217ZiH4lKvWrBsI4IIka9alc+hkVoRm8fF4JvNI1qxel3UqO37xlT3pHsuqc5MGUzrbULeOQsuvIl4OHTqW9e4+KltNlABTKJXJLbCyV+R+tiI+KvKxckI6IAvXO5u3psBKFcVIxj0SGsH1OnVDSseTNvXfcbh5waFLQdynH7sOjxo3yxNfJEH1ny3sGnsgvBLTgaMIx4mKIBHwvImNOURm41mRRa48IR7McnR9W927QNo4WbB0ibqzNYJiMkvMn9qjPo6+v8jWcnmcPcw4csoBX1hMOWBpJHhW9EKdTr9ZjMBWMKq/O3kR5OqQzkJp0fGfezU7ln4EyaK2oQvVdow/GVvXBkA04Wl3UXbG5s9QBR16XFm0IvZflXrZjIThVvqaPJsj53akyvCrbkwZlV7bqnsZqDU+QU7FLYKNLpaup0AhA65UeO06EQ8UE+gU43tvyrp2L8tlwv5ELQd++lPV0KdPYoszvimVL0ynN97vkcECp0hxMk57tnrtA+6hTQDCqVA3NgXY1bS7Cio0f8xL2Ttin1etW5b7px58FcAwX0Ri6BBhfNqxPQGlY2OTlg2vpJsMtongv1tgHKZU43q5JEo8tfJ9UIz1ooVAb6czBvenqif1psUAEvTSs1JqOt3r6Ggg2zRn4iKI9UPObTsVrlKzap2QnOJgnjp9UGHKHPJDn1OzvWlokvluLDPMLSvyGi9knQ+Gs6AyUJTyln/3iKVLJ4Yo2AnzAZkU6zGssWsR4GRv3fOhWC1vCp2RjsEa9oo/TJaJMKRspIgZe39sXgX1uHnwXlHgVaCBkQo/kQN3bKSXC/se//FI6J6tm9Zrl6aFHHlP3zJUyetpV4/xA+m9/9TeigvXYpnZjHsWkVveK3HQpAfHXfu3XTVB/9RvftlKkK+Rhh685XR2d8QY4n3NkxRMdCVyADjdSUajytmAUm+CXV4BkQ90/hp2XQEX4exWU8LryeXQhtyWeJY4JpaAFmRBwD0OU2S0FUWmYebjPV1REkmhYZOOo+zcqXM6VQbDg8diwYZNK7O0RVcG7vDP20XgLT8oMKXeiHihW5gJPCJEqDHHC1uHZrzViAhxGudrgK4cBVAnl69noP7FOtdb37tqVfvWXPp5GqqDAoUM91jl2XOcU1etus8oppl5NYbrXsHbTcw9w/CseuxpAEl12K7Xa86bCq2NRpkxtc7DmaxAvWtbTQ/Z7zFfkwmR5bGcsx4LxMbpdNkQtiqV7PycP/0Z1hKXbKx3Dp0jg/rt/+3sykibYOY4ePSgg+IP0uvI09qvCCMmyl1X2sFFKa8rUzjRLEblVol+tUNOmp58UL/2Vl9J5hdFb60elrrYGgY52Axh7D59OOw6elhdOZaAV6j8gXvT/Q9t7RtmZXteZLzKqABRyzrEj2BEd2cykyFaglaWxLK+ZP+Mfs2YtSyP5x8zYWvaP8cgeWZRMibRIiZRM2SQ755wTuhtAowMaOedcKOQ4+9nnPfd+dVFotryWqgmicMMX3u+8J+6zz2llfYA45B7jGnNyrO+jKiUnJyJOs71xkqAGjAQiDswEaRgsWbpWivyEkhAHhPk+q+uE8WXalPFmz5KC0N5Q0CHje0TB/DEZ5V7pkcPSMUcVdLDWDOAcraA+CRmQ32aQTbwYSR5VDf2cta7aT/NFRHHVbZ8tXYJf2P5VfVGlpbUf6qO+LCDw65+yabwZcHQGFnn8fP4ZWDcrcT9LxxNwRCDclqFPOk/zniKGjkpqv9frw4zryWC7ebX9f+d8GZik3qlCHeGG9191vGs0dlnAUQPGXAOcFLLIMcTPyF6J03kFHP9dDHfQoSrg0Hc8ExObgF2rfUT0CxFtnpdTR5fOGPDn86UTNDzsQ7HXvKOGUircOMjMkwIq26Vs8jhlM4HjTJknuKH2CsNZh0qXv/PEM2X5y8+qwTfw/TnriWrMUKrStq/BqJVsy3l/+P25Np6no2vFkYvmcFWPGTwne/SZL32lLJD9QfdnQiL1savr0Lnrx/pGuuyIGmlhRDokm0OSy/Bn/ZCF5jOZCMnZGoarQpBBoOQEYmR96V9pfz70VpO0Ip90OJvATttELeGz0IPDZHI58nLQDL06e7JseudNVzpAMgwdEZltSCuwf+fOn1Z1QJliJaxgFBo6Yoxm5QwylTcBFcEiFQUpHOHx5bxrrc7KXpOnOnHqmJItgsONV5VE1/7BhxsVKIjYAupVVcCYVj5PsLI1YtMbLD9mkuaq9B4VwQDXjzQQICngmarkxjQlN8ZNGl0O6v09qqCelg4CXkWPGvd1SGxb2L/JPePVwDxWDqeqyDx/3UuXfJZ0wuk/IWG6VtOtD4rhiCoAD5HnC3rD81mkBz0bCRtNVUL7AOjSSB2XCscIJYSW3XaH0SEM6UUGSFqSWMog0uxVzeQEEwjZwo2oI/VNU28keoHPkhzEB6LBHTQGsPD08+xvAOlTkpNrpzqD3wThjvd4hdFhVj07rIF+6BNT2u71a8thJaSHDhblVcuztYrxP0lae7Cj4xCHYf0UCYFNBhx8ZsLo4WWWBi4ek694Ws91rBrERwpJAexxqgKOyfp7kvbSBZ3gmPo5D20RBPjgPg+aXC30BfsTJA4JpYQO4gWT/I4kSP1B/+n+0BO3CJlyUGQFa3buNbEIfSMzRCIxb+ESJyCGQalunXalgOPyBFJTnzdvmHVpPrtB69ev77cibQegfbL8wicHHu2+DU4YRrD+0b+bwUYzIMnPdh770wYceQ4LpY1CzTRp46IkhgyR0CgC3PnRqjJbG7hHeEjjO/WTZVMFXRZQIBsfahAXTsbn777HGcaTCjj2q2kXvn+atWCaYjLjrBlTjU8l0GDDMim1T7i4Ewo0jjG9Em50RatdNO6h8KHBJGuvLC0Y7oUqgUZ1IZQjDjBUtlRdEHSk0jSb2vyUPT3sptL65Vry9yFVXsxeJGXNH9YDZYah2qNS7Pfve7zsUrDUM7a7/Mb/9DvCdP66ezuocPyHf//HZddOcZ3ruKnMCYgmaV7EUuEZb5fT9t7q1eUV9azs1RrceccyfW+jMknXmtmKgAPlggOOAvJEb4Iq3UMqeGeKmepKwyNKyhjmzAJGgBVVgvDgeO5IXvQ7QPuLkg0RTiNipVHhVCnoRPdkwAJ32MzmxndzQGJkQtqyGuXbyMzxh+s+KuX83HMvGouLYY/hcsFGxfpyTtaLv2mymjNnpvtwaLYnE2nqSlcX4trzGjv3Vga9Vgw4E/X4GF+UJhmWk1KG+8TW1AXPuGSMa4dqkKwEmFlq0HEPnA9Zit6XzDhkxoZmda6Z8+A0uEelni/hEXn/beXPxPeA62UglPsVObHh7OhHSWVjpwrnqAZ6fq71QWZzff47KifBUtKrygPD/qCTNvuUhk/efvtnLVfd2ru9ygref9/95eWXX9b+PK59JXnS98cIh8p8mEWicv6mZlGclEJeueLd8tZrL4oZ6rgyOyJxGDOyTFfvBFNzjx4/V46c0DnliE1TMPPma8sNhRhRdUOrkoMOsx6Jno3cr+zl1D0ZcLSyrvrcecHWxus8M5V53bN/r8reR5wZBKwF1Itr4DlhDIdLPxDonpDeoNpxWA7KQUFImLMzX4kNphRnoN2SEe8BMr417iHYqFERDsAcNZvOXXpzGavqyBCx0gx25jCsYpi8dtpwoIyhn3PwYV1m7EPX5pNu/z1QEHClwKAZpDQdh+bn0yZEwBFr37QrTVlrRYMNZ+WTzp3Hi4Dkcn2RQUHTVjXP37KJXsn2Wobcx5W1HHInkNpOcDPgYBCck006BJWDi+rhcNP4frGlqRmUZ+WgkplAVDl0HFe7oVrXa2dVuRsi+YcSd4lYicaPn1xWfriuLFf2c6RsGrJF1jlmYggGLN0/EVrc+fPLpJmzNINmqhxCzb14/Ony1kvPlNMMysTWEOjQ1+dqTMiLkyJIkSse7XumAdoOJjJYYbGcj4oFmXDmhVxURp/BfwvFUuQqHMm+utdCP0aQw15CPxFgEDiDp0/9xPFJDHFdJAGzMZ1ESqu5F7vpBFPYC4I57BS6hGuKc4bdSdhXylEGTQR3SU3v56inQDWAgIjgi0b8wWKe27LyXVObAuUkqOI6tqjxHbt1TqiFbjECuYnY1fzhJpzBNlDRp7LswEvHJgVH9ZYeAK73gn7nHk6ocntQFMNn6FfxJ9X34TkeSrDonsZpbYB70UPRpwSFCVnwgbQGUJpDEjBORALHTx7z3KjhCiCOy0dhpgPXxUDF4cqqA7szQYvsRzf0yWKmgomTbDnrFkkM5mCgDqobq5NQTUEO6O2gGm77jMMuvdElenHDsmRndiuooWl8qPT3DUJYwPB4kcnYDFGsfhfU54Y+16GLLa1yhYCjtX/7JQ7aSAHWL+yKfCqC+lqV43X3+MlJh+a/T8mglCPLtC6B5vGUGftmClxYH/oA925ShUFsg/Rw5OwOf4l9z0XxfQJT96siPI0eL32AxJ93E8GJfhvXPbTMFEV+n14/oyCmRxWhkUq05awcAo6JVDh03X2a1XFQFY5DmgdyRsmxNSJRofLGvdDflygdV57qmIRWEtG++IUySp+/Y9mt5ZACz/flzw6WboAJcea8+WX2vEWyodNdySJBBfyssc1r7BT7vlO3ttVuGIa2fggD1bIxVwo48qBNY3ClgKMmP3ySlnPFRfHAnSHoX/UYKODIUMxYb2/y+ryqkWkJYOuXcFARBBbYygWlzuf1NIc4iieBcKzsWr2yfGaOhm71HRbby2izJIRyvKhM9nvltjvvELZ6nMtvq4Tbv33ZbeWInHQoNWnmBgvoSajaWES2bKbBQy9KKSrAOK7NrooG/RlnpRiOq1R1XALdrWBjlJR7l8qaZDLYyKflpI+TU3rrrTfquhn0E4oSJdilbAgsGyghMvZJv5rl8PwbpRlVEBhrtAlqJhQBxmkbq/tASeyUsdp78mJ58e3VZa3YPYYIe3K3KHGX3X5nmasm3E3Kmj/zxNNyrg8riIJmEdhQt+cSXLVkYblKkBTOs/ydt8tLr7wueNkc4S2jNI2zCiwJPHHAoZSpQwlXo4qDFM2K+sPm0/WAQSfQGyTHh2dGkJONyOHctZ15Gy0dlbVpRs48s1QkBBg09GbWPo1MNi+zUVJe2858vBbQgOihMCtWLe8TVHTLcX3qqWecaSczZrerynDLIHnDRbNZZP1POeM/RRTLV199lYbIzfH9YRxj3kVsQmfxq2QTODSZn5pBvWuCrKWVEpCDgM7ZIIMv1TrALe51xLjUrDp2O7N9OeMk9zGKzoGDM4DBeMM5uX5npOqzawUb7Nla/resYVQwiDhFNUCIrHEGS5croapvWwooMsM1mxzeu9+LoZZMW2fA0aWyYsVK47nnKQt71113a0bNMsnSEDU97hbd4SvlQ+1RmKqO4JBpH8H0Am6XqtvkWTPLr//qr5ZLOuZzzz9TDu7dWRaLn3609uFYMeVAkctQskNiBTkjmAPl9/2qGm1SNQvjy5wey1Z95uy3VlClq2xlTp3wrfTbfkbhKAWHPImFs2WegtHBWu/dKsXvOXJQzaUEaESgQhloL1DSH6+s3yQN1xouZUV2kAGhB8VURSM5zhZ/Bjkg6e8gudJBsI7Rrwqe5vCE+c2RAZk0d2GZoOFRI3X8IYORZT55ecDRDGKahuQfK+Do1P9XsjH5uROCqF5u4GJPNQOXy21EvHKlwKNpzzIIaH4+Avn2eTqPz3uuNNc3Wnv40wYcel4wAGXA4b0lkoFXf3pfOSC5PSJnEygF/iFzpSBF8fXoe8i7K74KOM7LcZys/XLV/JmyOePKB+s3l9c1ETkCDmhx0ccEHIJUKds8QYNgp0o+pkqnQ5E+UhjyFU8/rx6OJ8sJAo4q27l/2RPcZGaR3faejlMjwIokS3tYJpnr3NtDVIm8noDjhhsN/Ym15ThyhA150kwH6Tj2NVAsmn6Z58GguVzX1FlZ5ctAA/ZHKipOQrEXK+w4qLO1xgwFJHNM0MFsqEaA2HymrQDRDlJAfk3cAjZf/zijhAATt9E3l071lQ0rVkin9JQj0ieb1HPHwFAqMtgl/FuzGoZA2eFPWFoA8GLWBCpwSB1Fr5Sd9UbQLAMtY2iuemD0AM4pIZH9W2Tl2fvc82kFJQR1BBtQn0NEgfPPZ0FO8DnYoDgZNofAiGoXSUkSLLOYxg4jovrgjsmf6Rbz5ljpJVneeMb2x2Tr6J+B8cyBMS/p2ekP/gpBUK4dAWMwmEnHSW/NVh/CJfk16zTDAh9gzlyxC0rnItOD9f4Y6TeYOscLURKQ6nYg64P8jIDDH2kEHc39m3vXtA1aB4II9DnEBO8LjhuU8AF9tn3D3urBITcjFawhvzSik1DF36HCcEAVhl7BX4eJvCCGOTaul72gNSPAIZHAcRxI6u8MxrPCwR7iT496iefKTvTq+k7plR5XOBRwaI9OkR8xQwkjquIXdV3HxVp3YONawXO32S9Yp8b/iwRPSqiDIKFXiWAXvwRIf/rdSeJC5WuU1vyOZcvKYT231YIQZ8DBRHMgVVPU30XfsQW4E85mVdi+3yvp1f56sh1wWMdeKeBoKuOBDET/g2Lo/Kjj4cU/WkY7jXfzO50lmA4x63/4fv/iHO35CTjtjmJpDqtlrkHaoBxvhF7fJkq9q6aPLxPkLFOaDSHA8F8QTvQjZU/vEOuDHqiu+a0333TzENmD48pyAzdiHXbt1bAbYStHikUgqhE0wsHOcE4BxmkNmaEn4JL5pk/iwKp0PVrZcf6QmR4j4R2hC+o9tL8su/UGT3PEUT91OgQ+hR7h5j7asBWYEIiKw9nIgC4nDSPswEAmCsMK3zWQMNg9jkmpbBfG9MGnXhYE6rgax76szNV59SDMEHPFEmU8DotK752y8t339PnTcrp6aj/GOPGKj3Wmfr5w7rMVmDz40MNir9jqc7jUTN8LVQ2alnWtOYzQz7g+J5gPsuJCtmC41mC0jBoDjGCcj8w/u7sdoA6y4W0PrMtgoGn00zHudA7agh9SlNk5O1fVYUiHLbMAyEEarJB1FM2Ism7dJsN1xiurkDLZDDhax8t79d84mGrar3Aj1o+puzjMUzSLhb17TlhrQ+fqLongLHo92gFR/yoHhioC6YBqpNKKCkooSu4jsoqwqkQmM+8LQ+7gBGhD3ZMJYch1bZ47X8t1doN01ER9riQz8BrrTzqKTf0Qa9lRis3Pcg32l+J4KTHhQ10ylO3E8VPah28JCjCtLNRwpl9XRW68WDwwCNijBx78qZi6Hiz71bg3RftomNaFDB1QwJGCAi5TVe7uz362HNQsjUcefrBMkLJmiN4oBdwQNQCxPCoDTW8OVYpx4iB/+/W3W3vQzhXXa+hKwkRroJHPDocg76NmW1jXVkAsmAs0mAvkzJ3QpNsDwqEfkTGH8xLD4MZhAnHt2VHKOkNVOEGBB0oU+FVv73FT43pKMwkGnzezyu1rch9OXVtna3lGrrxdKIuEZx8sgzlpjoKO6bOUcIDdaCAty64eWPvyTPxfdS59ssjz9PMLstrRaYCagUS/QKZRhajbaMC/Bgo4mkkt77x6bS3d44cX99NKODR0U/P15kkz4M5jhrMFrXEeOf9ufysCjprkqm9HQqN+pl7HkGaFwwF3yJarv9WhZY9nhQOWqoMaSHtIhBFkGj3US+dyAq2u3dDKvgRT00UachVcXLNQgbUCig8VPL+2QgGHAvDI6oc+pkG3R7o+Ao55pt0EjkPF9F011r789CPBAGhoJusXczfYeL5XMtj8qVosJ1cnK1vqSVcryZxK/4zRNRA8jJR8X33P51s9HKzQaSX+qOTS0L592y6RdHwkZqFw2gNSixNIdahCVeQsAaeC0AOoIYlGIEr0TdKb4so1jpsSPTRtU6FmH7MGo4QS4LsOWhqBJNeRTqPlxesbz5WEDjrU2Pz6HvcOi+Bp9V7c/4MfmoJ1m/yEM9qv3gd+5iRrYr8as6+/gxglV86Cq3+HM4bj6t5HbKP7UHneBB8sfQQMEH3wGSqi+APAwqlsUPWgMkFlgT42mtfPKAFmIpCaSDNDgXQSASvn5XpofCdw4XijmBWi84LSOHdGszOUeBmkBI9RA+mfiP4fXauXFSSHzrAt0e/AwjFyrgXrf06KwfSlG4Bad5oC2/19Yu5Us/oU6XVoWPHziS3GCVZOnygTvWO2SzuY9V60wRg4ROxMGDT3c9Pus8wwbqFPoUt/9bVXrX/xX5yso+pUmUh5hIlMoBeGas9cQW6RoWOqMBzYulnN2wejHzUDsoZNQ1YJOBx0kCjiefL8q1xZDEKFeh9N1Eymq+fOL7sVZJ/QKz1Kug1nLIEqG1MUrEHsQCVLFyxo3tFyYPNGDS/c4AQXg5upUjGfheCPgJD7YS33KCgKxs/Qg/yHLI2QuNylCkefKmyrtmx3Ani49sUMPYPZCxarF2iGK2EgUZIOurWuAwQcuc6tZ3GZKQnFGJ/7lAFHnvBKEU3owFquJxv6PxBw1Ku6glHsJ0rOPnAtzqZIWNIZdzaCDSphZ9DLnnVryhg1cy2ZN93Cko1JKKg1a9aU2++8Sxn96WYCIuKFf3mmuKxPSYmdppFTUJYjUpb71XDFXAgyA0ElKsy/GuFOyZHr1efOyHk5oyzcCf17MM15ElLKaqMoK2oz96iH44g4nG9Uk/lM4cxx3AJDqKoIWQjdA445CtKOi/6DGSIz6mRlyCI4o43TojuEjWKYrumUlNUO9Zys2bKtbJLS7lXmlgrLSDlZJxUQjRs3sXzjG18pi5dc42ufo6j5gDCA94nS7wPdM84rjVpmrFD2hutlwugv/OK95ZZbb9ZQob+SMdhpbCpZZtYdJcwGtpNDlt+MDwG/8X9SdNwHyt285br/UQo4qHjAmJLBZpThQxiD+z2UVjrFHDOhU23oTjWE1fDyXTeIaU3Tj2k5tGZcSUhW9ZR0FpRHVjVcRaG8r2AVxqb7H3gk4GE2XgE/ynkf7CXu3bjVSjQQDjtbKdgvTBEMDMnDj4rlae6cWaIZJlMSfNpRhWkzXDSVI2vfUksAACAASURBVJLOc0rIE/8eIi84Gkr7Oz8h94OdfeG9YVLoWUbOHcMaOkDmOev5AcVgfbIilI5yQsoymGsGJJm1zOAkpiRH1oifZvIg7HJ7amteR7XD4ar4NpCTtnbCqI+WM/Tuu6vCEOi+fuHnf6ncIVY1iAk4N3C+v/7r75VV762SI98nVhY1JOr+RmmY4mgFG0zs/spXv6p+pVvKa+Jgf+PVV8tCBc1UGIfLo8NgYpCZVXFWzg6JBZolP1j5gSqDY6MaBVzEWrp/5ox7TqfLzwRpra850Kgle9OdysJNkLyPUUZ5vwKfXjkj53EutR/Yv2SimLMzXsEokBaczjMy9oOpuOFAyeE6on3MnkcW0RUth1rHac84sqXzEvt56G++g+wsUqXtpF4YpcnM0+cvLl094ZBdHnRcOeAIIouKoY5H9qkCjpST5rk6K5VNje5DdwQhGazw93E5QW05qk2dHZ/vPOdAtmqgc3ReR15zK1j5GcGRnYeGkW0mQ1rXrIULysyAJyU8tuXAew4HMzVqheO++wSpUrOrIB+w9RnegIx5b4XDSEMyz4Ymano4JkneFou5CMrPDzZsLe9+vNFQCZqm0XfIxGg54WRtx4pwYqoyzbMXLDS8Cjji66oGvvTkQ9Vpjr5G25+qNjMp1k6+hO62DuL+KjsP3zMTI/+WzpmozPU5wYUvqQK8+K57ytXKrpoR0RAqssCDNajz2bLcc3Pie4NN8BHPmWF+XIOJRmQvsVPoB9gjrxGRBDaFz5mhUfvnyOGDRiCwn90ojuOnYBvHkSF6XdIV/ZMt5L3Cd0lK9CAGxrkW/MZ0ubpOdBJOtj7JvZ6Sg/jDv/hOObB7V9g8/BGCMp4Nulq/57OyvtC9xkaN/7PMVMakTIaFzNeZTXUN8WnSDoUDWfe7dJnhMmg02WCvG88M/8BV6ID18ozM0qWvjawVH6qofD72M34UeoRZKsDNqITDDhl2IgN8i4GujZ5B/jAY9UTte/R96ZwUb7kv2xbpjvOSzSFGyw0uoxRY7BAb36ixE0On6Zx8buLk8Qo4lMUXnL1bz2iQkAP9dIX3Vzrs1Vlv6DzLm5572rPmfk5b6KBKTvTbQmu8+sqrDkYJBHnqx+T7GR6uPTBGUPnwK2MIIGvBfBmgvNjvs0oaHRZTWK98SWQAWJz1RA3OHbjqf6pzy94EuUKzAGI9Vy8wkxVTxFK1WEHFLkGnTzHKQDC8LqiPVWnwtHFVHrB/F/XeKXzRjRvKvm0bhX64qJ7ij73XqAoyk8bJSapLuib6AtNuh8TRyQzD3KVyh3qTz8jXWbFxi5vGCTimqy93tpjepmn+hyFVtUrVL37oCDh8P1U/tgOOvMO40ct0bmeFo/nArhRg+AbqQ29XLyKt08x053vNCgfHHOi4nYFRPyGr58ookcfWWszqhFnxsRlomNI9H96zrZzfu63cdd01Zf/hvd5YVBxQBK+Is/9GNZbSq3BKzUL7FQ2elmJZKkaqXkGMTqlEunvnLtPZ7RRebzjTtyWQbHjKvTQZnZQTd1KK87T4xGFc4HeEAsYP4DVdNOOAh1Rl5XRfr2EdV4nZiT4N7oNNckKlTPo4cPQjQ9OGcpD5Qbni2PIIE54DZ3O3sgYnFThvFeXtUR1rxQfryo59RzTAUL0cUrAXJUxdgo5R7iUTNEFNY2RPaIDGqXrvneVSygx6O1FWrV5bdu7tNZ4x2SLm6Vr/5//ld13leOKxx5T13+jN6Iynzse10XSWPQ3hQFdBQwFUIULRsbm75GgzuIwJ0jA4+QfjWT9HIIVhdaMihoVsfYUJZTDJR7NvgteaMKAsg6J4k8kqFV+zgsQxMphBoWQAyjnHqmnu9dfeEv3vFpdQM6vizECF1/iyrUQqbrUltG7dt/JnLQZLDtIhpzfnrKpIwyUTczV1foEw+WTvWRuazHPtAm4UB+SaE7qGzDkMq/uGa0YJhrFnyFIbdkZ2KCBi7d3EcTkH8k2AR09KsrZ0QtZy2nxrH9dz9qtQ2mGK0jE/+SyaxvVKFQ5fFbJfAxUUY+5zspxcz7PPviAI1U1OBNx+251l2bLbrdwpf78kGsr7H7ivbN++zc4MNJXDdAwIEnpE0zxFLGL/7J//c2d/nnziibJDTeXT1ENBRhLrwkRmGH2U7HOgPV4yvfHjdaVXCpuA2s+36pN+jqNuNZ31fL0F30zHoq6F11g3Ok/VjeMnREAhI3EayJoM3kjwuTUIp5lygnpO5i8S69mM2abl3qPr7Tuwt5yVAdyhIB9DwvM+W9nQ4rFGwNF6xrXy5aXVH9Zp+nQxnGg20OETCnQEkZi1+Brh9We29nd/Z/qTA472LrUP0drnTeRDZz/HZUao7vN8/dMEA/Urlq/s4cjXUj79vPrZhhoEshYpY40vfZI9y481n3vTBjXP3fw9AugYvjmQzfI1kkTRdVIt7Aw4+J6DVOs8gtqz5bX77y+HNdxrl5pTobOsiCbrgSAL0RHl7NihkjAPkU0ZL501b8ZkOU4jy4ZtexxwDKd6oGAbyG5nwDFNAccs9flMFvnEKNm2V595orz27OPVcY5m67ifmmV3EikINuwgE7xWmcP5Yc+1AnK+5yhBcCmdG8bDo6JyXbDsjnLj3ffUaiJ9aqO8p59//nnZZmYNxP7cLzae80qi0FDc1d1jelygUVQ7TG+qH3TkFLELXS+bjU5mHgRDTAM6FokX7BRzaPgbaCJV61FKTLiX0M8t9lFCgS0fOg0OJ94M154BBH0qwCAdrOjYZ7RHn3v40bJx7RrbaHwF7xV0mgOKyChTVaEX1IFRHfaatiHSc74Q/53Vag9tdXIEncX0dk0Fl++yV0iLCAiogtQqlBKrQGUSiq7uYjmVqmxX6xq080DBB2ly+DQ3IK/dsNkQ3WYFF9vR7jMi6RkGOgMOdDYBB3CqcQpup+hYuwRBhzCHH3oGIK3gXka4t1OVNz0rMfsKNtVTrtG8pMfk7A/11GyDdWI4svTz3HkMoZympGRPy3S0dEhN5LSSlI0939z/TZvH6xlU8j3mKq1euUrDZNWXKb2LrAIRuygSlh3bN5YpkzWPZMRYzSq7SjC+Y2L92uJ7wh8ZrPXFNo3UqIBRClzPqWf2iPpZ8TVRMSkfoTc4MTBJJZfk5zBDBrlp/oTVjKeDjE2WPF43b0HZIbKiYzogkKourQOzlyarwjFT1SGGGV6U3T6tz+zdsL7s27rRMOudgqlhI1wRNAomJq/HnKYk46lnJ5CTZzZEQe5dSiSfV0D59tqNlKPkNyrgEBR5tqbZg4IZocn07g+1lDV+Bgg48t2WHu5AN1wWcOSk8cu+2BGh837DT2hdSj9nhKWsmyedai9vPVbzbwtFw1h0Go5OAWrdtoW6VjgqpIB/o49Q6EO0sOd695ddH71T7tHkYIp70MeBgTwjFog333y7TJWiWqgeBRSUmRpUkvqMBhJB+8ol7dZUziNiYtin0llzAB0lzF4FCMcFyaBKAg4RPmqYqeC2GEllQ8ptuDY8zazdcrYHqbzZLYeHYINmUYJ/sNo4xjSfdQluxeZwv4BuDWXIhqVUnMOTmBTrKoecV6Yrn1N24e1NO8uXf/mXy9urPlJj9/sujTmrIAfUSrQ2FgaM56InoQKfuvfnv1Hu/+8/KiPPH9E8gKvLe+t3lq37jrmkvW/fIcFXxpU5Er6rlyjanTHF2WQaq8C6wxselY5QxOk8GuJVJdNBU5VUUyhSzkfha+Jql4zKUGEf04kxn3qVDzaIMa/12WbmorO/IF+3o85/NHOzwXWeCCLaE8Ad8YNzbvSCBJ6yspTUKgbG4Ihw80899ayuUWX4iolIwxAqIiGCtTLRMrftDIyVjndGDDcMgxxwK08Zh4aQMrMybQs1F2XefPHgMxkVQ2QV3O5bYa+kE8NRMLQcn2CDrGVr3WqgkveZlZ7Y6DUzVPcZzyzWLWCPzXPk3mwmEiLoqgFXvY9gsNEbzu7E3BpXoqoj4H1tFFZVWMhihWJ4dTLh4MvjBHGNUCtvFhf8KzJKSzWY6J7P3lPuueezZb4a2U6KnAGl+syzz5THH31YDD471Asl46R1w6Eao6FnNCjeevtt5Qtf+pJ4yo+Uxx55pJyW8w1NpRtRZTiiUY8HqX0mJw0c/JtvvWOufhhZMO7G5fra81nGvfAnqxh2BGrg6efAs9aLlLMRnS41yMI8QoX0BFhaOT3AW3CgoIEEXgg70EwxcE1Slnm44Ios2ilBPncLl9snRqv3319djkJ3SICk91w5w1LbAMe1xRLGOkdmjsTH6XKdSB0Y5tarKs5J6cOJypTNVWDTrQRENgSnPu00CAmGi+0d5rFTN+d38+9PaiBv6vFP4/A3P5MOYU4a52oykOgnp/X+m8FC8xo7A53LjGBmFxr3GnLc7uHovOf22oRRzmp0PotmogT3O2DvwQ7k66x7wn0/ddJ4VDDOlVdVfT6iKjQOHQ4zjhzECK4kMANDexAoDz+wVNE0PlaBxpxpk6VbtI80hfqN9z5WZZk5UNFHh10B2svguNGSzVkLFqlJdKGqgpMdcLz27JPl9eeecKKHin1cv59+K5CiymAZr3sWx9xD01pwjpqdttMezudg/Q1G/4Ls4bTrP1NuVB8h106l+/XX33CwQdWFf1O15763bl5fFsyb6ZkAgwaP0VTrw6oQKrsPlNTNywFJZL9OEf6dDLl7J9CtYvgJmUXUgQUxuG60z0GAMlpwFRqUU37SB0nZcdDE86AiWfc9x8JJJUlEooUhnxdl83/0/b8pm9d+7N7L06qUtpNuVWfoOgg46AG1jLghvDJp6t85VBR7g11gvRLhYGcXr0K6dZbuD+pfDWmun2vvTVAH/ISdtNS2Ah7+FZPhpSdlN6bIuUcfbpdckYDKfjz8ukhgBWTOukV6wzogrxP9xxu6ztGqEo3XJPdDcnZJiNlu6TmnxcOeBrNXBJ0kHccrQFm9eYscewUjnI9ZKfJ/JuiZQH0+bcaMMlq2MP3VtgMbO6+pizLRGc855LP5mfCnopKFPWTEwVOPP2H96/4fN+7LDirgINggyOgVJfEJQ22FOKkJv7C/QlAoaTxScMShsnnDRXhwVPqZZ5lr7cXjWggS6ffRvY0EVsXeroFj3EX8eEhy/X26EmX33HJr+UBJtP06//hRGoApP3KcZH/yLAUcWht6dUgiU+HYt3F9ObB9swI9kRZsEUEBFQ5VaZJUBBhYzEehdYDgvF6bIHFC6Ul+z5WbVRkcokD+HfV6YVuGyeeZJp9vTgYc0gdmE83qdmt9W4dr3k6/34PGOO/u8o+ZFncgozDQa0TB+ZAHKpGn09Jkn2kq+3w/L2Ogy0pl1rzUpkBh3NPoZEbCpb6KhxwkPOGu1e+Wz8ydJlhDtyoWR9RYc0YNm2dF6bZelYQJ5dprrjbrFNnANUwrvunmFuPSQWVXjogh5pAo5M4KJkV5l3ulwnBMnz+lYAHKW5QIAcdp4FRkW6XwaYrCgAyV8uxm+A7KSZH+UjHnEPSQHSBDRR8ELkO3DAKCTOOVmaIY5ASsAgdZiwMtKK9hrpIKsEeO+w8ffrIMmSxGEmXKd+zaW40DMBkmmNI81oZOREacRu3zCpKUbVVV4/d///c1KfVQ2SLI2VZNm1x29+fL5o3byp/+pz8T5Gu6hijJGZ49q8yZN7s8oQFMsHEF/7qaFRUNpyGyO42iAR5EJMUWrJCwdGadUaePRWXBbrM+RfbF8KsqAHaW9A8P4qkbJAPZFvsIhkDnT4PXdDiydNqCKOj+s7ckm6i5Nvc6OOMTwUPQyA1x8+6jjz7pKc15/dkMangAjoe+TyUk5d/OkB2V2oDunoq6P/Qemz5gU1GJMAwGbepgh6oDz/ySDeYcYUTnaVhdjxxRrpv1xrhzj9kAGVlF+Pej3RCDG70b3EfMPckKUFDyxlwZw95qUJI0lTBWZTCW75uRpmYp8x6be9DwDeHFU8FnJSCyZNHDFecJnziP39mjkhkhdDSywA/npYy7Woxoq0TiMFMZ+p//+Xu9NuMk71dffZ0qi73l7/7rfy3L39REcWUXR1H21RpD9UnAMUmG4+tfv1eJhEWGCj7z9NOuJlKZI+tJGIyzZ4iCHJ4JyiwdEMf9x+s3CUZIMznUicG8lWtuCAUWxP+LwIg/bhA3dCr3WVS44vlfFBOWiBv0+24NyTqL4cbpkWGhwkgT7BQNAgQSwhyEIRocdgn4AjASXdcxzRjZs3lref3lF0SLrIFOwm6z/20gWWTvs5AzZ2Jr6ZvrOqlqLbj5zyhgO6XPnpCcnZQiGanemIWiyR0rNhQMUadz3M8s1MxWU1f/jwQczX3C758m2Bjoc5w753A0bcNlgVLNhg1k7DoDjs7PNI/VfK8ZcAwUfNk5tcNzeXBypYDDSbGqK3N/mz6cfWAH71x5BUiVphrv1ewA8PcOOKxvIrnia7E/H8QhwxRMj1X1eOZkJXUU2G7eta+sXLvJiR56m5zEghZXwQeON9nTOZooTdM4U6vpb3j5ycfLiteeM3HCCUEAmzTCrXvx+QKqkfcQsJ7QQcmOl6QLhjvr3WEyfFPE5DfluqXl5s9+wcHBW28uLy+88IKrD+g1QIrnxJxzvPegyFWOibp6jGiuZ2oPieBB8MkTZ/pczUzd3QV0WfaW3i721DjNMkiSA0ODtJZc41Dta2wnFQ7mJ0GvjdMd56yBYnUYW//Werqpl/2tF0nysAbnVRVgEJ6br+UP/O13visbui7YIzk7Oh45TJnQ9zm3GShdtYggw4xQDtrSn2rD0aO/xKSkoeelw6ZJH3J/W+VgOrDQZwLiRtInKlitIW+6dno+XG0nQOQe9FGSm+PlT+CI7xO969mKSvBxPNgqKyaBNEDnkJ13ErBCjFAN5MlJpEJbDtoj7gt7K3vn77V7fcA6MDQS0ph58oFee+99Z9RhzIPggr4EAo5580VgoHtkwnbLhqaTW5VTZ8CROqu5X/N3/kbOCTSPK6n84rPPl3eWL3eyNPcMc42Ow1AlWTexTZWZZNdEj2ILPNBQNz5KhCODgCXLVzslxsFwgmpvDr9VO891YWegLg65qYiAhpLNgAPdMUU+6l2iin5/69ZyWJDCCbpuIOhjlBSAFne6bIT7SdVfelL+2yHBig9s26y+qCNlm0gK2Nu7BeuzPFstRIABysK2NwMORRvMY5Lklluvv64MVsCxXBTHQKeGSHfMcIVjifbcLOkNep/+EQOOpsFJQ9OOHDGy+YmATXUGDp0KPQOOdDb8dYx1/bslLI0TNwWnCS9pXpuP63C83ZTqMqA3qJSgNueWVW+VReOlrDRH4oiYYc7JeRshgdq8dbsCBC22yknGu0vwoXxlpgRKj+oFxz4iSNVBZVT2aCgKGXkyJMzoIMDok/N/SlWSXgkqmPiz+nNGkKpBNKwK1sGUbjK+Q5Xx6ALDKqV0jSYYU+0YCX5em57ETzb2MoiJCoep5yrWnvsdqethACHXiPLmXJSyx6gcuF4wqr9+/PmycOlNei8w/OC2UeKH1ZwK4xROPtH8vHnzyhe/+EX/vnnTFpUKNwkj/3a57bZl5V/9qz9UoKOy9VgJ86ARZeWqt8u/+Bf/qzNSk5WRuvuO28udd99RnnyagCNYKHDyjP1EoNGeToXgYknxVUiBH3FV9jaoNeAgqztCWWSqNSlDhgqg62zIVPkhS16FLWUnn38zwG1lp2ploxXo1qx9OtEoV5wwY6aroeazwRUfzmO3NtdmDcp644231JylTJwHS3HWmkWu12MIn15NLH/OSknZt5Pv70Qg4oDEB2J1IsBqyb1ezyDJPSb+5iUzXKF8yQgOkpWIqeYRvGRgQX8AFQ7uyXSEej8MfVA5tp2ykA0un+AmgxE70xg71l3XlI3gTSeU60xmjdb9+ToxpvHMg4s/M+AENu2qC/zdub48xzx2VAj8wP0+vUPR7KihjsosHZNj8Y4mwzKx92tf/bIZqli7w+qhonS8atWqsl5JA/c2YJB1/YZTqSF1tvpkfus3f8tG5KGHHip75bDhCDCky4QSGBXoEdEXepYzJowpK99ZoSSC2NYYOkblzk2SEXg5eLXTEUFlZtXsZPKe/s75OGTBCEL44ftXadbPATW1HxVk8sIl5tDI4VNygerGeDkOZPNmqUlvvAKPbkHHBo1QwzhLiYE7dLisU9C1XD0oJwXJuijcOhIVk3K5lmS3acpYLGufhpkuEh54quAJRwhcldXSdB0USpm3eEmZpEZEGgIvCzgQkjTwA2WBWpJ7hcChZrNbx6iyP1DyKPd+8+9Pyojxud6T7ebH5vcGOkbuu35JqoZD2biV1q+fFHA09U5qheYSIZ8hIv0XLtfYznqtdmZCBJ1od0XfCVmL3gACDvb9q4JUHRBz2j5BN+DXN5zFMtieYtzafcBccAIVTMxRdXqYgofNgmKt2bzFdOTAWJ2dl/MDEyJO3eTJ08ssVbyA2U2YNE1TpMeUd594SoNGH/fMpIBmxpqzdBlIpOMZGeDY8973Hkqoa5B9Qp8kIUeL5ENrNG6qhm7eeWdZets96q96qzz/3LN2rK2rpbtOMI1bAUdAQjmxkAdHNbtGDh7nwlm0JiV7q/+gmR8n9jX2OAEAiQVnr70/Y7/iiDODpEcBSY96GierX2q6sPEMtMtEVGcwHRn+6OEwzbv+NtsVVVL0Zs3Yn5Nd+Zv//O2yVcNFySrT4G6d5zWLyg7XQMCBviJBZP1gpsCqHz1uPsQwXBuCN8kA3+VFfAn9Mm3SeLElzSjrBPfFZidDY/hZXGfsf2oMXACzr7ivnK6NzeiSHOA/sEawn+En+N71v/bw16gWuJG66rmArsv+wLzFJekEON8TBO0mMYtvAj0uf3zx+mn1KCmbPlgJj6E693RV9N8UXbOyrTXrH/0mEzT3Y64gRTPkWHdJP14W8JN5rWvqX7xH2ra0ny6Lt/1DEEqQid178bnny/PPPmc55tnw7EkgnxBUj6F6PNNjSmLRNE8wyHMnWAkonobrSp5OaM2GY9eko0+KMMCVsbYbapk00YiOT0+ek1skAi032JK4thz85+vUmo3XHI7P33Jb2azhhLtlu8Zpf1Kd7lGFg4BjivR5j5jnRijgOHH2eNmvBPlmVb/px8Qm0r8J9NJ1sxpwWJ/oGqhwpN9Bz9dF9YIOHXKh3Hrd9apwjFbAsaWcp2lcfuh0VaBmKQlBwNEtdlV7MdxiBtBVRqvJbz2ny5I5VZ7rY6guQls3mqWqM1vU/Hfo6nzA7aP1/0y833ZOEvJUX68bLCK7EPIqO63ram98jtNZlnE6p5Yj2+WoEG4dURuCvPmOjz8ooy8cL58RW8dZRaawUuEA7AHaIDzzPZ+724P6gAetk+NC5L30uuvc1MasjV2CUgHf2KvMJ5uODCzNN0yopNx2XE7/cUXEp+Wwwql/BviSlAKTIYeKdpP+iWES1uFinrmoAGWJgpnpokoFw9/tMi7OeGRFUTyUf3mNc2V5EyF3uZ2mJK2b6U2teKSc5Kx/6+/vK/suDBVGe5aPy/W/LZq3FXLGTqqsi0LB0SbIuOEzN5Tf+73f01TwJaYaffrpJ8sWRcjbRO32S4JjQVl3reZtULp+9dVXyr/7d//WjWVjZYDmq99guO7JSk0XScQPhhVlxzkIrJzN0P24amA/MoJTmoHDuFp92ukbpVI2zXswQeFk2hmpT9+MHnoNpzMd1abD2k+oI0KJjcDRef71fChVNr2pcjGGZKypNKCK6ROpzWX5O8egivXUk8/boMU9tSk4M1uVDrKvt95nyHvsDVOh+h/Vcas3FpcaWS87QlQD6nUHDj/WCIMFBpl+Iu5lrAzpokUL3OBPdoOp5iYZkBOAU4wD0XaEYq2ddTSkJ5roWAOHMfUam7uGfoEM6HJoYjM7lEGCnanc/Xl/9ZlZgbacrLgGB44oucb+9VavzyiBQJYRAg43hwb1JMpzpozOIXGKr1y1stx7789p7svt3pdkXd94/U0HI3ulXMFWeyCZ8cTq3VDJ+ZprrlIVYVx5S5msY4I9QsLgxAU6QutlKCC0jnpllJT1UBn3Fe+8q9dUZUQ+HXDE80+5Ssx9yheL6eMh2/rFMlZ/B1PLe1BpT9be26PqxgnpHsw07DEjVInB+cAQTlXAwYCl8argjBFL0EgxZXlqNM21MpBvvPhCWffh+9ZLZLapSEVG09a2Je8hg1XH6srPnDlebl96gysqhyX3J/WVc7rGC8p2MdhpujLaXd1jIuBo24C6D1OH1wfc4UDXV9tyni9wVS1573AOGtfX+Phlv7K+nY59896AVGUgwd+u9jl4rQaxymIGOJ1O5CedO94L45pr2XR6Om2jHYvGAQcKOJp7qRlwRDMtgUXoe95zdZIKGvvXDuD58qrmzOwVxOKwHBsujGx07JOotrevmetWwkFf65bNmSG9MUK2bYuSZetEIsJIA+C5DriBDaoKz0yniapwEHBMlg2habxbTs5qZYFffOpBZ549GaJCW51ccL9GDFj1XKR6Bdhes61VnZPLklTSWQnBYR06SsPq1Dc5bvp8JbSma5bOT40+ACrMOpySfT14QNUNOecER+yTyVMn2jk8LkfwAw25MwSXjLuuAdrRiRMnWHdGvwkOXtiVXP8YZEt1cazZkCapmjhjmoIsNbKD5W9WofI5DxRwZDM20EumruOgnZft/f63/qxsUoUDyBAN7S32K3QbGWJdJ8lDGs9DzNDNVCoj4UJAkTIbgxVDX6FnCEDtK0iDXLt4gezApLLq/Y9ctbDjSoKp2h7bIEiTmMSjPQ/CgjXJRn90Ghl3KjskPXsZdKc15Xp9fifDgGGHDvcaWp/7YqoetffpPg4CPSoIh5QcYV4HjEYcwrAw/UR1W8cgGEamZfMZLrl+zwFn0+0VsA/0vCa52qt+IsGHCHybP7YpnyLgaOoC7pkELjCkJJN5l/bwiwAAIABJREFU6fkXytMKqLtVOciggyTcDOnhbVu2CsZ3yP6LEQ9VltiUOOwQFDB3bIIC1g3yL6GgPq3gAzvSL1FhHUKgy7ODcUxrgGxCOHCFgINgdpwCjpvk6O9Tsm2fGEeBPA4VhfQYETvAIjdVAUd3l4JpHe+M/tvy9vKy+YPVShRM9HNhBseOXbt0re3KmoNOIOa1woGskNK4pGG0Q/VnqZhKR46dIEjV1hpwDPekegccgvmOEuSbkLcz4LCerNrvskCj2ou0n63nmE5Taq2cNJ4f6K9gw2HpVLpNoUjHMIxGOF0Jh4m9U9UThiJ/z5Nfwaj1kzr+4ZJeddq8NdrODhtymB7yUZWXRJBcbr5moSoL6vjXphoElZki19WCWNx5xx1yQlSBkBCDrWbmxm1iqboES5TgTuvFo02JcPf+oM7FOaBMeFRsMfBTE3CcULByikmderZUOtheUHECBzG2XhsWTLm+WMZJ0dx41VV22q0oWR87DZE95k+XGpH4QcmeUzADhW7Q9smZMl94GFQCDhqfdvWdLv/6298rk2bPs1ICinPvvV8v9z/4kBhNDpX5wuVOVokSyjvHCTrOtaLHXHbrMiuTv/z2X5TVq97TBO113uzf/OY/8bTs+WLy2a/y/R/90R95I8H4M1dwKgY3ZcbXzFTgIo2BVBaYjVShPFmRyvIqYuAStD5Hyc8Uhc5+ictbGdY0SJEVD/NNZgpZcdNT7TOwbCFPsHDovDjRZK1y9kb0ZkSDdTohNOpzSGcgrAAiIGJiamJmQxlrWJwi+RdeeEXNV3v9vC29jUAmp+umETOkiv3QENBQ2JF1S0PXmjLuT0amKRq2gz2E63JjYJX/1veqjJOVSYgTDeZXS6ZnzdYUYbCkeg7A7NpTw8NxSVlhzbhOY3cd3EZAi8w6oNM5mk3+eW9Nh6/leNWRwj4Gx7KzFxnd9rYOVhVnd/CceGKtfY7RicWKADN0QEKBoAXm2pGzxx55zI3iP/f1r6s6sU8Dom4oN4qiesO6j01VDN77MJOH1dcAa8xEGYDxYzXDQiXpmWJiA5b4ztr1Zb/wrDQ0OvZrZaAi60k392DJ0Fw5HlvUL7JbcMSRsIJA3ylYHawiMGzxLIO5rDnsL27a2U6gGhgR9rThnGDzdXda95maY3NO7HD71UdyhnXRPkPvBGPbCPUyqcIh5hEGOgFxGissNGxC7I0zmk7cKwPykhrej2hYIJk3nBYojVORJ0NVZstTFNEhI4cPKrffcpOoui+VXonqaV2TO7h0H1PEtz9rznxlr8gKh+PbfCYtJ70a+Mt0cOMF7rmZZcy3Wo56o5qX7/UzzgPo/aYBawYXfJ+Ao3mcfJ/XWg4S8lWDkZTpy4KFNIpVPgcKTKJhtw1J7QxCLu9XQdDaMt4Z9PAOWeF2Q25A8RJaGD0c9B7WgEOQh1cFqdq5ZbPsjXoDdT1UXU0X6r3XDupYZoJuHH6gUz3Sz/SgbVfv4U7J9kUaXhVkEEiT9AF+CHxqkgKOGWKkYfAfU8dHSDeveekVBxzntDbsy5ifEdW8sL3hJDZ/4lqoAsb95T43Y5X2Hg5o+AdqHh8zosy96ZbypZ//ZQU948u//Tf/RmyJJPYGS//uKPtUEcQ2m9UQO6hrJfkG6cmNN96o6vxWz4SiwkFmmv2NczaCoZa1SsT5ySVnQG2opvYctgeWxAlqvp6pe56sIJ/sdzNAacqKK006FvrASQdDeWXbCdwMsZZ+lR75++/9dVmvxAB9MmHbQ9/zQ2KI30h0kIVOiG3Ln/LSBaNUBgbkv7Oq6kQDD1iBzDwxHRIkbtgkIhwglsi5q99ecZ+X/Wg+FmTEzmINHnCgyX9TDZYPQfP5EUFzTkm2bMtsh+I6/AgdYAZTZnPP+Xc7rppWrQoHibCjQlT0wXgl/Zn9lyEDsWZAkdyJouND4HtAIwRImrparM8RlKCrqXBM13NhJodtdk1ecawMONpyF9BkO/cNWGvaLz9zGNlqhQI7+bKaxZ+QfaH5nh96TwhWj8qeHJejP9J0sqkPY0UvRERUFi1YKNZDEQzJwV+/bm1565WXyzkltIZWX9fXyPrb/gd82sEGATBr6v5BJRiqf0CYGLsGvSDolwLxpaLFPa5AlgrHaJraJU9j9bwJOCYTAHQpSYQfoWBhi4bZvv/G60rOTXdVkKT6YQXuTn639mD/MoPXBmCQINzDVOG4+dpry+CRY8o7YrOjwsGg5ukiXJm9+Go/h1H0R7pyGXfXFoSUt0aiq+rSVqWpQ0H67cYhWj0cnRFLCnMz4Eg/IhyOUH4ZcLSvKt4bKOjo/Gwzk5Tf73zN36l9G75GzqsPRyZC2QZoLg/tLb2CC91903XKQAgHKqeDJacx6r0PPxCM6tYY2CNBJCLcuGmThtstCYdBn3tDjeRkWC1o8swoPeOI9Imt6oDgHIo7zErVp6njNEedEq0minm4PscfmqSgwR1B9l9H7JHyv1GNOUC96NFwmdcBWTt7ngEHETRwLoYK4ZB6Eqo+C+e22YTov9B9jhDV3xtrtpTvPfREGSVYBve3QMHCgsWLJXDHhMWdpD6J8TWbxfTQmKgKBpFzXKWM+Yp3V5QnHn1Ma7BfjfKHFIxca7pAyqOs7VrRrNFcC0Rl+nRhy3UEHDk2MU29QEJ8D2Ro6gZty0k7M4ywpmwQmBBwOBDQ9TB7IGWHydj87vkV+jvLzukQt41dSCyfTehOYIjbgwBT4QBX4EFmEJSDEnHis+eBYANjdkzD/Z568lmzfiFX+XxaDnyVtzx3U+aTSavt5ITCikxgzVTxb11LNPKjhNsbuOngN+8zlG1VY/qF0i8/owQdmqPp9PQfTZfDHBhkstpMjmUoVBtv60Cj7vO8vj5V+Pih8gXLmrHXOMq11N/pnEUVy48sMoj8RxaLYKYVtOQzCQXHvcZzz8xzVcR+MyQl0DfhwKByeQ4ozWeefsZZwc9//vOWBZhd7rrzdjvxq1a974Zy1qIPJhrJ1HhVNmZMm1SmyPjdcO11DtDvf/ypclaGn+bDYLyJc4ZJ4PlqIKd2zlRlv1auXKnnUhlIoD5UIEwVD1YS7pXLG1xxzQ5e0gnRZ90X1YDp2XjoZOz3mVLch5QxO6b9zBxhkzdQHazDL8ep+XOajMgEVTfGa44I2SSGL3lqtJyL9Rpq+I7gVOdFNsGqXmRYoK89oA04gqyxqZ2tA+Pu+mQ4F4mEYJEm3h89pUTJWTksemDncFR1fByW2fMXqGFdEAEwGOm4Vtei5Vg7t3r5Tz99Xx0cr2y1A83fm2xWVzpWyEsbFtaUv87fOwOOAS+wvpj7Po/d/GxngD+wzYvraklOR3DySQFH3lMmP/I4nQFH5gmjwkHVOGhxw7k9X17R4L9tmmh8isQDz92eIXuq3cPhy8InYn/qzdHK3p5Sco1euNPiJz0oNh2h+ey4A82NhBGO2Bg5XnJmJAvQbk4SxIi5CGtE1vDiEw+YEQ2oY9tWRZIhdGJUZfslSOLCapWBHj+ma5P0aCcJPbVbAccsEbN8/Zd/q+zddbD85V9+W/Nmjmqg7lbh0Y+ZyYp5A1ynbYH2DRAtIM9Tpe+o8qAfVmnYXq8cXYIOnLMMOJLGnKt0ckQyTuWS/sFkSgRaNUn7jt4QKigxY0Of5d4cGIWdce9EdZahxrX+05/h4PJJKiqIOa3zf+/P/nPZsWWTM+MxP6P2hPgYJJhikja6zIknGBhJIhh+y5yMDB4zbAgIretJWvPzjtrOl9miZJ2sZ7ZZzHWnNc/J+6sV1KcGIDEZx8HN5/9TH3Ne/BP6LljTfbL/x+XbuCJunR2Z/fDPIiHaTg7XRLFed2BJ4CJ46Hj11gGBhUDHvRsNpzKVPZBvmlEH6TkcVfW+l0od/o31KbZHtLhK0MyTLM6YIeiQjknpOBJX8RO52nblhS9fZKZIlcO01Vx7Mjt6qjzDh6X3INt49cWXy9NPPuX5LWlPka/9Smw5KJCzf+GC9K3tddjRIUoCTVAwfouCDZJfOOU84yfuf6CsF0nPECf0wsB8UsAB3o19bTlCBhoBB0HlaM2HukHVxj45mXsVQFCBHKbEYo+CYogdJok1arQayYdpT4rMvWx8682yfuUKw2ZpdnfAQXILmHhcTK3StHVYBhxSMm4av0k+xDDBtFZu2i4boWBLFX+YDWepaRxIVZfIRZgG3/FQa2Uunkunn97696cJOJqBQP8D9a9wdCrojEQ7nZUwjg2AG+tQJbLTQLUkq/4yUMBxER56jodAEIGTrSTCJSt08ljZ8tHKcs/1i8tY0cLCUAPbBUwYbgi/605nQhgQeFSRIE2pt6vaQaYYhbdtx57y9PMvWVGiCBi8Aq4Pw35AQYg5+xWEHJezA0CCKeVQ4Q6V8ibYwKEm89EFk5T2yRBlP25Qg1SPSogj1Tju4TkOmmJDpLNmmk2X7+LhOeqH8UOfoaGdHg4PRZLCPCdH6Zysx4+fe7PsFp4Zejyzbij7vVQUotRTRwlOApc0m9izFmrWm2oHGa6zqvqgrN9Sppj5H3s0F2SiuK9RHH3KeFB+BtaxWHC0Reo72ScMPMrR0DJ9n6GExqpaYdb8B459VdRZarcSS8gUAYK+S2Y3cLAx6yJkIOg9vUfq8fKa0xnm9U7q1uhraP8kfSOa1iwi1enP8nATT5yZJHjGu0X99rgcVGBoZKA9a6Oj6tAOJtpMTTgLmV0OZpEq27pWAg3DneqapN/SzkZldaB6sNX55ngBY4ogIgOOurX1b86Ps6mMp/5MVn8SAfN84WJHy+EO+FQ8k6bSbHKxn64DMq+031i3NitWhQ1V4Kn3JNdaoT3NDFSyYyVEqxlUWzH5v9zc8Uo4/6pMCmpENvNNDdyEhhq87N3q2/hwzUflZsEvwAe8t/Jd9dgos6fMJg4CzwoMMXM14Le9WY2o3/i5nytbNHyL2RtABVDyXnPPdomfS1IcF2V85qii0CsdsUEBDJBJ7xc5fCPZv9rHDBFMI4Y9yeQKz5U962fvEnk2DAPtYv7PeWfKupRsANt8ir4bekb0XlB1ai/LiE0UlGqqBvGRIBgvJ6tLBoYBXZDYHz/ZZzjVHmW3LypxQnSGHqP3jAvxQEdDLCOI8XOoziizg25aeq2a7Hs0RVaY+PNw3ChhwIprncepCXGmYFU9Is1gT7YeCnrHMlfXikzCJ/y0PpfGtiPg4KtOBfX3QK54xGYg03pWje8ie0fVZ3MlueX1TlszUCLLktcIJCwTHdf4qa45v9M6VlsOvP/iwCH51u0Bi7GDVZ0ONlPSLJOscvVT37BL4oDjp1HhUFUWOJ17F9CVtTKStNLItHuS9BZ6fufuHeWUqvHI1Entd3kSDjIs41B7Sg+D40fvT5MzM3WOoDpywkapj23VKy+V155+NCqQBNr1GaJHmwkgrtVN7DXp6OeNnscm6zpMiFITDqxCwEm115UwmSEK2xvvvKc8//RLYmF7r2xhiJqYd6jiklDBocMmAPlk/SZpjyy98QYx9kwpE3TNJ+Xkb1q/Xs3TWhuCK/kFo6Q/sDdZ1UjBZn+Q0cdGo2PolSTrPU5wKoKOsYJYwZyY8uemfO93govQoyQc/MwI7IBh6vkYzqnfz8gf+N5/+pagb2rcrQFHVNXDDqW8maUK+JKD66guh7wiHxHo+IeThDD7PbL4VKUvyfbPE5HLWEFgtu3YLYdZxxpgN/nU1Z8wNBR7REXCj0XJURq0db/Qh+/YvdfMk02SkOjbCIIUfofApbUfa6LURBmSx1HybSZrhtABQeCOErgYGmuBiHuqP6wTz2jo8G5BhgTjInCVfox7J/moRnbZsrmCVM0WagPoW8h4BLexiKGDAw7NfbWTtu0qb0Asrb+1n7ol//keiUaSVU8+/rirU/S64vshP32qVCCfBIRUrUZrrwB975NPIBdPs4yu8/iE6wRNJ+EKQ+hGEe389Ac/MKNgMFVxqWHPzUBn2YnqRtiJ2guU7I4E7dwWfqz+7hYC5mpB2/v0sA8oOQyBDbN06CedJQKU6SIXGSPKfmwJrQNrl79Vtq3/WDDi8ZotR7/xfgWQBzwHLgWD5x2w9QjU0iYjU/jMN1+7pHTL1r67YYfmcUiqtR4mMlHgM12VcNgMw0aE7R4oMdPSpQ0iqaZYRk9rPsK2xLrCMVDAkU4ha5kX3RLAdBCr0vVn64U1L+5nK/D+zmNbwutDrMeMCI3FqmsqB4FTD5di2rpyeVk4ZXyZO2OCMYOIKULFIKG5Yv65XowtHluvL9CnsEClZLImFy6eVVPe4fLjHz8m1oajUkxq7NSDXiR2Js5D3wabkvkQfcc1TVzngunqFPzVMuDD6dugVE3WYzhOvoRM2eZrBE+i6RoFH84w1anYhGTfCSp43YPWtIlQDlZybGY7NdC4gpUNPDwPDodlx2FlVJ56rtx08+3lBXGX0+z9C9/8ppyI2RIj1XkqS9febZs0ROxkuVrZpKFqRh05TEpXQg0D0mph4//Ld/6iTBMl5yZl0CixzxJfP2mESerjGMOwMil+hi1R8QF/yoMFD0l2AGiYFRnPw/qg3S+QG9yCiBBLadF4OIR5JKaoi8FEXpD640pAq2QfTk82GvI7a9GC0mEAGp9NJyMNhjNV+kz2aeS/2TIeClWde9aWAVDrBKFj7sY4OaAZ+HRmulLugwGizu2osCrDwng+FSZnWc9ACnPhACIYR0IpsVyhlP1ZnnldCgxUPut4PxoI2/cUma9QIAQeZzzjYaae3a/88j9prZMD/ZaCCaiTn5JOxHso33hqYdJ8GZTPq9Po/h853M21bTuisScdHBPMVgNJUIxBbQdzYVCbTmArs+zzhrHhh4ZWMvOvKFAA6kGWhePMFLb23m98wzSQ3/rWn5aDUqzRXxG0wWCw77r77nKrBhhd0CwTJnXjrPSJ1vrDDz5syVGTeIAq6WB5FIuF4X5/xSqt38mANrqcrkoHgz0ZTOmAMq6Rq/Q0aClkMlQ5e8SBKUw2GDnoHcnK6TUmnx89AQSzT0kKXa0JJGjclb7QsSFOoGGcSc/j5USNUZneFUxYy/TngGCerz/3tOf22NvQBXC/EYxmBavCCWpCgaVkCvEoJQNuVMBxUsc5flEQBu1BMqjoryHSV8z8oLIyRgFHpEKr8IWf2DIqzQRVssjl82raidYmtmxXibLzhC1oOyv9Ptfxj2aw0cya58fytX+sgKMJ8W0a1k+65svfuzzgaMIIrbMMlQnCCSgzvXXYQq5w0MNBwAHKGmc3ejiocEBUUqkanHRINRIJGmCMAcsg6CCru33HNlFBa3q0AgggLAJQKABWsmeEepgIhrXfRssBpndwBnjtBUtMiztaSbZ3XnmxLH/uyeh1s5sUMuFGbHrCakXUfXGN5+tKrz4blYBw+oAHZ5XH16y9MUI9fItFW92j/ffw/Y8oobVXMOb1YXdUZSdgBi6J3YN0hXk1VAduU8LwKtHpnlDFcKyqMweUlX737bd0TefM4ubZGPXciDSaMvsYsV8wWTn40N9Ud2iah/muRwHHGNkB4FDWiYYvhcPNA2JNeY4EHMCVyNbTB+HZHNprZxVwfP9P/7zsVYXGlXlPRU+9HhVI1sDQI12n2RYzEKs2oU2/XisjDkoiuOSPJlm4wrtEc7GAwX308XoFlAoUDFmre812BLsamt0dODUh2xp6a2dYdlww1KkKFLYocIHWn0CJ6js/Pqa3bUKyIvmVwQE+lOWWgINhxqoiH4U9DJiUjg9Dpi8BM4jDyzm1TgTb0Boc1uCwPhpM6O2o14wsTVDAsUATrmcKZsocDtiR+lU4eKLAxVibhj3jVGEf46TJkubgUvKfP9g8AouHH3jQlbTj8uvGCFZ2QTpzx46dTuKQeO5REmuM/KTxDJlVIurA4WOerXbvL35T82rmCyVzm9nTaB7/yQ//puwWWUCYwEjYsPKuirlCE/foHiclcJyoGiDgYIVHjBxSlqqycFi9wXtVLepx1U4QdCWPp8t/XSBIPD7KeRK1Ct42a0zBrm2by0RVNA8pcDx8SAGH9s0Z2Zu4nEpIU/cuL4VfUBEo2q/Lrr9Kwz8nlzfXCDUgOwEkbqKew2wFHLNU9STgGATUs9qIyxIz9h1CNqIdPnyM5s+VfP/LAo7+H4wKRzoszfdwFtMhSmerGZgMZEz6XZH/cXnAEcFL2zFrOzxQxCFbWjw11nXrBncoEzpFbRDXL5inDS3KWpXtWAToNVGQnxM844yUNgqBxmoM/20aJNanZjwgUs+/9HpZ8d4aOdbKMkoAp2kzzlT5tk9ZF2AnTBI/oWgXJioCjpNAf/TgoQ0bpmjYU1xhYaKKoSayuVMmlqVXLXYGJClcSZsY82yB1AZ3YzROQ2RLDQ3SPQ+GQUH/hZMEDIeM7gjPzgAStWb7nvLdJ57R5OXPKfpWtab3eLlZU1tnzCJjOs+l1tc1uOmdF54WT/TBcufnvlS+AF526kzzsXdpDZ587NGyds2H7hnZpUajsePGqLflNhstlpZrPqugifkkwJxYLxTyYgkia0jjctIi4mTk824KW7BbgEuO+Rf0bLhk23CwrSJ0Qg+rodLBM60VsXRqmsdMKFTKT8qj+z1ajn2wTyQjFSKU1aT4fmySCIyGlgceeEifJVgMTvambHcGzRkr8Ayb/Rmh3ilTtiXb1Y1WcFChVXwOBVADpriWGJ7VSkvUQ7QrLXFQrtfGyjbFboAN4Fk9byaQ3qHG6vlSiJSK0+nv52iHFWk54a3AqCoJM2n4uiJLyVRzD2Ks2bHc41Yq/JdKqAYssaaV9rdxrmS/ysxefD90iSmWXbKNAJv9Ch6Ve8BAUHX71V/5FTWVHtNk8e+raqnBRrWaRH8KFJ833nSjBgPeruzolLJdJAi4ddtk/C0PDswaxBUYegWdE5SlGiE5W69eD6qOzrIBkdJ1EWyMkkMWQW6Fg+izea2RnY4fyytTdHWe4eBz5Yx0w3Mvw7BdlcPTCggdLyiIoTRNVQZDSP/G9FmqbqghsEdBU5eMdiuI1ufXKVh6b/lromuDHhsa4mCHaQbVKWmubAAb09qf1FC1mQpeoLMmU0bAcZ4spaVFOkr3NU7vT5WzB+wSKsRscLV0WN3W4LQhy82Ao70/sgLXlvn+AQeHu0IiqfEVn7ZhpAYyUPmaA44Og1a9o5DtEPDW0TuNX+7vZuCUeyv3RpiWxnXn+RoynQkJn6i+jwZIQ58yXlufQrdzXNkAdIRZj5zB1dftnETAESxVkSG9NOhceV2wjS0a8HVc2exINWQYF7Ack694HyV4Rr2EgqzuosKhjDPw27PoP1XFyeYOU8BBdYPkADLO8LsZosCctfhaORoKfGXPNqji8PyDP7aNo7cg5dxVT2TelQd1BMUm9p/UM3bOq8/rfU1ATo7Qdi60VpeCnCV33iE2nr1l84ZtCjbWGY1AdYM9f3Cf+jl0pzA60gdpZ037ZqwgiDcKEr3oqqsF71UWWs7iSy8+54bzk3Ka3Zhc+2D8qKRT6YWEvj16QaIvkntnwG4MExylQGuiKkEKRjwbiwZv6eOsaFaH2c2/DmbIGCuoowldegKymbPyC777H/+k7Nu5IxIwdaBvOmJJpUuvCHMSknHQNrNW6du9J6nZQwZtQbTeWA/CuxliqZqivbteLFVnTp908sWBIfqpPh8nqWxPozeCfzdt6RCg0kqSEgDtUb8n+haIec5ScR+RK+y5oaLKADNakgUgb2TZXSkTpBX65BOVtt92gnurjq2Tq/TXMqRWAcehk4K6816tClh+dR84uslSNUZZd3yFrKA7IGPvVF829WArgVXfYPkNcwU6qOfZJX8OJ58fjzNQkPHcM89axpCbGdNm6F41MFlEOvR24jdOmyDafiWNoUifIEawg+rd/WjthjJ/yeLyla99XXTrSxys7N+7q+xWMmCDKH7P6lkETX/oMtY+KuDtgAN2KPea1ISoh8/iU/Ns9feIEYPkvy4qhwR53qWqC0E199CtPTxR1YbFS68vU9Tvd0E+ywXtzT3r15Ydm9aXbh2zd/8B3dvRckD3BOrGoV7118+3GCvDD3IPIJVLmFqvW6J7nF5e+2B9kXfsCsdk+b2zlIyfJWKRUcxrIvnthGn4TVcKKEIDtXV5p45N3dx6dsoi6veGlalqOzdOvtXpkGXAkVo+mXjyAvsHHBmJ5qfz77aCbzp5dhhqGc/y7yCEkfFYRgIdDQhSz8YwLfat12t6t4IKOIZp9KFPAWze19R8aoWuP+ulvHdJ0X3hi1+QLceYny/vf7ShPPjk02JNkMN5XlhCbaA5amA6JeNNsAGzRB/MQcoAnBE/MpUNCCpR5sP0B+YgejZcYtW1jpViW3bT9XrNBfSW80cVgUifH1PiAW3R5xM7b6eHDDdZMDKuetD0TZxpUQTC8jSsbDt0rPzHnzxQbr95mTL0auqev0gT1A9r4vj5cu31tyg7MKqsfffVsk3wsvcFnRorfvXf/d9+ryy44bayV03RmyWk89Vkvvyt19VQuNsG72jvoXLrLbcowDrehhMJ40eTGwptnhxZyqcoTV+/7j8zrqk0MUTNPoAwhrXEisJS5oMd2U/GIjj2/XL/OWznStCImEkRsKOoYISDnJ9PCAzXiOLBIU1IVQ7CSzkCivb8cy8p4Nrv6fEBIYD5g+wiUJzkN2+XhjNbZ9lm66bBqBvSG65uOj6LgqbR30FGzThUt99KPSsRYcjrHqhKCo3hxnLWrmaxE2IWgVbmPKkETC+3KWuIEWFIZG527tkKsEKLmhUHXgfP25kNyR0JyjTnSwTEKpwN32OHM5r9HODQ26XuxCpH4JwMMnZOSFK47IxCxkgXZ1SAVazUJNj3Re4AXpbs4G//5m9qNsqjrn4cFUQpjRBrukil5j/4gz8QLGl8WaFejC0bNyjzucezb9i3LZ7zun522PT6fEEp1n30oTJzGvBJFresz+aAAAAgAElEQVQGHOzjkVQtK42mn2GtXOWwP4yIqxzVyLk8rd+dmdb3pwnyQZSx//AB6QztH3I/CjhcHdH9kK2dKFjipOmzVeFQVhcIpBw/jucMshrNX1dz417ptYs0dGrdU947q3xpTB0AaxH7VO264eqrlS2eUI4Bp5Kjed57RO9K3rpUph+rKiV9HDB5QabRDHQzsBjoGee+aen5DgMUurl/4NwMOAayLZ1WoPPfnd9JWtzm5/6hxx0ouGk6LnYEGwHHZYaT+7RjWfdCBhzV0W5eWwYcLb1Um6rbk8Yj4Aj5C0ahDDjEaqCA48GyWQ2qDHGkhz8orMnw0rcbjF02hRxXvwPp61YgsW3n1nJaTuBIJXlOOYkTgQaD6bBDwK6YI0Ej+cQZc8rC628QFnxm6RFz2X5lTR/4wV+ZpRGIrlMb1dFw0FD1GAH/mY5+BQ94q0k035f/WRMmfFevjVZypGf+vLJh1x5VVHpUYd/owWX0UlBN7+tVRV10W3Ol06ZO6HHvyo79vXZopwuR8LkvfUn6bHiZpKB+5Qqx1cnxO6/3oKzHPvoacTq132iMpqLRDDiykZgqB6+PZhAt0EwqQASGBO+qrphQxHoq5ilQkTJ7Lb0bWmdsy0jBs84oG/3t//ePyyFVJQ0nq2sSDh+tClHlJ3lyUD1d1uk1CGiTkYQuDFmu/YlVDnnNRVKde5rm+swR5GiNyDPOyT+Jfj0SQ2E73ORdv0cATOWihuEt3U2Fgz4f4Lh7RIwDU1XToTQRBtWsyjQ1iLkNOqZJYtCFyIL+AD9lvekFOaX1P0GPIdVUhNP3F4loAo7zSow6yBYTIH1lvcBEWwEH88hUURAt7jwNoKTCMUaykJCqkD3WJ9am+dMZcBBguVkcyl09J6rl2CTWiOQq9gVq3AMKOLBBE+TPbNm8yexn++QrMiflGpHkDDp3Us/qgJJBqvopKbR523Y4ocv1gq0zO4TePGWuyr1f+HxZL2j++6o2AJWNHp/I9SeqxQEF0CrkwYnlsDdu7scu4m8QcIwcpAqHghn5mB/u2K4KB0QIoG1UiVST+7WyhzO0NoPkczIEcvtHH5QdG8WMpnP2CdIG7f8hEugm1mjrJoet4e1XH6eiUiSnN14lEhr5di9pOOiJCzyfWuFQwMFk89Hq9cFuOEhq6IEB9fYVIFWdurpfwHElo1LdKH+3GRAMFPWkUeSzqbjbSt6X3bqGtjIP1iZnoNjw9RMWsYbyR6ny5lDgAXqqfWoSP7l7a/nsrUvLkHPCufbFnIw9B/aryfug5kzc5uFeBHUHlV14S1RiXxObEw8fTOFODUb6yYOaRMy5tTfHDFO5d8EC4/p69fAQEBrG2VDnpYROyPmnwjHEyoZgQ0EGjq2yMQwjGiKn//abb5BSD1hWTsvOidwxSIdbqJNEgbdUqjxPQa4Zi3RGycawhqbe1eegYtujSZjffvAxT2H+ha99oawUReiv/fqvlw9F67ZGfMpDZWQunTshx+pUWafm77Fi7pmhoGSrelRonvvFb/6SISuPPfJw2aJMMAp9l3DvS4Fh6L5RDFSFMFCz1FRHH8mihZqCzGRz06gK9oERywoMQ/psWKKCk2XtULhtvvhWJpWsvoU/NkE6PJkRaTrFTfkKQ5eyEzM0UmYyom/JEAoS410zi5wjHUeOScUI3OmLL76qBvixEbTULFw/Ga9X1860RCUjDUZUeWLmhRWxny/ZoDZm0t9NBeAn700Ue6kePzez5b1eRzK9ZWYwAri2e+hpv5JZJswuVEb7bkGLCDayGc57qToKzXvKTHrgdkP5ROajvbfdZ5Pl63qMyxy7xj20jFxHQBn7H/mIHY1j3qq6VIc1YHmXdA+LXMGA9vJdVSG//OUvKyN4qNx842fKI2IW2cr8nFYVS3tVsKSvfOUr5Xd+53dsSDaIAOKN118vO0QjOlmQgUmCSrDHo3LjaEkyer50SW+MF8RwhYLxyC8hp9HMN7wGqTZYjjMFeax9MdkXxL1GH0fNAqKPMDLKbPKd2crU9h48Wo7IkJ+huoLCpvopfUAVzdUNURyOk9NP/wZUpIPp8dLakGA4oIrjK88/pwnGasJUj1XMVYnAJ2FyKeeG4bCurkwhhxfKTcLHw0aF4TozeLhK8FTjJDsK+EcLftkjp2Uc5wWf2xFwVLXb7y/vwVTIHR8Y2NlvfxjH5B8aEHzS5xn817Q/A13vz3qtf8AR+y1/OoOLK61HZ5YvJCUczHw2+Vr8HXbPOokEgA14QC0SttcOOMLBLUqmvSnWwc3KZDKcjH6J6AGMADQDdmg9CXrdG6jj4kTvkMNyhp40OUGnLTdJixvEHaMYcFmz/qPVE7Do2uvFTCNYlYLQ3Qra7//b72vv0HyasJA6OZx7qckV5I1PZB+JkzHVdtMzwS1TCY+qddhtHKtu9Q5MFwX7JtneCWMnlTUffaQeji0xiA6nTwNpJ3QPFb5c2d4DezUwU03Oqs5v2bZDVQ7R+M6Zp+PFfJCrFi0sS6+/try/+r3y8ssvO5Di2VDNGAkjFdUNVzaiYdyQRgIRvTdS7/H6GFUXXeGovVDh1wa6InH4PK3IWEfAQcDofk0GDso+/vn/8++9byGxuGB90f4xnEjXREAFxBs5MEW794bdwJp0CSthuahZeQcSmBZkR39g5Js/b0H58KOPXWVCB5E4bcsvlYCQRffL+NyRoAu4Dw4u7FKqbAnSuUuzvKAOb0GW64EiUIFNMypTPFt/xvIXcsbUcohwgKUxj4wqBwtmeLSDnuhFJOAIKKHuTv7S0dMXSx/BjDP9oXtZo4mqNM2haVyOLixVAb0O29kOLNo2qrkHI6APaKHnfbWSO8zziIThUVXR+qSTsS0nBAEjOB+jgGSFgla+u11BRZ+ez2IFHFMnjSubNm5UQD5Kwc9EVTl6S59sK9fGIzmsz01UMPyl229X4/Z7ZZf6d/CP+PE9Iyj1ugMNgMxEH1Doh/qnyhmvdamqcq324GFVnD6QL9dND4deY4RAt6rRV2lmxmLBqrrkr1Dh2L3h47JNLKOXlBQ+rWeI3B2Qj3tSvcaurNREBidLm2+khyF/OqH8hxuWzNcE8/nlldVrVXWqAYem0M/Uc5jtPj9VwV3lbD6DAYwBclxds07dOFCCx2tAhYNfmgq/nemxOu33XjqDjn4bJZd8nWN1BhzpBLU3SFw8ePR4EN5dvvrmcVqf55gqrQGHuCS4z96Na8udn7lGTTxMf1Y2UfzFr776apkvRTRdWUSyFhcUJBzWAL8X1bdx1+c+qwzBLEOlKJ3+7d//RMHJQbEBRFZziTYzzjaK4ayyk+f0mV5Nnb6I8dZxTjCMyFhsKF2ZShlUfGRGcRCuWbhAk1Hl6ChTTpQzWnjVxHAakwoVnASBSBoHJAf9gX3PdeySEsz5CllFwFlgaBiCfEAR7HcfeLzIHSn33HVbmSlM9jhNWJ4+b4Ypen/wgx9pIYepunPAChYDAWac5uIbb7pJsziultKeU/78z74lZpDtVkMbN24qy5bdpE1E1qerVb3IKZ3tgU84PtAz+iGFIEuV0A9h5SCLYiVqIx69KHaYpPCaz94OajxmHyflLjNo2Zx4ufMR8pJBbcpX4otTTlp/42e6V6ZdyuSYXSNHlYceflQyU/tpqrw1j5PX0v8aariI8UexVpnFEY6Km3N8VihmuKjnzeu14eAzQGTSkcdIV8XLdQe/etynHeV02nKtCAQwBj6GZrioIrfstlsdHPYpYASLm03fWZHJe8nmwKyU8L7PwbnynNVr4skGQUNkzjrVTOe6tIJBJw36Vyz92fA5arYs5qJw/iBEUMOscrv33fegqy5gbacI4vGNr39NSndQ+cmP7y+7RZd5Gkw4a6/vQm34G7/5G6KDvtcsHc8//3xZ/vbb0QyoIOz6a692A7ehejbYkkPt6Rkqme/bukvJhj2B03YAHBh4gg72dCQIokpmnVThTJHBih4kyzNSbkNCWVysWGIVmSwlvXf3/tKn4OEsZXRdC9kRz6+RkwMNLvM3jJkXHTNUpJcExUKt0xi+WkmRj95bKYiW9hPOpPdTrSg6wK3wlHoNQbOM43GqTFXPGHNbTl/QVG4lKWAeueDMqbKRUGGKmWqM7n+cekxGEnCQEKjP5LK9U1/4pIAj9+2VvusMd5Xzzs9cKbD4pIBjoApHHvcfEth8msDiZ91b5/0MGHBkBFI/THY5aXG5hiYtrmWODK3Wy9Ak0Va+pYBj60bh9WUvTut54rdnIoJDmnzEFbiQC/QcztZuYdIZ6DZMySd/T/8xE4rgm/0G/TQ0sWDcoXJfuOSqskgZVJqzdylwf+Inf6+klYIFgtiWDovm47T1rsblptYVeFCfKnu8b+Y03QNMV04uVT2DjI8WpGquGsA3bN+tLO648ugjjwgpEDT1JAmpVCyYNr7cdt2i8r6ghedUzZigIH7/wV45uD1mN4SpioTLz33ly7JriwSh3FYef+Jx7wPWhKCeKc3cK38IZoAEJ6U7VQ/uG+YqZlLwmRwIms/VMGf2Duuq4yYUhvui8Rp4Mxn+C3L4vvPH/180jbPXs8IRAmRjwHdoVD+jLHvu5fpWBHANfZmEKS1admfM6eE4576TCYKW7VU1BcITFCowNB8rlLjtCz/IBbosp70H9FKyonONGT1SFeVZmhF00D0c+DK2uTUs4XqTZCWUdsAAnUDFrlknMvhPA0xVXT4knQtLVULw0IVBAR/yeE6fHaJkyEXpwWNizTtBI7oz/RFwoGcdcCxY6DlBBBwJEWvu1U5nNnVL+9lEItcjBXTwHuk7Q8L1b9Aq2BUg5PTb8TzoF3pHFMs7tm4zgchOydFIZl+ol8jkQbp1+p3o84OaeJKIPvADj6q3jv7c6ZpDsm/zFjXQ1wRy9YXxJVlr73Ger+7TlOh6HpAMmB6XmVraM/nshuuzkyerAVzruOtQn76ATZRfJZ+RxMGsufPKrYJNTxLMi+n2+7ZvKfvUp0tS7Zggx4x/oMpxksAPUSD4os+oRjdRCdNzsa8tuZY8LV2oJv3588ur7wu2qeGwlNGAtsGKNWfefCWrx0efX/XRBky0VJ89A47L9GKHDkyfb9DHH39cY5T+XwnHf+BgYyAjkgbRQk9g0GFwmo5nm8kgAg5/lr8rzr4zYMFAMpJ9hHjqt3/4XvnM3JllkmZYnDihiY/a/Lt37CpD5eQvFKzgvDYSHNlM5n7sscfLdTd8Ro3j15eTCjaoGDz33MtltXo/aCiDdWeBojp+EEoEgdkbx8kYy4mHGx9n57yEZ4QElV4NDzqyc6Ir0oOeq6rBAjVuM/hnuDKWNPsOpcFMghZrwtyK6CGIUhlMTe11bUE3JClkVXEAifwddGj9T6rKQsfXmWFd5b/8+JEyTiXwoTrPQlUvmC0ydpyaBcVR/s5bbwuyMdPzOKCvxbWHcYd1IBsBdAXFwrVs37m7fPzxOnObU+L7p7/9my5BHxTzAhUal+Hd9IYMVCw8z1TX3XrOuq90Nl2lqAIWECs1sbtvIpzztnMTEJB83jFUsCXXrWpEyleuU/ZfcDwUYgZpnKMJNxooaM6gY7wyFu+qWXj1ex8ay+trSKXvzdMOgJpTxPMactP5eTU+n7+mvOfnEtaT19Sfb91S73PifOQk4ayImLGs7gUrkYplCqOvYZCStQWiP71DcCpojzE+ORPFgZUrZCFzzSAtIR6pqNOJaFYng9sofjJgGShbkevSvO+812ZSomVAawoO+cYYzps3z9NN316+ovzND36o/oOF5YigFYvUL/SHf/h/lJ/++EfltdfeVPXjWDmivRsMYEPLZz93T/lDwamgkgYD/vTTT5c333jD83YYWnnXHcuUCIihTaRWyZWBW50q+MQHb68y45xhbqSs6jN3M6+UdDPgcCXD8huOQ2sN/GxC3klIMj9hloZ7Srko0yReegUPF1V+HyQnBIgHe2mUYBwzVN0AUjWWoWMKOKiWUoMnK3hKhu11BU4HNV16BA6b7o1qYiupo2eRFaLIWNZsuRzVMzKeNyipMErsVCLM1HRxfV8VDqA46J7uUT1isBvrgGOMstoEILZKGJ96/50JoYYAtDDZA+n8lJHLjE0j4BgoIOh8LWWo+Xrz2ujhyPXvDBqan0tb0nk9+e+BbNJA3/k0QUz7WNEg21yLTp3xswIOOwk6QAQcF8vyhx7WQLk1poDGv0QKHcqjpsg6U+HSsyMRlXsNe7Nz+w5X+ofKOYcm85zkHoc7qvEBg8G2eBaS/gCfWHqb+gCnzyw7ldl94dEHXV3zhOJqv9kTCKp1RK0IO/FUbVg40jGcFued32FYTIc7Aiz1mAjGtfDWW8ouVQEnj59SfqpZIyRZ0FvYXjLRXVqEaxbMiWZ5wXTO6tgQt1ChA8ocC3DJzc97du5wtv6YGnlRj+g8JomPUFCFLePfppWHHtWUwNHLQbBBhYPf+ZyDFePwazLBOjl0H+vW1JV8jsSI54zoPr/3J98qu1Slid68/rNi4v5133IazTAIcybOaBXGrC5YLXqNIiOfz9NBBFVvfQf7TXP9rp071b8ZUKpMzjX3Rcqt4VHVThqO7N4O9XDIRwLlsFOJkeOSLdYg54NEIlAogEqGwrXE2ICwU9F+EUkYvger0SE1Wx8XKxpJUfwKAg73nCHLJG0EzaMn8JLWq/fMBSVDdD9O5rTXd5Iy63OELpkuyNg4BTERwDf0bV2vpo5Iveh7J0FUKx085ww4MmmEbJHYhWWTxBK+IoHFctHLviidC735Du2bPskRvXiWFYJzyQlEHtbV8vcOMBxQ1zJz+uQyDBmXr4RX2m4Gp+Idvbv8ZCXc/oe+6EBW5+JSqdKxhdynpDeZAwV8/5iqQBeQA+kAmOL4A236dUoKXC3GLEIAgo1jh/a5uXy7AiZsBfdIMJ4+fgZzEYxW+B3zpYBza29eO0+9IapuvqwKx1H5uRIWQe0mq2l8SZktVqwe7bdPFXBYYON+O3Xm5UGiP1XcNN5P0BsPOIxS+2C5GdoVkBAOXm++lsdrnrTTUMRpsqm2brTqZIVDGmVnFmyYyj4jLqmctPaDMmtCV5k/fVK5CHZQz4aM/jqx2dygbC+CB8aS77722uuigpxQbhHLxSk5LOCi3353dXlecJouPSzOPU8Kl3LsQTk6RMJnyU4ygEtBxyn9floUuKiRoWRGpDhQ8DSKGzMqBdMth36pOI3lDbg5j0zHJWVXcfZzPYAAkX2AdQNHi8/gOOXEy8BHRnWACBnHKhktmOJ5XAJ1UrjB/aLDffLVFWX0hMnKBswuv/Zrv+UM1RiVqk9LQf/ohz8s74pCdL9gZW4ghn5PfxhwM465BBoa81VBUXD0Hnr4CWWENeRQAxBxrmdIefyy2I6YUQJmMhreyUQkRCiaiNktKQOD5FTZX9EjalHjkhUy7jIGB2X2LZRQlOcyYR+7I5z8cIwb8LoqT1wDzrRp9/Rx4C2cP2hg8yfhGxVKRDYaufWiZrJJ/PAadHOfsNHDhdX3OXXfzvxzFY3scTRGhgGoG+OySp4xtBU/23ZE27ET6+KBidmEZwc3Mh/9nXeeNb0NwYLCEdx0j7GpgUiUtyPoiHLpJcnS8LLs9lvlKAjGoyw/30cmc74F65YBX9MIZYnVED7YZToMrZm1XK2K53K5k4evWoEiA6Y20pzGs3aAo2tLZ9mZ3dpAN0VNavMli48++riSAC+WhaL4Be5BheN3/9k/Lf/yX/7vZc2atfp+8NXTm8Gk2F/8pV8q/1oDKrv1PD9a83757ne/o8+t8f4dq/e/+pUvWolDg83CnTt7skyQoT0pPbFxDQMvmVLexqZyn8hXwhC89jZgGNhoAMx/p17zOkEYQYVCinyRKoeHVIk5osDhBMEIGSYcExlvIB1QcTJQaZycBuirR6vKMEz36qBUcrh985ay/MUXhCEWFEyvnYEOlSwxhr7h3LVE3kZW1Q1mE0jX3K0G+tPKJJ7WnuSVs8xRQI70mVHiW4ducoycFozXUA/G7N9zkffV2FT+1Xuj7tHL3uuQkXzfDkMjmPk0AUcrSK8Z36at4PcjYgm8UsDReV0DXWfzGprB1UA26UrB15UCm3CQqtNY5SbXM/cAjmO/CkcNGO2E2DGL/kSmMg8aekGQKgUcaz9Slb3PkDjTYhOA1puzHtG/kFXbEVcSNNBW1NKeryAbeBoKZfrdZKPM4ONEGf0iOhPBtaY/T9JeWyo9slAsQfu2bC5vPv+0jkWFI/QjJ2RvRPNu3GfMkajVC/QaMqrrit66gGtCa+sah97D5uFwDRea4Lp77i4XlTjrVT8iDHTLVdWjmk42mmZeoMOtGRX6riekw1alSv1oOYlqL/Tf5wWjPiqHj/kchpnpvDApQp3rQX+QQ5BZpj9DetFzGWpD8QgHIgGx8vu6v8Det+FjwTYUmPt0XNNh9PA/WKoU6P/tt7+jBt6Ncd849tXZ9Ayg2AiefQE8OfsUvXYEi37ubfiS/R1sQN3voX9CP9B3AjRrn3oQSCByXRyD4C6tTiZGvOYkS/SZ7KOgoZ3WibH0qUpX7RCs7YjW2zNP9LANEa5Hcl9H/T2g4fHcPXyXzgN9loQdk6736xmcEoQPCNJp2KpaQRdVftlsO+DSSNI5vWculcP67KDKUhV6VwNJJYNk26fPmedGfid5GnaS+7FsGe4VSikDDg8WllzTWA5pQtqXUYIlhayrsiL7iI0koUVD9iZV8iap0vuReiEefuABz3QBcr5jz24/J/egSN5HK0AeC6mH5Oa4rnuf7McM9Rd1iYBhsO51GIklbDoBRfX0kSOog9nQ3u81QQ2kwqQRVHf0GT+3+h1QPl1KRJ9X0/fR4/I/8Zvkq5EqIzylB5bK+NXXLi2jdY8Hdm5RFVwIAcnu2g8/dN8K8LgE5vHAWutXfSwTwADrZK107iUiGlqs4X8OONTzB8R2klhIoeFl6nuPbBTPrqnzOgOIlp5t9HA0iw68P9B3WixVeYA8SRi7kP+mwk4BGEgB9/9ca0196AFPnjjauglbx2ShFWQMMm2EnCk9wGNbNpThZ45qLPtcYaX3O+pEEX6kJtBrhHMbI0VyvtKwrnzvA2d+b7v7Ts/LGKSGzI1btogC96ehcPXf7FkzpaQm1qYh0d3KSec7MFOdVamMeRv8jYEexnA/8IEwVClgQBGAULxGZV1YDRgGhJOAkDM0kBK5M9ESypy94dJzVWBucKqbnXsm+5JONMegqtKlRivu57joe3erR+XM8FHl4cdfVKZI1JpzZ5RFS64Rfv+eMl+blSzKj370d+Wpp54oBw8c8AYlMOqmUVDOKRjQ6bNnGh/P9TwutqudO/eYmpA12Cj87m+ryjFe+MRo7k3nNpx4XmOtzzemEDPsJyltm7LDPTIcMbPnLUekbrA0xpYJO9iRRaYZMuWk5WjphSw/Yhz4aQUxUkwxbTsMQziFEc3zfRrf/W/FMT3isX79jbc9ewSnNh3gfo5NVRwDBc+dQTWbF9y9m8FqEJbXkJsupuxGFqO1Bq3falVP76HsE0+e68k3HHA0ehcIkPUkHNBm7wYNcZnpsuHwYKkI3JrZuWYfS65/KKV4Cvy0DGxHD0c8k4R0DLyPB3IqM8tmeA3BZj1PPlvYYsi2/eAHf6fM3R455WM16O8OZfvJdh4uPxWLWBdOgv5M0ZAj5JaA+JCSB5/7whfL//1//l/KOh0of/If/sRYcGR22pQJ5Utf+pwrjedkJICwnTnVV+Yqi/be6+9WPvxo2EvGsKiARW+Gg+X6jAKzHVfdchzrs7T8uHpysUyWUZqsgGKHqoZ9JCj4DEmF6uCR3JioZvVpYpnpIeBQ8yxlfYIRBooyb2PN2++WD1cst9NioamZ5JRFIDXtZxS/c01ANWZNm1wWzJtVzuhqTogGlam+MOlxmKGqVsK37h6OMYKbiAACqFfgc/v/DBgYtMXjip+3HKUnfNmn2i8MdPx895Pe4zNNWtyBgoRPOG2/tzhP/4C/5cJbxpu270rr03n+KwUc6cDaUbX8N+SoM+AggNT7DjjkoL3x0EN2ZCE3CGrjtr5oOcFog9qrZCiJ/turBNIRJZJIDJ2RM8YfnjfX4OyvYZ2cA4dUfR9KpC1SwuxGzRnYu22L5lm9734na+TqrFAl46dp71v9WK2cUegS9KKDDfo37KmGjkczjxCc51r1my28Zml5f9UHRgn81ff+qiXX2M+TgpVQ1c/KOAyQo5QsoN8CZ/ySMuTYqwP7d6uKGfOd0J/okrnKzI5SMDIcOJV0PPfrPU2VESgZAQY2nGCDQEPfN+YfJyw3mK7G1WX3n0QmPyvkrAfPZ6SuG9res0ry/d1ffrdsXbcuSGEqpCr3Zva4MNPLFRt0s56H/YAazCQdeibIglwm/uW1cwB+yZT03OOOHWIhE+KBQALfwkx5fpb5fBpQMHQZyRNg3zi40lk9Pd1apwg4etXPwP37umpgwXqbpps+nToTJTP2VDCISniWDFGeIEbOfYJmnZQOQpY8rLGxaRLiRQJzuCB8QD0P9KkaUiFVXJwhVbBUAanSLAoSxC3Yat2rhgTpT0LUeQ70CGWyLOwcews9jh8APJYgUzPS9B728ZBo1Zk9M0MQPSib8ZEmyyYwgfypJ550PwxVK5KNpgnWunlwsq6B9QZ+P0sJI4LNS0LZDNY9D09seLUR3Lr7eQn26l5n1AFOPrBdnj09Tvgrx5VIyCQWfg/zm4bKLz14pE8kQEpC0iXFvkcWteL0Hc2YocGI9CqJtXTm1AlubmdK+omKzLGF9Sb0Zq3JiRo61r3IQsGFumjWVPeFvLDqY0PdkLsJCt5nV5YqejiAdGVC+BP1a5vKsD9E0P5F2/fJY/SrcKRiaSvecDSaDmDzM82IpjMoyUUf6GLjQjBUAbvphGDF4JQoKVKOPrF/T+nbvrncdcPVej1mH5wWnOm994NoKmEAACAASURBVFYrIpvryaFgQIdpQTcJJnRYD+4GDWzpFraa7M9ROSn/7cf3KavPJhNTh6LXSRJuhAP8KNS3RPAnToqdSs8I2AWD0shU0iCGALsqIaU3Ur+f0eeuu3qxJoAiwBLA+mgikGACcDjGlM7IpqBkcA6bkBbPcagROjCrKL2mE00VZHg5onLyEeHPt+p+5lxzffnB3/7Y01WZMnnnZz+vpu7FikbHKorvFQ7+vrJ71w7DTDgPkTaKBlw7A39gsfrKV7+mMvLI8sYb75a16zZYaJFFskt2Yu+5y3fSNMz8HjhP9HIKkDaCs+OV1jcfsuUbAxmGfKAI+UpGveV06/s0QWd5lOMQodPwl1Sr6Yix1qwZnyVg5HUUMdcbVK0ojpFilzhSXnn1Da9VBE/hSLaCF32vleFKp4TN3sq4RnNuymn2RMRtR2DelPds9LXCb5TK/ZmqjAJGFYoy95czygRg9dy5Twyj0PMk2ACWd48yhWSGyOo3K4vNKlHeTwaMafz7JxT6PycHCbXC9f9T92ZRd1fnmeeW0KxPn+ZZaAJJgJgEBtsYYwyejQcc2wlxJ9VVlU5Xqnp191VXr7qpi+5eq9fq1VddSVUqFcdxPMVDbMcYGzCYGYQAoRkJNM9C8zyifn7Pu99z9nf4BKlU9UUfLH/TOf///u/hHZ/3eRlpKNso2m+vHV1e69M7MNEabiFoUlFbgfDMjuZG1owxA3k4I9zpz0TeMFJn8vjJY+oyfk+55calZqH57TNPC1u7s9ysYAKKdoowzONlrL+pwrrdivR95cEHFTSYUx577LGyd8/eiJTNnlGWLr1ekc7xipYqUqtzR8x/mM7ea8tf66a5Q/p0IkHpfNnxcGYr9oOLJKtR5WeKBavOihSw4CfXzJ3j6N5JKaZDUgAXORMS4DZoanR2urrFTlHX2n49A9kGHA5HKFVzceLo4fK8KBvf3q26KtjSqrOe5ychfHZe63jimMmxl+xZtnSJs6YXFZCgiRNNBN8hqKK/0/RsrJQHDsc4ORzUrKEEoyvE+79wqpip93MIeFuvId8bkGrlwfvfeWCQiwxHnq+QTYOzHvbqqUEVXqMEu+8Pg9k/EwBoBjhALnAe6nx056QbnEmnvdcpQYflubfDYOOo+w8RAbTDECnt1xUPP1z2as/vUYNX7Br3WGIl2AP6aodZ62goU2ZJ9Hsy9JwV+r+gv2g+icEJjOUqZ0ArdNkGbRhD06fMKNcvuVb0rtsE57ssXQILUuyPqCXrTgZjzwav/h5DEMNf8vcs7FbSj0SJ/Yz1GpY/0KPTh0PwrXs/9bnyxpqNKjhWzxwFCx/+5cNRYEx2XM90CQwZ50/fowOR+1zPOlj3og7ylLD0UwS/gW2S/TxB52rp0qXR3JBmf7V42ExRZBtBJjgzIQdc+jwdMH52vV3VW/mkrtlinqtjwKMQfCDgSGZiuBx5+nB85z/8edkhKJppao3L90Hw+COWelkya4KMVtWDVogxsOlqBkYxcROQSUfECoWpd+1M8RyQvTkgGlTobBNyHZmUkEsdE7PKCZ4hMudAn6UPdc1xgpUuWnStCvH3lLcPvW3URcf2Qh7WPRmQuky2BOsgz8Vd+Ae97iTN/+HDx4LtSusXzF5131hM6p3Kug6VTBqmbDQOx+HjNAmMbJmdA61P/9RJBZaqufMVWddcdeagLkYbHMyi+gxepT2VTjjz7/do7MhYArnoSLJ+U9X3iPWGdGSvWDp59qsFM//B3/6gPCZY7kWRFiDv/Zz6d0Fn54TgYlDmkj2jjuadS2fLjAl95ehedShXY9XAR8SzRsF2yAfr/TzfDsxauHhf8kcC2x0Zobn2ntLYTA0vh+ic1u2MdItpIbCDFSQYKztmkmpTpqveaojQPleJAemY+oq4gWMNenJtzwHjsSMWujsY46LHOcHyxQpYU2bw+IoN5YiCZKNVL9k3dWaZd+0S1fnKsYHJEJbNquMHk6Oxu2OPtK9uyK7+NgRf5y2DOhxpxDjYZqhzN42aE8zX3hRKrzF5pYF2rtEYcWnkpvJnYkCPXqBIfMPKcpcMiXFaLwpmmT/YBDTrquK/wQb9SQmwk0eOlbVr15UP3X1PmSjM3iWKaWUM/IT+E29ulWGDMBLWU2wENA4inbtbxsrRk2fs5XJoDKVyl1YZDJWn2/zbEirwg1OkSZfjj971QWUhcD7U2VjzSRftSO+RMhPLTIWsZIYjU7P8Hi+aQw1MxIVtjipEpCbToTgOZ0RruGHvvtI3Z34ZKfw1jep2iWHqerF93HjLrarLmOciMAzvH/zgB+rY/LwdLxvcGgfNniZIOExRodMYFZh/+K67LHB/88TT2qin1cF5S4dBA2q5j33sbnWanGHnB8Xb6bnBWttrdmsqP2M0FCM1H8ZNOgHJyNU21WqzHWnke8M2uzXp9CLb0a3tifdHBDrnkK84cBG5rw0SbcCHwMt74HxAffvYo7/RmlJU3aV7jHlO6tGoDUExMqYWapUGe1L/5tnICGAI5m7kNCkPU6m0kBQbuVVAZQSsQxRQMxM+G1VAxSmNw0oknHO7eMnCcqsYnM5oX7dnhveEgInC7XTk46x1BUM+TwsTat/r7B1GSnUmTS9cI4C5znFGY1ytkWdhV6NMqQRSAIXyzijUUJ+9l156Sed1vRziqSZr6FeE8gGxyY2SQj8mB+Q3v5YzIZjIm4oiglP9lDqKv7VtZ9mxe5/gAePEjX5t2bN3pxXCIjF9HBU0cr7YRubp3yUJbqCGU9WDZuuq1VLWhzqY8eioMdBRDCVRm1PaHgvsucvmK0wP6ZpZLSAKwzVX10hA71HmjL4Xh9RNl6hUZjdo4NSvwAYpcZr9wRLVp+eO4lrmdYhwuFvK848+rqZSR1EvNgzCHuzOL1hir7UhdfHPxaEaxF2i4j6rv58dpt4LVKxwFiGb0HyDZ+9T9gWHo69vgjMe79io9S7srF/ss3e/BpreA//erv//1w5HZjjynq0MaUfV6+T06p/OmezRkq0csgHGGar7Ox2Ozp5vaqvi3ld2OGKOkZrdDMd7OhwYChVStVXQDxgWbURUu9+rxv213uDQCWhl9pKgDIGrHXI4yJydk7w7TZZX601EHsvVx1gX4RkxoDFUxkgfArWh8dko1SUSfEtLI5ipQp6Es1KN6Wokex30X7/0JP2iuBcwv6xfC9kTjG8jxZB00z33lI9/9gFBqk5IV71oynVBulVr+bAdFfd5wIHqQD0jWuweNnLUGcM+OWFjhFpA91rWSFYRGUe3RbFyZC9cEI5exZnL+iz/PWBEUecW8FQ7cmm06X5unFdfZu6DHMLrSKdxHA4FEWU0fvfP/6JsEzQMx82OREUGhBUWczVRsumUbATmkYwUOil1B9eLiHgEOHK+sjaSDC2eCxAx5CXwoFMygoM1KrJIuS9T/zInZClCz2QolFoQXUfBxjlCdux/+7CCskernMehiCy7DWePAxmjIIazNtXJtNon3g5MTEXjsimg+z2lrBSwH/d96AQkA1JGqwJpbcHc+uRwKLMgO4v3Zkd0jOIJypQsILIuW2Y8NRzVyePe7AMCiRl8NBy36vhcH/Z/6mbbB/oPh4zsFPsmGv+dLItFmvOm2iOwHvMEK9ukdeP+7KfnRDh0WFD0Q/pHli2YM2MvJvmAbbURQ8tsFXjvfnNzGSbbzDUtFRGQ5zq8SSBlSSsb8pr1scOhCcRezQwQa2yJTMBBe+u0gitnFbw6K33vzBNQKO11mNfeEewK53isAkfsSWy9bErMhCfbqR183YuAF89ixkX2H5Om6y69dp77WD3ywppyUPtpjJ4Lh2O+IPr04aAh5n+uw9GxJ5psYWxob8TOeXpXDUe1V3wIMrvRQjJ6hfr7Rb8Gvt8+UefmCM6MOFuv6//cZEeL4+iisJrbxHV8y7ypZZoi9CCsaAa0W6njA6LOvPWOD2gRmEwdQG2eF8XZv0BGCM2E3tEGocDr5RWvlGeefzGK74BdwDhAWrIKITIcFOdRUE5B1mnBr4jQw3YBFnYYnbJpRsQm1j2OHzpY7lakZsLEPjstGPtMNuk4Xhl153uMTYQdz3a+Yi+zyJlDQZoSx8N0mzV1DfYbD/gqCcItB+XBXiVWEUEx6G5+USnlX//qV8pGLFRqVOwFd9xph4M5/qtvfVOp6pWKGkeEKmoMJGQqpGrW7JnlQx/+sLus/+KXj5Y1othbs2aNjbVT8uLHSRgtU4E9DX0oCHM/A56hY0yTuQj4kg2eapBysHs93TSmEQBtBL6z8PWb3r2TFMHAldJQ515m9dJcZXE1EZe2aA6BiXIJiNVVFjKkXftEJbd69VrV+Lxp5oosBmf7p7C2sW1hG5F3/jbAQapY5jT4eNiuox1nxOfYEZ6INDkCW3e6RX6NWDlGVI2dmKOqMPR79kEK/IQg5XhYR9jYYKb6yEfuct8NGhaZiQkDif1f/3G2Y85T6YUjkjZWOhcpBL1P62f5vlMAi/LvOBARjc1Xr8PRXqs18gKmFNZSOCOxf9IgoH4D4YpwnKOi6lvkRN99993ae6J23ri27FEx36s6vxSG7hPGljna9/YRqz2ggkvUZPPGm5eW29VLZp2IIDatf1NRmgU6G3PKRSk3Nbco44dfLiufX65niWZZlhWGAFR8clcaVYeoPivKl7Wthn4os3gFS5BqnyarIFvGz/a99N5QBAn9YxiHIqsy8qDpnKrMxjQV5U6Ww0ETs9EKKoQDqFi2okuvr1heNqx8VTSHlHw32SKUt/6HbIDCOlP9dgD1/BekiK+9enq5bskCUU5eUgMnKX3OmzM0kic6D2OFH+9ThmOcHI5RMhL4HS8HkZrD2BsoahbaY3g/GZ+OdHu+3+8zue/yM63T3u4z9msLqWodgPZ98VzBltS+2r054A/Nvh9srL2/6+zret67f49odGYaWtmRn0mHw+eL8ekj7k/gKCRRVRkj6AAupMZ/y//+F+W4nOcNgrp635HNQDZxhvQeDNXxYso5pSAb65jZcq4PS9X+Awfd6R4ZCKwKAD/XIVPihpdEvrW/QASM1T4F2kgT0RO6XvSQqix2VYTYaQCHjuyvk5h05gygX44tfztHoE3Xd1S6zq/tDf2O4vXbPvmJ8uH7PykjUoQs0jkvi11uprJ/9OMgU7lLTEKW6zyrxkbgq08UpgTJkPnHlUEE8z5ihHpVKeBip0L6d7LgMR+/735/bzY5fda1LcwrrFQVXmWIlDM7TXM5b5wIslhMc+5ZBhwy5t5fCfhcch8OIJ7UhVySvv/eX/ylHQ6MPutL64+aLavyF1lN0bINU/3OUKhqZLEG7pVUn7fxc0LHItvRYzQsVIDl8GE5CTAeQRQCmUw1ZHkE6y07LzaVbXRnoBgKdTIwfSLaARGyUxBWk9HogVPHdIxsL7CvVnVwOBwEH0xeojFN0Hgmq+cPhdRkAZB3DrA2dPim/dW+o0KGQN9Z/f2g5NTlmn31mcFZFKRq/oKFZfbsua7hMDSr2g1uHkyWWmuZ8OI8Q+loGD7OWlf9kmvP3sjrUOcLFI9nfeWVVxSAnVyuF8HQ8uXLy0Z1u6doG5mOQ2cmMO011pM9B/QPfWy2QU3vTJFz7JLDcZX6V9iOjoRNOMreOyEN8+zzvWUWAQFBAHkz5zIdDuaTdcrsvwO9BJAIqOp7snYjhNRh6tGVpi4GcVBrSC0y9B/zBsSQeaDOxwEnYOj62XB9YII41br3NbOnCc3ykfKrF9eUA8o6jR4RGY65cvzINPXJVjKU0gchzsKVXhFK6b4n4bUd+Yg9UtfG79u0aZP+1i36TocjDRnelA5Hft8qhxhMmlfvHlYONgYQ/9LAMbVfPeRcwVEXsNH6Cj3kzjUrypwxV0mxzvSmRyAjdDYpyn+rem3Qw9IbUhO7Ug3ARg4fVa4XP/cQRfIuSyDsE/3r66vWqNHNQaVwT5mHnLGeEuUtWE6yGgjo03QTl0CllT2Re+j6iA5eJW+cWohRUOFS7KRrzhe97mIVuL6jCrYOtMZebjx7wGm66cU8AMb0a3LZNIlvb2eLDTRMToXZIzTOffLKd4udZcKseUqtiYVDkfpnnn5OtRe7nD6+TZAxorrAhNiwpAY3K1oEvCqVA4ZmvxyJPj0LxeX3q2gctoZnn1tefvx3P3cNxxTRjJ5SOnEZHS0lRBj7VMFTOACXUK7VwWDNcDgi00AklXR10ARaMAA0rmZMr/FwJaWf+yAEe1fI5+c7hYhE9fQfP2eK1ewpjgQrja/D2RredmI55LIAH3nk11Ja/eEEVCHO1zZVyyF2lIcnQPhXQR4F3CFYMnPBmqVwy3PTGifuOeHPhRBA2XbOAKZidRK6DkeMK64bRnAYLfE9D3lRhjMRjWsXLRSN8R1WYN36jjAdcy67WY7BHY6c23S0InvRjfbnngzjIvlxQonyiixFwKM4S+nMtAZYOjfeKxm58xgj2GHKRCneX/7y1zImVOOgCOUFOdOf/cxny6c+9Wn/7vjxt8vP1HH55z/9qTOGFIty9gkiuBssNJsL5pepUlSLxNL0xvoN5UUFFq675QZDBy6rc+s4CdJDO7eJDnePKZHP6qwTGCCm1PZ/Sdywu8bWZzSsKmzJMDooAGRd6hqCib527kz3EDlwVFBM5pEi8gq/hD0PWuoZM+eYVpGme9DTAnPyWdLnzxw7UZ5+/Ndip9pptiteQXfKZHWFvCNdFsxoaYDUwnArsPCR22+y4XlMONAzOFQYL9XhoCidJn/9EwQHEFQB4os0xtsMR7t3WsezLvb/bx2O3I/vpSzz2XPPD/r8Metdp6vH4YjASJxxjJZex5xrX8nh8Dliz+lsDydab5NUTuivH1XG61RZqT4TNm71W8sf4HaMByNfe4saHnD8GEUZSGAPvy3M+gGalJlSQAaHcfq6hh6ECg2R4JTR0m2zFMiaNkXQE0VP6TsF5SrvyYBKzmEbNEr50TGIdd2x2tNAbI4pC3lGWZUgn+hmvTGqwNTf8on7yi0fvVvPPEpUuiqSFa0qhA84FHtl6G0THJo+SaekA6OmMWQjASQCLO4FoT0OnBo4NmyMVwEZ1nM88MUvBC1qxfCnPsBZo5Ac2Jb/uSFfV+ba7tB9ouYu4MP01ciMeqdGQH/DeCag6DoHBRu//af/Pmo4JBsuykA1syCjrjqD6wGFol8QYpA5wZjtZIyz4LbWIESWIbLAvGxLOHA2zjS0ZBSwVUAukFUhuNihWQd+bnKVLvTTGXv9B1tlZjhmKJi478BhF1IH+qLSpdYMh2WQHWKsq9AhrcPBdcYpMwXpxzEhSt6WE4TM6zocNZADrJzskp6RNZuugOcayeFzNtRDnwzRvI1XhmOeekJcrX/jBf2mVjbPYerXRIC059OOYZMVYtz8zD+cjYTiMafbBc3dKxgUp4sGs1DhkiEH6so+IYtyUvAkoNzAr/gM9bNmF6tBzBmym4aofmOOIGA7BEcfxnN43VxxU/VE/OyTHLa6v085g8OBLI9GxtVQZ5arbLcutTTBeQRiGUyJFxSMsgWU9ouaMnZkVrWn+RB2GDoqIfB2xJBNjETPYjyI4HXXzJpW7lLg8rGX15V9x07JvtUZnkKGI1iqTIuL89jR+f8fORyxwCFwWiOqNaxS+OTfs0imV3jnhAwU+F2Hw0Zh2EqefJYFdY+IxLg/uOXN8s7bu8vS+TP14KRAZUQoTUzUZ7H6SvQD++EaSi/tFo/yW0pBXyevlU6q5lBWtGabukluFw3aIVFrBiHdZf3+pOE1HCpS0uBez6jHBTCq8xKCKOoRMtKp3DeMSovIeMbpPrcL1jVZqcThcnUd+NZFMP4Q+mG0VirYujFawYZRbFo+jC149vVZBC2bIzZI0KMSpbkkwfGMorVTFi/SqKNTNzzk3/rWt9V74IQbny1esliME1G/goH2g7/9fnnpueeUkhOVYnV6KHICUjVN3TyJSNx8881lmebuL7757fLDH/9dWTB/gZrZiO1DVG/XLphXG6YFbpYUNlG1NBLdSEgORyhV4FRkf4JyMArKw2DyeobbPUBwpBHf7ocQPBERQBFwwNMYDQaOuJaNPIRJjTIjBDKjwfpltiP3IOtAVOiFF14yu8RopXTTMTYDGIddD5Z72AZ+fDgOPA/d8/dW6WYkdYCjYSchHPdwVNKJ6DK6dJwQ3SMNBAzZjBt2urV2ZtKD0l6Bi72vfEiUr3SuBeuZCp93ZFQ1nYJWMLfOUUdINc+WY+41zGxY2OEYmLZv9wNOh/uLdAIWMacp+A3LYt06cxFzSySGNXxE5AWwr7DXliwRCcJdd0von1I9xlQ35dqmM/2w+Pp3KsAApAqHgbqsyZqDeVfPUtPKm8u9n/2ioEozyiN//5Pym8cfLTfceqNhj1fJSJmiRj2r5ISMGkIEVuddRgKZAhfidrJAse6WQU2ELvZeFwqTEWk74Pp9n6Ksc6R0typaeEKpbiNkXSyuMyHs+VUKekzV36cquzFJRePZdA+WLDsc2of7dmwrL/z2CTHuqRYHKIpkQsoQS3vfi/xW16lUu1lDSVElH//wHWbUg0udZn82FnkOGZOjFBk2O5WgmGNpMii51nV8u0qw3RPttvMeurKeGbBDWznezf7FW3r1iOe1ORsDLtT80H6uZalq93v72fe6ZsfRSk+4frC9R+9YB5uXeH+tg+i5VjoceZ08k9YBGPmccuu5GkGv8LjMcsDHHw7lpbLikYfLQTVl3UqPBwXGTMJR2Z6IVBPkoY8ESghYBXKYwFtI4JClx2VA0UDTslHnEDIUY/q19OMFmQAFMEEOKeQarn/TJy+650egDlrHIuVJyq+Id0cAARmAIT5ZAQCo4U8JIeDcOoZ1lQXI9WHSfcvkcNwquDO9YNarcBwjjrEDazmpuoxXXn1NsJYjur9Yq44fkvF32uM/r/N1lc4URiDOBlVIBB0CTaDGeMpwPPj1r9nQBArCXOUA0adE2NmXtlU0ZqLG+XPKORvqyHCyZMgKEBIQ0+j9UMXbAEQb47RQUKwA1Tf/n39XtqnJrnU2xfKGQBGhB2YcxB0gCA6rRjIDLzxPh+GwI1u7OzkNafuXRLud4ehXBmBW2aH9ADwIxwL2OzNfIcewNyrsMlk0CegEtXqNkmv846TXYanaLZ24S/sLOHQay26uirypGbiAPUXgy7qKncV66jugrxRdk3E5rH1GhiN1pncgMp9dT6BEP4/Tz/d94p7yixdWlLdl4MKA5ObAmqMp02n8pxqOhdc4MJKwaNai1et57vNctWc37Yg8S1mrk3053hKUarngu+e0N4Gq09n+ovY9cnKWEB8HFZAeLrl6WhlnHLqhDg6HferO9dprUBMPFZx/pgK3Oze+pe9hGesGmuPk5X9VxkWkorO47BNwMJ3+ZPp+KAFOB3Yjc+4MRw0wdXRtvQTWSWTnyNYThKrB+8Ci+D7ZfJggBVmZsOWjao/6ZByORTOmlPs+9tHyqxXry07ZxiNVZDZ28syyQCRIVws5A6siMsMe1fu9Oo5TvPG9YLg+a23jv8DydQ3FvFcaR63nmX/Lxebn3ASDRZX8Oxs6MQFpwFnM6v90pLXAGChyCg7sKIc2rSo3K9U2SpNB0z8203YVjE4VHvpq4abPK5XHZjglIUTTv+vVaXeKft8nYXJMUAxS0nsEl9qnw6WKBglgFQ/JUCPdBM4UNg0Kgy7ooIFbhbd8KPCpKsgyC4EvCTPAvWK8mjtDhboqGOewe3L1WdJwpKM5CGA1MYpM4WaPM9LnCFU2Bxt9kqK5FuikxfTHxB8yDrbMSFG6vbZpc7k8dU4ZLi8cXCTzOkGp2Z+KuWe7uJeXLFlS/uiP/sh80SgOjL7vfffbivC+4GhQOjEogz4Zd/2q35gxfaqLxsl+/OVf/03ZpLTgRz5ytxiqNqpocJG9aBqZESHi2aknCXMzXo7+2tkg+qOMj5w615/IgPIm8/rGto9zVun/aj0Azh3HsYVb4bjgSOJcpJPbYUDxvoi0dgoS3sPzDcy+BSQqU5H8jTmlwO7551+SMTvJbmxGD8Ig4onCmOs4GPqesbXsRbwr2cVaBZzZhRar3J6VmK96WDUP0RMiIIOtk9Otc4mJs7vjCa/QrDQhtP+XXLekXC9GmbMqQIxzWCPefMoGc9YldJsR5fXq0fMQea/hFdWoyOfyebSfGFYmihyKXIyaeJbqQAWHTedarSOZSrybsQpomXG3KNB6LRxt5vXx3zzp+QYeePPNt5YHv/wVU06+oS7Lzz3/rPsK0KPiiLDsBBCIEoCvniwlPlsRs5tvvqncevsHbOR//3vfFcTkpCJp02VAnSpjpDCGKnP3uvp8jB89Hm0ZS4RyrkqgqwvSkOyB48RS+BnscFTjkajM1eq9gVoFTuWev2Q3tNddLK56LjoeT5sxUxmY2W72ByUtDHOJi7+kiO0KFcbTNRaKbRtoVYFwRl0QWscbvkcWJmIMnVVn82nl5huWlBPiUT8pH9pUuGTPUFzK9NLJvE/3HKcMxxhFSHVQOw51KJLYiymrW4c690lXVebuztOdP8dXz5rGl/qh3RO533sNhLxH58p1MfKz7d/bPhy+X3Xu21EM5nB0Hay69AOHPcAZ6h1Pz1s7+92RpkFercPRBiTC+AqHw84HeoH1HOBwQP0eG23IsMvl1UceKQd27yhbFEjDgDayDynGHBNk0/0JrGF0H6HhJT0Dqk7z0AhQuUj6KjcFPSX40VkZW3xwHNluyXbw3TgaF8hq2DGIAtPcc45q1/3RWTvkji6vfEnArqp8lo9UJsi5R3fTFR4dcV57NANuzMcI1VLd8rGPlQ8qWHbVyLFlxQvLVWN1psxWTcExPcMm6aGTqoE6cVR6SNc5dHCf+kIdNlskmXQyFedphCiHg1pK6ka4PyxCM0RX+lU5HBQdC0nWya7kmmQApAPVqcZsYN6p7YtgkeUcGEJkjQAAIABJREFUa4CMRGjGxHsegU+PVS8Q4N6m1dc2wOF4a+0aOz44BokESZuI61NrQ1+vMDwjW+Ai7HpuUgtFQC2gNy29LlBishtAz3bLSTgkKlocTq7mjEnNqlgfsO6uQ4vb+TzqPxwLCAn6JHcXLbqmbNmxS/T5By2rcKxamncH9WqgI84/AS/9v5F/4XCM1R7C4TimDK0dDmdKgPzFwch1t07WzxPlXHz1oS+X7z32RNl14JjrXTFooYKfqIbJOByz6P8gGwdUSSIbcKi4lsdZg4y92bY8iumoRfY9WEDtgOpZtm3dXJ568kldF7gRTsdROepqMqvg8QXtp7f37SqL1Th1/qKl5YUVq4SAOemz5fqdar/MFbsXlLhXSbdsVt0h7qeZ7H0ybcXW/6+yxgZ7GPjW/RoTWT6QNAMa8KKn+HSVBzWmEfq9Ku4kcUinDgcPb61jj4eLH0fftgM/QegQcH5/Tvvqgi+uzLwC0J+6797y69c2lK3qi4PD0SeHY772BpmmCdKvkb65ssMxmI3P/d/L4fD4cDhapcCi+INNlsPGI15u/dcqlLzxlQbQbggzgNRC8diZIeBUcB/YSiZLxaJ7NrxW7rx+oWBVwqRqQ1+WIQzTFN3Ab1SUHvwyjb8w5F5cvsKQjPkLF8oo1yE4rJTskbfNmrHxLTXlkfI9rkjJCQmzM9psZ93QT70toODT4byoZ4O2Dq97pKKCODF0EB8loUaq8JQyCh8QE8xdd9xuAwwPORRKYGf90vhJlQbkB/qzUS6Ci34awRjA9xjLsCcwNmP4Kn4z6V1HizN/3c495aiiOf0z5tsQ90HSxgcL+oIanL2mKBC9Qx566CFFeG9SenS/irjGlWeffqKsXrXWThVKJqMbE8QOMnvm9PJB9SmZJmjHC8tfLs+98KIExnRTxTlips1+4aJqBBSlYo9z0CPVD46v4kKJZnP4ZNgATxmuw4PDY2cAzGVVTqxnFpuno9CF5AXsgGcKo51D062fSAMIYcF8pWHM+5mjNGhzb7b70il4X/cdz8/OnbvKpo2bXRwPUxUbDWM2+2sgmMwU5NQ9JyGMaCR1u7899ubgG2hEBMSCWO9FUMTHwoCrUTKuEUa8nrGeJSuVxjCL6FS9fRVYkQLNYk0yeyp+U1T/w6q/QbHBmlG9ko7BxLOTYUvHoPd89kad83zn2WwDBXmOI9qHERwp985Gj8nyGDp884wdJVUN42TeyncmZCmdwXGK2PH9oyqW5nsgA//8n/3zsnjxdZ5bzs7yFS+WH//wR+6ePErGClAqoA+Mh2wd5+Ezn/2MCCDUpVXZj+999zti3JmuqL7OlxTGTNV8rddZObD3gBTFaI8ah8EF253naQR9NfZzTmJLVG8jP6u1HkGkU3JggQyl3XI2Dilid5EKcopJcTa0dwlIYOhPU3fxiYIwELkznEoFunYTBYs6qOLe5x9/rJzX2FHLDsRUXC5QxjD4qnNX9yZr7CJAOZ133HqT5kBwKvGoC3BXLhgCEed1pGgox+qeY5hbRbFHKjgAfKFjzDcOR/u8rVPQft+7T9rPdObJZ6DrorTOTByrd7sv73fd/AydxnuDWb3XSyMvr5k/Z/PS9ve9n22DCSlbWr2Wit3XqA5H6+C09+4dR2Y4DM/DQMdNtS6PM5N1AvIzIgKvTuOvqU5vr1gZt8nhhv6d+KRlKjIRA0xrPEEOJWQgsFLhwCMXCJp5n9uApmfFmMCC226uMrrSj+dz2kl1AANnvvaiqOPiWlE7B/1q0HTbYa9hKHckRz9pU0+R7qCY+8AhNen0s3Yzo/6cMoI3ffSj5YP3f0Jw5fHSVyrUlfGMkU3N3mll+Q4p0jxn+pzy8vNPl/17dziwOGzkRGUR1dh3FDTvow0nekfBK7qmYxhyHq4XxPiee+81fImz065nGr+tfZJ/T/3BevCc2evBGXxL4WjmRiQbaxpjnn/DdMZxI7/zZ39e1gv2NkrPDRMUcp7MApPvegrNDRlcslChGzR30J46mxBQu4TqpsOBbM39SRaUuaNHAk0O6ax+7Ogx67GUve368Yw0tzNMJQ3NGmDC4Ziq+YEW9423tpidE/pgoGqds8EzuwYm5X0NyKG/Ur5rzSk+JwsN6+eRxuFw3FEXy2Z4OChgNybKifjK7325/OiJp8qOfUcCNkX4TXKTzAGN/+g0jqxyU8tGPmNvkSUCCkvGqTcwkrKlPXeJuknngyDVM089pd4vm5StENmC1vq8HNXrFs4pQ85J/p47JbKcWeXScJEYbNsv2LpYrKRzuVdk2M6XpWJPnDNzWjmya3t54/XVChJJl1j3d2s28/lDJgb8FubB/HmiMgcntBeipiJlYoR1W/GYDnI6GA6HdTwRZIfD4I3dEU1uQz5VR1ObN6B9UScEFO6cEwqCVElnfuULXyg/f+n18ua+gwrqq5ZLKIH5ynDQaZzgtovGm3VoZX6vjGvle2bFryTv7XC0i4jD0XaYzg+2Rl4rbFtB3qauB3uPDbXEKDNlLhDH4QijfNj5U2XH6y+X6wWXmKgCJ1K0TBDUa/tUb7BEGDPmPRvb7RbuE8jM7bfd7tTwXmH1RiuiP37ShLLxzTd1zZFa4NOCVB2VML4QmQxtNmgsYX6B5vWsHAQyHqOUWaBD6wh5OeFwSLDJMbluwQKln+5SsY2YA5paAaA86YCxgUx1WQUy1LNANyj+pnkgr2hgF5kDG7VEu3Qfsh68Jgj+sE3j3KBC8SnzF+naoZC4BxEVsK6rV63SQRf7lhyR+doYf/CHf6gisLnliArZ/+//6/+Ugf2W2EJiLKwF0ZX5MoxuE6vRAjH37BWd6FPPPl/Wv7HRtRwuvGLzag74MkEGTBr5FKW5WNWRbo2FTUsE11SFaqwjIw5sLPC1dDh4Du7b1vzkoc+9QdoeBRZOWzyjszxaVww15pif+dpu2lY5Jz1u7r00/nk/NTIo4GW3LpMhetLN49av2yiigX2aG/CvKsKqONGIQIQz7Xocn9bqbPtIxyszGla2df+m8dYaVr3fp7PhdUQJeT1RNtWAaHCzrZC1gNJ/w0VXRzr/+hsWyxhf5Gxa23cj567rwA0sIm/PYysw2gBD7rHWoMvPmXayRk7ac94KmE40Kx3OahynkxNZAc56lwaU/XlQEbblyj6Q9v7gBz9YHnjgi2KrUuMunbtDhw+pE/EPy6sq8DutNQTTjWM4SpGx4TJc+gQvmwpu+wsPiFVjlrqVL7czvnD+fBk7wmBrjSZpXz79myfMkjIc1ibrfxlrUNbWyE1rVHZS9RWjz6Dbv9vQw6/Qv8mqm5igs7V1x+5ySgEMqHDpE4AzQ7R5tP42RTCqydNmln5FJ4E00bF2mJqteT8JIve6UvwbV74mPndiUYp6OY0fKXoHVpvgjvcRgk9fL4rNC0V39wdvd+T18Dk1WqPhn/7xd87i6OwuLsUxmrOqubCFEwtXgwhdRrN2b1xpn3hPNs5ya8DlZ1KPDPa3wa7b7qMrjYHfk+HodTgGu9dgTkd7D67hQAMGWfN6P4djwPvfw+HI+/eeJUMTHVQLSFWwMVWIlTPKAGdrdH2YCluV4di95S0Hk1yvYws+1g59+Y50GFHmGYLs0bw1mRAJyLEHUh5crd5Lh5UdpH6Rrs82PkAXtM9QYYQ5N4Y68z7NE2cz5XAa54zbAGCyBOgNzpKMaIrP5+osbt0hnL50H72pcq7tAOnc3vJR0V7L6aCL+Jo168oG1V0ljATI5FA95y712zp1ZGe5bdm1IpG4rbz0yraydfeRMkR6GSgUZDLvYBco4wCcGaa6Rcr+Lrz2GrE59fvwtPsv6yxb2ZyGZPahiHq0rpwnG08hMdeiSJy+Wu5CrXGTXTC1tOb6b//TX5XVK152MTDByEvSbcwJZzhlKEYm1Kxx/yCPSdnoJqseb63bwNFz9s67tlOzCCXrtXrObVu3OuBpkoC6TvZe64vPuXDZe8uXiKAF15d8oQHwjTKcd6qeYdObbwW0FUhyA6eK4FAEvDyPnHmcOBxIR9XU+E8BoJnKKh1XhuNt2S8UsrtutOpOG7jsc7JSmo/Jshke/L0vlb9TDer23QdNxhN9vHA4xrsPxwxR1E5Q0ThQqzxHOBlHDh1xvUjuy1zbwYJovU5l2Ft9ykyNcif7xx7/jZg5tzsjjj64rMCNiuHKRAWndil49M7wMapfmBqtDjS2cxV5sUA24HVCF4yW07t17Wo5HKt0jgS3Z67sfCeUqsl2MG+45oLbW+SSYVJgDSp4ows6q9aFQ3VFUpzh9ELS4aiqVW8zMLOuD/YKQcGQaRn4RN5ncJN5pocM2hx49nzZx1/54gPl4ZfXlvWCBI+RHsHhmKsMxwI5f9RwvJfDkbpgMJn9D3Y4km2HyUtDuo3stBmPvGEriHuVTCqnuu+rIRc0b/lygTiLoXvSZmT7quVl4lAxy6juAJaZUTSuE53em5vfUqRATCsSgAimiSp0xotfs3q1DMvbHOmgAO28mHxuuP6Gsm7NWh0Ald9JEO4WrSxOxknBnSgKJ8vhLI4O6jlhQ0/JEcBwBvM8nLoEWRQUiSOY+yXkvv7Fz8vAlvMjXCnOQzb08ybSoTlX0348rwvYwenJsLUx72g+Ck4wMY0xU3xEFjjkJ6DU1X1ItR3TZ1bKsx539WIJN3j6o7aDw3FaUQhob3n96//lX4uZ5joJ7NUqSJ0hY+0johd9pvyHf/endmpIQ08WGw4pz2uuuUZsPkpRynGCuefm25aJgvBXZZXmh0LDSPFrDbRhmWui6amgMawvaI6pbYkibB0CorjKGNEpeaSK2JMyLmo4otMs82BBDge8BI4xq6Rb9R+ORjJKsbeIUjnKX6MwrXLrCtGBGYdUpgMMEAeYaZoEBCqiQvfd93EXgUEjyF7Yo0j3au2XDcLc4kwRyQn2EqLSkcbt4Oc5A1oX8LCMN1Og7QELnRAQAxvUdia6BeddLRBCn/d1GKD03sjIDBAxA86v6wSU1p2l3hLLblvqa59WFNPHpwr2ZPTwB1Fy1ZDO9HNrXIWD1y2c70b3ul3JucyAxkuO3nSHFYoQIdpmM0I4tlHDztpY6UQhm2s5XK8Cr3xfeUoRJ20o4cn7y21imfrSF76kczDaRA5Aqn7+9z8r69VJleZGNMQbJkUE3/9IRZ4gSkAwPvSNh8r+fbvVqfw3bgo4QzCj08qQzpGhvXfztvLGhk1yUtQAynDAiDrCfOMiXj9MPFzXUO0K+cEdDq2xDP5r58/VWTsjMorD5ZTqwS67GFX7SWcKWTKmFiRSKN4vJ2qcxkvWYaicAub3xLEj5alf/6qcOLCvjCAKqOjoRfckqpjc6rzlWUwjknHCJDR/zsxy0/WLFPUTc49M1Quax4tuaKootcaAczPG9RuR5aAejfS4dZjuUZPYA/bbYD/0GvltAGCwCNaVolq9136/6/S+nxqO1inIeUmd0zvOXsO/vV7rNOXv8yzHBNXarrrxc/t3dV2YCh1916zVYDqwk+HARLCBEjUcQR8dNVAYZsTMvSPlcJDh2LNta9m5Z7edw2ykR/8OyxqtIZ2GF6rubpui3s6gS06fk4EWdW7RHI0sCO8jMDeEugM+r/F2ggG1f0JCWGzY1GwG35shzXpM9O+SmcHsFrU94aBXuYeekt17jc4FTdaO4DxQ2xUhnDhfesMt6rNz+733lfMKpl3UuXnxxZfKjjr+S5LRQ3UG9mzbWKb0Dy0fkMzbJfrrVesVROyfITQCMiR6QlCgTfaf3jvLbr9Nxu9sGf0jXMsIJKnNagzYk40R14URBZwsMsux2hhnrBVy1PAlyU50FbUqI2EtEsSViPEPVQv5uoIdZF2G6HfMlYNTNtRjd/UL1khTQ59t/Uyhf+7lkLXMZTf7aDpuxqP3J2MXMOxr1HNri+wgCsdTX0UEPYKBgd23f1AZ0MKx5r6m+dW8TVK2Zdltt4pafIeg1JuNUGCfJAOkO3XXwBBKpqvXgnAAmwu7iKLxqWKXOnToaDku/cqY7aDYdozz42fTV0zhKZqfr/6Tr5UfP/GMsnb7LKNcx6HPUSjecTiUgYnofewZ5pKaW6hsXaNSzfRk32rP/8CzF2PAYQbF4QaRNB5URu1JBaFwdLHBmJYjQsScEHqGAOqkyWIDpUO6CIHQrcDurxVz02IFuvtlpF+WDbj59dfKGyIouko1HDT686ueA+/zRqfwh64uVO2Us12nfd3uqwuFinwS9kLXHWllV37flT3dfdZ5Hz6hjdNKUGM8HDBq7Q+cU53vOePHli99/rPlUUGq1u9WjasCm2NETb9AdiWdxoFUAdsaGJZpDIH60OEUDRzh+9X9OcOBAZ4Tk85GXiadjjaidCXFMlCRxOYfUus1fMjYSHUzeVPZClMRqSIIBzatK5eF27xm1lQVjB2W5y0jWJti//79NtbdfKV2J8aQfVGwoFmi8+Mw0bmRw3mtjBBa159UBqNPSneLWC+guT0p+BQwDTIcOBwYztRMnIWwXBucyDqc+QhWWC/G6OsQve8Ln/youolLiMqLT3YeBJDrP4D4YCxUqA+HIwuZiaRj+GKQ88Q0M+Jgt90ybVwjyOTMnJcxtWbnvnJGxsGI8dNkNSM1QqgjjH7y458Yd8jz//F//9+VT37y0xJy4HOVhlbX9Ud+8ZPyyosr7Om+sWWHnCBhZjVH/TrMQ+TRTlJk4+sPfV11ANeUH/3wJ8ZeJgSHMfBe5jqi/N3oKsKCFHUa4ggRihiH6XBi1FCYzees5PQPSElmH6I4m/91o0cuOEeoOaLUFVLR1TQia+2h6hRR1wPY+3fmx5R5Ne1vp68W4S9YML/Mn7/Aa3AY1hZ1F+V7MLDU9axfv0l7ZVt1ElWENxJMMMZ3NNNKg9xfc+9WwzqVqZ3wBi6V+7+FTaUjkkIUKWfnKyEzGW2vUdDM1pDdm6bO2XcKCodjmVGydOByrRzVREjVcXSyMfWc5bP0GkO9Rl/8zBmNfxGVybqQEGKhBGiq2FUKrbGXxhwR2FRcqfxdEyWef5TlCVHxffe7PxBr2qfs+D6oJn433nCj55Jz+vqq18p3vvPtskdQipE6i9QsYGDw3nGKrsEwcs/995bbP3CHCv72u+klXPWj9fczx4+a9u959Zo5d7pGa4m4VdppMi1j1IkcZ7KGjeu+w8gIozyFKPLJO5LjqGuAUR8h+bBUtWVblE2l7waqA4fD7FTa38iSyUpZT1fEjkZ/Y/snq45oonskuMO35nHnG+vL8qefMutJ7jPWr61fyv3CfsikC589KwzxPR+63c7oCZ3zM8ri0oQzygIVKVdN1GiaCwrCxfmn8zLBFQgq85WQmF6Dnb/3yvbBIokDVcy7P9P79/z5vRyS/Fv7nhxfNv5rr2ujpkZ3e8fYOhzt9QbL+KXbeWUHKuRUr1PTHUsXeJDjbc+az0GNFue4QOA524ERDSQVOWaQvO6lTuOrH3+87BFRAjUcPttVcbIfTRfPV+3HWZILBOBw0t3XqWY4UmYR7V40f6E7K+85/LYLt7MmMHWL91cNRljH+1mjoR9nJdj7IqCQmYF8Dr7yHDS6PK9o8UTVMo6VcUfDQoWx7SgZYiqzkwyBHY6P3a8zoyJznYtTyrw8Jlgh/aAco9X7hwpJsEMBB+o1YLzqUw3e5OmzNGHkgNScVxTZrNlM1UfNnDOr3HHnBy03GAsygKCWJSzWJOfXe7/7yu+7+y1r+rpOJCcl5ZaDNpoDgp2aZDlwwHOh7R9Sfv6d75XX1E/EzEDSs7adagY8KWop0CdQ5KCVrpt2g9cfnUnGpNptgf6osFzmGx2he0+UoQqd7TY5oWQVgFS5LlDPF4DXgM1UUeXgG04LejHOSThRZMVuFIvndgU2d6r5nan5q6N1XsFUak1tJLMfqiC0/gL1AiV+8Pu5+HyqdNPhwydkq6n/ijDx6E2YrcJWCIpcglPo/wla+9/5wwfLz599UX1iDshW0H0IkGCjaM/MlTydoeLtCXIObPDHKPzse/fslx4HXh56LhZzIKlR7t/uGQ5TGXkM3H60gz3KFEqnHpUd9fAvHhaj56YOqxxnkLOT+8hrpUN6DTSxKrIHFodzxh7fumZl2bd5Szmsvk6jFaAmwOyaZM1RnAvGyILWwERjkBMoA52D05l1GTFHfCR0rZ+9fjYdrLCVuhfq+DnVwTQEe8Au5yqBpLD97j2F0JEs0rPNVPPCrz74QHn8tTfKqm37ZEsqgDF+cll43Q3qYbVAUF3VveJwNPZYc4Ti0cwmG7JowJh7/ZL2g3xMUB2NqVuA0jocaWSksGkv7LUfZEC9hsx7ORygqaX7y/G9O8vhrRvLPLVsP6bu1xfqgnA43xQ0Cg+TegU2EJFMeLsZ51xtUgxuDvxsfX9Swne9IthjVQsBNSBUf/TXcGZDERpqOch6EG3hd5KUFlLAVrI4mcY+QxTF/IiyAR+5c5k2h2o/5MCYpaIxqJlnU/VSDAQbgFYBmroU+owvoDvFzBLZ/TS7jkfDP6WIFbF9VbUme04JlzpthlgMMMrpVCxohDY5DtRvHn+y8/kHvvB5R+9h9sAJ+9mPvl/OnNhTvvqlTyiCv7n87NHnJUze9gYDDzlGQmSqCrO+9JUvlZtFGfrNv/wWgYpOoRyKC/gYRYQ2GB1ZCWeK3FNSsVlwcRgQCJo3oqeTlGnCAcNZI1PR6QTuaE4WxMfeigZ3EkxAR4h81LnjngHjqpkQH9rYtW3GIJVc7rukoExno/e9ZHu4BwIf3Cr1KwgSDjwOznlF2IBZvbnpTTkfG+SUHJHzpN4rRORrpoZnwqHMtLwNApRiPcitoZMOeUQ0uw5AGvx57lJs2EFAKHpeQtFb2VSjfpQcSmhwafKXjSI7z258ZUgbR2IU8cuzybVyvN2MTeDDU2jn9+kgdMbGGrs7bGB52zXoKBIrsyrIqpPCF5bMvzceKJ7SRk3Fk/OcZAHY0y8vf0UZjmfVR+ZD5QvCklKfMlXRJTDLZAz/9offL8vVxPKizigZjlNnwkEmOzFB5xUl8ukHPussx6sr1JX8t791TQdid6LmbYjW7KXnX1amUsaBBS5fwjjiHII1hyDBqrquqeFWLsYLL8N7EMWr/5K3XxhLYdX7xcjTX96Sw3EKWCW1E3q2aDiGPBmjYnH13pg9p4zVmPr7xRKlMRt3rQvTP+CVZ58Su806O/opbzG2ULDeC6mwOAux6D4zzM1IKfdPfVxsXgqenFKUDTgVDgemACxbo5W2H6k9Dx1un3D1UHyjaC6rUVW+/nMcjvdyEnI/WqlVhzT3YX5uUCO/UZ69OmWw+1HDMdj7Uia0mfYcU+tM5e0SOtPr3Aymx3qfow24dSYyRtVR9Vd2OLqZQssXr2uXzY3fYU67eks1HKuUsdulaPYO9Z7xuUOe4FLSbLXuCWoJZswQ/EOBLTK5DrQ4iNHNCFsHaU9ft2hReXPrFhV0i92uQjF8NgmwVGMkKcCBKhERJiuIXCGL5h4glgk1ENOsH9fA+T0jMhWOFLTxm6WfKYW1jtTv0CfQNy9R/6oPfPx+/U7nRMyB9NjAYfqpqK/Xygmn99QwmBD1IfruXDVSumm0arI0BrKfF06L8h1qehlFCxYsMMPQdMFtQDegT4lo5/nJvdFpjOZjFOepdR5DhlfjsAaDKAznfSlHYaaC8ZE6MhfrmgTgcvnpt79T1hLt1ufOqHdQssz5s5U4JuFu6SCznqxVOhyuWahGmguF00Dkl8r6AJ8m0Eh/hD3qU3Ki0tkGbbDmF4fI8jcuQn6r04zXGQ70AbUdCrRoXa8VNHeHmDuBVwMFO4t+gx3JTkWV27oU0NHOOXFWFOMS3UB2TX2T1Krg2NHTaiJ4VL5gBOrYqEbK6LNRDxQ1P+N1/6//s6+XR0TH/+aWXYaWAqki4032lxqOGWo4N9EOR/RDyfOHgzVJDVO7VLJcv5sJbuVCN3jQ1aXU/YxT8IX9wVoQuNsptq/lyq69LUecWmBDnSnWr3tktog+5i+Y75ogZ7mw77TeF5XV3rbm9TJWz/b6ipXhxMn5AiVxQrUspk6nhoa5q1GiNMirIA/boOrN8J66941MkUVKff6a/WB86IUQbp03pN7FTqueWLzHr3A44iMsCEoN+OM5NcMdVf5QAegnV20qL6zbrNooUQlPUD+URYImysmCpYpAvDMi9dXK+P9ih8P2TlUa6Vz0KpF84N6I0ZUjQ3HNYF/JtFELK9FD4lkeP1h2rny53DhvhppniVdaG/8qcfIfE4sA90yWoDTuOKwImIXapBRfX5RhSQQYLnF3L1Xk/bjSVofFEY3xf0YYa+jOcD5ognSJdK4ODpEBsM4cuhE6MEQabPxpA86ZpoLUe+8S/aY8UkVaTKWpsWSROII3jWs+w32CfSIEfhaJR7QZQ0+c4RIafB7MrXqfSGjOL9PlYOxRRPaV7eoTMONqNycEa4uRzwGhFoEMz9MqsJunoiqeHaaiP/mTf+FaheOiEtykaNA2dWKfP3Ok4CRn1DlSTsakWeU//oe/cKH9PNHp3XLTDepMfqMyEiPLj3/0Ux08qGwRiurIClVvxdsmBCdrMNhwiF4bx/pnvK029wjBqUbI+ANbGtznKvwDdlU3JwcQpYVxz2dw2FIBJDwpm/V0hf/ASGlEz8JgTbYKM2JhBFZDLT+bEQ7GnxH+NK75WzzPEDN6XSO8aL+aNtIZ9+QJkQ/IcCNtu3XrTne9fpueLZo3hIxZTBDYPRkPH2IbcYNAqOrRt5Olzwe9bxdyxPX4G4IpnQ5Pm3GYgec9d+50ma8eDzfdfKMaNc7WfhetczVGGVcqfu/DCllrgwLtOmZWLeemDSK0tTZ53jFBEHgJFvO1qjEc2OBIuw98hajvGFxVYPYW7/GxEXLul7+0QjDAFapzmC7yg98vn/nMZ9QPYJrXGSaWh3/x8/KKoArHFY0y3aT+4zwQZZpECLVTAAAgAElEQVSg+o3Fwpp++Wtf9dw+LWjWWkGvnGWTrLll7gwpg9Vl1z7YXMJAcg8WnXvGPVoZCJr1YSQgOIO4IOrWHG2uhpX3a8WD2/BAiUhYL5FiPKUC170KaJxDEVNkCWubzhRngSjWNEE8JqjWii7j/f2q4RDUw3Oj/x1VgOTpX6nhoagyub5pSFn7Ogbv6aqw0hlJRYpyXKhmf7fffIPZgESHIChV9N7ANYLhBXaq0TgcUhpjlQkaSgMwFE3lbvc650HtWUV+7DXG27e8n/PRKqdBLv2uX73Xvdo3H9Y5bR2I9m+DOQu9v2sNzN7naQMZ7fvasbUOTfueuM+7HY7e8TmXVp1YZzUs26oBrO+RE2Q4vE+BVD3667JDVJ471HPJ8CXW0DIigj4BVxFUBYp26RTXAernpCbvQE/Y2zo/4yWvr3ax8FuGyfpi1W5BM6e8sEyS4din/cqetMOBUw1sx5jwKITlWZDF2aB1InpSzsxpwf3mSl5BO39QlKk8pPWCBnuNgif9alJ7532fLOf1rH0jlR2X4cqZRp//+Kc/cRO2ywoQYndzr1OSgwQBQAfQG2OUnnXBgvnWnVOcPRQVr8ZJbVu/0AE+NxyfClfLYFYrr/zY1Snj76E7ugY705y5wPw8nwHSSX0oXw231S9/+aMflVUvLXdt4EXBbTBaOzUwGJ669kg9X1LiR7YIqtvaRJF1tBMUB5K/dYJOBLb0LECBgDvjZB04cKDWcETTYBt+iRYIoR1F7qwpv9e1IaJwAb+uR2BxoWDWh1V4vnefArXOcAQzqbPujMtOl35Om42Nqhd2E9fgH53pF14zT7ryqPboPgU1gCTLtpIB4+f3fmfjsmXFKqio8kN//FB5+LfPq7Z2hyn+DcDSGMcrKDNHzzZb/yZKXmYmOs/ZIQUCWeuObGEHyn7rDZZ5/qqnEg5kKCGCQNg72F8Eu6j7oZ4DWC+BR4LE1sca7NuaX/qc3SsCgiOSz9hPuZ6mqtXZ2LF+demXjbbihZedbXSNIjIYW892VJfmnvt3RK0dyfZV9VKEw/yHoCTOwxk7Il4VDVL3S8cW71yuu4e6d+gCooKgKO53WVmeqaoxfuhrD5bnNmwvL6zfLBtQbKETRCiAwyH7aKKaJJKBost5O6/tyPI+HYcqf9HzmQGPzJOsW7chZFn1hgcTrgNu2kQ3ctE7Rky8Efeu48lRXMXv8mDZpyPFp3cME6RgyyvPlaViUaIr8AWlJfk4ApnFxmCFoz9pNLkPPP1E5THiwUb2C482f+G1wnuvU3H4EWcwjsJIdYashoq2JfxwOE6eVsRb13YHVtVHwHwzWoKVaw1TxoONiUCfIC/185+8VwbfdCsFirBD8Op61YAmowEej5+B6LjbdjUi0/DL6DJCBggWhbJOe0tAAq8g2nZGsLHntOBDJyuz4cLWiLCy8VAkZA5QAn/z7b9xfcZUZRTu/8T95atf/arTcuvWrVdaeU5Zcs3C8sKzT5S35HxMmDRVXSTvLf/6f/03ZbUK864T88CHP3iHNtJcdSWfVf78z/+j14JnBv4xQmlBp2SrEYmcCHrkcJy8yTQR3h8INPoI6HejheOkloOsgLu76r3MER4/DkZmgxzN4VDWw2KHwPCUyGpkKpG/x+FGWIXHnr8zBlN/a51gi8V6moPesAvJyuiPBYLGBUyH6DAv3jdWY58/f56cuPmeAyBXsJYxbuBmW7ZsVSPJVaYOZE2GsTYWLFGDwotocowxIhaB242ics8da6i5gjigq9i6hnqk6iMC5DPhiAiGr4qeVTu0aPHCsvQGNbFEbms+UFoev9dB9S+keLU3ncliPjVO5j8dc3rDeE/ihNWsB89OFiEmLgztzMjwGxxnDPFkQAnq3SA8cNfSntdgzxWqK26R6848RCFhGPVHDh8rv3niSQn/s+V3RWd5/30ft0ExSYply9bN5Vvf/KuyXZk9MOtkOchOjACjrcgMxs3nlOW7QdCAt5Sd+tmPfyZ5YrdYjf6GloVTJpQnH3tWRo0KOY1gqkWTUijD2fNSuigeOjtHEaT+V6VmRH2rEcDEh+3v/8OYG6fP3rRgbtkpAosDMoKh4LzMc+lGGEZ0Fh+vrOM0NfubrKLx8YrM9eGU0wPD+/Vy2aSiw5VPPS04FfIo4Cu+AfsIB4R9XJ1ZswfZYVbghayhMq+fuPsDqmsTnOqiHNMh9N6guzjU4TRUHB10uIKh9Ek+jXT0Lc5SQK5CKQ/mcAzmTPQ6BK0h3/v+/Fub9evdL/+Qe+RnUqfw83s5HF4e1sqnxw84iEP8rq3b+UWvI9Oxxauea2XO4FfpYt0Hc4rci8ZGehbzkqWoTkPda0RGh8shdIBF8IbXfv3rsnXjG2W7IrEYhWERx8liFV3LoZ/dAFOwuQNvC6YiAwH5FfMQhgrZC94rq986dJT+nZf+SXhm6qp2rsnEUa9AvSLyAJmS5zzlheGRkrnoIBiHYLWhjwbFtpMgVNAZ2Ko6ATM3apxXz52jbLjo4OX4fPRzD1jvjRAUkJqnzExAjfuLn/9MxcybVCC90PodR5rIPJAiCochlTD8hSAmtXXIWh5PcjADWJ0oveaMMZralEBCDRqxU/y8FXJlEo/qoNSjDprZsxj1NUFxT2CRLAcOB7+AuvcxNc9d8cwz7vwN8YMzlJYplaVKXwkQxRxGYbiDPFXmW0ZWKE3s3YCg8fI54le6JnVu9Nvap+AjuspQKCBA7H1nBLqmLHIo1ylhUYb8yAYZI8cFtAh1F3uBveEQOiAWci9tv+jpEd2v49qS3KHo5IhQfN4n6M1coU2OCSWwPxziavOhe6MQPhwKHoIMxzf+1X9bfimHY8P6LWb5GuBwqG4Ah2O8CDZwDtrXETmuBDaTXMB/q/J6MHkS61ybp+rmkaXCAWP9QKJETeZIZaSD8jao+mmGuUfOxuo1a8rdd9/txojnJW+tl/U/16jqvtvXvl7GaM1eETuqWzlUPeHzqe9T3oa929GGnTPZCb6nnmkeNgMYadjUBIX3TjpyjQtjGZAvdGT76s5B7Go3DkchArEfPbx846tfKc9u2FpeXL9VFNtCD8jhuHrhIjukOBxDtQ6GctbzMuDi7Zjr1us4e1VWpe3QbM3YE4rq6r2Bz0zhmtfrVR5dD7KLKWsFcgp8vGBeNhIT04jBxqP7ISRwtOjb1q4sM7S/Zsr7pFB0uKKfNFnBkEqYSDocbBwOL3z8p1SzgaHPe28UPeQbazdo8x8WbHSECuT2u1v4GYxM1WFQt+HaDTke1COguIfJ4EdpI6QQAm6Ww2JoTB//8AdclDlDGEU4qo/I8cki72Q3YmwcLAwxe84yKNigbfQ+DWTqPxCqNv5Iuelw9imdDHvDi4o4HSpyKsaJFcDWUfCnh3EfEXIMPWBVz0mwARtZKOfi/o/fJ6aad8q//bf/RvCN2eUvv/kdHcrJMppPCIK20VGfv/iPf1GeeeZ5Y94nCbM3a9Z0N1pinEQAiDRHVkfRNbCIleKXDRLRLIRMCGees1qQtZBdPOgqoholetxxfWoQKCeP9CjsHtQD4UxkzwUO6yUiEtU76BomIRTeBTnCILKDmk0GgzEjDlwt5q5zxNxgjCUcK6P4zB8KAkmT+5MdmRF9vrKGzC9ZD7JlFCCChT6ofXWOjJjodHepaHOrer+sXbPBCnCEIjUJ/7osr9kRScvhOHWeM31tmazazGBG/JmKDvQov/fBJntzWZzr09RN/np3gTcETGNlDzF37GueCSEJnC05yvPaHTiYojEQD2QjJX/G+FrmS6OUNOlEQnECq8OUZz8ENe8lCBCKM6mKUwhlZikMkpY+tyuRWogaQh52qoUKEOzROX1WjSr/hz/5k3LzTUtVxLjJW+z5558v65SxoA4ESmqyHDDFEA0lsjZTheELFIU5oGK/11573XSGV4kfHXrZRXNmqGv3nrLq9Q06Z2qMVgNGybwC1fUI2GakeNJ44Cxk1NYKA8lclUeunR0+pdMXqmZsat+osk3RwSOqDbOjLZgYzfxMPoDDoTT8FNHhTlH2ctLkaSraVlDDVLww1JwtL8nR2qtnJZOU9NFd1qBwQtMAjLNBdjEIMEbqzH/+kx9TdkOdcd9R5FfN/oh5Y9RhPEDrTYYXONUYZTmo3+ict/dxOFqHIVdvMIV+pb/913Y42gjmlWo4ch9mMKPVT4NFQHszc+3zpZHGNVMX8n0a262z1X5vayYjlI0F0N7LnDKNI4vh4lopGyjsH/2T5WxKUnX9XakMx1vr1yl6vNOGUe6HfM4IfuA8DyvXiBlqt/b8ebHmnBKsCRkZ+zmw92mV+Kwa/hRNXWE7QrbAFOl6gPri77g1EK24XxWkKqZjDvlhp7zuSw4K349RMI3gHw4HTv081Rvs1ZhOHDta+qZOLMvuvM2MW0PHTSv3f+6LCv5ILlVjD71j2SJ9+qwccZycz33uc4EsqEEk6icI/BFsBD4G01PS0OecMPwMbsV6xNjQZTApdmCx9TljfzA9UTSea80SkllIx9WGrt4ITMlN/1zgHXWnv/jBD8vL6gEG7In5QQZ2mvpZf3Lv6JFiQ1PXRl91i8ojUBW3C0x8Z89BIuGHEixYTHPXiIVrl4r/ycBHo0cCR1pngq91/TwXGNfsqzrusLmQ9xftuMB2uF+20r59Wg89t8fmPd/UINhnCqeMrIflYQ2QYdtRC8IaH1Pmfa/6XQ0FeUAgTvomirtrsAnppP0tSVx+94//oDz24stl/Rp16Qb6hpOjsU9Qlm6WssZXS6YTrEmWqtzz2XcLhzmDiq1jn+e2/VuvHMgzzVqCXtgvZ4u15JWfw7ED3se/fs0TDFnsRey8pOQnqzXi4pnSp/l/XbpnCHYPJ66ee+cZ7LwGJNnr3LG4MzhZkQzVHkoiia4s6l7P66trmHxH6526PByZztGO/VP3tb/3WsYv0p4jwyEQvxgVL6pp7ZDyz7/+VTWX3lyeX7tFjqj0q2o45gp6SXsJAn80RbxSDUdct+vk1lvXvVvvWzNk8a7mfK1evbb6CQMLx9/rou0NWoejI5zxqKsDwxP7dmxafxXNq3Di+zduKH3aoLMnjBbX/m5Fncdp858T1/SOiA5XoxLjoE/UZlzPdQa6Ns1/+HmRJmi/oo2b1Gr+HRmA57VpaLID5hN2JbIbFJCfodmf6W+1QWRcg7OmeBVjG2EPDe5lFWPeuvS6cust17mvRZ+ElFmOJOScbdC9MSpIHRNRsdGoZ4tiMG0KXSOjBOGQREMhoklEODk4k0X7NkZFZ6fPXCzrZMxuUU3JSMGfzptJAihNGMHG2Fchwn3h8X5chYQUaRNdwDkacu54+eIXPlIWKAq+c8cxZXrmlYlipsLhYEzfVlZksxwamv4RYZsjY4wsCwcMalHGRjbCKUdw4ETDKswnIr3AdRQx5xl16OgFwphIRfLcfcKx46hYjlLX0SjbEORdzG/ulxQidnB5kyO8se9a+A3vp74lnc48TrzP80NUh/+qkAxoUgjsoCVUBocoXM268Dk3VrQgbaLKuk/SzOI4TjGz13wJVNHXyUk9dvyYe7TslXG88Y23BN1Z5/UM5yyK5L3n6+Fjf/t5OmOLkWdDtwFzUp85HVOwnOeEA542TZEGwRJuVCNLnsuZjXp4mRcEeBaKG56BwcLviCzVa1oASslAm8o1stA8DYbLcjaSrx4V1yl0dHQtlHWwiQ3Vs4s5rZID8PlWcaewj/WOVY5sUxRiBkwpokA+P1q3v/7W34j5Y0l58Cu/I0NpV/nYPR8V3fX1UgLbBanYWH74ox+WTaJtpjBxlPYXReNDxRoyVg7HXBn8OB1vbdtZNqqGYorqcmarQBzq7KGCGC5WM8BfPfZbrZugfDxLdTpjP8h5l4HGWSfDwd+jNwL7NwSU9UMjrBM+hkN7TsbZnTdeV04LjrDrqDKomgvkEZAGHA5qOMYoczZJ/PTjBQ+DnWqC/rlGDBicxkJ92jO/fLicPEREmpqNiCqaJrqy6zCIjG5mxEvLYPKLebPEyiN45DEcYtVkXBQW3vuPZ9Baj1TGkQaD0exP51P3TWVIEMZP6f0aRkGruHtl+mDyv1Xk7+WMDGbs5/Xaz7X3z+BWa8zne9/L4cjrpoHfGue9Y/yHOBw59vxs6rHeuepkhD2PMXvtZ9usbkLz0jhOhyPknNaQaDwGmB0O0eL+8pdlkxwOjHT2rR0TDD7Df2zieP1GKaN303WL5byr2/1ZMZbJWGrEcDWo40yHuI3AImeUPgrIjL379zgT670uI3qaaqmOS8Zh4NN0z84L8Wjuy3sauZ4GPfsfqlqi6AQo5ijrjmG+Y4ca9V49o1x/6w2q65BhM+Xqcs8n5EzAeFWfIefkgnTfy4In0eTuzjvvNDMj+ga9mQE+xsvZTXnG/L0rUOpgQcBdoyBb8GRkT8125D5PWyVkVmPoE+22NIhrE+hJuUbgI+tvRki+/vCb3yrrXn016hLt4MlJ0xjDGIzoPp/HXnCDQWpA6iv2ezg7WXfT2Z/4B8gEriObZbJqEAg07pats1NN+5A7EeAhmFcb7GZdX62hc8aHexBQVZBziMYGne11111XditgAokK+ovsf2Zl2uyQnx9d5poMvBjNKTaJ7jtO9tP8+QsFhVPPNBwX0CF6C5TdYSQH1Aj9zvjUJrE8pAzHE6JBX73yDWWrFYBlfvSe8cpYz5gj9MV8QapkH1HcnYGePHOnJXtxhDmTqYPaeUydNFh2tZVF7HuyhpCRUI+T+8hn3WcDWv0zzgYiIdlv+R47nnJCrjp3soyXLlq7ep2y7xTKh1Pr8+/AQug71/wyZ1V32xkxJDEcjrTXw2EJx6B7tjrbpOqnYPvsOKR1f4aMqjWK3nPhrHT7Y3UdDpjVRktfXJTeGasg/z/72lfKCxt3ludWb5J9KrgiDoeol8lwTBLl/D/W4Yha1O7rv9jhGFTR4FRUSRcCoMve40iO92sUkdHV8MSuLeXkrq3lTmGRz54Una1SvnQdPSWBCR6Va2SkFqMYmtlMvXpp9fd+GbwYlytWvKJFJ1U2xAL3tITZOV2PCM0pfU924zzwK+BaEoKjZTATNeIQ0iQHbu8hEghzJveL236ZDgBG/Xhvnkt0HzdkJQpuMTY5oGx6M9JUhiaiQAiaNB55Vu6RXnLSvRLJweg/pHG98NaWMm7mfDlHsVGBWhn9qLnDQRmjmpRpykhw3zc3bixPPPmEo+zT1QRo0YL55a11L5V/+S9+p8ycN1tFtk+U+z79+4oULLRzhpP2/e9/t/zZn/6pDsVZ13DMlLFCx+bxKvYmVUiGYyJ8yxyOyuCTgiedqWhMF4fJkXRhSFJhkUaliBenA+O1y7oQhmY6EnwuliwiPFlMFc5NCM10JDLb4QwPeGUbwHGQEKCkrluDN4VJOqgc7qz3CDxyt0A9o8hcz9AhjwuBGocjIv9Ee2AFmVgWXbu4TFdtECnnU6r/OS34z779QVhwQKntjXJyUZwwc0QBe6RnuWZGTWwgkCmwcgmpEp2ma++PTv0AzyvY3bjRMgSm2JEmggS2mb0TrFcxJ6xRKlJqGDLa6aiKI/GMKTIv2QAsaIoVrTG8LZyJDv97XV/em9ki91XR3CFw2TNmrcioATPUgX/Fc4WD08lhDXhvOp9k5zbKkXjqt0+7APSBz39BwYGTpiW868MfKjfIcX5NBZg//bufSA4ct7OB3MBYF0S4TFdG7QOqaaHAcLWgVE88/UKZt0AsZDK6oM2dIfrsd1TX8NhTz1sBEpjoGJ96Zrp/E6kdCWRERgvKNtG2rLnhEzbqouGeX2TrqEFSdmO8PnPztQvcFOqAaqXe0XzBUAI7FYb9CAUSaPA3UZmyPhn81FD0ibxiJNlDnTXk4LY3NpSV6i5+SY6lW2LJU8izEhHSGHPH4ajGJdkQgh8fVe+NiZoHs1NJebxDoKA6HNRUjRKmncxGv9LjyLnIwMX5DYCGT1PI53qu8vwN5ky8l1Pxn+twDObc5DWudK3W4fBZ53Rl5Ezz1JsdbZ2V+rAd+dI6G4O9rzVA87O5FrmP2mt056sG0up89jpbDt5YwncNgjbDgewwLFKQKsMxhO149VePlM1yvg/p7GVW1jpU1+iMQfNBY9wlCpAAB31bzG/UMnT6JzBXNlyryrcMqcZJjRBAvnBBBhbw5QxeTIJ8QWfhgKLgFIzHtiGbKiuFa9TgjvWGjUr9GsiSjVNluCVjMNhmKhiwY+d20W2OKwuuW6C6gUPl4ojxysqNdpbWlRK6dqfmQT9w1pE5ZF5s7NYty7iR6zgb9wpfn0GUhHt1zgyOGTCgUGCd4J374+h8cl59AuqZ4PMEZbAFGAz39jxUGevgXP0bARMXjVuNyXiTLPnRX/11WfvqiioqAg6JvohIdxib1IiaWr2Sj/hsVx0QMZHaXdyQ01ovWWGWrp1TDeo0Rf7nS9ZtV5Dy0NuHLP9NEMC/anC6fkDn3TqP4AWBqGoMkx3u09zRXRtn8KRsokOHj3i+L8pBNENTDcZFRidOQBSxY4sHnHqoIjRcG9INGhGeFApgv2h6h4mcg8DtBdXc8KwJxQKeS4IE8/33/+SflCdefk2ZgXWua3FuQOOD2CI6jc93u4OuHq3Squ7bwc5snsE8E+motGc/z2Oeb68jMDcFotGv7DX3ddNep0Zmy5bNajXw4YB91yJw9oWpbOVUb1cNxwSNf8O6Da7/yG7e3NOkDl77yHC43453Vsh5fkiCgnTMAvdTJ1zf276peoDzFhmwGlxNe8iL1boavlrd22EzRQA3bBGfYAKQ+Iuihx8/Znj5I2U4XnprV3nq9Y2udRylWsM2w0GdTQeYVtcgz07adu08d75/D4fDn1+1ao2fthX+vYrgvZSFL+J/YWS26WgLarNr4HQQpaFI/EjZu/YVORuLdZi0QembgLHn9C382sG6wT0xtpxulcNBRiIj9BRhjlZaDwPFzC8qMgcCQ4MwHA6Kr3E2TqqO46y8UArlLmDIy8MfpSgkEX28z9GKeCJqxmpzffRDy8pMFYub2UlODqlQDi9wFkcBcDIq7MgFyfo80W82I5s4lV8bGWOxeS9OE0YJ7z2mTMpLNN2ZvlB1G9Ro0OROqW1nNULgAVG6WmlGUt9u9qbnX6LmRhTFLxfDz513fMBe6lWXz6qx4eFyx133Kdq7oDzyyOPCuU4UZd00NbtbK/aPvxN121XlQ6JWffvwgchu6Bk4SDgzzGcqU9YxBW7gN4XRhe+cDau1iExApJddUA3+VgfPCtVjH0hV1x70VmEb+8t82qnoGqwZvUtnk0PGYQ4IUxTkt0q+3fyJ0cUR5cVYkx0kDxzC0gY7h5kNawwvSoJ9G0Yzz5L38jWkbCjWx/hnLVDsCCUU1X59hYd8g3o97FC0nbkidc9nLAxQmCm5uV11uH3WqkChkzf3DVzvO2LjGF/mCxt7/Q3XKSoWfVi81xy1MLNDFSohmOyE2XiNlH9mFJwBqal7R1wqXjlqg6j1IBsSc5Xj9DrW5+c0A9fasXOnecyjhirOZutMtnICHR6CP+Yy1pzrM1bWcWj57ZO/lZA+42tChftLRXIPKIpLGn2askvn5ICcVI+KiXKKaehJgR/P2SdawxkzppTf/73fMevSpje3CAv8hufR861xLZ4jKtwXXhXsYF/UY4EprgkbxjNCYyDA4G7BgsaNglWqRuIyGh1CszoqzA1Uh2TJzp4qS5XyJ9OwW5CwU5JTQ30GAg5C0GK44FQTlNmYSLE4DofqKIA32QhQRveczv2rKnDfIWx+QJtr1LnuE/RR63DEWoeyQfaMUj7/M/d9rJxSsOCM5vSCZNglUY8SaAHrPlpZuTETlJkVHIAMBw4I0rcjuxtIVSqHgesXCqvds/9YhyOvfyUHoL1/6+i0Ecr23lnD8V/L4Ri43t1nbg2WNnKez9FSrLbjTt2X1+0994M5HN4D1SG0/AJSxS9VJ/aaerSsX7da2Yf9FfaLERz1G46i1qzhCAXv5iurx7zsVcPYM9qnmemMtbSUbPZAja9aLxOsfkeOwTTrWfQM5zUyw8MFQVYATZvSdXbog5rNbbPgHRlnx5gbxnv5/UxBVc+BBlBEdbqIHOiRNWLizPKR+z9j+aMD5LGlTuIKK19b6T4zNLmzgWfZFcGuDGxgRKOPuUdGn3PdLHNq4IXhmHVOA3Ogr+rgDGTm57Erwo7rEnuQDci1zGCWv8LQp3diSA4T5IkMx2o1J8Vwp3Dc+oRxkeWoDgdBSeu6aryng4WSiCLjcExyTS1f7dSFoX9JemCK5OECRZ4PqMHvPmXbkTvoIOvEaqwyP+h1Q5uAjeMc1SAQLFXUrNEvhP4ZEOlQDxJoChG+EMmv8LVuQC/2TehdqvgjY0ENx1jp/fGisz2n6xzWviFgaQfRheM0EY5AB2t1QeMZrWt841/8QXnm9XUKEK9SLZH6pdjhUDM8BUmuVhBp1lwcjshw5Fq3tklrg7ZnL2XJYF97ZRlzTSAXlAr1fzB94nTAIkrQmJokgsozlUm3M6Tg7Qw5ztR52j7R8+3dom7l0jnbNm8VEdEJ20k5NqGWXJsc/Uyoa41z0XZuj7BJZI88R+xxjk61n11nUXWCs4v17yl7rBXq+e3I73o97+IKyyNbya0IyvtoYiMIBXRJAY3xY4aVf/VP/pvyypa95ZHnV8p+VQ0HDofO3XwyHIJUDeZwvJc+6Mz/+zkcr7++WkGybk3GYMrg/RbT/lV1NlqHIzaOFkGDUDzOdLMbVywvH7xhkdKE1GOIx1l0YggO6iXOyfM+LoGDgMhXRFFk7OvAYPDRcn7BfEX4RSV75Ig4yBVRIPpMg7dj2gDnSWsqEn9G14P6FkMY4TlczgaGE4YU8CCw3PTbeEeGwJ2qA1ms6OVERWNwDhDAdCMHumXsZo0ouLGfPgPTDd4fRiZGEQ5HsiK5I7Hez1F8kOsAACAASURBVMZlLuyMoFD0+zPicd6otOjBoWPL2Cmz3UEWweqmaDp8MCex8S8oLDBl6gzzP3Pgjx09XL721S8rLXq+rFy1urz2+tpyVjS6ZEL2vL3HHdiJYGzevN2QtA0b1tdodil/9E//UI0Q15jRKtPKk3SwqV3ovLRGYATTqA8jHeFJUVlkq4wJZS2N14RXXQZbrSEgukvaMw0GNmYa/GnEMj9OT+PoN5H9vGdGIKKupsuElLCq1qGzIYvAbhS2BXnj8GYqPOtqgN1YQSL82VJ5qF2oElEBH8w0AJ3xiCg/YyNCP3v2HCtSOoYePnZYtHqHJGAv++u2bdvdjJF+KcM1N1kfY4OxOkLtOQuoQih+MldkN6C5vEVsYihBIF08c2ReuhjrHF8oYccwOtmfVI4IMyIt1EHYSOs4Khll7UKn2Hc2ACwY4/dxboeaIQ2KQIyOEGYRBQxHuiqizvWzKDbnEscU/Hms5c5dO8uqlaIUlPOAQ3/HHXeIwnq9nLUdZcGCBeVBdT792U9+KIfjqLMda+XI7RINJHttouqTbrh+cfnCA58p2yTw++Uor173hhSwomuag/GSF5MFIfr7Xz3qAAQUughtGxd1OGDkh9toCHpezjGUodRysLeDaCAgYGEUuJTS/QPgLr9ZWae9b+8rR5TtuigFSxYloZZETukmPlHKaYLS0Tgc4+i9IUIFzggZlIMqSHxGDd3OKOBiRjIw2hnY0p1rbWJX2TQO6xkFJJbMmV1uu+2mclBy5YIcjQtgbM1Zz0Cju/gY1Wr1Kzs3hq7mzH01NiO6NnCPt3s9937rIPQql3+M8zGYwzHgDHTOYOy51sBgTHlugFS113q3jhmov3yteMCuiPOe7gYWuFcrU7qGYFcGdAVkIyp7dWUELmP8/hr/8ryE4VoND86YDRKetxI21DHBkuNMh3xlOo2vePlFN+yjTtGZZAwRQxXTZIGRqJRZojzvF+Rmhxqbupjaxm04qSFhui+vYR2c64f0HozQGTNnmXLVQQu9h/1MATrGq8+F7kOGg6yo6V7r83YcNF0zCpSZO/SFmswJ+jhJ2bgLcqCuVoPCXarpGDF5ern3gS8LfaAzavs1dAzZR/TkkwpI7FSQA5lDX4jT0uknKEbHWQGRoDGM0XxAdT5BxfLodmC/hqzWCDJBhAwe2eDWeU5kgUlSyHJ0p+Fd+8N7UH+3TsYg1BxmpDvhzszqcM3fj7/17bJSbHpkENDdlsZCV7gXCOukfzBbwd7kbHQNnqWBiSPgPQmhhcaVjoodFLIX1JcpmDpR+gYK8LeV8dqxc9e7YGWds1llVma7U/Zj1FJbA6QU2DB2C5Cq1NER1EjqYzawc2mem06gzwXHklsa1xjZYEDfYMo85qCQgh/QJwMvr+cjqGZ1Xe3p8brU76nx3zOrN5SXXl1jMgt0LlumTyQDc+YtKHMWLFQ9hxrO1T4ceVbzeq1t0SuvemXKADnGXsUH0/MRYGUtn3ziCUG7VnXgZK7FcxAonMnzWsuw4+jPNUoUwKJfVhCXwO/e7VvLSO3ZPTu2u5l0kt4QTLfOqWcB3QKsMJyNyCony5vPT7joncBfsiVG7ar2ggO81YG2MxLZMD7H9yHaIlgaBeLhnHhzxwmN2g+Cj/wOaN1FBYZFuz1h9LDyL+VwrFYpw98/tUIBM8mX/jHKNC0u8+V0TBLhyXDJnPbVCS7k1TvnvZUw3U/k+/2U9b1e0/dyOAbcsf7QMV7yZx4HjxwoQqaC/LjVgNFNcDZGCYe9bsULZZrywLcvWaT+GXtdc9FRujX6THYjMxxEwmHMmCj4FM4JXjj8z1CX7d1zUJtiZDkiD5smgWYYIsOhTWEmKr33jKKy50gLa+FHKXUHS8FI6jbAcmszXaXr367i3GU3LpGgTyxeFD2b6lXXIqqB58shBcueFHdcn4l0dELvTRYkjBxSdAhQnCQgF3wGWNhR3W/94eNl5NQ5blh2TALEGRB5/DQPw9vnM+ckZEb3TXD6k3nct393+cynPu6NcloO0u49e4WP3aVC+82aPzIG6uGhzM0ewT22qCkNThNwoBHCokyUl75ThwMhwtgY11wxNI2Wp5/QCoRDUvvaoHTmAYUPw1Fs5Ii4CI9Zi7d4rk6vBqI6VWB1hL33WRgCKSyywBlDLQuxLBz0P+Y84VfcjNR0a6g3W7ke1MgguJhMxi/vN2ZSv+MZmfMcS0BUqmWgT8MOFGcSiz04uH2vHmOi3c98T10OjgzF3DPVAXyCjLtjR08oSi82K/aYlMt2sbO88spKO37Ac8DbWhg1B9XCAoPDAiMO7HjV5swXA9JNNy81KQJZrvxbGkM5n/wcqWeiZF1oA78PyBXMWsoMmc6Ze8Qe5XqsbRawZmYoBXR3rZQhFLU0azRVwofsRr4yMsicJ/TI4+zKOd8HgY1DzP0PqLCwX2eHDOZGNVzaIRztCRWEm6JWSgBFgJMB9/6eXWLm0Tqc1Xsp3qPXzOEjh8o07eOFghP2CTq1adsWCU6dYcGG3pExfsPcq8tGsZ+s2hDEEz6/NuRiUHZgiT4hzK1IiPaplsvdZkOxhoCMuTGEAPYaK4/L5Wqt92Tda+v+veU08qQWiWMAsdfMTiWHlOxGn6BU491dXJSlEuSORgqSte6ll8vql5fLCdS+ZLLAfTcCFuMwKJNjb2bxKXvynAI1n5SDBp3zMYIzknsXpeQvMna9H0gDHcXHSE72axyjVWQKu5qZZbjW+zgcqdx7I4LN8Dpz1Pu7nLvBft/rcHQd31S2sf9bZ2Mwx+bQ8ch456vNRHQM/Z4BtA5HPl+ONaO4eW/+3utwtPu999kGPBfjr46d39c4HLn3MjrJHmwdjo5RhSNMlNgySn041Axv7aqV5ZCoOTH0wyi1yKgN34Ab0VvhcpkmnTFz5mzBbfY7cst7A34KVWtg6LFO+L2j0OEWddaTIA39Bk4RICOQRN0PWQQCSDWzbHgGZ6EaT2EceTbrdULWx14zPYf6Pw0pswW7Oa9AzyIFC/ZJBpyV8XbvAw+Wc5eoWQmM/Gj12Rgtx5z6uEce+aWDHK4DA4tDrZmcjUtyYDo09Ho2ZMnSpUtlhC/oNNIzHBhdVR3JqDmpDofOObqbvh+jxdSUWymczjAIO+utb5zFwGDTNfLrMNkMrnVBluBwaG5/JIfj9ZdedACFgv2AvXYz99zINSe1vo7xJAyM+12laAm/c2CEABHZCe+f0Jvuf6LfTZDDQYDwoIIx+zWPhsjiUNZMiNe2ZlFs5KbhaceK/kKCjhsepP0iZANyhmAOtS3hlARVb04DUfsgYI71RA5SA0ZxPBksIFXjZU9R53NM+2aYYKNuHVCzGz4GZHalw4CejtfVHpLD8azIV16QwzECYgICUXofWdlZV88rc9X/gUalyVKVAYG41rsD4u2ZbAMHrk9rYITeAxo7jgPB5mdU5P/cc8+KCjYINQimkXUfoSg/Y0bHxz0jGIgTPlo2BigHiuX3qJn0Odmi++UY4yS2Ngpy3TWV+uRIoNa2IyPozotMUDJ+xq/CWUj9XG9spyvqrQJV41521d7MAEYuVthW1XHJMxlWvgNvZnvDUbTDAdGI+rroWf/kG79X3lRPu7/77cvShQqM9Y8uV88XS5UCaxNFVz+81i51zoX1Y1dj9crydj3az1hQeIB2j8Lh4A29gn6Al9hzI//NgiUulhCRjoEmlxI8mxW23oK3t/uN1WXo8b1l2dLF5ZjqNA4JkhJRbxVbakGp4WDhmXwOKQKTjAb3uCBY1Cht8rmqV+B+G2Ron1c6D1pNIiFZIE5jPwx/F4jroJ4GlqLrEX2EmcoNfGCT0ffvwKkvmthP33ePuncejLGQOtMCOZKh+4yVkQMUio7e3Jfo6El59D6E1UD2htP8cF/GnFEkrhHFxRz4Uk5qTMvXbyzbd+9Vj4D9ZQvQD2Cx2ljDBa3iQC+7/aZy110flOcsHnN18KQoFsPlpDqvw7lOI7hZqsU4d+KocO7CvwvSs3XH3rJZ0fXVosgFaz9B6Vfu7fqRaijS+yMKxCkWnFbmyEBLhhw28HnNb3qkOHVEaKJYHaM9jOWIdAVTWBQqRw2E/wb0p0lDs13alHTCojIC4mtVJ4P3ca9gwgrh0grt3Id8luska0gYCwMVHcqG3+d78rOhIN/NwhbXiAikC/9cixLCLQRwGIHhjHBmyTigKKFqFS2llBjYWtL1ODikZ/n92DH9Lqhbp8JPoviHRe1HM0ci/llXESIhBMUQnZeZs6aW229f5qyWu5FW2Fl7NlPw5lmNjETMQW8xdyukY092axr8KR/dKvZS6VXBzrUCYjHEz2ioHYLbArKyXTHXrXLVJV387FC9GDGgdNbGX6feJr+jAvHrFi8p//7P/qz85Gc/szET+yfgb9AU33rrreXuj94th2Sj0u4rnLYn/Y1sOHxof5kqw+p3v/hFpbinlBUrXymbtmy3oT1CsMLF82aVhx9+RhlEweACq+K9wfRktsydDKoChpWO37OXCUI4/uz1Zb0jUmenCUNL11+2ZEk5efSUajeOS9ZIPrgGTLBMIFXUW2n8E0WBOw74mc7rRFFT048Dh4Qzc1J1Kk8Ll39YGGwKK30fDAZH1WINHJ3ukcM+k5rjUYpOfureu8tJOVfnh8uAce1GNPtz9FkGG/Ct0cryjBPUwexUNhK7WY02ixeAjW4Godcx8B+bsbTKpTdbl58dzFHo1SFp4Of1B/uawYn2b0CqmKm25qvdu4Ndt3U48pzkM/PZ9ne9irTjBMUkvGuYNmKcea/GfFpqXNdCKT6TDoX3o36+ksNB5BuwjtdffbhXPfGbsmPzW+4FgAEUDEcYfZFxBfLkM68dMF56ka7b+5Xtj6x6t8eDC4odcIggGtSe6MM05jBihmuPEBjgLDhbLx14DoiNWR3RhZUkFuOcPZV7o47JzxlPa4MiahWAgCmzMWumx0wacqpYEs+J1fAjn/68AoGh95irfjE0viRn/Kfqw8G9MhiFYQ4qJGnIkc1GAIg+H9nM2VommbFQUEeCTdzX9ked9wymQOZC0IegBsELMkZkLZNwZMA61WfjeZzZwHj39ThjahxXkQrYPsM0N3//vb8tr77wvGnuYdUKh6PKwHp+XIOKvqtOX5cIRfsBh6OO1zGIGhjqnj39VZ+dpAzWTPXT2q+M7n5BOo2o6HneXJcceyv/sXtGKRADLS6ds49Kjm1XF3scKGRYZq2jz5J3qmUH+4Q5ZS5BYwCZGoo9JcN7urLxPBeOpPu0VJuw48Trydw7StecqP3wtW88KEakjeU5QapGyx6LjvfKcMhxmSMdOlPQZRr/UROaNkDn/OS6VP3k+anynO8TRZGyI+3QHAvPOVZ775VXX1GT2Cdl0ykY7LWVjXjyWNkn52uEiHT6NM+QfWBHQk9PkTznAl3G19kK4p44fKgcERTrdG3AmAGiWMlwYAkeGLpLcNtOR+raDA5W0hw/VwSYui6vcxWd37iGCNvE+ih0ZkIxw2GKPefrdGMJntsM4LqRs94x4lJkOIDj//HXv152KkPzt48+p/0kh0Psi3PmXVsWLLq2TBbLIkxiLcNlG+TJvZZnp/259/t3+RWvrVzlfE2v0vmHOhxpqHYOieVtNK2JdOTQcmjXtrJl+fPlfhVlD1XRymEVGuGEnFUNB8YbKeMxREMp9FaGIylAXW+A96/xITDOKLoPpOiyFC4FS9DekjlwJ3EcEDkoCNlzuiY0uGd1SNxvAz56Ckc5eMZuKzKuLqYPfOI+82mfUSfjpGEdWyn0WCwzHun+yZiFsMBL5isR2FyE5ADv1BpoMsx0oMNKyvq0ajNekOF17NRxdfueUnbt31rWrJRBunmv1Av1EedVlDqm3H3XB8qiJfO0uceWJ555ufRPu7pcc8OtgksNEwRlWdm85S01O1ZjwhnT1TRxuKA8B8sRCgZVALZuw0an4jw2R/fDmGMuUUSwS/WDl1R6kOwEDkkyHwQ8BgMEto1wPvmebtwIn+jlgDEeDFqBg430nSMxmqeBGY6IMOf6hfNIgx0YUgIyxeeSSQOHpRWQKXCi8ClejjbZABS9qA3+3LNhGBp2hLORSqHZ+eH8hIOcXOmJnUUasI9yLdsD4robpyS9u8OY9oEPgZA1FswxRXT8Q8HgYOBwsFdQ8mQ7Xl+5xjURUV/CnpLj5vQpCn94WbLkWkX5r3cTwoA0aC/rmYL1KWqBcl7y2dNoyp/bpoDRnTxqWWIvw0Zi9vOIAlZnI58nGJlCCfA8REvTqU6Hg/d6j9gICyfOWRVHWQL+lddjbZ9TNGmsoD6TZYx/46GH1OX+L8tzL7wYvUmqgMZRRSjPU9btno/d48jlhvXry+OPPmZNT0YNKOGChfPK7//BQ6ILVeG1iCLYs6zC3OkTyxk5ei+9tEoZhTEDoB08TMIZgV5lp2nu7X3CXua5qwEaOjMiQpZrnGNFBe+86aayU4GCwxLQF8UshTB27Yb+UbsxFvY4cZePE/bVGQ45HZw3s8PI0dytQsRnH32kXFAGlpqwdCwyx8FzuCdHj7RmDKzD9arrWXbL0nJAhcHvqNfGpepsQFuIQTVK/Q1wOMZKYTKWYQriILdCceX27Tof7+VwtA5E62h0LlMN8HcpEo2lVyn9YxyO3vvwMw5Hq2faabqSs3Sl96RRkgGR3ute6T691+vcFye288eaBWgya/VAvKfDEVHRcJQvi7YSWtydb73pvlLRE8l8RXYAfL74D9ICfWS09ucMUaMflj6E6tb+Tj3bpjLV+FpIZtDbBsUm+5yzRyaRl5EFyHqw+AnfsqyokB8i2M52h9zPf21dhPvGcI5k5PTrnMySkbZt9zbpskllwa3Lys133SsCF1APGMCjnQ3+6c9+LscfxyAKlt8QuQR1jZMn9quT+EwFviKQhzOWPbEYL2d46Q1LHf03E1TVX/yNMXE+od/FQEcuT1WGdJyCAwQWBzjKdc4y28kg0uEgI8r6DoMgAj2j5wPeNUJff/7d75dXRO3tYI/0C+9jDnmljoNZErITxpfyuisnuyeeJeMnglKMjecni4VjNl1GMKiEvQrSAqlCPmeALGtDuKf7QWFzOWPCRokgEfJtuLw304qrPuGE5NhewfUC1ltZ6+p6hjMewYp0VqmFgcqYaDxylM7ys9U6gNoHOpbDOGVilCrVua91ibbtJX0/Xufhd//gd8pLG94qv31RNS9aC3en0QOP0xpfPX9BmTFXnb0F9U6HozcI0AYIBtOD6RylHdHVe9rLgrmtWbWmPCt9RJ2lg4pCwYyW3j115IDZ3rCNRgjuO2n6nPKkGi0TuLqEnaFpxKF042ay4/rNWen2s0IhtLInGyYy186kS0ZDMpDQ586ZBKir+7uGQ9cOlEmEGuLVdTbCaYiMSdqjqWttqFnO8P4a/PeSZxAy5ADz5rOhi40wlbp6kAjm+E+//MVyVHviu796VjaqMvGCdNvhEKRqss7TMBWNt8/3fg7HYLqCpxnU4Wi9q/rUgxqAAyY4U//VyGgvfpX+RgENwuycWKhe+c3D5Z6bryuzRMV3TJ21KeB0h24ZQSHgLgliIWiUjHgivNwHg4sCXWBFcvM1KaMEV9mlWgR1itS/U2KKwZA9eU5GgCb/1GmiHzLMXLMhKlwOuAyQ0TocCIvRGHbgrnXvEWLTeODT98sQgooXpgq8fISpUm8u7lbzNX6HYNb4khECAxTjm59HKkVHlIHaBYTgaUFQYKTAQAITTsaDdNwhHe6fitL2musXlemzxpSPff66curonrLykbXlkd+uL69uUYpUmP/bRMe77Labbay+qOJXuqWPUMTyk+Itv2bR4nKL6kz6hF0l2rtFzZFO0ZhG2R0cgTMaLw7HcdXDUFDnTY7Q1WaFBo/NQtaICI8zFxJmCM6ItoAgDZpUR+7rZsArviA2nPSUUUAUe2Ujo4wi8HZTztaNgyHNJmcMOD5ZA8FXPpsRk/x8KsPEk7Ybu+tUSLFKUFCY1xoE4ZB0IRlmdNBzEdFwRKAWG8YB73ZCZ3+xdpG94Lkvdoozc7w+KEQQevZ3NwLbTfPy3sS6oryJItEfggK6o0qDsxckMlSkdkC0xW+6xuawnESyaH2iGOwXnOruuz/iOYvC/S61XcK4XOdUU/N51sK4CEcsozx8T/qYuYraixgnVMjhEFPYGdmaeGWWp5v6jQgKSjOcy+iiGhCtKHCvYg7johNhCYPTkX/tO7IUGwRxuvGmm81Y87tf+3r5P/63/71sFFUz85GYVsaNEvyf/uf/sXxIbFUvv7zCXOg4HGtUe0REcopwvh//+D3lvk/cW/7qP/21AxZjgE6J6WmZaEGfe/xpkSfIWKKoszqz4IcNf6g/O91NVNpKOAShI7Gkvus6hxEaO5nvzyobcY0wz3OEV96yZ185KVkh3lI57BVKJcWPfBknGNM4oqeC2I2X0zFBNScYBVYSWofXXnyhrFft2sXKvpMKswPtq+qGn4NGOBxyOxwyYD51952Glp4QFAWHg/S4ViSaZ1GLJjnRp8zmGPXEweEYKnnnhmCch+ogZIbDirme1ispidQB7/U1P5vjHCxANZjDYZXaOLt5j17F1N774LFTnR97jbZWXw023t575XjT4Wj1VjuGrhxK7TgQ+tU1ILpR6s69mgyH9xJ7zuIkTLKo3wjjED1owwAyVs6cIpBrhDHfo95Lu0VZS/beQtjwOR/nGi0Hly9DUteZpQwHTIwwBpmJrnO2w7DJjLHJPSoRRScDrQtmUWxH5lWHw2cEuBfwWfS1M50BVTLun4yC3oNxxu+yHvH/5e29o+s8rzPflxUECIAgAQIkwQIWsan3SkqyRBVLiiS3OM6azMpkZs3crHtn5Sa+cSaZceafO3cSZ+wkiieOHVmOZEm2GtWs3kiRkkixiL13kAR7LyAB8j6/vd99zocjUMvJrHuPDBM45ztfecsuz3723h5ZEbikVTpmVKv25pF0XMUtLr/19nTZjNvEPlB0UToPI3D27BcNnLOEeR2/X/ThDatXpqlTxivfoFH3r55VooLs2rvLgEIqLJpDYFWZPEGX/IYmoeNGa7ZxcqAB4IY9yF6ErtykBPlG7dMaORwhM0v9kJinEkfejUHyu7o0/tbvSc4Mpbojj4XMrNlPPJkWqj+W2Q+qMuh2i0c6jDqnHyij2ClEYaKRblR/Yie6UegRAlgh2BDoMOwK03+yJYcqWkrDvn2iwKwXZTqAJb4T+rO0D0HZczK6rxvWHk6IdI2ee9QoOWeS4dt3bDfwz8AVW6M+vxzvUa1yBT2neXuUG7R9sMDRsW1jBGTKcRFbgwiHg5d5jWdDF5o9YeYq6d6v/fZX0tIN29Lc7HCQ28co1xHhGDchjZmoHA6zT7xnWQkAzEuev4sR/Uq5YTqdewCY1O+MIxQ6dDD08188/QuLEPAMpo8Zc91Xt5zB0Yq+UR0VNxO61/r1G7MN5a4A56CiW7UcD9FBUrfmGFqVPbDdnytE/mIucTZwOsgXsvyf7IiFsx45Nt6zJP9XcPjKzrAD16xDeqgcVITrDCWlcU7zPmSVOSCRwYgsW+Mc9swaE2OQiCJPLusgyZh//fWH0gl99/FX58hOppjSoNQaEQ4B2uZwZNvBZU7ZJepVL2Q9U5a3PjYOFBQc66VEOAqvohLq+XvZi7IhzgNkfPKCArFBtx8JQwmudYvmp/HDBqfxQiJ3iaMNjxshRm8JFgUdu83w1fnMq9e/0JaogDRUBjYC4pwQzg0yVA6qQ3GVQmPUkT6ppNrjCn2R1AzX8biQQHI3OrWxzaDRREOlggOL0IHDWE1HTFGp7rzlxjRFSeKEZ3EKuCZC6XTO2fC+BO75M9he+iyHr/Qez+BccCVLaTDZeEeULMxGBdk0XjXdy2Wg/93PnxaVam26/sqp6d//hwdSy2XN6WjHjtRXXvKK5bvTs88tUgWtAWnW3TPTZtGjPlm4XOeXQ6PELIxh+KEz77lPCPD4NHbMaNGhRhklDENkrzb7VvUk6BDKsFGCiHFjgVPWFeoUxyBYh8lggm4VaLQZo3pmEvVtpqzKhKNoHq1QVRzNDbY2CW+2YNmkJowccS8aGhidzGVUuUJYOpXFS9/yL1XFoMbxvWjaxPFWWjhvCD4LA9EUdTYYw0kJwz4cKFNyehb+ReiflnMHaoZABeGv02Y9IQd3o9BCFj3Icz8ZbJQ9rpMR2y0lAU3unIQfwiqQv3DYUPaez+KGW9HI6iHwzPJn2p2XbAiPfpiDseJ+4uiRYHdABgF7D0eM5MjFCvFu2bI5XXPNNUoWv9woWUZjkJAAHQ8HIyhiQfUpjkvMSRQt4L4YH0PfczTOUbDML8VwyBVV/Bnc0TBjKP/Yu6Y03KFzw8P7zLhcyegmz2u5Nu7IwD2l8/xalX/doEpsOLCXXHKpl5nWsa+88mo6bKU7XeSAwuNI0tn1u9/9riFJKNVPVI3tnbffUQSvQ2tZVCEhn9PkWOAktivRDZ5vX83diKGDU7322bwPPtbzKpcnO0+laFSeB0/atUCurQOjtkgxWPQDNEoKOu6JczjPHue1K92iktKH1cl5x6EjSbWprOcG+97KK0qB14hfjbMxRP0LGuRsDNHeGywHgDljno4c2p/ef/WVdETFIs4i9HVeMwBzQn+WyoYKd+l6FlVi3SN/KL8pLvyDs24Xgn3Cmv2dE+UAmlY3NEBAHTletYpuWO8NRThwgKxCDk/cA0nyP4zHX5D4xX1cMqIL8rxohJcVYdkg6FX59PJmce/8SxyOynv7IgclFF3sw+J9x/7w9V2O+lQ6TpV7vXIcyg5HNjiyvLL3s8MRw+CpnsU9RtTA1xnyxx2R7HD0P5dWvfdeaheotJucIekaC37YZJblkPHyYQBoMTca971f2qlcMo9WR/S3bDTae4BlknNhvIW5xL4rgx2i2BaAjaBqupMRYBjkDwAAIABJREFU/k5FSWKjaTn11OW37zPcYmQwyPoe5SteNvPWdM0ddwk+HKgI//L0oqooso8AqdwxktF+5qRKYCtip94ASQ3KVqzcrUVek7bv2qYywJnmo3xQa77Hd6GX6f1Rom9RbrvUXwhHCb0vOQi9keRkqje2tJAHpuqM+s/yY3imvB9K60RvAq7Qd8NKc2t80LlIQyJRfSVzYEw8p7K4i0SpwrC0MdN/0L2MDmY2knI4pPcYc4rbUErexoi9izGOYxI5eDo3tDruJ2S5lYbXG0O0v8e3tSlfULpM9GkoYqErS9GrEkCOnNe1A2jRvFkjXrEsBktetYlOTQl+5DPPZca97hPnwynYeVXgW5SMfO9Ibk6q7gnkvknVrpCDOxRx6asS3e6AOkAbkXlOpSJlKhp0Jj30tXvTsq170ryFVKkql8Wtk8wao2drHa+iPXIaA3gMRkM4tUWRYjK8QBcNZyMYHcR2sQOYd+Z/44ZN6edPPOVNdDVPPL8xFywEQ36QmkzKzqHMffRv8UqcALfutLcILIcN0yWb6hxFhcQaKcmPwvphPplHS9TH4aUxLFF0ZLVFB10Xhw6Pfmv2N06TbBez7zle62yEwATyKftoLrDXzmGTaFFSmdBYCVppbrtFf4+sW2N8dCIreoR9I0+lj+bIHI5vfiWd1N+P/2pu6pY+HSwm0Ki2CZbDMUwAILQzy2fECDT55PdUWmZZR1TK4QrRl92p8uz1WbJ4qemfMDYuLMhRVE6ZMOFMQlo2PI2ekG8q7oy270d2bEn7t6xMM4Tcn1X1qf5CZBBD0ZeCzUm1A5t80BL9h5EF9eSIjh+uUGIbnEMljbbv3GWl1DokVOFRkyx+SmVv+6q8HhSNUySLSwNbUyE9dVUOnVolmlwFQzXm0qXTJqW7bp9h3q09i64Lmh9GpSVPW9jUebIYJRiCHrHQAtJmbxCiicA4LQMfR4PpqFPCZhjO3Tq2qmZgWrRmQ/qHXz4rN1V8bp1zxrXT0j1fuzGNv2yEeIA7rbb/krnL08L5m9NJtcd5Z/4iM5wGaZGCUFqkREbKlMuvSpOnTrPSrGz0eqECXiaYXiSqlkU3WG0QqprAvecFjeq4fgdxt0ZnOhcCBsOXyE0oJkLuGIqGfjMW+TML5UmYu9PgzeMwgp1T60ZqOAL2XVvQjp3y46HEPuahs2F4RWJmoBecMxo5FY3pQOSCqhZrLqImCH9QfCvnp7njd1CdY3IuqsVpJmGWRm2jtXF2yFF9+9Vfqe74/jRG1TBGto5JF02dngaqog/2NMYd4WJe0V8i0C8aRQZiWBR85d9zdIAQrX2fJm5CqeFL53XEXmEMSDSn3CPoENQH7p2qVi+99HJ64IEHXCkYRcmVd6BeIfSLeS6xfcMR4e/IbylW9eJ91mTMn+1xHGUZMKBAUNOci24j/Dmnw7/vHccN2YwLmxLzyIrRvaTMmIcByqnY2b5bFIkXjebAvODs3nvPPWnp4iVp/ofzFM4/aceCRCLkWZ933XVX+v3f/31DpNp3tptjsloo504lkF80oS2NVdNKS4K1inTCZShrLaTm6qkT0jLxvzs6RNFUZ3HkB+vXlGh+HitPaM8c4yDDQHLC1zdOgRue0eMEDY9hcU4Gx5DBVcrfmKBo6sm0qWOfmv3RqM3D5AACVZpLcqzqRafy6lSN5nDUKPeLsbLkzC0b0/w33zQ6Fc4xwjYS+V14u/PGrop695SwhGN8VuDIxNbh6WaVwd6rxOkTKhDRRRUXnGQiHJoHnJ5aIis4HCSq5wp/tg8LDkcoCjesyx/YtQtRvKIz0JujXXRKYzn8Ov9eSK8UHfnY55Xni7K4/n7ZICoe1xsYEPcaIEblMWEw9HZvYbSXkNYS4JDR6Ew/dDegfE9mOJB8kJU1nzjazYHh1JcdDtalU2A8h6OfGv+teOe9tGO9qrCpUeQJuoEb+g+i4YY8yKhVCGT+pVPrZdCTR7ZDlaosGg9IYoaS6+qYUwwn8hs9z8SjLfScANxjTaMzOC+gnfdwKBvA/rs/pyGWcV50JA5HBmZ43yg2Rt+UHtW9t8oZ2KFozWUzbk233P+gmhSeSz/7yWOimm71iLtkAgnIAI6njh1SknS1dK648ooOD65t0gDSy0Kyyq7JrVP8QoCSHAeSf8/rb4ALjKZYylZhSs+E4TlEDhk6u0nORosMOKpcAcxZPiLPZXvS7RkrLauBA1W2cxBBlsC0/DtGwBSmU5Se+eljadnCha6nFXmxeSF/kpK1Usx8H8AQcAGHw7Bec/yy85/zbaJsKnve5ANGZzY+mfkhKggxRkyPw7I1tsoOsn4iGK0WffYeGhGxYnxCd/g8SWZRupXcC4GC41QxjHxRdA+5O3zZ9Vn5e4CMgTlE8j0OR4wVDJWGRoFIGjsvmOL0cwOd8hfN4YGCDTNCLuY9s25Jn+3cnxau3qDrUrKb9SW6lewmuoyPlrFLlarQaYwhYKRTkB0UZkxC9xbBgpAD4YTR3JXvQoNijjepouk//uSnVnI5gCArKKz7PSxHuD90e+kqL6TjNqhH6r05oIN6Dg5octN57E1yHA3YKVvhHGd6kX0FkGWV1cgH9qiLOxzkivp2drnkUUIiO6wKa/SbGQYuvxwkqhV4bX3hdEyVADhzjixP2qsgavV6tbbsEvhYeYTSeo6x91WMCAdrkGhVv/NbX0ld0tePzn5LIBZ93xT9yg5Ho9gZFAJgmRblR9HhCDlcdkGydM6KxmSqyQI2LEIjO0JLlnwWuujX0Bs+OGYQYhhlIeOhTUdfrFEey0kTs37B3HTVlNGpTkLnlPh+nTJMQA2YSDiVeJxsHuuwrYGpk6Jm09PptEYh0C7lJ5BMvmbtWoV4Bqb9QhmPQ6USdQpaVZciGhxPY65OLQzepyxutZyNKnnR1l0Y40AOB8KvWXzBb379YXndlNLLVWgQ9rrnwzICQUQsiQrnQv+aAjBEmGpXJMO5A0CVjIFCElmMp1Rtx9B1vR8KmsTQAfr8x7+cneZ9tiINEkLRrcmmydKIlkHpq9+YIcfj7nT4wPbUoDW8ZfGW9Pyri8Vx3Kn+Id1KEmMzO50HdPziyy5NxxTRaVXokaY5XTIUMSw8FO0GEBv3uAx768yqeyW6YR2ONa6R6M0Eu4Ho1LPgBmNYmwLJqG8kLBP5YJ3YRsq0nVDOGGwsaDvWqo05ncaMUH0pIiFeVxwF4YrQ9a6vlaJxHO+FkxHH8i8b15raaTNaVaCcZG5CljnSvVizKFV4qdZn1UKu1n32WZo58yb1tLg0ffcPvi1UKln/kmahKJ8sWZ6Gq8LJHs35paL8nFa5YlPQIDpaqyWFDRIFjMyWDoWaxzAUb4RT7ai8qWLMYrztWPaNxp2k/jYQHZV+3CTaxLJly8zptkoZmi9Dw2SY8kxez7uMvsfvkdvihoQj1oGYlKrt2D53AycQJ+7BfgcBy4Ip7i2bER7JwAnJ88S/8eyROB7P7uOPE+Nc00FVg5W8/ZoqzqxU88LJ1iTx/vvvS7+pBLW/+f4P0n7lHLUrygntgBfdTBmL73znO4bkdHTsNvTxkUceSRQ62K8Ix9VXXp4umz7Z9ibONEYKgn649vgUhcJfe/lNUxR2n5qrKOFrQg1ZZI679jhr0ACSnKdhTh3GXi4vnI0O4YuGmnZrD00TbWCwcr2qlIeyepN6rVgSraOmVICDYkhFKnM2FN2oVy1zDP+BSs60sdbxC99/P23UHHfLeTBKoIXRfQ/k4tPZkGSNOMXPaTaad1G4brv2CtFMh6QToqF09pPhxXpg3kF2QbllRNQpemlJ40ILraoJyiarnhJqm9egr1E3k2PuK5W5fVB4xbqudEbikEqnobym/DkrX0U5UDw2fi9+h3MfVFlcM7DyuvzcCXu5V94ywIg1mg2Vyu+FA+4R7d6fufiMtsZC5+V9aQaW69ZsDANS+b4LA8jr5pcjKlEWF0MXI8b3kdP9+inCsfydd9Jm9VE6cvSI9EHm8huaaVUGzJj1fj+KLGttN4iSieOOw4EhEgYnhmNYjlzDAJoccfbt4S4ExhlRhpOKEAcdGBmD/qDAQ6xXOxdyLBsTpb4kOcLhVEDP5/IIB127z6vCz2hVdzuThqtwxJ0Pf11Oc3X68f/8UVrwySd2f1wDh4PeV3zTq9SJqqz7pzw9EVTTLZY2yEAjS73rOCCFPy80Xs/3DBABg7xGxm2dbAmaylEStlklgIerUhMUFZOFjIvsDyoRoY9i/3Apkx15/RKpoFlctQxDrk+Vy9lP/DwtVF4AtgmgpzMIXMaASEOR8q7g2o04qMxdBml983m/D/tVP9gq/GK9LAAcdC50da2uPU59uWBS7FCEFyM2dIwxTHBymUtzEv1s3o9E14QBa3JQtGRV2sLhkvEgQGeNgZa219DLAGVc34bY9bTtodAhzDFgoxW5UYK1QE8HY2V4a9a8wp4cJZuLbF8qOttXNB7aIkyfPDFtVoXObXsOKtdOY8JgyPaBUjwWh0M/TYpAFfOBYg/xXN6k0UvyI4MrX8X9BpuF6FcUytm6ZXv68T/8xBxbbAf0Avd+VPqf6Bslgw8fOa69400AsRvNCTBalsq4S86zpk6fkkPOHFuEA+DL93mMk/2rP62/Ez9Q25DR2JWmy5EJzp6Jl8tevud5MMwBjhK2MCyNQbIjKcs7SuBpp9bffqUZHNrvBZcOHjhkqQU6MQiiA3n5Fesj7ALu87TynEl3UNvD9NvffDjVKLfykSdesqg51dtGtY1X0vjk1CSAgD4ccZdFHVLUG5+bBJ6swuFgrO2tLCD74HD0plB6OxnJKYE+G3xSeLpQYcb5VPxor5C9rgPt6c4Z16XjMjJIzKX/haMUzgE1z5UcBEuQVYdSGQ6grjXwkDVZx+VgbFLoj8V8WA7LQS1uKFQ096ODOMg0YcDTEqSnNTk4HZT1o+oNISEmmh88/IGakK999cE0UnkbNBczjjXCXp+DEnjjGsJq5QRFSwDKi5zjGGwWIQbTSd0P90hVGFNoLESd45jueXBdTdqkaMOjz7+a2rXJCHFCl9Ddpi5V0mnWIn74t2ak+775UNq3Ra3lj3WoC/HO9M7HW9P6jhOp48DBVA8ygvEh4TKiRclUKh84tKVVyVrjzAAxqg/OBKHebDQdkfNjSW2WhyLkn7BgjjT4mLvhayUG9TvCip4flt6vzy0UzHgggGy1OYUmUAE2hicT+r+B4rNZqogsmNAXwoPRTBWNLAxdP2V0R18OrmWE8Ys5CCZwTSm6EI17DqSDzUgSHr0jeI+oTaD4J8+eMmejWvzgua+8mEY2qWP4lVenJx993CqRfe2rD6ebrr06Pfe8eMNSPGeElNNgcXDd4FIN9GJYE+ldanTnatefg3EsoMIWHkfgh/GRx5YRtI6lUGBYH4wZlCu9TFnKuD6iLr/uBGoN5rKIjD+UNsLcQYMrGU6MqdZtODBF5yAEgxvSfkz8hJNiAi4LOeusnRV0AAlxHReeZYFqVV3sPc/viM99PLhf7TtV53r88Z9bT5zx49tE99uSvv3tb5uB9D++9720X3QpugyjsCzxX+e6UxSLv/zeX0pB1GgsDqXnX3ghvfPO2yp7vUuO/ql09513pEuUUA8gsGaNlCRUQxni119ycWpXid0Vy9bZWDpKnI3p/I/dZ9wsjq+tQylGsxHdWat8YSQNICFXH117yTTRunan4wILDh0VHUrIkvXvoLoVzyvk0WhUjc1yOBqt2V+N5tR7b5xXJZNj6a0XnktHVfP+rECILkog5kgg1yWh0pR7rBsoFFlhg8DV6jwPfGmGqtadSmeFQp0R0nvOHA62LB3OBwlYUYRDkQ3yOAbpfqxfDnOSn73kBOe9X3Q4yg6yj0OsgRiTkqIxJ6UMFIRyL45dOC3xXjFq8rlBzm/0pncqz8OhkTReXI9xzi/SXbGWY94/N9fZSKt0OOKcvd13PFc4/4W4X2m/YPQVDSCMuXA47BkA5KQjUc6WlIwxwhqwnKlzaZkcjm1rVimPz40gcx6pBGSJonlf8ovWTj+R/Oslv4h+d4iySWVHzxVwR4jrmfMgQ/m4El2RVd5sLDuc+neADFFKVFOggHhMFMcA2SciXnT0Itk8zu2yEHldpntZ1NQWFHE4UVlFZxo1dnTqK8f4zq98Qwbv4PQ/H/lhmvvBHIuAcu8Y0+RhGQ1Y36dUPHSbxiZ9JsdrnWiayBEiD6DE3eReout1nCfsei4E1/MIjidgox9q5JQ0aH8C7IxQCWEazEE75nsUkbH+TQX9FGNmtCqup+cgUmK9Fag8BF1aj/jLn/5TWvDhXDPcybWz0rBELdBdPL/2syeoZ8oukRkobxmJjhyO2GeGjJOsjFOSpRPnqxNtc5xKxxLh2KmKSiHLrTR62FH5GaB6WXEQjYFFTnQi68ukG8IeGD1alT4FwK4Szdt0tfRRtWiZ5GZ47keU54VSWogqZMeEyk3kqQ5T1UxeNGilmIxT4pxSxTWt3Gt/nhUbTw6ADNqDWpuy0OR8af1hs+hag2XwT1Dkv6V1dBohZN2cbgNcyk57yIQADvjXolH5OJdN0V1bNppR270qJ+O5fftOi3Dg2BqNTMcflt4dJjo/vUl2t7dLL3npd6NR2bW9UA5Ko1b2ZJuS9gEKdqq610BduzP3WQu5WJaZTp2yyIJ+LHqSKyH6unTQvhh+Ls1/jnyxrkfIwSA3aaQiW1AFKT7ULKd5qPb6HrFjlixeLH15TKClqPRUczVbpWe/Lpd/DlgyVgD00BYHnO9M33zw3jR09Nj0t4/PTl1aD+QIjhzTlsZPvkgV5VqtpHu+nZJT5bZYHuysEz4nUwsOhz1nnCQcjsVQqgoK5UJKhlXkXO0csrVzBZLhXMP+uTxaPz3UhoVz0rWXTkutCr2dFtWFur7GS84cOtA+NrsnoSrZSlQJEAT4fTT3wcDYsnmrdRBn8+5R6O4siLqMYlCcE3iZMjrZXCfkzFAfn4VMUzbjhWIYEN1gAWnx33HH7TJcJqbj+zvM2bAKEDovyCl9Nqz8pIQKSAQKiIiFbWzWho4zND4LsUHacEcyLcYrLUkQ6r6ZJIVx1G/jZHpJXYUXqTnZoaPHfRMifxA4Guv+Mi6/fM/NacbtN6Tm0cNTx9IlaZNCnG/PX55GT70mrdm6SQjvAaveRYSjQZGZBtE1jisxvkkVSS6+9HLLW0H/EOWI8OMREpncLDRxxbyWnQVXCMUkM++FQXJ1lZ0DoxfnxZwn/UDX4BXKlbUR/TOsVrdxPz18yffNGeWahOWtrKsbUNGUKYxfPHEUoKE41vUage/l98JQNpSf8dcrUJwSFzE7MqByKAOuZcnNUkQgCSBl8OaPCw3Yuf+wqngp90dk0v+oxORGIQfvvfl6Gqsk/GNKim9skME4fJjdvynWLLhNYHPxvIF4Fu1XU2aBUoUiLhpXHB7lDT3cWg4D41B4k0dHbNxhymUA84UcGfS5Kik+nJv8d9Eo5LqWg5JRV/uOIVtlhyMoWcV5NCXKXNn3UMzO8fTn8HyNMMVLCBznztIFg6bI1cQAwOg/rqjjc8/NlmA/q2psl8iIOJouufhS7eMt1lUcJTBQAv6kyjrjhJ/GgBhUnx56+MH0p//pv1jllJ8/+fP0rsqCnpSxReWae2bdkW6+7lqdY7PylDYJTFDY+9TRNPOaq9Ozv3wh9ZMyM5mFosJmy4i2P2+Mowt/X2fZGGee2EM2DhGIdnqhhFQaIUXYJqRnu0rZniBZXtWm+liI3PM3BmuvU5GK6EadKFVD+BnapD2jaIuUCoJ918ZNae4bqk6ltQyoYstJ17c9ZCiiywXfSy5f7Xd9v1MyZJIUws3XXqomk6pupdy1c6KP4qR1sTYpfkF1P/oLyDCjD0d/y4fKZUy5VkxYvm7sP0MXK169OR+96YLPfbHwxoUM9WJ0sPj9LzLsi8d5WdyerwtFLornLK6F+HblvRQjiBwTRk0cH2MWf1fy/eM7MVb2d3Y44jvwt+NzN2ZcD6MPvTkYEpuIm8ATLb8lb7yhamzLZYDTj8cpgj6vvp7jmhiXXqbUqYs0zd0rp6OPRb+k+4jEab0aqGEg0BkraUrxFOCzgUI2j0nnwgmncMUx7df+KtGOk1Gjc5oRDaWE9VMxzyGfYnwi2hnGLoeXnEfd4/BW5bNJb824+wEZCjXpb7///bRUem+YIoQ7tcdoDMg1YDzg0BuIoIEZP25MmjljhtFQ337rbUNxoWkBOnAtIhPed4dxd90XgAtOFOVs0aNBLabnSIuMOSpWIY/Yz+GwlJxJAwJoXOo5DsZ8wIBk7nASc+7MUz/+x7Tk04UWceiSzAPss6Z/ugtjSkAZxtZgbwMqGT3H7tDpk/o9okWMFwY/Bm+pTC3v6XoN2t/0NGF+O6TToFt3yhFF/zklzx3I0KMMpOnDDIqdE/0UI9gcBdkTVKncKsP5nBgMRJaokoiNxFqiEIHlf50vV4g0WwJXTg4FjhaNDhtFUaPB7XbNG+BjPxmtlC22tWJGqf6nCIdIB07tk8w8QmSbxc4iZz1jr4mZ0Ta+TVSv8alRc0KOHK9KvdVbdDNAyG5FuwJYxbiH5WCRjLyfd6u3y/PPPp/26l8oeDR0JtIH5Rdno0vMGCthrsk1k8MqPNCPRmCuSsFNEBuira1N81An52VrWrlosRpV4ZwXIqO2n3mknF6Q1wtPg5Pq+YLs/ZyWkINI2cowZwZHCTB1hHJ1G5qazQGbphzIlib1TtEtnVBqQe1AAQxygEgnWLVyhehim9KadRsUfff9VgmilUrb0sD2jMBmuXxVqoT3jXvvSM2KKj3yxIsCsgQ4COAcMdZzOJp03Qs5HOjKoqxjQQf4WpyjkAsmu3RMdFbvU+lwlOVK9pBt8sPZcOPQhDJId55QR2xwOOBDKgJxYHfasfTjdN9tM1NfCbn+qpDDAqI6Ul8hg9Uq49jHwoaiCeQGbcdlYLB5qoXandGgr1aFm51qZlQtRQv3jjK0FsWALqTvnFSFJipzsMmPSUCe0X0hQEr5CggthIk2yaVCKu+a9aV0WghqP02shZZB93VvgZqEEQgU4A4LBdA8iYd8AJBDfkeA0JcDo5OwLN87KUqOJXqRNCuH562PPkk7FerarUoQJMoTebGQtjY3Av+OO25I48aOTO++MyeNGTk8jW9qSG+oktWpbg8VTp42Ja1Yv82SjG+RsD0iDjkJ8QDgdRLQ11x3oyrRgBAoCiRkCKMbwYmXHtECKwmYBafnBEQCsC/MoN64gVw2cB379fAsQtHKj2b7JEol4mSgHCN8jjFlziwCn2uyFbNTwCIxRMcMqkLCXAgm/VtE3yMEaEiRSS1Xd5wvkqBDIFnTP70fTaEw9FhDdKLeotyNj4SgfbZCXdnlkNLk7b/9xf+dVi5ZolDk/nTLXbPSlh3tqmE/yir9hCIvhcTN4bCbN8XLWA5Uwjn3ZJGhAprA/cTzIZqt1GsW+IxL+Xc5YxHtYCwKxrE1LMrnKe9B/244OOGARPMoM15iP1pIu4J2gkLLvOL4LucmshcOjNftL66PnJdi6yI7jGZteIQgDKYItTuSlixBb/GnS1UIYZWMgyNp4sQJWrs3peWiE735xptGa6qVMU5VkHFjW1OTuhBPmjwpPTf7dTmF+9Pv/u6/SRPHT0ofK2F8vhIx+0jTjlSIfbqiG9ddc5WaAip5lLUix3F4jZTJyU51jJ2bGkQlKhmZNha+ZAIhc1oa+TG5sg2OhxkGub8KT5b/dkVNx19V1Jk0MXUKbe2QoYPJdR60jHKYkg2E64nGUpFqCHQq7UmoVVSKIuqAs9ElCtUn6py8UUDCWesf4EmXHr1So0Cha9AjzPjM68D3EBEMRX1VH37WTTfKIKtPpyRaumSAddueIzLCs3gOCTXt6WxOtKVPbkxmwp7niu2TZXhJCWRQotKhiHVcXH+V71V+p2jgh7zp7fvxWXz/14mAxHkiwlE8b3nMiqZwKF0/MtZAUUEWHY7K/VKSl/7Qdo6i4rRzulTqoXTjOqX70/wU3ysVIch79UIOBwYOZeM/U87PBhwORSSI5IacheJaonHoJkBPoe4MkFHUKIeDMqVH9YOzgcFAdOSIenlAJSFayrr1RFjlBYi226xEWBpRAurRtf4o+SKSXdAJG4WmUi0uxsuc83z/RScs3ovnLTkZeewYE2MvqLHYZTNvSzPv/Q310dqmCMcjZohslJwGaCAvMaIBluwtfQbNo00o7zXXXm8gyh5RLt9+600zekHkoRZDMY6u4EWHA/2HfoC+g03A71TAhJEArYiqVrxvFbjQzXrmoAHjqLlc87wacqoohdufnARpBWsuKpn52A//Pi1S4z9Qc5gLjjB7hKGI0kdlpLKz6PldnDtkgq0t5lM/OIeeMO4lVsn7u2jiRMvlWSyqMGAd9GIcFCI+Vn2P8WZYDERxZoQVMLG16nSoOkV6oPKelXOxvV09gWRPnEG3GchEABcKma9dEoyjq7xTomXv4XwJ1RkgIAhqMiVst0mGAaJC7fau7zlBgevKnKGWoGlyzcMBaEgwRazJpVahxpXiLTgbY2XQNyryBIgSzlPsP56pWOGytM/yPoxKo9hgsAZgtJDfE2ycg4oMffzxJ+lTdYUnH+aoHHAYMFSQhKKEA86eBARz+jlrVuOp+a6TXqPz9v0PPpjOylEhUv3Wy6+kDoHhVGHroW9050aHRZ5zb+gT/cs4mtNhEbgKh0MnIE5VrWO6pDdq5fiPUt7yQEXuRowakyZMmSyH5yI9lyJ9ut997VvSEM0tTI6jyj9ZrByiVRs3p81EmkreXnGEXGqxafoIM++W/hzY52z6bUU4msa1pe8/9mw6ozwQIlAtrW1poq7XrDXyazschX3+azsclbfnizRbmfmECI1iyCYoVY5seITD6gVrkDd8Ojc1DupON914dTqz/4iSbHwz95Vd1JeWAAAgAElEQVSh0CVawmlRo6q06PqRxQ8fXwJRmLoqrKiEnMrC7lbH7PVbtjJV1pTusBwOPHHKvxLhsFK02i384BGeRolrIRF2QjAgRKpZONpYI5Rk/dBv3KeogneeDuPWEHnQRpLN6d+hc9hipfSZXtbLwgwBygJCUfIE2yOqLkUkgGOjRGy10CBbaFq4c4XaLFy/PQ0ZPT6d3rtTfDs15iMMp3MMbxqWbr75KiEK/dM8JYivXLM1TZ3Yln7j/llCtFan+fPnGWewSxt8hNBNeHygA/uPit8vSlUXzXdkEF17/U3WyBCRhbFvpdM0juS+BOofqJgJj4yulDqUYpAEUmaJamWDO8aIz432koVYrAkTQnrzmNBsrsvxER2Ic1oXdmYv03pCePu9RKMaX1+xSF24e76HX6u8KsuOk983z4OywHCD149gQdgQ6kYoEvqu1obtUIOezz5bmhYJhSLs+5/+7E/SKjkcQ+C8S5DQlKpeSogmV2WMu4CuWP6JO3MnJCyPiiKD84HiAjljLAKBjHE2IYmfku8TAxUeMp+jSBk7i4BYCLSc01IsVRrjVUR5jO4GSpKNVouEuIdiA1XqsZEHruhUcj4/F0qUhkTeQNHf90yCuGbQ3NyBynxkHJu8juIeAApc0RHl6iu6QkN6+aVfGfJCU04qgD2kWt/T5Ty/rzyGXz7zS8mBM2mKlAvVxA6pvPO999yV5i0QSqNqa8MUHfjPf/Zn6cknn0wrxV8fXD84XancpT5C5x6478uKcO6xvXjq6IE0bYyc9VfeSseOkNPjKKStGXaERQ4cRfZ15BElG//IMbKuuM43Zj6sMVJ2AM/RI0BL/Brd92bt2+OgvDw/KCe9AjBktEepr09Ug+iGJ4urbKLABuuUq3E7pOpUb6m/wPEDey1HyDq8m7OD10aSYLXkGLxvd2adfO3OHscO0Ph9ZdZtal6q3gNyLs7IkekWBRBZy1ohqY/rUYnPKVV1aDaTUUWHI3ZR7CEzSLLDEZ8VnYbe3qt0KmyN5zEv71LXGcVoW/Gzyt//pQ5Hb05Cb/dT6QQUDeHiM/Z2XDHqUXQ4DKXDKcz7gc9Cn5Sez9ZdGQW0fVVy1H0fRRdjNCcNwjwohQkm41ciYtHrr6d1K5YIRCVP0QtaePGGcE7RSTm/QDIMI3Gk+l2cEuqKcUW0a+/eA6r4tk9gn/dO8nXnlRXp6HyJesuMEc3psPbhvm27rKz8HhlibAnyJinrDdBHblnI5ogw94joZick5qDogJTGBIqPeh1cc8ed6YZZ96Yf/v1P01YZSVAuKc9aT3ROspSSnXwfGUTxD6pvTb/sSlUxmijjS+XxlTi+ZvWK9M5bbxmN7IQcImhCVv7cxsgdBM6FfqgXABBN/8LpICJorAHJcKhcXI/PYv/b/ORzhUxEbiPrjFLFGGpMibI8pkamn6gPB4yMM2qSawU/2J85T4bIC3Q15o2kcYhSOBPcZESyg/4VTWdxImzOGde8PrifyerETeL7vEULbXzifi1ymynIMQdGxcZ5yMcBeHijuz5pohy4gQI9V0jGUuL7lKjpBlhm5wX17iBWpvrlqBE5n8g11hrOCTkFVZJBG2WnwZBA7pB3A9gWe7SfIhwDaVLKApec3iumQV9AYANziXR4hGPs+LbUJr1ADkd/Ig22g7wSFXMa9KnI4+Bfi2DkubK9k2075grmDPaZNbLUcfsE3BIJ+ODd9+18FCfAIWtXdIO8CNuH5AXBVJEz2SAniGc4LiC7VSDYuIkXpVZRrwGYoQcunDMnffT2ewLTBUS7CnT9aVQqBwVsr+oHUID3HKT1LvUl+YMs1ner9Fat7hnKPeWBcXKGaI22jFaBm2nT0qjxEwXU11my+n7tmaO729NQzWG1olFbVYHzo6XL0sKV603nfU4u27bH4dAa7pKtpmtUy+n4zfvuMErVIz9XhEMOB070CDkcODjNorfB4gkTLHyB0LJFeWv7nTeywjU9g13Dv6GXC8acRTgupBiKN28oqxkgfgEPH7lnbYYPDocepL8M+KXvvZ5uvOqSNFHVZc6SLJ6TRNn8yn10L1ITfgZHA04zKKw2/RlRY3Zt3qJ+G1vlGldZgvgpCUIUM3kanWfFi1bzv9PaQCTckwRzVt8doO9SlcpoVLonGroMgB+oyMpXv/G11Cj05LgSUPeoNCUVEoapGgIoBqijIY8oDlAOKknYIndoMAxkECLrOKnr4B1j6BJNsYpWGNfyjGtU0Wbrnv3puXfnp+rm1tRXXPOh8iTHDeufNm5rl9N0Os28+To5WSnNX7Asfbp4jVXbIn+EcPhERTxuvOri9OLzsxN156lEcL1oI6cV7tvasd+aenVTvlWL9/qbbrHxNkob0Qn9TnIRHFIcNMLSsVFDofIMVjFBQpNEaKtwAJqSQ2RmLFB5DCQjrzSvuOTGmiMy2SCyihRebo114V2582LnPHk8LfzGOiHkm0/qIWQ2QRhYpWVtoWF/kU9TEFy8r+87R9abB5pDRKnezOMEQcCBgHfLtdjgoGSci3KC3vtBpZfloNGZmbk0jiWRIru3QtQHR9RK9lan7Vs2C/XTdfX9sxJAexQd6dLnY8ZPMYQQ6oElxGs8I2pU2qDsFY2xdZoNJYbJyBjYePmYlZyI/H5ED0KxO//SDQ8+s27lZkBwkjJSX9zH7jCUq8rFOjAjKa9tHydPmo57joTLYpWtUG5hTFhkMvd74SEsCqM18Nab7+h83s0WvvgEKbepk8dbScHdcv4e/fE/pDrtHeiIJ2UsNOn9zTv2WHk+Hn3yRRMVfdqrEs5DlOB/ndGKqDz2wANfFi3umKFFpw53pJaauvTKMy+aQ94vl2Q0OW5UJn/m6GViv+NsWM6DV54porXmMEYEjiiTbqRV6F1DfU3q2HdA0UmtC5QsuWAygpBhoKoo/wahwLVSDHUNdBaXw0GHbxwG7aPln36SFiuhVAvSwIuyc+lRGBO6WfKaw5w51HyfdT1eFXVuF2CziwhLfwEPlA6VNWqPyfPIYcGwrJFRRsI4CgJo7oLCPHYW6yIrAn+Ltd9TOVQqrd6ci+JaK653e6we5y8feaHz9ubQFM9TjHDEfgndU/5u2cks3lv83pvDUXQ23LHwSal0OMKRsmsV5GXR4Ygx8MRjNy7imlbdqLDnEH2MulWyQd9g5IEsy+HoowZWUKrWLhdHWwZ/yBR3OMqsA9u3Bjq4EUi/qkGSi/T6geZyWD2ZyCdC9loehv5lfVYJiKmVQTNp6pR0xdVXqfpRqwDCpaKJfKpo3t50goa5Yg80KMeBPXRAtf8NZDBnxVHzolzhSaLKUqWBEX+bOlWJ22vunJWGjZmYfvgPj6VzAh8+UXSAgg9OfxGYKIOVcaqy3AuBhpLfE6dMT1dce4MKN9SlSWr+eUB6/MnH/0lX1Z4BNJR+jKiN5U7o+/S+wJkAEAMY4rn9RyCRzgk40CTwD/o1ejzWWkkGYjxmvce/ADSMAQ4HshM5AtL/s7//Ufp47hy7327p8ihYEeexHMusI6kOxo/ttgwaYZD6XsysAqIHmtcA5aysLk08dUircg6RPcvXrTG5z7oAnGTssZvimtnqNN0MMAJQekJAJGsNijnrZPjIlrRQzVOh3h0TeyKS56GwQkGHJQDEbwZypjWbw0HCs56BJOsRSrwfKBBku6pmDZQswhaC5uX5iLARROkDiLWZkm2lez5MjxLob5yT8Ae9QWTEjx43NrW1qfGfHA7WQ1SLNG1noFA5ch97tLS2DETz+bK50nNT0YmcG3QUx+1XTmy72AzviJKHvcYYA4pukrF+DuAaSraerUl5KYOqGAPRZsk50R7q1H3OuPNegeH0QrnIurXvkk3w7kuvpMO7t7nujP2tmfRIhu99rBkgIot2sZ7Y8/B+QxYTZdfcD9ZJRkqOn1OkskUUQsZkuHpXjZETNnr8hFSvvCNRWtJ52b9HVe1tx9qVqU732dxQZw1C5y1Ykhat3VTSa0X5F3YCDTD7qfa6LDfRywVm3XV7alWC+F8/MTudkv6lKEKzIiokjRPhqFITRCibpiGy7dabw1Ep+0NWFmVoD12xaNESpTOUB6HHzWbF4aVQPaRWUuh6p+Rw2IDLU5OwPKUM+nUL56UH7rkjVasa1CkJTfINDA2HmkXJNQ0sXD07nyHTUqT6+Wje/LRZyAe9LIh+kBTTeVr5GVrIJIufkjFN1Q5b1Lomf/eVIkbAmBAw75bcDU2uEMIv3z0rTb9YjfbUjl7WqoWIzUDWj6Eg2pDWKEv3Z837ZJRTK5vncs63DzabiUVDXgelA/GezYjGSaH+Nt/Xwpk9d346VUUi6XDdjxLKFcOa1lorZ0NOilB1XmvWrE8LFq9Ohw5LSJAXgMGj96kocpnKfN543WXppddeSzuU6DRCQnG0PGx4trV1WpBawl0SElffIEpVtlrOCFGul4EGcgC6RSTFqvKYEdmTy0/InUZquItFY9eMHR2LwxVUqMg14DjL28GwxYDG0cnKD7S/iML7OpIwzCFlvusVIoNfCn8+W9qx6XSQOZyEHYkAuPg3ZNu+b6i+n9dCpJQ0tdwNOZ8kGOq5Y036vYMYoiQ8sS/u2yiAWemfp1Oz/vYmf/Bt3dGxKEmmMPEvxsCeXe1pkoThOlGDFgipnyijuFHVTqqHqaKGHBcEKZ2erURhwcAPYwSBUiztF+PL50FRi01dHMti9CM2r32Ok4nzVzLqMlWtwOMNZyPGnfPb+dyvymvHxUdEOpwC4IZP0dGJ/eIiwg0nq86m8DLVOxjfGo3Drp1Ek5YLeRxi56SvyIMKQ1fL8V61cplR83a170gfffhB2iTOKQ7KEc3fYUWOZDJpDAepAdOIdLU4q7fffrtF65YtW2wo6z2KhBwVj/+MOOb14rBuWr42rV+5QYZ+nRRFOcEQGlZUegrqia1Jnln37gmfZWOQcS3lrjAcWmfQNMbI4TijhPXjki+U2jZhLbkA0GCccO0hmlQNUZWPepwOORuUqHY+OFVvzqY5r7+Wtq9bbYCKNSSzoc9y1MYxgzXQKLITFON+WuMy89orU2tLUzoow6y7vxqOsb609+F9szerFPGskWKqEUWEhn9Vkq9uuvT+6hFN68XhKCqOL3I4Yg+VHbtM5zCD3a/+z3U4ivqn+N34/YBKAtvvyJ9sWMSYVT5tsajBBYaidI9FKmfRWP7cvskniuhNnNej+25w9NjD2agoOUdZj8RzgnpGlMSNOqgzjB0OR7f6cHyQtm9YY7kNpUakXANDGJme17AZqxix2oPNiuQ3ita3WpFyevyYTtRapawu1wJggbI0QPtxiCJyEyZdpOjBZWmiqvgNkjyd99LstGbxR+mgkPoj6uztDjtl0h1M8r3vIFc4rD5mHrGJF8/oqHsZwDHEd+D5dOWtM9LeY33SAjUFpdrc5k1blBguNBn9qZ5YvDCMq4SM1wgIssVcVZumSCZcIVrlpElTFX05nt5+49W0c/sWa7AGwBbJzshgItvka5CvQH4HjAXAQpLLreoQxRU0DhxjkWp9FlWuSs+gX5B7luupZzSKFxFOnX+AnH6aqPZTcsJTj/4szX33PdvLkdsXa4p/cWaoXoXuMcNe29+qeJqOQb85iFR+OfWmtI8oYCEnoF720IjmFsvdWLV2vQF/yC3PJ8MJdPkC8wIwztB0HAw9G/NzQvuHiAznahK4OXr8mPTxgsXSezgKMEaO2f3jOFkkBJFpwJ7bQrbXABV1v6w1qkCNVtlzIkibt+2QLSbwF+cP6riOJYoGzclKh0tmnaVdgcbzCH24WBuaN6JtzBsdvkeL2jNWiePDZDfFmPv+jnVlG8j1lq3FMmUReQ8Axz7BcWX86CZvBYhw/nWv+wQc7d7dYZ3GYUQ0KSrNc37y0UfGEIGiD+WssW5Aam2qTS1yPCgNu2bT9rR194F05XUzFW0Yp0jHBGPOnD64J3UfVQRb5dtP4swBXPJMJsvd7kIm2FxrzpmnfOM9HA6bNI3LqPoB6Ut33KTmlof1tyLootGOkNFPueAWRSEGNo0wB61b93pE9OPdG1ZrHYppoXzGA4rSLJXeXbh6naLh9LPTDdDUKZv0UTXMY0beF22A+qI8eNetafoVV6e//MdfpBO6R6outqhlwAQcDsAL6ReaQfZ4mbDr6StUyvpKX6JSnpciHL0d6KgPBgj/kv1TpoBEST1fkF65pkoLcp84mfu3rktfvus2IcMqN4qxmjmFPhF6dCvrBg0Gzj0GosqaKrn6qSeeMiQTmsugQYSBhWgq5HdSxg25GyRNkzyDh0wImIVeLcFK6TvQB7ishGJJKLv6isvSl5RD0nVaBg0l9qS4STxDaMA3Z8NjDNiA6OYNEQAlBDGgjrYmhv4RcBzp7mjUBzxzHQ7V6LSuQWiWDcL7Hy5bnVZqcbbIOAV5radjZuehNFndxWv6dymxXTX1L786bd+2U91V30ibtnbo2fz65rRobIbV9EuTx42wRNB52gzDRVNp0GI7rbAQJThPyvlq1gJEANvcaFzPSDlUSYCe0f3itYOChBHJGLsx7yg+m8tRAKHyhH9jfjOyy+Ky5CYQGBwz5hudlvMVTL3kBWeRlQIiGAnidt4sGCw6kreaK3Gdi/B6dkCiUSCVp3jhENocYJrR1VkvM/x1/05d8s3MbqKze4uE3sjWUWn5cjVLzEZdJGEPMOpXJJQ76myiSs/kaX1u6Nl7Wreu+D18y7VQFvuFFI5R182Hv/HN9PxPf5Kef/qZ9Dv/6rfSpZdN11o6mJ59+XVRXVSBpW28JTNHzW4bR50PhCVyYcJpiPCwRzVcKQdNKap3hcPg6tw3OUgZSLmVaswImR/vDoA/h0cbYl79q/6MRRpEzEkYRHG/fo9ElspdXeOYOGfMXdHwHCyHa6Oqya2W0KuW8zFOzQ7pO3LzzTen65TwzXzSefxv/+b76Zg45S1KDuzU/qWMtUXiNCeNjeoELEeuVet7xozbLOw9e/ZzQiqFbCrX46QqXx3ZtT2NH9GQVi9albZu3qPS1ELQstFjzwpkWFBGPiZuJEXszMoqaiy9ln0e4DAIQYOhKJq60L6n3CMyC9QPmib5GxS10HptyJWpaqR0yaGgPCfRQ056Ukrt/dd+JQSsXU6xorGZYoiwt9WHUs5IWInKYbYjTTdJ8Dyf7r3tZkPeTmmv9lWPkXPk/pCLovm2exHiO1g8fChV1TQalLwp0vJs0guvHoohOzgBEJS0U15D8bXeHI9YT705KBdyAirv5ULnjzVceTwR3zg3/5aMoKyPyufz9R6I+4WuW9wrvV2zuH+K5+jN4TD0lTWSZZ1XHfNvcR67H4wP/Rv3HpWUzDhH3srhgNVujHcty5XK/dm2bpXl/xm11+RpvkZ2Ouw9DBytNyowkpPAdRZpn3H9RhlV6JyT+qFHBbQfeNo16lVBvhF9nS676uo0Qh2s+yg3bffaVen1x3+a9ov2clBAnz+AmylcpwhixLCX10LZ0TQZlKkwMV42H+KNTL/xOiH0ewUmHEvLldu0Y3u7yXujNlN2XkZ8wyDQ3tp0hYpOjBKV6mc/f04V4EalBx7+SmoY3iLHoSotmD8n7ZUzBqNh167dBnqg19GDdewJgMScEF4j4xP9wXXsx6IC7gzQDNe6QRvYUjakYq5ivpC95mwQ6aBQihyOgXKKnnns8fTum2/n70IlyWVu87k4I1UkkfOHRcWmwSxjYeVdKcAjUJSXUVPNRvTy765LceyQ70k5HGqcrKgxwO0adcHm5RUNc5O/fOtmoOffrfu56JgmpwXKELmAKjpWxuSQ4UPTgoVLtaRUvlsJxKdOq+KmnssSp1nPOgmkgohu+Dl436uOca5W6V7Gb8PmLZZDa3m+ZiMR1XEnjoxxHA5shVOao0Oy5WhYFw4HqpwWA2OE4o9Rjsow5cOhP2LfFHUWv1s1zoKMt7Ej2m802nIuKB3hrWdatnv27t1n479EdGoKKExReWZA5qefelqtBI475Vl6b9TQ6jRW+qVTFNgxE6em9n1H0pade9TnqFl+L81VG0yPTGptSZNGNaUXf/ELy7EawD4mcoOjVnCMvC1flldMpF6ADT1kimT+9DGN6Y/+/Ntp4ceL08ZV21Otitg0KYI0Wn3DSOCublKeqf6j2SDRqv1bNqjA0lHlRKrog5qDrlixKn22YbPmAadds1fhcDgwQpECZ0r0U97W/eqLctX1N6e//PGT6ahM+6rqAWm4ChJN0NiMUBne/1WHozcbxOY1KFW9ORxRlSq+DPUoDI3MOjKP2i1BGf/aAFuXKlR34lC67dYbDKXuZ33YvUpDX3iamfNmbrShJVpI2hz7RTv6+79/VGi+mgFKidep1Xo/oQmU+TslagVVqcjZIN+AaEcnilkCxgwAylSCQuBJkrchD/U3f/Orqa8G1nqFkPgbpWD1d71QQXI/rO40UQZtGGu4YgJCXDpDcImkOI3IEEqMZH0eXHp4kLxHE712cWXnyuEY2jrJOv7WDZHAE7xePUCGa99T6eLxQ0Wv+CBNnXZZ2nPwZPpk6ea0S5VnVigMhlFMB9AaTfjk8S1plJyMpUtXSMg2qFbyV9Ivn39FNfglGPrLuJLX3qLSZU1ydDqVQ/Hy7Fftfn739/61wqQj0n69xz0GKsbzRBSK3zFuidDQcZt/43k9VO/Gdgn1JSKQ0Vebf9c/9v+BbFlZPpveQCLMnbRxKSkj3snrpoyDxT32tWZ4cCm5Lspgn3o1UMkIvmhJIed7i416RmF/yriBsOPsgejRaA4jd/369b6xNf7QnRAmvKLyhxnMhHjlSEbCYNSv9qckXN1lCNjuHZtTtxKgr1Cvjo8WLEwvvfxauvNLt6Q//ZM/TAe3rEsLlqxK6zWfjWPbLPRt5XzN+XbEJV5xXh87R7kYk3CCOC72VWUFrKKB78Pv5/Ba7N6zAcpWfK9IF+phMOY5snnJv7uzba5XCeULvVva8zlcXRT+Np8Fhw36wnqVqF28+DNRNMZa8t/v/Zvfs67he/buThdPm675GZVmP/9MmjvnA3P+QfEP7zuoREY1z5MRNFJVbC6aNjXNuOPuNHHypWnrplXp7/72BxbGHqrk7HOieezfsS5dM3182rZ+Z5ozZ5Gh+kSywrAJpNWTSMvIe6lpoZ7VurXq/qPDfeQkxVh0St7QrIpGY1qIimLJ4IeeRxEKGfVQl+pFp6rH4ZBRN1h7CSPHop4W8TyTdopnO1c8/C4psxOUGrU15/lA7Hf2Tem62UEaSE6bZOlxjUtLY22aed0Vae8hJQ2rt4mgaqNL0eiPH0sWl5MBlQoONH9bpmPhmUuLr7AK8/LhiuU9mZ2tSufCjy3u2J5/F/VFHBdrtfi9omNSeU+9XbN43fjuvsMuq2KflPZVQR8V7+GLnCK+W6Q75ZM6EJYBlDhX8f56u1czSG0/9ZSzUcIt7iMcDr9/oudOSS46HEaWEz2wj2jJy999N7VvXGt5S+Fw2JzlezdZkf8mIRiDZ6goGdB9N65X5I86/tqTB2VkcbEopkISdp1KttOLYoqan15y5ZWpRiUwz8uQO6XvPv03f621q7wleO2s2SwfMDwjEuhz3NNo8qR2fx6TPxjMLlgcyMHIHNidpt14bVq2do/Q25FpqYy/uR/ON1oQgAMJx9Uyfm+YKoO4qo+iLMfTrAe/ml5/c76Sjc+ma0Ujrlafm7MCDxvqqtMtcl7WqLDMk08+5aXgpftpvkvjTfZi5FjihBgd2qpViV5F7yrtP4ApIhz8Gw5saY3plzBWg+2As0GkwwxzORyD1J/n6X/8WXr7tTfcgUAu8+z6z8qgZ/p5vWQDpdBB0Y2VhOFuwA5jVo4ChcPhOXRUfGQ90A1diD3J3vTP0Diukpy10rmwRhS1Oi3byJoMoqt13qgqxnN5x3iMXFWz0lyQ6D5JNNfho5rTB3M/4U4tZ+iMchEAQDyKoYiO3jT7WPMZlbqgOEMEgGYDg6RFzgEOxxoBTVQbhHLFCgXIsfk3x4OeFJTMFfimzw4KNKKsN0njQV0HnIU25BEOVfmjTHFBt5RtB3fsndZdlks+d2W7FEcDYAjnMnQwuZe0MsCmi6TyxdLnzz77rDl+FN4hP2jqeJXmVRlmGk52qUpVx/5DAkhl4ygSdF7PQbI9ld3GjlBkW8/WsXWzt1Zg/9tiD+qkg1wmH7CtMiWcPVURMzBbY3JrQ/r2d+VwLFiqIiPK/x0x3GiPTdKZRNEbmkfZ81jBJK3//Zs3CmhW4rsuefLAvrR27bq0QsygI9JdFm2Dopzlt2MVnjsCnc0qiimfedYt16Trb5mZvvfYM+moqFoDZX+2iLrVNmmy8ofHWH6gp7P7y+YhG/0h53vTET3kvckPH5OSfL6Qw8HJLAqgHxOUCLs8z37SzJU2r1+fgQIKFVz1/lupSXzNW2+7UV6YatdTuQpUj+MsYYgIBEmb8t6VYW6LSINwVMbJD3/8mMq+HVGp0iHiUA+xxcAiOa68jZMKx5l3rME8I75kH4USB8pQIUGIWso4HFa/WxGOr6vfBvy2M2rUAgXCeh+Aguj6dCTvotEP75PAzLYzAaloCtWvpPBBOYfKqLe+CbqHk3Cw9TlNthAknXJQKANHveRTyidZJU7fPh3TeV50rloZIFosNBmsV7dxKCDN9UI5D25Piz6Ylw4d65sWrO6w4+kZMkx0qGFCcevUXbV6kGo+i4rFmN0085a04rMladuu4+lcte5FC33YSG0IGbe7tdCXffRpWrZ0rQTfgPTHf/wf02lN7hnoVHpGvHjjnOZKHWGEMul8Rh8PNqDxQKWcEAgYYr6AwkHw3z30a+sml9ksb6ry4gqDOVaKL1L/vOiM2BXsMyg2CCxWFk4CVXumTJ1qlACrMGGl7iIp29ELK/+nczJHzeJ7HhA3c5woZzhPLkzUbVfOB7kD27dvMwQJBxLngegJ60GG2nQAACAASURBVMCjAR5yJqnMeiqYk+kc3IgQsMGPHz2YFrzzftq+cat49AOsBvqds2ak//bnf5reeOLRdOCo6AcD61KzhCXJgdG9vZ8S5YyOkCMPkYgdYxLGfMlos83shnPMlUdAPBrEqxLVLRpVpfk1o7ZnLkppo5ujUuTCloV2oOzFBFifczckDPnK82kUNa0b+MVhZKBU10kRLvtspcpNNqeL1SPjrrvvVjWqcUKQjmlOV6VVqha2S3NDbsc+60vhfVqgkuB0TJg4Ll00eaoSRCenK4S8vvXWr9K8Oe9bLlannMOxioo0qBDFJZPGpueefklNQJUwnnvpeNMv57SXqFTmVpZ7uZg9l9GlIr3OSlFmKp8ZcuYUeH7SYd0r1E4MDegY8IsH6WeY6A21UgR1cjyGQKfSfkfRch8n9LzLVaRg9YJPlb6hXkGiipScQGSq1ll0sbXdYDkBXnCjrxyLk5JZV8mpGqf8t8Pakl3QHqBZxH7S74OUw1KjMadPARGO/kR1fZX4xiu8ejWeTZr7uiop9ArnIj670Pku5HDE94oOwK9zrkqnpXjdCzkcsSYr77HHvZWetHxU8fPPDVh+I/ZofF7pcJQBlXL0onSubBD17nCAhnoxTD4HsCOHg4Zc5nAIFcbhgFJ1QFRgHA4zZM3YynIAg8yMVm+AB10Gw22/kNw9Kv0ZHZaPSC7ilJO/gNOBjhkiMKxZhszU6RenKfrpr5Kb58XFPysD/8kf/E3asn6d6DHOfTeZo3v1SLfDJj6XF3Y4zNAx49PvNSiqqUrN3264Lq3afED89OECHuamVavWGMUX8IdrjhCl5bfuvSXt2dmeVgqxrWtqlYxVlE+XrxeIiDlRI31/8VSh4arms0INRjv0zNwZFKrh2pdQtMKR8AadqjhJRJD8FapPIu/pGq49jfF5IYcjoh7IE1gYEeUg9ZoysgNku/zi0X9Kb7+uqllQpJDdMAWgvRrl2I1groHeASQ9rZL52E1G7TSuMVEORbjNEET/eKli0wNGFcKBE2gp1P8i6RicmuUr1Y/Eci27DVDrFPUzZsPGGjaC1goRfoAd9nlfGcv83U+fkbPTJIdj6fLVAl3RUZ0aI+XTKhJm+Y/6b4DmzbvPe+THSodLl2FnWelx3dtIIfDo703btivvh/xIHs2rSQHgGR1LhiFdyelsDqXqoKK92HDucLCG+xilaqwcjtbxJI0rL0TPXylbTC5nPRgOR889nCs+6r6ZCwoJQKFjDphf7AR0M6WQGdtqzf+nnyxIjz76qDXXRB/AnukvqlG9cnEpL04FVHniVsmrprqe+IDy+UQTU9XUVtke6bTAoGMHvI+O2Y++V9xxLEczrXKrKUoHGnvuHGePTBpRn/7oP/+B8mqWibq9NQ0VeEzFwwaNBwVuhjZqXUvH0KseW+eA2iacPXlM0aM+6ZiqbG1E927YIApwnm81W0TARLlaxsHyMYg2YVPIwZxxzcXp9ru/nP7qp89Izwh81RpoxuFQgjwRDvID3eEo6Il/rsNRIVxtHr+o0zgLJ6qocNnwd4oOB7+zQI0ioJyNZe++kcY2DFbp1svTSaHD0Ffq1bjOKh9AOWCxIWERogpdYXSQjFutqhMvP/dKevuduUIO671hnwQFCP4JoZv0QKA1u5WY1UagmQ/hSqhUcAoHKl5ImbIv33tXmjphrHVjNKNb54AaRXM3XtBcWEVsLnqBYChguPB8hCzNY9UzkbfBhrXa2ppoDNdTQh5OYqTqnGxiPFq8zvVaAIeEZA4Q6tiJYlDi7FAZ9WOU7T9mxDA9+0G1kz+S9srwmjPn07TrgISoKgb0p5EYVAgcNm3OGhkOzRKkY8a0KLR9QApHyqa6KdU0q+OxDJtuFJKUwwGhxo/81V+rkdrx1CCkf9LE0elBdXMePnaMIaftKnnH2IE8O0LhiDhGHkmAGOtsPEKuOFlUuAmEPIyDYuUp89QRombWlB2O+N2EQGErFY1hzhecVTdyXG15M6TzJgQwzElw3KJiAdQb3ytk74ycTBAaPufeCYkS/rZ8khxyBq2qrRtqjsAYbZL29h2pRYIQJY3iJXrC8xoVyXiznr/DBkQBBXpojiXJcBozPg+DkCjJFoWwnxGVak/HPisX+R/+t99N//53vpV+/L3/rrkR8jT98lRNpatShRW6obphGQYuzxule8tovEeVig5GpdEVx0YOiIXJtQY9suSCIGhp/G1Kr0TfKVPXTMiYoVBOiDUhlKkEQeWKc3r4GipbIHF+rUC7LCxryJKvBUpsrpQiXC0DYpSqyVytju4PPPCAJfnDESaJ79lnf5neU+lnzsRewso+LYOciGSDjKUmCdiJ4pXPuvfLWtcHFP5elPaKUjJJNdB3a16P79+Zrpgy1hLnnn7qJRlSKklthppXAMFwI5mxhF6zIrOTFWuOkHw4VZXOXIlWIWWKQzteCvCkoqAHRcN0rjQoqVe+Gaoa6YNFYakTmurN/pRgRx6anu2A1u4nb7+V9m7fbgiNrTlRx5xC6jlPtr4sGusJ3I4AsSkAX06mu2Zer3nV/hSVqktOCIUiXNFC5xCtS3KmRtGNeqpTQUfUc9vOLHBuixGpotx31NrDzL2h9l9k+PeG+PfmeISx5c/l+703g723zyIiWzT4cTgqnYSiEVKh13pcq1IWVY5FyZDJ91ncA72NT952pWfieGukZ85sGEYh4zJYkOfY79nRUK+PkYs2gBzb/Kocq/TAqvfeUxL3R6INC73WqbypWvmcMb7OoFGFRuk+Kuh0qETp3n1yOCjPrPVKIz3WLMYjhm+daJ+N0q3NkpGTFHUcO2FyqlJEvp906Rkd+8Rf/0DlxDdoX6oYR5bRZaQ0Ry9Y5eirTBHxfRRrOK/n7Jmgi4z+icxV5OZilck+3m2udZr90qtGh8LhQDYeUVW3wYoa3HT15co5OJZ27z8oUOGY7kXlXJV3QL7lIFXqweglD2GHooheRtYBAxqltSjRluRXdy4cSLJ+JIAFgBPYFNo/HIORz7+Ww5H3QslBNH2XEWr9S9lUT5ynRK43uT0vRPxJJb9/8uE8k2UUDYnmrdYLCYdQE1RLYQt9F6bGMSHp2EkDBRKWEsMtauDy3CPe3jEafYp9c14OZZ3us62tzcrhfrx4qcmPTtkmtp4kYwJNZy7cmXFnNCi+yGHsI0DZcbIRWpQr96EAS6hNlPCmvwbUIDf2MVTV4Vr3COOAtdelz1iI/XVe6J6DZLeMVMGPalG9dohydFA5qoy3VbDS9TmX56q43SCRLdtKUSvZebLeHH3HkdNc4iCOUgWosW3Z4ZB90wMY86N9PWYn2/7Ousf3aLnEPO+T9I3DwbgzVgdV+ZR7ahX9GsB1uKIz2ArP/OKX6ROVy6WvyAnlLpH0PlBhHLMDoWRRBl3344AhLRm6rADKEM1Ht3pJKdxWpkraqi6/mD9r/mcOloMLRdlROlJrZPyIuvTHUKoWfpYWzluRho8hsiFHQxTCobJ/hg4faYAsy4NozM5N69JZUZNhAR2WnbtFeT0rFGkiwsFF6O5OaXX7j72K3jAc21MC+nZ3phnXTku33nmXHI7n5HC4zdMkh4Okccry0t7BMlFYDy4E7NzRU64kGyseKhyqEpzJ9wLM4vv/UoeD65jw1P8NIIyDVy2P/bN33lDizeB01RXTLOUDSlVfkrjh1NvScaFkpUGVm9CHTaUQJc3wju0+lH6kknmbd+8QSkOZW5WjlTDq1GJH8J7C8dA1a+Q8ENmAKziI3A2kt75/+SUXqTPxbalbiWXd1uadyXalRwSGa2MA4MwwBgiIY5RV1UxahRl9I+rlcxyLFP51rZqAscHPGnrhvNsuVcgilwMEdJiQzp07d6TNQmaOKuTVTxsVDx5jYKo4cZOumKJbOZUOKNmnQyHvbds7xM89kI5qgSNQT6iGN7YCnncd5QAba1R/fLISVlWpSx5yXfNo3YdKgqq5kHq3WKOnRQsXpffnfGRlFW+/7aZ0uYw8epWAVOBUNShygkMRpUD5l81GJAAjnsolCCQ6jfcVIh/lRRkLxil6PRhNRMdZApotLja75+wUDVhzSoLSUXIqXAGXEH4zqsqoKuuDcaY2+A7Rqvh44sQJChGuTZdMnyYjdmWaLhSOxGFqtXMuFCjzBmpkCLeEJM/C85EQNpVypuq+ibBsFtq+ShGTG66/3lCOJUsWi6IzRc7IbrsnkMCglkVkw50rF9gStVJ01alD/WDmvfehIk4r0x9/5w/SWCXzvvL8c2naddekOgkDEv4Jf7uSksCSgWnmhO0RD3NHjokr6jyGWksog/DDooKSjZe+w9j4eXwMbf9YKL5cAYf3wri0HAHj0nrXe6NF8J3scMS5/Dxxv2XMpWhs+rP4MxiSakLYc4H4jJr0fi++H2bPfilNUPk+ysJ+67e/ldqkQPy+obyp7v7f/TDtU6WqI6o6RYjbnD7N5WBFAevkODYqnE5k48sqYU2E8RdP/8L42oO1L7uE6nQe2ZGuuXiKEv1U4W3JWttb/cUTQLgi2Aml43C4fM+RjchDynMRVCaUQeXzxzjxPoqGMRze0qz7PWrjbU3EiEjK2fDqVIpwyOEgykCt/6BnrhOosOQDNS4UcobcOy/BZYUyNBYUZaA8JuNnCeYa2+hkj6yiik2LeMS333SNjK3jcmjrFFmTw8E8gprLqKFOPTQuEDAa/llzTtarzfXn57LSaP7/0uEoGuu9GfJFJ6JI9byQ4xMOy56DzEF5X4ayrjxH8Zq9re+CPZD3UqXhUj6ieK+xX0p7uuJEYZz2NIJ83/ICEY77t7/1A+IYe4c1S3yOPhx9+pI0/r7ylD5WWU5yF2WsW2S/nD/pRn42ZDTrg7Reh2g/dEiG0hiuVqjxABnZ5A+Zw0EOh4wkIsDN4oc3K8IwToZFy9iJOk7J1NABtfb+6W//RnkV2wXqefXEeJWqmrHGsiwpOhzZ97DniXFjP5UKjxAl1/q9VDmVzerYfOp4p+muN9RvpFGOO8DfcYrLEA3EsM2OGxlPMAmo2kOie5fGkecE+Dl65KBFKthEg/SsF198sRllOBE4Ghbd0A+J1kRo0W/m6BOxzJ+hPyzhF7ctO4U2PxhGeb0ZNUj3YDLGoh3sQRn1Gocnf/JY+njOPDsfVTOtuWJuEIw8IuGeaD0AC3oG26JYQMQXoSPf1kwVOaXfsTsM9NHvRLCG6BxT1bQY/tPcjz81R8T1s0eQbN2ZjMslWHGOdL9cv1RWWReCUtWqZqbj5LzM+WiBbArNl85vOUUYo1nP9JUTY9EMnQcbgpPLdUSR6HiBgxrvNlXVxOHYvHWn6G/HrEgO/UrMwTA6sUcX6J1G5gc/hy3CQXI1jyJjXknlNbKtmltGSl9QjIViO95smGuHMxs2Q+jl8vZzeyTWXxSXwSYy+hyVKHUedD/OnEf5aq34D/p1taLuTz/1lMore+I3AGToXEBtq2Sp7zPWMELoHzdSdKo+2HhUtsq5rTZ3rBc3A+yeXBagmzySU/kquSc6x9jm2vSd7/6faZGKCX34/qLUOLJZ0fNhyqkYmRqVQzpUuRX1VCmVHiGXcefWDemUetIMrlNEXP2aNq9Yl1Zv2WJFWMw2k81IRMZffv2+5GDDn0Pvy+G49fpL0pfuvSf91T8+mw6cVERK+4Km0uMF0o5SEj+UqqhSFfdu5lumivUmsz/3kIxEOBtxN1CqQjAWv2BhPYRO4Qvhwfkid54mm9U2htYRCZwr3387DVNFihvVIZfmfv21KG0O5GFbxX+cENwtBCbGEXoU5E/UpCoJhn0q6/fCCy+mdRu2miIFoSAkR6UDmt9ViYPKQqUqAOGsvvLQ66R0Z95yU7pWvOe+8joJceHtkHhq06/76tTmI3HOhAnCRYdYA0AiGDgXucxnNPeyyIpQnzDcoCrh9AQCThUGR9uFXOo8NJuhlOBReftb2relnfv2pm48fAmHIcMb07ipkxWuGq8xOpc2aKGDBh/MCXqE76jMRd3xFimERjkLRFrOqyMrtJ0z5/srARDuucbaqmo4OoMg7acNSvUpkG8EFZsGOhDoQn+rliKPX/eAs8E8W7O8nIxPEj15EPAmQSasY6oMIgwjqzTCzOk7kRBeNMpNxGWj1ZZ1VjbFNRQKuJhX0GNRsm5YA4SVeV6dzyqKSDBAjaKEH04B94mjxLNR1piKHwTLQOCtKhUUJkr9ZuMYChXCbos2IQnMfLdKiZFQqBBChw4fUDh4aFojx6aWREITLOIxK0oVSeeWzG3nz/0bNB6HVO0C9Jv7HK4oEQgea9sELMpIQjSSznlmzoVMMoeAA1nyQo+iGlY/RckMn8GR1W9Qd2jWhaKgb0go70DlQ8lzjaIBE0KS+WDGg5pVHOuiAVU0zGKO/NjsEeb5dHvJsYowqkDPyK3iZTQD3fOGDZvSa6+9roaWd0ihtaZZs+42Zw+FDkWI5n/PPP20dXplT3rpZZWvlLNI5ZRaITXDhbre8xsPq8nXNWmV8sBeffklcUqbbU0elRHV0P90mjKhLT31pCqDiGNB4QNfd1ozNDUjUdHWe84vcRDfkMJzlEumeAJRGwx9Wyj+aBhCZ6V0Y0w4nr3F80alGqfd0Wiv2hpv0vCvVqVwvQeGorFCHgdIHp0V0PHxB++nzeoVYLKFaKzdo+8PQJYokWyoZlZEIKG6NVPOV8mpGt2iJm5Cnc5rzXbL2OnWeBOj6qN1PoiEWOhUcjq4PoBHvDBMuVhxrktRhC+gW1Wukx579AJ/FCN1lYd8kTL6dRWVrbyse8hl6U1HXei9ouNceW9FOVWa8+wY9Oqc2X34PuBzm8t80uL1Yx9V3pPt0+xwxDHFpHFz4jVtgHaUvuyjPIZVWkPrln5qzm4ntF9jNJXple40ukFDfiIlWocISd8jh36XGSKKBGitUliDf3HsjVYlh2O4msxSznusoonN6hVFudkqGVKDtAAf/7tHUruoqEYhhoHA82ZnNowok1V2+WKEzGUEY1PpqBmnHOKy1velqlJ1jRrZtm/blQ5oTv+fv/gLBwq0x2Eu0FAXOpY5V2ZwC4STfiJiI1jMEHaSnreJUoxtQtQCRV6j+79JTTLrtRfZ3+xXxhWU2spZ6z1+LJpB1AWKJMVVqEip/4BC3ZhyRBcZEM6ggQPcI7IDsFHXgz5bpXt54kePpo9EDcMwPUsBF9kQ7G+PhnjEYoiYDvxtycmUac3R47LczUazGfcCMI0a6uMIqg5OS8PUS6ZPNRnwgZoKoydKTifyrhBtMlRdP9A/oetQxct7W0n+6Qd9OEZRjvkLFilfVj0Z6OeiCbUcDJypHOXHqbPCGlnPu9Ole9Iz1IhS1iYUvkkI/Oq1yh1QPgE8kGrJKw6PZsHYWDBTsBSRkftUGOicJTCRhyYwSWu2hgI7spvGjlWEQxEqbJqg+NoYmdFZrpxYub8iabwIMGCXAlZjR7AODqvvG5+jWwFb6alFvs8J3c+7irq/ox+i0EHZtnPBiCDHRnOA3UCu0ShREbvF4qnRPXWJbmtdkcxhdMvYrS3/jXVkORvmDHoOn//rL8v94m/N0Ygh6hH2X/4wrVb/trdfn5uGShfWynlmPIZBXVPkgbxb0glg2HRs25Q6lYJQUzPA+lltVNXGbWr5cEh2kRWvkMMhjRd3Yu9Zq0XsE7qqi5w18zpRqu65O33/py+kvbIx6cPR2DIqtamIBFXDAPTCkQ0Zmnd5lsUhBeOJKiVt+e+iXLWk8UrByQFf5HBwvBl7DCgdKTGktDFYnsvfeTOdPdCRHr7/TqtQ1Y/IgRbuOVYfUQboAeoS3AdBikDTe/3kQDjpQxMhlKNLCOiyJUIyl65S2bVdEkREArQBquRsiIdKnXORmqzF+6TJY9PNN1wvznNr6jx8UJEMegJ4jggVE9jEGKx4zxhApzRhWNwsSBaVGYu6DxwK6FEn1WwJA9QEqn7Y9F57XJsS9DOjvCSdE1qFOkPDpRh+BDsUEbpvblPYbtPO7ao/rYZ8coqq1cxsmDzWEc1jZSiocZEm/zB9SvQv3dVNMbFQ5DzUqLY1nYURCnAH8U4RaqAlCIbjULvoCSBlgvcdNDAWP4L4jFAjBDSClUgBUQ8M79GKJoyQUUhojvGHf38W44YxIHJDsixoiObJWoQZCg8q66iJ98rwjpqMW6BfLjbLL9YP12Qso5xuIPPhxFpFB53flVQoLN/A1p1WysZpRzTk8ZJ3u/fuV46GSgUfP2zIOe9DP+mvBifcryXLWTk8jZccsOFSrjz/rbfebnM1T42abrv91rRIdeeZK8YDRJ01goFpyXOZ/mJrXCi6cf71aCSjRVMlnhQHj5cXPnAHgWsG55n5cYcjU87o+EqLy0wJQwuH4iGMzXzxrGe1HnBBijS3Iv2q6Phx/VDyAQjwdzgh5c1edibiO2YEZ+O/d+PNFRXOWEQ87F/9h5HAeOLEv/DCS2mtyj0/8MD96YorrlLBiNvNUSTihEFAo65XX37ZFOUROeSn5LQxpnVSijgc9N2Yor4AD//mt4yC8Mnc99P8eWoeKgecBMXjap55+eQx6aQa/c1++V0hjCoWYGYCgh00TgndVtLRBb0rLFDDUAF5fSFfyAOicgWKkHGiWgzoTx5HxtYq57B+FTnDKOFvKtINUzL8EOhUMoAGC3GtlTFB6VH44yR9L1FfgY9kLJ6nqh6caOQf92HrPDsDoTxZ79nhsKgi1cG05r98560WOT0Lr1tO1TnRMyklyQqkwRaKgMhKjWhV1Ror69ybX7ZK/39yOELBx7hVqpvejPfeQIkLq6nyJzgcla/SvinIjjim52eONhY/Kzok9pkZBZ9H42Jf9VCYPaScnzXOH055XCvGCAfDVqIZtI5tMvWuR8nhoCwuB3jS+BoVVli7ZKGMcnHPsb3NMAlnJ5s0Jiu0rrVm6J8AhbdDpT93qIw3NJX+2hM0yMXhGESxA+sdVaPj6kQ9UoTDqtFMsHLrA+V00OmYCMdOAT2U0u3hcHC/gHuy/qwBrv4OBNqfvyz5bcyc61UCRawhp35wOGY9+BXx51VJS/L6XUVy3lDPEQxDdLXJXSorZfqYdQmXDkDvWR7X6JFGvz4AXRqAB/CDXAyBdXfOutNAJM4TDobdMxQmij9oXxsVmmpNBtp5dMAwtezYluYn79c4BjARfWKUIX1hoChF0JPI4Zj7znty5OqUy+kUbACVQOL5l1xQzntYvaAssdxyM7yvR1nv+bowOmzevyYvYIHomrUCQKZcNMlox2998GHJ4LOiPpLBQR2KsedcXgnLnTfkDJEMlNGll15s8mzRZ6sUQaPCEr0jHPjjOKOdEh3RPJvDpvFE/2NPQbPq1vsUHxivCEejyth+tnydqOZ0PdcakRFo5ZSz82KVJXkekvS1xg7IrqPoBXk1QyTbYaoQoeW5WlpalVs00myaovPgNG4cIu+XVKK+5v3qUY283rKjaDT7XCgAPXWEohPZGYZ+PVXFSbB/GhVFYL2/NPtFFT1RWVnZcYCtrHM0MAWB0AGMF40OgQcp3z5MP/vVsJLGhyYbMiDBNiBJ3OSB+VXs9fy37tLsoJKlmGWHrjNyyID0fymHY40cjrd+NcecjBrR4RsFajZpTIbK0RmqiDq5vYDge9uVwyHKYX/lSh9R36r1y1alDlHO92qNlSMcGVHjiswr45hziwYK1Ljxislp1n33pR/8bHbqOKJ0AJg6ijRBqRrdNt5yOEJGleSZS7tfR2SXj2EsbN3nqE8xaTw2XCCklhyakR3OUDRoWIh09qZMHJuCPJUBOunWRQvS1tXL0te+cl+qpWkNQhaOcV4Xptv1JFYRiXrRuoJNBCkRIMbUvUdY6Xxn1GH7oAZ246atacuOdquJj8dIkukYbcA2IZ7NQ5X0TCRDBja2OhsFWIDFEnkLNAjyLpD6IS9ECM5RTRAGIwIgyrJiIEH9AiHndimJ63XfvUEeCCKotiedlmlHJKkhKHFujAJGczlyKGTMnzpzMrXv2Zn2HTmkqgfqBwKqKwHbT8bW+YEyuBQBIuxLFQSjP8GHpcKFwp2HhIp0y5AZJOcD6hCh7j6WbBa9HeCBu+AqhQLNQHdBhcGMk7FKXUUvVaUlEH+uQYWSvTLcGR8iKzR6CoPIQlBhFLFhLFHbF1psdhfUUHc8ydmRAacKIbgcdfBoEII6uj87Ssi5XEEBNLuy9sXh3y2XdQ2E2bnvnvS1V1EGQrDbtm+WEpVDpmTwERJWQ2UA7hJVKqqIhTHtDoBK3inhfrvoAo2iw9QrjLtBXOWbbrwxrVyxwtbFKOWObFcCnH3PxgAB4agHY4OitYpsLF9DEcrCA3VqiEiOeNlo4YzjwBFr1/NBySGfAUfQjA6QPzmRjI+Vz9U5UKC8CPdaGYOCUWwOb05qj7K4do9mXGeKVR7JorMRxlIYT2EchaMR3y0JhIJxVq4+w/P4PrBO5UQ29C/zgmB/9tnnRRHcna4WJerf/tt/ly5WbX+cfvbOgYN709898og6Gh9SU7/9chTlhDhrOtVr7RO6b1FVjsuuuFwh3vttDF745VNptwynahAZrd/xrfWiaQ5Jv3plTtq+W71mpPDMaeA8cuIswkFugwwvN+y4V1tRtqZ4ldeu9odgNzfgHHk6jyOow2Itl5I+cf9ztRmencS9kWPbFKmcpM7OKn8tIw8D57joU+tWrkgrVHnntJ4PGcXYmIzD2MSwBPVkL8TesrvyF2PfKSRyeF1VuvPWm6U4JIdkaHX3U5EKIYv2HDoTCesogsE0/KPZH03L2Hv2sLiyrgyKBnL8TnQ05rhw6c8dX7ynSie08ryfpzj0fKbK6/xz/i5eqzeHg3PF/RWfq3IdVz5zOD1Fo6bkcDB2BepS7JmgLJouKzgcRSS25FxktDPmwYxe38glAxxFbqtXn+GEs4aMcCxZjxhd9+FcoZZLFK3YZdF9IutmgByVVAAAIABJREFUvGRjlEOtI3XWz1CKQWD3KYF6h0AuIhzsESjIOMSDZMThdFTLUKqX7qRnxwSVxW0ZN9EogdWDFRGWXntCEY5dinAcp7KaD7DtpXj+Eo2qQPX048pmiEXF9b9o4mpzRKEJ7bGLb7k53fXQV9SI7VD6bOlKVRUcnl58cbaBQBhF6CsAHygxlqxu+0g5KopgDFNFOMqxQqUC4AO0QFYMVs4jEZz7779fckQJ8Lq2OQfYFjqPRzjooSHZjeFlv3skf4B0qiVGm263jeOyIz8P37UItxnh9GWydCkDPHHz3xAT4301Oz0lo5SEXMA1YxvQQJgqizoG24C8EXIJcwakDRa6y3o3aSxL+RicX9eMipkWKdFgViu6eqXK/PPFd9Triwhs6Aa7lu47KjhZp2ubN7exeDBzOJRjyDq5Qh3micgQ4eiSDAXoQhpHIjoRBmwXImdEi9gPXCMiTtwPvc4mqaLTkPph6guyMR1VArN1NqdXBLRey0XRPWkuujS25KmSQ7RfEeCT+myodLDR3wQeE/nA6WhQLtFwVZokT8X8h/wMLtKyrMbmKABkZeCgtFxt/rh/5gLH0qJLshEOHTxk4PHy5SvMHrnqqqvSYfUt26nGhSflfBw+eNCKmRxRharTWv8UFzImSc5/AtQ6J/ZMk6qHDpYN1iHa9iBFdMLVNuAVIFG3YjYM9xzuhdvc+a8K51z30lTbN33nT/6PtLV9f3r11fcsb4PI+TBFkIYp6kBPkCYBXchwGmHva1cpYtEna4fUmMOxTlTv3Xq+/WKxIEDQjUbB9SVtutCsMwMLdV8qFHCTaP73Pfgb6QdPvJh2H1ZukeZ9WPMI6bYJVjWMKPrnAJTY7Hbe8nN8oVwPhwO5ypx++uni/E0MJN9sjGIpAarg0HDTMeFW9QADngVuD0MJtPPpwJbN6f0Xn1FjkdvUMG20e3psXBkWtg4txiYkGIOYhBz40uEBwVe1BevRCegCjgJq+jC2dbKzdKuUx90fZBungnPrECvpJkFASPY0dcQ5J+9nLiSGJ79jLDnn35HBg1potjB0Ems6gzJAEGDI5SoNodjoao6ByzODagaFhvsjn8Q3eZctcF7khzCWCMKB1f2t4+XmrdtVvvaQysRpQ8toGDCoNh1QnXkavODRHpfAIpm6i2Y5opnhadeoyyUhT0ts1pghRzBc8bypGBIJ3mbgYqxmhJ5nRBhvkxIBxSd5DpoS3+H5LElN40RzIhpFnVUZEJAxmxOoYhJGjEd/UTkw0PoLDikJAnOge190ZeM2nBUXIHZ49i/CELCNaBvSP+R3M9TYHFnhmcOX+ajQv8jPOKBycHa8lMEYlXGjNFyr/uW4jo49ZuC7HebnDWeAEPchRcIYl+bhI1TDWklaUsBtbWruJ4rVxAkT7Fg4t0eVb2DMv0yJYrjMcLX/cOp8c0QzMpyiGJJweDwnxhWJJwPyBT+DOa9m4AQK7k4KCginJ/rW+EXiGfDYnUtt1CTfHSWjgL9jj7ojGtxvd0riVXQ8om9BOJZxTFmg+3M64ufokYXo2R/6bYmikWogamWJv/Wtb6UZM2empqFNpnzXrnaeLHthn2iGjIGtJT0nVXPIfxqqJNA7xCe96ZZb0vLFi9M7b7xuz3+WNdt1Kl0+ZWz6aP4nchI7tDcpUZgNAxQy3Xl1X1CqyM2KsHgktTMh1rwMpazjjDKn9eRV2cpZD9yTVeCyofZ1jvJDbthS11hDl7AmoHJwaCwFNx4Fy54D1EAmlji8JtpxbMinoVyyJ7cH39dBHZ9LroXTeYUaf44XVeGYqtlQkKCLBpVEOjhK414jlLBGighElZK4A4jEmoHroE2xeFClQnAZ63stoKMLKY1K57S0aAq/lPdvzwgCh8T3K9da/F1pwPb2HV/yvu7I4SiuyYj2hQEcxj7/Fg2ScC5i7cZ1496Dqlh8vvh+8XrxPTuPrY2ywo1rBO20qKTj/jHeeJL4zBwOjF8JFzNmS92H6cKc0oZ5H6Zdm9ZqvW80JxJDA6Od9VVyoPQW8pnz0qAUh2OvAK3tW7ZZn6l+yn86KTlCfgORfdBYnI56Hdcoo2mScuNGiDdfC9Ks0sv9pJ+f+dGP0j7lIh5SFLL0/Daf6AvAl6DyIMtdPvlcuFzJ02X/Bp3X5aAAI1mf0wXw3KEIR5UcnFVyOChrO1EGzmLt+eeff75EV7X9B4CpbsoNopJQUpsovvXH0l4+LeoI/QjqhZDTE4NGnF/92tdEFRrrQEe+EespBYNC92hOCH/jhOg5GEcHw3rqMHOizb2njKyDlDgoRsfUc0FfAw3GenhdeXxz3/5AfUXQ017REbDylFgSFlHQuYmMskcPCeAkSoN8wIi1iVOBAOQVzxZrGNlaKqnOuFPVTte86koVJ5G+f/Pd903+OhgGHS+DG+geQGyivDhdFKVg7jCC9RxnRD0fpPVzuYoF1IsS+uH8eZJFsoWUi4qO4BgiYtgUOHKsUR8fCu1QKQ2HxR2gQVorbWNa0ygZwytXr1dhDdlQSrZmlRtYZw6QHEhzlkni7pcmjRupypydqV1NCGmiVyfQz2jh5NvoB3pVg/QA1Oei3CiCHpV7s3hczKPpKN03DofleOr3E1rPSxYtViPZFSpIgu6nSFAfAzB5PhzGBlUKZU3vFTXphOhSnA+bK86Lw1Fbq/uU81ejsdmlXNwaMW7MIeckeR15EYMAgct5V7ZvTSdEboXfPfbBkJpz6Y+//b+nfYdOphdeetscsjrlZzTIPhk2aqw6gLdayeBzQu1ZKwd3aY+qcWadGDOH9nekDao4tkcMjd4cjvIY4YTwl3SR9shNl0xOD371ofTXT72Q2g+IgSO7CkcHMK1VthBR9D5yIIvjb/osb/SCW+DrLJ6/0iTE7uM/nr/ocMSCdxq0K+miwI5F5AYOAsU3o6G1Zvjxr4ZTaN9rTz6WvnTdVWn6lDZTyFV0tyZkakJXW1WbCMVtfDOUsISCVVghgRZnI0/YaRks7u06z/8MGzNzIDEcwuBi0VJ2F9oWTfr60lAQI1MLCN4eKILVZSZpUwYElIVAONm8GObmhIAuyKjA2QFBsYoXuZ4zix36kuV76Bg4jiStGRqgMTDuZh4Pxmbrtm32fEQ5DqriVLcEUIsam7UoREa5za1yArZubxdXW1QaSgDTIEjPAJ+WLsKdZ2VEadyOSXgFbemwKhP0Fc2qYehwE24l7n5eVWHk8qdzWKkY4dGLwWqS5rkZYGku5Ph8j4xz0Bb4r3Uy2s7Iu9+ucGGLEmb7U0FEa2GgIjGgAySThaNmhlVedUXjg3Fl7RganhOMbEHaqoGm5uurUqj0OEf+PCInJeOdEHFeuHyfuRwl4UV+yn5xGqcItdut52HuQPUoURrjgAQNQ4ghwJAc2kC0Q8pZmoTSvBdddJESxEXhU+gXvrOFhyXYMQZdYOBke3IdQddQsCaYM42A49zxwxB19Cnu2RF0D+Mj3FAKYYQEfSqMKN/XPsBelaRcqtIdCafBxXHmIGpP8Qo6hF/bHRr61xTPWR5HxrTMDy9NjE2Te4dxHe6dZ2XvYUgTXgYlGixD+LVfvW73+V//65+7Qtf9NcjwmaPu7L9QgyS+A4rUjROr+2J+aNRJieaLxBv9xm99S7SDQ2m+6CQHVempSqUgD8tBmTSyUWWJ15ti69NHcsQqMbkUMlQUCgX7xhwOpyrYeiNaZg5SuaKXUxYMBMpj63loxZ4dyAwm1pofEnaNRW4ndZEbY+2IN8aRj62XPXTnMV58VETI3ehx1BjjiGuZkyn074G7v2QUmTPa4+cU1ezSjfKDIgeBoqM4NK5aKcdqlcbta46fX/vXcTjKc+vfuZDDEcdVft5DH+SDivux+L3id78oElJcb8V7Kl7rQg5HNNuLffK/6nCU5EM2omMai88SEY7exq7kYITBG9GOjHbH3HOOksORATPXqnQaP582CvFfvnC+VZyyToAg/hjIFjl2x9kafsqIJH7C+q9X1Ktjz960WdVq4Kf3FeACSguCzN7jhz4ydYqcDRs2xCIcrRMnKycJh0OVlEQTev4nPxFdY7u44Ecy79/XldXEMCcpZAh9INyJr6S42D7QDw6HO7jOU1caYpp6/Q3prq9+3RLV9+3epzzG1VY2G6cCdgFNC+nJZPsFUEFjQeynU7IaeYqOJcG8k0ZtOqRegAWFGagS93VVaRw3vs0M9JgHuzeLdLhjZLaK5Z85lbe4xgzY1P3a3gQgsOfwvYxTaPlqFu3w6lH0PnnthefTx+9/KGdCIKHliTEmDkp1CSxEClA1ESMcCg82Dug5oJkBDvRQkfOCbjXZwnez7cOJqBoFSouxf8nF06zs71vqQs/1oVIBQAK6xrwYsi65h23iuUFebACw45yoeuelj9pkvNLcba7WGM6GsSvQbDqWsWV9wVwhGoIct0R4bCI9C5FbpBHUKhyOFiHwy5avsaRxgB9YILaHcXJYq2aw0p+tO9141fTUqcqCizfuSGNl1AIIQkkHdGYMqKpmuUc5adzkNP8VZOmv43BwfaPPZUoVIDJ0dWi9AtfNQcD2OUsFUo3dMJr5aa0xxqz1ftpvp6Rroymv51v2F11P1d2aRKuV7O2Ucb9DFKzBctTdNmGhe+J92MdlWca+pUQwbAeB3pk9EXIPZ2+oHI4//KPfV9+cTlGG35bjNUz2h6hbzaJTjRpjnb+HiVLVLRD6tCIcBztkN7bv0jmVRC7wesuqdWmPIjN7dV/o7GKEg+uYnsL5M0q37A6t05svnZIe+vpD6X88/lzJ4aAYynj14RitfVQrhwP9F+CbycaCwxH3H5run+1wxAm8aJmjzMWX37QjgoYc5OMsLIySZzHqgaq0ed5/6dk0WCG8hx66V+X2jlo38C4Z3HAcyfTvS1k5GdrkfVgIW7+7IEfIKNTIJpSQig7B3VowbCL6Z+AUUCf5tHIYCD2S9Gv5BghGHUPiVl72vql1Hiac+49nit9p6BfvYSyZIadvg0Bg4O1Rsiqbm0oaGEgEZ8KYgzZlVTJMfJWjIjg2WzZvsuPpcRF5AdTcxogZAEWCTY3DJEl+TA7Rxm1bUvv/S9t7B1t6l/mdv84559y3k9RKoAQSEkgIaWDQECXMYM8w42Gwx1tru8q7/3jtqfVu1djrqvXWeqo8Y0ASCAQMgwAJSSiDSBLKoaVuSZ1zDrdz7v18nuf9nfPeqysJatZHNH373HPe9/f+whO/z/fByBK3PZwIyTmuexo87+gxHAZw3OcahiijLL00DLR4NFKFsvdYJ8E9wwhsjNtqjHpYfBaFT9Df8fukZxXiQ1EZa2yjvUVA086Cw5xPhOGBH99ffgoPvD0x/uX/+r+UNxjbORk3TI02xlwI7GZzxEaLtU9Ptkb0fdYQPFH70WzLlOnZVTbWJI206n80l3rLvqsGWvcQ50ciuoBCUqg4BxaHmS52vRQm22AN8xnDWO9EbJLVQiFx/NjJKKLbRC2In1m+fDn0jPsDb+s162vRosWRatWxSW5zt6pwosTJOr4slEtx08001YhrhZulw9GmuPRS7r3IfhgVYq2cXxV69c108sKpjah8RljrdZznWnjfiRwzL+7tjKDnDm2QIh0l2zUUjTzkiWkL9Py9kZq8V2V+Sd56xzk8soN33nln+cynPxP4adf1S//0S2BhDwNPW1sO9e4lcnkvxa/QW7LPt0NzG7VKzJcR2fFEX6cTVZnsejHG1WtXUzw4F0OCzJ3MdJxvHY7773kInn7MbrOIClRnuVFqQ3Fasmgc5z+Mi9xrEVBont45TaO3iVghp1JJ57U0LOrL85/z6F7OPZbCNLMqbeM2ilAb50HZU9csOi2r/OM8pmOa14nS7wiUOKdpIJg5OQ073ZDy8Zuux3iBNY+s5xmLN4WteU9GqOE4pum7oUE5HIdsUEQx39nh6AQh+ijuzuP+zj9UxTKQo9G+WNsZbr//dkZD/Uz7e/VnIVVVtlWDu36+neWIda9CJPZvX4NlIAeqTwSvCqLmOv0dpSZk0nZB33b+6nfD0A0YSBqz8Se2G4aI8MTQnRkRDlpcDMM1T/66rHz+qbIdkgXx78Jp1b1m/mu0XsPFINY0Ip/7CbaMJeu1E5jspnVGPqFKprD3mKQtAaeyV1VmOMYhHydPmVCWXEgn756lQJLozA0bmhmOH3ztq2XP9q3UDVK8beBIWGBk/rp7v+t0aCM0lZexwRsD0efToYogYQZbAjkB3nwxkMubPnsrRDJjy+Z1W2AL3BGyT6jvXvTQfuSJEOCaDd4IdETGPyPxGuUCTW0YarBoCoai7FyHcI6UH5/8zGfK+eisSguezkVCuaPXTpPVSOhvN4jSPs+d/eJ6hA2ZsjyobM2QcC2hZ/4wBln06H33lodoBnsGPLkMcxYYBwuV5CtBWHMO6OXsuL/P5jpksBMYKD9r+HoehHtJUBLzpYZs9rC61PWWxU+HQ5304GOPdwrhvdeJYONknI2MU5QLEes4U03a86zN0tCFyygInkwx8vPCP5lHabbVE6Ic3CPKsDHYBsK6dWjCsWUNhAYPh4kqHTGoXBfMhbFpTlmBsdsLw5jjl3Gxcx4NpDS9qYbT3+KjNMw9NW5yeenNjWXpBRdFbeQIHBepeaPPkxB9nBDto3bQbSDZMdA59nNthz8pmRvHg/v8kuL+J598KmB0x0FyyODGiKm9OxuUzJOQqfMXLqJGb0b5DY6Je2Q046l7Qijd0qVL2HfjyT6uKdtx7EcRFKqvdI5Szw/0Et4V0HADhf7XyBr/Hj/8dPk3/+ZfcF6HlO9974HoOSPl7SQySBNnzqVvyiyooKdFpOyEDXC3gpIR0gXD45mTR8rrNIrewf7aQ7A/QmjWjepENQ5/1T/5HueJdb/qgsXllj+8tfzX7/6obKD3nTJmMg7HwqjhSIfDutg+cpn9X2VBhJAbGVvnPmyhftKx46Q0FxoEFILvNSZ6OBRdL7W2jI/P8ruKDQzvuVHCkcLSs/NgY/5h9pb14E9fomnXrbf8QZkJQ5OUe7HvXTUOsIbJcIughQzxs5EXx+lhVJH6maj5iLye2EBgBeIkVdZi4K3TaBRtRhMzA2IdhanWU4zNtJbOSRhbPFLAKnRAGIu9J9wApqJ99gMYkx5mMfoWaDs+4SHB9IEANGJuBiCKZ/lOFBY1uE+7yCuQ9iEwNXTXrl0bxXmmVnV+QriF8YKRHWwZiZE0cmCK1eK3gGJw3e1gCDeA293FxrHGYzip51PUaBzBqB5FBGs4vPxay2Zz9HZD4AdsKIvDhGL5PBrPnU7K8VkpfvXak/7XpdNY2gZ+cRbc1EbzSQ2V+4hEr1ixEv72I1E38mf//EulZ9mScpw509nS2Ksc37V7c/vw15+rsm1HdmNzBjg24VwDCZV2xCkNuW6EvmNI1r3qXgiDLqPRbtsDvQejFmMqRmwvToMR8/POOy+wzQqgnUQAw2BB+LptjPpHgXk4UqYrj+GAzO8wejkHu3A6vYbrWlmxxKOehLKywrQUJMLVFLj+Tiar6uwG3aA7tFEm1cGqcJrsIVEpb9PYzX4gXchNpSzODEZVSB6TpG/1mVRy0U1dSsswrPOjEakJqFeeE199HYsmxRuXzWxIR4iGETQ4YIT+2bp1ezQj0+mSttq5EzPeg4D6y7/8y4CnXYDTdvFFl7BXTpbnfvOrctttt6PMiExK2QwGVhy5e2cU+28q0dZZcucj2F+jpuY0AnH+gnmxl8+xh+dQpL0XiMevfvUChlPiZcMQCNFgfZF1EdIxkkIn+yjGO4VrdSTEuWfzUs9gGPmRoeo6HCHXGicuraaW89HUKGWxX85eKrX8TDgyTUrdqGjNMMU1m4iqOIcsGk88eMqqNEDDeWJMRwjKXHHhsrJ4If2DJNQge3HG6CLXMNYa80WtlQ7HOAytMRiUstNZU5ZKLg1tVZmvPpHb5ry1n6s2buuvuDsL/w4/tL8zUMajvXfquPpf7ne5r599J4ej//2qQ96GVtXPvP19M+JdxzuQM1Xfa9dwvNN8/S4ORw281D4ca4C7rH75ubIZBz2yC+ydyN41WdqguXSPs7fmYNBuIyswhajoNorG91BLdY7PnwFqdBQ9KX4++lVhyAklkajBDMeSiy4qs4RUSUCAwzEC4pYf3nYbGQ5qOEQFIDM08gOSqQPd2c9dEVGdQD9b4VXVofKZlI/KI2WcjDJLr7iifPiTn4YKdRJQyzfLiy++RP+MmdF35/XXXgsGJHv27KA/B6Dr6KI9AVY46/Zs9jsMinKDC5nRGVd69+2JLPYFUOLeAENeD3BYocN9iExi3H2zM/X89s+MuZ7xnA3mXcOhQqpqLwNNmGD8wmF4iAzHE9RwnMbh6EU+5h7JGgIzHO4pIaNCe6LQPVOrQXIho+UuHMVapJyyJXzPqDNRhojXN1M8HTm4bNnSONe/pG9E3MN2Aqx/IBgaZ8Ogh78zQ6EEdB4CEuq4WALl41zqH8XnrwQ+HGQEEQBhrWkgqG2iXaTddAoHRN0SgZPIktjBG6NZkh2yAVNh0/QZNm/ekfUOXF8GpGoPKo1GAomz7lSZ9/4rLy/HIb3YffRkOU/9IARfZEAjx429m/E3wzDQOW3bqG8nT9rBg3r+lPkTkJc7ORcPPvhQ9OTQzjuDQUM4JxotG+DSdpWM5DTB3DUbDFQK1xepAIzW/hsQLVx26XtxcgdD6PBCOhzK4GYwAzkc1bGoYzfIKzytDdHULhg/4nT51//yS5QZjCjf+e4D0K5PJmgwGnbTpMSdxhmfiiOkDhHVsW/7lrJ33Xr2iZC7Y2XFMy/QC+VQ2UGdUFSRaA5p37jCYSDmjrf3id7IENb1quWLy6dv+Uz567+/t2zajb3J2qTDsTSKxm1qKwdtlYkxn17DzGPjsLfnuwa23tXhqDUc/Rc56GBDtnS9sfx3zXBkdDoEn4fU9wOrjMEL7eij3/l2uYS0zQ03wQ7EZJil2L9ndxTDiI32cNnjwpSg6S0fyKLMoGM1tBipTcagMSYFpkraSDIHObpQewG9Eo0To/dMrot5BsEUyAk8ZtkQhMfsIytwxDalfG8yuE8Zqw4DYTgnPz730FgUUhXZEA5cePkYjtaDBMc2F4xiM50NC8ON0PPEwzGeRpCSfvnFF8v+bTtC4NVosILAz9XoqoJ7VFNEX+fahdMgMp3sDMqoJGPDLuoT3sQA22p9icVPODBUV1BwxQFlPnyu0WMn4wzRlwRWKQ1mM0gWkGvgVlaOOgY3jRA2hbTCslLMOg6jCjJHTMGAvPfuH5aHHnyw47ne+LGbyi2f/xxe9fGQhrHO/B3jbwz/Ch/JQ5SK2whu9pTI1Ko7VeUT36/ZjpbUqFjaGpHPe1QD2FsnY1M1CsLRQji6X/ZTF1OtwVBw/EnmKtKlKCuzEsEchqHmuI3Ky3BlgFuaQhWxqesw2oWg6UzqgDQC326qRqPk716/bk3wvUvZa3OhwCbzjBYE1m627uPkUU98vg5ajNez7jvhIHZx7+EA6bQ3jmGNgmY0Po57R5HlAU8ih4y8pEMR7zfroWOd+8v3sngtOsV6pQY6VSOPtd5HJdd8vXFM0ok+hlNlA8XZRFiOcX42b6WGoll/51UnRMrACZzpG274ME0tfx5Zx4svvKBccdl7yxboK3/1xBOx7gcOHgmawRFANww2TMQhX9KzoHyayKS///qd34jUvYw1UZSO438+rDQPPvAw/OIqzWbeeI7IIDT70bXyXAp7GIdBUvdSugUVRpcQjf4yLs5mfComJ/ZZhVbEZ2NaUZ010ts4GtUniYyUTh9fz4izDmHXYQn/hV9G7QYaP+WlD+IN+YVRZA0DlMYnPvJBnp9snDAugi5nUbzJWZ+1ciPZf6OBngQEBudjsHvWsbcdpI76y3G3X33/1RdS1X8/9lfofa7TXLd/ZHigz7zT9/rfoyMTm+dpj3/HXiJ3/Z7H77czn/2zGbmk7fqSlE3VSPb39TvvbOA0hmBrnuvYcw5ah6f5RX9F7Nwn/j3hx8qe2J+xf7Juozb+E/FjhmMVLFVmONpBm6hXjMxZknWMAfKrMbqH7HjsOrLUU0cOLtsOny5vku0wy2nQJHDynCnrOcZxvqbBLiT95Uyaao6bPL2Mx8EdRYflv//bvyn7odYV8nsK2RawZ6/cxCE6EJdGBrSNwDrXIUd91ghEZmG7cJVBZDiWX3VV+fAnPk1H5NM0GNxAo7PnGJNG2Amcyj0BhzrMs+zctKa8n07Il11xUVn5xuay99DZcvCY0BbOhGxuyNajFiCfOFwugN3u4ksuIUu/KLL2yv0IWDQnMWR5Z118s8LCWueUt9UbWZ+XEfzYGzxLBDmatQ+YEec3OrYzr0898nj56cMPoU/oOo0tkZlfu3o3RrOymfcSmiScuSFe4ZonA6pERiAMemV0IiByXzbZMHeXGRDkR9Qd8P4Ji+XJRAzmHgZSDWpan6PMPApcqzI0+hzZ7wzDGgdksOuiRcffJ5BTzpDj1NaJjFLAfep5yfH06U0iZTP/qcui5oixmtVwztUDzlTHuBWuFvajQR5+Zv8dxC7rxc67/IPXlgsp2JauN8hPmnWKAIG2X7M+b5EPKe3ekoXvexa78NV6/oVrjUNeGtSWNOaBBx6IZq5mlcxIqTdO0GT4NJ3DbbQ5kiCvbKhmjLStDCJOxPi+hD02HXKTk2T/3qDmaKe9vnA4uliPviNOZyN4PjvBRu0Q95L0+x35yXOPxXH41//6T4gCjyx3fet+MhwElmAhnGDTPwrpp0J4Mw2aeXvSHGMO9xKUPkQNB9Zo2I8vwvqmw7tLh0NUQlsH1b3vXgrbKx2Oay9eUj5966fKX3/3vibDQX0XsmQhaI45oD7GQ9Igw1ufDHDuzo5d0nFCIoDW9zx1ZiMUd3duBnHogxa3v8BPh6Pv0CsIIQ5RdTaaG3m74PoV5IIeEt7sAAAgAElEQVQD8CzddvduXIcXBXsE3uExosunWVBpHQeT4hqCtyxNrkwUUq6djaJLDobRkDrAxlAaZDRfg5bio8FscFxhThrUkxg7x6D0Gs2mGqkBqHPHgZDmdT9ZizfffINC4NUUEe8OJ2cC+Lv3w/O/ePkyirN7AzpjLw/TzE5k8FazgFE41QiOSH3akVzMuRmRRhAJqdKLdGPqMLgxhZUoAMygKLw07KthZNRbhaExHEWmDd4+lolrSnPrgfMzoxEukxjrIFKSW9hca0k57+H7Q2QOAG5xDHjJGdJdo6A0FNpiFPSMzASsmZmMNLitV2nYp7hFbYQUwoHPRfdknKn0hNOI82CuX7cOOMzGKMRexjwdOY6hyAbNQrWsHcgoVmOotZRPO6VZo8zVAK4RshDgHcXfjTx1FWsq4q7DkRs5syK5T2UumYeCef2NN6ELXFZW0tzPTuM7UJY+e36eO+GQeiAtDhMbbI2GtR5TOVj79u8NY9E94DxoKEc6XOa1RmGqekwze8+DZJ2knjRztXr16qBsrWemwuyqAeTfRvZqVD2cLZ4ps0OmnY2yV6MjI3BCsnJd3CPSGstoJTNWLXRMQgDPV+bMmgwHe7Y6eBXKVZ8/sz954GuhtUIwHaAkOPDXGtSdWg8OUTXabcD4z/7ZX5QNdIB/jqI7z0Lsg8imZS2GP+voT2I+zO7ce889EY1dAkxvHzUYEklMwvFbvY7GROy9U6fJLvL8s8lsXE8jsGtgrrFoVEd+w/oN4eCLNZ4EJERQ209+8hjyIlPXnahV43A4B1GjoyOLeBgFVFPYgq+op2oEbzh/DWwsHL9GqcWecl1UxI3tGN2Lw4ELV6/zt/vJfjnNcc39Ffe3kVgaQq5XdQBzD5tRTQMsGv2l+uk4i35fJ2MiqfGPfPDqoMjO7IayTDiImV4CJ1w/isWZR2Gao4CkDNKoCeHfleaRFebVfq9jFOavmt/nB9tOQ/d33ev1VyL9jfX6nf7X6a9L+o+pNZTWmPK+7WvV6+hwDPR6O+hF+34BW2vNUfvn38bh6P+M7XFUh6M6DwPPYe6tqCfiEZOdruuWhqwJ4gP3nbj7c2XtU0+W155/puzk/GQPhdyLKUMSiud+02m35uc4dX5Gryfx3cuWzS0rth4oTwRdqYiBJsNhk9xwOMhw0ENmIZnr2UtgqZoyo0ywFwfn7Ydf+0o5gJOzi6BM1ENGXaJoBuVpEmLEnLs3I8DU7CfGVmVc1ENp3BpptygYWXAEiKWQqvNpwGqG4yBZvNPAqJ9++lmatK7XEiKQlnUp+7ZtKsPOHi4fveka+vesKqtWb6KI9XycIIk0vLRyByp6sh92fb4SfS4RioEK9UJ9tTNcbfsmdFdHvtfz0Oy9CHYSZOx3jmLeDaQxn/Y7EQo0CTvk4R/8qPycHg6TCGZJY6/u1nkyU2AtmN/TBjAoI7KiOmI5BmGvZMbtgcUcKf+EiCkzNHwNdsoGFdkFPu+59zMWNCsjazO9SJrwGNohVYYblY/1CCWT5CTueyVisKLxnggIM//RTRuCAeFdvpSH7ploZsu0BHkQY4h6WdefcXdkG++pDyrMWNnZbqYrlNDaUR6yrN22qxxCfl574w3lyg9cE53X1ZGVoMdrhh41uDiAAZv6qtGpDWqgAyF23Zoz3mdf8l7QQWPPmTnzJRHD/fffDwKCedTWZFMdBhlxlCCkmShZ3SygdlaP0eDPGs+LCDKKmjA7f4SaibVk5rZxnbEUuIe+6ADMu9Kh7XBkxi1bDVjMLgqn04OJ9R6HXfsv/+c/KsPQn9+488fBfjiBbPZ4an4nssenzqQ7PLW/OgASQQh77AW2P3RI1gA+9+unA7a8G/SB0YsG6NhHZIZ6axyOwczjdZdCQ3/LJ8tf/939Zc02AqZD6TEFlKsWjY8n0GrdYPvVnJJ/mMNRMxxv9VASjx+QgCZaUSkD/bcFVG2B33U4FDakwYkG/+rH95T5s6eWq+jIPGs2xVPCnhCKIzGS/byb2U3tphdG1TxJ/B2sMRrlTVQ8NjnjMW1nlN9u3lE0aURDj5FDdpafD5qyIlp/lijzsw8/CiXsqlDq42B1MSI93ENBdf9SBO480pRjifDvRchmoxsLl8ZEqtAmRLGVPIAKThvmcSjTODNVSXScBRFutSeKYROupEFanYns32EDQvCRGEJufOsuusIAhgQOnr0M7KIaHS0pLjPzMhrK0BOn5FEfRrMmHDbuux74ymYaOxkxGIySOIdHfJBo0Vm6EQ+noHToYDM1puy6GM5OISvz6+9qQZXPUA1r5zUoiVkToSlGw8LIBpsZ6WXXmzmvQjRjx3GG4v+0z7LZYLJ+GGmJWo7A/2aH6oiAMfdG3SpjSIVW9Xd4O8KnESKZ1k9hGPS4sHntglpxGwXiV73vfeXXv/41UXiK4YjYWfxd6yB0OLI5X5IJhEDR6VPYAoETPrV69ZuReVIpLFlif4/DpLp3R0TE2+sI+IzpRFCkDmTL9T2Mk6kzEDAmDrCGZxjzCuGARKUD0Y7CptOVEawaEayOmGthZkSnRONUdhMdKMfg52vvDh2OyHKE0dwYI808VYM865JU/N1oaES0miL1CnVw9eK+KMnqQLiGsi898JMHELSX0MhvbnmDArmA6IVRkMWEFU7kuvjc0gbPgqt8Almn73zrm9Go6ij7Zy8RS/upHOPZxPoKkzCAIBTkhg9dC83gFKBadkjeyb4RR4wCw8m9aOG88gzMVOs3UTjbOOqhiMKRTHhn0BHrpGvQY6Sb8q+kBgFfcIaUJfG5boYjznXj9AVPfcxfOhrxXwte4zUiU+KsN4ZXOpP5SghGU4HW1Ii07NtOLUmetQSCVkNXLPhxjK+LFi8sFy5fQloc8CSFlcKpInkbh8+OvChNlJAdxsehAIebym+KPWMQjfNfR/XuDkfzVH6vUfRV/rcNtf6R/4Ecjv4GfB8N1fpH/2u93efq++17ZYYjz0H71ZnHAS6WoinlYD2D7YBI3RsDjaOezf6faV+nqy+7Qbm2Dm3/7Fg09oyfR/ftRgbk+GXV0eHwbgbccDiefLK8Cr28cqiSm4ScDflRncykJ/VaBpwtYp47YnD54GVLyi9WbSyPvrQWhwN5IpyKc5/NK9PhmDRhcukhMzAHTPpYCEjGh8MxtNx7+21lL3CmXhyEUwQNjcKbmYuKTc+RAQad6CbkEVSsjczzQISuUT6kUIipzdpIdCbelg7H9Z/4FNKLzug40OrShx9+vDz7zPMYeho3nGnO/vYtbxK0OEfNFwFBMiDzgX6dA+pyCgM9SCfIC/YsXFjmAAdeRqZGmZO1ibmvw+h0vzTnOOyYRuZqmEcH8mZftNe67oXQGG2jN+S4BePCpez7AWQaefjNv/lKWfXyK0BrhoHDJysZMt+eTGYnU7YKFzXodtSmhgaHKsxMm4cP1XORhDM5Z8rWaAIocgEYqrLfoJl/1hPZHot9s3X7roBjCiAwBZWBJWGmDSFF1F8knNpjEzrcmi/3XhMoUue5Xs7pSGycyvCVNYFNwISfU59mP4+IwTRrG7ds7IisQ8yaUZ2s2P88z2iM9OM8954j2DaM6Rqgb1d84APYPdkEMbJojRwKdq7Ghqj2QkfQMoLaMLeegU5gg3EZ8B1IHjiHOoOjeb4ITvHvVwlQ3nvvfdGTzToqYWuRbdapDkCGPxOopEj/fODU2nTqd4kQTpH1X/syDscbq6P3U0J0c+e05X4TrkpOqlQvobO0rwwKVwfdPTGGS3z5zz9XJkIwcMfX7yGLPYFgAg4Hds54YE7T58BUBWWtWa0jslRB/9+LfW1fRsf6/JPPUHB+ALgzvcRck8bR7CMrXcGIjOBQM9D3LJhR/vEXP1++8qNHyxubDMiPLmMmT4wMx1yCuRPIcNQ2AH2DVn2FcNt2a8vLjvzzHHbmhpHVGo7qPIgL7W6oqlabyEZzCL1Y2+FQ3Zqyy0Mcia9y/MCe8saTvyprV71SLr3konLpRRdGoZAZhAkatUQKdBzOIkQCduOmC+MgIVvnfE/nQrYLvqO3bOt46SfjQHs/Iz02TdKg9VDjsZ+wMcuVH+Aqo8prP7m/vPLIw0HJu4MUs4f+GFFEMwhTSIviWLKg00PwzgJLKj2nh++4sBqMyYkcbNNuh4hu24BIbKRz4+Z2nEJp9vFnNhEWG8SYWjUScQSDO4q92Kga+ZHpYF5GgxE0ouG/3XA2PdPA0pDqFraS8pRpK1Kt6ay4hfy9EWShY+thkVqLkXbUlKCdTKHN3Q828hzfGc7hGjGCokFrZIBZGX0WEnWWkyQ8qDbGq4ZGOBJNBsMDXw+tQrt28Qwj08gIz9BxEjSy2N3KOxswPkPTs+dRHIuIbH/wxuuj5uMUTQv9nmurQogIPT8rlAKHzHizQDCduK7gyWK1+tIZS2Mw5EJAoMwmafhuYR6GoIwmokRP0wV0w8b1IZjlbd+yeWsI7agZsqOqGQb2kPtHI9j1Uy4eJ6VqcZ+On7R8W2Gq0tkKw0BhZubD5+DmXivGr+xtHCrHqVLvZDoaI873qxNQJVLCD9OobRdrp1OWSjsLwhM2UQVZh0mqcfIiUmq6GgHSEV6hAHKuQuciYWpGKjJzYeh4zjJjVOc8IliNg2Rflp/97AkKOTeWK8FcTyXKYtTuNRhldKxdR/fseHDYMrDogA3nfPlynqaRPbLy4Iff/z7RQJrTETm1y65U0WY3ZyM8e4HBneaaM6bBUa+AZ58ON91M5N79NHrQyTKH9bv3hw+mAYMzkQ0Zu3skhVgSANQ5s3A8I8BeNPdLx0hUeLSciijwZg6j90kTRa5rFfPSWaNWlijun4ESbZjmayH0k+teo6wt5rvK2Xf1H4LphT9meTTmTmFg3XDtVZFBPenDwHySncWJGmu0YJiIsR8dzQYnRS1XGHFxm9AgnRu+U4Yj2b36jqfvSN/6r4Ecjv6fejuHo78hN9Dn3skJaf9u+54Dv7PD0R5n/2Ba/ffb3X8gx6qe5Xb9U5VJ1fFvX7e/8RNRbRYtqVa7ZzGj3Tb+UzPbBBCWKgIoK579TdlN35q6F2u21IXPvZskLZW9aiy6adGE4eX3Pnhh+fnKTeV7P3slYD7DhDA22PyRMgERXJlMAWoPhpR6T0iVGY6R1HDc/ZW/LdvIpp8Q069hbGbQYWnI1qxGCqncfYwh4YZJhlANfHVf+xXHEQdCh+O6mz/JzzCu2R+EM2+NwQ8hlnj5lZeD+nkkwbNBZ08QOFoF7fPoaM52PJoNxmkOTP2SpYvIaM+lZnIyMmhmAwnK6LcWnga+jEttIpU6XnVOMlMmbazrWQlj6pjtllPh0B1biGuOpreJjUjVHZNw/O/626+Unz70cBQcB7imyT4FLLyRxWZc52AfTED2ye4UBj7XOuvayEDWyCjn8qTEOjgYfidq78jkmMky4HYY22IXQTJlsFbxIYue2TcT0b1LFy/Ofh88k+OuhnmFiBmkCUgt9pfF4rvYV86nQSLHUvt8GFRKZwEx1GSzc460P6h5ZX3cEMGqxVp4P9EdBoxtvpj9ss5FDWvYSeyfkcj/04zz58+8WLZin33oxhvLldeY4UgIe9VPVR9FkKUlp+r8R8CvQVfUdWqf3/aZ7bP5eBhlriyGBkUdsxmkjRs2B7nPfmhybfing2VATSrmsQSkJxLttzdIECfoeKuHOKOnsO02Um+0DXSFkKqwXWPAHoi+0jH3QL5X44MV7q5dlzYEgWrO/J/96afLjPkLyte+djdwJu6NvB9L0HECOnYGOnMGBeQG5Q3K9QK5PwBz40gCDJ7RZ3/1GzIcB2N/OH86HVUm1REFaUl1ONhPy2ZNLH/yT79Q7rj/5+V1HA7txjE4OgsXLS3zyXzqcGhf9VmLfJI+D9lx+vpHgzqL1Pcb0Wm8fdGA5zXRjPbFQsA1FwkhqZNRBY8/h2RKbnGvceLwvtK7eUNZSaTmKPClqy+/vCy96Pzo5WBXXovBTZ+dZgJthBeuuvfV22RCbMbiwdW4CwS6mEJxfzopzcZz4Br5FnabUj1IkfAxOLoXfOiGMmLehWX/2lXlxbv/rhwgeroNKI0sV1LrWng2cyKwBCIvB/i8PS+MIs4najITHnxZsKbNnhlFeUK1NNi9l0XDRqE1DhWxZjcUiNEZmE1pfcAu0uATMIazR0butkjr85/F7/4xspA0p8lgk439Mmoczhx/C8GqhriZEV9+z7nVKLTbsSm01TTA89nsFjuUSM8JhBFJjzIE5+YYPwgDGUm2ZDKb2AK1jGJkkXr/zZIGXBZK5TgskMfBc51d/0agpluYDqJsQ0/+9BflNxipC+bPALa0uGwkfXrTZz8N9zcfYy1lKAplHNfPKLkUw0Hv10SFfL4akenStKYRVxkX/Ewa0jmnzo9Kx4Kql158uRw80lt6esAlI9y3U0A5BkY051IhWhvuCRNIwZnGaODuueB0oglmFCzQdB1nEq33uYWg5dCNqqeCqhmbirnNqH+OJ16No1CjaBEF1w1vsNc1y2TU3exC9mZwiruMSLHHxPbGHuqyXVWHISEW3iqdoWT+Suy0r6oUYv40CCKClgKwrkX9OyhV+YwO8pNP/qY8A9RhEQw2cqVfd92HIgv0U+gY99HfRuPC8+c5mAiM6hIaSn6SDuPjUHxmQmLv8JzWAs3BGPhnf/Flir5/EXApnRXrZvaQmbIGZvGSnvL5z99a1r6+KmqWjGKeIQOyZPaUsgE2k1deMrNirUKOu1O3Ec+SRlvURLgb+YfnOhp0MR+V4S6/60N36X/7ME+xLkZwVRx17mLOalYtjIe8R2CtA5frimTqX6UZjlAnK5JboL66CjOzIBGciXvmmMcDp/roDdfBwb6f7MbYcpZ6NR0Ob6kDMVQjETyvDod/RvFzKoKq4ZqIrtuu0QX9FXFO0D/c4Wg/10BGe1uevJOz8m4Gf8x1y3PT4WjPZ12n+t7bORTt99sO0O8ytpSJzR7o6MAmw+sebFy/HEsuQBZr5s+pK9MpDvlnnVDs29zPRljFwsenyUiKu9r4zNNBi2vWL64a14q8XDq2eroGbOLccv75eRRO/+Jpo8unPn5t+fnTr5dvPvwUZB92xc4Mh9l76c9H80c68EUwOtk8dxzOxySy48Mwhn8IS5V9OCwaV5/VQEbclzHEXo9AVLe7fcdgDDmTMB7Pkk5/BE18ZmZkBDUiPZdeWq77+Cfc1JGJdFzBCIlcuP/+B8h0PEc9p6xLBOcICPp9a8UqRX00LOxZFIHB8RQCTyNYmN3PCVghkwxMRc+Qxn4Je0LroQmUVvmovNWor/o2FqR5ud4R/2xOmLUN0aHcdbOwmLXSMJ9Go9m7/vZr5VE7pfMMgpySeMYAW2a0cgsLKZ1cFi5cELopPhvBK02ezEA3NilhGql/1bdknePv/L6ZppWrVpXXVr3GmpIpwFg/CBWvamYqdKn/iDq4mRjIfk74d3QI10EMxwBbTJId9sluamt/9vSvo7GjUDkbKBrcnIAO/336IBlUPUdTOANGSdVr5kDkBWuifA2oUQbDRAoEzM4gXEDECdJGpledBpQ7si9k1sicHeH+zwFt381aXk9H+Pe+7/3UTTAm9wxXrNSzjjXcRuUp9+vv+L/TGe4PpeqeG538hOm7zOm8JQubdlVmnHCUXDMm3OfQWU2bIZs5p72jzcGYOBsbyZBsAVY9omHUij5cyoLmHikVMmjVkYk1gMpnapDV54/+b8zCl/7kE2Qy5pY7vvnj6DIulGsc2f8J1G7MmrcAe2RuzKm1yPt2meFYiwMsbP9oeeE3zwHHBVKFHSi8PrMqTbCys7PTLogAHc/8nqVzyx//41vKnff9tLy4gb5l6hmCiELV54H0mMi9Xb+kjG/0X05qH9k8kMMRaxdjaDyuxuaIoMQLL7xU93tGrzV84rOVHrLJbjjYZvB9hKgLEYI3H3CobCxc8eQJirW3bChHdm4rb776CkJtTLno4gvKsvMWhWEZC2LNhr5EiIUUxlE8ywY4xGGwE+UIcK0ng0HBIp/0iI+EEZhKW+iUG340xtIaNsJqIDXzL3xPmbJgadm+5vUymOKy9es2odDBtwkdMlrDvabjxY6AyeMwNGPHOSAKqxMIF52g6RhKF9DZcwFQh5FEiI6Cj3PjyRakoSxFqgat0d1oFhgGobUFp2KjHsVBmYR3qlPheP1bZ0FDdzwGQ40mD0N4HeRZ3IB6vr6voxGsSTxfROZ5X4GnRxwb1eLwWCFwnVAhmrLtheVmL813Xn3z9TKI8Y0iTT6Yvw9xqEfRDXQCON3jODca/pluVtBldNfD0o5wiz9NmE82MjIKXw0010g8uQfR7yk4rfv4f/7z/13W0MRpIl1fZxMRnwe16UdvvQUYGMqJ+Uxmhu5+0rnSIatQqWqYu38UPgquNizMtckxqbQ1NCtrioXf8JpjpFl8aDG937djaGDuUV7ziC6pgLbDNjWXOg9Zp6JJWzgJKTQ12lNxKuhPBybY9bJQy+ZUMo3oLOzftzvYy2rWKaFL3Sh65/A1ArOe9WqwpF7LDEYYTRZA8l/FZdfOs46929E+Deu8Vxo6XUHmSU4jIDNmmYGLcbC+yTnf4K8bQRGOjXMY9+8c/YhoSVt7990/YO/C0DZsVLnxpo8AM1tcHnn44YDwTJ6eWSCF9V46nEobbdHgv/lX/wro5NyyZt3q8gxc+kbjHrjv/vK+y68o/+4v/235P+jN8fzzL8T5MbNhzYX9aT5w3QfKdR/6YPnmHbclRSjjH3KKQlC62P7w+w+i7MhsyOBmZiDqX1IuhcEWGQJnI2J3mS5vCqyjuVcTKVPyhcKQh75xBFM5pWMfpl4YghnFrXS2FZYRE9hYH3Gdxs6vcPGYb89/M66s7XhrpiPkrzJOgS/bG/8+TnbjwmWLy0XLl0bgYxhp9DM6HLpAXOYMn3VPC6UabUdoHA67jaeh0nU4Yl4aGVr33FuM6kZ6v5PSrt9t/92O6MczNHumvzE/0Hd/2/f6j7V9H39+J4ejv7MRy9UyIOv5HNAJawbY/l3/79aMbn2WUJoD3KP9rNXhqNfKgnDPcYUhZ/DCvacMzZ4QTq5Z5LNl43PPlleDFndHx1hO+yEdkzjD7v+YKOQWvxyNw7Bk5rjyBx+7tjz93Boilz8rR1irYEW0z4F1jsJ6idJbU7UISNVsIKgTMdonjwc+we/v+/odZfumDWGQ1iZ7QT3eGOxhyAczYoWGNjS/jQ5J+wFjQ4KG0IkJZRLyOARdu4SM6Yd+/w/CoXbs6jYdDuWfVKWbqbPbDYxMohdlrOtiVt9gojJ4KoyXvlfr206iuyt0N3pSBNSxCVI1wQDFQNC7ms2MLHJCS9XbZmolpenvAIfOY3zZl0Gcf+qxmGv+mk70dzzG+V1fuR2H45FAPowMmdQN6oQM1/FCfplhMkjjH59HxkuN96gfC4QB9gvn2jqccEx5XxSF2QHh369j02yGmcgstf1MhlG/KdnJvj370XX7y7KFi8o11LIYHBSZYeAl1kFHQGgz99CGeuHVl8r23t3IEDLJ/F7Y8EjGsWPzljBkbSp88fnLynsuPC8y0mdIsXrcDRLFikamA/g23xlGtsRrCDk+Sg3ROBErzJk2kIsewTcDSDhItBQrr2GDbUYvX4dOee+VV1L8DhufxnFzLkK/xcau5m3KGt+PTE0/Q7e/LHo7h0O95h6xf4XdxkUuaGMJsfbaEdS1Ioa1EiqnfVezed4/szbpFIrQGYR9twnnb9vG9VFwng62dVicBZ3IOMipUxKCljq2LVcSiuivkhhmBPvqj/8RLGvnLSu3f+u+MhJbdgL1uWOwISfOAkUwl0D4rDlx5oUmC6k6tIH7D01n+plfPVX2gcLZ00CqAg7X2OM1KFoJa83SuJ8Xz5xYvvzFW8v3H3+mPLN+F/KDzA73nL2wp8wlEDEJ22dYx+FopFuzNgPJ6458bGRv5zOpnDrrFw5HH+URTCv56i+Iq8MR0e8Qko2S9rDViXUBuMGpE0fKXij2Th6CW5vo3UYKuKdDx3fNtR+IdNUQ6Mi0JBJLnXjsc+LwrNNgkal+iOieRoSrcpBrnDpyLDtIi0eVk5+JM/XrEtuB/Ami7OLzRg0nss2kT5k+EUqxmWXLtp2kp/dm4V7jqEwaNzqE9Cksh4NcNzDTPjP/Fz0M+EE6teVAwS78wJXQ1A4vvVs2l14o+oymzCT9JQbQKIJbSr7yoPxkvDsRmm5UI+1hxDZwoiiKZ7Q6IG76g4cPEqGf2kB9sv+HjFmRcsW5ivoHNrVRKuE/vsIhEzajYA3jJiNPUtsqFFQW6zZuKr02GGLjjhw3qRzjmY7zfEPB6Y2gKNXOtW7eKLJrNkicDQ9Ws6Z5wLv0ocm6JHNYQnE0BD3IFguvhzL2tq/ehgDMLp6f/8KtFIZdTWEWHYJbgsKIsM1+AlbC8h9l3n0WGzcFHV51SjSwG8Mtn685tE2moGPAOyI2mwVoZn2EShkR85HmkIYUVraGyLnRmgug4tN5sNfGKrpfz50zJ5wPj2YtznMDSIs8FuHpWpzivkcYoxjOg1z3KIa0qWvTyDqLgddtoG81+ue9Q882UdGIkDZCta5nSqCMcFa70Tmp0VR/rXFeX9WI7Rzq5mxG1DGUYFJT1wxLROf9TJwMYbHdwtkquPs4LQxiAkbt979/dzhaGhkqvI+At1WYyoY2beYM6oTGosxUNqxhk5WR8esiqXBpJOY1f/XrX6AgV5fnnn46ZMQNN1wfzCBe14eNbBd7aSbFcDf93k1RjL+GDIoQC+Nbcyfh0PDZRx57ijWd0Bhi6WT4f01suaPca/1F1AU1ezfrXVIhprfgeuQ3I5DCnPmKaG3jeIZU5H9JXZkCMubKvZeXyFdj56ez3P1FGDoaOY2hldh7Ph/7oAtT7cBp+PxJgiEf+/AHI/Bxyv5DZCLPIOTPNgJQZzwAACAASURBVPUZQkxG2NGc/WfnVzMcQc0dRZPVWexmYLqVJSnH+r5yrPGtZtgDGdoDKZO2QfZOyiauH45X3yhY/5H0d1re7ZrbMKo6099cv44p79V5slzrltLrrGPzvfZY3ulZ6+c6ENLmmk1C7S1OTXuDZPax2XfuI+Vos5+qUVodDjN9fjS3NzqNZl4byHC89sJvyjYMC89yJ9BSMxxxsnN/m/GWqnUEBs+FCyaXm2+9qaxfvbv8X3/zHShIjwa1u9HoIKOwaBz9OVmWKgg0ZgPFmQxOfSL9EYTnPPDNO8t2DJneoxibodfScfZPNDVTLgdLUUaM63OGA1wdDJ7DgJLwoGoEGmAw9rEMQ/NDQKow/5PFiPc1/nWKMtAE3j56SmU9hy+Dbkake+nULTRTOSKjpGcqgkY6Xk12WZ2hgd0JoMX4m2afXK8art5TZycY8ZpeOnXv5vFIvdc1mngTmaXMF5Zmf4YZOB3f+G9fLQ8RWBEmbWgnYLWMyzmK89/ALNXfy3p6IigzgiDqWM6zLJoarLJhmmnQYLW+VNsiioxdW4zAn/3yifIG0XTnVMiPnpr9H86n/tQ1UNbdd+9PkL8Xl2vefxm9MaYnioOx+Lcy4Qg23UOPPVZ2AsUZDpOfetLaARnODhI8nYtRe/DgsfLsc6+WhUTSP3/Lp9B/ohu0P5BLdYPyjAaxLCjXhhmF81rPh/NV+2sZdZeOObqr2ZwSh+yJp56jp9fGcj3Ml5fQj+XkcfaHzF4tKHI4tC351HYiYs+F/Mq9316vGmTznNRgrp8PtkP2/h6gRuvWrAvCGINhNmEUQVNrWsOejczViMgsLFy4MArnDZR6xwiWhgPBP9Ff23AAd2ELJp2+S5UZvcyqp+wL29isWMfh6EqIPM/5LC7ocJyyf4LDsQRb87Y7flRGYDeOx/gXUjUZhshZ8xYCqaJoHPvRpoT7yXweITBgHxH32PNPQTABTE6a5SATiA7vqeNqdsYAZKgjnWn01LzJo8u/+LMvlHt++VJ5avVWbGHQRKMnRHZjPrLBruNDJLFoKz9lbZyprnyrWqhqwrfI/sbhqOvVcTiqsROQpkaZhUETkYI8gG2HIxRnTHYmkGoNh8fVn89A0XeECM1RajlsKndw5+6ybdN6DOxJYPjeF8xVpy2Y5vBFITYXk74tBI0WG2k4F1kBo+gzMhDFaHrtCkM866BrVTgx5uNsoJegp335pVdhwJkDQ87uMo1u2XMpDF67fl00hXNygjHGQ8sBnohhqcA6cJjOk9IAetgjZawxTXpT+BH/thHL4svfU5a896IQVCdgLxi6Byo87ik1rlmNE2AvFZx+3zqVUBTMkdhHWYeMMtn85zDRm+h6LosUn6uN+TSaLWzywHi9KDBkHBrQ1iQ4L0eIJHj4K77Uua91FyG88eaNQAeFHgrkzfVry7pNm+lvQKMiMg+nzRa58egsO3EKNGtENMzGnDpjAVcsZhhgNogK5iPGL74xXx6kNPgSPpK0eE6qlLEqqL02oMJJE4+fxfEZWcpDqRHtuBILmTzlsi5QKBwNdpzz/FxsYrMc1Ts2ydso3oBjiXePIkEjT7nlIxLB38H4YWYIoTxq1HiEzO4oKrT3vMJmNo7GK+CFTcmfj5G8cuVrqbQjZe5AM6rhS4djDJh5O2avhQZv6aLF4diYCThAejpSskb/NCgbXLVzcyx6xnQzgxHZDkPWh0sREGcnHKh8uS+j26tUvewVBaCfynqOyo5UDejswdKNqGUWynPTYayKbFgWMaZAzaK+Whujck+BnhAfC5G/9a1vR+ZhFPtw3bp15UbwtmMlI3Auyaa51yPKak0Ffw8l4qPSOQTLx1xqYN5/xaXlnnt+WDZSO7MamNRKMpvT2XeemRqplFHHtZ/F2RwPQYPZKBW/CpKK0XIZGdBH73uo7Nh9uCnudCvkHqqCLgMduVGCtz6YU5KGs+Knm6nuPG9Q3jZGYFLkJja6QkLCYYmARBoa4djH/FWR2ixUrErC4yorTDoAXWjT6WZe48yoIOO8eH6S0ti1iH0MpPNmaMP36yQj7M8agZWuUbnrmpHtGM2863CMt9EZwQI7J7cDRK5HHeNbHY62p9Qdf9MLrPNGHwUy0PO2DPh3i27VaPi7ORHd0fQNbLXfrz+3HY6Bft/HOGw+0HeO8s3+73XGGDps4Fd7z8U1mu3QvlZ/Byfy9dXo8IxHhqDrxIazoUPMXYMut3GOB0k9aoaDLOEbLz9bNm7Z1NSPaeCnPKiGinor+kFw/nrJbo9GqV22ZEa58bMfpr/S4fJX/+WOshMSgmFEbKMnFfVNQqrGcobNcFjDMRfjYhJQ0klQrFvrcd8dX6dx4GpYpIDraDTrnIce6MJ9B4okt89mnA5FkdlbnQqez8CDcKHzIPj4EJAqMxwWQDknXXhcOo4121thpxqJ9ovaB3y4F0jnQfRnwl1g4ApYlk6KRC8Tg+zF3lbK/zr/p4QINVkD56xePwroravQIWsyw7kDwoqPrEitlYru5QxuJLA1I/uiFKaTBf72V+8oDz3wk5hf+3JZlK0cD4r9Wm8QTuEg6tWmkvG9NFAUMhU59qiLDEhYUsRalByogpCtQ6jT3FieePqXnHv7b6UxbeH61dTCHDq4j4L5JUHR/tKLbxLgeSmCFx+9/pqwfbQBoj4W2fvUqyvKyvVr+JmsCimSkeNGIpcnl110rJ45fQrEIFPLpZdeWW6/7Xtl9atrgeV9rCy/cFHUWVTilcHIKrP/6gmL982YWaPhc9pKIPpzMHVmZGtz4RPOOwE8XYQXVrxetmH/3PSJm6O5XGTK2NPHJetp5l99L/yrXV9TDdj+MMq659qnNjIR2p6MKRxK9oUENiteXlEeodN4ZBYaXWyw2EBkUNWGLWvA10qcEsXiC3t6go1BWzMcWK0L9zP2ym5YG3dH7Wi1bZL62Lo87baAETYB+f5yJfdl6n11iGs9DKfsDz97XbkYuuCvUjQ+hHEYABwLFG/ynFllxiyKxnE4ZIk82nE4NnIBGxqfK688R+YKKP9OamQ8fGr0GlSrMq5mOOK33HcuDsdf/Onny31PvVp+vWpzwLPUL/OXLA2nQ7kwlOBXsLg3OiGy/43DUee987tmLvq/nxGLlu7sQKoaDa3x1P/VgY40QttNUGlx/azTHrUf/q1jEkr7ZDlEs5UjTMRZjHEfcj8/79i2KfBiNlGZCt/wBCLkwzBwQrh5SEMKsQHEIxKhUSoFXEKDxAiAm4rDfQIDXUHu78XBu9B2If3Ot+4qM6fOQkARFePQzgT2ZNfygwgrsXnRtMwoD7SzEzDOrf/Y14sR5EbtPHvWMpj1MONylnSjTs8IDM95QCDOw7CaMm8G0K6DpXcDzZn2HsAYy4h0YBeDKg6a1YC55AEMxirxgjpL3MsDG43r+E4tOPb70eGa9w8wfj+nw+Xf04kIV3Ygr5cRhlENvCdXrEKPPLDWVgy1Kp4dI73iBthH9nOtsTHfE8GC4qdh+IySgYF7nubwn8UhUThGIaCHlnUS42lhUkJYKkRHBSrsp3FBIwicRqDPnE5qRmqiMRr/9rmCUpXfr6ej9OGDB6LA6X1XX1V6cQTElGZVU+4jU8O1yFwIWEYMQmuHkqrCZajpNL/j/gkHLNk9XMrEHktkdoYDBMsDz7Bp08aAoqlsjFxs3bYlahUWkBF5ExrY5C/IcUQ9S6M4IoMAJtqM1A4caedGYSb8aivRDin2wvDUCWoiW5GpaoqT00hu1QOk5RD3iv3QREvS4XXcwtcSZlejtI6pBgHq+3EN7teJOobzEwsSwqc6fX7GuclIZUbv/Y4KUgdzF6QKMne4TtdQ1PcgNRhf/JM/CWfjDOsyEuGtEozie+c5KHdxOKgVGoVRs5c9tmTRAuBXD4UTd5jImdTT0kjqfLpXg/KZqJ3KdxTZxYmwYkhLnGnzoWXWxFH0ERgJnOp++k7IKpf7KBlcKoyjGz2vFJw1k2E2MOVSQgWrwZTrkPMaXW2ZW5WL58T7VyM5lARTV7OKoWwiAJNOdjW2wulWlzbBGZ3lnPDch57rGqSpxn3uKVVvOoAq6OUL5wJfkPKTAkKyOWeF+Fkw7p6g5mQ4Gclx1m3gHNv0bzjzzEPkYe+88gxGdLDRbqEEskJwQIcp8Dx+JxyjfLWN5vpeVSZt4/q3dSTq52ogq33N/vdqOzx1DuuYHGO7D0f9bh17vf7bORjt8bZrMWI1qnP1Ng5HPZt9nItOSK9xUhRJLXclo9rdjFYE6lo6taM7PbPs07bDgUWYDgfZwTdXPF82bN4YkJWomQjFnz1dItDCdRcSTFOGWfw6gQz85Uunlxs/dV3ZueN4+av/+q2ymYyze0bIj5F8Mwc6KBJsLMLhWACEYxLNxSaMnUjme0S5/xvfKOtWrcThSCr0lBN5ltp7pP/+cB47e8U9FzDcbuxTI10DYRmwnw/icNBRoyP76non/CSpww3SWXi8ccPG8tjPHic6vRYa897Mbhi1V48yL8NxsjSslZMT0GPvvexSAkrzsvGqY2rkR4y9OcNmEmrPJDPX1q2FgashqMzQuAxnw9LxjKZb2O6pkw7XAJfIh5k4HHd95evl8UceC8iUz+v6VPkcBjLzp3Ph6xjEJCOQnRfTZXseFKd2865j7Ng2IvBjjZOu/pFfPILO7g375SiRdbP59lFZjDE8mQLfHTgMlxMILYPG0Xj1P5UeouFf/pMvAFslmAe9+XDGYDPVe372SOkNSDZRe2TNjDnTCfgSgDx9FBvrYPnMZ24iqDmzPPzQU+UbX/t2ef/l7ysfoTO4MLcROBghO1nD0MdN8zkzYi6iRnv0kjHwoThRN0uqwXMEnfk56kZpU/D4k1C3Emj6xC23lLmgQ06B4HBPB0Kl0Ucxd7yZ1MJNL5NGF3cEVeuHgeRGXIsxWMSuo/gkFNOPPvxIBJYrk9YhiIPUYeq6To+syEJCWML8qhft8TWPuptqC6kYdEow5igV2FL2bNsaAYNql5itqpDeCCg2srj2cOl7ZlJ/5N4n6IDDcevvv7+8BwjyV+/6MVmwsWUCBetjgBFOYa9Mmz2vTKemdATzaYB4HxmOgwQEh0CLq2P8Gg7HDhzznZCxVFSDzkxzg/irIUnOfiw8nw7HP/3Cp8qjz60qv1y5hXVWx48rC8hu6HRM1uFodRqPM9Q47u3z/js7HBaNV8Eaitchh81f8xkpmGNxwzvLSfbnNIzy54BYpVQKITUEbPmJ3v1lP/jA0xhmHhZpRQ8yMTu2bo4it6V0150BVMPrOKHD8I6tszgbQiWLe73maaLsHjrpaVW4HkY7ioo/NLIQ3ZW5tjCrFyh4/cXjP8OgGIMCHwIUZGYwvWynMZ9Gv9ERWXHmcr+pHFrTa4fw5N34GrkVKhKbX0OQjTpUNhm+Ixwk9fhgmrHMLIs47AtJSw9j3g4CLcH9DK5101niHh283uYRqW651lTSsGYBLEQ2E+FnjLRIgSpzQm3IZwZE+jQlmJtXh6qPcGqEY8UXehcNKQuiFb7HycCI41OQKezFV47FoNlDHcs6CvnF3kvzO4T3T2mUDhkJPhzcPkVDCo4oLueZjjDvwfgTewLDFOPSg6fQD+MzIvEUhYVTlAaMBmKNRlRFFZ2So8P52bKL7MDGDWvLR3/v98pjP/1ZmQ3byIKFC3l+Mi0IrzAKlFtcP5Se/7YraONdVwaOdGQ0RtOwcs9q6EURuMa9T9LsVe1vsxWm281szMW5WLXqjcBzXkrUaRddYK092rF1a+BoO7jHMMgSsub8Wveio2HdzSIO5qsY1hdecCGQoDUUzMO+BDxIjm0bYMa54EmqY/R2hpHjTocjscRpJGd0sDoFne+m5uz8rmsIpZETxfCNEaVirXzmlaYw4RCZLYqdaUSff48ni7Ny5Rvl8Ucfi2L566+/PgrnTd9ef+NNkR5Xie/csq688cJz5RDwvg9/6lZo/OZxT9lm6NSKMt0DZfMD9/6obFi7hsufiSymZ+0AcMhQ3qzNRLIac4naTMbxnTN3TtmAA6gjNJp7XH7+wvLU4z8va9bugNEKheH8uxkUno1jFfVEIagTVhj1YyG98+fMVGT2Jt53XyAfoqNvZECsCcnO7NZuBbQjBF5GnTy/0ibrtA1jrb2ORl86HnHjjjap0Z5kK8uodWDefVre6PwXxmIT5W4i2zabuvnD12YPGPJFg6DDPcf6nW6eT4U+grqkcUS6xtjsjzUa4h5syeUcUOM8/A4OR7dMNa+QYrvrMA303m/raNTvvp3D0b5P+zN1DNVgq/8Oh2Mf0Myqg5px9neWBnI42mNpR0j73yN0VixtNZJzPmpgoztL3XnqjLePu9HMZVd15nUa5d81rCJ2Fg5HGCmsdUbh0+HY8PRvyobXV5S1wJtOAD2xSVng980qx/4Bhkq2QsNzEwQdNsGbPAbYzoxR5WM3X0fH8WPlP952d9lMEKHSgWYNhw7HSM7gxLJ0+QXhcMjSKF58GA7Lfd/4etkA7PRAUMJn9qFtZLTXrsqq6tRXhz73Y5zQjj3g+R1G8fDSKy4v13z099nnIwLSW/duzmXOnUah+u+ZZ54tXyODsJfMRi1WHobNkE4EkB508UkMWG2AaETHnEykmPzK919VZlKDqcyztvMsxq7PEbLROUdOORfqSR2OKRTH+nNHZ6n3QTuk3msYCjWotXfCxiF4xfdmosu//dWvl0ceeCTW5wwBgtrkth5R5Wytz1y27DwaLk5FzoFC4BxbP9FmaRTudpog7WDEjHvi+Llj5Y11K8tRDNyDNE21yeFB4OkGcM6j4N96hEVLFqFHb6DH1O7y7//yP5eD+w6VP//TP8K2AvKKoTICZrDBw86Vp157Aaj1cYKs02kBsAtK3U2gP6YSLJuFvIfoZcncYEXauqW3/Nf/92tlyvip5eaPfqSpx8hzMZjxStBTIcQBsFZWIRdP4ZhoC2StZ9Ybhh1AsPUMUfgT9Ep7ft36cpAsyS2f+xwMY8DRkb2NMstsFWOu569mlmNNdOCbs9kJ4jTntE8goDmvySgJQQJz/CyZQmtsNMrr9YVDW8sU/U8CyYLthh2gI+n13X8Bhcf+sAlzoksM6HAN9wY6sZfg2l6IT3zYaOaIbWQz2zzHGRiLPd2Sq10Z0vE0muuy53HKPnvDZeWyy68sX/v+QxAsjIGpim7jOB1TYKmaDBRvBrT/OhxH2Nc20D5EU90hg2WIO1NWPP0cMP69ZQvQ08HoNfVsf3kd2W91lOuG+zx9/LDy5X/y6fLzF15Ph4NAxEgCsXYZ78G28b6DgU/76shpn8dz0ZKTAwWl+nyn9dmYk8pS1Z2QittvxEEoyxTEbq6O4A4Dp4k8x0OoiMP0i2xDpFERCLtgUTqB8RLylAWRaeoYtQu9dBa1MGkacKUeIjWmGAfjUEzmEIzWu8XYNcqgsR3ZAIxpm+2FQS1kxXSq9HYKElkf2GgndULY5FuIjLxEMzEp5Abxb71y+yY44z6KhrQGwQxayCtQbaZSjbqK72xmOqKyvqKhHM9s8bibWgdII8b3ey5YXpZiuFovchimrEOkOY8RJTJlOgxYxGm8eeFQge/GeKmQHQ9apWoLqBGfF0JVYR71QBlBTgYFjel4jBBkfl9Dvhb4iUn0385LhVrVw+u1FLBh+HOwtuMlr96IEMDwGcehOkc09WTQMsIpTvRmCP8+w0GKhos8twXY2qndCHzWYQTevymsqvPr5zS2KtVvjZSJVbfb++tvvN4YcaVcfPHFMV5hKHb59mXk2PkIR9e9lWclwMrh3NooKtYy/2TkMnZodxs3h71+xpRi1NMY/eEZ7XOyB9yjGNqexYuATK0NZ8GmdRV25LNWBigvXGE2Ps8p5kS41THoiCejSA6AMXaN7Oa+ezesDxb6YwhkRLI71pyLnLfoIts4ANXAqcZQQHaiFqFlvcTh11mw1wdKpSmCrAdcA6b7fY3gVM5B7WfzzCbV7OdTMOZY3IO/+PmvaPC3qUyBZnk+ztOf/umflpdWrCibcMKuvvpqMoqHy+M/uKu88NNHwhmYMr+n3PyFPy+T5ixCiVPXgSHDRi+3/fVfl81EXKXZlL7yAOdhM07u+RSfX0ihqpkN11snfA/1UCcJTIxgXWdSHLmEs3/XN76LMwDjWhOFDywuZ1zBakFiJDV1PlnqyCRFBikb8EUdTOMkVsyvzxrZtnD+eTEPx08CTeTHUUKWjEDyuxOcUffFFIwWHXSdamt5dM4PU8cjBbROVMfh4DvJhpPGUjpH+Y+aiavGWNZC6eiw5p5fzgAnq3wCONUhsxsSSdg5PLIbmpMGC4A+sEfHkVYXdqrD4e+rc93e6HXv/7aQqv4ORzUe+16zi9Pt/77/rvtsIEN/IOek/3v9o5N9Dm7s8+79a9F4+71OtqnjcPa9QvuzXRkx8DMN5HDU81Gv2r5ffS+DCu38Rv6mGpydoEEjl+oZdye2HQ5t74iWkuGQTW3Tc8+QaXi5bFKPYMzJFhMhAjMbUugiEOcRzTZQsHHrjsgkjiNCecmCSeX3KBpft+FA+S8Un+4A6qhxlfAkGr1KQMCfKWQ4llxwQWC1x1HPMZFA0zAyHPfecXvZSCDmODAYs3v5MJndyxqorlPakavs+1zbRAXkXsyARn1+n3XYyCFRw3H1TR+jiBmd3LCmdVctWZDMzD9Nhudv/ua/Eww8RjaBIBjnbs/uHUS+0ZcE6saMJcDBM6mLrRdwXoR2OryxnKX3vve9Aa+K4GJT5xh7nP+0JarDIQxLdkLhntHALnpEZX1U3TOhi5szHf1OkFVjsVMmcjbv+fb3y8P3PxiN4gYRqfC/mk1NNZ0QKY3WRQQmZTXqlYqd6ZH9Ut0atYohN3jPGlB+njl1fFl8/mzsIRgyzw0rrwJHegV4qlmGeXPnRyPFpUvP4+9DQG/GwAY5tPz4hw+X3Tif76FJnZmNCTTcW9QzrVzyXshzDkODO2w0tsWx8txvni970VXjCLyZ8bL31P59e2KeTxw7Vx7+yU/57oQybVL2E6vndjD7qEbPI3AjlI21sHbW7T0NtsjjQOf3E1ySst6AsNm38RNGl2mQEryBHH2NjN3n//AfQ94yP5oexq5hDiILyJ9qq3jPcBy0L2XDUhc6t0LbWoGRWpNTA3NCc7V7TpCRep3+a/f9+McB3UrGR3tFJaW9+m7blq3Uec4J4p9nn3km9qwohdT52EA8v2PSYR9Pdlk4bLDCueew0Q7YI8cAnnOhvDZbaV+cJggfR4c/fbV311avWXntnqHQ+d/6kcvL5bB3fe17DxJYJ9CE3B/L/tTwnzSTcbLuBv6OgOw5QC3O4Y3rNIEDOrXy2RfLHjL1azdvT7bXVh12PV9th8Pk4xSaf/yLL36u/PLl1eXnr26MDOdIskJzF/TQFHRZmQqsbDD71fPfx+GIoFqVA9Ue6RuI8Z79g0kdmdnf4UhWoqbwJSZNTd0Yci1vJbBgjdGiQAmHorGGM/LIv5mM3t3byu7168uIKCxLJNlpIvAnaaAic4BpRqnm7IMxFKPFiKcq9+ILl8dkm7kYZL0DG1tDI7Cf/scYreEwin9MI5KxRJEQf4xQOubtQF1efOHl8tqrK4ESJotPmh1CbqCLjWgHxm7YCYmRrBEJhZDORDYSA67FAdLg8PoKsSOM30kVkjUEY8Si5wlzZ5Zll72nzDuvB37942UH9ROniE4MF4rEZ42MZ9FoGnvBvMU4hHkFw5JZHLuUNo6dUCsL2P2cY9GhsHAufmY+PDhmR3zVzuL+bDS6wgfq35UZyeyK/UWipwdj2A3z0gYMwv0Y2/KeD1boUeNx8gzPDuxMijY33nHZwHTMuH40BmwMwkhvCx1ragaywCr3T8Cw+Fzt9ZGwo4yMHCNCpZCvBn1EL1jfrMXIIq1RRiIslGKO7b5pvYdz5QGve9T1MQJd56waBvW565qehN6vNs7y86lYWFfGUZ23oDRU9ITRmq9qJDhmqQqrA3AOpX8CJ0zFqVNpRERO+PXr10UEajfR/gkUw2+mZ4rr14aA1LF3o/Od23WUdPvAth0WBV+NpLQhWl5TdpKsMcqMWPxhT0URo7U7jaCogjojRjmXDz34SGQFT+AYf+hDH4qGWu+76v3l+3ffHY7Z+4ArPPUg2YuXn6fh4jaaA9Fv5VP/pMxdfqWFM0GrOR7hrMPx+soV5T2wvNnw60AEG86Vmz5yA2cYqufgfteYGURmiYAASnQ06y4z1eY31pTnn30lovqezxBckc5PGljFjwWLlQEmFytZTHK/pVcR2ZTG6guX1f+58YyMou2XX3xhuZTGhCPIzG0BjzscZbsLxpcXaeJ1ojnjwSZDgaX1KTl3TR1JGFherytk6/pUGeK/q8OjrKp4Ws+D+87AyLw5M8qlsPYdOQIOl8jS2YBRIFUjEktEVgpTjKcxNCzVwTPbIZ1o7snufslJUl0m01818kzV9/O/O18KaR5iveugD+QktM9A/fm3+c47ORwDOSjxCK2x1H/Xz7YhVZ3z1+/z7Rmp1+p/r3f7d527dMT7TnL/8XV+n7ZiR1bE+w2cqH5HRFH7mlHz2A9S5TW6NRzPlNUrXiibgXsep5eRBlDYzcpO9qewmhkwNtn/YdWajQQ9DtP5elg5f+aoctXly4h0ni1f+/ETZet+oL4yK2pk49DaTVw48xQoXZdhmM4lCDB20lQi35MpJh5Z7rn99rKJgtgj1kY2Dl/04uCZ6hlrz21bpvWd80RJ1N8bVBkB5Ljn0veUaz96M7BB8P/oTL9Tm/D5cKPY4y+99HK5A8dHPWfgadzIicA1t2NkbSwL588qo8aMB5EAiyWBHmsCRUJIeW7Nmw6VdQEyPp2//PxoYGrdga+arQlIlZl5ZPI0GAc1OqOxW1N/kY50fkd9W+nt7WWhLWfQzCzRJIyze7/zg/LYAw8HuxPg6D8F+wAAIABJREFUlsjUZu0LRiTXCxixdZ0GKs3ec66H82cC3+1ZsCAQDuon72Gg0TUYzzMNOXusXPiehWUqNPMnyHo98cSTZdXrb5YpFHm/Dr2ssmkGyA1rCYWvnTw9uKx8ZXVZwHuX4IhoY82aMYmO8kPKFe9bXnpPEcEHRr1998Hyzdu/XWbyzPtxOvYDU1OuKffHMPdnjp0hO70BEpALguZceJH70qaAI6Hd1xaprJmDaW8wGsfPjIlMldbjiXQwsDqVAJwboBeEy2SIggadOFMeePKpsgO59+nP3lrm8+zW2kQhditGWCHU9YxHrap1vc1ZrM5c1elVX/t5nQ37Qvnexk1byt/+t78p20DXCLmrL6+ng+VnViDrzWSY8YjaxgYyFY4PMn7iROrmsH/8jteu+58NVU5jKxlY1gGKDEc4HF3ER9b0pVyosiGZN7PGUrkcjom2MOdrKHryU9deVN5/zQfLbX/fOBzSoONwTMWmmAhD1VyyQsqBaKCLg7gfopVhw92Tg8uq51+CqfRIWcnaifIIVrzmzrUcolKm511LmYwq+Ysv3lKeW7O1PPI8TQTRNyN5zjkLe8qicDhsNIhOagnW0KUt2Vj1Xn87xK+0bai4RNXLtYajKzBat3BiWjdQ5XYiPSr4mNF0LtrGU5j04YCQBTh+sGwHcjJIT7gZsDALC0eZZ4J9GCDUeIweO7L0gIefTfHpITy+4xSQjgVDNlJokFFgDu1RJlVWgzEsxAmLfuzhweJWAzs8Smso7O+AYTEag+Esm713Xy8Zj1fKihWvZKMaFLesOMMZpEXGQ6KrdEInxI5OYLEVZlln0TCMcO3T8pMHJ7XoKdKI3EcBJdvSMf4kzpJmPBRkLb7kwrKIhoejJ48vJw6yQTfvKOtWQlvLs0xB0HkNMzViBMdhcFgspcFQmRWiloNXB0vLz0KmfLn5q7OVsBgaCDKW/SiYgZRAFbj10Cjo4pAi6KJYGaFznDU4AO5+w/bNRLioucDQGUTU6JgbGAdk7CRo0oBURf8Q5yKaQWXTQNPPNRoiZEVT0Xtl8VjfAtyRCOsskksHtHKh11S5n/fQmOKTEvn+H/6ovLbi1TDiP/npT4E6AAqj4S8UjHtXI6EWGVYHKPa412qcSAm5kmq3GqQN1axGeeCk02jNpjn53WokZFYtaRo7LyLz4ThSX2JhrwrmEHtLGNJ0cJeyqsnGJI1xvVb7uvGeZyjwr611bpz9/hGC7r2TWrXLXJVZimjO1NRnxGfD8ElDJymJc+w1GuTPrpm1DNYx/OynPy8zEDJms85D4CxatCjgjlfTFfZHP/pBeQ4o1VJqDoZCwbyKDNXCRUvK5Pnnl0mzF4ZANjq3ce2b5XHpcN9/ZdkJHfaWrRtJ8+8rixFiC+fPicabwhzc27KBbKe40fqZIczZ8oVzyvfv/HsEN0WuMGacFS8cRj5rotxpYCmJk5UpJYv5lDNV4LVt7DD8mIeIojm//GzPn+s/+wfl41/8M+b+dNn4+IPlN488Wrbu2F0WLz0/hPnWHaTLGbPfWbhAY2Rc2UFX34MHqSdrsm6xji171PnuOLpmKJqxdov9G2ePi4rZN9hy7QeuIppL1JCs4tlgp8rMhg6HgZVhzKfOhn/sLDyUKGpmON76ym2ZDkdtjvi7Ohz1qu/keLTv/E5OxYCDfJc33+m+bYejXubtHJd2BLT/Lf8hDsfbOiCNw1FlRQQTIsLffUVwrqVHq8Oh8k+yiAb+SYbDxn8bn3uuvP7SM0CjtgWOXjkb8HiMap2XWdTzmald1LOgvPDKKozAoWUU8mj5zDHlQ+9fXtbuOFH++w8eL9spsLbuoDJBycIzGj0xjQy2GQ6LxuX6n0gEeghF4w/ceWc4HMqwakxEZLmJQrf3eZJZvLXeM4Mpme3zHPjcoheGjhxcet5LHw5Yqqz/shGt3zd4JqzwLDUHL9JL6RvAutTDzqF9lQaf4npkJC++EBz7tFFl1uye8uCjT4NeSPr5aAkShhxyRdrfkWPDMTOSbcO9mLs4IE0ADIGhXtfY1IC34atBOzOdVRd5LWVjoBr8ZhhxrpGQL3vnjC6z0eHf/uqdwLd/HlmKo5zpyuBYa+O8rfaFDoU2hSLjNEHWZWDkl/QsSp2PwnFdDHzptIwxc43OmD2H/lI9U8u9jz1Unvr1C7ArXlRefOWVMAJ1orxW9MJAJu3bewjmot7ywSuuLB+gvvQs+lXWMihIMO6nlrHTRpS9R06Vv7v7x9gpGF0EWnU4zkJ7GwTdDSToMPbDSOTrxTijk9kXyR6mw8s9o99TRvB1qobCMipMPupbkHnCipznqn+dz1NkPGSpIqxYnsYG3Iie+ezn/lFZsAAINVBBXzUDUPeWK+WZcN8F26KGOtf1vQoRrrKiZkbcY9bizLZ3FvO9Z/e+8t9wON6AsdQmwdpkbSIBbTyD3cc5Q7k1zJ5oU6QxbkBs3rw5OHajA7lgdjAgjSIOzPqY5SCrGHaDQVXHZ42IZ1lUS0MG4PN11ITqKHRwCoy8Uzohg4FUffyq88u113+43PY9SAhwmK3dG0umSLYoMxzz0KEGtWUO64WIaT/MZYNpkGsAaxUZjs3US2/cuUcDOAL2/eV5gsOb8TCESZzHf/5Hnymv0vTvgadXBnx4JI7sXNZmIftzKjZM6Jw+7sA/wOHw3s7vildW0Mj7rZivmKxGSFZhWym+ciJrgi0DOuFgsPESjpKjjEYwHJ7ePTvLPrIcw2WCMkLLdYXJGO08aRdso+c4GWPx8KeSShJrOguc91E2wSg8beiGMdp7Q6AMsoEN6SwjykYw5MsZ1TTZM4KtIR74f6MMHOQwROVi5pAeBkq1FSG+gq6X2/CCa0HqSNu646H7EFLbToHBaQy4VlfIYi9TuT7LcA+bqTnGK3tGhTCNZYOc5j0pad3E9nlwgWVfkut80XsuLrOICPu82yn22bmOYkBrFjBIR7GodpYUe3eiYYQK7KnCWKYFNkGl2jQrYJ2K+M9g22BjHyabUYsInXWLpRxDPWBp8DvuJmuAsaeBWQ9tNFYM2I3sGTBc8f1eMI0+31agQTodI4mknWIjnyB1O4Zo2Ag6H4cswMg+qefKXHtgh1OUFgfQ+efZzMJYGxPvReSg6yBUm9hxVKPbz9QajTGs7Z2331HW0NFTYf+Ra65lLueVRRcvj0xDjSYnLA2qQRTIL37+i7IUusBJOKSnyGhkGDq3o80DY1tqoLL/qoOUtlqKhXA6G8M8BAGfU3g4RtekFiJn4x7hPbnPa+QiMj9h5IKflcWD7wTzVNNDRScgHI0qDTQyuU+wVTTOfY4jr9uOGtYMTn0vsxN9E7YhMOO9vg7GQIZCPduTYaxZ8epr5RUiPvPoU9JDQZ8wt4kIu+0UJS6YPw9HZHp5FJaPB2lyNYJ9txSHZBqsGePBmDoHcoBvJ0t2nL+/9OV/TlHi7PLtb36dYtY1YSDNJntppEnDZ7pRKK6xnSzJYIycsTixYxG4ZyFu+MmPHwbiQFZTmJT/8TwBpYrmjJm1iP1ikKNpfhdscCmsYnk7nV+dBesonEvOrnjvhUSFP/5Hny/zrr4hICLbn3isvPzIw0nRzbzNxkCZRC3TYdbrtTfXlKOnjpZb/6cvQXbRWx767j2wBtG5XjrkyHLkKnYM3EZBRoAgolfJ/++gVJRZ75bFv8MJhnzspuvLgYP7oUAkXU93+9M6HjpJQiulMKUJoMxgY3HMhFPVfgG5e5r96t7L0FHuw8bRyc3T/Vy877Wb8faHB7Ud4vbv3skJaP9uICO/baB7zfa/2/u6HoX+f7ev33Y42t9tR9ba369722np1N64N5rzUp+346g2wYX+Y+h/vmL+mrluj6993dx/LS3d7M0gPtBgiZ2dgY9w/oWTUPwcxizRbMLbZQPO/cpniQhDTpFN1IwwEIxC7khSIRRZlrzzqQt4Y+1Gbke2ntqPi+dPKtddSW3ZtiPljnt/U/Yhx4eZxbeWT4OCTOwYIpkyFPWcj8NBNNwGX5Mm0IeD7McD3/xmWUtw53gDbY1t1OyrDFwkfKotn3y/Pn86G+7HdDjqmgcUCUhVD1nSa29OlqpzBBI9z+r0CeiXvfsPlf/wH/4Pavwg5AgYDdBndRvndhTHZvoUM9yH6ZK9n9/pqFuraO1gGlfOp3Ua1ob5ckxmArQRqtEUASIcOgNIwqmmYszNAVIzEYdjCjUZBl983tPMp5CyypakWZywKgMcFoIPLfPpU/C9r3+7PP7QYyFzZbSstXERBeY6Sdmbcqz2t7JGbDbGnFkBr+s9zIxk1r3ZG8g8oa3nRg0qv37p6aDNdSXGYoSeZGLM/lS47XGyEntgAJ0G7GcpTsxUoGTaVAZ3rAOdOmlM6YG97A2QI79+7gXgTlMDDnyc7HzoLRweRhc0/CPQl0uIpDu2kwRkwviOzI7Z/Wzsl0EUm03KtIeTwbhEZ5jBkRVK7ad9pKM7dBB2Jc82Cvn15s69ZQV0/bf84R/Sp4vsDpAqX85HDZJ4w5j/CGJWuL7OQFPb2eypen7rZ6LIG/1vhsO5NvB62213lBWvvBp1p7KKuierzRAQY0YucYcMZ+qj/RRcjw1iExsmngxInpkvWTorvXF4R9if5/jecc6gjl0wkWKhCKmKgID2ptky95qrVuVFvyBEPkOea+ltb7zivPLhD19Xbqf/1CChtAS6RHVMxLGdTFBvHlCnoaJfuJ6sdPukSh7E/bnH2pdfoi74YHmFbKe1qsHC2AizPI81KJdz4HtjcZy//Pk/KOt27S/3Pb0qiI5GkcXS4ZgH/M/aZyFcVW/k5VLH/q6vjvz3mV9ftQr0QmK924ZJ+6IDORxZulmHkQVwCbFKw63jxfkzPMPb6MNxlLqBEQgeBW/8YRFkNLADuE1rTiBcfN+IyAKax2mMB5YPSMFEjIVBZkbkUSadNc40IAYyq9AY3GQ6osEchcHAgCxwOsW1LQ7yPVkHhGlopJ+gYdABWKtWQI+6mhTlmVNgYnt6soELizgeQTWO1K0HSe9f4zKgPmKvEWpiKPdCQWaGwuf1HkELFxsM6BS/r05cwFnEVIJxFG7Vc8nyMpoU7B7w8jvXbyJ6uiPogPVUj1t8zTUqztD5NKMwhsMkntznUNmIHYwIDOObhMLQABZ2FAVRDWtHf6WgIWTKM+bHFHJTL1I3Q4Wk2dU4jA4VCw/ns6yD85msbRlOilEWnWMY80NhNBiBQeSfZIfSMDSKhAOIctPhiWgHl1KYev10bIxcdyFRithQWLFvMkLiMzhH/+k//hVp0a1RGCiC9MabP1reR7O4TjS5MSCkvZXGdSv1BsKBxPUqFz17tUt6KM7G8PMM1khM2KNGwZroQzCHVaXK3woP5zYMfOYsxhpORV6vKlsdnyoAa1YqUr5+tvW5PkZcMyfum8rQFo5ZFN11hUNHkdfz1ij/tzgcXk8Hs7mGisyoVIW01Xu7Nr40ZKbhXD+HItq0aVM0SZyFMvwchX1Gofbs3Rlc5C8//yKdbfdhEJ0rP7rnR+GMGnWPBogKL4T2grmzy+wFcLh/8c/DSf72N7+B8bCVxn7XBNY3ZUyyne3cuTPO5xgykMf4uwe2uifufwyh3xvZkvqK/eJY06NojLR0smpmTwOw1kQN5HCkfQ50jszMzddcHZmEK//wj8vYGZPLi3fdWda/hBLGiR5NpsUAwWAU6QFYTF4Fy66zfOPnP10u5Hu7Vq4pP/jO9yFeIHNldi5s+NzHSd/clYfRJ6dZo7rn0xkEd46s6wF6eeVll4SjJlHDaTKuZjo8b2dRYDXaNBqmLh0OWUs6Rm3jcDR6JB0O1Xzr/imIBnY43s5R6P/9/nuurkk9G/0j/v2V0P8oh6Pr3DQBrf7PHcvdcen7GMgdfdWs2/8fDkc1fupeiJ3aH7jdOBYDORwRVY8majgUZzH8iK5teuH58uZLz5Lh2Apcip4KyFNlvvUNPeipVbDpCUNeSK2Vzlgv+nA0jsqlPTPKFcvnlhWbDpS/exSsPrI7iqSRYQmtIgOAgT8DKtQeKMFnL15GryqLxieBGx8RfTjehEL0mJ2pdeyrXG70Wh+Hg99HoCQcjgwo1T0Ts28Qqskuy+p0hoDiPGjlrwZSJTRQFeP3lPUTdTigrf+3//bfB0RHve95j2AVxpj1nvuROSMJSArXHYEReQoc9Fmi59FnQ0uCC+ow2FtCeZ0QqexZU8cWTh7jVG9KdW4Uv9ZXqEN0UCJr3nyus+cbS1hSRqlrx48je4KT8qO7vk8fjgdxNvxO1h0oU5X36rXa66Otr4axOVyH2UBlzJu4NsKyw0EicDYM5/MEDUHdQpOm0neHoMyvn36qDMFRtGD4FPtAeHc9h/YBNluylIzzIQxtkRuRSUbOTEJ2eK0yDMQIF3x99dowkA1SGgSRWEaIqoHUyXz2QhzQWVMTxi7DZ9hNyHkDlGbaJgGPMnCjvLEJczSq5V8j2Tv+28Jpn8PaGq8/FKdjLH8OABu992e/KOQEyqduubUsXNhDFi0z/9ICZQYqX1Frx7+dSwPFEi64n9SvzlX7bNd1FbZmHzLrcfyuREC3Q/H8Ehkz0SwiZHToK0uj6yO1b2bg0vYIJAv3sXZQ6midxQjctRznsG2hWQ4GVebYQHnb4bBGORwOznSgDZrAUByHd3A4zLZfd0kPNPQfLt+453FZS8LhGKPdCzxt6rxFZc78hVEr5Gz0oov3vPEGc4cTyKA2vvoqWfk9ZeWGreGQeiaaMFxjq7DTwglOh8HnGIvM+WPYybYeOFLuewaHg0zQKCFVTYZjGpk/nZC+cr5bwF/1xUBBmf66oI/DQWduxpcFTxFtbUUx2tEMF71SfMUglBiN0+FC1YLVELgtDGtMOtGXszQT2vTaq6QqYMAQjhN7jGnR0NOAhqHBVJaYfR0W041YsERAR5dZCNZJYOqOWiRFdMaeGUdJdZnaPEmHXg2oCUQsTmqggOe0hsNic1Oi1cA1Ki7mLijxxORZdM17+/BsX4OZ4+ix02XZ8othi6EwR6pOcLFW+2czm8TnyT5VDYiD3D8a+ZnFMXvQMOG4mSttrcLL2hHny+IgE4V+ftqynrLsCmiBZ8yma+Tusn/T1nKC68me4wZXUOU8Ek3hGU1xm7WoBbQ6J0YRjLoL49JI04lILGLtXtqNElTBb4bEJTNyFIYiAtYuoRrbCn6v50EUu1kpd50jD7QwrE3bNpcjCJzhNC8agsNhDEQfexQRspE2j7I/hlETnjkoSjnoR8hyRLFfdBanXgXBESsfxn+7IV3XMXETG4HaTkT5O3d9G17xPVDpzS4f/fhH+Tu7gCcDl0X5mVVYs2ZNFDt7nzBAG976joESuzWjbkZjQgQExKqLz6/rpJNYs181QhpCsHEc2s5cFXo1Y9JRuqGIMzIWkSJ7kkRRZQrX+FxjGHUcvOb8tbtq1+tX+Jjfrc5bvU7/A16fuTo+1Siqn6+GlmOeC43kyxgZbwKlMHp62aWXlauvuioKOK2rUhqvBS/6/e9+B0dhSzSgdE6k5NyGg6dDPIOeGosXLiw33fwHZdlFVwbV4s8ef7isBML4visvjexGZu3S6ZUBS4PdfXzi6P4yF6X2g2/dTZQRqGHcMQ2DcLz0WBslFFm91p5xLze+iKLE8EWfiEydB8c4CcjmNe+9EIrN9WUBkAE79h7esDmgYGOExGGEaJQdxvDZRPZzL2n544eomaKT/Y03/175APUsTz77TPnVb56LXjaymsWeCN78rtMR0eiWsxEOpBG1MEJQepzBGz74AQIa9O9huMPIcJwGOmqcKyBhZlJ1uAkyjMEZ0eGQtrpGmmqGI2RzSNBQIbm728Z3P1rcPpS5zYbpGu8Dx63e4sS0Nlp7H9e33+nz/ffo7/Idjer2Xn+3+7QDGu3P+nPd+/V6/Z2T9hlpj7nzuSarOZDj1rl2UwfZnt+Qy5HfyKVMWFXTuI5oow7HEDLIg2AW2vjiC+WNF2nmJf0lQSTlr3rFmoO5MLu98sqKKHBdsnhR2Qlc+AA1VuOgm14+f2q5ctkCinMPlO89+mTZZ31h1G/YPJagDdeREn7qVPpKQc86B4dDg8aicR2On3zrW2U1sJ1jDRQ2xq+qb/ZVW544N85BGtNm0ZNlL+SV70jUwO80rqfj4Bw8vL/MueiiyHBYw2Htm+dGHT2BSG4vsOP/7d/9Jc9CpBmdryNmAbJj38fzBZNQZIIw2AMmk4HAU0CBI3Spc4JHMIXMrPcNwpJm/HUdHJdN7+wzZD8li5unYaSqNzRWdViEUos8qDVY8XwapRwRHY5hGJXj0H+zQSXc/717yk/uvT/qGxOFkBl8DVltA+0qYd1pEGczWXWZzsbFNKI9RuCzNjn0WYQD6XAYYT+FHTOdDIx2zHG8itVkKLaSFT6FHaBsNKIvJHrW9NmBaogXY1UnWj/qWh2nwPgU3x+P4zIYEo/dFBsLxdtGDwkb2tpTYwKZkfEYtgvmIOt51FP2ENFOwsFx2dVF9ggzU6SDpz1k9uKYbQmcd/c1a+R3RsrWpf5H3gUKQR3N73dRK/ILdMxgjOiPoSMW9vTgpBnUtJo291c9m9GKgO8kVFu4dz6XhyYZqFLuhm7lj//WdtEGCtgan99LFuxOsnWvvGyGAzZOA3HMofOvTtsAqZDPbw2m8xUsZU3Bt+yp1h57z5rRyTqIIP5Nwg9+d5RgkURGASeT98l9LzTSgBG6Iemu35rtjLE3mXoHG59gXq+9cH75OPbNXfc9AbKHptMwqGqnCqmaPn8JdTfzgg1Sh9N2DDvpdj6YsgN16O6166H331xe2wAjbEwrgd4WasOtEQ1tXdA40tQ5EaD4widuKLuOnCwPPAvUn7UaTYZjNmehBwTDdOpGdDhyW2VgIREeee7fLeD0FvkeiRa+h6GWdZXVEGpuUJ2PaujERKU0TuEff1JRKWLyd3mbFKqtz/Gj0dGDdE7d8gbCstFvkVp2M9koDyciewbk9xQiOh4aHEKULCCeCqPVGITFFOg2R+DRDrJWgwN0FMF0gqjkjFl02eQQ23chMi4q/kbCe40oyEYoZKM+2IUQGuLW9NR3wpizZcv2wjGkeGt8ZA5OExXdu5UeC2zAU2A0LZTCyg7mBIW345WSMCETWc/gS2fAuhKL2aR0DdrenLCAXlm3opMyEcz84ivfW3recyHOzZmyhkO5l4j+OA6GRUvO9QE29mQMsei+HpmZ7FuggxEFbVyz9sow7emh8gB6EB1DB5fKd1JYJC5PA9Af/NuDrcALB4rnqBF9haRFYI51ClC3yLjg4ctwtZu0HjEKIFbUekDXdhwj7Ax0h2NJTQ8HRytE7CRZq6NEN8wEiVO2Q7WToHAOuEl7n2iANxvZv01Bu+Y4xLHm8+HEHoxXLh1iMIBZqMw9jEy9SMNHC7bnAf/RIK5Rtyidahn11SBI6t9kN3Iu2pHOLLROGFptxNeJUDXN81IJ6YA3TFqNwPRe9XDW7Ef2pUlh2Y4GhFANZd09M+nsZy1RzZjUwriKmW7PUTWsqrNTna+q+NtZlwpVC3rAxmhyfXXsTD2//vobZfHiJeXKyy8vl1xyScxrkBpw/jZvXF/u/PodZSVCrl7H9Uy64KFETLP48toPfrhczZ+jUETfcftXgEFMLnNnz8hsVyihU0EJXTvSngQSMXP88LLulTfLypfewKCa0mSaUszUOcz1Sangq3YSz27eaWyHNGock9hXEhf4WYsqgUV+4PKLy0kivhuAM06hgNWmoIMHjSz7rMuSpVxDxroh1ngfBeQjh42iN8luHGZqxU4eZV4uC0rurbv2ErFT6ZvlyIxdHVp1jpQn4SQ1DmR1QoMmk3vdfNN14XQNn8gYgr7b7EaEX+IeIzjXOhpjMQakKgzBH5u1zkDuma7Dkfu4wkvqLzuwr5iHrozvbLp3+eHtDPv6PP2//m6OwEC3+22+swu4TSf41Tjw9VoDff9/hMPR1Y/tuGXfJ+rMS+NwdA93UjYP5HCE4YSRKS3nEDIcOhybX3qRTIMZjm0R/RYPfxxohxF56beVdyMxkHoWLiyryZJrII3DoJw2aXiZTfH4gXOjy8NPvVAO8N1hwIUtqI7Gf8jTSehNI9WLli+nhuP8DqRKWtwH77qrvP7Ci+VEZFiTkS35gbp7px3saD99fT9tmqzvDGebaym/OVZlBkQN13/y0zgcQp2JAvNHJ18ozkGaFP7v/+H/JJuxv0wky66cMmPtmYmGvOoG5P8Zi3Yxog0samxppIfjj/5S3plNCUcu0AqsVdTvptxIeLUsRdScoSOjjoM5FeYpW5EBOOHZIiOSZCXr33yipPonGMhcjsOJmI0t8qNv/X257wf3RuZbEKgvbQLHE9luv6kdgi5J5AEBOXTX7JmzkY3Tgk3JoYV8UydyFQlBTuNEJdGA2ZLs2VP7dgnztP4t5A7yRd2vnIxAnvVjjp0765AaaBmHEXn2DO+zr6y7kDZHWNBgGSgb0j37Semsme3IABl6NghSMkvjfOWZkijFuhkbVgIZJjgpPMvCbm0G9UXQjsdkuwuE+g0ph/nc06tWl+nAyq/+wNVlDixVb+dwWL3T1l82OuzQ21fDN4xfnxHnkbMRDTBtHsv8DqeofydB3Lvu+jt02usEu3DGbFOA/eae0yY7gHM7gcz+cogFbARs5lDdtAOil604dgGPIOtwQpITA2XaodqUPpYZF34vysbm0z6vZUSRKfF/jE04lRmOylbYPieK8W4z5NRdBravXDarfPKTHy/f/ckvSy/ZJPvTibCx/cKMBUupXZoXDoHZtCOHe8ueN1fjmB6JM70VvdyLXfgKReOHJbIRMNZUiTfmT6qPRl86vyPhX/6jT91U9hJo/+FTK6JeQ1bE2azNQtjrZhB89L04PdXBaNk7v7PD0UzCIOhAz/WJGja45yrg3cztQtyO8dUI/mAZ8/lyAAAgAElEQVT+adJefSc2jT3NS7MZ4ZSAgdyzZUPZs3YNrFXJNuN39T5NndnqXoegRr/rwxoOdTxxqBiPXYqnTZ2WdRzQaUrpZ7ObIbIV2azGA26kghMlzMpIsmMJbJ2ZDRb4GFEAF0vjYGTQmxJ5xVidQSpp94FDZSOGxSA26BSwfEJ6DlLgemL/7th0h0/adDCjHYEPZPPbXVroiJspIvANzOkE4zHd6IGMIjSNTza3z3jqBJsaQWkH51nnLykXXf2+iLSY7TiwfiNMRztDWGmoa5wqDCeyEXeTdg4h4dgtbue5VA6HMZ5kkmj8vjiE/i7SnE2mxnlU0Hn46pyGIyFjho4TP1daXcfsy3HHNRBUdqJW4G3ACLXDqDUxR+y8TsR2xBiyTDgesOtR2A+PNPUBJyhMO0nGQ5iT0QTn3NSwa6coD9apJhpQlZbjz5RmGp29vaQQSam71+YB3TEFrwD3e871U089Vd5HF1vnR0cmDHe/zIVcB6NsGrxCgMIosKyqUSQe+JyfhHrVMaTxnsZ/ZIj8N9/Tievsy1AoXWxzOhEphNyrMUaubR8Kf3asGvgZLcjMmC8FU6a4uw6I71cHtjoq7chC/pzGd//P1XPYifQxBp+9mwXLTIFzo5K9C0NjNlzfc6Heu4ZGjDocPoOZLhlwfnD392CeWgkryq5YB1PTx3F+pxG5HAn2W6a5qZzH6z9yU/nQdTdAs7iz3HnH7bCdnB+ZQY2BiLgxBjNlPr974ajdcmdOLnff9UNgFOCt4zyqZMN6bpRcFyNes681+tWp0XC1nYz40zy9kR7XhmLaITi+1191ecAne/cfLNNw5qfDQz96Ag2WOE95u3PRydjuugcwfsbAlDURJ3sVXXp3yZzH7y++8jIaLO2jVou+PRo5TRPPMEgiQNJEUlzTiMClc230tRoF82dOL1dfeQk0hmRIx09HiFAwy1xzTLK7OBAAazdkphrLGEZSy2H0aSDDuu1w1LPSkcEtSFX8TpOmBpUaLfRuxv6A9/wtolvt77Wj/G390P753cZhhiNqk1rzG+cuvay3u2wn2ND/+jGm0MBv/W4db80s1u/2n7vGhn3LmGIwLYcjjM/GiKvX1Lx0Z3gv5bDG3tBYEzvNnynbXn65vPnCMxjcEHigV6IGER05U05+IZAvvBD02wvpYbQBJkQhFEa7R6loLdSlVuMVajv2E8UVniesUpmuHB+PjpqMDOqhB0cPToeG10QgVUN1OL59F03Engt9ljq/yS42h6o9F9U+yO7dhhsbOdiRYZnN11ibTqPPI8cPlTkUqt8EpOYkBrABJRkigz3LPj84VP/xr/5TQIwjI6oBCPRSqItQR8+i9PDKU4N9OjFrVq8KwhmnLmG0NquVAEZKdrMojTgIQzCJVewsPoI/45qMg5AhYVWTCY5MpS5DRqao2Yha1DQIM6DANV0vswvoutlQ6v9/zL1psKXltd/39jzP89ynZ8YGxIyEhISAa8made8tObGvK05SScr5EpcT+5YrXxynKi7fSrmScjm+vgP3gpAQQhK6EiBGgQQ0AjF20zQ9z/Nwuvv03Pn91nqevd+zOYDs2FXZ6KjPsPc7PO961vhf//UwTu1jD/8w6G51NgMnov8UmYEMOhwya2BkX4LXrb1Wz62kYX8APRMzuXh22gZDUvs8R5LYnDQJ9AY61v6agCj5edbhCM3KwlElmtF5VqacJ+SaKU/RW8jp9XUCQhf9rQ4RZco8OsWEnYNY9aO0HfFMHTharlt5s3c0iIBKA7RsVJfRo15HTJsOpkT6GNF/rqVBjr5WVMBYKm3maOau6Nsdo2J8/MyFZh/3ufJaBibToyecLXpKyybKBF63gtGxd6nU4jla0YoeUGRSyH3YEO7RoNGAw38zeTiMQc7HmnWvrGt+DoPYNPy3fsgTXF+fwXGuY+nylc2NN90MzF6ylwx6x44jgYvDbX/E3p2bg5BhH8P9XoMy16G2MYPOIMdePNbhNAkjE0wJw0/9b0AWvT7uCYNe5aVjkFJNxTVG2aabuLAS9qkVs5nw/sXmB7/4VXMEG2TVz7lzs9jzc5csb+Zhm614S2xyBlk/TIvCGeiOTfidIDA/woy11zdsYW6LSe+Uwzhfuab8oUizwwYJOP7e3/4iLGijmr9+/tWQF2ezzaeHZ8myVc1cAo+RVnsi2VcSe0MEHG2f5CMVcfSV5PmHbd26NQb/1Vf8PoQvceW5SCmYNfiIk5Tf1RJqbcppZ7/SsUrdPjyakzTKF5pDWzc1R7dvATtoljCoqvSu4hwVv+5xK52oAwN9hSByYTYjx8Pnwc6iLDpmIpjIvkXAfMBgshlO4aBeRIGNgfnCDefGEXrkRlLhSKN7FoUWDg7H6MeJPECX/0KaZifizIaSQ4CPUprbBbfx4TNgGVFGE1ECZwg8zsF9fpEy2BhYZi6Q8XfQnmumUtchVVmqRLx/N1xCiaxskFngPnTYssEs8Z52AlmBsaF+Eg7JKvDdSxjq40bYv3tPc4DgQzo9hduZBCEcfOnARQMUx3fThaEQO9uiia2QMjNBbpAIQKIak5CmChGrTqsK0JeOolhIndTqLCl8blCN3Uk2sQ6pwxpPkgU+RLn2gHMVuJap8wgGR49v+lE0l80o4TiNAYJlA5qZBBmxrKyMpCJSnWLP2ZadyAa6eQ24nN/Bgxf+ZjlYGdKBv5Khe+/gEMqTfSWzUKwGVWXl/aiUzTi9zTwJmcFWrlzF8zhCwJUZ7WpIqmynA5DOuF8+y5qtGoEB20fmRLieclPltBdm0GG7KiXhkaxZxZ/6vCILVGBB7Uxs3X/1WirDUdeD7mYZa5DT3psesx1U1v0TWFiepYbEtVYxR88Rwb0MTB8Q/D8AbO3ee/9WVDju/eLdIbtOVPe1n6rkQw/+dbOedT6Ksx5BXBgo9ghld2GAkwyYCdS//i2GOjGfY/PGd+Bz/ymwq0UBVwqongQRZYaNCkHFPEGdgrw9/tPHqYQsiGA9EhjKAg+nVpLUG53qkMGZ2b3iLA5yBMNJKC/+rrM1AAxzIc6EfRObYEpha0ADOg2DsogG0/H0a+GAFDaWQwQTO3cdbvZiTM6Y2EDRyz636Y03yDD3M4W1j14mMofsHTN0SXGobkxlWp/HIGe1OJ9RDWU/ffbWG1n38fDHENgDQ7zoXjQzmQouKDatbEiW4XTxMTZiluC7Hr9zi3zTMdot5zvWpAQcVberF+qrNwio+67XeHycMWk78UO97+OCmw85792n1np83WDAORy9AUB7vwzx8Y/9Vdqlont73vm7Bhyd+y+2tOqv+Lenh8M4oO710DGFgtP3JvlHToVGYql2MSOJJlADjqMMvRNS5X7RybPB2SzkegLnsVTj1kCQsQUoqXLonrXKf+TQPnTv6KYfNo+jwF5G4DRYtRslpIov+wRMoi1nJk7fFauaSdNxACdPj8F/jz/wQPMecC6rgsJg0+4H0mbQq1Zx87nLhpT352twhddtQcBBBfQUvQQLDTigRT3rFGz2nPZtNMHRGKowe7Fz/+Kf/4ugS5ci1vk3U0AgXE3yYymZcSHTYyFXED1g9l3dblXn4e/+dWSihSCZxR7J/lHPRMAfcNmSDUfvJpseBCPsLYMc18OAYzo+xHQSJpOBseiUC8cd1I+XMP/CVGXikuCF5/baSy83P3v0J7BlkoDMRch1qugK9pznskKgnXC4qe8xydPX1xd+jEk954o4l8imfvX0hYv0bXKdsl9KFRzMUCWJJuQyUCf8F7O2+C/mTJho43m4rmdZi/q9zq2wrJywDusUnwnfjuPV+RRWawMOJMyNf6P3T/8qoHw53SdgYvzsQgT6RWdbfVuCZmcXRdLSa/PvCg5BivO7pPxeTM/QWCpXylXONLP+MbgXsp1orgIXlS1+6Oj/0muhXdM3cS2V/aD5L47xUfyAPXv2NA898BD+0uhAPXje05EUnsS8i5toZJeUYyJ9JlRFZG9DtsaM41gE5MPOD9DTAqycfbSOSeXP/+JJngUztYCSORjYwdT9+IGXrQgFGUgKiCJQK3vqF1E2QsraL9VwBhxFVPSJ8YskfPjG37qn+fHz65oDMCIacIxHdmbCvDWHIGAuAcdEeg3tn5W6fv+Gd+hr2hn74PKJY81WBgH+diNkRM4oc9/WgMM0aSfy7p7VRvW/c89nm0vI3P0v/Cb6pgw45i0k4ABqOQcI12iQAB34Fx9NjTz4fnpUw4d+rPFEtTHDtm3bNijN86E3tBRJzcCGU1QEK+RKwREOZRmxN3gp3kNUOCJQodkIJXSIUvD+zVD6oY3lFo9GJQU7p8YlnIKH2dlMATeR0SgZLsJpFxbE1zgqHLOgClwEfGOETFY2k0v9dgiIFA6/DoZNUefpPzCLqDNn+U2lorLetXMXZb5FCJA9EVQI3HwYAbMG52yE5ng7d+9lEvWhZgQZ0VlMZ71AUHP8wD4aiHCkyAJfdtJoZLbTmXYTuDJmzvPZlwePkMoyEewHCGRgHovHYvTumyOLjoKchVO0hnkGCxbNb07ibJ8Ry8wG3gt7ic7UJIIjM8UxIwIl289xY64I5zTrZFbejVnpad3o0R/iRojJ2RngqShqZj+GJfFfnfORCiWnUxssxJrzO7NFEd2zAeXxVvClLZbVa9OWTc1hNsFUIDLjHQLEbZ2FPnYUUDUilICMnIjp61ZvMLIlk5ZUuaXkyM6MgMggyUg7zqnRJBACw2i5PYOjy1EVWoYC16mychUN9dynQdGf/dmfNRuBZYnd/dKXvtR8+ctfwqCR4Ylae3EWQ/K6pdw6y6LtSDlDZTxY2cAOsw4+45rRqs5QKOJS9o0KFu+rrBU1kAgSAAxfhSbFmYuibAfcbaew/r39uxp01Ky/x6lKuf2+OmFVWXDKvexTlsO9BmX0oYceajbSgPaZz3y2+f3f/0Oyn1OilyMnwzfBNHU/jFP201iqrgMl3SMTreihZWdOnwrv/RXNd/7uH8X9/vjhB6nC7UMmxkeG3mfqmkVwzLoEzTB7ZtWcBc0zP3uyOUAmczqN4yq9kIFwmNOJCT0T33+0aus4fyXgCGNntQ6oykWSAXfSl3IGis1tu6AZJeKYwR6ejXMxhet34rcldZ0fZWcvcCpnY5xAdk7itF1HJuyD99+DLW0DNMGzaC6fgqGkIsgeM2NWRCf2euc51cDH27A6y38xtAryjC/d/TkCdBxBGsJlI7GJ3QGb8Vm+d72CDpdgcDz9HTLBdQOOtrymARgq4Ijn/xE9HFXe2v/2BiB1pf//EnDsKQGHhrPEmWWtu0F4r3TUZEKYyLZN0gEtP7eDpvr5+rcaILTXqR4rHfGS9SsBRxrUIqelh7FzLH7f7n8MKufyHu2bAYfNxHb5Qcrf7CHAff+1V6AuZYhs0XE6fkuXLg2H+h2GmqmTr7pidfSuqZtzmOZJsrPbA+s9DCrzozjiVpLV1do7m6UnsudngnVfTvVxyeoVQGBrwDGqefK7DzXvrnsloLK571Leaq9Zvf92xTzlv+XglHVJ2KMLAh4dx/DMhTPNYno4vvjNbyPv2iyq82TsZRES4vrAXz3QvPjCi5GJVh8Jdfns3V8EcTA39L69KFKcBmSYn9Vntixvg4r754/9BD9iWOi3HHCWzIdBGGLdgPW1ZyMG/LkGwV6lLRkXDFnjpCHlGqeRmBA3r22s/Z7ax3AQOWZQ43JEdb9zJ6xQHAKFIAOmyZewh1xH9H+ou0IPeS0ZwIROs7Jd9EI6+T73wl7GzzWZc5J1GMv1Wd2q9ttstvrT52vvZfR34iv4r8ksP6tOMino91ZCPNd0Akx/ZwJRiJ4MigZa2vIjZPR9SRFssGOvjPcwEx0Z8184XkDUDTaim748b33Azh7ITRD7szikkTCTLcn+YHT6MQLJaHYvhDdh20W1lI0XsLLWvmrvQ3+fiTOvgUCpQN38jJC4pFmHSVN7i1zsIUk2wNDIHzz8A5I8TOYGYeBnTYj2rQAuJDMZvcBjYqAy0Gz+NoVEnKMARiOPeE0EhyNjTMN29tcTf/NTAvv3I7lmwHGBdTxOQGwCOZKHoYkTNpkxmM87A16b4gfZrnxr+rIGxcVuXLlgavMNegX/5oXXoLM+GRU4A+DZJPJm4vzPJ5FnheO0FQ6e/dEPNkHksid6RS46XBfSl9c2biERlsfv8rbnCW1oDxOappVrvdj8/ufvIOk1pfnLZ9dlozv2cD4Bx1KglnNAPJiEaD+X0L0t/VkOF3ujrWMH6WI/U5W2H99OwFEjjlCy9YfyqXb2q0abgXMvMIF0DlQ4CUnxFQ0qPa84NrcaODgfCP8e2bO92frum80InI+JBA3CgVSewWBqKGg2VYUc2Sj5wEvZTicYIa7GVkGLKZJs+rkEHrPpeRiFwNjjwe6KIX0DZOAnIWAzyGTojIgD9VzHyCDNgsZTzN0pImOpc81KmIk2C3yQJi8X3TKhzXXwFTXbEOjzZGlmLlhIx8eIZgCs9wlgJOeFV9kjwiR1p0U6SMUN5nnqgDWDnuosXiRaHSBaloPbl6sX1Rvuz0Y0nWqVSR8Tm6/+3B1Qli0PYT92gEFIzAs4Q8N8+BVIuc6KlMK1YT2gRfxJxRoKtDwvz2OlQQPkfdWBgq5fOMHS87I2vlRiOrTiR1W10TZVlMIFnKea3Tf7bynb63bzj+U5qOwOsi4HCMyGESRMQIFd5jjQgUf1Y/R4qD5jKBKlVHUTELvcEDbOKeg5zDBkyvurgS8yZKZIGsMnH/95Mxcn0IzYcZ7jAiAGNgAGPpcA6N/9P/+u+dnPHud7nDuVFpWRf/y//COM2eIOFCkMCiergUKt+sTz4JwVQlXZk2pm6BTPLPaGsmSnlqsTBq4Lher9Pp9vNvnXACQynqXi0e6XiqUwm6Ocl2xUDUjaW6s+j6A+Zd9okCsUzuNWZg8p9Qx0fbaz2QNmClXCjz/+BFl9Am4M/D/6n/5Rs2xpXzQIZsBxqXn+uafjPUIdxFfXStjoku1xeOYcqnI33v7p5t77vtT0sw9++qOHO0GszaE1iNBpktbPahvC2ywELvC9Bx+NwHkM+OLxGFcreO6ZdNTzVWmdOz0b1e7FGnUbgeMTVQexP+0hYic1X/n0pwmc3kdZD6cHg8wpLDPjpaNGRqwsakTEJVtCPkVAfwaO+LMDEEoAsbqI4fjUjTc2Lz73LMp4QQznO2M10sKkleACTajnTVrihAjEMEzglBpJs1ILYMa669O3Nzv2HWpGI7+XhX/IX2/wW5wkB5tNBHIwzqGbXB8eY8/Mj27kVQOOoRzn3jkc7abx3vf3Zqc78hW6vStt7dkjbRkc6vuhrumTPvNRf98NpWZkDHXayuujjv9J560G9KPO1Tacnaxq0QW5JyvldDfgqAbV5Qo9X8xfPVatcFSdYoWjxqRh35wN4T5H98kBL6Rq5/q3mGOzKwIOjyM70hIGppmbeRcGNXXympUrqNptSr2LnThqZYBBo/ZEDB81oTmGPRpm9YR9HpAqnW2c1ekGHGtWNUv5mjSDSca1wvHgA81bL7+cEGSdOgNqk2JF50cSsDyH+n3sv+I0Vf3Uue8AJMiuhU4CCbBs7drmC1/7BhlvEl/YV5uWDQQ20/T6J//yTyIJt97ZCVzrF++7r5lGj6OJgBx8CYMT7x/HPajfde4ngzhgZE/zzM8fb377ystRedgLlXtco/sw1m0EQQQZcM7j5ybimAa0iu+j4hMZcqqJ6GT3nfChMWS7qz0IOYmKlP9kAOF96qT67Hxu/iy0NKxA+CYJ/wtdqfkqgU8kF1tIDgOY2gOmroBiJhg0h5MQ+oBq7GjuefGSpRB6vBf2Snpyg6plVKLffffdpo8AdNeunfTkMOUbu2JwEnOyTOrwvfSwrrN9DOrYHUBDta1WuKVAP3ToQDAGWp2YQbAlCUi1hXOAwVkNqv6LQYNrEEm1sEt1tpDudrHPsTfQwlZ+yz6Ie3QcgjJvt0Mr4PCTvdWzqs/b+9z3aUP0B3SMox/UAMhAjeuw33AmCIYYxKcM0GNqb8uP6a85SgJJmn/t2R5s2OK+Zc1cqunTgMSdhIxg41uvBwT/yls+A+TrBtZtInqbO4VVbTX7a4DPvoZsTaSi+OsXniMRdbw5Ly01gabwN6tD9eUeDdprA49SYYux0YMijnx3TVjoC7tcVy2a2nwTSNWPnqPCQSCrXAr3nUvQMwPnX/aocROnAqlivAO+zskdW7EpR6IVAMwYvuKu5rfvbweiX9gtexY2LqFjOqKLtfn2525vxgJ9N+AIAp6ocCwGXWPAsSCG+bqHOhC3oQKOEj30BogdPVwSMp1k3I5t29M2lQ8moCFf7YWqjk1drPr+qHpEH0YGHHHgsPutlGSJ7BUQfx0cxeXizx890GyGAvA0zulYabiUSScCYtFD0MSaVwiKwttqNnYhauOtzsh5afJ0ILkhp7BORxAVxklEihdGU1pEQOR9HoHQq2SOInCRKYkMfnfKeBgQjq3QHgJW5SY2CxrzPnjvZDb4acp0W6h6HKEp3KF4U+wDwbk+eXBfCIANbp7sHH0aZlK8dyltw7iEsnWADw6Y7FZsJB1bFZqK7BSKV6fxAM6RinISG/8Y2arJTIi98lPXxSwKObZ3MKPiJDAQo+hw0ti+0sMpPP1kSISRGYAovBqoCNq4zwux6dPRdiNWI+J9muFQ0US1hp/9fH2ugM1D2STkKPG5kX0RnhTK3QyMx6WHg/Xyufk6zrTmw0ThA2S5RpEZGk1Zc4CNcZ6mXaSarLGDFgnwyBhERSkYT7oZ+/M2tJdqjcpNVo1tW7Y2WzdvDuYqr0FcqgGaazaNUrwc9Vu3bGv+5E/+T3vkojQ8C7KB//mf/uMwXr7qGsRk2MJ+4b1WOEGYy4Ar0NjLv66Pf/ceHc4W80+iCuP+ycChNnBHkMB9eO0ZbCcJgllIjZ0GvfrHdb5E3WOxt8KpzoFFVbnXQLWzV0uAU41/hc/VzwRTC+8xu6Xj4HnEOis7Gh1lcCMy9MsXXoiBm3/8x38M1TQMbgavQAiFC37/ew8168CxkpgIGYt+myjPy8TBXsCZmDdvTnPfV77e3HDjrc37777WPPmznxRyAjP7GYzlvVm1lEXlbLNk9jTkd3Pz5hvvBYxhJHslAg6u2agks0b5CuMf+iibK3OwmLdUKCgDimWrXDoDqYMINUhkrF2zrFnNTJ8Ptmyh/wI6a+R7AjAqnUChJuPJsmpgpIYUG8wNRs/RGQKO01CS7sEoC0mbgJPytW98pXlp3etU705F4GTAoa5I/HNVmp2YJ/e49I8IiAHHzTSuLya50U9AM8wMo83iEVC4r9CLnoeqhjTY46lwjOFZsGCtgKPq1GxmjeSRWcRWBqleRixRSw+3A45aqW4bic46D9Lb/+kCjnqu9rXW74cyyJ2Hzzd7DuQgxtwHNZnVkxkrHxg6+Mr3xj4sNqp7/FzTetvta+k6zpkp9z01UdAxoCYaPGZJHcZ7qjSUg0YPY/k+nBHtmk5scd7dT6Pjg8A1qHDsevP15p2XXyyVcCvBwjUuBVX1WRyOD9B9MiotpwIuo1oOjAXff+Roc4C+D2HEDU7zcfUVx9bBDkfTBm30vRnvVVetgaVqGSw486hAMOSNZvNfUOEw4LCfqO4jkwNmuOvP1ZFKyGdmTXP+y+B17E7cHhFN6peodEyFNvtvffu/DCr7qOZxLROxBT/6wY+aF375An2B26PR94YbP0UmmsGisxaiK23k1u5LiELD++wcSObQ3pEsrOyVe9jb34XS15lfVvkrtDTsG/pJ/S2W34BLhiqdcfWMdtGgw+MKpREiLJGGfSW+OvdcssP6LDZNhx/A39WT2m2REDGbJz7U+b88RhGuuk55zPwL2jn7EsIX8nzSmfIvS7vLaizPWqjXQeA76vK5zEY4EgHHsiBTsbJ/AD/E5JH2UR+ljjiIxBJ/t9di586dca8mEE3Iuf+tJPky+z+eBKHEBJ5nEX+PQcskayL5i1wGgxa6Mdg4DZi0TSHzXbmu+ytmckWVP2FGMdwW3XxBH9FqT1Rz7d2ESAbZyp6QD+/lQfvUcxXkQNizCDhkVSJxZyWbn53fVAlyDlG1kcZ33cuvNDsYP2BCUij0ethI55FsnEdi0nkt77/yQnNsxyaCmBHN0hvvaK67875mDHOYRvKgL+GryAI3mT3z+iuvkuCc3DzxxE8JOKAIhnXrMEm66GkxEIs9nfIQO6KsT+3hCFvfefl9thfEy+cOYueqBZObb1LheIx+il2gcqy8OYdjHtWNGTj/C5nDMQ7bcBZ/8yQJ7aNUXC6eJUFO8HGJnhXp2l/fsJmkWiFeKkta9VSVZ9WMOsHRU9+861aSwaAcXvhtVEJHs57zFy0FUrWymU2Qk2Mh2peeUUtHRxZbG7dRfJH63Dp2OD/RecbDdu7Y6ceGDDhap+p8W4Wj/W/chIJWsug14Ij3aPzLxcT240aDQYojCoEJ1gQ2zD5gONvAfg+jIXsCmH0x/K5ZRswZqPQGQBlJlqmUBj6lbCmTRVRgUEDTbAojQJgONZz4x7EEHyehvZU6brLj4yOKT6hQljETn6/jL22aDVn+7AaVTtDr8T2XnFLOQp4haDgARGfHjn00sE9vZlGuu0z2v3/f7uYybAIOMdQRcrNbBjU4S0YJ6S8TnxmPJDLlCktCoWw037ePXhHOrVJ1MubJ/tNRgRlONmUJ5fSrb/5UQGQMOs4ipIcdpsY9anBiZoTNahzTa3ej1kFGgdnkPColvyxt25An9tOMmoKmkFSIkNeeeNgsC/u6RFBY2TeCRcSML//65eRbAybP7VpFgMWXz2sfGaiDBGY2yk+dORdKUMutQLpGofBZPytSkfVlY9VsSzD4cALXTaNh490vn32uuQ642Sz6RWxEjmZ3gxKClhhaiEKYADxF+NQHm7aQiRre3AWcZR5Y/mK47WAAACAASURBVH7KrIpmp5Gf+/EarQYZhChrOWOlW33QiImnNpMSjChxz2ksnAAa2RXLmyWDlSVgYXtluF8E5jYaJ3Sw18mqiqpCpKqiiFK55U4zEFyja9CGbXUVSW7qNqyrXr/rGD1LJdBxyNNcWL2ELtgH88gjP4wg7Y//yR/DBDcTxwXqW/cdlu+RH/ygefXVV5neSqWPk9WZHmLIZWyZhmO8bHlf852//19F9vWRB++HFSrnwcT12J9UeooigEOuLiLLa5ctbh6h5H3pos6Q99YQcJDFNKDhPNUQZcBHAyX3HdjsgCFKDJCCGAaoECCEuS6OnUbvFP06X7vrTii5TzQH2Ttvrt8iyRx+ndlb6ZvJmNnwzlCxeUAKJtjgbgaPazboOElg4fA0McDXAD/5/BfuaJ596TfNgWM0qIbjmw55OgypmSPfZ64hgm2fB7Ir6xjBz1e/cl9MGTfDi2eDPkI3BKRCpYj8iiU24KCyIQe7jDowenSCmdS5qfTj+XiG4hx+SFd/DC3uUI7+kEa/xw/o1py6Z2s7Bh7j4yoIvc7+UOf80H3wi70Mp/Lcqe8/XD1vf+aTAo723usYxRKIDBX4tM+ZfmKhgo0kQj6NoEYfwmmq1xVQHINjbWEJOIJMJQKO0jTu3qJefpkKx3ZYqvZv2xgJlKM4T9Fgi865CtjiYYKKHbApOgV52ZL5zXYCDqkyhVqdwBE6uHtHzKsYBjTkOEFzOPYOwMXJj4ADezcVu7dizcpmERncWXMX0TQ+PQb/PfnQd5s3fk2FoyRDatgfmejQB/l8O/1VRY/V/qDOPfL+YIg06YLeMqg/c3GgWXzNmub3vv33kenszdP+jYEN7t/+6/879thTzzwdCZq1MMLNgBhm7oIVzXg8hLdff7LZs21T07d0eXPN7V9o5q+8JpxMIVvO8pGA5lGufQ+OtUxeb9IDY5XWgF+YlM62/Wrq45hxE4xR+a92XohSzH5Cz1gdsho8WK4zOdd23ny22oSoILsORR9V+QrZ6hHmWh1OrEfKQlQkeK+Bj32h9nrqlG+lb3MEQeOZsBfZmzF//rzoNbU64dypOQQg+0jUGiQ5K8OJ6TIneXSPY7+e59AeysQl4sAgxCDJQXESmHhf6vupOLf6CSYglZOo+rYq75HcLRDS0MFxB11ijy6BQzrUvfvMe85kZCaN/F+luc1tlX5iVEeKXPUmJ+ozcM31kUxq6tSPc8gg8u3POvf7Dx0OO3GSnkNlQbiRU+efef55/IdJ+AALQLow7PHC6eZXj/8kkrPTli1v7vjyHzQTZy8mmOXisDEOWJ6MXGyChvq5Z59uJs+AtIdA4CiVkn0E/SbZ3SoGjkHy3EL2VGatnL/U9dprn2K7x0LVsXLWuOZbVDieeOWtZifX7RyOiXzNX7iomSmhy9Jl0cNxBr/oFP2EB+jhuDBwHFuLTwiZy3ADow3vN7uBPcfeCCsaKxtaKnVdBoIGemO4x7/3tXuBDV9qvv/8a81FfxcsVUCq0AvS8I6Sjr08m/BR4z7aEUg+t/azbot8x/+P8+e1DNu1a1fRozUk6n6k/fDbG7DXyESsKwSiFfHE98UoVuxtDlopJce8k1gON9golMa5E4ebPR+8x8P8IBpzwlklA4gbG6XMESVNZ7YkbzLZJFIRViydl5Jc2EFpJiUtG2UcWc2ZsCZNwdAPENSMIKiZyTBBhdSm9Ms4T2fBzp2EPUahsNF8JvAsr0+nr8KMXLQwevxB9oMBJxivWM7fL2Acjjf7MAhwg1AFoSSJwjh9aA9TxU8QNedshzOUy7z80VQiLoTDmpArH6MVAc8T183v9qJc3KSTZdLhPsJxsyKCMjmH06ZCn8A9rL5+bbMa59vKUT9K5TA9KZelDYyJxQxd42I9bqeZDiNXByLVHg8DDY2DQxPFhSbGMpWK96sCq9l7HXsnlGZlINmcstkXti5xmiyPx9eRrErCz0bDOxvDsqfT4s28XMLwzFg4L6iIT5yFVYxnPBrGiAlMMx/G+86QZb8QKTflBVgbWP8N0sDBP3/HHZ8GRnC0Uz43a6VsBlEA1y8cTmMzHfhKVpFOxTyTdCyyv0bKSB9nVGOQmw+AKJg56SO7USFlmeWB5SqCs4QaSTuXiXaNaw2OM+CymuB9RgAZKYyU80hihuFu7bGyZyL7mkLdCRr80WsWYxxnKg5nKo68/gq5qptemfC8Ma21BCmeULmpz8S1kZHjwQcfYg3vaNbAWKMs/+Ef/EFgkatT+4snH2+eZMK4xkyjJcNJcLTzbM2IOZV1Pn1TMoTNJXP/Nz99jEwQvRgEI54rHpoON9cUczj47FmgVLNghxpOlv/Jnz9NJmdaYpx5BlY4rTrE0CTlqaxFJC1Y06xulkZV19z1aDnc+X7Xn2om55tIGufzN1/f7IJ3/cCxk832fShjHDNprYcJ61KnsBZCPiYAwdS4TOF7sbkXCDhPo4OOY4zMAt6w9lqckpHNRoYrnWJQ6LmS/QsdyTXEftJAG7BE9tfYWWighBUYNJzAL975aQKYY81lsroyCV0i4Aix9jbYK1J0TwD+Zw/HWPSUuHWFs9jg8vxbBsTPDhFwpH7ODGTa9sGuz+/q6HfeVwS2fZTqnP+ux6ry2etE1J1Qndn2z/X73futcKRz04ZVdXfR4P3U+/teo9i+9upExv4rQWP78zXgqLLYDlLyfRW13v1U73HSGUlDHfdQEnQa8Kjg02s00gop07MNOHYwkHbne2/T+Lo7KrdBKw3RxmpIL8ShH8bOuMf6mE2kw2klzubXMyepyEHGMh5bR5m6E3CYpFG3J8XpOKr/0OKuWtEsXb2ahM2iZsrE6cjf8OYX33+ICeevBYVyZMqLTa+BZufZ1YbUKhfFB6mOtAJdfaxw6rEX/QNHmxXMnvri1/4LsjvZuzeKoGAYxuLfEHBYdbn/gb+KSvkVNJdPxiFc3LeyObN3V7PhpR83s9gL115/bXN+yoJmyvIbIXEB3kjSayr3OpV7evmF5wNnL029mWwTfaIbZPnJng2hvsCoStIlGByFAgs5NhApDqwO90ianON5q3dSJYfOrwGG6+Bz06bWyri2t0KM47PxsLsyET5QEMXkK2xD0XHVkTcdE0ksHsAWqvOzSAodQO9qvw5TfVjFfAQhdNGjyPM28Ni8lblCQO32kGCbSIARVOURXI6hSrI77stqmExc2kOTZkLGhdD6s7pdOz2P5mQDDqsBElwsnA+cLchF0IVCrdtwRq5f6uC6Z9skKN5bu4La3ms1IRlN47wqbftQSYoasEX40nZq+UXIjglC7kvfzsq4su2z83xHsWXRr4O/8dqrv2ne3/hecz0+0p//xf2R3JlONcQ+xeHIyjv0Su0HlbL6+puaW+66D9g3Ia57kqj6LeinT7Few6n2vELz+OfoeZjAvjvAWu8DBqjfqMzHlHEfdkt/6JcGY5W6vTrq3IfVNeXwBHDd8F39D7FYNmNU8837vtA8/dqGZgcBx2QgtQ6rnjV3DhS1Swg4lkOiMIum8YuBQjkKzG7gxMFIRJzYsy8YStdv3Qn7Idcb8DWTyim86Ysb0GV/rNcsS9U37/40hEtTmgeeWdecRymNpWl+Lm0CfaBD5hHo1ICj6q0IXELjxUMZpC977UAnRog91Ao4mDDcsSO9itKLbJeCq7JtR/rxvU6Xl1GUtr8zw5jGOMthNUNSJ5IX7dvZgAaVjrkYwRM6duRgs5uS4T6U5+UBGmgQpmjCKcFFJ7DRnyl4wjqvIK13wUa2AiAz32ZPdMJURg6AmTMP3J+QIxpBhUodAZcXnMpWQlCGOuw2WXk+swFuGA2A9xIDmWxi4mWGQQczqgg2xCIUW3fsAY7BRHSgKtNwqs7S9C32bxQGZbSZDJgQzpXhHJWCTwHxHHUStMog4DE4R65nwIoomZnJ8r6Do5yfwxGmJLwUJohVsDUtZjjeAKW/Xdu2wqBBYCIUBuddBaLw60jVol5MyrTBzGvj+BWO473ptFaj6Pli2E9dW67d97Qz8vUZnGGdM0iRGclyv8ZOJ1SGjZwwGn0MXLuO4TaycseZeTKZ6sEUSuZnCGaOyTI2ninLZHwvCbEyi42kjSAwff7555obb7yFY0xC6UO3y3UnrCib9twYwmBS+VVGqtx0lc3JdY6ZJPznQCOn1r9E02IMAkJxneMeboMi1h4bn0s0zJeybh5XA0JZnHWtzn9HLktVI+AHJeBIpRo7tbNRo8mtBEl5jAzq6hrXAC8YyIqRaivfrCh2s6e+pyr1eF9kN8emcSuQL6EVrs369RsYIPYOzFTLm//1n/2zKKfPwThPIyj3der08eZP/tW/YkbH2yFnZlXMAOo8SQ85iUF6S5cuph+Gibkcez2NrDpO8zFU2TSXpXIbKn02wcqmDJ080lxHgPPUz56CdSyxtUFwYMbTSg6fjT6OYrjCKPtEw/HuZr8SZlUUdoG2ecsVXnYKaMV1VyyHoWoqGPFtTPU+3ZzgmY7E0RcOZ8BhVUwI0wLK1TZJSgF8of8olQ5gX/QgWU00+yU7mkbaM54msXCeNXfAZb2G6tJXisSAmBZZGUn16yx7/YarVjeLyC72a6TQN8NgaLtgJa8YU4f7jacaK4uKVQ7ZqcTf5x3XbFU3e/hxFY5BAUfYhv9vAcdQjng95n9IwNFR9uWb3uCjXb1o/23n3oOdALQ6aZ903mqjqnH0lG2nP3ZiXZca7H/Ee+p1tRNtnXuJY+T6fsh+FqNcqTFrokMokGoqqnNWooUHuV2BVDmQcuc7bzRv/OqXQbmuXg7YKg7eGhzOg1SzD/Bln9yyJcVpFPNNb8Io8MjvvAHjDLbgMpWDE84/Yq+r59TxwmoNOKYiZ8tguLKHw4Bj6sRpQCtGNM98//vNW8BHzF5XvR79miH5rSpOK5tfbjyD2pJVkR40aET5Lxx49POJgcPNamilP/+V70TAEQGQw+TIIfzb/+vfNFesWdN8/wcPB6xqDQHHeO5nybIVzajT9O/0b252vrsxBhJOWra2ue7zX2/GAQNTLwsHGsv53mU6+yOPfC/sSzib3OvixUuaqVRuvf/s2bCPhRlVBdIclOlR5UgCGSsCJtDSnrSeKRlC6du9F3WpL4ONOsw2HG8rlbHnM4FQeyurnASsruin+js/FxVrdKPX4SQO4bzS4J8g+SmlrkmvGMIbbFbMxcIeVZi02sD+TxM12icz1yYxrZrF7KfwV/rjGHPnzgs/TPuQjc7VNnqUdEI7+pW/6kxXHV4Di/p3k0cBBSs6Whmpyb7ehEDdM539WHyyuqdqD2XdO/UcdY16EwH1OJXmWcph0SGVqcpg8RiQI22IPa0bsHPvb1wfE+j/9N//eVTVRLbMpII2FRnSTrj/ZpPRH4MPIMTVBvmz+Hm/pOKm836M6tsJRiI4J0Nf4QiMajs2EviRbDZROYKgOVbRh99JLBTnvgQcUfELX1WqZJ4jdqVSKGvWls8Y3XwblqqnX3u32Xb4WLBUjaOKOQOCogUEG4vp2zHgOA3qxmd6DETQGQKOs8hFvxUXAtONO2iWNwkZTdD6Bd09m+5AJvHCD7p0trnn1rXNrIVLmweffiUqHKMcsh0Bx6oIOEaTlMxZNJngrAFH+9l8lB3o6MJQj10E1bAacAz5YIud6s0ItQOOMIdhB0vTb1nw+p4K8ego6I6y6hrPyCL5YBRgFZVZZysUODn7tm9t9hDV99P0PYGMpc07Uo26mczaZnN5NpFnkJlphSq4dbEiixAKMRWCme3Jk2GuoKfAyaY2Io/mew+j4+OG66f34DhOv5R8ZgmiZMaHk+aTjDlCo7MfzUyRzbS5/EI405Y3VR7HTl5stiEQF8iczgAXPwpMe/+RA81I+NJHo8gS8gTMIjZ5TtJU4SmQUS2wihDsTGOiDDoJajnx5W6UfmgQxaqHKLhuGJnDXu+Myc11wK2uvO46ehAvNfspKR4FyiTlYA49gtWiXHf0dDh5m4NUnGcEGmFBu9AWDYqZhTop3AqHSjiGD7om0u2peHEcB6yuqPRKFkhGMZ+PmbZEROQ1n0URSkloMHKW9bBJcj99NVLWyRGvk3iITMBl1nYi/SuT2Xwv/eqlYCu54ZZbaAaTuzxdshgAZYDcCkqDZSMYyaw21EF/KdQalJgeH3NfzkcD8fPPPNssQDGP5llvhAXiq1/9agSWQUqgoSkZgjgC/SzeRwxCKj0ndfjjcIIQK0Iq3zS8udnrnqjBh+uSsIp0zrNikVnPkGO+DtKToix12KFKYBJN1Tx7n0P7FXBAK1A8d2FUQbjAWwyovI4wshjeRx/9Mc9uUvDB/w///X8Xszi2Y+w/+7k7m0/dcGOzGYV2/1/eT2aNKhHPYyNZIuVjKkb59ptvbVZBEduPYp8OHGnFyjXNj3/4IzDHMqbQ0MmzrsxmQg3SSNs8eK6ZzP6aQzXrIab0moEMvWPQy3VKQyhFbTShlkbNmNUTGzthSnUf1zJ1NWhVfwUTVvRxXWzuu/NWMO27yPqcjAB2gGMYcBh06XS4FhNwvmaSFOgDtyrX/3GSHSf2A4ck4LLXxCB7y9Yt7BcJFYQd5kwR53CEEkfe27ozySGcZWqm0kSMRZ5zzVfuuZsGRJrQeQ4XgfrBnBCSq76L6bT8PqaLU90YT9bJ7G8w6rlypVTf66CHLi/6rB3IRuCbWiFE46Oc849z2tt/a+v/QcLW88NQx4tsbytQH+rzbXsy1Hl37D4Qey8q2gHtTHn4pGPFvecCxFt/l4Ajj5nGuq5ddY7qHh50n/+BAYeybFLNw3s96qggLFCWmDQePRzvvtVsfO3lGPJqgks7oDyvxOk4dOQYVV17ARv6gYDUAKEIuKRTiJHRbZs2IkNU7XG8TtKAHOxOJYMvtEo7NonqWR8BRx/UuNOZVD2ZZtQxVOBe+OGjzW9ffimOl4P/lN1s7A1rXdex6O+6/sE2FMFVqfTlm+PP0SPIz8fZT1fedmNz91e/E3Dk0HtODOd5Pvjn9zdXM3n7T//s3zebNn/QXHHVVdGnsZR5ABNHs+8uHmp+9fSL4Neb5oqbP9tcB6xKmTKR5ZC83Vs2Nzv43K9ffB6YEXTenHsWtnYlA8xGB1TKqgV73YSJECgWz89agYx5IAX2q97055xRlXed+smKj7bZyn7O1OkGx9nDZUKkJotCn7svQ/4yEIuAo/Z6GcQVuxCOu58vTFj6AFZFa91MPWqgEJAm5ZKgUlsQk9Wj6pCJ3brPfFC1IlX7BOK5hZ4o2WYTxKXZPX+XpDhVvnMcQpmWbsW8MJD6PKMP1j3odRWZyKpM3qun8vPq56oXA/Lqf9oC/8aa1oSg52+vZ9dvLKvnpcdecVZWzuyKPsKSTAuIr0OdeZZzqQaYUN6P8z0OOOpk5FwfY90rL2FbRjU/f+IXwBF3MhdmTvTJTZkxn/7e6VSWgQ6xHqMNNvVb+PdtZt3sxvcUnrRr93aGNc5t7vrsHSR4B5qDzL7ZzqDcc/hTkTDQBfX5RuIidVOqqNQjXrtbovY66R+KUgmKYp8X67J85pjm279nwLG+2c4eF1Kl7E6V0n31lc2SPuCF9Lpe4AOnSIwdBQV0HkTQsSOHmlNAyA6SFNuy5yBVTdA7QwQcPruU2Qw4hl9mNtUNV0Wy7bvPvgq0nURfCTiWr6ZpnAqQEKt2wFFih47abSdYenX/RwYcFVLVOUoRoiqc1fFM7dt+V1eBh7Er22uo9w0ylG66ooyicagIkJ+PhxIUqfzEXhpBBjCElUjy2J5dzV6cwMMMDmR0XzRqid/zU5GNCb8zhTSjuNKkFIucMIxs0ErB9xyWDhUMIUIGHdOgSpsKR754RjObo1CWUW1gM46WRYQgZMBrlgqW83teqxA1uInGdYMGjqfwzYW9x/LeJMrFZwg0tm+nFIfzM52s0jjKVxeP7wVfTtBAVuYM9JyygTgI0GxMZBFonJefW+crmEasQAhpKZUInf9T/dDNCZei7HeZRTOjeg4n+MQJqOAIzgw6rrvhenoPwP8RQB0lk23jWQRpbJagzmOFTuNY5cRODBfnNpiwwpORcZaXcwJ3bnhx7hVy5AF0+KPMbH9KiYqtDmjg6mcM0Fxzz2OGyBkedUBOLfmrqLbDpnGaoGUtMwvO4KTulQUMuMAo8JfbmIty7aduxjCPDUaGcxicUFjFOQtnveON1J6GrLIoF53MO5/xnEKsdJJVojaB2RwtxlX+dw3VKb4PmeQlVjmVe47uioCG3zncMdZEOWSdnFhdBwmG8i3bpgYS1TioAFyHDFbT8Q5ZCvuQjdD+7B5I6uLcZRqHWuL37Z1sZFQAUtYjtjaQj6wGmXyzN1yb59rEPnrn7Xcoqy9q7v7CF5qrMfD/5J/+0whozZwaRBqYHoflRHyvnPXymstmotG06VxYxs0339h85atfbn7zm1ephLzF9crWQhWtnNfbTkWbym6AKtZVfQubDevegNpzC0pVqFj+TcUew6oi4PCay6KFruhingfpKfc4fw/DG8qefziWhmne1EnNWtjdNm3aHE3ap0mljuB5jqVJTqimGC4ZciaTTJhIX9cCytZSAjqIbz8MIIe2bW7GsO8sqb/2+qtACFj3SxlI+roQTkM+b18RdIYKMujuVp00hrNJANz3+TvpyYK7neGYF3CmZKaqzpyY8bHy9RP0OoNjDFUOMffCSzKgqBjcojvLvcaeLOuU4UXRwuFg5G/amcX22uWlDnbEewOa+v7/3AFHDRrb1xSyU4Rg+679g4K6Kl/tikjy/udn6n1Uh8iV6BjbNBSdVyRJauavrIdrVyv7ERC63kWmKyyms1bFuehdW39Oalg/a4NwymdW+LvynLS4OMCx4x38x6Txt99odmx4i2BibzANmd2WAWftNdeA7WeaMHrVauLKvr7A+p9xaCl74BQB7VHYC4XRXibpcTogow7Yy6y9WXShkMIpl5DF7LvCSeOzCUAIctmLv3z00eatX/+KviJnOSWkKmG1g6O7KlNVj0mKUDqaOo64S6mzrC5xRsYAPRxX3Hxbc/fXvxG9S7HGNqpaWXn8Sfb9mObf/9lfYSO3NmuodujsTKXiKhJBvXwC22V/xgIw5jpdw4bLjEhD9LYPcA5faw4CPz4JvFZ6bRNoy5cva65Bh9uvWGFd6lEyG/Esa9Wjfl8TfVVHh97l2Xiv1Y5VWdHu+aqU4ymrqf+rDOacitRjUS3hX6HKNSGkHZFxS4dYJ1ybY89hJGj5rGxIs4A5yQY5hmevCTpCH9o5KLuVF5NQofe4vkCTVIc3zlcy0nxv4kM/SzvsRShPwpl1aGcCs9LB7swTKjrEv1vhX0yW+zyfjUZxK/E85KDcF3ER8+WsZOGPSCDjdQeMp7v/arLZfyspT/17HcKbLG11DkjOGvO4mTTJYM1XJhJzkrvX4ed8rv4bzwr7bl+ipDl7SfDOIJF5Anj8TOBoQrDfgGraNfvL+++P5OIU+iHGST/O+8Y7j8M+VmFZ+E+bqV68A6xx1qyp9EwdgohmX/O1r301mLykJjmAj7ANlrCzQhmLjMQ18oxiyGf4pRmA1MRFVz9U3VJ0OvS03tfK2RObv333Xc0vXnknaHHtOTIQnsI5l665slnat5zrnBxw4H4Srfs3b2rOH0bmSTwfIxm/f89eEDUngC6SnAgHIgOduoC5ZxNxEfaY93z2xiupaMxvvvccVU0h8OgGGbwMOGTH0g51K3flvsqz6SrQ1A2dgLckaurv0iamrYlrAEc/aPBfPdBQmaZKmVs/3I7y23y6RvMpK134SLtU5ucjSteRL7Ckalw6zntR/gFTsOTMlY/lZvrZDFvfe5fpv1sDbiV7zEibmVnFcAj5L47Bz5a7vOGYOFyEN4U4Uc1VgdSyXrDzTIOPu1Q0jH6RapKRDE4D23hs/x6iWqdAWvHIYMTovp8sVJ2t4O+OMDhMBSJERcdNp+YU1YiZROA2fq9fv6k5xHHGoUCng3m/TNR8wWoFinUEG/giSuYE1Z1LlOqk6JQ9x4b2yWRjxYML7+hCr9IJ0iGVgWiATXCexqJwoKkayIqk4Zi3eFFzw003NSupHFymL+IwE8KPkr0m4IwBS76yaYymOdl7bKYvQqLC0qAppvW8mQ3KjE/tb6nzPAKuUioOZkdimrgKwmY8jmJ0H7KB8leBaJTcCBomN4rG4BQBmEOwZPtauHQR/44CSgAvPe85xj0OH82E0ckzAzrgddrILewqniXHsPnPJnjXpk4lz6pAGz9r4x+9JdyH1xN9CWa/DUSCElh4W0KCYt8EVCaDlykoqy1k1jzfYjC0wvU0imI0EzpWmyzLoKbidAdm2yGMxRmxOT0DAeE1JWulQTXizrCh+I4lMxGZpWwKTH72bs9HVex5rbkPsqIxhkpS9rH4+slPfhKB0yyoD//hP/wfo9z+6KM/hIXjiYBwWLVxCKCyY7Oisu6AxaiycN1CMpwN8yUyMtdeczUytL156+23os/DKlh1SCJj5h3g/Aj3AE/VrFq6oPkhVLgjwY6QyEs3jOcVUDZ0gYYjaLVL5Sb5w7tZ8raz473UuTBh3FVoXO+50/3NPbfd0JwjWN8MtHGAY51nzZOLH7Y5+MVNCkzC6Mzi3sWLz6Ixb6KU2U49hlHtwCZoB48eag5yb6+89CJNtQSRZwlwOZaXJnShIxflSQkLjQw2zzJ61binUwRxN169qlmzbAnkCMjS2Mk4lcgpMiJdpIGHDb9WNyLgiCGZVEBK5cR71EBUiEfVz7EmymMEJEXP2jxVXm1WqioP/tvOSnXeXOSl/fNHfd+byWof+5M+33ZGPum97fPs2nsoXd4ahUZwkUxp9X3tgKPeZ9VfnfUpe6nX1rSvpXd9ajDie0KeS/KhE4SlJfnI24ksb7pigwKOWi2NZIzUtToDVDgujLjQ7GIv7dz4NpSl+8JBDKZAdMO1zLHYun0H4yzm9wAAIABJREFUziB6Avm5mgrFelidTpPwGCm7Ifv1ALh9oSE0QwVjzQgCDhkA3cdOqpZwQya6RStWNgvp45gO9exkAo5xUMyug172jV+9QHCdVbyaLIg0Ro+jMWgNA7ba3aOuU123SJ6hh08DK1xz8y3NvQwHvcwwtnPoVe31dOztQZrj17/zXvPbN99uHnvssbCbNkRb9Zs5dyH2iQngOD+S5qRPoWNK8g0ChnUESJdIMGzEAdRETaU/TPFYsXJ582l6/AyWosk4oGvJsGeg4yNTL1Y7VgeydpM0Xb3a7lHQLnRgqqVqnfJWAo6ePea6uZYSwDjMUPvijAUZp2JYH2tnUKCTr+2dAtzStQN5EjNBzuEbLGeAqkPrtpPB1ipIwz4NCKgQq34CE6Fgp3A0L5Ymds+ZzviooEudzPucV+HLHo19XIcJkmi6Zk2soM2mX1XEhD2DIiqEkku0Mg34kdS5Y4H3TME530dgZ4A0FT0lsU0/0O15sD96T7JfVp+w6sZ2VbBWMvy39oVUWak/1yp2r57v6Jlg5SuJvYL88G8VVaKt0g4pBLMINiSPsQfmmWeeCfulv/MchDNTsYeTuYdJBCEBR0S47N3bAmsjzK34gOwJEoe79+xsljOE+ffuvSfmNI1AyR8Eqv4+/R0GHGHvyv63N7cmJ6p9NwAZ/AqPtGiD2GHIQNMsmjyy+dwdNzfP/3Zjc5LnK6rAKe4RcFDhWLpsedgGa+b6gvuYP9NP8v0cyfjT+Iq7ocPef+RUc1LfyDWK5FNCIeva1Up5VF749e3XrISRamnzPXo4hPfaeC6kainJiEX4NKPpo/X51AC26u+ubvY4aXOqv9Fp3ir7oAYcdQ0GBRxdxZx/7v25Uub2Kh+DDQsJnQSRWaG44e6r11DFz6HE4kQdw5GRbSv75vcqMEt8OC5mKXBJaDA/0uzbupmqx/vNcSK8MdzZGPH0WavucGZ7sMgUx2PuXlHNCnezd+lQGlQp9EbDskNNojw9jmhzHN+fAN99TLYeBCLYJWxYks9fbm+c5kNkg83iV+YJN7lZjdpcFvMvUPizaPR2Dsix4wPNfliUTvL7SUTnKsCTcEhfJmodQ1OPAcAhIuwpZD0V9nkoqQNAo2oToI689+oa5oAeZwhA53kqJ5gaZMV0Z/tXeK8MPM7DWH3dleEoTifbexFFtnHTe1Gp8WU5t60MVGb12Z2R4rM8K9cvJmiz4aQa9CXTiBs+SuYIoo51ZvFh+rJhniqKjVwqSw3OuWgCToc6+KjLIJ1zOGI2LzvMaRcTNE+QGZ82Z2az/OoraMbHQFE+3E8fy5F+WLYaWDVw0CajQISK2cx2KSoD3DtroSNSWZ7ais5rC0aQkjnJTEvCj6qS7Db2dfeDpWiz+D96+JHm2aeejnLzddA4/oP/9r/pBF4GKXX/eKx6rrYj3oVpZHByjuAwhikm5gxPupslCac99VQYzaw2JS2lPRw+61rqr+doO1v76U1au/a6CKI0rD6nnzHMaNGixeBSvxKnk07Y9XnqqafCWCnTW7dsYa7NnDj59u3boknxKOVbMbNL+hY011+3tpmLLDs86m0MfrC/RPCWrF9J3iBcgF8QxMwDwnji4BH4zF/DQGXzva/o+eC+LbNrJCNRULbqUDqpapWsZApnqEpdOBXJCQL2L3/+0wRJ75DxYZgnhtHqhvfknhzvQCOe93RK64sX9zVTgF+M5j4u45BdJjAaxl46geN2ANkzkxUc/8ijrHVW1Zwdk3S0qVPiUg0wDDbUPdEVnDMAzhNk3csMHXtUztIUfAn2IG4SBZ8T0w2kxRXH7A0ConFksSxtRxd9eUWHXEtHdhR/mJSunvYKQu7iKxew7t22/q06r7dy0XuOzgV8xDedTGq9zmoAWu+v5/2oQOejztH+3E4crd7P+3MHeshB2gxa9b21iddztB2h3vtuX0MECMVJ8Bo+hEkvctm9nqx0fdT9heOt4Y9gtEBrIrufmfZIQERAzh647KTxi1Q43qJ5+1fMFjoWNkD9aT3sOogLPqBZ1YqG9tA5ATt2QGIgmQPHNql1aPe+qGxfpg/JgGMU9sYKx5iocOTQPAOOuUuXNgvp35o5lyFozJcaNWFM8xqQk9/+8rlgkXLtYv8qY2GqM6jtfeYh+uHeDA5KfG829kKcQhX9nHMNDDi+/fsx+E8osKxyowjOJ7AffvXCSzjNZ5s//dM/xRYdpReM5vBpM7kXaOHBrk/ABo7jGmPKN/emLXl93avNWenfQQlsZ6/OcphbGRK7hmDsbgYHanMj2ChBkCxVVkFTLyd82Vf0YLacp7rHakWiJnPqz1G50M/p9G4MTe/qupl83IITOwfo5lT2ucMaTbJdIBBTZ6qPZY/auxfYM7p8BTBXGcomkthxtteqZUsjyNzF/B4DMa9969atYRNEJmijlSOr9epf+zkieRPQsByqLHzVL8lB9uHD+GF1ocxVYX+t0KJHZSk8QwCnPyCF8jQCoDepDpgsdY3c4pKYHKM5OewasjcRhIAzQvRBBlUdS6KuvTdiXYvDHf2iNSlc5Kva3qGc3ExgudcyERdVk0CbOD1+YgSqvhzSK23wWdbmCPbKZnsDPG2b53SGyebNDMmLdaLR3Bkf2PEBYLc+LxPO9uxa3bdq/53v/GGskV/DKWMcoMq4iYDjNAmthFMX+6Mtcp/HRs82gZSprt+ZBLrdl8OwHYA8Z9IwZjTd0jwLpEp7FSyF+BlT6WtdtGI1kN8VJK6nR2V9AJ/tAJDngf3AhQlU7e/aTYB64NgAvhKEP4Vye5Beix3aXXvt1E1XLCEBvToCDnJpUeVRRu3hWED/0xgg1+3nWY83KHFUM1vVBvTGV0Xv+efQIe0ejlAerYhsqICjnqxdsYgF9SbLZ4N7+RMCjjhXNdgFZhWG0vJbwY/WGxxemnKca2EWI2A4ZElG4BxfIstxFArarRvfjYiPHVrYrUp1w0uziVcx97oU2jhfRtnhKAiXKlGzx1UoxCpeQknqnFhanMeGUzmOhRbNYSvnuMbjMIb0HzgUn53I7/03hqahTISj6Ig7cfmSuEwNi4170vWRLbhw+ixlTacwk+kEOrWHY23bf6iZxXC/qfQqnAcff4zsxF6y6BMYMe8gw/mUv/YTkMgZbpbBtTLo0GkWBhWc6RgZMyBizaWrdWKyCk/+didMSwU6AFOQRs7M9tq118AKsiac7ffJlumEC6EJPCprFRlkXsJ4bK7zWJUOtspAZOB4r8YsDIwG0BJr6ytwl2IZeQZCwKKRkTJ6bcR280azPr83e2yWbVwwjcDWQ7b/OOXyIzRuDZw/3ay4gmmhOL8ncaDt83AuwmGgZZeG0SdDGXok6yvmfuQwaU5TCSa1bwY3MTSIb8RQGkDUwKjb55ElXO9Lxd2hP+QzXvf7KLM/+T/+ZWR1IqDiOF//1jebLwBPEnNdnSX/VoO32mzomqQTo7ORJXeVuDMvzFb4dwMn6SLbWcSqiJUjHXOhXpF9MHvPMwqa13bWvTh/nstrMhsloYG0vktxNh7+/vfC0b/++utpwL8Ro3eExvEDzXPPPdf8FmW6liFd06nwrUc5Z9ZvWDCbWKV6HZrcvuWLmttvv6W547abwciuw4huibWpMIOaKTTHMpx9OwzH+8pF85qf/vBxZMgxATrnGeC5XjrnVjm8vxhCxF6JfoyyR5XBqvzCMdYLCkWeULR0PiFQoL9pPgwf1yMjG8G5niYmP+VzLJOGNbKTyOY682ImMwjmACubDkxjuHsxnovOEPvK5lyqG0899uPmyE4HYqHoOc5FHSVO25n/EyYw3Xthl4kBdq4GmU3kYsq4kc09d30m+o0uMVPgIgGGsC2D4mAO4+eYLk4wNAHjbvAstr0dcBjgVIU9KKDklzWRkuYkmfpS/rSQv3vAMciIFOPQNlhDff+7BBwf59x/3PHb1zNUwFHloWOvwiPII7aDrPr3jws44j06QgWKkk5R2sIKrarXWgPh/9iAI/DvHjtaDoVlVkgVjxxg1UUcmt3r327efYU5HNgAs87ql+EwMl1P0mDj+zSLsiecgbOKgEEmIpnUnG8jJ/8BZNXM+CVsVQ04csheOv9WOtQvs7FpC5b3If8Lo2l8BHbut794qtnw2qvIOY6XyM6a/NOWf0zAkTCSwQFHra5a4e/vP0479IXmiltvbe75xreiwiFW0NkMo+nLnIFj/d76jc0rMGTJCPfojx4NOzQT2nTZlaR+l4FpNNdp4H6MPr8PHIbHe3TK98BkJa7dfrKxBBwm+K4CJmoyxcRWDRoNLkw01P4CdVXtB0hnsjBd8vBr1b4iMHRu7ecSsjO03GcmOOSsJIeqLHqsrdAXzyDBYUJuy+bNUV0+SfXTJIiwGHXnUbD7OvOeM5vSJ8A8dqJZvnQh9uwiA0OZy8X7DTJiNgbP3Ip09KYUiJF2Tujrgf1A6ziOM7VOn6IKgq2ahj4/jBN99OjJmLchqYtMkXUN6mwmbaaVkMmuOT6DAwGdC+TwQNEOMc2c38ezINkkvHbu7Jnxt+ipCLzVYH091F53D9VkrN/XBEGFJw/S99V3i4Cje+watPtc5hM8GxTZd+nU+rcZoKk+FulwHXvH4O51ejOU5ZNUBXbyTEzOOuRVLe56Wvl24F2wC4Ky0D+69dZbgsDBSqTwsYMk396F/WrAXiohVeXmKjFA/FhkIHVIBkr568EBByAO/gZz1riLzT1339k8D0tVPwGFFQ4hVZOpcMynaXwZFclpM2bFUaxo7kb+zxBwCLt0rMM+9MDhUySbJbnRq6yJy3JtBXCcwSVB2iV0yg0rFjfXwPz20DOvJPwS2TTgWMK5FuEjVEhV3F/xJ2pCppPA+o8NOGIxQnF0jVv7d7GZqkYvN9FbtahlfnlfM7OT19kpOSmERXnVZ1JZWqpAZqbWSLFb9SjaP0OYjrAlRs3MTw5c4UEc3t/s2riBCHRz9EYE6w0KKJ0RHxXvhtJSiBbuQHFaUlF2Gr5KNiSdARzG2tTFe2YCPVpEeVPawch4ElmqKAZw1lQaOkEx4RNq3Kn0bQgXElcbG7EwNdkImnSsOUFYR86NLsbe+RDnCD4276LJHKrC+UsWBxXp2WMHaVTa2iydR8VEqFFkV8SQAvfirnTKYiJ2ceCS7cisebJJCGFynohzBaTvFbrjM/EzKh2zzTfgdK6l32M8VGEGBDYjClnw/G4qB5h5P+F8o8hOEiAYmITDjSPmZzyXw4cCh8lL5ReOfskmueGjmbo0+Ps3v89ZJAkbUZFW5iYDGz87jmdohs6Aqr9fXvrzNDstbtbh+O4/RJM8irwP3KGO3HE8zEMEIVPJuDigUWziGSmF2cQqyAg6oyQv9jPPF2xVRQaU12yUMoDOalfIclGIteT7v//z/y0auutz/Lt/9PdDMans2lmx9ucTPtXFsw5HJl1jFV1WjDLjdc7gkFkNdS9WnGooZLP53YRJZiL52c/qCLcrGzVD6zEdlKghWw0VppSABk0vvvgilIqLgxr3jtvvAmr1SPOTH/84AhKNs0Oi1q37TbONErKBisc5RQl/5/YtBB8Lm1WrVzb33HN389wzT4WzlvzoDs9LLG4EV+5agqGpowjKudCf/vipoF6uwX8aDAPRzAbVpmCNZXU6K1tXOIVmk0vSIOSjOJqxx3lmsmndd+cdzQkyd/vYlyrSyzYDxgAwePaRT4NYKQdV4JOojE0l8BiPrAyL3grWU+Y35FvCip88+CAVE/cRDFsEbWKbzYZVhz51cU7C9V6TYUv9dYksbH9zw7VrmqtWXUlgTP+SWU1ZVTDWBhGR4aW5cRxBxlgMzER0xliyz+J0S8iQ+6Kl1HPmQWaqyv+8go5ZqZTJMc011iv1aDuRVHVt1e9DVTZ6dXv7M/We28FPDYh731d/Huoa2lWMD9mSYof8/PY98Mz32J563Lo3ayl/0DHzKQ16dZzCnt+3A5x2wqA3w1chCoOCm6IrusFPN+jxNBKg9PLyB22m8hJBNnbMfSBLFQHH3nffbt5nGO5e5iqpo7VFwwg4rr3m2uY99q37XH9iFRWOnQQYZnRtGj9OcLKHTP9k4J4XSbYM4IiMQHcaZLj3hY0IqRoDccIMklcLoXOfB5RwMnM4RpPU2vjrX2M/32t20S+pnEf/RohW7yp278/1SdhIylnbGa99eUK9LpAMWAPRx33f/H2CbfRd6fqwkq3t0wF6AOKKSTjUQngepYFdx9jkkHtWR9xkca3Ym4kPOyRxCzYqIFGonjEEMFYJrmGtvvnNb8Iol85vYu01kULxMtCoCYt2b13KdoFLRgybjJd+uYZdOelCSTqJzOKUtWW+ypKU+XugL/XzVrLnoz+3oEczQABBgbMnG5LVbgfO7WMNrHrspJ9xqfAWbNTOnXvoZYSVivea/LHn7jgBhEGLe12dKfTK/gyheEKJDhzYE2ti4GbBQYaj88xemAltv0lVAwt1t1TwPksDmGj0Z31iXAD3L0rDYYgmUg1kTHDNoFfGGSjKZ1SyCg183Lv6Jhze1Ds9y1J0UcrWBXRq9TuzFy8TlTFQLw6VclUTAFXX1b3mZ5QJ/RJtW8DdsIlPAg9+5Ve/jsHJ+ir2wk4jcK30vyJGtB/CoIPyn8+r40UsGARFAMPAWMkHVkGwEPrNXloStQeoLr31yivNAFWeYOdyj7d3SV5sOr8laZEN4zWJ0Q06rHCcJ6E6ZRQBx523NK+9v605ShDkM4weDti15i5d1iyDEnsmfo4bvx9UzB5QKQe2vR9EJKcIfI4TqB/A9+gnGHWSVVSOiv6v8tgNFnJdr1u+oFlLf+8j9HCclGAGXWHAsXT5GnzPpc14AszBx+j2n9Tn0NvflY+/C+XqUbPdORztElZ+qOvV1JMOpfR7jUb8jNAMZeDywQw2gr2GJrLmCmwrMKmZ8nrxncVUMEs5OxwxlQlvuoDzf3Dn9mY3Mz364Vgmj07J2uxG8toHwKpVBq/XUCPziEotuyJMCkooK3tEZCtik05js80hop9I/8VkspKjdKyMrNm8e8EIHqAxWyWho2531QnKkwqzG9bze2yDDqNxISRi5rO8a1l3VFCibaUx6X0GPA2DInPeyiuCqvPU3h3NMOBFA3D55+Aj7hmMbpYadZ51Ws8n5VoJ9Nx8KpWc8AmtJ01nh45SKgxWjMwUCAMzC64CX9q3rFl79ZXgRhfG5juGEOfsCJvnEroTfRJqd1YyqhvCRaTCLU6592aTmorRMqvHle1LZepX4JYLdtTP5LT3HFKYfSEGRSkHKjfpkmsQMopmybFkIMagkA5Qgj7N2wYIhk7JugWZwAwgQHPmLQQHSdAEJOHy8Ik03y0BFjchlLFTnZOKkKGEGODExqfyS+c9Gz29ToOBfGUgbiVEeIMGwuzUjx79UeBFnYx7112fD2WespTvb+mcEhQAawsmMiplGP5LMcAuJ9x3z22pXynuYifrRPMaDCWdXroBgeP3Z5Ula+H11f1SnSVhbz6HZcuWdXqNXIPHUcrTaK52quwX7r6neeLxX8SAP7ODv/zlL6NMreIXTmXlLoyljZ7YhSkYudtuu4Xncw5Yx7YwUuHU2JNVAjvXQprb8+zH1cxaeeW5XzZ7dx8Ko+CrQtgiY8V/nUmt3F2wnLlXhbyVCmg078sYUxybOIZ7NZhc3J/0A4263Nz72c80v/0NHOoOAOXe7esYBczEa/RrIrJg74YBh4xQ0v85A2Okjo9QKR0MPvvGy79uXqEMb8B7Kpo7kRFTFa55kFukdETAYU+B2Wp/qfPIP2fYq1++966YHHzOqeLOxLFxhTW1UmJMIN7e3o1xZGonEAQ57O+S+znTSnF8966vpCjtAkNrRrAbnJSATEPTyqR9XPBQdfsnBRhV9/b++0mfawclvTbhP2XAoQ6qz6JeYzvI6YVqxK5uBTVDfTZsQMkUflTAFpW2Yiu7AcfgIK8dcKRtKV8lQB1On5qyP1JIFQHvnnfeanasf7PZhrOpzg3dg1yupQn6zbffDlifSbPl9AUdAqJ43N4xgmWnbO8k2TYFWbo0EsILkhAjqIxLsxqkI+g7k1tCq2Rmm49jO3/hYmAzTFdm0vj+9eubXz3xM7Kkp4O0IxvGWafeLGZ1AiOQzRk6vZUgdZCJHJNSR7E3NsMbcNz7LQIOIFXaItc2p38D7UUfPfXkEwRZ+0iATYrm+LfeXB+9DzrB2k+vezJO0HSyvto/IWT+Pm2H8yfUmfa1XUQ33d587etfJ+DISr1b1feoW3NGUDdLXuWlPj8rzaG7TFjypQPq/bSbxMOTKfauBhxDyVD6Q+FuRH+lNsIve+TOsMba55xWrQ7JKpv+TU2AesyacAqbwrpVW2mzfpbK8GgMSn0QoRtJsvi5kvzQ1Q0nvjqgpe+v2qgcpqqNT1sSusb1NgFTEmTBEoVe1I77/TR6b4QbhZ/hOYuTWQOE3kpPe43rvs+BzjnPJAJXnWSO2UUB5KfqMWuyra6pN1kTCHW6vFAoA7CXCJ6ffvKpZhHJtb0EemfI/HseA7z5BGsmxsLnYl/s3rWzELFkv41fJjevv+G6gGkJr48ZSzxHKxxHQZ689dJLzUkSWlE14wF3E+mZCMpoKZRMqXBUfzoTnvUVAQde61TY2D5789rmvZ0Hm0MnT0c1Sb/IHo55MCiuJJiaOWtu2A3l/uD2zc3uTe82x4CMyWiyf99eBlAfJ+A4HcgOe27VKUkIEB5OJ21QPJTmmr75+C4GHL9pTuJDjYDAQbu4bOWVBBx9UdUalGuwt7RXZ1YbWG4o+reHeFU0TAz++yij0TYIsUF7Mh0fWVIvg/n8TPsCvbZakm5fU/v8nXO2LrziJ4cS2sgFlocbMWT0DuissIFxOk8QkW8DKnRw57YYhjceb2l0GPR0otsY3er0hbIx2o6gQ8hNcowMo7TghjDosMQ2nk1nJWMeMI0pM6ZFtK9SV0mKqzOzMx4FJ8uGLx3ww0SiZpyMYL3FaggjeyMDFgwe0XTN5NcpNO0cP3is6WcDbCQAmUHGefYcmCs47rH9DM1zBoUKVEXEtaorZNQwI3QWpWkp0Wvy+o8TBZs1d9ecphHdCF9qXaFXZ4OeNZXcaY4tc4YMFtddw1yPFX2BJ/RixZr6ntjkAXmhL0PGDhUezyBneGRAmQouDUrQsJnx5j4MiGLQoVWECFzyvDVJ6zEMBPxFfTbHCXqUI7HIh4CUaVBlcRBW5AYMGlZYSwbOZtPbGQzmFKbCz1q8AOeNihON+qcIiCZOnUkvyAIMMQ5lGCoqWIWKNrLBxbGtMKpoHi9zWGR48Z7q9dmwNx5n0SyRsmGQ599qlSKd/gxeqhKvDpDHtXnZRnGD1BjsxVpEtSwmtDPskUAz1qk4KK6b3yfkKisyKnt/VpYNNJw4XBvDPVb+LddxNg3RC8hqmrFxeJR43h3Q+23ZvBEFdpT+jCUYxHNU8Pqal+lZOIlSu/fee5sHHngwzmvw4fGO01OkA3X9tVcHhe5TTz8RStdqWwQoMpiUbKfKzlB4JNXGpfQofe+Bh2k4n9LJgtYsowYsYIc66gYayrNKPPZpcbrdj2HYZGUpgWFEdClLGq4LrMHalWRukd3X39zQnPVvDvorgZBYX4dFTSSgn4XDJce5M3jGOV2YZzkCA6tLLz5ccojHf/gIzXkfxJ4/a3DINjYgqYPRqn6rTvuocv3xswEtz/cbX7onsNkjMIQX2PfRjxHzNyyfETxz7gn0bZhNMugYBab4YukP6erIdj9HYUsLQ5/y0aunQzZCKaY1aDve9eehzcLQvx3KPrR/V3X8xwUQQx259/1tW9G+5h3O4egxZN2/p7MezlYrAGxfU1vPV+el/eyqMey9xpoRrAmo3uAsrr+Yn0H2rMIninHuDTjU9cFgw5c9bUI11N8jaRq3wrF/w7vNht+8FPhsWREDIoH8rSLL+QHZ1QF604bhwF/FvAozzgeA9brfz7DPTgA3uow+HIC228puVDikxXUPkOCKAWn07k0HerqAgGPOgiXN9CnMtCAwOUpvwc+/+wBNw1SFDdZ1QOMeu3L0YfnR2cpqcF2vqv/rRG/tDB17zSpmJ91HD8eFCDhyxYQdq0cN8H/w8A/iGOrwo2SPJUwRPmWl0KTcJSpAF6xKX6ZiT8/b+DETmklUB4VhBXuc8zLOn2oWUj24lRlKt912W87cMTAoSAWTelUf14CyneyJBJrOvw6muiZs1rlOkiTlpiYEUv9WWaoyMJQ8tZ1kj5c9g2n7qnz6r/rfZxmVFXRI2z8JOS8Vm7rGl3EuXUp/zuScdqEGMZJbmCAJ/F7Y1Ejklmuue6E+t+q8d3SuPgWfD/p2q9YtR1mURByvpX/q570nE5hWlGOCupX5shfqv+E7RmIuK+F++bkx+D113V2j+hrkIxbN1k6SK9d1QPNcZNsk7/e++xDMZSYB41I7s9OuuvoqWBLfjeu6FZjfunX0MBTG1GrjFyyc39x2+20RbNTqmMGrAcdhGrTf1kYCu20HHB0nplx0xJqx7kUxdb7LZKQvNbv7YQpkEbdDU7v1wHEqFcyeKwHHZFA1c2CoWnPlVdjuOUGNfJK/HwLx0k8CeifoA2FZe2GRPEgge0JoekBr81UrstUi1FjI53DtsgXNNUDGfvziG9DpgjYpAcfylVd1Ao72lPSMnFPW4tj6ep0nVM4X9/xhpFRH1uDe73ymCk9bcWQTjNqku3CR9yiRcM/56lJ3BaUIZVYs6qyOPOYgQ5a7Jm+k/C1MZssR9G+x0fwKZywfWIUXlFAumsz9rBMjY2o4bzzJkBQbzPfDU37m2BHKyg4ApNlZB0LnVqVKrbrSbIYzhwKz16GWXKNnJJiLcn6CH4kZFnx+CtSay1atBk8JzIgs/ABO8ilo2U5R1j4NhnUkUai80DIPiF0dLo7OTJWGRsgSwYEVFXGiRw4fDcfQgMFZyKxCAAAgAElEQVQ+D/Oq588ZdY9ttmN8AQc1U+fNyX4JMHxncRiHo4TPxUBBFBiwMbOmDlg6b+O0CgCl7+Z2Pc9xLTYeqRR01k9zbJW8Ac9FnPHz9oBwnAsENA6pEj5zDU3my5Ytjkb5Uwi2VQWVuZhBnXIeSNAuuol1ei0bZ09EOo4+K+k/62yOrPLkoLsYTBhUe8n9ns8zs2sarXpMDeBx1jSyvGa1w+F0hoONWypj54LAuW6Zlcz7QViGxqL0plFaHk9geIp7Om6AhKGagJGVhUGJDOVZMzkaAvs6AhKUBiCHTlqql6UihwtKW1qVk6Vsn18YiiK7yk9S4mVOOhxoZGki13MKtq11L70cFLTX3XFbUK5e4nrHEFCFcRTOZwWps7G7vTQ+t4k4qB7b7JjPLOFfuZ+EzwV7moFGydD5twU42Gb3bUg8AFzOnpj5c2fFHJrX1r0MFnxPOL7zeN9zzz1PxuRgNBXaeO1znSKLkpAqsvYLGO739a99JSYhvwbmO1g+uHezS9Esbv8L6xxGE+O6YOJIoBpbmjde3xBNk7UHKI1PpSXN/p5o8i/7tq0LQjmHAcwgKkr2yogKSigj5z0P3PDLd90B0cC25uDx05SJ2Qtmzkp21/1iACxDyUwCoCnAMqbwvf0Tkj7oOoiXd5jSEdhYfvxdgq2AUOUclmwty2vsKs28riitcx0jdKZ0mk4da65fs7K5YuXSYFUbNWUm01yFkkQLcZzLYX8GO+OYSzKBIMjgQ7hVyHXrFT6f98zvO1WOIhuDg42EL+Tv0tR0rvQjApOh9PdQAUbv+z4u4Bikw8u91Pf3HrveVzvYqHq+nnMnzbJDJari79onA87C6tW2Kz6X6ky2HZ62fes9V+/P1eH7qOtsBxyde2tdrOeSYbG2jsa5a8DBE9JGqfvcz1Y4IuBY/26z8Y1XgsghoLK+kEGhNrJUGQwo9zcwPdlgwz6OsQTWQv+GQzZymj2348CR5hy6sU7RjmxuBBxUFOjhMOCY10cPB4O/HIDmpPH9G9Y3Lzz2o+hVtHE47JvMQ6Xa2vsMO45pdQ96hEQb4Po4jE9688pSdQEHuLoPMe073jes+d73vh8DSH1uEpScItPrXJzReFTuHIe+TmXPHjza3+w5cBjdJ3V8DqATOnOR2QLT6OO46eabmitgY5yPLvOlg5907FKDh3SmU9SqnobeLRVudbY/RzBQdXdJfnRlJ/dodXrba+P3VVdVucu/Z3BS32s1tM4NiiG6/Fx7w9LnKjtYvYJ8nzoFyQwB5jRsmdd1iOy2fRbCpUQx2Oitk+/v50InrE6SIlb4qC/hvpNIakyHAEcmTStHMXG7VPK8rlpZ8b5Cl6vr6rW3AvpOUKVsq5eKDdJeut5WGQyYgoqYa63IhnbAkQFM2lYdfv0qIXa1otMOfNpBS13DQUGIa84aRUBtjxI9Mu9C/f4Dhlk61VvfzWuT2vamm25unmV4sOth4k12zyoXQqxl7PrMnZ/Bb6C3qQSs0c/KmwQ9BKTq5ZdBz8DK2Klw9Ah/58d8hvXV7eHI3+mbXiBonDTsbHPz2tXNrqMDzSGSffYsjWRfaFvnLFvBbJqrm1kwyikj/dzP0d3ogSP7ms1Q/jrUdwcohMP4eBIvjMQGdVsVemxJyHNCxa9cMre5+pqrmsd+DbkKsMTh7PvZ7JmocCwWUjWppxckE4FtGa7Fz47+LnIwWO67azNs27ZtgwKO9hvD4S+bMz7Syl7Xv33UMtfft6NorzUZBroGtH6fGLhuc9qg47aCm4hLSoTue6rgx3nK32LD8yArvCHKdQjcKBTWRZrM98Gxv/P9jc1pHNJhVEHGhaOY55cLPZSFtKaUt53QXY1Y3Zi9ixn47shMX4jM9eJVfc1ksqnniTZnQ0cr09QFzqtDpTNr43ZMAuVzwWTD5+o0abP5ZmKtPGSj8eWIXt0oNv6J4ztOxn7jlu1kTMHiLloYWE3pNy9yP0QJKGFSsdLR8u9pJ5XSZG4zvJv6OBj8CwRWBjcnUTg142rQkPM3nCp9OnCxrokBlZkDHepZs6bBjLIcyNVVUfa2SiJrlutm6dwN7H24/pkpSiXugzHgMcvmoDUVvVWfOizQ/g+rPjEJvmSWarBpf0hMFeXL9ZdZYiclzZEoJi9QOH1HgQcLAXMweJ4x/4PMoUrMQOEsZAJjnLILG9EIKBaPMteDszVjYWix8qFzrtK2mTihVglPq1WGxIqSbfScUb3JqlfAeaJaBmOZ0ICgw+1mns2Op+1I1pYTGMo9m7Y0j0FNayPf3/mv/wENnAuDBjhC3wjwB2dG/Gx1PBz0p8rwegzGXJM6qDEHH2ZwYmByELiXz8VAQMU2f/48ejaWhOO8DTKCq5jEvWD+nOYIhurxnz9BX8fm4H+3X+cgUI0MsBI64P6cwJrOmj2j6YM15U4Ustzm6I9oTJxAYDwVCsUspfN8g1mHwIOmx9ULZjWP3P9dgnyxxt3gKJ5bdRjt3yiGL/Y+99nJrpRFqQ5kGIEIFNnPrPtIIQk8k5mTxjWfZXbLOqYlnyTheVY9oKMllMQvrt+Afwb45ekE9BNoopzA83cI1DjwyCrpMwTcZ9mrb/76peb1F18ICt1s0iQALxWnvLyiNo15+db+IOm5nR3kX84MHGOQ0xf53LnmnFVLqEfPSw3s8/Ez9m5ZcWEfjSfgsHw9BkMpZW47I1b1Y5XxCHbinF09mg6UerFlXIqdi/flZupmpnqCgKF0+CcFHZ/097bj3z7+UJ9rBxtD/X1npcVtH6i1Bi54pTxt250I0Fq2ItbSn6MKnhnser729bZ/XwOOeo0VOlT36VD31m4L1VFRImoMmQ5rmNKQYfV/wDtMYlzCwcO53rv+nWbj6y8HiYN7UAFzwN0yAoTNsB1FswKb+NqrrohBgFJ9mhQYQ8JpPIMDjyPDW/YRcCAPIwukqjIyScoh/aoBx1xw2rMXLY2g28Fobz37NL0jr4We0xZk1TyD1/aa9AYeeS8l41mDY35WH/oSQuRsjzW33NT8HhWOsxeTac/NH7ol9v0I9M8HzZNP/iJ06HkCifFWL7AvH2x4rfnWV+7CiWRI5+zFzRPPrmveeodZOfRKjmdgoRUSn+dEdNAtt9/MwL8VkSxR9+UQu0wK5DPs7pG4Jx2k2B7Zu5hV1pzZFZUI1lrUQk10ZODZRezXgKMdePieCpUdvFYlWRKbNZ3N6LMMKLEc4WXeUtG5Aa3VBlv95foNLM+cTR3v7AiTf8ex+X19SyM41R5MgsnIdQlkQ8hVVn5zyOrwYBScCZuXjeAOuluE/6C9qvMiKqy8tUy5DoVVLfVRSn2o72pzOv10uedqwGXyLOd5dXV9fjgfRTZU50yvQBtQQfA+IuDDuFea9TxfdVVz/WpfRCV7iV6S6IE818yi98GK+yZIFu7/878giXuknjICmlPodM8hGiTumTXX51Nu7rjj9iAqiICZl8GUSUmvzb7gQwzIfQOq9BME+56zuuHtpEjd7239kM56cdgj+Ewolvpo3LBzzaeuXt0cPikUnDELQnzxeaTCnQc5xGpmccymKT4CDoiAju7Z0Zw+uKfZjB87Fj9w29YtsHZS4YCcpPa/DHpWnaAn11C9c8WS+cwbu7r52StvMKDaIaEjIhG3bOVqAo4lJGWndiqE9Zm1h9Cmbcn7qfqz7qVB9922PQYcbYUfDkN9uB1blaWT+oDjBC5UEYD25wcLRhXM0rRYAo6Oki8NsLGJ67ny6rvXwHcVylWDinrejhIoKztoc+vcdx4ux6DEHJlDGqjGyDaAc3uMicLb3tsA3GonQcBplC5OHFWEzLYrEMl37vW0DVJ1jMI5VmEJzUEpKLjZYEZ2iE3nvI459BQIrxg5dmSzGHhSP81jZ3Ho9xNETKVspmI3ELDZWvy8UKtwpPEqbNYy4+PQPv+uM28wIOzE5jpXZi+QqwNHjjdjoRCcsZgp2YjkWWhQTx2iuYuskvCMwPOJZec/Hf8ROPdHaCrTGVeoZbPqNOYy3ExmlJiwze9PShWHMpE6TuV4hqbccfRQzCUSXkPw4bRbgwEzUhXO4/rUSemVAz2qGRzvLPdbneV4ytxrVHhYA9ch8ZM2OtLbEgq/lMQL/Mq/74X5awTXIMbRBrhuKTj7PsIJl/LORn0MrJme8RheAxepi48TCM4CXjSJDMZpqjknYAAZrdMHjGm8M05YswEzfLYM4EDqcFaF3MX02rSfPSD2lZgZCeVTDGjXAKWi8pos//+7f/1vmo1vvRN9ANJTrlq1vLnhVjJyN6yNPoFBTDnhEInhTZyr8i2vvj0yGhSPqSGpjrj3HNUZ3u/ziCbS3Xs4x4oYHGbAKiOVofh2FNRVV6yI4UbKmPCF9zcyrRde+/fe28Txs5rjPWXPy8VmCmuzDGabRUDVFsFys3HjxsiSWd2YY0aN90bFymfgo2X9poGOk/HpiceeDNaZxAlnQBZ6I+xQaYT2/kowIXyg7u+qvDL5ob/Vnb9gwKHuEAP+uZuvo7fncvPGWyQTEnAbAaST48fS9ChdqM2R9vmYKR2PMh8PxMvgWeYOEwAGW/KaP/7ID6ly7A4qbu8pGhNt4igvA4ZucGjzL/KoU0OgdIGM7vixwyPg2C/GdjzZvtETgJXoeuJ0WDFz0jGOklWlmDFAUkB63EuBL+9xijqGNu10BjvV+HZV+6CAo6Xx452hxgbr1c69tI7f/t3H6fWhnPn6u0FJq55zDhVcfFLA4RyOjgyU41Ua3HbA0AkOzEb3BBp+vu00Jgw1KwtVt1enuh30VEe12sXqXHTfUwxXa717cczy4ld5D/0QjlbqhOhnY79G15aQKnqQ9kN8svE3LwNhPRT7K6/hUkCFpMV1gI09Qrd+6joGoe5kEjKNwQT9k0byHiplu6hcv75hR9iQkeMhTIj+wJyiPU6CEvSQQ/VmA9Gds7ivmUrCahw6/id/8edR1Y5hp1YShZjqLChtreCs3ns3ix8GuEBPMoizp0mn2Oq693CZRVnF/rzvW38AHbpWKpM09ZnJyKSD+OwzzzdPPv506MdgsWLf7tz0VrN47ljmPQAH3QwbzzGw+OepOEvLjs3WLk7BObodCEwfNtZhgV5/7fvrOEMtWcxrT4KaUdq2SCZlUKLjWVkrtUNJ0lIqjKG7ugFH2ycZLEddJ36otQs5KvuusiFqzzty67qn91YgR9Diliq09sgKgsHoALrKBnKJPZYu7Yu5PruBdDuHygSeDfknsPU2TB8DHSARjggMCU8mkPCYDax0rDAmfJ32qw6krftm0B9DHoruHpT46L6r7ukawHQSiS1P3IRS+ErFZkfQhw00UK1rWfs6u/s33fQqg9pCbUrCntJ+jEXPq4NlWfQ4G4BPPfL9h6nqHI33SpVsFaTOEYvng04WyXEzQbH2IBIYHUfZveqzcMghvhOQqtd/RYUEZlEriNUfdd93NXfN85TfhG/eDjgS9eBL8pjRHPt6qnInsfO7eE6TsEv6aQYcc+mrXb3mCgKOee6ymPt2ZM/2ph+Wqi2QPEzAfmziX+39KWQiepQ6zyWfSWXJauvRKyBAup4q6d+8uo6kI2Q9+FTaxr6VKyHlWUIidkaHACiOEfc32BduH2+QXW8JTMd39vPS4tYN0VaKnYi0KJs4YXs1Uwt1jFivQNaf28LkbWcWt8dYlh/j8D58/tHh8BUXWxrz6tTXfFvJTtXnGdF2MgDF51obOh5qLLrGWstreTbpcFX+Z44dbvaR8d3P14ATutmUY3VU+PIVNHAKdDl2ZmXzDsNoiDUs3oeOmU6y5xqgSiCDyCQctYU4uFIZziTynkQUvY/plcKYdjAJeRIbzGyD9xQj7wlQdGjMcIg5t6nbl83K0tHJGGEJ3MZvMxie6xhKZR9QnTNkU2eB+ZNL+gSDCo/shjYNIR41NjOjVhb6Kc26IgE9shEebGKXCSkNs7hYm6yNu1QC4oaFWgU/jv0pOKhm2ebPnt5ciUPresl3HXjdmISdLFjVYGdmKKEkDhXyscWQPRS61QirCyqAiuWsWZ2aoTQTEbNFOI6c5MfJnAvRMuNfn3lmlsxg5jwEHcAK0TH4UI5i0i7GuZ/PH0dZT6CBeDL9HudZt71A2UaOmRQVhxFQ654DmnYhaIZLI1nArMqQq6JAlDN7S+pcjCzBpmykgrGxLxWhAcbzv3i2+cs/+3MyUZS5OcZMDMd3/ug7zXKm/hrc1eCpfj4DGJxeFGsYAWCAyoUy4vr6d9cm9kMZvOQ6usZeyHYyojMpL8+bk/MyluBkrFixqtkCXvvcwAmGFi6M4NVyvUwqVrqEU22k70mu8uPHj2HIltKwyswNSs1mFHUUDh082rz55ls0cZKZZ03nL1wQ1ykXfLBH8d85m8UXzGgef/gxsLSJg44RnGX/VDXgKvm9Rr7ihCurT9tYRwWU/wImSSDg+mlUAwvPQb7yhU83699+s9kPH/lpywiwDQgjMfs71mZZG8ZtOsXITnEeB07KBIJMjY8enAG2EI1dBGM//8EPmokoYHuhEscti4lnz4xohT1VyIVBngxVVmaskFy9eklzy7VXNrv3H21GAN+7CIzPYOKyvSBWQwJTTz8JAaON60K6RtpDEg5eGqYqz22HvM5FaAccHf1d5nCk9HVfnYCjk4AZrH8/pI/jeXxYt7ff1w44qt3ovd72MYYKdtrBQr3aoa7ldw046nW41yoZRPu47WO3z93WUW1587PVaa3H+TC065MDjugJCHhlGusacAS9uxBO+wR1lmwap0Kxf+P65p2XftkZIOs1OWPKGQw7cTrVwuq2z9x2U7OZ5urNW7Yyv4XJ3FAwr8Ip/4BA5de/fT8Ck5Hjk4wkoEvRv8HgPwKOaQ7XM+BY1AcMaWYzHF3y07/+S3TCKeCyJj6yVyr6FYrj1ftsqgxk3142bydKIfexAUTYDvUUib6VN66NgOPsRYhBohchIUausbrB5Inq+4mfP9n89PGfhQs8DL3sUMSt774Z5BYxgBan2qA7oND8bBPwrTffDFU3PSlUbK2WV3mrMuF5uk5qzqmIZ20AwSOs9Kz1fVUPhyzptXwoKO86vXGceLr5Sp+ne76PkjshmNXeBaSKe68U7CrEWJ1C7qJutF/nJHraz7he2kz7GXXQ+0kQOidpK3159v3USeQ2eesjqAMTgQCME5snA5XsRk7inkyPJp5T6uCSDPLUYVe5Kan328Fb3GM2zMb9Zp9Pt9m7KxcZwLXXtp3QVk7O0Atb0R2BYGj1t3SugW9qUi2DjbSt+ggVJeF7owckqNltBh8V5AIG2/Yj7sQObuNLGLCjAnxe6ohxyh1zwez7WABFunq1nTitOixjBQIb9tQhSFLeevnF5hgVDpOO1blP/7XIQFkdcRD+KpLUJXgM3a6WL44C9TSGWl9ursbR72e/7CchKt2z9OgZcPQ1K1atoX+XGSwEPP34CUcJOE4dJGGOHbfCsYG+L39/Cp8tqkbq75DFej1V56ekuv9WzJ3d3AKt/eO/ea05cjwDjmlU/vuCFrevmUjAVhlH85nnZ9v2KI+ez+OjAo74bLEnw3p7OOoB2v8OZfjaJwoHfKgPlhP5pxC04lQM/VYP0jWEES22FF1csJmeXMbOIdqGLDIyBeNdDUfX6GX5dLCptRRv5pdGcgT5ItHhYYRp83tvB7vVWJs6pZ4tmV7AVvGgovpBRBoBFNeVlHw472zMquAql3ZmSsicSsuKYjY7bAbFTPosKElPUBK36mHPozjT99dviIanWVQ1ZkBFquM4giBDJo9sqqKEHA5m0oNqvQwOvJa5YOsvUcnZBRPQXoKPaUBoZqGEVPinmZh5GtYmWYbOMxjtCJ9RGHUSDTq8L8vHA5TuExrkwKBLBB0ZaJw0m8I9qBC8TyEzBmRSvQrhGodBvPmmG3FoYYgC3uXG92U1plLBRqaLkxo4CUsSL69THNSQRdm4fhpHG9lrtr8q4ZzPIlsEeGMH3phk0RhzrgrhSlnl2nmr91Ox/k4Ndf2iKY9qk9WlMazrAI2WR04cZjDcGKZNQ486kYw/tLqnSWtNBHrj4CkDm3OsgQ6nU3PjmUeQkcGz/9XSbzYDVqXo7dnMl5PWbRAdT1bJqadO1BU/e+eddza3wN4ivaNBRCcbwNp1KiZgPF0D4XZilXVuDUytAPn8/YzyFoPk+K/dQGcwYiVrMrMnfPlcpbiV0eXGG29oNn+wCUa0rQRiDBqiYVledRk9ZGRzqJNG7WaMuYHEYaCBBtSu9zYgfV7zFJjanC0zm8yIVS11qPd8ybkfNHDOpqfpwb/4fjNjyuwINlpJnlBenVcYrUwUtCx3yEdnj7eglVYk0vHnC+O5nIBqTd+i5u0NG5vjYLsHxD2zLwNex54Z5SBJseswU00m6J+MMnXS7FgqDCPs5eJl8HIWPO+rTz/dbHjjddZsQmF8A+JB0HnO5sfqtLeyL2k36COJYJOKGLz3X7/nM8Fudf4SNI2SC2A8rLnmZFGqIQ5kQ8FPNOhhqNmY6N/Iqk4apJ4et6JLdbTaxqoq87iBISaNd/R0S/ENShyV4w7l6A+lp4dyOuv7egOSQdc2tNL/0G8/KuDoNXLtanuYwWq80SM121ntVvskbYeq2og2lK8XglX3YOe6igx2r6dr/Op7aoWjOld6Z8lMVZJo6sXysw6tfYLEGWCxSToZcLy/vvnt888E7WmyVDX0I8wNiGRUHpElk1e3fGotFLZ7Y6iccMGp40Y0y3CyduOwPLfunch2j+B3Y7BhSexAxhRZHMfwySng/udgf+Yu6COrORsMedM89lf3N4cP7qXZ3Ipm6rb0MbrQtKSkzkChtXnjGmPd6x4NvWxvW0KDFc2VN10LS5UVDjPqHqPrdI1CpzlfSvIJqVKfAFr1pIPaOM4FSU5oIj/NLB+TYwZf6iiP0Uf2Vx06E1KMJUuXBO69elkdFrfq7LScorbMnqFXxMReffZ1nkQkEnnlldZrzapzpjA/HFR0Ha/uhuuVuY6sFgc/GCsjuZlV0/oKNrzyi+q4HyZLn7DlhD673v1AcCQEEQWhjHgcz2nQYZ+mkFfXwl4F1ddkdLbVlX7YzZwk3hnAWhxRH6ZrkEHQ4Ged/lTkGo0Gi1Pbhcm2A4rqC3VgWmW92nvHZ5hJtVxP/03yme60+lptiWtBebkkgSbRRyl9N8qY/oXrOAP9Xqsewom1S77fJGwkLB2C7ADXkqBTl2jf7J+tSBXP39nPfh9SQF9LBBzbm7fWvUiVgVkn6PHqVYLY/1CvWeYZSqJB5IXwuPi5MDCG+rjYjENpXAP9rjOjdhMIGqyPxC5NnjI9Ag7ncPy/nL15cF3Xdea7OYIAQXACCXASZw2UKJKaZ1mSLctzHDtO4uc46Yo7Y1U6qU7cnc571X+86pdUdyddqXZ3OnY8yLEdz7Js2ZYs2bI8aJ4oUhTnGSQIjiAJgCBB8n2/tfY6d+PwkrJzZRrAveees88+e6/xW9+aKWdgvPYHwcEjKhjv37czbVVgkFpkEAsUjNPvydAsFzjI2Snm2hoSNt8SHA5BkB9/da1lDdGXMyQXFqsW+TJdE5p2ZyP1l50yr8/Gc64+bSxcu+XmHoE5HA0v7kIlFxuomSKoogdhLOSLxLGjHAZGmoUXI78g8mDORkMAhe/hXloZbQuXo+46NCaD88cYQumMgmeY0vZJCQMJ+AdpYPCa47U4j4lKbfeWDWqktCONkcE2OePAeVpW1GtsEDJCrcBXGDwJgdgwCN7wkuHsR5hyfqLHw6cFz7Hoz2QJzolpmTqijpExdFROxjRtlD1qoEb3VOjS6LxNvQdNwgwKJeVkXNHa7d1SEoazhdFK7yMcaE9Pv4p2jZXtu1eNgvYeFa2tGo7NX6ROlcKp7xed2pG9uxUZUUMmFQAT6SeQQT0BjgupV+t8nZv4HFZx2VEJtKnChhI5sVoCjW1YMCSr7SB7ok3HthlWdGyKDMzF8xU9UwQN4xjsfAgc45TP2SJjpwLrScRKDyMi1TyQWMxEABEqXsvi64CoBDz0R1VrYMkq/cfnHtX0Am2D49AQT8XwzItnoVxI8czHEc3WvNLdt52MhyghuTfOKaJCNduZaSxGw5rPYxRhSUnTyXzsuFYpSwknZT3gOgVGFSxU0fSO9xgVmFzL9ADLi4JWvc/YpimiQtTFmkrpHlxxeHauKlLLQsr42ZW9QkhSx4OQB9rGvQIDwOjHqbNeInoPZ5H77RObF06AR4yoLWD+vLkR38UxvEp9NNqUyUEpvbFhs6KncPrLyNFzIlZJ8TRsYPPmzjWGMr7P8wQHfkSOstUgWefecV7TQ1ZFzwgDaljrasHUSWn9cy+nbZv2Co7VobVLg6WyliALdduvDT8jZIPtYd43qZ1fWWC6QCPCKXGte7znxtWiCBQxxOFjemaCEhIk0NhwNpwSlPqhqSa02zT/CNPJyiy0AqcCpqbnhhAeVtbre1/+ihExcA3D0PPS7xApxMsTaT4ufqAvaZLlTU/PpN/4lXfoGRyUwafaDbjh5TTSB4hi37Ha98CpWmRgtVn9CN3F6XIe90l9SsOYqUQ665+7Lnyy2Be+QXLalWfdmDEfowk8mzKL2Pq4G9j8MnBT++qb/tnMCbmYA1MqombHNHtv3wHhr2sK9IJse1b7nD+isSH7y+/WjT9feK5TvHdMoVX1Xj3DEdXOv4zDgQPudocbHvw+yuEgw8Esn5URokzAATWxfe1nT5nMZ2/ynRXKgELBvUf1GjjOPOmbBMPsFTRm6/YdZvhMVTPNpcpm7pM8eeqF1yXJNBcKrvBZ6XBgoHQo6NClGo65glQBj50qefXwZz8jWXNI0U4PRnkwJUewfcXYWCKbGwvD76+xKJ2Bywt4KyNOfTiuUkbmgQ/+phwajrUzFwa2HHYZi0CrKO4+K4PwcTkdr6kJ4jHh7w+J6GJQ2caJwGZTBmcAACAASURBVD4ULJhNfwRFhFevWW0ZXoIqPDrTiXldl8ZyzH1kFCqDCahuhitUNoLpoMYmMvikSa5wCHyflucv7Y2QTbELG2vOsz+8LKtGABTjWfrcIUdOa26NaDWmkgLbzmFyMGybTI+rvl29KgwHOeHOMevMyRL8eTmrnTNruc0yop4uZuTbTbgsiOcdMLkYM/eN7gn0QUCjuI0IAHPe+F7suWCYqu/bmH/fp/TgChnqGBTed1vAsyNh+4VuRK8z1shsxHX4m71CMfxk6TQ6i1OHSkAVUgKCcWW/L5OD2ZmyflwGzfLaU+7XpEB+VqxLzkE9JkHnPhVov/HSc+nQvgMGJw+nkOLtUXUcPGeeRxUUbDGEideA6tgchMfhaKHGSUb+aX22X7YBNRwTFcibIj01WwySi0SNO10BUGytYcF+D6uG42jP9rR7+3arT+4RzOu4HGfqMXESvDdOQ2+6w+yoEt8r59NlYla9RRmOH61dlw4cUWBbMgCHY4l6mv2iDoc9I+aq5phe1OEoIVWxcOqRofLBh5ApnQC/tSISaYIqK7V80/YO9Q7FIhql5GoOx8X4fEc7HzGarPwLx4fjrIu1LRzfpCywEn6TRahtPHCaZoya8aBFCmxJv5+S4dGjOo/92zarv0e/LTCMO+jn+JzzhsHL96N7KV4zUe8RRWToueARY88QRMM5jFYKuo8pirxYCqVbqWGK5VilMmfTGEV2zpNhEESDjY7DwoJiAZsiNM/bZ9qcnCjUtuyBsg7Q0smY6pCx1yNj7KCKzU/KGFuoRmTtiujsFyXqkb79yqgcNaGNwWXF2RQxWQOd0wYJsz4XMrxnaxOTliWSMDCosenCjAuDmY01TnMC7GZed6cicnNSjwrTwJqacNV/UCA6Y4g3VrIckc6BAevpe5wHUrtedFYyeFRrUk4A8K4TitZwj2RHOB8CMbrDGi4YQS6lxbwYq1RRZ0M62rIEihZS7DtRdHDAy2D/oNCeIn/+wV40S0V1E5UNOaRokNRCalWB+Xg5cGOt6zrRRyIxvrH9p//OGAxqkCMjLvA9KxXYbeaCcZowyII/xovTh/OwVSlTWJeoz6AR1A033ypH0QtJUa50juX+KXZz6+CcZa9gLiHCyPx6gzyPWBqrhsZF2rlTEZ8ZinYB52lRdgPGsUNaC72Kmh6SIdMHWYEc0JmKlJHRmaWCe57Jdgm5EZ0X9hOUMd3tUVyhpCZrTZ9Wg8bF0yelL37yi3I2uoxOcISaIoxu25e24WyuzBH0dyqjLPZs3XKO/U8hohFQaH9Bc33/7TepQ7qK3waF78Zd0ueMmXXM84b9hOLY6TPlcAhCh6PRprT1JGV2KNYku4Si2bdza3rioW+qiE+QQBjALKLmML2RLF9CQYcS5zZYX5OAsknpXakOrjevvkb9boSZlpNzGidvjPaVHAIlIC1y1SpnfJIUI+Og0/hYGGEu4XDEfRuZnsnRhuyrlHqZ4SgMcBZBZRAWDoffR8P5KP9unP3Nf7uYc9Hsm/9qhyPfb3WtIttlxqTWoeeGMnzBZCORWId3lnqjHG9dn9QdrzL7Ub8fO9bmb7R7F7WDlUOao7j+N0GHDKsiEAKsV3uD4AeEJRSNWw3HC8+qgexhYx5iDHSGZs1Dae1Ftc5S1SuYza6de1x+TR6Xrlake6cM9CdeXG81QxMUTMHhQK7wc7LWHpj9qQpGzFEQqlukJkA1pkmeffPTn5Q+UP0fNRw4Fm5KODKgWCfs1yp7kyfFDVaHVSHtkcuw/Bg0FxiQ7uuKG9eo0/hvyR0nEBNPa/QajOJ2L+6XzlDAhcz/oHRMQLyi5w9/09DNaqwI9ORxhnOBfI3nF5Cc0CNmfGrMEKe0y8mJ+7Nia5iSLDPv90/XaZ5bfa+MCmJmeFgdVhLry1mcGr2VYi0ZzbcVjTfoYMNGiih7aY9V65WxoV8qWeC/lw3m4hr19c77YWzX13ucH10alLa8xzMEyhvvcY7Kgc7CiOMiOxFZxjjOamCqtdJgwwpHJe4foz50AmOM88S8UlOJjRDnjXuxLIX0F88c+wT9F/M3Qbqu4ahlfZhtVNAS6NqhE0MKLg3bd83JNxOCjApMmS3Sdeq6LpTEFOkLWKq2vvqi9GSvQRSBMlN5hw1ZBkK4X7FX24tx2zQVosIcEVtiEJ+cSyuUoYPavldrGoeDrOVk6ehZgj0Cc5qqjDyMiyO6yJG9gocpE7p/924jGdqhDAdwqiMKMDuFMdd0+zBerD/sU7KOwKJnqwfXfaK2f+rl19LOIwRABakSxM4yHCpUn6LrGYQxP2uTrrbPfS27czs6SdHMPi/fG7Njxw793VA6HsGoFXbmEZeLs1QcDcHqS6pZwV5112/ySyxiXyB+cLVQ7eQRLYoTXYg19kFkQZadAh5sbFyUUHildu+2+LKRqJ/AFoxdRJNKxsDoOhVdObh3R9q9cUMaUP3FRD0wmqFR2GM1OpnnG+eCdAYbyEfuDeRsk+CcyHAkM8AnbGBjQNB42pRxIFsxTX0BYJJapeKlUxJ+h6RQWEBnZQztEqa+XRHnLkGnhrQoMS6pgSAyR6aBuzDGIg0I+liMDFKFQGiskFiGOrzcO4XRHyfs+sLlV1r2pXf7prRdVIwDMjaniFZwWGk5IF+cm0ZDbHoaTo3XhutW4RLCeGDojHUzxTlDkRGxP6OIwkLxV8/qnJquEo3uJsHDwLWjIBgHaUKLbOg9DHtLUmaHzZw93QcKmM8aqUfvzA7cBGeIYjU42o9D6at5xfiy/if6jHGG8xfwOpR0ODwepXE8Ps+d9yEQoF8Czil1NMDDcL4MF6sI4/5DBxR4HKNGWd2CWM1Qkfn5dEzCd6KOmSLnY8wEOVFkXVSkxvP1buZq8oiiNEPfO5o7nE//mUPrTgeN6qo9ZQzbvpZdCAtfKoHzgrqpT6YzreBezz/7XLr/ne/R88bZQdEK3qd1iJC0wnuLzgwrSyXsZcaNB7SNuiQ+Z1wwjphDJ0cSqlgo+Ea0vqE7JipEXQzdiMHALl66xOYUphmcokMqlDt0SEX7qkfB5sMYYM2R6fPsFY0blY1pEUFAz8H01BM/t94xRvtsDhjfyYGAbMzkbV1hT13ANXrljAobaQLNgcSg1FwOnxpIq8UKN0s1MX19cpagoqaJEUWyWq+WedLvhluXkTVdiqhVMIIJGn+7nIE2/cSRoM8G3eifffzRtP21V9SvR43UpMAoOLeGl8hEk0lR4J4bOmWjhEwLUI8T2kPvettb0iyt9X4FD0baBB9Ee0F3i6jB2VOEGkcDysNWBQPoNj5GzwQJbsaxibksS0MIZnF3SYfD5qxhwPm8jnYoSvFbGh31iNSlDPSLifC6M1E/x8WiXuX5yvHG75bhqDkcNDoL3WBFvCjvHEm067LHCoc2nA5fW4W3VruZX9ThqMZp5xt9kl/a4RBvLpCq8WNEQiHDvE81HK8LIw7+HuOH1wzJcBx56WtzpHFaVl270nD9u3Yr6wGUZMqEtFrFnvulG77xw6dl2GutaQ94EMzrJNokq1tlUE+TkzHK4dA++bYyHL3qMm6ZaNNcee0Ut8eaQS4hnzBKTV+7uq0CDsw7RhABr37ISSQboZi//IbV6f4P/Jb3tNE/b3jXMFhiTiOAhIwyMgYo5IkK6290ZwQNkWcNg75BRBHn4dj4ngfo3GAKG8fp2zXnWQ57jRwF7b5vGmsxc2jmB12HGfn0NKBHzlrYMMZCnsd7MZ0eYHOyGbcXvJbEoEzImXwOO3uOIPvazoZfdsrCfikdINMj2eCM+zCjPQeGo5eRxX2KSHjMV+mkGJz32EkFp0A/NDqD1/e72Y2mA50BrrILa0ZpPPPIdnBO6+4tnTqe2tRinssgMfNIDWs4f/GM4lqsB+BTBjnTUdGIGPsLp96gfTkwRjYaHYktcEJQ8yE5tBRjQ9xzUllu7JXogwILGnYXcNw5XXPTWSFDXnlaTWz39AgiTbZRVzP9jnxvbBYLfuQ/vfEyjknjgNLhGCeI/opFajug4/YquInD4T2jlOFQb6wFi5Yacxa6AkuBOpId615KJyUjYEbcsmWzBccOCnLnqBGvo3J9wsg8IRBIEOzBaYKR3yVa/qfXbXCHQ7bsdAUuF6vJ4CLR51M/gi3ZkIm+VkoZHZm5yAa9qcOhCKqo6hsF2rEZQzDXPZiafL4wIsmtFV5c/fg3+7vhcIxWnHzPFpFu2JNv9njtX1MFguLNR0Xlh50jC5JYyJXwcGkwaqNYCZwJVP2HkQY0RQbpgIry9m5Znw4otTZeUfR2GiuRHpThiu7DrDK4TBZEZgg7f2sVCcaIJgJvQhVDOEN0TAhKMczQg6fZEYWui9X5ebsYgXaLg/2w2KeuENZvmqKzu1QwSJM7NhIe/R4VRMVzA840T11k6QhNxHuzFiSYzsWLF9u07RPco0fUpwq1prkqIp6p4w7o/HtFI2fNg8acMvq1YWVEyFL07N+X+nTfGJgwYCxVERM4SDNShZmndwjNqWar9mTVKjWpmTcnrX9lrf7u9I7jWWAyVnteCETNi9F86jModhE8UT/iz0qZGoqgyJBYlgRmKBW/4dxovqgpGa9MFOc0FifbVg2DAocx1rNxdGtDIZB42Tnt2YK9H1NBkSj4De8d5xEMKLUSB+R4DJ4ZtKxHl9gszum6RxUVoe3fZKU6xwkXjQL1YsgGFaOLHBf+9hnXzP+4bzOc8zphbhupaNKfHmX7ubp+o+R5Djcqw0HhoLEmwUqlOdynTASKk4LowJwPyyGBKpYXwgXqZ85l9Ua6XzJ53cI971ANx7q1L6omZ8iM5QEZ10NAkuRYAYNaqsjK6huvT5dfvUJO3nDauatHmRXhPWXghAPvz8qdD36eUQ+Kq+d3pu988VtyZGh4ScfafJB+lMqz2pMENPkPp6Qwkl3B5q1kMxlRZWerOnPqRHrHW9R7Q8WSZ1Qovl9rfcgw0TK0BO/jGWJoweQxQzC/KfRkkaMxSfsDSBUOEmsJeNiwBP3DX/xCGjpywDNmOYpOut3w1HpSDifhXshgBc7XoV30rKEj9Aff/UA6ptT++UlT0hkpCBqxoUgsVCI50qoomXcX9+wGqXOjZcz3HQ5HyKpSvhlD1QX2cnZOsjIojYW6Ad2YycZvF1MSzZyV8txxhmo915yjeLYhk6pnfQkn6M0cjrgmUcUwsFw+NIozS0OnjGw3G3t9PkLfxbGeqSwW4AUT2IjcVvOhdRPyxWWNPzLOacEGMwZdBjlLFV3GAdwpoCKmqb7NG9P6nz+l7MZRORwDdp+zu9V3SesYGmqDicJaJaIGgki9YiXkXLOntaTrFi1OByUbvvy9J0ULLSe4jUCMICGSVwSGzOEQ1XNkOOYoqgr7zVTtpe+IpWqfoBkEfAwMmnVlfblZY1nrm+DNSJtMifXsYT0jb60Xg25wyXUr0/3v/600pIAEARqcloC8lrBZ+05mHcLZx/CyDumSYdZjKDsfzCc6Y5RBTUAr116E7A+GPzNYC4Y7HBKy6zivAYOOjtLGtoeBrvMRIGEOK9huNqbLteLN9kYXkpf7w6F6LvtjX1vQJzscBonNAZgYd7le4/fRMsEhxuUzqDtDsebC2cCRCeanOFczmVDWUVggS1ls9H7UTQS7WPnd+v6Key0zNa6PGiyD3iw3N0ZWJgFZz3lirgOCzZrgHrCbgAR6pj5q3vw7jA0nHTsn1gUQK3qZkaUIBxWdcFrohpEzIkpRRu+gUB70tjgoZ4Pj+A61qQZdzfYfkFcohxfL+O+Unt224dW0R3WMrRqLs1M5iUE9w9FwOHxt1B0OcwpEZz1OkMPlc+cpsCp4lCDs7SrknyT9BaSqU9TVly1eZg4PAbARpVJwODa++LSRTVCLslEoHFAHh5TdxEmomjvmvRKyN+QSY+0UecAdN92QXlCPrB1HxDYJpEoEEmQ4Fi5ThkMsVWZ3VXs8cAgNOzqCp+X6bLYmKplMhqPZgis3SyXkQwAVQqaZwHGHo5GhKM/fzIFpKrSygK5/ZgZldcIs7Gsy7wKDhUXT5C7DYIqMTl1wsVgwc93oIYrmlJVOY6hI+Yljaf92QV5ktI3IwGsXXrZdAp5refEwXq0bKHwnHI6IErCJGxEXCc6MhcUwpds3kBkKi8eLqrdLOPrpszvV96IvbVi/Lu0TlneyhNTly5bY5mJDYiyCf0SIE+WmmIw0I8oYhQUcivmkiJAGQBTSDsl43afipx5h7mcovT53zqJ0UhvumBTbCRnZNBPEeOsTFe1RMXjhCNFBnekE+4swPyGoFjN1WgXY7doka65fI8NuqgqatigioDoCmghavYOoEml8h/DQnE7UJg54lWcERFGrMTok6rw5Kmx+ItSM2wS0MKtQ+o4lygesRulux3N6t22DJ9nzbkB0uAbKOp5zCFOEPMY4WScWFQ6Jc+YrUiAIGpAteku0K4oBhGGsWI9O6JmfVIRjvLr1zpWybpUwOyGBKYRZalHWiIaCZ+2cTtd3XiEPfg+jjJ4QwU2OojOHw/xQaj/cILH1YsWk0AUjjMdYjQ0Uv6eU9jXu9qxoqbEBzoPDyXV6tC4OS+gsWbJQClqQPhPQqukpI8S6xqzpHWnL+rXpNWFROwTtaVe0Y1DO4yC0sBLGUOe6leSZn/mCdFy16vo0s3uh2L20riwLVdDE4swQmSPLMXQizdD9fPVL3xKDzAKDDIRRG0qicjzzXnbUkjuiRG9tTrLCZ0P5c/Umnu6Y0J38TOqePjmtWLo4vbL2dT2TlnRYdUTntCYge6BYkmdsDDhSQtOE+26V0zZZxAAUa7cp+4AdQCHqac3rod096bGHvpZaZRwN0ovAMlOejTHog8k0FyTMT3C+G1ROYyRLtFxRqrtuXpX267mMnTRDjqmMSHMq9U/yg87PrXIyrH7ElEq7ZUkNwmLncQnHuOqOgMkrFxjVOFyR2FsW4fK/G0bIL2Jkl/K5lPXN3o/3wihqJrubXb88rq6c3uwcPb2qH/KgbqVIDU2nZxMGlfeMKOiW80ArzHnWXZe6J3uuNQO6dBxibkcf9+YOh4O9wuHQvgZSlbMxox0OisZTOrjljfTyj58wCG04HDOEt6a+YYfkMhkOMupLlwjzTZHp3l6rm+qSw7FK/Pl9khlfefTH6ZQylROljyYIVotsqzsc3QuXprmLF4n9ao4gVRPTQ5/+VDqowBJkHsbYZvLrwvvjXurGXhhm7NPIcARJB1nrJLrfpdddm+5774fVj0aRZXUK5xkiM4IWFrkMgxBMh6zkCELhsCALuf/Jyry7zPS9CHQLYpWyZqDuJIbTGRkZjqX2zchK9LzpreC1E84YxtNC9yI7gZ5SDhG1dbF2ORf7n5evwwbMLLITsdZcjmG4ufGGvsE45vucz+jpM0slTpA5H/n+SlsmzhcMjmyIyvnKYSuTqzlwU2Y4Qv9wmOk/y8RnWZblSemsBFEL3yODDuTWrkU9Ynac6nvpAlsNmZaDXiHL45h4JuU92drBzMIpz3ow9rf16dC9of9MD0g/uv727BfnJTPHMZDqoId87Mft85kKhLpc0prTMx6ULXNAtayHYfKUw9Gr5qJjxyqbps+YFqvnyvNL0BPinLOqwyNQtEBNl4W1V/2EelBJzxDYMzsRZ6mwRfm1AalyeBPAyUqGkqk3mB3gx5G0VOeFEKJHewAmTajSpypANis7HJ3K0NMcFoj7oT1i3Vr/chqxuslkDsew7MlDEAgB39IqNnrc/LJnHYoiy6IpYrV74N570vNvbE7bD8H6OUFZFDlVcjjIcHTo2tSDNOQ1X2w89cqhhCylvE5tYZSOrUGqmgnhUmnEIokvlk5DLORRG+NSDke+2VJoX0zhxGKrb7qIFtk5aKyWb9dvhIn1OwoeZTNWsyLxPZaPzErd3snC1ZR9rjFAIPK1eE4Gy2Jh8aYeJhz9dEClWLpvz860Rw2bzh4/ktpkmEK/SlQJuw1KThYatLpnZcCHwIA3v4r2QkynCHF03Y6oAAYnm4yeHp3C8GOktOjfLhX4ongOqHs6Bh1GbPtUGTKKlp6Q4UiVtFGTSiERpYf6lEJiNk+HvGY2LZvrnArI2vCaZcgfUyHwwWMn0jltqtkLl+k+JqaDapJ4uHe/NsZZKYPDRu26URh+5Mg0nfOMWK1mdXYZ/pFsS7s2ygxh5CmMPkInVAw8CQBeFrnKkQlTNBj6sR5wQPQez8qES34GRLiAYpGiP6uNifA/q509oGv1KLLPfWFscC7mzuyxjI008yynUI0ZS18OQco4MCYd3pYL2MhQAI3S30CWgLiZAIdQQOecIkrYmap5QBZS0Alr1LBC+DNVtzJDkKtBHXcSJ1LOSJuYh8ZKGJ1TJJxMFpGo05orIuEUvlmXe+E2WcumvHMKnTcYDwLV4GFkJzIriSsrV14mfPUsrVYoszFtF0MTdLfAsHD6fut3PiK4xW7LJKGkSXWDF52s6P6JwwfTVx/8pzRHhgxwjSnGyKQoj9YAzGTnNMfIqzax3MxVKp11dVgZgNkLlqc1N92qrqYwenjaFoHJnjConOqcFs5sTy89/pO0Z3evnr+YQYCW5foWMn3+naDHdlFV7eGsFOyYPCdWaB2OGJh3npfuZfjUyXTDyivFLqfMy559aaKece/Rw5r3iVVmAyeN9DTUn3QWb9HaBpvaoWgVFMOwj53SczmndfbCk0+ljWtf0r7wQktgTRF5RRBAAFHJRc1PGLNYTuzF04PH09vuuFkRsMnpiOqvxkyaJu2mCCqqhtS0FTAqyqwMC6xUbXJWW3A4ZBAahAUNVzmGF0pldzhssgqHw6Rh3kcNh6PulMTZQnbXZXjd+Kg7O7FP645D6dCUeqI8rrxWtd9j3194m1UUOD7aK4cDPV0xIOUPQnZGtLUe3a0KM/Pxb5Z5t1ksDQac22yMxf24TvCDzNCxdd0w3OL9URkOoBTZieZzK5bF6WAd533pNPDSJ7rAvq0b04ZnfmrkDYfUIwf5NlMBHOTgDjUdI6uLvqKQnPq/A8pw8HeX9MKVSxRYklz4xg+eSQMSRROVzSBgBDQJwoc2/SMq2yFdMn/J0jRHReOzVJvXIRnyyD9/LvUqw3EKKmitNbJ+pcNRrpFwOPPCMyhs5QRkeQSMEkPeSDwEFVt23ep07/s+KGceiGa/+iRMt+we+wwY5ykFOnbv2qEicRWuq4buuIzCU0Pe9A4jskuw0jkKvM0S9S9zAqkFGRugr+gHEAg8iZAV/pzcsPYAh+t5nAWOQReYo6LPnRzA6/EupMD1/Rbry+Ge7jQ2DGof56h5yevO59CDYLa+sn1idUcQtEhHE1xDvpSGeWlvVeutcA7s/qxfWEMecHp0G8E7Y+zks2JNx54K+WtU5DhwWU+GPRfQZAZLXy5IQaxGUudirrxzeMaOZBvJz+2OoM+93yz3bsEA+4ks987kNg2V8+jBhHPSp2EHxJzznIyFkTpPAniZdj/eZ+uwHqh5Yp0gZ7lzD8Jo/LJpukSFnhQEg5EURs2jfT3pRfWfOKxaxZMy8M9Kr5pNHqxZZB513CSg2jqfUdFqQwGKmqyeXp1TJqlwWyxVmfilGXzJAs/ZHrEcSIY5eabLZwu4Pm4II17QPdNkwwFB2oFPEpAlUNa9aEm6TN3GZ3XPM30xqOjmkX0705D6cByVs0RQYrOQKbQxOEzdoNVd5MCrX6Wwfz14x95u0/29/e670isiKtp5WN3YtW6mak9a0fjSJbq26LILlip/YB4MjPGHjV7KyfoaNr3mEcVkDsfFDP5m78eCLX/GxUolVSqiUcdmf6DhADSHRMVmq6ezS6VmxlnWInWlZoqhuHBdUTa7Dxt/9mrL4vLyXi6IOGgSEbZQnipMKuaCPalHcKt+Gfct2gjtmSkHpYhnbUuajWWQAMf2mzCRIRg9HkxwoaDiM+Ae2uwY33w2S6m3QWEPb7n9DnNyziv60ycBPaDaD1m1tuBoijSsAloMfxwO7l+MZCZ4r5Sioqsqgs6aDgo64/h+4CcTjVptl6Jmg/rOTMGHuiXoj2sh9yhjMVECYZI8Y5pS7VOPDzYFaTi6JjO+yUSVhcOkiDmM+0ibA02yZk4yzpz9x81MhBdF9axk5heWkrHaDBj0RC1QTNGAbqywl4NQ8loPjnNmUFOsxWYBy8gZiUwxn9RTRLfSiBpFb5CIUFn2JBv4wQIGfjPWckTFeHZT25XKpe4GBSXHgY3Lc+R4mF3ap081KNlYKfXjMjhxZVqmqJu1Mh9wAQCRGy+89lkNmNqOiTSPyAKawkSi5p65cCVERM+imXIKOc6dUIxg1o/DAJyiOVkX4r/9m/+aXnj+ecsitQnG9O53vzPNUxZmkuYTFi6K+qer+G2CzvPVf35QnVJ70xRLNZ9J8xfMMQXSIQG3W1z/sHGhIDvax6erLl9iDjTO1c69fWJTm5duvPMeObZk1HCU9ex0Tgpfz544mBaqhucLn/yXNGvGLJsj5jf2cWS0XBs0nHkTZUTEUEimhxrGM8ojlLlFCTkY9jc5bPfccUva8Or6dFzraYCme/oIPnErFIedR+uZWonOmV12b60y9tvlbLSrVoq1dEoPZkgBA3C53/nSFwXRcgpF1oJRekbwQWMbneHwzBSKhppSaxQ1MpQ+9K63muN+tkXc9oLZnVfUzKLzFPJJTrS2qlhd2RVqgKjbsu7ipiBdCZevugwtHY44btQxGUBsstP+a7wuJuNj3pvJ64vJ8PoY6+euf6+EmvDdZvfVTJ/Ee9aHI1J0+c3SAAyHo37eUgna+qvNb10H1B2Ouu6xucoyK2qynPmmMdP8ZqZWaGT9Pi6caHMqnCXPYlb6HYdjQkUwIaID7VHIPPrFjrhXxj8wWu6vS92hyUpvUjYdh4P5uFLQWorKyXqzDmfJSFk0b3rqlxz+3lOvpBMyolpyDYcFJXA4oImWwzFVmWccN42KIAAAIABJREFUjnnChsPc1qFI/qNf/pe0U3Au9rll9LI8Dj1azm9EzyuIY7ZCOCYYsQjmeDZZslIOx9I116W73/M+dTVWRkJTQTdoiESQ13t1n2tfejmte+1VqVHRktMPSAErO58y/OzlVgXU5kofXX3NNWnVdWuMpMEM9lyLwcQz5ihqd+PfHcPY0xiU1LmZrM9RcKi/wcezocu1FLIr7ruRUXOkQ9govofCjmnAnMp6BwuE1S1/26dS2ZL1Vowtuc99R+ajtHXqNkgYdcB54jN3bFLaoqDTYukDMjjBalffs42Aj3+/btegy9EjjA2bgfExHi8mbzAzjRIyNXlTnjPGG/vWnD8kfcbLRmYMvt26Pcn1jYVTP23edVOsq3CAoLwnWItjBMsmMtscLdakXv2yXToVZEXfThaJgop20sZ1r6anf/Zzc9hwdN3ZyFBr/Ryv/TBOdgztnqbK2ZqsYNa+g8fTgb7DCgrIAdZnZ0Te0qK9GOxXUcfgDoWjasLhCKcrnA3+tuuZfvR+cHNmdlgNyyHtDyBVoCEIjs1dLIdjqQge5l5mDYqHBk+nw6on7hdL1VHp8AHd93bB62kcTH2rQaryg2EcxsKW10a8j8MxWff41jtvT+sEDdumBtIUpE9VhmMJkCoVjXfI4bDAbJ5Hz2w1sovxvsvJhhNVX2vl2h0jxpkLajhiAV7K4biYET7KIbhAojeyEfWPXJiXottMMT+siCr55vYH6ke4h3+BQ6HvODVYPkWeNM4V571Aofgq9UvmiEZ9Y5ZRtIaT4036MHBZOGNY/OrjsUssAkeU+lJ1bpquaOYUCVejdfMLGPUt5zAjjIiqmR0+EWbIYGDyX44+oKVGqCER/RmwDCjOZkoIt9PgRni88TK4t2/bZr0TZAma943wJ8vQq+6j/GNDwlON8U/ELAz/ECpkHsAUTtJihOGqp+9I2tQjNoaZanm/4mpldJS2E35wWBFypLnBo2yjUlykxoZQt8oADSw+gsoWPDem+xlUrYAxgOg/Iv/OM0/BLZ2axRyV080wNHC/sIhEHYU9GzI3svCIdhDpOKDmOwhq6zorIz6UjWE2ZeC706OIN1TBuj6sTgGv4kEglKfK+OQ4vst1oYBF0BqsSZ8j7KapKHlA6VnH8xKJ9PVnhfX23FxBHzl2RJCBkdQphd6pyOGQMhzHoTbWeTrUDZ6ir2GNm74mE7hvjct7x3iDP9tX+l9gV5k3MmkhzMBsI3AdVoFy96L0FSuuSp/99GfSF7/wBeOkhxWKOo3f+djvWiEY3PYUjncqQ/PYI99OvT17FOnRs9azot/G7Jmi6pXxMpEeJXIgD6v4mu/coYj9IEa46JU6pqnO58Bh9XnpTVdcsyZdcfU1xnqGE0n/CYz2Tj22gzv2pOeeeinNVjTytJ53RJrZG0aSEFAp3XOV4dP7BjvMe88mgf1hG8qdu8rp0PXOKno6Z/bMdI0iMetf2yAmKK0tGVg8A7rQGx0uKXeendZ756wuwd0EeZNAna7nQC0QTuBp6n+UKdmzZVP68Xe+bU06A5+Ow1FFO/P6bQjfXJujNYXNiTN5+aIF6d5b16T9Bw6ps7g6/KpxZJuySUReYacik0HPDXp/tOj9djkcGI80IwVSNTpE0qh1qYSYfrlUHw6vbvM5rRvP9YDMKCXQRE6WSr+8fvm7GTjFd5sdVzdkGs/3QsejlO3l+Pbs8547IfdDNo9WeH51l58NZzUvKKv3CeIQvzcbSWXc+F+uGxr6xc9ZOkxhYMe9x2PLp6sc5bgXfubqnSrqi36uMhwEoswZ5dnJyFGgpFcOx76N61XAvU9secJk65O5c2YrmNOWXhfv/gStXcZ5jfb8SQVkevfvN2eKzFqHoq992scvbFQEFEiVjEPWOgETz3BQNK4mgcoSmMMhWBVUmNP02Xe/8Pm0Q/vAiDXQSXkPVvu1eMA2D/qfZTYIoGWsuBNmeKdogjv+Xe15BQdwOO5693vV90h1cjQeW7LI0AEvPPt0+tlTP9b99iiQRL0Zfa1Ub6fawONiuxsaoPeRst88Q83XLMGD77n3XlF63m77AfixyW4gTgroYEA62x+ZJJepAaMlygFsl7mgLsTlPrTqZDgagZGwgQL6E2sgIvXIu9I2yAnYaj2FXo/vOcT3QnsknCE7DoephAlmuWeZe1vW/n0LWGYZGs0DGW/UPTz66KPpnnvusUx2BB5sr2DkZ+eitGPiPmLd87Os4QjHq3y/vo/DUWvGYBbHxvdjngka4hDa+4LHekbGd2HcL/MSzQB5D5sBgxqdgpweEBKBIGkUnVvTW2Uj0I9OPCMaW2UAQWPM6hSMVvrtkHrNPPHY99NBvU/bgRFIZDQ5rBWycd4jA70Lg6Yy/Mo8zBaK4azwjs+J/e3EiVMy1kUvqyw/xEGul0bLa4N9cU7LWjcK+F2vhaDyCk8kBGoOeHCrWhccUEbGWKpkL1Iz2n3ZItVUXKHmunI4yHCIsOd4r7Ibe7YqI7nLYPE71IuHPQvEGkjVuQjE231JvuRgS9i+kO1Mkj3w9rfcmV4Xy90mZZHpN9ZBhkMOx5IrLrealbH09Kj2fWMNxzrydeUZlLrcjK+V/sQYFaFlq340LvPNFEmcrK7ICplkv5aKw72sxvDLY2Pg1XnzL5Unn1Nvo8/vm8g7nfon2Q603wMtVzzfxniYoPpgbTc3HA6bKL+JKkVZGUilstXDtUJcW2JyIDQeWBDYTYPHDqUDgiX1btuSzqvGgT4V9OAAGwq+j9qGEHqN4fh1LQtkD9L8RxecVmynjSllAoxpjATsNNGTkvJESI/RgsXYUthdtLR7034pI55Rn1KHl6kJoHVY1bmJ/AMzwuFo13fBC6OcyHzgPE2QsdYiY5bjJ4ixaJ+oUnf17lNPgXZ5vyvSDBlvJ8VWNHhYHrYyKyg1vo+Tc1b4XIzHEIIRTUIo0BGXAaDUBkQry/HGcmQZDjUckiGJcTBeAiMK+ZxOV04Mz0Ob6QyNOPIzOUiRFBaf1geKhq7spFUNlytoQEQSgjkDSBmRfI4xFhMyTTnSBfSLaIXXRQCZm2DzaoV2mi9gayHUxxlMQrAeZVumTFWUWrgrWKdwYMDowuoEvSR1NzTYOqu57FfG6Yyae00RhGmcMgY8F5wmM0jpjO17155vYFPBEpMV8TUOy5m5d5WyM2Gif053dzr9j7/7u7RXcDuYt24UrOrXfv3XLWpGvchMGh/p2Xzzq18yKALPGVP+9PBJMZMdT10SNp2zppgTR+R/gfi/F6qZ3jgJ1Tc27TD64wFFX1CeROzf8d73qV5Fjg/Opv4bPLxftJyz09c+9xUJsw7h0YmGQPmXC+NxsvM+tmLHvAMbkUOPnpjpXQaOc3Sb73pTRRilBtMt118nLnIxZslw2KOam5PKKpFxo/+GrUXqN/RMO2WgTFO0pl33N1mRrvY2qJqlkHQt6mGGTh5LT//wB8oWbrSIK3sgwhJWF2TrbnQwxGpc8h4FLkOzy/e9/V4xBbUYNa9SKen0WKJfXgtznqJyaElxOBSphqUKAxLcGrUXv4jDEQZxJbCzwKg7QZVxYfJwdL1HyJgwmEfJ50Jel4Gj+jHNxObF3rtYYMrFas24N13s66LMz4TDUY697jDFeJs5HBxr3emzVVg6U6MCVSb+L6wDGeVw1CffNm0eWVa8Mc44d+lwmFJGXHGsvkh2A4fDFZdknvJosAZue/kFEYQcsiwv3+mereyc9uFG0eICBeSay+Rs8xn9OTi2Xc6GNEA6oTX7hrKUw8qkUr9FEAl5QtAFhwNmtumq25ivGpA5C5akmQqOdEg+ff9LXxAufYsVjUPPabBC/iPbWRm7DomJlxmaBplgz/pai9oG5KupVBjgFIS54oab0lvf/4F0Wpm4k7qvM9KH33v4m4K17Lcs44hkBTqRDDkw0nHqSbJoiTLGuqunf7Y2HTvuhbwEOIBVffijv6PPl5m8tfExp9S9SYcwHpfV3jcEHYtxyFg4NAxjgjbDOt4CbtT5FYxRzjKYrQh9yVAP2WDH4Ri9Bht2Q2V4Zb2N3mA81bny2uf7BvPl2uhBgmg5c828jVqntjYdusm5+J4Z1KYKiyCOrvmjH/7ImiFaYA3DKEO/wikgyFfRzfI5+xA9onsM+lpDK6AP9X4EBT2j7hmI8vmjd/bs2WMZEajbY17qAQHXdw5LBeWwTVCeF557Ia1cuTJdKRgPa1qWQOW8hozgZwVftSBVI4vFtWkIiS1Dp/pnnnlGa+VnqVssbLfccov02ax0QI47taXLly1WdqBfAaq16eWXnjdDfQzQMAx0dAE2Bvem31u0l1iH3XMU8V88V5Bi7JEJ6bWNe9PLL74hpMAMsXr2Gy1u1LUEq5s9O3QDxn42TA2uZzDhRt2j6Q9bT+jwpBqsdgU2p6S9R/pt7ifJlqNovIs+HMuvSHPm09iSGli1KwBOJYfjyIEe1V4Opq1iMCWQeVjZdXsVxq2jAkYLLkyoVumk++68LW2WDn1DQR2Cp1PIcCy/3IrGpwuGBqQqMhhuZPuJ68841kSzrHBThyM2yS+rXEqFFgqkWo0mbIpOkqYxG+m7MsPY7LvlTVWbOMt3N1ayhZY3Z3nd8ve6cjIsR/b2bTHXXI8YizNA+JkiqmCbmw2aHRO7/xxRjEiufd82MA3n5HzIqBiRcd2rtNeuTetk3B0SZ3pLmq5NghFNFBhDMqIsKD3oTgNrCo6Q61S4yxwF8bnF+MyLWMdME2zkqAxminwpViV1hpA4QtReYxiETtcWnwqpxHrA72FEs3EoPDLBpsUHI4T3E6Fgr82cEJyEA3JeBpXdnKrNQBbplPC4XarboHkhgnOyBJ2lPFE4+pxIM0I3MKvRUXtIgj7gVmQhuEfumfuKomKUpfUdUVaDmgWUA1F9Z6kYp+LufkX5BoyHnagA6+Ko2F2Cno8NYFSw2v5kfng21n3a6GG94JxIHP+i1iQMfitKzw6fwb6ysDXOcMOgetGiFfkrwo1xepZxSLFTXE9tTb9wyMelWGGXWLB4cZqoMQ4qSgNlJfj+KeoNMV5jOa3nz/2RviCDgoCIQkhjSIoIohSoQaoIDeVXKAvHIY9J2yR8RpRVo7lfh2BZm954w7Jac9QbpXfHZosmkiWyhneqX7jqysUyAEQNqOe4cullaZfqIbbv3KcMhaKgWkd79x9WgzGtH91bGzAhLR+E8/XqkL5IbGVjdB84d2OHjqd5us+vfP7r6huw0JxpapBwCB2C0ZCDcT9xH9gw5efmdOR9GRExE3T67+y54dQmYfmWG29KL7/ymjW8HNL6UpzT1ppRJJOhkzJol4HfKeUzRbCRKR3031A9kBirWDs8+1N0bNczeuQLD6ZxovkYMjgJDT3lYHI15JWua9A1opRZIBC1tX4K5izQKfp0+sivvsu6sY8AeWkRo8s4GjuSzXOHYyJQNxWL0/8DykFS2PZChrib1cj4ZMerhERcKMf8682cBqPVLQyDi8nGZt+vv/fL6oTy+6MM+kr5Ngn1mOHTfJS79yvDkT+0U/B/+RTV+Yt7rd7L1zNoqo432Fv2ZPNHsYMacj47HNVITMWU420M0jVQkeUpHI7yOzxdgwmaLPEAkpEf6B+BEGsMa+vAHY4DO7akl+QAEwQyVj0dRw0HxBFbt2+z4A6GywIRiiD/jwlGAcS1RWsMA+aU9sJOBQ2GJCdsP0i2UnSNw0EwCoromXI45kgezRPrTtfsbqMHf+xfvpj279yhrOWAORyBgzd1SV1cNhhLa8YCHsVeZT7MmNWcmwzHklKA4JwcjqU3XZ9ue+t7jS73pPbJP/7D/0ynVH+hoQkjPyBHn6yyauUkDztVN5aSggq3XpfWqPajR1DOz33+obRvP4Qhyl5L/q1asyb97u//vhmgXA9ZY80GJYu5BtkC+kdE8MgdcY5TwbfmhElHZgM3Raa7DvL9RDCJIDHOFYXHBI86lOUOx8Yh6Q1nPpYI3zVWLl17+9ZtRmu8VAW41pzQZHZj/ZANIuBFcMwyGyZvQEVLZuqE2AN5QPYt1s+LzzyXXnrllbRYz+7ee+8xY9fsAk8V2JPA6L5DcGvm3uoeeHb6jx5BX//619MmMV6uWrUqves973F4FGevIuDezHjC+Bbpka0WkLxC0W7gPVHzEgYkDjwBvM999rPpueees35Nv/4bv6Hu1Tfbs4z6EDNCs/Nlc6s1i4P8N3/9N4INqims5vXtDzyQ3vPe92osDd1mDiwZDd3X008/LQamQ+nmm29Ji3TvFLLbeTX0AenXyxZcZoiGP/13fyq62r32PG+99eb0kY98xJrZtmr8VyxdlHYq8PupT/6jiGfkLAiK1ar7pwP5JMnsQa1FnD/req/ap7nSf6tXr7BmmGQ6mKsj6sj93LOvIdAF1RKzE3qUDIcLPddhvpntWdN93O4d2UBwiedUyi/7jiNjuqaJql0ELn3HRe2r9UuPtnbNzWxlNpZecZXqrRYJ5qUWBIJy9avYHdjlIf0EobB1yzahPNQQULS4ZIDcOfC1bGs6JF1eqJbh0GH33nZL2iGq+w09fdahHAdnkRyORYJUzRAqgIxiOBHNMnSjPBu79yayvdBRluG41EH/ms9Kz9ymPgtX17x+67yHIRWvizkctkCN7Sl/rzJDqq9WkbJ4p67kRgl/ExJmSuRoKtCT0ZPUTEmW47RiVut46WMqqfmqe7UF5lE1ohBcw2hTZdCcVERnr4q9+/fvEXnHSJrWPsnvETNT57RIiiLmdMO2c2RBH4vWWXECQ5qVHuPQYiY6y3forTCs77NwNisNv1DRsJNidzolh2HHjm3pGlHt0tSP5nxEB3AoWOQoGl7gaommhMPIuYEtGUwrw3mYNYQ0tg0RfaNLpJBZhmYYkpwn0rMIAf5mA1rkRcLS+mRIALlzpYKsTLkYxbo0Mxx7bnw6qGLgmXJqUKg4FLAxcYqFwiCTaocCtU9KFs5si6zpM+vOrnN2iMYOuBbKO9ZZNBoKpiFjutL9WOd0jRNaYYzWU0RQ9D1j2QLXL0EKRC2ErlHyQhuo73udjnf55Pmg/FrkcBKV5/6AJmHGzlA34FlS+CPa4P00D5QCbZsmyjt6NlgBJXUc/uy5R4oJOYdniopiZhNc7vDaOqEAUi9z2KS0oPgdEQSLJn433HiDnXe3HN7X1WeCoBtNJonwI+zAVHeoRmXGlPEyYPqlNFtUyyMnRMKsq2u+OXP9Ut696nUxQYwlwLOAal117ao0VaQBYzXexerh8swTP0m9ew8YmwxGAHOAUuf+A6IWTjs3F86d3YO1Q9f4c5+O2EuRxWHNcMgZ0RkuWzAvzZVwXLdxsxw4RQlxBhSVIrsBVILO4hRiThN8aobYPSZDhysoE93GgTl5REsOrNbrHuHWn/7B98RGNlnrTOxSOQuD8gkoj40rGxludDgzSQudW3WeBV3T0/2i5z1w6IiyWWJfAyolpR2R0DEUIELFKweIonEyHBS3h1KoOxwhb8yYKOpZGlLPf7OxMI++FLJ4NbWHlXiBM1L/fjNnItZ2/djqevrlzZyQ2GchS9/seBt4YdyXx+NwlPK3HEf1fiHCbd0wxnrNBg6iwR+8iDW0cCWz832NMiQb9mGe8MLhyDI4vs+YK+UcOo9zas+zVjC0Kkrc/HnU9lnWQA6HJK4FBV58/DEZEqfMYOW8sFSB696yebMFSwgywWCIUbpfDciAkVg5ieCwJ+Wo9MoYghZ3PNk+HA7LcJDdEImCaJlnCu6IwzFXRszc2eqtJHz7E6rh6N0hbLiuabUQrrAlzz12a8ve7rkx2UabmXH3MQ+Bt4/C4/NQwo8bSZddvzJdff191q/p6ScfTTvE8DhbsvC4Ah00tEVf0cSTOsBOyZI53R2SW9eJgW+amLRmpedf3Jj+8ZNfViaTmj3t8ckT07/9oz9MV624Jh0/cjw989Ofp3Wvr7Oo9i233ZbmqWkrsFAatEa0HuIO6tHQg32CGE9Vpr5Fsg0DGLixdenW/bCvcUqe+fnT6dOf+ZSCLafT/fe/PT3wrne6nM3Bh1jfDSiRslbSad/5xkPpwQcftDVz9913p9+TY0TGN9au2T9kW7RG+8Us9OSTP7I6yDtuv136aqrBvIDGQMbBbBN9Xq9eWP/v//OfvY5Cz/K3/81vpwdkqA/SGBg4kNlJKf3kJz9Nt+n+ed7obV7U7X33u99L//i//7dleqD5/+hHfzu9893vMpIAE256BZR3r+jPX3r5JaOY5X7vfdt9VpwfHcAtKKm198b619P/91/+i/edkg5cfvnl6eN/+R+dRhxj15yChlPOfU9SoOvR738/feZT/2R2CscuUrbt3/3Zn3qWKQepjXFTSJEDek4vvfhiukkBrlfWrk0PvOMB0/FBrMI6WyiHY1jP9KO/9VHZC34vs+fMkgPyJ7r8Odk47Wmx6hQ3rnstfeITn5AtoHPTtR72N+2JOdIRh1R3ayyZcjiA9oFC6aBHlVAlc+d1yUZq0XrpFPTvsBGiHFZbATI14w0uZ1ulYafm5+bPm3+NDFLlmNi3gNN7tnN6+wRrxHuwXw6HnI1W2UJQ3Xfr3paoZ9rsuQusaSwMiv1iDR3UvOxSNpTeYTvFmAXZi0EwDXHQcDjy0Kq1Z89ZczRJyvSuW25Me+V8vb77gAXAqBmBoWrR8mVVhqOUjxfI8ywLLuYnVPLZhqN1QKfxeLP+s5mSiBNHhNJOkxdU5RRkA750Iux3Jj9CU/q9TEHVvxvnDYejGltWTM3G/GY3XX3H8G2N23YeZV8ZoTTq99SYuPw9oirZow0MK8fEZuFcrly86zXPhb9xQMCoojCGxPqzT8qld5dodQW96lB0GDo0NjVFyRiXbjx7c8AYU2Q2nO2ETpk0s/NCvwrfaNzWMoiooZAmmqKIEU0Ep5CqkxLCqH7ssUeltBZ49MVSzirOU0Q84DkWraFGQOPA2KbZnvVxAEpkxWQ+Jjx/p5NTdM2KylSMq5+kujH0YXlCiEdWgeOso6u+xzMLXnAMYOsgnecROACRkiMnR9LqO29KbdpoP3tM0BelSBEMKNEuRe0nybil9qJr9jwpjiN2P0dUq2HQMI0XwxIFyhxxvWgQyLxZkyVtPuaJAkzG3Z5Tydxjm9KaGMx8j3NhAERGiPOQbiZKDtbRqPowIrPAM8545TKAvJG6NWdNRvE5GQVwf09W/U2nHI/JEuqHFNUYOK0dMb41zVZh5ARrrnXOrocRjTOG0zNOUCDqOBpGeMNwiu65DtEDojaiPhvb03IZFjQuouvv8LG+tE20myh3smpEOlA41OzgRKxZs1JRx4F0oGefsmPKAIDDxmlU9GiemjoeOqYGmMcG7ZlPkxE/Q9mDbmUzuqe3pQUSzp/9P19I8+ZK0Wus5iBbGtn3ikELstESe4W1zdoykZH3kztsrqh8W7oDZ3+x1lVz8cA9d6fdgpdQH3NWc9MnZ3qc4dUdSgVGG4E9U1EanLtWOSdQ0FIsjsNkzrn21rDu76fffyQd27/LDKl+FeDZZfUvo9h969vFS05yZaIMDiOonOij333/XcryzVDBrp452Q0p1XP657TaOhY4C1AqORuTNQZqsM5ZkMEN7ZCOpbEfMhFShPrrUga8f+YOR7NX/bvl3xdzQOrnaSZr69+9WOCmmawPBqlm18fhaARYRsOwKr55Uy4+UTFd4XBUOkuzzB5l70S22J5qdkLsMdd1WRb3jTE3LhBjKu/zF3U4HCvuQSggkwb5VH4Dh4Oi8RfUgHJE8ifk3DQRUgDFpdO4wWK1pubPn2dRyU0i87CO5cA1tOcHJMMwWoY1dsg0rPGfjiPKOxkdI4djhuSmZTjkcMyRwzFB4c4nvvLltEvNWk9p72IE4nCE4xYZ3SgajVm2OZBsJ9vHe8xvGcTxvQOl+Lm05IaV6dob701rX34xPfKNrxk74hxFkQeUUeHZwa5ojVcV+JoheXL77WvSVSI46RDRBb18Tp8ekz734DfTkz99yZqf4sS/79c+IAP03ekbX/uGkWbwXKHDfv8HPmARcxj4gIISfGCM6CEcua9/5aumN+fKaXvgne+yRrkU2HN/x5UJ7xI0iILi3/+93xP0x7u7T5YM/av/+6/Ug+pyBRmc6jyCE7Fu+Bvn7+N/9mfqAn/AdA0Zj7/8q/+UrlWhe8DMiN6TXW5VtuoxGd+dykCj78n0vENOBNn4CdSYoHt1LNf/+le/lh78zGcMAk0GduXKa9Of/fs/zZmEiKCfTz8UpOp2OS704IqaENbHl774xfSQMhzoR7LVb7nn3vQHf/xHzsjoKRuzA3BQd+3cXcGxqXv8Fc0nmYLo8+QOx7i0VexIf/PXf23ZIFbAZVpTH/+P/8HO5XWpDmcs9wqMh498+zvpnz//ebN3sCOuURPL3/vDP7TWALaWcVTYmzov2YyfCSbFCz12331vNaIWszf0LJnjqZKt80Wm88d/9EfpNTklOH3Lly9Nf/Inf2zHTJ8iQoUF3WnH5jfSd1XDeLDvmNlUzDmOzYieBWMcp6y0MXBJzyKXmfvFopiHVre//5jGMiBSkAFDhxwUe6cFGHXnluWze3YEDC97PzseXljuGWzbU/aX7x1Lgui+Z8iB7kBPq2YJyLdBqmQ7dGuPLly6XLbCXOk10eLq2R+Fvlo92Xabw3FG2bTtytSdTgYxb+JwRKY87G+CaTSvfttdd6Qe9SBZt2uf0bO3ax4XLl+eFuvfjFndxnAZBE8mWwvb3h0s1wwXI+7wTxuBMHM44iSxKPyARgQ/vlQeF+81TpgzBnlA9e9UiiR0IZOfI/URDa8Mi3ztZterBL/5cNlzzjdd18t1pRj3VE1adjo8gOgD8w3ixk0mfRsVzRvlREUELY+XzwJ6ZQ8nUm32oDz1zCY1aBEbVlEa1AyFczgd+6RoTivCOkGLcApdkiWQIZ45p8VxWkbmWRn+J7RgAAAgAElEQVTkDp+icMrTeNb7IEcEGLMxNGSnzDeSagC0+SiexeAlcq+4rfXn6BZ2lxdZhB8LZoNSmanoEIuHvg54+nzfGzF5J1SuB7OTFShpcZuRDROXxgsEy5h9ioaGpxTV57oIBcsE5CwJAgXhxsKneJ0agxDghNyNSvG00vJSsnd+6DcURZ+eXv3qV9MjX/+K3QMKhPGSfUAp89za2qfb5r38yissUtInSknmiywMH+CE8IypDyFiH3USxnahF8Y9cx5KBNaLyF6R1eCcFJQ7lSJNCMX8ItjOMTmOEOZVGF17ts7uQKSK+cIwaqEHg76DcIeeckRZAYQ5y2iGOLin6d+Q5vWoMJnjJ3UowqCoimBAQ2I/M553jRH4xHgpKRiWMAconmY8GNlkWY7JqcDAIKq3W5z9c4R1XjCvW6OTkFL0YyqNxfbvlmBSUzEJT5pqTZCjgaDrVq3DUUU7Nr6xUcbOWf0tGJYU4akBcXuPnJTS07rQmtm1+1Da1XPUenK0S/AOSqC/+9670yaxzDz/3DqDbtm8sVJzCpm1ZAIWAU+9DmsJLAXHkLUxY9BT5O6oU7jnazyi0XZOPc9ZHa3pLbfcpEjez9MEOTl9ynid0YEUYEeDMMvYaZ3gEJHhGKfM1zTB14jg4P0P67mcGh5MJ/U8v6ualrFSYKdOeUbDjCv2spRACNRwDFCkjIkxQhIxEZz48ED69fe/y1Lyw6rbOD1BtRlQ3ZrTZAfLoPMCQJyONrGWTWT9FpmL0uGwSdErZJ3P5OhXaQBXYywcNBcBDQhYeb7KkcmOcTP5X16tmRNgyjXLnVFKKH+xmextchP2VtSn1a8Z59gjjvwYfyl/zXHIGVnLRBW1BQERKc/pECEPODR1jtBdMZnxxVqWJGgzYzyl0cl7pfNSPUeyYWQbyHbb2s5rnKykOUBkGIEcah8r0LRv28b08g8fl5M/bEECsOlEYymO3SFYbjgccyFlkLylZoteGwo9KTigDLrW8mEVtp7S2DEYvA6P79ccDkWV583H4ehW8Gdcekwsbb3btyuDoE7jWj9GYxL7l4CH9syiRYtkiPaZERe1HMizeFbIIQxajMRg+EOWnx17Nl171w1p5Zo70yf/19+nl59/0ZgMwazTiLB73lw9QNUo0tdJ+3n58svSfQ/cpkxHp2XfgZchf19duy194h++pOCXDE1d6763vz29+32/kv72v/6t6kG+Y3IdnbLmhuvTH8qYhoEL4xq5gB6bKuKLncri/Oypn6R3vfOd6eHvPJI+JBhQrCv0G+Qqs0W8QfbhD//gDxqGpWT3X/yHjxuUiyBTvMr9w+/c93/+y/8kSNI2K8TFKP33H/+LtFo1Z9HkjuNOS67Tx+HVl18WG9kucw5WCHlATQO9rmgChz6LzPCLgi39j//+t6ZnkZXv0Pg//H992AJG7CHXOSn94AdPiOzjdiNb8Ua0rL1x6t+1Pv33//bf7NwEY373334s3SrH5JSet5XM8WWcDt0bHb1/ooazwKLJLFAHNyTot7E0htxgAjRHX/vyV9NPrTlta3rf+38l3fWWu62XS8AgG1vJbasWnQMq2q9+5SvpFcHDpkj3AMVauXqVwdtwpgwyLflp8Dc9E2qZyHQsVxdsNlBkzJ01i7YDgpPD4rZxU/rWtx4yWXDvffekywQrPiEil7lieZs/Z2Ya7D8oe+FQ2q01MFGBJ+aNmsXDCjZCzbx3T5/o/Ptt/Y/o3iwppXWJ08uYBrTuWEvTpUt6hbKA7AaidjLvIcey75ahbH73RmCQZeZoOQd8HgSMbADB7FuVRTkxrAbIej6t9MfS3p+jgN6ChUvEgKkaXLEanjKHY386JvKeY6qhJbOzTfA9+nMclD4j0FSv2ahrENYaFsS9t92c9ssOeE0Ox1it1clyZhctW65/S83BYf3WX6W8J0jnsZ4mUbG8pmJvmX2vYh8bSxl1ahaBql+0fnz83axopFQWHFeltbPCuuCO8njqN1EW71WKJ7uL9ndtVsOBKe9v1L0yVeaa52xFjm5FEbphOHE+ag5Q/XxmJGUHyvag7qvE2POejUU/oVSLSFxgek1x6mJjiU6p+LVHOMPDu3dpxYuPWQ2TpqrIFa8VwYJDUcGUyITkXhHW2Tx72O6pN9g5YikExSeGGIqqUwIfXCQG/3RFq/eLJQSaWaL23WJYYoOdIMIugYkSIfLA39bx1XoruMKkQRMvjrOUtHYQ58dAbBPUqUWKEqeGLYmnT3YjOmzb3OqTFglXb8QkR0SpZpyKQTUUXLRmdVp2852pRWPte/7Z9OoTj8pYa7FIHxmUYTli/CQqNixHhwgREWGa5jAfs+h0LmNvouAt1JjAbc/nGOcoMks75wwRETZLZ+veiDie0gaOpn1geEkv81yjOZPRP+rfUUWjwDoaZhbsP4WAjElzRpQyjJjxkl5TxUxELQ1ra4KUPE4Lxw/q2cLgRSPBbsGFxmrMR+R4nNZg22fOtmwCeFquD6/+KWUnUDxDMnJ5D6OEJom8uKetEkCwb6xZtdIMETIeg2ruOKtdUKhW9VyRAH/plY1piSInk1o9KndC9T17lS4+rmyLZfQlOefMmpkWzp+W7rnvutS1WOxXclx2bd4qA+B82rXvdNqwTdSVEswfeODt6Z8/9aAyZKKb1fwaftfqNhxfHZEdmgjyzDFecD7YFJatYX+wbq1BJpvIlR/nMhhZPs8ZKce7bl6jGo7x6dXXN6n3iZjSNHfjtMZQkhTWcv84pNNlNMzUOm5RzQZQJuaQoju0+LC6HaNo16tnyQs/+ZHOp2ZQ4jf3pIBZ67ZObNPmVyUH2Me6PkoCA2/e7OnpPW+/J+3r7UvD4wR3oeu89dZAdkiZ6BlPVKEuTaPa9JyAdhF5vpjDEbLtF3E4/BivC3BbOZiX3tzhKO+rmQy+1OfNHI7y+GZOSP0aGflcGXshO0O+1h2O8v3QIzFHFfStGgRT4QqhPIa/w0kox2i/R+jRZ9Tmsg7LKh2O+H4Z5Tbd5hfxkZgR5/rB4LWVw+Ef4/yAGTc0lByOiQrpUsNBH44B7VG6H3MMmdYuBQ9o8EXwB+NuuijPia3ihACtgvYa1jkgVYePD6UhYIo5wwEkB4ejXd/zovHuNG/JEtVoLVGhb7fk17n0uByOQzKi+hXJZm0aa5JFextUmMBvCXqY6sybIyqQmGf2njEFZYYq3rOi3PEj6apbVqfb7ro/ff/hrwuOciCtXbvO4Jtg6Al0EQDogFBFmYsONTG8bFGnCn0vV/S/S0EM6SNqPU6m9PTzG9NnP/slq4d7q7IB7//VD6YvfP6L6RN///c2V2RzPvI7H03vVo3CeMlKVgH60Xou6b6Amz7+6GOKcveJYndlukOQJ7LbyB50HN2qcYYmK0jx+c89mL4k5j8CRtdIlv75n/+5EVNAOFFfP/E39/9zOTQPfu5zds1bb701/ZuPfawq3o4lOiKYFrWJ6PCtW7baTyBJBNEMPkoNR86Ehf3w48d/mJ5WjQa6+wMf/KAM1AybIkBiNSHnrd5hjZwienfhfFmEmknQMS/Iadks3bnmuuvTDeoyDVzXhR3oCC/IxslAxwBP5hEb9Tvd59GL5qx7YYI/W4ztsSKV6bGf3Qo2cazFWSyq39h/UZBOBtto7aW/DggaxPvzlGkalKPMK6B4tq+wpSjkNzp6XVfvEbi0IntqhLLesHvU2IPEgGOHpU9pqnhcQb1F87vUsE+sS+dVF6V+Yi8++5TJ49MKrNFzamLr9LRt++60Y9turV3QItTm8YzPK9s1S7Tx8wwtMGTNIHHc29L+XXut9oMsjCEimSzsGUsWOZysNMMDVlXOCcfn2UzT1KQTOOFxsbMBSYbwpEN7fK4cjvmLtE/nXWbZ+SE9s+PKcOx+Y72IF05Yf7dN6sFFhuOAoIGeiR9tDFd/5V/MRtKgb7t+VToopkkyHGOkP5kTYPgLBanq7JprNWD1lzlW+c1wsi7lcMT3TcTu3btX66YxOL54qb/ryrBxMp/a8vvxe7MIWXyvjFjFe6UAj3PWb7rZ95iF5n7WBXNWvNFwOOqTRkF35bUW0cO6I2PXLJ5vpOvDQImPjZc5OwORdgtIAAuADQqMiOuekfF7SFzLuze9ngZU1DNRi2OqIrvtwtlbMxsiSMKfx/ns+sbg02ACCrgQRrOxLOWi53E0DtDxhteUMYTQgV3CjG/dMdhWCsagpOUcRI3AumLUepG1IjNSgBHFdvy985pbtkAFVSgmO1YMEhjak5QJQBgAWcL5QAHy04RWTkvicEQTOzYPxfRXXHm5eKmH050f/VhaK9rS/eteVM+RI1LEB228RA55HmQSFOMxZQuTF51yrT5E1+xQ5AOWIq6F8OrX3OIkeZpdjCn6mzQ1zEZWqwKrkznD3vcCp4DMBtGvSCkj8Lw+QbUZFHfmDrE4MVwnmD0QuTgvDYYPNz5aiDwKSgE+FKXOc+WhWLd10ctKvKc5YreaJoP/hNiXDivteX7cJKU6Lxf+Vg6cnCsK/Gn6g/N1XExhl6nAe4mMiB7BoXbLYV0mVo6xkn5ThV89Lwdlq/rDrFw2O61cMDN1zJycnn1lvYrDDyl1OkPPeljfUddVQTHO6/kRGAMNSJRv0rizadUNy9N7PvpBKYbFGqe6m54dSl/5p4fSa6/uTkskjBd2zknf/Np31SNmru7PC0eDkaSSCTkoEPuM7BNzxboh2xa8/S60G9AZy2SaUS1nVIXpv/LAfWm7iuTe2CHjKDfNsixebpJoDoeeQ6eUX4cUM303OpTZwNCnaYYxVGGYSRE9+s2H0rGDSidL7J9S0fg5Y7xxJWkNPvPLMxwB/6I41zvW9qu26J333J6WSqEdUSp8YIz2p9b2GF3nPPtMpyAS20r9iNYYTTtbVauDIciej8yJB9JHeTcOkSSIUNmuDSFTGdGFwxGKzObbzlWMn/spZFip9EJORbCogoVeSmzGvOQxXkzGN3M84r06jKp+jnBq9oqKudQXoRPquqYcrvteNaVbzCPGABkqW2thPNafgZ3Cz1HdB9nlWjTPnZUGjhv5Xeow5F7p5ECjbfz7WReQ6aP7OA4HkKoDO7em5x/7nkF/yN5iCHZo3cwQ5TgNvnA0TG7qvDNUo7Rp02atfTIcwCvPWNDlqBidBgkKwbZDhtk6jSvDnR0OIFXzZVgsuGy5Gfvj1TTqp8og75RDc1wZd9a+uflAlDCwcyDFe8WMzpxVq03fIcjC2NBPlTGIgaLGsVfeujrddPvdklk9afV1V6QtYr771le/LSNvr2TPbtsLY1THsnTZQhlRkv3LF6YViva3KSsBKcUkILRdC9LGrfvS//qfn1ZDtIXpATHl3XqzGpEePpa+pvGvkxNz7apr04d+8zfc+NQ/IDshfy3LIT1GwGm/oLnLBR2hlrFf8hNHDBmCw0F2wBuuykh/9vnUJ3gU5yV7S1F67M1Sx1frWvPAM8WYPikPaa6yN07uEsEAX3MB7UOHRF0gjlrMWwQNYw0SrGmVsQvzJBAjPo8skh/jgQeeQegw1m6ZdUNOLlb0ml4mrK2g+Y29ExBtnjd6y2wG5rHY57HvohgdnUXNC+eyZr7sKcwRvpf3kI2OMfIPpzs7sWGjBNzZdHSReQ3ovjFK6vwElOKcNsZct1jtUXOsvPCdsaNbjwl6tHzRXDFLqZneWNlB6hK+/uXn5BgJSaAM0+FjA2nn7sO2hk5LpxpBjAW80E2sfzm/gi8SLD4iWwT4dKvQCvu27rAMR0gZqGeNCQ//LbK/WawbRDjLkVE2KsfqC2OVBZ0uJwY75KjWV5sCpgRNO7QO56ho3Br/zZkvBIbqZJWxO3Zgfzq0a4eCl/3SQUfUP2en2XF7xSZ63oLazR0OWyZcU4NQnDHdet2qdETImdd29JhubJOjs2DJUtWMCMIliJqhQ6qXaeFSzF7we0M2+nHuTjVkrGU46oK7VBKXcj7Kq11KsZTHlRs0Fk5TAZ4XarWQmvwd5x2tMPxdu93G//ks+wzUXhY7tfdNj2Rjo1SKVfQwFFNxBodgZegHizQUGC6v/dnInpjBUmw2M/qx7PST5WiCAdYJHitwDdJwWrhHenvSTnmz/Xt3y/gbkZIhDS2ef0F5YGZgERkcpZijqhi3EhR+82wg4wS3m/XeEQgOhziNpPkycimgA1LVp+zHUWHjwQieUAqUFwY1zsRkKUAgR5zGvgulnM7DeQfEooCQR+gC1UEoEpXgOISYF1jn7IiUG9kQ8KbGbGIQJC/4JdM0fEKdM+WsLLvutvTM9x6R4zJGKe+DViOAEwOGnqgU8DGyHShKuOnNOM0Oli8IFSNKEANDIOJ8Us2lyIwQAQIahlK1YrHsGCH43RjGGRAMDYVrBnLumC5BB2sMWSMzlPXTnEhdH8Xua0KOkKJYCD/m85gwoLYGNA8TKPIzRg6+w/AkdiR02qmhwRjVcz+sVLB3Mp8u52OhIpZK/x5V9FGNsEizjlFxMtEYoGJWEKrvkqUiZb5o8SLDnI5Rtmiasiadgmb19u5J0yYMprfdeo2yHX1pjJ7joz96Xr1bejX3qmGRszGkOQES5yxHwmbrPiYK1zqpRYV308akJVddnX71I79pxvM//N2n0h7hx9+pYulnf/JyOnpYz0S0sM601YCtGAmCL87KgedP1gD7AWcRp5B5NHnD/3T//MoaIFpDs0Tem6su5rddd2169rmXU4/4ygf0Hsw7Vk+h9QYkDqXUphT4DJiplNWYqn9gX8m8zRDVH5GcYT3/g2qs9m3h1tvFzT5ApggH0+qSnPXF6uHM6XRYgnGrk9WzyBXzo8CAHOrf/tB707C6tAv0kUbU8O+87t0hKY6rJqNIwfgkGLK0zkmLWzfcLGt8Z3o25ALphAIuDOWGo+FHBl1yfC9k4S/icDTLwoa8qsvkZuOK9+zYbPDUYRS/qMMx2oFyA7+Zw1GOKz637V1zAmwqaxNasiLa3GXZVd2bfenSCrXMcNSv6/PghlUYk6WjEQYhmYi4ttVwQKmeHQ6axfYqw7H2xz9UcbVqMZTxhkwB2dXdPTtt377D5C8Yfwphp0+bafSiRPWNDUryAgP6+JCyppbhGGuwTwI8xiCo/QFL1QzJwfmLl6pY93LL/LW0jU8/UY3Azjc2qJ+N5DWQGN2OBc8wnvivgqy5UVU9azMQ3ZhGP/Az5KfpJg6XLLlKDsf1t9yubMIu1WYsEdRRxrsM/RHt+21ixfveI0+k5599SVkM3Zuayy6e16ni1eXptvvuTitWrVatRxLkpTf99Kmn0/e/+1haJZa631ThM6xdZDeBJ1ndAHJb/4BSIcdinRusl4CX7o3ng1GO80HAiL+RP8wz8pNsdqxJAmH8Ti2fyah8r6Vuj7UYz91km+7ba+8gTiEa7zq6hCLaWDODY9hhFgg0hqrGrouxwLaIjjTIFfLIrsNPZyjksyd/9GS6QZAynCPPAuRaLpYnNXv0ycqnru93O4e+UzoLpX3I2EY5Etm+iftymeQ1UlYwbtvQBZvthbxPy/1etzEjYMvxUYxfskjGfZJ5KR2O2POAd/kezxdUwO5d29LtN9+gBn6CqGttnzp5JJ04ukdUsls1KiB0x1KPYJvo4jPUNeJw6J9T2Gbovikj1Yp0diuQt0TQrGNp+7oNFiAOsc2+R1/aPTMPzHJ2PMzBKuYiDFEylKwnZEKHzjVVgbF+jRFiHmBvkeGYB6Rqzjy912G2BixVx2UXnj89mPaoaeZOOT/YIj3qLWK6xAz9xsv+CjHN3tXvdPO5Zc216YQ+fNUcDsHjtX8XqmgcalzqSwlUNJ53vrHivOE4XxCYqWSv2zehl8zhCG/zAqHdTAOOuo3Rf1SG/5scc7GP4/q/TIQtFnQ59vLmm52zHlkrN5RVOOfNUY0zb9SSCrd+jG0Sf6a2sWIuvGi0YUnYBue55YVo8Cu9Z1ArFERemJbxyJAlIEHjJDxPHD4gr3qjFZqfkqCeKg94qhYlbBenRYNq5FnyVi2iZulR9/QRwhRBoXQCd1tmYULYEr2nWJDIDtmNy1XIBQ71cnm8FJy/oehXRGlmyZizZW1OlG8ahLF1LBf2ECFHFmFYuHhLQUJTmKFLIe1gYkIZegduos4SdOaUiEtdigG62yFxUlvhtIzJGeKIhuqXaBTzaHCEip1DWQXVMzAOMj/W0FCpUubCmn5pPkKwQ/E3O0PG2FD9ZA90PpyWo3LieD4oHOgJyQ5Zl1UzfIGwweJ0rCp0d1pfRcVkAJwm5Qy0jQch4UX3ee6bAmaiSaR3p8kQ9igh8AenjrQxQpsqIWMsY/qMAk/SyMjnQ3ruJwT/aRc1JjS1k2TsH1Nxcr8gX3raSmPPk6HdJoalfrvvOcoWGJWjMjdtEBSo98a8Lscknzy4VVCDm9Pw0T5LH8+7ZnV6VbziTzzxrBizRCyrPiEIW09nE7EByyoHEUdKf9x8963p1z/2+4qovJb++dPqJq4U8O1Ky37y/3xZqeeFctjczquUana8A2bIPEd9C4Y9lJBQC+KkYSjFvnKIohtmY9iTqo04JQf33ttXW6+BtYJT9R5XjY3WrBEZyFlkvsB5t8kQmyaSBCBVOBtTxJlOB1WoHnFcqGEaVhZpnSB6z/30KVEHt1UGkjOBuYMU+9gyMfobycA+5blSfwUErnt6a/rQex8QkcGBdEpwKklsa05JTwGcX7s3OYLtKlpvsf4b7cawg3APg405iQxHXXDbPi1qPUImlceV8qX63CVRJcLqMijkZl2ONTtXM8N+lIytOUpRK9HsXKXsLwEHdYejPI4Mx8UVmh9ZKbSaQTNKtmeZGDoB+TW6nsMdhnJO6uOKoFR1juJ68R7Zr3JMpYFmMt0CkNCge2M667ODzsiQqt7tm62GA6hEwCSBpS5SRJ+eGy5/HLLZNXtuev31N7yuQ/t0RJkAiqRPqGL8JJCd3BsJim+rr4C8QD1iZgqitEBGxYLLlllh9cTWcenH//JlNcCUbtH3YMIJ/wvoYzm/ZtAUtS0GLcy6yzpmZzkfTiOGmPKxacUd16Vb7rxXgYkdqgtYZdmH4/Q8kv5qMUOqJT380PfT66o1ODeiQm/leY9J1tO489rVa9JNd71N1OJXGRX6x//i4+na669P71VfD6hvjRGPPlSaR5Oh9DYCYibEUIw9jGvkBfKaZw8zI04Ichg9g+4j4MN92L60wAON6TgR7H9AkBxqXb7qa92YMLPjyXEE4Bzq0hhPuZdLB7tqukdWBGhqNtxNphbrM+Y8DDoj6NAxjz32mMGlZkn+xbkqRwIHKGeWywyKZTZy8LOENMXej7mLvRHXDrk+ap9l2RlkIUFmEjUMpX0U5y3f4xrhJPI5GRRzdPI8hENjUNz83ii5ojnCFqH+yQJ3Rw6mlddcpeyeMs2SzWcE3RtSwG2XMombFTDrPzqobIdnNgi20VyQdgJMdjRghtJ4rHqQ3XTrHWriPDntVb+aLa+ss8xO5XBoEF6pmLMZJoH905D10X8qfEAsfwrlx+j8UxUMIMNxXHYC/aDI0k+BpUoZDrIOXXNE8COHBMY0isaP9uy2Rsw9Cpxt37RNa1QOx/4D7mrkhWLoN+aTcRRrllFN0BolwzGg8b6yfY/ppFbpKhqCLhGkatZc79sWcg29HhmO+npvJg+zFBzlOBukKhyOEJKlwC3fqwv9OC4WDT9jEZebqTzfhRuzSVgvL9hRO7r2R7OxxCH1yF28H5vaLKL6ZXPEZoy0RZw7FrP9jfDICrw6DwspOxOj7isbEBb9Z/mZMvFj47hyQ9n7ZB6KjWppNiKpGC0ylNi0CHYM05Ehwa327FRxoTaL4DOTRGk4WREhov14/QhHogvAhxqwlswBrWvEIirHHsLVMzBeIEjTF+jZMJZRSjRrosbh9dfXG74T4YxAM8VpaTzf6DQxIw3JAj8DRlKbCe8bOsKIMpmAkbkcqVvGGwIaRUvGo0/KdfPa9eb8zNT1FyrKf0RCZFC0isYUhRDKToBdwxgfnAcd+toRQWQ8Qk7WCOVBal1GvObQcaAUaU2WMTrTHEBu4ITObQxbYF9xfoB76Sc1HDgunvrOPTOyYDQ2KpaIRfI8ukIHU5rrWcdrGQtDgqFZNDpTSIZMCOMWBRdsXVwXfC9OA3M8Q2xWZHyOqJhyQIYyUa2Zil7N0r8BIppDEpZibaGhXIuil2dodmXFtHofXKwUeves6arfmJSOHtqZlq+Yl+Z3TUkDggm89tJa9a9QZkTZiY2CKA0NI3SpQdH86Rx0LFfpnr4/I93/trekZVevSBve2JZeUoH43t096R133ZMO9RxIT/zoGbHmXFZlA0IpjJIp2elrKDqlq2nOJ0MBRxWhbDhdgx5EXYdnAQ3aJoPqXYp2UtT+hvC2/ZpncK7GBJPheBTbIaSnCX4yTXCqqSo6bZ8iOJXmhiio2Q0Sxkf7etOjD3/DHHccMYPAWXBAhqCMFeu7oVesM5QeQQCyjkZBqWN4Pu+97440v7sz9Sk7dEbF4ueUfWIfnNU1OL5FzgUOIrCuSXKEJiklTkqeBpa/iMNhCvcCYdWQO6wpd2Bt+VYy3kVc82j9peRjXW6XMr58lqNkqonHRtq8rKeIa4XMDOPPDBZmPAdnml033vvXOhxxrUp1NHE4uL45BBZUQkjnqWwSifW58HkuA1z1QF3pcJRGUcg35PhYjBkMJuCWZJg571hBNg1StSW98sMnLAuHvOM4HI41a1ZZgfguFRg7WcekNE+Mdm9s2OSOUzgckjVDI2PSMSi+FXCwvjSlwyFIH/LjMmUP5s1XcajgtDgcPyPDsXmT9eEwhwOdR/Aq6y57VtRjaY6QQcAtjE7cDFWfuOhlRJEvWUefG+CJp9IK9dS48763q9PzNkGqrlJmQ/Abfd6zc6966ZyzKPO3v/UDXW+cmhouTG+997b09FNPpUFl13eLNYm6iZTFlDkAACAASURBVOvvuFtBho704rrN6a0qGL9qxQo5DNTauX5h7qkvZEKtztBxi571IHMA1FM/0WXoFDIP6LogsjDIFQQhGbuO0Yw+jQJ6M7Bp1hpbLd93uQY8mOfsUg197zIt9kno9vr+MJ1NZp7/7PuexeQVxr3tw3x921f5bz9qTHr8icfTmtWrLate1XDkxWtOS7UhfB3H2ANyXdkCRYYi9lIcW9ovEVyKny57ChhN3kvhpIW9GcxnxXAuqH1tyByyD14sH/0sAtVRCj5QCxMk53HM2R8EJ89IR86dqxogzeMUmDglfwfUwf7okX1py8Z1Wlvq0n1GWi47G+dkNxB4Zd5tj0rWQ0e74vpbjBVTqUdlAl9Pm15ea/I9DPlofxAOhz+NX9zh6IDUQZnwk1qPOBx0Goc2uMsgVUtFrHCZishnWIbj6P6edHDXdmVsBtP+vXv0j+aZava8XzUxtnZ8VsPhcKe0MdOsZzqw3HL96jQkXfTyVkEada/YQ/TmWXL5cvX/wOGAuS1WTGMvlc/Ml5Yfc6Fdbl5K9fqlHI76RcoLlRunPK4+gLrDUQ6y2flDSNc/u5TD0dQJKDdZ5af5m6PGjqFg0ZqGMrTNVvmt+UGGo+E3kCc6C9cisuHGU97UWTjUrxkOBxkOOx1jypEQm2PpQys6pCMlQlybbrI2E1GyQ+r2vUdwq0Py1pMcETpqdtAAT9ciw8A/EyCKpkf6MaITvO9RttwFE8MuR7dJ0ZrRLQE9ICN8ojYDAgPDML5DcRvpaDPKdR5gVUTSqHWgQR+G/yRBWVhxFKJh5PPCiOYuz0pBRsoU4RE1ERjLKA8yHPu277KakunKOMA7jxMyoPfDaMVY9MyNBAbKLytJHIuzEhz8TUSLzANOBXR61glXk4wDAj0suW+OI73eJszkad23YWA1v8DGMIrNichRPK5lRfp6oaxGhPscpu+Frt9iUDA5ODoHPO7AHqj/sLoCzaFRM2ZHkLWBYQtuGOWNgU/RuWVj5CSgBLmnCRNwKNVBnn8SABSKG4WkIhTT1YF4uhhExordoh8o2znRUk6dKSOX4ncpR8aliE5359R02QwVi06fpK6wW9LSBWqI19GSdr2+OT303afTjl4dpyyCcZ8bjSYOKlGQc2n2jNa0+pplcgzUHf64oEj9p9MmNQqisO3D7/tAevCfviQDm2ft2Z6AMYSSqjIGmi+PpHnElPuGIpHiQcvCYehntjIcycjC4SBS77NY97BSRZUvKLJ0SFmsw8rmQK3pTbvcsMLhmCo+/Rnq8A5UBEOf2g1gTaTLMUyAaO1Q743vP/Q1ETKo94wxq3mmKQyCwHxXGxIjE2WntQzjy3lB4E4IO/sHH/41o/Lsl40zLErjs8KgGwSM/SuhD9yjTTS4baqBAlYF7I3UPPHO0iCuZzhc5rB1tBZqDkczGZrFkA3Xo6gXOhxvKhfLCFihncpx1q9tsi0bdGH5lA5HKadLpfTLOhyF+B71a0Rg7aZLSyrGXzg0ZXQ4S3EzjKLGIqKPjQtkB9jmNJtzxRzVHY3636WDYX5KGF5cM0dnPahBwIareuO/g4KAbPjZjyXOT0jeiRVP2ekxkgErrr5SdQF91uSP8FeLjCDgqARkCIacp0O4mI9ozjok2rYT2svj6U1je8Opotsky6hVoIZjofZSt2qyukRK0SYo5NMPP5w2rVurGrKTth9CFzXG7g4584S8dgfdIcnxnANSdVSQk8qo1onOClK1+saV6fZ3vCcNHO1NrRNOy3jrtNqM08qCb1fR6ksy4F5+ab3O6qx+N1x/rcZxKi1apAivMPSbNmxMP3jip2mK6M/vvO8BdUlfqEy1mpNlR8jn17MCvHw/69oGh/WaPP4dVXM0DDqy5g6fofs1wTKKjEesSNj2cM7smD7O0f9oClrWY8R6aRjuzF0DttxYio01FHIm6hAajgl1OPo2zjG1CDkwbc4KwarYazk4UjoMjAMd/cTjT6RrVKMxR1n86CUUgsFmCP2UZXB8v/53uc+DJbAMJht0Decz2yzIrxLE4/fHnLPuPRg5zjB6We5xfxbU8Rs06v0cYA15Y2PQunGLiGuRKcuNiiMLr78hR0H2c680OD7Rf1LZ/QHVMy413UtPF54nUG1gha3aA+Osz9lg6u3ZmzYogErRO9mrcxLcQG+tgzvX1Ni7tPZWXnedoNgQ4KjTt6DOe7co6PXKWqM1Nhp3HMNqj7sA9h4kIWm8oJ83ol9WFtJGv07F1GSNC0j1oOwDczigsJbz26VaioWLl6V5i5ZIj7leP6aA2QE5HGMEvzquxoTbRDpwUpk+HA67ZJaF4XBUECsfgijZtcv0IRmO03LQXtq8y+ygFunP+dnh6FTNiNUUZ/vVGBxtL/iTHpVd4pzYXhGRaQhRlyM2KM2JGr8Vfk/jqFJRXMxJKKNW8c2mg7ELNr1MHkzjszguGAhQ/HVBXt5Led5SMfpNNoq0avc/6s+yvqZSYDahvujiFUKijMrZ2NgX2emIz8qf1VhwGiJqwPgsbRdJKseoh7C0dGR+sA0dh8fthWEsZjYQZVlEyIaURt+zdUPavfH1dFpdXKdI0bSqsJvNDvYUFiIE1iT6amCEg31h8VAUBWUuER3b+J51sHsCXoLAtqgLVHVg3eGgFr2cIv5ueMNkJR51ndO6i+OQiGXE4UA4KPT38GuBW48O6kTRoaUjM2LF5/o+yioiZkTriJYdUnH4fmVxOIbGTIdE5zoo6A8ZH+7fnAmLUGr+TEF4poJC9QmMwwp4eZBAF7zIDtiRNVZCtdF/Qv94AVWQVNEmV5G8IDnTVPcAte4JOu+SSteOC2fLlLBZCRn6o3XKnJDhYZ6AwZENOSmIFmNnXzDOdmWMcBptjiVAK8WjZxMCnQwL28WhVhj+NOijA/t5QbSARahgXULC9pqg20dUuNzSOkH9JrpVJD1bAkv9O/TMJ2g+2+VAwZikcGlaNn+mcNHT1QE7pVee/EFauVxUvNPa0+OPv5qeekbMU7omzYN4rjiNMLxMF1HB/E7VvnSKYUn0lZM6OtOTT7+YzqvXxDJRDs6aPjt9+QvfUOOlJQbzsJqHbOT5HkZA5SJaxpsdcJvHLBUtOmv1LA34AA4Hc8NzAt86JAfj/ttvVB+RE2mD2EH2Ab/K2adwNlq0FumzQe+NqRSL6xkCp+rA2Ffmh3k1h1nnfvKRh9P2Da9ZGAGDhOvjLDEucz4wBCE20Jo2p1g3wnpzmSK8twyluYJT/dp7HhCBwdF0StHpQWpvjOga9aF9SnEh3cUVpQJONVlOIDVC5yF3KGSir4HRESLbL3nj14vGR8lSvJqafDWZhQIs4AZWAJxl8Ojvu3SrbPUm8K1msvNS+qGU13HcqLFkuTbqvMib2oXiu2XReH0sF3U4igOrsYbyryxAmzkPuOjZu1YcPYo6Frq8t1/E4eAYKxDXmcOg4u/RDodn86zTuIIIfXI41v/kCbH0ndTeVtE4powsoFlyogmEIIMx8IB/uAmQKYoVpDgrOTEgw+OkevqcNIcjnHE5HJAXCGKFw0HjPzIccxYIqiFq67b2lvTzbz+ctqx/zUg1wuGIaTTnKRuOdb0a+9br3byPU59qTyoHk/FBPHHj6nSrHI7zopHu3bVBkKgVgrOolkz3t/71Henhbz8q9rsRg3wNKnhC/6QJqkFBllMzOEFyb3LHjLRi9Q0W7e0SlDQgL0ZxjgFbBCoY5wExUaE3kBEu41UTSHGs9X9wRyQChtYbSjpiuro7892wQdCJ4cVbECcCg/mYEglR2g/1qG/saTNkQTQQTCCbwRrJlOCNLIHv12ieZ2s4/4sgXXl+rAhsB/TCj370Q3M4ukUJTiCsrF2ywJxkYMBaw4aLDE8VyKsFH0rbyuVhZiDMdg+r0AqtR8ki/9vH6XLTAz4ucSIQ1eiSLv1mjX/V9ypWdg4Ae3bIYese0GDPet+Q8zon9O7YHiAJ9u/dZ720OpXBImDY1dVpzGTmBGorkaEeP1E6LqNGTqpOdKcayNIg95j0C6Q4QBGng6pYuizN1DxGkHAQuPbxY9qjO9KWV9XvQzIeSmsCn+FwGClPdpCq/YN+kzHFvZvDhx7xEeV+T3I4tEbbxagIC9VE3Q9Bylat+25lMRcuWa4eJ8sMwcC+PyEn4+DenYKc42AdsTqOAdk1+4BU5XWTJz8/k4Y7aMuI7I1g+Lcpa3pGWflXBK+GhnmikCvzVB+6WBmOLmh4ZQNUkNDC4bjY2i6zO6Ws/lc5HKWhHServ1dmC2KRNvteqbBGL1I/c915KAdfv3aztH39mGbnY+NTQJ3dr4aCD0NfXmCDAMzHVBe27nBwHt9Y5efNlC0J6mC4qBZjOEYYBYUR2sxA8FRZ3siuirxAGcdFwnmcxg6+b9em9enIHnnAMiA7ZPyO1eIlRQ9tIlFsDGKL4lIkKwFilLQ528GGLL1ktgWZATPlcUp0DcsS6NWnTQrDVRSJI8gOK/LLKwQ2m9XrIDROg6u4AT406MVRlj7OAg4jjznHMQIWBZzmgAqhiFTQQG/xsuXWCZfv79y+w6KAOCoWWTfl4WM0Clqxm8A24o6PMhESTijs6IQLkwpzwZfIHthxciwGKQ6UsmtXZHymioyh4QUfifAKuker8UDAAcXBYGHc+j4ODWOj0NyEuH5nPunYbRzkFG5Sd4OiyUYhx5FGH5vZvAx7mp1T1gBKkJc7fsp4cByCQN8ngzKiFC+FpQPKcFE7MFVjm6EC0/MyNnA8TmuNz5o1J3XNmJJWLF8spa16ieMH0/NPfj+NFz3s4HFFVY/C36/GQWLsoAEjQmaynvEUKfmFc2eIGlfUmTK4t6pos0cY6iky4lddcWV6/Ls/FKb6ROoUC5gZKbrHEZy+bNyVkbMKXpgNPiCA5lRYtM2zirxMgZuTkguptQbEIJzuv/O29MrLr6Ze8YYfoeGTxhOwN2v4J8cW6N+sLrFTKbsxSYQFU+Q04nAAY2J81OX09x1O3/ri5wy+gnIr5U8EEGwf6/rsEZxmxmJNLC0KJ8NFTt4DqmdZsnCeegLIkZFTd8oUjQwfg1NpL1rtkvjUNY5Wmv0Jp05xrzlkJjZ8ktzI8OhryJhSXjkpcEMmMkvBcpfONRQ/Giz2Uvl9+27hcIySO/ZHQwZaACRDQUY5JvGl/POXdThqX7/wz1/C4Rh1b5XzkLHQ2WFopnPCwW8Ywo16PYOswiyW5W+siQprXYy4mUNls5hlWP0nTHHoCG9wGTLbAwq+foNK1zuNH9y1NT37+COCQ9I7xxucWnBYe9tqCDBa8noJuWDXB1IqIwL454khORw465mlyjIc1HNg1MhomTlvnjkcZDi6FaRonTIp/eQbX08b1r6iHktysiUDKv1TBN1KgzqmxKP9/pf1v9G/voNyJLI+xLg5p2KKK9dcnW579wdSu8Z0ZvBw2rjplbR0sXqJyLn43vefStt29NrTI7tOnwuizTZfmiOCWlded0267c67FFSYJid+unSfEzgwPxb4klzoV4AH+co4eBmUNzMHUrdB4AjGRWQs5w7oFDKYgJORihCfwmgrnIu41wiOeWDJnZgYY8i60mmoL/SYv4DPxvn4jhl2FivI5Bo5cFDNYxjchR1in+XjzQbQZxSN08sDanvkXQQsSj3LuErZHL9H9iPuqZRHZBCIeFdZjZwlqdZJDqCaA+dSpWEzgSLITofdoVm9DpeNOWB8OKw4hUT4GQP1FJwrGmWyzjyA5VBpSHNAUnjjYb/eCX3fs+0Eq+nPxE9sK1dLWZpmOmoPJo1AkIKOyM1wsdNwXjDuab5ogT/ZCmTJodmFQXSTHA5zXmxQxAQyIUxGU4Qz6bLaMzSh40y+GA7bHSjabLZpPXXI4Ri0QIGguJbhUH8sORyLll5uTFUTVUeCzTZ04pjo6d9Ip0+K6l/QXmBhJzXefVY0DoQ8Oxh5Y0bwulqPmr9xkg83rbw6naUXjJjiYLeyDMeiRdZtHFYsqx8OQqLscNT1QimP6w5HeaytT2o4LiZASyFa3zjl37HByvdK47yp8K+d8FLK7VLXrn+vfi/l3/aQs3Efv5uB2uR9/x4Rk8bVy3uKd8NAMcq3/LrU/Y5mZh597viruqcssMsu475dckoLLz9HFUyQaVOxMRD4pPmGZBSBNdyhfyPCMtJ0rkVR/4lm9BPVJcPhhm+M2aLb2ng4As4i5BucY4czrj3moaSli4ZGcH8PKiPAd4jEedQIKlIpB35m45mJHU8RrzaPs4R49sCcHSlWotrGIKLv//+0vfe3ped13/dMvTP3Tm8ABr0RIAiQBDtFdUUpUmRbTuKSxNFykrWynGRl5Zf8F/nFa3llJXFRFJt2nDhiJFNisRpFUiRAECR6IYDpvfc7Ffl+vnvv9zznnXMGkGwfcHhPed/nfequ37034yFbyz4Vsjsvd+mSFAGsF4cPKUtDZvhA4DQcx0RLmHmlmd2ibF70FUHCRa9EzMB2lncGgkB8CkSF5fYcSIADRgaMZVmYSBQNGKYzRui5MCjDxfQ8sqBccGrBsBgU4UTZgBmRuhdrOtm03L6ZUzwHhY15r3STAUwIhs15ophgMaHCAnuvJeGmCi4pXHeqAirFFZHRXRsimTvKx4KC9+954CGnYj136ZwIpqoTyyr4jPDT28Xobyg71xs/fLl99zvPKY2mfpe1/KqLS+KNiSKFmwheU+qc9crkBETpmmBXx6WULMnb8dEHHm7/+9/7LVULflDCVFiw7JmrfQsBzvdxTiIOqpgue3SAJsCM7HlPIQPFPBkatUw+9zEJR1KkvieF47ggdShRFDsD5lQeDlI171CRvx2ySG2ksrjhVdsFs1LcDUxF643A8ePvfLf96Dt/LHwsmbmU7SU9V3bLE4+D9ZGNn8y/arXYE5rjWL54pv3Xv/E3zZRklFX9DUEQ5R1boTl8X9ZoFA6K/W3Cu0ERJwk5C6rwbPwxAn0y/GCBYevqiU1P12bFcJhWmMFOcOLc01tbp2h0Co230Us/dULkyhp6J6Yy0E5Px3RSjHm0ehDyOzrZX9t7mfv2eX8nD8cUrYTVJiyjhCLuH3hAp0zE9E2nuHWmH8wd2cdQOm8fkTHo0cnh2v45H6RwsPo0W1AuhCVX6paHA4XjuBSOH/7RN2QguiLBWB4OYWrJumTKz5nwOHRGE5ZV5wnF5qaMDxdFdy8qaPwStF3KDDSrYjiAVGFF3SGF4z4JFXff+5DgliowKg/HH6v69zsK2F6W0hLwklJ1p+dgvDeK/zN38I0NojcnKUCmF4Yo4KE4kD7y7NPtM//BX1V60g1tgwLlT504qOw6yr4oiNiPfvS2aJSEYyk7eHTBqTPm1TpTC/KEf/4LP9U+rmKfNARs0pFl9qAGnShY77IMbAWx9HkA6utU7orBc9xLxB0ORQlT6aMqOLQK2C7WcCvdI4XDfNDyw7RCUvUWii9675mXTBRatlTKfoMMMgjaCGKMg7Y9a3EinW4+N2DNedSlDoUzkllkjGgaSGBGf/CvIoaD2haGGefx7velg8mRH0Q/bfBJL3Qv72AsK+Oo62sRE5Nboe4JW4UGZ6NJtEP/bWzE24uSlOeJ2CVfn/NoyJjnWLE1mUTD2fsS5uYxSlGNAsYSwvFoo2j77IbsgsGPwG2PTf+QQy7JY1Fphm0MBlrnfkb2KRtp+X/JGSjpyNNXyC7AOpA7Er6sdjgD70tbcyIeGKxgtCQduSXY4gohBp7//gt+LlTDnnvd5xhYFEcrVT1tDThYUdrhDDF1XKjm1+nfVnnkL8h77kLNVLdXPOKue3a3x554ytXGUTjgYZfl1dgvWNey/l4UfPHQgQP2cBw9TrHjyXkNxEfMe/8C8kuB6aeVcWuF6MFr+4/6bJGl6l7x9YdUpf02hYNRZTvz5PXhcTaI5N7IB39ohaMaHwvvQXOnBe3xd7M+z/uun5A7PZPrBiLXCzTZwCwlpIhBHNbY+WPlwxN0+9pMQZtKdx+YNBssict4LoKA1PFISwifJ7uuG/JkHod3+SZShMYHj4P/fMA7UcEELbQnj0FCNhAQUi7e0OE48u7bbd/rr7bzEtLX6uBslPCNRg5hJdeRoZIgXpJ4u221VXEflcbTB4+DLYJyHcEbmBQuZ70QzI4ePaJ88dvb3n172yeVyhD4EkTAmaV0jWtuANWSwkPu+MIDU4CHGAiIzGopRRAFFA0yhlwQphgXKc/Zv++ACjadsIWK7yjCZMKN1wWBQTueLFTg+AkKxG16TQeYwZFOkmdH+lXFful5MGfiXOiPCYwsGChA4CcRQCDYWHauEUitmBA8IduVNQWPBuPhuacp/IcQ4rVp7hfek1KCIu4lBGPmD2ZnV6z6wncQXoTh3tqFezpcr8Q2gDWO35l7mETBxxAmsHxSE0KNeJzr5NlYIDuVCMpFFQ/Ec7Lzbnk91O/rtpJeV27ve121dcvmHSJSZ9se5cH/yXvvtTdlNTmvVMi4iLE27dixpd21UwW4Hn2Y0bZT8i6dltX1o48+IOHk3fbic6/Ke3KXPS8+kynwhSAQe7Ys5kCXBm+c9h3u/2L8HpMxv3E4UDydXlQb+qqKG/2aAtYPqyjZW6oVclTK2BoggFg3KaqXGPVNgkKQCneLsrMsScBflOK3RWlD1wtCQl+oHHtNitjvfvnL7dSRgy6mhkeLGA57MJxaVNBAfw6vISOwNc0eNK84nE4V2De1X/nln3NWkBtrVXuAlJwEWwHRclYtcppvkjVW3g0pwNThWCNhx8pG7pOcnjzXE1Jwm0CXhHu2cD9D4LeixMR3ikQKxxbCSoq28DTNicKeOF+RKJr5QfR5HkMyxQppfQrqUaMfKFrHV/YfOTGZHCukM+bKX4bS69YTWllj6Sd54AVkh8nGChZU6UgjoHUiMMSneA00fTR3k2dN5pDO2j/puY49hTEFBSNobHjRoNME6wGpOqEKwi/80dcEk72kDDvnbakNb/xE0LVHkLZSYI7+a4/Li31JkNOzqlZ8Ba+p2nXsmGiZ63AA8ZOHYwdpca1wPKzinnfJoLJWkKqvCJf+gj2UeIRtbKm1Gu2Vnp/GgpRUqwx/yghH0LgzPym7XkBeb7QnVGn7p37lL8sQIg/EakFo5ekQc3IF7FdffrMdUBIKUnlDn1nLDfJQP/nkx9oXvviltlXJH5YFScHaHAasDPTnylQMKFLm2jnqK/FwjrvQqxKbQGuvCRLj1PApN0TsobL+KFsWAnrEKzDRdRJiaN4LyJUWzuHHKThbeQyBk6Ql/FCKiU3qSQehJNCQ2pvBs7yg+UzaY74r0UvJKREzExmk2APRd+A5jO+m8LHsR+hvOIjfb+/teU+ZCu+28cp8xUjWqP1ipVUCfNShEu/UGsOb4AlWKFAsiteYZiT91pidxUnXmZ573lMW8WSEcu5sXHofyTZKSY7zQIp/+uBYDNYsaUC0lumLfU/E3bBeN+SBR1Qvfugx2KOW8puuvSWFwPTExJrzFcoH6fzZD/Zu5FowV84cCrTLUOuAJQYdQEmM9UaVy7f+jnnk+/LSA108eOhIjCv3vsQqv6tz7d86GlFZu3xTyoHhdQnv/jqtw2YZys6K361WMPp6rc9GwbJ3Kobj0SefkpcjFQ7N8bJSRx98R8X+zp5yQd+9e1STQ8r2AfgR85zkap7C4fVTMP1Tjz/SFqTkvLYPhWOleSZ1Px5UrZZQOFTrLKG5vifHY2qbfKyXQ4tsDwamjm561B/GwzGLufQMpf+9Z4qzmE5P4N2B3DjjZ3yQklOMr2eYvQIRB3vCJGKRh6UOCpIb1ASlE+iHNn2QOgaHBs8B9GzHBu2fX0yrrC5jhWbYgNktGMT4NT2v+ayUTKK7cdBKOPU4OcAQFIcylCLloxFWclzOZCtR/4Fb/eSll5Xlal9bo9SDSxLuFxQXAKFZlhXo+vUICLS1j8DAIsypKJSih+CKxXwdArMJcKSu4wWxwaKE92AhC/WQMQPhHe8Ano9yZdc9N5lnrBvJPNjkCKMFmaE9PAcu2gSDEGxr//4D8kJE8UCsAdtIgaoYiRViboqxNOyIOAQCsleKGgQuWddK8KOPEDSsJzBHnouScAtGm1ZuspwQl+A+iAAsSymC4EJ8lkQIiHOgHgqH9KzuJTc6we14UXiWK6Q6bW7GA6B46D1j5tmsEM+yBV3zV3AsLHhYMYZiSHhYSN2qeXO1XK0JzIJ1hyjxHW2uXxsWpajyrQxJWvONEi4A+pySh4hA582CVe1QZWEEdirCrhHkZ+vd91pAv6n5P00VYRichG6EoKVFWV31F2/KOWWLoegQufOfeeKx9r/9vd9sWzZKqXOc1UThQnEruEF5KUJAiew2wayiiBPpj0NRmcQclDBDznmOyKbFVe3nvvCZ9ry8G0fkXbmSXidMU+xtYGokGQBKtlUKxwb93SAo1RYpneQ1X6u1Azt8RWM6e/Sg4FS/pTGpHozgVK5srldApwSvSmZYtKms0BYWDfW6oXNysf38lz7THn5gdzt84nS7tbCRsvF2SUO0USrAw6JkbNR+XU86XFmRVhIDkufJ59ZWNrPKgQz0dKi+LEhET9Nm0ZaByFuIgRZMzPNT9K1E5k6IHH4vuTEZy5iGjmnsbQQsv5hJe9WnqnpsUWRa15k0Rd+hrtkHFI7ewDTvmfO+7+dlmFMbbEzCg3HmXEQ8R+fWmNPJCf/JNmJBEwY4WU8rFN06lMJhh4Z+C49y1BJiOwiQ105K+X/xD39ftE0Vw5UWnH1lITdNl+W9GYxBqbi4Xoygm5cEMzmuIpTLut5pp6WUAz8EDkMdjvVK5LFLBof7gFSlh2P9hrXt21/57famCqKR3vuWNh3FRQsOMmu/MWT3xfMVi0mfbATh2TqTBxSUu1pQX6S2j6q69ed+/hfbep3PBcXNkdIc6zQwL+oFXTh/WsaMM5FaXfeSbQ4vIYk9iC1zsVEjGgAAIABJREFUkbpwg4bBDfHVfDvm2x5M4jJI+oFRCcHLULmAstHusjySLuibn5n/86J5a6yMLVlpwFLvYOvOI1bZHv28stBTTJf3toTHXDHuMoDRq+JnVi5iUw80DxrEK7wFzoMVcGOUEX1v4RxYHBZ6FCDa6PpkL5fGR+xaCOYomOJ78qjXc1Fib1xXunV560mXXMHneNVou1K0E1tZNNw8ijFZOQiPwCRYPWbbQfgY2cz70+vDSlhfmxhIhzPJHtWNnkcEfLcRYr3LAniMQbPIAsZ3TvWcCphT6lrAjRorqQmHl9B1o+IM82K9KeKL9yP2KMpCqA9cYi8Efc7PKQhmkwF74hmuUdbLU+ZxcdA9L5kxa6AFWhsrO34SsmHEmVRf+9iKos0OO9LErNFcYiik4N9ZxVCtFAyMaubU+topBeAjysb2gOI4FvBwaH8sK1slHo7r8ubg0Xn3nXdkTLvaDh87oXMvj9Ec2bfWw8NA4XjysbZaEMXX3zvi9VwS9He3Uu/vVkbQu3ff7+yYpUAxY9xXKASvxug5YwOW53aYArWAwjFsCp+HmLBe4J/3vr+ub2MYVLcJ6rteIfHC2AJQm3ZagB+32W+qyUaY9lRUm/P6E9pY2Kj8XPqQVsfxPWkwiK/NIGKjxccJke3H1rcxrTwEYSz4UsxzH8hzu7VxaCs1ervyc075OxCzmmcdKtoNIZ4AdTCmsbzwTeBMrlegjELXZJU/8NYr7ZA27Q1t2EVBZmB27wsSgrCLC94W+tpUSWhpy2l1nVFIFmtoIEpNKic83wK7vkOABjtM4DU5zvEwbFfgI1ZEPBQwADY0xEbOAz0bix0pYQM/bOaszw4MMzNHCVm2MgTBXJa1apMESyxUpIoECvW5L3xeQueOdloY4ksEgQMdg4noP54TLvZI+YgHCKIX3gzFWYhAXVOKxaongnKBckQ/saiB5Xcsivp1QfEnWBIguBZ0FXiJ8E/e/KMnjjkbEc9wAJzmHkUJwrcsj0/U7iBYORQYp8QF/mArewSf262bmZOs+Ol6PhuChfWHTFLqM4okyqLTyoo4M7fe48B6qJ+hcZMJapGsWjxf1pNz+kdQ2n333982CpJ1jfForVaJUVEOCIWHObFlVH2/ICsKdUHWrl1sh5R+b9dmxYCcPtt+/1/+oYTuhyILjCxTFXDookneE8FQeYVrPrZj0Ri8Y+HhQHGYnOOwPGl9+F0Cwhc++aRzqFMZ/ZQKHa7SezQqTg+wEuYMZZR8/VtQOGRhBf61Q1bRRRFotJll9fGqlNOXv//d9sNv/7ErNxdDCgEmzx8MvZi6vh+SBCA4sg7MoYr8/Wd/Q8X+tE5nFGn/PpnYUJZhljAz0iiSnUqKxqK8Lige1OJw9XFOZtK8RCgOTG1Mf5gDCy2dYN4Lx3X9WAkI4QWCVQLZpGXTTWjYFNXv6P4MJaCnY7OE99v6zTInI5piQCaBEzp3J/d80UnaRuGY2V4+p3/GrOvGPGcyhyaTt/E6CzEJqSutaFYbfu4Uk5jMY82JaZiFjxR2bIEN1h30jWQWeDgiTTJ+0xP797Uf/4kCqLX3jyne6H3trRD6JqppBEhPlHSet1r0f62EvWXRlH3yUl6Rt9ZJNTKDm+twUPhP0L5dOvv3PPKIrJnK9LRNMRzycDz/td9rb0jhuCway3nmEbFHE8aDcqS2ApIa2prnMphjCMR6a68to9Hni1KA3hdcBSH2kyrUt1YJOd4XjVophQOB2lnf7PmR0IlXMdvFe869wF2v4mGWIWillBJoNvS+eJ8VBHqYhiri2iaZpxJiCI+iP/BFy51RCRxh+6qeYXpj3i6aS9xdJ7cYNkwKa9OEScC4DRO6rhTHoGvNnn8XByVFPYIfEGeqr4vWk2EROrpL3oezSnF+VmuEpwvaX+fc0B86osbWwu+JwdCPxCKSIpmkFLTLd9y7ZuVNeWZ2qzr7Ixo3cFA8GpH+nT5vkNK298Ch9sIPXtJnmZ6UPEXWI69fKfH2LLuYSgyCGBjXbFLMIgYdQ/6YwxLSEbihjTYQopxmUhB+t+eOPcNAYk5KuFam5vAusW+8aPKuFJ1I2eaW+AD/VVyQ0+LkXvdOxIvi9ZnEdjizDU8sS7w+4r22DCIh3MpG4GG9tjYq0LHkRaHIKrujDH8YpsxL2Q9e3/Ryx0AGWlFetXqmaQFKCMpt0qVVatMwsnzRXpbAHb5D5uEJrOWC5hkZ6byKyb6vfQPfpo7XLikAT37s41ICHpa8JJi47l6+fN5lES4LNn/kkFAfyl53XUr5IaE/liXzDBD/jt56jnIMdIvz9OQTj7Q1G6VwED+l30gyg4djtwpA3zVH4ZiM6EO8S/pYitpQ+G9864dVOGrTcn8xvvHfvu1xu70SURMybxhjZlIehVlMZh6DiqOQhNJa+vRG6p89zUvCZViMOmhC7KZBw+03ZB6kcT8GHdH3BuMvC0ExJSsm2XY8IC2DPiRximPeyHwQONvyMnCYrsitzonG+j4w13IQcnvGaKBVv6/DderAnrZH2UkuHjsiog/2MtpbkhCH5d0OFgRgCcvGwYpoGhfJAcu+MTc8ywdOc8qhHRQfEa0qrgTUaoe8HRykTdKmYV7O7iRCTzE1nguDJJe2g65TIIAYQAgJ7IOAUSfCz9J7hE2yjhxRAZyDSgu3TRlMnvnsFwwhunjqaLuo1MHnjxx3xo7VYnTMLbm4IczAB5Z0L4qIK3zDsNLCck4EHgWivAr0zUHitrJxf1hJ8IRgdcCFjVUdYR6olmNYCNQPMdOMyEHjpEbVq9KxGiIA9AvvCVA13NsiolgmWWtjXdU+xJ8+wKAMS9O1KDlm8Km0V0A+mbeo2ZJ1LJWdRhAfMtSoTXDS56RkUpFdqoKsnLvttl3QPF6UFewyqYLFkHeqEjBpACGaFxWYdkbehcsqkvjTn32yffm3/rmIGgLMeq877vNILxnQEd6HhScUpYrjCdhUCMKuMm5lBWvR5CyVULoOr4HW7Fd+7nPttdffaHsF/TorhXDtkuJfEAoRHIhb0bwsyTK0RfsKDwfVxbcLVrVRUCa8G7by6ZkXxOC/+s/+SVs+e9LW3kjTnK74OMiT89KfP/1k+JvGgiC0pIxg/4UUDmoiXF4hxiZFDDkGVgpDAeZFNhFDqaRoYjUiUxh9dnYX5stKwcTD0Qv1ceQn/eqN7OPrevpTtAsSYfLT0aOp63zBiMrWeDsGOWlvcvFfROHomyza67aD50/TuuGhsR68Dqg+w3jcY9r7QX3tlbKhrSFwJISk/hnl2TLEYs4r+hBW11mv6iM00kYA/bO300b6icIRAmpAhFA4jitW7aVvfcMejsNHj9tLGxJpwKiQck2j0vhl+AqGE0mFOyVgsq9/rHTiV2TFWSXagAcBAwWB1XgCqTRODMfuR5XbX/FXu7btlEdwfXtJxQbf+NEPBGFV8gkgO8RJEKSez3EmJb2gT1P8Kb1/nOUBLqOJ41xCX6GzWH53qdggQBpS4V43BEj906BROmxEIl5DdJ60v7E3YC4Uo0VQpW6AYqUE0QJixt6grTAdRkKNCCAXbAqFhOfaYBNwtIJBGYYmekBdE6CvKAGRTr1gUljDJ9An9w6DpBWaWDMUI7y4fA+N5kzDWyrgGiMbmbFok2Qnrtasa8/LQ4yxiSyPGP4OH8GqHIqoaY/nIeh67BUk9IgtgK+QsdHJSfrNdjOD5gnEdyZD5PiQDRjrjnvuakfF/6jRsBIDpAyKK6wAxnNDYSTWJfuhtomTIPbsHAY7PkNrQ4yOdffcx56ehgmFh69/BXyTtsW3oI8JO2LIJvnA/lLZ4L5b2sNVTJjP0qeGuBHzDf3neKakDf299Vy3jaIHH1YiAVPmDv3BtlpFP1Bw+TWIZfD1kq+YeubQXhwOsHs3PLc8f8Xj/GwUr+Gsh6JVcKuiEeHb4TFBWOozIyPbKLLMBWIy8drLaEUdrx3339eeeuaTTgO9uIEEKFrr5Yvt0DtvtxvydOzb845iOJTWV0r5UaXRxrhW8K6QyZBxu1Wx9Rkvz432+MPKRKXU8a/vPepY182Cod8taCH/dgn5ALKiaFd5OPr1Hcu3PQ01zfV+6PjHe++99364rmZb2HvLztjKExN3O7Ht25oiTKPr+3u9eVEAkvHNelbf1iBIz7i+/23KPT56fv+8Gkv/jGmFI6a5xnYnJacyyIyrkXL/eD5q8XhW7Yl4xu3zOuveGqv/2hw1WeASQmet7cAMRfio3bFaB/+8iO+hn7zRDkpzviKhbBNZEgz3CYJeBIf3zmilbwK/GlTEAiCZO4zHF14egQ6hMrM81FqgNECQX3rpJRWuuteHjHvI/46gepXMWotKISpijosdYk5l8MinLsaaKX2BO5ElC8UIeA5EnN8gzBekHK2RwPeoKow+9PhjbYUqcx9+711ByfZHvRD1D6v6OgWXY8GirgV9JvaDtgrHyl+ym+ChqcD48IAgZAcBWk2NkvRMoFhtV9E5CvhY2NY64p4HugV+GIIE1ji8AXiDsNZZa4uzpHmkYi5eHiqnl+ej1svelhS2nemEHP5YQC3ITAiolcHyiOnAk+VpneBzS/IObFO6WJ6DMgWsCAX1ityrS7I+3nP/7rZVFrjLYqinhaeGWW7ZpjofKixIDMW2pYW2WxXP//7/+n+2Bx56JPDZWPtQGmZ44GrP24WP18MWsICVhaAUc9gHUOKRoj0Y5xMP3NM+9/QT7dvPv9j2nTjbrgORsDIVqZedtg/omAT7LRKcqCxOoDjZqkgSYNiJ5pn6JO++/Xr7+j//p20L1i8ggdak09OZdMzzjHCYZ7Usp9BN9tY5Qed+6jOfbM8+9XA7KrgLtTduaW6AvSBcAZmi4NQarT9QqiWKDrIXJGVyTX+Gb2XAd53hmivLllY4ZgmywRzjnmBZM18J+azfYJ5FB+6kNMyjT/No/eyHT+jcDDI2dUuM5s6v3sMx0MtOIZzFF2Iu4+qaq9vG3XVu4Depi1mwBG7XrVGtT9+HECSm12DMG6YUDjwancLhSuOcXYR5/VurRT2j+KLnvvkvDZE4fkLB1xKaWWzbu0ogSqHLwb7mnWS5ae0e0Z7LohEvvKW8/OnhqCBqYuM2yAhVQeP3KuVneDiknG9ebD9WscFXnvszZ6kCfsij8HYHbw6recE8aw68ftD49ApCr0oRGrKxpcDPGbLwY2gQgivxj1Ky8HjIMrJlq5I7qL2TEprYFIa1pEeCL5xwwnMQT7fBIr3rcU5F50Tf8CKz+OVxrbV1v1IgROCDdtjrLI9OD4FxtmG9yqAZJj3dmoqXYwswhukFXJdf8XYH5w2DC5Aw9k/xDRQfFLbwQKR1HuWiPAQoGKFlhdEN4xL/AdPRfXidz8oAtorNw5zXs2Tytw6ga8trY/qgNlgTe9iVnMW1nWwQYg6i5lHFa0BtwqFXnjjF11gxjWxjrDsKo/vnC0Mp8BpZuQnvdQmmtTd8uXlSenEIuB7mP8TXgjC65hc8kCSx8OaMd8FgZu9zthOe6PguZI6A2MU5z4VL5R4jJamVHXfiDk72DjVBYt448PxLdE0SjaDBcY09IG4/PFGxnyZePz9b/+ypKwNFTtWE5uSsVPvJe4aYCLWHQWuDoNogEEQQfFZJ8rAkw+nTn/iUMkd9RDEd2wzXvanaWiQDuibD4XuK5TimpAeUPjgjg+B15q/at8IxgYiGIUWGM6DiGs+D9ymj4127FcNxyIVxtynpCgWF75JctkPZHhclQ/nubl56ml1ncRZPGSsc3h8FqRoL/z3RnPV+2FReiFBWesG2F/rHDKHuHQvCY0VlzIjrvnrWmIHGppsw6v4AzGprgEd1zCvmNseSO2k8rl4ZKpfblLLkozSZk36u+nv7eaGdgfEyhg5u1d/f96/e17h75m68YBL/Wr/x/A6CFWMWT0MoWi8B6rqs2YfffasdVADxORWYwbK0RcIbKf+xbtnCJeKwliBbC90ZyGbvBA1FZpSwtgeevHCd9KFgKhAZMjnh4XAxQ2AxEhwRts+fvzhggdeIiZjZUQFcbVYcBXEhb731pl2hWxVsVRYm5gNcNML8eY2F4Ml7H326fVRB7FjCT+/f004dVt5qqkxrpiFuTqNoBqv0sFIu6BuZLkrxiAA2BbZTTJGigLjfXZFbECwRdQIsOciVcpf7eU8AO1hkhFW8HaWMBuQoUrWipLiooGNnsK4F4yE17ySOJJQKez+S8UV1YRhnGAyMS4UxQJxzD3tfYs3QfiI72WIGlANl4x6sWLYy6nrqVFwmA4dMT7tEdLbft7O9r2dcuEjsjdJ1Kv7hl3/hZ9uf/sF3FLx/RDCy7V4LB4J7jQtWFYySZzOfKF+FQeaoGU6WAYow/Aq4HypmQ3w138SK/Ps//fl2Revx3uHj7d0jJw2nos6LPW0Zn7NWCjOwto1SNEjXuyRM6ibFblCl1ZWFJUFg/fn+H32zvf7D7ysTyOYMTI2TFQLVDFhnMjbPqfst2J2U4t/4639Fyv3Vdkbpqa4ph/n7sszCPqlHHHtfcDR5NdYRNC53NdVb2d9kMut1iFI4fH5TCPG66XOIJPGaRacmZ3pMHYpoQU0GijIoMPNocbUyS+EY84a6dixY9/2sdnqaNNCfSbdu73wvu+d1+w9PIFWzRlvCRC/4hy4WjQ39H8dj3JYaK29JoZ49VkLrbOUv5/pO49ElpXBwdQhYeDtjP0Ez0GvWsj/kNaX675kj+9vz3/yq4SDHTpwUXYj0q/RhbCSDEDk7jn5fVDa5Xdu2KIbjZnv+DVUMx2tMUgV7N0ggIsFVexOFY+e997V7ZYi5R3/v2n6XsrptaD/8xtfaS899X96Hih8LNIvhOwjHyU9C/IpXwF8CWoo4xr2WdUY81f6STvCpuABozwbRhxW3ron2KxZOdP+KCgEiwCO7VYxf8Vnz8fQ0uDie6WZ4BVh/ICkkKnHF6aSLzsgEzeGaElKh/Gprq4wvJ04etzANPYE+Xx1iG1KwrbOYNJV9FXsuILBFO4b1tWJR4416HmwpDBLMHMJ+CdHR76JBobza95nGCdN19R0FgBjDKKwaND1k3vCy22id81GWeieEEd0jvbAFW2BCPIv9Ak2jnyiKglgV8mIoeKx2QSDwTNYW+Gv0c1j62JNWNMuzkT/mn8quh+cJXlk1xoYWLOfEHjJfsKEyaOEAVSolMffOQEN8tqc7M5GZ0juk3zGIkRp4sltH96Ti4JwNuqjmlwQjpQxM6MfQTL7JmKI4CIKkBx+MPZZPzDcl3dUclG6UZZTMg5ljPArn5eEIhUPQZvG69ToXQKqefObjUsp3OtmONnh7/cUftr2Sfy4qRe7pc6ck61x2nKWV1I6O2hAYW2WQDdwP5KK7drW7Hn6kvbIHSPoaZ3i0wiHEwzYpHFUuoF/1Kbl9biBe3RGKYe3x2xSOsaYyFpDnE94giEVU5gnz09t1ItwP3Usm0T+X32a5zmoQnssRMS5l4079ndXHKYKeB3PcRt+3sdLU98lyY2qa4wWbuo7x9QqHt8dkx8x6/nge3V7eUspV9Y2vwb3O7qtIvywPBFVbp5fVf6Us/mvWCLYiYfD04QOqRv1KO7H33bbquoLMyQwlYdABX3YhhvULeoBr2kK/WjIuGeuyYTUw1mAeZcl2ijt9TztYzfh3VBXFqW9B7ud1whljnSBugniRWn/ud/CfBH/WivcOSCeNnV36USOkrBBYzxj7ZcEEwDRvkOX70U882+5/+CHBrU6146rQefLYYceGMK5NSiVLG3ghsPwDi8Lj0e8/+o7SAWPj/VXBfMiyRYpc+lsxGk6zKuZ1UUIqy/nsZz5tZlb1O4yTTiaOBdrvEdo1ZxCNZbnInR4SjG8K8+XCDmtdVFFHuUNZIB84ilbtlwEWouuAKtySFwPcrIMitVaGIAhmxVyR2s/BrQSIC9t5WRhRgjU3b92iyqP3GQuMx2CLMsf83f/5/xAU414XTWTN7UpOBl4CcwT5RaBjCAV4YJJZsteTWffBmHVmIxtXa0vqzq//8s+27z/3w3bw1HlVFhc0SwkOVmuPVipcIFMUatwi5WdJsRsbpHAQME6QNhC9OgvLYpy/JzjVjSsU/iKQMrKz8Ex7kTg/2a+kzYHfTeHC12l/bV5c2/7Wf/Qr7cDho+3GmsV2ZYWIfwqEN8Hmq8312rvrpayul+JDsT9nv0oPR5zroMAoHEW7qp+zFI5Yz2kG+0F0uJJaFJ0oBWaWwjFPoRjTmDH9GCscRYNL4e1pUo2zn+NZNGxWX/YeUm75ji+M74sxTaBNNYd/UYWjH2cZR/5NKBzFG1FegTuWwiGZwtn0UDjIUnVWCsdz3/iqPbHHpXAkHsTnvfoRAJywZBuSxHmRG3OXMNjn5Ul9/o2fKL0mMXRSOEQfQuFAiJHXWvuTwn/3S+HYfb/qcBD3tHmpPfd7X22vPv99ZVmr+DHSTWCIIMseMW4krMAYPLGY0h8CjG000P4nhiGMvBNreXwsS3h8b8FbW9qFZ6UELa5bI6OR4g2UCGSVLPLXTAsjZqKXKybnJYS9nmbQN1Ki2wOdsRgYkqDVBZmK66P/nGcUFPbOeWW+WxTtp2fUAClvtp/dSdmcQhsf0lJcdGEsn9QZqJg7w+BSPoLuAImbkt6RX6yQRLY+fgMSyneVMIU+hpIQcKkhxqDOBt7joGR5RKJauuGuKDF4lHmGjUP1eKuM0ZWO1nnJ1B6wbKp2R2QC4x5rHPEoDI10G9RBwGgi1sLtQEdRIPPziJT5mqHWw0jhgLfYE2IoasmYiQaYp3B4bIF/R+kMuSDiWjuzrp9bc50ieacUVYB4XuNxxL6pM+gkPTlW2i0PVQw65mVCb2MuBqkuPSGwAC6F9zK1JHO5AGxbhsElnYu1kl/WbVzfHn38ifbMs5+OzFE6v9eVefS1F37QXtJ5JanLGcVZXtI5PXNGtWa0twLIln1AOOsUkOyY4Go32qMKDt8k9Miryv65Toax7fJwbJPSgYdj+867h+Q+2dQw/mFcfxGFowToXtgeJrXD142VgFnKSd8x3g/u1Txs1UbP+GpheqWhZzD9PfOEb66p/s9jTn1/q189oeiZfr+xgp31myfG5fZSdSwrbV07tJta/HjB+s1oolZHYWxC8LOjGun4ZULYuc6CyE8OBH0rT0tZiga3cndwchfVPszsDKEorKVqNkWVVOxm36svCnL1lspRX3JqXTJQrVlDcJZgQTdE5B35HSeI5zr1K0qHXhbCiVMAWiQFwDUjUqBzzu60oHDnXhWxwRVM4SIYArSZYlZ4OGCejg/RPWSEuiSloFKrOujLqWEjloR2SQWJVwIIjbNkyOJzRakYr0ipevTpT7enP/5JEbMb7djed9r540faGWUd4vrNEhhluHaw901l7jojaNdluTqtcMkSts7tRoYlPA7EbDioW8yXzFkUCWQtFvHOaA5hgmCPb4qbAwnaBHQrC1Jd0nw6UJ9APyxsGh/76bK+t0cnBY2K9QiLYgjyFRtRgeQVcFgWLMeEiIGS7YL4Ee8DcMEiwMyxrbhW/tJV74LLgeldqwGgPp4XpGxB1tPP/MynVWzxWPvud19yMaKBhCYjqDPFepeyw76N+Q/BovYf+4FrcO1GAGwIJP6nDcR4nrj/nva06oW89KpqyZySwqjeYLEtJasqupNha4sSBSzKm0D9jc3CpFbNi8Jz73nz1fYtVRffKpgTCmjE6URRRouqKHTdHjRD7vCnq+QCvKL0g1/8/MfaZ1Us6cDhk+26mPFVNkkkPpWgRg2XNar/sSgoFXAqUvNK4VCfr6N8FQMYzvKEgQ2CpB/MMerPO2s97bnt6dNA7wY2U3Cr20hGMP/qSR7XKVrXGy1uY5oT2tILgWNFZBaMahb98nODSN326q/fJ+/W1PyYdoVVtYT4gjbNUoIGnjHDwzHVd/djogS6f3giOR/2PE7GPyVI5DyNeVN9xoDg8zhY+CNItOAkFPLEWEBAML6ys0f3tRf+1ddMSyjktUIKbUBh4vnBJ0NqtPCbvGPj+tVt+2YVDpOH4Adv/UQeOBU5JdkDgeNkj9KZ2yBLOVmqtsuK+eATH2n3PPhQ262ioBs2Lbbnf//32qs/iKBxK/yidbR+ScHrywquRniFqE3Su2YsEpBZDB3675poC0aSwrYX9MTGh06gRUCzLze2u3nBtu1b26HDR9RnVQHPWgzeIZYdMFaEQTN43GQuJnw9gnZ5uaCrLsIYAw9xXZCkLdzPPRSVY12oG+I05qLp0KUr4jOGZXWCe4jlAVkeai1AM+xBnWSScmFGXQN8LQLHw8trfoSRznQl92+e8Z5u1kFgrNC5qlNBsLzhtBijMnalamTUnhhoePLVgD4HpNRZpVB0MF4NsKR4GgaoQEolKoNVz71KvSto8VnNn9fYsQ+dLJQyRg+dslivBilCW3NYCtJAdzlPFqpMBFKRCcUkAs9DYTBEiblIL91FQZ+z17crD7ehQiZnDJpfMRs1x0YVWAEl9i7CuUMR03eO3o8rgyeFgj9Fx+S6DAUWJTQDxDtaFvrVNHErnSvmnXWJVMTsf2gA9TfOqY7ZCrKHSs5YDz+RB5+MUc9+/gvtYaXGXZAx7Zpkg3dV5uDVF16QUVSQbxlUqcNBXSkH5mOQ5BmdV7HGXd+vkFJ+n2J8tis25CdKp0u9qO2SuYiDBOGwVVBLvPU1B7fR8I5ezr2G8Xd8ZEiL2wv71bGyHlRj/d/+mpq8WcrA+LvxtbOIdD13zDxmMa3+mlnvq5/j59hK0EFP+n6Nmdus545d2/1czZqngbGVRpIbeZjH246PexQb1tmn4jCMx1MZUOatURyg2Nw+NiI2Fjo7AWbc3xJauceER39huOsUmHZT1vrDe95re157yQK6MpaqOuaiXH/KtCTBFqs4BQiHo9YpmrSHkDgQmU6ZhYrZYyKiCHEhYPKIguo5aLLxAAAgAElEQVS4lgKBKBpbZb2jCilcigxV1Mtw8JPXkdSz1B4Jix4M44aYX3gowuPBPzwBPANMLGlmjwuHv+OBh9uzX/iis1udPaQ6D+/8pC0rcPG6ghvxrmwVLtoCoCz/zB1xI5vJQJQKgwVnPQtL1AW5NFEeULaAZhVuFssPTldk/QsiKDvlyoyqtxJMBSmgBglMln1iPKsIjscA5Iogbj2e6+kL6YbLM+KMIuobY2He+AdxxTsEs2ecEHnHjug3p+BVXyBwMDA8HRV0zjPWKrWu4QfEWGiewZCulAdsjRrYumWxvbH3cLt0g2w1ErSTONdZKsY3i35AWE2wi6BDpO35SkNBCvesGcLUNRHQX/n5LwmreqW9+e7etuek4kkU3B949BgHa70e4V4KB5XFlwSj2iivAhnDqEYcxScvy+V8rn1HAtxhZWQDvnFdilbg3jOVs3XkEGR6owTnBcHBlmT1+5oC9P7W3/x1x/+cJu0oWc5QODQ/5k9SKFfpu/WylC5tVLC4/q2jurj2pZNB9gfYk5RKXgoIA93RLz2kqua1DC/cOcs4xBh6gXmsCBSN62mIBXXTBhOkqfSXYTiYeJfH6zsI+ymoDOv+AQrEhIr9xRWO23lEDP3flMJR+6D29jyFI7LlxIDHfKL6UgpBKeGM+naFgzUX/dIBOSO45w//6OuK4VAhL6W5JMmHC7SmcOMsTAmlgkNkWK5gr4IWysBBIUpiOE5JKEHghubyj9gwFA48yFvuuqs96lSbj7X7FBy6KCvqt/+/35bV9PlQGjIjn4VmPeE8hUEtxKBUh1A/IASs/EUMkxNxpDHE8mQKGwGXqeQm4cWFBplVaGzATh1IrSB56uYwpy7Al+eGLEKzNNNQaOIhRUsKtubMgqL3mwik15m/LMXJpy6t0tBF+kTCESCm5xWzRrVpRa+YZlageS8ZI3THK2I1Yh7wlmZCD4xnKBx45R2nR/C62tJY4REFF7KSxe/6zwaX7lXpZvkqhGKy+OGVjUB1e5O5r85dKqEBnUnea4WMeyNlOXGYlXwkBGf9PoQ8oMxmjaeSidKgyr133X2XUADH3E/vQSsEpWXnGa5ZSUXQqWUHYTuvVz+tQNmDHd+5nU7hiD0F5NBE2QgKz7VpcBmkQlO5zVsxUjisJGovksmRNSgoslcv23KGSGDKGXwRe5aAavh9rjT7tqBXFuBrU5fCEdk07QVKAzDh4q40MqL5A5TKcxOr5SyNupUzgRx08RrJXCK2aR2GAiDjSoLyiU9/tn3yM5+TR3+ziv2daXvffENKx2vtzKkTirlC3kE2kdxCIeNUOIaaS1M7DB0UVMOttltru1nFgPefOuOMilulYG7evkvyyV1SOJTyPosqzuIlsbwxFzN/z3MypXAcOnQoec3tXKJvZNB+cwL53GMyR+Pxx55B9u/7a/tn9Ey0rp8nyPfMbtazx9/1C2/N31jaaQvjvD7S1ljBGLc/i9l8mPEPizVT4ShFYZJMbbywfSmPWQrfINAVgWBzGLc5SfHnrZ8btD+MtYbD2EDciEi6oKAI1Blh+t999aV2XIWqFrQfNotwC+0yVcSu8LPch9CNi9DtAuchP7wOVPQxBJ9eeA0IlrwHYhS4dWEaWLhRPJz1CngVQeZZy4HUgc4opfZhqgiv5cq9ImWA6yxws55Yt8XtgORckUfi3MUrbZ2s409+7lPt8Y88IQvCcjv89lti/gcNLSPY2jAIjYOg9/XS/KvWxjopHig7CMM8/5KsMMwRaQyD+ayW4HtRyogIiSgJ1m7Szl5zTQ2EdwkDspYT6Gx4GfUxpBxUpi9yqDMXeFvOycp+SYoWbTKWquNxRRZICDneF+bMjE7jh1jBWZwZMBVIKv8SAIfwDfSAwHEEBfq8RoQeZknb1Eyh2jGEdKMY8krl0z92RpheKYB8VwK7hSERXBg8VjZ7YHJPlVBiRg3hTgubY32S5ExSKcZX7JPNa1e0X/25n2qvv72nvXPouOBUKpao1M3M1cLCovuHlwlBYaOgVGTXWJSATzrczVuVelkZPlDQUDBPK07oq1/+x23FtYtRsNHcd5KgYhCckh44k42FgVBImGviaTatW9X+y7/x19ohWZ2VR0TxG1I2VuosaNzXNacU/qNSK0reBjEF+rOA8MTeT07Tn1GnRMxzOfU9c5c8bZb1s85o0aDh3gQE38nwUmd6OOelcKTwMgXLpB+D0DAR5uu5Pc3zexSXhPj4ENb6drRn3Pd5tLunnRU0Pp+p3d5KeTzGvGYM+e1pXK9Q1dhCiYuXDRu2Tk945ax7xuvSezhCSA2L8sTDQSG7mGtt+3ZGRo/npSBDH06ofk5Z92tOLLjTBww0KaiQ8nWzFI4tolPnRc9+JCX9DGcGA4xoHOdtHZlvRKPXinYh4JPb/8mnn2n3ynq6qCxV3/mdryho/DnBPq85cQdCLildAfqcURrsoar9jGB7126wsBVF6hwYTR/jfzoDITDWfl6tjElO3YnVX3TKqWLlScWQZOVO9OSqPNH9fo0A/igKF4awmOnIegc9Dwy9vSf23E4y/4WBIaBFIW3nzlY/F3S+d+7a5XjCqL8Q3iReBWGNvYd9q1LTx/rxDIRZ5reyG8JfDRFCOcAjAa9VgyQPoeFY94gPcrHZQaaaKB6hTHBvJi/QndCiwfJfAri8855faDyetE6OGJSPEgqt3MD7S0jM+RNaARUm0sOGB2eFrisotOPlRG8xannSNckT2SnkCX9dOkhNcXpD6rhUIgzGa4W5FlCtYtihkR4RYzhjtkW/7GGjsVy/7vbumEODIjtSoADgTZprrU8VeOXi2IuZwYknj6DvBmqkQbRiCyvJeymaPsoedxg9bZq6TcGIuRm/qv6J6Qu/4y0B3a77L11SFjdyCIvfvi/GvWaleJ3kg48+/XT7+V/8BXsnz6sOGUHjx/YoHlWB/cAAmTv2sOWSVKp7r2rsYWgYCpXa1nV337NLSWJ2t5N65pI8jJFwZZdqdQlmKR5GxtCiuz297+ne+IxOjzXGP7QxT+EYC99jxvhBxH/8e39/r7yUQjFvAPOeO1Y47qQs9BNQzxlPXl0zVrLG38+a/P6a/v5Zz+iZ1ZRCkgQk+Ha/Q3nfH7TY5BNmXkQ9KXv+xFmwdovS3SkTnm+Ilw98vOrw1dxUMZ/QvsMawkE3BAqiQNt4PCT8c8hchEYB5gfeeKXdPHe6bdDhJmAX4Q4ihQUBuArWhOty1ztAGVgV9xsLK/iOfkN45LBEJXCeFMwERgZUCoWBNHdAjhCO14t5Ul36lLKa2FKv9uy9UcdRRmiTD3hFqEheOFHGjusS7f20lAcS9pGpCmKBW3JZ0LBHnnq6PfXsp8Sg1+lQv9dOKHPXLWWG4JkFsaCPxAJEXY8g1gSaR4B5eFfwUjAevCxR1VpxMcrBzlxA+Bk/sR/n8cSIuZMylzSYC6R+Ve/BH+PWxKvhYHmNDSWLNY3A6ajp4dz0zFkKzaUgD8Kn+gfxYB2AG+DmR5Cmr1WXwYWM1C6eG37jmS7U57S1KuaIAkhlWlkBK/Cw4nLqHA9/2bUwWgsdwSQsyOv51Tf/joBq6yfwJgQGAh2vts8+9Wh74sG725/84OW254SC+1FyRYBROICiAc8iPfN6KU2bVG9jk2I4Nqpi6hYpH8RNUBfjquBz7Jm9b73evvZ//VN54gTpSkGtBI6Ynwy2h8GlhY+5x3t0Cfe2/rsgRe9zz36s/eynPtkOCna3vEqKK7EZUjjIFGb8upi0U+EKogGxpv7GSilnCFulhN3OfSaWuyLc9Kg8HBNhZCLkziP8JUhUOz19GdOdOvcBFohX0IYgLoZw+V2cw1mvscIx7LX+Yi99CTiTMcxpcor2VXv/thWOWX0ZxoJlHeEU+uf9MUkI4jmcGuv0+KqNEgJLwTAmfQpSJaOL9Rp51IAwKoX3977+VRdmI0tQwD4ivXRZmb0uPk9IKdotOpsblK55h+KZLgsC+r3X3mxnpXBAHxw07vS4ois6M4uKxaJw6MOqNP70pz7bHn5I+f0Vm/RnX/3d9uPvf8/KtWGunFnTMipMc1YziBsIjoWxSCXrfiTkjAlxmvAhdW4oR05K1QljMjdJqL3pmLCPCtr1jgQnYE8BHVT7JP2gsB70XC/HW4nbWFjV9wWdKohV9ZfciSEbxHPr/vCUhNG6VsleXARFrQV0l7pDxBE6KxjngWtHAmQt90Dn8OyIrkPDzKnTQj/EOuhh/AbPiYyD4T1mTcOzHOPhaUOWJdoZFI6sa1IKXJ3VvP6mUpuWEmxhstuCgwKQ94Q3hXmI81hpfoFUhQyfdBoqkEHv9BcjEXwPA47jNVFs0rAU9H0iJ/ReBCa8hHMLnWbo8RzgbJMzFkqV5ZCa7+RlgeAIJTKqrdOGG5kpyHseU+HgWtNdTQrpoSsWsta2xm+lwbEik5cfA1/KPeCup1LSKxyscylOVnZHJI6Pphlz9lFtRopAY+DiOecU/H1ZoIabPlPUOkNGWiUlYGf73Be/0J76xCdkjLgsGLiMCirk/N5772hsqrkifnXsuCqNAxfOwQxysvd/JiNIhQPExr1Kib9+y/Z2WYuzpAQKpXBsk0eFZCcoarNk3nny+mApG6Yy1mlooxSO+r3fBP37bi38thesZ/1W19zJCzJPuO/bm6dwTAvlseHnLer4OTVZ4zbGfS4iVtfNun489rGXpp/XO81Z304Q827ncqbTIps0oVvO2+M7/Bzdg4JQFprxOvTt90INwqUPflplirBaMMwjOaUoqa8EOq2XQHhLVvyjCi7f+8aPnd1qvej+kn7D+hNF8iSwSkCH2GJZdzYOPB0IvmDzCWzUexfEM1MJ6xBCvZUWB0QrJkAWedYGgR4Ch6KCtZ7Ab76/Io8IwdAcFtLFkXZ3o3D9zCjFtMgWhcBvoV//XRD0ycTULuiwVgDpui4s9FbFKjz1pc+3exQkfVKBwgdee729L7zv+kVlpFJ/7GHKeaZfEI31UlKc/13zSAwMzBd4FRkfsMxf1P3cc/ECha1uKg2kYBMWQBg7gitxGzfbDh16E2LwsM7cdU4xMPw2sfJhtWQ9vF462AStl2BjhoqlLZmThYIk1u425EzjZp/QLzPvFPzxsoTCkLhtMRkEal5WTJLeR8zM5PwxZhcfrO/M5EowCQbAc6zooLClYIOhh56SrvCWlKdf+3d+uh09tK+9Je/GYXmGUB5DQVI9EWqPAA+T4rEkrxbZqSj2hwt4i97jVUCwuCxL73Wt4/f+4Ovt1ee+aw+R93bucTNEzW0U0gLmEtnVnDIQN3eH278gWNZv/I1fb5sUf3NUONlra8jaRtUEiv2p7xSsErxqndPhUoNDkDvBqahnYrulhVYmZWIxn3UGfbZ0WVkDe7rQXz9LiO8Vjn5Niq5VW2OFhWfNM8DMo+3Vft/mLPrWM+CijVPPYrQpsFi9SbLXX0MMx6wx9LR2Jm0taGdHS8dK2J14nJ/ZwSoqLqogJWM+Mo//lMJhAd4KrY3fg6AeBUlDsFqjPl8UjOo5eTiwQO5XGu+Ig4uCrlPP0PV41xDKsPovLq5uW0R7LigF+As/ebedl5eWSt4R94RiLAiizvmCrsEDvFvF/5793Bfb48KFr9+0rv3g619rP/j2nzrWACGYs+2aB9rjTnurubBVmKLoadiodTHNsXGImkRKjOF0ugGbZF2dMrrnaUrnijd8t2pzbFHcyWnVyNmntNtFF6AxeIKrEJ/PIjUkTGsjHoxnAmONbGJRsNbULiXtqWQbKbB30Hx7iPDioEnRFrEeF+RJr4BxQ6LyvipExxCcySnHPwjquW8ZI3yqFJ0hPbnGamE89Pmk9+n9MG+M7ywkk37Vkm7QC2hSFHbNGAu3E4J1WMZjb1gwx2sKjU7DiWNn8pByfygEE4UjsmGFsBtiPVZ62onq335OdmZiTArP7JAUBEGW50G3yjukD94rVpbTuxVMwbSwsmjStveOnjULRVJyjBWfhOXWJFqYd9v53G6cUeG7FA7oc8Qp1tpGP+hKrL1hapaxIsDGiCoUlUxs4xTOOf8VKE4D9HuggbVmwzfJL8fynInncJfneiUGS7W3ZeOSzu2Vtk8xi+9TYoC9mQ43DG0PPfqIanJ8XHzyVjt36ni7qNjavUr3z1nduEn7V7KFPW3DHoiH9bTK5wNapOfee+89Ksa5RTnfl1QEeLvghxTNxXC3Q6gL6pNNEjPMom/V7qDYDDC9GmAKCjncFbMUjl7ArgZnMZgiNrMYyTDn3ZtekJ5HnKvNOlw9Y/0wAn/d3z+/7994PGOG8+dlvHWYxv3s261rxs8aoBxJIMdtTbYkjK9TQKBFSbwroHyscJnoaKMNrrt8Rq1jCan1jGhuguFGEEzTwqCA2IXfMZqhrTw/qwQxwZMgV0C7LMvcuy+92I7te08C5HLbtilSvCEQ86yqFjsQHB10p5GVgAbBXiOFoYLxsIZMCglCuCdWlouXrqhOxnl7ETbL24F1HuKLEnFFCgjKBsTtqCr2kmWpApexfPNvl1yHp+RxoFPO3GQCkm5lpVG5rmuuS8JfoeJujzz1rLweH1e7l9oRWc0vyJqwTtYhWz7JdZ6H/H1DlkKYVm/N5LESYeFCGD8rrHBkTiGofNHKlfO1U4CKvOpSPPAAlYCCdWaD+o5Xh+q7Z86ftdJCfQfuR9HxukCU1Sjj4oWCw1wCJwsaMyH+AxOgTxlLAfFdIjZC60DAOt4eDS4scWQ7yc1irxSdT4JesKNSdG4lXtYeC1t3QE6EsGRvhhk9kKpgct56Iu4wl5vaH3dv3dx+5rOfaC+8/HI7cOJMu6LLUB7pB8WcSATA+43yJlHkjxgOCuzt2KH0nspQtZLc+HruRQkPZxQM95V//JsKxlVcjb53fEwKbx6OmWBlQQkrthXIwhnzM/MmS+J/8xt/rZ0RRvacanpc1XrDIgj0tfudOicqqIaysyTBBU8H2USoqgxEI+bbMk4n3E8E7J5emW+ZXmdwcP44j2YOwnblWOwaG99z2+eag+4Zs5SZOuvuFQw56U/PK/ox1PseaV30rvdOhwdlAi0rQa23zJEWt179c229HBSUfl7z6hkKx7iPbo9/HX2cWotpeH0I0cmEB89x0e9ZE6DvephLCGYJz8G6rv0WlcYjKHkBY8ep0/Jw/J6MHpeb+HMKcyHgISAbm54CfASbymtJ+ukNa9tG4dVPnbvcXt6rtN9Kj7vGwnjUrOEfVnyUd7ypO4XffvpTn25PfuSjSoe5rb38J3/cvvMH37SyyzoAATLm3gpNWasRDkPwrYQgLtCa+yJ2bQp6KUzSV7Lz9XtvhfYqygHVlfEwbJLhYP+Bg6Y9Nggg8GH1LaGR8dojHPF6XAdtp7Aez69q7S5mq3swpETtEILZg/7YG8snBEz/00pgya/tor/AIc/IsztVQdr3T+Io7Z2qlLIphMYeisFXmt4S7JxWVjSLzeMsTt4vVe0c3haFB0M+imehADDeFaRKlpGjDGKmRTnHhgsDEB60em4OhSgUCfjBJJJi8LJSbbwkXh4oiRaI7aBwsGeL1yOYpoW+ivilhSCVo/RS0y/DcUmQcjWV6YxxiWIqTqtv2gb9sOKTOhXPS6G8pJyBruhax/qkMhujD2HWAI5UvGxYrTb13sWJ9RvGRzwV/I6Hv0oFVBtFO/2MFMxNd1M5wuBnoxrz4WcOmoKbKJ5Kf1xsb0pMiw9F+6vPud3855afq7ZBZOjzv/dLv9gOqXr4v/jDbymgUhB1GfnwNiV2UgiKLe3Bh+SRBJIs6OOyqpIfO3RQ/kLV2NLeBS1h9VH9tPKuNiNWaeKNdH/0VNJk36s6HGtkGKPa+GahBDYDT8aApxjVNZItJvQ9s6f1na+1zHMeC9rNT61wP2XU4RgL8r2wP0/hmMf87qQUDJsqGdZYuC/hczSm6HYd7Fk/zpiE+qr6X233gvascY8tN/Me1zPlvm/9+3mM+05DmDtOXH5pKZjcn244hE3P6eTgTkrbx9U9NKIOySAAeAPGiwMzzFne58Oc2PuyUESbdU8w7bDSiUCheDjdqtzNyqBwWJmtDim46apSt61WiU9iMGAGBO/C0JxRREoFKV1pH8zlajFOLCwIps6PrvEDzyqmay+JIDPvg0VUN8BnnpHicErBTxslnMPAUEAQ4vFy4BUgyBzmS9FBBE/S1ZZVzhCszOIUWZOYDPVfWGagPAsqeHfxjKBP8nrsVgGeZ7/4U37O8YN725F33pV3hwB2CibJ+k4EmAgFhXRuvR/VrCEYzA0WxxMqsHhaGExcoA4IU+pZFBAq0RLYeOmiYGdkptGYIZJk6HLBQwkKGwSZIFAa7w7QMjl/zMTYt2SHcSEqrQUKGnNXdUEgOFWwylADpwoMQZh4FF4wZGByvJxmWN2+CoNMgTD2DUH8UX+lLIhOcZwWqsqUEsQ/KE3tpzoPUQArIAYQ9BKgaPu6rLI/+9lnVbjoWntt78F26ORpET55jBgLgpIqBDv4XcrUJoLFSYer2JsNZKcSoSSdM9L/slIAA0l59+VX29f/xT9vd+/aPjBtYBdlnbOSnWtj2gCDS6W6+s1zP/Xxp9pnVOzvmKpeXxSc6hprCxMEV46ypHtQOCJYPDwca8QwSDFawmyCBKcEL5/MPEg9r5oVw/HhFY5JSxOBvMSUkK+HdfGhz4Nc5znP9lipmL4qz/5tNGncVgEOJkaSWbRzHj2ltT5L1dC6h5MQDHiDBYEMqMVim/yiaOYd+dgshcNtJl4/tEQ/bypgdtaEdN8N+31QipI+hoHR9BEBGrhTWILlEQW6qIx4f/Z7X7HVc+++vREH4LGGEOFzQuYjaG3+Y3xr16pCtAStU+cvKYZjj2I5SF6BMhOeQegpz8LjYa+w9uljT35M6bo/0558/LH2irwbf/qHUjjUFrFP5d3kKBfEJ+Z1Ikh5HyH4WkhO6NPQ37gOWoOHm30GVahgZ3uHRQPICEjdgTOCt8Kn8L7Qpo1SXILHxZJ4ZD4ceHTSGNqvvUqgLUpZQUxXElthmG2kiL1JtkL2ScLjLO6RVANPp37fJMMFhRMxuDDPFccQBj8WLQRIH5sUxqGjg+fA92i93GbGiKZHohTVELhrzxYMSw3aGxRV5H1NUN70wgbcJnoRz0eZwKDlrel1SOifDT0h3UdSg16gjxYKujZs/XLl6Tfqa6Goosj5Xj3Ahf8yU5jnGh7HknjsZIAk8Fn7S3yf78jguEL7zHGUeRYrBW3QnxhdTGTOGXw3oU0TOSxAcGG4iv1U9MtZOpNm87Y3AGzU3ub3U1LeAxqVWQi5PhUTz09MUqc4xCzTXqAUEhbsboTyVZ0mLN59L691R1eD7GOoqi9zz0wc3LGGQVas4LH6m/FSSBbYq4KfNxIlsRKlg/2pC+G1yB1LTm9NHKhkIslRtyQLIUuQyt/KmZ6Dd8b3YSy0wl5Z3gK+t7husd33wINtpRT3NeKfW4QCQdEgDpK/q8RnP+h1O4/IcfY35hg9r72Hoxdo6/34u2pnnldjsil69jk5pHcaQM8k+uvmtTk1pjmMr7+3VzDq/RgCNVYe+gnt52RW/+q7MfMcf//nVUTcB3her11no1MKTi9IDIecW8M6EzxzGj5hWXi0KL7GhCA2TzHrwtwPCkm1Vf3z9WEJs3KpT6RlXEe612UJ/oJb7Xv9R+2EoDJCVKqauLD4OjRg9hHsnShD1hwLcDleGCxQGF4ukAf+1e71YCA+rWbAgmiJ6F2XBE4WKa7l+dTo4C9iv+t36DA7k1NmZ4r0iSFsVzxJESQL68RdqPIuDwmmTVXcFe3ggSNtvdLHPfm5z7fHHn+8XVbxKILML5w4Ji8B6exklRJHNZbXY0khV88Jq1wUBtwoFypxInzGkhKFAMmnfcHpZNkr1zOGBUaK0EA+fNz/eHNgyVU8EDpK4PwpuVldeCoDtZ0zXiMwI8QqrPcw5FjiIMCRppZMK4G/9rpDMJNpBvQphCTvj4QhmAGzh9JaO+x1GIT6HYWlYmM6EFv3cq3x6IgTMDPW0/qJhCZ5Ev7SL/5Ce10p//ZK2TgmJWxBhNHBr1Y4+Kv4HVllCG4DTkXWjk0imARpo5jQvlMVK2j/T7/++8rm8XrbJq8JQpR3aDEBaEZCJmouDBczLeEbUkmukZJxpP2dv/2fto3Sh08KXKsa9u2m8PA3gTKkl2YNKQyVrhCFY0HMDuUDxbt4ajyTyZrAJXtFzBCqmrzb/k57OurnCSOPO+9EV6aMFQWmZi5Gz+0tdDOyyE7ox4gWDXPKXujoxtioNG+Id+I3fR2O4f7Oe5Eze9sclGGlp1f9PHmPm3ZxQEuQyCewx2dAIfrxzF2u/GGewmFB1mcp9r4hVQg4et4aCQkUvHz1T75hK+Zzzz8fhT0RjBGU85xBM7mHz1F8Dk+lUrzqbJwW5O+Fn7zXziiT2lBlHK8x3gRvwbBEQxfuue/+9vkv/Uz7tGAae378YvuhKo27dpA8qYzfZ0nxG1iMnWLbtCGs2oPgned/2H9c0W3mSMUasBdOPfCsDC8k2K7dRcC4xnxe1lqMNIae6jxdVwzKeRmFsNHbEIAwnBBSe485u6JzBcOK8xCei6Lh18RUCkJZsB+uM5QqNoCNQ2XFJ+XvkoQ+EoPElojicc4KmHSj3wOeH2JN1MfBw8v4GH8qGrVPWF8UPYxLKBWmp9Dk8v7KWMJtkVo3yMUgfxQh6TadvRfypofAnhArbsOAMro+oD/pmUwhHdqH0cfWe3tETESsbNgQl3BXG5TYfyhBKRvUmsSceGeSF9zPJavVMQUvXxMt75EZvjf5SWhDMf322um5fl7Cdid7i7iXGF+NqSilP6cgboUk7+VrDFnst/AeBZWz8sih8XFP70vnFfFzUJbZ27oHAx8vK17ez7G/IvtXQMhK6XGjuZ1qzbzfdCNzNFFUugVk64WtOALH39EAACAASURBVCHKAUfGl3Ls9Ol2kX3BGaSP+XzWB0qwqHOwJLlhQfISBjToBv1E7jGKACh1krUh8YHhkOEtwp+6eePWtuPu3W2djHYLMsJuUuwjfJQMj2TOXJFV7e9E525XOHLrjujpMH8oHGPC7L0+JsD9PM04eHVPz0SnmJwXY+KK7wcxftaYcQ7MrLtpLNR/WMZWTfT3z3r+uK/z5mNe38ZC+SxlZ9a91b95C9nP21h5KO9EvxaF4+cwDZp9NuI+sdln7Kh589krHQFpCMJRVoLq0+CSTuvxWlKGwvBWq8iSsvzsf5NK5q8pc9CVtn3DeldSJRtV4elhjvQBJYGDX3Ub6GpkvIqAQjC+1MAgBgFIlw+57qPiJrAqoEoWciUgbldwMRa/K2LWR+X14IUbMqBPkz0fTCQUEP4VnIvvDVOCAQmuhWJwSml1b+jwP6Iq5s988jPKMrOqHfvJ2+3U0f1yky63VfLUQOhIswetgyCgcAQTuyUI0JIY7k5/74JVWPXSmkYfCNy+JGWMjFEQbwoxrdJcktGFlxU6cNlkzTJB19gVJF9Eps52CTe1rjyrYhRYxyGAXG0wH875nnAEW3ukNOJJIfUxRM85w8uDYoI8USqCsYWAgeVrvM+LkWNthNmSZnO141eutft2bGlPPfJIe/mNN9pRjWNZ9xMjxLqhcEBgKWa2WTnCo7r4Dhf72yTrzGr9jjWLFyT1uDDh/89v/aZSN4egYuXSBDtokWN2Bitk9L8+M094tsgSc0lVXP/H//a/aiePHFV2KhU7VKD4+9pPuK0JkPW6SMFYlFeD+hvrJbCsXlivvoTHjlfQAzbZ9HzU3FSQ3/goxu/T0Kte0ehp7Jhu3t6WexLCQQkQ3vjdlRYoss8jGdxCVEn3qXD0a1v0JLnz1JmqOYgedNbNfPQselPf7Tl4dCJ4FV+aA5fqveh1pnueNO7v1N7sFY9O4Rjm2PRyWrkbz/Gs9WMvFpbd59GCS9CbqKMTFuT4J0FJqaB/+M1/qZ32fntVnuHwcLA5QznxHHrfRfxUpbXWdrWh47gySv3ovX3tnIw8nCs8GuGF5NwGD65YqkWlkn5CVYyfffpjbfnY0XZIENgLyrJHHNkKhBMw7Ep0gbf4jBT4SI4Ro7SQmAJrBNSnRR+WoN9qn5bCQWyIs7khCAGH4Trdf7/i5A4oG+B10YOC7ayXwnH3rrvbEcFWodf28KSRhrNs+sT5Ew2GLgwxjrUAFjIjeQg8wuucAjwe2hLQXZU5eVQluFiUxRfhjdTiIbRBC5QuNw0xPCIqck8C54m5Y44pPHgJnjNKdct8480Ch483HoOP+aFoxBWl7rYgbGEzIVW5z0JQTiF4OKixB+0pSqBr7dEYdSxQHd8S9O1Nps/ZN3vF5SmL2JI49VZM7GXwInqtDUvrDDMlwJv15+OcvQulUvchrJIN7bAMNSHgm+JGn+DPQYFjH6sB5paPNmqlUF+yBbWgVttjU3TUI5+M0Ya8MKIGbCiUgoBY5V43xYl1HGhUKhx1/gNSFnMNf3VhY++hoFVue0V4x5hZw9YEf65zMJH3YgN6XoSxMqxYzx3OxkD7Qm4aPBxcjpzi8TTFcVwWmoLaZpwJt5jjCaVoo1Kvb5bRcUFp7F0FXveck6xgRciWiFBAyzNkT00is7yftRd37LyrbVL62yXx0kUZdTcKVgUvXaJml6DBkzkfGaljiDFOH+bb9YWxvDzIs4cPH46Vn/Oad+Od7qnfZjGROwnZtXjDYOrQ5d9Z7cbizh7CvO/nKQ8fZkzja3riPR7vIEykNbiHa437/eed57Gy4bnjYKTGXozXjMVCWLgmg0hMmKaPTxLVueO3cDbZdOWOHRQObmTjJZEflI5kOgUngnpB3MkHD9G/qgxABxULcfC1l9vVc8q/LoveRmVGgAn5lFVfTYuD6BVuuIiHlYkkyDAXmCtE8ooCJ0kvB+G7LI/AsWPHLeAbz0wcAN876FzZr+T+rfWoYPLypqCQMFsuFqf2KYQU2acEz8L6oGfdENM7f1EEQgLtdgVifuoLP600j4oNEY563zuv6/crbaPStGKFgLhjPQtvSgTs7ZCQHe7xUAoZE8zNOe3FZCE6wKcuXDiv2A3GRBX2qKFRhM6WUilDEAsrSWaYUcHdxFhth1U1BF7mDEGF+Twn5aWCxmmzArkRGoxHRvnCYpSMivuBfkwJu3kO+c2VdAeGG+vItb1V1ERKHaosV2Cvryk25ld/8efa2eMnFCx+uJ3T+t0ifaYEH1tqnW1HNVTEtLfKu7FJ3g08HCgbS/JyUK/A50jtLmuNXvrB99t3/9U32m4pJtc1ryVQ+Nmw6oFBBea55rLOqeNf5KL+yEP3tP/wl35GQpGsdqvW65/qb2D9xqgHk5KQSDwN2bEWpXCslcubtLwIiEWZou0Q98f0zeveCXG1F2vO+vNae2QeDfsg+hobPZhmMFS/nbwsxCRzH/1mOhGTF3VHOvo8MPOkJ3NpiUlFWAg/7KtXOOqe8e2z6GE/z/3v4/nsr+uVtqKh/Xp82D7319kDmMJOCB8x5X6PUQPhRZ+dMYk5lsX85T/6moqrrlDRy1cD/piCjpdE96GA31B2vL7vQDnvUZ2eBSm+3/iz59tP9h8yxNKGAc66PZ3AigICZYu8ztRd997fnnr8I21B52+LBJl33nnHCgedWoMnT3BXPNEUAK3+F9+rjEsIPQMXtjaVwpieCM0jWQihrH62xxD7ByjJgw880N585y1nEvL40jK8ffP2tqwxksHPio36vCj+gKf5vGjhgvgIdTaizkgUNQ36GTSU/tS5YgzQWCt4tmJHnIqVvZBGQwC0F0YZf0RHCUiv+Q7vLDU1CuIT8TdRHTzoAO3RP/5eFcTWmaicDEUZwoDr2lMdnm3mEeMVBrHTGKDgbxJ0w+MxUI2g07re6d55UAr1se6c1cjGWHF7JchP79NSHCJRh8fL3SlQ89GV2dUaaX4NxUFYTUGZPlMJO1LMI7hqbiGzqfx6bfCIAC81025Kt3q3skcqm196ynojRM1pkJnYy/TFBXztXQlegYIEvS/lzobBpDkVs2Eewv6yjBV1TcKCH+tluaQOXJ6dUDp0jTNMhWcHPlyB6xVX5X3I/ug88+XFcsxQpoFHYQrDQewJx0rpvNyQUfKIMkkdp4ZJ8lwrNcxlnhb2jXkz51//DxqFc3JDeGZqc8H7yRpXldLdtoxZQAeJiaWwMOmgkUmiVg+pdEf8hHlGhvOahqK6oDNzlxLhbNp9T9skxWNpEWOZ4MBSmPlHPanUdKa3Un4qOllG7Pp8G1+Kgz6ROVVczdtvTLBnEeViyCVozNVifDJmv8Zt1Oar5/VCeV07JSBn2/13H4rJZneqzWHT5yas3s5jRvN+H+IgButOHNQpYZwNNbgSJ9rgnRjfrDWZNaNz+1s0q5YiCbCnj99SAIrDNn+9MqhjePSwTzjLSZRCe65CSdPKX9DyOEgOFk4mSzAyBGIdrm3iLA6+19595Uft/IGDSqu7ykHSWOR4OXgcYV1MC+YyuL9jL5uAQ9CpOs4dhuvoOctSBCAYBLHdwN2r9zCRU8qIgkC8TW5EV4EmnsOZqhSvoGtgBBCbJQm25xWQHpAF4XvBGut1UjEY1Luw4MU8SkDAIrek+y7o+mNqX+aC9tRnv9CeUK77i8pCtf/NN9tlxZhcu4zHJRQnsmoRtO7K5cJf3xJ0Kxh5zGERYazoIZjjeUBhOe9A8BDgUQSikBKMknFFrMdGewLwwkTGqXAN2wMEE9PzabOshbb0ORAyIFoVcFYKSjwr9rFjbdTPYDRlNUqCX0ysMBX+Pf3GdS7S8mI+kII+z1xYeUPF/n66vfH6W23P0VPtIuvtdMZhCTbeXeu8WW5fqqGSeWyTBKyNstKuk0WG2I0VxrivaKePHmrf/J3fbqcPH1bM0Oa0cqaQHLqxSb2hA4lfDhd4yB4wMIj7ydPH23/+n/zldtfGReUqV4V6CQWaHbu62WPEcawmRbPiaojbIFgcgu0YHKfziaMT9IDDMFFs+vPsEMruGPY07U70Lel5EvSEu/mIB3OZTTMmCpaVsNF1PuP8l7RioA953vrre6WznjUdODnpwaxrh3vypglsZZAt2l5lKiumlfJGQBW7V9GlWYrHmOaPaaaXJc9bKBk8TvudDVoPNB2bPPPD8hwLbUkSSymLoN7ofNSuic82YCAfaa+8+8J3ZYQ52/bskcdBFvAIsS3SrTgHrPwyZERfY63XipZ+/rOfsffvH/yTf9ZeVRwH9IExkQbcGe+g0ykUxoFW8gVBAB9QxeFt8h4CB4W+QZ+ZFGiTC87pveE3OQ+mR9BZlEddWAKX+8i5KLXV50m0if2v3zCihJAOhEZ1mXTGdkvoeeOttyKwWmOpYmNFX5aVdIQjylk1vEwNmVb72XFwbGjie9KtQ9uIg+B5PCu9ntDJglwCa6JfVsKSHjC7Fqh1XyUYMbQqN0jF+E0nNohAdhQ06Czjcg0jGbngYawvz4A/QuMQROkYa41XBEXC8F8/Izwc5RGCbCLA4hVBwbIioN8DFltn9FbAaKkErn7gMQlPQbxMe5NPwRdomyDkiEVSbCJ1qRDWDTELI4Szk+ENJpW9DCd4133c4E2mFxHPwaYtRIGdJOwzIMfAUokbSuhyCemRCjqSJJQ8VO99Dcq39gPWd17hdaeGRhRR5PnAaYnxsTENBYVnku6ddUQ5AE0g0Z19ayMZgr76Do0OqFkoEc6kqHH4zKFkGc1AFqsI6nf6+/LaQQesoAfUzPvGyW2Y2DCGMj30mn5ipNwomJIsmW3fK6+0733/++3b3/qWFXae0SscBaXl3NN3KxzEGbEX1HdkE4yN9jDpuVE4koxbeo4gVcyV42WSt1bbRS+KZ/s5QKqSvm3U+HYqJe6Whx6UkUwFc6VwYCwjzTxeOpS03qiU22n4U8Wh64sPUjgGxaQUjtsaTEI7JrI9QS8CWsT3wxDhD1I4xv3oB9QzrH8dhWPM+Pox1vt+LB/EaHpm189F/5yxIlWEu/9bY+3n+IPmtF/oYVF770A2OsVkU+HoFcfZwgDEZdqdNvTNcXi9KzOtSp02W0pXWQpN7Eys4tA6QwhWAVvgZDHQoTh74mj7yauvtJP79rT3r5xvOzYutE3rN4YVwxCYcCFWwDLtQLSBFCFgQ2ypfbFDMKWjzkl9wwcIwxTKhq1gIg9kMCKjA4xwUdh7MklxuM+JsDOuCoJG+ah6JhD2qvJd6fVck8NkLBhyBIFKmbBiIEjXrevt8Y8/0575/OfU7zXt7R+/1N4TEVoSsVopFy2ekBuCGUDQ11OLJNPTOg2iCAQwIA7+NZi72r8CcdF/KFGRaSsIJOnwVopYO8CSILH0Bm0X4cNah7WEe/HMlBWoV5ZpIxhdCKB2xVqhDBw3hMs52GF6KBFmZqF0xt5Ky1JKqXzP3JstmtDHunNtVM8Nb1fthWUJT08+sLs9fO/d7XVVSd6j4Oyb1A4Qw1srhgOBh5ER4E5wOMHiVBffLJjcRrmB1wJhIhhczIOATYpR/rN/9PfbTnk+WBwLTe5zjGuQI/mc1iaOylStEN1xdflc+x/+juBUBw61C7KKXRUjk0hkZussVViaxADXLRGEu6Wtow4H2T3Yo8DJSF2SL09tWn7H8MY/r8IxtizFIyIDWNCEOLv9K2gvy5sxVoMAMU1161xbaOmacDaukRbT0w3/lrRlFh2fTWPiSgcip2DU00Heo3AUQx0rC/OeMx63hzKDp9UQc8Z6XWpoYjzmvq3+ObOui1Wp85LKOXK+/wXUytZjjd8xHHqP6Hf43dfb6b172qWzp9sb7+2NwpoDjIwYa8FKLRyFABqZm7DerxIMSYUylTzjlCCqy4JDed8BI0KoHK7PvojqLmiP7tq02O69W7RiabPo4oU842HxjjisSmuLZzDmcqDnKEspJHpurMTHzJbiar+AviORQ3hFghY4Fk3nZY/Oa3k48MZcA76JFIus5wDsSJtaQrHnveoymPYoIQdGIFmG1wBj1ZPJUujq3smTIpugIJHE+9m7EbFewZsDZkZ/K5U4QfWml6Kn0F+MWrys7PgOb1wbeC6Tjtxe31BetRLmSabLET7hPuFxpz8WtC1MqygsadJNJyOuxnsGS3kGvF+S9/yKgthLccFTU15IrNskHSFu0cgBDGjwjmHuQ/VgfoiFRIHC075OBhKefVpCMKmAoRs2NGmfbJSB5tEnn2wPPfSIvccL4oFkjTTMOQ1W2ar5ZCkNRiAMwr/2jb0HMVO9TEMCAKeCTY+AlzI/cx17OGqSlIA8sZBHpfLgb1GXIxTUiNkIYlWe2Ch+Oyma7OcM+3hCl2t+fDNPTbkmihF7ZSL42/sv5jJQI+UFitlwUgbtEQyZW+VVB6lxVtk6jwnae0Bn+Xd/+ytKjHDa2SaL5wzyHfsD/kir+Zzqi+GE8GbOHYZbXUfxTu51qmB4GIO2IS8gcxItoq9p2cDTV0ZFnkPinLsefKBtfehh8a+Niv3aoPS4UjZIZKP9bPlHT5uqq1IT1M1RfTWP9tV8Me8+X2OFYy5RHoTLaSbW9WF42wvt/fuxMD7r3lkC9sAAO2Z3p+vG7fabvd9U/WSNJ+yDFI5Zikk/vlmbePy88Vz7sGE5NQOJTTzvNWte+/bHY55WOLxzP3C9SmiZ1ZcVTr8Tr8jhHWCRajYOQ2yyIvi9AuL5yYstwCLYQoQhYGjtSv164I1XDbm6demCLG/C7W8MVyIJFQv2Q5sEV2NNKYEWrPF2QZ8qJsLWenUOYog14DoZVfTscM1fkpIRudcRSu+R1k+bWMDIJrVTCgFZomCCCO4oHDynsj+hpDieIRmiYzBgKBrHgog3dSUuqX/HVMdh0+772ie/9NPtAUEIjqvA1Nsv/rDdksdjSTwGF2fMJelsF+zFiYw0Ui5kOUOZCcYr3HLCpbBEXZL1E+JAH5eVBtOYZbue1ZDGUcHxOxSYiTcF9+5V/U5l8nqFBSoyl/CeWA3mJzw7oXxZsDHFCyJbqz/Zs8AZJpsq1jSEkxJM+rMXwmdgXO3tuXhOsKWfbccOH2kHjp9u76iOy4KgY+tWKX5DOFVn1pEyhmJI6r4l/dtIoBtBbng4FFhOHRNY7bLm5OUfPNf+7Jtfa7u375TgIWiEnxf9C2hYjMABdjnvg4Ct6zynclM//uCu9tf+0r/bDuw/3s4Ks3tdChDl2di8EH5w19QDWcxA8SV5OfhMiCtZvnw2UpCOEzLpR3+2zcpsKJgw136+fF6SJoyVlaGdqbS4MMvptoZzPANSNfOMdzSi94TMUjqGvsL0mM/cJ/0Ya/6Lxk1+Y6/EPPkM5HMr+LdXOGbR3f4Z/TyN528WvZ2nTNT3tY/H/GYW/5lHs4GnlGLta+6kcODx0PivnDvZXv2zb7dV15fby/KOYnHsz6tjwLoq1bSLDMQZPKHMPKQLvyDv5kWMEspg48R7tgKHoBQv0S39W9B2vm/Xtvbw/ffZgGHPcO618u5W8C+CErWQDLPE+GBjQiydBTHOvD4BH4rMWskDuC9jTriDuhyMaZuKjUGnbcihZ5nKlvscmJwZdryndIsz5A1nIQRCQ3LMfzBMyPDguQja40lJCB/GIc4mabWh0xhsKlV5pNuNArQoFiW8Mkbi5DgyAZeJjHx+Rr230Uy0Pj+zfysluGGrtp7rr6zWtBexFBp+/nXSAH0PncOwYugo2QLFE0nLvvftd9u3/uAP255339E9vdAcdVhQ2k6dOmk6ytwOe9M0ODxDfpP0e4NgX6Tu3n/wgBQOFb51pse4jzY2aU0+9qxSwD/zjAuprla2PcYXWapCuTUEONxOFqzLc14ZHlmvCKsOWjCWBYo+WNmrvuWu9O6kryM+05/nMKpFnEV4vyf1MNjezH/JG+ZDnRBvGos6hPIUm2k4W2O5b6BZwQCHvWeeaSNBGuA0DxgaiUXdLMMk0GtnyTp8qO0XrApkw+vKmPjH3/rjgGhNntiRrzKGDYLRcFYrHiNoZ56t6g98I910tUaJ0J7waS5hruFt2nfbd93THnv6mbZ+xzbxTikcQBX1j/5znRUOD1lr/MEi/23yak9ra/6nFI4xAZ0lgIeQMP30WQpKzxT69yVIz2JGY+bQrcKwaYv41yYeXzPuX8+g+/HUdfMYxJ3mYhbT6vszT1GpvvbPnDd343mad10J8rPmoX9eP9/DPUGrh9d4TuKZ0xf181vEJBqYEtkGiaEOfBEbrpxYGNJyECc+zryb0XuEdVmCVuLalYJw7MB7yjT0art07IDrXmySFr5NhLAySN2iaqluXdI9wAHQ0LFM4dHAvckhXKt0qkFgVrQzsurACHBvQ4cuyoKExwC8/i1ZV3CN45q2yxjioLnAMoRru+avrPZB5PVy6roofIUiYEM2GOjVuNARYDV2fX/unKxJOtgPPfWx9pGPfaxdk3Xp4JtvKxWmanoIrxowskRs6/lYxGB4VoIIqjfBDyGe5zDGCGqX4qUKwyhAMPDrEhwC0xlnlmKHMOt1CxKOZcmIyqs3nCqYeSkmHBbJcMOX5bToMYyReXa9krScJF/wGtqiZAUTWSJgO2RvYk5wf3NN1aQwph2hlDlT37curGi/9KUvtpdffr0dUIaOM1oDvBYLDnol3aK8P/pHQOIWqorLgkQqXKqL4wpeJyvpSjH0c5qPK4LHff3//b/bmUMHhEnHuxMWv/xf7sEQkDy2/FsKk2EW+u6kMq38zb/yy+3he3a0Q6dUl2SFcNgUuCSPvfYhltxVsjThhl5PjRcHjitgXGPGwwE/qOol3jedwjGmgeVa/zA0dlrhSEHC57CPi4izO6FHnacyFQ63U3Pg+3M+iioU3/OOZPomDLcjHT5TQQUYcHk9pz2jdb0tmewV28/Cyh+LkJAz9yL+rxjVnoN4OPonTt7Poo3jK2cpB7Nbu/3bXvHoDUFFB3pBZx5vdJFMhPFUGuzNSOGcM4LBgqULDweZpHROrl9pP/qTP2gLN5bbq2+9aSNJnDGL/IYiQU8me4GUsbFvTyvD3Vl5Ka7IcHBJ544ifJdF38JBUFZnFkwBvqI39ysX/z3yCG8QrcEAU15LnlVGnIHumbDlYuh3w2/0sbId+TwDgVX/Fnwm8P6F1dTB2ob9AMfBaBPYd2IWsLYjiBueYgNI0OrKqIVgR9+drU5nMCA46T1NodpCv+gFcBnat9BbVnmuYX5JLIHRhuQXmkdnhMoN5+dbiQohmHHYCl+pdbtzEYpX/AtLeNAx5t9e9Ip1yPXCSGbITAr9ll/xvrDzU2DHkwvdxDPiva82qBu1VfTtnDxWv/WP/mF76UeZtSw9ywuZxfGYAv4NE8pxD/x8EKrzUGkTbBfvPCKDF/Wc8DbcUq0PTmWduVWiX7sfeqA984ln225lMVsQbV0t78lEdmEfRqKVsMqHB6yKPDKmUDg6sVrPqRgb9yQP9Cw5c5YMZU9U3DicAdaOJ1jh6BVy9qjmxx4Qb/Pox4TmTjwDNU/D2ewMJbG26dXQ/U7gnvSK8a3RezyAtd/IEsfeROYAjg0s64LS3x8+uL/dEJ89JS/Ut779bckAiuH0HpsYV0ZidfZ32gvDDewPvIeWozwob72B1pvO0EesXT7umQK5UzioX7X74cfa/U88Zc8VNXmoKk6geCnNXlfmWv/1XqJ5MnMdjel57r/N+SdofBaTmyUYT9/+wZ/Ggu4H3zG5YkLgJkrOhxlsbZDaQHd65odpb3z/nZhX3+d5z/3zPHMslHzY+evXc9aBrnaC+AXTL+bObz2TmdtfLJJzXoVZnhDkECaGYL4k1HPnEqtFZuzgYJIv+paCB8+cONz2vv5KO7bnnbZGxP2uLZukfKx3kTwEZxSCqj9xg4J9+h6rOK/A/lLLA6WCILlrxr5WqkfGifB+XdYe0qdSWA8rHYIsQcowyfMSZPEoIKiXlSJwnhEA7nzkeGp8UDEABQPiuRGsKHyvvBcE0pHa9qzc5DvvfbB9QkHm6+W9OSwL1illlyE17DqZHW2xtN0vrGv0o+JmIptVtO90v1IyrqBkQIzEwFCgcJVjBcJNelOwLVIGU90cy/wawS/w2KAQQMmvkct7BMeyhVLPKIgBo6oK6oPnKmhdUL7uXQkrZc220kl7wZ5smSMrB3EQV85daL/0hWfbZo3vPaUbfmXPnrZSMCVjeInPEVGvTGVY3FA2wMji2SB+g2A3UtAy7ouqYXLi8IH2O//kN9t2WfGAkhUcpPo0pKBNKh/W57AOe700kosXVKNFBSz/p//ub7eLStl5UjUQl6VwoDnaa2OOimKMtVCB4uwTeTfwyqxIb9WYCPcKx0R4DZjTOEvVnWjJ1LnpsoDdkbagICWHqorkpi+pGH4owX2O0G+m1w12Vls13gltin0wThc56148HPO8vh+q37O4+Yckpv86CsewHimIzlI4gMQ4i5UhlgGvioD6G+3AKy+20/vek6f1eDuqAFzqcJQl3gG8Tq0atJsA2LU6LwjSVLs/eOhIO35Sufxdw0LnW2cDTwdtYJEGorVJsJrd21QwU+dpSe+B7RgmmJZTeyYt5IRQaa+GrfwL8kick1KjDHryAl7Gy0z8AjAp3YsXYMeOne0Tiid58uNPO/XuWmHErUhY0MZqWopnLgRGFPOF0D/Nx0uwKmgLUJukR6a3zqOOsCvFAZpM+4PCGwpw0J3M0IM1nuekEOlaTk6SQWxbJfEIMhaGF3Y18J+09KZqXWfTew96YYwZ4yg+KmNQ9tmUMWNN+r3ulp1uPZ5laBJ0GUUtPdusEcrHotYG+oeH4x/+vb9rmJZpsp6PgLtB631C0J1SOGpre67S+u/sj+oTEOGtEjhfePFF/waTUSi9Y9HqhZGNOgxUtH7okccUz7LJ+9P7TBeVIco+pRT0B8GcOS4BP3lXnfmA7IagPFY4eqVg9evd9QAAIABJREFULBeYTnFPWujL+1Q8qLyHMddAsrx6g3GzN9B4BPb8BvKiZJ06R9O0NRTKko04m3Ud9xHC4T3HuhGzksqtlVS9J84Kj92Jo4fltXy/XdJ5eVHzfkRxhZX8xnvJymuy0J6ODpFbxV1D4UCXiLGHYS+UikiWUHVjVlA0MtvyGWDYmhdiYHYK7fD4x5VRk2QrMrquUywIRgEyK9bceX1KmewUtg8im8Vr+wrs/T0r+ixV84TT+r4OWjUw6/raXP3C1Xe1uB/U6do4PZOq78b39n2Y2lhJiH2gU5seDsUM7bofY/+ee3rlpT8Y8xh8zwTHDLFve9Y8jgWNOwoRMyayZ8wT5h4Xjp89HOQSFDvt/k5rHI1N8Ix9N3yILYCEdtwTZ1tzzEjKMjSBW9X60kcTsTSO8BmIVWRNIF5CsVhnT8or8Ho79BNBDZYvth2qsWABXYeeoC9eZP7YJoWiD/CDqLvehYTvKxLQ0fSxvHMNAeHOSpKEFyEeKyEKBmPYpniBq8pHz9bhGWcFkYJZBRPGOifccWaEMjGyVSyKVxGYV4yyBAZcrlcF9aFK+kkFmS9u3dU+qSDzXYI1XAZO9upLggZdaBuoDAzsp+bMAecKJCS2RM8B+lUvMjFF8DvB8iF8EHCGRQVL5IIICmnbSTPpgkxiQBs3b7LXYUmCM+05GDTXaJJZg3WbeEvK8lhpB8PCFQtWrnVn/Eh4VxFtB6FlZ51AwMxJVkSN4dd++Rfa3j372ln1+Y19+0UAJbyLYGPRJBsHf7EcAafaoLVYJGCc4HG5/6l/cc3V6GXNvXKt/ei732nPyzp8j/LBU0hxyLqFgoOwk0Ho9KtgYnXGy3MFnO6jj9zbfuM//lVBDw630zflqQHDjaDD3ta9eInWLSo1IdYsgsWl+KyRoqQF8ij7sx+0hzMxYYRTdMbWrtvjpWYc8UFxiIf0Xo1ZV8d3EhcHYQ5IjJUErGEwldxbFq5slwzs/ZQWQRsfoHBM0Rdb3lIVHdqf0KAQB4fdMOydMb3kMwrHWAgZ0/1Z9Lun+/3cznpGT+/6tnuhxGQvecd4pvv+je8pA0wJRqjdFqAGBQNPagidZazg742TR9pL3/qjtkoSxrv792X1Y5Y89p9jCZLPOcsR+1n7zPV5dO5PnDijVLZnTSNKsAkrKfUg1rX77rtPwaKLNqDgEY5FiAJj5h0+0ygGEWhL25zD82cvtANHDguaKQ+rzisePYQTNlj0J9KNP6zMV8+okvn9Dz0kYSYw5/xoWkI/SFJRGHt9j4HHe5A9mTSo+AhdQznz54T1DPh0exRCeCzeUryPv1ac0tJflbe9NYEs2SCRvkE6zrhTaA39XLs0z2atv8eRSkitezx64vGI/VY0wG/SCxDn1cpQtuP6Iqy9mBvruE68jlgelIG1ZCECRqwH3BJd/51/+uX26muvWQFhfRAgmWu8sa6kjSDt3VXGogy4Jl5SHdqCEUaem/cUU4BHKEoHcuajX2WAWCeae8+DD7WHtIYbFftBfAgDKgNSCaR1DirmIv7GuV+RBGMiA2Sq2Vwr2ohlDmPVoGj2h8vKXNAJPzPXp69U7qxMaXyr8xBLlx4Ktl15BPI5ll+K/KQiVffU40O5inWkD0nOwrtmhSNkE4xnLt4phIKXzVRUkGjx4GXxn6uqL0NEBBvtBy/+2IWIy4gX8zXZO/3Q630Uj01oHF8yFlkRYp/G2fQcq68DRLg6C7/B4KGxrhIh2rxzR7v/o8+03Y88Ye8GAfhrhP7AWAskufpS56Xm/XZeNt3TWMuJEbro7Vh2vqPCMX7YhDHF4s9ikPX9mEHQ1r9thWPcn2Hj1CYdCOLtnLNnWD0TnicEzHpWfTchQpk1ZsSkxteNGdxwuGbtvg/47k4Kx6z1jL2c8xF0auo1ZrDDus5SOKCrCJKdAlPXF7MphhDnJoK6aqPWvPR98qFyAZoko7JyuTgUeP3ly+3woXdccO/cgf1tjQK0N+jgbJYQDZ7yohSGoPoc6EiJC1aYjEJ8T+AUnwdMrn53sLae6UwjYqaRWlZVzBUXcu78FTMEimBtBHssZYXUumdULwJFBiWjxosrHOYc6XXJ8pLZLXDBqg3SJ0Ze98g4Q6ar02rniqjnw8Ctnv4EkQKCkqmY4BEVShQB4TqiwVCYXDgwYUbrJTxAt7D44bnB2xEV1G/5PYoPgYcXLwAd0zPVh0rR6EB4BcrjEWHe8Cig0BC456CxFAi8NqxZMk4LIhm8H7nWY9tEqsj4UHATF2WEIXBdKjW4w1mjFe8rqP7uXe0TH32i/fjl19oeWWUv6tr1C6S/lLIBURT0Ag8Vwf8EiW+g2J8ri2+Tl0oVUZW6E4VjWTVdrpy/2H73y19u16W0QUQZvy08SQzDuhlCTe9GL0JrPLX+nRAD/6u/+ovtow/sakdPCaLSNMfgqhkzZwYCnsX+7JJW3yg8uEYxHhQErPZ6Ohh8NbDF9arfbffr6MQs+llCjBWXnOMPo3CEYB/KfZzniUI/rXDMpuvuK0y5GFs9exhEiBhTBg7rKxM6O2s8hqWFVOeWev7Q0+O/iMIxT9modYkhVf9C2OmZar8+s/rV/z6laDGaFKgGPtAZTzxHpODM54dHY6JwVFsIJGuUSOGN7323nZWF9JjgGFccH4bCHHs39nVYrjkrvJzRT/s3/q41DSM5BmcQQwRCJsIRBgvOOrCeyALYQTws1yV/T+HJgqj+kZBj7/6DNrZcoJaEzp6NQfnyFlcfOa9kkvu4FI6HHn3USrn3UM05ezHHUPNbnodQdkJADsHeEQapNEzLHYP3stYT+jTaiw5ST0t8CcbVD0PBSpNOJaJ+69e13xtFE6egJhLmvJdL6UDwT2+LpyaVi6poztGw1Vn3EMRtAVYKB14q0v3y18dU1wCxMxRMc/Lct/6kPf8Dwao07/TJ9FFreVp001W+db1j+HLuLICzdpwvbR2qU1PZ/YQMckcF07qK8Ipnqvao11mKDgk6RNPulndq5913ix6Hl7+UPNbKFbwHj1KCLnP8Ps9pDCm5kVoXgwzpPZb390aP7If3OevI1CFIJ4+JvRA/FO2wZyxpqpEHSecMDUxVKoo/5rRwPjOQn3ZCiY0HT9GpFOhja8cejExbofjiZGLtKJTIeq2wlzKVAGQOPfOGzgjew5vOFHmzfed7388UxyHlfBiFI8t9pOeT+TCzH5Tsir9kgHhWGEpxmIG8As9TP+5/7PH2+Cc+1VatE9yRApuSc9ZInsF4Frsk5uDPq3AM57+bx152HM5UnxbX65gEYRD+Os1lzDRmCd314Hku8LEAW9eP/85kUDMuniWsD5PWE7jRZpolSPeEZlpQGEnhtSgz5mo8h7PGN2ZQ/UafNT8D40qiOT4YsxjleAPMarf3+MxbF3t4BiaRmzE/TwkYw0Btu/GnqbXhkNR8lcAlglB9KPfoeGwmmGZ+kUEk2uQvWGCgQWK0IrDnFSi577WXVEzw9bb65tV2lzJ3LOi3jXIHY707e/aErf4YuDlWCLul7ODpcLs6LC4opXbPyjK4UtdsknWHn3jepcuCLV2+2k6r2N95BYEBobpLhXOABRG0fUmQBILSyZNdAgHj4TllgTRjAV6lv7jyPQbHU4QHAYufYQoa0/Z7H2pPPft5FcDa3o4f2CvI1duqyK4AehEK3O4IEFdIGal+rxcB2Sh4GW1XxdHCsDK3y6rai7GIIljHpTwtC351XRls8IKgINqqTZ/EFGz1SCHfaRPVJxSZQcbtCHwJV/16M44af/Dgbp313nNBZi5Fx94QzONXf/6n2kkViTp6+nJ7e/+htnoRvHd4NyCIi/JerVWfyJhCZqpNBI0r+xQxHGvx9EgBZSwULDt95FD7ypf/sdZ/swm8UySzz5JRDdZbGBrmqBQOSzamcCP5rJYvnGn//d/+64IvCDqicrBXDKdKHDPCAoxG60zcBpWJ+ediSeoL+2F8/mJfG1o8nA2f2xSQeu/P+AzMoiFj+hRCWjy3tyrVuVqRZvbbznnGc8x6xvR3KIsjhjwMMgSD2gN4U4b9MAiMKcTa8vrBUKq+n3sPnegEgWlaPKZ9s3iUBd3ch/3cFm2ZtVb13Xi+7sS/xs/2eYZ+dqqX74cA6XvX3YAeOG5gsm62oOoyxPizh/a3l7/7p/bs7tu/3/EEwKRqFiZnLRIdYCzgvGLoMPRPz0HBwDhxTQVEr2fcx6CEo/TlnjHPzoYrM58jIfI7BFqss0dVJ+eqnoG5BKWbuInYyiHsO8EqsQiC+jz8xJPt0ccec4IHxlVGiJIdBkGPZ/eGKvqkxqomg9cjPb21t7y3+a8OVS7aIHCW8JsCqL+nb7Y2J12CNnXPHcstvqcUCbdvdcZGpEFI9+ZPb35a0vkq4u1SafL4UqlGUcyWUCYMLzXNlOKIsK85XdS/SP0c+wRauCwD24E9e9v3vve9zFiltXVR1DUyhkVcIr2LNN8MsDzOEKxAHqzTtT/zpc8L5vZA+1/+wW+2U+cvaQ2jdpVfWrfoD/kwlChFVad3qubR0mbFpiFUmx8zd4nxnzAFfZc8LL9D4RgUDPcoFI7hFYfS8zkRvOPX+ux4r/RelHej7q/z5X1gmWJiFEl27ks9NCcfiGe55kYEhOQqhMJR6ZpjOaOf8YzwbhDB6MQLKZOsUjvMFQoHkKrVrmGSvcOroLXDiLdRvIo29u7b13708ss2aNX5KoV5agvz7BwA/bppJSbGZruUaHalwq9RBF+rbHHe4TGPKF26Bwj1jnvva88IRbEoY+laKZBkU8ToAE0JD+WEb/VzXHLe+MxOFvL2d/06+wzkeKayVPUC5CyBf6yEjBWOeffUwvV/79TZWO/JxiwG2gulvXJQbfUCdN/Xvr3apOM+jSezZyxjKFa/GHWgxszrg8b3F/l9zOwGYt0djvFCz+r7vHY+8Htv3nS35+EtbjS5d6JwFKP3/CcBrLXw9bY69O1NmIDnNRWTXqg1EbUCEvhzdglWwgXn2RbcSUL/vnfebvsV63H15LG2IApwz66dxina2i/LOnQcywNWOtoBguBn6NqNsuowZ9TIuCg4FUoBlnX679S8sizcUHD2svC3J1RfA4Ed0oKV29mW3K5yZztIE0FdkANSp4ox9Hvu/yfuPXw0y7L7sFedqrqqc8/MTtjlbF5uGG0guVxyKUqkLQiQLIAyBdk0SQXKlgRDf44BG4YtybJhGzZNwICt4ESbEkWI4pKbJs/0zHTOqTpWdfDv9zvn3Hfe+e77qnpJ2bXbU1+977377j335HT5DhaIt1SeZMQxPYtdXB7CUFKLw/1rwxdQwPcZdJW4h2jEGaST3b10fjgCJrIfjIN1Hjwgiyd1M7LCriXm6WGakR1Y2BRvGh8wHpjPfRf1DrdwpoedYm4MOZoIEh5sSSsPGpR9Fq8zFL+tdKykUGJRNSIYESNFsGRoWo/xTL/EiH2QgIfQwvIv/MLPD3/03e8Ot1FX/t6Z88OBDfYXN5jJEwvPEeskeNDfEeSbH4Hyos5UUPZ5ujjP36DB8QBG4Hd+958Pf/A7//fwMvb8AfYweBojOoEzdvCX4Z4UQnl3JUX1XqagvPry8eGv/jt/fjjL08XRKWtrD1Kq1ObRKHcP8I3vZzoXjY0DLO7HXrD//OMlBkek7GVBbIhBfj+GpTOTbxpfU+tHUTnhP1L17CfTlXiCRyQXosy7Njim8mjCKzh+M6T4MdN18zOM6QlcboJR5c+ZTvj5g7OXmjzY6bnMVzNs8jsy/673V778b9zgAC4yd59bS/4TBoSdigDlBofxvf2vf3fYAt1/+OFHoEHUHLgiS94gbzQjFcRj5fVbWg7z/ANZdbgdlNH7OEfGlDtT0q0TlCmnajvLHHA8H6cjy3nBdq+icTZuODBcQCrVVURiH5DHcdtpRPCsDzktDA2YaqLURNDIiRc+NryKCMdJnTcE5YYF446f+beMMo7ndCkaC0PAkUunMoeO6GNMFFqXgyEDe8bDHirjXH/cS1kiD/9Y1Nx0B1dIqeCFHimeoZoQN1qEyxzSI/WhKI6EaIouIwFCbAeS3mvRC9Xx0IEG4KuOAzDiuU7cThohkcKzCbjfuXtn+IPvfMc7c8GAQMSCQ7I20YxZS4mLH6XYmBWi9J+D2JOvf/FzaCawPfzv/wLedrrPlUHgDj334NNTzzbudPywbfH6UbRNZbtUb0xg6jfHzr50c+y0tq7Ji2Lwtn+jLiDteYIPTV/hjMizZQS7rG88JinGlNt+L8fKB7gGT5flzXk57kv/JWylR0TzCo88u0FFsgg6EG0SH/mc9tvSmPbTWajaGztrhSnCRG9GPaiPHEbThMNoN00ZdenKzeGPvvc9a5PMCIlHSYJXNjD60jhHNlNQ3SNwoDkWKKO4DrWdM5mV5S8/qxGAI4CdJ4UDlWEwfumnfmZ48VNfUOoXO2EeQPcxns8jHNFYU4Mj69AhKwOvljleMl0L5d1A03hzbXHrQw2D/UMQbDZS6j11jOx522m8PH5v3Bg7L7zOKRsBzzLfOs+sxFeATwS+C9He3JeNMbe+Zddj3Y1xJiazm+fq3mTkmtub3JlqKTyl3Jg3IX5697NdZFaMYk5jusCoFAacrXf92GlFZwN41OIJiR7EdYAeNwjmm5fP4UyP7w2XPvpgeApl9DM/9spwAEyJzJwRiTiXgwdfkbnRK8g0K6UF0eiAgUKF3VpDWirTwwc8FA9KrlKj9sqIuQkv0bUbEMJQcA/p8Dd0RmLLRXgTOdb16zhJlgcFeejcPJGMRDxsBocdZmiKohRiCV+cXAuFm2NdR60HO2i98rkvDF/5xjdQSLg2nGGROeod9qK4eV0nsvLgIjOkWBDOVKuxfS8MDxgMjFSQVzHN6vatO2SjODARHZgYVUG+6VMImTjHYw3rJCOl8cVx2ImJ3jeOQ6PFTmq1Pa5ML/aVTJEGSjMSRSNU9MFQ0fLzG1/41PAS8kp/gE5dFxDhuAdbZu8aCu6UTkWDAwIVTPwoIhsn0OKWB/2xKxWjHWs8lV4eK+TKonbj4b3N4bf+u/9m2Eav80OEm1LWLHWP8MxtfavCH/jJ4vMb168Mf/nP/9zwtS9+fvjo/FUYHOhOhW5jUhkkuDBHts/E+w/DA8iWuNxzppfQn92LcNj4Lul8TpmGxfA1/Kgs7Ia2M/9RhzevwRgdDW4kdZo8xJxGdWqk/Cpswrjv8pZkcIjuw02ebrZ5moysvIu39QRYXOulVPX4iviHc532uwPP9uyEQ/XnEPeGLMnpcN10NM7BjdjG87Kh6EpLLs60NA2jIdK+/TYjbhXzv4Wzib6DmqR9j8AH0PVmDxwB99goggedJl6oNEjnHzy/R/qnK/hsDsH0T9bvhPIQTpQs7+wQQqNpS82ys3kOQOlZBb1vbKwOz734yvA7/+o7w3tnLyKNBAoLeXJE38WfrT6D3mBGKNmS+/kXX0JTBSitTBXS+N6OOvbH8WPcV1OAa6Q426l2+vLosFJ6D9VZNyjMuTjSk/BMji+vn9C9TnOYktbqkfS0ZaIp85fZnqhOQoaLHWQYdSVTnEzzCvpwArDObICv6+BR17cHNKp6RcCSLdXZBYl/M3WJ+8kDRd948021NleUGC9kHj4H2wKP1roTzTX9x2FAXk45dBRNWK4Cjy5euapILQvG3Rwy5dAjbCpC5+oh55h2Y+m2dvCueI0MtVSHmRRLzkWRc+d7477Z4bRmDBqtyDHp/6RAh5HE3eU4jCrwf4GbhY/wPBa+xrIHzFQXhjFVi04vwsX5jhkM3BvDL15X5E1zDR3eZLD0HVfqCVdFOdgBTWOzRsPSIa2GEzDi3zQkOBc8fxC1ESS/O0hDfP+DD4abkOE8iFMGvkIhKbIzZtla2mTwMeKb2u/aeWVMRTb4c8e83i7m6MYH17uFhe2Hhc4OjyvIEPgs0qhe+8Y3PTKPlD3gjUUnLU1OqOj6WNBy1WMz7+P85nTaLFurI77VcFThtpMhYSzJlYdE4HMeoaaAzEw0FpDfuyD0MrdJhFUBk8eYCHVnbj3hlueXhp4oxPHcTrDJa6mf594d76xjL7Mk497e3uU15M91vIo0c+8L06ExNGGo/VWNhrZN+NA8IMarMx835U1ELtIXIdafCP2HkNS9ISSEgkF87lXTWCbseEIp2fI9pMV8+Cbarb75/eEg2kweYq9z7wRyB0KYDPUIvNVP0MVphYq7t0dkwRfnRWVbZ18ggvAI96hQnCf9Quk+hHSsAwfWUePBOgjrJ8/e5sqP1EF+B9WRisXcvJ8HM1HAMIoRxoAJRUszGXHMPYFgXPdQXP4Iz8rLhjD1faRGHMf5IF+C4fHyJz81bKKI/jwKCalo8/Av5vsyMqMCeTD3Y0gvOwQDhSlYrNWI7jOsQeFJ5GyZS0Z2h6eXo0UiDRx2reK5HyH05UXlftFjgjW8ihNKb6K98FX0f+chRNELXf6rpjzws6dr0YhSZMTTabBPSD4avvWnvjhcunBpOH35xnAFhtsBRJtoyNDgYJ0LGTlbGh9D1xulU7GjDtLcjiDCsR+CkxKD8GNU4tL508Nv/sN/MPwYC/KhkG0rTS0UCrtPTBPXIsIRrRxDMeHfD+7eGv7ef/grKNZ9NFxCFOgeIhyPYYgF9nK3rCsV6jbUmYpF44cgRFCLA8GQPYxTXsIhzJtaecwygyNoLNNapn0Ttkw9iHGNL4eHm39JhLlEDXtgVAZGvKvCos2TcHR6k9D2V+XIpd1rEc6esyfGmvJke6b+ZF6rk8b9pyfkFh4uF3rwzrCs88rvyvwwf+aY1eDIz+VIUuWp6kol3kjFh0oKvammXI//mFIERUMFn4+H97/7neHS+2/BMXAbJ4/DEQJl4hH4Ufbi7wP+UTmLU7S5/9wNjYnrdBQ8YgtxVyzkqY91YPLy6LpCThoxBc7xHnxzff/K8Gd//k+jLfULw3/yX/yj4QfvfyTFiVE9vsvSPiwWICVOzyNSybMJnn8etQOoceK5FFIKQ4m37ZeccCGjQl0zHXQpcvFHO9aESXiH9Ynr4N2KPrB7lckFD5I3muPliFBkmSbF1KMrTVlt+oLlxRttmDOtnS+SaFm8hXOnQkijU4q8pRAGH8rR1D1ezB71M/tggdCbr4P5WDjOLn1U8AEvnpvxEGlcP0BKjshQyjD8XpRNPEzRO5ZF0wGtjQYX9lz0KukB7zgdOTAS6Ry7fuu6ovF41KI8vINw5F5y73RaONvH28F/fDbawBPWjM7oNeQ9BLdqMixiIJpTK+fQEkVxBkPBwyNtoTvSM+9drMbzPkzh5/1jHaQQwtrV47ccea5bcG8sdZa0QYO7xaV8/+zQQBqJjOUbbjmvIoSIy4QZ8Yb3qUubsc2Qa1L05RBEhkLgLddAY4TGB7HQI5Y824JRDna3JLxNgPPEdIkB/TRHTIPU+K5wfBJWllpo+KfoiEBjfLt1V3TZJqp5AiMIsOFBuJ9EfeRPfvsXdDAw95EpVCvYSxlP0pfsZ5SJYy2HoZHdkflolhP+ePtVdekJDz179ixkpL0gWzA9BXyi2Ltw031uIeXJxduXKdj1Hd38SUf++l1eZE/hzgKrAqv+PadkZ3hkAfosBsezGBCxpjnjp665hwg7jZGNg1hTD3ky/LrvIbE5seZ3TmEbHg7zGEgeiGBHBA6lh96dQPze3sa4YhIMNfqhP5lxRbg+C3syLzKSA2vwDsC4uIw86A9++P3h9uULUCgfKqWH9RBHkBbD/eaJspwTaxcYwqaQZsoVf5heQAYsrxv/JoOEcvwUOf6UcVKo8d0DpB3R8KDg38/TX1nQCXhtIw3rLvJwo70kvR3Wn56n31pak9HhU8znqIwcpkIxJ5cRiNgnpjnRM0GDaO+eA8PHv/LF4Ytf+5paF34Aw+reufPDGpUYFoez/gIGBAV9dLbaB0OMRgXHp5DVieD4zfU8eEgBxNoOy/emgcIaGMKAQoZGFefxwgvPDT/xsz87vI5T4c+cOYvvoXDTo0SBhfHVIx2fWXAfXiETupZrSwXr+aMbw2dwBsA7754art7lIWU4e4MFbJ4Ty/myV/8GlPljUFj47xAiUKzf2MCp3uyOQ2FA44ithv/VP0dB5f/128OnP/4KjKe7gmXAOvAnUrxa8XgTSuJeOr35pRPrw1//lX8X+eo4sRmpWlv7WfCKVCn3PKldL9PMYGww1YvzYftkRjcinaqnGHOuZJsLRj8FicfrK1Pv0VaPbnuOhHxN7VCd9qYGxyi4enxyQovSXExA5SDGdK1coBkQc3wyyxHT1/oGRzz/0XnUXznPqF62PL/4XN/bMzh6c6sGRayh8R4X8HrWFcvMO/N7sjEy7pet1VJo0n5QUVFWn3eqkrJuCp31RIP3HU0QvvM7vz2soGbrzJkzaoFNfMy8jgYH6Zz0rEJwekT9pG1zZliXPjlx/EA9M3RNeRX/xP2hNAc81tiFiomb4GvklTzr6NKte8NNOFIY/QSDo1mj+Vt0hnUA/NuMDrqGmXLIM3RI0/LWcv2mzonuzOFkvM/g7rtJmpEhYBEF8X9X8lvBuCtklh5j/EU/QW/8SKVQ39j4Ud9m8NMNTf9ROpj4gskqObBcyTQasuEpg2RkSbYRJ8xoEtwwJr+L2rw4QJHP0eDS3AFrHXTrUQO2VWWKDh1Vq6gFM6PBFFDys1tIx6GX3Nom00sOYw6pwpQz0YnPxra1kgcTj+JQWl5lvYcyC7Due5BFm5ArPOiRGrMMPE8XEo56cwKe5E284vy4PXqXDCp34sioskiCOQj9LCqhlaeJGkj8bChTmEP2R1G/6Ir0QTzUptjcaUTyT9GHDHOeyeJGLR2LanNrOBMOSqsTc+PXWZK9M9DD068C74izNF5omKuRjR9k6/updrOOR9GeV3jQDE4z6YxFGh3oa3aTwvwsHbCj4SSDdUR6G5d4ISMMn+X0dDn8V/1BAAAgAElEQVTd00XDcBEdYy/3MlMBePTJL39h+Ilvfxt/W10k5SsNWOIOz4oKmRB8tepnhulTXl71bX5f5VbAIJ5v45w7d27C7afCwCzSzJzbZ0lPg7As+gTMHuPO4y5MIgmT3dxXn+8tNgMqALKbef0o7+/CxzeJ767GUlUO6nryBs7NOSNGb7z8fUaYup9zXroYM4fXJnD2vMgs8CrsAi55/cGMtcakaJh/xRCqzn0CH3M3GINLHZR4Twu/uwAKwtQ8yJTARPeBedJzfe/61eGdH3xvuHDqneExIiDPox/9CeSp8iRrKsliOlS4nZmz8NKYmbUiZBSB53+sQLne3kLx3l6c9wEyYJ7rPSi/ZMpMb2KhOfNrGeE4AONm/fCGlsN0rvso5BYjV4cZO++C49u6jFnKy4EF00DgP/7EM8yn3Ybn8ekDpj3sGY6io8iPf/1rw/MvvTBcOXt2uPAuiszRku8gD5QCE4raC0ZBTpw8rr+ZZiFG5oyPQoqRD0ZDaNjx7A4zHBD1QGQlGKDmArr/yZ/+6eHcxUvodHUH82IkCM+58kJjja4cO9nbdpz/LKf5yfDVz34a89pC29PziG4g8kJDBLAlrKnkqEsVGO3hY0cR4XjOzt/ggX+IcLAd7T6klnBsClz+++//wX8Jxez2cOQQzhTAHkROuPrN882+Ris1dSUkMXy2BbyB7i2/9G99c/ipb7w2nEZb0ZvUv/bB4HiCfdhrqQDck0MwMli/cdBT6A7wvBcw+UehDCXDOt5tqDvWgWR6EoRccI73j4p771pExiTWQ9EJSKf36z08wyDWmpxFeq34rwnDYOOVpwhipCMfIwyOuC8LoVygzu/DcxbGRTwzx7diTqHMn7103Vc17uEyPh03Z/jm/a/8ZSm/aW+2D6PxMHWc8Lvgcxwv89WaohARDj4jxUT8yvaauKV//I7FZp6euhd4dxOd+D784XfVJOP7P3ydN1tkyyU4mwYosuBKk9rLujJoc6IjwGoNgvdm4W9rsygm79dZAVR2eMYNa8rooMA/Row3Ucd2Gw6PLdSYPATveawUG4twqBCaOOkRG6WQggfRicOoJfnc3mIshYKSZYXgZuye1CpDyKIGFo2xPTXcD0WSGSvW1cjz5KVIG163FCCmQbkXOnAs8DTwxJxp9g4ZGx4VsvssUhupL8IfKtZSuE1RZWRBc3cnRXjt1UFKa+K91r1QY+l9rH+hj5yswPDrGAp8yQc3UbvBtCZLy6Hizi5RVldDfm3GyTRSKbnHKADxgDBh/QVvoxLM33Q8gV+z9bsOQpSibLwg6hcscmTgt7oBdkLC7kYUyjV9vov1QFIFmabF+kwVvZsx2eS+Ldf5r6/TI2FsWUznlJ7w9e/DvZFCrWgd1syIjtYvvmcHXlq3MW2XYB54TbKyqPZYaB11HpbWlH+AtxyLTj7SgDPD4IlaqhRes1r2yEEYPNrxUftg3JS3rai4nqfq2HXS8W5+gofwGYvkQLbwkEr/CZYdPDSi91wbu2juAa195qtfG1775k9jP8xByW6fikbaJtla8JMjKZVnxvsyP6v6tsHc4eAP8K/gexMIM8LRU2qzEh2bH8xWG4gX2AZw7uE3sKHnxssTm0wiCbK43lt4VezrvT3BkQViHbP33TJhuJNi31O4Occ/jsEx2UyHUwsDFou5wj3DKwu9uF7hlZ/vrTXmonVmSRUSrxHoqJjIc+Re7bD+Le9ziif0YkgoOLNxWjB8sheb1Ejv5hQUCiez8e8ao2kKmAkkZmSqDSdxV32zQZRgdPdRjHnu3bchyL83PETu/uGDe4cXoNyyfeAmDqRTJAXESUWaXn8aJPQSkPfyrIZD7FCEMyPoUeC6mAd8C92S2G6W6VpU2tkZiiHv2zhX4/YdCoyV4Qg84wxn0+PE7lZsTcvCbAoX885Yq0RGIWjARGcra3PLMzVQ34D7n4I5ItNheISehyyMvnuHrS8PDl//mW8Pn0ENwh2kWX3wzlvDFua6j4c3sTPUYxhKuHcDKUn0zNNTyuiLDCpnatxjzpnv4jslaL37DQvijx05OWzCaFplP/9Xf2z43g9/aILIPWPM96WxxihJMLTQjMQvMNa3XvvycPbsR8NlpGZd33yoiAXDvYwiHUQHKHp1uM5jJ44pneoQz+AAXA/j30EYHOpOBfgyl/39d94Z/sd/+PeHF3GvcXrgBnMFhDuGa8JpXneJwPVE9ypT/JhOtTn8vb/2l8HTng6X7sEwxaniT2FMUoV6vEKPoXmH1JkKbXD5j4f97VFuOrxj5IsucLKCHmhrSo+rUOKhJoz5HKcVnqYer5vyF+O/vZ+sRDlHloDJBocJLAEjfunWEMZ1XL7KBLfRqKtxejZ4nBQWwnmSLmBrjJ85vjJ+71smZc1gc/rC1YVlBpyqUOsJw3h4YhR1eGdvnj2ZEXszCvupEhHKQvDp5gjxiShlxRlcGBzsKxM4ymtsg016oqOEzoj9+LUP+Hr67dfRBvzNYQtK4rsfnWEYU/jOYmh2Dgqc01ieokmcY4oJd45bqJSSMDp9/xr8eReGIR+TI4SebI9cqkIC77kH58k1FjAzBRN84wEMHdYByDvO56kk4hOLapWGA5rm4XVsaEGHTFs/78MczXD2k6TF6p0+cC2MVY6rdE6177TDTukokTecihycBZw3o7RxKKoOQIUiLUWVtCml1B07coKY84P8WbJE74jzajyNxS0Z62AURo45HfhjaOQpclKsLa1IdQgeBSAMODZrF/hj8zFvvh3WZrCjvy3av/LPdXbm81blVKh5dhTHiY6BfLdarwMWGtfhZoYamqGgkQkdStoPj1Yo4uLimzxaB0N62hXXoTEEbFNE+TcdW7yHDji+34wHpn9ZtIl/yoRNMl08yOcUdBy1K9pdfk92wggM61TAV3VoL+s1XMyrzTzlh2vXYQxxzs2JARjTQRVNTzR0KPVO4zI/WAfDmj6fY8zVtg/75+uRcwqft91QlLxwkDhYmu7D9s/ihQriYQ3qEGfROL1aNXXGKY3cSKczTFs7OP1peKI9gPxxY5Vdb5qeqvUarNkYgrVa7Nz4jZ/7+eHTX/oiOsnxvBA21JESZPyBvEGMfEr8c7yOswo+G3CPmfZkWXyXndFxbYUGR2etz3QpK+75waqA9wyCPPGmFCTiMdwcpzinJPcMlN5c6pzm3t8DwJzBMQesngLfm+dOcMnf9+6de34n4V7hE/dXRFkG22XwXIYL+s6FXuzxuP/y/zSFI4rLexYz328eu4QnrsjVfZGi656ZYMps/Udj5OnWveHKuY9w7sWbw12e2oqC5hNoM0tu80gCZK+iFIeQk0lPHXOhL6E9ZBAjU46OwvPOsx+uXL+hgwTJjNmVgop3ECo9OHbS+H1EOR5ICKudIea2yVa7rqCHQDMhMx7yJYEL5sk0Inr/V9xbpz0D/6CSzjNDeFI6Tw793GtfH77yk99E56rV4ezbbw+XPnx/2AMlAU8OPCgQ8QgVu60jKkA5tY7OFXFuBhV5hvjlQRO/shQBnc7+aO9wEobZpWtXhi99+cdxeuqF4c133oMxZh2/OP8wmCzcT6Zlxfj8R6/bp1/+2PDOqQ/AFFfgJYWniulUNAaxBhab0sjioVbHUCh+GAYH/7E7FVsVH0DnLir4d9hxC96/f/FP/unwh7/3O0r1YtpIdRzwnYE/mV9JLmAvKdw4z5NHDg5/61d+eTiDsw9uIg/2CbxDNFCV8Id1MQ92H9bIVAa2O2RqF7tV8XrkLyPDrv0wlan+VCYt/HcDIBTpZ2HAVZGWsHdlvfGAdECg1VjYGxZo2+/rGjxucEgx8TF693HcEM51PUHj1QmzbL05pSrza72nCM1Y0xyfze/JjpfM8/KaFnhI533VATTHE2Nuo8ERkSmDaMZPnb3AXGt/H3sCCQWRUnX+B98dNs99OFxGK3BG4biZK3AiPMHeRZqEaIwGC/Ag0qykbIiGmfPv+e6u+JomaavlPCIViNdDUSRfYLoPb2XK6C20DqejBMEOGdwRGYmCW4symFGr3H9FJQw3g0eEaOc39G3T+2rKIAdlXjyNKEtD0j1s4YmvFIVmG1Z5x035t9RN8DWmc4ZX21vp8prWhsFZPE0eTi+5FSSbwhbr5undOsOIqaQwlPg3eaqd2g1eifbXFsFm6+HxfAfyLo5DJ9JRRGVv3LgmxY7PbQHmqikjBGh3cG3sboS5H4cjhbAlTGn8MA2Oc2F3RPF7fgYfvH79urqU0fFl0RTssRwJYfC6IcA9xfc07vgjhxcP/tPhkn6IINPBMG5E1GU0EB5xjkOOShO/8E9Ri9b/yBwPkyiPK7IBS9VUUBl2+RwRK9N1Ddk0T+9exiYt4wGNNC7Be/lO1eKxvokP2jwN7hZZiuhRzpjIdEvoRA3bRGH2dclJoowNiyqGA0jqiUBq9UEySjr0b8Y9T4WHI9IN3nqb4byTmJYxrl9wSBMOicH71VBAUSdmOwKviTrqNoARxKtpqMLRSbyDvvKJz3xu+OmfQ53Vcy/J2cfj0MkTzOFkLzH7jYZHhtKiLAgZovV7JHb6RKQ72sBVD10wOAg/plRV5ryT8m6TngJsmTJev8sMPb9rTkGu85kTCL1xszAOYGXDJq5VYPXWlwVUFpx1E+aQMt+XN7NnMOQxqgIRf8c+9J7P3wUMcpSD3+e/s5Cs6+zhw077vyMOkb7dE5HXap/N4Ig5hsGR4VffP+6zUF/IP6ZysM7IvD6NSUnQAo9FK3RRQAljyPEpWtsi3erMW68PF0+9i3aUN1APsWc4zlPJOSswFHqsWBdhDNUYX0QkqCCvINqxhugD72VNCIn7PpR3CkkKMTIlGiZssbuJwwkZPdnHQ5uc+XJMpiyxbkNepqQc8jsp8xhTHiEwI0YglH6EaEMUjZJxbrNT1kN6g4bhGA5v+gp6cL/8Y58a7iKS8+HrPxge3LyGjl0QrvQkop6FHkl2otLJ6JiLOp+4V1G44tEkzu0+DhCkT/Lw0RMwPI6r49bv/8Efopge53ZwjhJm5rXlWHEgGefHeTMM/tLJY8PrONjwKQT0Xp79wXQ3pgn4CeP8TQ+f0qlOnhw2cO4Gi8VpzCnigHU9gDC9DgPxv/5P/7PhIFKeVlFgTgEbGrXwgozemXalGSkcbvjeRi/7X/jWN4afQTrVORiNSGKAwQEvL1MqJCKAR0gvYRoVDQ52jTnEWhJEiWiUBEfnybANH5tXdOrXyXxJ9CyhNT2tdY435TUEo688KARLCJl8QGA1OEzB8xFmTi7P9KY9dYOjx78X5YmNbXQScsPodI7n5/XQ4Mi8O6/5/y+DI68x+G/lSZXfNhgAfhHhMDkyGhwGI6YlGX8Ox4PS7XCjUq3uoQnG9/9gOISI7UdoGfzOe6eAO6QHU7mUtoMfa5draSqkRTaQyFjIdzGypkJiGPt0qLT0R7FhqzeRfkLl0j33VKz4mXRMxwm74jG9Sy1CoVyrYw+ij0xrDN4ovoW9572mkB/SGUYffPCByIYGEM8v0jkiuJeGDTsz0VB4yBRVrGMD6Vik7SiKVyTR066sK5fN0RR5wgPOEVcSLbpA5dcqRwK2dGwwYsDINd9FY4z1cxcvXpTzh3Dheuk44vi8/wQcH5s6LPWBw9qusz6FXcSOwSFCQ+XWzZvi9UxbcovGlHbMQY1DVDPAlFrIHPBUjmfRYEsPopOLcKBcYKvzG7duoMEHG5lEJAJcMMKJXBPX71537rMVo5sRIh7DfSTuKfpimMC/OW+m+CrVDXsjg4a1A4awer/x81Eu69lkcPBmG9+8/cQ9tluPmhzjwxYBsvNFaEQyldiUZ8LiPpu0hKyjA4rRMZcXjQHoPaa8W0cxi94YPZpB0pDcx7KUOJNFxC19Jnw8gqPH4nE3mqwpgADgr6aCb6lZpnwbPzPe6TyNuJXkjNsU/stwM/TG4LkWnbBx4sf4gckD8kuel3EPWRDhvGHbaVKl6vLYXwvrOIkmMq9986eGz3/1NUTk4fxi5h7xwbBesGH6oe25/Wcng0OrJ55wPi7HA2fGdRhuGar4InxxE4PDr3UNjvzwbgRCTCIrrTFGjxnPMegR5NNPddz8bVWUY1PmrvfeUYE5bvyoAFThUYVLHnc3MMse12UKfV1rwK5eX1Ta7Y6MDGGlLtunuT1Ytjfx7mUwqQI6FMFowZhhbhriSIHsDd9TbCZI7gNM32OFfdYqMilzHK8ZO4xvWB41n32yhydgo36A3ZoQcbj44XsqMt+8dAGtIREBgKGgQwPladrW3/ROCbaYA70Kka6lNoRQgNkOksYDhc811AjwGeWJPjKFi8/egUFyDcKKQpzf03ChEJDRgfdFSpWKLSGcox7jKZQOvl/51kzDwDul3OtEdnRNkicIReAwHuQFAfN6FYdx/fhXcZI5cq8/fOON4cpFnNKOe1aZggGNhoKCudZHkTZkwooF8xAeGJdCUIXjGOs+jJnDR19AWhZDto+HP/zu9zBXRn+s6C7WFq0jswFCGD5//IgMDuabsh6DAkj1KezkBaWBcDjOczeeY3QD6VT4dxTtcJlTTgVaBgcE9ff+8DvDP/4ffnN49ZXnAX/r3BM/Pd4RzJL3qK2hvKgrw020L/67v/5X1Dr5Ctvs7keEi7UPbnCo6w4iUjQ4eK6Ldak6KiPLGLqxdkY4Gt01dc3SD4JXtjn6M+rykpl2IrhM85nOTeCNY87xBBOw4xkdcSZHl6b9sK7KzxboT6eEZ/V1FLx5jXnuPd61Ez/m97lLVeVz5qVd3O8Ki2V/Z1zpCdL43mRAGEzT9Wf50OOHcY20IG+pqRSmuAgPw4tIOCrm2pRiKaGWf4LrwMfHcDA8vj+cRcOGi6c/RIQPny9cRqTBzgqismjvM0eIKf2MbIz+6dg7miAvvfSS7mMxepYXofhkbSjWQTrlmqX8i3yklbTc/2NQ2tWGlxDDdeafS4nD3JjKQ6WcBsfrb7zu++fPQ3lkS29699lB7zJOWCdP5LwwfdEQawmkzDD1i2mRXssnIwJOI8KVcCZfpJIVco8wYBGyziBxDz+dHPzM9tvcW76Lxe3nz53TPKVAO45xC2hYEAXIY0eFCumpeIaRa/Ls53HCOh0wNFTIL69euSLDjo4cO5/JOg0FT6eRw7VKCW7nXIzz5v7TUcWUGRovZlSZki2DMIwKR9SsAJMjBW66dmxGnRs+fFT1AVgPYUBj6yYMJcLBHAJIxxMcbfAxipB5mfGhkOX8hvhBR5rthSn4SvFLRgEjP6EHhdE14h8P5/WosbfR1XppXHAerqibYRapblEr4gqww4M4w5pLwtHOK7EvorUw4c8aRxrERGZ+zbNusiEgw2a0PRpMCccYzwGkX02p5/w8shffi97DudSU9bZ5zYAJGua+WLMWLlzKkDmoIHdOvvDi8GXUbX7xtdeGNdDMfaYQ+hp4OzkjU6ZXkPY4kR18XTaO/PX81YtKa+8Tv8/GU3Vci8+TxzVD0OYtXrBTSlVVnkNoZEHXU5jT/Beso6p8ViFqG+ZY4QPNCavdCrEMsCyoq6AIJtJbU1wLBlY3Jr+jEXkGxJLPc++r78pzyO+bM3J68Il7Y/5ZQNZrdcq98fLcl8EvxqprNQR1qz68BWR2UuJSuNjdKNYZpI3WptgjlNhr/m7h1GRwxHwjxElDx/L6reiQijE9G7fgRT/z5g+H00i5erx5c3gOyvJ+Hoy3dgiewdsgKKQpwRtm6cgmDPiPHioypfsQRC+he9IlHBbI62x3uI0ibDIStdhj+JiCjYXcKihH3QYYLj1F9ArGqbUUtsxr5dzI0FFi0AQXQ/EhCFkcuo+dTiiYROowTCjU8BFvHrYheI++/Mnhyz/5reHFF18YruEk83PIDX/8AH59MAodFIh50fv1MRyix1FodMS6OD7bc64dPo50ASgAEPQ/RCGrFcAz5QHv4j7JYydOafup4ktLQzh6ZEMnF5N5suha/d5ldFjqwkEIvxMQ3kePI8KBtAN+ZgE5h6OOybS2hw/uDv/0t/6n4R0c9PgSDhdjWD7jcMO17LmXcmdhcHZboWGIoRDJejz8x3/trwyXLl4dboBBb6EdLiaF7bSC0BV4itdRKM7uVAdwcNI6Ii0sHGf9TjjCCGvLCA+vkKHnKLxGvjaeFz1S2VThC+V20ajo8dCd+PAi+5HooytsQkOZd4VCEPse37HGJbrLVLrOBp11fBlz3rnvY5Rjuq4QYnk8jpVrOLLciff8f2lw5PcH/+W13RgcvE9d02g4JPkmZYZBVlci1d3JDRAqrFIuqTiC2GlwKIGCh8RBiT/zxnfx7w0Ucz8eLqNei2oSIx3W8IE0aEYH83iosBPnCa/WDQp/y7kBhwcdKBX/NE9XNFoLXfI10CvTS+lAsejlyPPYTpVzZoe7SHeKPWXXOYtgrqJl6JHh1Aen1H6VZ28/RhE1x3311Vft7CGcbXQDaUQhc+CfkQKslE/yc5cNlvdv6VpmEyJFE8o/+a6KkN344medA8L183k3XA4hnZROkjXwb55FRA/9DSjd5ENB15w/FWQpqeGVxjiSK5gHzydiFJvPvvzyy8PZc2fBV18cnkN09l0072AnKCq9VMK20WEs0qashS4NJ0sDDVlsqU1S0ZQaRb7GH+uuZd5vFYLzGQeuFZKbJBX/oYLO1qi+1jA45FwzptTkKOWKRacgHeBMM3q3m4QroTD6uyRTyBMls4y+dR/RhXDRBEI/9simGhIYXzRct32w80Eg55g1IDlhDysCwUhL4CvpjMaFXu3OOjd0+US0tA14GM/1CA0PuMO9xMloPx+6lfiY86WIHtHg4PkXAV3tjespxsPsnI7gbcQfQVUvt5oe/oRxqecN5Pov8UWRJIcnARP7LZtM/yIOinG4Z4owIuqFusGX0CDm81/+0vCpz31+WIVj8D7ra9gMQP0MaJC41Cd60eBA2H1qcOB7rgHjRh1jm4pjUOarzYgNXpCcPGZMmuHLf6FnTXTgwB94NSZF4/HS+L1MkRVoCQifRJ1UHqMqqvFcCJkaQcjCM7+jzm+3f+fIRybs+BwKaW+9O8Egz7Vn+e00x4BNbFZvDzKMMyzr9diThjxOmHnM3j7tFsbx7vw7jz16fexqT4HKc2zfe6g7G0Mi/qS8+YDGZF2IOPcZOacTecXNUJj0PiJ/qR/Ja6hrJJFTaK+iq8cDnLFxBgLk1Bs/HO4jJWkdsvwIDn5Tbn94z5wB03DYRFcRKuE0ID4GAcQuVbcRnmcIn+d+sD+3IhTe9k6hbDF7pDTh+l2mOQAOOueCzB3X6S0Uk6SQd7eLOsHgHhow/FEes3G3xuCbIg5hRaHPexnGPoyowee/9vXh81/5sk7rPocC7PswsPY+Qe0JYrNUxskgjx2xLl6RH/0ICtBDKOb0qtArdv78+aY0hUDhs+Se8iJpHdbuUVEUHuqH7+6gyJ4eQPYIJ6zo2dKp7yefG44/98JwHAf+HcO/4ziLg9EidinZQrtaKlYXUHT+W//ovwJXfQhlwhR/4UYwuFDsisHBy5G/zWjQHaRI/MxXvzj86W9+dTiHU2HvwCx7wggH4CrDgAwVBhwNDnaoUkoVDv3bj4iHlPbAdTLcJlY8x7Uh16gM8NJuDY4evfaMi9615bxndwaHcIjr40ql0fHCWGMV76hygPOWIJbwHI2aup4Jzaf7TLAPOnyxt7bsjMnyRHthG7J8+f5tlTX5ofrePPc5udAz2AI/qlFF4MRp03GPPPUeNWjeeUU3CEjnqc4DceLOcBG1We8iyvcI9MoDTW9v3sdQ9GLDIaFOSAZ71qKBAJtCwOvsLiV+R3ykJ9qVy4bP3GqPNtt+mLLIphdUill3wHHI34QWUib5bjs7QYqZcMZTZJluAzp/ESeQk/+cQeetVdGQeWLJlxjhYOoQeYcdZMqUJKsL41yjSFono8vY4BrAD1BMsor6KvJGGlv8TWPGkJfKMTuAUZGNaKR1vWJxNnkt05YYSXiIdr/RKIO8SEX2fD9ruYRTRjfcS76DziNFcTEPpYFiHLYO5jpeQBTn3Xff1RSYrsSoB2GlaI/vYYu2R7oh9oAwMlHFbmFRjIwLOpzQlG2OQWVdhhP5FHP8CQuhCWGBNFXMjbBshoN2wmFGfKBxSymrWkAWcNNAGVvcOsrJmGgKM9/PyJF/aYYdnTaWwBNWjDzrjnsyQsAzlJ6Vu0OZTWV444Qb8q9ZLBrVveZqQ0b5b5qBeLgKtcdoHs/YaHQrWIx0E/exI6FwgjK01KaoQ5nwxKLC0ZQmDCprrGFdzOyslP2S42acG9tR+q3vr+qhvJYpDuI0Y8v5FJ1fMp7NsUA4BV+g03E/2rJvHDsynIRj8BU0aHn51c+hKc3zAo9qRhSNcUMPL7eoS5JJQv9p+qruH1my1hk/Vbebkz+ZNxpcLW2dc886dtO5uNWnT5/WORyVeVbhkScjvFiiyE5m73/MjVfvnWPwvTGz943f9wTAswjhZYJn7v09RT2uLYtyZPhlIyXeM7fJcT2/NwvsgAPf3YvA9Nbxo1zLgjPWMgf/OdyarFXcdYpXXSVjss/G/CviZ1yYfifMtf/LO2V/i3m7xR7MTvAVQzbi4a38k0KWxdqP4Y25eu708D66W10+fWpYxT0n4HlYZ6QChEyPlXJ/1cZwRUWHPECJ3kAKpedQk0CGLAEK79c2itTpMeSL6GGicGOPe9Z93Obhc1AkOAcV2HnYXXm/qL2I0HyGpw79g8Sm0I/OH2K9Uogt1UwZoFQ6YPjcRFrGCoyKz0Lp/trXv4HQ+jGcYv6RTml/jCgCblLRHGH2iR/7BGoZMBa8lOuo4Th79jwOpPqBKxjeDSbo3vNn1e0LLw5j0Qpa6VVcU0rHe/B0WirXupg4hexhGBgfe/kVGBxmdBw98ZzO+NiC0OXa+O/3fue3h//nf/1fhhc/dsLyjl3HjKwPCCMAACAASURBVHMSOA1jhJkBM6XBuC3nsx9CdgunlP8Hf+nPoTvW6nAN8NjeA8OKJ4zTQ0R5RYMO8FlFwegGU6pQoMfzN5hixRtCOZAQSIxc3p7GA81rFT9hcGRa7uF8jxfEGHP8rfLbel/jP1at3uaU8X9OoTaqMQWrx9d7gmgZX88CLpTafD8jHF1e4HIreBHvaXSsSU4Njp1kWvCNgEHmIxNepaGnAjwL2AZM0dnYrCDml+Eaz0W6hinsVOXMK8xnSL86EbjhUZy+zCYGwF84Be7g1Og3v/uHw3Wkfu7F35uIDACNkYJjJxNzHBr1lpbkKUmMhLjWYQXBlmVhEZDoTuVZ4M4rw6FEOo0CWSrWHJ/pn/zeOvVM184WsFRmo37gOaRJ3gfP2YSzgUozU4XoJWVElbRLXmCNGKz+i+Mr6kp6cr6sybqn31Kk9uL5DfFNte3GM4wO2Hqi+1TU85leTGWUjiKu5fnnn5MHnAeaCmYOb/IVFV1TIWfnJEYWsBbNB9+RhzFCxHnpvCKPuDBCQufQLYxHR0tE9lT0LNWS+v7YPY58L1qyEia2HxaJpTFBPGBb4jD/iROKLLgMY80JhVREmQ/C4ODazUCzSIwZllKHBR9FPxDZpZKrTkuuM1IbjhPQTfaZwShHnXAScAAymWw0mGq+ghHaozPC7YcR8gu1U+cHT/vl2HRGyLj2tZL3EobcA9EIp+jGFN9p0t4MKinmNIJ026i/kq/rvCTSZzhHBB874Zs/gYNBa3bZOoWFLkD4+8kbBivCj2/ye/QI281DTskwocJNx6Sck2asqEW0DG47C4zPEifYYEFn1cT9fBejb2ibT7xi9I+0wi6UpK3D0CvWkOK8B+3sH8HQ2kaoTwd4Sh6H4TLqQX9cg8M2Oly9o169oGclGEfDCOG0G5nWbMK5lo/XDI7MJPPnidBxhYNjWDs0947EoOllNmfb4CqYlgmp+t3cszF+Zd5z6+hdnxPWMef6jnx/zGsn4bRsrT34LZtnjR7k+WWleZmiMDd+VWrmjId4PgRub3+WjRXzrLA0JLf/2Jj2OX7be80LEkLaxhgJLea04EXEXaZf2nghuCOtwL8Z031K9EPhQjJmeZCU+yBvlTElCFp0I/nozR/g0D3kI0NxfQ6FziyAPAwvIAUnO0rRa0ZH4R18T6FKhsJCSHrQmEdM3kgle0wHMjjQG7YXbVnZApLpBfd4FoZ7V3g/c5b5DhoYWzBUyOwYjaChwvXFgVCxRjI9O7WVOZYebqdygbnJnwNl5QGY2bGPvTy89hPfHF799KeGByicP49alq2bN1Bb/2g4jigNWwAegRHwCF2cfv9f/8FwEwaVnfBLAcIDixiFsa4nvEaBKU8PXhFhdM6BnsjjOMzvlY9/fHjzrbd00B+ZMxn2cy++PDz/yitIpXoRBgdaFaNeQoXVWD9l63Wkc/y3f/8/H+7Am/gcUq3ULpFI5HzKwu/ccGWUGopRMHj6iuEU9/Xp8PKLzw2/+lf/4nD2nVPDbaRIPVEXLBaLM4rE1DAe9sdWxJZSdRDRnjUoN3tZT2JY6+Ob5zLexdcHEzZ8HZX7qOmIS8LmoiTbHMcfoy1Lc5hToOPd/B20OOKV01ZMpRUS+pxpjna/c8IReCnMbU49WsvzjVOWYx49nhdwiUMhQ0EO2u+1xa3jjfA2uFSDIM9pJxgvwru/L1X2cL6hVNZ9WxDWvjcag6AVXibFiX5opamYtzLy2YP30VEgVW8/QyFQrPkXeMWHSIs8jX8b4Av3wXMuXLgk5Y+0wIggIw/8nxxSoE9SpFJxAmddKbO9laopnUGpIx6tYDSASnacNRQF01S2GJEl78l4bng49fgeR2tr8kUZQiBmGhwxLyt2tza0Ura9JoUKJvkF6zbo9Ik2sZwgU29Yc8EmE4qKgCcq7929+DLcXPmTB58MBOuiscEuVHQQHTt6TJ2vLoOfRDTFogioN8Oho4zm0JCxNBqrUbB5svbDHD9saME255zfetR1sDUt09qcvqOFaz6VXbviirmcIEylxZg0KvhZ7XPpWRc+mLHAFC+rlUAKlCvfEVXgnOh5Z+RFCijeLf2BO4r/hOyz1CByLzTcYMoX/lb9horsg196upzus65JPESOBoOMDVcsIwphPFp9Jt1hZ/xRctSVcF1xY0Otxt04YMQhcLzhupT4iKyafJHnX22juS4/PJHykEYYFXrcz6wBrZsF+kzzo7yWs84P1vR3cSzGeTif6Ar2lLKDe8a18t0uL/k96Uhd5Nz4kHxhBJLjKbXQDMVI/2o6kisfLRKAcRUVks+HOGyF6hZBEfCF+9xT3heH1Wpf+I+GtMuL4HnBZ1i7VB3OAU97Pvcbc57uPCDmu4y3Vx66+LfxraCjJqt2k1LVbjb7wazAxJiq0hnMdplAnGPIOynLdWHL7s/zqu9bJhBijXPPcA5TAe6A8QeyMNzpvfGuZUIwwzEQq0ZPdlprNgKqQbCbOQbzWQabOrcqZEOgZvjV9ee5hdKQ12/+2KmhuxsFgqpjxccu0bgiJ68YFasEHO25K7DhQeG1VRgXa/A+3L19Yzj93jvDubfeGO6gAPkICsaPQQBakSiL4A7Ao4c2kkyhAvNT2gAMBUY2aISEMUYB/pSpTGw/C+HNNIFNHKzHrlH3kUpERkhDhJ1TeIgf75fSAI8Lx6S3jX3nKRTHGhiPaoSHxmRBU8z0bnnALH2L774PwbkOL/4nv/glpFt9ZdiHguwtdLhCNb1qUs5fvjpcRPrRXcxrHTUNFGIs4ub8ZNT4PrU9duNQhZ+4lzBQjQoEHNMZ6B2kl9Q8sDA4Pvbi8MpnPzMcR+3GIURcVtc2xHVYL0KP4f/8W785/N7/8b8NL+O+FbhzYdKIeWev8ohP406G8UlmSKFwEx2p/sw3f2L4uZ/+6nAehxjeWQH8YfiYas+icQgjCBpGNdZx5spBFOetIY1ubXUd90ApJBybI2f0DIkeTJoIi5YxaYl3349lPKHSeU+x7tFDxn05K6csy/i6ANOyirUoMxgoUHmDPRRGROUboxJj6+VzUVRp8x4dXpVv9xTyGH+ZwdHjjcGH5mTDbvhFXltvnAr3WF/P4Ij59HhdjB2NMeLvSKnis5ZiZcXQwUN1NgG9m0j9YK0WGrQBvoiMYmO3cJbMuY8+HC6AF91BqiO7RdHgfwADRIeHcS8wGUUimBrkdC8cxUSifTUVSqYfST3xeZBeyWMsCmOea86LuEP65bjsdhUGvjEZ8l7jvxZtRTSY5xTdwaGBPFeIDg8smAokDxeMe9bQoptIoy58oMc1eOzJO5n2tAHPLztC0REjp43O7Nk/HDt+zLsdwQgAX7IDSe3QVov6W30LFU86SA7BKGBHLXadYjREaaZoPUwFNVr5Uok9gdbc5Hl30IKbziS25r4Gw0RnOwgOOA9J9SlWy2F1KaYUUulXhIr/RAemPyhyKr7L1C6OYVEtrmUDsGRkRMaNp8HRUjggb7nTEuEuuJHP2x49QcSLOMGNCDjyHXKOudd9z75VKYPVw6458l564eX0sd+tYYnvnaIuahpg9xsf9ZbAng6rsTlXRU3sHkbXZCx4G+Mo9laNkXCILEfYJJwLg0RXxFLo7WB9k0UR+IxkiS3XeI5w2IyWxgdCitM4kaeEkb7QB8zQs9RDfOWpT+Tr0dHMdX/n5aas8ycqLFRLpJvM0Bibg4xcxGS7GftuhxkNSqcI3ssxFMPxBy0CFcaoTVQgMIMuOUb5XeYzcwaHoOgwc6DqXZVHhS6yWx7a5anOM2SQxf6waDzfPNkoWmm0it2KSo2DxLSiaCsr2HFvMOSeoluFZk9Zzu+ti5l73gTjGOYPQObfcU82GEa0sE89eMR8YmOqoMtjTGDmVmN9h4ij813e+LinN5/6bKyrzr8Hu4pgeW5zCFZhmJ/Jex7X877HOvLYdV49xaHCrHkGpLj0lbi6lhh3rw79M1ZR5zFuA7VVI/Zon0dCzulWMf5kT2xUtUylV2UVXrKrZz8c3kW61S14GBn0PrKxBqOERdHWK56h+Ef0xCF8rPQBMF0q3fLC0FMCwR8K+x4WJeOHwpD1H7fRSpcCk+3ybkFoqzUlW+SC2Z9EqgKVgotQnNX5JNFw9lg0ZkzvvSsy4VHluyRE2AELc7tzB1EWpA4dRRrYKgUHrt1n3QUVFnpjnDFE8SZTNyL9IVL72rszfSYFhPPkMxS05uXaM7zw4kuoLflTwwl04lArWhgceynQESX6P//ZPx5+97d/ezhKQ41MOPJwsYWxjpxWZQw4lDfzRJunEjnOiOD82i/9RXmFb2Gs+3swB54boAMEuT4ISax/7RAMDsyDh/3tR9vL/YpuQIlxBW5CexIURKfR0Kl0Ijz0+3SqbTI4QsHLeFafD6dDpaWdnCE8kbryCdHojMFh9CtQ+HOctufkJ+GudJdmVJiSYHMJhcGez86S3dD9mYvXGlnn+yt/qLy5rrHHkyp8qwzp8cOdeM+cHKp8J/a4dfcxNqIfi2AIPcxkxX9MibPzCKg4WecqerLZ2IL2IAnBE0CYSnP39nDlwpnh8tkzw/1b14bte4iOomCZToG7UIrZMSmUKY6vU4qRxvEQ6Z0PEUkNJdCiHKbVUalWpAHRVKWWas+tFkI1Ezy4E3SxiW5AfCDoTEYTPZ7e6pSoxPoxrmENNC2DAf+sWYWtYz+cKUwHIg+iIs/W4XS80BBioTsjAIzeMGQZCjWdL1HHRo89IxeKVPoZBjxslRASf6Pn2u1rRkdVnK90KTsfI3BVirG8zm4YcH5hBFKhZnoQ9wGwIcysNsyUXvJiGWfcN54lQi+6zvPAnrlCb55g/GN3PvFdO/wuDnIzg9MMBvvOvOdmEJnOo3QgV8KbLkCckbwJRVuU3ObD9UrxFnG7UsjfNMwIJd9zoaTzJsLHahocKV3xld4V0Rd/Tjogv6dh3JO9wm+Tt9ZMhPda6i3Hl/7Pukj8zyJJnGbUBBmdNJqfmBz2vMVuUrRTY478WLI9CEyafCj6fv4LdYEEl5zVo3k7rGQcGYBsUi7j2pucz5ujzQ96NK+X2RChX9vTvGqwx//NKZAMAtVrREpc3O2GSNJV2kgB37RsDhyRqawvVzliS0lpsyN4xn3zcZfpc1k3VZeqnlCLm+Ze+KMYHFnQZOWnGgkBrDnGnu+vyv3cwrOg4vPx/hirp9RngC8zOBqe+IcJzEZttt42a3DUjV4mZIPo4pn8O3+XYRpEugzOPUFbn+PzGf4xXvUwi/EUOFTlaac9b+sShRoh9NZXCc0YF/6n9g1tg8R2oghMnglnABo1MYE4lZe0pqI8X8uEZvwhhaYptBim59kSYI4PUMNxCmdeXHwfKUlQbI9ssKjwkISbDopyBs4WkjpLQ8WCLJ40DxtD+DxBmOd2kFnx70gZuEuBDaZKYU2j4zaMAP6jJ5CeO+Z5ktnbGM60JZyS98dpwRQZnDeC9CYK7Ig0iPmxO46EkJ2YbgdcUQgDboQHPtLIENOVVIhOOFZUGfUSwVyzohxwNMPExmbKBhUXRjVe+MQrODvkk+hSdRJKzhO0q7wwvI12oJvXLg4Hcc/WlnXT4vuVMMC99JSsyP12/UXrliKBC/qNvx9AMfr0qy8N/94v/4XhzIcfDXdxDsujvczDZlGhRZMg+VUcvsoIBwwOFo2zvTBPN6ZYe+xnJAjvHS/Dy9UzOCaMgEKIKOcCJuN1D9cM500iV56Vcb+Lp02wRXrZlCX1DA7bUPOyZRLu8dPKe4I+M61LWSLCdARVjZDEc9ngmM54/KvKsPzOyqPm5F3ArMf7dsOf6j2ZH9YxwygMuqvrGis2/BulUfoBer4RgqXTrT7n4BT2mvxnP7zdTx4hGooOVjfRIe8GWrRu4sA+1k88AM/Z3vZuTnieB9Opixb4zibSh0SP8p5TXiLfXu9jkS4MCxVKU4Hi9XE/qaPZQYNjqgjzRFRLIRo1RXqbkRRXhtk5ijSg+VIZJ12DZx1QRAOeZ+ItlX48Zw6ZyMcfm2mEAUHDQ15/3KuiXh5+h+f5N500dAiF0k1PuQwB8gueVE5lFk6HR4waySjwiASpPPLyAQN7vxvOMgiJ06PXXfqFag+sMFm6kojDDvvT3uMzKzlIW1JkI7XR7+M1wpe1B1FPYu18R+VSOi7HCUWfz+oej8QH6sTvLIe5F3Imc4wx3c1kvKbsESFr4SvHSPqnVYcR4rxfnMLfQRiolqLz7jm+Ft0MMx2FwyrLCYHIHWXBY/LvkG+Z5kKfjXHCgAkdujlpuK5mDCS4kAO6MzLGD75iHHLUSTLdV+dKrH3ueqwjvo+C9YB9OHAaA3WY53VlXtKuJ4Mjw6ene1d9s/0tXLefOm7mqfG9qQKWBijjjP+qwdFuTkytLqDHkOeYdL5eGX397lnGrcIhNqSH4Hn+u/0c4wWiBlxqXlud85xinYmoN4e6YTvBLa+/EvAcXOO+vMd1PRnZeoK5En7Fl53g24NPRfAYsyoNYjT6ciTuajjm/e+NW4lNY7oiZs8mqe2DBTOSEEhnTLT2f4kQ9QgZlns16LU6CIX1Cc51uPTRqeGD1/9o2Lx6Cfmfj5GCgC4i+O4IPOabd27BwwehiBVS2O5jLYMrE3wv2+tab3S2hURnCnzmoVRs46g0A+Yrkwnj3y0oC5u37qi47MD6qnraU2DwmUgB4JLjrAyDExVY875EmlOGpeYCgU2vYvT253MWJfCCOxoN3hM/752YpgAtFhQbaAcTMbWgCUxj6tbJBF1PsC4aH1SAMr6z+J7KTxhSnJvarzLvWKB3o0oeKl+FC0LllOIas3bppbyFTmO/8Tf//eEk0t8u3dgcHsI7qxObuWcEC40r1m/A4NhABOow8rw3dPYG0hJojBAnKIwo+B2PTK2a/iyjJSkoEw+UPVt5QsXtanRXY6U3h1AmbDsiNSNFsVuz+VF56M1lmVJe3ztGCCNdwt/NFLi2KPNGTjyQ/t0ZpO6FwlPXnGHSW39eb7538jndlPn9wiYGzASQ3rd2LRSxfEemh3y9Ghy8Tx7xpNxoTHlq/WTsEN7+W/fzc5kTK8zo2GCqoZo8sPsNmj88vg+nxSYOIoXBsXn7GuouaHgw8oH0JraH9dPEeY2djqj0ihQYSeAZREBv5d17bryUU9CVzuZQRND4QXj2dUI3lVb8hMf9KZT6iAgQ9XUaEnmM05HlxHt0QC+AAusefNPuHNDxkTDw/bHIsCmlVKap77DWzboqGZDoJ5ZRoMiF8T4dDkh6VoqZe5X5W1G6RI90ajis27563UI4q8R6dAZIJMjw3Q3rhOvsUxftzsVHPUlnpHvjl2HgWATRlOAm29r4NrYiBYoGOA/kOp2/is8oyjsyG9GMwzKU3FD8CcNoIZv1q65y6fg3+Y5zS0bKMv0ueETAOdaZnVNhfBiN2fryT43s5u+bTAge7fOaDFD+CFqc7L2/O+aQ11uV96x/GOxH3aLOpzcPPTMx8gIHDS8yT4nP+R15zJbymy5255B1oYBvXJN1Op1pk1sTHWqkHcrpeESzZg3H3GKzgtoDcH6uKubxXRUCy4TkMoRspOoEV+c8RwRzCFXvnzMUsqKTiS7uz+uZMALfrDmlYe59ywigflfHmBPGvTEjCpGJtN5XjZFlsMxzyXhT158t+7ynE+JITDVgHuNH67kePta9qsyrzl8CUaRrPzZXYwp5PRNmyDuo3DojYNRDBpA/LxzAH20uTH/A/5R7y57oyBXdRLrTqddfH66ffW94CiH/PPKO2QaRwpzFegz/syc9f8LLxrnqhG7UgegALz+4SjMGI1NUAlEO/maUYgupE8xfvoo8Z15nkR87XrBWxNpGohe8n0jc1ksGl9ryTgq+pFR4DnTyqJnR4ukGCvmPjDBC6cZyUg6rM0saSBlXskBVP3jPj6aXhLnnEbngvNSFBj/Ny+TvjfqCwN3AP1M2LMdWKRV498P7d4eXnzsx/K2//evD6bffGR6iOP8+0qfomWTdhvK9sc/7WKODiNEGam3YmYpnb7BDV9A7oyvyWC4xODItVeVTgiUZRtRYl/GzzIcCb43dTKNXge89Qdjw27tUjQrMVBxkQVlpd463VVrm3+3ch2SM0VRrP1TOCHOqgpHKoC1bGc7C4KhrrrQcfzfYGmC6t+V563MxOPJDlc/Pvbd3PSscwm3t0NSQ5PihUI57CViUqRsNjTUQGofjJaMjYNTGc4XRhjKPNP8xksBCWEVZaYSYOWNGhb2mGXgypj2gEOfnsKCW43BPjUeY0yDwVicg89+4KfZJ+oql2PA9gm0ofrrZFBqtw6ZsNBZfaT1muEh+ke/EwIJFNvRNMbfIgqen4aOyozB+S49RKo8RX5OfSTG04RmBiMX4Unze8Y4ncCDFIjn/JzpozToTaVxX6vMokW7ERVh6ukWsQquT4YTLWemWqeRGqeCQNUCCkyk4ioyMynjr6uUvj/GazoZbrSDZ3hX8oup/1bk3oX/Hmcn63Ajr6U1xX36XgdoiKfn7WMtCAXIxOOZ4ZtYL8vx6+s04Hyt65t/ReGW3vKDCTfuU4BtzyPyh6nKBj3KkBUycHzoydQ2OOZ4c8qUH293w8R4dmLY0z2Mznrb9fKai8YzEhZnPKZxZCe5txJSME9H7+D3FvHetjtP7OyNetQR7G54RZe77uu54byhCdYMzks3NebcIMDenPO7c+0K5C8TujVXnMbfW3cJ+7l3BZGL8MIZ6cCAbjdzMSriZSc19N2GILoiKn2SiBOdxqqLCecp7nwS0cCYTYVJm5K3C7FfVlQpnemxeH86899Zw9r23h4e3rg8vwFDYQIE40yCePmEf+Wm0hUXiG1B2rbjQhKtaMEohZ+eYVXWJYY4zjZN9KCK/D8X8Pj5fvnrDDp9iW1/WI3iXGbbbFVmTueIXix9HOFousaIOFN3upZFygmtRTBhwUHqCh7rtHsvpd/WBL3EPmx/eRQPA1xG0yd8qMGTHq6R8GE5QObNzBLKwCHwJeg0lOYSH8A7/wnizRvVPhttXLwx/59d/dfjc174Ig+N9nC6OdSJyYWlUaD+MCehkaBzwyDSqdRwQdpjF6+hO9dTrajjf3UY4Mi/knCb4xL+TobrwfcfRUnlY0FHwnorrecwGm9oW19vdBq3mZ6rBMUYuFlMmbS9Mex2FuEU4DA5SPTVFwUHeYEs3aXBx+qTBUeGR15Y/x7OmpE6FYY+fLOO1eb1Z0e29eydenHlc3bfw+k/G5X4LSvZjfG9UCNu9Tp9RGM33WMtpwtdaFyt64Mq4lEymOYSB0UpfR3wc69cs7YctU20P3WBxtsQxBBcqzO6EiPkK9G44B3+NdqScW3QwGvc/75Wn66h2ZJyXGpXK0DG+YhEU8kpOzAyOzMtVwOuYZnhnBmwo7eEoSeqtwKq6BkE+x9vMGOIPv1WhezJwmHBqPxGlNYODf4seBQ4xWuO38lDYBgc/4zvHk8b5na9Nz7qRhzRPM+58dmnBFtnxdCrB3oyY1g2P+CMjyK6ZDWTGUMMz4otSrVzxj/FlROVuZpyf07ZtYoN90zlUDD4+ZzhpuNzo0429kBHiGHxP21fnF5ILrFkxeaSfGKgYHuOU7T7Nh3ifCKqN77sWvxqv8r3kS1pKkM+7axxoPiPMY3rCB1+3tYSPdNZiWHktzkR/N+Rv9aRTgydFjzQvh0nR/xs/dKC0vfH5ZhlplxadXQ1E2mMbyMaZdrrK9+keHy+DeOXsmbNcue1fMAj+9v30L+yZhNzLlNEYa5xY2dUd/qwCcyejZW4uc0r1KAD7tQVVMcjrmVtTKDn8vjf/nQyNULgCNI3g/UJP2E89HyNQJ4pWIcaYf31ffm/Ghbh/zrvZU3Ik1AriLjNoemufE+D0wCuPmGFhJ+QFpcGJLvdSF6GEQleI0lDbuRFcb6YAmYDJJwLnvY91C8dc4MUp2rlVXRCS0kUkF422IgVhH+D0CF1Rrp09PZzDgYJ3L18c1nAjD9nTSbe4Wye/QnZso15BAswPrgpvlFojIlrB+9nVKubJ9CcaH1KawazZ1vEG8rdv4mAwXPHWjetqRWu1IQ+bkRN7yLHskEHWPJgnTn3kafQo99mK+lhgrehCyq11ltOUSKWkYfFMwWL0gkKbRoDywT3tSqlUXuCpdcjQMCbNOalIVYKPyoYJ4hAIkfqQ2YsdWMUkJzeGOBbecf36xeEXf/Ynhj/ztdeGG6jj2HyC9DSmUiESpI4r3CuuhfngKFZfRWRonZ200Op4dRXnpSTBEV2qAq2U85546hy7U2SEaxQeF69kUZZ7YzRhEoK/o2B3BUgzMkalYqTj0igk8Y9Kk/FMnofNc5TsQdt2T02DSIQoknOx6eQX7zt3ZbFoPOCxzIjLPG2ZYTHeJ52h4Vpeb3zuGXmZVuq8Ms9oe639MmU0Gwj5fdX7St4xHng6xQaCVopqQRLF8qSIj3Cvc22RlODXVICpcHtEhkPOeTGNJk0RrvJqqhzZ9xkXsxIcz8b8R/lsKT2zstPXFcpz5tXBG/N7NCefh/aCa/PIzMQ4Lcp1Tx+o+JT/bt2IfD8s4mTGhsHMfjdcogFAnuZ1OmOEyow8fkceKcPEcabhmUjIFF0b1wz5DMMwBThHwSX0dZ+HD6Eha4SjvYemZzU4/MtY+9j8YNQnM0o2+uYsXb7mduX6vuGS7VDWOwJ3Kx/q8aVCCs/8Z97POfzLeBFzm9It6XtMg7O9t/qf+MnviVqZ3mQr3xF0Qn7wczEo5vhd1bV6uuKyZ+vcK23w717kqOFRz+CIVJMqNFPDlQkTiEUsUyqfZcerwj7LcArC102swJiLOiwQRRLcPWHS25CKfHkuc4bB3OblZ+fGzV7dZ4FtvjeQuLdvGaEDBnNEGAg2J/wzDLNgmntvfXf83Ygleyo6FnkQUf49gWPH4LB30HNkQloowHzXJKzrvAIeMjr4W8SVvQAAIABJREFUvIdNFQb1z1UZM6ZrXV3ojyNuUMFlIeVeeK82L11Ues8lFDCvrWwPJ1FkfhDpVsxhfuAGQeRFqsATCj+7uXC+7MrCYm/mRrPHPddMQcVuMIxcsN84u7ps3sdBYVCyL+M0cfUUZ8tXRDzCSxq95rNgtE4to6CUwRHRieaJNCU9Qvr5ecKD/fPZsjDgmOk8FC8ZJTonxLxsMnbwXs4t/g5DhuNzDBlATeCOjpOGrxS0YF7RnvEB2oS+9PLJ4T/6G78y3Pjg1HDuBupd1k+qKJWGmRlNlmbA+a7h7I0NGBoHkZJGg2MfIh70N7u5YHuftD2mlOzK4BAmmGHbE0DL6DrTblXm5vjH+JJR+TEVf7Fuqcf3RiXG9j7+8aAum8OPyonsuSZUZXCMSnI2ODIN8vMcz6m8dU6Ixn09JaYXKdqNwVH5ZeWbWSDzHVIm3ckxy0M7zo+8xqCFKY9a5F8Bs8nazBacGA3hRZb66opmj1/nceq68lyqjhApPO2eZAjM8dmYe+Mr2cAmn7ZlCCea4uxAykpxxmNeX6BV8uiiA1T8CcWqR7d5TH4fcxHP8HVmuMU5I/QqRR2d1qjUNFuPor50ytS6COcdjQdE2EQT4zpocUYamtdveMpV208Dmp5ohlqRX2qgUehtdLDYp+qcq7TVUoM4M+G7N5DwvwW35Hjp8zXCwnjPnF44p9dkZbs+m7+reFvXkZ8NXArYTMdZNDgsTrnIt+Idvd/LcM12+d+swfEs8iXmGriVVDXDfRaNq62kE0JmKgub0hEomXgro82bsQygc0COjckIlN+XNzmP0RMulZHn+7Ni1GOqQYgiCCfEjDQVgXpjVMTMSD0Hmx6B1DUv26867hxR5bn05l6Zb72/R/hze8DrdV35ndWQinEqfuZ31vlVvKswCg9PzCUb2JGGoD0nYzBJbKBMxk28Q4yPecDueYrr0RaWj0WkLfAn5kODo9GMh1TVUx5K7wPUX1x5/53hPFKutm7fGg4fWh0Ob6wq/5oHa0VrwhymDUFLBYYpVVGjwd+cJ5V21ngQhZmuxWjRles3h+veWpffs2A8UqXC8NApvYSDjAl2nUIEgKEKMjpJRIJGktGVZwuamgwzpsH7tlgz4oIi6CgEh8HB0nDEtJzW+Bw7Slm6QDJy/Pu81ybEzNtb8ax5cvH9+sa+4W/87b8+nARMH6J49vtvfDRs7V9Xob4MJq3WohsHkKa2H+dtHEQNxzrP38DvfTgfYEx4wf2ctwtKzTtZH5UOchFdzqvNeL6MH2TaCUWl8rYeL89jioVpjhaRCoPDYGnpKoGXvbkEfuicGEaq/GC2aRQ0ixobpUfDRlqjxSU6kt0/5uOfuzpGOHr8P/OjCu/Ag7yOPI/KE43MayRmfLrH1+LbOdkRPCDua3OiEeEd1fKzQROTCL2RmX6aME9KYobBOB8zOOras7Jm0TxP+3Bvv9FRsoLTAJXe8lyqYbJAm2nuOfLgyDGZZ0+uBeyzA6/OMhxEwQu1tjRywEM8xtP3quJc1Zxl8q/Kofh7EuXG+5kOZJEIV851hsUoGwwGptTzHmutyzna5OVYcV6b9zrLMkMOqZ8TgymaWLS5aiajgSH+naLIfZqxQ1vjx/j+yNs1x5CP1CV9vLyp2eCwhXIe0wYbNZrWm8vYqcxGz3swmZ//0aPZ2P/MO4PuJ7jherFAW9Yb8ii/f8oDRoNjhMPUWOrNN6715pjh2Z7FhwW4RdZFMZx7z+draons2QZ5vT0+mZ+b44uBM1EzNTE4hDQZUZrC4MpFZ7Y95S5vQLU2e8jRA0JTyjCf1uXGb8zvrO/PCDgBZPLOZuSJzxmxe4IjR0finb376nx6TLIibka6OiafXwivJ8TP+7UTbCvSxP1zz2UkqkRVGW0lSDFIZ+hZKAWcKwzi7zmDIxPf3Hh1X+LvvG4Tpq4bJ+PHupUYs5YipoJEhrkbX03oZEophXLOG56EnH3fFAb3f7GXE8bvyo3ay/INDL+z+BpK8xpxH/3wr6KX/um33xg2L5wbNvavDMfQVncdtR7so/8IBwRKfFBAKd3J8rZFyzz1VEWR0QKRJ/Vuo2XuBk4Gv6kWvJv3HgybD7Z1OBg91TzjI86r4OFaLGSPVryES0RzQmEN2JrBZbAytiG32WiI4S96NTlP4gbnEfBiihyNBBpJMffoOhXta0f8GA1WerpUwF+cAEkWtvF0qJVOVn4y/Nrf/fXhM1//wvD05u3hgx+8P5w6c3VYRacwdrLRGR6ucLGl5gEUjB9AC1waGgd52B/qN/awg5UgbEq10gBy9Cd55/Neh2ITRkct5Av8CETrCbjYy+Bzc8J0ylNirn41CnqJF4xcuYKivTTrcTZiEfyG5yNERE/zpFc5KbejIWG4mGlzXNd4Um6DZqPPMaJ29pLVcMQ4mcdWHlbhkfn6FCajUZH5Q/OMJ96QCH+iyOXrMbd6Lf7OynjMKV/jmuLdz2pwCB6Ojfn97XTvdDHWGt2KiMetgNqjhNyCJrfxvTXqMOydwj6UsFE/GHHAHAhzikgvqpD3Z7oOW1/gm+Dk8sXoQP8VNfI7q6/AGRigX/KRvL+iWOdTrS26vyyvOe9nXkOWKfbuKVwaPhaY2yF5JmMa33P+3BxZMDhsfuZ0Udqd02qoYgtmYNQzxPvYottl02hITQ0D48yjwaH9V33ceDDh4r5Z6rA5YxzmovdxRg02nlo7OV+GsiMpv5puMjjCydNL3wt+HPCOqGCTCWkPYkZxaJ/5C83onBiSbnA2XaLsZbxrgjvF4AjnWMDA9iw7K8JBPcKIEaeezpbxvW2lz7H3nYMvwGh7XnAu43DVIfO68nPZGdFwwHlhGJi9+czReaWRZnB0F0zvV8dDsowY8wsys58D8tQrZsjRu9Yj7jqPTPx1PcsAUjcqK/09AyCQqm5iRpT4vOy9PYW4N5edxphba557VeSXGTHL5p6V/RhjTunJ1/P755Cd76335blMiXlc9cigR5aS3zFHbFXgC/cyWyreoooX7XkyMxfSYrKJMUXNAWcbn7MRwjGVs9sUrVHxEH4z5QI94g/gBbevXx4+eueN4erpj3Dq96PhBLomHULUg9GKbaQhKe/alW9TQkyB5Dkd/GFhOd8dHaCYRsVOVg8QMWHxuDzVjK6ghe+1azeGG6j5YHoWDyRkdytGOnjeR0RvrPe9eeGkELh3PGhY8NL3YyFwZsotlQDPMl1MJ8symsHB1L7RDjfj+QD8iVxoRles/oOwMQYfZ25UGgweRGNsDcX6f+k3fnX48re/hf6c28Pld08Nb/3L7w9P9sCwwEnpZjiYQUQBfACpU2yHexApVTxZ/ACKxu10cTt7Y8J/tH4Ta9QBQsAFDUShZn6GcaNKa5lmevys0tqPytfavFpqQvT49646XIkVHQm+7Ghk6W44sLJ2N6sMyCBjZFCK0vlNm7M6JNlPXUemtfM4zb7CIsuW/HwPPr1rmZdk/pGNvCp845neuytvyjIsO93i2YaXRUmp4zRjmvclONf5C2eT8snva8Sht000evP84kDBpuQ5T8z7EfQtuCnCO+b353VX5Txwv8KvziuPH89kHp6NHtt7/bfRo+q+vE1v7H2WB/G5OU+8TWyjCeflGRdijvla3sP4PsOy4nXGJ91Pg2NcwGT/lC7rBkCXvDp0oz2nQSOHmUdT8AJGd+OQ5oBtzC3u429GuAOSOUVUF72BSV1f21O8M2rSZNAQX529BS7GOjI9Vh2o6iyZR8a9YXBkmGcabnBPNNPT1fK1iID39nwO/j3eO8q+sbap4kEeTzJn5gU9+pk8mwy4kWZMDmc41mcyL+3JmAqDdo9t9jR6Vo1If1ndVxKpZOKZ02fQnXI6SGOsvCH1bO4Bbm5hPcSscO0hf2VsvU3NRJIZSoy/E9LUMauBU9dZ55THn1t/EGKPyHpIMzfn+u48bhBZD0Y9WFRmyXtyeDrPNa5n73Ged2X6c0RZx+whe2Ycsb7eHmeGw/vmhFCeWzC7PF7sb+D55LvsMWr1HKNXva5bcPLe53XP695z7UplkgLuHa5wkxgOvf/ud1KB9gRJ7HCqFUQ39tMDf+/ucP7UO8O5U+8OWzdvDEeR9nPi8IbG5bkV/GE/fZI4U6RCMGbvLT9TwNy6dUvRhnUcLHjjxg0VdR/Yvwal8ulwF1GPyzgsjH36aThQ+T4MI4eeNxooj1DMrqC48otHo4KGiXm8edbFaHAkR2ljiDRkONYWx3JDjTDeh2c5P521EWPIc0fl1w7lYj0Kwc/DvvijU4Wl7HtRritE9zE+z//6lb/5a8MX/u0/hzsPDXevXxh+/5/9k2FlG+OxJoMHpNE+Yh8x1m0ApntQQH4A82Mb3DWkUx1YhwHConK0ztVhf1q9/YzeRFOAFM3J3i4qAtkTR+XAHw4DNONPpume16nH96rQjfGW0XDFUQBbl8QrsMbowz81NEbPpuaRBPsCfahIcipfWr2C9SFo+Jnnkvnehau3Gr7EujPM5uA2JaJRsZ6DU+W1QS/a3+SZrvy2N96cTAn45D3pvXeBp3eUp3iOv/m+aGkbymWFS5brrcGCWl1PW4EHvzDENifM3BznDI6AScAu78UyeRX3Z5zPPDzjSFVc41leJ3+Iuq+eMprxiPwlz5Npq+3UbN/7/H2Voxk2uzU4xC9c2Wz76LKnwmfCRwpS53u1b5yve/X1HO/3KHfVFzJcxHN5crkcVe4n4KOOG/nckZhP0GB9JnC8tjFYpqsFfCss40DU6V5bA5Cso7Tvfc0VX+fGj/v+pA2OqlfN4fycwVGN6B6O1b03mllucFQe29PH8rUeb63vzSiZ1x18RHMPg+Ps2TOo4ZgEm/R8INGPanDUSWdkywSbGXMVrHObFAhdCSgWnscv9DlhLJlh9+5bdq23vrgW68iMouZb9xhwFda99fSQoSJARs5KePkdTQBFyCxNKguMZTCs85mDWU8A5bmJL6YUrBoRC5jmPQ9BlImirqm3/nx/MCKOq3e4J0efvQBPYyRGFoTU1lojI2TYJk9GWiKM6Ql0pZNjRLhfMHRhExGeybzZllITNSWeNR6MPGxvPxyuXTwznHnrzeH2xfPDISiIR+CFX4WRQUU99tq6TCEaoDzisZuUCtfpGYXxwygI7+NBgndwCjE0cBkLD7dRCwKD5MbNW8NFdAviuo4cOSIDhdNmKhYL1BWU0JkcIQgs6kBvW+xlGBz8TQOFRe5cO9NzZGy4t5XpT6sscPf6AKaXqfWvTnrntMzAMA860xBGhUHKlktz8i5GZF54+cXhl3/1l4ZPvPrisPKxV4dttL99+1/+7nD21IfDfhgTTNsyPZuGDqJJgAXnxsP99iEKtLrO+o1DOmhxBd+z08gT6wbaFGZNphkVnm8dONAcOvZE7G14l3vet0qn1WjIPK6nvGZloo6/lGY9HaylFGqvGNVgaoqdOlwdVEEHduJ0GBfedcsNmJ6QWnEpP34XNSTTjl09gyOihcStOYMqaDvm15SnlDaceXSVNwseaaLbjEcvPNVVnsW763P8O+YT5wvM8c5l10d6w13OuypfDX6XcSbmk43eHixIWdNms9PZVB5cZViVxVkPqOuqMqfiac8JFvwyjxX4HrVGsf7Ah/he49PwLz7mrHzmfYp3NPotKcOBiz165rN1/nJwZFyUpu/1NI5n2eit+Bx/T3gB1+KOmzZftjV3B8iczsTrURuh+gule/n5KuRa6vbnqcQJ2E0WKjo86pGadzGg8t5n51deV6Y5GTRJNQ0ZnWFZcajifswv64wVHzSeS5GMczvpkXO0neeXdYXMq9rYbnTO8ZWATdWH6rrncG6O/jKt13XsFCzo6XI9WhacDdijw4ZF4/nmumG9DayDV0Ksm7zTGHNMf444qvLZI8Qec82IVte8TAhnRO8hRkWqpQJdPMVAXpXhHlzrPT2Y9AijXguCy+PNEVRdY76Pykf0ec9w32mP53CmEn+FTax3mSDrPZPfVw1ZjhVdP0JgBsM1IjHld8p8uHHT1KCF9Wtf7Vn90MNeGFmsJ4yNTOwh3Fr+aVtEkGhKq5CxgLQfGBE8xOv2rZvD+XfeHC4g8rGydX84trEGo2Bt2MYBgErnUao+hIq6K1Eooc0uFHp6AXkuCK/t34fuVrhGeDFqcPMmUlnwGGsrqMezle7Va1fx79pwG4bJKtrFHsS/A6jzYJDhHpR7GjpWIJk81w4Sg7UJVKVj6XA/jO1wogpPpZXf8Z2ch/KxeUowrrPLVZxYLKboRqAZOxY1ksBGmIZtgrce3hs+9/lPD7/6d35jWHuITl3QJB5sHBve+8E7OIPjBtLHYGSpZob1LhbZ2IvB9tHQQNRjFXUyazCs1lDzwt+8FnnJPG058sht262jTMaJwO1AB6U7yHa1K2FgVxzPDD3jcU8Y6qBGvd4MmXFMbnGkRzH1ZRypCpRMW/wc9FKjCMHnqpJvhZ9hSBGTxkPEnrrGoLm309NGkbMb4XWeEY5GUvbsbgyOLIcC3hmesdY5PtgzOBp9J8Uw9qUqh/GuemBZpo0sW/LcdvM59rzhhdybpQ7TB8r3Zv5eGxdkD6UhM7fNYJ6VnlhDld3EmWxAzfHmOTkauGV70nZ9FhxzBgfHET179DO/r+Ec93AHg0Pd7+KsCN6fjJNswGba6022J8fC4Ihnoyti5iEZN3syvNJPPt8k5kEDKtaf9YcKk8Bfne3kka8m171jY+CEOc4M3xxNwNtGul5mcPD+ZfpC5o/PYnDM4VRvPyrNV4Oj8oll9Nh7b6ajMAZ0rcHLPkSEozdGvLPyiN69z2pwLIXJ+OLusnfDszO+tUEo5/+kDI45T1NPeFaAZeTLkYCMeD0EmBPMGaFD6MTzFdHj3soYK6TnhNKz3LdMkZh7f55vFqA9GOZr1bCowncZAQXyNkZYbs4KSmWku4VTFlh5bj3DIguVHpx6BFgFbMyrt/95vRV3Gt6ISS5pERnKb/aAUrm0M5r00+DpnrWJECDz4b/wfLpXquudlgJvo+7jCeYuWFeQFrR9985w+dzZ4fz7bw0PblwZ0EwWZ3ockQChx+kpPNVPHsOooAdLij7tKDsszGoyLJWpKVv0cOMZdrd6BA/qHRwsyGdpcFxCMe+N67cUtdlAjcMGFHMVmONUcEYjOE7Ui1TcJCwYPbF5mFKjehM8k2tEtH4VNpunnd/rWT9pPKPmY+4BxnmIOR4+sj784i/+3PD1z35yWMXjDx4+Gm4icnPm8rVhGx2pHjFKgtQsVofQGCMc2DaY0aN97NSFYvFV/Du4MRoce2CgGN7iXzM4OIIaHOvAsMDrHn1JXXHDoO2z40XcH9d7eNpw0cfg3xNvreOPYZIVnNrP1ODo7QXvCprhmLnYNtN0l9bc4LD5MJ1uVFBlcEgv8YLTcmTznAKU188IR4ZPrLsqTBXmledVWcD7q5FQ4T63DzFWj+dWGAV95pqlhbn0+IcW5LUwaXFzc5q9bpvbcDPo3jDDYFBhGXzY7l2cQ5uOj8vRlUboeNT2y3GyntEw8XJqItMUxelaLPKVPfdNDsTa3ACMSGPgcjjH8inkrYW2JuGH+HmkIcto8Ub3IdkUzVkSn0N5FA7B+UM+aT/JLJnIA9sDjevjcZ5qVKH6OzLC7K8aI30+1fFLf1M4x/y1E4Mow8ieH2GcluWOktgRczhEp7+JHhEwiFW606ftdVrrgt6S7yVOKaItr15MPUCXbXpdyy3PbbtrcbY/mvfG75uL7vKJbEDLH+cdEmMHyc1bNDdFb1qdZMIZE2Jw+EBGqgCf3/n6hDe+7wGrTI9VZ6p0nHlkez59iL0N2NhWTyks602VL8ZQbR6k47y22O+Z/a1zWqCThqsAidriElC05FO4v7ewPLGe4MnPZMKdu56BEPc8SzgnAFznshulNzPUinx13B4C9Oa+DGbLvuvNvyJIntNOsM3P7gSLinwBl52e43xqikJPaPXG6eFOXlNdXxgcMbcgqAkzrGFk9/ZOPWajcM2CIxhYjFu9fPYeCl4j4jyP2Nd4piqAXndrtzlTWoYLAVN6u6qHObzXjbGYLteMD+p9+1lgzrMkQM/Xr1wYzrzz1nDxw1PDwZXHw8njJ1QbsYLOVtvbD8SU1tYO4uBBq5+IEDoF4CGkECkVi9EOP5iPNRNRe8K85y1ET27dujNcunp9OH/lqlKvTp48qbMsGD3hP76D40QtCQ8hXEfXJ0YwtmH4mEDHQljMniIj4kmMbjCVim15cWMoh6rfSF2uaKDYAYc4bR0hitc+++nhF//st4e1oweHTaSC7dlCqhjCGBeu30VL3I3hLu5/qFADU6mszoQ/TCvj4YmMZBxAdGPf/lUZHAdRt8IC8r1Ip4qoCiMcoxA3b2xthRn42XCCKIBbpeBRqff86B4+ZDrMNJrpiZ+59sBfw2mvX6HmojX66KlAu74vC94wNkbaWhCVjsqjQLNIivf6l9FlkUBbZ0xABNCMkZFO/HqZVOYRF6/dbt9mum20ItIqAjborYybn4mv2kFrTtuZviu845nYk/zeOZ6Zvex5r+aUgumUf3SDI/jogvJXYLWjwZGM5Dy33SpGlbf38L0Hx7gveEFdR+ODvv8ZN+KgvKhLyO+cky876TSGUl6LlWAY8Itx5/Ay84MYKyIxy2RiT95k2NS1ZRyd+67Crt4X6WgVp/M8l3nVqy6Q7814uRuY1/dM+d1iHWrWf3ZtcBQLWKfJY49pOFR8yePHPua95/xCVgWfqDgfJil17ow/PdrY6dqfuMGRcFvrMmTZaRrte7XVnbl/5fy5c8zaHYVlUqoCKXeDFHNMZEwC8R0NBYPEm8KTWg49YbHYUqzeI5w5Bt8IVEanzSCcfXMEFEhSkSkQqjLXZYZR/i6em5trHb8H6zxGT2BWZh1IXt89x4jy9Z4Q4fe9CFYoFQvElDwNc+Pld2aCrvfzvhzhqGvo3V/nM3dP3evAm3p/+7sR3+gNad8Fgbn3pjEa6XyRz244352PubzGqcubZkQRQk4GCPO09V14hkbP1F4W0gnfqdUiWsFaD1g8d2/fRL3CW8OF994dVnAw4InD68MRRCS2ELVgri4jDXt5yjaGYmtYRh3oqWYaE73+5iW0UI2MD1dy2eqRNRI8nfsyjI5Lly4Nm5ubSK3C2QyEA77fhzQtdpOigcG1qJYENRNWE2D0LmcX06fIqHAtFPIRhmZ82JdYFztJYbI8gX2bVe6Pt4Z1HH746U99fPjWN78xrMGQOfL80eHJkcPDzauI+Hx0AVGMPcPhE88Pa0iX+vDCJVoX4Ak0NrBezIfGzl5GeVAbQ4ODZ2/oDA78O4hWuDSYmJcUJ6nTPTMaHMZn6unJmea1FnP/ao/nBNEc7s0J92gZPiolyeCwF9n7Eq/l3/EeeTNhpDJdjQcuykPnCqZOecb/cgQwhE/lQ8HnrcVqQmM3ODS/dChZVg5FIY7Go/eXrU2ti88FpL/Vn3h/5ZdV0anKwoLR7rCokY4eT+vx8h4/rvw0p1TJuEuez/ye3cqeeGYOV3aSixUmgQ89HNOcXIZW3tubR+DhxPHiz1elM+PhwgaXC3nOmXYyDOy6YXsYefy+VyNTn1v2/rwv8e4sY4NezMMdUY6RxnsysMrs3cixZXKypzfM6W1zOoZEkNdtEE8PgFeOYm2UTRkGGTfmYNrjdQGznkFQYVF1rRG/bddijuLBXldT97Py4uxk4b01pSp3+1Lr+8zTisE+hzuxxsqThKGN4U27z02+8/sy3+nhyZwsqbyF91Vn6rPQ3bPSiPbGN6jRy/mz5/DZkEkb5oIpX9uJGKbCY2pxlgi63tOAnYwKTUx9nv1nFwZHzLkSUDA9O0PBBXwx0HoE/8chgrq5Mbe43hMCdQ4ZNj2Yj0rF+LaKbMGUqlDZicHOCbs6/5hjjN9D4LouemF7ubQxdg8Oy4i4EmWFbW+tO+Fw3a/8/kbwKqgdIxwVxhVWVN6esuDbn1lGsMqTLl6WCh/ttYfeo9OPrhlAmiIzmbvXY7AI++mDu8Ol0x8Op999b7hz7cpwCDo0jQ/WXETLXCleGIAKaEQ2OJ48//ynTiZWPxKHC6rfPWj3HoyZu150zqjHjVu3cVbIls770IGCeJ6TpVCgkUPPeAgcncOBqAVhzRlE2Jrri5PE5X3He3RA4b4VFMczvWoYPvWJl4Yvf/4zKEp5hIjEwWGLZ5PAALmBczZWVmg04CyNtQPDy594dXjr7feG+9tQinGWxoqKxZk+QKOKBhoMD86T0Qwc7rf/IOpbUDS+dgDRDtzDzlTtYDFETMxGJNz7BkfgqfgK2Rvvx4fKLyvu9RSLnodQsPFi0DneMadcjO+kkjQWqkZbVO2DlWYsePgq/eX5LigQHYOjCZ9kpKkOJOM/308jBWs8e/nqgpEea680ldeb3xP39QwOfhee5kpzmW80uTJjNFZYB1wWDI4OI8g4kSMO2dirj1WeNsfjqtzoyRHtqW33jj89eZsfyt/38LbiTzw7N/+ebMons1d6qsYjHQkTZ46/sCeTd1p84NQUt6ZyIeNQj/56eFmjTL159PhCw+twhqUHe+/eCfZ5bpG+2qP3ZXyl992CgyLRUJXXvYhbT9b28D+/Z279ld+K/p33xDPUg4MdVeNkNzgS99Rnn2VPAu6VBy3wPLtxp2lN+Pgy2Ow40BL+lQ2MBZ5AHA2DoxFtUo56hJ6RLxPsLLNLG1mV0xZt50SycSCM4D9Ju+76lyG8HjBtQB/t9GD7yc9lyzGQcE6pr0iaPYtzG1TX+ywEMDfmsjF6jGzOIl5A2mR0xndzMN6JaPI7s8CcY77LGH/PCFwmmOp3ywQ21xmRm54yEfunMU2vlOLTUyxirIpjKuLwnxHfqHSn/FzHfxrck65wYURkvA28pmPfU43yfIQDNok2T753HxU6RkB4uB0+37p8cTj73uuSfphZAAAgAElEQVTDTXS3GnDuxpH1A+hwdVARCKUowdvN+pDIS2aEgwYD50ellF2c+CPDBJop4cxr9+7f0wGC7B116849tdq9euWyirifsGstIik0cDQOlHsaOpzzIxgLnLOdO0JIW/epKA4+evTocPToMXnhV2FMHF4/iHa9t4ZXP/6SunXR2FmFEbEfbWz3IA1qHZ2lWAz/BGM9wtw+9dnPDB+euQhv+S0VhTOSoX+qVwF0PHVsL+a0h98jarO6vopzN5hKZfcxjSwEH1vjcr5xaBZhkVvhdmnEHTpBpz0az/iV+UcWuI1XK5ow3xc9aCfjZPT3b++WATjHbXiewXgybijrPeFfR+C77X6LuNmcSURTfh5GG95C6lqgFT5Hg6PHr+b4SeZfda49DyjvUaSnc/BZVn4C1lmJyHvR21cz3MYaiZ7Myc/FXOpYVSnrKSFzfLRdB2Doge9Fc3r41d5RRHBbc/A121k5CbTWFMWdjZr4s3PyWNfLezNvnKMhXq8Rjdwelzhm/NwdNM4rNZ3mxp6+OMOV44dS25wlflr7BEd9+q39sMafOhvyuD2csimNNJFh1dMtquyr9DEXJc3viWc4Vu8ckAr3fH+V+3ncuUhgb849ntbD7Z4hEHhcaSrvTeaLIx8MRdWu5PYAcX9da5fH89kke5fN0VBvkR9KDnYMsjm+OzePDMcublTdOodxFjhu3/GUeW18bvTlfMEA6rp4z+AIBpkBnN8/ue4KTihlRrjj3SFfAlgZCC0FAffn1nux2ZOCqAKAzOgrEx+nYAF6KkhR0BnznKRzFaKuCDYH1LmNDvjltS4gVtrsqhjMEWEXQdM4PYSsY3GMOW9pj/FUvKvMoIOXE0U379MEIWf2My4v8/j01hSwybAM5WKZhyLW08OhhbULtUelM+9Hfu9kTBgckm3CRJNCRDfVBzqdNOEarQubwLYbgpwajfmeS9kVLRsxT7w7vD4JL1tRokUn0KMehge/30Zb2wsfnBouvvv28Oj2DSjqe1FwfQjF04gA4H88a4NtatlNar9qOdia1lsoMgVJBgLHYutdnBjOAm+tb2W4ifQqplhJd4DBcvfuw+EqFP5bt29ZUTJSoxjZOMBCcIcR94rvefIU0Q6uXfMdVBuiA+d4fgl+bxxcwwGFd3Eo3xoMIRgJmONzLz03HDl2HBGNDdyL+1Cb8uTR1nAURfPbGOT0xWvDE0QraNQcWIWhwfkjchEdqhjFoBG0j0bGvlW1waURBdFrhqkOQtVGOib4zpg9anvl0QwZSq7INjxKBkePljP9VbysvJh7zX+VToLZ5/nEuzjGwoFizeDIgs/xLh38V7uq+Won6Qw9YW8drJJgXQh5e0FwkgBaezyDOZ+7cr2S4qzR3/iNvXThuWUpF3xv5RW8lvll0FiNiMQae4pV5ldzvCsmmnFmTkHMc6g4s7Bgv0BIyIyfMTjy++Oz4WDge8oWKHDlfRyX82IE1BhWUaTSM72oXF5HwxfPgw6Y7UFTjGWKZMw7y19ei73SszCuuzSTAddLy/Dvg+5ijoEz4YBshoAb8aPcdwaXaCHWVZ1iWVfI+DJ3fW7P657O6XNzez+H45mes16X8abSwTJjpzf/vNagidj7DJM5PSHjyTL49HStfH9vfYFTPd0mYBPfhXGfYb8M/2PeWQePOfb0O3tfn956jo5lcKk6UE9nndONezjUg/vKWRz8l4EeKVV5kZUZ6O8wCMNySZ62HlPdCdnnkG4BITzUtdP88njqkOHzNWFWM5rHu3eaZ0bA3VrtmUC7m1C8lBlRKgJWos5wiLllBtYjqLk1hJLTm+8cYedn6p7kcXaKNGQGXgmstyd5DfX7SigVf+v3QUQTmbPE2q+EL8W4JCNM7glpL3sjdx4Z83357oBRZqzqHJVxt3i1M/zjLI/K9OL8jxg3lA4xThgIq4xcIEpw8cxpHCj49nD7ypXhINZzcG0faj2QToQIANOnmPYVnXaeIqWJHa/Y+YrpVgTXQaQubeAAQt5zF4ftkROyhS49jGqtC+PhLlKsOI/7SL16gmLu+6gjuYvohLV3RaQDY2o8GnaYHw0aqDNS5JmWxdPRaQToLBAUgB9CnQbPBOH1PTAiaITRMHnIs0EwAP2t2zA+buFdrNtYgTHBOhC2AJZApZHEOhWmU+H3XhSK8yBAtcBl6haiHY2dJ0dKCMEer+vRgQbZweCoym6PTmPsUPBywfOcgKg8Z45eqpCvvKVHo4F/AY+4pyrFczTZE5aV/5y7vFjD0Vtrfs5k8KLBwecq39a2Og9uUQ7R9KJcyDDIkYIwqjPd2xynRd8mf9xuLU6nGLsqG5XfxPyzgpDxsIeTwVvi95wTJuDa5qCzFMIAtd9z/DhwwKSrwT4r1UFHvUP18r3Gp0ae2tbDwzY7+kbGBd5rc6dhMUb/WtRDabHqSdTml+eoz67cVJzmA2FwaI74m7pFTzZ6h+72HoLQAivTNcSYWQbV9QQWLpNrFUcS6i4Y5/Fdpt2JHPF9243BkcfK7ww8iXllmuvpJJP9t4fbcA2vHHYZ7+s7M6x6cIxrGY/yfOozgYvEpfwz0mhg9fht3mNe1UG+CW93a3BkGI7wcddlGk/35QOLhXWpXoP7KZAmfuj4m9dU4drDt5hHjw5jvnN7omfPfHQaaczp8CQH7I4KfUoJqQQxh1DLkLO3cG5S83S1h41V9JhqLDiIZ8KQE6wVmnXPVQ84lXh7DHYZcPP7K8PdCVZ5Ps/63jx2FUB9QpqmZGSmk+/P8Khwr4wq7u0Rdg9ZK1HVnvV1/IxDve8muOw3Zzyo64o5LVtXZUgLDI9GwDKDw4l9AVZqyhpKSQhz1nyYV7h56tw5NrcO3UtFxs+40OeC2Fo3lS03Gvi3hCfqTJjitHc/WjPiFp5D8eDmdZ3ncemD94anW/eGE+hYdQSGxJ79iBT6CebsaveEaVB4ngbCQ5xzwXmvs6sTDAD+MF2KzJZRDu7rAxgB6xs45Rute/n3ASj3NEZUaA4DhK1344d1H5wju2hZSqSdE8KTyWlg8J0sipeDhPAHD9tGlEUnk7tg4q7c38J5HPA27kOKldrasogda+X9Uk5ocOAaoyrsUrXCaAnnxSgHozw6ZNCVE28lXHlVpa1QHrRfDnPhOf7lGrlK36OyNCollWYyvWRB3KP9OT5WeV6l2fzOTMc9nptxOssMpgxyxVFwaeiXFVErxBxloMG4J+R2Z3CMq2I0LcYNJS+vuUYGs+KVveFxvTqAMg/K/MNoypsguAFTeWrgRuZTAf+4xt/hMQ+Y9IzRjD89A2KO54tfJCWori/maDxDK9SSeX0xOm7Ke3YohcGR8bPhEXHCo8QVDxf2vx5InAyBqp/kPenJ/4CPvXv65jyWPqf3hAEakTHtsfPSGCXGzoYg66JsPWZoyH/lBkfe050U8clezNBHD0fm5FyG8RwMY6/5Oxff52crbmWIVhrOPKTypDxmiw41jMtR+/lubYFnHCvDs8dLFnCMtJBSHnvrivEr/6sw7sEzz20Zvi+DJ9c0dW5METhk+2QPfF1TnuwHCC9xpsbetzHrvYHQZTFzsK5rVoQjNkGT6xRrdwGtg2D8ELEeJJ/h2rKNXEAQy7OYHT0LzyBWATHvkY+RGfYygPWIJCawDKmbEBDfnnp8drtB8Z6eV6tHPHlePQVh2byzEAwk7zGoGKOOH0y5MY7kzckCsa69MvyqmNc5532t86t7lYVeENMy1Mz4E/fPwbExqo7BUd/RE75ESnV/EkqPOF3hERGONiburRSgZ9zLEc83wesPOqFb3j+ucb/YShZWBxAUBoeaRFGxZwH1yvAAhsDlsx8N595/Z7iPMz2Or+8fDh8+PBxCZIFdrJ5AmWdkglGIx+gMRYNBY2MqPJOD6RVriEYwiqF0KL7TW+YdP35caVcBl2ijSwOEP/E3DQyaZTr5W92yzEiWIMR7WBuicbGWBzA2Iq1jCylg7GD1eB8iGvthPMCA2A9jgvUYj/aA8SKljONwD2locDx+z/oNRTdQw8G6AnbECtqlsSBDpWxuxueM58JTzs01HI7D3dZWpVN4J3zKFdX8ikwPQWOTvXXcyTjU4y+Z3wXdzPEhm5OdCL+c/y16bkcFdYrXHCePZWvQTNpyezx5NwZHXntVOubWmHkq78mCPfOwZQpJ4G+OSgQ9x1rjPfG3jW2pZNNrHuUkPTlexz73DIrMFyveBZ5kHhbwz/wmaCBgFPqE1sOdIZ769vDeZzU4Kh8cu5lF4VBQU8fg/BEMjlDMxrWOLUqD7pa1/zccoIVgMw/atPEMV5cZHA2OOjYk83RteTOoA28Wom3pmUYrmSdUa8kBHONlnBj31GCbcbruy8I++TvD4KjPjjS1aAhkeguYCZfcUJvwKWNEbX6ZPxj+jXhS1b4sJ0d8HQvS5ui+Xs96Tzi5Y98z7616Rzgugpfm+eR9qM9lWOc9irVXfWMng6O3lzWSGfSwjJfHOG3NPeOiXJuD8Rx+mcERO+kEURccyJwFhjffNG+iKHPxFVpc8Sbku+oG1c2dI5i6YZkpTL7rzKmurc46A7A3vx6y5I0K5Gv3AQZSURzGmYdO4BnfF4YSMKmw6K2jZ5T0EKJHGJxvIHY8UxWYgHMWOnnPhAbOqAKxJwzE17ZsD/LcKnHE2CH48vtCcC7zGPVwbyfGG++ozy7D690QodYGSyLDqb6rwYk0VHBZe8HLmb5cGQ/mznviZO441IjP8PvoAKToAbo6hUdOhgRuYDE4P/BMDyY+Xz1/Fm1130K61cVhHelUh6DAH0I0g/lee+F4oLGxjfa0q0hr2kYROg0G/rBG48H9B4pkMAWK7z58GAcR4r3biJDEYYO8l15dPkcjY4tF634QodW7IMUL14O+CDd2teJ9itRImPE3DgVE7cYK0sBWNw4PT2FAPIXxQCpkFEMeThgRKzph3FriMuLR2uKubsjw0E+0wXWcfoTx7QCzUSGZ4E/Zp9ijJSxwFv0W+ZB5z+fwu9JhHlhCWwbEYsODuK+Hs8afTFEw2h8/1+cmSoY2KTy7nnfvKDyZA09P5HXhNo0xa4Vbx+4ZHEEbuXlH5j2ZX1Z+F3zX3j3CRM+ILq1QPhsadaMyb5qTP/F83rPmaXd+n3lp4HZ3T6rybejZfnoyO8uDHs+XooUlV2OlrnXRyJgyowXc4ZhJDgSc8/qW8ciF75zXxQn2czgb+zDFfftrTJUrTTyK8hJrzfDqGXvZoMt4Uo3LmIvx2dHADJ2qGsd5DROaKrKzp6cEfHu4MNnTgku9FLgYI9ZWHYaajuOO0QLxcaSlCoeK5zGffD3DMct4votG4JxuMHd9t/DL+MnPGQdi7FhPhkPFlR5exhyyIdzjJXP7mfd0nMu09XgdL9bA3xV35+iu6lr62wAzgXtv7j367s1J951jW9ySgFEFUxBHMGoRhbcI1TWNNH1FLOxZDI7KxNsY1bRNrwqgxMZMmM0OBkdv/CqMshBbJLoxH78xlirUn9HgyO+LNVVkmNvMivBzCkYgbiamvO5AoMy4RqVj6uUKxkDiy11e8lx6npW5NeU9qffEeuq84r7wVFSG24PXbu7Je5rHMPyf34U8dvVgZQaSO1j14GFob0jcg0UYHAGzygA5j/+3tathtqw2jg8cWINNwDj//2+lKpVKFeWFKnuxDcY2LGaXqGempVaf0blvSV6C995zdaTRaKbnQ18BdHi/Muq88RdAkr9l3j10HEuGmHkfT9+MgODnsf+By4+wcfzH7759+nJcJPjqiy+expXeY9ZjbDL/+JPhsI/lSCP4+NePI/AY+zVeY88G3PzhFWH/xkdjk3ds7h7LlBA4pPOa3fvn2O+BPRmgH2U/GKdHIRjAcpy48XbMVOTJWbynozYVgzE1I4t33/xrvD/ofTGWbX04/huRw6gHx9+Of8s7S56OgAPBRwQbY4lV7OcYwdl49v6/fbROZ4Eux7KgNKQRcER22rCulon483eRsUud4ezvMwI6vifs6qQSfeOMiuMk63G9W3iwMpgn/cs2uflbZVZn7zLU3TBpBhzgM+aPnh9wnGwD6dZ+dc62OuNqhPk+xln3x3DcO4eSTqLWE6JZSzU84Nh4PTU8uXjCv1wuuY8uAw7PgKJUtFmOuuKH0viuAUckN6FvRoj3O6NU05Ebh7mTfX02eVKqdxd0X3Ru+CnJnzzQQpd7JcPBJgaXI9ESR7jn7Cf5lmO/AgbSRrruAo5pz0P2V68Cb3Upe/3kts3b6mS5s9Md/+azy8xRBv06juojuG2PcuX0bUF5GUX6BGqzfmnAsfwOLsHcMTHQRsZK23S99rI1wJmAE1zvgk71McjHdwk4iBH6LulJflaGRvqjY+hyvZasNk6uvOhJh4uuFuZo/e43Tv1Lgjd1dRzu6t/68fIPLyuUcbXP7yenFakRClsosRCihnKbCZmZskW0E9gp3EkJVYB8QBgEnQwTwaTv9f7UjYC2q/UQRPYRkVgMSn3T4ASn4hPrXkq3QNCVic5l1y8Vuk6I74REFfhEegdUpEMVjeXUqB/l6wGf+DPHnUZ3k71GOTqnyWlQQ9A5jdGnGkg1HB6QKg+68ULA4WP7HHmcNEHtyilVmVR5DVqhx9xlIk5IZi+gunkcr2+mfB9LnnDRYKayxozC2LwNYBy6/3qcEPXnr754+uq//+vp2zHr8dk4pvazcSP3i7EU6+3Pb8Yt5K9jiRNowYZuLK/CnRa43Rv7P0ATluvwGF6chAUcgZMXx8vWaVdc0pH6PI73rSMoo19YeoLAaDgJWEL105sPxu3inz39+nefPb0d78fxu+P4WiyLGtMwkWEMPozZDwQh74+ZDQRAOAI3Ao44rhfl84K/WAKB3peztF2aXQN1kjc3MFcdq2jLBhwyxBOh3JCeDNxJh/hc63yOfKmedvLvGENbuf5dKOfYueoDczOQi2ehUFd0xG8v//i8U6ocq3RsrjSvZJFmq50/vHFZeeL4/xyeKl6RTsfNe6xNYdzkSPYaqO15zvjNcZiB+L3jon12e3KxsRZwKH+pF3eOEHAh7RmDBd7XA+jJ3/RPMZRjPoPFCjg4k8oLTFGOgQiXWPEZbanjKNrMvoQ0BQkdLaRh/x1gvajWsdbxok+16T5aq6WoOkNGvjrWuDy67M5bkAvbgMEacJxsHni4xjItCjEmxnMknHSGknRo+xdZqUKKYVeszEKJE9eA92F/D+Ok43OnM2hXZzhOmNjR4TLkfevshz9TWZg+d8kvx77DPsU8rWP5D7vffsKxTT5rDBxbycsoW/bS0Txo/XIGHJmB2goVPZNJoui8N2P9thIfWotmgqNsOTklQiujA6HAfxVpdkrrA0Emb8yO+ssxR86s1gDyWQcQd4wOrpApkgXoHAoF/VmnrNVO726BFPGHmaNOGCk0Srfyhu2cQIJlW9rq5U7B1TCoUDtg3IJDKbqO04nXnXLcle0UTYFB+UEwc3lxniovT8BIxUo3fnessj5OK2dGkjShvjgyVpyGwE5mx0sYuC+KS6AUtCe9JUPpjOcVRUFP/H9m5SMHUPzP5Q2J1Qt4ctlD+htcMpNgTmCP2ZDRBpZlrdmr7PbbYVywH+P1P394+ubVV+NOj/98+vbly6ePR3240+PFWHKFJVPv4R4SVDu8dVT3wXDq38eMw3j40wgXsIQrXE1sXsdSJxCNmZcRoGDTOf4Q8nCmJgwusoOjII7o/REOyAgYfjX2abz/m39/+gCbw8eGc9QRJ1wNhwP3bLwp3Y3M9QhusKQKy6kQcLw3jsDF2ISxjFtlCz+wxybZE46OZ3fW2CTf6VDMsRC8XPKUTuPJaKms6tjjM+5doZE/yTrlk21oRl511Q2QflddPOnlPkOwElN0XDScSlrqfgawE98TCKcK8WMEhSGv+Q6cTgQcpE/7o/jQGcDumWZaV6Z8LRdzPPOZjjtcuMMrxxb2UZ+vsb+KWuhvCdiyuYk/7KfPJD+Ss3j5QcBBmz1nRqWTR1sgAYfKKcuf7I3LWuBCbZjNcdsDDrWDumSFti6cs6G2HHMEj7p8iCfuwQHv3ld61R7qOHf+BN9zJ1WXhOnYaDtdwEG+uE3TBMTJDitPZ5l9XXfNEq8AqsMm8mdikt3dA75Cd32mgHikPOtmOxzPjjLy/xRw3OFdKVUooY+Tzuh0s90dJuEZyjLxcyqjvGK7ihP4rAHHVW4Wbpx00+u9wwi3P6FX3LddNkzjhcR1YMp56W5c/LcJg4Yce1C+byiXDaouHCrPfnzu9psQxq2YBAE9rUiFgwxiFnoZp9ysymUcziw3BqxnN5zLEYh6ceKIAmw5Le7sdg7tFB45rowzQewPeDNBs9Yoel87I3YHLg6GaqBPCoL6PHuqwu2gdXKWXMhdWVrwC/lcXH6kAKowXf0dv7ScKqy36+B4ooXjz/54OR2feT59HfXKMe+AmLQTfG8BDbITm87zaN0pN/ichMXeCh8rN1oZYIgDDFCpE5yq4gw2ohG0k+sa4MyHruGUJ8wgDOf/b6/++PTlONnq66/+8PSPv3799GLU+/Ho928wwzGc/LdjY/mbcfvf258Q6Ix3PlwnFSEIYLAW7ePCPhy7O9pE8IKbwH/EvRqjne/HaVfjusGxEfzF00efffr08ae/H6dPvRgBTC4LAyiCLsxnTD3HBnD0I2Yyxp4NLKnC5YPvj6N0xywIM6A8RQp95G2z1NFO7uNZgJoiRY7kRb6CzytLrQ7iBUNnlmNJdFdmYklhqYK+GnHVPZWzE5Y4PrI/3SxGuMJwBiO5s5ZgeZsMQhwnSlwv8Rz7pgEHaSde0SldXNo/af9WgNGXVgPOzww41NFQPOkcgw4HvcUOW+6xPy/cnPYCKl4ilzKYxlqXzjEwT3qyMNsI/tVpjfpc7Sn5NXUDyxZHksFtw8n+aZ+DbiwLa2axopz7GvVyODlcemTrWMkL/OvLefmeZvOh80hwVCqmNDwb346XLmea+tPhPZdazoi5BmPKWx3hC9b7karkC2VA5U55q7LrZVWH8Vk3MF/1W5c7LvzRcdex0v7qc51dcd3md5Uvp/EOa/w31QWvR+Wts5F3WNrZw24FCPl552N09kDH1ulQDAl+iT4oZmi92j8tozZJ2+n4pmPlY5sJtS0E0CFfEwJN8HVpFzpegcjsQ73HFSjzpvHZimz8URAI5dNpxMpi6IDMOjK1mo1LX8I4VB0OypFd5HTllonNTuhRnyfDHwHHDfNCMeepB7tDoAozaQtoWo5EOCAFgBMEY7wWo12oOBOUsFY3EyOzjP823lQKuupzetxAdQbLedqBQgeeBNYJ0iJyzmtv9+JUxdAvR8+FkrxSsOuUulMiBzUFIqeD3/XOCZT3LOCmXUW7y4m/d5I/BRt+xjGtsSyjZjfiNvEm86388M/8rjxhxg9CROdLg3BILQIOvqP93ulHUL0EMZz94oODU069ZxDDAAR6i4ADy5JwNwd+ePP6h6e///nV0x+/+J+nr1/+4emf3/z16c1YgvXheP+DcUv4rwc/PqxZBmzWDtoi4E7DGZkgXEo4Lh3EDeS4rRq6N+KU8f6Lp08++3zs0RgX/P32k/EsgxcckZtOQPleWKIVesYZBR7xiNvWxxIqjEm9G8c61JhoQoQBh8vIVTbBsz1o9jGMdyzg0HHQ5REuRyd5ob6SHsUhp/muTsUJytAdjhIvTm3k8+usAY3b1PeQIw1WMqDVoAw1YdN4h0Nhgmojbqcz2i/9fOqbPncHQB1axSs1sKd6O7zo8PyEMzGuzW3wW8BRg7HZt0poHfEGeqdBS9Wh8sTMLPnnfFG5urOtxNSjXP2CgENpcsdzjotcPBlJhsDEXMqafxkEdQEHZYrjzSOP+c42hseA437moONH5zSyLS/PsqeAg2NCh891Qtui7+K4zzGmbnb0ORZ0suA4dYcfXRt8xvFwf6ULHO4xKn2V7j0dW5V5ra/Ta9UHH6u7gONU733AkfL7yH96RPMd1p/6TluzZCOBZCau1w+pZQxE9OK/WM40M1XRl2lG8dvtUqmtV+PLTcChykPhDoNdG92UwI3Yu6ka/FbgeVJiV4Ku3EYbusFpbOk9aPaAQxVEBVEDjuhLBVMgVS9r4ewHB/IELMpmN1oqeCr4+OwZOhUO5zG/P1LW09goIKCMAtgdwHrfXJg7Ok+0TyCuKXmt65GCkV7y18G6A5qTUf/+++/jSNcAjsrydc4T+XTX55Y/Y8mST62HfIYjV943xyBV2py3c8ARMw6YNYilRtk6eZPO+gqcMXuAi/1ic2YELeMFzFqMGY3X333z9N2Y8fj21Z+evvvLX8Zxu397ejNuOH/7U+7xiDrHTA2WSEWgNI6l/dfPIygZm8c/+mjcuTGWSb34Lf796OmD8R17LXK6BQFKaNIIehCUYB9I0hxzk7UkJw1ThFGxB2REgHU8bWaNB6GTtV3AQXnmHpfkd23GjyQESFi3VHcgHc8s4FA5dAN7kifV66QLWee1rv2REXQ564wig59O/+90Zy+/Aokdp1KQci09+J8G35efaF0IOOgerrAuS3S0qv52joP34WQHlAbUGUtyylHt8J44oY6VYh+PR0a9oT+NPesSImET7AI+nSsIp4kOdOlTMTln6SUBpPgSWlIb2322Dc41M/NKJx3zqbcVqHMcTg4K29UZ901eQDd0d0sYpm4n+KT+PPrT98PmSaCWMzUDI7aAAzWvew6Q6AA40BHFv/vehYIeQGvIcSVDb24WV54/j372ezlqqTPxv1GFy99JL10Ws569Dj7b7XTOzOwYlckAxybVtznzKHL4LH0DXYGru4Yrrf1vi1fK5063Ot6Tp9oH5Yd/5vfOn2KbLc9jRjETW/TxlJ4NI8NWlP1+MNZ8z/XR2zjx9U4eSWvgWtjJ4/zkJdE/5VNOSAy59U3jd4ZPmc8lUI8MUDeJinfUSboYyW8HSPoAABAOSURBVJo90UGYdAXVVzapgHXGWun0QWJtdxGy0+h8Og2cC0LnEFA4XEku4FkzKXdCwneoEP79ThEJsgS0TQlE8B20dlCiQ5GzPvw7Z9h7AFQ6A9TLMHY0Kf86xVIgveMdf/M2OoDvwMJ1Ae3iBCZsmu6AK86IIo8CyRcvrrc9ZIuXNupoXdKjwKn9vtzlUS9c5HM8n5muUrRw1WvmY/JiGP+Y8ajfdGYkrBIDniB6hALILmKWZxydC8v5duzPeDuOy8UyKZxq9XY8j4ADccrYc4GjazMjOZZWjf0f6mrk2ezliESegmtH84bhaBL/hShmYPRzbTbHqVexiTz+ylFr8AS/xoyuGsBxqpIak7vZsk6G6DRRXjWj6PI0+Qw6bB+azoZQZ6kjWs9zPmt/vLz2QTGz7OEsriLc1cG+qMMUY1R2AEcqf/vtd3FTPfoDOfj9f3w+q4qAo3GSYoxqVjw2GJfzRwdVcYHt6b9soLNh3TM9wrnrp+JUx3vHww6Lj/bhUcAhM/ds2/dPOg7GmEInoQkl5+RZ25cKEJVuyrAm8+7k7t0CDqvpFwQcuqQKtW0zGUO9ccDFxYmW4AF9dVuaDEugmXyyZVgJnXuA1I3tIzlxHWzLg5z6wXHnTrY7elQOPLtO+XH/is816Oxs7h3WdHrpfe1se8ePR/3SdxxXlF/OC8d+f5d6oeW0DrXN+q7jVBixJuA44dVJru5mHE/9VN54f+70+uKXgP7xQsy8SXLlvZcvxylVIqxuRE+DvDKoK+7phF0z99oOFfUyzVTKo/sblOD0cA4egvQDH0+zEKTDM9cnZd3aj+bPUbgqjpc7CUbLty3TsxuETmH4TBX9ZNAo4C5crvRudFR5tD1XnpPRPAGIK5zz2/nT0X1SBvJAefGccVAedUDryt8pJ2Y3YOAQcOh9AeQzljzBJkVQbiKtAX3H96gjplP3KVVfWkA6sQvjmgvKX1s5pYMngQPen/XHZvDMUEewUcfT5l6M1NEAHN68jNmQ0dd5p9b48Q0CCe4FC0aMY3XHaVNYZ/2rsTwrL50b/41/k3+YuVnZx9jIXTMaGXTkPpDgDfkZYIdN7uv29qilZkYAiM0VB7OO8COCF+jPCjjIt86gc3yv48ZZjhWUO/+vhiDv39D2nuOEkAatv3sv5TwhVbN9yYBkZ+R/IuhfQqp0UiY6p3OVmy7RdMMQOOLeFbz3pz++ipmrH354/fTpZ588ff7576Zz2AUcJ+eFPHdaVP99zFzXlXc+lrhPBlny3AuwMtCOqQzQtS2lKXRGZh4c41QnOUbIvENWMYMYcisOrbYz8XjLzJUMh+3imDOLylmE1K3QOeiTrWqgLNFp12x2fK6kRMpLswas+JX0SWYAMmZLTaf8xYf6E4yMOuiYJWFzPKivnNWMlRuS5NRZmkLffbaJpMFZqpnRTWY62yzt//jj67h3SMeXQXCMK/0Hi9TXJXfFHWvnTi6pwC43ZN0mX54hkAyC+2OOYW4LXe7OdpZytyciHZ9cN+98GBWN/LwwZopM8bqrh/x0XGSfu747Hij9i9dR6pgkUdmdfdAsjnxWf45lqXez7QXeG0smJlkA43J0h99K30IJD6XR3T24nrwYHybWASMQcChjT86YD26eYrggb1euLB0driyhG1J+77OE2PuxT+fNcgKzR0csjGg6YjqT4n3wgMN/n8BtAYbzyMud3rvLiGpfLsZL2n8XhTw5n16HK033O8t0AHORjYbeu3HA+xwLVbATHXftnX571GfPvDlwdorviuttc4Olysv2WXTUlwPq7MdJzpkxV1pPY44ZjhOAKk1xGk0FCzMYEAMZm7Exxcq4AoASWdJ0XvYz7LlhMr3WCDiEjrGFfDkadaMxstt5qlbuoIiNdTg+GC3geRzTK/hSNiZ0ZgQw85QvNFnvZFC3QBKBw3YvxSF/kYdQsK0Md0667mOvNC7w3TfoK0adsMEdUZdj/33ibuGf0sWyWsdcygTeFmY7vjFovMOvky7c4RUzoqj3H3//Pi6PhM58+um/P304LpAkHV+9+ubC3iM2lPF1nHI+nL47DqsNwTugFTNvyufT2PvzzgZqe53urt/TKUcdCOpxSeKSzd7Yd3T52N7NpIa+oRLRMToPnsxTW9rxRvUmbIEFSyrHs88IsBo5Jt7xN+0Tbafitf+uv+XMWGLKSaba55al4J0owK28yyNnZ13OdIwdj2c7jQx3Y5k2NZc5kf6tr1yijnFslitp+/ys73f+UQQkSyTm+Jx8nhAfylE5pXc+xHNnyhRfOz7nGF/3g534eMG2CDavdy7p+96ujzX7qUHcc30a1tVhggccav87X+Fu5Q7HR+X/OTQ+pwz7QH0LfdWA4zIYFVSkQK89EvFNsgD4rssDMvsSXWiXXZLYXGm91qpJmm0pUGUwt8Fl1FoER1toM3ylDFR0ULxfHfC7sOhA+Pt3gqaDfxLOCZTFQ32Ha5vdhHTTY3d0OP2d4VchU+FQ3jmod4JGkMd7yOy48HYK0YHdieY7MOveuQNS0sr3SNs8IjFEaS3horJ0fWA/pzwXoDrAKJi7fPJ7O5YzCVjaBIUNTZRMM5z2ojf2EcSxdal7uWegyuISifh/mPq6kK1mHVgb6Obxl2q4FTiho2m8spW4ARb/h9OfKgqhUSKP5/iVkFHnsZxh0lTH72INdThBFVgwjxt3cyAAGJcARq5sZumyq6DmLU6GkUzj5EOUr7Wzxb8IOCqgaGc4NOMkijzbjfr22aEehPNY4O7vzvCqDqmDdDLIKHOaQncsVH3qcMHlWbFBf9PM2JTBKqzl9H4X5YPK2BMuAWSgW4kqsu2rr/96Yd8JzxzTwhZgoDyDKHRedK9knNjnbSFDziw5Zy4dT/iuj6P3X7HKs8t7nRlwbO+Lo+kM2pzCkPn806WR8f1RrBIJiEoeivOfJz4tR71LKCnWLn1N/AjfwGRF5Sz4hhlQuXfD5XY6MjtTMyjDXq1EivmvYi8DJ3SPd3ucbBurn7YQGOp8m0usarZQaCJeuY50YzafHTLG+o4GHPSBZvSBgrYnlvLEWI978FRWg+8yLlM3xLZl1XlAB+v0OpTOLiBwO3zCnEu9kuSe/WnkCG0+SpD4uEbfS8bDxtksJH/fxs2Cyvgt4GYlxrT/vY1wSVjfOTundWx4Xpg536hgVWucvC1NuLQmCcW2jw15Wz8UbKqsBz7x/VHAwWNh58tiOD3g2BShRDYAoaS3m+KeizzItAoWXFjvjIsKTfS7Njpp9kyZqM7fbhSzc89p6yweK/ByBdJIdQKXBG2TxwAJ9MEa0enrCbSW/WkHWerx37v+TtoiQ7BmiB4pCvnN7F83hlrHKeBgGRpfPWXq5Jx3/W4d+BpfN1xd37ytjnfoI8tpf0k7QdVpUedQ5fEkV5ucBmioIuZMQB6Zmct+Zj5fAg4sN1pGvwKO0rs4zaoAlrOWlIPY1FvGBks5IuCIC/RSQiMAArjL7by8uTfkq1lbHo5lOXX8nK4B7vaItGacsDX/ysgE/eXk83OWSacybvQQJ0x1KE66qn4o/1GmCzhOBnTyEPXx9vbKhLU6gqVnhz8t37WnctrpKqs9yS9/PwUcXj/LU6a7ekOma9wzyx0cTKkUsdyxtTYcCv9z1PA/tfSgjhbu8Pmrr+8v/nuk653tIT/5ruPrCe84TtxfhO/EPuVf6EbnjDSy4Jin7y65qOi43g9dMadUMUrlST/TEZtjX0pysg1xGAT+T9rCZzznhn+QpFlUp0O7vPRn14uLbagYsVMd5ddJL1ZAkUK5ZIBByNSexM/aI9jSSp6Xvc3N7UZZc2SvykNnJ7xvJ5nrePBO71awTTkgLb9kBQTrWP9mgPUcee9kLJMBqw7FDdXRyT8LOFxX9Lvq3x1GnGTs9H5goPlepzHqMPaUGOrGlHLp/qOXVVrvaHuOjD0qs9VfCZ07rAu8KBv53pdf7vdwqAJn7nI54WqY9bdLB2WtbxiUmgp2ofQBxXc6mPFbWbZuSoiDHoCPaDLK5gk1NB5xl8d4nEs0rkLiTmUHXgoUzlRVPvatA/2TMHCfCoUnpjBBa/VD+eXLc+7A4pGiufFwg6TC7CBxEsZHxrUDmzslRXkH6buxUHA/Acg0McxilEy4/KrTQ5ngEoJ3AZpOXlROOl52xnobzyAoexIzhGLoaodDdRMoLjMcyCCXPr2HS/sga7XmergOmcWsrJXa0jnjAfWK/zLjiY3guqafjgwd/tWPyfVtWLj0iafhJLDWsXqj5K9iurIcBVtPni5uGioyI1dk7V7AzGxHqbyt2P2EaEMwjuNN+VOiN72Ra8c7Z2LKyU3AMUcxnCsZqwM9pE1xwek7yZzrNNrDHhlwJt/Zs8n7+FVwWZ6F44fqFWnbZTuDEQYYmyBQWmv9Gu95Efh/+vLVny+vXBzUplJi/ing0FfeJeDAe5zlCPsz5EqDDmLzCaO7/vszx8vU7SXvMX4WwHW2R+UZn0GnJoUi0YA0RRwAkXuq5vqECCxyxnTjN6SlTqJLnbpo1cRudSA3PbE9Hpfx3AIOhrjJgc2+B4Zr8JLe7wXDi8boax0wEBASzvi+D+5kq3ZHS6LraHDngffHfYBeB658PMnKHV7cyVKHa17e7ZI6jC5PFctsPH+OfJ/K6KwZ2+J4PvI9/Hfl+XODK8qo8pefTzi/+lI4J1hOmpSWXxJwPNe/8vEhbZ1fcSdbd2O468G66uGuvtuAYzIWulgKnhI1yQ+F1qnCjSGxzEL+Ih7YDar+3A0GaVABeGhANNAJcjPQ4KzHbCeAOh2aDlx2cF09YT0KaCflXhgs4bsVjiNzI1ecQDON3vjMZ7ps4QQWnVC7oGnTd4BCHjtgM9I+ZUsfgcwJxDv+kT6dKbjjuYNvp2SqiJ1MOagxQ8b3NOBwWk787wCqe9bpwgZKlT2e/rU6GlhGVN/z6DrKayrv5LucohJ71ecmz3Tcla459qO27f6b7Hi2EHq1KM9AJINE4oIurVqObQY28Qd9rU5lnVEq3scxt6gPt5nncpjaP1H7vZdhWjTuiQnwhZnNNVuXwYr8FQn6rhoYlkweLyxQH+dkiIKPDwKOdJYKp8Shpx4Wq3PpmswAnwyQymKn5yq72gbqSx6k0Tw5SKo7rrt72zmgrsuqh/p+sLcGhne9sKzOcLiuXXQvIpVrRh51dYkr7wPbZL1e/8mJQTmv//8ScHR0Ob98j9XaR5CMBE/dhQWdvFOEPJnLrDBTCRkX/sX7JQ+TF+PhtpzOfO+dzmXbdBbB+Zuav/+R10yOvB3LKUkz6sKJc3hvm2GqrOgcp0MgEPSjq81mddctpVX9kpPsqIw/chRZ9qQXGy85qPLQ9bSzhU7DI+xQmrS/d31R+/6cPp/km3qk9Z3sq2KLJxVKbGczXB7FB46Np7FMOq7JGPWDYEvDOkB/YtZ3rSBwf2prv6K15/LrVC7HKMzlwz/H7w6fH/Hojnc6bqwnfIKyXf8L4D0XK+tGt7QAAAAASUVORK5CYII="/>
          <p:cNvSpPr>
            <a:spLocks noChangeAspect="1" noChangeArrowheads="1"/>
          </p:cNvSpPr>
          <p:nvPr/>
        </p:nvSpPr>
        <p:spPr bwMode="auto">
          <a:xfrm>
            <a:off x="155575" y="-1874838"/>
            <a:ext cx="4562475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826643" y="2835305"/>
            <a:ext cx="7227165" cy="3613583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810848B0-B36C-09A5-F702-284EF1059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720" y="6597955"/>
            <a:ext cx="2743200" cy="184666"/>
          </a:xfrm>
        </p:spPr>
        <p:txBody>
          <a:bodyPr/>
          <a:lstStyle/>
          <a:p>
            <a:fld id="{529A013B-BC91-46CD-BFBD-E08E470173C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80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7D5BE6-940A-9644-A260-964F44351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FDCA14-7797-A648-A718-7FDD76187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78D54-B843-4894-A1DD-A28B55A8CCBA}" type="datetime1">
              <a:rPr lang="de-DE"/>
              <a:pPr/>
              <a:t>13.05.2025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C744FF-27B3-4D47-8E66-17A806D64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6B0905-96C2-A24E-85AC-76FEBEF99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F15E-6159-46CB-B474-39E762A7A25A}" type="slidenum">
              <a:rPr lang="de-DE" smtClean="0"/>
              <a:t>3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8E45DBD-85A6-054C-B586-BD33CD60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2" y="1591191"/>
            <a:ext cx="3354675" cy="414092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B6DFB62-3F06-2C46-9C9D-EE7C72D98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63" y="1591191"/>
            <a:ext cx="3354675" cy="414092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A57451D-F67C-3D48-B31F-F331E3A9A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606" y="1591191"/>
            <a:ext cx="3354675" cy="414092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76A5257-8075-A744-AE5E-FE2CCC64C07C}"/>
              </a:ext>
            </a:extLst>
          </p:cNvPr>
          <p:cNvSpPr txBox="1"/>
          <p:nvPr/>
        </p:nvSpPr>
        <p:spPr>
          <a:xfrm>
            <a:off x="1014396" y="2332170"/>
            <a:ext cx="21839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Superconducting qubit</a:t>
            </a:r>
          </a:p>
          <a:p>
            <a:pPr algn="ctr"/>
            <a:endParaRPr lang="en-US" sz="22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C9D9887-C0D8-7340-B05A-D80926D5167A}"/>
              </a:ext>
            </a:extLst>
          </p:cNvPr>
          <p:cNvSpPr txBox="1"/>
          <p:nvPr/>
        </p:nvSpPr>
        <p:spPr>
          <a:xfrm>
            <a:off x="4798868" y="2506836"/>
            <a:ext cx="25942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Quality</a:t>
            </a:r>
            <a:endParaRPr lang="en-US" sz="22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38BBF45-A77D-FB41-82AD-F1C390562E52}"/>
              </a:ext>
            </a:extLst>
          </p:cNvPr>
          <p:cNvSpPr txBox="1"/>
          <p:nvPr/>
        </p:nvSpPr>
        <p:spPr>
          <a:xfrm>
            <a:off x="9025903" y="2504360"/>
            <a:ext cx="2121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Scaling</a:t>
            </a:r>
            <a:endParaRPr lang="en-US" sz="22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E5868B0-719F-3447-AB08-8ACC56919E2E}"/>
              </a:ext>
            </a:extLst>
          </p:cNvPr>
          <p:cNvSpPr txBox="1"/>
          <p:nvPr/>
        </p:nvSpPr>
        <p:spPr>
          <a:xfrm>
            <a:off x="1701532" y="1936011"/>
            <a:ext cx="8075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/>
              <a:t>Part I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98A024D-9217-444D-BF5B-6C03B5F9D22A}"/>
              </a:ext>
            </a:extLst>
          </p:cNvPr>
          <p:cNvSpPr txBox="1"/>
          <p:nvPr/>
        </p:nvSpPr>
        <p:spPr>
          <a:xfrm>
            <a:off x="5654565" y="1936011"/>
            <a:ext cx="882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/>
              <a:t>Part II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2C58D06-1C09-634E-A9BD-9FF3A4C57855}"/>
              </a:ext>
            </a:extLst>
          </p:cNvPr>
          <p:cNvSpPr txBox="1"/>
          <p:nvPr/>
        </p:nvSpPr>
        <p:spPr>
          <a:xfrm>
            <a:off x="9607596" y="1936011"/>
            <a:ext cx="9582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/>
              <a:t>Part III</a:t>
            </a:r>
          </a:p>
        </p:txBody>
      </p:sp>
      <p:pic>
        <p:nvPicPr>
          <p:cNvPr id="27" name="Inhaltsplatzhalter 7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t="1621" r="3991" b="3057"/>
          <a:stretch/>
        </p:blipFill>
        <p:spPr>
          <a:xfrm>
            <a:off x="8964850" y="3089744"/>
            <a:ext cx="2276946" cy="2272836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87B54E9A-77DD-E544-93E5-5554E646D021}"/>
              </a:ext>
            </a:extLst>
          </p:cNvPr>
          <p:cNvSpPr/>
          <p:nvPr/>
        </p:nvSpPr>
        <p:spPr>
          <a:xfrm>
            <a:off x="8176873" y="1498033"/>
            <a:ext cx="3852899" cy="466700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4"/>
          <p:cNvPicPr>
            <a:picLocks noChangeAspect="1"/>
          </p:cNvPicPr>
          <p:nvPr/>
        </p:nvPicPr>
        <p:blipFill rotWithShape="1">
          <a:blip r:embed="rId4"/>
          <a:srcRect r="4196"/>
          <a:stretch/>
        </p:blipFill>
        <p:spPr>
          <a:xfrm>
            <a:off x="980330" y="3166768"/>
            <a:ext cx="2246357" cy="211879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58B37CB-E9B0-FA2E-ADDD-DBBC431890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705235" y="3178849"/>
            <a:ext cx="2637906" cy="2094629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87B54E9A-77DD-E544-93E5-5554E646D021}"/>
              </a:ext>
            </a:extLst>
          </p:cNvPr>
          <p:cNvSpPr/>
          <p:nvPr/>
        </p:nvSpPr>
        <p:spPr>
          <a:xfrm>
            <a:off x="4250058" y="1346901"/>
            <a:ext cx="3852899" cy="466700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2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nhaltsplatzhalter 7"/>
          <p:cNvPicPr>
            <a:picLocks noChangeAspect="1"/>
          </p:cNvPicPr>
          <p:nvPr/>
        </p:nvPicPr>
        <p:blipFill rotWithShape="1">
          <a:blip r:embed="rId3"/>
          <a:srcRect l="11692" r="9071" b="23518"/>
          <a:stretch/>
        </p:blipFill>
        <p:spPr>
          <a:xfrm>
            <a:off x="7205360" y="855239"/>
            <a:ext cx="2334298" cy="1631036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04800" y="960698"/>
            <a:ext cx="6717480" cy="55013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sz="2000" dirty="0" smtClean="0">
              <a:latin typeface="+mn-lt"/>
            </a:endParaRPr>
          </a:p>
          <a:p>
            <a:pPr marL="0" indent="0">
              <a:buNone/>
            </a:pPr>
            <a:r>
              <a:rPr lang="en-AU" sz="2000" dirty="0" smtClean="0">
                <a:latin typeface="+mn-lt"/>
              </a:rPr>
              <a:t>Scaling up the number of qubits requires additional technology and precision</a:t>
            </a:r>
          </a:p>
          <a:p>
            <a:pPr marL="0" indent="0">
              <a:buNone/>
            </a:pPr>
            <a:endParaRPr lang="en-AU" sz="2000" dirty="0" smtClean="0">
              <a:latin typeface="+mn-lt"/>
            </a:endParaRPr>
          </a:p>
          <a:p>
            <a:r>
              <a:rPr lang="en-AU" sz="2000" dirty="0" smtClean="0">
                <a:latin typeface="+mn-lt"/>
              </a:rPr>
              <a:t>Air bridges allow crossing of lines</a:t>
            </a:r>
          </a:p>
          <a:p>
            <a:pPr marL="0" indent="0">
              <a:buNone/>
            </a:pPr>
            <a:endParaRPr lang="en-AU" sz="2000" dirty="0" smtClean="0">
              <a:latin typeface="+mn-lt"/>
            </a:endParaRPr>
          </a:p>
          <a:p>
            <a:r>
              <a:rPr lang="en-AU" sz="2000" dirty="0" smtClean="0">
                <a:latin typeface="+mn-lt"/>
              </a:rPr>
              <a:t>Reproducibility in freq. targeting and coherence (outliers matter), yield</a:t>
            </a:r>
          </a:p>
          <a:p>
            <a:pPr marL="0" indent="0">
              <a:buNone/>
            </a:pPr>
            <a:endParaRPr lang="en-AU" sz="2000" dirty="0" smtClean="0">
              <a:latin typeface="+mn-lt"/>
            </a:endParaRPr>
          </a:p>
          <a:p>
            <a:r>
              <a:rPr lang="en-AU" sz="2000" dirty="0">
                <a:latin typeface="+mn-lt"/>
              </a:rPr>
              <a:t>Flip chip bonding for routing and against </a:t>
            </a:r>
            <a:r>
              <a:rPr lang="en-AU" sz="2000" dirty="0" smtClean="0">
                <a:latin typeface="+mn-lt"/>
              </a:rPr>
              <a:t>crosstalk</a:t>
            </a:r>
          </a:p>
          <a:p>
            <a:pPr marL="0" indent="0">
              <a:buNone/>
            </a:pPr>
            <a:endParaRPr lang="en-AU" sz="2000" dirty="0">
              <a:latin typeface="+mn-lt"/>
            </a:endParaRPr>
          </a:p>
          <a:p>
            <a:r>
              <a:rPr lang="en-AU" sz="2000" dirty="0">
                <a:latin typeface="+mn-lt"/>
              </a:rPr>
              <a:t>Low aspect ratio TSVs to break modes</a:t>
            </a:r>
          </a:p>
          <a:p>
            <a:pPr marL="0" indent="0">
              <a:buNone/>
            </a:pPr>
            <a:endParaRPr lang="en-AU" sz="2000" dirty="0" smtClean="0">
              <a:latin typeface="+mn-lt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758A-BCA1-4127-8AE0-357E63FD9404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+mn-lt"/>
              </a:rPr>
              <a:t>Scaling up to 100 qubits</a:t>
            </a:r>
            <a:endParaRPr lang="en-AU" dirty="0">
              <a:latin typeface="+mn-lt"/>
            </a:endParaRPr>
          </a:p>
        </p:txBody>
      </p:sp>
      <p:pic>
        <p:nvPicPr>
          <p:cNvPr id="6" name="Picture 82">
            <a:extLst>
              <a:ext uri="{FF2B5EF4-FFF2-40B4-BE49-F238E27FC236}">
                <a16:creationId xmlns:a16="http://schemas.microsoft.com/office/drawing/2014/main" id="{F071AEBA-0080-EC51-AFC0-D8E5C93B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0" r="9936"/>
          <a:stretch/>
        </p:blipFill>
        <p:spPr bwMode="auto">
          <a:xfrm>
            <a:off x="9661858" y="837271"/>
            <a:ext cx="2391950" cy="1649004"/>
          </a:xfrm>
          <a:prstGeom prst="rect">
            <a:avLst/>
          </a:prstGeom>
        </p:spPr>
      </p:pic>
      <p:sp>
        <p:nvSpPr>
          <p:cNvPr id="7" name="AutoShape 2" descr="data:image/png;base64,iVBORw0KGgoAAAANSUhEUgAAAxwAAAE9CAYAAACBaGSyAAAgAElEQVR4Xuy9Z69uyXUmVueedHNOnYM6sMkmKVIaYuSBv9jC+Bf4i/+VYcAw5stAhjEyjJEx8syIM5YVKMmSKGay2VEd2DncvjmedL2eFarWXnvV3vtcNinJ9tu8PO+7Q4WVU1Wt/PjHP72/srJS7t+/X/DBd3z29vYGv+2ef5YfcB9rg1opBw60NvFIuxffyttY+ry9HZ/HbAbXaH4HDhzIx5vM34/Z3kN7+Gcw8n3jOp7DP//caFz6vsE3wsbg6/GRwSJe82OK44s4svu+DevXvzuFA08HDGsiG4PNKuGffhS5Tt+FpOoH72L+2TjsoalxZPD3cMxp1HC/Qv0KbfN4QRNK+0bjPXr1ODlAkzNc23t2fy/MN2tvKZwnuYXGsOLGjmcNrsAHTTSl1djmgHaozfsONzZ2T9cZnNCG4XVyzDM3p2hiig8yeC4d0xS/LJlLNq45HjQYGr6ibPL3szFYnwdUdjHNhwcTMlwyncobGZ1EPdGTb5W/VJ/09Ea8nsm9rT2ZmclVzHlX9ZPJHLQDGGLOe4EnDBcRJ0LT4BOSA8Qw3P4IikMoEJXjhXpR+mds0fsiV0YCzzUx0CHgNe2vjVEe3o1zQKvoR+UqXrNHBvOiZw6siKwDHGL7oDfWVeBXmv/q6mqV22gPc/Dwinxl4+/RJPMcYKHzMnyafuzRlI0JY+7JgDk9zNB073sdY/1WelU4+r48D3q6rjQJ8CsdRlqSect9o0MgzMOLn/A4NGpRHolj9LQ9pYvxnh+jEmQFNXAdeSLiAbDqzd/aN3nq3/X4Zco3fldY+HdHNANc4aLy7WAe3kZg9oeyk3lEuW7caLLE//Vt+vFldBifrfJG7Uaj4d6cM57o9cPXjZcdTXl5mMmrOEZpp8mRAQ2BoTu05ccV+5mS8QP5peNmHaQNGs1W28jNkfH2k5/8LOophUVzQOIAMsQtZYgMKZmxsISo8Yw33O0dQ5pnMgAlGze/H5AyRTgi5FOQDQR1ShiKoAFRuM4yAbmkHT/vHoHP4Se2sfR5gwYbuPqBMW4fGN+RibK2We8H+LDB7Cbk34vKJ87bCL+90xyOAzpA/8wcDUbasTlmAsI7HBnvTDH0FH9kShDjyNozh6NHDxl/4Zq190UZ4RHXWbs9YzTDKagE7LqUPj1ssrF4A8X3t4Qeerz5ILCbeicL/lR+9fwRABYdDptrbC+ba4aTjNZTXk4c+IyuezQYnzWHwxS0GXbVuSYjeY+cEsiEtbW1wet1fKp8B8Z0GQeg7pcWjIg8z7+jwyEmKPdZlbG228cpDAF5refgwMdinWXBMDMegpEykksa8MrgbeOzd9gw1kCByd/94GkJD97HRBwhDmDiOo2yLTNuvXPAtCwIGeE7PmfzxaPmqBpscc87YdzYAiOtdhocQ4ZpCGwupXM/biUoCRpVCmst4Vlv+yyVOZkuXoLHaMRP0QmPheBi9lfUT4I3QVx6z133hqygWwJb7Eor7C3oEnmhxwNTz9XxJHRg7RmsR3LUdZhbiA5/PEf9PTRyhAQdH3uZZWP3vNydp3M4RrQVX5pxThDE2CM527NdPA153rXgQ32v53B4wsyMpkjgc0Sb3c+YZEqB7c8wcW7BhALcj8ORZSUGwA1OzZwyjvcf1OEYMa0TmBnuZoWFY/ipZ+0eq1yvVBy3cf+U7TIfzSvYOSaoAsVFGOaYvo5JIyENxmJciNE1FAdRufVo2Y9XYqkqNThwJcYBX3KwyOCf4WtKgGRwqm10HA6xi6LJ2SJQHq9eef2qHI4aTU6c9f3w9X7p2T8f8TqlRL1smpJtS+Xa3BynDIZKrcG4YeUzoeTG2B9y8xxtxrkJ7wwDN9kzkbYWyZBkbvZedTiU3yzK6R2OFu0HjTfHA9k6z+0WqJB5NLlksuEfvcPBbD001jwOfNZ1Cu4el8hyLP1Ew8K/l8kwwB9yyAeI6jsdh4MtMXWE5mgpijgbQ+Q3GzfPmxmncYc5HNZXtxIiAskZ1f5dyx4NHmcClWBJL9vQ04ceV9bmr8vh8Hibk2E2tkzOGn9VmdWRI4aVii9tdNQmoKnVCR7nGG/PjhK0D3lnjFINtAcamaJDT1seP0v5b0wnX4DDwVUKlMENGdQpXdaDBa77LIbHZW/uVU9otrPqGpRUeUR4hPQIJwOkMcVSorRBRwHpGSkymh9Pz3iIAtDai4qyMgd9WYqETKBmBDZpPDjFmvU7ZSBliM5w0es/E1xTTLH0XnQ4BsxpwTyNzFnp1RzzT8EwY4yxA1xFWzINiUpWo8OZbeaM9BRrNNIyo20KblPz8oJyCofcPqI8rqxkP3SQ0azNw2enluK/Jw88jo12ezSYyQ+TDVkWc2mflc+V73pOhu/f81mUJxF2U7Ijw6GXj3O0M6cceSzeUA/WF0dGJwz5Kfz26L/3TlQ8++HfOTpjh0ONUOsnRhe9bEbf+GfZjji2WvqqFVCGE0TwfPba02rFlWY4Km72keGwMaLc2HuK7bqU4zJaY+h+DkjufqbDx/JRDSt1BjiimpRRx24j3O13LNuJ+jbq4Ywu5+h9TFPNlUR73pZI26fJWIbDZFNmU0TnqMtDLttkcPLOimWQTJ74sqUoB/m3ynXja9ZS6uTPwabKJdfGHO97+dorD07lncvMZXye6cg4/pqVSGSW4caCwdye43/j78aTjUojz/KzA67OGWn0nseFvhLnsBQnmQ6xOUzJU9++f96CKJVenIOe4bxeAy2Fkn/f/9L5eFnreSVm3Lyuq3S0H4djTuZNEV/v3VnDil60Z/J1DxZxa8wZFUwGVLtmTG0awOpw/biiUIpGQ5zDUmU7RRy+j0yBLFHwPSUThUiGm56wypjuV+Fw8JhCSdUcDRkjCOy4gc4rbn0Sp3/bc5nD4eE1JcSX4H3qGd92hn9TXJV2zTjpGJW9NjIlYgI3cziiAukJ0Ox6hF1UtH5O+5Efc8rUlFaPx3xfBqeBUJ8JDEQcZGOfo4cpo8vG7+GTztk7Ul4xJjQR389kXKYkMibqKadIw1M6Yykv+TUcsb2RbKYHTKbDsF9bW2dDdHd3t+oRtMEGVnA4EA00+8ei3iN59w/kcEQDJVP6kSZ7vz1tWbsZX2a46zkcBif+6wxxfz0LqHiZHeVb7H/MT/tzOAbtWQDM8Um0Myxabsauh+eUTLTnkDmKBhn/VieiVtSwvhpm3Xv4mJN73mmZe9acDOvL8JPJgAEfmIGra1J6csXbKFG21mDIF+BwrLoKCE9jNq9/jA6H0UjMpnkai/K5m3lLHA57tmWBKXer63Qiz2X2wJTcrvdchg9jfSCHY8poWDQIeihTZFPvzhkaURD02gIgPROZAJtKM/soQk/gTTkcU8q4N86InAzmPZgYEy1xOJbiaz/PZYaGrRfIBM+KX/AJYyDxAZYquyWwbgzGajWdmncqJC3bcTg6Ds+cIJ8yNOeM0DlcZIppP/DLnBATQFwKkBSfeuUa++op3jZOWUwr/aZVXt0pT8F5DgdTBkGcw5T8icq3Z2jHSSzpwyuXKPSZeidKZ+rzrmNDHfcd5PAcXWX352A8JYf9+PfTd4a3bS0blHlh4Whb2JzB0OS44WB9fX2wjszGxvToZIRuc8FNGk9keInXRrJY13BM0aD1wWthOeOhmQ0zPHXhtw6Gx49SHG90xPZ9BL22r3PpzcPTWHRq5vDba9Ng53nAOzYZbccItq0BsFKOTIdDrlSjsvLKiBPrBeNlvBON60yG8vNujWejCVcLxk6qZKZ8xgDv4reVq3l6GjhnOrqBMwacKd6ibPK0lhmr5nBE+vVQiTDz7/T4KaN5xqmO1bc/ZXxa32acGtwaTw4V0CBLa2VY2pmHeZxfVDaezjNcR7VXLQJvzAfS8tbFnLwYwUQm3GMxvh5xH+kmo6kR9buAlOcxT0f7sUliudp+dcSKZTgygooCzf8edjQkuzmDaySgXb3m3ATmxrTEIIjzSAnQWUd+THHsGcVk8/fXvBGzpFykD/fxoisvMKyfniLJ5jVlfN2HYnTMDkHLyx41YpPBIoeX0MsUrvi9jsHv4RcdzCgwh33YguMho+f4qi3lQmFQ0sTiwcmPVq4Qx9OLaPTGjetLeCIzjD1e5tqw/ucyHJFmlgqrrH//buTruXnPzcffz2ATFeRce5OaYeJmxhuR7nM4ON4aDrb9QpQ24b0MllO8mfUf5ch+5x/huVQnZP34DEfP4YiqG/1brTyM1tWwmFxo4sEdDoa7WAUDmSiSYLgYvQc7hlFwOJrUcTNSHM85HBXvOq5M9vaMmCgrejpjKR3I3DTCoPa558NM9kc+RRs2rtzhYLOch9TaiyNsjtzI6KRH665HtSXPXsMdKc3Kqbh3cMa1KYfDSh+9YetxkUXmp3jW+hvNNmRKsja8tcZ4NjoGvMMLRkO26c4gqLHQ4aj40fbRJ89X+2K4Af5u7PaMx60Nzd7zMPfDHtCe3hjhPhj7PtvEC515LI2GmTYDbKLDYZkrPDZ6Vucc4ejnFHkza4PbTnDck689veplw1Idjr45qJHY63O7oNV5RofDDzAO1gsAD3sTFJU4Z3ZpiO164Tal+CNBeuB7Aq2T63iQPSSM5qTI9f1mQjxjahubza2n1KfmOzRimfUqKU8p9FgOMEeMnql7xAzi98svRREsdzji/HvKJ6M/g68Z61Ex2f3s3cE12RZGxy3iogd/GS8EMARjEolwDgfjBbCogmC8pbTnHdvFZGQkyYB4XFNGYKQ3U8pxLna9B6+Mbs3h6MmByAtLhdWckFzCk368GU8OYdZswSleMVhHvs7mJc94x7LH+e063omlC9HYioZHxP9AMUejoKN8puWKjG8JzI2G5mc6fCJrO6NbuzZFR37R+Bwus3nbNazpGMgdLY+q8sOtx+jJhpEOcvhohptgLDOqBzAw3EGBBx9FE8NpGz366eF8WsYNt/fu4cPTgafpxXTh5jr3Do+XnRVkDvJslujVYUvYqYzHNjAOm8OR9WtyOcscRRqOuI92T+Qp3Pft9ujBr5+xNrxN5Nv1cgrT9ztiWfuzQUylWVtjktKH4oslXmJgVtgIoQ/o1GyxON+qjyB7HDKsfcOF8Y63Y7x88A6HWUS1/K1DXF3Y0/NsLIfsSeNlsQIYB6Ftcx7kpt5FO+pg++xY1MExWDHHE/G+tbdU/1YZF/SF4WQk11yHUzo/6s25eYwyHD2m9NeXGjBLn4tt9/ryAmBKGExNegqwUWBEr9sYIs6rp1ynlPVSg7JHUL35VwKAHFBhMZpXYqTMKnLwVCcDOIcLD4eBwg/RwZ5iNHxGIRzxPEf8bRwMmdnMgSa2azd9nEl77WP78U8bHVl7+xUgPX6dor14z//2GY45fMzxWZzLFI0t6Ss+k80jRhmn+GwK1nNyYk6wLpWjPRrOFGw1cNxLoyib4/nI90vGvAQPS9rpzT8zXub0hJVU+fl4mZCOh2ML6rzTA5wdIHmzRuVV+EiEdci3vqTKtxmjz7hX8eMdDo742vqx/UFpicPhjYwMZlO44+d1xy4vr3E9WzD8RcihjLaXtMvjewCHQ/TzqFe+MAWbOf01wqQFhdwCXHsmg+0cJdSAhG4hbHLNZyLm5ISHK69XEiKd7Hqp/Jt0xrSf2FYsvWEcaHlaNq+eQ1DfcXMZBeo0qDPraE1AI8te8JicHJl0OFzbGa3F+WWwn5ODfvhL+Kgng6dk837e8Xy1VG9MOhxG+HGh2H4AM8dsvftzAI0GQWbMiAAaRowHBnnwaqNg4jcRydeMjYdDtoC9xzQ94opCaqDI+OaUyBlCrmds98bUE2DD6y2K5JnNH4/laSHrK9JK9rzN2yIaUzRhfWR9ZTDIaTU6HIN4S+i+3fN4HDNYE4P37+8K9mYEfjbPJYJpjqd6zG/8POVwDNZwJI7pXN+epuP8Iy9m9O/bz+bh25iah6/RHvcjfLVU4U7x7xJB6+G+1JHxfaaZsDapSmuzBmeSPYsybyl+43P70QkZPGVoI2uRu9li/13vucgrrtYShSRqG2mFn9e6epE1UlJV4YZEpQK76g62fVsEtDdG5ndh+lFkRhwZPT8g8NRIRMRMgEVMrQO+j4GOy4jaWqkxHE2TRIM41rozwHW+jFP9nfFyj396NN4zxDLaqdHhgUOnVKcgiNlGwZngq5WuaFkW8OzLfx1OTZf3FuUO+I/xoXZFCJhV2CkdYF5VX3mGiXaH/h4tunUcYXOyjMOUjI9yNsNdzQIZ39AYuLyMSdjzRE63LNNsTt4Z0O/GP9M6s4XpjGKtzSjbLWtgMMbzMXPsMwo2NBtHzUa48QmaGtPXA285cNBoLR5iOcCpp4HWqce20KPf2t/ZlIMHZ34MYKNn6MzpH4x14PwlOt14PHVQ3fOZdK79u+f84Z1tSmqH+3M4oqCw35mh0BMeIp9yIy3ea/Q6jjbPGWtZH9n4e2M3xjU5HnGdtZ/VqWVw8NeEcXDA0n5I65d7dooIPSPPEevUKHZD7ewvN2Jh/CURiuhw+H4jvZpAifjQ3E+VKO2EYIyj7Umf0c48nWBB4i/vcBiveKXV47k5GnxQ3PAp5rkN+KBNpu9NKc8H7WgKd95+rLZL0lGmuJfQRJRzxnO9eWZO+FJx4cczJZN7cFwiAzLnPsrupc5lxj8y/3EJnLW5BXaKi6q1IT82zKUu0hUkpNPGMyxvduV+hUHicNTDw+uE+wxRYaCpYPvN2+2q8Rlpocqz6k/pF7deLnUKAJKgVCIup3A752xHuTOnjzM5vIR3lzgtjcbHLcb3a1mVK+uuBheLs5Z9ttYyPo88nNEt3hMnL1+z43VVNs8p/PXuoc/+ehahZcPdFP79oZLcpjkcjk5Nf87BwsuCKTpYJJ8Cz+7sbBNPy2GenibTDEpmTKtz6A96RFtmyw2chyUE654Z4agRVFWbJsfn+MfDpvdsj4Zk2mrQB4dKBdxktmtSBzjBvNTOyHBjdWYrP/3pS1WCCgMNB76U2IzQeziLisHa9USUveuBbOOLCtoDPGsjQ6b3wrKyhIyJIpHaHOLcpxgrG8t+r2UGSoanHoFEgSTPjaO+GS0YXMzhmOPRqTamDJm5djPms77maPj+oDYMc290T6KXu547vbTfhyghL6yrHBIkDddnKOTjfP38IpzG9N83giINTMFtNAYYgTzkYfu/bP94P0bzlggz3+8cfezn/lJhb3wyFzyI44xzW4KTDO5+TnMGY0Z/U7JxisaW9lvpPNEhvb57xpHnL85wWOYhOytCo7TdORv9anQaxr9sTyqNNnwowetgWd9E+zTbxk2fZxiyk67t2qS984CpuAiy0NJ4d7he+WrERXSYha+wJsRF4k2+u6zIEv7IaGLJewxPhblJDjZqJ9Z2DnDn8Dnor+1jPBqGwF4MSe7LmFRhXWFO90a7nCl8LJLd3X60EXjN/PBcvUBwtBZtm8izg9/BsIunzLOWMtpP4Oh1H/eL54W408XOrN+UXpv2V6Pe3m1sN447eZ2g889kUoyuR3jZO5XWdI4G6t3dHaKbFgSs83IU4LMH2S5KA3rQ90ZsrXPNNGlzGvTw4CzYanB2MBXOHh+aV4ce5JLPMGURahEVw1CU0DUjmpsd8KyOKXvPj8E5AGPHxOF5BJsOn2a6vI7vi3I45owBD4j9GJqeiL3D4SXOlMNh4/IKjA0eB0iPwtif72epwzFl1GXGjR9jBpspY2BqvFOOTyROPOuNwFjXGyW87Vg1l5WoaUBlBm9s7ocOYv9TMI5MKHK3sUvmcLRaikYNU87SSOO5PrDtbmpAqwIY4MwJdd+mfyZV/CZ4VMHGd03ZqBSaPNQrFxASVP6n5HDsF18GsznZZbzyoA6Hp79It6nsUpxmNO7HnNHgfq9FmPnfc/Kj19d+8DAlA6yd7T1Yyn2n2sbRM2ozhw9lsquazTS9wkpxEH3CWo/Qr46j4iY6O83Wbjp9wtBn4xD/tJtqOLpxDOjAnJoO8GP5c+bcenqfojEPV68vxjQ8hFEq+whONtcpGu3JIuGhPJAz1GXSekrXbFm3LXF745iCSaOVYT8ZrOJ8Y7vjfsScRh/2ru+vHvimNOPHPw23Me/Ek6OjXJnTzZkds0SeRodgBAPvyAwnWHcUm8Lb4syHNmLzGCwA73QwiT/IAXO8tHyP6TK0NZCvtqZF38vKgONQsjFkDgfeyzMN48lN0Y7npfjmfmmO4QGHo69YGgNMCYmlhG+CoSeQvODwbS4xqqcM0CVjX/q+CYPBnAPxLmE8fkajPixUFgxyyhgwARUdAC+wpnalqIrOIkQuipLBBjZA/UBAugngnsFpsM0qXeezfFWoWPkSP4t/WlePpuKOWDGNPKcopQvvPEiZ0zyt9re0NFhmO48MGbPtDz/fX474zOHwfUzxRM+AjtFQr1Qyw2ROEPXwP2XAd8cWHKd5/HoHsr8eY05xLmC7YUYqBDRtPnNGXDSADJcW2Iy8bfyDv5ky5P6Ul6qBsmQyEzwwB/Me/fX4akl72bvxvcEaDh6EsrZF8FwZQZVxKl8z/jM+Xj2wFs5tcg6HklfX4agplya7OasAKRadFLrexZE6I7aVrkWxfYZjCRxtTp4ehzKpyd2e/OqRT6TdOJ6lhsf0PATgzd4ca8SMh2zMrW2R+W1dRstiMV6gm9zZGn7OEXYZPLw+jfCN/GFjYt2sZOvb9JF5098ej/ZsdSKtDUwjZM3mcBD7X+Jw+Db9954M9/g1Yzf2E2E/oomew+GIwxKePCZ21oUHbaeqJfRp1OXX70TnoNJWI7IBSQz6UYdD2pD1Qp6gUz2kjqUFO03Wm1zP6CbOTXDBwJGeXQaE16T4tSN+9KZ4mOf0XfCNjck926OtOZrL+GflZz/7Ob2Xl1JZmc1iw0PZaur5jFgjMceBDoAYCHJKCMVxxGiib3dKGEZjII7PiHc5nLSFGYcjEmlrfyy+osAa0pammScWGsU5zsHGl1Qxkzkla84Ij0l1ONMYiHvA1ZqinHE4jJEyOunhf6nDMabHaYcjMnVOm+M64YiPkXAIdN2Df4anSHc9hTCCoylC5f9qFHmh5QRQl76Dw5kJGusbY5vLirH4dPDIcBzv9/g3FfRhgDZv+zs1/njPO8LZ+xlurI25OXqF1WAiGzkwjr2ymIl8Z3PK4DoHryl5G+c1JVN7MPYwtL7gcNgyTqMf2YU62wZVDA+uqw9ZAx/dNhr0W+UyySXveDwMs6PDSHqdr9GuOUJqfuC+GJmy4FbsBO1Q1wFE+Ga6JzOost18ol73WsPaeBAcZbjzMmeJHrTnG73111Z0+VFWzvNtPx8/74pQqCgYYC6abO36d9MIvOKo8psaa0yr2sigYsI5GHimF+ibD1xp46o7e2t5eP4mC0LJjcmNqBMGjoAZ7kqTngczWpuTj5VmbfjuBaH+9hm7lcPWbdwMRzau24J964cDMt6ADgPk5wKurN+Ke32HbRaFpT3D+HPjrjh37wgO7JyvvMLBDyvTFRkvZut1evzXw0vst/dcj2+XXI96vdoS4Du1IRi2cDhsAEsExZQCzdqZMxaWAGlKKE6NObvnrw12DgDBJMxqDMsE1WFmfsYY3j2XKU8/30GSYAEg/NijYeDH1pt3r4Z2Du/ZvH2Gg+N6zNNCSoN7CxwOhi0LBI1yAZa9cMMCOAnORAQ0mhxnODJ6tazLlAKdV9I9hyOLcw2NaxtT1kdUGpnQWgKeKb54IF6DMgjJ44zvjYdi/9k8hkbDkGtEv8ypqiEkeuNp7bQT0Xsw9LDpyYIoU2JbkU8HRmenY6PiVJb6d0wph3YifKdgNydHltDXAFvBed3P+zbObQgDs8vVYa0Oh0XxLKChBt4q13236Db368ppzOHAAvK22w0Eh4ywwiiUUHHGI5BepIUom8lSqtOWtSPi2WQOR3zX43yKhlmZTzjzHudGD3NrKpbiaj/01aeNX97hyOm6IWvfDocZ+jroKL2zwInhoZY/gewY5xXjUi5l163tBXzC290GGyQ6S2hulFVQg29g+2jAgtmikX2lfd/uUMT05e4U7VobvwqHA+MfBH4S+ddSZ3IgqKkP44EpcyM6HAZH75AIHP9/h8NAbzKBKd0Bt2Y4MuESBYn3NpcYJtFA8oOJ/WXCNL6fMddIuGfENiM5PQstqeVjhaRt7tfwGSiziXF5eJgiqUhcIJyYATqR6iWKxOM+zpHxUgWlAaK1OoCNRflqlGgssHicpuhdanAZbNu+91g70YOvRSazQLDMVcaf7TjSUywejkN+kJIqj4NoOJigk+05xyVBnq4zI7DHW0twu4T35mDva85r+tiijcofUZFZtsvoeUqGGB79OHrPz401yp0oM/YHy/7Bf5mSnpJP2bjT+TrnKsJgwE2JYeFxvdTRMNiP+kro1Lcf1w9EGWTP+jKGKSPa7sUMh8hf4RsvE/G91UHDBR5Gv/d0u2q87+ulkeXg3wh5BPEUdzUaLSIPcjabs8Q+PN0MMxwqKQbyYopHMc+sxDQ6HNUwmnDOPY7n+NHmtmSdSOTfjOe8rGZMqQyec2AqzbgMh8ErzgE7BuLaiA+dMzGS1a4UxcaIOdtCbu+4ZLrRz8vTZ4S1H9cSPoXDUQ3kqFcTHGf8azg0mdeTCUZjS3Ge0b3nc4deQbPaEKP+NVMxRwORdjKHo9GJQLfyg66TkasqIxQBYx4Adzb6GfClwwHeq7ajo605+9S3F+mhZ0NUWlc4ZrC3Z/Yr8/3zS/XqoC8BV/2M+MNKqgaAdD+8Ml6i/AeEoCmwubaniD4y6RyDx76WAO3X7XDYnKZKS6IRFBnwQQiqh4fsuu8/M3iXtMUGAZjSRaQzfDy4QQ1BgNNojcp5hUga/UbmQmSyCZAhU/QMn7l55u8tczgyg2kk0DqKZIkxEYWZ501/rzf3KTr1J5JzvFZ3xYl9DmQGPciRPYtSdzKKD8LDD/KOVwZL5IT0MXQ4PNETa6wAACAASURBVOymHI4M9lmfqYwNzusAd15W63fPT1HG9IzKnlzt0cwUX0TZNfVsj/aMN/Bu5nAgW4FnvOMQf4/SpG6hma+Lx2GAcJpXKJPyq3A4kOEYwmT/DkfUw3FTDy8P5gyVTC4wZc/wYzRSM2NqSpf7PuK78l5NL3FWYIo2lBNrSZXNaWRks/PgM92tjxY0C5kwhYWH6RfqcKhBykaqljln8tiuTcmJKYO253AYHpjHgnPl+7RMSWYDZrQySz8mn2QAg6qQij/6YuVpPlMzCQN6Zz8OB8s0/POBnER2yqVfr8Ph5W3UJyMZrXCc4t0pvZbxigRGhB/2yMHt57M8xSqkAM/9OBxjRTFWrjaBrHRgudLuDHZ8Ob0yZ6DWebjJe+NuwNyhBxNNc8yTIWLp/HNBLbLTC9lM4MY+es/0iHXKefD4nzJM0OccfAysVl5VD8+hkoTsXc1N1KhkjxTGfTfFJEvSgyCpSlSe0wDKKOrlDZwpBo7jsvEI7ERA9XapmiLvyHvDdj21CU+awZQZqJ4mpvCU0aunzSp43Faklf8VU1BYjGMXXOj12dv1KoNLj8bseht7XqZmbfZ4cooPpt5dQvee96YMgil54ec/le43xcnGS2IwjpRUEgTKaCjykS3I9HSZ8YLxTpRLS2Vj7Be/7+22chsz0izTwO2ynIeEGQYb8GxmLA3wS+9zWRX98+VSU8ZaT8b03uGSGo9EZ1wDrru6la2XOxEnNo+MLww3to7O3l1alhrXEmSy0Aw6wMjIrI1RZHp1bhUlmI/PCsT1TokVkGZ7e3KT4Y1J1ux0cxwwNlsvMwS+tgZn1WXIPE5zPIZAFhNgQypw7J37no0S57LKtDHF4cM5tUz8eC2c9BnbauNmp8nWI7govB9TlFex7K7KX3dqOODoz7no8rraDVMyEbCI62iYL4Q5rFaah5zpOctUjsCgz8s7bpMe0CqPq/YibTugVHmu1zytH0DAk3V+ngWpdKD0Fmkr07dRdvL6E+eA29AqTBIGqXo6bKE8p/MNrtyfVl9M0cdAlroH6xwc3lhMv/TSy2ImhdDOaNIBwbGj/SiUBD77qsleysx+XiZEU4PBG0sVm5aQb6P1MNmvw+GNkKoQHMyjIveKxcM2MyAiLjzxx76mDC2vnOcMq962wjIWF1EaydJxBkKcgFb/GBne08tY4dqhkcHwVD1k82jbezcv1AS0GfC+ba/gM3ptZKL9U39i8Mn89ssPHvbCo0lUzgm8jNEH9KljmKrTznDs6aUKw9YZ45aTVuq8VR5zznJUoHUmlWksytiH7BAe1kLjOn8/44mMxzLBiWtzhkLvvUiX9tuXPfSU6xx9cHmPlRd2wOSjdOjnQRyOKBd7dOf5wcuyDAaZHJmbbw+WuF4dDjWS+HA/f4bGQofDqMhkl80d7eHffhyOJuOGNDlElfaY7EPBkqIaOmArHzhprUR5Z7J9GIJQGtaNOyrtd+xYL59Aq3MOh8mjKKMqTlmAOxvCORz2Lp6ddDi0jenwQYBu4nDw3HQ3qiVrVDzvZzZPlW8xc/4FOBwGE+ZdXdsztiv253AIjgbcVHWRORyVphKng3k7ue5LgL1MA990bRIdSD1OgIY153RyWxOBE3ap9L7HV9PzUhoZy3rGY2RVrZmOofPIOHcgrPLO6d/mFIk94W2uTF/0dkaL44IMH+ldG1Dg5ymHw8YQdXwmhyM8hT50rZnydeSN2E7vt3cUFzscGJCPqE4ZQz0TYr/vLFVQk+16wnVG4AjACRGzoIyTmYxE9GYu13vCzN7qMq17N+thP3DtGT/TI8/vxl2qhtvkNw077FOiC/EzImY85RXYzACbUvaavd+XrNMYYjfDTzRaMwNdsTua1xQ+ezjPBFUGKy/cfD/Z9/6Yl2O9R7u1nEXsjabYHGgtq2Ey00ddfVnWmNXMkczHmdGyH+dS+WG8mQnUTLFlzzUXto011lrHWRjsjHZHfbkXhvaD/GLDIsiVKK/MQIyG4hT9+XEsnX+GuwxrGU+ITeLmFIIwuHt3RxfLapRQorRDK173wMtldie6aEaAGd3StRp44QAym0/GT03+qDTQOdQqgCToYoZ1vbVgl6pZjiVDe7C+QGWo9cXw12ipWaW2bWbUI35ORj9ZVQPGJLaBo9LocOAZi24r7VZDv+rUoV4YGJM6caP3anQmMIvj9tZ3pb/MoHXRXIMJd1uNbwuSCKUZ3hg2eLemfSR+boZ75TX9EnnSSqp6dGU91fZE0LJRHmWIdOGIjemwBb943PoeMiv4HbMJNo4YhBnhXuHidVFPDvg1P3yi+QRv2eF30Uqo9CCapnZl4/WyasoYljKttmhcUCxwaus3G4YHjkft1SolFAdUsodMB0MfDoPiwR8wyXSpwTqefwgoevyb09GFgTqFAzoNwM/g0nh1GNCMePO/ZZtuceCmbKRK5yr7Gr4YKJWPHijD0ZA0NVS5h459pKFnFPWU4mDyThlNGc/cR0xxOYfD2oxKezQb7a/2pQ9kY116zffRE+B+fAZDzGkkTCuzTEfEjREi3qZg6J+Nygj34HBUolaDs82tt7WsMXaL2ni4NTjL2o9o8A/wlhgm3pGQd9s2iMO5ssqqw7UxRMMhMlGmFAROw7UjfeWRM3pmHPs2ev3G8fV4xeM/490Mv3OcPRgzhCmznMB0sEuZRl1Z0YGGxVqApkvPcstocmr+nn6mFM3cfOL9/ThvzJsDimqwmOLxTIDXuXr6HiJ2MNRcIe5DoajBPycLInymaGaK/nvt9JQZlPM20RBLDhh29JejpFplVXXL1MGAPYfDwXh1dY2HZuaCyVsvc3o01JMbFaYdh2PQXsfhMH6dkwHCeGOHw4zTOh9zOLTznmHiHWHLGFTjPRjsI4fDwdHmiLIx9NWns+Z0ehnF/G1brovdI+Ym85wYevjmI+eDOTnetBIqPzcen9LHANcKJzNGo7wbnGSOslJ9eQA3NWRt1OLvSflOHSMbcwIXf7o4YIrnB4ELnktzfMxoNadBxtQ2dJEhiZNpH/smcKVx83ia+7tU/laSVvh6WrY+YoaJ30meF6dIjXWjLf1rPO8NWD/G7DyRVJ8a3fBf57AAXmpbNVkNOdNslEoXIwFgNDu0d3w2CK9EXR51S6RHxmJyDtpARgY+Hg9Nx7agpGr0rruQORx+Tj2d+4/a4YhI6QFgqRGw1OGo7U1kLryuGDBrYvDOEVdvXn1DNhPCIhyiYJgzGqeMm4xB53DADoFFJh/Q4cj6wOzA7mi/KX8T50mZiTomModxhmMM2xqbGsAwwmcprVWh7oTYfuA5ENSJQz3FG9HIzcZchWWIqPh+e7QTBfFAafmxQkCqYGU3z9+bcThGyl878XNZ6nDU8Wn/D4oHtLOfd1MFF2TK0jn8f93hiHiHMbVzX8qNxAiDcdkCBhVeTlBbELjRuJY56oVaLCt7eTPnSpkWjAOc4aGOs4vEenkb+YWlNBvDOgj3hw07r8DV4BRbVASntDf0Sgb+UxNZ3AePmN+3CekDajg1veaMK76n0XeNtMrb1CJv+KCSrBrJcm+XPDtEam183FPtTsZRS2bMSBzoxiY1zOFA6doBe0aRJca1RZ9lMJY1cM3JMzpWKRES2NkZDVj4z1F0GrN3PAwmdpCjOQxswqsjO8CxujY8rlWHUAU9z9lHbrExAGSfRq85e2tyqKJJsyFq5JudIhk24GBIA4YfxYwGtjBdeQ7/j83ezYnha6aLnfyxQ3StLn9wGK+RUcWHBvp0ob23kQRVleh0+pbNaRTsZRhrZTN6CScel4Zjo2fQoemDqo91PqyL0L+tQ1EnzXSUURnzm4P7wH5THmD7yeGEaVhtKmuv0oKbM7/l+NzIguGu/QoVWOuwYySzEeWazccDRLZPFvha5qv+VTnS05dT+sXGZzBiuEdE6E1rP3sm08neboq4yNoYnMPhB5R9j8iwZ+Lg43PRw8PvLK3WBNJwT+4p5e8nPDX+3tjjO145zMHDANojgiXvexjOEY1vb8rBiEQQx+EFcQ+HKf7dRYZTAJbIuGFmwitTLQLpOks9J0oUnlPoNg7qz59cnjkcbcjjrEvsL4OTKKjhRAW+cq0FZJpoy+h16tqcs1ijHSok5hzUjNEryBLei/zp6Rrf9xul93MdCClVHj3+X8Yvw40spubq2zP+7y6CdE7KHF0sG+f4qQzOPf7LTA+vSD0+K7/rRc//GW19EfPLZMx+5JfHW/aeV3xbZFVxf2pQT5USCE+Oy/HkfQVQtTYaX0uEHGyta5QS47kaFd7YEcHU/fjIu83Z2pnSG97hEPiYJWlIHgSu+WKlj2o8tvllxoDxNu61kmnbbhjzul92diSq7qPCdbIqBmuAQY0xKVkReDc9gYWvLcNhDocfs6xjgAMjJSdmKKtfxoBm2PFk5f/EAVFZjPv01bIe0TaINkBPTnm44Bl2BhyOoXN24TQ0F1MN0UYLg138OEPXsjCMd2dcmt0TywSrbDAdxHOXhd88FwODo0GmGx4zLWLXZ2o7bGiPexnoJuoD2+9G34fn6h1TbUvmAmepncXk5YvnY+lHaZm+7RldKz49f9mYvfnOdKZtGN6jg2GgMFyzk8AOnsgFzuiARnQoPCbMuTohY/1iY8HqEG5fHU3axonfZfyx3VN7l1d4fq18ymaO/s2mqe3Rs7BQLBNoZZ4cCNE+0c8a/eb+td8KJ+dg2jX/N8rYzB7B87bOh1ESnJKBLk/68zLG8OLL6RhO/uC/bKCRYPzvSsgTA6sA1YeNuWKNoBe+0RnpAccDZU5pRWGTzVXpvnerez0Ktn03oMjdj8KeMlL9eDLY2TWfrp2CcSVqN7H7bk975VmwBT8hwlCjCIgYVq+/qS0vKGwuc/P3NGL9QFC0sU+t4di/w5ExHTM6z3K4I9YUPtJ2HEPPvTsUKn2B6JV3FERTNNpTEJGOp2ipN4eBkPon4HAMFFgnCvTL8HeP1iNsow3bhPnQ+BnwkQ7M4zrDi8f3g8wlyt1MJ/R0idcHUzTp26wOh3TcvPzO4KNBb+MdzbsdJlMPZ6uRfOdURF4adAt7JozDj31K0Ud55psZORxMEK4ns72cHBnxZzyXyIxUddysv10ynFC2hOCKtCF/WQ9zP+qECPK0FLJljSQeZO82HWDGJbdZ5SZ9ZcfD9MQwMi50jn5sutoPN4H37Og4ecAMSYYMG+aSJWET0DmNHtbRFohwMyhX3GEHNC0JMxJkVPB4jOlaFt5fNziiLe984jsbl9yMmNXqZ+k8W6lPoyfVq24HoTpGwCds/2tgFI0lurfyRp2IzKN+gHc20JWw1duzMfZ8a2lbs2j6fgxUeb5gmOMl205dga5gbf0bf9m4KrxkxB7HdU2LToZn7WW4OgqMC9C7ihK8B+cHTkwmOww2tpC6tmnz5WmY06EOcNuSMaXDHj0ajmwdBxwOs5llc4u1sraGw0qFF3DAKdO7o/WGzAafKTkUcd+yfwpjI3HnwFY9ZveUnrwsrGs8HX2t/PSnL0V56fqXW0uVVpx0TxHF57zS9MCy71PGcKa0BkaOm6x/1m/v5/s0YEwpw8HzStBzc2hEO2bZbH6RQCIsevcF72OUTvVhBB1hH99BVMCu7d3fRk/iXKiGMCdDZImlEjUqwBESiswgfexwYinDDO8iIcd3bO6IEvi1HpbhaLjrOSPDNgdGW/Dcx5k4U5b9k8t7OPA0EBfrZbTeo0GP+4wOvEKd4p1IkzbXLAuwhP7m+orb4vroR4r/hRdjvz2YRFm2VNZMzasnG5e8M8XDsfbA2ovG0EDWJRPKxrd03gvBv6/HenIyU5h2zTscmG/MGvTw2nvWGwzGq2y4coyxGcw21kw+1vGqIdcDQjbWnn4azMPWLWBEMGY0XjKgK79TVyL3LQZe7Xd1ItjAgpNBN/Cdt+WlH4hs4x8bvyRb4YhwXEVL2Rge6EdLzaqWMWNR9U6cH8s6zV5U2b0yPlncy01ggfWNAIXHh8NbxRDTawx7XsnBaMOzEgXXxdC6BWxP1vZwJvKTR8NGfCvjEsOO5Zg5HOrgsFNG/5F247EgA+J1l9FQMzQxxqCndYtfC2kZPDw8keHwbTFZqF5m/DgHmOmfsTlUolhjh2eHuq16ePx0hX0HSDYPu82wpxettE2uC+wyHcqw5fG5ksM2hNqrXw/Yw1e8PqmHzPHF9s7qCHOpZi3THNtOTLOG88pnNC+lYYauPjNEu9KA2hS1JNTbpDp4hifgrpmvFd05D3yD/rHI/wA5F3A64HDg2jqdH7S5uSmQDnaLwWTOjvSwm9PfU/CP8tvakvJGscOYbn/yk58pT/d812E3SwZlgjoSpQEmGlLNaG19ZYqyZ4BF4PrnqoALOyMorTmDWZEWPMUpj94EQkS4738JvLJ2mmByKWMWEuYEjtEf57rI2FDhbc+uUb207GmPqJYqX0o4grcO7GGBHpTVTtnbuVvu0+4xOBxmZ2eLlBNdM0VE18E9EHSr6xtldW2zHKDTfIlTygoxyeqBdT5ka5f6WV0DQ6myB1ECMYj+QHgakbp1ACLFBQZMN1YK4byTBv8GI++Dyf0WFfCaITKop02ha9N/4nD0DKiMxseCkVsIl6vLW507cQB8mYgfu7zew7WNY453MiMo5R0V2Fl7s7SuStwmPEnLzrnNBJ2V1dhe4X7+HidREPq2esLY82MmkM0YiY5Z9mw2dsPXg/bfbdPdmMN3b469tu16r93IB5nsn257rOjt+a3dYYnUUocj8kWjOzV2xWoU/nH/b7CxOXk8e4dPJJHL2moHLF1MdrnSmQhDP75mL6g8GCyUbg7HEG/NOeK2zfDXLyu6mQWaQgYD2eAdyOltcSwwRhgDu3TOyf3dHXY8dnDmCQx2OBx4Bg4I/RO/Q4tK0B5sMN1+lte9iMCXTAmvn7DZyrqF5iTodUs4q46Rs0iaXKsZHq2Bl5KVodzjmn+nD3me7lwORqpuOMDaiP0WEeBiJMp4xZHCX5oHdAqv6ZCAGYNVFmTIfUxTLCahGNXJssxYrqGki5eRe1mpBqkgyTIjGpSryHNGvxmwWo7l0MtjsOi8S9JJskBsY/eRaD6jR98TGpJHeDQ8bFmno6NrWknn2+AmmTCZg920YmlW3QpYc9p8H0CQ6xcOCY+lcpU41kx/+AMYCm1Vnc2OQWjHGds8Fb4t2S/pT/Br82Ybg9EjD3CmiTMJbSxWzmeAxJOwWQxwQhEGQbUDvJ0ijfEaDhsuzwFOllvIDf7bIf7CWGCcm0PNa1jJwYDDBpCske2Efxvra2QzrTOgN8iWwjU4HXBIBB+V8Xh01dms1xscGib0mzeSbOIOP+wwaDtR12fXjV/NhuL3keFYopys/1mjApNUYzFTOmawGfIZKA7RFcEOcEv6lHZUQCjgzECMgHWwVCIUJPCp1Z5dOwhoZNYINDP4esZo7F9gYWMYzsHPa2l7jGAFsBHJJAwhyDUdK4oDgnCHxkRETMp+5T4po627Ze/urXL72tVy5/r1skXf792+Q44IFgDSTjJ3bzMvrhIDbJFSu3r1ajl48CAzx31inI1Dh8vBw0fK4ePHyyH6t3nkWFk7dKKssCMCliLmWiGHBKlC+gcVZ/ICfTQ4yFWbz56F/hT/sVQvo1vbVUpwZv+GWPGw9rhpzNPGlMF2mcOhAmJEZyLOWrvicMgCSVxvCyLn+MXamOPxTIBMGetZe3N8aob6nCwR4e4VkceNMxz08sgQUfmTyYRBS0E4+3txLoJ3ecLk1YM6HH68XojH8WZjyGRHpQF3cw7fJnOWPJfBJTpLv7zDMV63Z31s78le/zbWbEeiDC49h87zRIW/2jBGEpHnra26ANeULxsRRhdmeMHAE4MjKumMVhnvwUzs4SWbU52Pt+YYwQRTOBo0HHEmtuk7HAhyJrZ3mMf4+s4O/9vd3i7bOzLD+5Td2KZnuA3OdkgGhI01PNFsY5LXa+IMqNOBIBRHqMKnwhALf804crLPzE6PH3kORqd0CWcGEd49OEnOkORMOZlmNWsw4G02WYV/IRtgytIP3hpWszfsHPA/0kTIVqhzhT5YF5ltwYZsM7wYc2wgU3CtnkmBMfPCIzX0pVwKzhDzieFby5Kriehggq8tA4w1G+YQ0Dxd1mBAD6L0ZY4KV96uVcvBrBqADWf94P09jIPwBShBx8DpvG/nMNBzfDghPcPOGfpWXuR2tCkxbJtObNsMqIaFE8Z0pE4rxujK1GQcapDDDlObcGVFztxBto19GdaBtqZTnUXFK24DZqveyGRYN+5ipxm4B62oLuVqF7U75CweOAroFrbP0PaI+lTAKLTv7V7BcftUfjYosXzgqXG2EbQDxwN0vLpKAVe6AbsJtI9VHOvkaIjTQbbUxiZ/R4YD/9Y2NsrG5gY/Y7vtxUU4PVnIo6+KzThQgwsT+tEir7Fdk29VHzhblGESS6qioPUyo2fwLlFaXnlmhsyUcePvRYHtGSfINyGFCafBP2/tNpDzy4MmPXD9Tjy9PjwBoqFoXPj35uCeza13LRtPF0esP1zkCIKHHIwDiGptbZU7N66Vqx9/XG5e+bzc37pZdu/eKRvEJGsgbmKGNfq3A+VEAunosWPsde/e3Spb21tlkxjjIDEClNm1m7fLFv0Fk29Rnzv03uGjp8uJcxfKyQsPlQ1yQFbWKT24dlAUCQS2Mq1hIWMa73CYwLHn+vQq0TT5zDsckU7ktwo9J9yX0N+QD2RB2Bhf4lS0T9vjWy3xgfEV+83wn9VTZjQ3JZhyOOyHMsfPZkY1MMKpduW/yCdzY+zh3Xr39JHDX57M+HNqtn5ckd+m5BDey8rYMthM9u9u4l0v/JnSXSDIHu3JhZHiCB3Pyfy5+208DOnKTx7ubISg5KdQRE/xgXaXOhzWR48/bI7Zpgg2/tE9NgoHgB44HHzH7fATaSLqL7mvRo7OLcJgSLfO0tcbEday9oKLb6RciuTzHjsU90g23y43rl0r1y5fLbdu3iw3r98o9+5SMIkMra2te/QoORm8ZoFz3GzEQ9RZm6zDDiAYpSYV/sLhYMOdHAmc2s5zgpEuhnKkO4ap0iLfwxjVAJO5Y2csfMECaZSRwDgUfmzrC6QEhaEhNraEqJCJ1wiyqDZZf2JGJ0t9xp/LmNgY9SnefUgbFT5Sg9XkUUU/W8XcHkqoYJhvHtws2/co4086VH1Ofhq19rXIgl+DnhUj35wQ3rAAjYktSjY+StE0q850BV0rp3ozLPCd7q+jcoAj3BIw9UE3dhJ03LWkB2pHdT6wvENOpnpB2j+Mf4BInQJQQXUgTS5zzovHBOcPEGK+VDxxl/J/dQE7piBZslamJrt94YbOSx0NeVYtcsgBzQLUE93pFoxu9qfIkeaP0RDTv+BZUC3ylR0lvQcW5RnAOWbcEd3SO7LQvskYphvFhzgoYjcwTRmfA8a1M5GzFQcYA3hGhUa1ZakNXgBOtI0W1zeo8oOcq00K0m4cOUosRY4E7CE8Q/y1isoQ+o15bKrzsUGOBrIbm4cPlXWys/g7XZOF5rKxwFhXilPtP1XPuIVjvgzRHh/ZxgPHu7U4sOXN4dDbXYcjUxhTSmROwXjl+U/Z4ajCbcoZUckyZYAY0RqaBs5MKP9a2k6Ea2bkmHBjBlBBvAKlDsFMgmONMht7pJSukZNx+dP3yr2bV8t9UkgHiSEh2EDLq0TwB9ZJEUDIEdfepfuHDhHRE1OAYRHJgKLg+lcoD2p3m8JsuI5/21sUSUNhNmVCblF6f291gxyP8+XI6fPl+PmHy9qR42WFmIcFKBjWwgWVUZqTEGs8W4pc5U/Ak/wcOpJDC8Jk17CMo7ITCw+JSlQZV5uL7Y6diaERKxMaC4XocLTn5P3WTxZl7xm3BsZ43xvoc8a8wWHKgB6Ks/YrE4CpUQ0bxjtyDoe5EB322HM4WPC7djM5lApiVTC9eWU8HOVhZuz79zKHw8bn17qIATSmM6YjHaefV++7n0sOr7Fhm8GmRy9t/n2oiUFq/NgcbO9UyILOjdT59LxjdBFlZRyfd1a68pGNORmPx0s1DNWIYFyoocSzoN9s2GiU2a9VazvsNPniISNrZxtee/q0jkE67GZQ2GAgmXufAj/Xr1wqH73/Tnnv7bfLJZLrt2/dKlt37rJcRVQV8gTtwoBjh4MGs8pGEww+2DyUhcZXNh4ogrwqBlY1/gmPJ0+cLJcuXeI2UCaLTUXYWSB4bFHmBO9DPyD4JIvGKYpL3/mEd9IJ61R6CwNse2ebYQ8dIb6dyD70haCWyTCuZdfMB96HwbhNpbz3MWfYsOzTiKUoDoca8TAaWYCb0SjZE+1GkSNGsJmJcLpsnQgMVLQv9CZ9sFPHcoXGARgy3LSsmMaxtkolxJgv6cEdPsSSJ8RjhE7l+enaGZT22LoGpi3Qk9IicCUzkY/UMWCOuq4DC4ihY5kmcUvnxpkEKblh2KPgS50dtCKbBXj6lUoF06XoH2ax4U2Mf7wnc5SyNstx4DnJwsgCf2SLRGZhGquanTHfwO4BKIajZryjcZ0v/+FBwh3guQA22LL4vpZzc6YCI+HhwEmSv6o95R3FF9ZsYI76CBnxJGMU3kzlhKdd0JOWdaEtLj10NAlHGFlAyeiJbsGY4DwAnttE95KZILqn74AXaAW/4SyAV7aJB7bhMCnRgq63qb3VzYPUzqFykOyqzSOHgRC6doQcFHI8kOWg+3AwDsLJOEROCjkdqCjBP/DZxtqGOqGNXsyJjjKxyhq3r47Qg8jAzHY3GqxtmWFcqTN8UVLtOhy+wTlBOKe4fdcPYqj05hCv9wDZez9TlibyU2WkwB8Ifde4V5T7mWf27NJr6D6bt+jx3DARI163x8NCQVT3koBcuXOvXHnvrfLpe++Uvds3ysG1FSJgYh5NM0J8sULRBU2cBiSGYU+bmAzMBCaTaBj2LxcKtt1PWGCa/CDm5nUSPwAAIABJREFUhB9+5/ZtFn5bxNx36N/akRPl8Ikz7HgcP3+BnQ9O77LssagCj0SiKS517/cXx71Yh9mYB8KBwzwj0tgP3uLLpgzturQ1Ztr2nsDHjCUfVRgali2bEhk9peEe3pUmlrwz63ho9MuPPxp7Gd9H4zY6EGLUjPW/T7+P4J44/5kBOiVHphyZJbyYGfZT/bES10gsGwIadvKGpn3Prg1pTH5Fh6PRe38kEU5Tst7DKDOIs3HCMOl/WubOyhwjPVmGI/Znv30GImbxMkdqyuGYU6xoz5dUMa0Gh4MjsKqoPT8YjiEjM1q22u26Do7ati0xu3iE0evqwc34hNy/S07Fx2++WX7x+ivl0w/fK1skz3coYw3DZZ0MUxj3YJstNRptrHuovxIzTBwMOA70E6U5XE6jC8uZFlD+oWvokM2+e/ce0zEMMUSixAaRsqVq2dE1WbAu2Qqet65z4QXGdG2Nxnjv3j2BE8apBv0OMi9mldIIV2HAUvusZ5TMODvO1hJDjf/Asan8ZeFdjIPrnDBVifpWfsPYGQLS2Ro7YKKD2MGAHoNOVOOTNy+BPlLDWp5zdK/PIVOC4BvuY45rWMNIBilnHrg91mgsF2DcNvqV0UgpmDhfptvlGZmpLTj2vMJOk9EJPQfcoFRacKu6SWL9JkEEZ4xXcUSh4+Fw8BoDdoBwXdZWML0qXDhrg//M+NYtXaX8TbILRjcYNPOC6qTqGAAM7BTJR8rQBPbyAVy8TFEZQg/swFkGXcAR0VLrqkcd3XBQlNrgoCjwjplbVgw0x+kP4W18zFHha1raxtdR+q3rVfFbgmTNGcV3jAMOuDiaMgmMiR1m2E/sIIouwKyBn82DGzCeuIwR8965v0V8QM7F0ZNl9eBhqgQ5SGVUcDgOUqCXnA36t64Ox9GjR8Xx2DzEdpn1aTiZ0v0Ksop3g3jUQ3bdYCO/hzzknxk8byVVRlxRuWZCmwGp6aTYsDeU8skxyAev+T6mjBb/kjlU8fne+54Jp6LCViqVKVTnKyamqjqp+pCJbZtpYyCB3SDtmRiIHo5GpPbXhIzB0Rss9kymoBuOJZ2LWt5tWvC9UrbLnU8/Ke+99kq5e+XTcpy86oPEJMwCHK2QSIkpHYPxFikwtHmc1mRYjaHtdMIKBdFJpOY5wkJtafpQdQGtC7nHU4DHvk1RCrS3u4XFiuSAQAAeOlaOnbtYTlx8mLIfZ8o6MRunWCB8Kc2IVD72c8d/TUQJlaCPgXEggFESkpR+5pD5ulkn9ZSnPAUYm2l/kA3htigGyYRkxkxdlK/jkj9NyDUaaA7HQJmoYO8ZYyPeVBhMCR17J+Oj+F6lpwFsRUBHOeLH6O+ldMoYbh/Rw0OZMZQFEkHzwtV+x3nE56wdf30Et4m+PU/28Oz78N+9wxH7jPPr3fewNIXn5WvEQ2zHcOWVYRyvvxefy3Dt+5hzONr7wwyH7wclVa7snJuPfsx4kaeai44u8B4rdjgOLos8BSMfIIm4BpEiog7aNBksJmPj4Yw+MlmgsWhXiiFGCY8Vhpza7Dz3arjAiJEskenk7ZvXyzsvv0T/Xi6fffIBlUtRCSxFPE+cOMFMdZcyG/hA7sMIwto5btOVgdXSGxi+0BMaOJL6cpQGiaHOhjai+ig5UmMMt2C7IYqL6P0WZSq4Tp0NO+FTXlSNMi+Fm2ztKWtJ0P4RKim5fv2aGLRsGFvmqBlsFa4CEJUXPCiWwwiMsYFOv2XnLZEpLHNVzhqe2NxWJ8UOn8Pz4kyZbHFUDVnvxBHbw5qJsGw8+zJeZMEo1wgyG5z0YwMZIM6IkM6juRtu4UCx48dZBIE1j5Wnp6VH7ADomlNcZ0MZjpcoIoFZC2QwvAgWFtWXIKA6AjxQMRi5Tazj0Ax+nbUz2JmPYANiQjwscTQqkOm7Zfd8CZTpRyttQu97nNrj0YnzyfTTpL/oSF0QzR0Al01WuE7rUNlOYVzLJcGz/GB84vWKC+Uns9v0pYH+SYJBDANbB8LZKpM35mg7elHYmx0lpXDYdUqc+B3KkhgtCjjus7NwmNa9rtNfbMgD4rlL1SAHkC0jRwOb76xQVgZrYzeOHGGn4yiVpR85dJRK1Y+WQ0cPl8N03Xaxsm12qz5kcCg/qWNjRJ3p+eFsxr8ym6LBW2kTPe7H4cgUTzaQOSUX7/ccDmt7qr0HcTh6wEF/fm1GnNucwzGHFLu/ROFFh8OM9gYLSeF6I8u+m8LwjkgTnIh4YJcpykQQoWNNxqU3Xy+f/+INYp/tchjeMWoHNasBXoPg5UV2FI2xdCfahoPAfdDEsGgJTIIPshxcX1kZ1TE+C3FxKrBIkSNtHCVBah3dYgcVOCqkHO/dLrdv07oRWky+efxkOfXQo+XUhUdp0fmpcoAYbQ+KCrWX6IeRIxhiegIuVchIVBPCxgx3WYSd0VU0gJfitMcHdl7JlMNhjBnbaO+MHQ48mznOS3hmimeneCN7b87gnIKxH6uXLaL+2meQueo454b3Ec86LzCTO/vBb4bDHu6mYOzlQG/cU+OKmTBrw2C2VP4uxfUv1140DtrMJMtoznj/ud0VKdX0n1HiRGVAlZuwu5RHvFx8UIeDHVIbqzr63K72U2kZzwSHw+bondooZ8zhqHN0E2QZyzZTc2SwoBUFHyjAOYAyInIg3n39pfLT73+v3L78eTl15BCvp7hE39fIOMEHkc9digLDCYDs5mCQk5nsQCFIpE4B6xetM2+ZF42EqwGKsdVD7rR0R6Lg5CaS08G7YKGUBAalGeXq8Fl5FRtfdI0XqYP3Ic4ZxpYhlyiwnDwuziL3i3YEuAI24EhlPNYY4hk4VV5PIv7jDVE7ZFDkmOiIqlOhNzgKb8aqdCMmMPqTrAMb9lYq1BCotn+TZhIYkw9nC/AfvYd+eUE+z89wjB7E2bGP6HV5t5az8bTlOZQr6dv8rmUj7H0PV1vbUu+xw8GA57Z33DlbNl4vl9UNgGtRx8xjVT1sToOVW1k/a1SKjXa2QX8CwgZT4FsDAU02cc6k0gLvtaY4roBRqJo+bIcuyhOZw4HNOOXmMEtY+dLgUd83OeUdfqVVzv8oJzEu7Hpz+MQh9PSrzh21b1lDdpL5ZSmB4/UaVDkCPj16TDbYuU1VKNjBc4WCtFgHe58yZXA6Nsm5OHr0OD937NjxcuQ4OR7kuB8j5wO2mW2v++t2OATEEpDhv+ZweKHcEKnGmxN0/t4v+z03woaKxfcxMJqdIZGNQ532eqv2pdTAqA+eazZvz9i9+RpAp9prTC8c5iNsds/m5+ESv3ulZcjEX+9cZA4Htunj1CrT8zZ71XevXi7v/vSHZff65XLkIOp0sQsJOQ/kOaMO0BQHGJ53lyAi5xpD1OTSB3+xSG6DiB7pTCxsQjTt7p07LLTWkTaGslOFYgINwhXvYltd7Log8BChKf9hKOIy7JBjdI9Ou71H3j1qG6mTsnroSDl2/iF2QI6cOsvePfL+e7Sbjew2gQYgOLFXNoCDOF5VGybTuV/ppZm33oGbM7QM/gb7+PwQx01pZYZeXdxYIy3e5HbRX5mOfpogHtKmKao+L/Vo2dOip6s2F4mE1RGoIOm1ZzCZguVIDoBGvaJ1/Ymib8J/bh774cm5ORg8/HPVwHUXPX6jYTk13kgX2dhH7amxkfUZ++qNJafHMe305TVzbOrAD+cwpFfLfgiqBcnSh0Sprb+9AxvjQJArd+D3PLtIQ1w26k+3jjSY/Y68bO1yeY9GvAdwVQPQxl7XcOhcfAmXTmog+9lwRmSaI/PNQInlDTHLJxmDUjbp/65RdvqHf/1X5eO3X+MN/xA9R8QcC5lPnjpVbtLicKNTi/ZbJhqbbqhkEiCKRcslP9u0/kPD3jxmK/HydCROl5ynIKUhso4AQSPBoxixiJjjq5SxSGmujQFlJPh969ZtlS0tQo9MiRnj2HSE6+phXGOnKpel4n7Rf3VWJCCDd2XnKjWX7aviBz/XyCCT52Qr4JFpofLGDEZeY8FOj5eDzZ7gDAP1yXPkLNLQ6MV9LvupYXapBDDFZJxnWQPJJPkMrtjl1r05ApxwUGO3TtfNtx4MyB3gwTb+VVQM0G84pBxrND2kdB/ZC2OTsJ3g17JX4jJJ9oWDesqLBgNeX0D2xS0q+UOJdAwzEHXwoPzcxKGzsjlkKGQtjxIudU9ut1ZP4DKqHoAjOV8mwF5EA5dUycf60/JmsT6EFyXEUOXQ8A0Ha54n5E1zKPEunjfnsK75VJzL6fVatqiVIEZPWJfC2TV6n0vw6P5BsnmwbuM2lRoiKIvF5XvEA7sEZzKPqNiDSq7IwTh64lQ5RtnMo8dPcOXJyZMnyzH6CxofynmbX6MBw0bUB3N2+pA2I6W09hnacDhiHax/xDwTfnjGyB82Lb+mFG4U+L6vXlvRuM+ek34d1cZxBAcqM4Z4LNr4nOG5X4ejZ4Ttx+GQaElnYXMAiswFZ2kgEoYQz165RZGv1/72z8vKrWvl1MnjsiiM06iiDKy2FooHfMeCmaITR8iTRmTqDqXmr1+7zrW2q5vrXDN4mgj79JkzlA6/Xj755JOySWk9bOHGylRLGaRWkeoSkULG4igrG+DoDUVWdItGXLcU/g5JP14QyDWi98tNWvdxjeqF79N5HieOnyknLz7CZVcHT50uByjLsqfCnFOeGDsUnaMBDx5m6sThiI5dj87mDL3oWPZpXARdo43c4QjsWyM/nte80dYb9+x1VppaCoeolyr3jGenZMM/tMOxxOCfk2uZwDX4ZQ6H3duv7PzH7nBktG601nM4hvAXh6PBs5kbEs02eSblHtbfAzscGqXs0cC+HA4YMc7hqO9Cl7CRp5FYBD7MhA/vGD2M6IlZX4yclrWk3zCiLJrPQtg0EmQa5PV2efeVV8oP/+LPyw6VUm2Q3N6BY6CZBZS5Hjt2tHz66afiR2gUng12XX+HbXAhaXiRsMpf0C87F/R7m7MTLeJqW7+aPICzsIrt01W+oo26JsEYAWUjXAoDOMluShzhR+kQG1NkPJFhhTKqWGbY6AXb+8rCY6E1DM/opxmpiPKLvrM1DZI9aPji1/nDvIsfqKcH7BAEQx8hgi48bkE9wRXP2NkY4lc1mY3nsa4FWSbsAoY2YEiKMyI1+xTS43HUEiNbUwE9zbDSuahz7Z0EG+Kg/Eisa9HX+o78VPjo8HhTF7cuAv3wLlq6noDhDJ2p8/GmFI8JOpx3pmKMNsPc073ys9cz5vDAmJZtmsm54UYa3GQJvRszl6u1VkAPYryLrJCyN/eAa83K0fwYrKuWMRVi0BWtg0eVSoRGko9kXtw6FjcPPF5piknGiE4aYjrHmiTQFjKNKkcEx3DuJUMHWkFdCaw92RgY66YoULuB4wQ22N7BQvK722Q70VNr5HQcIWfjxKkz5TTZQ3A4Tp8+TccRHOXyLAfJShd2redwZHPv2cRzunTlZz/7eQ5ND6TQY6/ROcM8xZpejAZeY/Kptzwhjj0rP7GBkHd9To5Jb/bmmxmTvfYy2PhrmWGWKUT/3FRJDcbh3+e9U/igPlq3cf1KefW736HQGKXeT9COUETHB6DAyHPeY+YVRkI0wpQgagHXaRH5kaNHyLk4WH78k5fK37/x93z/6IljtOZjo/zmb369fO2/+i85w/G9//PPOI2+QetBEHGLSp8jZoQyrt9VBYi/cGCgINjhoPew4wPCVlwGQPe43pH65P0j4KRQ5uPGPcqCELIPnTxVzj38aDn9yONl89gpXmjFsRDwNkVBqgCvzM9amB2OnlGyjPr6T7EtoUaDdOuMBlZkFrkSh6My/yBk2ys3yTMcwjtot0XFpngzu5c5RiNDaR/AmaP/2JRFutgAcKzNGTpH2/uVRdXoYyqXz37b8GPdD91kz0a5NyewRyB3NDQnf3t9zb2XoRnvmAHuF3w3+m1p9AZjQNwHSXypoJffQ17gXar0doVh0Foxw8HPMcPByJNRWdmSwdjL0gp3M/K8jLBJib3IH+OxukOPvsf3wlhtASvTrbw8RiMb9cLP/JfhWymUDm+TqewigwEeoHORfvJ3f0n/vlcOwmYGHZgNDGORDBYxcAsZvBQUMoOSnpWSV8h2MUw5e60T4zInfk0mC+cJZ3cgKo2sAna4wq5LNYsOU00jtVKuhvUh2P5ccGuGszQX5CzdhJF78OAhjqxjt0MeB1CHPzR/M3p5obIZZbgHucBZlIYP3swEB8nSyyjjsmAW6ww87zIi4uACkI4mMV8scA4Oh1KpGJ5KU7xVr2XZ4NwA5owujcZLgocz/HKAIvRdIyDGjRnomt3ndRtwCjFWmJjs2Aguqu4wksisNm5eI/WaFeEReebQIQjvClHxOhLeRdLWG7JLJ2ttMBJRk8JGlQGGJFzrBwAivDvI2jkG4lnL4I3LjZekzEyzW7ZuiOlLwC5rTswREtoGvfCp7vI/CZQKqzj60Ekr3wkdSukg3jJat1Giv+rYtoaljE3bll5ky+ZdcvzFSYWNITu0Iagra5Ws/UanPE4NXoicwjC0usON0Z6RwkGhK5FokK1YjE62Ec1lAwf/kTNxl7q9g6wu8SpsslNnztG/s+X0uXPlLP09dPgwrwEBMjkb4+tSqx0iNMwfvZ/ppFR2Dkki/cUZjpEg0EejIppThn4QQpvGHYE4E4Ebn5e2IICb4ZwZQbVl15ex8qQiZQQrXDuAYkZQ4sAjsb0efHqGRezGGM2ue/jNGWhmPEzBWLIgVkaFrQax5e3N8uYP/u+y9fmH5SRtt4ZUqmb3OMuBHaGsvAnRA6zLkG0RaecTeverX32xPPrEY+U7/+mPy89/9hItRjxZLj70CGcd9oj5/uV/99+WNQLaX3/7j/ksjmPkBIBRxFEgDxz7SUOwk/OzzntMU/aC6jmx4wLmcvv2rfLhhx+XK1co83LqRHnq6Scoa3KWdrO6U27euknKcpd3tOLdsIix1zhaQnvI02+kG+9RxO4AtXXs7MVy/OKj5djps2WdFlMdwLqUKvArhTCEcL3iujKbqYOehG+0LbjKjfthRHeKhkz8mmDy1NK0SzQaTTgIHciYjK467Mdj9fQ8bjNniBFNCnOKbOp3Nuhr0G8d8bi/Cl2nWCVtnRguyXB7smhShnTameQxFdT+GQ+naNz6LmwsWftz8LR2WLE6h7YfjUtgrDjz4/WyayjHhhYO0N7mJtZVRkdDmon6wLfZaNdIqRqIq3Q2T3zVIrimS8RKrh9uOdCm6dceTljjWITc2q3RZW1aG2n0VdmpwSOMdbQ+I2MvbdfXoYsDIo3hNmdqsaqWsst/+50/Ky//5LvlEPbmp0s4TZpPNaZPzSJr3Q3a4FIvmhPOXOCyKrpmpxPb1rRwPiBX6/Mo9cBWtHAKKHB0hPTF55c+p7ZkTQjDVw08hgePTyK3oAfIfzHgxZiybXKlP0R25dwOrONDCdY92kSEJbO2C8VkNAVDEkEI3tnIDD8tmcJ4+dA0xp8sbDe9jSwDdArvkMjlQTXeL/TCdIP+qQJAeYlPSuRbAjde9E59SmZAz5BQYqvOIasRKwVDZgqNaTucWZJINl7j9Y24zesRVBYjyg07lf6TV8Xh1NzRyPaIJGQgM30jcFPaVDbjsaJcjioVzEJHlokPhsRZHOib8aLvYj41y23lSQI2RbcOQzNAvAOWLXTXReAuPSG0LAv5+Tv+p2tYKq8am1V9QmOg52AzsHOhYzN6A6L99tM8LuVhOb3eYCBZr+o/qAdvOPP8zOtq1Ak0VkY5OePEeJHrzmQHqvt85opYW5x80dI29OXXuGAosi0uto6mkkUKopqMY1VqtK9j5h3FWK5KOSPzEZeToQPJEAJu6zS2Q7RWY4WqTG6QjXeH/t0nFB86eqycoTPOzj/0cLlIf1F9gtIs3ngHc9EdPqstaSV+RlwTDseY/ob6Id6vTZrDYRcyQze+PKcMl7Th25wzeHpKsAqm3uzc9ayNCgQVLlHxLgPh0CFiWnGKLlPmDdZ4VqJL3kCK8JuC5+C8AjdfOfOChDCUEREzhP8BIvAPfv6j8tnbr5aTR2nbNGIWjrpgrYMyZ1V4SPmSB32EvGIwxgcffFCufP5p+a1vfLV863e+VX76ne+Ujz/6hE4Pp0VJZNDfIifguz/6EWVFNsujD10gA3+d1lzslIcfeYwch9O8SJEVJvW5iXUY1D62G8R1RLYwx0cffZQzHH/0R98u7/7ig/LIow+Vf/nf/G555qsv8PqQK5c+K59/cqncvHZLFiKSksCiQGQ/wOi7LBQoVQvngxbD38EZH7SX9fGzF8rFxx4vJ8gJWT14TE7wZJ4VoWdRFYBvYDgCL9WKGToEUqSl8oy1S8/hEEEx9WFBom1EvsgYu2+gWnSrKcy8b5nL3LimhArzLNfV/rIOh2nFPoTaIsBlfXkerDyeOET7nf8UPHoOxxTe/TvRCJ6TsV52tXnIjkbZJ9rrvXH1ZK2qQ/famP6n5PiDwLrKxAObbXFp9UaMfiUoxUt71fnzcxvAMa77CHzJJgNomj8KsVhKGFerw+7gf47/nfEpBmkbUVXuTuaL8SXvmy6AcV0NXhhxMFQhqyjo8jd/9ifl1Z/9hM4OEOMZ692QwTDQ2O5Fcj6EjE0WrdJCU/oL2ckGlco7vItF1nzauB2wJsJQIvdsbEv5CsqfblNGGUY8AlGWoWY9xqFo0TcHdUtOb9DhO4ytJjfbnLFWD4OtdMJOhdbBsxPBaWqmb6xPgfNymHQTyneRibeP31CBs+hwtHjO4mjVqgC10EUS6m5ULO2pT9JbuN3Gijp6cThsPowzxXtzdLWUC3CjduFsSdZHMkXmNGPsyOisaUkZO1MEl03St6eo/AWp/3ffe7dcuXqTYCrBPpZpYpLqd5kxyobFKBXfqcJW5+LX/uBQOAT8oJe3KAAoC9a1nAd4VmdNFi+rL6aNYmY2F7zDWTb07yP1rE4bDm1ND+OOr4vTwmeNMC5R2td0CM9RaZXpgP5HyzJpXrKAGh9pU8qqmJfwH9qEDmWaFb1eS6YYdjzSGrwWx0vGOji1HQ4D5gl80BsoJxfcSYnhCttLOOwYJXg4gI8O56Prxw5R9QeVOKHM/J133yufXbqMDUDh+UiWg8egeEPbCORSVgL8hsM2ZdCKX49HlSOAPfAGVIjNo2etaAYUfcBxP0QHL6+R03GTKkw++OwS7ep5qJx9+OFy9sKF8tDDj3Bg+BwdtAzbTOzORi8tL9SujbYCdLfsq8dLcrvRo9kJL730suBJe6/CSQUifsdGTTD2OojKszJBohD8Pa+UMgWelRBFUy4KuCWKjoV2VD6Og3sOhB97Bousb3+tKlQ2OPtG6dQ9czgGCo/bw4F7JGDxnYXldrn8xs/L56+/XA7RmgsQPekY3ZXEoj5tFmCwQ5QpgFD/8MMPy/vvv1+2KYtx/thmeeaR82UNAhzMhNpXYsBL12+X1996r1y9cZuUDS0Wp3871PdvPPNMefbZZ1lAIPUJh+MQ7SEt1YhCW++991556+23yu/+179bHnnkkfLtb3+7vPHGG+Xq1essbB56/EL5CmVWnn/hy+XCQxfLLim8S599Vq5evszbPEKv3qHdG+4goqYGF4QQhBP2mb9BZQAQAAcOnSgnH3qinH3ooXKUFlOukrOERejiPCj8HRdytkfFlRjorQQkczhyfgB1TZt7gl/5N0cz0zznjcA+PcE8858efXm6j3xqW/xlz/TGKCQu4/KGgX8+kx1+l6rYthglff7JDPlsvtHAz/h0qRPAs1zAz9benDydlJ8myL2SdUCq+Emu2aVM1o7n2pSmvOfrpgF/ORCtByOMo0dPc3D1JVUVZsrf9tscDr8e0RvwQnSNJ0xPDOiJWTXw6iiTEviKjc6xwyFGkfBZzHAMZTX61Gh2dXa4OKM6HGgDo1ojo/y7f/rH5eUfUxkVzkeiUinetlY/B2g3P1l7IaVKnFXQtRryiARQrBzK0ynGi38wgkTni9ziEhVqC0YoDPtrZOB/SlkO42NkrmHMczkTvY+yjRO0JvDhR8nQocz04cPYmlNqxwe0yI6QjMoWbKNkyw4AFEfKFnFLlNsi1h62fg0gMuWQSzACYaBZdN62ksW8ee5qoDOt0BhwwjM+yIJwv2L/8bPcPjIR2MZX8Wnb98oZC3KeyQovsscaEKm/h25jBwcL4tnBQFkaGY3qgMBAXifHQnYQwyJ9nHQNOB8oh8lwvEk66zt/9TfllVffVIO7ZRsYlipH/RqXSgjhC68DwDbF1BcWa9+mAB3mbmdqYZXOGpUuP/744+XsWSq90UN8vb21SXSA8Rsf42RrUJ7BgqmF4ICAIQACB4q31kVGhb4zDECTxE9wbhHMxLhgwOMdBEQBxzWyTXgrV+VvXKx94mBhyzxQh4A36Ns2M8BfdizputAF6Blzle9Wqs3P6enkLTsstoht+4xSbQRjQQe8plV3a8MBgZtUPr5J41yjg2CO0FhPUZn5XQoEXL9+o7z7wUflxy+9XN54+30p9WK6d/oWziivT0WmTM4xg/MpGRUmhSqC7CR5iCQ4ZnhedrRCMLk9Bx3IhxhskPMDp4MWlF++eads4Tnqa4N48iEK/D5K+H30sSfLcVpUbsFWlgom80IamS9Pmy4Dv8HzeCVBdsyd7DeHIyrYKSWQCmtH5A/icHge8YbJACAJR3nx7/s1of6gDkd1XLygVCcsY2z2hC2Fpw/0jEe73tJpvq65JzbsuhKmkHK1kwfINgTDi0WUhcZ15aP3yjs/+qtykmT/+hqVKHBtoezqAcNahK+KMRUYx3g/9Ovl3XffZcP+MKViz26slKfOYL/ng+UuPXeIIjJ7xIBv/uLD8s77l8qNO4iciKID5xw/dbx89WsvciYDtb0bdKjNUdrGDUYkFvhB0P7gBz8sr776Snn+S18qj1Mm4uq1q+W1116lxY6Xy/a9XcqyHKpzfaigAAAgAElEQVRp3guPXixfevFL5YUXv1LOk+e+tX2vXPrkMzpN9zoLsLskvG7euU3jvcdMuEtpQ46KbdM9ErScPkZEj9KNJ7DT1cXHyiE6aHCTogFYy4FdWyQig4iUnBosPBcNJjO47HrPwJ/n2qHDoXh1ZLCIhlk6/Oodjkid/9AOR3XaO7Lxi3A45jgyu//rcjgk0qpOXOLkeCPPYih2zRvnLcMpxtdAsNTfnsaHDofInzy74mVT1B3e+O7BeZd2qbJP1Uuh1KlGeW3dg2pv7s+ii1rzXwNoAV7ctipYWZuhFgDPTedu6Yr6rkYn6XcN23Aw3h0AqI2a7rbxoHkYG2L8tTVm7Cipw4EhoQBnfWW3/Px73y1/+yd/QsYcMhZkJLJjIeNiw4t3aoIlIkM3Z4QNLJyczFFNMX69w8/OBV7j8lTdpUnnw44EGcZYkA6D6oOPPlbDiE4Q56yEZCkkynqgPP7EE+X4sSPl6aef4tpxLh+icR3UXXJahFrGLdFrWweCIFnLlPDCYmyVy2gR/Yp5iyMp/XHfMOJVf/E9/m3rMcTwFydKt7nl7I5mpAA/BKM0Us/lwyiT0ayISG9xqHns6FdxxQfiWQYDtfMuaAvdatkVtLBBBjZzFj3DBizmzGtjsBuklDhBV2NnMJTvHKHF/ne3dsv/9ad/UX70wx+yI+btorp+RNnfZz88/yJDAmP/KOnre6SDP7tyhdwLcciO0gYwcAxuU6n0UeDsqafLhfMXeaMB+GDiHMh6HawRkrGKI71CTgPgwLSncAVr8A6W9BdrL3UvKc0KMSClnIrtC6J39uqwA6Wc54XM1ToFOTfImMdk7eRw+Wu2CcYlpXi2HTGfzAFHUnmWKxZUYDDP8Q+lE9AROz5C56Ax0BycA7mm2h7rXekfb4pjJYDUEEq48e8UGe1yvuVuOU3VIieo3BClTZevXC2/eP/j8uNX3qAA7C94rLb2RAheaIAdfC43A86xM1iTrYNAFM9FFuib7ByIPuN/rB2h/7D1NXap2iF6u0q7vt3Dltl0D07so48/UZ78jWcoGPA4wRkl5gKkOYdjyhewYTd9F+ygnsOh+HE1Zc21mTIqssFkzstcFMv6x19fkxwDTgagqNAzJygzAeN7S4w5Pzb7vsSgYFoPSs289QijqXaHgkzqK60d3wfX+TqFA8YiH7rcu3SpvP2D79LJrPfKQaqxwoFMtdYVwkPZ05QBmAFrN/ZIeLz9zjuUPr9TjtK2axdOHirHyKt/5AwtNIciIiN9k4j76q075aXX3yqXbmyVDToNc5vaRHoYDLtCudfnXniOy7K4Pph47DAJFUQKIAixc9artNMKMhonaEeFx8jhAIO9+vprlMW4TMKAFqVTfSJwiQWLYE7UKh88tFGefOqJ8pv//LfKs889V47Tu4iSXP7k03Ljs8/L9t3tcpNKta7T2O9hhyvqx6J2mPE2KUu0hSjAAWLGI6fPl3Pk/Z88Q2VXmDscSF7cYjICTmFgUMWvGHJ2OFHLhOjTKmUyKhJb0dM4mznAie5g4fFrODdatx1fYsue13I6FcPQtxfb2I8jkc9sCKsevffe9WOrh54p3YvBISrIokhseID+YSgFocFoU+TNyaupufh7S+RPZlz7NrKxeGWT4e6Bx29BCDZkx7iZwrcYa1oSAWrmwIs0Mpa7Qv8pHjLcJE5SxIE5HL5NyDof6V6Ct5EsdnDgObJglZaqnG5qcNBFbcvs+8RgyMbUnBoJVMAwhoHkdz1ihwhjwfaYNKAN6uP9t14u//kP//eyvi3eBKLxMHjMeWrRdhhOMgnL9mKTj7v3kAlmM5v7tZIUNuWpLz75GIuH8R8MLzYMqRHoAuponeQ4jKmPPrvK0VU4L2ykKR/KroalnDt/vpw/e6489eST5QQFo1ZJzqOMa43mcpCMnBq+0YXd0AHs7MIZUoAxrdEvBIcwFq5f5051/QkjiMqEKUoNo1dgYPRoMlXmWWvfjfYQ9dWDACXbQc+rg8gRcGz9zs6HDAaO4B4OL9SRA1Z8YJ3ekyg6bQkPXWaOA2DKMlz0MTuNlElH9oLlPYOVDE44jYj+c00/RaJ5R0g7n2qlnLtwkZ2Ef/2vf492ffyUnmvbQ/N5Kc7ybA6H0BTDi/4eIh29QU7H6cOb5QaVwb33+dWyu7rBGwlg3SMcHJxsDV366CPkLNJ5V9gYBnqb1xvo2gHJ9lBmghwJLodiQ1ppmOWBIAWOgJS8SUZB6F2yM5aBkF26ZFMY2ca+lVVZ0EKyEShpavhE++IsyGHBbMNw5kLOb4E+R/ZEdtuSscgicmof7yAIyrwt9CZOptAUxFnNZIB32Lkk55Bgh93exFsCz6GUCjtFIaAK2qBy8K07ZFeVcvzIwXL88EEqqbpSPrxys/w5Zaguk4Pny95tB7t6srnyYpMV4kz7T3Of5KrZtSyDlKDk5Hf5wF46SmtnbxHdXr59l3e3guN5nErb4XA8/dzz5fTZM5qdc/rSyXRuKKzh8PKT8ardC0zNOJK/0QYx2b3y85+/Qt+bae6j9M2wGUvdpQ5E7SjxHHJjqBkNmVIfYMJNdD8Oh1eu1XBnwmwfeUaUc095ekBnRt7QyLK2dXclp3zrGDzi3Fh820J8QiSGq4oztiMFl7wXNe2esHvnWnnnJz8uB+7cpCgZKISEnCoXSRdLza2lEy21fuMGRbOoHvHGzRuc6n2eypCePH2E9nS/QmnXE7wQ+9jJ0+RclPIpCbGfvvZmefeTK+UMCa2jZ0+Xa1evlC3Kijz95BMswLBOg/d1pw9OWD2I8ztIGYEZb1y9RhmO18hpOMFbuN2hGsTX33i9fPzhpxgdpeUPMWMhQ8IqmMa7s0tREdTB0nfsM/3c88+Xr/zzb5bHfuNp9vJvXr5SPnnvA0p13uVsx417lGJEloWELJdXqVLZozZwGu+NexRZolKvk2fPl9MPP07nfNA2u9TuCgl5PtWc6aMx0y7D0pDkhcS8wzFiXE93wKA6HJVilD8jnZjDEZ2WofJtvN26WeZweEfX812k9SlZkLUxx9fV2FMj0ERpJi8QRTMHRBzuFmXPZELPYJ8yuKPMGQjY7KZem3M4TDD7vqcciqUyNxtSZjcP5VOjbS/v2tiabJH2zcF2yoavN/r3uE/lc3ACe/oADoc3brgbNuRaVNnPOZPXGUyq8meDaX8OR20vlly5jroOJSOj8aXtzmOv1ugn2R0bRNRb166U//gH/xtlcj+ibIdwA8dC+F/bStei9H6u9ZRtem4HBjvdFE0n8IORJaVA0hYWwfJeOBgegjH05yhlJ86foYAOBW7+ntbWfUCyFVFpOCdYW8dRf430w9h58evfKM9Q+esRyiLjILIDvEjaLeAVwhfDig0uOLSCU+ZfdqTkIFiUj9jiWC47UUIe0q5s28tZEPoP+g0PVjmC9THqWPHW8GyoadkZ2mODuGU9LNvPATstY5EKM8nIM93ofGHwShZcnEReiA/DmB1CKdFhPLFRzcAXAxQGLf3EfWQO2PGgwD702R42P6HKAvR5gkp/v/2f/nP5j//hj6iMh7LwvDhZyIcde6M/tQuYM5HdUTmIzbDOU/bia1Q98O7HH5UfUWBwZZPWZWInMQ1O4oyG57/y5fLii1+nNSRnaIejE9wXt6U2AtYaAGw4/wFfMAYL4DE1qfNRd5hE9glrQ42vAAN6Do4yHBkEPa3szZxe9iQ0wscGvzoMwpuSMWRngfGALIisqeEMCM9ZHBwuC5TRy3knoDWlbx6nOo8148X0iObkDjsYyHCpwwSci3NDuKcDNnEY3yacc0IWn+9183b58J23y71bV8u5E0c4mPnRpWvlb77/IyqJe7WWOaL1usaOZQ6c7OG6Ow492IGoyjPsfuN5xnvNj3o2F6kA2lEnGzbXYToI8BoFXq+TbQPnaAVrhM6dL1/+2tfKk1TqjtK1gYzqOBzCrsMqnP06HNbGipVU2egzob9fg2IAifAjUzy955cYAT0lpTw5ajp7fqTM9C17lgmeJWL7TPbrHDjfhodxVPbZc4Yk3685HEJ7Ijzru5ryRferexR12b5d3v75D8rupU/KSarj4502VFGDibAvMxauobSJmU8VDRjtzbfeJAV3iQjtfjlzhNZtXDxfjlB2Y4uM84vnz5WLzz5FtYFHeRH3x1T69Oqbvyivvf1hWT1yvDxCRj9SyIjYnLtwmqNrvEAKSgpRAuIMroWkMYFxsVYEZVSoW+VFbeQYvPbKq+W9d9+n52krXqoDhkCB8rEIHeWfubaYN5uAiKfvh0lZnjx7qjzxpefLc1/7cnnkqSdJgW6U6+TQXHr3A3aC7lJk5x5KqwhWduYHHxpFzI1I3A5lVFDJe5/GdZAO0TlDzseJsw+VDVKc91m5KgbEwdcPayNl3hbhlZtybylPCC7t3/itIc5FaZuBFY37Pq9J+3O8Hu9P8WOvr57TMgkQR9veGBvxDJ5T0LLxmTgc6Mcypj05NsXLc+Ocu9+TN5G3Mxkz1/Z+7s85HL6t3GCPNClGppc/0saYdq29KTj7AEqc1w6dNG70ZW34dRERrx7f/r34HGhnQLcwSrRzyQa0uRiv+zZ47lzukX9if/W3OgtmQLCEgMzmMhEYHBK55bKcPdqR6k/+uLz50ktsPN2iwA1qy2Uht2xj6hdNoxwUNfg3buCwP8FHjUbzLykZtSiqnXQNWQjZDOMe99dhaCMzTLrg2KG18g1aQ/f13/qt8r/+wf9RvvN33+fMAur+ubwI53Co03GUDJ2vfOOb5SvkdJyhbTkP0anHsm7BlYVgvhzFldIxNl65vNeXJaO8VSP1agxC1NtOUbJjEBl8eMcseWDMZbKNPm0xO/B5gBdoKEyYCduGAybQPZ5wDWOzTAln1dg740lUA5ANRedUIBouj0j2CB8uacM1wIPaWIcxjEg/dDGVKyMLhIMbDxP+cP/y+++Rg3m//IzWBPyr/+lf8U5hvGMWHAUXhKrUx8PRzIoOD3TyGOnE/+Kffav88JXXynep1AdnN4jjI04aHMKnn32uvPibv1kefuJxqvE/ReOSBdP2sRPoQYOYN9Mp46NpQaY2dRT4u94z58foHb/hcDD8FEb2vG/TNj+oY3C2jskLdrjpn20KgPnLyGQ3MTGMWxUH2woYN2YufqfodN1NjTOO/FsDEIAT2iGrhQOz9G+TcMV6iaZwkGyC03TuxRYFNd9/49Vy/dKH5eI5OouMqj7+4m/+rvz1d7/L61VYziAr1YiMndKqHx0SZcsB1tD8l48sUPtTsoFDmFf46BeMbX1ztZw7eZ53rnr/2jWu5GCHmGytx5/+jfL13/4W7/7JEoFx2So42lC0DLHTH5uLOpQ2j5mAX8xw1M6SL5nBkRkUUw7Kkvb9M15J+QjOfo0EQ9Gcw2EsxsokDLan2DxDVMaBAaQCdM656M7FIgnqXbJRpULFFD0rVwhF3CNBtIfsIf1d37lTPnnjpXKD1m5cOHWsrNBxlGZk8xzViULpFBb1QSgiA7BHOyB89NFH/G/73g7Vfm6Ss0ILzvaQnUB2ZK08fPFiefGrX6LIzFr55ONPqK730/I+pdrfo3+fY9E4rf145tlnKG13lhdt8a4oKuQROQADgtkAX7SBwwT5kBzduvDWzVu0AxaN4eOP+XDBVY1wQlhYKRSwg5KCdZLQSMtbrSS22kVpDQT48XOnyjNUbvX0Cy9QudTDHLW4QuVWl6lUC04IHBzs1rGLSAwOIQKL824xkvreIqGzTf+QjjxB9cgnHqWUM+14tUGRgwN0xgebI4i4IJ3ODgcukNOClpR4hgueiamdEB+SlzfUhAqtjcZ35mSKOIqOTOZw4Mksayl9jwWXH16k2yWBh8jf3pEW+nVKTBXIyBCk60NlJ2UJojxUS/jRm/LlWnSLAFZJKNFwHRjzpLMQzdiLPBzHafczebdfmRbb8n3Pyc5Jp88NJMovb1i76SsU4XxW/V8dWHOWW5+NXiwKJ3QKJZMrQQ+bKcdjYPjzS22UtARUrjiD9AtxOLSbyklqR4qs0sCBDsPw8kU6HDYn/IWcMONUtvkkA5QO+Prk7dfLH//Bv6WSDYIBCby7FGHdI5mFYM42lRR551DWceDsog0+swjyXAwsibizgU/tmAHM/eviVRiAiHrvoEyJrmGdHfhmmzLDBzdRUkXlOYeOlvc+/ry88+lnvPkHPox5UjowktDuYaplf+q5Z8vXyOm4SDvkYBfDFYTZmddRxoLvkAOyda04KmhIjEKRqYIRyGUWqRi/8jX/1Sg3b5UaxCbDTg1iX15c6RPig7MC4lAy1bKRKes28C73r0TBOKnZbLnIRr9aWwJ/zEG2uq2+CMJWJrPoDjtLbNyhC8UTXYeziHUUiKrDGYJDdZwOaTt8/EjZoxKoK794t/zd975ffv/f/D5F1mnreETyQZ+6HomLu0A7ikfGCINb5gh4nKRqAmx/f5WM4ku0LkR0UOPXdaKli7R16ovf/GZ5+plny0HKUpljYXaGnOkk64RYnyDTopkFgzlAWa/pQnl27lTOwxaQHdFkdyeJ9qtMB3wY7vJP5AG3qHLfHpVxsyzQ9T7mhPG41B6yzQT4We6nOWIoBwVtCe6kLT6rxMrguCvZoY1xK6Ngwxw7e8JRXKeyKiw1OYJKD8oI4Y0bdMDmL15+idZ3HKXKj/vlDykr9aOf0G5yyCQgOIOsiWaeRD5rZszoUGbGvCRzVH3PYxdHqMKIn+h86L01EijHNo+V03Qg8id3bvF6Dl6TSjg8QkGAb3zrW+UZynohUyTODDobtsfjC/Jv8ISiy/Ah2Pp/kcNhkx0rpynoyz2D5a/L4bARRaPNok0DJJll6aZhTkHFeL3XIuiyiE4cjjVExegZ3nGCGOzKu2+Wz998tVw4TrsWUOqP6zUpsg+ml1SeMBrKj8zgv0VEeZm2dPuUnIjbtCMVUr1nqMxp6/aNcpf+3aNMBeD42GOPlSceJsOboltQapev3qBdqm6Wzym1eIv2gD5KBP38l1/g9L3sqrDLi7lB1thSjnf2UObGtKyMi50fEo5wSKDCrt+gHVGodvXyZXIOKGKHDzIht6lUSwxLWsuxSdsJUrYE6X92QiC8ETlC37Q/NupJIXxOnTtbnn7+ufLMV14oFx57otyjsq0PaXesT2gR5M3rt5jfAMs7Ozh4EMJUlLPsE44FbbSAjHauWCFFfJIWm5+j0rFjZ85TiIMUKk785FS3cafWt7JSaqYTZ2cWOxzNOI80VGkLdO1KiKIxasaRRXwzmoyc4w8DelCHwxvlQ35Tp0w7bcosmMDB4fDj5tR4GHR1arjuwZQtE7j8RtSt+h8P5nCYYfercjjMmP5VORyeNnKHozl5zYhlKVEjlZ425hwOcy69szvncDTcSb/22aEIethARaOYjRA499nlrSHBdJ020J32yzyvtd02LokIyyfTI/W5kA23LW9tFNZKPT9AbGQ5a4AegiRfoe3FV3Zulj/7w39bPn3zLZZ3vnwQD9qBdhgLMg1wNCBDb9zEeUV0uB+MOzImReYj4CTz4/MwuNSHyk8O0D26jlp14BQBp3XU/lMQaoOCNruUKUcW/NaNO+UaRUrvUhBqm/rCWHhrcshhdjjEIEPg6PzDD5WvfvMb5XFahAzjFdqGJTpsmopWoStkcmDZMW0YbAFfhrHCmv4IHYnhJVkRsXZquaVDsZV3MVxguAZ8mWMhiBRK48SHZkcsam9BpGqHmRNS25O2MS/DpchaiYTXDw9VotRyTxa8b3JmA8a3rI1g3UjXjp8+QUG7IxRl3y6f0fa4v/97/3P54d99l7dhlUIsAU7LwrX+cYvno89gwf8hLOAm/XUdB+eSY7NLWXzcB0SBR+AAayC//OJXaT3kC7xgHdkrLhsznACWmt1g+AHvSq/cp3+WfrcF8wJkHiucXs7qtOyowYhtOsAOupfnJri2ti2jwmVOnHFQ+oDexly43EozXOwIqdGuf825EPtLsh81w2B6YkCDUsZF4UvJCCpgNwl+B4kvsAnC5qF12iCB1n9ikT0B9O61G+Wtl39O8KbF42RT/N7/8m/KrZvX6loUttfcYZVoEpvU8JkaCkuet84PMBb+kLwI/z8GAsOKnbiq4qKvwI/BjsKaKmxl/c7nn9GhgMiXEV8TjT3xzFPlm7/zO+UknUgu4SLe50pJK3gewO8+ZWulfW8AoR1kOIQ2zatsHqRdby+3b34AD+IAxDZ7AjwbQy/6aG1mCiVzOLI+h8rYYi5jCPQcFz9ee8aYRxZ5CUMx/QYkDgzDzjPyvjgaEmmgEesppljaREvYyl0qoXr7p98vZ2lh9Sox8G1a2MQ1iFhgx4wthyCBFmDgw+HAB4c6ffTBh7R1Hjkb5JWfP0Nbx1Lz10nRXLlK2QtaDIU+H6L1HCeoLlRO2aQyK6oRxAK/bZz7QULxsSeepl0RaJcN7D6hQlwOVpIUuBmaHEVxrIK2eftFYpRD5AhhwRt4AO1j8dXly5+Xj2lHqpu05dtdKu2CA4Q0NATxKiIW1BzXwlIffLo5K0WCE2o6KTKIlDYE6emLF9i7f5oicadocdVtSn9+/NGH5XPau/o2H1aF7f6odpoUNZctAMYQYgSyLVLA29jlhbIuG0dpzQlFEM7QlnPHqPZ1dfMoQR8hLNNijK2KaxEaQwobMKbBgoXPsIQv4wOmJqtJZh6W6IIZe9Z2dDgan8i3IRm2CEXG9/5aM0ytnTa36Ex0jTxtcIr/vZFfQZs46Za5iH2x4eFkaJbhsHd86aTNweY8J3f8c3E+ZnibrIzycwquKWwUaX5BYrXQHFLnZZzIpEYTjl4HNb3yXMNFsKiCyouyzY/D4yf7Llq1tb/E4cDjfBIwR5ubjMlo2Pfpy8JMJg5wocPgLU7V2M140cMvlt+aw2HXeXZsLEhQATIColDyBDA+pGb8Yzov6c//w7+j85NIdvHCM5SVSgAHHyvzwV8YrnA64ATAebhGwRrspoNzlLDpB2rwsTUqouQ7yOaqQbe7IrX8OMwPAZb7ODiVBoeF4odJN2ChM58Cfod2OPr0czrg9W5ZJ9mPWn5se7qlawHAjtImvUdlVc9/5Svl2S99mc8GQP041u0xTTiyGcgPhQVPjINJQ1kpbbPl3ihN+VrKgSv3sbGP3z7ybmsJxPHSTUR4POpQo3/gRGmntSZ4Us3N+OHvJn9MeOpvjJNL4xirquvhZGDiFd9kDNIzcDhsu9pDZBSi/Il3cSSYISqO32++9lr5H/+H/57OnroiW8tWvSDGNdYv3rl7W3bzMrpqgojpCtkplAhdpqDdOul61PKjmmAHFRHsxNH5KgcP8y5Gzz3/ZdpdjA7L1a2MPS8M4IkgjsJPOlaapg55HYc6J7Wcig1kK1Pq6UChId5VEtkLal/KoobncAyCGdqUBXIZLyoHZHiyTqjhU8v2IC+cU2OyTRxZ4i36B3gj6yGL+WWCcMSPEF9gW1ycvWEBWwRnt8huwlqOFVo7+6d//pflb7/3Q7JPUAAhGQRxNobGvLnZyPxweSBsO7Ii2NGhp3F2CtawHqHAMbakvnb9GpeZIyAq1oU4HtGs4KoXwsFhwvcFcjo+o4DxpduU8Twga3CO0dbVv/0v/gXtJvcsHwTIGx7o0FKd8Y/J4ciE+n6vPajD4QV9/D4wEPRmpvj8WL8oh8MbXJ4ZfCRz/w6HClyNADCFsMerlIIU+61r5b0ff78cJkVycIOIlqzwe9h6UYUCxoLvIEZExLB+A3+xtuGtt96iBdw3mJAfo0P4TlNq8AoZ+dcpe3GZzsTAPwiqdTq9VQ6agmSXA6GQYsdJtI8+/gh5/Cd4USGYVBbFbWh9q2RjkIWQCA22Gmw7pthOFpiSRUEgkLFTiGwlSJE2cg5wPselzz+nNRlXKZJHu6/oLlQ77OBg0SC2ApRFeqy4IMDoHBIUPsHwxMFHcEQQDbxAztPTL3ypPPXUUxzluUZpbJSJXf6c1ntQChrRwR0VgBDQzOY0iQN0lCeiiChB2EGq9fgZdj7OUdnV4dPnKEKJxeaywF3EjUgFcTioHYytRlZwZZiKjDtVAH1Cu9HQa8rP5Gp0BPxvoz+BTCb4ZRyxjcjPWZAhi4JICjg6NWPpsF+Hw/r371VHQumSe1FDAqVuFT5u2t74i6P6Ih2Ohr+GrxrBc8LcolYRZ9nYZHotA/HgDkdr3TutbSeqKlmdwzEa0RipOj4/d/9dxj5s29O44XaP1nBw/lKDYhztDMrRZ0DMQBzAIxmdd2SV6EdK12quWW4yXQnM45wy2q+ODZfRtIxlXb0QHA4ESRBV5SXWJKP+8o/+HR3S+ibLGRuHbWlrbdu6D8hjOBIwbA+RgbJBtdo7JBshv7EjEfo/Qcbpo488zHv13yEnBCWrN3GOEfgdpTIwzrBIm+CMUtUNZDqorQNksN69u8U7JV26dJW31DxN6/hQ4nUPmXOSv9s4ZBWRGgINdhe68PCj5TlyOk4iEEPGGLLQHPVWg5BxafwJOuDIrqwJMifA6M9gXdcnGJMAJxxZF6cNc7RysVGQhQ0wLUfiKHfrn4dReUl+GK3557hbOCT6fiMpken4sMPB9Ckuin2acc6N8BoGOBwYL5wLwHmFN3QhuBO8EHS7SwbsH/37f19++IPvcQkPPlxmBjhhDKSPzhEerlIwDoffcmRcKqr4Iw4edmuiDBZRxlWKuu/QtSO0ExWCc9jVibdOZrit0y6Rp8tvPPt8OUc6EZu6xOALb0NsDpc31nX63hGw70yTus6wjknxLjSsSlrHDCcWzUkZlmSKWsZK8GK4xkxtrnLWmJRpG+4qT9I9CW6K41dPIFcMwZFFNYTYM4J/lLetq7OCigncgt0CZ+MwlZnjYEsEZXkXL7SL7B499AllpF55+WflL//6b7kcG867/0Q9x8EGeoBLzWBHUHbk/IWz5Uly/k6dOLpm+A4AACAASURBVMn8eOnTT6ivDTrA73x5iXb0fP3Ndwl34rxIlksDzzp3Bi9gp+u5TlJQ9QA5SO+RTbNNshQTxLqdF7729fLN3/5n1DaVTwJHwRwYwdFoCvhBwNr9HkzSjaPaqEaTluHovxDv5L+XGiDZ21PGBp6vgnvCy1rahgExLnaycVUCVuNu0OXAMBBCikaJv+bvzTk6I7ioJhamacYo159WLY0x4IhtisgjCnaPyppo4dLqjWvl6EEcSKT7rQtl1PEaU7Gwo4gKnIW333qXFMpndF7FDkX9j5UnHn0E9VCcRr9CZ1zA0P+UFl3fIcUDxbQHrx9BNxrCOgibDqJ6+ukny1laMIXMAISMRAUlzQ4hyeljdXBMMfBiRd7ukJwlTpeCuaWmlhlf068czWPhJBEPfLDz1U0qH8COWvgLAY2tc5kWkYXghVLShikgdpQgZBWGEHCoXcZCvUeoVOyZr365PE47a8FpuUIM+hkdMHiFogp3kI5GTTN2uYKDQw5HNTyoLyhdPjOUnLGjp8/SYnM6YZ0ckIPHidlxuBP7PxBoIrz8B7QhBWHNmMmYuRljvgGfkRhnRXJ+G0daMv6PRpQZA9FNibw3cPQHdCy9ZM8br2SGm42Neff/4e1Ng/Q6r/PAF+hGr+i90d3YGwBJbaRW05JlU4stiVqsWLYTJY6dxJOqpKZSnppfU/MzVZOpmSovU66pTKYmUexY1GZaW7RQoiVSEsVNBPcN4AJi39FAA93oDd3APM9zzrn3/W7f7+uGZPtjNfEt9773Xc85z1nJryudjfZuVF2qmlxXnHUHJnk8wFp0JO9LrFGze+poYj7+VmPNu95KmK3uo+o61j4j0/itXnfTntfd12w8dXtsPd/lAmVO46pzzMJ/DYAj/O2zfv59Aw5p1n3vVQFHHWPO15mnO+gYvzcrhqXkFK1TUS9q2M2Ng4LLxbMn0w++em/aCO31EqwO3Nuk59EunxkCoZ5POoljTY0r4yiYIGNq6pw0st1IumHUh5kLr6cJxOBNTk7K8nHyzPl0BpZdRntcp1CGZ8lCjLd0vVDoCAu5IpXq8jVo3KGUugyFT5drXUnMqI9l66oWrn6haCyVT7sn0xZUON4Ma3cH3E4tk5AJmQq6FY33uggUkHzheYUFZts3piSjOyqFbLMgkIJpvkIAFhjlLaZoUlVw/ufE1txi6Ltvln1LnWrX+IbXP5Z5iazPXFsiCxQvi/airoc1bWDHYhfwbAdOBA9xXgJYqX2OG9cpvaor0ehOxcQoHZ24krwEPPby1MX03LPPp9dffdWkR6rcySegVZFFRx4OpY+9esf+hssO+0s+SFdfxAJtgttbG6xY59DuPKz3tKKojgbApFnbAH7Au8bHt8olrn9osAFwyGrggLCQayiEe0yHnQGrAF49v+yHWSzsl6osxN9DKbvR3f70mWtNYAbBnla2RVblzrKPGV/H8wQ2XC5iW66c0Npgnen9wJ3Ea2zt1AutnfUHsgIUksFXlBaZrJrTrjUzAElrH2NtlCZaRSqheGXaZAr96CuLKp4/cyKdPXUCxYbRV6b1zWS3fOylCxrdwllC4HrqgzXi1lv2ptuQkGfLyAhqnfWkflgLl6EwOAzLyTTkHCpF9z9/ML148FV5qkQhxMLu55OsbGx4IC1nXfAUGYZcdgZy3GUAFdFKrPd2gJpfef+vIdZ2zJUOdt4a1sdnKc5RTvta8YOyjUaGXbhUFbvE3+RCfh1DrRLd6v3NPq+XycbAg5jraNcAjkLYyASbur43uDRUOmcHyGRyrkV1vAVhr7mPX+Vmw7zf1XZyoaqZm0s8olGoKrXOATikQeBhoPYdJjxwD2jDXk0rly+mAWxg5lpaUWEmI546GC6AU2A2gowNCcZwBpqrU6fOIMZjWRt0B+Iz6Me7gDiHy9jkczg8V/H+Ekx6LEbETAcbaW7X4QNBANEZHOgD4NiNe+YsnRzapiYhfHvZD1oqqL1hFhXlfGff0RfrJArgMPUex0Rtgecnj00da2T7wA4Gf1M7uJepdGnxmEaueL5n0OQywIEC4V0jpQwsDjhU5EeE2xigmJyC1m+ouvpOHMZb3rwvbd+9E2dzYzoHpnyaweYIYmd632tL7LsBmoL4Q0vE5pZRjHCJWhXMUf+W7WkI2r4BaBa7EWxOxr2igElqM8t1lS802XZlj6/e86IWfh337WrAsZZgGEG+P+8Zbna283MX1zQIRnY4mt2+6tzVXZgDjuoZyl2l1gscNJviVWW/cpoT+yw/17VALOtsIWjUKCjytVkLmNWNvzrHVVpX7XveRjHGGhBYXldqrlrNYSk8NF3OdfyQA+TyLFRvZJaqvC+ix5krYVyv+XTtcpFJyOmE0Zgme09E37WqUmpke8EbL+Y5+KdPgGhLIbPaG7Nmlq84A8FHDHCUFF5pN6mnhPaGwg6rYRx45OH09KMPW9pN9gffhyuVBHAK0PR3lbBDiwSrjDPuYlM6feJompu9krYhEHhoeBDCDzTbyogDX33E1ymDIFPdwvpAa8aZc6fTSbjTwukKoMGyCHKKpSgiT6RgT0s1BFK+aAGegoVZNBmfScHlzkVXLwppzLzE1J7U5OM5VN5QkA+3WqVapTBcCP+EKwZ0ZGkheFF/DajFS3u7XGzfE41AkFdI0UVaiufQ+M956oIrGftwbREKIw+gpxBLHsBUs+Km2j74rLoOZjnkZ7pg8WV9wTo5KFOqVo7f+Z3AisZlmvmGs24bo9haXH/VodJ3XHfGNloKVwrZHOccFGjiobxG+5Js0niEfZfJRC7A8L4AdTFV1N5zX3Ht6ZYzg1jLRbgpaw9yvG79jfYYAE8rlfadj0M4TnJSdja0D6nY9MBwt/6UW9vmIwat6wTIDMhF7apYV4MAnhnJwdRG9IMeEtwP11iEDzIHxyK+7oBdc4fzQPmGiRQELyIOgvPJfUNWreQyGANrnXBoGaA0kaLkv8Zl7bNibrQfOLdmhZKlJ0AtrqW1g3udMowwq8C0Jq2RFnB307ykPgJkQOHLZyxC6TnUNwjw0ZVGkORnYmw09W3uSqM4v0OIo+V+ZhzuNNyiZlGA8+HH9qfDSNZT1DBxgFHwlGw/sG8T2yaQcOJ6OjMNWsAzhsf3I7vWL7//VxFrtU9nhdoFuaM6nYyu18ndTXmgW3TyfZJfuy7AkR/48rzb0V+Lsd8MwGhYmexDnSBT7VOV8ep86/Dbgq8NOOIgZ1TBH1IIZlmfApXnbcez4mDWzU3en1ZzU7IjPUGHQX68zvB0EEjYqOnYsJSmkcZ25vghpLA1Hz0S2RXlV29E9QWwcsJ4FUDl+PETQOeIh4AWanx8BL67TCV7UbETNAvSf5eA4yoO+UageuZ37kIhITI3Fviju8rEBFIgAqwswYzPwC9LsxhaGJgnGZsBMySZl2XUMAZKqwcFfB5uBniHj7KIvXxcwaxEYGO/GeAwImeVX2OtyYTJMOfgFqUsVABLzHg1D0sIwYfItgAB3b2sKJS0295PMRRffgbN00pCk/XOyUkUL0SwOXwhGTtyAVaP85cuY06stsgCgB3d1sBCREyssqhKaMnaswB3g47eIbhb7YDGbycqnG9L7T398p0MDqokGdqqq4Wixn3ipLAQGvPry7lofS55T6OA3ezs3cz3dec0mHYxshaAY130JAQ+P9P53PwigCOnJ1WhPQdm1d/q+lwHKprRpyodW4teVue42ed83fI+NwhtNYvbLGlA9dKSGdXvkLp5Wn3lasBRZ6qPOhz5/WL4btaP70UTXQt7U4DDG7BTURGqsv0qCuTHJtZYcSOr/P5XA47om2hVTsMJMBTcDSGbAjZ/RGzaj772N+kC4sooFBNXkOYx6DtAtvrKVLPkAeiD3HK6euF+cS5dQgzfBNwvelAHg/F3jDuTQgPXsr7CKLIH7oJCZXRkOHWBBp07cxL1NY6kWShRGBSuQUogY3pe0G7G6gkAIF6Oz4HCSG5eopsuQLqwPk+6CRpMrT0fSOFZQjT6r3S+bFPKJmZaQlYsZtxCm/Ogq3TdJb+h4EOORzci0n+6hFHwjr3O7zgvoUjinFocSsTvMAbPaosgPlrC/DXE8AnfUEjG9wRPdBVjpkK6l2hdTFJU27HOssRLuHeLiVsx6KJkwrbXwsBWZjVwKq04N3KP417kf75uFL5zvh5WLgrKGhut/+CH7IdVWDf3qepZVl8zwNtwLirf255d0bqR/xLEsN8cVIAdWvlVpT7jqbQ+KrNZoAd3vSrxg/FPujzL7ZjrQ/m6FtSbbKWjJFRh50ND5nMl/fsozNxSgpRMn8Y22hCwzUB4gqJF8HXRC64xeTnmSjU4HJSpTT6DY+U51ZiZNATv0Q4/myUlDrWBSvEsAp9stbRytK7oeS6PuPtXzD/nUbKfz60pFfL149i4CVnwGNXncUT64Z51BXvwOuOrIH/1w61ty9aJNAoFbi8S4ozA22TX9gkodZkxbinNwPrFNXzi2RfTM6+8bpYd9l+iYWmxk6uWe4lwDrbATasbru6nUB9knqND1zpxjt/2jnegLsc70ybWVyFUywF+rsts2IUZ0PXvC3mjBeAQT6BLVc4gG9stN6VtEFuYfLOHf10wiri/bNPaaPZaD2OK58ZmqBOm6sYQ3wUAiDEEO2gUJMqz1TBWH2/dPUV7GVPK5yF/boy/CoCK+WqYoFIgVB9dm6e5wqk2f1CzUrQDtc5dOJnOvPJCGuzggTA3qmBMKoLEQ4bNE4X+6Oson1+YVg8dPox4iPOwVCCYGkWGmOt7Du5JcwAYdKliUOAcYhnmoBm6QbABsx8BAitqEpjQdMygJhZ8WmQmKhF9sxxYVVBoHUCAxWhcG2KEyjUoGLcKAJLxuuZL55x+ley0T7ziRKi9LECBMVCCsMJdStmvDGCRSZGQkwDRLYwuV7R8sI9yP6PbF5/JHNluXhcYw3d0S6BfLO8ZgWmTAIoEawiaB7pb7dm7N41sGU/z0GacPg9tH6wqs6xoDmDBDFdLKzCnQsO3TPcvARGdGrPokPEi2Lx/CzJdocbHMPxlOyAYsLig6oyENBIBu8aH9DJiJrqXvUqQYZMVOzXusX9zq9DNpDFtfnLLX+qARn627PkG/qvCe/xW95xWoEk+zLgpaEKzfuZt1NEa32rF7VVg0FST43dU288J9lp9yuei2XzlbeR9CSAXNKY5Dff1b9IZI12N65KvV7bKDXuLAkn5zNy1o9yr1bWt2ydrrQ/biDoc0RejgyU/MmnFeZOpYk3QC8Eg+Fbj0WhQlhU8zQFHVaCLz+VzXQHiGqB8HFULh+71s6s50Zk25h7uNXTRYFk+WjSuQKFx/71fTjdUt8hcTU1wMRpCiwEboaDH+xmA3AUBegO0u2dQ3I0a3iEUUL0MAZ4xFtQOU8gi2OiHX/juyV1pDwp/0a2mG/edPn44Pf/ss+kSUprTNhDuKQaSqIk3JYqEegcPei4D1fEv3XI5xCKgnclDMA6mP5VyCePtAp21ytG2b8gD5N6Cc6zig3RJgTBFWnoJ2X6sijl5FsFORL5x0Y1GWzV7oyu2D41XSP4Ktx5OO7UQGb1ke7yIPIN0nmnWF8DbwhJfFBn0PaO9Rm05/1yQER+qykLoIxOwsF0BDgJiF6RDJoi0pryf8YNsm5YGqxNi1htRcAfSfG+ZyUo3XH6X0wG5fkke4I3m0y+Rwdtg09wfTAxDjwVaazZsMMuVTr7mma5X9jm3oOQuW/l7zQkfyPVhILuDQfEu64bGUPQz+ldozsuDGKJTEedRARwS8q1VMT56SYSykH2mJ4P2BMegE5LRhQy4qGv40dYA/YalRABLMkaFMHg7mhIO0xdGmSv5nfSSPGVGZ4oHx/iiv+Y8qU8233wO+RZT96+g+jsABtJGX4KccR2AUCl24Y49+ea3pH07dkoZMI/kD70bl9OO0UEA/Y50Hm7elNleev1IevXY6XQFlkxrtsL3A3D4GJiqdwQu3qemLqcr8FKh+yRjsfbcihTW7/klFHscLABZQetIC7S2qwFGVaYP+hexqKv5JqcZe+LAgVdw7WpXjtiMdf9WGSU/VwXtIARrMcL1AI5q5+1oNL5y4T6Yfny3StDxW4tJ4qHTpJZtFvf43MRyVgWDKqhYL+BoYFAujJUb3zZmQSkzzZY2Og8BtFb0PVy6cjGdefGFNNTOexgMbXET/JeEjy8K1dQkkLBT00GtPE2SJ0+cgTvVWRC16ype0wfQQKGcvogcB4XzeWjb5hYgNBOBo74GtVtsY6C3G/7BMHfCDEygssic72SkIOgcG12lGDAWZscQDANsaM8QLIRLEIkAhXEcMmrH2qDdKrSVipkwDVYQ/5gb0gv2NeJF2B7HLULuiJ2gg/fye4KIWZiVZ1FBnZ+55HKlciJqIMSYoarckuEC5Cm7FrQTlpnlGqroDqS9+/amyT170iBTB6Ot04iBuYAqvPOLc9LULaLfZr53n2VmC6GgAE0iwd4KQEYHDvrA1vE0vmMvAjG3QdOA4k7yUTaGy1WlD2rgCDGkbJ+GBsX2pX5tOBjlfrWbCuZcua7ZmYrv1zrH1d+rwnH8XqUdOX2pO9N1/aq7rnou45q1BFrOSh7Xd7OAI8ZVJ0w363u1r/nc1c1P3VjKtTSN/Jrr06QzvwjgKOns6pig6nxU6V2z9Ylx5d2tAg79lgkvdfxBgkAhjNqZqMRvrp4RP2aNeyajw9qsDfKrn7hyDdRog5tjDbMmnfS+se9Kv0khBvShAwtyFIGhDyA7FeJHQZuYtpZWBLrfmCuHeKvkGCt8SrDRj8xR7QAnJ06eZNCFMunNIJvfNdIwApI+ZLqBcNOLWho7EGv3rl/+JWQT3I12NqWTrx9M3/rq30DbPw+a7a5lBd/jgMv9xecznIB9MLdXKsAIZqjdh0WX2bCYtEO1JVDElel56Y7lxc8iTa1cYKRIo6DeBVddBLZjjJdBny/C15wxcbRWR82N3JJtQlC44FHpwPiRiFcMOihiB6VPucwkkdSOb3ClnIJqMSdUFJHXmRDA2whKfLH5D9dG3xsN1SowIFiWAnsA+0SriXgfAQ+FWU4m14r3iC+WwjDb2ozMQ+RH8lxg+5WUqSZHuudFDENrX7rqhLJN55+KRh+DyRLS4SvjI/kqC/Da7rW/Yp9ngk/wEaZDNp5L0Al+SPfh1XK5jQn/qaRdoWwslYCrD1njNyXgYF0O45UN51mAozxfsQ4EOVJCuldDHWgopoznzT/IOwL/WXh58MNG2U/fc+zFPS7TuzdFtEt39uIlmayRNtinHHCwXcgqnFOc1bduH0/vf++vpfsfejgt4rvNiM8YQZ2v297y1vQmFC/uR32PBVgMzx09lGBTTHt2blXdsGeeeiY9/swL6eL8tXTyFIotK3bHLbMhGzBuhd/7aveieOcEsmlegCfLFFzkuVZ0jWccx+3vehcC0rc2AGqNqxpF3mIxq4Ajv9R4kxo0wNGsnVxQzwXpOuaWE+nqw/LP6wEY6lqGOmMDNmPMza6PZ1WtL9UBV0FDsVEdIasdN7VV56oZ4MjBTLV/dW0U+0TjLgXHxiBxWzSKoxsprC/NpRMv7k9tcO/pH0CmAfeTJXGhkM2gapsD0+RL2KdvJu6/BA3+cVTfnodg3rO5Ow15tcwZCOIGNhYAPgA4QIxvQFvfQ99faHCsUCAsHUwJh78dW8e8iriBm3zcZCg6DPIvtGBCaSiy62JNZdJ14MBryHzphiU/YlwvouxnoCD8Mv8ZwCHDCDM/x85AcOlh3H2L445ALWoMCThk9cCBXoB1gtdTMxZ5wCMXtkgGHq1gTgAhBm/OEYRh3q5jbnrAZLaMDKLQ4d60bdekfCGvzs+msygweGXmKtytWL8D7gcRwE4BQ3vJctgTmMzDjYHPGxibSCPIcjWxc08aGB5DnAzM1RSC4HAZgLgZ4ODc5O4wDXtYH0rT7npiONYSYKuCeaszX7ffq9+1+tyMttQ9s3A5qWitmgm8ATjW84x43nquDdpTB4RafVc3D3XPawawms11A0b1i5rNSf1amHBY0u/mlrW6/jbbL9VxmJBjbcc9BBzV/RzgIdY7tEUNz3YhsXj2qoHZrNjvLui48qdoJxMS7XbTRJcd4jtvxxorhOGiz7qi1JCHAkLAAb+pqrj8pgAe0P4zDz2Unn0C8RsSIpn8gvFmRjfjRTqsmAHQTMbQ9UEB9KFfvROWjPb0rW/fl84yy54ULQAbsEZ3wSrdgyDUXiiVdoBOvfkdb09vwt8ALbUXL6Z7/vxP02uvwUUDACR4WiiE2Df+Z2tPFy7SJBNuOYY2fMECrjYP/JFuWFZQjG6yvKYTriO8hwGsdMVlm6TX9Lkn7af7Lse0CULQApVhp1B4FvS1lHLDU8L6YTTMnkfaTCsO5z6sH+yGUqKr5yYUG7iTqF3MI98NQatMly66qvAaVQR33h/qbYEM3xsmRjLY33gWH8B9SJcq8lgq9NTHTOucZ8/iw5UlkbUcAAaY9EQ7SLi9tBY2yCkOCkLgLv3sc8HZ3gfQY8foNkbAQesGH2J8JDtf7KfG6kK31pMKSwMcvGcTXH24Vpbi3vht7obEy6Qg4x72V245sF6VLk0SggvZKu6wzskLyOdZd/n5o+xbykjm1mQ8mW7MdKHzVP/5IfH3ovHFe3ObZn+jqriSEFDBiDbCchMWrLI5KguDhwplSY5Su964infqhvKsVzP9sd0V9H0TPFS29nenCWS0PA/LYgcsEAOwSo5DBtiHqu+3vO321APXR57BaQShTyMua/vQQGrvak8vPvdiuv+Bn6RrODdHUEtMabRFK2z/sw9RryT63wXZheUMFjCRJy8i2yhlMcT6jm/dkd58++1pKxLmtMODha+C/nL/Oo2Kdmz/rOYmhdznZ6uRt2jBbX0PHnwVv5Wbtmy4USxvxURsY5TXx4bJme56mVurvtRrsrId1mQcOiA1G7FurHXPbybEVMfNz/m1VWuHtmJ2mMoDVAKMYi0LlyQSBKZhtc3MDcthtsEn9dQrz6Xlc8dVhVaZRCCcU9jmM2ipoOsT7zKfVJsDtr8EE/IpEPQrCD4ikR+EhYKMgYGAvG4Zm5wxG4sQhGkc74DLVBeyaKiwFJ7RDRP6JgSi7d2zG3miN6kd209W94JtWXEps1iI0LsQEdYICeA0p4PoboCWLKrGMhWthA4Qr0WYMM8hI8r0lek0yAq2yJ7RRTM+7qG1gfU1pMFDU3P083U/Y86zmI33pyA4vgkIgvK1mEMQHQEI54x+koolkanV/DtJZlipldoUggRmy6AGkYLCJhx2ajoYmEdQN4KK5DsQaL5163YxEwbaXwBDZ178JTDQJajcyAZpVVLVXwobdH6FxoOxIMx2dx3P2gzAsQ3BXBPQQHTS3Mk0uwxWY5YS7jOtp2CcMQxnpKtJge3yvFBbDmhjD9edrfx8cOrymg9156TFEdNPpbDaeGUdbcmvyH9fz3P1nOLA25vcHdXEJ5+XSr/WQwvzvsUZl/DohzcEttzdq05ZUjfGfB1ivlqNuW7uasGIC4d1tFACWUa/42xU17MxQUHsKztdcf7r+EC+j+K6Zs8on8ldbmu3DCG62r/cv1p7yxd0vXym2f6KfRq/cx8VoEadXs1JRK9CEKvMI2+JKuLFukhINgGM45DLEujddQrmSDjxyH3fSUdfPQhaY9XBo/3oh7kxW+0JUKTUhfcEHPt2b1cA6N8+8KP02qEjaYXB0oir6ybYAA1nOlwGiu7csSfd+va3p33w36Y75/L8cvrm//Mn6dlnnknzK5YlMGIkij4XLowmtGtdqNSRKxMsM0qxTqs0swAaPwuXMa652vMgW8ZscFI4Hvn/y6xCgWmDtLrdfUhkgsB04yuZO1Ext+ZRwT/yGD6TfdHaScg3cGFn0zrr3C9wqb4rzhra7YO1gf24ehXuLe5CJeGK78WrTOkUL/Inuohdo2XfBXa5mDFVMK0ltpEKQUvP07o5YPL+M6MYp5AKvuorG25DX1ddmH3B9qmwY8pbAjmCGnozWCpfm46CR0hIte8lgDs0oyucMjH6+YvUr8r0JdkCcZqZUM3HVwGHxHEHXAZKrWaXVZu3eBHrUEzVahm0aNfXyuhqcYeBDncpjIQvNu2tpL1YdxOo5NrI+A/co1ga8nsH2HJxLubFTmvjK2bI+178mHMY+7KQ6zgGyAztAByDsDp04NY+AI1+xFhsAcDYuXNX2vfmt6Xhyb0oMmw1bJZnptL5g6+kboDzvqHedOTYifSNb3wnLQAUHkPdtLB+2tjN9ZGvqGFi52Bj2g7ZpBMKhzemptMiaQ2UBFsmtqZb3orMnLsnIYshlrbCx6zvQVxzl7tGSaM65/HZgH7ZhgBHqw1ct4DBCPNsCFWhIAhwnSBjxKBE8vnzc+ZayzhXLXn5RZ2wFe01S4NbHV8xUZqVRoJR18/q3Jm516a0maBUfC/tSAE77Hnc4nwsaVyY7BhMiO+YMk7fMV3tsaNp+jA2YZsFl/GmiJNgukMK+iz6JAKjZ1i/qE1hAadLsIowxdsgzHj8XVVkGYSFa5j69uoCMjwxoA9CcyeYFYXnTmjzu4GKO3AgtyCege2ryA8PLN24wFToWsSAa/rHRlEc9oHB28EwzYLCAnum5SFD7AC6XsC9l9H3y9A0vXLkcHrl8PF0AVaCa8tz6ZdQqO93f+M3kBs+pWdffTltQp/Gh0ahEUTMBQT9+RUABboeYKQibM54bB3wB4YkMEayoUI8fijF0MxXUa5YmAP6hXIMZCZRzdcYprlGcR4Z28Jp7WBGDxE+MxvKlQ2/cewMzmRV9i0I4KRl5BIyXNE/mVljVBSRfvBOjYxoGAOgX/H8EjJtgfl3wK9zaGRrGkfsyCiATO8AMssw05UIl+8J4hWuc7RXc6B/UcARhGctYt6KlgTdiLOxnvNdR3/WQ68iFCau+ryTTAAAIABJREFUzQPK8yKA1bZuFnCsBwDFM9YDHOoAx1pzWv29bl4FC3zvVmnh+gFHzioMwtmzTBDhK+cJ1bFUgW7zcRmIidcys7pVaKoq8BbPN4En3ytrAei63wMo5vtU8XMNvTFBJd/D+bpW9zivy7NSaQ0EOKyZABz6ggIp0uD+6OsIGEcgN5NdWKaoMm0o30uQJ+DALcwmiNA9KGKgELkOeoX+Xp5dSBfglrQRPllMX9sNywbdZQegId0yOoKA8X1I/31HGkMcB+PylhdX0n//j3+aXn7xxTRNayv7xRgLWn0x7wrAdm2nKUjMhS6AkOI6nH5RmBR1lWBprkkmnFtmIf7JbRZ0n3SYwisTcVhMMgRkxkHgJgZzmy8Tp8WsOyY4hTAFQcxdhvkco/nu9tMgCLjrEOml9Vr/L1zTtG91AgR22OYsko4Y3/R9zbGTt+SAAe3FuoSQZmsFwIF1i0QCFohuQIjzRZ7Lp4sX+ganxwCVWLnVwG5qkMn1FfkMrURMzhJZEvl9WKDEiyg04j8CO/LncK2OwnMFiHN+Q15itiBzN7L4Gu4Dc2GO/c15LuUbU7DYzPm8xlg1N9an4pwQVLtsRJdp8VUN0CahnjYy16arilzGkVWN4xUts5WjAtHkTW/Ln7NasDXZytwZ45l2ugWW/ZwJIBG0obaJiYCxUuZbF58K+czXkfs+fivGnu01H6gABxy8keAH9Tywt1mIeBAywjYoVPdCYbBt957UOTaeNnQBcEAZeX3+Spp64w3E6p7FNVvgCn863fvVryFRzfV04uwZA0KZ1SoPbI89yrXfirM/CNDx2rmLsHTADRLy3DAS4ey57U2KS+0AwMnBwao10TFwF79iThrXz6eipNcZ4NB+IeAIRhQXV/+tEzJaCdU6AJUO5W3WMkRnhnXXxaTV9S/fVDmdqfZ5FZP158XY8/EUIEUEzsZSHU/d+Hlt1X0r+hwpDfN2or/Wlv85EWA+7WBe1KDLeUj0dCVdOnk4vf7Eo2kHsozcgGbcAsHMxBiHgBqnXONP31USkjMo9nQG6dQ4tOHhIblHTSOdLLX77PtVWArmADYWqWqH5YEVw+k2RCLRjWuZg3pgcw8Y15DMtBTiaUmhdifmis+lwG3xEO0CMleg6Y+x81/6+vIRy8zY0N6ZZkHoXzt2LJ2hNYCVccFNhyCw9yEf+DK0P7M4WNuQuWEMwVPnZi6laTDV+ctX0zsQ9HQ7DksbJucatING2H3uMtcMaqk4n2RM5olgAeVc4dgbpi2xrCr8XcCDtT0APqhBIbMkGOBLwXwEICSrDp7DbE6qJusKQQke0AktI6u3bt2GquQjo7p3CnnypxHUGfOOVClWv5F7jZpNL2K0AGC2AA0k4z06sRaj23elMWhBWGCwC9pKEVoCDu0fCmblKWncs7l2JvabEd38/Dc7mzkhaRDI/IdS4MyCBSsHVl0j4/dO5q4zdc+tPe/5AJsRLH9OroxeL+Bo3WQ5ua3620yYrdK2VuCtFf3MNe5rAZ7i9+zhEhqCRjdZ/7yvjc8g1SoFP7uuBBzNxpTTuHxs1evtM+ltuV8RGl10p9g7GSBRexQgtL0qPuA1C5rPX0NffN/kNDyCxIv1pjtr4VZi8RF2W7mvq3ujAXCgozeAeEXPKSjhPxYYo4sR27p2eTp97ytfTIuoDDyHFONsNxJsBA/h81R9GbS4E4LRZgjvTP25CfUWrsGCOo3YjXNwqeqAGxNj7lhjiNaN4ZEhpMcchxJkT9pxy63Qou4GUtmcrsEX/Gt//sfpCDIdnoeCJ9YgUvfyuRaPZ325DhoYNENKLoIN308CIVgPasVzBRP3DF1kKcBKAIbLFQU6WWmxH6UsQlssysqMf8rypPShalj/5IDDEpCY5YTPDEHYQE6uCc9iFaIpF4Yj8DwEaQpl/YjHY7YwZdvy404FhVLY0tqBeynoK22v902aZP7HuUC/AnDYxqAsaAquCPBmOnklN2G8JTNyeZC7AQ62Y8MuxIJsDzNWhso/ZmCMtLDxHO1L8TcG8nsAu2qjWAOyjOE/rqVNqSm4IiV7PCYC+g0yNKA3jsKWxFa86JnCDDMWE0BE43A5yqbLFH5aLwexOU+IBm0+sVeye206S8BR9JeAQTVNrN5HxGQ2AA6hE+6FAMKGVkQv8B/rg/G/OPvmmWGuWvGigtDcl+ybKuBonJFyJKaktM9SN7DmCQDHcG8HrJNtyl45joLJYxD+b73ltjSMeIqOcQCOjs2I94QSF3XAps+eThePH0mTcGE/jxT9X/36N+ABspJOwBJoHbI9ZrKy+T4EWNKYMY9bkQBnGDV4XoXC+SqEDRaXHMJzJkELCDi6egeKsRWDzt9oDI37oRkfLCz/7iJXzEYzwBHCgBY5Y/JBWPMH2XcFXVglxFQ7nwueeXtV5pNf10yQ/3kARxVkVPsXfaoyEQEPLWs5J/m1ueBW12Z1Lgs0rA1pgctxjbQRzjzbaIrGe7K2xempdPCJn6Ci+DQqUQ5pA4cbVdwbGTAiYJvCLxH8DDIaXGC+dVgwqCXpR+VZCtMEA9ykCxCwL4NZLVHypRYK5l4Ky904zD0AG10AICOD/QgSHwRBtgJ7YTYnU2K2qV4UqqHVIoi+tE/4Te5K9Nkls8HAu2C+m4GL0RvnLqS9qHj5wGOPp4ceexSpfJHnGn7EZDhbt29FYZr3pTvffWd68omfpQd+8L000NeFokRI73Z6CkR3HkBoQ/oAKtq+HZlXOhFobsZDT5OH/pFgECSEW4NcugQ2LB8754buUcE8oiIpARR9X6nhpNWG4IrVeTkOpt3lPTKxk1GKaJkQoEPvPsASCpzAs/I6dw+tQiMgLEMAiwwS44vzPwNNH4MXBSlFNLkXzAQtWARit4LsEnxdZ/A/CgoOw21rC7QhoyAiHdBirsDyIW5FwKX++A7Tps0BR/ielsy4SjhaCYXVfSwylAkFrYTlujOSfxcCY7MzWu1XMwHXiH+pScwBR2790Jl25UMrABBjrKN/zehb/n217dzdqu65zeaw2fNbXa++Z50JmqnntgQcJT0q17iggEWLjQX8WimbTPNZ5Ser5ykAhz2fOX/iVYyzGjRuB7BhLePa3J1T7VgnVoMT8Wj7PvpY9aCiwJWvXb73o49xfzzXFBKuEXZwRLpNWiO3TNeck+YuXZpK3/3S5yFoMIYOmn8XIgqhuBDAKDVD0IL6oh9nv4c5NpEdj0HSVxAUSsBBoZOuVFT+kNaPbhmGhnQcMRx7QDt2pFFYX9v6oDgCyPjyn/9JOgar8hyEaSXc8P5SGKYwF5Zedp8KGxV8C8UOBT5X7lgtDmpPLQuTgVuCCgrXlgHLzjg1/QYiNNcSWOGuA+VSzD3FskbaUhalVHxgZLry5zQASQnXJrTntQUYn0GXI94fGn+tp6872+gC3+OcXYEijtuMcMpct8qEKKKBvuC5qyl5L12qVglifmzie4IO9UFWmVKKsblwOaNBYraHRdyBufw2ylxjEB5poWEqZAXiw3IUJ5/thotzZHY0QGOuxzF+Cd/oG630RjOCktrzA3DE93EFAQdrO5QvA092U5nOuQAcrgDMz2LMaVAY7Rc+UXve2qoFHJgv8us4dwIJGlPenRJwqE4M+qosaWoZ7kWevllugvyOsg3+LHY06KABjrLlxgVqFMXj2dZOI+DAuQdXH4aFoxPnfwssG+O7cB5Ht6TJPXtTDyqD9yJ4vHdwVG7tS5DRpi+cTpdOHEsTULpOXbiQvvXd7yrw+/Dxk57WOWKbjKZHz0TqeFbwzThqetCF6vULl9IVaHsZczQES8pugI1d+OtFHZCctq3iKWp0fYCjYR9kt2x45ZXXai0cdQwsJ8TRYB2zrGMorYQQ25M2Reu9Lt9Lrd4XQnzD3mvcKM0EjRwAxMGJPoZW/GbnpH5TclNQCHRmh4eQMNKvcCOzNEjjjRgBCKWvP/0YgjCupB76i1J4xoFgMR++VJWTgXf4TYGGaM8KCW1S2tbTiNsId6cBmI8p/F/A5qVmbQFIegZZSpjqlT2hAKs/bMpO5KxmTmgekF3QrkcmKG7sqLcRDIqMzWRP04YpFaKyXFiNDWpXroN4Lyy3p28iO8M0/BK37dyNKucX0lNPPyUzH7cCmQHvf9Ob3pR27NxmPqCIPTl86DW4JV20djA38/hu98hA+uR7fykNAuzwGQwzZxdoyg9LDwmx+WhSo0P7ve25ALICIp6tyogzCzFZwDrHxn5xLjlndEu7Mj0rC4j1FaCGvry2SSBElASy3NNuxsf15p4F0AVhgG5X42AUbdBGkrjSGjRz5aosTMtkBk4wLLsLGbW5GZirA9qB5YNuVsMTqPExiYxZADPt0GhSi8JnWJpdWk1KbkBAZNZvC5+U/26Akxbn5GbPXDNwUddOKzqyHpqwFljIfzc939o0Z60216I7a4GA9c5nfp0Ja82oSOsWq+Oxz+G7XXevaTPraHPjdw2SRiH0V/utZ1W6Xu1THdDN63Csosl+PuvmpPrdqnE4aIkxul6wAYis6l+NEBjjLITMhoih3KXKQEcbY/J8IiyRB60EtHyg2Cro8Xe+8FdpiRXG6Xsf6+1nXq5UTgfYFQKOXqbUxN8GWLsZB3Ll6lI6DS1mJ9JodiNgnFYOpsAdhaKGWtSd+26FCweqSaPwX1c/LMhwz/naf/5cOvjyS6jZQQuu9VOZ+igUE9vgYe10BcH31AbLquHuNmF5CXc60V4fn/gjaYzz99zS37DWvhMt8Qct9iXIjMyHElzdR53tBk0MNw/V9oit6IJ7m0i90U12Kaq2SyiThp3Dpd++OcRovlnYjxpudyEKWlGCPsveJFfccHtW36weCtctJL4Q/aQ/L+Rvd39WNkSzCOfAI8MfzlHKMxpt5Np1g1bwCIDHQuwZ8pFiX7vGWxZ8B4LiQZ7ZyPpoG1tF7sD3WLsljqoE1ixjEa+XSksxHRleKqRqczEOV+UiC6Rb5RRYjzkK/hCuauLBbJdr0+KcVSkV3cjCCqj9FiDWLyybYtvGz9vaG2twbMYZ4XYgT89JVAAxm0y6XWXKD5W8LF/scwCY3EKbXyMujjRvTCo6SDd15FoYhpvTFhTpHIAFYhSAYAiJHAbhCTEyvg2KTcSyAoRfQnHOy+dOphHIDOehpL3/+/fpfJ44g7hb1UIzZWUdPbVziSB1tD8CgHH4Agok010e7pRDW8bS5D4ADgCdbtACWcHWwV9WAerqotR8loz46quvaz1aEf78d9sIJdPLGUCVoN8Mw14v4KiOoxUzbNwMGS5tspsDPNQxqtznku3mgCOes67xZsDKDhzn3gRh+cYGodZnCzgk2Ni0vJiOPP9MunTmWBpGUB1jKXjQGGch64EK3pj2jYePDXNzE4Dwt5Onzsp1igI4QQH7evHiFMz2C7Buo/gMLBvMvLQMQtPGTFRIF8hru0AUu6kpgz/wJAvQMODP+xxCuoRzmbhvQDMEwRzExrJRkfBQ8DVtEk3I1LJ0Dwynrz7wcHrq6NF0Zf5q+sRvfDRtRY7oz/3FXyolrzGTtrQbaRs/+rGPyprw4wcfhJWlG0L2Yjp69LAxCvSD2gwkbkgffPe70z5oCmRtwPfXlWUDIA3tMA95+BlzrZYR76F87OxhEHseyQAcYeL33xVUxnUhoaLlh9oUpr2FpYjgQ65XyHhFIq+UiHg2O2hzEm55ps0s9TQ2hGA43QQfIDzDIAqdqIrLdbVsWKha7m5c7AJBlgLFXbt4A8+iwx0zaFzH87qhFRnZMYk0uzthRRlBtXMQUubtzwh4CDHa72QYNhEV3UV2S35efH8WzMiIgzHqcGFzLewvAjjys9SKAMaZbUbv8vWNa9YLOHK6Vx1Lle7U/d6s34W5ORPK1kPkoz+tgMzNgBytmR+kegZigsjagMMEnlYv23PGO6p0ueWNPCMbTVteXY+4r26fxdmue1YxR3/PgKOwcJCO83wFDUGn5MJBv3FZOagcMUXC1XNn0rfv+XxaBF0MoV97GPNGBYNou46rCchUbvTRCk0FFOjdNYzpEiwWZ1HgqxOEkXRFWQVhWR0Y6E9b4Nq5Y++tcM3cCfehkbQZ1mrSyq//l/+aDr12MM3BLTUEb9F3nm18Q8UXeRHpJulpzG9oliNDoIQK3w35upCGl/7/Jm/wL/iGBDUqppSO3ArvUYPLlwr9kR+KBAMIKWWuB4lzf2odjf6Y0Ed+Y7GF5uxlbJX3LokP5QHUoKcI4JXWW6lr0QBou7k/uaXcx6tA6owWStgO3RLXEM8PC4dqcMRLS+sMC99FOmAqtKhI45WrAIePw1yLSkWsRupuwxpX7AVfJ1rl2Ue6dRVWFJ8bCdpydbOMTNF3GxP+8Lv2Ka5h+vd4mYbcGIUJ4Jg/XVcCjhD01Sfxf2QiwzX0JDBLks1P4YKINSjdbowvar8Zuls34ODllqzAZSnnPfk6lSuhAbhAbQpNy24G4R8yEfl3xAVpPOUM2LsK4GDChsaXnclWrxJw3ADgQMY2HKXNOJejABz9CB4fhfJxBMqAkTHU6YIHwzLQPmuiXT5/Jk2fOZEGujeliwj6vv9792ktT5w+jznj6pRxVfnzjf9xJCuwcAylUWTBOnZpJl2mJwnkgkFYVWjd2LVvX+r9ewAcogeUczV/OKMBOFpNUisgUWUEeTvNBPAqc2vGMFqunP94M4Aj0vi1AgZVQScI488DOGqZfw3Y0TMVDF4CDsUHaJ9QY76SppC15MLhAyjUZOJSJ1KmdgB0cDOpyJ2jenOvIhI3zQ4/T01dhCXjks4CC9lxozItLq0dDDKcRSXxOQjPzPjECpzdqLexcROCvmXZaJOFYzuCmgaR613aGxIHzwglrQmYXbhxWf71qFoKdyQWVcKG4+/UyjB94qWlG+mP7/lroOsdSM+2kj541/tTP6qX/8V/+ysFryuYHBaF97///emzn/2sCuN8/WtfTyeOHoMwTnNvGdR9Ha5Km3Bqb4GV5M37oOHH4VU+bDDfNmppcLCosbIgOJhe4XpAxswDSGGfRJ/gyGqXNJq37YwY2dHBFS0xTdXGG8xaZfeSIM8DKE2zujnc1pYR8K0Ue349SZf5z9qhY5Mi/tay+QaTifAeMD5mLiFYGITbVRvmdhFaRwZXyg0MKjzyAkv7a8CXDEQWCxCeJazLIn5rwzgHQEwmJvfBdWJ36h0ZVyEue2RoacxqchPptmuPZCv6sJ4zXHdNqzNapTGtnh+AIz+LuUtVgK+16F/VjWa9dKdOkG81tvz6ehDgS5iBlRzA5HExdbQ4n4diDDWDL4SQCkConycTMVv11+5b26Wqrn0CDjs6mQjg7+vGuxboKtyFM7cs6535ZbdcHxcdW+2X0gffU/zSpQo3hPaQiiJaNNhPCWESVnkBCn2hkOi3v/hXaZH1GZymk26pfo9orgl5ygZFmgLNZjcEvz5oaEF2Rc/PQiC5gPg2Ag4qgEh7zcqxGQqN0bQdganjuyYRIzeW+hCzwNDcb3zuL9Mbr7+S5lmVnAG9mcDFaSL1MoWJxa7xxb5LAcV5cwux3HPcuq5MWn4txaE8BiUv3Md7VVRQFnHjHQQwVvTONOVmXSjrMclaTtAhpFIK7G2ibe7C44Io+1coSDBvSoEeShL+wqQsnEsPeibPVYpRLUl8b3WjDDSG0J+BCjyTmQzpTrwI+m8usSXYCRAX+0ZgBZdEPRLrc96eXRl72Y+7z6eBF80t14TCtgvaQ8hoOAOff+urAbYyFKYUhrUWAodWTDIUAfwsFzpXlEW7XPsIauc1K7Lily9BFsos0VH2nWAqszaEJcPogAGYfC7Fy2rpTWshXqrN7LkN/cpphv9grVnMkGX0ugYZBzGvLAFAd2j1O9Yi7J4ctSspdQqk9rM18nZtx+Qvm9/Gb8zCwWQPQ0gB3Y557Ma5HBrZAkXsQNqKeI6xbTth9RiH18I2KRgJOK5ePJ/OnzgCkNKZLiDl/o8ffECyzNGTZ5UKm2dYax0WN/bWAbv4A54zBuXCli0T6QRiRy9CLmO6Y1pVdu+7BRaOPQIcoTQMa57GVzO3zeY750W1990s4LD1a7RwhFBeoBlf5JyZV7V6lZVZ9XEtppy3Z9eWJstoLIhKfI7+1Akotc9zqhDjswW1TWZCY+aDWjOgYj6knbGN1wjQskPrFg07iGad4H9tIAyXTx1Jx154NvVBXqTwbwyBGZ46rdInhGkxLvxFkTsSm7k5FHmBFeMiitFRuO5H6j+a1q/CBYuCPZ2uriAo+socteg4bGirEwHhXdCwM6CImU824XCM9vem7cikIM2TXkbw2NfIohICWdTpYD8UZM2qq2AiFKKZm30RDOFrcKV69OVDae/kXmQrodvULYgfWUr3fe/+dBXxEQyY70Uf7nzfe9Nv/+7vpm5kWPna176WnnrqSY29H9o6WjoYc8KaJBPImNUGgNLZ1QurCIKqYSakz/AN+EFvQNxDu5gHhHIePArt6BeLDJEeW2VZaNGoDcvGY0AAc4vfinga2/ox/GLFy3lg3nnLdEVrkooLYlwF08XzqR0ssp+ghcKEyXz0PrdkrExryL71AUD1I9hzAIyEPtnMTc/aKSyURReMZXSQqYSp4GA1Yf7H1aGGSv6vzFwFoNE3vl1CxsTufdJqbiT4cD9q81O3PcdK6PEqYlP0C67Q1iyFjXw/V7d/lSbErrGG/AwFg89urhMqy7zxsQCrBc/8+dXznft2qx88uzXntdlX6wElreaibm7W8/iSZhgjyRUzOTG39KRllrr1tJ33t5nCx1e9aK5+bWqYbLaHtDG15G4FqzCvVnQ+HlwHOBzNF+u4NtipYZwtAEfVWleciVUixOrZjuEH/Y8YjjjrwhaUWwk86FIla4ehjoUL59L3voygcVg4ZmdmTeDFdQIfJuuaK5FrDmkdgb0VgeNI7AECQkvn6fMX00XEtxFwMCsSQQFjEjYzUxXcqLbBfWICcRyDI1Aiwa+bxuhv/cVfpddRAHAOdIW+JRLu8SxzqaJyhK5UZi+QRcaFGY7e3HYZCG3iIpVR1BTna0utOccRGZN0n7tvmKutx52xfbaFhphYRHMoZQ3ngLWSLK1q8Doqdki7mFWIPIsvBsifR7V2jj3kV/NIQPpb+MdPg/+xb+ynwA7+o5Y8am1tZFE/gkG33Ot8kYf4mrEpUdoMIES1cPK/JSjBxD98a+hZ2v9mDinc0dzSEoopEyoa91N1X7O/ygrp8SvXtE4lTR4Gn5gGvzfBP06wC8YCGAX51XwIbGQ8TXPPYO3Cqm4dYobMHCR4jqmGzuqJLQBHcYZ87+oz97Im1OhDXpCPP4ds1zgrjZ+aAQ7RNWuk2IvFfHp8JBWbmlPth8aEJ4FVSrBnc6HsXeKFHlMU67wOwKFjgw634d4ByDidiIula3UPEsD0IKZzHF4ao4yvgoWDlcFvAMQuIbnCzNTZdO7Y4TQK+YwuVY/89CeSvY6eOgdwKNjo0xmxHHZO+DLAsZK2ANCMoc3jl2fTJQccg6AHk0i8wzoc/UMjDYCjSpuDnpXrsnpVgjM346/rsnDkm76ZsJ5vtPyaaqfXw2BaDcj2aKPwHt9V264DHDl4qLazCpG1ABwBeFr1tRngiOfQlF0cQgoMLsiL8GBDUpheRG2MQy/sTz0gLDS/bWJlV9/2oeGh6TQ0QyTEJOBXgGKnkYb1IrI+8Tq6UfGPhf3o/sO6FQsISJrG+0VaADDWji7EbNAEz6ri+OtAEHYHpLMdY8NgZiCU0AJE+7lmUQTQmQIJLy0eZhq3bFVkdBxaOw7P80h1e+9Dj6WNcNmi+9T42Jb0h//Dv1Shpy9/6SuoMntJzGoz4kfu/sQn0u/9we8rjey9996bfvLQT9IyLDE0fyKcJPW0ryBwfhgavE3pLIrZMLsWfZRvRyEbFulbBOC4DsGd/pLtjFtgfAfnFXRCoANCPg+qBADSeoIL5uDGXEjbRF9lDybTwYWwb1VkDWxqLtwqEsIDg/VYVTeyc104d07WJAYSclwETAqwZ956afS8VgmtFE6AVYQoiyehoGGBn9CAbJ1Ahdp+rAXMoXDBmkISgCNHjquAIEEGGUUIC/TX5UnRWrCaLhpiZqsRmGp3QMs5vGMbKhAz0xXjR6S75CjLPVkwqPUBhFZMwQi1C/t+foO55PeF8FsoB3TA8vNugkNxbpxhNQg3wcT8ol8UcDQTyKMP66VpN3t9HeCoo3V1jGGttcjp1s8DOJrPiWmky1eY+ut7tJ65C8BR10KVH7kkYBSywidKutuona2uSyiTdOZ5Dr2tSArR0I868MqYgFwgz4TPsGiYUolVwhFzxyBmnjvQ0UUAju984R4IeMui3Xw6LZMSWl1xpUxRFI5wP1zRUYODyhzwBbiKUml08uxUmkJtoU7WSyLgUIryTlwHwAGBeysSTUwgFm8QgakD0Kx2dW5I//2//iUK/70MlyrQRNXEoNXBkpISCjCRJ7XcCnQvaKRl+mvH93TdUrAu+kNrylXwFRbAK+YWbwgIJFSiXVUAp1DvcRDhwqQ4O/zWBj6n+ScdJl2We1eZ7ELriz/j5ybIU2lE0DYKre2pUyfteQUNYAFF9DdAgmiEWbMKRQqBE2sj+dqFllfKK1pgHCDl+yUsALnCTWmE/cEhbwToUGaysDz4NeQBeuuuYSV1i1H6OEWlDUiEwu8aC8g6r2AQ8ChSn55B9el2vC9M11lMoVk0IgaFLk+WqdEyEJsHgGo5IKYzP8eRjjZfz3hfYAzxxcbzb9XDS5BjZ7AcYdTkKNztapRQut8fJsBd+WyzJDRoIr8rbO2Dq25tG+nOnOaY+ze8FYgCfNHMXa+MN6sCD7XKceSZSLxtTaXAqzWXZ+gq+olH0TFyABaOTvJ/JnZgNlAUVx4DTx/bsSsNb9sO96ptkMG6pGCcAV04d+xQGsCZvgxA+cjDP8Vatafn22G3AAAgAElEQVRjpy74ni4Bh01BCTLDO2eMWT5R/O8YapvRpaoNyXkYKzKJ9NgTu0APUAAzQKUAtHz5yrZslh3QaH4yC5kvUAPpjzVz8Ks5bWXhWEXMY4fV/Ls+7Vfe+cZGckEjfqkCgJsBLxJLarRqVT/SFkMqfmoGLoIBNGOatiCNrxCk7FsneDwgDjhM2GUcAJjH7OV0eP8T0GAtplFobSjckohfg+aHwdzUfvGwUHglkVsEamWAkblMwayOTCV0myIDYL0NVtbm77QmMNh6GsHJLDa3hHY7cI0Ah7JREWxAWIVAvmtiBNYGPAd7D4468s1kznAdfCfA+dqxPxHARb/hcLXiaJnB6sFnXk4PvvwG0tuOppcPHkh3vOOO9Ed/9D+mv/nrr6bv33c/QANzsptv76998K70z37/nyue4Zvf/GZ67HEAFZyrXYhPmBzfnP7Z3e9Nhw4fSw89/QpcCOaQdx7uAzBp3377HZalQ5YMmCxxsDex2BDmbiNBBk3mZJQEIdReAZhQIKdLG4s+EQiIOGBNFNCplHuYAxEvE0LKDBfm52uCDm+yf6hxU9C8XCaQ7hGM/DzBB9zbBD684BVvU4VdMSK7nw1o70qLBu0Lk2fiQssAw+wS7SASe9OvfPjX02UAjmdeeCHNAzRabIe7I7iGUgSQggJjP7i3cD/ncxnvBT6Qqnf7vtvgL7oTNT/gjgY3sQhIzFmDzlMztYVv8VbCY0HIgnpzHtdoryScFijr6qpQbhcHq+65LfviQmIrxYjWv0ax0Ype1D2zTuhd67n5M6qKnJx+NNKS1XSmnD8bS5Wer71epatFs3HX0Vg54BRSSGnhqLbRbN2qblK/KOCI58bzmo27jr9U3dWq14gOUmh2lxYnHC0BB6eG8XoqzEblBF1iLEACgON8+u4XkaUKdJA04yotDrie1oWYa2WIAo3swPVUCgm0AAS0wwK9AnpzAgHjF6DF3AS3W6ZRpRa3C/S9H/SXmQ0Zv7EVbpbD8OfuB+DohNvsNz/3uXTgpefg7iEziQMcurh4gT10QpYM+oujr6FgUTyC4iXcEkOlDuMEcM5J4+IVblEhWNNyHHEZAhQyO5YuWHyWqkeLXriFQDKlAQUJks43yZMo3Ykf0x1G7y1VvBFUknaPW9AzDNRIsHYhmZdFYULF1ug5OkGeYMPpfLaJJXMKEJmykPRZCVvCGonfLBOiP8/7H1JBnBHJCaT/Pia2FwAlBO2wXIue+15QqmK5BplSieeGqdepAWffOX+MhWRRWj2LAM/Yi21T5ymM03Ftl6xhXE8q1woXs+yeOjqQk/FVgMNjQTQnfAzXJ5/DDBCIdzbhCQU94XplPCTGER4eOoeuBIw5k+3e2w2+WuxLzcNGKDGZeRPFjiELBBM27FN2SFPoN3IMG5HSv/Fl9NIAh9OEal/ZAi0cuE6AgwAXMVgd/ZuhmGWMFQLIoQwYQvD4GCwdXQAcVyGvzV26kM4ePZQ2Q+s8A9ftxx55WICaFg6lB3LldR2/kVUQ14ziGWNbx9NJWE6nF7A34HEilyooH3fu3SfrX664JnhvdDENwGHnQtsGk5TTvmaAI/hPkaWqWABnFA0ENNug1Q3XitlXAYMJ03XaJXOHCoJau6mdYcbzQqPQlHlwSmoAR3yXPysYd5WBV69hv3JtqfxOFayUH6Gy9yJ3BeONRcqudWLKfyjKRkEymuo2LM2lw8/sTyswpfV0taH2RZ8KOFEgn4E7FNsN9yU7xEb46HJzAtqdKaBgBjUzaJxFn0hAp6Bp59MXIHBOo4rrVcRuLHMzMqiwt1fCZicOQY/ndd+4spAmtgzB2tCVBuCOxUxWdJPiHJCY5dp/LmBUJOW/BDkkXjJZkyCTqEIIf+il19Ojr55IW0YGVdSHec+3b9+W7vn8PchCtZR2Im1jt5hkVzp46HBqQ6D4W976FhHVM8hFPTo0LNepzTeupn/z2x9Kj+5/Oj320jFU3cQRBipiocK3o4puO1LE0kzPflH4Z7wFmXw7iS4XhkySDItauEXUE4HF54biPSz2oh3+CQoixH9k9h1gJBQMwgp1HdIyfarFyDwojmuiauTut8rDK3cGzCmtMFyfOQR0zqKaLV2u6NZGt4FlPJcJAM2roiwAyMOurCH4lxYnzqsYBhklriVzY6xGP7QUmxCANod2Sl9qA7N23rS7RC1N2DGtoOJ/CD4AjPqh3aDv6Dgy2FAQ6YAFqqgI60BLGa+opWC7hfbDiHDUK9Aub8Y0/Lo4IWsBDqMXfJ43WLRr4EN73ulGHc2I8yq2kZ3DgmlI6mjUmDWcZN3j39ijVgnt+XNzOtKsP6u/z56R/VilnfHTKoG3AiSqQvV6wU3JqFxTpgfW0zX90oTmWT/NSmjXrab3re9dDfSutzFzXWNfqrykYX2zOcn72vS5pE0+pvIa14xm7rBhPTGhKiSYXCTxVXILR+yHoOtxn7lT0TWJihxzqaKfPYNwl+AC+90v3ZOuwbWUvtvLpOlQkpDuBBALl0zSL6bzZMwccAdiOSD0wop89PSZNHVlDkokABHQB9F0KH8IOAZg0RzdtiNthUvVyPgEUm8Ow/rRlr6NhB0HD7wgRQQFNFPMeXC1C9Rh4RB/wnWkP1oHatizeYo5pBCsaWKbYfGJc6vMpbamFM6Ukc/3nH1vAcdhDaB1Qy5lmRAomkM3VSjHRM9kjWKsC+mmuavF2Ze1hiiHApJYpYESc6niiBu1ubG+Shiic8BrDBio1+T9CsB2q4uneaWiS226oC0SQ7c0AgPyBucV5AUhnIfsw/YtZatZIQgoopitBNziTHHOMD8ApAPD/el9cD1mRfkZKBTJ79nuYSjinn/ueQnTbJPjVeYoXwfNsa+FT7fmqgv8ihr+IpuYDVXjz612vtNX/RNzFPJZWAh1FgogF2fZ5D7tNdJ5LIGeRT5KmUauQHy0nUWjLOV5C+HY1ti6onFRpgnwKjdjv580nM/L5MKYB85ReCWIJ+iQmjKBL8kvMVq1QzdDS/Nc/mKAI+QA8d4KCVVcEwgClZ39mOtO1v2C9bET8lUvivwScIwijmMIlojxbbsEOOYhdxFwnD78ugAHPVQe++lPNdYziM1dIiNFnKdNXdBdylye7lncHyUNEIM7AQ+J0wBWU0idvREWjs1DQ8hStS9t3z0Ja8eWop6a5pJn262AWnudG59szWFl3vmTG7eD9q3CAJEWt7pz6ohzHRO8WeaRP2ete3PmWQUY6+mLyESFUcXnqqUjEFhd/4K5BQCJZ+cWjkYmVO6y1YDDsl+YIFU+TfkNSBRAzBnUfOzgC+nCoVdTX+fG1A+TOUEDD9hFuFgtQTBX5hF8zw1MwkNtGDXfFy5Opyf2P6kAvH5YRYZYHA4PZGwB3aiYbvUSLCezSIFLN5yNTHvbjdoZIFQ8cCSYTIGLsLE0MTyQLqNAHa0jBDu58ECizsJNJExkZgQYmkMR4jK4iq4/NGVT6Gf2q+8/8Vx65MBh1NhAnmkwRGpk6HL1k58+AgF8Ou0YH0nnAJju/ujH0w9+8nA68NobOCTj6cMf/mDatXt7On36dDpy9FS6fPJQ+ie/fmd6/diJ9MrJaTBKmILBeLegJsUksluJaYpNW4o+ETHjfviXgfgASCrAw/cMLqcZGdYP/C2h4NZ1ZGuR1s4tG50EHKj5YQHpdF8ywiWQ5QQqNBs6rK7dUv52Z0wMCicxJIOk5pH1PWh1usRih9Ba0Ppk+eHNvUp7Rwd7WYyElicWJrQsZCag0Kdix85J5NAeSGeQw5+Fs6RVE7MvGQz5XOzX2Ou2n8VKlJ2MRZZuYL02I80ufbx3TO5NAyCAbdgfSr1HbaZzpwhEFGFhX7Kz1lDzIiOAAUziTFT9datnL85qFADLz5L6zv+yQ1RHTxoEbuNIDaQu+lTQhYKrlITV1sHWvdXLmHqppS0YoK9lPb1rBBzNgMZazw36EwqdVrS1+lvDM90FouVAa+gqr18PTW5GX+ueV6wJAEe88vVs0KyFxFHTULO5aMYbqs+qNpnTeq6euQGZVdakklI44/d0OYqXhBFaUUWSADgEOijZ4DNo5OIU0uJ+6fPpGtxImX1wSVp4VzzwPPsfKRuVEBuw/zuY/hv3wjNKgOH4mfNpamYutYOOSymFP9LozVAqDYAfbKGFYxKAAwGkm+G33QkL9vfu+UJ649DBNAUlCIOf4xVBvHI7lVhOpYr1oxDoRe/MElIImnSB8pg/xm+omrUL4lKKsCUJvyb4Sgj0s8y2qIRxlYKEa/FMn8d4Nq3UFEYZgK+6ES4gaRHirPp8iXZxXTw+hMI8r+OJVqrdzHUuZINwrVJGQ1yzQsDi9EHrSL7qdJbRLfwuBPYii5ZLZQqIFhkx3kOeELFXxpMwHz5/UjqJtiE5iMeZcAJs7W3K+uBW+zbUn+ofBJCE5pruyayfIqsSeRu01ydQkfrF51+UFNjOuc7c/Iw2cQpAv83MI/7e29OruSRv4qsAOcVq6Ba9pAfy93wb1gu2I+CEuaY3Bl/kw+GWZUe1JLTBj8Sf3MWYVwS/0t4QIDHRXgozfeahMfe/AChmlcGZAL+OlP3qIoGiLGCuIOaQHQDx52XGejIbmixS5k5lYoOBH8UwlYtv37MKuABHjMctwn42DHBU+Q36LAsHAAeygzIxzwYCDwCOnm4U9kUWOQMc2wA4dkL52wPAAdnt0sV06o1XUZkcCgjIcY8/8lOBUSaIYHkuWjiM/sbz4r39S0lnsLcLhT+3pjNIQHNhBp4woB+bocDdDevG9kkkkagAjoKPF3KIyTUteVS1cBHXK6PNcqlaS/CPG3Jib1uuFOhbMZvYUHFPs3/XYgDVdgJFVftSfK55UCFkaSMYEYzvbF5XCxX5d83ea8vFxEqQCw1GLsGYZjkOk7Qk7pbUhnxwTM+36cZSmoLp7PVn96dh5FDv6emUZop1IHgY6JbDPUXtEoEADwmtDnSdmkUA+NPPPpfOX7wsMDI+iuJyAAoEJEsgIgQbV+DbOzPHuA36boJJ4XcKvzRLC8QAQQ/2dQts3KAvKvpIQMDNLS0ThW3ei2EobS4AChkPvyODzJlxECAFCuK+DhCzB589kI7OLsO9qiNtAboewoZnrY0nn30mvfLaqwh4m5IFpw/McSP61I17fuk9707vfd+daGIlPfCjH8OCcz7NnD6S/sUn74IV5I302tkZWG2g4UOA9QSsJb28V/U/rPqoyJ3zoDCji8CDgTBLRTtcCiJlbRstFgj6vg5LEt0aoGYSQaZQ0EELCubbEnRYoKJl5SqJG9dGmincl+dKl+BBwkXiHy5bznhICOdZfwPxNTMIaLw6i8KCcLtiv81EfE2aUDJWgqQiNTEe1t3bLZNoOzQhl1CdmGskX2XmWfe9LZ6uCqnuluXnIrQWJgCYJYqWH2oCZWaHdakbQWUTIEZboQEZhc93eyf2gls34vxXz0wzy4Uxi/JQ1gGTurNcVByunGcy75UI3MuIWnMB09Ytf4ZB0vLcm1CQs8MAfsbo6mhhlS6uV8CttlUlVzcDPuLaegtyI10LYBT7o4EhVIIP16LVOU1u1V+jsTb3zfhJlZ7Hs2uDxrM1a9bHeFaz51bnKn9+9LfUXppQVgoX+qidUqS+9rGZgGxXCoiQ1mSd5Dk2aybpAdN20x0J7YMuLE6dV9D4MqyuTLlNBQJnzdLqWrAq2ya9NnoCOgw6RNAB1Y7O5nG41FxAnSAqeOhiSmUJ63FsZvY7uFSNwSV1AnEcI7Bk9gFwdECp9eBX7kWNo1egMUVdJun0DQhITA9exn5gJEXcmYTUELhsgFYTw8Yt4Q20hfEYw1AkLeDuefmOey0Rat4FBAja4LBLQRu8ZAFuLUxRypg/8o123E9au4G0V+cT1hW5ldHlKgRT31dm0LW/zNQq4ZWWA2Z9jAB3tuXpbw04mPtruFkZXTDLinqJtg1QkQ+auiQ06UqD60J7AB4KzxwflVLkn5w3q1xtY2YbSlOrs4G7ZJDXAluMjlCpZSdT/RO32LB98oCx8S2kgAAHUI7pUrSD/q0gQIaAhruVMsElZCwjyOFzzMU3q/3hY+D4BbDQDsdv6dptvymWBeMLdzUF2Ht7AnE22RKkC8uC71mBZdeOK96Rc+xA08ZqmnjbO+XvUYm9tGIYDxfIIHjjWKTsMytIWF/kWsWRC1DodGoc6iLHIK0/gBxqzyyBX86R54Lf3gDhl7xAEA/ZgZkvN+Hs9HSwkDGhBtYcbuhHX39DroxmE8u9W3wO6DrGPshCwwMU/Mb7wXtYhwMtDGAN2RZdwbsQX9ENl+YRZKbcgviNIShi6ebMBD5LWM+F6YvpJM5nO5SPK5Cn6FJ1A1rPc/BaWeIZ4v52ImOPpGyZuWFi7w0gVmQcyX/OQNl8CQITFQubkYp39569iOlEEonhsQYLRzXGsgCNGa/NyJq/beSvIQ9alzAH/xCAIzfFNWOIQZxjALmmMO6pMre1AMpq6GCEkAti9/5igCP6WmVouQDTuDbOdEm7eFBEwFxbBMDRhhSxV84eS4f2P5YGEOncS2EeQUKDyC5ALdVVgIqLYAh0MaEJlQI/52QBiJcC/zPQZhw7eRrCZyc0WUDLQ/3KkkSBfwGEfgEH5ircrJiJhIJVOzYzXZeYqlbBhUylCvP6m/buBkG3dLv0AVVMBgmCi2KhHTJNvblNKb825pTgh/3hi2OzuBMGZ8Nci6DF+2DhOH71Gtyk3px2QYP+m5/6TWRkGE8PPvB9BIb/tVzC+gEcVuDq1AH0P4IDsXdyd/rQr38YWp2e9J/+3/8vPffCK2nTwuX0Lz79ofTsSwfSmVkcjTa4cCGDA7M69QIgLeMwdkA7wGBJ9smqi1s2Hy/ibQyblJr8iVosEnW+x9hVx4PxJCzuR/MAU83iPa0M1CxSaCgKGpGWSaNnQZNi1LbJtD6cJ5kmzcxgxFFM2Xxv5SqF+ReTwPUEiJfhcjWNOBxWi11BRi6lmiQRxU1i+tTGwB1qdGw03XrbmwEgV9IM84hzX7lwZ+1zzKL+YkBx8AUu4gxgbLzPToRpHSUUgSAt0OJDVzMCXJhjtyPL1TgsKv0AH7SOkcGVQodrDAvXK/L8UtSSHJAdyvUCjsKlKqNuNpbyv5zwrRdwhFColMTOGOoARzANMbJMkNS+8c85bfpFAUed4F4Q7kxwz8f8dwU4CiVok+fEM+uARrNxxzzF762uW83AyjoczQBJlXfE51z5Ubc/8n7kgCjuFzBzqKD3FaBtApOuLs6VxSqUlgjRQZ082yvcZiQ1dPZRYVEHDdKmQqimS9W37vlvaR6CUJGC3BUH4afO1pgohP8ykyCFoQ40QJq9AhpCCwdjONqYbRCp00nfewA4+kEXLYYDLlUAHKwyTFfKLghXP/zyl9NrB1+CMgo0TwXhXAEhgc1mr/DvJv2RsGfnJuIHqvuxmFMIuOOT29Led/1y2gyryjJ4Uhv7hecyOH4OFnemEj917Ew6efoiaDkUO/i9vQ3B7uBxVCANDPanPrjh9mAMPuUSwsWLRGct7iIEUrlOMYaBwjLXx61QEZcQYFtr6uUUjI+ZdYc8S/2PtRVNpKBJ/lBaNgRkDD3wF9FbrnNcy3m0AoW+VeSRgFhCAg0XChlEr72Ni7hWBkrMnYXXKNMjM0iCP5vVxQCJalzgGiWSwc0vPf88FG7bITgOO9gjuIIAjfSnAjGKY0HsonasgynyFPwW/ZZHAOZ/QbW9TOuvDHm4SxYrBz6s4cDrCqsF+CiBD6dBSlTuC6aZxWLJQgQay4xaTPNuAMTOjAosok25L4N18RmqH+LB7EpXrxTw3GfXBUQNS0IByGQKApLuycA24pzy3EGwX4Gyji6N8uCQa3RHmjpzNh16eX9633tvS4cAIO7/wVMYJ2JiCeKhZNvY3onMmN2KaRgaGAePHU6LV6+kqZMnkMDnZdS8AT8nyHFe5qzDzrgfgpBfC2sQ15opm7kOCESlcqCfmTXpFo32mBq3A/LRCAsB43wOAnCMIrlLR0c3EtwAcMxcTsdfOwArJt4vzqUnH39CbuBT8ApZ0v5xtzGxf3NPsyxVJoNwBfsgS26DheMcspJehhxIcN8LerALYGPH3r0oHDneADiCP9fRa6MJJW9fk/YbUU2K4agSivi8HsaQM8K8nVbvW7Vbx1TWur7or78pAEDWiSjUZ+O2IfPfXMtX/Vydh2CydX3MQUbjfRUfZnOI1KuNQUfYQCAdlmoQNRxe/dnDiCm4ggIvXYUfJVEpg7np0zuDzFM8gLQs0EzO98xi8BriHZ6B8N0N9xdaNUaR7pCVZ2fhHkSz7DX4AdI0N4MCfwvowya0T99eVptklpTNCDDsR1GZ22/bI6KnOISM0RmRM7DGuAMSCBJNBclJYOP3SwqI5m4PRiT3QhwIMo4NcI34ztMvppOXZmG+G0p3vOed6ff/+R/ArWoX+reQvo/qmT9+4ME0dR6ZF9hnaCEGBvvSO9/5zvSxj31EY/rzP/+PGOvRtGH+Yvqtj7w/XYIGZ3YBdTCusebuDVl2mKHk0cd+JjejX3nf+9JOZGBYco0/1zviUCK7lo4OiZ6baAUGuE4sgkgCRsGdbmuLV9NGHNRNNL+TCKNN5kExQdRiPpTxgn6juG8ZgCB8Uuv2ljSVcsMwS4YYFcEH5m+TC/JMEnAF7laM9+DcCnhII2Rp/Hbu2pn2Io82CY8C7n1fhx+wFYkyoSDfv7y/YGy6x/211bKRkiguxr5pDxF3YS03Ye8NoTjRdhQQm5i8BSBvwAAQtYNkWBKs5KRthZxcUK8CjjiDVd9gjaGkZYVgk9MUCXsOwOL7VjEha9GQ6u8hbGbdaEXSfq7fCjrVUmNUNp0Dkbp7c7q2Htql6yno+n6Nc9B0ML6XmgnysZ7xb35dPr/r4St5HxjD0VpRpSc2dDtodBW8lXOkY6dXCMaFgOwtqQ2n14bZXVPq99j4/LBk38Wzg77kMRwBOHiCVZhO550gRP8T4PjOFz6Puj6wVvqZbSiq53RKQh3aYEwag767SHdAryCbpJMXLqbzl66kdsR1UVFFZVI30voxDpB1GpgFZ+vuvcpyxyxVHXCp+v7nv5BefO4pCKeg59LIlC5QwlUaq9XCUNxJllyCaxMuRLGHwnLPz0xnO7p3R7rjrl9PSxvgSgo61Q+N7qXzp9LhF59OV84dT3/4b/8wHQBd/0//9z2wxPQhFg+ZDiVEQSjqH0pbQG/2IFHGTiif+uB+IkMGhdZw8XDwUwZ+u/WFIMwtBMV+FO0IekdBtzH498YNT+mLy0jDmSa2YT9qetxt2PeAYA35pW+HQhHhSje5yTpYCGBEVxjRVnoSgJZ3Y8xUSFG4VmIAKVUs62S4qzFmR4pzWUwswUc7M0jiyod/+lDahxSnBB0UzKnB5lChEy9ov2ixGmBHje/Y2cpjNEzhxlfMJ9OvyzWafN/Trep3xcaY0K+K9N6m+I7H0sSc0GClveSCahvcviJ2puBpmHu1IcAC8BbWQjSySPkCgJjWGjak1MWaU0s1b/1hfKOlOt7Af2ER4EnpY/ZNnLXzZ8+mB77znXTH7r70P/0vv52OHjuf/uxPv4vAbNTiQBppAg/2l1aDpRUkZOge0JxuhYXuFNJGv/78gdQDmUkV7SuAQz2R7FPKfIXCQoDDlJrXPYZjM4BGDwslM/EPvVgYNB6AA2s4ilT2VAjTYrUE2fDwQbjHwe2aqt+nf7Zfe+XcxQtIGGOuhaEYixTQFg9qAJlzxALJuyALXYQseB6xpASjvXCx3DkJwIE4jmHW6vLU0pzL2Per6GKxx8tJuGnAUadVq2PCQVDiAP5dAA7xvexM59ozDTwgZMOxtw8NjMx//3kAR95WHeOOcVfdEArBR/uvBDJlV8vNl5vYJGyqQiRddljJ7Wp6bf/P0vXpCxD+vQKpE1EGVhNc0GWJmm8Se2p9+Lw51GA4dfpsev6llyXwMdZiuA81G5AybRFm+TkQngVoHgQ4YEabJyDgRkd8B8EC2+qBNqkPf+95x9vSGILQ5gFSSLCCyRcMmekSeRgp+Pp6EfgQcNCqcQXuQAQh3LQSuOlXC4JATckyBNAO+Cje/8LBdP7KvNK73v7ut6dPfPxTCBrfhZS3P04PopjN1NnzsOJMaWztmzZIM7dv755053veg3laRqaqJ9KRYyfTZtDmf/lPfyudBDiZW4Kr2DwydHnND7bzM8Sx0B3rjjvuSB/5yEccGBmTMe2V5TM3IuVaPDIPV/FS0yKzMq4PkzEZ5wa6hwEEKLgcjIKAo40EG0RB+fbxgHbMve0nMiG6VkUqXWs/XKpCg2kaJtNyWdpJum2ZJYSxMXxZZiu4xWFd6G7FeaZ1qR+p9Ai0rmLN6KMrXur7xvaspd2V25Rriux39RDMggyARNKYB4lMgCPWIRHQ5PgkfHG30ohv2rVltN2BfTgCwrh97y1pZOcOuLXBzQ+F2q6DIbMmAIm+haFmWr7KOV4lFLJnmTBoKq0KHeBA6ZKoMdrFYQLOhfFCDG1CQxrnqjSR3wzgyGlQ9KUZIKjSthqSVnzVvC2fEF0pDq71qaOT1b6tEvxvEnDk/a0T5qt9rhtfHX2t4z9xbx403ow25wAj1rTaZghD1T7Ffs+/jzYKLabvs1X9NNmn4ZWvvQBFIWKZ9tdDNsyliln9KDhR40TN8vlzyFJ1D7T+KCCK80rNrLS62UPi/FJRxLSaXUyyAWvwMjSfrKR9Bi61l6BYooWjA1pNc6kirYCFA9l4thBw7ILPtrJUjQpw/PALX1KWKomZpmCXQkKWXneL0XPRPukO+x5uoyV/KHldFHkz4XEljezZmt4OwHEDCT9ok3kD2vgXnnosdW8Ab5q5mO7+J59Ib3rPe9O//1//OA2D3+3ZM66aUS8dfCO9ceQsrKk9Ah5vAz1/+3vehTSiiCvD+acVIz5D34YAACAASURBVJQ1VSBs60qXIxY5s9TxonqkZeiXxdwoXUepfBTd9TMlzRMt4mHtcRrkwrraIV0j3RY5Mvcy/myCvAn6ct/19eO1THOs+Ef2j7EhGAP5TQ8AomQItuOuwEa/6ClgmRHpShaxBwYAzWJGR6Enn3hc/vjjCDgWj2NfyJM8rsFACy1TWRVxzVGp7IqzEGvO8VH5p4xXcoFjDKIlC+ArAIss+K64CKu6zo4DEF6vvgug2Z9qzDj4sDMTNKxMWpB7urD4rcbga2jVzB0Mu4JOe5IjZ2wK+Q5jnMCPu7DWs4hxfOTBH6arCMC+47ax9PFP3ZF27L4l/R//4QvpzDTOC7ZDJ6xumyFrjSEW9PDh02lqeiH1wApwCxSx1xFveeiFA/JyELiqAA7OSM6PtHKNehAjFhAPYHxJQ3RnZxEc1pDBM7uYFhfFOMfhFt6PLFUjE9tx1mDhgGxxDYlmjgBwdGDtriH99ZOPPk4kD5eqi0plbYttay1FIvckaU+44VGWwKN2T06mKYCrCwAcVC4wFe8uuFTtgtJyeHSiOCNa2yZ0rY6mx3et6Ljmo1nQeF2jdQyt1QOqRLJZR4MABDGoXlfHNGsZut9YXJ8JGWHhqI4hAET+fS5o531pOv6KMNN4Xakt0jnwBpUGj/6LdKnBITr28lNp9sThNMhK2LhIqc5InCB89sGcHLEal+Fmw/cU9LmZTsNf98mnn5XLFDM0Mde6ggnxMKa/vbowJ2GUQXjXGOkMNQNdj2gxkdCKtrrBrN566x64Uk2mhTkriiRTNDVXbhlg3ymcUuMzTzcfmTKNcHD4/KO2nrUf6BMZVgSqAhaUrhGHDADghy8egDZ+Pu1GYNRdH/lw+t3f+SzG0pNefvnF9B/+9/9NgIPmVM5aGwKiO+E/OQjN3J2I47jtlj3p0UcfTa+8fljxKZ/9zKfSMVw/C4vLvFIoWq535q8/cPAVCOnL6RbkmN4ObUGpYTJXL3MJsMUgYzBtvzENE/4xdo6LRMTXTcxT2ij+QXNCBkDNBXOhw/JxnS5o9BFm3117yWJcWk9qezCnkaPdTMj2LEspafMtIYSgx10AxNhJtTi/WZpd3sM2qR2jn7eyjRnaEFHTf07sYw+TaSnrFd0NXFst7RQoC+N4uHazAKkUcKRlgwaKZDtcxxQ4ya7gMUxPzH1C4reIL5ewzl1wd9iGWI9dmPORCYKPEXOpEvGPjV+hYsXX5fc6Mf4xmOEq2sDfBTjsQo3V71klVLeikHyWCyDxjIK2ZOd1jSb0c5ybOjoRv//dAI7G3uT9j1+qfWjWJ22smkC/uvHml9WNtY4mN+vPqvVsMcF5WlwJt3Zzwx11a1jlTUHT8rWIRkJwagBMpIOZ5rQq0Koj3NsVDXj1uQwMj3WnMkHZ7lxQkoJGwq8BDgaNB+BgIDBf4Url8q/Hc5iGl2310r2W8QGg9bM4uxcQp3eZWWjo8krAAZ7CGI4BCPCWpWq7u1RNwMLhgOOLXxbgWJIvP916IgasUfutYGDRfBMOg38WShs/B46CLakGYhNHJ7emt/zqXXCJGkyPP4zCrw/9UCnK37xvd0LukLSpd2P6N//uf07/57//v5ClcANSmyM1KOIIe3qH0lPPvZYefvx5TESv4lLedeed6Vc+cJfRpUz7b9jbMzx5LQyORVvFMQSFVPI00mfyVi5EjEMKGJ35UEQ58hJZtbgBrqPcjzw1sJSIFJ6pYCFNxaOiVpPRLlEnrWMRu+JacCbqoLaahd24L1gYl/fwPTutvF14jsnipsCjwE+rlUYq2mpabG6f/T97PE1CeJzA+lJBFbw5hPrQfLMIXAAjW8ewcnhP5Z5WxvzZ/JT0mXGPdpZMttGcsCgj4KrJApZ1KpRECq5HvxmTozgd8iedAcatkpHY/Nq5LrNT2dx6bAd+Uiyo7rU085wrZn8kqAheJ9kNvMgsQAbkdd6Wl9LffvubaX56SuC8f7Az3bKnL/3e7302/c1XvpteO3EZmT0voqgw4lfHGfvaifiXpfTGsSnIUAimR5D+OLwyjr1yCOCFDlFS02ldgxRxhvTn1ketfNSQ8tg4eX8AbVBJyRgOrmU7/m1nrRyvwzGKgPF+FC9mNrkueKyswLVgGXG3bwBwbFRtm5X0FCwczHg5gwKhC9oXBi7lhsd9x/2WAQ72KVyqpiEHTiGO4zrWmEWVd+yaTJO33YokEtts7/m4VgMOjTZIZu2/6wIcmhhHrDaB9Y2u2VjWRl1vcuGhWa+bM8ZsU2Z9tGC6PHinvK6urSCUfH4ONvI24pr82qK/PjcSRF0bnu+6KuNjKtbIw22I21Aw+y1XKmymi0h3Nn3kANyoQAwBEtQ3fyCBhSqKY/Ncg0lxBpovZVPAfQwJePrlg0ixekXpDzdDoO8FUmbsBYniHBgQK4mrijgOMoXSDiJpaFJ4GMmIqCHbNTaS3vmO2zEexG1Ai8BNZZmOzLxr60YB1/xJ+cffzX8WWgGveK40q66JVxE6affRAjb2IrX2OLRPQWN18sS5tA1Zqj5898fSx2Hh2ISA50ceeSh9Hr7LsxgL82FLYAfgYND8MCpj/86nP4lc2QPp3q9/Kx05fiyNDQ2kT37ibrgOzMptjICBug32U3Ut4B/JF/vJrF4ijLIAuNsS3jPQnmPRoXetDTVPUWVVwrUdCLUV2iwJ3oyrwEEXQJAADoEfoK4da9KOeWwjEcA60CVqGYyVFidqJLmwokFkElB1qNCUGB/SFcOCJcsOPpO5EJxEjQ/by5bhJkz37JNZS4x9aKyetjjqs4SQZQCDAXa0rJGDmrKFYGscgWoM3Kfr1pPPPQc/6tMoLjiINdqpeWXwqnK+BwjgnqCJ3c3x7DNdyshUaOliEs9+ZNvYNjmJYLRb0yg0NbSEWDEvEkULzAyhq/jgIDvOmvyn1U97sObAut545l2g4IDK9JwlgyzuLQ9x0V4IkRHT0hBjYpzeJqroVOUz+2LdKl5VOhl0qEqP1kNzs2Ybxly9t9kzG+fEWqsCg8KdTkJwc4ZSBRxr8YO8781ocX5N9X3cQwtH9FsrQqFijVctH/F1DGErznVO5xv2Ws0zijlwIYnnVtaJmmmLvcUaOBI2sZ9E16SocSAhwGExHcpSBZeqb9/zV6gyDhdKKFKKcbiQFmeONIvaUQr0nXAD6QL9WoCf+TzozRQy0Ewh7flG8I5OWK4VB8HU5rBw9DFLFYPGEYc1Ci1qHwAHs1T9EIDj5RefUaY6ZsKjEoN0k2MQPfKMUyrqSjcjp4lS3GD3Uwsek6A4APqrU21GRRPejuzekW79wK+hkvrl9J2/uRfAaEbKoX4Aon17karzzNH0b//dH6UfPfiTNH3+bHrfL78rXduwlHZMjKH93vSN7z6Snn7+VQTYgrZ396ff+p1/nHZgHAz6DV7MwHJaeTlHkfGPKYPZx1hXWm2pqAnXINOgm5U79lhVUVOVA+Jz3ZnjbxHTklte8vek0aTPvD9c0aKPIT9UnxlWZoIsWcCdj61AeOV+plLsyf37005Yr7YBcPAZ2n8cVOx7yhyYG4n2Ak6R+tiAURGj4zIVb5VlXLGJJcjkHlh9VoNNBl+w+cxdeSlzMG4yYi6MuhpYqMplsRZSuLlroYE9y8BIqxXfy9pW6S+X8sqV6TQMV98uxr3ggB144Zn0wuM/RQbOLsWJdnVDkduznP7VH3wmTSERz7fuexyWghtpC2Iid0wMwYpBeWlDOnH2Imp9XcL46ZLYjr15EfFSiPdQkLlZvoL2B23QeDTtDgqd5uo6usoB8JFr9zHrJBMiEHhAdutBf0eZFhfWlSHESA6jKngPvFUoByxcuQwLx8soWkw37WUBjnkUd56FjEeXKj6bsoRSGos+MtmCx8uoLxvTZihvt8L6NYOfL1yFnEcLKZ67Fedoz623IYnEtsL7QmvfwNXKFW+grT7oZrwg5zWaj4jhyH/IheZ8Y63FYNb6/R8KcMSC58AhxlG3sWNzh2Ujz7QRyDvQayE8cO9kgCM2Xb4YmsdMe8BNIFddClsUrkAlZk4eT6ef/1ka6+tii1aFlZvGNTfDCAAj6CCAoEmR7k4kDAQbL750MB09c06/05WqH5YAMmO63SxAUz0NcLIIR1ECjg3IudzOjCVA8MqshMPfzSBxMKL3vvPt2JEsCGcF/UiISLAEikigcIIZyMX+xRoWplRtbjPjyeWHTJLCLePCqEknA4Bm4+oGWGUghB549Uh65eChtH3ntvSe9743feYzv4tsW8Pp2WefSn/2Z3+SLsH/mH6Q7AiDvrrAkEYBiD756x+Cj2sPUuU+mk4geGsavosf+tCHVSkzNIGqREsGqWBM03TpjFPD6NYYMk/OH4OxzzMAn4QbB3VsfEyAgv0n0OJaLUETwOBzMy+bJin2CsEGiaURRGoYSETAaKXZgbWJ88j0ulizGyCOvQySpICAvlBDxGexfbo5kUBoKzGeh5ogt75YMGEp74YPOfdVrAuBZhDlMJ8XQMDN6bJq0O5OIoLv7Olu6cG8bAOR/egnP5nOIsXwffd/H4DjrKrPb0QtExYMo/se528WAI0vzi/rA8hlzolqse855QjcoI/rIvuPJ/UiG9nWW/alXYj5GIUvNpMVEHSQ+ZsFhNPtbluZcL9aMCZ4LWW7VXRqFeAoYUCjAGoCa51QGi40mitjzQ2vOtrYCnBUhZf8ufnz16KdvK+qFImO5YwtvssF1bxGQv78XLjW9U0Ah66TdFDOxlqCeWXaaue6FhRkN8bvtHBUx1Nt/2aeF/OVjyG0tavmr9Jw6UZhcxEpW+v6Y+5T2OduiVPcm7s9yq2Kv9cAju988fOwNFu9nnCHpMAf2W907vBAWqeVrhv0pAvWjGXXdk7BneoylDZMZc2g8e4CcEAhRS2qYjhYhwOAA1mquuHC+8MvfyU9j8yIhA0EHJwPJfvg0mdCtDTUfnaiVoNELgmNdq4EOPAfFQxyqcShGt+3K93+wQ+lh77/w3TiyCG4wYKWQGhj1p23vXkXsi+eggLq7jS8ZTgdeH6/3HtVtwJ8paOzPx0/OZM+/9f34T4ImuAld7zz3enuj38yzWGO+Fz2lXPJANw8foTuQ0EPLQBaEy8XK3sFZ3dFpVsxQhao2w8mhJvrVfVMhmusqsFnwDjoRi5cd9J/H/uDii+9hJzsmAVALeQNP3tLUOhErQ3xOwjTbJNr9uzTT6NS9XjajvWloqsZTYlUx1QOCnDBOsHxMBFNWGVKVyfj71zfGE+eZTGXpzi3ebxJAAReI8UXvQIwZ1EYOIasVaiADn5n1h4TonO5g78VmS9p7XG6r77gniWOHf8OIv5TliHw9Ed+9IM0f+mseB/5LlPhbxntTO+6Y2+6893vTPd88etpfqUN/GkcwByuTgRVaHcK2d5efe0U0tcjmJ0WSAjqXQ44aObPLXvBB+oAh8kUdDAh4GB+0BtpEOCHAGwjFb/gsT2wPo6MofCfAw4GjXdvHhDYn0eM5pkjhzFw1u1aTPsffUzujedRtmAOcR0bwE9p7ZHsSE8WB5CxBygLEdzv3LE9XcYhPw8asUGxXZsVpM7Cf6MAHFTWxuvvAnBU13bDwYOv1qq01mKAa/0eD6oe2Py+Vgy3KrjHgdWyhZWBGzkTUOJZVcBht5QajNjM1e/i8MTmzg9TkKZWgCOEi4Z2KbA7IVYxIoEQS5VI39Vjzz+e+hI0HhIy6W9vWnj+UeinNoFpaXnAGMNBDTzNqCfOnknPvfiy0qGSUPQBbFBYohWE903PmLaLh+sa/W4hOFJ43MisCCBSXXhOH4jiW2FKY9rdJQRts97DCgmLazQ6aP7nZ/SXaFlAhy44+M42tmm6KDTOMa7DCawJpAA+DGiHJeYqAMcKhMwepPE9DwvGU/ufU+aHf/SZz6QPfRDxFdDQ/egnD6TP/Zf/rKI2K4g3UQA2qll1w94+jjocH73r/SC0XenHDz+eTkAD/9KBV9IeBDp9EFozggRpilzrGCZfMqwAG7JEuBldAW4YI2NOOK8EbP3QLhA4UKsXJnH3ArW1oEZF4zXrVEiiJodxV5amYQrPG1gciwHW+KUdzLuD1h7M8XUyRqYt5Ly5Kwbbp3lWehEHTGGGNiuctS2AaxKA86fS5aMQGF3bGHnl5UcshmHAS4WspJUxws9gfWpGP3DXB+XG9SyKRZ05hzgarNMMwNIyAQqey/3Tg33SDyuVKtujDeVrx7qH+1hkXiOoCsvMCvYU44YWuG+wfsMoNrYLaXx3IWi1fwQ+oyCCLNjo1vmC2DV7EwClTlht/I5nyECWzrvPmUGQRsCRCw08Qw20JgOZzfq0loWD61VHZOvGsJYg3+z3ZnQ17/NaAr6utZzPta9wX7uZNtd65trraFmq4tWsver3mu8MIFX7rDPnVoeSXsfxynhFtOF8RttBm9WBssliDf3LAaBABf3s+TzXtBvGJk21LFWycJDmM4YDLlXf+8qXYO2cFb2ngEZ32CUW/yMNg8BPCywtFwQcpJWs/dANi+7ywqzO2bnpmTQNyzYzyxFw9OC3zUifTd90WjjGUMmYdThY4HOAWaqg+fzBF78EC8ezsLmjsxBIInNSKDMUP8CsQM67Yr9FzQYpZCiA4z/20UgZrcoUb1fSrrfsS7vf/o707Xu/gbjDKwAGtNJDW49x7d09BjlqBgXIbksf/8yn0/PPPJr27toB2gxNLOjQ7Owi0oUvpZ8+9lw6hSrqjB3bgrixT336N1MXXMXIS2lhoQKjg1mGsnUl4KHVlcIYLQPMvBfa57DcK8NPFugbACVXKOYyQf473zOukl4IzI4o3olXdW/ZdjRtvt7jj3SVtJTrHHuwKleFDKL9SpkBvD2yUwr0MB6AvBJj/9kjj0GRtwt/Oy2zFfZbDnqi33Ijw/NJu9kTatAj22RYOXIZixs871f17Nhv5lodIJRjDMtEvDceaXMg92BZx1YrfmLMMV9sJ/4EJn3+9CzJgFYRWyl48StrjrFQMaNz2rD+V1AE+QnEiHa0odYUhHV6LgzDTf2uX7szPfaT76R//a9/Lz328H5YBgFUkAZXiXUhY80C9NOjZPbKYrp4aQ6PwtlDHCz8IWThsFKV5lpoZ1oh8PVAT6AI13FNCDggHwxir9K9i/VleliHA14FowAcQ3Cn4tkch4eBAActHLB4njz0uuJGmUyHQeMEn5dg+ZinNUt99n2M8Vna4FLJyA72Qp7avWt3msW151Cnhy6cm6ConnDAsQVu0GExEpnTTDfStoYv+GGd7rhqj54yVcCxFpCIg9HgTrSqF/ZFTnjzjV/HNOsOWnWwASTsxMZC2+HRovsNBfOpQc3xmwly1kbOrPi+GeDIfVc1voqFowQcdrDkxqKQNDuwPF7SoILAbVxeSEeffhipVq/I/1Zp/VwIjLkjs5HWBsSEfvVC9bjmMmIknkS9DVYM74HWn4HDtEAsgMlcU4zFotyMKPBfUx+gAUNtDW0mCHeb0CZq2KXbdsKXF1kRFuUXSCuGZUwKosOAPNM8lwpOMhgSPB4eui3NwlIwjyAkBgh3M66EQrQffmrEZyBcLxLJo48bASwuwm3nZ48/mfYgXuRTn/50uutXPwA/4+70g7/9fvoy8s+fP3tORJUALFyqdoL5fOxDH8DYrsOXd396/Y0j6cUDB5Vl4SO/8UFldlBMCfpOUEDGSAZIE7u9L12p2HcxUVl9bKy6D8Qr/EI5/7ymA+OjVekCLCFDw0Nao8s44JwjAS/bhhIeIl9D7Al+Z5k+LKZjE6ZxI7KGtTHwHLEly2h3BcSPa9GJtVNhJmtM7Zrpm1Yey9WvyrMCVaXoGueL33PdmY3G7raX9g8FHvwRhKo6PIkM1585+pki8MK5dP70KQHWHYh1YVtvHDkG7Sr6x6ZwLe/l3NAlj/PFLDEDAI+8h9qXq9h3SvHpQpx82g07mWhPhoU9LzBM32p8pm/qIHxGt+6ZRMrMnalXOcBRXFLX84hw05kAE6/4zT6vFuGrgEN2xFwY1G1s1zWxznhzQcDOrZNacZHS3G9NGbtreLrvgehnDnRKWlcK8qUMa+Ax73cDbYzOV9bchtE4/n94wOGCk/pRB6d8lWqE/ly4KoX9xjbyNfmHAxzeB8cTRR9ywEihId9UFcBh273UfN8s4FiGxvI+0MGrSBVLTa0sDUzrTYWEt2uaXygBKLThu80s3ErtK+oKXMW151F34fIcXCZAD5helmCkFz7pfcjgtxl0eHzn7rQNGs1hpKjtR50dKnUehIXjxeefUgyHMIcHPPOZpAlBQ+NEGt+0M84isCbE2/mgq5SKoxIkwZJ+HZmHtr9pN875Lemn9z+Qrl6DsMNgeapZkA53bJSZFWntbE93/6PPpLNnTsK9E1n35m/Ign8GcXpteEZ3z+Z0/BSsr+hi39Bo+tgnPg6/82GLxUAHOsELNyAOgi/OEftMTT+zKpLeyRWJyiaPnbP5tKxLVUDBNqzAqsVuhOtTyA250M0MgkzqEoXjSIfJvzgvIYCbMFju8XB1JU/OPRoKYudvQj5R9kP0/TXEJnKipdRjJXbyB9Axurkx2UoXBEjGG5APmhRsbqZ8DY+MwAKyRYCVK0ZwxGKB5l5mbUpOQz/zVMeap0zWYVsh//F78lIbW5kuOMbL7zk+uuUS9AYQU7KZTNaKcecAK2RGsyh5AL7Wz8YT1hRjU5ammYUGCeD7+CzwENa4uQiXqacffQg81tylbxCYQg5i2YC0PAXX7LtQ7PdGevDH+9P0nMXxrCBzGc8f7PTo92CamkJNHLJfphbDvwQclO248cJ7QJZknYlGQV2d5ffyIWZMpqXF7WX8LM4mU+J3AqzSwjG8ZUSAY2Rsa5qApaob36msAeSOE6+/BuUlPSsshuMqZKlZWDdmeNbF14Iv0dJjsoPRI/tfN87i5O5JAxxXAKCY3Qyy2XZkrtq9DzEcYwxSL5U77nZRbMkqz7HGm9P+6l7WGaNLVV1DzYBHMyRex/Dq2mhg7tUecV1qGFS+GW0Cs2wy2cGsLnNMRZ15NN/M2g/+3DoGWIy5pr9142ZAceFnr0PPxAQUumjqgmAPiH3kuf1p4dxhBScpXpBpVRVcaFYOHkxzU7I0cUGgmELt8LHj8Cs8gr2LauIQ+mhiJeFYwOabZ50N/DFgnEL4dR4uCPTtPcxDzSwM0IzhvjEI0G/aCx99aLgXcZIoVIooO+ihMKoMGi6IGxCjBQQmYNaJmIPQjHZePXw4HVemKLgNwSw4DrepW5HrmenXSGTOw8e2D4TuBv0JkU7uu9++D1qDWcSMvDPdDTeej/7GR8UIfvCD76W//Iu/QDzKNNaCmglq5FF0ELU3diDA/Dfv/gjuW0j3P4iAQwSOk4hxvG9721vSbbDSdGOMIRxyyhWcScIvQdgKR3FMKprHI+tB3CEshQ8v10pmfMzTeQTk/+39/z9z7xll13XdeR5kFKpQhRwKqQCQAJizLJMWxSRasi3bspUsSw49nrZ7PvV8mF69bE87u9dq97jbLbUtd49kSVYgRUmUKFKUmDMpRpAAiJwzqoBCKoQCUJj/b++z7zvv4lUBlntm+lElVL13370n7LP3/u/4WNq+bbtV/rhd3c4JcTtFtYwcvhV7E0l6lYXIeYzy8xywcR3xmhNp+uMtZGWhkDdHcyA1exzeLa0xFjnLsTDA4gxkCMU7M3xCt/jxMCxZtrKVqNLUM7h1sGGnRffBQpSZdvaqQGt4xo6qM33vnj1yP09NPYt71PvjkAn4M2KogFPAKJ4gE5zmGXIX+xjtDWtJ88lOVaYi4Zx7npLVzLrUmjB3wBHJlsb3spICPVGqmDKeND6aJusKIVezFU86CXAHqBXi8eRFV2iiMkh5zuuCvHFE7WkV82/mK4Xyz32HAS91w4gXD8Cyhai5OKO9KA9l7gZXG6Cj/syS5QzHY0fimS1Y1kUEyIUeDnuu4YqGsg1NNnhxrkSWBW2r8VxsjPXPy7/PjmrEjDOWVsaruowIxaXV/ENxL9d6pOtDPkSVwTjzvgChaPuT6vLRAYd7FMO44VWQaAQqg4h+4gyjAJw7QlncL6kpmRdvgH/xc0S8tIwXt+pW5CzoXFIWlTyNCdqk4+L75uFQ4vgYeS7od0EfoE4MUwqn7VCfotkLe5Rfpbr79OGQ4t42aVx65v4H0luvv2JGBcJz4K/h0TbgEN5R87J4gnQUFPGGbn7ebW2QY5yrzKOQG4uuWpwmy1P98jMvWSUtmtqNMYu0rOvjFO4hI0Zf79F02YolxnPWrNmhBPHcJI6QXt1z+vTJyvXoV3flAeMTd9x7l0Jhu03Wnj0tj7pk2VTlo6H8k0No3lDRLXw0AJOV9c79qzDSwBsx9YWRwXpsIH+Ih5dM3L93n4Urwx+tQl82BGFEsgpAzqo1ZnkLdD7GS84BEA9L+W9XzsxEqkkGMrNz7uYK69Mh/odnJOhmUN4q68oOWMgvvmtVofTf/t270+q3VkoxnKEkY/WXAghaeC5hcGPUu0VFBlAs5Y32SowewoPOQK4Lu3L1VVdrXO1WYjb75U2WcTH7fl6yj1Cvcznnryp3zP5C7qHPCNjhOdovZZ68UfpHuFFLoUdVuBqKu9/b8oG051Sd3KcIhSOSO/MU3oPRCiOUARdkqj3X94t/J9DrCSBBTmgO4UWsVX2k2GLNc8f2baKfA+lyVbScrpxPQsZl0Le8yeNHetOGNW+mgaP9lifFnuAVPHdG1TKntala1Pl0w803pwe+/UTauK1PyhrNjCdpjwQK2ofS3R/6hfTY4y+mfco9JaRqLOFLCjemig75FAawkY1EQORcoAqkGTCPObnnj0R5021Eh5Ok4FPcgdzaNgFFeqhMEyicrvyNOare2aYiC5yzQelMe7dutobEQzJcrnzjjXRCeVokjVvvHC2z59zCi11f5GXl6gnP1zq1Sx9aoP4eE1Ke6gAAIABJREFUpxRe3ysPx5BonepYhOAtuuxy8YO5lffM9M1C0IYMcI0kPnAZ2Iof12WfXYn8wMNRCu2SCdeFXyvhHsx7ONByMUFTFxTxzDpIaCU4bA7lBzWwUgccjbG466kuZMJ6UQqOpufm+7daLxeEEJbtfJPgsfrMplhQqeFs2q+KTHuUADRraocnDdFozmqfZysDY8uWNMYY6B4F79ix4xZS1C+hgldhogALlaMQToSuDJwctL4clNyzyhAKY6HhHt4LAAd5BF2yaF25bJmF/dgKCuDAJM0ym8sMhkUFoQMQgZkAhHb2qwGNmMVVP317evQxlZ999XV7XqMK2JCqSS1RfO3PpjlKStylyltYkKZNn6UxH0n33Xe/AYFr5V7/vd/9V+m662+w+T34nW9Z4z+UW4TAOPM+JAGOjrR06eJ07513pL37+9K3HnwkvbN6tRLJp5pVZm73bBMws8nBMGuVHzYOmgtlLzHMMxEcjRhFVwJcj2pW+ILJ9ymf5KHvfT9tEzNj7d9/xx2WXM1a8wrvAXsfZYQtTMlin3PIBqAvWwBJyseFSqiaMQMs7LnM7jhyJmiwR4wm4WlYQCiTqPdOqsJGPI84UtbFLSY+X4CpV+Xw6iVmEbJylh4C5h1knTMzX28eJcyDwNK/1DZnfjNnzEy9YtoDagxEAyTLA5LFFYDlie65SRO0Tkw5b+l34l3pwD5Fe8L6Qspm7dP9yeNAkPByt6+PmfGcU1LoGKqSSL6ekquaWY+V4jFNsasLlyy32NIOhYCwj9aQz/SHsshos/EhzqrzEP8p+Y8f3+z+BgyZosR9c75Pcb7rPCDAUvDbKMHbzFidrwR/aAU4Kt6RFfjwmpbPa8V3m/hQ7Y/SiFNaahvrEf631ndpMgLlkKr6mbD9K5it+/TilcMBhxlk0/3ZgRZ8tLpTwcPjup8IcPiCDrtsIbdi3S8GOKr9yXy52tsWgKOUiZcCOFAWjZ7IWThK0rgAh7yGp3QuUYBJJD0sK/pxVa2qDBqm4DvwR4ZQiWeS+CzV+rws7gmd4RrgkCLaoVCSObJy0odjppSaDnk46OMB4Hj7TZVlRwZRAEI8GQspfD/WJgBT0FjwFfPE5LWuQl6y4uj5hufSgivkyVzak9584aV0VJ4Yyv1P6WxXRaAZaZ6AyLZtO9MzT7+inLxO69F0sF/8RaZqPDjIzjYpwR/7+EdVXOS19NSzr6TLrlie3vMzt6YehWe+q9DiL33hK5IdR9K1N1ybfuM3f1NViKSo4U22Hg2uIDEnioOsXbdOHqTjUr6vknKtTs45iTuAQRRo+fI//EN6SRW1pk2bmT716U+na9UPii7o1qwxK3V8B4XwjHj0RBlOKFn+D//3F60JX7cMZb/+mU+rf8hSV8ZR/FDssyeBxnU7tu+Q0r4/Xa6kXbzGGA7de+EeCjMq6aw99ND30hM//JF6ZbWlD/3iz6fb77pLoTTwaW9oh4f8TZWCn6Ny8wsUVhUN8ghdOyqw+vef/7y8IxvURLcn/eZv/5aVfT2l7xvNZY+uNciTbFq/fr1FSCxbvswMebE+8ErAJPt+QhbyL3zhC2nt2rVWBfJTn/mMEo+XWuGT0qvCuocuh+zasmFD+m+f/3sLDb/lPbekX/3Ex6wZ4GlrYhgRIJSyHa/8nIG0etVqk+9XXXuN82k8HZUCj8FtbHpHuStf+ocv6rHn0+233Zp++SO/bKWekbJ0qU+DKlAwdDQd2LfTAN15NfajOMIxKexnFDKlNt7plz78ATVO3pR+9OzbOjsC3Wq4h3Gwe96U9LFP/2b6yle/mY7Ky3HkYL8AB4YCGTIxyBqNZWMCYCJ7X0z+a77RB8tBFOHM5Dd6yHUnRR1o3KnDMFHgtE3ga7LA0nR5OGaqQtWcbgEOhVlhAB1UrtIehVSdU+nrswqpWrVypRkLT0hfOF4DHKx5FBawkD2qimpsk4TAekQbg9ITDhwdMMAxXjpRt94jh2M6jQYFfkJ3adWYt1meOn8t34uzdgHgCJ4fncbrlpmSU48EGkYCHBWwLwY13L3qQnYkAds0tnzvEGpmcAhBkxlNEHy8HwyUf0tgU1/MC9ZkGMDRdF8sINSPRUCbtYeSebjgvHTdkb1b0uY3nhe69Y7VuPyoNoIVAqthuDaxmAfQwEULAZEc3StvwnEJI65F6NOQjWs5nMdEWHgrTktJRYARcjRRTZTGihHicgf1U5Vq2aJuVWhQtQas/EWcnyXBZUUo4j99jagG0ZZOnh+bvv3082lQ1rI58+aaleaxHz7urlELo+LEnU/LV6xQ9akPptdff03u3XZLirv+uhvNEvDwIw+n/v5+84D83Id+Pl133XW2By+99KLAy4/luuzzQ6qD3N4+UQx0drpJSV0zVJv9hRdfSS8r/wOhAVNuo5mP1pFBT506zSx5UfIWqxCWLOYB06bJ4SRdj/UnEtFsjzRnAwR5b4OOjNHr+4dUhphGgsyVCg+sddTFxxJkMdVac+v6mplNVYIXpTre419Agfif9SnRs1n7cdBH9ohR6Wo8OTenBsxiNhHmLlLCEujjdIAI08e6GcoHHgW30Dno5eUJjX5SmFrQVQheoy3NsZ28HsaZixTsV24QHek7lUyK5WrPrp1ag36PP4dhApJ0Q6u0YzfHeyeF06rYOGAeJ/BCOBprfQ6mq/2xWvOGqT30ykuJYpFhjRwM8degQvDwkhjgItlcylH30uVpptZ+kpiyzEEOfDITGM4I0gpwBN+ISkyx5xVj1fjM2pfPbhMj5T0j71xVRXO4MDPjJwccpVLeak4j8cNWgONS+ecF1xWAo74O/6MAR/nMujxoJR8GxXdcYDvtVUYp3gsiz3y/LvzKtazfO8BvKQ9ibMPKqTqGqQGOWDM/d26ppUoV9B0GCiuBq/+Re1B5OCBoDD+He+Xh+LIUOhleCGnNwAJltPeg+hNhwMgeBe4PX6cC3mjRLRZTAMf+/mNWpWqMegqMVY4UOXId4n8oq51qnjpbcdxz5eGYqepx7bLc03Du2Qe+JYX1ZTcO6LHwF6baFDsPzWfQDo/Ga2zhqfpOJPaa3ICfIgd1sTUIVAzK/CsWpytvvimtUa+ItvbzsqrOTpfJkDRZBiVKa69WBaovffE7lpMxu1sA6/CgeWtYH077JI39Ax+6Vw1d30ibt+1Ky69cnq68/jpVZJqfvvqPX0s/fORHkhdqhCvrxcc+/on0qx/7qBngvFqWK70oX9u3b7dqTjNnzTKedM8H7rGGuk0gUfPcvXNX+nd/+If2PZZ7hcDJv/7f/zUlCJ2fYvDJewMTtOa2kj8r33gz/dV/+A9mmWddblYJ33/5e7+rMB55iwEIOfQU+XRYfPWpJ59K89W/CJl41933mEEmQoggGyzxVEb64z/8P2UYUl6OnrVMXv1P/cZn1CW60/J+ABuAjlUKs54sOlmydIkVRSF8B2PQqy+/kj732c+lThke8Tbdfe+96ZO//msCFV7+3LfUPRwH9uxNb658K80WIAFo3HbbbZZjYjl5xu7Pq2zxxLTqzbfTZ//6b7SXk2y87/np96bP/M6/MFlf8VVkUj6f/Iuf5uv/+JX03DPPWBjgROUE/uonPy7vwk2y0g+4MQzcnWX226qYSMiRgV/pQFdLVzip68pS6PCkr3/py+nVV15RFSmFkymU6qO653UCnufpk6X9mnDuRFre05n27dksY6VC0sZ2KPRQYV7yVhzYtSdNU1PMa5bPTbO6F6WvffsxAXbAHnqZitbghZAcIg+7TREaO7fuUA6H6N46/4UhzQ3fFpVRSSYTItkiHkwD+IsC4MWEJhFKhfdKNEFJeQzDXfLQTVfi/0wp/90LeyTzppoBc1CNQHdu3Gjlccnh2CCgd1i6IC0Hjgg8Y42LMxf76XLWQ7UJj54sA8QieTNOSgbj4eA9cjjmKcRyvmjGGw16yDkvKwpt/K3Bdz1J3nWLVjwykujrKRd2LfcKwFEy2lL5vxCpONnVX6XFqLxXXYkPRhzX1BGRK7huhayES0G0IRxaAZRQQmKEJeGX43Um0qxkXkzQmCApbnLhYud74r7NCJwxWpyqTgU2rLOHD6UNr76QZii8abQ0ySFr9BAKYnYf6xkhmHz+TshUmtqrUJcj8hKgzFncPkm7si4dV/O/ATGP46qtTJM9OrQSI9tGvw1iBHWAcS1OFB0tVz5Ep6ow4Mbk5rEW4bpHASZ52v4WEj4zpPh9CYQxiq//5pMvpNPtM9L+/XvS+99/q5jR7enP/vQvUp/qV+PyROleJAXxNlkZbr311vSDH/xAlbRUyo0qUHLf/7SY0uZNG+Quf9eU0VvFzBaK2e7asS39WDXECc3pk4sWRX+WkotnqdfGfAGO7tkzlftxOL3+xlvK3Vive82xZ2F9gYnzgoFTgcuAAkovuRvMG+ChH8K9+OnQD6FBbv1qxOdXW8vehXfJ2CunBIXZkw/NkyQGzMFkDuwRlitiaFEgSFYjdpd9I4xpQC5PvE3NXdtpqoU7Xx6GLLSopgIgnEjndxIw8VqI4QvhyAKjylna59FaY0LvjBKFYK32uZ5hDRxxY8MYUARsXqLvbIQ2JSVCqmD8eCQyGAuQFCDshKwlxCSba1xCc1DzMq+T5sg9oQ1eXI8wRPACPggb4XFWSUvzqJQt0R/3Ib8HmjxNSUO8ZTA13OamsHioAWzFraewcu8BQ416LDGTZWWcpyZN3XL9zlSd8kmK57ZSvMYU/dnnmHBmsAjmQhdtsqqXvMD4ie2yn+4KeDKYzOZKHhift3ovlLGSp5VWoure+cwHbBrpnvWx1g08rb57AXO2GV4YKuXuHYO+DfK3FfVXnffXx1J8qYk3XipgqoODcv3LZ52mrn5W2G20eWObSlJmoViu8XBrVc6vlCOtZFV9LS8IWb5EwGHfg5dTJY8gcwxCGA74QZkjjw+PQn+v+nB8SSUvZX0laDzvg5UXt1XOFeoyrQILiKxqF+8brzM4IOXkoBqrkmw9lgayMshw/ibLYDRFyuFkAAeJxYvV6Et8tF0VAifi4XjggbRSIVVYkUnmdg+l57mVMhe+UYXrYATJ4CfCb23vzejmXmMzigjEzluxON2pnItje7apwRieefIAZVFXWOd+VRzcuW1v+u63n5L8Oq+wqh4ZizrT62+tMuXW+KHmS3Ks4i8VbjI3LVm2RArZ/NQ9d0F65KEfpG/e/02TB2cUbvLLKkbysU98QoVMTkrueciSd+Qem3YoFHnbtm0mJ+BDH/z5n7M8PURmVIZiT/oF7v7o3/2RqiEespj/hYsWpX/7B79vHgWrEoaM0D1ivoTITFCY0Rp53/+jAIcVhRGvW3r5Zen/+Df/xhTmE/KOTNR8WDOeRcjxyy+/rEiAOWm3wqU+cO/PmsyIFzotzQCP9fWnf//Hf5qOyOM+JI189vzu9Lv/278ywMF9CeNihd55e6V5dharDxLVLBkbn61UFMLn//bvzLNC35Lb7rw9/cZv/7YUboVgGR+G4Qpw6PfeffvTqjWKIFAYNMY1AEc0qA0+iTd889oN6W/+099UYX633Pre9Fu/87+YfIxKXRFSF/OhdPOjjzySvvOtbymUSGFLGvtn5G0BcBxRkRtoj9Bz7wtyPm3ZsiUNKKKDqpuLpBAvkafICilkvuyAdkx67qln0gP33ydwoP4aMkr9msDUddddI4GggjCi13HnT6XZUwWUJp5Jzz3/Sjp6XMbbE+fS9l27NdZTaaaMoqMESm56z3tk1HxdOUQD6STOb1sXyR4145tFeWbpGlvWbbKQKvqukJRevqBR+ykFT42BAJ9BVQTmTtJ6UCkU+pog8NWmPjmEVFHIYZYAx/yepZZIDh84oyISezZvVt7GIZN3m+Sl61WkC4WBjkrvM3FV6LQ8NsLSbAgCXl3iEd3Sw04qRLVX60qBIAcchFSJHwhwRM4rX6nnjZXAo5X+becsg8w64Kh4bh1w1Blwq8UrH9xKaMTNg1GVf/N7XVkfTkCVgKPVd+r3uhjgiPEgYyOkqn6PVqitWqyCeJqvc20pDhooPYSdezaE0AcH0rsvv5A6xRC7hMLP6l+Lhre8DS/zxnfYKA56hDKZS1qfYWnfKesDbjlcsbguqZV+QtboY/J48C/KIYBDJ9mqCk1QuBVeBctf0DN65s3Rz2xZdOSWszhVqjvkhkJYy1DaM7r1CipKnFKOwSm5i4+qZNx/ve/BdM173yfQcyjdeOM1cgMvT//1c38nILTflMazGudSES4uzZ9TfsZ3v/vd9MNHHzOFlbAYmMEchT51K46QtbpcLtvLxURWqSTuQw89ZO68AVkwSHybKWE4R7Gq9Ii4VhadAc33gW8/aJYQlE0r2ZsZE2tvaycGZsw88jc0n4nyQtB3BLAxVcwYkGDepHw4rQleHjt04ULHBaZZ3EmWtmR9U6eNdtmrqBTida9pluX18I9rrq8rvnLOHHlmbro5HZDHxvU6p4+SEZyll4dZ1N3DwJqPtyT2DJrQUgjPkzVmSHs8WnRxBuGItY4SuxoSSgH7a/uV43kRHoQ8nRVQNDc1rlONLeqnhzcjxtLMNH1tmBdd6o9oPoRUeZlFOy12ua2Vxg24tnh0LK255HBYRf0MAITc7mPKDyEAePbYK60nMdXG2IhpzkDdjA62Kv46r6RTih+cVp10yjtPlQCY29OTFqg76lSV9hwn4cVoqPoVCes2zoLxX0wxr4OBVoCi5BV1vljysPJZrQBHBUjwRrllxeZZ8lX+roeVDjemcv9a/94acJhQMF5Y5sR5cubFQEMT/3PjVfVqAlzZw9dEYy3uX1//8voAHOV96+NrkkOc4SK0YaR7Dyc4h5UDFQiNbWsA2+FkJWEUgHJexpvMq+yNOs1bad5DBxxDRw6lR77+5TQg0M+5c8Lw/3N54d/hPeNhlOPWn1QaHCseQi5dn8Jd+ujDQQ4b1azEV9vFB7tkRe2Up3iOLKfzlujsyJJKWdxx8pA888C3VfnmOVMC3ePbAP8Rl47XAwMW8qk8qyjr1p/DjBpuBHGDi1fIGyPh0335gnTvL35EcvBIakt91th2QIaUw7K09qmX0sG+w2njRuUmbtyu7s/d+uxMOtAnWSCFEQu+lWynb4dCwOZp/At6Fnq8u5Qz8gM+/3efTxsUrrNwcU/6nf/1dywMjed7mKmvm/89Jm1Q4jW5gjfccL1VlsKjCt+3/dO82Z0OWZsfefj76dvf/k4ap7X7hV/4cLrjrjstzJRS6dzLiqdkngUfNJmg7z7wzQcUHvZU6pIBDfDzU+/9Kc1HclQKq8kfjCyMRf/u2LFDHa23qtHh1ZYHAfixKoDwb/F2vMyEOT3zxJPpwQcflJzFK/OBdK8iCI4pzAYPA0CKMKPVqjBISM5lymmMyleApyElOt/3jW+kNyWXpquM/K//5mdSj3IdyONg75ytu1EMfYEx9UluXSWvjnmpMTaRiqHLrJgLAFl09+gPHk0vvPCi8lu60ic++UmBgqVGGyFby/BO1hbAMyCQdf/996ctUp6vuPJK80RxP8bCNYRtG//PHvcDMkAyhnkKT0NvsfyEwrhghjLt/yMPP6x7bhLQuDbdddcdFmo4SUC6TbQNBYw9f1Rh19IvJEcff/JVlX4/rFC2g6oAOiktVFj2unXvpJ7FiwQCT4g2BqSHKExdYn+idI0lK66wvJdBjX3D26sVnpWLDdSNOBwa6KgSPc7bKz3W6FD/h01O10wScCOHwyrVUUVU+hFAzwCH8jdIGqfLOeH2pxSGSFncQRmcRyssf51CzfbvUzQC+bTycFAW13iWHm5gHx5rhkkfA8+YqDCzHgGZs9IF9og/0PiPkKq5lsOhZr0CHJbjylf8KFSvmEP8G2elzidjzxtFBhp3MbmyceNmfaf5zXoIUsn84/DynSYEVb8o/z0Ss4+vDPf86paZwOLv4RBkKfS41qxCtZ+RQqjKKbRSULh/q/k4eGl4TEDp8QKNjxWK3vrWj9Np1Rqf0SUGgXKFWapApZHU5jTrlUFi807AlGVpOa5qBF6akJwNeTWoAqWKRwPycJDsNyjLFIE14yaouZ9c0+MUswcDQVBM19/XXLlMsZNSXM3CjwKcrfwmznJMvxiJAQ8YPf0/dJhPSoC8vn1v+saPnknX33iDJRMvkzu8S/H13/n2dzW2flO6qQCxVLGAH/y5D6WPfvSj6q3xlmIrvyKL0vbsqiNpfXz6lV/5FUvC4z4rBDo2b1xnydlHjhxNe1UxCeWT8o1TuyanKxQX+ulf+0TaIlf4F774ZRNUCD0XIHhiEHSeM2MpUzkkxi2JssILbEwSU6aSV6csQpQYJiTLmjGGy1f3Ig+G9Ua4RRduvCBhZeRfD8Hwgx0AISx8WPtJ2nv0kR+kd1atkhdmllmHrlbs6VkJCSu3mwFHAMuzAnLR3I/miLwsGdFyHYgBhYFYVLVCq7QvCAc8BNr307IIUSKPhFEse5MEqAChlBW2qBjNj6ZXCAhAagiUhjLZKGHotOcKlNWpz5ZUmAa+A8IFAI3HFe/qwCNbxPGm6DvWe4X8JN0ED42fz+y1sEiyOIdac4FvhMQkNRyaIGYHCAEoEAaIRdAEP2EZNgXnS5YsboqWW3FQaFCsxig/aQqNmtRckJ/26TMtnMueDs/IQKfOp0YCH8Mqmvnsl8JjGJbX9DY0WTLuii+wRnl+l3KfS7lmpLFDFK3n7dKl+u4IZXFbjcG+NwzgqF/f6vnDjbl8f1Ax0/Xr6jKgLkNa8fJS3gwH3uoAZLjxVYAHYZ7ZfQmIyucDt8OTaR5Y/XgaU47Rx7sRdK9OyI9+4ytKdD1sYTF+Jt22jPE7ej943D1ZUVjusYRPtKo3VKk6gAIvCyYeRcCEhYUotKpTvI88qwAcU5SzNXnKDFOoX3jwe+n1F58wowXn3ysiujeJeHu3WHrIr3ngdbYiaRz6tqZ7+cW8wirOW+fV82D+skXpfR/6xTRzWrsKA22RF1u5aeIl23ceSJs371WosGLjpQj9+JU3rCcSDdIOHlGCrvi4G3RGKcZclXvU1I4QkJ7FS5RwPdF4ETKR8e5VOGiXCk4Q8x+N70Zj8CherCW8Eh50UpZhvMSR0xb7h5Juc9Q1/ZK78O/Jkh9hiDGDCrLCwqO4OfJD4TvZ08y/VFvEqML3qJKFcZBwZ2RrhCvz1agMFSCkqrYIWNPNx+fKg/RbOqBy5eRaGpiSfrBfhr4ugS6rDql7EVLVIQ/75cozrECheS7c6HhAY5okY+cErY97qbKhw3i1hz/xE577aPDrymUOJbNQXS+AQmGVo5LZZiiTwjxA75eCT0bCeNwXPhGAhXwkog0wNjGnRsSJ8ym+E2FwrJdVjGrFSFlDQo91jckm/UeJf50W6zvRocbB7fSoUZ7GxEmnVb1qQlr77pb0xNMvK4dDBU6kP9EEsEOFExAcAIxeeZJ6+zQvRXVcpbydDq0x5eB7d+1K615/O01ROBjAExlb1zk9VLgoVkKkAlI0ZCbeDc0DY52Vs8YowA+AQzkcFKWZKlA4QyVx54jODXDI63dCgGO/cknPyPBM0uOaVSvTQUW8DIp+D+usUwWS5eHpJm8zUwrF30IAFcq1THmRQ/J27tS+oXOQND5Xz+qR8W56LotrkRHB1PJ+1nl5A3A0f1L3cLj0y3QGfW3atMkAR4E57ILG3/UlrT/aSKwiklBcyquy17VS/ocDDEGsFdEWDKwu6FsJ/lbCIkKGyoMwomDOEw/adn6S1yCDl+a5BdhwAWAxiJYYpF9gShIIu9e/k45t35hmCCVT0gziwyNgyNM21OP5vUoViia5FHgepFgJZJC3geWDnAzWmi6qJAoN6LMTOmQkbUtfkwAQYYsJEA9IyVoSr0G1oPwbVyzX/ZUfIKs6oVKmhGZioh53gDPCtwAFVsNZ/8Nqf1Qx1N9/7Z20atM2jNXqx9CRfu9f/gslbk9L//Gv/pNVnTguRVd6QbrplpvTr33q19Pdd92dnpKV52v/+PW0aeMmO3QIAqpUfPITsobIRX1UlTM2rH03vaXY4aWLFLMoz8cTT7+YdqoU4ikJOfJM7njfbemD99xlTfp+8EN5S2ShYG7sYYRLIQCw6EQ1JHN5IxjFhMjzIFncPRxTLTGP2vStQK6BB9s231P0QcLWLFENhcCYmQMHT6D0wx2Chve2bt6SNqp8HXO99tprPeFT1jTcwnwhYnhZX68A5kwS5dhoWntizMm4B1yC/Ag/tFiIKC1I6BXgBhcvcZkz5AWaOWO6KlhI6MpNfEidege0tlzvISAMNNOwtBasmFYVJBc3iI7yHgbh1O1KjrOwsDx5Y0eEg8LnVAmNMDIEH8LUwJTWDY8e1ttQpswaZrdxoWx3NWFN2WIPBRuH10PKw2iqfWiYVEgZNKaZvwohZsXOfB9mxXE+ZjlMmhMMe/rcnrRQjHOOrGEdUqzoQ0DYlXlPMuPzzIugfWbXOvSqFZeLdRlOWW3JGc3q1FDoK6W0uPhiIGYkgFTnmc6uGjy7QeeFtG4VF1TxvYZwGHY+mT7iWTb+rBiXzy/HUSnowy1svmcrHj4c4AgBW9FrnkPL+OHac2M8w43L6R9SbkZTF66tn9ly3vH8WPsScPB9ErxRckOp9c7j+gFoHxaf+7oSoNVxPKy+pnzBl4otzCfTFCuAfhvKFcm3umhP72EBjmMOOMQfiIOfJG83Ho4unYvZNP6Twj5DXuQOAQ68ji9+NwAHCcvO307LqEUlu5O5SAbn1nJSLH+MvBpvEAv/ME+N+Ep4UT1p2en+nIwMs5YuSLer2s8cWZPPHt+vKk5bdZ/z6ZAScd98fa3uNy4tUQL4f/9vX1Y+3hQljytx/LC6KMtzT9n0uapoRA+f+co/6ZaCBB8/lwutVGGhhIGJH0RlpQADsfWhxE5AfiCJs1IfoVRxXT6yPlf2RPOOQiG2p7pxGI/nzAc+AAAgAElEQVSqfdf7Jd2FkQNeaWKFtcq9MeB5weudcHAYRBVB1wFiDiilRt/6j3GTx8l3Gdc+WbhnyLBlPFR/kz9Cr6Qr5S0JD4etjXXFJpQWjwzea1eCK+OrgQ3nG/FT8hxbtxxpWRlGs3XfCoDoZV3LocZs/HOdsvnHzk5+DoZCW5scQsZYLFcj27LiXHKPqHrVACU+VjsOWWayXnFmh8inlDFvkuT89C7lRliZZoE+edfGSkHbrgIFa97dKACmpnnSq9CLFihkCkCHxf/wEZ0d9Te74prr5FFTIRQZcMkP2rFhfdrw1juqBucgOORcyVps/fJ55sCetwa6jZBVBCQ2HYA8XdAdcEj+6Zy1CZwCOGhmTAL3LFVi61KxnXNqB3BSgGPP1i1p8OAhrdH5tO7dVQqp2p/OaO8OyRtqBVnyQCrAkfeTt+1TPXu5ZOOQcnB3ylNCGepx0o/mdi+Qh0ON/+YsMA+HNW3muzWe2aQ3m6JvhFm9Yr9dXwgZ22xyKwBH8c3M/P1s+QEI5FIbQ/FnI0GoWaHnu6XO3vyckhnEgP2AudLT6lUx8kyd9evi7/i39NiUzxjm5he8XR6++rNKZG7J4VkK0r5+vIjhyM4dqXfj6jSnQ9YYxotGbwfUGWNd2cAqQC1pK20nV+iO7TutjCx1q3G18rx+odOj8nqcpD6zrjXrMNJIihWJtRa2QnwglgcR2bIlC1O3GLg1rrPF9cQ0d8mHdcMFCV2yg6HBnPAmvLx2S3pb5QgJdXpZid1LL788/cEf/Fu5wDem/+uv/lphN4oHJAxHYWJzlUxOMvjdd9+dNqzfoCpPD1nViyVLllQK9h/90R8pn+OnRZSj0mtKInzwW99UPCNu1KG0r++YrNWXpTfefMsA0xXL1DBqgRKGBRh+9PiTNk+aN2EpGU9JuexxQCBYGUkDAmLYuIf1OesGc2sXI+6S6xeQRANEU2bDwwHrMJDhgqHBNOk8LiUZQQtAyBW86jQQIILnxj5ZKJz2GM8AYDGSvM27RO6NQJ6Vm9Tf7rVC6LiSH8ngoVCd13W8LG9CNMDFDlDhIbqHWQCVFCYGNlnWynZZdY6ritm2jVsFDNTrA4ZLWWLd0PI7MuOP0CoDmzZ/T36MEKj6QQgBzphJaEXZCBe6CUjC+QAjGlNVm133pbJal7xLVISBjYX3zhfcecMoAVtC3UgOpYwzniwwEmDGbavOyG2/2btQkBXojAUS4IEg5XsTZCmaoQo8PQr5m7VwQZoob9loSzZ3V3iwUveG8Z4Lxkt51c/rJX0vlFeeVoCBeF79nvVxlPxnJH54yZ+N4MX4SZ4V+GWk746k2IeSU5cxwatLwNFq/Sp5gaDJaxz3tM+CVmp7XFeu6rIh/i49ZBc+vwE4Yv3rgKcOODi35uXIVvQG4BCPwcMhwHH8SL/4hjdmc8CRFaxqk3P4IF5e8VEMEQQWntF1+/uPpn1STEZJkRmnhPDow9El2TBZMeE0/psnT/R0AEfndJXknGgejjdffkoGK+VZqdJhKOQYbYYM4Dt/NBCReVS1tvDHrCeEshw5HNhOCAOavaQ7veeOu1PP8hWMMp1XSfCjh/fLE7BHTdde1b/7FPIyP23ZtMOUzgmaz8ApWalVtpcE2hnK25iikKOpCqmiWzoeeoos2t6W+1oB3yh97rHswT/heVZmttBpwsMRekJE5lc0i2GIin5ZyTU+mZVprjH6KGiPZ1kBFfiafeZjtG7oGcTYmc+0avKG/woW5FUhPU+u1HdILp+sWH9eJGi3yYgJfWHlX//uWiv5Sq5DFDYxHl+UsLYxsYdZ9hmNi2eH56wKiclzjTGezwarWEty7MoCG/Bxk2F5HRhfyJdY6wh59fk4F8ZAZQVR0EcsbsuVxVLZLXlHK/7L3SyPkj3Ke3FOhjzFPsijoWIJAtp4imTGUr8N5Weo0e1ehaevX7dVgPewZLPC+5SMPaAkcqoiLlAe6vzFi9Mo6Q/nFMY7jrxKCdgdG9amTStXW9J4Q1dizI3RGnvPgAOqO2+g2OnAzov0wmxHdM+jnmGJ2uSEal+nmodDZXFF89OVqzhF4cPn1RPkxImjqVe5rkcsrH5IORxKGlee0aDW64A8Mng4Ym9t7VEHMxj0B4vnjBuVrtK8hhQZsEnfJdyZPhxz5fVYrCppeDigN7aan1ZNtYP9VHKvmHtJOw2jC/tZMS1CqjZmoNjwUtiBMcJxAT3cq7H5jSRvW9wsVJ1h2zvVLUrkWr9vKbxLwBH3K4nZx9YMSloJ/4YQ8X4EtvYFs7hASLZQPMprmsZoClo2tWpHDXCw2SKIMYo7H1S5u61vvp66u9qEahWTqUvHyxIV7lO+WynMNIIjnAmFUi8U3UMqe3ZYiiOBLSiszPeY3MBH1JYe7wbxe2d0X7qJn5cSPl6HC4IhUYwypeNE2YuUs7Fw7iyF2wyYpYDxU7nDppmZs3XoxNVPboMEmHUuRXHXD53MH1Ypwk2yNs1UEjc10lnFZcsvT19XXOiAemNQKWq6LAFLFAO5a9fOtHHrLgspuuXmW9KOXTsEjo6ma665xkrcYS37pV/8pXTPPfdojQbTVpUFvEyK4aGDB9JGxeDOUkz+bNVW/+v//J/TKVnp33PzDem2994sV+ek9MUvfUXl8wj5Us15azLo4T6nZW13EvN8FECSuaZJwpbyCv1YWJW6iU+VhQ9vhzeActBV0qQr3a58Y0E7Q6la3dub6+Uwg8w8LKEymx1NecALktE9zNaqR2VvCJYLqzYhQUIcKV4q0rICpBBOQNgWirodVrMEeQlZ6m5bKJHGhJXLerbwbDtaHsN9Vvc7pxhXYrVJnpsioXzi8HFVttiiZoOiH+rxEz+ePTWNecZ5aCTAZYbgYJixmMLsbmEHZM1WC/JzsOacEm1iXToH4AhATdK5LDDMvVPMvE2WHOZmgETfsbNt94+QjcxvoEeNeazouQJ0xsg93r1kfIANenogrLC8UsXqjFzlyopSQZL2NFNWnSWXLZPioh4fqvoxSqFmLuAD7dRtOSMbO4ZTnmNMF/u8FT9tpaxfTPm/gPkXNx7pfmU38boAL+/ZSrmvC3/jJ8aLi7CsYSVG6w/K57Ti4ScbbQkq5bElr3fm3iRryifWv1MHHM3ypSEnSsBR7nEWJsYfyteIgENrZYADg4HxDBq7ZqsoORzKj/vR/V9Nx9QPB6+x38vzN/D8OWh23mCGCQpPiO6n0PMBQ4t2Y78SxnfK+jlKvMAb/ymHQ+cOwGGN/xZKoVIOxzQlkLZ3yoKrz178zveUXPysZJdkD/w0v8aKt1s5V/LCDFigPGWPYeaVViXJPB5u5cdwZIYICznRF8bIgnyZAMedH0hz1WvHwn41TjldFJvenzbJcrxGsoEy5L37D1nJ2unquLzs6utsfJMmy+OhohHS8szIxFoAOMw6HmGXWdGFFoN/Mx6MWmE0Zd3gSxiFojs107Q+KMbvc8EKZ0kuU0yL9vxE5uagwbuquxfClePSUGTyHYu95o+xK4QtRhrG1pDDTjj2bMkx6JEcTPOo63easLmXKOtUupzKVtYTxDwnYXhyj5ml/KEsBvjRvS0/Mfisfeb9X+IZdv59FPb/YVRiPkHWXlIj/5eJHRAaY7YL2YrsrSj1tdgLox3CwzLQ8/4nuqcpxsHPs8GrGId9Fnwaesu6m4/V8y9NGulfQv/ML6n/mX1dcmisHkAVNss/Yi/03hnJygGFBx+THnVM5WEHVfVpNCBU3yLMt0PN9s5pfwlbN3mMJ0CgZPfm9Wnj22sUIq+KVfIMYORjHc8ox9LGk40D4eEwyihApK+y0xhzp+pVe5vGRold5Lb0EkIep+tcTpMONEPhg+RYjVaS90kBon3bt6YB6ZR4bla/87Z6xOxV0nebIkWOK69WebI5nIvnEEHjgCPvImui8V61dHEarXDm9fLmsEpjpB91y5PSoxyOGZKP6FYccsMvLYxjNtFMs/5Lg/m1AhwGIinqknFEBTguuJHdNN71I9V4ReWK8GpEWII//GKAI+7TisFX4ygmNRyQiGeVAKIYZLUw8f24rvR4lOPl97B2lPcpvx+LHQqbrwshBX4sOTq4vM4fO5g2vvJS6pqgtvX6sXhXmrtpE9116AqvlUalTGo+SBDwUdVQX7N+o21mhxTtiZYM7R6Rg3L3UZWA5n6UtT1rB04MXIQzUYDDqlFJeaX87VR5Va5afpksVhJcUJuGCpNAuQ2w4dZ8ASHKy+p1TgqjhVPpnngJqA392Kur0pp9B83TwPm/+uqrlFOxUx6HJ6zG95XKwzh66EBaIc/HTDX++/J937NwAOqc36FO4ND8fvV3eENVpjpUpvfKK69SGd/jadJY3Lun0x/86V8KmOyzpPIuxSwSgvUXf/kX6aAO15UCNp/+1CcMtHxHbv/xcgcCIlzhprO41kVziHhaS7gnsZ7GSBIO0QGWhMwpSuLDFY/Qcq9CA2THfobixN4ggKiSxLmDscHQeM8abhkhOK0bk4OJmOD1pO+4d4AUQI674aWYC3ShTPC7WbEMPHl5XfbZvm9KicrmaV84q3hJGBOggYeZgOE/sIkO9VH1ywCMYM05J3cyeT4TpVifUE3+E3KfDtFtl3VBWGKVY9wZLDuo8APPP14pxZm7nQ9jpY0SpKZ8IGGct9uL9TTaznOwnB7rMSKQJcZN6FjmYi4QWTLyaGIhdTa8XLChYGPMESJHkDrCFyBJXxmAcCiBBgbZK/1wFniGu5c9n4cSv9YwSmeovWtamitla8Eyyux2m/tcGyAhXXo+MvDKc2vmeq4cXEy5vtjndR4Vf9e/V/LRVt8JGrM9GkE4BLFWfLQIqRoOcPyT5uDkX1lih5vfSPOOz1rx+lPW8v7SXq2+70Yz38kw9sSa1Y0NI42j5QiyYI/7lGAj9oTR41n0/zyP0zyU2UjBWTbwgAIjD8eP7v+aGowdt74b4QWHcwA4PJQTCs+ePkKqNLcZUiI6xO/ROLftOZC29/amUQIS1PmfIMWmQ7TepRK0xPgTGz5fnYXpaNwuIwDV/V588KH05itPy2LqinfISMJrTSkkjj6Hk8Yc4bs2t5z4Xp4VbPZ4caGM0QIcsxfPTTfc8YE0VWEbbVQNVAUtZM4ojHNaEBKCT6r/zy6FhJ7E0kwzUSl+VgvISn46v68MBfB+ZGplHHJlvpTVYQCqgCWjEU+gd9VYOpJn5ZzPI0SqDhbZc3QmA3uZhkzRhd8Y4Ggo+C33Pp/LyPMM2W9jKgiKtQwPSCSkm/GEOWeew74ckxFuuhKLvZCJD457E84WMr1J4c8yrsEv0SQdFJZnv+QlMY+g6YqOCx5TnrO6HC33oNwT6y+Cxzorn6XBL8ZHta/QjeKM2jRDFrH2tiqNdQ/ZHfth4erIGPQrZKXob/RoqkBKubc5ENh+3ip5OU+gmiWJ+qoqeWxAxlkv6GM4J4Cl3Gl9u7enLavXptGESXF2ATPSz6BDdAN0QJPK5on3vEn2xNfTq6+ap9ACXcaojLXyrpTYjm4yRjoAHg70E8riUgwFL0eXwqu4B2eDpPHj+3cp1LwtvaM+L4TUsTf06PF8mcY6eTEaN0z4v/z/WAEOefyndqVVu3oNqI2VLkVe1GL1ZZs1Z2EuhpNJq/SQFLTa9GsBOGKfjLYLQ2V5bi4AHOXNSqIK9BJE0IqxtxqTJ6G2fjURbb6kTsglsQ03tpHGUgcbcb/hhPVIbiS+W4EkszDkTUVxhB3moHOx5rT19RfS2f6+NF2NllCWIrHNk7lQ6qhCcdZi5rzEarvFHaLgPv7CjxVadMjKmM0mCU5ekTMiclrY96u5EZWaCKM6nT0bJJShWOM2ROkEyXdI2bzhystFzFiCQP4ekmMvjRMvB0wOS3tD2XaLejBgdm6iDsFj6n3x6sbd6bbbbxWImZCO9h1I997zs2mHurDe970HNZYzqk+9zRKj56rL+CmNba4S/+68/X3p7nvuTK+o7vlrb65Mu/fs01wmqdnf9Wrg9EJasXB6+uRH7kkTpnSn+7/3RFpxxZVp+bIr0hbd64tq5DN4SvWzlTR+vWpqr1mzxhgE64ViakJXh5pSqJFPweGCaRO/OlXrFhYrhCU/JIx3yOKN4oqSnxejOpQBCGJ//F+3NrHXeDsqxkeOB+DArAFeIM86xGOBz0CkZNh8z8OqKMdIeV3ViNfvWBQiOS8YMLQyUXs/WQlsdC+FmZAHYmcve1VizjBv5guIoeu3M3NKbupaG58UE4CTLDpnBXLG4XFBWeEzOsdTWheBhhUM+pW1xbvbX+jZDMEdZyjoP/qv2J6wBgFDUF7wiIn+TEBT1EAymnUDgOANiUuR5zB91geAAL2OMoEhayEhHfqb84KVjA6+0Dtx3+apynuEzQyhYWc7W5LM2mSahQA0iZuEsmmcHQrP6FZzwQVWnWOWhXHZKSZJXxYtWnt5yECpRl3Ix0pB2Io/tQINdXDQSum/GH9tdd8Rv1MkjbfixhcHLM3favWsxtkYluWPKAtarQtfOE1yWMP65SysUECGkwv1hw0HruK6VrJnuAHHvcyGmK2BvHcpgAO1uRXgIEyDTuPkcAyKxxOvD4/mRVl0qLHq4mw8hrLSCnvVc2eQn6HynufFDzdt35W2CXCMEeBANrTpXNH3AA9Hm/gfZXEXyas8TYpNu3jGBF33ykMPp1effzydyAaoONuUcUVxK410MU87j3hhtQAYzTAyeHgQp6aRIzBOHtepC2al699/T+pSN2PA11jR4yQZyAih5HNCQIZUCRE+zbGjOt4Rga7TlAoyA4sr3zyDqlLQA3zSckiyHIaPUrgEg1OADeOZJiucn1khDSm+yMnowWSemMzjIzTMOY6/TG80HbbZI16uSXkeg44CUPrfGLcyb8ogILzf9gz2OFdqYs98HJ6oHetNGV3WF285fCzmE2ejAlb6UqWbmEHM1yBAFTpZrEel12UDVOQnxvsBcGPujdj8cn2ytzivV7kWlYzIkQSxH3FNjCn+RomvzlYGOB5qlY09yLMaL6hCgzMduOuB5nrIEOYOXXopdmiPZH6UftaQ51puIhUg6aelECpP3G88h5ki4Xdv3ZC2rgJwAPzN0lflbyLPCJ8Kn4L1reJ7BloagMOAkv4EmHTIENAm2kdYY/yysrjycExTGNUUnU0a4AI40HNOCXDsVznn4wd26SxPNMCxa/cuo5N+eUPNEgw4zR6/OuBwg/MYAY75aYJypFbv7DUPHB6SOQqpokrVTAupCr2IwTPH6hi0/mUE/T6fnuoeRp9lSFUQgx+yZoIqPyuffDFlPwDHxQRkPG0kQdY8pjimmRCHQd9cVXpSAmgEg7lgXnneJcpvMJ0G47VypZXQo1KCfnATili3v7syHdu9Nc1R3sRpGvAQY28VLVyZd6tF5E9AkfIwEG+ra9Zt2pqeffUtWeO7Uqdia+fOVDKwmAwdxPF89B9V9RIxVnptkM9gzf2IezdFnNKkSpQWcV2nxkhYkThMVrJQrkQULywh9JRAGQ+LeoS2WOWmwoKLIJkgy/yTb60RIu5TwmFXuvH6a1K3Sr72zJmupL5j6XtPPK2usEckOFRfXPekGd7UaR1p8aKFqoq1Qt1Zb0yPqgLVS6+8ZtbmAc2Bbt24hq9aLIHXltLrK9el/UdOGrK3ModyUb7+xmtmz6IPhwkkKmrpcAE4+KkYYe4kizLPwUSZP6qSbzPkabE9Zj5soA4PeTH8UCoXoRPhCqEweFlHmJM/y5l0jgs18FHSkiemW+M/C71ydzC0RlJoJE9GLgfrCqMbReI+oVbZWsnQvJtvrP1oA0VDUs7fePU1lSjcbs26KCE4Q1VlTFHHLU4OSy7DeEiVVPidUsgu5JzGwkNgTbxQ4kna1vqMUxLaeaqPqZnQYK62QXdhWFZUlLL7sHImHJ0BN1u6PFyyIUz9d0u2t8o5LvRdUntIFgzZLWteIWxIQgDAa3RIPHZmmFjx6F3TLnCKhdV7EPAwj9VlWOb9wSokRh3hdTRQgo+gdATjjfPtIMTjUtmnU7qGZPMhgYtO0dx8lXTkZ8qM2bqferUQIoJiCC/MDK8ZeqBl5vmb8tfMjxvsM77VuCCurfPEOu9r8JcS/Pn9SuU8rmulhFf3rOVtXCqgKWd1UR4e/HBkjNZScLUCAzFGcjhKg1ddPoV1tEkuBdPOsqy8puRxI8kyj793o5J5o51RNI0/AEfsSciV4PXcg93DC8A58FK4/OpWUvMMcg1AHYPQsX41/vtSOiGPrvUcyJ5wOiNbbhX0ayAkyxJpNKN1tmepis6UKTR2GyVD0IG0RcagUTJUkcuHx7tdgBoPB2CdLsY9KvUJ4OhQeA7e4B8//IP00lOPpjMWKtPwBDFuziDniapZUf2PNQzrdXSfjgRrDAaAe15cf07hxVPmz0rv/eCH1dNgjqJAvQEqVQrJn6JyEv03iJWHhE4JZGBAofmp9eSCx2MxtmTn4NEufyN008qTG+/2hPfyVXmSjCexbuItKnsboZruzfbS5lTcgz/jkY59D8W/AhzZ6NNQ4BsEX3oSSl0jSCeMULZ20JT214qc6ALWDT3B+rL4KTe+G/oL+YAYlaKMO/Mkf6fkBy1Bc003Cr28vLY8H+YFRL+xfEn3xMWrzmvKv0v+EL8bKC1AQt2oUHpAmA+Ao36+y7NvdFfoprF+MQ67HwcMuS95Q7jfGRm8rO2A0RJz0vrmKYXxC3rFi0WCdhRRcdkXHu2zae/WjWnH2o1plIVZA9ocWFtZYhE098e4B49wD4iHjJUv/iZskR3uUDdzSvcylnHyUNL4b4rAwEx5Nzol66cpD5FKcoBtgPe+rVsEOHYb4KDD+5Ytm+05B9X9PPJGnF85TZicNanq4xnKgKNNoObdvQdtHfGszJK3f6FybOeo8aFHW/jiuOnAZU3QbfNseMhFEck/HXBc8JAR3riQ4APz+ZeGAxShELS6dZ3I/T6+oPEqCTmIOBapFGb1z8rDmgdYLXL9s2A49n7xbAiMbtBtQtIHtm1Oe9eqLKryNlCMTdnPXajLUnT8bjW5sXhTMpXcA4GOJ5UvsXLdFtWGnpUu71mkGtyjrKHfEbn6jsriRT8KXIY4sylrhvJsoSZW7UAuQ4XSXKa8jSsup862vBeiblMWaVmtlyXskpyM8pbzEkJQlGvJZ7w/XpbkJ99YndbsOahYv7lpsoDQ+9///nSVKmHslVB78DsPqilfvyofeYM9LM9tCiGbJs/Oe26+UbkeK9LDagC4WR06d6irJ/GO71XCeK9K+p1VqNdRVV9o75iS9unvo8fUcE6KO0KKozKvW83/BNp6+3Qt3iA8EzpseCqMOYlxnC0aHYRyj2Uwuoz7dTr8VkPek8jjAPFZCCf2gYNZ7pEpGfnwuYBtxJsC+KizPk0Vog4pQZMSxewj3gGSvLGA8Bzu71Y46rS79wBgY8JCY4rykTyL96wpn+gGC999X/962r1jpyXM33jjjenOO++sQiwiXhYAwphZE+8uD9P20r7lPO284F6Qa1geZmsseFYC/Zxye87oWda4EMaUlWjOFtXWovZFqaQ1BKkzI+6NTLNn6D9ssZGUiNfE4s21jlxDjlCMCw+H0aCFajgIRtHAkjcgbxb156co5COaEXmFFVdkrIOxgUnWjBLIdGuVly+qumRGH7IJJSM8MYRoBIgx17qef0ohiuQrTZk7Jy0RzQI+OqepAozeM47pTpIL+M3FFPeReGddga8r1a1424igosXDhgMc/xSeXh/HcMCouq4F4BhpnYYVZvmG9OH4Hwk4AhQETZdyolyXEnCYIK8MRgUdQB2ZLurKlNH5JQAO78PhVfXOH1UOx31fS8eUy+GePg/FoGpf1WgOuifMSM+ls/ZYjW22+PL0KZMNIu/Y15vWiW+MVuy6eUstVrxd4ZaqEihjxixVqVqoJFEa/3UpRnyCDFuvPvJoevmZH6VT4hGejO2KiyuBYaFtGNyaeEsOwQoFPgCHKWVYkDXGLgGOm+76UJrWvUDGFM8T9GRhKaRWlREQQh6IF5nhfA7iCRUQoXiKCy9KuTo4MN5s3hAqL8pCnasAhrW/FX27LKDsq5rOYZgTCENuUhIdhTPyJ0NJtmqSEeKajSulVyNkRV1+mrzJYwteaXIE0G8MyQkGmd8MjjxkrEGPpmlUICq8NjF/+y7rZiHQ/roY4HAaxarvhh9eIXsMaGRvcdCy5VrkHkn1+5drXJ6l8rrQI8pxBe3Es2NNLVQ5G97Ke5djKg3T3DMAeQk44NNWCRG9R2eHjvP0lKKfGaDfmthmJMD3WT+MZOzHOdGbGckpnpNzfjngQwr93r9jS9q1fjOVTBxw6B72b5blPA/AYYYtE6RsSDMlNgMOefhURc4AB4YzKmnKewXg6FK44xR5A6eqyiXn4iTVSmV8PLhzqzrGT0rb1SbgXUV9oCv1q8AEYzTSygLP9WnnHWbkMJA1Ji1f2J06lR+1OodUjZFONVPlphdK3s2d1/P/HeBodUCHe69OPPXrGmFUfrhKD0OdSMuDUsVs1w5PK2FVHvz6YWt56PJhbHWvOOB2EIoBXoDeTWnzQ0roBcRE3DrfQVk71bsr7Vr1SpomEIBlPKzw0fk6EolhjiiMNPXhme4mJzdgQnr65dfTy6+9kear2tNyxdmekiLbf+ywuokr0UluNeLVLXdB/08d8jaVbINpjlHPjTYd2E51cL35mhXmAiSHAZ7COCZJ2KCI80JJc4sdcfPyHuj3AB/BdFCErXSb3HxPvrkmvSvAMXX6lHT7nXel3/6d37XStAfVIfbzf/u36W3122CcED3KI/Jp6lTFCssTsvyyJfJorEjPv/RKWrXqXXVUFejQuLokIOcJVJHMzbgo/cvJA4ShPHd2tVuZXMKoNqscL6CK0DTKzFKWF+ZgCgA5CfqmWdRC8zWGqrnrAxeYJL97ycbYE2FUD7EAACAASURBVOtOre+6kHRlmBeu1Qrh22F14FBnqENK5KIbKFVTzKouxf+EksGPqH7+aXkOzhrYC4XBEwVZY6yWAYLce9JIto3u3yjPrMNu1f0mlIy9witEIv5Z+k+YBQxwpGdq3aswC70bQMuUqpyLYb8XnM/iybG0WOKevBfQCbkOGv/gSYoU5LhsQCkhUdmaaXo3kzUTaMMtz9pE3k+soyWakmOE9Y6dNWtcoxSzWRpzRTSzJOXEzFPyeLCOuJCJAYc+TBFAcckAGU9g5HuwP0arEhwk4gJELNyK0s5UvsohglZpJ88DsOi82VclPCsGeAhd0XWAd5LNF19xlToaL0ltqu4zTh5D64WLUqTeAnaWsL7D2kswUjK5Fr/XFVPjJ4WgsPtmmouvlzR4kdu3VjqKL0H7TYyueP7F7t3q8zpPLa16lwrIWgGpeBaAI17D3a8Eb+W9QuGLNTUBnGOTG/cCFDfvQSgzfK+UX6WyZF40c3rUvR7NoVWE2zof4Vr3eMR4zPAg3kRuFeD+9MCh9Mz931CVqqNq5nrKE7b1PbN+mxLruUlVDofkENUQZ2P8kAdD9pq0SYadrbv3KqTKPbkYajgTkwU2qDRIo6+Fl69QKOGc1CmePnnS5PTco4+mF3/4CIfbzrudFc5B7mcUyjFzDSOJnTn4J/IoGwKCTiNh3JuQDaVOGcFuvOeDqWvOPCXtCtwDspiPxo48bJPMRFgF7x0rkHRShR8OqpoOHlwr3U5IZg4xA6zgTR8lL0k0TjQPEs/LSl5TFSWMPyiXuj5CkPk+Rr4wLMH7+TuqJjVojm3GQuxgJ17RrJe/LVldzx1if+FPpjhHbwt9V5uOzKaiINKbF8ptgLJsS67Gzvp7fmWRt5M9BSGL7F8LHW14Oer0PtJ5ZZ2iKqGXOS4t+v7skrab9SqjYFurUmuq617QbTPf91AlAwoo5wbk7U7+vkREGASG40VlhTA/n41wN/tOjgSi58mg9CaU8/1qIHhCekYVGgY9YFDV2UAPa8NYJXowTzsgDjCh8URII0bEXgGOvVt2WCNej1k235t5LylLTP4sG+j0hN7bjDbYpiHJPOaHJLTcqtz4b5x0mokyCkymMee8eSqNmwGHwqswIiITe3fuTL3ysrQpFHG3iu1s3aB2A3pOHyFVWQ8tn1h5O4zf64lSM69UOOVkVcFarc72hBCP1hhmCXAQUjVLnk+S4S3HB5Iqq5vVNuMCnp9pEH2zzouDZ9q/EVI13ObW3x/uQeV19byNSwEcRjjBKfLN4lnlIR9pPKXQbhw8FyZBxK0EVvle5HCUAr86iNnKYYdDTBTBYUlJWHWlZL7z4lOp/fzJNFO1n02tJ2bfwnzIzXClCOUJJZFGMlZ7OwsSxkg95j37+9L3f/BDS9a+XJVEjkqBHTiFd0Nx+nSchklgeVaYEcJjwjhZaYgBVExXh9DyLQp56hRBWtnV7M60uWttjysmllebQlUsSQpvR7asM28SvS1JMQSp5tCmJMPHXl2Z3tnZl2YLICxYtDh95rd+Oy3qWazE52Pps5/9bHp39ep0RHXjDV5qHngh2iTsFizoVh+Nn7F5vyDAsXbdRnsuXoa16r8xa+YUVaRS53Mxgj55CZbLzU8VKdsvmIb+3aMycEePKMFcLsdOjWVhT4/NxdznhDDpdzxJ/B0J2lZ1BIaOAIPIARxSPk1gG1P1MoB8LwRcKP7kVjS8YO5FcfqF+TYqUU2Y1Kk96jTLI3uNYoxQN7oRczqpkIgBeWxOKw8l6J+1jXKHNDLC40DiZOSkGK8s3NcR9gVQApTxAxCBEXJPEvaZ6GQpGqdzY0HrFkuZPSd6FwahTEEHzIVzhjDJ7nLLLRGHQVifOtqfzpg1SECBUC/AiMVl50RxPCe6R1TJMZ+GblfmPnlzMF/ryE+JcxvMx5W+Il43gw7WxxIi9RxLNHdN0PaX/CaLXdbzaGiGMgSQAcQBMEmMtfjtvM/su4Xgka8jRcOtjH4WWBSjBfgO4wjhQA5OBjen5AE6LRobL4Wse/6itHjFClX4WZTapNxpxbR+XhGLO/iPv2pGrQtY60iAo5XiXNLFpSjwdaFfH8D/jIDjgkUq3rgUwFFfF9uDFvKkCTBUn1864OC2tkd8t1D0yvF72EYDJBGcZ9ZpzgXAo1DRzMKKVxIPqOhpUL0CnrnvvnRa+VaHxUPI3UCpDsUH4rJQP+6DAio5NEbXzBZvnK5GqXT12SKjztZdDcCBUgVv6hCPmqCmX90L1a+GHA4rNTs1TW7rSM8KcDzz0IMeJkJIaK5oyLp6F3H3KpT0GXM2GUg+XQ4zNrCS5YqF5Ug2zVRp9itvvSN1SakZFH/xvDpfo0EZOzBs0LzQlDG9v1PJ46+++oYlxp5Qz6EI8QkF1b3diiAQ/5yhJOolUpjIXcTgVSrdZUiQ3RtPtzw/dBK3MNSiCl7w/TIEKMioDji4BoOeGUtQlB15WvdmQp/N0lfxFUAXcTRonF5VjL4oeFgiiZyvo+yG3lEHDq14htOhK7DO0Rw0l3pQyTtKHhy/+54Cpvy7DcOGe5z5PDxXcW8HDPB3Dw1vov18Jsr7V3wxAw17DoSWvQ08I4q4RAW9cix13hCAo3Hm3QMaIXVj6S6ufT6sUKOXXnzR+oSZjMqFc2xPLd/IAS4GTnSWGcrrIyHfQ+ig99wnxNb5bOrdvkV5FDsUHWBWXFtwKn5ZXgiGAwujcj3WwIVFGQAsc58T5qycK+MAGs8EnavJRvPiATqfE6TjTFbI3BwZWvE+TsPDIcBBuBaAo08GyIM7t0iejUu7NY7N6zbYWT0oD4eNOYM351G+Ju4FE3Ay+jyXrlm8REaGWemdXTs1Tj1XievT58wxvcoaDRJKaHTMIjWAbH0PfhLAYXsajf9aMfxhb1ow8lYMqFWieNxreMTcXPKsJNISsIwkcFsBDj8czRay4e4RDKcRQ9k4wHYwC03CqikwSDGJ0YpFX/fqc6l/12ZVHRhvuRu4bePQePycexSoTsS9sPCj1E1CSSK0xrwRfgBeePmVtHrT9tQtCxTo+bhCj45LqcK9bPWVpWiN0/0JHxknRXq84njbxTyvu2KJkrVnmsLGM7AcmWWZvA08I1qLI6poQMWPcB+bdTxzq0D/xkyz4telA/jY6++kldv2C3nPTrf+zPvSx3/t01JyOy2G8I//+I/TYYGNIT3TFHotCVaKKQqpukzejdtvu9XCZH742BNpt0o1IlwokXtMwnS0rMQ8nzXpVwjBlapqFR4GlHAU9D179ogRj7LY1fnz5qs8ovJiJJxQME/rXjAumwMHG8VY87R+JaZMZruRWRfZrfBUOCPwUJ1GfLi7xkmkd+BlJVgLBmqhBfoeDGrOvIXKoUnW5d1CCABqWdAiSCYQPqWY5+NKArUqFgAMDSdc6G4ldHe4hZDl/I9wm3O/E2ruaO5/ze+wOowiHOnOyo2oWkWy2Ex5fNjjCCng/lxjjZ/0BKw8KP1n8/3pVcGGe7Utz2MZTdhTKESo33gmtAbnVS6QOeD9OEeC3RCJcZo0uRgIGlN+vKeA9fcwRueeD5unCVGvrx51/P3sZYUfxhtKmwlLj58FjGBhCmBJPWn3bih8TKAjhIsxVtOQFH6h9aSuOSDEBQqDQ1D4P5TCZb8nyCtI+J83cnTlzfhqViBdTeD7jNvnBF3RBI1mhONE9/NV537Z5VepweBC6/lxvuAvKJN4U+oKwkh8qzRutOLD/5z36uDDxnWJ3cQvZmm0dbZ1438NTx18sq4wjASy4j6truGzVlWqLiabSsARMmCkPajm0hA8rtAXsq6VDDMaNKNGzN8m7+cq0wUKpoc1uLfUFI5M9yjqlO8mP4EQRs02PXvfN6QsHZKRSblMeseqr2X+Fh4FGybP1F6OFX3OFB3OFM89rWt39alCohLHx1g/Jjy7KkoC4JByQ9nPeYtUqU2Ag/4WAI525Sw998MfpSe/+4BZabH0AlLgsfBu+KkbyugkHWDHQ31MqbEzWCjL5oXPwIxviCA61fDvhrvuTVMUUnWGwimaD3yL+fPlUwoZQWnDoLJSHbMfFQAaS58ADAXiu1YRywwmJI3TbNAr+sW+4U2/6aabq+IswY8dwHjorBtYxPdVVrRT5YGRwaynfc4+iO9ECFAo4tWe1zwc7GWEVNm+asLwDipHUhxltORy8BErfWyVJtEhKKOqSor6wtIeyRCtcQPgOL2FvlOCj1KHaZCoezjqNFjqQa0BNpvjZ9bBintnDDxkHQejRMmXSrDhPN5L65uMLc57K15VB0AxXvs3Py+MypBDfQ3iens/Ayobj43c5brtHaFxGFk1N0qxvyywcUhngcIEwcsoy28VRc3b7iFHvCKcmagKdA1kthUQCZ1BtNa/d2fq27k7DUkeUjmRF7oiJUagXYsMsFBqFye2OnltwvgxSuDbjKB6LoCDMvaEuE+QTgHg6KQxp8ZAH6mpAh1T5I0AKOHx7xVIOLRrq87yhLRnx660ftUa93AopB3OYfprbKD+toIORvOENUKfZ9O1S5amLuVRvSWvD/KNPhwzFMK1YHGPeT4pKmGAw1a1oTfHOSvpKd5r2vMMUkq+WfJ1Axx1l3HcaCSmXikKNUTrhOnIaDihE9+1Ul5MzBhJkZCdv9tqHC0FaL6+TthxSEoCb7VI5cGGMJpAVCYcI0xzZcdBdQQ7ToS4c/3bqW/b+jRWFtG5ir3raPc+EFUzIFNuPMynX4ojVSYsLlH3sqYvZuXyZDGO/wkpN5t37EtbNm9WuVOVNZVr/RTxhXo6yg1CA6Fgcesi2llTO1WRaoX6bcxU2JXKumUrPQnUkZzMNCA8FFUUdVPasuUeJSwAiJVL1RqY4q8BtskS9Mbm3QIdq9P8nnnppvf8VPqlX/lYmi1UvHXrlvTnf/7naef2bToQ3ufDvRttarDXqY6nV6QPf+iDadOmzempZ55PewQ4+lQ95XKVYLtFHckPHNij6kv9BoIoAdmtClfE73P4UYzdAzFGOR6d6vMxwxL5IC1XRL26ku85YWkklrtVBuscR68ZqLr3IBTeEETE/1fMjs/1H4zLS8OS5xIJYm6hBBxYbw+Fv3GIR1nXdnIU3HJu9zKDtwSjamePUTk+hKNbU3ycVg0jM0ajzaz8RsKj53w0GlRFc0ajFQNOSWt3wNYJqwyJjgZgNB76sOzeuSutWr1KJfampluVL0PoAICVZ5pXK7v6vaIUzI95OEAwQcR5NGCh6xUaZp3OqSilONYhgIhCHYYAfQaivJHROKz9uNcBgBngBYiCgRlHgBFbSEhW6PPZd4llh9iYnZf8zUoLdKsvhHJDPlSEVlnncnPYuODA8xJNvfLj8m2dDRuzNO8LJTkp0iCvl4Ah3kKfM+EkMRQaWUqpgiljmGJLNdfT9BWhy7voAIGwWKWgexSegkVqLNYqBA/WJmjJ5o01y+nURmHauG1hBsH+e53XBu/0T3/yV6kkV89oATiGe95wSnqTQPHZVHNw7t96XqXwacWfWyn1lwI4yufl5Q2pbx/VrdatVvRigCT2qQ6MLgY4yO9zJS0DDhSBDFLsPc4heXVUWBp1Jj39ja9bU68Bgf1I+6QBJuOLfIo4rDQSo1jJDJUbn6WiHoO67479ShrfqQZh9LEhJ0xeAHh8mwAInuLuRUsEmi9PszHgqLcSgOPFxx5Pj3/3m94fBDlUAShXxiYL0BAuamfZ+J1bUBkTVl54Zig75TqaQUeSq2PODIVU5RwOSyjPOkKm/fOEF+m/jZs2pocffsT4WLvGDF/br/w+qvRNUyGQ6eJ3JE+bjYAeVJKN/E7C7zyFoqxQcQ3G7oU4/J6RT4cRC28LgIP5TJMxzapkFaG27DHfraz6psQ56IFvxpyN4uEZnGvxSmOdWhMKUfSqwuT4SdoLDD3it5YAb9Up5cUSgCJqgeqVyy9bZEVOzNAFDxMN8HuEUpU0Wte3qjXOnpSSBsszVAcNJQ039BzG7gp0ePNhUk16Ud4n98hAy15GP+5ntJk9CJfCM+K7YZyobibeFOF4oRfGWhufvwBweM4Pa4wHnLBB9JYfPvJIOth70ErtE0WCzNmmKk9mzNIaz1+4MEeeeOlmy/nQ+wDtGTNoLqky9oS/VUYDtSvYvzv179kv45tkrZ0R2ijIi04jYjzrgGgEhQubAni4vLMXqRTwAmQmxkHJZiorTpIhizwOcqpmKXd1+qxuGQTme5UqGSQA5AdlfO3bvtmqu+2RjF/79qoCcGTzWTaQBBhzncWrwJ0dOp2uXNijfhvz09tqSI3tcbSMETTVpA/HnHnqUyXgYzqWrcr/C4CDkKp/CoFUhJKBRl1A+HwbgKMUZPF7EHoZQhXCpxyLKxLNbtzy8/IzOyhZsQmmUD2nuEd5iMu5VPMoDhFKVyk82QaUH7dmUFb0fNqzcU1a88qzad7MafJsTJNbW1YmET+MplEJyRUKmCZjIzQIRTZi78N6AWF4foOsTlKyuR4vwg65yHsVx3pKih5JPng2SBbHSjN/3pzUox+Fl9uBQ1iEm5ZDGBWRrDqPmBMW4ujKbHNmggiZrMhafL+uJZZ1DCUE9dnA0Nj01UefSuOlwN5y663pwx/5VVnWZ6Ve9cn4/d//fXVD32olToNxk2vRJff+MvUA+fhHPqI8hHfT8/La7N/fa40BUZI//vGPSyHuMA/Gli1bLFY3BDIhV4RW4Ukwl6fWY4Jcf2bdkjCwKkQZGBrdGMW5tuwixl91xh2WB2fOrvABOEhcNMbJT3bNOu05qORlzFSHt13hNbNlETijz8/qFFsWBBcaw3X3JRWfBqUsHFFZ5POq0FIlOluujjcn5DswqKgQVjJ3LPmEpAFSjI7MAlckoYtGDmm9posx8kw8LIQSWAlZCYQHH3ggbdi4werrv/en3pvuuutuq2jmtICSEJ1lvZGfr191GvK6EceaG0QhYAyc6D0AA4BV8zuH9wNax/tBnUG7iYcXmFcvg1oTRlhaQiDZLvnalgI8RmDnIYMPu2UGxuYmpus6gt9oWUBOCaX2HOty7h5C+91im7NujyBAgeLs4lGS5dT2F1AlAEiDQWjOmwa6QmX35C6MIxsdYpFC0RhUTDlx5qMEWqbLwrpIibgLFlPpSnG3UpbOmeXTlTOnUx9TY6Ub1XQuRdltfPOf+VsGHHVeW1ekWyn/rcYZVspWn9Xfqz+jWotsdDIKymc7PgNw2HtBF/ma+DxkRx3MhFXRjS2+B63vkZWDclmzlb6xVxySC3O5nOIz6dvmQi+Z3vP1mDEs1w9Fg/CJTGNwKjNWiM+O0XeghjNnT6QnvvpV9SA6YIDDaDFzNQubgIrwLGQFz5KtdZ6nyhgzRzwTmtui/I3t+hlNNb5czCMABxUNZyt0okcejrn6t1PGr3aBkDeefz499Z0H7HxZ2U4bu/elwruAEakK/zFjjs8zDpkbBIyD5v2LsBveccBxw90fTNPlGbYy1nbGBAxkpOPsobC9s/Kd9Pjjj7vnQ88fULXBwzK4AXQ473hrViisESOVV6+iceCAh0npDDOWaWoQuFBhj660hu7nVmXPb1NYs6p3TZZsmamcOKzZIacj/MR7bjhNOD36/rpNpJlnhXHGAKTmRA7N6jVrrTQ8t8FjZI5WdAbWkRL5Aj0ztO5zZk31Rn/68LR4GfuPcsx4ojkgzy/puk7jZpjJgNbPGvvmDzSa1699fX3G26YpOqDKAYIf5zPHOAOwoDOQM4NiPlex/XW9LPi1NT8sQGnI7kjwZtylp6Y8WtV5ZVVtYRuhtWbAinOT+XB5L9dZfH7c38LVxYOtYE6uVPnsE49Lz9gl/cg7srPuGGEJASeUnTW3UHcr2e6g2crx6n6E3+IR7BDgILqgCs/VuAbUnPjYAUVzZMBhediawASVZyecz0MpnddYQZsc9VAREbvTsOuZkY6KU5zv8YT4KdSd8zhdwHqWPIFzFMY7VVWq0PtPqTfNIYWG9Qpw0DG8V+d7g+gM3e3AwT4zpNna5L30tfcQQtbK8jBHn03L5MWYLcCxSoCFWgx0OJ8uY9kieT6I2miXboqMzHXwnHDzK34zTaum/5f7G2cm3muSeevXr5chrmGdCuXAv9R4WP2GdQIq/yYUJb4f92gWbhWfuuC2dSHY6u+RrnHiDAJuzKEUnhcIVtuaWFWfsx0KUyRDADJmS7MxoEE40NG9O9LK55622LoOKYgo/5SMJQHOw3M8rhDmgbK3U9dR7hbrqlnrUVqz1ZlnumX/rH0GKIARU98cTkT313ODOZTFLOXuCqb3xllZSc6qh0ck+8UehuAOxRsmfFaMjaoNVOXxhDHNnFbVea9x6zM+m7+QNXG152TF//YzL6VToyek9919T/pFAQ7GSDLWn/3Zn8ptecAsTYyJEB7c95MnT1KDvxXpgx+4W9UU3k2vvrEybdq8RcICZjYmLVLZ3J9673uMSTDnyWIO3BNLEB6POKyWcK+4Y3bIu6vqeILAMxAIAeeHnPAhBw+VwpuT/Ij1RREtQSp04B3csVxFMql7ojx+1ZfF1lNrgcV6jJ6BhbxNlV2Iyx2rsZkzIMeDWpUpredBNToU9LPnMS/mh+CEDqwLL+PKax7MvvTA0Lgv6NjKZuZwrlDGTeGAIRvj9fwVum23y0qyU/Gdq1etUvz3YLrqqqvT5VKEEWghLGGK0bmedbXwuQyCnBfAhDNTQRFCKTewhK7veUcIqzGEnQFq8Z4AQgh1MK9DWMG8WhYAIViJzZXdzJYjP6/Ndf7tfJqCFmcyS2wfQFaGsjcph2zZ+DlrOhMITctBodwOikPEzuOBsb8BLn72WBM8fTYfkncFFKzsMsmwxnizFy1wR1YvXfUj/ROFQgKNkEfdc5y+P0WW1kWyIM/vWSyLlaqM6H6W92xzd8XTF7NhQRpO2eey4ZT04FPBuur/lny9+TOMM635+0iCZDh58M8FHKUlM8ZZjj0AR+mlKMdSKjbl+EvZcymAo1yjqEpVX9Pgqa32xN9rAI64BkXEG465ghLKKZ970jiAwwuPnD5zPD3x9W+kIwd75Uk7ZrHU3hfA+/uEBdxoloRp7q0zQTOwuVIoB3UeNstAtfdAvzwc8E6UbDwcyp3Dw6HEVBqKLVBBkm6FVk1WMYQ2qt6sW5d+9I2vKtzphCsbWRmN+Ycn3uavN62ZZqV0eChSY008ZLVhdDinUKpZ6bo7700zFyx2zyj8LANIzuM6yYiHHvye5WSQq0Y5eQweJLEydvjHoLyteDf43JRyiwgw04X+HqW5dFmYCPwWg1i158bnkZeAOy8q0SHLN0YtQlKp3BW5NV6tUJ6K7OWwe2TrdNbnMn9s1o3sDOg5AI5taorL/E8qBI2eISitbRoT8fGUzx9UIRSAwpLFC60LeJ+iHihtelbPJPeAHlKzNP7oaxI8y+k56zYGLDDuRGJ6hLihg+J9cN8YdNIn4xR7A4Awz48pxh5mRqQAzACa5Hmsrxm5pHRPVQIzwtZCrbJcCH5kXve8Lo3cyIg4yOytkG+tzlG819DNYO8eJlcHVmW0Ap+HTgMIJyeVfSI0e5X6U7z5+qvmwbLrNEYLMTfPjJcgtlxKgRRelXdLLgdvvEhuJ6BDXj3JbAvFY+4ySp6SAZFGug3A4euGh4OoCiIjDagXk23IMFtmAxyUh4fz4+HoMo8CObneadya/wl0dCtXdu6CHtGCPBway6DaIhzcs9uqVI2WvrJPhSE2KKSKsMn9fWrymQEHW+UJ69mjUqFuyTK1SF8hwDFL/TZWKwH9dAYclMfuWSoPhwDOJK0bfMXgCoPPYLC+fxcDHPXr4+9R69atk/f/wmYqdRAyktDjZs0goFLfq+fWQUKmKvteKFyBfOuDjcUrPy+FSStBGNfWAU88q3xGk2DOhyTCWAwx2glwMrLSoXrz1JHetPPtH6cFsuTjDjawoFwOOmJbR1chVp4Nc0SB7lffCZgeSdJWjQjLR7bwmnUox09y4C35GEuMdf8Wsxyv36X0j5GCAqgguMo7j1txXHPvoQR7t3PvQ2CKOVagLNQgSBRuAzk59IjkdRgrCjxVnkjEa9NhMwWQMekQTlD40NNvrElPr1pvncNvu/396cO/8qvWE2LTpg3pL//y3ytMisS+4zYv5ohloF211a+99ur0wXvutpCqJ599TmE+axRnrw7gemaXmNnlKt1LaVkOCNanNmKMpZwxpqgAYgJZ9aqx0DAXrE/kI0TZRldWvXSfWRUywIgk5srLkRXdZmYGuCKPAWadD6jRciSghW3RqYVYZKtLYYBaa0+oQac8Mepg3a6DileIex3YL9fnAVkYs3K6aBGu80HzWHHWLDTB9HDPpzCSMwHt1gijWXKEjMm7z8Z08AYsrsg3Qses6RWeCzHgDooCiHbIdXErkABUturwRbcEeQngCCcLBcNDyPz24YE0wMH6YqVDiOka6JD5WaUpAAgKkKx6Z+X6HRyQ0MohXsCUWN8q5ILpQpfZq8a0ovOtCXWeDzgw0MGHPh4blvGLhkHAap/nNeMsWL4FNE3zwmwJrtzZnF0DOu7tCEBn4W2AOjxUeZ1tzlgjCUvJlXjcqOvIY4iGmroYkMG4XPXBI6RKV+cE6AV4cJF3L1yalsgq272YZPNO6+/hO5lBlX27ACF5Z0ueNhLvrQQa+1WB8LxemX4qYimohse24pv/fwCO4cYR71cejhbzKWVCydujBLKTTCNMtq7IBGWV6xjfKajOzml5r1b7UwKM8Fq75VfyIQN4awQGXdv7HqKJcsNZ4rPBMwPp6fvuT3379lqDV/KBLDw30wkGKKvAZwYHS2W23ktTBBpmqizukOTAjn0H0laFVGEwGg8NU+GPkuD6vV0J4l2zZqe5PUtEm4tyHw6FLkkp/frffk7KkEJ8ZDRhuhF+GdZrvBwUI4FXR4iQr4kDjriOLxu/yvt1Vspa15yZYs3hegAAIABJREFUVqVqds9l3kso50dhUT4hsP5tzXmPFPWZ8n4fUNgtOWiE12KFhq8iW2bpHpctXWpn/K233kr9ssQbH5VEhGfPlEwKOYB33CpQmbLs/UAs3l5rQLf1LoETU+zl5aC7M3IHXunKM2N35dTX2Q0DJk9xS2eaiuNktMDZM2+UOr1rHsclWzEYsmbcmwITJxTObI1Q5dUZFLC75qrlat57Lh1TQvAxhWl2qbM6PZiY3wFFDyCPAQEdki3kJMCvzfsvhbT3QK95jGfLGn5g/z7jIeSkEH42nn4m+o9ICN7r1d4if6yfisbaqfcYF/dESQdcWOiR5rBLoTasB5WbAEisMfTHHPAYHBI4IgcFeuXvRgNdk2S2RpXOlReoLCjSABcNb2F4zsLrH/zd1rm4p8l/+LvRoPgyRUMkl6YQAaHxoWO9/PLL6a3XXzMPWVVURvMzI67W/oiqvzFn84zob9aYPedzaAYQir6GTmH5k+SqcDa1s2dULfS0Ctjg4R+F5yDL6AmEVXEfdsHogxL4XpQnCxSX60Y3yGidf/0xTt/rtGad+oBiOtrniVr3KQqjwlg1d2GP+nLMEKiQIVUG4oOqLNW/a5toc8hyODao6udYeev2yzjhZ81ptAlwZNli4FOtEa7UuZ8jD8fKrdslp0TP4iczlCu8SOdqtvpwtBNVIn7k+LnhiKjT/MXwQP27cVZG4eG4UCA1v1My7FbX1gVGKwHSYN7Nk6gObf6lFTAJZagOSOqgomQArcAJnxuzj4NQWFmrgwDvyBZXU6iyYDb3I4SHS/z08bTpx8+nKZIQXZOEbEUQlF7lxjBJqirxMlexlBUIr09lX1GyORhlL4h4bjBwQADWVQRFJENbYjmMkMPsZGvKBePEmgtz5iDCRAKxx3PDcm1jz0LOrRzuLkcwY4XhPubex6OiDzmsJD9ToecLDz6c3j3Ql2aK+O+99970qd/4DeVwzFVy3K70J3/yJ8oZEFrWuMkVwDowVpY1PD5XrliefvnDH1YTvzfTN775LQmSA+YFol/FEhF4ByVwddBZE8r9jssVQ+ygWpwoIU8ofQXgyIDJunwTYqN5lEoz627Wvzy/yrtTEK4nd+Wkr2z5co8GQCYrs/rFkxIvVAbtMGUNxcEwSdLjxfgkuMQA+uR65UY8m3wdEtEIGTt+TH1H9MPe+LPoAJ/zD4wq8TTlvKagVXtOeF+MY4XuY3vYHFfcoAsIF9Bqn+N9ydZ0j032Mr6A4QB2hBbY2mnMcd7j31YgPYQx19j9EcaMjXAJmkwKfJxRtZazp5T4Su+NfOp8+C6UVLDD/+VsmQcnTqbTeAj7sJQyPq/8kT0DAXqCMQKoKwCCxyOvLwB70PN7WD/LtbEwBFf9bZ7QPj9x/gmXA2BKabPcJJ2FKDlsAMnOon93iPFjYTLPp8fn4hkh7v7USfUI0L9tUgbnL16Sli6/UtVA1NFVMffnSYhFTGlvjH8wP/iNCbKCLee9u5APoxldeF1B6ln4N65rJQjqPLeVAYp7lspCPMPe4/bF5/VrW32vHGN5fbxfCjQtYQNU1pDB8LKm8YRLeX79uZXSZNpAi5drpfZBXfh6aIUDCn6sXj/6KL8DejPg4LtNHg69f3rwuMri3q9iE4fTfineBvDNQ+ggtcqdcPRtyccTdM67BDimSXnhpG1XH44du/dbfpI1lJUsMWOS+PMkGSMmq0rN3MWLpWAoRlwWfnotSXClr33uv5hXlrPA+Q6+Gl5hDGGhHEaOhJ/JEtQ5v7JKaJkm6HHQMXuGOo3fneYuXeYx9RrnoEA5YIO1euz76tW0fr3JkG3ynCMvozw44cPINbzKWOlvueUWy/F4VkasHbr2DP2ExHNmaS5RNIJ1da93DrHUsCxsUj8UPIHf8dMtbyRKJmFlELEX0/D8hNJzVleUSyMoPBTjCWE9lNXeJ8CH4hj7y5qdsOIi8nqoEMBxNe/tFnhaqq7PrEO/9AVCx1Ceo/EahkdezAcvj5VT11zIC6FpoXm0pfjPn9ct8HHAZB4WeYqLQCvkUqJLMEdKjcd4rZqYxoOHBwXdwJDozopu0GW6MEQQLUBZevYderBeT5ofBs1zevZ0Nanj+3W9rH6e4xyUXoowgJbA3D7PIVVxriKEq5RJAQwxjsGH53XPszH26ry88srL6SWFB1LIhPOJ4j9N+0soFSXmyX0EqAEm8EqYF8nocbRFB1wh4xDdvrdt26r1G6iMvoQunjspQ9pRGQFIGjfPh7OAcdp7et1EE0buO0l7RK5Ow7jgPMRC8eEF7K32oksAE12CczteNNimNZ4mOu5euNh+puOp0zk+J3fE0d79ad+WDdqT4+mQ8rQ2r91gwIek8ej70WBXwbcyQEbmq4bdCoGY+fKcvLV5W1LADNZHa7i8SB6O2fMUYql1IuLFtJrM3y6Fx9Y55HA81wDHpTDki4GOILIAB/UB+N9uzYt7NR3o4gt1Zl/e04nbnubC3hQMj1drvAqUbdf74oewDdAReQthebW7EtOHMm+hG6b3FiOXUqzPt658NY091Z+mS2E+pc0HcMAQQcy7VcWApjocAA7jTDVZQdEkqQ6LSgVmslfJkCdN2LBAW4UDR/FjheAri5neq0JaULJyzgXXRTk5y9egqoisKHEgGbiFZVGpyBKXXZk8LWWQSkze+VrMifhDjQfQc0ydpw3RZwY6Xtb7h559Ob25YXPqEPigGggM/4prrjIlmphbrCDHFG+LR8bCvNQ9k2pZd9/xfh32aemxx59ITz33ggmLCYQPiMhh8tMEwCBqQrBIWsNqbvXWtfaEtnhTwwAc7tpEZ4zMGgsnyop9tffGMP1A80vQDvcOGuWZZSWyKPsYwtTjkbPi30KpMAtCpjdnpuR4eII5jxkr8GGKhtZ0yZIlapCo0r4SINYZXIrlZUrQsspcqjJFtS72PfbG6JsQikyvPi93Bzv2aChABfaw85CnXFkmUVTivdHqFxFnwFNNhjSGgRxOdcZCEKwBUmWh4n7MgfwNz+VoKCBx9pzhewUqAIShNVOYzROI8q5E83OKnz0vgTuoEAPAh9WHstA4B83medPTwovlQsjvGXvi2+AJgrG2PNfc2NlwYF657KkyhQdQx8owRn3G/tje2nlzlzqCmu9FKWG+FsuMddmTOV0JQ4hhkQV8WPKhJVo64KATtPMVr79unifoTGCBsAlK7BJHPFrhLZPFE2gsuHDZijRTwH08vXQQYJo2O2ZVtUpLat47V+SCz/Evi9EacDTzdIO11f6HghD3aiVQWvH7kQBH0GWpGAS9xblzWr5QQb+YQANwxD1GGnP5nBIExP0rS3UhDy42tnooR8yhnEd9TOyMJ9a60oP4Ds9GS8BBWWroX7RzavBYelY5WOfEz3fu3mVJoQY47JzlDDU7Pg6YIZNxOreTBCqohjWkZ/YePpoO9h83sDxOJTRJhEWZbMvGrg6FacztkUIjxaNzxmwVIZmYzsp6+43PfdYaxzbKRnt+l51v/YuF3IxDGYwQVuXrF7LV+Qqv4Gn8Dj+fPHt6uvaOe1K3AIeFuIjIeQ4huyjG//3zf5+OSlneunWrGe2Qn+3qjWBeX+PX8lBIvixSM9wbrr/elHBk1JOSLfv37THFeKqS5ifmqAD2gLOOrLF9YIz6Z5zObocMQyjnWP/J45gjucTfDRmbE/ztHp4vZsCF+xnzdINc0IBb5pEDRCCkdFi8fpy88mHIo7oXhVqOyQBDGttiebxPq9T9vO7ppuge0/yPHpWRUvtrfCjH//M8ZCaAAfkaYWvIK5gUuaIL1CsIJRrZjXGrX150WzspryjgWO4HpRdg5DPDV+5pYkYF/UfoVnjf+R73OalwNpT4Q5JPVOdjn6kACL3R2+i0xjNrhvoSZR2m1Rmy0rD5sJQ8IcBHnMlYU1tDC3lt6GvlfUMnqfMX9mya6Bkln14br732anrpuefM+GchVHgxRPtEFfQf6lfzS3kRyI/MMrUCpdq4hVLGr7/xBs11ovJeDqQXX3g+h8QTzii5oSa557SHQ4Rj0awSPo2c00DHiT4n0A8t62o0GqbfjMlFNj3WgspXohFC1wGQeCatzw6l+/GI0W1cuZmEVM1T/6cZ2h+eBbkdlfdq1/o1CtWT4VKVQfequeeg1q0/g9OSN1XPy7zO9KTRZ9Jy5W0tXHRZelt9PAYUZj1atETp3R6FWBJSBRiHqTCm0JNL/jws/63wje+6yVDjDfb/oZ6kCnDUrTR1Imo1mThwca0t7ghE6Ndd6OEwIJAHNxxgqYdVWbWCrBQOJzDLMTctWv6gPmd7Rg5LsLmYgIdREcepqkn6fc+6tenIptWpe6biMbWs9MIQ+6yssTCFcapgBFPgByBArkPE8QeB86/F8ocw4aCZ9dao2Bm8FO4Iu4qDVo7ZPQDkFDhBkz9B2bdIFg/Ph8UkChTZGujnpOq5jjJ3ZA5bQZGSUELJOSFGiDLMdWOE2g8KnLyyZlPapqpZKIjkXrzvfbcLJXenrdu2pG9+8wEx605rYkRSH+Vw56la1lVXLE9LFUaycdOW9NTTz6ZtO/ekFVesUNWtQ7aeWEsWigGiiMM0yCsZ1NpZeTrCqyRQYICWE6EqKlZhBAaCANBc2SvCwNiu8hCEZTFyJCK+tAQcMIVYM9YtcmdM6Te7dYNG496lsmL0Wil+TkzeACkfUjwv5trUukpAsw9RQnHFiiutktgW5bMABlkHhN0p9esYkPWL8CfWPqrY+JkJwJHRVKljBlfPz2aPLTlcdEVOh62HKf+eCB0ejug7Qgxv9NQw5d9iep1lsC6TTLC7WxnaPiHBbqVu7VoHsBWvsRJPXkrQEZ8UBf3Leg9R2paqO/rxsKsTulRz1aVYmCz2FChiipr/sMTNuTrOP1j/SPCEE1eAI3sm49z7EPK+ME7AAyBEY8HDYwAkK09VnoclEbqShYcjs0sXJMTRG9DQudPErPqPzg1hUtMUCmIeRwkZksmts62tWlbCYC05POasJborEVB/T5HCs1iNMS8TXUzVPazcIkmzlZUVevTzXRfWrkU1iAEwG/1ELgAHtcpUYbUueaTTWkFc9Q+H+zsj35G++xPdNz/vBIHxF3mFMSlkUHl5K6DUPFentUuRIxfISfgk+V3FEEtDEc/Bw4EF3IAIuwlNmgEhJ42TiwFNi7ZPK6Tq2W/KwyHFsa9fvY04H3wPJTfnWYUMCVlFmBWUhqUbww35EeRsDY3Vc+VtpsGYhfcAOCQLOpRYDeCYKwWjc5pyDqX09Ck2/Af/+A9pnIFYF0CReB3ymbmgpA/IgIYif4oqiHovFG4+D57gXskcFqrBd8yalq6/8540W0UVBqXEjqFUrzzXVLR7+KHvq+fGqwIO+ywkCJ5oDcgIY7HqV5JtZrybq6Tx5WadxzNBxcUTxwbSk088Zt5M9Dr6W7gM4Pneu8dyC3M1SNYdpcrChhRaNVnzmUsJUhnAkDdu1ED5bRR0MKPHMDpK6CulDMJbMXDqnMKqXBbzotcUz5yt847cJyxp8aI5BlAOCSACFGaqCSOJ3ScGVAJVHh7GOlUl9g+qtCu0iT4AOICjMSd+pxHuQSWFs1fT1IS2T6FYk7U+VCPj/Q7JltNaA8YxX+CEKpH8jTEvQpsxhDA+dBReyCvue0B7QXhRt7woGEwj3Jnxz5053Qw6cY5aGShKXa48E+W1rG3wNb9Zo7Fi3Nvpz+WyeTz0nzct9uR6y7mjdKzo4ceio+cEOGYrvI7S7tbnTDz7oMATzTU5gwDeIwIPpqtJvwCoLVrckxbLA92j3mfjBUoBWC8880x6++03BYpFU3BzjLrHlONkIVXWetPGEePn/hTZQT7g7bK+YAY4vCcVL8KhzPigH4xM0wWAkBOnxfcnyIDdRvM/FR+aI8AxRx6HWfJGEjGCEfuwDJcb3iJcLIk/9KUDAG3pcn3KKxkHKLFH+HMiQjwMAKydfFPpclXnWrp0eXpz6zYZl5WzQq6OAMciGUbnKr+qwwCHG77KUDjfG5uB/dp4+d/xnFKvKmmDr5p+RA5HMOvanZr+DAEVi1sKLF9LxzQl4IgHVvDGH1ndtxQSbr51oRputHIA4RmI90oAEu+NKPCylSZQW2Ns/u3qu/kQmcJl2qw+089EEdGhXeo0ufqtNFtMTTEjFv+P68xivzPxWb3wrLBiBYH5UBUBovY8DyoKeex8WY7PE5bcBWwVePJhIJa8VIBhHKUSjCBphEN5ci/fjUaDWCiOSKnHq9FOJQ9ZXvp1MA9L4dvXdzgdlfUFtzZxnVPkcVg4Z1pq02E7J2Z2UhN/7d2NaeOWbemmm2+ymHTCtlao6zVVqdauXZuee+EF67bt8aqTrALV1KkdYqzT1biwR0BlV3rwu98Ts+WaSaZYY+WeqUM1TS5ZwnosiQulE9ck3WNR6jIjscZtbZMtl4QDYIBD/5qSqlVvlMZtAI+wRvEvh9+BhO8xPxFOFcoJlMd9LLwog2ZoIsBLSYfBLL3PR+OZ3q3ck9BhMjBoaKeqeKRxo6Bisdqqw86cL7tsuVnQjohGAHD7FLfNXk7QdScG1C8FK5FZzlwh4mUY20zg9YNvn1ZeAdapGl9WuiOxHdcvgCzCDlwRbzROCuWbfB68V+IRBgyvuvpqTzyUcKefSn6AMRvrocEZ48zgebBkWEINXThaSJ+uUYEN+5wKNANY0ORl8XAsz2exErJmJHWLoYcXFfXpM8Dk/giZ0VhuskfKhZFzmGCWtoeAl/w9O+fQkH7wCFon9eL70R39/6HuvYPsPK8zzxep0RkNNBrdyI2cM5NIiqQoZlKS5SSPxjvrssc1s1O1rt3aKctT63+mtsprz8x6bMlehynLkixZOVGBScwQSRAMAAEQRE6NHBtodANohH1+57zn3rcvGqRkjXdrLwV1973f/cIbzjnPOc85xw0n753DWFuVG4xCFB1KZZTmk2genYn13y0qPzxtxvT01oYNaa/q8BPVoIqZ1T9HpjDGqErOlRUOj3lB14cmMUZGwgx5mRYsXZkmqRvsaApP4PUaKR46dK281vJZhp1+HAXcL3u0Mn43BBClhVz8nkuam0yswK1yBwz93WRR/jrHV2mf+bjsRCmN/lJOD2eohDyOtX9edLif5VXubx47tsiNAEdxgJ3+5wEcVWOKbtxVg8JWbqHLfCV7BSqri5/XUjWHA3DpVaqAlZevDIhS9Y10XMYEjf9IcjZnCWvbyqbmfEsXaHYtAAdecCrzcF46Fhv2V7qQ5SBZaVzRqSRLoec2Keo8aUa3IhwzVXazU1SSpvTKT55M77z8XGrMkfVonso1TM4SUdEvAAHmmKiLdUH3kXOAwj3me4q5MONd8mbclI608Pa7LMLBs4ym2iIOLRnA//CFL1rVva3vbjVgYNQdHXMOR42eyww4nQPKy5Lly9Jtd9yh3IeravgnY1sG9qaNG9KhngOS15nSmPVogEi8+zixcOwAXHieABzk3nWKw25VEaXLXTcA2NR13MqQE1WvOhQjyltZU5lKGXPO5wcO9AhEiEqq+W5T3tZZ5Q1gwHMPAA1uAMdO93QBDp37jEDTSXnfJ3WMt/voV5Pfw4ePmSE9UdFQqE/Qp9yZ6WwE8h2JRKC7mSsAEjbGUemQdoEW9DGR9TbNNU4QdBuAg3wPctx4ZqpXWb8JmzPlg3ROsmgJzzBFEQ7Po1EJYt0v+YCtlpQvp4rsh8m6L/Q4e+jG+wvHzVCbMHQzq8Z+R6EVMmoIlTRv+rATA5yUTlt+51mpvkbhjnXr1ikysVZVwNpFX1NESfd3gXGS3SFtlM5LRjIfrF+iIiYnNYfLVq1IH7rjTgFQNcLEFtJa2a8yut9V5TaeE+riNa3FQc3V1Qui6mo9Bm3b/GsaPyI+1vwvOxNia3ghAn9ZXcss/5m3DsZU718QgCG6YftT8zhJwGCqAMAkRSBx5DKOvZobAAdFgs73ntKa36/GtElgtc/yhpmrsItvBDjmis47Z+6i9Lae7ZyeA+DfqpwRqlRNFYWrWfdzI8Bh05RlfUXGZWf3EI9LIaxDDsRbBjhuJPRLIT+cR6xE9dmlaQu3CjBYS2XVATci4lWreEKp1gKOMIji5mu/N9z5ynt3oZ8nPBudJdgpB8UTff3ldwptQ030ZHi9++pLaUqzlq0ABGE5AEdUi+KevbGYwIiugSAgSZia3HACMcQ5Bu9AGDhlhCKeKY5B7xNqDq9DdLEO4EWIFSWDcOZZMDI8mdrvP4zpoKQMSkD3qC51XfuUNFYb6tnnX0gbtryXzmgD9osWBk1kgkDALTetSo88/LC8wFfSM88/l15Y+5ptpk9/+tfEb1xsQowk6HfFH3zllVfSwYMHJPDkF9OzWXUQPecYJbnfrPM8/MD9ad0bb6Svf/NbErwTJDShdanZoZTgRIRiQ50JNb57CQ949nZYWUQQv8aS52psViUV/TQwZurbaWemCPN8VoBANnZtzrOxXoJV915lYJd/j/FypepRrfCsR5g9zpdXkSn0+F5cxwAOtKRcDcvyaKDy6F/5wgCFPjRv3iIpWqp2jbTa3/TOmKe+DhcURTh85IAXHtB/FwQKfb2a38FWcxXYV8EIwszBE4niXpYxxsU9jkH78VEMwBHjU3onWcuNWhPPPPN0ev75583jjxL6pV/+pLz57RLiDjjMflexBAcdOR9FP/m+5SpFFC07JDyxzmXEFTUWHBTVakBreVDr8LLWO+sOA94aFDIXGDKGr/IONkDilbOI6BkxoAYwcV9U/oGG4XvbKZcx7mZEWOlcFCI0LOZIuRbmEfMqYmZY6GtRjph7Ga1nwSNLdZFRo7Xf9Rx1FDPQ/UCpGq+eBtRTPyl6xAXGH78Y95/vwderR1B4nPCi8mzQMftUieSaAMZM9alZdtPq1NXdLQ+UvGvaX0EBdP9eSa2qGsrIC57XZYVX2xnOiB6yGBmsG9GynOA19PCavyrzkt+/zlmUDY7YK+XXQ+7WnqP22EgaH+5Ghnu+ct+Hp53xrr3OB4/N9SCkPEd49oc7N/ca3j5vEuugtYxwhBwywGGAnKTx/vTKd75jlf+OyMNMHoZFU9lreNqzMRMVFOMaGKMHBTiIkI2tE+eevS45PEY5ZdYrAFmaAUezjLGJqrlPWVy6GTdJTn3jC59PvUf2Wz4IpZyDBhIV60pZ1yajpFe0J/b2xVzZJ5ZJVPUJHcd4XdQ+b1EOxxoljU9TNI8KciQq0wfnzfXr048U4WAuNr+zyUuh6x5I7r2oqlT16pHTIINrtBK+8P42qarWnMVL04qbbtG+G6GI+Rn1gdqTtol50KBnxYGADC40vslaXugQHGtWKlhj0SIwgFd5fNsE089cG5lNARaPanjTtABcUco+nCucM+yI0hbCadQvGcI+5BxEEPiOUdCyLAIwjG8WlU3PTTSqV46XVvXv4n1kd1/fgOdx6h9gAz1JlJ/zeId0aELkffg9Wv6Hjj0nx1CrngM5c17nJAm4X3KNeeHcOPiQH+SBQEPzHD5R8nSvjBsykMXmNGO3V+LlUREvWAC9DuBYPncFhGcHV4xPOUamg5D/GZjiGA1aOJ8V7KOKvorrl7qb94xurftk3gBijMdhAfVn1FMG5XdBwA0nXzNV2Mj10bPQ12yEOZU9j4UiNpSfPqc1ef/9D6blq1ar3Pwko0edESD7/ve/k85pjRHRHiFaLEnjV6SzCN3bKss2BvNQh/7PAMajmOT1Qbf2/D57IQv0K8cx3pNE/cLWu6B9W08OB5Q/2WGTVNBhmgDAJEUg2cNEOE4IVB/Z+Z6cfbItT4hetV95GNoDRMiI4jgYzhEHbBh6+2SKo0WHVFm1e3JXWrBwmSIce1IfJd213ltFSZupyM5UOSHYH0yCaUxH7IUO4SzDOTqvl60xZ1V71CSIRzjCKCmFaS0yKZVADHL1vaGRi1IxRPJY9T33BNeez66XD6oqLY6rGhTlPYWRMZzCG06B/SwIzDaDmbP+wns6ksZKF8+nzeLzNV6T1+OaNqQ8j55fIKMKD3xOvIrBxdCBekKPibHUVtYkxmfBWQxFEQifz6PSByPB+3gsXbgIxOjF5jJaiwwLhESTNlK8MGrtGmYsB4/Ww8IIk0On+tJbu3vSPR//eHpJHTi/+93vmmeVLyDwMN4wjG697db06MceS5vf3aKksPHpmad+YlGaf/EvfjUtl4ebGt08w4/UCfaEvCVLFsxOZ3rPp7c3vWfeeTbRhAnj0i994rF01+0fSq+rmsgLL76ojSSvlVnp11KLGte0KZyNpxieq5Wqs7wZN6RMqeozM1pJLG9psxCxeZ/oDaGzhKepLAVcCrZyjYaxHWuGMakt5efzoZGXkPVV59fw8rFVSkuMd1C04u8wHmwO8vjzGUomgHRlzZswAPhQorHBEvvOSzgyfgvmL9DYb5IHEEAyT96yA5akRkWQs1RtyTQ8ns/pUV4hxl9VAxH5Bsis5kD4U6F8ryivgr+i2WPQveJZYg5YdwhxvEbQNWZMm57WqGEjXteLF/yavlc9OoHnbIDqLBQOIHFOc2f3CNE8gx/zKHF1/Q8g740XqQCifBJ5pAbEkb0gWt9lVXG5pqicNUQzkOFUD89v0bPTQZm5yW6XAIgRqTGZlp+X+4w5NaWYQXm8bwF7vLYAj6zcrT47c2TWpEdMDCyZsiDXToof0CMwYEYk98Izo8QaW9OpXjkEtK/YYVzOVz772vODnDLmfVC4JzxSlp+EB1EGih4wzVm2NK1U5GS8jEKMRuvnkZVBzFX5M2SK7X+LVAyvHEIWuZx0wOE6AEOg+I4BkarCCT1h4xYAsLiBYQ34ULQ1NxwyqvZc5Tni958LcGQ0N9z9/XMADhvlDGZqz1+RZYAJHfe+gANdo2OoUvXKd75rspVylwCOyrpn7UGZyuvXjBqur3WBDCCBGkoVpZm19VUWVzLUyuI64CBQhzBUAAAgAElEQVRfgihBkwBHh8pjdunfeFF8mlVG9Vtf+Lt05ijOI/HQM/Uk5ClzFLqX/UdeHh5jdNQFGaB2XI4CYPi557pagvyyqJON6mi+5qMPpClqkglwgtJLhOMH3/1e2v7eNtFZZqVvKXclEtNPqrdAnShh4+SUWjxXwFsy5qiiBiPGqhuzvL6Llq+WY+eaDGxVDhJF9cjhg2asYkRH0rctOQ0QtMdIfKY8LVWekH3sVcBHi6pDIYNJmI08u5Cr5rSoAd2hp8slXTWs5Jgwz7lbMyF/a/er7TI5agCGI0XBtqpYg+FY8vLrnHOQHlHmoPBIN7I6cg5dH7pEtdPhyDJZ6/rfownITT/usuYK2cczWg5KPi/HVj3j3qMi5jz2p+lDrTHGC4EW+jfWfLmfue+QRRVKc0GdinVVypOoChoO87in8vyMK/cRUfPQMyTIcxy5PwCqp558So0zT2l9XFa0Z4JogK1pg6JgAIc+HVOnMepol10hoEKkB726ZffBNEnlou+77wFrgEd/l327d2tP7baS/1b1kDw8rcHLivAY7TXrhZgbo0WiC4qIBns3qk3anPhUWMEUoiGT1NsMhxqUKgBHvWiGLaLRdQhwEHGYpK7glnMiXXhcDgUa//Wd7VUOx3HlC+8VpeqaAIeAZ408JoJTAg6i5VdGXU7TBawXLlqeNkhWnJXTcCSAQ8WAZs6ZbTkj/+yA40ZVqv77A45QZL5xbDuG4s9IKgyB4SIcFYGXv3Oj+xuyiLMnsURp1ysd98z6DuNfGJy6TwmDserOuOvNV9IIJR3Va8JGKKmOagIsdhYcX0EARI4BnkqSxCzJS5tsmugRbD42ghs7nqSKFz94pcE1tfKlUK60UULg8TNK63GfhEEjId2rHVU5jQgvqDymALMXwRa/klK/+MPn0oCSmfsu9KXf/JefTt+WF22HmsMNUk2Iogs6Hq7mRz/60XTf/fenb3/vu0LQ+6Vc2tPGDRvT//Tv/k164MH7LVHtTO/p9MQTP0g9u95LyxbOTSfOXkyHTyL01R1dm3Tq1M60YN6cNHf2LHlt+9Pr69+QwmuwqAEgaayUKB3SWRGWgAjg0O+W4MfayPdv+RxUJ2lSuUDlieBVgU7FdIXAMxM7z5+Nb45wBMgojbByzcSxISjtuFDk2SuPsB4CXIpNHYDDDY4ccYg1XTFopTByKeJYd7XgIzyW1iFdXj+65QJW4e7ibaJaxgJ5H7j3MzL+EZJHZYwQJu5Wx+Des6f1vqph2H9VSgMZkpaYmQ2BuI4lHpoRGfkc3lU89qNtATM+fUtAQbB1pufAIKJ04oA8LFdk0QwF/V4FCtAECA8wBJAtDRc3sn2/UZPeel0QmSNqgYLU+h2UZ/PSwLk0cFrlCVUOcAQ9RPQcXiFFeSkkw8LfReiD73Q+LytdNY4tgdyAn1+LspTsBbtGBoR2HwZM/GUgLq8hi3LouiiFyvoKapTeH6ESg0Q8qFBi51BEBcpEpyhnI8fUqxTlaQMcV+x82Wli46e1Dp2N9ZYBB9cmGmKRC4xTolGyB+gOT6nE5aKQLFq+QjQr73DPmMX8VEVoDbiwx74ecFxviFcBhx2fRaEPiC1o985lo3ooWMkDl384yMsgJka+yIkrr127F+NMJeCI44NSVa6joVeu/jXceeM85c/SQBru2rxXjSIOlTE2KiFzbN1U1098FteyqCdzmg1GPo++OpUIB+sScKz1MKgIx2uPPy6O9um0e99eAxxO6fHrWC5IjhoZIx2jR9fAU7xP8toMeemmQaotiftdp6RxvN9Q/3AAEDVtloHRIcrGlGndVqWKiPTTX/5KOi6PKU0IwzlgsTSMx0wX9Zw5RRoavRoh3nSOhb4ZBVhsDxHZxdFi+5FD1B9I8mzVRx9MU5THZ4VZqKSk5NxvfPVrRqviXFCqAEbIEJr7NQowdXeqEpLoy1xvgqpqbdu1R9dXJLGpXZ5pyQn1GpoxbYrONdrOgSx0w9QBNFV8oIHx3OgSIgXtopCQ21AnQxX5Rs5DqyInzU0CHBonPYxNKM/EM5OjY6saOZMdHpFLFmDQikRk3VOuj8rvGocwPDkPjiwi0l51z3UaY2bGvgFJd4yYXMuvcKaEER8/Kwfk9ZGFeWX/Z+le0ZkWtUXSxPPkKE7e7V7Uw0SjO0hMHmVHRHV/Zh2RF78V1si/V3Sm6ZFqNAPZbcUx8nFW3csobMX+ZRztez4HVp4l753Q5fxtObICt0SBvGnrKKODMb8vv7Q2HZGzl4geVCNoZuS29qg/1Xn1tpkgZ6eq9iuyfjqtXr0mDQi47jhwROAupaXLVlhifA+VNwU0fuNTv245HN//7rfUd0qNXhV5u6z8D4o50KqgYm9qvNBnRL/DJgja5JDnY8uylzXvdVqnneM8ojegZrR1iuBBqWoll2f6dCWOz1bZYwEOupEr6nVCRSSO7Nqm4gqnREk+rXydIxYVPyE9aVGUvN98zVXXjdHaiLbLfp0qZ8PiJQIcSjg/LScnJbNbRXfvJodDBRlaFXExVJSdDrF+XVf6jNj/5/kJcHkjveBgvapURmzfvj3bGv5mKfDL34OOURr01QuXcQG/pRsphyFKJ89EKIm4xpCHLDZbqUxiEsv3au+t3KjXJcDoQ/cEupIvz2ehMn00VmGzA1veTINH96c2oczRCkmxiIzKoZ9eWcY7sUJ1QWAYRUi/owAQfIAFBh0vi5VyVTzNK9+QEFfN2yCRC4PNaS0oEXVaFUjxhCgvZRfjE/QiawilK3MdL+9G4rbTm8ww04dUPnhVSd+v7T5gTV1A+H/yJ3+U/uJzf5HWrnvdqmdgEyCE5is342HRqR599NH0ghKmfvjDH9omJil85cpl6Zd/+ROpTR4Dqm6NH9+adm/dkN5UzeumtolpybJVClv2pM//3d+nRQvmpHlzZqUVqmS1v+dgeuLJJw1cWXiTJksYilrQcPfjGSLB1r027iUwZa2/65XD0YSC0LPoTXPkx9ocjt3NZ9cJY41TUIbKuS55obHuymhFaViUZeLKDRaAYzigHHSl2CvXJZsjTC3hvMqFjcaQ8E0JicPNpXM4623RoqVpvwwDFuhM9XjoOah62vK4kI9A6T4XB6w4S2mzv7iHAAAY0rZ2UcpZsMcYxPhUni1/HgI/FFT8LJ83zsW6bdKahU4IVQQOMZSAqCZX3f9umLrdZjDMAYT+0eCL0pEGNgRs6KR8RfuDZNMrNBYkGZ49wncyIDClWsm/8ryJKLhgY5A9w6w9FEOAy1qZwhyz59hHIyiuoLFjzKz3AYYVd2rGAVxswWQBCItS6FlpNtU9a5blR52BViUwn+GOK3f9xb50D6lBi4rcGfILwhyjQD+ZW6qJzFq4JN2mpNtmGUvUSQdwuSi/wTm4TzNkSgRRVRSx1m3s9UCVeblBRMKOr8EvtecP4/RGY1v7sDfSNbXHDajTeAkmhx+06ruVJRWjXxhCsQ9/UcDhRmGso6G6c4iT4gMAh1dmozEgBovWvjqNv/iNb6RzMiqOqb4+68Cosi4hcklN3yvsgcCU0VhWTbWMegRFdbQM9jrpLbybGGhNZni3phbJk4mKbgA4WlUFp65hZHr+q9+QMbPTei9dNy+GazyXwZxZkj1EnK1Uq+5j0IoguAFaUrx4w8v4ikbbPi6tEqVqisqOso9Gy6gbo+jg9xXNOaz+AntF8TgoXWE5idpv7P+W+hFp4cwpyvNSqVcZrq1dU9OefQcFpkYKNHSly7oeLIDbFHV95KEHbRz/5m//thLlsL0ug9SSqBXZ8LKvihJIlkyWY8cbfXr/JwBHk6ow1gkEVaoK6fw4Ocw3UABuqygpB0bIPFtL2s+19ktlrWWnBnIjgKMb8TR39Xw3AxPS30PtIzfX4r2Qt5VjuKm8v2POIjoVu8FlRHV92ne5j4jC8xGYIH/BQA9rK+ujYGTgRXdnFfoqWeET8vmQQ9xXRNnDsRXX4f4Absg+1mzomhib8nsmp00nuNPFnzPneLC2MvCNz5DT6MroBULTP76zWyVfARzkQnZNmmj9ws4rgZ+cjJOyZ6bqvpcsmp1OHO7Rs4o1It1wdmBQUbuLKkzQZTK1R/SlSepX8z/+q9+U3tGeFL18pJ6/Twn8g3p2KpWPEkjgDmPNw4ghr69CGas8QyGbMuBg7zJ2k1SJbYzAcp9OOFY9cqClN6qE+vip09K02eqNMXGyRTgAHL1yNB4W4Lhwvi9dVK+r/Srac1YFBk5AE7Ol4NRhF0tuGUUUnWG8LOA+TfoDwLFRe+2UEuChNo6TU3mWAEeXAMc4RVys8MQvCDgq8tX2TfX5K4CjXNSVxVos5ljQtUa9v89Zq4qvNO5rv1eiYNsMGWWXij88S7UGXPl3ibBKARlKsPbzeOa4/7guW81pGb6gvbmZ6ubr79Oa0BO7t6TJbRLgQshN4lzyPQxnkvC4TzYMlTSoKY5nBkPuvDh+XB9vvi/G6PxIMx6+Ky+KXghsgIkZgVI8oeuNYy6AwftEM7zmtowvOyeVJHzTIyW8pGi+fyF+OIAAFb4PP/WMFM/nv/vjdFnJ4t3d3Ubz+lf/w6etutR6JbjiqUHicA4EyEMPPZx++7d/W9GPHenv//7v0zvaxAjr6dOmqurUDC3OVlGknkuPPvxI+oQ6jsMzXrp4sZKKz6W339qY/vB//0NtdOVwrFmVfuWTv5S2KLH8aZXOxTMPLYiGPTyHAY5scPK3hQDN8+M0ISgqkWMwVmH0egEV64NgfUJ8No0PnwVjzHtENkKghU728HK13K19X4KyVBIB7Oz+sidmyNoyD0LQT6q7KARgacRUIjAh2M2wc2BeC1YCsLigqJ4fIAJQ5T2rDIKA1/gdUCI+hi2GPAlweOws4VyGejw/gNZmFp6BjavT8UKBlPsDY7piueR7yFIrGwzVKKDfu49qPGPsJdb1oNbpurUv2fqBerHqlpuMGubFFEwCVqQP3zMFZA+ey1jqflHoA1ZcwA1+S8THoEFxU2qQJEhAAHxiGTMGPgwc+anjvD6/jDtLxuWTKTNTKQ5q42WyBU+QTgJdy5ojUrrQIkWeZG4d1PN9XKbHh/7RxAtww/Hd3bMExCekQ3hspeD6BeZdPOaoLgZMjkIan1vnruWb2/xzU1qvoWCvqk35GTkKxrW3pw8/KC/xrNmW2yGLyY4r12jpla88XPHLEIPGrB9urwAlWQiVx8XXS8BRytHK59m4CHAwnFwu76mU+bX3Wl6fKlXD6Yfhnq+8pi+36nqrfaYw/moN7OvG6AbjZ+cvlnStbAjgYampNs6Zb8/aY37zPz4zOobxsC+kF5U0jhfzmGhFVtnMDFaupJ+aH0pwWoQswCT7SOtqvygXTB+VEy9pX5EwXlfkcDRZQ9ZWSxJtl0FDlaoW+OoNo3TNb6aD298zbro5HtgLJKjrP+t2jlPNRJi8y/KmkoDN/aNroG4Q8eT40igOeXhVDoNxyuFYds9H09RFi2wvQycdq2jdyy++kHZu227R3Oefe84cdOg7ehjUjbiUbl6xWEaccjpEuTwtvdonA4uE83oZZx7BvZK6lOw8U/oJ6syOnTtE+1WuYs5zaLCKTY2eWKx/6G0mAz0KGAFwkKuGM65R5zTWQeF1t0Ilko/R54BpMHBVOHNsi+NAqDH+fRu7/HC2a2n4I5tdhto4YxDKQRGsBdOJmb3A79EY2NacRSiqNKhyHwRtz3RNrI98b5W/C6eC7WPWHXoKOWky0IsbVO0teoU44HCasfeR6lTpe75U2nAhY01/ZrESBjmfhVOrpDSX+zRkTMVOrJQlyHuA9SfwzPoPujnzaiX9JSMBoNve22781BbZDETLyYmEFozOgL5HFKtjknqvKD+IcR0luvcF5TMQtWhTPg8Uc+ykqaqiSQd7itu06VwDiqCdFWAZJFeOqJc2hkeqXcYAP4h6277PssfwnNmA/jL2hukrsQc0jlMo5SxHwAk5lrBzcDA2ycZq07WndhPhmJxphip/q07jh5TD0a/k8IsqjXtYSeO9ilIcPeF9OAxkZH3jyNZljiNMUayVDjBNlKrFi1emTTrXcdHDaPJJN/OZsiem6B8RDqKkZYSjXAdB3yvth/L5Ks8Za8+EhutdG5eIcFx/oB8UC6j8WS5wV5AMsis+U+g1RkUcf50Sy8eVyqRWCcVirr2/8oHL+4n7fD/AEceE8VQCjjFaRFdHKoFU3bOPbN6QxtfLm0EpMyl3OOMR3eD8GFFQjDCCCVvzOJbco4oTHQpV0yGUTWqdpfVq0+KyxCyrbU2VK+fXAiagqrgnldrho8yzyTUCcEQJOIQx5wTc8L1o9sekE62ARx+c3bG6/td/8kJ6c+9ha7A3e1a3NmVf+vVf/5X05JNPpNff3GCoHmWBwbRACX2PPvZo+qSABFSeL37xi+mnP11rYWfqWlOpYVzdpXT7TQvSo7/y6dRzUsalkv7uvecuPeu49MYbb6X/8p//L4UyRxulaqU6jb/x1luWK2JdSaVMeP6ozmUeOp8Mb3iWNykLFHpVAI7RY9SAkFJ12pi8XwEceIUKEMCpQsnbOswehtI4ivUVP0Mp8ncZFeF3AyAa60pN8bwf4hq+fF3AxKZk43s/jur5wjDn6KhuFZ+7GeERJnvF3mEMMpc2rgdVCVDRWN9iJRD3HditY+qM/wyVrbFFAkv/WF99Eo5EBKxfhMYM4GLlGC2p0gVtJLJVwVG10SHPwx2F9y1kQTyzRdEs4bCq2EIR/egHPzDAASeayihEzYL2EWDOhGEJFvP5AvSFAoTSQKI2CsQ4swYWbCDVffVCuixvz6CELrQrqtS4ZefUL+rPh9cHj6QpcZLS9exe5jID9UIhhAGJPKMxU3gCfS15sh9Gnzee1HgB1nQ+6CozxLulus1BNcmEQ0+FKugmFXmj60F7NHqYKXgv31ldn/lYXSNoEL4mXLb0K5Q/QvvgjnvvT3OlNLQpvONt8fp5AIfLSDMpK2eIeiq1hrs9Q9V2L+65ACt2UAldqzdWa9THmMQR7yfP/6mAo6LkCn1UOz61zxlyYzjjMeTLkAGvAPCh4CaO5bmIRfkevh5wuIzjGKfcDF5WlSqVxT2t6kvU16dKG2vGQCvH6P8pVODVrvxOjN6o//aIl40uJk+B/K1RcvxgUBNFwRtMhIMoXKOMKnI4ABzj5dGtaxidXv7Wt9Ne5e1dzeWT7fmRrdp0JDbzezRUJRrDPU/Sd824F/ilRK3TgNyJE8VUPN9QXalVtXDxXR9JM5cuM9okOrNRVN89iqq8qLLpS+S0+vM/+7MsAlWeXV7kS5cUQVHncwzzpubxpltxRNXRCFBr/5qUBo4s/AZERNAx48a1eOUmnZ8Svk0CIejIABysTksyRvfSrVrOBZx0VFCE9hs6mfEOZ5QDQc9ZM3mn6bA+VjgONS7oXMbf5GgYVxlUoqutvDCbx+w+H0uXwR7hiKRp6M3kjFSi4hkIMM2R62lRfwx+8s0sUup6I7zqnN7zzjyvJuRhud+u2+Nmy5BrGGAjKqH53ubcx+XZtyiMrotNAuVtooArvVKGRLrzGNn3Ml2M+4xohMlgQBaOEo7Jm6miX7IT6DrAkXWvJ/VXbQhnTnjfK8AvvcEAg9NlsKMvX31lrVUKI2eV8di3e4/lJeKmJWkfcD5GQJNiIZSEpcLbYTVuhNY8TUVSzmpdYccA1vt07pOHDovue96iQvS28iqG/hDsYapiDQEczEfh2KoADo6XfumUvh6rhpZnNfdEOKwktChf4wWgu2aoklwnTQ2bzOF1+vChdGjHVisoMUL5Pzu3b5drfKQAh545z7fZFdD1dF1zOlYGWGtIdu00Oa0WL1mVNgtwHFM5XapUjZMt0a1oyhQoVUQ4agBHxSa35eAn/IUBRxgONwo1x+dVQVxoH93AEMEdT2lgxF+1389v249SMQwHMMz4yZ684RRh5Vw1BmEteIlr4anMrse4OzdkQLsa0MGB06lnwxtpequSdS6pbKeEgxmRug82DmBhUHQLNo4JvOwRwQjpVbIoZe2a25rToSNqznL4qHFLzbMsRD1ZSXrLFi1Ok5VsferAfjOaLGpBsx8EhJ6ByEd/v2qVa+GY0NOzY9BYNET/TPgjcKzah9cYD8+D9wxBqGmBKub8F9/6QeqUYtkpwY7xRQ+N3/+D/y39+Z9/VhGJTWn/gR7jKvK6484706d/81+m+++73/I7/vRP/2t68aWXJVjardLWQP/ZtGBqS/qNx+5OpwaupBde3ZHGKBQ9a850bc7pluD8pS99KTVJgGMEY0STANyoDYXQLzuom3EfhpeujRCMzWq0o+z947jRUkzWwRwQYtxXf/HTcykyD1YKKObcedLuSTRFkAXzEOGo7yJow/ANb7OtRwR7sYkrAjALlOiNUQIY9zKQ2OeKwD8jOhAGnXN141WGn8vzWy6TrhOgx4xg/TMqHsqcxD29MPg7O6fYtahfP0/VjQAeKLguNZQ7LOHIqehw3yovDeHk8+eobOKJ5hXQFR58nrsAEJWk1MozV28+vF1Dnx9lSJPAywY4WMckmtNwinsFJMdejkIL8dxWOEDjZsrZ5IcrUko/joV+kZMVoXNQUdzHRmFoYtsS1pdV1YUyuxdU4OG8/h0/pZwrrZs2GVljdU/G99beMbqUdjnrLYz68PBb480MgszwzM8dUjvu1SIPRDs0HFZ7XV7hUbLCUHSAazq4Onh2b6jJ1AyCBrP32ACXPWf2TOWfdn2Ucl7fTGBJnSGSekXgafUdd6VFq26ms6dytBSRsTsvPGmF7L2Rke3Gyo0BRy2Fqrpyh/5WBkhqj/kgoDHc8bUyHsBRrku+E3NRft/2TbHBqiDZjYDhvve++oTRKc433DX9etkwG+YaZiDmNR373cFClTKKhxlQMsZ0wIX0k6/8o5LG1SxUfHPvaO9e6ChegaGCEczPME65z72iWiL68dZfwnFFp3FrxloFHK2ixzaqYmCHcgsBHBM6oWyMSs997Rtp93tbDFRaGWpkKxQa5JjeC+eCO2UornBJhhyNW0daArkns+MppyS499eJctYssxY1ipt/x4fT9MVLPLoI4CB6K0fBqy+vVSLrIhmF30lPPf20lVfneciFvEwXcfaMvoXDr0kRC0ATeu+yvjteyd40aSOEQDUiKLumL6VTKUWLQRnVDk3mUF1I90yzWZp4Wp8ngRcixwAnc4ZZ0nc595oB7WGinRVnKlEJDdJ5RV6Oq+sz+xKdi+PRZCL/GWipRnCRMyba+ZdBTDhgeEZXU+RvYZBLDrAecFhkuY9cHaFsY+uhxSgqskT0yBwGOYJiwCN72XkG61qFHNPcUH3M7i1TKCsNZk32uJKBaRDywqjmWX8NnL+Ui7VQct86jymyPsH2lTVbtWfjvr1FgC0g7BTWvuQVAHOGyoYHc6BkFpR72PZYNi2dvpXzSAo6le0prUPmimOI4nE9HGrkuM5T7minqIL0tdolfXhC80P55OdUbZE8UHQl0ZCxmmdAI13haX5ZJ9BJJc0DBw6LTdCpPiqKKguErFEzQADJefXFOSUq0iU5ubjPcJhaQRHWjNldnosYL3+eHOFGD6BjbA1Q9VCliJVj0qh/p0QfhjrerHupEwiZKMrf1O45ako5zYo9YBvS+G//u+/oWY5Yo0/A01kB86NW6dJlgc1pjmqYgyBH9o1spfnpUnXQZWqcuVm22jEV+2FeWgQyuueoLK4i50Q42JuWx1EaKz6dIeqGiO0K6C1sh9g/YdtXZGREOH5ewOEPVQUdpWCO5O/hQMaQ45iA/KoV5qWHKYwUr0RTWGzXa6uKUrkRwLENlwGHXwNDF7TKpqUU5hXrJN4xQqX81DSAO+T6gaIRvITt4Lnh+TdKk87jzdvUEVQLGc7oaTW42759r0AHta49IfiaPBqNqrpx/6OPpFs+9lA68sabad/OnZYEWt+oELGuBSUFQUt98KDHWGUqoXe4rZavIYFEWBDkHGVbgxsZ4GesFuTuE73pb773VFq8bGV6Z/M7tiE/9rGPWfL37//BZ1SBYb8BKfi+PAPnmqrE8d/6rd8yz/T3vve99Oqrryq3Y75djySlFcsWySMkwa9kxL6BEWn/0eM6xwWrew0YolIKvzMeGPOwN6GWkQzVLOQeELTWc85qDgPMjDEJVYvq4AGUwcnvCAebV2bNfjrdIJt3+umNz5ivEnBER/IYzzKqEcZgNF2MdWOeR7cYh4BmE7C2br0zPOfGUA5PpUc3Cq+1DGSUgq1dbpVQjl7lJjWPSGHUW0QlAy7z5uRoC3MUEZ3Y0CFoEL6TVWVjr8af9bJIoHbv3n0+p5rLk0r0P67GWmNyBDi4s+G1GnL9vC8RiDEetZ9zL9bYyASRRzbj9/p6DB0qr3i/D7yVROyiL4c9uz6LaB33yP7iWO9ejBoh8RRgr6osWgtRoc3qtGs8qZx2Wl42xr5FQrpDYWG6rx44sE+0C3mwBEI6BJI7ZJB0CGz1yDtESWe8nu3jOyyczXwYTasCCF2qlkCQZwrZNMT4RLGw4hR9wPjzOC/rlsZrnIY5tRFxozHPKQaZUfv4l0FHqXxRENb93Kz9bKBkOecUQilW7dcByZTb7ronLVp9UxqpDMgxdLfPEbHKnOTv1QKOobL2/33AEWJ7OGO/BAlxXN/FakLqBwEEvhPjWR4bcxrnjDEq/x7u9+HupzzO5nyo723Iad4PcDAPXsXNvaMOOAbSs//4tXRMHsg+7Zu4z2rfH4/+Wr1/s29cbiJ/du7eKeyNE0yAQ8Yo0QAMafYd3l6PcKgAh3I4IsIB4GhoHK1rfj1t2yoOPABDa6tSojzvVdPB7GdkrmiM7Jux0gnT5VDoEbWDSkH9SmC1PWVRO4902EsysFmVC+fednuap7KjZo9qz9SLUlWvvX1AcopICE6qz372s+nll1/OvWScsoz+RNbGc4TsbMx4dpQAACAASURBVJeegep85txpi9CPk/MP3v4o6b5JcuxRcadRetUBBw4rGVKcB3CRE46RU1T1CopORGYq6yMb4lYhTrIdkFc3VvOkUr/rf/paOkoisvK1+rIzxaPSnqdpzgXAArRRGRnoMsYMnUIeCXqfcQYUEtmgiuOgaJqMD5+zsIw9kp1nRFkaGkVb1TkH5JAcLaplUzOdyX3OrkrmMTeD6F3JJaJbACyLqpo8ImJvM2hMDYJZRMlMpOo/jqPnj0eyNNdKyKccLPcNrdPySQFEkmFjoegqykMytgEkOryavMrgW3+SY3MZw1zyebT+3XX3R4wpEU6/YQF8lrexri0Z2vI4XA6boU9+p9FRPbobSeOcl5zTmdJ33QI3p9S/hGOef+5Zk9UqkGQU8SbdC+sGWWxgQeCVCoM4kY8KnLQpiZpCCkfFcvnIPR/x8sZ6nn7pl2PqoXWBcsRW6MEEvc1T2AtByw0hcN0zZsBh1az0vS7lazQoSnRSFFyqG1pBIP09SftqqppkdqlQQmMuAtEr0HTkvXdVSv+IuZYO7lPitxyIJ3U/1lDb5rkiXd15l210iu3Q62eSAMdSRWy2Kkfl6NkBq1JFDgeN/6YI4FCtbcTPCThq7ZdSvlcBRxYF70epik03vJCvorjrjssSuNYQqRXothkNkQ0vsUsjpnyI4c5jco0FeQMNUp6rGuEw/6J7oIhu6JH2bHw9XTjUkxbOUClKrdKobBHcyqhLTbINnmxAhnnvdTDIGc/Fhz9yd9olb9GrL6235jMdHROVlAO/u115ExvTyb6zafmalalVO7339BmvQkU/DZ2DaANChmQm7jka+0USukU2ciiVz4NSFdQsPuNYPD17VQr3P33xa2nGrLlpxaqV6S3Rm+YIye7YuSutV7J3fQO9FlT3X9EJkP9hJSXtPyIAIeH1sHI08BAcFchYKUS8b8++dFQNzT728ce0EWW4CTywCze/u02N65TgK0FHbW+iNR++/Q41i9tq9K1mhS0bFAJvV5QEj5KZN3ljMO2xRvCEuLfXucNOU3OhQolAvHQoDOPKItpMoUHF8g1vSiwb81lLVyhBfG7lB7MHuzS2Y0MEqA3DxO4jr6cha8eUPJQBN8adk8rfXiMdwIGeDUPeEpzzmqQqMBs8DASn9VSNhiqY0ZuWe+EYBX53UOrC8Ihlbspf/xF1qxcXlRwCjPc+1WBHeFL1irHtESeVZosN8nriPaOZlK/l3DsjC3POGwrBQJsdkYUF95ufv0z2i31sCpLiBZVu5dklAVDK1CIfX6ckcM8GJAQqoNuRvMm18TJxHcYWwAEdDMCNMLxPVdTWv74u/eQnP1HyvBofaf8RgWxS2Hlmd3eapjrjR7V/T586Ycnm46iKhjEi8IGjgJKzVodf+6uexnoWF3CjreohcsUWlL5a+eZrxhW1ReVQz1mGWb5JBhJh6FeiajaQDiQoEjGo+3Put78b693WNd5LjAj2RchTWxDuBDmvkD9K8taP3pfmrlglpSmlnnPDKs6WLBNLkRifhbzMqKtiKJR0i//eEY4bye0Y3+o9+Z6IF4AjXj8L4LD5KS7GmcJIrb2HD/q7BBy1ytPv1422kF215zNQwfVZExnA24rBcMryjf1IQ0zA6+AVksa/mU4oJ+uMyl/GfVMUxIqTcD6tdwxma5JpG9JpG7v27LS+L/DAcSKhT8gZZL2zh6DVQjtqkkFFhGPK9O7Uri7b9aJUvaBrvrflHUtQt+7YOo9RffJaNrkASDYPON5yXVvrc6bO068oNoABuQctyASGedEz3Ue/N05oSSs+cn+auWyZuPRQkPz8dSRfa72/rX5NHaLoQEX+y7/8y/S2yqlDoQpPdhiXOLHY6xOlU6/qcxoG4sen78540anwyI+V0TZ33nzrs0DFrqgGadUkMwCL6DF0FfInA2jEnJSy2Ppc5PxOxr1BevOgknfXqWT8dECP5OgATURz/yXGKBoAI6+Rs3j/cbyN1vP2yylpFZYEgnhdsYiRV6dEDgIOD8tB0qcS4VBeAAc0BKTPygz1wNqh6mXnJccoyN2hcaXUsc0ruQx6/5zkHHNjkSd9F7IbpV/75Mg0GpiuQyfudlHr0Ps75fSErkyspFf5AchIPO2T1G8JPkGHuopD0YNlcViVKHGKkhMH8O2XI+lirlrIPBgzACcZc6uI0Wl9dkL3MVL2yH0PPiZQOcccp8PZaWELmO7NDjecdc488D0cxm3Qn3mPtQ2wRldQth+H5yStI2wRbI59inK89uorRrmiiS3NDynQEM5LolAXZcudo2+JvkOp9hMq2LBq9Wo1551remgMeUSyhQ7t2q3SuKoKyZowzevOJnMMVqICLuNrX5arg75gv/I8+tmlfA3KM5/Q3NSraAGO2foWAIf2p3I4ABzNYoxc1No6L8BzdNu7yuFUpTY97z41ZO4Xxfqo9oDr5aFCzyuc+ZtEy0Zpg06S823ZquVpu+yBA6fUv0POXKIaFuFQNUzsBxxXV4ko8b3ipPZrvkZps8ecDCdLa+X1CFEfhozM0AtUEasJnHBYFAChViDbw+Urx2e1NK3yGjcCHMMplhLAVB5uyCj7uzEYpXL10KA/j5/bE0fN5JPRRhfhk/t2pvP7tqQpNKUTn7NeXnzCysyk1Ry3xmDeXRPBzPvmKdApjiua8MLaV63k6yc/+UiaoSS5l59+0exGyprhM6B78HZV2XhHTfMISXdIMSxcNE+G0rS0XQb9EpW+vKAN6tESj2YEqGFTUGUDT5KHJbMw15NYhSIMpgLAEeE42DuQ/vjv/jE1gmDFCeyeOS11TJmR/vRzn7MIzLRJbWm2Oly//fY7xnO86+570nd++GQ6p405W5y+RxWJoYLCEXnGqSCyWyUJ58+fJ0F41vpEIOQxjiaLvoMyiyQuhPMuUbgACQ2iUwF+oNWU64HfDWSgeDHcmRdbYzRc4vnce2EKQMLZS+ZWG1JF8plpcttseJVs9n0N5HVQ3QzZW5yN/DACrfJGVv7RLyLWjRkJdk/OhWTZxHplfK0jvAzHCCNXjHDNNTkU/KvXMQBAKha1KbmxeUKb852NFpEFKD/z/ZbRF57JaACVe3BvFzfjwrKy00xp47Hx/h7QyACjjQpjz7CwMuM0Z9Yso/c5DW+MOp5LcAECdZ1BVV3yyk5FsqF5SKov31fuoQdAWGlH208+/m4ceeQjktOtQokd79XXOKFFhrhfi2Z4OUi8snCziVgwXpFfwjmJjmzetMme5cN33p4OqarNV+WRpfs5c8a52AMdXZPSw0qqXrliefrpSy+lvapOcuGcwLBoGe3qjEvPE2heg+pcTVOoRinEdoXMSfQz4JCfw24zg81YCyFTQn44LcYdHLZ+bE6cz2vrJlNm4vu23pgvrYML8mKyV3EqMBaMpdMS9D/2tk5jYAPQUUR1Dazjycr7xEpxai7vfODRNHX+EitxaAmv2jt4BQ2aFLK6IhuLfcJ7dl9Zjga97Hp1WQXGxZLwX2tk8HBun+Fkd6m0auV9qVfO5Z4vfqnh7uy6OxryRnVtDj2unNP3P8P1n1Z1DLa17on9WDsOAUJtTVSjmEMAB8Uz8H6zL7TWL5PDoaTxkzKKABzhaCAfyfaFrmHRXuil2UHDWmFP79y9w2Rgk2hTGFAW4ZCc4lg8+S2S0fScoPHfeMnsmepsT+M/AMdalUnfqC7GF23dZWCBUQnwDlpGNgCuyVLiffKq6mSwTJkxxfQDTpcBmqKhVwvBAQZvVpWqpXd/NE1TroZ57/OywVBE3+3ZvjPtfPc9AYV5yiVcoNzBn6avfOWr5sQLoIcshMLM8VAteVhkw2XleViEQ4YbY1uviN9Nt9xiutLLBHulR6PnMnbQpkyH4i0fZVGQyt8WYfRcCota5gcxT7jODVBoEIjrPdKTNr24Nk2XMQ7gYiwAFn6NMUaxoiS6Oy5G628onQIeRDfkzUautcmgZ5h4FuivOO1gFiC37WWy3qMd6L+T4upflnzep0jtERnWbZrn+d1q5AvdVNfnb5wQ5JFR4RAQSIPG8aLdHpQO36OyqnSzpg4+JWOh141XE8dmUYmQWcp4s6jAKdGS2kWz6ZTMVEzEAK7lBel7nBNZ3qd80T6NPXLNdajLEc8fQUCJbjpiTDovWXcc54jAyj0PPJRmyIgmj3BYGy1vs8o+wjC35keZagZzIc9jxami/YDTFWcUQJn8DBy7VOOcJYoQlCgkJqDje9//nhW3oVfLieMnDIRZ9UFjH6jKoKhMV9Uz5rgoelPkqLvr7rsrVHVYMKePHkr7lZB+QTm5Bn64v7w++IHDwNbqDYSJ5XIYWNc/ois6zgFHUzpxXhGOJgccRDg6cQhkwAFFHYrkgCL6h7Zs0lrZbzklO7gXje/h46IU1nqHzFapFlK5ih2leWtva02rb16Ttms97BP7BvpUqyiW02UbTJ8reSDZAAWOiEg8R8zHjQCHL9WhAYjQNaXtbzo1AEc5gTFetUoCqkjWMJUh/f8acNQOSjxo/KwuXue3maDLhlpw8IgG9kuAHN68PnVPVCUlPEI0ShLKxyiyKlH6hzC17skaOJKJwlCl3v7adRvS3p7DAi7X0jwJ4FsWzkqDMogIKY5ShShqPOPR7Dl2Mm3Zud8S50ZajWsZovJS1Kk77Oo1N6l6wgTzIFDFA4OKDUbyLddio2Mw8WqSEQ+y53OO78sdRM17SwhdxtveY2fS3//g2XRWi7V7+tQkqq7oVA8o3H41feErX1OX8B7RTVrTQXlTzouXOE1hPBIVp0joPfrIo2mlED5G6brX1gnxn1DovEd1q1ebZxl62CgN3HKBJGqcD+j6jFFEgsglwCvDPujulidNEQ4EQiS/YXAZdSRHuAgvuxIKz5jneKAQUJzRablqJHBsns8AkuaPqRolMT+cg2pHRrXS71w3SjxGgnesl3LjIIQNz2SwaqAu36+dB49j3my8HzXV++mcrTD/rK72tH3LVkWOTqRJEmCTlVRcr8jQMdXNHmGUIy8BXHI+8yDk6/pGDiMjQGXFIM5GTDVilC16uyc4rgJFKDitYTx5zMexY8fNq8X6AUii3K9JyJ6UR+eUOKpeWTZTPfTcVzCO875x8Ebkwcd9CKDPf/N+ROHcECdS4zxcM6wNREEvBOcrBwl6CFEfoxS48oqeG1ZrXf/WKo+IL+C5/de/81tpg7yfP/zhE1LAp7SnPBeF+Zim2uXLly+XAG1NE+Wp2fjmG+Klb5YxB23ByyfiXbtER2+LIFxJk+UJowIJCsCjFS5RAnBUBF3NL5EQ6YZKFeBGQ78AurZeMUY1hhcF6sboZ9cMhclFJ4ELfV4KHBrmBXF4zR+l4cK4dBRnfjDjMce68A737lzgVgekvOtbJqR7PvHJNHGyqqqoB4hVrzKwUaWsxu3b/ZhyGqoWK3JymO/caAxuODbDYIKfFyiUxw8HOEq987PcXwluSmOH71YiUMUa/qBz+jgGnvMKOnZPZoBEkrjLCyt5m+kfvq6KCEcN4KBK1bNf/Wo6LSMCmR5GMmuCZGjWkXnjMSBsfzmHHsN95+5d5rihUSrRAUrcUqkKIxkqT6sMcvpPkMNBJ2MiHG3iuuMUelXG2CZRiS+aE8WTmc3Zg6dT52dKzbiqemGcdoPXVIYp8vSSHHLeyNWNVF7+PfXuUL+BZSrrPE25Gnjzff3KK6x9SSRiUMbr3h27jPbY1dmZpsvg2qak2NdefU3RShna9ODRfQzKmL6gcaB5KeKfe6VYBNXq2pSrxnhRnfHDd91t+R5X0R96DgBZOAbMoNejEK3wfA2vfGRedcazsn6zLjJnimdINVD9Srq1T9SddWp+2y2HHfv6oqL5th6Q1xqL/n7RjWTYcn4iFkRmLunfWO1NqG3IHmQSIJJos9la2rPYGjgxmyWvSdZHL55RLs9RVb6jOS7RlHP6d/K0nFljmw3wtLU2WqM6orYAA6h49B45LU/8eY1VAwBUcvWk/iYyQdTgou6NJqttrRPSfAFPbJEzckJOUBWjY7oW5cip/tVoJVkvmQ2CPUSJfB6UqmHHpUtOK2/OcwWGAm6LxEMR1JichBqo3i13C3BMly1ghTtyTkYt6LdtlWUb+tSih/m9iDiXkQ6+j1yHKksEA8CxbIUo5OpaT/R7qmTiOAx6zdcGVeWEcowTt8+Ax4Dfv9HMHCVdUvPFcXrGdkXQlkiXAMyspK+u06u8qr3S5/1G1cIrVNWDIS9sv2gNML+1L7MtIocDfaMDusZrP2qdHtNcBKWqHkqV1j8Rh8mZUgXg6JcNdkBNgU8cO2wyZee2HdYY8phyOLxwk8t0X0vsCc/9svdwgOl+JyhfZKUqiO4S+2HfMeV+aM20KNI1Q4CDMrwTFfmSwZUBh2+EIYAjHqpGxtuzDQNSyjH4mQBHPIR72iLpdejVrvNO5Zss0U15zPspn+E+e7/v+kIP0fY+agLplA1TswFAp+5UTFfPkyT+apraqsZaMr74HK8ICxlj1fnj2qTZM2OCV8KjV0KG1vJvbXo3bXh3u4VD664Nprmq/Tx/8vjUpo7aI+opv9ekzafwo6IX7+3Zn3YeOGpUK6gnTsMZFLJsU6WOhWo7P8+auo1UjWc2D6VFoydFbDTjgAd40jPxu3XdlHLhM4AK3urTcjZ9/vFn0vLbbhPiP2Nof75K206dMilt23c4PakKVufOnFTiXat9D4HS0dUhgDDTqFcrVq2RgXoifUMet91SZmzgj953nyWHn+vrNfrXTIV4ye8AcGA8sYkBa1yfOtbcO1QX5hBAAq8VgRWUI4S0CXkNaSRtmzc806MAUKWBHTNcGsG8x/Xw/rh3zRVhhGVNOZvX36NSEWgMQF0aL9X1LsUutwb7tTRIuJZ1x9Z6sGobGXi4l9gBwtGeA+lD6lty/z0fSp/7L5/V2O1N//4/fMaSGr/99W+J6qaKKhKENIjjFcYpixFjhOuRKIYi5jpeXcoNf64X40GCNsdbJZQhoECJdDJAzKjPAAnxxnomZAzwI/QMz5lSkrt34RkF/CK2vGyxSxp6u7g3MsBF1XCrRjbi85ibWJ8GlHBRuQ1WoQcxRgEsLDdKH0MBwbgOcIcxg+eKcP/rArxrBHRJ9PzYY49YR+KNGzcZZY8oGdchgvaxj38irRJHfJ+UyqZN76jb7PF0aO8u89LRvwPPmnFsrbSy1oEUT7M8RVOlWK3yD/NnwiR7o/MDRYSr8j6GXhaBBogz4Ihx8H2K4nH44uuMn4Pp1ptWpZsevDddPnY67dy0Jb0nXvFJeRSpFlen5+VkY+WhbW5ulTEiTyId6LMn0faM/oUPDdzAku9XDflOKYwPy0nQKA/2SOVzwMWu1KUsxKLPo5m8Pin5ZZ1+OXN+sBJM1hoFxemG/fX9kshtWbnA/sBX7ON/UoQjG//DAY24cO1zfdB98XlQzmr3Q6gg9G5QLLgOc0b03DpAG2CvAg7WCDLPIhw61mXURevDAaXqNE3sLEosh5V0hTWjlMzBY+7N6Mg/0vUkIwAcu8XpvkxkE0cZIEE8LSoxkScxVtE8AAfGTcuEjtQ5s1tJ4ypzLgMTA3yt+mFs3vhakhlv5Vnd8eO0Ec8VyTz6MMqzfOW4sdI73ZLxBxV5ZO2fU6luAxxhhNK3Q3SnZffcl6YuWGSyGmcLZycKwT4nqo6exRN9EkOWrtDSJ2ckpwZEdYFedFLnHYRyrAo92tBG8yGSSwQTSvQkGYkj9cxjVCziI6IaTpDxdJkiEzmaHBWOmBfkjhWiyK/43ZdN1fnl69Ur5PGvToVfcLCdV+7iE1/7xzRFut5yL6hWqWcOXYGjsl86HucKEQ/moVfAYRyRXKL1zJ6MRfQlVE90L/KcaIbNse6BiMMRgYDDGoPBDJqalITX2Cj6kGTDjm0HUmuj8tTaW7V2BGgueGSma0qXIlzyfGsNjRATAaeE5UISvYEepDFvU+4AVSd79qlZr/pndYnONqW9Q922O9MBRavwO7TLJoGCizGPPmKe0BtEnSDyMtfYALAxInE6Cg2YLDR66ch0kiRrGbp3P/BAmq51x3gRLwp5WQoC5E+svZAV4SiM/Rp63YCkxpKx4x9jiW0yWY7TVsnPnzz1VNqp4iUAYvI2nAGiudIYHz9y1Erfwja4ZKXNvVcUtkuH9gQ5RjcrSkY0DZlLFPy0utnv3PBOuiS7zHJ6TBa7syE/TEWXxzrIn1QjOjLwfd9SdORa6tK4tIlRc1DRzLGqPtmotUUpZwAHjf+69CzN2p8A677jShoXVf/0KapUXRVtfzuaTYADSpVXwIs9B4U8dI/fG4LpqjVCvOkm6UitXxzS2gTWVHmGwM10AxwTmTg9P3vALaX3tclzZMVkRRHluJEsvS7CURpc5cQ74HDHmysqH8oQvKZUbQIc5ZeLJX6PhXWjByivV/udG343K69SsfixbgCGIchgZ7DsSkP/o6b+aIU6977909TVJKSn0OJooRAEDIYeyURRtcGTvkfI0D5nm7ZOm/WCqqds23swvfzqenkiBFAkDKaPq0/dili0NtWlCfKedsiw7Fdk5IyarOCx2Lxjd9p36Lgpj0vyaiIgLsjjOm58oziDy9KcubNMIA8o7MpYtivBjzCmNeTJSdQIRM/jcDoJL/O4G3jxCkkoKTUAT//xr7+YOkVFufnmVWlC1/T0sGhSzQJC+6UcPvcXn0tb39koruYkE5R4wJubG+QhbtHxNwtc3K8cjhPps3/25/LSH1VFjnMqqfspNZvrSceVUHW695R5zyykqnsA9GDM0neB0DeCiuoP8FmhykBDs8Q0o/4AmiT89P2gm/AkptQFzlwo5fkzAzi2rj9vUE1i/VnytnkqhnI9bWxQkllAcBxGokckhlY/i3XJsW7Au4fFVbuvJwcH7uX3xG4Z/Hq2+C6GxRkJhssSfq0Scpve3qS5PJf+8A//IE0d15S+/PkvpH19F1PDVIXOlcDJi/UUkTPOQ04DIWFAhoWLxbFEQV6QcI/uuREVCcFWC8AAHD5k3DdGppRZDn0H/xXAAcXqrIQdgh4jxqKY2R60dD26C+dxij1YAUh5virGSfbsMN/2nj5H2QadhK0KX9llRV63eazxOll1suwUQKmjPN5T3fRzEvBEYjrl+eyUR+9pVbI5eFDlCVHOWvPc39KlS9P/8r/+e8tZgf/97LPPiuuqzslmnIgKibFmwIxSMBkIQD/T92fNUgROXp6r8p4SivQIC5EWD0nXyiuex5p+ZqVrzh0bC5P3tlYrAti+7+ebIWAzf+mCdPOnPpEG9vakd378jHGKWWmTOruMDrFHHWCXrF6ZPiRq2ElVuNv85kZrZIXzwdZG3j82s/larMVzuveVSiJfvGaN6I6K2OhcFiAJ276iEwNwxH6KWfWfJJTaExQey//fAY4ANNnAL9dt+bSlzgjnw9DRqBmbnxNwxBjijTQJlu/HqLxZQUfSOAmdJIJfuXrJAAeUqhPy7PM5TgHovOx/POLh6UXWUFCCppg4QfZrv3iHcQAKnBbK4pKY7UnjrZLJ9dpX4yTvO+UomiTvaWsu8LFOTV7Xv/ZiGpReuyq3NLlheUFUIhn8zX7G21s6aehJM03FRqjOiCffADKGrY7FkL8iJ95o6YHlKudMhMMMSMl48j2g2+IEwfPM801REnuPIuj83SMddREKJB590YnOm5POc8SQSxf03EQ7YCi00NRQnmFwNM//kHIQu1TW9KL10HDqKj+jBxbPgr5iv6IPjLaE19r2a9gv7EzXQlGSu040YozX88dPpVd+/ANRkqep505/asi5FqbXNUeoD6IRRJRMnsvLTxd3HBuwGyzvDzmkG0B/ktOGgcc9Ai6JVJ3Rd7ZrLOAVDRpoVSNVgY15C2ekxaJi/1RJ6z/6/ktplgzT2269RaDnonJCT8trf9LyMWBUWCRJCzCowwgNaHYtLWNEPZ0vXT03Pf74c+mF515TtGZWWqV8zcMY4gJ4XTLUAR0AJHJEEHBEYy0iq/EayACY56yAaRtndwJj7yDTTyuaclHg464H7ldFy7mWo4dDNeRMuT8pFVyrX8z2yVQqp21Ve9hEk1yAAsfBrDh5UkUENM6vq/fGaa2bK/LK4OgcrwhYi9YIfTnOqHXBWSVcm3pEVwn/GH1Q99kmOhn75qZbbjabyO2bawY4dry9MZ2Xgc9e5RWUqlr5MQSI5L1vz1sDODp1PxPVz2S/5q1OEasGRbYatN8nTVXlT1HCuuQUaJINcEVjNqBj9m7dJNCnXGHtne3vbtUYX1W0SxGyDHucch1llN3h4dfVA2oMxinSuFpVt/YpV3f/ST2/9meDKIXTlTQ+U5SqdhVf4R6dy/azAw6fywx62DE3cCoZ4Kg19PlyOYC1IMQXyPWcrbhIVKmKhVRGOmq9xXHM+/0sbz4MmQ/6ntGnsvczFrYRFPQ2Db2ujJJAlA+hZ8ObqeHSOXG51SeCChYqMRne9/jJYh9QUg8CEuN/ihqw0Q35gKgyT734mvHz6yVwOiU853e2qnqDBJDC1BMnjhcXcJp5HM9KWPYcPp6OiE6zQ7kQV3QPlyzBzjnv42SM3nXXHSo/22JCMLq4esKbl1rlVSbPEVkYrXMDjuCws8it54I2C4uuV6Xs/uTL30qtEzu10RrSZCmZ+ySIFy9ZmnqknOgSvl7e4+MK3xu3XfeBMpwzpzutVGLRquXLjNO59pXX1PNBnSm10X7v937PPAZHFdY7qcRc49BqQwLIzFOlpDPoPF53W2BC90xkw+ls3kUBek148vECI0itdkbm+puhb4ZoFBWo9hqwrs65vKCvU1d+/LuUcwJCwVRAQA6rx3GhfIISFe9HNMAiWqbUvKBBJUEtCw6Ow/CLubAqJHnP2LF6vr07dqqKyasSfqdkzF9Jn/mf/02a0d6Wvvud70s7TkgTVMIWxYhRy/jhoQlBy1hRRQMvH+vtULvFWwAAIABJREFUnNYOFCj4vVwnhG8tb3I4A8pq/FtCezXaEfsxQJUlghYh7pAHlgNgtCqPIpSh7NLgiOMjNwOqlOk5Ce8oExmKNaIFEVLnuw7+vJJXeD/BBa8o0Q9qIBG7CRL8/+Ezf5A2K1QOF/e4wv50u4XCgYf23nvvTb/8K79uxst2ebW+861vao3vtyZldRq00RbBIV+EnjfurWVPjZGTAGN/5ozZabS8y10SuAek5OFZMw+xJkKGxLPSGyR43+zXKi3OnTFVpclaGRSFanSa3dUpD/LldNsD96Uzuw+kPQJG51XTvVXPRlEJgjyvqXlmm4DVQ7/5qdSivj3bXn5dvW42pOPae1AnwWnREMz+0MUxLozOKMVx18c+ntondwt0KAG/0uiGref35GDPnqbidbuhLLVQxVAPV6yxXySKcZ08rwEGoX/ivohwVHRL9txlZFe59dpzlnujNGDiCxWQbMBxaBSz1H1xnsp6z4p9uDGzsckAs5RBZAPEecxJoYPMQwrIgB5FlEPHYMhfVXMucjiOi+ZqSeNaZ42KjCIfceaUBS8wfi2CqP1ZLz1xThxvqiVhnPbJgB1JdIOCJDLuG2RcE2FtkOEIjapr5izlb3Qpj2CiVXNa9/iP0rpXn00XLSJa7akFUDZvPPdqydXehDP2g+tzryIF2Gdf8mznFZVwai/VofR8qs44/7Y7UveyFV5iV2dFNvA5JWxp2Ldj+440WWufXITX1knnCHwjv2bKy0s+0+vrlCMpeQC1GTwFpZfCJoCBej0rxUmgN1EW+P4HHzbAUSYXG7gzw90rwZURD9vrFeelc/HjGdkwgDsqLlIFC8DRJ2r0s9/+RpoxZbJ0pNgDAnM4IaBHWeQKR5zu2SvYMUU4AqULmUMZj9xDiyKZAQQuKQpxWU4D7I8TOscERU4ua//uEvDqVRUsKgdZ75OJraKL3aTKkbPNKfe5z/1jenXtmxojdYmW9xrmBXKCfDi89PR4IMfFZayvwzrN4eQp45SjcHOaKpnUe+5K+qM//r8lL0+mm1RcRvFRgUflvSnBeILYD0bj0/egVZErwblgd/TJZqBgDADEADXjmp1NjB3GMHllIgKms3r+u+6/X8nJc81bjzekdl+ajrFqrNXcGaOYUcGQdWmOoipYLyMcrCNsGMqxb5STj2ItOO36NHYDyjfh3iZNaE1vv7lORvV40U+nWtNiAEO9ciTcrnBqHY5Sog4LFi60dgA2R/r8tDqTb1mnQkACNGNy/qo5nyjRnNsmhFwwWWtSNr+yMw3qMO9ZoRIpucmasw7NwV7RpcYAOKTLGvQeSeNUqSIKSYQD2hcRjp7tW0VvP0LirkU4sPtO0VcknIT5gmzRIVVdTe7I9FARn5UrV6QDAsz7lXesCbKcr2nd3WkGOV1yQIxWNNTqW2X5H/K4nBfbHwbWqvkb1zv9h0pJm2+VCgsf2BAFVArw0sNVfb8axSiP5RIRujL5m5VcGDmlMB8yOcMgojjv0M3vtzvkveukP7xWPJTuTQ3BYZxXAxx0a72Sju/Zmi4pEWiSJlhrxviKnrzpAtb4s/pHuVeoHRhBFm7TCXsFQF5Z94b4+Mqz0KS1yYMzTQbCaK4pjw9Icry8A0QoLDoiod8jj+UJ9ekganAanj+1nWVMsshXrVwu5LnCksvM808yuu4Dbwkv83zkZNzYGCZEcNiShJvvm9+NfoN3Y2R9+uN/+IYiG0oW75iQVt96a5o1f6Gh+Ndeey29u3mLSvqd1UZVQ7GsZEiAxFM0TiHXxQvnK9G8W8+53oQ/wGSm/sab3C4w1aWNgjBgo+PZiWaEkdxo3qTswXaDFWDhY8szGMDJ3iczbbK3OgzPCJ1eueK7yNdSdCjw7Yw3KqIVboj5yyIaFSOZvzOnOL/HMaVwDMM3wEgZMbDrInSLyIjBp3wNu7v8TLbmnYOQDh3oUY351+SBOJ4+8fCDaaQUCkl8k7pnqWrLRKsaElGTUIb2nPpnPUC4R123Tsoabz4vPHFeMlF8YgnKEgTEPuW9eLbq83hyXaypWFdmIOUIhnez9Xmysc8laBmbKLtcVRLVefQRL6rS5Gfg/ssonIfGkRu5Pj3GsoEZL+cXc0ADrp2KBL711psCv3PNyJguY+Z3f+dfp//8J/8pvan3zwrYMg6ATKIfv/+Zz6Tbb787bVb5Z9b2008/lQ4KcNSLAtEq7+cIKXRKPDI3GOfsaYD6ZCWaYxw0qSThrKkywBTlBNTUycuT6a95RVV/mNGCyVR4uaDFAJwNKLMW4nCrgCLqYVdXmioFfvxoT7osENkqmTCCXDHd23glj8I7P6AqcNsU+Tgn2dAhWbLsljWW5Hj8NFxjKRWMCeYijxduVJO1tuZUqEB7cP7SVWn1nR9Jo6h6B+UuG/PVncF8m3lQa7Nf95xOyRoecJRG5/VfzCuiMBxqAYGt8yxna4FyfBbnPSvKWEUX5L1We833AxxxvlKPxb6I8wynl8pr/FMAB99nPUCCrE0a94IRvuYNdJgrhkG5bIDjmLypJLUiBJDpAAeoH1YJyXIq3AiGejNKxxDBoOcM9JkjKhl9QJSROhm09C8aKyMHb34LTcVk3I/v6BLgoELVZCUU44xqSa8+/sO07pVn1UPG6U4+zEQ7JG+NBpsjBJR11fs4ZOx29Y/iIRxLhSnk1LkMlMxItO+lNFYOtUV33C3AsTwXkZAOlmGDU4qCI9tkKLKvMa6gOlIxqE/dlK/J0NqjnlCnRCOBvtQ+aUoaUNGHg2rORpVF9gC0zwZrcCigpWjyZHmHl69cLe/9fKf3ZjqYVQmq6ASnrvIv6FROuXVPbcW4yjqHuUF0AThI7O2XDn/ia1+x/C9yK0bkiD06zZL/FVHG0RMyzyPkGrOch1Gv+8VzDU2Ze2Sd9PWpwIX+u6J9N1oOwmMnZFjyOwagLMpTyjdYtmqhgMKHjKo1bvzE9Mwz69If/59/IUZFW5rTPcPoZpbQr7VBdIViIIN6z0pq42zQv/FtTen+B+6W41R9SojMqOHcl776ePr6N59Mt6jgxjjZQedOn5NMrBfAmajqX8qN0f1RdIMqVWcEMjySJoCX+xt5k0E3QCt7VffRqDV3Tfd6THN59wMPpjnzFpjet+IkWQZUFpK94c4vkzwZZMRaLOcu5Bo2WtDjGGtofa+8/IocxOoGrnuEus6+adUaU0Vho9jOEl28c/Z8e5a9qvg1Vs4ZqwCXX9Bzp6msbqccy+wrY0VoXk4oh/Xd19enc8oHIX/WFgvrgugBeyVHE9jYYRvYgNgDIKOZFwCHn++adBd9ODplR/VoTMeIek/fmEY5vzvoX6XIFYCDYg/oqvOi3h7ZvV1J7YdSv+zIA4p8sw9PinrJGrT9+IGAoyGtFuDoOXkm7VYOxwjNPzSuabNmGeAgh2O0CkGYS/jnABwxH7VYoASVtqdqAUftFyqzkH/5WQCHGX55cbuQxzjx0M4HCfbyerWAI5+goqh8gCuqvfJVN1zoqeHXjJc17iFZR0bHwPGedGr7O2muqknhJRoUh4/vgcijayfnxph2wwKj00NoVKB4Wot6j7iPo3U8CmPRzKlppMq/nTypyjkYg0qS6lSobNbM6eZJpRskdcoJv55SS/nzMg4oJ3dZCmLBwkVptTwLjUY/kjcCjzMAQ8IbQRWdSI33XixshDmVbjA8QdmUyuR+8Uo1UJu/YVz6Pz7/lXR1dL1FLRYosnGbGv91KLfisBTaP6hJ3zaF5fpoMEWIV4qJEnuNolxNlfH12CMPyyDrSt+UV36PenZQTq5VVS1IzpumZLm5c+d4yFybFSEC6GDM+DuqgXifjCyI7Kcn2fKK5+E7xoY0T5mXSbT/8nepWmVGqglND/Px8qZYCCY/FqFhxl42skqjIqIRdi3z4rnBPNTb7/dViVzk9RPcXAQ5z2hGRH5uE4Jcr1iLdOu1RHXoVooynZIwaZTRPFJjNEYeBvi4siu8iWMWTiXQwYtI5RH6sfC8lzSvAAQrZqCQ6yBKMpcNjrG2qAfrND9fPKM/L959za0El40p3o+sgEi0w5CNZP9QtHyPHBbzxmRgVQvCar3/FcCjbwVA8bmqevw5xmvre7dZXxvVuWZtjNV6Xqv9BccWTikhYMZ4gtbeX/31X1vEI8pYYnyjsO+//4H027/zu2ZgPfPMT9KPfvQDVVs5rlKRqsEv0HFFY2jyXktp9IhBK6HZqX3AG4dPnNW8ygMnA/9YzyFr5NUgJe9z6mui1liNCIevUby/7rGtKBrGjaiRAY6BNEfRqV45HC4rP2t881h5I8XZxnuthEY63F7V/Ozae0AVaI5bPgdeSuQQJT4JteOFwwuKRLAdUNlXGjuolXqfxNAG7fk7H3osjRPVA2VSobOVYnKYpHF/yppXoXCG/WjYL1XfrBhtxf1+wFcqz1XK9RJwxP6tAIAa+X8j/TVkXgDTeU3H+htOj8Rn5T2X+8M+N7BejR6V3wmHCbNjBDz2upngufS3JVZTKYkcjsiqGTTAcVTymRKlcb2y1wAy3gxZyjoDdDVPDaqoOEMGORXYdmsNbZezo04GI55/SrjzfTO6tJ7oLt6ppPHOqTP0+yTlDDWn138gStXaZ1OfDNSSveD9Plx/myHO83KE1nrsW+hcTAPP1y7wfEYef/Yn0Vnb4wIx9TKslqks7gxVqUKWXRZti0IWHgUVz1/G1CtrX3FKloxYi+bAHFBJ9I1vPJfWrJye7lAu4qFjV9LBU4Np85YtMtDkJTTQJXlDVSgZllSWXK48rqVLl6cJykvAqWcGY5Y1tg3yminXUsw/H0ERAgiZjkC3ePk6i0BZwQ2NY7/u96eSMZ3yhF/VHFC5KnJqKPt7XnKfjYoehi5lFLVM5eTZzPEiGQhDwAi7AlaXdQwR2FEKyZ4dVBnwrgmSE+OMOkNiN2yDpvamdIvGgaqYOF16j59Lf/vfvmXnXqr8TyIoGO30yJg9e6ocFccMUFDB8JxyKZC7Y1UKn1L9PAf2B6WTDx89m55/6c00Q9Q4sa1Sq4zwKaKD01OslbwCgSP0DxWwLijChA0T+ZjknAKELb8QQEWunMZLhFcz5s9rbo7LqXn7PfekFStXKTJNppD2AQnUOVSKTohIfOREsMatD0dhO5ZOCtNR5MMUeoSE+107d6Wfrl1bWZ9E3MfK5mvQuM6c0m5d03svUU6XnBQl0mtJUHYWe4J9slSlm4k6NEs2u3NME6lxg1L1rkqyn1WOEc0iiXqYrUG0zsrYR0PpYUSpbxC3SR1pmUN8kvQAdMRDoniNEBWWJoQt0gcdAs1TumepsMNM2WQCHDr2rBy+R1WJ7owcmBcEyHdoXaCkjmtdmJ1ldpBf2/L7DIS4jQTqx9nWKj1yi/bHQeVDbTskapbGq0nU7qkzZ6QZKgFM9/hRsmmjg0fsiwqYqnk0s4mz0/hGsr0EIwY4YhLjC6UhUQrwGxn3tYLZnj0bgfn5h9zLEGU5BJgMveWKUvkgLZU/ZwFUrpsXqSeCugy10rRsA1UQ2r9hfZrXMU60Khn08iAjTGmUw7NHNSgMQjYZ+Qgo7gsyAC/K07Bh89a0buM7EjLK+VBDnHHUTVa4rl8bupfENgGF0TpXu4ylZm1U/uY8hFsJdfYPXBY4gOspKlf7+HTrrTdXrs2axHAk8Y/nR7mUhnMY9FaOF6CUa3/HpvPmaVxPFCclkP7Ntx9Pe3svpNlKBL//oYfTMjUKY5FufPut9OUvfzmdVTgOgYfRibFP5Q7Kw01QGcN777nbGjt9RQqQDupw6hFSjMejjzxoHg/CqSiJAJkuzx3hm0A3+zaDDjPhvJSuGft5jvhO/G7hdgx6oWyr9KBzRAdyPy6DDH6GhzcD3NgUtRugomwQDhloxJp1SkA1hOtUn/DUIPCycjW6jwMU804CCHWv8bJntufNvH/uVccDHJya44AKIU0uC96Xcm8FqLTzyxM/ONCXTitPwapHyaNCBRK6py4S1a1BYd4jCulTkchBmpd8dLniHnbvOOqgKrqphzeIkpnWmFGCmOpkNq463urv6xUgknKadPd16pBHkgxgGUfXn4dXcMrjc7yiJoYBLJl6FM9fEVyOQ+xVjgP3j/J6/vkXDdxhIK1YujAtFVjesmVzeubZ5yxxceHs7tSkPbZAHOQNaua0UU02Zyrx7VO/8Sn16XhdUY51MkIuWddZyl5fUONDVf9UGciGdPtNC9JH771TjZz60hPPv5o27z9hYPv2FUvSlnfeMwcEgGIINRQ5Aq3CDChPHg6DknEw6hrhcls7UYUFA+2iNSZsERA6IlrieHlEOyY0i8owMU3S3qeKC/Nx8PAxGVOqs36qV04JopzkxcrBoP8wCAEleD4xHNyBk0FaNp5QOITVz8upseL2D6XFMkpGyWNGCN/iLcMAjloQVTsXEeGIPT1EF9jBvtdvZORfd77Kbrl+3ms+GvInlKryXm+kn97veiXAiOcZoghrgEvcwHDP5ko9G7F5v5fjUOpJp1ANBRyWF5ZBiuU4ARpYX8gP5XC88PWvp5OiT5wSRaq657zxWjgGSNRFuJK/QBUo6DSTVXEQwEFRkp0qs1onxxEeeTyWUBObafxHDkdHZ5osj2bXlBnqNN6Vxuj99T96Ir3+0tOpX9F5qEAxRl4O1nnh5niBPmpOOwdLpq9kbFkhDX3mTdJIJq4WusAQq1PUfKmSxmcuWWJyZoyqtJUdvcnZ2rtnT1orQ9E84OgH3UedrrN107r0y5+4N+0Ry2DLjsPKTRlnPR6si3YGHOQvUMJ90eL5adGSZdbMjApYloDNHJgMq67V0gYJGVZxREle4FHGiecz7fmfgEIMUqJN5+XMeENRVJqKHlfkoVPRHUqttorWiOw9Kro15U/b9Dk68prmqFWsARw8RK6IThEdIAfHqn1BmSaaoWFta29JynpIV5QAP0s8fjydu3duszmYPG1K2iPHxIGDxyTDJ+h6TWrOu13R0QOpW5+NuErzSNktWlBLlsxMa9YsNYP0wMFDVoSC9UivDgxkvPTcD7rl8NHetHXbvjRdfYxaBECmyRnTqsgXvUPolYLdgt63Qjq696MnTqczsnXILbNeKOhW04vOXDA5r2swxxC1z2pdLVTVp9vvvEtlgKnIJ/lpXd9d/sdehGoVzirTaci8iKbl+auCw5K6qtLLljcqOamx3PD2hvSSSqPbfRDR1XyeOnFYwE4OWVFcx7aM17HK2zO9LCeydCH23/z5C7w0sZ7bGjNmmvY1raNeJeFve2t9Ok30ULrXmsYajnBbB2qf0fhrdJrtpSxQouiE65ZrinA0qpt4ZzomADdKBYbqNZ8AjnZRviZnwNGi9zj8rMr1Hlb/lxPqg3ZF9uOOre+ZLXFc+tCxRVWpBuAw9gDXNntMY6To1YdUgOWg7Llth5R8Tn6X9t506ckZyuPokI3xTwEctU7aUoAPkbNKWrT7KYVk6QEuv1jr3SkF/FDB7CFJC1kWnrg4vnaz116/VtiXuvL9FJMDjmp0xQSJAQ7+zwX6qIvn0tb1r6Q5HaI7yRtizc8Q+FrckXDNcVa7W5sF4eiGpVnOaee+Q9Zv45pVtbmWpktg4xU4dFBNyHLnTVAzDd4IjdUTrqOrqM5ppfEsnMhexJC7IrBxk/jbMy33wcqN4oWlooABjyolIozoKCMaQpI8kKgSQdJdjDGUkGYBjhc3bU3PbHgvzZ47O92pPhuztKEmiOa1fdvW9CVFOGgwRNk7oiJWUlBCiAoWk1Xp4pGHHzDu74+fekY0sOMSokfsHhE4c+fMshK5jDcejTKyEAaoeQcMIGQFZkrKczhMEGQBEuvBIyVQyGiQ49XBbK8wj9l7zznZZLa28r9YPyUKj0UeSibWbnB6429+Ri6Hj7F73aN6EvfK76yBEKRhkMdai+ubsV+z/mzt5j1g9BcAQBZicW8xXg7CpGSldfZtey81atj6FX3as2d7umX1mvSwku6+/73H01XNUYOSK0dLISBpYm2Um75qoAEKXNGaILeFI0BL5YsiKsV9sxe4twhRe5lYuNJeurZi5Jq88HXgotSfybYZyt2MN/ZL/lkzz7V7uJQHhLAPiVq0fv1bNv/QQGbPkuLUWhuvdbtzl4yOzZvSXvG9t219V+Hh5aIItKWnXlJjJ+2/1atW2XOh/GfP6rbOqifVofXcqeNpydzJadaU5nTvLUtVOWhken3jrvTyhp3pzIASx6VkmmWwHJSxRpSPVcCqNapivLLwtj3I3szHANgjwuHrqupRTeLkT5UX+bwoUeeloAEZN69aljoF6EfLE0K57F4laO5Wx2KqDJ04229NveiUjicYh8N4GYgtekazLnVVLy9McrtZ/HZ3VmZaP6nmQ8WqOx9+ODWPn2QhfGqqDynTniMcvxDgyGDDl/dwbiUftH/qZ+UaIcJR3qs9r0UWfK/+vNcpHSLx/QAkw+mm2vNXjCO/8hAsF+eLvW17U8eYea558HXjEY5KBASjOQMOKpmRNH6oZ795pMv7IRrgxSUclOOJt5p1Muhb5fSaqZLqV6+pH8f+I2mLunfXC3DEXrZcCRmN7Ce6i3dhzEzrFvhQhTYBjrefejq98NT3Ey35LIaRjUDTRTnSa7RP/WdSPNOO3BmRxyHvc5wZRDc4Hu+3JZA3jU0r7nswzRKliiIbVFmiAqEnzasnhTz57P3169cb6LCKkDofDdeO9OwTNaZXXt2+dFnFWSYrMnNFSJ3cKIuWwvMXcJu3YG5asGh+mqgIDjRJjKwxWv+MW2mkhiwMGit/s9dw4pnhDK0JoILHPusvTxoX4CA3kei25ua5bys/UmM8kHM46btEFITGhGeV4wCNjeiyJZFrv7YoqoqMtRK8ei5K2QI0uHej/1hOxIk0d8HMNH/F3HTRpsHzMEiOf/nll+TcbJEcnKTGh12iee9WadqT6a239ynv41Saq3L8gxdxPGi8lTc4f/7k9MlffTg1yai9LFryocMndMJRKqqxIW2VsYodYOvzqgCHejLQZ2vx3PnmHKFqJnlBYwVWSewHZFF0ZPt2VdUjL1GAjygX92XdxtF7OYJjTkLGTvff3KSS/lp7J/SsnfKi361u4+wYAAfUbq+mWAUczCuvyt7OUdZa3V7Kh9jPFBVBF1CeGUcq1QppEHuu10EVPTYYXyI65A1R5cwBDvSw0Wnh4kWizHdYDkcwLII1ga1HWdwdb7+pSMcRA8zmeDK7xO+GuXcANXQ/VGSCjbU/n+1rHTuppcFySnol80epcS8MBgMcyj/qUnSDCAfFHtiCRDiO7CHCcSxdkvN7qyo1EuFn7r0KVZGLlp0DAX6s4aAOaRWLZrUiOMdV4GGb5pziIvUCydPkkJ4p+rJRqjT/uNQYA9NxWb7XymB/EH/4WsBRq1tCHg6hVJWCtbxIrdIowUkMZhgjfqwrghJwlMbZjYT6jbxEYbCVi2y438sO4nEN41rb5IoLr8k5sHFdmqwKUm1yd16UF3mMUCUIACDg3hpPLEPgnFDYlM6eCG08AYeU2f/jp59Vd0d4lXXyVjakZRJyhCV7RMVAYJCT0aca3CRyws8eIz46HiMoEhd0HJEAGrC0KtS6eOFc9Q1YYjzLSEDlucoGT6EI+YmAJMIQFCZf1g7uELwWyszRA4BOgwzSd3XP33z+NYVXZ6VFS5elNbfdrkXVLm/SrvRHf/RHFsomd4VNiuCvlzHbKDrYlGmT02PKO5ih8mzf+u73rTv5u1u3Kvw31TjmbcpRWSkaGJSX6KwaC4/xsufBOGLZ5o1JRAZ+MGsBhYkHwRC4GU6eU+GGBBW3PJSJl93ocehVBFMGHvbMlqdT9cbVrlMbO/7Lx8QYRn5DGOqMXdC7jNKlc8NH3qRmcxvUGX6hksfmzFETISmM6EGBQi3Xfu3eqQjREnDjwcyGP9cOoFMFaL5nAFcY1AdVMvWMhMk58V8fe/C+dOvypenF555XqF1FC2QU16l6FREj867kxPhSMBuAqTHMuE84vZcUuvcEPC9PGcfFdyJ/yQBHPjffrSruoTQoaIMBNsJBwKMHf9qbKmboyU/bkw5oQkDzN3zuN954S9G0g16iT6+l8oouX7HCerngzT0hwfv44z82xTlK3ryLShw9pbrw6CoogDMlPB968CHjdb/03LNSyqqwpsotK+ZNTlPb1K9jvKglUoRv7jycdh6TYSTaxlJVh9u9W/1l5A3Dq2oRDHKjYv4sVOfgmfEYk5P/3Ph0Z0YYXjH33Huj6FzTFZ4/LPolof0JAvNrli9WlANv9ICVAz6mfiIH5TU7okS+kwIc/dZ1WAUqoLtp/qZK6RBqv0bEiL2RSzJX5Gsex0GNzUV5voiI3CLjbtqchVYCmHr4V6q2uc330JBHVZqGHLd5fh9KVXjq3g9QlHviA2X3+4CWfy7AUa7n+P0XARzlvFcNJka7CjgsYZz5ypFTk0EBOMxBo7K4Kvt8RJUAz9DYMm8mk6Faj+QP8Ls1k5ORctUadqoHhSIccyWzr8nDvVUFCd4VBbZOcr1OIBraLZx/AAcGGZQqAAe5DuNkuNbLoHxLgOOnz/44DeTiDTYeRPQooYyTKQpvIJNxtmX55evfDcYw5AEc4XwBFOFEGiujd8k9H03zlFth+WOctwAt5JFQtp3vvaGu4088+WQ6S8dsHD5aw73KS6FSD1EbaxhLJS3Jf+umrXGbJ2Np4aIFooaowawG10pf6/z1Mu6DflrOd7lu4/egpwLguA/Lx0CPse805jgp0G103L4sR9DGF563ktqjNLZoOnJJrtIIVv9R7pf745yUx8UxOEaGHAas6zSBGvQ1TiCJFqhQfZJhPft3yfCbnNbcuTJdHq3KSL396Wz/YFr70/X6rCd9WLTPfhWlmSYK97IVy1T69eX0hS/8UH9PSy1iapCQPlbGM+J2XIuopg/enjqnqbfX5VGKEO8QmFtv3nmvHDlcfdqBAAAgAElEQVRoJX7HjmmUI2e3dP/otHT2AgO/LeS1GsWazucCq/ob3UtJXBbloGwa0+F6D12Is5M1iYzESUuJ/IuKavDM5yiAIirWeMnmu1RJz3uBaB8o9wfbI2wu5sdyUtHbIXetclc1olvusVKmYBtFZcwGKEF6Pu7hDRXGeV46E5lpykYyklOzrki6R96Pkx5dsmKpFWYhQmel+AFQkvlWPAa2gL50Rs7Z3Zs2pDOS1WNGCfgDm/K694i3F0oZznau0PSzb8ZtIlEQBcTHyTF9AdrimAbLsSL3ZoLobAY4ZqhXjv4GcPRKjx0V4DgtStVFUaq2bdpse4EcDuzASsVM9LpkhVVazMCGPUHvtGYB5jXK4TgpWttWUapGGqWqVdeZoSpVc8XK6bA5KwFHreweIvMz4KjYeNlh6+66YfRK5HDcSNB+kKKoIhk3CP2ff8uMl8LgKkFHrTK6zlgMScvP0mgrjJ7yHDbxOfQW92xc03xPY7WLjm3fnBoGzphg7lcfCWqXS7TYxLi3SYhdG+OIEOyObduVpzA1LVGCNMboaUUtXlH5233yvl4V6m8S4FglsDBKfPAzClmeUZIVZeLwbPTTyRiqE5tPi5aShkYzMeqLvMta9EvnzUn3fuQu2wTwNpE6PGZwWsPwCyM86DBsrKrgFM2Lc2ejMjzUjAUl4AZ0vv/yBXVkTmPVn2BZuvnW27SxVpuHZdeu7elv/uqvrZIDQ9xP2T4JjGZtuCYJ9YnyxD4iL+l0JU99W4DjR088qWPPyms8y8DXPN0/ioV8DhqyGSffFKkDo4oXMRKQrRqL7l3l8FwQezTHvXVOTTLOYTZESYKKSBvnNf5o7uTKGg9gVSZHlxs91kC8Z9fWi+Pp+Bql9vD8WdfrECx4KVCuuq8f/uDHVsKPKAcc1skKfc5T6bhOCc7RKjVovT9yPoKvRZ6JnA6nF+RNUNkL4W2Ie4tcHTf8q3QvFH2vKmGsFX1o357dllz5e//2d9NqUYu+9IW/U9fe9tTQLu61GnwRSTM5yn2bx9fP4+NZLf0blouBaRkokcMBbYHvOPiyleVC1E9g5w7KlilJPZePabXPSWW/RYRH4xnnMgWRDyhlTAAOB0guMDzvZ2x68YUXTZlRFYU+L3ffda/oAYsl/NlrJ1VF6kB6QcdsFJVKlT9liIiaoO+1tKqjvaIJC1V6c6byi3YpEXXThrfSGYWixwiYzJ2iJlf6N1e9aI6f6Uuvbd6djp29pKhDe+oUTW3vHpUVxbNK1EjzH5SKytwC5vN4WHWgDKDguZt9XgFQePu0r8Up75bXjfLIh8WpR8FP0L6apoaQLcpgbJZiJMJxRobGIdVFPyMD67TKZ58+q542Ag7syYniWk9V4uBFIn92nWrukc2CLyoDQiT8EhnhraW33p7mrhRVs1HeOkVS6MtRdRRdDzhqDbDhAEep7MsqVTcyAmJd+Phdr4Di89LRVH4nfi8BRxl9/6DvDaf4417C2cDfAQ6GM0Jv5Kmr3Ketb//PPII2zv5pfDeSxr0SHHawU0n42yPdDgGdUkUfjm+mw/Lq07eBs3slPueHWy4HHcQFIlhPFBkhT2ic1ti8mQIcIv68J8Dxzu49inA0mnHLvoKORRUnAEf7xMmpg6RY0WU7FKGvlxxf/8TT6ZXnn0r98gJHvwaTKTwHJcq5d4ARdMMisuTz4XRDXiFXcRaQa8XrgkBBvWi6i+XdnqdIrUf8oxKWN0W0CAwOOqNBXbY+O08JBPUqH8Ry3bR8DGgbXdEdLB71TsY7JydhkfZ9o4xGm+Ms06CEAhJKncSXgs3gB7vzI9axVcfNk2iOKIq4MI4kKOsnXduvKcJxYNNbac5UOX8o5nDVK4hZvweL3gMkzItmTfQuDIpCdc0p217ZiH4lKvWrBsI4IIka9alc+hkVoRm8fF4JvNI1qxel3UqO37xlT3pHsuqc5MGUzrbULeOQsuvIl4OHTqW9e4+KltNlABTKJXJLbCyV+R+tiI+KvKxckI6IAvXO5u3psBKFcVIxj0SGsH1OnVDSseTNvXfcbh5waFLQdynH7sOjxo3yxNfJEH1ny3sGnsgvBLTgaMIx4mKIBHwvImNOURm41mRRa48IR7McnR9W927QNo4WbB0ibqzNYJiMkvMn9qjPo6+v8jWcnmcPcw4csoBX1hMOWBpJHhW9EKdTr9ZjMBWMKq/O3kR5OqQzkJp0fGfezU7ln4EyaK2oQvVdow/GVvXBkA04Wl3UXbG5s9QBR16XFm0IvZflXrZjIThVvqaPJsj53akyvCrbkwZlV7bqnsZqDU+QU7FLYKNLpaup0AhA65UeO06EQ8UE+gU43tvyrp2L8tlwv5ELQd++lPV0KdPYoszvimVL0ynN97vkcECp0hxMk57tnrtA+6hTQDCqVA3NgXY1bS7Cio0f8xL2Ttin1etW5b7px58FcAwX0Ri6BBhfNqxPQGlY2OTlg2vpJsMtongv1tgHKZU43q5JEo8tfJ9UIz1ooVAb6czBvenqif1psUAEvTSs1JqOt3r6Ggg2zRn4iKI9UPObTsVrlKzap2QnOJgnjp9UGHKHPJDn1OzvWlokvluLDPMLSvyGi9knQ+Gs6AyUJTyln/3iKVLJ4Yo2AnzAZkU6zGssWsR4GRv3fOhWC1vCp2RjsEa9oo/TJaJMKRspIgZe39sXgX1uHnwXlHgVaCBkQo/kQN3bKSXC/se//FI6J6tm9Zrl6aFHHlP3zJUyetpV4/xA+m9/9TeigvXYpnZjHsWkVveK3HQpAfHXfu3XTVB/9RvftlKkK+Rhh685XR2d8QY4n3NkxRMdCVyADjdSUajytmAUm+CXV4BkQ90/hp2XQEX4exWU8LryeXQhtyWeJY4JpaAFmRBwD0OU2S0FUWmYebjPV1REkmhYZOOo+zcqXM6VQbDg8diwYZNK7O0RVcG7vDP20XgLT8oMKXeiHihW5gJPCJEqDHHC1uHZrzViAhxGudrgK4cBVAnl69noP7FOtdb37tqVfvWXPp5GqqDAoUM91jl2XOcU1etus8oppl5NYbrXsHbTcw9w/CseuxpAEl12K7Xa86bCq2NRpkxtc7DmaxAvWtbTQ/Z7zFfkwmR5bGcsx4LxMbpdNkQtiqV7PycP/0Z1hKXbKx3Dp0jg/rt/+3sykibYOY4ePSgg+IP0uvI09qvCCMmyl1X2sFFKa8rUzjRLEblVol+tUNOmp58UL/2Vl9J5hdFb60elrrYGgY52Axh7D59OOw6elhdOZaAV6j8gXvT/Q9t7RtmZXteZLzKqABRyzrEj2BEd2cykyFaglaWxLK+ZP+Mfs2YtSyP5x8zYWvaP8cgeWZRMibRIiZRM2SQ755wTuhtAowMaOedcKOQ4+9nnPfd+dVFotryWqgmicMMX3u+8J+6zz2llfYA45B7jGnNyrO+jKiUnJyJOs71xkqAGjAQiDswEaRgsWbpWivyEkhAHhPk+q+uE8WXalPFmz5KC0N5Q0CHje0TB/DEZ5V7pkcPSMUcVdLDWDOAcraA+CRmQ32aQTbwYSR5VDf2cta7aT/NFRHHVbZ8tXYJf2P5VfVGlpbUf6qO+LCDw65+yabwZcHQGFnn8fP4ZWDcrcT9LxxNwRCDclqFPOk/zniKGjkpqv9frw4zryWC7ebX9f+d8GZik3qlCHeGG9191vGs0dlnAUQPGXAOcFLLIMcTPyF6J03kFHP9dDHfQoSrg0Hc8ExObgF2rfUT0CxFtnpdTR5fOGPDn86UTNDzsQ7HXvKOGUircOMjMkwIq26Vs8jhlM4HjTJknuKH2CsNZh0qXv/PEM2X5y8+qwTfw/TnriWrMUKrStq/BqJVsy3l/+P25Np6no2vFkYvmcFWPGTwne/SZL32lLJD9QfdnQiL1savr0Lnrx/pGuuyIGmlhRDokm0OSy/Bn/ZCF5jOZCMnZGoarQpBBoOQEYmR96V9pfz70VpO0Ip90OJvATttELeGz0IPDZHI58nLQDL06e7JseudNVzpAMgwdEZltSCuwf+fOn1Z1QJliJaxgFBo6Yoxm5QwylTcBFcEiFQUpHOHx5bxrrc7KXpOnOnHqmJItgsONV5VE1/7BhxsVKIjYAupVVcCYVj5PsLI1YtMbLD9mkuaq9B4VwQDXjzQQICngmarkxjQlN8ZNGl0O6v09qqCelg4CXkWPGvd1SGxb2L/JPePVwDxWDqeqyDx/3UuXfJZ0wuk/IWG6VtOtD4rhiCoAD5HnC3rD81mkBz0bCRtNVUL7AOjSSB2XCscIJYSW3XaH0SEM6UUGSFqSWMog0uxVzeQEEwjZwo2oI/VNU28keoHPkhzEB6LBHTQGsPD08+xvAOlTkpNrpzqD3wThjvd4hdFhVj07rIF+6BNT2u71a8thJaSHDhblVcuztYrxP0lae7Cj4xCHYf0UCYFNBhx8ZsLo4WWWBi4ek694Ws91rBrERwpJAexxqgKOyfp7kvbSBZ3gmPo5D20RBPjgPg+aXC30BfsTJA4JpYQO4gWT/I4kSP1B/+n+0BO3CJlyUGQFa3buNbEIfSMzRCIxb+ESJyCGQalunXalgOPyBFJTnzdvmHVpPrtB69ev77cibQegfbL8wicHHu2+DU4YRrD+0b+bwUYzIMnPdh770wYceQ4LpY1CzTRp46IkhgyR0CgC3PnRqjJbG7hHeEjjO/WTZVMFXRZQIBsfahAXTsbn777HGcaTCjj2q2kXvn+atWCaYjLjrBlTjU8l0GDDMim1T7i4Ewo0jjG9Em50RatdNO6h8KHBJGuvLC0Y7oUqgUZ1IZQjDjBUtlRdEHSk0jSb2vyUPT3sptL65Vry9yFVXsxeJGXNH9YDZYah2qNS7Pfve7zsUrDUM7a7/Mb/9DvCdP66ezuocPyHf//HZddOcZ3ruKnMCYgmaV7EUuEZb5fT9t7q1eUV9azs1RrceccyfW+jMknXmtmKgAPlggOOAvJEb4Iq3UMqeGeKmepKwyNKyhjmzAJGgBVVgvDgeO5IXvQ7QPuLkg0RTiNipVHhVCnoRPdkwAJ32MzmxndzQGJkQtqyGuXbyMzxh+s+KuX83HMvGouLYY/hcsFGxfpyTtaLv2mymjNnpvtwaLYnE2nqSlcX4trzGjv3Vga9Vgw4E/X4GF+UJhmWk1KG+8TW1AXPuGSMa4dqkKwEmFlq0HEPnA9Zit6XzDhkxoZmda6Z8+A0uEelni/hEXn/beXPxPeA62UglPsVObHh7OhHSWVjpwrnqAZ6fq71QWZzff47KifBUtKrygPD/qCTNvuUhk/efvtnLVfd2ru9ygref9/95eWXX9b+PK59JXnS98cIh8p8mEWicv6mZlGclEJeueLd8tZrL4oZ6rgyOyJxGDOyTFfvBFNzjx4/V46c0DnliE1TMPPma8sNhRhRdUOrkoMOsx6Jno3cr+zl1D0ZcLSyrvrcecHWxus8M5V53bN/r8reR5wZBKwF1Itr4DlhDIdLPxDonpDeoNpxWA7KQUFImLMzX4kNphRnoN2SEe8BMr417iHYqFERDsAcNZvOXXpzGavqyBCx0gx25jCsYpi8dtpwoIyhn3PwYV1m7EPX5pNu/z1QEHClwKAZpDQdh+bn0yZEwBFr37QrTVlrRYMNZ+WTzp3Hi4Dkcn2RQUHTVjXP37KJXsn2Wobcx5W1HHInkNpOcDPgYBCck006BJWDi+rhcNP4frGlqRmUZ+WgkplAVDl0HFe7oVrXa2dVuRsi+YcSd4lYicaPn1xWfriuLFf2c6RsGrJF1jlmYggGLN0/EVrc+fPLpJmzNINmqhxCzb14/Ony1kvPlNMMysTWEOjQ1+dqTMiLkyJIkSse7XumAdoOJjJYYbGcj4oFmXDmhVxURp/BfwvFUuQqHMm+utdCP0aQw15CPxFgEDiDp0/9xPFJDHFdJAGzMZ1ESqu5F7vpBFPYC4I57BS6hGuKc4bdSdhXylEGTQR3SU3v56inQDWAgIjgi0b8wWKe27LyXVObAuUkqOI6tqjxHbt1TqiFbjECuYnY1fzhJpzBNlDRp7LswEvHJgVH9ZYeAK73gn7nHk6ocntQFMNn6FfxJ9X34TkeSrDonsZpbYB70UPRpwSFCVnwgbQGUJpDEjBORALHTx7z3KjhCiCOy0dhpgPXxUDF4cqqA7szQYvsRzf0yWKmgomTbDnrFkkM5mCgDqobq5NQTUEO6O2gGm77jMMuvdElenHDsmRndiuooWl8qPT3DUJYwPB4kcnYDFGsfhfU54Y+16GLLa1yhYCjtX/7JQ7aSAHWL+yKfCqC+lqV43X3+MlJh+a/T8mglCPLtC6B5vGUGftmClxYH/oA925ShUFsg/Rw5OwOf4l9z0XxfQJT96siPI0eL32AxJ93E8GJfhvXPbTMFEV+n14/oyCmRxWhkUq05awcAo6JVDh03X2a1XFQFY5DmgdyRsmxNSJRofLGvdDflygdV57qmIRWEtG++IUySp+/Y9mt5ZACz/flzw6WboAJcea8+WX2vEWyodNdySJBBfyssc1r7BT7vlO3ttVuGIa2fggD1bIxVwo48qBNY3ClgKMmP3ySlnPFRfHAnSHoX/UYKODIUMxYb2/y+ryqkWkJYOuXcFARBBbYygWlzuf1NIc4iieBcKzsWr2yfGaOhm71HRbby2izJIRyvKhM9nvltjvvELZ6nMtvq4Tbv33ZbeWInHQoNWnmBgvoSajaWES2bKbBQy9KKSrAOK7NrooG/RlnpRiOq1R1XALdrWBjlJR7l8qaZDLYyKflpI+TU3rrrTfquhn0E4oSJdilbAgsGyghMvZJv5rl8PwbpRlVEBhrtAlqJhQBxmkbq/tASeyUsdp78mJ58e3VZa3YPYYIe3K3KHGX3X5nmasm3E3Kmj/zxNNyrg8riIJmEdhQt+cSXLVkYblKkBTOs/ydt8tLr7wueNkc4S2jNI2zCiwJPHHAoZSpQwlXo4qDFM2K+sPm0/WAQSfQGyTHh2dGkJONyOHctZ15Gy0dlbVpRs48s1QkBBg09GbWPo1MNi+zUVJe2858vBbQgOihMCtWLe8TVHTLcX3qqWecaSczZrerynDLIHnDRbNZZP1POeM/RRTLV199lYbIzfH9YRxj3kVsQmfxq2QTODSZn5pBvWuCrKWVEpCDgM7ZIIMv1TrALe51xLjUrDp2O7N9OeMk9zGKzoGDM4DBeMM5uX5npOqzawUb7Nla/resYVQwiDhFNUCIrHEGS5croapvWwooMsM1mxzeu9+LoZZMW2fA0aWyYsVK47nnKQt71113a0bNMsnSEDU97hbd4SvlQ+1RmKqO4JBpH8H0Am6XqtvkWTPLr//qr5ZLOuZzzz9TDu7dWRaLn3609uFYMeVAkctQskNiBTkjmAPl9/2qGm1SNQvjy5wey1Z95uy3VlClq2xlTp3wrfTbfkbhKAWHPImFs2WegtHBWu/dKsXvOXJQzaUEaESgQhloL1DSH6+s3yQN1xouZUV2kAGhB8VURSM5zhZ/Bjkg6e8gudJBsI7Rrwqe5vCE+c2RAZk0d2GZoOFRI3X8IYORZT55ecDRDGKahuQfK+Do1P9XsjH5uROCqF5u4GJPNQOXy21EvHKlwKNpzzIIaH4+Avn2eTqPz3uuNNc3Wnv40wYcel4wAGXA4b0lkoFXf3pfOSC5PSJnEygF/iFzpSBF8fXoe8i7K74KOM7LcZys/XLV/JmyOePKB+s3l9c1ETkCDmhx0ccEHIJUKds8QYNgp0o+pkqnQ5E+UhjyFU8/rx6OJ8sJAo4q27l/2RPcZGaR3faejlMjwIokS3tYJpnr3NtDVIm8noDjhhsN/Ym15ThyhA150kwH6Tj2NVAsmn6Z58GguVzX1FlZ5ctAA/ZHKipOQrEXK+w4qLO1xgwFJHNM0MFsqEaA2HymrQDRDlJAfk3cAjZf/zijhAATt9E3l071lQ0rVkin9JQj0ieb1HPHwFAqMtgl/FuzGoZA2eFPWFoA8GLWBCpwSB1Fr5Sd9UbQLAMtY2iuemD0AM4pIZH9W2Tl2fvc82kFJQR1BBtQn0NEgfPPZ0FO8DnYoDgZNofAiGoXSUkSLLOYxg4jovrgjsmf6Rbz5ljpJVneeMb2x2Tr6J+B8cyBMS/p2ekP/gpBUK4dAWMwmEnHSW/NVh/CJfk16zTDAh9gzlyxC0rnItOD9f4Y6TeYOscLURKQ6nYg64P8jIDDH2kEHc39m3vXtA1aB4II9DnEBO8LjhuU8AF9tn3D3urBITcjFawhvzSik1DF36HCcEAVhl7BX4eJvCCGOTaul72gNSPAIZHAcRxI6u8MxrPCwR7iT496iefKTvTq+k7plR5XOBRwaI9OkR8xQwkjquIXdV3HxVp3YONawXO32S9Yp8b/iwRPSqiDIKFXiWAXvwRIf/rdSeJC5WuU1vyOZcvKYT231YIQZ8DBRHMgVVPU30XfsQW4E85mVdi+3yvp1f56sh1wWMdeKeBoKuOBDET/g2Lo/Kjj4cU/WkY7jXfzO50lmA4x63/4fv/iHO35CTjtjmJpDqtlrkHaoBxvhF7fJkq9q6aPLxPkLFOaDSHA8F8QTvQjZU/vEOuDHqiu+a0333TzENmD48pyAzdiHXbt1bAbYStHikUgqhE0wsHOcE4BxmkNmaEn4JL5pk/iwKp0PVrZcf6QmR4j4R2hC+o9tL8su/UGT3PEUT91OgQ+hR7h5j7asBWYEIiKw9nIgC4nDSPswEAmCsMK3zWQMNg9jkmpbBfG9MGnXhYE6rgax76szNV59SDMEHPFEmU8DotK752y8t339PnTcrp6aj/GOPGKj3Wmfr5w7rMVmDz40MNir9jqc7jUTN8LVQ2alnWtOYzQz7g+J5gPsuJCtmC41mC0jBoDjGCcj8w/u7sdoA6y4W0PrMtgoGn00zHudA7agh9SlNk5O1fVYUiHLbMAyEEarJB1FM2Ism7dJsN1xiurkDLZDDhax8t79d84mGrar3Aj1o+puzjMUzSLhb17TlhrQ+fqLongLHo92gFR/yoHhioC6YBqpNKKCkooSu4jsoqwqkQmM+8LQ+7gBGhD3ZMJYch1bZ47X8t1doN01ER9riQz8BrrTzqKTf0Qa9lRis3Pcg32l+J4KTHhQ10ylO3E8VPah28JCjCtLNRwpl9XRW68WDwwCNijBx78qZi6Hiz71bg3RftomNaFDB1QwJGCAi5TVe7uz362HNQsjUcefrBMkLJmiN4oBdwQNQCxPCoDTW8OVYpx4iB/+/W3W3vQzhXXa+hKwkRroJHPDocg76NmW1jXVkAsmAs0mAvkzJ3QpNsDwqEfkTGH8xLD4MZhAnHt2VHKOkNVOEGBB0oU+FVv73FT43pKMwkGnzezyu1rch9OXVtna3lGrrxdKIuEZx8sgzlpjoKO6bOUcIDdaCAty64eWPvyTPxfdS59ssjz9PMLstrRaYCagUS/QKZRhajbaMC/Bgo4mkkt77x6bS3d44cX99NKODR0U/P15kkz4M5jhrMFrXEeOf9ufysCjprkqm9HQqN+pl7HkGaFwwF3yJarv9WhZY9nhQOWqoMaSHtIhBFkGj3US+dyAq2u3dDKvgRT00UachVcXLNQgbUCig8VPL+2QgGHAvDI6oc+pkG3R7o+Ao55pt0EjkPF9F011r789CPBAGhoJusXczfYeL5XMtj8qVosJ1cnK1vqSVcryZxK/4zRNRA8jJR8X33P51s9HKzQaSX+qOTS0L592y6RdHwkZqFw2gNSixNIdahCVeQsAaeC0AOoIYlGIEr0TdKb4so1jpsSPTRtU6FmH7MGo4QS4LsOWhqBJNeRTqPlxesbz5WEDjrU2Pz6HvcOi+Bp9V7c/4MfmoJ1m/yEM9qv3gd+5iRrYr8as6+/gxglV86Cq3+HM4bj6t5HbKP7UHneBB8sfQQMEH3wGSqi+APAwqlsUPWgMkFlgT42mtfPKAFmIpCaSDNDgXQSASvn5XpofCdw4XijmBWi84LSOHdGszOUeBmkBI9RA+mfiP4fXauXFSSHzrAt0e/AwjFyrgXrf06KwfSlG4Bad5oC2/19Yu5Us/oU6XVoWPHziS3GCVZOnygTvWO2SzuY9V60wRg4ROxMGDT3c9Pus8wwbqFPoUt/9bVXrX/xX5yso+pUmUh5hIlMoBeGas9cQW6RoWOqMBzYulnN2wejHzUDsoZNQ1YJOBx0kCjiefL8q1xZDEKFeh9N1Eymq+fOL7sVZJ/QKz1Kug1nLIEqG1MUrEHsQCVLFyxo3tFyYPNGDS/c4AQXg5upUjGfheCPgJD7YS33KCgKxs/Qg/yHLI2QuNylCkefKmyrtmx3Ani49sUMPYPZCxarF2iGK2EgUZIOurWuAwQcuc6tZ3GZKQnFGJ/7lAFHnvBKEU3owFquJxv6PxBw1Ku6glHsJ0rOPnAtzqZIWNIZdzaCDSphZ9DLnnVryhg1cy2ZN93Cko1JKKg1a9aU2++8Sxn96WYCIuKFf3mmuKxPSYmdppFTUJYjUpb71XDFXAgyA0ElKsy/GuFOyZHr1efOyHk5oyzcCf17MM15ElLKaqMoK2oz96iH44g4nG9Uk/lM4cxx3AJDqKoIWQjdA445CtKOi/6DGSIz6mRlyCI4o43TojuEjWKYrumUlNUO9Zys2bKtbJLS7lXmlgrLSDlZJxUQjRs3sXzjG18pi5dc42ufo6j5gDCA94nS7wPdM84rjVpmrFD2hutlwugv/OK95ZZbb9ZQob+SMdhpbCpZZtYdJcwGtpNDlt+MDwG/8X9SdNwHyt285br/UQo4qHjAmJLBZpThQxiD+z2UVjrFHDOhU23oTjWE1fDyXTeIaU3Tj2k5tGZcSUhW9ZR0FpRHVjVcRaG8r2AVxqb7H3gk4GE2XgE/ynkf7CXu3bjVSjQQDjtbKdgvTBEMDMnDj4rlae6cWaIZJlMSfNpRhWkzXDSVI2vfUksAACAASURBVJLOc0rIE/8eIi84Gkr7Oz8h94OdfeG9YVLoWUbOHcMaOkDmOev5AcVgfbIilI5yQsoymGsGJJm1zOAkpiRH1oifZvIg7HJ7amteR7XD4ar4NpCTtnbCqI+WM/Tuu6vCEOi+fuHnf6ncIVY1iAk4N3C+v/7r75VV762SI98nVhY1JOr+RmmY4mgFG0zs/spXv6p+pVvKa+Jgf+PVV8tCBc1UGIfLo8NgYpCZVXFWzg6JBZolP1j5gSqDY6MaBVzEWrp/5ox7TqfLzwRpra850Kgle9OdysJNkLyPUUZ5vwKfXjkj53EutR/Yv2SimLMzXsEokBaczjMy9oOpuOFAyeE6on3MnkcW0RUth1rHac84sqXzEvt56G++g+wsUqXtpF4YpcnM0+cvLl094ZBdHnRcOeAIIouKoY5H9qkCjpST5rk6K5VNje5DdwQhGazw93E5QW05qk2dHZ/vPOdAtmqgc3ReR15zK1j5GcGRnYeGkW0mQ1rXrIULysyAJyU8tuXAew4HMzVqheO++wSpUrOrIB+w9RnegIx5b4XDSEMyz4Ymano4JkneFou5CMrPDzZsLe9+vNFQCZqm0XfIxGg54WRtx4pwYqoyzbMXLDS8Cjji66oGvvTkQ9Vpjr5G25+qNjMp1k6+hO62DuL+KjsP3zMTI/+WzpmozPU5wYUvqQK8+K57ytXKrpoR0RAqssCDNajz2bLcc3Pie4NN8BHPmWF+XIOJRmQvsVPoB9gjrxGRBDaFz5mhUfvnyOGDRiCwn90ojuOnYBvHkSF6XdIV/ZMt5L3Cd0lK9CAGxrkW/MZ0ubpOdBJOtj7JvZ6Sg/jDv/hOObB7V9g8/BGCMp4Nulq/57OyvtC9xkaN/7PMVMakTIaFzNeZTXUN8WnSDoUDWfe7dJnhMmg02WCvG88M/8BV6ID18ozM0qWvjawVH6qofD72M34UeoRZKsDNqITDDhl2IgN8i4GujZ5B/jAY9UTte/R96ZwUb7kv2xbpjvOSzSFGyw0uoxRY7BAb36ixE0On6Zx8buLk8Qo4lMUXnL1bz2iQkAP9dIX3Vzrs1Vlv6DzLm5572rPmfk5b6KBKTvTbQmu8+sqrDkYJBHnqx+T7GR6uPTBGUPnwK2MIIGvBfBmgvNjvs0oaHRZTWK98SWQAWJz1RA3OHbjqf6pzy94EuUKzAGI9Vy8wkxVTxFK1WEHFLkGnTzHKQDC8LqiPVWnwtHFVHrB/F/XeKXzRjRvKvm0bhX64qJ7ij73XqAoyk8bJSapLuib6AtNuh8TRyQzD3KVyh3qTz8jXWbFxi5vGCTimqy93tpjepmn+hyFVtUrVL37oCDh8P1U/tgOOvMO40ct0bmeFo/nArhRg+AbqQ29XLyKt08x053vNCgfHHOi4nYFRPyGr58ookcfWWszqhFnxsRlomNI9H96zrZzfu63cdd01Zf/hvd5YVBxQBK+Is/9GNZbSq3BKzUL7FQ2elmJZKkaqXkGMTqlEunvnLtPZ7RRebzjTtyWQbHjKvTQZnZQTd1KK87T4xGFc4HeEAsYP4DVdNOOAh1Rl5XRfr2EdV4nZiT4N7oNNckKlTPo4cPQjQ9OGcpD5Qbni2PIIE54DZ3O3sgYnFThvFeXtUR1rxQfryo59RzTAUL0cUrAXJUxdgo5R7iUTNEFNY2RPaIDGqXrvneVSygx6O1FWrV5bdu7tNZ4x2SLm6Vr/5//ld13leOKxx5T13+jN6Iynzse10XSWPQ3hQFdBQwFUIULRsbm75GgzuIwJ0jA4+QfjWT9HIIVhdaMihoVsfYUJZTDJR7NvgteaMKAsg6J4k8kqFV+zgsQxMphBoWQAyjnHqmnu9dfeEv3vFpdQM6vizECF1/iyrUQqbrUltG7dt/JnLQZLDtIhpzfnrKpIwyUTczV1foEw+WTvWRuazHPtAm4UB+SaE7qGzDkMq/uGa0YJhrFnyFIbdkZ2KCBi7d3EcTkH8k2AR09KsrZ0QtZy2nxrH9dz9qtQ2mGK0jE/+SyaxvVKFQ5fFbJfAxUUY+5zspxcz7PPviAI1U1OBNx+251l2bLbrdwpf78kGsr7H7ivbN++zc4MNJXDdAwIEnpE0zxFLGL/7J//c2d/nnziibJDTeXT1ENBRhLrwkRmGH2U7HOgPV4yvfHjdaVXCpuA2s+36pN+jqNuNZ31fL0F30zHoq6F11g3Ok/VjeMnREAhI3EayJoM3kjwuTUIp5lygnpO5i8S69mM2abl3qPr7Tuwt5yVAdyhIB9DwvM+W9nQ4rFGwNF6xrXy5aXVH9Zp+nQxnGg20OETCnQEkZi1+Brh9We29nd/Z/qTA472LrUP0drnTeRDZz/HZUao7vN8/dMEA/Urlq/s4cjXUj79vPrZhhoEshYpY40vfZI9y481n3vTBjXP3fw9AugYvjmQzfI1kkTRdVIt7Aw4+J6DVOs8gtqz5bX77y+HNdxrl5pTobOsiCbrgSAL0RHl7NihkjAPkU0ZL501b8ZkOU4jy4ZtexxwDKd6oGAbyG5nwDFNAccs9flMFvnEKNm2V595orz27OPVcY5m67ifmmV3EikINuwgE7xWmcP5Yc+1AnK+5yhBcCmdG8bDo6JyXbDsjnLj3ffUaiJ9aqO8p59//nnZZmYNxP7cLzae80qi0FDc1d1jelygUVQ7TG+qH3TkFLELXS+bjU5mHgRDTAM6FokX7BRzaPgbaCJV61FKTLiX0M8t9lFCgS0fOg0OJ94M154BBH0qwCAdrOjYZ7RHn3v40bJx7RrbaHwF7xV0mgOKyChTVaEX1IFRHfaatiHSc74Q/53Vag9tdXIEncX0dk0Fl++yV0iLCAiogtQqlBKrQGUSiq7uYjmVqmxX6xq080DBB2ly+DQ3IK/dsNkQ3WYFF9vR7jMi6RkGOgMOdDYBB3CqcQpup+hYuwRBhzCHH3oGIK3gXka4t1OVNz0rMfsKNtVTrtG8pMfk7A/11GyDdWI4svTz3HkMoZympGRPy3S0dEhN5LSSlI0939z/TZvH6xlU8j3mKq1euUrDZNWXKb2LrAIRuygSlh3bN5YpkzWPZMRYzSq7SjC+Y2L92uJ7wh8ZrPXFNo3UqIBRClzPqWf2iPpZ8TVRMSkfoTc4MTBJJZfk5zBDBrlp/oTVjKeDjE2WPF43b0HZIbKiYzogkKourQOzlyarwjFT1SGGGV6U3T6tz+zdsL7s27rRMOudgqlhI1wRNAomJq/HnKYk46lnJ5CTZzZEQe5dSiSfV0D59tqNlKPkNyrgEBR5tqbZg4IZocn07g+1lDV+Bgg48t2WHu5AN1wWcOSk8cu+2BGh837DT2hdSj9nhKWsmyedai9vPVbzbwtFw1h0Go5OAWrdtoW6VjgqpIB/o49Q6EO0sOd695ddH71T7tHkYIp70MeBgTwjFog333y7TJWiWqgeBRSUmRpUkvqMBhJB+8ol7dZUziNiYtin0llzAB0lzF4FCMcFyaBKAg4RPmqYqeC2GEllQ8ptuDY8zazdcrYHqbzZLYeHYINmUYJ/sNo4xjSfdQluxeZwv4BuDWXIhqVUnMOTmBTrKoecV6Yrn1N24e1NO8uXf/mXy9urPlJj9/sujTmrIAfUSrQ2FgaM56InoQKfuvfnv1Hu/+8/KiPPH9E8gKvLe+t3lq37jrmkvW/fIcFXxpU5Er6rlyjanTHF2WQaq8C6wxselY5QxOk8GuJVJdNBU5VUUyhSzkfha+Jql4zKUGEf04kxn3qVDzaIMa/12WbmorO/IF+3o85/NHOzwXWeCCLaE8Ad8YNzbvSCBJ6yspTUKgbG4Ihw80899ayuUWX4iolIwxAqIiGCtTLRMrftDIyVjndGDDcMgxxwK08Zh4aQMrMybQs1F2XefPHgMxkVQ2QV3O5bYa+kE8NRMLQcn2CDrGVr3WqgkveZlZ7Y6DUzVPcZzyzWLWCPzXPk3mwmEiLoqgFXvY9gsNEbzu7E3BpXoqoj4H1tFFZVWMhihWJ4dTLh4MvjBHGNUCtvFhf8KzJKSzWY6J7P3lPuueezZb4a2U6KnAGl+syzz5THH31YDD471Asl46R1w6Eao6FnNCjeevtt5Qtf+pJ4yo+Uxx55pJyW8w1NpRtRZTiiUY8HqX0mJw0c/JtvvWOufhhZMO7G5fra81nGvfAnqxh2BGrg6efAs9aLlLMRnS41yMI8QoX0BFhaOT3AW3CgoIEEXgg70EwxcE1Slnm44Ios2ilBPncLl9snRqv3319djkJ3SICk91w5w1LbAMe1xRLGOkdmjsTH6XKdSB0Y5tarKs5J6cOJypTNVWDTrQRENgSnPu00CAmGi+0d5rFTN+d38+9PaiBv6vFP4/A3P5MOYU4a52oykOgnp/X+m8FC8xo7A53LjGBmFxr3GnLc7uHovOf22oRRzmp0PotmogT3O2DvwQ7k66x7wn0/ddJ4VDDOlVdVfT6iKjQOHQ4zjhzECK4kMANDexAoDz+wVNE0PlaBxpxpk6VbtI80hfqN9z5WZZk5UNFHh10B2svguNGSzVkLFqlJdKGqgpMdcLz27JPl9eeecKKHin1cv59+K5CiymAZr3sWx9xD01pwjpqdttMezudg/Q1G/4Ls4bTrP1NuVB8h106l+/XX33CwQdWFf1O15763bl5fFsyb6ZkAgwaP0VTrw6oQKrsPlNTNywFJZL9OEf6dDLl7J9CtYvgJmUXUgQUxuG60z0GAMlpwFRqUU37SB0nZcdDE86AiWfc9x8JJJUlEooUhnxdl83/0/b8pm9d+7N7L06qUtpNuVWfoOgg46AG1jLghvDJp6t85VBR7g11gvRLhYGcXr0K6dZbuD+pfDWmun2vvTVAH/ISdtNS2Ah7+FZPhpSdlN6bIuUcfbpdckYDKfjz8ukhgBWTOukV6wzogrxP9xxu6ztGqEo3XJPdDcnZJiNlu6TmnxcOeBrNXBJ0kHccrQFm9eYscewUjnI9ZKfJ/JuiZQH0+bcaMMlq2MP3VtgMbO6+pizLRGc855LP5mfCnopKFPWTEwVOPP2H96/4fN+7LDirgINggyOgVJfEJQ22FOKkJv7C/QlAoaTxScMShsnnDRXhwVPqZZ5lr7cXjWggS6ffRvY0EVsXeroFj3EX8eEhy/X26EmX33HJr+UBJtP06//hRGoApP3KcZH/yLAUcWht6dUgiU+HYt3F9ObB9swI9kRZsEUEBFQ5VaZJUBBhYzEehdYDgvF6bIHFC6Ul+z5WbVRkcokD+HfV6YVuGyeeZJp9vTgYc0gdmE83qdmt9W4dr3k6/34PGOO/u8o+ZFncgozDQa0TB+ZAHKpGn09Jkn2kq+3w/L2Ogy0pl1rzUpkBh3NPoZEbCpb6KhxwkPOGu1e+Wz8ydJlhDtyoWR9RYc0YNm2dF6bZelYQJ5dprrjbrFNnANUwrvunmFuPSQWVXjogh5pAo5M4KJkV5l3ulwnBMnz+lYAHKW5QIAcdp4FRkW6XwaYrCgAyV8uxm+A7KSZH+UjHnEPSQHSBDRR8ELkO3DAKCTOOVmaIY5ASsAgdZiwMtKK9hrpIKsEeO+w8ffrIMmSxGEmXKd+zaW40DMBkmmNI81oZOREacRu3zCpKUbVVV4/d///c1KfVQ2SLI2VZNm1x29+fL5o3byp/+pz8T5Gu6hijJGZ49q8yZN7s8oQFMsHEF/7qaFRUNpyGyO42iAR5EJMUWrJCwdGadUaePRWXBbrM+RfbF8KsqAHaW9A8P4qkbJAPZFvsIhkDnT4PXdDiydNqCKOj+s7ckm6i5Nvc6OOMTwUPQyA1x8+6jjz7pKc15/dkMangAjoe+TyUk5d/OkB2V2oDunoq6P/Qemz5gU1GJMAwGbepgh6oDz/ySDeYcYUTnaVhdjxxRrpv1xrhzj9kAGVlF+Pej3RCDG70b3EfMPckKUFDyxlwZw95qUJI0lTBWZTCW75uRpmYp8x6be9DwDeHFU8FnJSCyZNHDFecJnziP39mjkhkhdDSywA/npYy7Woxoq0TiMFMZ+p//+Xu9NuMk71dffZ0qi73l7/7rfy3L39REcWUXR1H21RpD9UnAMUmG4+tfv1eJhEWGCj7z9NOuJlKZI+tJGIyzZ4iCHJ4JyiwdEMf9x+s3CUZIMznUicG8lWtuCAUWxP+LwIg/bhA3dCr3WVS44vlfFBOWiBv0+24NyTqL4cbpkWGhwkgT7BQNAgQSwhyEIRocdgn4AjASXdcxzRjZs3lref3lF0SLrIFOwm6z/20gWWTvs5AzZ2Jr6ZvrOqlqLbj5zyhgO6XPnpCcnZQiGanemIWiyR0rNhQMUadz3M8s1MxWU1f/jwQczX3C758m2Bjoc5w753A0bcNlgVLNhg1k7DoDjs7PNI/VfK8ZcAwUfNk5tcNzeXBypYDDSbGqK3N/mz6cfWAH71x5BUiVphrv1ewA8PcOOKxvIrnia7E/H8QhwxRMj1X1eOZkJXUU2G7eta+sXLvJiR56m5zEghZXwQeON9nTOZooTdM4U6vpb3j5ycfLiteeM3HCCUEAmzTCrXvx+QKqkfcQsJ7QQcmOl6QLhjvr3WEyfFPE5DfluqXl5s9+wcHBW28uLy+88IKrD+g1QIrnxJxzvPegyFWOibp6jGiuZ2oPieBB8MkTZ/pczUzd3QV0WfaW3i721DjNMkiSA0ODtJZc41Dta2wnFQ7mJ0GvjdMd56yBYnUYW//Werqpl/2tF0nysAbnVRVgEJ6br+UP/O13visbui7YIzk7Oh45TJnQ9zm3GShdtYggw4xQDtrSn2rD0aO/xKSkoeelw6ZJH3J/W+VgOrDQZwLiRtInKlitIW+6dno+XG0nQOQe9FGSm+PlT+CI7xO969mKSvBxPNgqKyaBNEDnkJ13ErBCjFAN5MlJpEJbDtoj7gt7K3vn77V7fcA6MDQS0ph58oFee+99Z9RhzIPggr4EAo5580VgoHtkwnbLhqaTW5VTZ8CROqu5X/N3/kbOCTSPK6n84rPPl3eWL3eyNPcMc42Ow1AlWTexTZWZZNdEj2ILPNBQNz5KhCODgCXLVzslxsFwgmpvDr9VO891YWegLg65qYiAhpLNgAPdMUU+6l2iin5/69ZyWJDCCbpuIOhjlBSAFne6bIT7SdVfelL+2yHBig9s26y+qCNlm0gK2Nu7BeuzPFstRIABysK2NwMORRvMY5Lklluvv64MVsCxXBTHQKeGSHfMcIVjifbcLOkNep/+EQOOpsFJQ9OOHDGy+YmATXUGDp0KPQOOdDb8dYx1/bslLI0TNwWnCS9pXpuP63C83ZTqMqA3qJSgNueWVW+VReOlrDRH4oiYYc7JeRshgdq8dbsCBC22yknGu0vwoXxlpgRKj+oFxz4iSNVBZVT2aCgKGXkyJMzoIMDok/N/SlWSXgkqmPiz+nNGkKpBNKwK1sGUbjK+Q5Xx6ALDKqV0jSYYU+0YCX5em57ETzb2MoiJCoep5yrWnvsdqethACHXiPLmXJSyx6gcuF4wqr9+/PmycOlNei8w/OC2UeKH1ZwK4xROPtH8vHnzyhe/+EX/vnnTFpUKNwkj/3a57bZl5V/9qz9UoKOy9VgJ86ARZeWqt8u/+Bf/qzNSk5WRuvuO28udd99RnnyagCNYKHDyjP1EoNGeToXgYknxVUiBH3FV9jaoNeAgqztCWWSqNSlDhgqg62zIVPkhS16FLWUnn38zwG1lp2ploxXo1qx9OtEoV5wwY6aroeazwRUfzmO3NtdmDcp644231JylTJwHS3HWmkWu12MIn15NLH/OSknZt5Pv70Qg4oDEB2J1IsBqyb1ezyDJPSb+5iUzXKF8yQgOkpWIqeYRvGRgQX8AFQ7uyXSEej8MfVA5tp2ykA0un+AmgxE70xg71l3XlI3gTSeU60xmjdb9+ToxpvHMg4s/M+AENu2qC/zdub48xzx2VAj8wP0+vUPR7KihjsosHZNj8Y4mwzKx92tf/bIZqli7w+qhonS8atWqsl5JA/c2YJB1/YZTqSF1tvpkfus3f8tG5KGHHip75bDhCDCky4QSGBXoEdEXepYzJowpK99ZoSSC2NYYOkblzk2SEXg5eLXTEUFlZtXsZPKe/s75OGTBCEL44ftXadbPATW1HxVk8sIl5tDI4VNygerGeDkOZPNmqUlvvAKPbkHHBo1QwzhLiYE7dLisU9C1XD0oJwXJuijcOhIVk3K5lmS3acpYLGufhpkuEh54quAJRwhcldXSdB0USpm3eEmZpEZEGgIvCzgQkjTwA2WBWpJ7hcChZrNbx6iyP1DyKPd+8+9Pyojxud6T7ebH5vcGOkbuu35JqoZD2biV1q+fFHA09U5qheYSIZ8hIv0XLtfYznqtdmZCBJ1od0XfCVmL3gACDvb9q4JUHRBz2j5BN+DXN5zFMtieYtzafcBccAIVTMxRdXqYgofNgmKt2bzFdOTAWJ2dl/MDEyJO3eTJ08ssVbyA2U2YNE1TpMeUd594SoNGH/fMpIBmxpqzdBlIpOMZGeDY8973Hkqoa5B9Qp8kIUeL5ENrNG6qhm7eeWdZets96q96qzz/3LN2rK2rpbtOMI1bAUdAQjmxkAdHNbtGDh7nwlm0JiV7q/+gmR8n9jX2OAEAiQVnr70/Y7/iiDODpEcBSY96GierX2q6sPEMtMtEVGcwHRn+6OEwzbv+NtsVVVL0Zs3Yn5Nd+Zv//O2yVcNFySrT4G6d5zWLyg7XQMCBviJBZP1gpsCqHz1uPsQwXBuCN8kA3+VFfAn9Mm3SeLElzSjrBPfFZidDY/hZXGfsf2oMXACzr7ivnK6NzeiSHOA/sEawn+En+N71v/bw16gWuJG66rmArsv+wLzFJekEON8TBO0mMYtvAj0uf3zx+mn1KCmbPlgJj6E693RV9N8UXbOyrTXrH/0mEzT3Y64gRTPkWHdJP14W8JN5rWvqX7xH2ra0ny6Lt/1DEEqQid178bnny/PPPmc55tnw7EkgnxBUj6F6PNNjSmLRNE8wyHMnWAkonobrSp5OaM2GY9eko0+KMMCVsbYbapk00YiOT0+ek1skAi032JK4thz85+vUmo3XHI7P33Jb2azhhLtlu8Zpf1Kd7lGFg4BjivR5j5jnRijgOHH2eNmvBPlmVb/px8Qm0r8J9NJ1sxpwWJ/oGqhwpN9Bz9dF9YIOHXKh3Hrd9apwjFbAsaWcp2lcfuh0VaBmKQlBwNEtdlV7MdxiBtBVRqvJbz2ny5I5VZ7rY6guQls3mqWqM1vU/Hfo6nzA7aP1/0y833ZOEvJUX68bLCK7EPIqO63ram98jtNZlnE6p5Yj2+WoEG4dURuCvPmOjz8ooy8cL58RW8dZRaawUuEA7AHaIDzzPZ+724P6gAetk+NC5L30uuvc1MasjV2CUgHf2KvMJ5uODCzNN0yopNx2XE7/cUXEp+Wwwql/BviSlAKTIYeKdpP+iWES1uFinrmoAGWJgpnpokoFw9/tMi7OeGRFUTyUf3mNc2V5EyF3uZ2mJK2b6U2teKSc5Kx/6+/vK/suDBVGe5aPy/W/LZq3FXLGTqqsi0LB0SbIuOEzN5Tf+73f01TwJaYaffrpJ8sWRcjbRO32S4JjQVl3reZtULp+9dVXyr/7d//WjWVjZYDmq99guO7JSk0XScQPhhVlxzkIrJzN0P24amA/MoJTmoHDuFp92ukbpVI2zXswQeFk2hmpT9+MHnoNpzMd1abD2k+oI0KJjcDRef71fChVNr2pcjGGZKypNKCK6ROpzWX5O8egivXUk8/boMU9tSk4M1uVDrKvt95nyHvsDVOh+h/Vcas3FpcaWS87QlQD6nUHDj/WCIMFBpl+Iu5lrAzpokUL3OBPdoOp5iYZkBOAU4wD0XaEYq2ddTSkJ5roWAOHMfUam7uGfoEM6HJoYjM7lEGCnanc/Xl/9ZlZgbacrLgGB44oucb+9VavzyiBQJYRAg43hwb1JMpzpozOIXGKr1y1stx7789p7svt3pdkXd94/U0HI3ulXMFWeyCZ8cTq3VDJ+ZprrlIVYVx5S5msY4I9QsLgxAU6QutlKCC0jnpllJT1UBn3Fe+8q9dUZUQ+HXDE80+5Ssx9yheL6eMh2/rFMlZ/B1PLe1BpT9be26PqxgnpHsw07DEjVInB+cAQTlXAwYCl8argjBFL0EgxZXlqNM21MpBvvPhCWffh+9ZLZLapSEVG09a2Je8hg1XH6srPnDlebl96gysqhyX3J/WVc7rGC8p2MdhpujLaXd1jIuBo24C6D1OH1wfc4UDXV9tyni9wVS1573AOGtfX+Phlv7K+nY59896AVGUgwd+u9jl4rQaxymIGOJ1O5CedO94L45pr2XR6Om2jHYvGAQcKOJp7qRlwRDMtgUXoe95zdZIKGvvXDuD58qrmzOwVxOKwHBsujGx07JOotrevmetWwkFf65bNmSG9MUK2bYuSZetEIsJIA+C5DriBDaoKz0yniapwEHBMlg2habxbTs5qZYFffOpBZ549GaJCW51ccL9GDFj1XKR6Bdhes61VnZPLklTSWQnBYR06SsPq1Dc5bvp8JbSma5bOT40+ACrMOpySfT14QNUNOecER+yTyVMn2jk8LkfwAw25MwSXjLuuAdrRiRMnWHdGvwkOXtiVXP8YZEt1cazZkCapmjhjmoIsNbKD5W9WofI5DxRwZDM20EumruOgnZft/f63/qxsUoUDyBAN7S32K3QbGWJdJ8lDGs9DzNDNVCoj4UJAkTIbgxVDX6FnCEDtK0iDXLt4gezApLLq/Y9ctbDjSoKp2h7bIEiTmMSjPQ/CgjXJRn90Ghl3KjskPXsZdKc15Xp9fifDgGGHDvcaWp/7YqoetffpPg4CPSoIh5QcYV4HjEYcwrAw/UR1W8cgGEamZfMZLrl+zwFn0+0VsA/0vCa52qt+IsGHCHybP7YpnyLgaOoC7pkELjCkJJN5l/bwiwAAIABJREFU6fkXytMKqLtVOciggyTcDOnhbVu2CsZ3yP6LEQ9VltiUOOwQFDB3bIIC1g3yL6GgPq3gAzvSL1FhHUKgy7ODcUxrgGxCOHCFgINgdpwCjpvk6O9Tsm2fGEeBPA4VhfQYETvAIjdVAUd3l4JpHe+M/tvy9vKy+YPVShRM9HNhBseOXbt0re3KmoNOIOa1woGskNK4pGG0Q/VnqZhKR46dIEjV1hpwDPekegccgvmOEuSbkLcz4LCerNrvskCj2ou0n63nmE5Taq2cNJ4f6K9gw2HpVLpNoUjHMIxGOF0Jh4m9U9UThiJ/z5Nfwaj1kzr+4ZJeddq8NdrODhtymB7yUZWXRJBcbr5moSoL6vjXphoElZki19WCWNx5xx1yQlSBkBCDrWbmxm1iqboES5TgTuvFo02JcPf+oM7FOaBMeFRsMfBTE3CcULByikmderZUOtheUHECBzG2XhsWTLm+WMZJ0dx41VV22q0oWR87DZE95k+XGpH4QcmeUzADhW7Q9smZMl94GFQCDhqfdvWdLv/6298rk2bPs1ICinPvvV8v9z/4kBhNDpX5wuVOVokSyjvHCTrOtaLHXHbrMiuTv/z2X5TVq97TBO113uzf/OY/8bTs+WLy2a/y/R/90R95I8H4M1dwKgY3ZcbXzFTgIo2BVBaYjVShPFmRyvIqYuAStD5Hyc8Uhc5+ictbGdY0SJEVD/NNZgpZcdNT7TOwbCFPsHDovDjRZK1y9kb0ZkSDdTohNOpzSGcgrAAiIGJiamJmQxlrWJwi+RdeeEXNV3v9vC29jUAmp+umETOkiv3QENBQ2JF1S0PXmjLuT0amKRq2gz2E63JjYJX/1veqjJOVSYgTDeZXS6ZnzdYUYbCkeg7A7NpTw8NxSVlhzbhOY3cd3EZAi8w6oNM5mk3+eW9Nh6/leNWRwj4Gx7KzFxnd9rYOVhVnd/CceGKtfY7RicWKADN0QEKBoAXm2pGzxx55zI3iP/f1r6s6sU8Dom4oN4qiesO6j01VDN77MJOH1dcAa8xEGYDxYzXDQiXpmWJiA5b4ztr1Zb/wrDQ0OvZrZaAi60k392DJ0Fw5HlvUL7JbcMSRsIJA3ylYHawiMGzxLIO5rDnsL27a2U6gGhgR9rThnGDzdXda95maY3NO7HD71UdyhnXRPkPvBGPbCPUyqcIh5hEGOgFxGissNGxC7I0zmk7cKwPykhrej2hYIJk3nBYojVORJ0NVZstTFNEhI4cPKrffcpOoui+VXonqaV2TO7h0H1PEtz9rznxlr8gKh+PbfCYtJ70a+Mt0cOMF7rmZZcy3Wo56o5qX7/UzzgPo/aYBawYXfJ+Ao3mcfJ/XWg4S8lWDkZTpy4KFNIpVPgcKTKJhtw1J7QxCLu9XQdDaMt4Z9PAOWeF2Q25A8RJaGD0c9B7WgEOQh1cFqdq5ZbPsjXoDdT1UXU0X6r3XDupYZoJuHH6gUz3Sz/SgbVfv4U7J9kUaXhVkEEiT9AF+CHxqkgKOGWKkYfAfU8dHSDeveekVBxzntDbsy5ifEdW8sL3hJDZ/4lqoAsb95T43Y5X2Hg5o+AdqHh8zosy96ZbypZ//ZQU948u//Tf/RmyJJPYGS//uKPtUEcQ2m9UQO6hrJfkG6cmNN96o6vxWz4SiwkFmmv2NczaCoZa1SsT5ySVnQG2opvYctgeWxAlqvp6pe56sIJ/sdzNAacqKK006FvrASQdDeWXbCdwMsZZ+lR75++/9dVmvxAB9MmHbQ9/zQ2KI30h0kIVOiG3Ln/LSBaNUBgbkv7Oq6kQDD1iBzDwxHRIkbtgkIhwglsi5q99ecZ+X/Wg+FmTEzmINHnCgyX9TDZYPQfP5EUFzTkm2bMtsh+I6/AgdYAZTZnPP+Xc7rppWrQoHibCjQlT0wXgl/Zn9lyEDsWZAkdyJouND4HtAIwRImrparM8RlKCrqXBM13NhJodtdk1ecawMONpyF9BkO/cNWGvaLz9zGNlqhQI7+bKaxZ+QfaH5nh96TwhWj8qeHJejP9J0sqkPY0UvRERUFi1YKNZDEQzJwV+/bm1565WXyzkltIZWX9fXyPrb/gd82sEGATBr6v5BJRiqf0CYGLsGvSDolwLxpaLFPa5AlgrHaJraJU9j9bwJOCYTAHQpSYQfoWBhi4bZvv/G60rOTXdVkKT6YQXuTn639mD/MoPXBmCQINzDVOG4+dpry+CRY8o7YrOjwsGg5ukiXJm9+Go/h1H0R7pyGXfXFoSUt0aiq+rSVqWpQ0H67cYhWj0cnRFLCnMz4Eg/IhyOUH4ZcLSvKt4bKOjo/Gwzk5Tf73zN36l9G75GzqsPRyZC2QZoLg/tLb2CC91903XKQAgHKqeDJacx6r0PPxCM6tYY2CNBJCLcuGmThtstCYdBn3tDjeRkWC1o8swoPeOI9Imt6oDgHIo7zErVp6njNEedEq0minm4PscfmqSgwR1B9l9H7JHyv1GNOUC96NFwmdcBWTt7ngEHETRwLoYK4ZB6Eqo+C+e22YTov9B9jhDV3xtrtpTvPfREGSVYBve3QMHCgsWLJXDHhMWdpD6J8TWbxfTQmKgKBpFzXKWM+Yp3V5QnHn1Ma7BfjfKHFIxca7pAyqOs7VrRrNFcC0Rl+nRhy3UEHDk2MU29QEJ8D2Ro6gZty0k7M4ywpmwQmBBwOBDQ9TB7IGWHydj87vkV+jvLzukQt41dSCyfTehOYIjbgwBT4QBX4EFmEJSDEnHis+eBYANjdkzD/Z568lmzfiFX+XxaDnyVtzx3U+aTSavt5ITCikxgzVTxb11LNPKjhNsbuOngN+8zlG1VY/qF0i8/owQdmqPp9PQfTZfDHBhkstpMjmUoVBtv60Cj7vO8vj5V+Pih8gXLmrHXOMq11N/pnEUVy48sMoj8RxaLYKYVtOQzCQXHvcZzz8xzVcR+MyQl0DfhwKByeQ4ozWeefsZZwc9//vOWBZhd7rrzdjvxq1a974Zy1qIPJhrJ1HhVNmZMm1SmyPjdcO11DtDvf/ypclaGn+bDYLyJc4ZJ4PlqIKd2zlRlv1auXKnnUhlIoD5UIEwVD1YS7pXLG1xxzQ5e0gnRZ90X1YDp2XjoZOz3mVLch5QxO6b9zBxhkzdQHazDL8ep+XOajMgEVTfGa44I2SSGL3lqtJyL9Rpq+I7gVOdFNsGqXmRYoK89oA04gqyxqZ2tA+Pu+mQ4F4mEYJEm3h89pUTJWTksemDncFR1fByW2fMXqGFdEAEwGOm4Vtei5Vg7t3r5Tz99Xx0cr2y1A83fm2xWVzpWyEsbFtaUv87fOwOOAS+wvpj7Po/d/GxngD+wzYvraklOR3DySQFH3lMmP/I4nQFH5gmjwkHVOGhxw7k9X17R4L9tmmh8isQDz92eIXuq3cPhy8InYn/qzdHK3p5Sco1euNPiJz0oNh2h+ey4A82NhBGO2Bg5XnJmJAvQbk4SxIi5CGtE1vDiEw+YEQ2oY9tWRZIhdGJUZfslSOLCapWBHj+ma5P0aCcJPbVbAccsEbN8/Zd/q+zddbD85V9+W/Nmjmqg7lbh0Y+ZyYp5A1ynbYH2DRAtIM9Tpe+o8qAfVmnYXq8cXYIOnLMMOJLGnKt0ckQyTuWS/sFkSgRaNUn7jt4QKigxY0Of5d4cGIWdce9EdZahxrX+05/h4PJJKiqIOa3zf+/P/nPZsWWTM+MxP6P2hPgYJJhikja6zIknGBhJIhh+y5yMDB4zbAgIretJWvPzjtrOl9miZJ2sZ7ZZzHWnNc/J+6sV1KcGIDEZx8HN5/9TH3Ne/BP6LljTfbL/x+XbuCJunR2Z/fDPIiHaTg7XRLFed2BJ4CJ46Hj11gGBhUDHvRsNpzKVPZBvmlEH6TkcVfW+l0od/o31KbZHtLhK0MyTLM6YIeiQjknpOBJX8RO52nblhS9fZKZIlcO01Vx7Mjt6qjzDh6X3INt49cWXy9NPPuX5LWlPka/9Smw5KJCzf+GC9K3tddjRIUoCTVAwfouCDZJfOOU84yfuf6CsF0nPECf0wsB8UsAB3o19bTlCBhoBB0HlaM2HukHVxj45mXsVQFCBHKbEYo+CYogdJok1arQayYdpT4rMvWx8682yfuUKw2ZpdnfAQXILmHhcTK3StHVYBhxSMm4av0k+xDDBtFZu2i4boWBLFX+YDWepaRxIVZfIRZgG3/FQa2Uunkunn97696cJOJqBQP8D9a9wdCrojEQ7nZUwjg2AG+tQJbLTQLUkq/4yUMBxER56jodAEIGTrSTCJSt08ljZ8tHKcs/1i8tY0cLCUAPbBUwYbgi/605nQhgQeFSRIE2pt6vaQaYYhbdtx57y9PMvWVGiCBi8Aq4Pw35AQYg5+xWEHJezA0CCKeVQ4Q6V8ibYwKEm89EFk5T2yRBlP25Qg1SPSogj1Tju4TkOmmJDpLNmmk2X7+LhOeqH8UOfoaGdHg4PRZLCPCdH6Zysx4+fe7PsFp4Zejyzbij7vVQUotRTRwlOApc0m9izFmrWm2oHGa6zqvqgrN9Sppj5H3s0F2SiuK9RHH3KeFB+BtaxWHC0Reo72ScMPMrR0DJ9n6GExqpaYdb8B459VdRZarcSS8gUAYK+S2Y3cLAx6yJkIOg9vUfq8fKa0xnm9U7q1uhraP8kfSOa1iwi1enP8nATT5yZJHjGu0X99rgcVGBoZKA9a6Oj6tAOJtpMTTgLmV0OZpEq27pWAg3DneqapN/SzkZldaB6sNX55ngBY4ogIgOOurX1b86Ps6mMp/5MVn8SAfN84WJHy+EO+FQ8k6bSbHKxn64DMq+031i3NitWhQ1V4Kn3JNdaoT3NDFSyYyVEqxlUWzH5v9zc8Uo4/6pMCmpENvNNDdyEhhq87N3q2/hwzUflZsEvwAe8t/Jd9dgos6fMJg4CzwoMMXM14Le9WY2o3/i5nytbNHyL2RtABVDyXnPPdomfS1IcF2V85qii0CsdsUEBDJBJ7xc5fCPZv9rHDBFMI4Y9yeQKz5U962fvEnk2DAPtYv7PeWfKupRsANt8ir4bekb0XlB1ai/LiE0UlGqqBvGRIBgvJ6tLBoYBXZDYHz/ZZzjVHmW3LypxQnSGHqP3jAvxQEdDLCOI8XOoziizg25aeq2a7Hs0RVaY+PNw3ChhwIprncepCXGmYFU9Is1gT7YeCnrHMlfXikzCJ/y0PpfGtiPg4KtOBfX3QK54xGYg03pWje8ie0fVZ3MlueX1TlszUCLLktcIJCwTHdf4qa45v9M6VlsOvP/iwCH51u0Bi7GDVZ0ONlPSLJOscvVT37BL4oDjp1HhUFUWOJ17F9CVtTKStNLItHuS9BZ6fufuHeWUqvHI1Entd3kSDjIs41B7Sg+D40fvT5MzM3WOoDpywkapj23VKy+V155+NCqQBNr1GaJHmwkgrtVN7DXp6OeNnscm6zpMiFITDqxCwEm115UwmSEK2xvvvKc8//RLYmF7r2xhiJqYd6jiklDBocMmAPlk/SZpjyy98QYx9kwpE3TNJ+Xkb1q/Xs3TWhuCK/kFo6Q/sDdZ1UjBZn+Q0cdGo2PolSTrPU5wKoKOsYJYwZyY8uemfO93govQoyQc/MwI7IBh6vkYzqnfz8gf+N5/+pagb2rcrQFHVNXDDqW8maUK+JKD66guh7wiHxHo+IeThDD7PbL4VKUvyfbPE5HLWEFgtu3YLYdZxxpgN/nU1Z8wNBR7REXCj0XJURq0db/Qh+/YvdfMk02SkOjbCIIUfofApbUfa6LURBmSx1HybSZrhtABQeCOErgYGmuBiHuqP6wTz2jo8G5BhgTjInCVfox7J/moRnbZsrmCVM0WagPoW8h4BLexiKGDAw7NfbWTtu0qb0Asrb+1n7ol//keiUaSVU8+/rirU/S64vshP32qVCCfBIRUrUZrrwB975NPIBdPs4yu8/iE6wRNJ+EKQ+hGEe389Ac/MKNgMFVxqWHPzUBn2YnqRtiJ2guU7I4E7dwWfqz+7hYC5mpB2/v0sA8oOQyBDbN06CedJQKU6SIXGSPKfmwJrQNrl79Vtq3/WDDi8ZotR7/xfgWQBzwHLgWD5x2w9QjU0iYjU/jMN1+7pHTL1r67YYfmcUiqtR4mMlHgM12VcNgMw0aE7R4oMdPSpQ0iqaZYRk9rPsK2xLrCMVDAkU4ha5kX3RLAdBCr0vVn64U1L+5nK/D+zmNbwutDrMeMCI3FqmsqB4FTD5di2rpyeVk4ZXyZO2OCMYOIKULFIKG5Yv65XowtHluvL9CnsEClZLImFy6eVVPe4fLjHz8m1oajUkxq7NSDXiR2Js5D3wabkvkQfcc1TVzngunqFPzVMuDD6dugVE3WYzhOvoRM2eZrBE+i6RoFH84w1anYhGTfCSp43YPWtIlQDlZybGY7NdC4gpUNPDwPDodlx2FlVJ56rtx08+3lBXGX0+z9C9/8ppyI2RIj1XkqS9febZs0ROxkuVrZpKFqRh05TEpXQg0D0mph4//Ld/6iTBMl5yZl0CixzxJfP2mESerjGMOwMil+hi1R8QF/yoMFD0l2AGiYFRnPw/qg3S+QG9yCiBBLadF4OIR5JKaoi8FEXpD640pAq2QfTk82GvI7a9GC0mEAGp9NJyMNhjNV+kz2aeS/2TIeClWde9aWAVDrBKFj7sY4OaAZ+HRmulLugwGizu2osCrDwng+FSZnWc9ACnPhACIYR0IpsVyhlP1ZnnldCgxUPut4PxoI2/cUma9QIAQeZzzjYaae3a/88j9prZMD/ZaCCaiTn5JOxHso33hqYdJ8GZTPq9Po/h853M21bTuisScdHBPMVgNJUIxBbQdzYVCbTmArs+zzhrHhh4ZWMvOvKFAA6kGWhePMFLb23m98wzSQ3/rWn5aDUqzRXxG0wWCw77r77nKrBhhd0CwTJnXjrPSJ1vrDDz5syVGTeIAq6WB5FIuF4X5/xSqt38mANrqcrkoHgz0ZTOmAMq6Rq/Q0aClkMlQ5e8SBKUw2GDnoHcnK6TUmnx89AQSzT0kKXa0JJGjclb7QsSFOoGGcSc/j5USNUZneFUxYy/TngGCerz/3tOf22NvQBXC/EYxmBavCCWpCgaVkCvEoJQNuVMBxUsc5flEQBu1BMqjoryHSV8z8oLIyRgFHpEKr8IWf2DIqzQRVssjl82raidYmtmxXibLzhC1oOyv9Ptfxj2aw0cya58fytX+sgKMJ8W0a1k+65svfuzzgaMIIrbMMlQnCCSgzvXXYQq5w0MNBwAHKGmc3ejiocEBUUqkanHRINRIJGmCMAcsg6CCru33HNlFBa3q0AgggLAJQKABWsmeEepgIhrXfRssBpndwBnjtBUtMiztaSbZ3XnmxLH/uyeh1s5sUMuFGbHrCakXUfXGN5+tKrz4blYBw+oAHZ5XH16y9MUI9fItFW92j/ffw/Y8oobVXMOb1YXdUZSdgBi6J3YN0hXk1VAduU8LwKtHpnlDFcKyqMweUlX737bd0TefM4ubZGPXciDSaMvsYsV8wWTn40N9Ud2iah/muRwHHGNkB4FDWiYYvhcPNA2JNeY4EHMCVyNbTB+HZHNprZxVwfP9P/7zsVYXGlXlPRU+9HhVI1sDQI12n2RYzEKs2oU2/XisjDkoiuOSPJlm4wrtEc7GAwX308XoFlAoUDFmre812BLsamt0dODUh2xp6a2dYdlww1KkKFLYocIHWn0CJ6js/Pqa3bUKyIvmVwQE+lOWWgINhxqoiH4U9DJiUjg9Dpi8BM4jDyzm1TgTb0Boc1uCwPhpM6O2o14wsTVDAsUATrmcKZsocDtiR+lU4eKLAxVibhj3jVGEf46TJkubgUvKfP9g8AouHH3jQlbTj8uvGCFZ2QTpzx46dTuKQeO5REmuM/KTxDJlVIurA4WOerXbvL35T82rmCyVzm9nTaB7/yQ//puwWWUCYwEjYsPKuirlCE/foHiclcJyoGiDgYIVHjBxSlqqycFi9wXtVLepx1U4QdCWPp8t/XSBIPD7KeRK1Ct42a0zBrm2by0RVNA8pcDx8SAGH9s0Z2Zu4nEpIU/cuL4VfUBEo2q/Lrr9Kwz8nlzfXCDUgOwEkbqKew2wFHLNU9STgGATUs9qIyxIz9h1CNqIdPnyM5s+VfP/LAo7+H4wKRzoszfdwFtMhSmerGZgMZEz6XZH/cXnAEcFL2zFrOzxQxCFbWjw11nXrBncoEzpFbRDXL5inDS3KWpXtWAToNVGQnxM844yUNgqBxmoM/20aJNanZjwgUs+/9HpZ8d4aOdbKMkoAp2kzzlT5tk9ZF2AnTBI/oWgXJioCjpNAf/TgoQ0bpmjYU1xhYaKKoSayuVMmlqVXLXYGJClcSZsY82yB1AZ3YzROQ2RLDQ3SPQ+GQUH/hZMEDIeM7gjPzgAStWb7nvLdJ57R5OXPKfpWtab3eLlZU1tnzCJjOs+l1tc1uOmdF54WT/TBcufnvlS+AF526kzzsXdpDZ587NGyds2H7hnZpUajsePGqLflNhstlpZrPqugifkkwJxYLxTyYgkia0jjctIi4mTk824KW7BbgEuO+Rf0bLhk23CwrSJ0Qg+rodLBM60VsXRqmsdMKFTKT8qj+z1ajn2wTyQjFSKU1aT4fmySCIyGlgceeEifJVgMTvambHcGzRkr8Ayb/Rmh3ilTtiXb1Y1WcFChVXwOBVADpriWGJ7VSkvUQ7QrLXFQrtfGyjbFboAN4Fk9byaQ3qHG6vlSiJSK0+nv52iHFWk54a3AqCoJM2n4uiJLyVRzD2Ks2bHc41Yq/JdKqAYssaaV9rdxrmS/ysxefD90iSmWXbKNAJv9Ch6Ve8BAUHX71V/5FTWVHtNk8e+raqnBRrWaRH8KFJ833nSjBgPeruzolLJdJAi4ddtk/C0PDswaxBUYegWdE5SlGiE5W69eD6qOzrIBkdJ1EWyMkkMWQW6Fg+izea2RnY4fyytTdHWe4eBz5Yx0w3Mvw7BdlcPTCggdLyiIoTRNVQZDSP/G9FmqbqghsEdBU5eMdiuI1ufXKVh6b/lromuDHhsa4mCHaQbVKWmubAAb09qf1FC1mQpeoLMmU0bAcZ4spaVFOkr3NU7vT5WzB+wSKsRscLV0WN3W4LQhy82Ao70/sgLXlvn+AQeHu0IiqfEVn7ZhpAYyUPmaA44Og1a9o5DtEPDW0TuNX+7vZuCUeyv3RpiWxnXn+RoynQkJn6i+jwZIQ58yXlufQrdzXNkAdIRZj5zB1dftnETAESxVkSG9NOhceV2wjS0a8HVc2exINWQYF7Ack694HyV4Rr2EgqzuosKhjDPw27PoP1XFyeYOU8BBdYPkADLO8LsZosCctfhaORoKfGXPNqji8PyDP7aNo7cg5dxVT2TelQd1BMUm9p/UM3bOq8/rfU1ATo7Qdi60VpeCnCV33iE2nr1l84ZtCjbWGY1AdYM9f3Cf+jl0pzA60gdpZ037ZqwgiDcKEr3oqqsF71UWWs7iSy8+54bzk3Ka3Zhc+2D8qKRT6YWEvj16QaIvkntnwG4MExylQGuiKkEKRjwbiwZv6eOsaFaH2c2/DmbIGCuoowldegKymbPyC777H/+k7Nu5IxIwdaBvOmJJpUuvCHMSknHQNrNW6du9J6nZQwZtQbTeWA/CuxliqZqivbteLFVnTp908sWBIfqpPh8nqWxPozeCfzdt6RCg0kqSEgDtUb8n+haIec5ScR+RK+y5oaLKADNakgUgb2TZXSkTpBX65BOVtt92gnurjq2Tq/TXMqRWAcehk4K6816tClh+dR84uslSNUZZd3yFrKA7IGPvVF829WArgVXfYPkNcwU6qOfZJX8OJ58fjzNQkPHcM89axpCbGdNm6F41MFlEOvR24jdOmyDafiWNoUifIEawg+rd/WjthjJ/yeLyla99XXTrSxys7N+7q+xWMmCDKH7P6lkETX/oMtY+KuDtgAN2KPea1ISoh8/iU/Ns9feIEYPkvy4qhwR53qWqC0E199CtPTxR1YbFS68vU9Tvd0E+ywXtzT3r15Ydm9aXbh2zd/8B3dvRckD3BOrGoV7118+3GCvDD3IPIJVLmFqvW6J7nF5e+2B9kXfsCsdk+b2zlIyfJWKRUcxrIvnthGn4TVcKKEIDtXV5p45N3dx6dsoi6veGlalqOzdOvtXpkGXAkVo+mXjyAvsHHBmJ5qfz77aCbzp5dhhqGc/y7yCEkfFYRgIdDQhSz8YwLfat12t6t4IKOIZp9KFPAWze19R8aoWuP+ulvHdJ0X3hi1+QLceYny/vf7ShPPjk02JNkMN5XlhCbaA5amA6JeNNsAGzRB/MQcoAnBE/MpUNCCpR5sP0B+YgejZcYtW1jpViW3bT9XrNBfSW80cVgUifH1PiAW3R5xM7b6eHDDdZMDKuetD0TZxpUQTC8jSsbDt0rPzHnzxQbr95mTL0auqev0gT1A9r4vj5cu31tyg7MKqsfffVsk3wsvcFnRorfvXf/d9+ryy44bayV03RmyWk89Vkvvyt19VQuNsG72jvoXLrLbcowDrehhMJ40eTGwptnhxZyqcoTV+/7j8zrqk0MUTNPoAwhrXEisJS5oMd2U/GIjj2/XL/OWznStCImEkRsKOoYISDnJ9PCAzXiOLBIU1IVQ7CSzkCivb8cy8p4Nrv6fEBIYD5g+wiUJzkN2+XhjNbZ9lm66bBqBvSG65uOj6LgqbR30FGzThUt99KPSsRYcjrHqhKCo3hxnLWrmaxE2IWgVbmPKkETC+3KWuIEWFIZG527tkKsEKLmhUHXgfP25kNyR0JyjTnSwTEKpwN32OHM5r9HODQ26XuxCpH4JwMMnZOSFK47IxCxkgXZ1SAVazUJNj3Re4AXpbs4G//5m9qNsqjrn4cFUQpjRBrukil5j/4gz8QLGl8WaFejC0bNyjzucezb9i3LZ7zun522PT6fEEp1n30oTJzGvBJFresz+aAAAAgAElEQVQGHOzjkVQtK42mn2GtXOWwP4yIqxzVyLk8rd+dmdb3pwnyQZSx//AB6QztH3I/CjhcHdH9kK2dKFjipOmzVeFQVhcIpBw/jucMshrNX1dz417ptYs0dGrdU947q3xpTB0AaxH7VO264eqrlS2eUI4Bp5Kjed57RO9K3rpUph+rKiV9HDB5QabRDHQzsBjoGee+aen5DgMUurl/4NwMOAayLZ1WoPPfnd9JWtzm5/6hxx0ouGk6LnYEGwHHZYaT+7RjWfdCBhzV0W5eWwYcLb1Um6rbk8Yj4Aj5C0ahDDjEaqCA48GyWQ2qDHGkhz8orMnw0rcbjF02hRxXvwPp61YgsW3n1nJaTuBIJXlOOYkTgQaD6bBDwK6YI0Ej+cQZc8rC628QFnxm6RFz2X5lTR/4wV+ZpRGIrlMb1dFw0FD1GAH/mY5+BQ94q0k035f/WRMmfFevjVZypGf+vLJh1x5VVHpUYd/owWX0UlBN7+tVRV10W3Ol06ZO6HHvyo79vXZopwuR8LkvfUn6bHiZpKB+5Qqx1cnxO6/3oKzHPvoacTq132iMpqLRDDiykZgqB6+PZhAt0EwqQASGBO+qrphQxHoq5ilQkTJ7Lb0bWmdsy0jBs84oG/3t//ePyyFVJQ0nq2sSDh+tClHlJ3lyUD1d1uk1CGiTkYQuDFmu/YlVDnnNRVKde5rm+swR5GiNyDPOyT+Jfj0SQ2E73ORdv0cATOWihuEt3U2Fgz4f4Lh7RIwDU1XToTQRBtWsyjQ1iLkNOqZJYtCFyIL+AD9lvekFOaX1P0GPIdVUhNP3F4loAo7zSow6yBYTIH1lvcBEWwEH88hUURAt7jwNoKTCMUaykJCqkD3WJ9am+dMZcBBguVkcyl09J6rl2CTWiOQq9gVq3AMKOLBBE+TPbNm8yexn++QrMiflGpHkDDp3Us/qgJJBqvopKbR523Y4ocv1gq0zO4TePGWuyr1f+HxZL2j++6o2AJWNHp/I9SeqxQEF0CrkwYnlsDdu7scu4m8QcIwcpAqHghn5mB/u2K4KB0QIoG1UiVST+7WyhzO0NoPkczIEcvtHH5QdG8WMpnP2CdIG7f8hEugm1mjrJoet4e1XH6eiUiSnN14lEhr5di9pOOiJCzyfWuFQwMFk89Hq9cFuOEhq6IEB9fYVIFWdurpfwHElo1LdKH+3GRAMFPWkUeSzqbjbSt6X3bqGtjIP1iZnoNjw9RMWsYbyR6ny5lDgAXqqfWoSP7l7a/nsrUvLkHPCufbFnIw9B/aryfug5kzc5uFeBHUHlV14S1RiXxObEw8fTOFODUb6yYOaRMy5tTfHDFO5d8EC4/p69fAQEBrG2VDnpYROyPmnwjHEyoZgQ0EGjq2yMQwjGiKn//abb5BSD1hWTsvOidwxSIdbqJNEgbdUqjxPQa4Zi3RGycawhqbe1eegYtujSZjffvAxT2H+ha99oawUReiv/fqvlw9F67ZGfMpDZWQunTshx+pUWafm77Fi7pmhoGSrelRonvvFb/6SISuPPfJw2aJMMAp9l3DvS4Fh6L5RDFSFMFCz1FRHH8mihZqCzGRz06gK9oERywoMQ/psWKKCk2XtULhtvvhWJpWsvoU/NkE6PJkRaTrFTfkKQ5eyEzM0UmYyom/JEAoS410zi5wjHUeOScUI3OmLL76qBvixEbTULFw/Ga9X1860RCUjDUZUeWLmhRWxny/ZoDZm0t9NBeAn700Ue6kePzez5b1eRzK9ZWYwAri2e+hpv5JZJswuVEb7bkGLCDayGc57qToKzXvKTHrgdkP5ROajvbfdZ5Pl63qMyxy7xj20jFxHQBn7H/mIHY1j3qq6VIc1YHmXdA+LXMGA9vJdVSG//OUvKyN4qNx842fKI2IW2cr8nFYVS3tVsKSvfOUr5Xd+53dsSDaIAOKN118vO0QjOlmQgUmCSrDHo3LjaEkyer50SW+MF8RwhYLxyC8hp9HMN7wGqTZYjjMFeax9MdkXxL1GH0fNAqKPMDLKbPKd2crU9h48Wo7IkJ+huoLCpvopfUAVzdUNURyOk9NP/wZUpIPp8dLakGA4oIrjK88/pwnGasJUj1XMVYnAJ2FyKeeG4bCurkwhhxfKTcLHw0aF4TozeLhK8FTjJDsK+EcLftkjp2Uc5wWf2xFwVLXb7y/vwVTIHR8Y2NlvfxjH5B8aEHzS5xn817Q/A13vz3qtf8AR+y1/OoOLK61HZ5YvJCUczHw2+Vr8HXbPOokEgA14QC0SttcOOMLBLUqmvSnWwc3KZDKcjH6J6AGMADQDdmg9CXrdG6jj4kTvkMNyhp40OUGnLTdJixvEHaMYcFmz/qPVE7Do2uvFTCNYlYLQ3Qra7//b72vv0HyasJA6OZx7qckV5I1PZB+JkzHVdtMzwS1TCY+qddhtHKtu9Q5MFwX7JtneCWMnlTUffaQeji0xiA6nTwNpJ3QPFb5c2d4DezUwU03Oqs5v2bZDVQ7R+M6Zp+PFfJCrFi0sS6+/try/+r3y8ssvO5Di2VDNGAkjFdUNVzaiYdyQRgIRvTdS7/H6GFUXXeGovVDh1wa6InH4PK3IWEfAQcDofk0GDso+/vn/8++9byGxuGB90f4xnEjXREAFxBs5MEW794bdwJp0CSthuahZeQcSmBZkR39g5Js/b0H58KOPXWVCB5E4bcsvlYCQRffL+NyRoAu4Dw4u7FKqbAnSuUuzvKAOb0GW64EiUIFNMypTPFt/xvIXcsbUcohwgKUxj4wqBwtmeLSDnuhFJOAIKKHuTv7S0dMXSx/BjDP9oXtZo4mqNM2haVyOLixVAb0O29kOLNo2qrkHI6APaKHnfbWSO8zziIThUVXR+qSTsS0nBAEjOB+jgGSFgla+u11BRZ+ez2IFHFMnjSubNm5UQD5Kwc9EVTl6S59sK9fGIzmsz01UMPyl229X4/Z7ZZf6d/CP+PE9Iyj1ugMNgMxEH1Doh/qnyhmvdamqcq324GFVnD6QL9dND4deY4RAt6rRV2lmxmLBqrrkr1Dh2L3h47JNLKOXlBQ+rWeI3B2Qj3tSvcaurNREBidLm2+khyF/OqH8hxuWzNcE8/nlldVrVXWqAYem0M/Uc5jtPj9VwV3lbD6DAYwBclxds07dOFCCx2tAhYNfmgq/nemxOu33XjqDjn4bJZd8nWN1BhzpBLU3SFw8ePR4EN5dvvrmcVqf55gqrQGHuCS4z96Na8udn7lGTTxMf1Y2UfzFr776apkvRTRdWUSyFhcUJBzWAL8X1bdx1+c+qwzBLEOlKJ3+7d//RMHJQbEBRFZziTYzzjaK4ayyk+f0mV5Nnb6I8dZxTjCMyFhsKF2ZShlUfGRGcRCuWbhAk1Hl6ChTTpQzWnjVxHAakwoVnASBSBoHJAf9gX3PdeySEsz5CllFwFlgaBiCfEAR7HcfeLzIHSn33HVbmSlM9jhNWJ4+b4Ypen/wgx9pIYepunPAChYDAWac5uIbb7pJsziultKeU/78z74lZpDtVkMbN24qy5bdpE1E1qerVb3IKZ3tgU84PtAz+iGFIEuV0A9h5SCLYiVqIx69KHaYpPCaz94OajxmHyflLjNo2Zx4ufMR8pJBbcpX4otTTlp/42e6V6ZdyuSYXSNHlYceflQyU/tpqrw1j5PX0v8aariI8UexVpnFEY6Km3N8VihmuKjnzeu14eAzQGTSkcdIV8XLdQe/etynHeV02nKtCAQwBj6GZrioIrfstlsdHPYpYASLm03fWZHJe8nmwKyU8L7PwbnynNVr4skGQUNkzjrVTOe6tIJBJw36Vyz92fA5arYs5qJw/iBEUMOscrv33fegqy5gbacI4vGNr39NSndQ+cmP7y+7RZd5Gkw4a6/vQm34G7/5G6KDvtcsHc8//3xZ/vbb0QyoIOz6a692A7ehejbYkkPt6Rkqme/bukvJhj2B03YAHBh4gg72dCQIokpmnVThTJHBih4kyzNSbkNCWVysWGIVmSwlvXf3/tKn4OEsZXRdC9kRz6+RkwMNLvM3jJkXHTNUpJcExUKt0xi+WkmRj95bKYiW9hPOpPdTrSg6wK3wlHoNQbOM43GqTFXPGHNbTl/QVG4lKWAeueDMqbKRUGGKmWqM7n+cekxGEnCQEKjP5LK9U1/4pIAj9+2VvusMd5Xzzs9cKbD4pIBjoApHHvcfEth8msDiZ91b5/0MGHBkBFI/THY5aXG5hiYtrmWODK3Wy9Ak0Va+pYBj60bh9WUvTut54rdnIoJDmnzEFbiQC/QcztZuYdIZ6DZMySd/T/8xE4rgm/0G/TQ0sWDcoXJfuOSqskgZVJqzdylwf+Inf6+klYIFgtiWDovm47T1rsblptYVeFCfKnu8b+Y03QNMV04uVT2DjI8WpGquGsA3bN+tLO648ugjjwgpEDT1JAmpVCyYNr7cdt2i8r6ghedUzZigIH7/wV45uD1mN4SpioTLz33ly7JriwSh3FYef+Jx7wPWhKCeKc3cK38IZoAEJ6U7VQ/uG+YqZlLwmRwIms/VMGf2Duuq4yYUhvui8Rp4Mxn+C3L4vvPH/180jbPXs8IRAmRjwHdoVD+jLHvu5fpWBHANfZmEKS1admfM6eE4576TCYKW7VU1BcITFCowNB8rlLjtCz/IBbosp70H9FKyonONGT1SFeVZmhF00D0c+DK2uTUs4XqTZCWUdsAAnUDFrlknMvhPA0xVXT4knQtLVULw0IVBAR/yeE6fHaJkyEXpwWNizTtBI7oz/RFwoGcdcCxY6DlBBBwJEWvu1U5nNnVL+9lEItcjBXTwHuk7Q8L1b9Aq2BUg5PTb8TzoF3pHFMs7tm4zgchOydFIZl+ol8jkQbp1+p3o84OaeJKIPvADj6q3jv7c6ZpDsm/zFjXQ1wRy9YXxJVlr73Ger+7TlOh6HpAMmB6XmVraM/nshuuzkyerAVzruOtQn76ATZRfJZ+RxMGsufPKrYJNTxLMi+n2+7ZvKfvUp0tS7Zggx4x/oMpxksAPUSD4os+oRjdRCdNzsa8tuZY8LV2oJv3588ur7wu2qeGwlNGAtsGKNWfefCWrx0efX/XRBky0VJ89A47L9GKHDkyfb9DHH39cY5T+XwnHf+BgYyAjkgbRQk9g0GFwmo5nm8kgAg5/lr8rzr4zYMFAMpJ9hHjqt3/4XvnM3JllkmZYnDihiY/a/Lt37CpD5eQvFKzgvDYSHNlM5n7sscfLdTd8Ro3j15eTCjaoGDz33MtltXo/aCiDdWeBojp+EEoEgdkbx8kYy4mHGx9n57yEZ4QElV4NDzqyc6Ir0oOeq6rBAjVuM/hnuDKWNPsOpcFMghZrwtyK6CGIUhlMTe11bUE3JClkVXEAifwddGj9T6rKQsfXmWFd5b/8+JEyTiXwoTrPQlUvmC0ydpyaBcVR/s5bbwuyMdPzOKCvxbWHcYd1IBsBdAXFwrVs37m7fPzxOnObU+L7p7/9my5BHxTzAhUal+Hd9IYMVCw8z1TX3XrOuq90Nl2lqAIWECs1sbtvIpzztnMTEJB83jFUsCXXrWpEyleuU/ZfcDwUYgZpnKMJNxooaM6gY7wyFu+qWXj1ex8ay+trSKXvzdMOgJpTxPMactP5eTU+n7+mvOfnEtaT19Sfb91S73PifOQk4ayImLGs7gUrkYplCqOvYZCStQWiP71DcCpojzE+ORPFgZUrZCFzzSAtIR6pqNOJaFYng9sofjJgGShbkevSvO+812ZSomVAawoO+cYYzps3z9NN316+ovzND36o/oOF5YigFYvUL/SHf/h/lJ/++EfltdfeVPXjWDmivRsMYEPLZz93T/lDwamgkgYD/vTTT5c333jD83YYWnnXHcuUCIihTaRWyZWBW50q+MQHb68y45xhbqSs6jN3M6+UdDPgcCXD8huOQ2sN/GxC3klIMj9hloZ7Srko0yReegUPF1V+HyQnBIgHe2mUYBwzVN0AUjWWoWMKOKiWUoMnK3hKhu11BU4HNV16BA6b7o1qYiupo2eRFaLIWNZsuRzVMzKeNyipMErsVCLM1HRxfV8VDqA46J7uUT1isBvrgGOMstoEILZKGJ96/50JoYYAtDDZA+n8lJHLjE0j4BgoIOh8LWWo+Xrz2ujhyPXvDBqan0tb0nk9+e+BbNJA3/k0QUz7WNEg21yLTp3xswIOOwk6QAQcF8vyhx7WQLk1poDGv0QKHcqjpsg6U+HSsyMRlXsNe7Nz+w5X+ofKOYcm85zkHoc7qvEBg8G2eBaS/gCfWHqb+gCnzyw7ldl94dEHXV3zhOJqv9kTCKp1RK0IO/FUbVg40jGcFued32FYTIc7Aiz1mAjGtfDWW8ouVQEnj59SfqpZIyRZ0FvYXjLRXVqEaxbMiWZ5wXTO6tgQt1ChA8ocC3DJzc97du5wtv6YGnlRj+g8JomPUFCFLePfppWHHtWUwNHLQbBBhYPf+ZyDFePwazLBOjl0H+vW1JV8jsSI54zoPr/3J98qu1Slid68/rNi4v5133IazTAIcybOaBXGrC5YLXqNIiOfz9NBBFVvfQf7TXP9rp071b8ZUKpMzjX3Rcqt4VHVThqO7N4O9XDIRwLlsFOJkeOSLdYg54NEIlAogEqGwrXE2ICwU9F+EUkYvger0SE1Wx8XKxpJUfwKAg73nCHLJG0EzaMn8JLWq/fMBSVDdD9O5rTXd5Iy63OELpkuyNg4BTERwDf0bV2vpo5Iveh7J0FUKx085ww4MmmEbJHYhWWTxBK+IoHFctHLviidC735Du2bPskRvXiWFYJzyQlEHtbV8vcOMBxQ1zJz+uQyDBmXr4RX2m4Gp+Idvbv8ZCXc/oe+6EBW5+JSqdKxhdynpDeZAwV8/5iqQBeQA+kAmOL4A236dUoKXC3GLEIAgo1jh/a5uXy7AiZsBfdIMJ4+fgZzEYxW+B3zpYBza29eO0+9IapuvqwKx1H5uRIWQe0mq2l8SZktVqwe7bdPFXBYYON+O3Xm5UGiP1XcNN5P0BsPOIxS+2C5GdoVkBAOXm++lsdrnrTTUMRpsqm2brTqZIVDGmVnFmyYyj4jLqmctPaDMmtCV5k/fVK5CHZQz4aM/jqx2dygbC+CB8aS77722uuigpxQbhHLxSk5LOCi3353dXlecJouPSzOPU8Kl3LsQTk6RMJnyU4ygEtBxyn9floUuKiRoWRGpDhQ8DSKGzMqBdMth36pOI3lDbg5j0zHJWVXcfZzPYAAkX2AdQNHi8/gOOXEy8BHRnWACBnHKhktmOJ5XAJ1UrjB/aLDffLVFWX0hMnKBswuv/Zrv+UM1RiVqk9LQf/ohz8s74pCdL9gZW4ghn5PfxhwM465BBoa81VBUXD0Hnr4CWWENeRQAxBxrmdIefyy2I6YUQJmMhreyUQkRCiaiNktKQOD5FTZX9EjalHjkhUy7jIGB2X2LZRQlOcyYR+7I5z8cIwb8LoqT1wDzrRp9/Rx4C2cP2hg8yfhGxVKRDYaufWiZrJJ/PAadHOfsNHDhdX3OXXfzvxzFY3scTRGhgGoG+OySp4xtBU/23ZE27ET6+KBidmEZwc3Mh/9nXeeNb0NwYLCEdx0j7GpgUiUtyPoiHLpJcnS8LLs9lvlKAjGoyw/30cmc74F65YBX9MIZYnVED7YZToMrZm1XK2K53K5k4evWoEiA6Y20pzGs3aAo2tLZ9mZ3dpAN0VNavMli48++riSAC+WhaL4Be5BheN3/9k/Lf/yX/7vZc2atfp+8NXTm8Gk2F/8pV8q/1oDKrv1PD9a83757ne/o8+t8f4dq/e/+pUvWolDg83CnTt7skyQoT0pPbFxDQMvmVLexqZyn8hXwhC89jZgGNhoAMx/p17zOkEYQYVCinyRKoeHVIk5osDhBMEIGSYcExlvIB1QcTJQaZycBuirR6vKMEz36qBUcrh985ay/MUXhCEWFEyvnYEOlSwxhr7h3LVE3kZW1Q1mE0jX3K0G+tPKJJ7WnuSVs8xRQI70mVHiW4ducoycFozXUA/G7N9zkffV2FT+1Xuj7tHL3uuQkXzfDkMjmPk0AUcrSK8Z36at4PcjYgm8UsDReV0DXWfzGprB1UA26UrB15UCm3CQqtNY5SbXM/cAjmO/CkcNGO2E2DGL/kSmMg8aekGQKgUcaz9Slb3PkDjTYhOA1puzHtG/kFXbEVcSNNBW1NKeryAbeBoKZfrdZKPM4ONEGf0iOhPBtaY/T9JeWyo9slAsQfu2bC5vPv+0jkWFI/QjJ2RvRPNu3GfMkajVC/QaMqrrit66gGtCa+sah97D5uFwDRea4Lp77i4XlTjrVT8iDHTLVdWjmk42mmZeoMOtGRX6riekw1alSv1oOYlqL/Tf5wWjPiqHj/kchpnpvDApQp3rQX+QQ5BZpj9DetFzGWpD8QgHIgGx8vu6v8Det+FjwTYUmPt0XNNh9PA/WKoU6P/tt7+jBt6Ncd849tXZ9Ayg2AiefQE8OfsUvXYEi37ubfiS/R1sQN3voX9CP9B3AjRrn3oQSCByXRyD4C6tTiZGvOYkS/SZ7KOgoZ3WibH0qUpX7RCs7YjW2zNP9LANEa5Hcl9H/T2g4fHcPXyXzgN9loQdk6736xmcEoQPCNJp2KpaQRdVftlsO+DSSNI5vWculcP67KDKUhV6VwNJJYNk26fPmedGfid5GnaS+7FsGe4VSikDDg8WllzTWA5pQtqXUYIlhayrsiL7iI0koUVD9iZV8iap0vuReiEefuABz3QBcr5jz24/J/egSN5HK0AeC6mH5Oa4rnuf7McM9Rd1iYBhsO51GIklbDoBRfX0kSOog9nQ3u81QQ2kwqQRVHf0GT+3+h1QPl1KRJ9X0/fR4/I/8Zvkq5EqIzylB5bK+NXXLi2jdY8Hdm5RFVwIAcnu2g8/dN8K8LgE5vHAWutXfSwTwADrZK107iUiGlqs4X8OONTzB8R2klhIoeFl6nuPbBTPrqnzOgOIlp5t9HA0iw68P9B3WixVeYA8SRi7kP+mwk4BGEgB9/9ca0196AFPnjjauglbx2ShFWQMMm2EnCk9wGNbNpThZ45qLPtcYaX3O+pEEX6kJtBrhHMbI0VyvtKwrnzvA2d+b7v7Ts/LGKSGzI1btogC96ehcPXf7FkzpaQm1qYh0d3KSec7MFOdVamMeRv8jYEexnA/8IEwVClgQBGAULxGZV1YDRgGhJOAkDM0kBK5M9ESypy94dJzVWBucKqbnXsm+5JONMegqtKlRivu57joe3erR+XM8FHl4cdfVKZI1JpzZ5RFS64Rfv+eMl+blSzKj370d+Wpp54oBw8c8AYlMOqmUVDOKRjQ6bNnGh/P9TwutqudO/eYmpA12Cj87m+ryjFe+MRo7k3nNpx4XmOtzzemEDPsJyltm7LDPTIcMbPnLUekbrA0xpYJO9iRRaYZMuWk5WjphSw/Yhz4aQUxUkwxbTsMQziFEc3zfRrf/W/FMT3isX79jbc9ewSnNh3gfo5NVRwDBc+dQTWbF9y9m8FqEJbXkJsupuxGFqO1Bq3falVP76HsE0+e68k3HHA0ehcIkPUkHNBm7wYNcZnpsuHwYKkI3JrZuWYfS65/KKV4Cvy0DGxHD0c8k4R0DLyPB3IqM8tmeA3BZj1PPlvYYsi2/eAHf6fM3R455WM16O8OZfvJdh4uPxWLWBdOgv5M0ZAj5JaA+JCSB5/7whfL//1//l/KOh0of/If/sRYcGR22pQJ5Utf+pwrjedkJICwnTnVV+Yqi/be6+9WPvxo2EvGsKiARW+Gg+X6jAKzHVfdchzrs7T8uHpysUyWUZqsgGKHqoZ9JCj4DEmF6uCR3JioZvVpYpnpIeBQ8yxlfYIRBooyb2PN2++WD1cst9NioamZ5JRFIDXtZxS/c01ANWZNm1wWzJtVzuhqTogGlam+MOlxmKGqVsK37h6OMYKbiAACqFfgc/v/DBgYtMXjip+3HKUnfNmn2i8MdPx895Pe4zNNWtyBgoRPOG2/tzhP/4C/5cJbxpu270rr03n+KwUc6cDaUbX8N+SoM+AggNT7DjjkoL3x0EN2ZCE3CGrjtr5oOcFog9qrZCiJ/turBNIRJZJIDJ2RM8YfnjfX4OyvYZ2cA4dUfR9KpC1SwuxGzRnYu22L5lm9734na+TqrFAl46dp71v9WK2cUegS9KKDDfo37KmGjkczjxCc51r1my28Zml5f9UHRgn81ff+qiXX2M+TgpVQ1c/KOAyQo5QsoN8CZ/ySMuTYqwP7d6uKGfOd0J/okrnKzI5SMDIcOJV0PPfrPU2VESgZAQY2nGCDQEPfN+YfJyw3mK7G1WX3n0QmPyvkrAfPZ6SuG9res0ry/d1ffrdsXbcuSGEqpCr3Zva4MNPLFRt0s56H/YAazCQdeibIglwm/uW1cwB+yZT03OOOHWIhE+KBQALfwkx5fpb5fBpQMHQZyRNg3zi40lk9Pd1apwg4etXPwP37umpgwXqbpps+nToTJTP2VDCISniWDFGeIEbOfYJmnZQOQpY8rLGxaRLiRQJzuCB8QD0P9KkaUiFVXJwhVbBUAanSLAoSxC3Yat2rhgTpT0LUeQ70CGWyLOwcews9jh8APJYgUzPS9B728ZBo1Zk9M0MQPSib8ZEmyyYwgfypJ550PwxVK5KNpgnWunlwsq6B9QZ+P0sJI4LNS0LZDNY9D09seLUR3Lr7eQn26l5n1AFOPrBdnj09Tvgrx5VIyCQWfg/zm4bKLz14pE8kQEpC0iXFvkcWteL0Hc2YocGI9CqJtXTm1AlubmdK+omKzLGF9Sb0Zq3JiRo61r3IQsGFumjWVPeFvLDqY0PdkLsJCt5nV5YqejiAdGVC+BP1a5vKsD9E0P5F2/fJY/SrcKRiaSvecDSaDmDzM82IpjMoyUUf6GLjQjBUAbvphGDF4JQoKVKOPrF/T+nbvrncdcPVej1mH5wWnOm994NoKmEAACAASURBVFYrIpvryaFgQIdpQTcJJnRYD+4GDWzpFraa7M9ROSn/7cf3KavPJhNTh6LXSRJuhAP8KNS3RPAnToqdSs8I2AWD0shU0iCGALsqIaU3Ur+f0eeuu3qxJoAiwBLA+mgikGACcDjGlM7IpqBkcA6bkBbPcagROjCrKL2mE00VZHg5onLyEeHPt+p+5lxzffnB3/7Y01WZMnnnZz+vpu7FikbHKorvFQ7+vrJ71w7DTDgPkTaKBlw7A39gsfrKV7+mMvLI8sYb75a16zZYaJFFskt2Yu+5y3fSNMz8HjhP9HIKkDaCs+OV1jcfsuUbAxmGfKAI+UpGveV06/s0QWd5lOMQodPwl1Sr6Yix1qwZnyVg5HUUMdcbVK0ojpFilzhSXnn1Da9VBE/hSLaCF32vleFKp4TN3sq4RnNuymn2RMRtR2DelPds9LXCb5TK/ZmqjAJGFYoy95czygRg9dy5Twyj0PMk2ACWd48yhWSGyOo3K4vNKlHeTwaMafz7JxT6PycHCbXC9f9T92ZRd1fnmeeW0KxPn+ZZaAJJgJgEBtsYYwyejQcc2wlxJ9VVlU5Xqnp191VXr7qpi+5eq9fq1VddSVUqFcdxPMVDbMcYGzCYGYQAoRkJNM9C8zyifn7Pu99z9nf4BKlU9UUfLH/TOf///u/hHZ/3eRlpKNso2m+vHV1e69M7MNEabiFoUlFbgfDMjuZG1owxA3k4I9zpz0TeMFJn8vjJY+oyfk+55calZqH57TNPC1u7s9ysYAKKdoowzONlrL+pwrrdivR95cEHFTSYUx577LGyd8/eiJTNnlGWLr1ekc7xipYqUqtzR8x/mM7ea8tf66a5Q/p0IkHpfNnxcGYr9oOLJKtR5WeKBavOihSw4CfXzJ3j6N5JKaZDUgAXORMS4DZoanR2urrFTlHX2n49A9kGHA5HKFVzceLo4fK8KBvf3q26KtjSqrOe5ychfHZe63jimMmxl+xZtnSJs6YXFZCgiRNNBN8hqKK/0/RsrJQHDsc4ORzUrKEEoyvE+79wqpip93MIeFuvId8bkGrlwfvfeWCQiwxHnq+QTYOzHvbqqUEVXqMEu+8Pg9k/EwBoBjhALnAe6nx056QbnEmnvdcpQYflubfDYOOo+w8RAbTDECnt1xUPP1z2as/vUYNX7Br3WGIl2AP6aodZ62goU2ZJ9Hsy9JwV+r+gv2g+icEJjOUqZ0ArdNkGbRhD06fMKNcvuVb0rtsE57ssXQILUuyPqCXrTgZjzwav/h5DEMNf8vcs7FbSj0SJ/Yz1GpY/0KPTh0PwrXs/9bnyxpqNKjhWzxwFCx/+5cNRYEx2XM90CQwZ50/fowOR+1zPOlj3og7ylLD0UwS/gW2S/TxB52rp0qXR3JBmf7V42ExRZBtBJjgzIQdc+jwdMH52vV3VW/mkrtlinqtjwKMQfCDgSGZiuBx5+nB85z/8edkhKJppao3L90Hw+COWelkya4KMVtWDVogxsOlqBkYxcROQSUfECoWpd+1M8RyQvTkgGlTobBNyHZmUkEsdE7PKCZ4hMudAn6UPdc1xgpUuWnStCvH3lLcPvW3URcf2Qh7WPRmQuky2BOsgz8Vd+Ae97iTN/+HDx4LtSusXzF5131hM6p3Kug6VTBqmbDQOx+HjNAmMbJmdA61P/9RJBZaqufMVWddcdeagLkYbHMyi+gxepT2VTjjz7/do7MhYArnoSLJ+U9X3iPWGdGSvWDp59qsFM//B3/6gPCZY7kWRFiDv/Zz6d0Fn54TgYlDmkj2jjuadS2fLjAl95ehedShXY9XAR8SzRsF2yAfr/TzfDsxauHhf8kcC2x0Zobn2ntLYTA0vh+ic1u2MdItpIbCDFSQYKztmkmpTpqveaojQPleJAemY+oq4gWMNenJtzwHjsSMWujsY46LHOcHyxQpYU2bw+IoN5YiCZKNVL9k3dWaZd+0S1fnKsYHJEJbNquMHk6Oxu2OPtK9uyK7+NgRf5y2DOhxpxDjYZqhzN42aE8zX3hRKrzF5pYF2rtEYcWnkpvJnYkCPXqBIfMPKcpcMiXFaLwpmmT/YBDTrquK/wQb9SQmwk0eOlbVr15UP3X1PmSjM3iWKaWUM/IT+E29ulWGDMBLWU2wENA4inbtbxsrRk2fs5XJoDKVyl1YZDJWn2/zbEirwg1OkSZfjj971QWUhcD7U2VjzSRftSO+RMhPLTIWsZIYjU7P8Hi+aQw1MxIVtjipEpCbToTgOZ0RruGHvvtI3Z34ZKfw1jep2iWHqerF93HjLrarLmOciMAzvH/zgB+rY/LwdLxvcGgfNniZIOExRodMYFZh/+K67LHB/88TT2qin1cF5S4dBA2q5j33sbnWanGHnB8Xb6bnBWttrdmsqP2M0FCM1H8ZNOgHJyNU21WqzHWnke8M2uzXp9CLb0a3tifdHBDrnkK84cBG5rw0SbcCHwMt74HxAffvYo7/RmlJU3aV7jHlO6tGoDUExMqYWapUGe1L/5tnICGAI5m7kNCkPU6m0kBQbuVVAZQSsQxRQMxM+G1VAxSmNw0oknHO7eMnCcqsYnM5oX7dnhveEgInC7XTk46x1BUM+TwsTat/r7B1GSnUmTS9cI4C5znFGY1ytkWdhV6NMqQRSAIXyzijUUJ+9l156Sed1vRziqSZr6FeE8gGxyY2SQj8mB+Q3v5YzIZjIm4oiglP9lDqKv7VtZ9mxe5/gAePEjX5t2bN3pxXCIjF9HBU0cr7YRubp3yUJbqCGU9WDZuuq1VLWhzqY8eioMdBRDCVRm1PaHgvsucvmK0wP6ZpZLSAKwzVX10hA71HmjL4Xh9RNl6hUZjdo4NSvwAYpcZr9wRLVp+eO4lrmdYhwuFvK848+rqZSR1EvNgzCHuzOL1hir7UhdfHPxaEaxF2i4j6rv58dpt4LVKxwFiGb0HyDZ+9T9gWHo69vgjMe79io9S7srF/ss3e/BpreA//erv//1w5HZjjynq0MaUfV6+T06p/OmezRkq0csgHGGar7Ox2Ozp5vaqvi3ld2OGKOkZrdDMd7OhwYChVStVXQDxgWbURUu9+rxv213uDQCWhl9pKgDIGrHXI4yJydk7w7TZZX601EHsvVx1gX4RkxoDFUxkgfArWh8dko1SUSfEtLI5ipQp6Es1KN6Wokex30X7/0JP2iuBcwv6xfC9kTjG8jxZB00z33lI9/9gFBqk5IV71oynVBulVr+bAdFfd5wIHqQD0jWuweNnLUGcM+OWFjhFpA91rWSFYRGUe3RbFyZC9cEI5exZnL+iz/PWBEUecW8FQ7cmm06X5unFdfZu6DHMLrSKdxHA4FEWU0fvfP/6JsEzQMx82OREUGhBUWczVRsumUbATmkYwUOil1B9eLiHgEOHK+sjaSDC2eCxAx5CXwoFMygoM1KrJIuS9T/zInZClCz2QolFoQXUfBxjlCdux/+7CCskernMehiCy7DWePAxmjIIazNtXJtNon3g5MTEXjsimg+z2lrBSwH/d96AQkA1JGqwJpbcHc+uRwKLMgO4v3Zkd0jOIJypQsILIuW2Y8NRzVyePe7AMCiRl8NBy36vhcH/Z/6mbbB/oPh4zsFPsmGv+dLItFmvOm2iOwHvMEK9ukdeP+7KfnRDh0WFD0Q/pHli2YM2MvJvmAbbURQ8tsFXjvfnNzGSbbzDUtFRGQ5zq8SSBlSSsb8pr1scOhCcRezQwQa2yJTMBBe+u0gitnFbw6K33vzBNQKO11mNfeEewK53isAkfsSWy9bErMhCfbqR183YuAF89ixkX2H5Om6y69dp77WD3ywppyUPtpjJ4Lh2O+IPr04aAh5n+uw9GxJ5psYWxob8TOeXpXDUe1V3wIMrvRQjJ6hfr7Rb8Gvt8+UefmCM6MOFuv6//cZEeL4+iisJrbxHV8y7ypZZoi9CCsaAa0W6njA6LOvPWOD2gRmEwdQG2eF8XZv0BGCM2E3tEGocDr5RWvlGeefzGK74BdwDhAWrIKITIcFOdRUE5B1mnBr4jQw3YBFnYYnbJpRsQm1j2OHzpY7lakZsLEPjstGPtMNuk4Xhl153uMTYQdz3a+Yi+zyJlDQZoSx8N0mzV1DfYbD/gqCcItB+XBXiVWEUEx6G5+USnlX//qV8pGLFRqVOwFd9xph4M5/qtvfVOp6pWKGkeEKmoMJGQqpGrW7JnlQx/+sLus/+KXj5Y1othbs2aNjbVT8uLHSRgtU4E9DX0oCHM/A56hY0yTuQj4kg2eapBysHs93TSmEQBtBL6z8PWb3r2TFMHAldJQ515m9dJcZXE1EZe2aA6BiXIJiNVVFjKkXftEJbd69VrV+Lxp5oosBmf7p7C2sW1hG5F3/jbAQapY5jT4eNiuox1nxOfYEZ6INDkCW3e6RX6NWDlGVI2dmKOqMPR79kEK/IQg5XhYR9jYYKb6yEfuct8NGhaZiQkDif1f/3G2Y85T6YUjkjZWOhcpBL1P62f5vlMAi/LvOBARjc1Xr8PRXqs18gKmFNZSOCOxf9IgoH4D4YpwnKOi6lvkRN99993ae6J23ri27FEx36s6vxSG7hPGljna9/YRqz2ggkvUZPPGm5eW29VLZp2IIDatf1NRmgU6G3PKRSk3Nbco44dfLiufX65niWZZlhWGAFR8clcaVYeoPivKl7Wthn4os3gFS5BqnyarIFvGz/a99N5QBAn9YxiHIqsy8qDpnKrMxjQV5U6Ww0ETs9EKKoQDqFi2okuvr1heNqx8VTSHlHw32SKUt/6HbIDCOlP9dgD1/BekiK+9enq5bskCUU5eUgMnKX3OmzM0kic6D2OFH+9ThmOcHI5RMhL4HS8HkZrD2BsoahbaY3g/GZ+OdHu+3+8zue/yM63T3u4z9msLqWodgPZ98VzBltS+2r054A/Nvh9srL2/6+zret67f49odGYaWtmRn0mHw+eL8ekj7k/gKCRRVRkj6AAupMZ/y//+F+W4nOcNgrp635HNQDZxhvQeDNXxYso5pSAb65jZcq4PS9X+Awfd6R4ZCKwKAD/XIVPihpdEvrW/QASM1T4F2kgT0RO6XvSQqix2VYTYaQCHjuyvk5h05gygX44tfztHoE3Xd1S6zq/tDf2O4vXbPvmJ8uH7PykjUoQs0jkvi11uprJ/9OMgU7lLTEKW6zyrxkbgq08UpgTJkPnHlUEE8z5ihHpVKeBip0L6d7LgMR+/735/bzY5fda1LcwrrFQVXmWIlDM7TXM5b5wIslhMc+5ZBhwy5t5fCfhcch8OIJ7UhVySvv/eX/ylHQ6MPutL64+aLavyF1lN0bINU/3OUKhqZLEG7pVUn7fxc0LHItvRYzQsVIDl8GE5CTAeQRQCmUw1ZHkE6y07LzaVbXRnoBgKdTIwfSLaARGyUxBWk9HogVPHdIxsL7CvVnVwOBwEH0xeojFN0Hgmq+cPhdRkAZB3DrA2dPim/dW+o0KGQN9Z/f2g5NTlmn31mcFZFKRq/oKFZfbsua7hMDSr2g1uHkyWWmuZ8OI8Q+loGD7OWlf9kmvP3sjrUOcLFI9nfeWVVxSAnVyuF8HQ8uXLy0Z1u6doG5mOQ2cmMO011pM9B/QPfWy2QU3vTJFz7JLDcZX6V9iOjoRNOMreOyEN8+zzvWUWAQFBAHkz5zIdDuaTdcrsvwO9BJAIqOp7snYjhNRh6tGVpi4GcVBrSC0y9B/zBsSQeaDOxwEnYOj62XB9YII41br3NbOnCc3ykfKrF9eUA8o6jR4RGY65cvzINPXJVjKU0gchzsKVXhFK6b4n4bUd+Yg9UtfG79u0aZP+1i36TocjDRnelA5Hft8qhxhMmlfvHlYONgYQ/9LAMbVfPeRcwVEXsNH6Cj3kzjUrypwxV0mxzvSmRyAjdDYpyn+rem3Qw9IbUhO7Ug3ARg4fVa4XP/cQRfIuSyDsE/3r66vWqNHNQaVwT5mHnLGeEuUtWE6yGgjo03QTl0CllT2Re+j6iA5eJW+cWohRUOFS7KRrzhe97mIVuL6jCrYOtMZebjx7wGm66cU8AMb0a3LZNIlvb2eLDTRMToXZIzTOffLKd4udZcKseUqtiYVDkfpnnn5OtRe7nD6+TZAxorrAhNiwpAY3K1oEvCqVA4ZmvxyJPj0LxeX3q2gctoZnn1tefvx3P3cNxxTRjJ5SOnEZHS0lRBj7VMFTOACXUK7VwWDNcDgi00AklXR10ARaMAA0rmZMr/FwJaWf+yAEe1fI5+c7hYhE9fQfP2eK1ewpjgQrja/D2RredmI55LIAH3nk11Ja/eEEVCHO1zZVyyF2lIcnQPhXQR4F3CFYMnPBmqVwy3PTGifuOeHPhRBA2XbOAKZidRK6DkeMK64bRnAYLfE9D3lRhjMRjWsXLRSN8R1WYN36jjAdcy67WY7BHY6c23S0InvRjfbnngzjIvlxQonyiixFwKM4S+nMtAZYOjfeKxm58xgj2GHKRCneX/7y1zImVOOgCOUFOdOf/cxny6c+9Wn/7vjxt8vP1HH55z/9qTOGFIty9gkiuBssNJsL5pepUlSLxNL0xvoN5UUFFq675QZDBy6rc+s4CdJDO7eJDnePKZHP6qwTGCCm1PZ/Sdywu8bWZzSsKmzJMDooAGRd6hqCib527kz3EDlwVFBM5pEi8gq/hD0PWuoZM+eYVpGme9DTAnPyWdLnzxw7UZ5+/Ndip9pptiteQXfKZHWFvCNdFsxoaYDUwnArsPCR22+y4XlMONAzOFQYL9XhoCidJn/9EwQHEFQB4os0xtsMR7t3WsezLvb/bx2O3I/vpSzz2XPPD/r8Metdp6vH4YjASJxxjJZex5xrX8nh8Dliz+lsDydab5NUTuivH1XG61RZqT4TNm71W8sf4HaMByNfe4saHnD8GEUZSGAPvy3M+gGalJlSQAaHcfq6hh6ECg2R4JTR0m2zFMiaNkXQE0VP6TsF5SrvyYBKzmEbNEr50TGIdd2x2tNAbI4pC3lGWZUgn+hmvTGqwNTf8on7yi0fvVvPPEpUuiqSFa0qhA84FHtl6G0THJo+SaekA6OmMWQjASQCLO4FoT0OnBo4NmyMVwEZ1nM88MUvBC1qxfCnPsBZo5Ac2Jb/uSFfV+ba7tB9ouYu4MP01ciMeqdGQH/DeCag6DoHBRu//af/Pmo4JBsuykA1syCjrjqD6wGFol8QYpA5wZjtZIyz4LbWIESWIbLAvGxLOHA2zjS0ZBSwVUAukFUhuNihWQd+bnKVLvTTGXv9B1tlZjhmKJi478BhF1IH+qLSpdYMh2WQHWKsq9AhrcPBdcYpMwXpxzEhSt6WE4TM6zocNZADrJzskp6RNZuugOcayeFzNtRDnwzRvI1XhmOeekJcrX/jBf2mVjbPYerXRIC059OOYZMVYtz8zD+cjYTiMafbBc3dKxgUp4sGs1DhkiEH6so+IYtyUvAkoNzAr/gM9bNmF6tBzBmym4aofmOOIGA7BEcfxnN43VxxU/VE/OyTHLa6v085g8OBLI9GxtVQZ5arbLcutTTBeQRiGUyJFxSMsgWU9ouaMnZkVrWn+RB2GDoqIfB2xJBNjETPYjyI4HXXzJpW7lLg8rGX15V9x07JvtUZnkKGI1iqTIuL89jR+f8fORyxwCFwWiOqNaxS+OTfs0imV3jnhAwU+F2Hw0Zh2EqefJYFdY+IxLg/uOXN8s7bu8vS+TP14KRAZUQoTUzUZ7H6SvQD++EaSi/tFo/yW0pBXyevlU6q5lBWtGabukluFw3aIVFrBiHdZf3+pOE1HCpS0uBez6jHBTCq8xKCKOoRMtKp3DeMSovIeMbpPrcL1jVZqcThcnUd+NZFMP4Q+mG0VirYujFawYZRbFo+jC149vVZBC2bIzZI0KMSpbkkwfGMorVTFi/SqKNTNzzk3/rWt9V74IQbny1esliME1G/goH2g7/9fnnpueeUkhOVYnV6KHICUjVN3TyJSNx8881lmebuL7757fLDH/9dWTB/gZrZiO1DVG/XLphXG6YFbpYUNlG1NBLdSEgORyhV4FRkf4JyMArKw2DyeobbPUBwpBHf7ocQPBERQBFwwNMYDQaOuJaNPIRJjTIjBDKjwfpltiP3IOtAVOiFF14yu8RopXTTMTYDGIddD5Z72AZ+fDgOPA/d8/dW6WYkdYCjYSchHPdwVNKJ6DK6dJwQ3SMNBAzZjBt2urV2ZtKD0l6Bi72vfEiUr3SuBeuZCp93ZFQ1nYJWMLfOUUdINc+WY+41zGxY2OEYmLZv9wNOh/uLdAIWMacp+A3LYt06cxFzSySGNXxE5AWwr7DXliwRCcJdd0von1I9xlQ35dqmM/2w+Pp3KsAApAqHgbqsyZqDeVfPUtPKm8u9n/2ioEozyiN//5Pym8cfLTfceqNhj1fJSJmiRj2r5ISMGkIEVuddRgKZAhfidrJAse6WQU2ELvZeFwqTEWk74Pp9n6Ksc6R0typaeEKpbiNkXSyuMyHs+VUKekzV36cquzFJRePZdA+WLDsc2of7dmwrL/z2CTHuqRYHKIpkQsoQS3vfi/xW16lUu1lDSVElH//wHWbUg0udZn82FnkOGZOjFBk2O5WgmGNpMii51nV8u0qw3RPttvMeurKeGbBDWznezf7FW3r1iOe1ORsDLtT80H6uZalq93v72fe6ZsfRSk+4frC9R+9YB5uXeH+tg+i5VjoceZ08k9YBGPmccuu5GkGv8LjMcsDHHw7lpbLikYfLQTVl3UqPBwXGTMJR2Z6IVBPkoY8ESghYBXKYwFtI4JClx2VA0UDTslHnEDIUY/q19OMFmQAFMEEOKeQarn/TJy+650egDlrHIuVJyq+Id0cAARmAIT5ZAQCo4U8JIeDcOoZ1lQXI9WHSfcvkcNwquDO9YNarcBwjjrEDazmpuoxXXn1NsJYjur9Yq44fkvF32uM/r/N1lc4URiDOBlVIBB0CTaDGeMpwPPj1r9nQBArCXOUA0adE2NmXtlU0ZqLG+XPKORvqyHCyZMgKEBIQ0+j9UMXbAEQb47RQUKwA1Tf/n39XtqnJrnU2xfKGQBGhB2YcxB0gCA6rRjIDLzxPh+GwI1u7OzkNafuXRLud4ehXBmBW2aH9ADwIxwL2OzNfIcewNyrsMlk0CegEtXqNkmv846TXYanaLZ24S/sLOHQay26uirypGbiAPUXgy7qKncV66jugrxRdk3E5rH1GhiN1pncgMp9dT6BEP4/Tz/d94p7yixdWlLdl4MKA5ObAmqMp02n8pxqOhdc4MJKwaNai1et57vNctWc37Yg8S1mrk3053hKUarngu+e0N4Gq09n+ovY9cnKWEB8HFZAeLrl6WhlnHLqhDg6HferO9dprUBMPFZx/pgK3Oze+pe9hGesGmuPk5X9VxkWkorO47BNwMJ3+ZPp+KAFOB3Yjc+4MRw0wdXRtvQTWSWTnyNYThKrB+8Ci+D7ZfJggBVmZsOWjao/6ZByORTOmlPs+9tHyqxXry07ZxiNVZDZ28syyQCRIVws5A6siMsMe1fu9Oo5TvPG9YLg+a23jv8DydQ3FvFcaR63nmX/Lxebn3ASDRZX8Oxs6MQFpwFnM6v90pLXAGChyCg7sKIc2rSo3K9U2SpNB0z8203YVjE4VHvpq4abPK5XHZjglIUTTv+vVaXeKft8nYXJMUAxS0nsEl9qnw6WKBglgFQ/JUCPdBM4UNg0Kgy7ooIFbhbd8KPCpKsgyC4EvCTPAvWK8mjtDhboqGOewe3L1WdJwpKM5CGA1MYpM4WaPM9LnCFU2Bxt9kqK5FuikxfTHxB8yDrbMSFG6vbZpc7k8dU4ZLi8cXCTzOkGp2Z+KuWe7uJeXLFlS/uiP/sh80SgOjL7vfffbivC+4GhQOjEogz4Zd/2q35gxfaqLxsl+/OVf/03ZpLTgRz5ytxiqNqpocJG9aBqZESHi2aknCXMzXo7+2tkg+qOMj5w615/IgPIm8/rGto9zVun/aj0Azh3HsYVb4bjgSOJcpJPbYUDxvoi0dgoS3sPzDcy+BSQqU5H8jTmlwO7551+SMTvJbmxGD8Ig4onCmOs4GPqesbXsRbwr2cVaBZzZhRar3J6VmK96WDUP0RMiIIOtk9Otc4mJs7vjCa/QrDQhtP+XXLekXC9GmbMqQIxzWCPefMoGc9YldJsR5fXq0fMQea/hFdWoyOfyebSfGFYmihyKXIyaeJbqQAWHTedarSOZSrybsQpomXG3KNB6LRxt5vXx3zzp+QYeePPNt5YHv/wVU06+oS7Lzz3/rPsK0KPiiLDsBBCIEoCvniwlPlsRs5tvvqncevsHbOR//3vfFcTkpCJp02VAnSpjpDCGKnP3uvp8jB89Hm0ZS4RyrkqgqwvSkOyB48RS+BnscFTjkajM1eq9gVoFTuWev2Q3tNddLK56LjoeT5sxUxmY2W72ByUtDHOJi7+kiO0KFcbTNRaKbRtoVYFwRl0QWscbvkcWJmIMnVVn82nl5huWlBPiUT8pH9pUuGTPUFzK9NLJvE/3HKcMxxhFSHVQOw51KJLYiymrW4c690lXVebuztOdP8dXz5rGl/qh3RO533sNhLxH58p1MfKz7d/bPhy+X3Xu21EM5nB0Hay69AOHPcAZ6h1Pz1s7+92RpkFercPRBiTC+AqHw84HeoH1HOBwQP0eG23IsMvl1UceKQd27yhbFEjDgDayDynGHBNk0/0JrGF0H6HhJT0Dqk7z0AhQuUj6KjcFPSX40VkZW3xwHNluyXbw3TgaF8hq2DGIAtPcc45q1/3RWTvkji6vfEnArqp8lo9UJsi5R3fTFR4dcV57NANuzMcI1VLd8rGPlQ8qWHbVyLFlxQvLVWN1psxWTcExPcMm6aGTqoE6cVR6SNc5dHCf+kIdNlskmXQyFedphCiHg1pK6ka4PyxCM0RX+lU5HBQdC0nWya7kmmQApAPVqcZsYN6p7YtgkeUcGEJkjQAAIABJREFUa4CMRGjGxHsegU+PVS8Q4N6m1dc2wOF4a+0aOz44BokESZuI61NrQ1+vMDwjW+Ai7HpuUgtFQC2gNy29LlBishtAz3bLSTgkKlocTq7mjEnNqlgfsO6uQ4vb+TzqPxwLCAn6JHcXLbqmbNmxS/T5By2rcKxamncH9WqgI84/AS/9v5F/4XCM1R7C4TimDK0dDmdKgPzFwch1t07WzxPlXHz1oS+X7z32RNl14JjrXTFooYKfqIbJOByz6P8gGwdUSSIbcKi4lsdZg4y92bY8iumoRfY9WEDtgOpZtm3dXJ568kldF7gRTsdROepqMqvg8QXtp7f37SqL1Th1/qKl5YUVq4SAOemz5fqdar/MFbsXlLhXSbdsVt0h7qeZ7H0ybcXW/6+yxgZ7GPjW/RoTWT6QNAMa8KKn+HSVBzWmEfq9Ku4kcUinDgcPb61jj4eLH0fftgM/QegQcH5/Tvvqgi+uzLwC0J+6797y69c2lK3qi4PD0SeHY772BpmmCdKvkb65ssMxmI3P/d/L4fD4cDhapcCi+INNlsPGI15u/dcqlLzxlQbQbggzgNRC8diZIeBUcB/YSiZLxaJ7NrxW7rx+oWBVwqRqQ1+WIQzTFN3Ab1SUHvwyjb8w5F5cvsKQjPkLF8oo1yE4rJTskbfNmrHxLTXlkfI9rkjJCQmzM9psZ93QT70toODT4byoZ4O2Dq97pKKCODF0EB8loUaq8JQyCh8QE8xdd9xuAwwPORRKYGf90vhJlQbkB/qzUS6Ci34awRjA9xjLsCcwNmP4Kn4z6V1HizN/3c495aiiOf0z5tsQ90HSxgcL+oIanL2mKBC9Qx566CFFeG9SenS/irjGlWeffqKsXrXWThVKJqMbE8QOMnvm9PJB9SmZJmjHC8tfLs+98KIExnRTxTlips1+4aJqBBSlYo9z0CPVD46v4kKJZnP4ZNgATxmuw4PDY2cAzGVVTqxnFpuno9CF5AXsgGcKo51D062fSAMIYcF8pWHM+5mjNGhzb7b70il4X/cdz8/OnbvKpo2bXRwPUxUbDWM2+2sgmMwU5NQ9JyGMaCR1u7899ubgG2hEBMSCWO9FUMTHwoCrUTKuEUa8nrGeJSuVxjCL6FS9fRVYkQLNYk0yeyp+U1T/w6q/QbHBmlG9ko7BxLOTYUvHoPd89kad83zn2WwDBXmOI9qHERwp985Gj8nyGDp884wdJVUN42TeyncmZCmdwXGK2PH9oyqW5nsgA//8n/3zsnjxdZ5bzs7yFS+WH//wR+6ePErGClAqoA+Mh2wd5+Ezn/2MCCDUpVXZj+999zti3JmuqL7OlxTGTNV8rddZObD3gBTFaI8ah8EF253naQR9NfZzTmJLVG8jP6u1HkGkU3JggQyl3XI2Dilid5EKcopJcTa0dwlIYOhPU3fxiYIwELkznEoFunYTBYs6qOLe5x9/rJzX2FHLDsRUXC5QxjD4qnNX9yZr7CJAOZ133HqT5kBwKvGoC3BXLhgCEed1pGgox+qeY5hbRbFHKjgAfKFjzDcOR/u8rVPQft+7T9rPdObJZ6DrorTOTByrd7sv73fd/AydxnuDWb3XSyMvr5k/Z/PS9ve9n22DCSlbWr2Wit3XqA5H6+C09+4dR2Y4DM/DQMdNtS6PM5N1AvIzIgKvTuOvqU5vr1gZt8nhhv6d+KRlKjIRA0xrPEEOJWQgsFLhwCMXCJp5n9uApmfFmMCC226uMrrSj+dz2kl1AANnvvaiqOPiWlE7B/1q0HTbYa9hKHckRz9pU0+R7qCY+8AhNen0s3Yzo/6cMoI3ffSj5YP3f0Jw5fHSVyrUlfGMkU3N3mll+Q4p0jxn+pzy8vNPl/17dziwOGzkRGUR1dh3FDTvow0nekfBK7qmYxhyHq4XxPiee+81fImz065nGr+tfZJ/T/3BevCc2evBGXxL4WjmRiQbaxpjnn/DdMZxI7/zZ39e1gv2NkrPDRMUcp7MApPvegrNDRlcslChGzR30J46mxBQu4TqpsOBbM39SRaUuaNHAk0O6ax+7Ogx67GUve368Yw0tzNMJQ3NGmDC4Ziq+YEW9423tpidE/pgoGqds8EzuwYm5X0NyKG/Ur5rzSk+JwsN6+eRxuFw3FEXy2Z4OChgNybKifjK7325/OiJp8qOfUcCNkX4TXKTzAGN/+g0jqxyU8tGPmNvkSUCCkvGqTcwkrKlPXeJuknngyDVM089pd4vm5StENmC1vq8HNXrFs4pQ85J/p47JbKcWeXScJEYbNsv2LpYrKRzuVdk2M6XpWJPnDNzWjmya3t54/XVChJJl1j3d2s28/lDJgb8FubB/HmiMgcntBeipiJlYoR1W/GYDnI6GA6HdTwRZIfD4I3dEU1uQz5VR1ObN6B9UScEFO6cEwqCVElnfuULXyg/f+n18ua+gwrqq5ZLKIH5ynDQaZzgtovGm3VoZX6vjGvle2bFryTv7XC0i4jD0XaYzg+2Rl4rbFtB3qauB3uPDbXEKDNlLhDH4QijfNj5U2XH6y+X6wWXmKgCJ1K0TBDUa/tUb7BEGDPmPRvb7RbuE8jM7bfd7tTwXmH1RiuiP37ShLLxzTd1zZFa4NOCVB2VML4QmQxtNmgsYX6B5vWsHAQyHqOUWaBD6wh5OeFwSLDJMbluwQKln+5SsY2YA5paAaA86YCxgUx1WQUy1LNANyj+pnkgr2hgF5kDG7VEu3Qfsh68Jgj+sE3j3KBC8SnzF+naoZC4BxEVsK6rV63SQRf7lhyR+doYf/CHf6gisLnliArZ/+//6/+Ugf2W2EJiLKwF0ZX5MoxuE6vRAjH37BWd6FPPPl/Wv7HRtRwuvGLzag74MkEGTBr5FKW5WNWRbo2FTUsE11SFaqwjIw5sLPC1dDh4Du7b1vzkoc+9QdoeBRZOWzyjszxaVww15pif+dpu2lY5Jz1u7r00/nk/NTIo4GW3LpMhetLN49av2yiigX2aG/CvKsKqONGIQIQz7Xocn9bqbPtIxyszGla2df+m8dYaVr3fp7PhdUQJeT1RNtWAaHCzrZC1gNJ/w0VXRzr/+hsWyxhf5Gxa23cj567rwA0sIm/PYysw2gBD7rHWoMvPmXayRk7ac94KmE40Kx3OahynkxNZAc56lwaU/XlQEbblyj6Q9v7gBz9YHnjgi2KrUuMunbtDhw+pE/EPy6sq8DutNQTTjWM4SpGx4TJc+gQvmwpu+wsPiFVjlrqVL7czvnD+fBk7wmBrjSZpXz79myfMkjIc1ibrfxlrUNbWyE1rVHZS9RWjz6Dbv9vQw6/Qv8mqm5igs7V1x+5ySgEMqHDpE4AzQ7R5tP42RTCqydNmln5FJ4E00bF2mJqteT8JIve6UvwbV74mPndiUYp6OY0fKXoHVpvgjvcRgk9fL4rNC0V39wdvd+T18Dk1WqPhn/7xd87i6OwuLsUxmrOqubCFEwtXgwhdRrN2b1xpn3hPNs5ya8DlZ1KPDPa3wa7b7qMrjYHfk+HodTgGu9dgTkd7D67hQAMGWfN6P4djwPvfw+HI+/eeJUMTHVQLSFWwMVWIlTPKAGdrdH2YCluV4di95S0Hk1yvYws+1g59+Y50GFHmGYLs0bw1mRAJyLEHUh5crd5Lh5UdpH6Rrs82PkAXtM9QYYQ5N4Y68z7NE2cz5XAa54zbAGCyBOgNzpKMaIrP5+osbt0hnL50H72pcq7tAOnc3vJR0V7L6aCL+Jo168oG1V0ljATI5FA95y712zp1ZGe5bdm1IpG4rbz0yraydfeRMkR6GSgUZDLvYBco4wCcGaa6Rcr+Lrz2GrE59fvwtPsv6yxb2ZyGZPahiHq0rpwnG08hMdeiSJy+Wu5CrXGTXTC1tOb6b//TX5XVK152MTDByEvSbcwJZzhlKEYm1Kxx/yCPSdnoJqseb63bwNFz9s67tlOzCCXrtXrObVu3OuBpkoC6TvZe64vPuXDZe8uXiKAF15d8oQHwjTKcd6qeYdObbwW0FUhyA6eK4FAEvDyPnHmcOBxIR9XU+E8BoJnKKh1XhuNt2S8UsrtutOpOG7jsc7JSmo/Jshke/L0vlb9TDer23QdNxhN9vHA4xrsPxwxR1E5Q0ThQqzxHOBlHDh1xvUjuy1zbwYJovU5l2Ft9ykyNcif7xx7/jZg5tzsjjj64rMCNiuHKRAWndil49M7wMapfmBqtDjS2cxV5sUA24HVCF4yW07t17Wo5HKt0jgS3Z67sfCeUqsl2MG+45oLbW+SSYVJgDSp4ows6q9aFQ3VFUpzh9ELS4aiqVW8zMLOuD/YKQcGQaRn4RN5ncJN5pocM2hx49nzZx1/54gPl4ZfXlvWCBI+RHsHhmKsMxwI5f9RwvJfDkbpgMJn9D3Y4km2HyUtDuo3stBmPvGEriHuVTCqnuu+rIRc0b/lygTiLoXvSZmT7quVl4lAxy6juAJaZUTSuE53em5vfUqRATCsSgAimiSp0xotfs3q1DMvbHOmgAO28mHxuuP6Gsm7NWh0Ald9JEO4WrSxOxknBnSgKJ8vhLI4O6jlhQ0/JEcBwBvM8nLoEWRQUiSOY+yXkvv7Fz8vAlvMjXCnOQzb08ybSoTlX0348rwvYwenJsLUx72g+Ck4wMY0xU3xEFjjkJ6DU1X1ItR3TZ1bKsx539WIJN3j6o7aDw3FaUQhob3n96//lX4uZ5joJ7NUqSJ0hY+0johd9pvyHf/endmpIQ08WGw4pz2uuuUZsPkpRynGCuefm25aJgvBXZZXmh0LDSPFrDbRhmWui6amgMawvaI6pbYkibB0CorjKGNEpeaSK2JMyLmo4otMs82BBDge8BI4xq6Rb9R+ORjJKsbeIUjnKX6MwrXLrCtGBGYdUpgMMEAeYaZoEBCqiQvfd93EXgUEjyF7Yo0j3au2XDcLc4kwRyQn2EqLSkcbt4Oc5A1oX8LCMN1Og7QELnRAQAxvUdia6BeddLRBCn/d1GKD03sjIDBAxA86v6wSU1p2l3hLLblvqa59WFNPHpwr2ZPTwB1Fy1ZDO9HNrXIWD1y2c70b3ul3JucyAxkuO3nSHFYoQIdpmM0I4tlHDztpY6UQhm2s5XK8Cr3xfeUoRJ20o4cn7y21imfrSF76kczDaRA5Aqn7+9z8r69VJleZGNMQbJkUE3/9IRZ4gSkAwPvSNh8r+fbvVqfw3bgo4QzCj08qQzpGhvXfztvLGhk1yUtQAynDAiDrCfOMiXj9MPFzXUO0K+cEdDq2xDP5r58/VWTsjMorD5ZTqwS67GFX7SWcKWTKmFiRSKN4vJ2qcxkvWYaicAub3xLEj5alf/6qcOLCvjCAKqOjoRfckqpjc6rzlWUwjknHCJDR/zsxy0/WLFPUTc49M1Quax4tuaKootcaAczPG9RuR5aAejfS4dZjuUZPYA/bbYD/0GvltAGCwCNaVolq9136/6/S+nxqO1inIeUmd0zvOXsO/vV7rNOXv8yzHBNXarrrxc/t3dV2YCh1916zVYDqwk+HARLCBEjUcQR8dNVAYZsTMvSPlcJDh2LNta9m5Z7edw2ykR/8OyxqtIZ2GF6rubpui3s6gS06fk4EWdW7RHI0sCO8jMDeEugM+r/F2ggG1f0JCWGzY1GwG35shzXpM9O+SmcHsFrU94aBXuYeekt17jc4FTdaO4DxQ2xUhnDhfesMt6rNz+733lfMKpl3UuXnxxZfKjjr+S5LRQ3UG9mzbWKb0Dy0fkMzbJfrrVesVROyfITQCMiR6QlCgTfaf3jvLbr9Nxu9sGf0jXMsIJKnNagzYk40R14URBZwsMsux2hhnrBVy1PAlyU50FbUqI2EtEsSViPEPVQv5uoIdZF2G6HfMlYNTNtRjd/UL1khTQ59t/Uyhf+7lkLXMZTf7aDpuxqP3J2MXMOxr1HNri+wgCsdTX0UEPYKBgd23f1AZ0MKx5r6m+dW8TVK2Zdltt4pafIeg1JuNUGCfJAOkO3XXwBBKpqvXgnAAmwu7iKLxqWKXOnToaDku/cqY7aDYdozz42fTV0zhKZqfr/6Tr5UfP/GMsnb7LKNcx6HPUSjecTiUgYnofewZ5pKaW6hsXaNSzfRk32rP/8CzF2PAYQbF4QaRNB5URu1JBaFwdLHBmJYjQsScEHqGAOqkyWIDpUO6CIHQrcDurxVz02IFuvtlpF+WDbj59dfKGyIouko1HDT686ueA+/zRqfwh64uVO2Us12nfd3uqwuFinwS9kLXHWllV37flT3dfdZ5Hz6hjdNKUGM8HDBq7Q+cU53vOePHli99/rPlUUGq1u9WjasCm2NETb9AdiWdxoFUAdsaGJZpDIH60OEUDRzh+9X9OcOBAZ4Tk85GXiadjjaidCXFMlCRxOYfUus1fMjYSHUzeVPZClMRqSIIBzatK5eF27xm1lQVjB2W5y0jWJti//79NtbdfKV2J8aQfVGwoFmi8+Mw0bmRw3mtjBBa159UBqNPSneLWC+guT0p+BQwDTIcOBwYztRMnIWwXBucyDqc+QhWWC/G6OsQve8Ln/youolLiMqLT3YeBJDrP4D4YCxUqA+HIwuZiaRj+GKQ88Q0M+Jgt90ybVwjyOTMnJcxtWbnvnJGxsGI8dNkNSM1QqgjjH7y458Yd8jz//F//9+VT37y0xJy4HOVhlbX9Ud+8ZPyyosr7Om+sWWHnCBhZjVH/TrMQ+TRTlJk4+sPfV11ANeUH/3wJ8ZeJgSHMfBe5jqi/N3oKsKCFHUa4ggRihiH6XBi1FCYzees5PQPSElmH6I4m/91o0cuOEeoOaLUFVLR1TQia+2h6hRR1wPY+3fmx5R5Ne1vp68W4S9YML/Mn7/Aa3AY1hZ1F+V7MLDU9axfv0l7ZVt1ElWENxJMMMZ3NNNKg9xfc+9WwzqVqZ3wBi6V+7+FTaUjkkIUKWfnKyEzGW2vUdDM1pDdm6bO2XcKCodjmVGydOByrRzVREjVcXSyMfWc5bP0GkO9Rl/8zBmNfxGVybqQEGKhBGiq2FUKrbGXxhwR2FRcqfxdEyWef5TlCVHxffe7PxBr2qfs+D6oJn433nCj55Jz+vqq18p3vvPtskdQipE6i9QsYGDw3nGKrsEwcs/995bbP3CHCv72u+klXPWj9fczx4+a9u959Zo5d7pGa4m4VdppMi1j1IkcZ7KGjeu+w8gIozyFKPLJO5LjqGuAUR8h+bBUtWVblE2l7waqA4fD7FTa38iSyUpZT1fEjkZ/Y/snq45oonskuMO35nHnG+vL8qefMutJ7jPWr61fyv3CfsikC589KwzxPR+63c7oCZ3zM8ri0oQzygIVKVdN1GiaCwrCxfmn8zLBFQgq85WQmF6Dnb/3yvbBIokDVcy7P9P79/z5vRyS/Fv7nhxfNv5rr2ujpkZ3e8fYOhzt9QbL+KXbeWUHKuRUr1PTHUsXeJDjbc+az0GNFue4QOA524ERDSQVOWaQvO6lTuOrH3+87BFRAjUcPttVcbIfTRfPV+3HWZILBOBw0t3XqWY4UmYR7V40f6E7K+85/LYLt7MmMHWL91cNRljH+1mjoR9nJdj7IqCQmYF8Dr7yHDS6PK9o8UTVMo6VcUfDQoWx7SgZYiqzkwyBHY6P3a8zoyJznYtTyrw8Jlgh/aAco9X7hwpJsEMBB+o1YLzqUw3e5OmzNGHkgNScVxTZrNlM1UfNnDOr3HHnBy03GAsygKCWJSzWJOfXe7/7yu+7+y1r+rpOJCcl5ZaDNpoDgp2aZDlwwHOh7R9Sfv6d75XX1E/EzEDSs7adagY8KWop0CdQ5KCVrpt2g9cfnUnGpNptgf6osFzmGx2he0+UoQqd7TY5oWQVgFS5LlDPF4DXgM1UUeXgG04LejHOSThRZMVuFIvndgU2d6r5nan5q6N1XsFUak1tJLMfqiC0/gL1AiV+8Pu5+HyqdNPhwydkq6n/ijDx6E2YrcJWCIpcglPo/wla+9/5wwfLz599UX1iDshW0H0IkGCjaM/MlTydoeLtCXIObPDHKPzse/fslx4HXh56LhZzIKlR7t/uGQ5TGXkM3H60gz3KFEqnHpUd9fAvHhaj56YOqxxnkLOT+8hrpUN6DTSxKrIHFodzxh7fumZl2bd5Szmsvk6jFaAmwOyaZM1RnAvGyILWwERjkBMoA52D05l1GTFHfCR0rZ+9fjYdrLCVuhfq+DnVwTQEe8Au5yqBpLD97j2F0JEs0rPNVPPCrz74QHn8tTfKqm37ZEsqgDF+cll43Q3qYbVAUF3VveJwNPZYc4Ti0cwmG7JowJh7/ZL2g3xMUB2NqVuA0jocaWSksGkv7LUfZEC9hsx7ORygqaX7y/G9O8vhrRvLPLVsP6bu1xfqgnA43xQ0Cg+TegU2EJFMeLsZ51xtUgxuDvxsfX9Swne9IthjVQsBNSBUf/TXcGZDERpqOch6EG3hd5KUFlLAVrI4mcY+QxTF/IiyAR+5c5k2h2o/5MCYpaIxqJlnU/VSDAQbgFYBmroU+owvoDvFzBLZ/TS7jkfDP6WIFbF9VbUme04JlzpthlgMMMrpVCxohDY5DtRvHn+y8/kHvvB5R+9h9sAJ+9mPvl/OnNhTvvqlTyiCv7n87NHnJUze9gYDDzlGQmSqCrO+9JUvlZtFGfrNv/wWgYpOoRyKC/gYRYQ2GB1ZCWeK3FNSsVlwcRgQCJo3oqeTlGnCAcNZI1PR6QTuaE4WxMfeigZ3EkxAR4h81LnjngHjqpkQH9rYtW3GIJVc7rukoExno/e9ZHu4BwIf3Cr1KwgSDjwOznlF2IBZvbnpTTkfG+SUHJHzpN4rRORrpoZnwqHMtLwNApRiPcitoZMOeUQ0uw5AGvx57lJs2EFAKHpeQtFb2VSjfpQcSmhwafKXjSI7z258ZUgbR2IU8cuzybVyvN2MTeDDU2jn9+kgdMbGGrs7bGB52zXoKBIrsyrIqpPCF5bMvzceKJ7SRk3Fk/OcZAHY0y8vf0UZjmfVR+ZD5QvCklKfMlXRJTDLZAz/9offL8vVxPKizigZjlNnwkEmOzFB5xUl8ukHPussx6sr1JX8t791TQdid6LmbYjW7KXnX1amUsaBBS5fwjjiHII1hyDBqrquqeFWLsYLL8N7EMWr/5K3XxhLYdX7xcjTX96Sw3EKWCW1E3q2aDiGPBmjYnH13pg9p4zVmPr7xRKlMRt3rQvTP+CVZ58Su806O/opbzG2ULDeC6mwOAux6D4zzM1IKfdPfVxsXgqenFKUDTgVDgemACxbo5W2H6k9Dx1un3D1UHyjaC6rUVW+/nMcjvdyEnI/WqlVhzT3YX5uUCO/UZ69OmWw+1HDMdj7Uia0mfYcU+tM5e0SOtPr3Aymx3qfow24dSYyRtVR9Vd2OLqZQssXr2uXzY3fYU67eks1HKuUsdulaPYO9Z7xuUOe4FLSbLXuCWoJZswQ/EOBLTK5DrQ4iNHNCFsHaU9ft2hReXPrFhV0i92uQjF8NgmwVGMkKcCBKhERJiuIXCGL5h4glgk1ENOsH9fA+T0jMhWOFLTxm6WfKYW1jtTv0CfQNy9R/6oPfPx+/U7nRMyB9NjAYfqpqK/Xygmn99QwmBD1IfruXDVSumm0arI0BrKfF06L8h1qehlFCxYsMMPQdMFtQDegT4lo5/nJvdFpjOZjFOepdR5DhlfjsAaDKAznfSlHYaaC8ZE6MhfrmgTgcvnpt79T1hLt1ufOqHdQssz5s5U4JuFu6SCznqxVOhyuWahGmguF00Dkl8r6AJ8m0Eh/hD3qU3Ki0tkGbbDmF4fI8jcuQn6r04zXGQ70AbUdCrRoXa8VNHeHmDuBVwMFO4t+gx3JTkWV27oU0NHOOXFWFOMS3UB2TX2T1Krg2NHTaiJ4VL5gBOrYqEbK6LNRDxQ1P+N1/6//s6+XR0TH/+aWXYaWAqki4032lxqOGWo4N9EOR/RDyfOHgzVJDVO7VLJcv5sJbuVCN3jQ1aXU/YxT8IX9wVoQuNsptq/lyq69LUecWmBDnSnWr3tktog+5i+Y75ogZ7mw77TeF5XV3rbm9TJWz/b6ipXhxMn5AiVxQrUspk6nhoa5q1GiNMirIA/boOrN8J66941MkUVKff6a/WB86IUQbp03pN7FTqueWLzHr3A44iMsCEoN+OM5NcMdVf5QAegnV20qL6zbrNooUQlPUD+URYImysmCpYpAvDMi9dXK+P9ih8P2TlUa6Vz0KpF84N6I0ZUjQ3HNYF/JtFELK9FD4lkeP1h2rny53DhvhppniVdaG/8qcfIfE4sA90yWoDTuOKwImIXapBRfX5RhSQQYLnF3L1Xk/bjSVofFEY3xf0YYa+jOcD5ognSJdK4ODpEBsM4cuhE6MEQabPxpA86ZpoLUe+8S/aY8UkVaTKWpsWSROII3jWs+w32CfSIEfhaJR7QZQ0+c4RIafB7MrXqfSGjOL9PlYOxRRPaV7eoTMONqNycEa4uRzwGhFoEMz9MqsJunoiqeHaaiP/mTf+FaheOiEtykaNA2dWKfP3Ok4CRn1DlSTsakWeU//oe/cKH9PNHp3XLTDepMfqMyEiPLj3/0Ux08qGwRiurIClVvxdsmBCdrMNhwiF4bx/pnvK029wjBqUbI+ANbGtznKvwDdlU3JwcQpYVxz2dw2FIBJDwpm/V0hf/ASGlEz8JgTbYKM2JhBFZDLT+bEQ7GnxH+NK75WzzPEDN6XSO8aL+aNtIZ9+QJkQ/IcCNtu3XrTne9fpueLZo3hIxZTBDYPRkPH2IbcYNAqOrRt5Olzwe9bxdyxPX4G4IpnQ5Pm3GYgec9d+50ma8eDzfdfKMaNc7WfhetczVGGVcqfu/DCllrgwLtOmZWLeemDSK0tTZ53jFBEHgJFvO1qjEc2OBIuw98hajvGFxVYPYW7/GxEXLul7+0QjDAFapzmC7yg98vn/nMZ9QPYJrXGSaWh3/x8/KKoArHFY0y3aT+4zwQZZpECLVTAAAgAElEQVSg+o3Fwpp++Wtf9dw+LWjWWkGvnGWTrLll7gwpg9Vl1z7YXMJAcg8WnXvGPVoZCJr1YSQgOIO4IOrWHG2uhpX3a8WD2/BAiUhYL5FiPKUC170KaJxDEVNkCWubzhRngSjWNEE8JqjWii7j/f2q4RDUw3Oj/x1VgOTpX6nhoagyub5pSFn7Ogbv6aqw0hlJRYpyXKhmf7fffIPZgESHIChV9N7ANYLhBXaq0TgcUhpjlQkaSgMwFE3lbvc650HtWUV+7DXG27e8n/PRKqdBLv2uX73Xvdo3H9Y5bR2I9m+DOQu9v2sNzN7naQMZ7fvasbUOTfueuM+7HY7e8TmXVp1YZzUs26oBrO+RE2Q4vE+BVD3667JDVJ471HPJ8CXW0DIigj4BVxFUBYp26RTXAernpCbvQE/Y2zo/4yWvr3ax8FuGyfpi1W5BM6e8sEyS4din/cqetMOBUw1sx5jwKITlWZDF2aB1InpSzsxpwf3mSl5BO39QlKk8pPWCBnuNgif9alJ7532fLOf1rH0jlR2X4cqZRp//+Kc/cRO2ywoQYndzr1OSgwQBQAfQG2OUnnXBgvnWnVOcPRQVr8ZJbVu/0AE+NxyfClfLYFYrr/zY1Snj76E7ugY705y5wPw8nwHSSX0oXw231S9/+aMflVUvLXdt4EXBbTBaOzUwGJ669kg9X1LiR7YIqtvaRJF1tBMUB5K/dYJOBLb0LECBgDvjZB04cKDWcETTYBt+iRYIoR1F7qwpv9e1IaJwAb+uR2BxoWDWh1V4vnefArXOcAQzqbPujMtOl35Om42Nqhd2E9fgH53pF14zT7ryqPboPgU1gCTLtpIB4+f3fmfjsmXFKqio8kN//FB5+LfPq7Z2hyn+DcDSGMcrKDNHzzZb/yZKXmYmOs/ZIQUCWeuObGEHyn7rDZZ5/qqnEg5kKCGCQNg72F8Eu6j7oZ4DWC+BR4LE1sca7NuaX/qc3SsCgiOSz9hPuZ6mqtXZ2LF+demXjbbihZedbXSNIjIYW892VJfmnvt3RK0dyfZV9VKEw/yHoCTOwxk7Il4VDVL3S8cW71yuu4e6d+gCooKgKO53WVmeqaoxfuhrD5bnNmwvL6zfLBtQbKETRCiAwyH7aKKaJJKBost5O6/tyPI+HYcqf9HzmQGPzJOsW7chZFn1hgcTrgNu2kQ3ctE7Rky8Efeu48lRXMXv8mDZpyPFp3cME6RgyyvPlaViUaIr8AWlJfk4ApnFxmCFoz9pNLkPPP1E5THiwUb2C482f+G1wnuvU3H4EWcwjsJIdYashoq2JfxwOE6eVsRb13YHVtVHwHwzWoKVaw1TxoONiUCfIC/185+8VwbfdCsFirBD8Op61YAmowEej5+B6LjbdjUi0/DL6DJCBggWhbJOe0tAAq8g2nZGsLHntOBDJyuz4cLWiLCy8VAkZA5QAn/z7b9xfcZUZRTu/8T95atf/arTcuvWrVdaeU5Zcs3C8sKzT5S35HxMmDRVXSTvLf/6f/03ZbUK864T88CHP3iHNtJcdSWfVf78z/+j14JnBv4xQmlBp2SrEYmcCHrkcJy8yTQR3h8INPoI6HejheOkloOsgLu76r3MER4/DkZmgxzN4VDWw2KHwPCUyGpkKpG/x+FGWIXHnr8zBlN/a51gi8V6moPesAvJyuiPBYLGBUyH6DAv3jdWY58/f56cuPmeAyBXsJYxbuBmW7ZsVSPJVaYOZE2GsTYWLFGDwotocowxIhaB242ics8da6i5gjigq9i6hnqk6iMC5DPhiAiGr4qeVTu0aPHCsvQGNbFEbms+UFoev9dB9S+keLU3ncliPjVO5j8dc3rDeE/ihNWsB89OFiEmLgztzMjwGxxnDPFkQAnq3SA8cNfSntdgzxWqK26R6848RCFhGPVHDh8rv3niSQn/s+V3RWd5/30ft0ExSYply9bN5Vvf/KuyXZk9MOtkOchOjACjrcgMxs3nlOW7QdCAt5Sd+tmPfyZ5YrdYjf6GloVTJpQnH3tWRo0KOY1gqkWTUijD2fNSuigeOjtHEaT+V6VmRH2rEcDEh+3v/8OYG6fP3rRgbtkpAosDMoKh4LzMc+lGGEZ0Fh+vrOM0NfubrKLx8YrM9eGU0wPD+/Vy2aSiw5VPPS04FfIo4Cu+AfsIB4R9XJ1ZswfZYVbghayhMq+fuPsDqmsTnOqiHNMh9N6guzjU4TRUHB10uIKh9Ek+jXT0Lc5SQK5CKQ/mcAzmTPQ6BK0h3/v+/Fub9evdL/+Qe+RnUqfw83s5HF4e1sqnxw84iEP8rq3b+UWvI9Oxxauea2XO4FfpYt0Hc4rci8ZGehbzkqWoTkPda0RGh8shdIBF8IbXfv3rsnXjG2W7IrEYhWERx8liFV3LoZ/dAFOwuQNvC6YiAwH5FfMQhgrZC94rq986dJT+nZf+SXhm6qp2rsnEUa9AvSLyAJmS5zzlheGRkrnoIBiHYLWhjwbFtpMgVNAZ2Ko6ATM3apxXz52jbLjo4OX4fPRzD1jvjRAUkJqnzExAjfuLn/9MxcybVCC90PodR5rIPJAiCochlTD8hSAmtXXIWh5PcjADWJ0oveaMMZralEBCDRqxU/y8FXJlEo/qoNSjDprZsxj1NUFxT2CRLAcOB7+AuvcxNc9d8cwz7vwN8YMzlJYplaVKXwkQxRxGYbiDPFXmW0ZWKE3s3YCg8fI54le6JnVu9Nvap+AjuspQKCBA7H1nBLqmLHIo1ylhUYb8yAYZI8cFtAh1F3uBveEQOiAWci9tv+jpEd2v49qS3KHo5IhQfN4n6M1coU2OCSWwPxziavOhe6MQPhwKHoIMxzf+1X9bfimHY8P6LWb5GuBwqG4Ah2O8CDZwDtrXETmuBDaTXMB/q/J6MHkS61ybp+rmkaXCAWP9QKJETeZIZaSD8jao+mmGuUfOxuo1a8rdd9/txojnJW+tl/U/16jqvtvXvl7GaM1eETuqWzlUPeHzqe9T3oa929GGnTPZCb6nnmkeNgMYadjUBIX3TjpyjQtjGZAvdGT76s5B7Go3DkchArEfPbx846tfKc9u2FpeXL9VFNtCD8jhuHrhIjukOBxDtQ6GctbzMuDi7Zjr1us4e1VWpe3QbM3YE4rq6r2Bz0zhmtfrVR5dD7KLKWsFcgp8vGBeNhIT04jBxqP7ISRwtOjb1q4sM7S/Zsr7pFB0uKKfNFnBkEqYSDocbBwOL3z8p1SzgaHPe28UPeQbazdo8x8WbHSECuT2u1v4GYxM1WFQt+HaDTke1COguIfJ4EdpI6QQAm6Ww2JoTB//8AdclDlDGEU4qo/I8cki72Q3YmwcLAwxe84yKNigbfQ+DWTqPxCqNv5Iuelw9imdDHvDi4o4HSpyKsaJFcDWUfCnh3EfEXIMPWBVz0mwARtZKOfi/o/fJ6aad8q//bf/RvCN2eUvv/kdHcrJMppPCIK20VGfv/iPf1GeeeZ5Y94nCbM3a9Z0N1pinEQAiDRHVkfRNbCIleKXDRLRLIRMCGees1qQtZBdPOgqoholetxxfWoQKCeP9CjsHtQD4UxkzwUO6yUiEtU76BomIRTeBTnCILKDmk0GgzEjDlwt5q5zxNxgjCUcK6P4zB8KAkmT+5MdmRF9vrKGzC9ZD7JlFCCChT6ofXWOjJjodHepaHOrer+sXbPBCnCEIjUJ/7osr9kRScvhOHWeM31tmazazGBG/JmKDvQov/fBJntzWZzr09RN/np3gTcETGNlDzF37GueCSEJnC05yvPaHTiYojEQD2QjJX/G+FrmS6OUNOlEQnECq8OUZz8ENe8lCBCKM6mKUwhlZikMkpY+tyuRWogaQh52qoUKEOzROX1WjSr/hz/5k3LzTUtVxLjJW+z5558v65SxoA4ESmqyHDDFEA0lsjZTheELFIU5oGK/11573XSGV4kfHXrZRXNmqGv3nrLq9Q06Z2qMVgNGybwC1fUI2GakeNJ44Cxk1NYKA8lclUeunR0+pdMXqmZsat+osk3RwSOqDbOjLZgYzfxMPoDDoTT8FNHhTlH2ctLkaSraVlDDVLww1JwtL8nR2qtnJZOU9NFd1qBwQtMAjLNBdjEIMEbqzH/+kx9TdkOdcd9R5FfN/oh5Y9RhPEDrTYYXONUYZTmo3+ict/dxOFqHIVdvMIV+pb/913Y42gjmlWo4ch9mMKPVT4NFQHszc+3zpZHGNVMX8n0a262z1X5vayYjlI0F0N7LnDKNI4vh4lopGyjsH/2T5WxKUnX9XakMx1vr1yl6vNOGUe6HfM4IfuA8DyvXiBlqt/b8ebHmnBKsCRkZ+zmw92mV+Kwa/hRNXWE7QrbAFOl6gPri77g1EK24XxWkKqZjDvlhp7zuSw4K349RMI3gHw4HTv081Rvs1ZhOHDta+qZOLMvuvM2MW0PHTSv3f+6LCv5ILlVjD71j2SJ9+qwccZycz33uc4EsqEEk6icI/BFsBD4G01PS0OecMPwMbsV6xNjQZTApdmCx9TljfzA9UTSea80SkllIx9WGrt4ITMlN/1zgHXWnv/jBD8vL6gEG7In5QQZ2mvpZf3Lv6JFiQ1PXRl91i8ojUBW3C0x8Z89BIuGHEixYTHPXiIVrl4r/ycBHo0cCR1pngq91/TwXGNfsqzrusLmQ9xftuMB2uF+20r59Wg89t8fmPd/UINhnCqeMrIflYQ2QYdtRC8IaH1Pmfa/6XQ0FeUAgTvomirtrsAnppP0tSVx+94//oDz24stl/Rp16Qb6hpOjsU9Qlm6WssZXS6YTrEmWqtzz2XcLhzmDiq1jn+e2/VuvHMgzzVqCXtgvZ4u15JWfw7ED3se/fs0TDFnsRey8pOQnqzXi4pnSp/l/XbpnCHYPJ66ee+cZ7LwGJNnr3LG4MzhZkQzVHkoiia4s6l7P66trmHxH6526PByZztGO/VP3tb/3WsYv0p4jwyEQvxgVL6pp7ZDyz7/+VTWX3lyeX7tFjqj0q2o45gp6SXsJAn80RbxSDUdct+vk1lvXvVvvWzNk8a7mfK1evbb6CQMLx9/rou0NWoejI5zxqKsDwxP7dmxafxXNq3Di+zduKH3aoLMnjBbX/m5Fncdp858T1/SOiA5XoxLjoE/UZlzPdQa6Ns1/+HmRJmi/oo2b1Gr+HRmA57VpaLID5hN2JbIbFJCfodmf6W+1QWRcg7OmeBVjG2EPDe5lFWPeuvS6cust17mvRZ+ElFmOJOScbdC9MSpIHRNRsdGoZ4tiMG0KXSOjBOGQREMhoklEODk4k0X7NkZFZ6fPXCzrZMxuUU3JSMGfzptJAihNGMHG2Fchwn3h8X5chYQUaRNdwDkacu54+eIXPlIWKAq+c8cxZXrmlYlipsLhYEzfVlZksxwamv4RYZsjY4wsCwcMalHGRjbCKUdw4ETDKswnIr3AdRQx5xl16OgFwphIRfLcfcKx46hYjlLX0SjbEORdzG/ulxQidnB5kyO8se9a+A3vp74lnc48TrzP80NUh/+qkAxoUgjsoCVUBocoXM268Dk3VrQgbaLKuk/SzOI4TjGz13wJVNHXyUk9dvyYe7TslXG88Y23BN1Z5/UM5yyK5L3n6+Fjf/t5OmOLkWdDtwFzUp85HVOwnOeEA542TZEGwRJuVCNLnsuZjXp4mRcEeBaKG56BwcLviCzVa1oASslAm8o1stA8DYbLcjaSrx4V1yl0dHQtlHWwiQ3Vs4s5rZID8PlWcaewj/WOVY5sUxRiBkwpokA+P1q3v/7W34j5Y0l58Cu/I0NpV/nYPR8V3fX1UgLbBanYWH74ox+WTaJtpjBxlPYXReNDxRoyVg7HXBn8OB1vbdtZNqqGYorqcmarQBzq7KGCGC5WM8BfPfZbrZugfDxLdTpjP8h5l4HGWSfDwd+jNwL7NwSU9UMjrBM+hkN7TsbZnTdeV04LjrDrqDKomgvkEZAGHA5qOMYoczZJ/PTjBQ+DnWqC/rlGDBicxkJ92jO/fLicPEREmpqNiCqaJrqy6zCIjG5mxEvLYPKLebPEyiN45DEcYtVkXBQW3vuPZ9Baj1TGkQaD0exP51P3TWVIEMZP6f0aRkGruHtl+mDyv1Xk7+WMDGbs5/Xaz7X3z+BWa8zne9/L4cjrpoHfGue9Y/yHOBw59vxs6rHeuepkhD2PMXvtZ9usbkLz0jhOhyPknNaQaDwGmB0O0eL+8pdlkxwOjHT2rR0TDD7Df2zieP1GKaN303WL5byr2/1ZMZbJWGrEcDWo40yHuI3AImeUPgrIjL379zgT670uI3qaaqmOS8Zh4NN0z84L8Wjuy3sauZ4GPfsfqlqi6AQo5ijrjmG+Y4ca9V49o1x/6w2q65BhM+Xqcs8n5EzAeFWfIefkgnTfy4In0eTuzjvvNDMj+ga9mQE+xsvZTXnG/L0rUOpgQcBdoyBb8GRkT8125D5PWyVkVmPoE+22NIhrE+hJuUbgI+tvRki+/vCb3yrrXn016hLt4MlJ0xjDGIzoPp/HXnCDQWpA6iv2ezg7WXfT2Z/4B8gEriObZbJqEAg07pats1NN+5A7EeAhmFcb7GZdX62hc8aHexBQVZBziMYGne11111XditgAokK+ovsf2Zl2uyQnx9d5poMvBjNKTaJ7jtO9tP8+QsFhVPPNBwX0CF6C5TdYSQH1Aj9zvjUJrE8pAzHE6JBX73yDWWrFYBlfvSe8cpYz5gj9MV8QapkH1HcnYGePHOnJXtxhDmTqYPaeUydNFh2tZVF7HuyhpCRUI+T+8hn3WcDWv0zzgYiIdlv+R47nnJCrjp3soyXLlq7ep2y7xTKh1Pr8+/AQug71/wyZ1V32xkxJDEcjrTXw2EJx6B7tjrbpOqnYPvsOKR1f4aMqjWK3nPhrHT7Y3UdDpjVRktfXJTeGasg/z/72lfKCxt3ludWb5J9KrgiDoeol8lwTBLl/D/W4Yha1O7rv9jhGFTR4FRUSRcCoMve40iO92sUkdHV8MSuLeXkrq3lTmGRz54Una1SvnQdPSWBCR6Va2SkFqMYmtlMvXpp9fd+GbwYlytWvKJFJ1U2xAL3tITZOV2PCM0pfU924zzwK+BaEoKjZTATNeIQ0iQHbu8hEghzJveL236ZDgBG/Xhvnkt0HzdkJQpuMTY5oGx6M9JUhiaiQAiaNB55Vu6RXnLSvRLJweg/pHG98NaWMm7mfDlHsVGBWhn9qLnDQRmjmpRpykhw3zc3bixPPPmEo+zT1QRo0YL55a11L5V/+S9+p8ycN1tFtk+U+z79+4oULLRzhpP2/e9/t/zZn/6pDsVZ13DMlLFCx+bxKvYmVUiGYyJ8yxyOyuCTgiedqWhMF4fJkXRhSFJhkUaliBenA+O1y7oQhmY6EnwuliwiPFlMFc5NCM10JDLb4QwPeGUbwHGQEKCkrluDN4VJOqgc7qz3CDxyt0A9o8hcz9AhjwuBGocjIv9Ee2AFmVgWXbu4TFdtECnnU6r/OS34z779QVhwQKntjXJyUZwwc0QBe6RnuWZGTWwgkCmwcgmpEp2ma++PTv0AzyvY3bjRMgSm2JEmggS2mb0TrFcxJ6xRKlJqGDLa6aiKI/GMKTIv2QAsaIoVrTG8LZyJDv97XV/em9ki91XR3CFw2TNmrcioATPUgX/Fc4WD08lhDXhvOp9k5zbKkXjqt0+7APSBz39BwYGTpiW868MfKjfIcX5NBZg//bufSA4ct7OB3MBYF0S4TFdG7QOqaaHAcLWgVE88/UKZt0AsZDK6oM2dIfrsd1TX8NhTz1sBEpjoGJ96Zrp/E6kdCWRERgvKNtG2rLnhEzbqouGeX2TrqEFSdmO8PnPztQvcFOqAaqXe0XzBUAI7FYb9CAUSaPA3UZmyPhn81FD0ibxiJNlDnTXk4LY3NpSV6i5+SY6lW2LJU8izEhHSGHPH4ajGJdkQgh8fVe+NiZoHs1NJebxDoKA6HNRUjRKmncxGv9LjyLnIwMX5DYCGT1PI53qu8vwN5ky8l1Pxn+twDObc5DWudK3W4fBZ53Rl5Ezz1JsdbZ2V+rAd+dI6G4O9rzVA87O5FrmP2mt056sG0up89jpbDt5YwncNgjbDgewwLFKQKsMxhO149VePlM1yvg/p7GVW1jpU1+iMQfNBY9wlCpAAB31bzG/UMnT6JzBXNlyryrcMqcZJjRBAvnBBBhbw5QxeTIJ8QWfhgKLgFIzHtiGbKiuFa9TgjvWGjUr9GsiSjVNluCVjMNhmKhiwY+d20W2OKwuuW6C6gUPl4ojxysqNdpbWlRK6dqfmQT9w1pE5ZF5s7NYty7iR6zgb9wpfn0GUhHt1zgyOGTCgUGCd4J374+h8cl59AuqZ4PMEZbAFGAz39jxUGevgXP0bARMXjVuNyXiTLPnRX/11WfvqiioqAg6JvohIdxib1IiaWr2Sj/hsVx0QMZHaXdyQ01ovWWGWrp1TDeo0Rf7nS9ZtV5Dy0NuHLP9NEMC/anC6fkDn3TqP4AWBqGoMkx3u09zRXRtn8KRsokOHj3i+L8pBNENTDcZFRidOQBSxY4sHnHqoIjRcG9INGhGeFApgv2h6h4mcg8DtBdXc8KwJxQKeS4IE8/33/+SflCdefk2ZgXWua3FuQOOD2CI6jc93u4OuHq3Squ7bwc5snsE8E+motGc/z2Oeb68jMDcFotGv7DX3ddNep0Zmy5bNajXw4YB91yJw9oWpbOVUb1cNxwSNf8O6Da7/yG7e3NOkDl77yHC43453Vsh5fkiCgnTMAvdTJ1zf276peoDzFhmwGlxNe8iL1boavlrd22EzRQA3bBGfYAKQ+Iuihx8/Znj5I2U4XnprV3nq9Y2udRylWsM2w0GdTQeYVtcgz07adu08d75/D4fDn1+1ao2fthX+vYrgvZSFL+J/YWS26WgLarNr4HQQpaFI/EjZu/YVORuLdZi0QembgLHn9C382sG6wT0xtpxulcNBRiIj9BRhjlZaDwPFzC8qMgcCQ4MwHA6Kr3E2TqqO46y8UArlLmDIy8MfpSgkEX28z9GKeCJqxmpzffRDy8pMFYub2UlODqlQDi9wFkcBcDIq7MgFyfo80W82I5s4lV8bGWOxeS9OE0YJ7z2mTMpLNN2ZvlB1G9Ro0OROqW1nNULgAVG6WmlGUt9u9qbnX6LmRhTFLxfDz513fMBe6lWXz6qx4eFyx133Kdq7oDzyyOPCuU4UZd00NbtbK/aPvxN121XlQ6JWffvwgchu6Bk4SDgzzGcqU9YxBW7gN4XRhe+cDau1iExApJddUA3+VgfPCtVjH0hV1x70VmEb+8t82qnoGqwZvUtnk0PGYQ4IUxTkt0q+3fyJ0cUR5cVYkx0kDxzC0gY7h5kNawwvSoJ9G0Yzz5L38jWkbCjWx/hnLVDsCCUU1X59hYd8g3o97FC0nbkidc9nLAxQmCm5uV11uH3WqkChkzf3DVzvO2LjGF/mCxt7/Q3XKSoWfVi81xy1MLNDFSohmOyE2XiNlH9mFJwBqal7R1wqXjlqg6j1IBsSc5Xj9DrW5+c0A9fasXOnecyjhirOZutMtnICHR6CP+Yy1pzrM1bWcWj57ZO/lZA+42tChftLRXIPKIpLGn2askvn5ICcVI+KiXKKaehJgR/P2SdawxkzppTf/73fMevSpje3CAv8hufR861xLZ4jKtwXXhXsYF/UY4EprgkbxjNCYyDA4G7BgsaNglWqRuIyGh1CszoqzA1Uh2TJzp4qS5XyJ9OwW5CwU5JTQ30GAg5C0GK44FQTlNmYSLE4DofqKIA32QhQRveczv2rKnDfIWx+QJtr1LnuE/RR63DEWoeyQfaMUj7/M/d9rJxSsOCM5vSCZNglUY8SaAHrPlpZuTETlJkVHIAMBw4I0rcjuxtIVSqHgesXCqvds/9YhyOvfyUHoL1/6+i0Ecr23lnD8V/L4Ri43t1nbg2WNnKez9FSrLbjTt2X1+0994M5HN4D1SG0/AJSxS9VJ/aaerSsX7da2Yf9FfaLERz1G46i1qzhCAXv5iurx7zsVcPYM9qnmemMtbSUbPZAja9aLxOsfkeOwTTrWfQM5zUyw8MFQVYATZvSdXbog5rNbbPgHRlnx5gbxnv5/UxBVc+BBlBEdbqIHOiRNWLizPKR+z9j+aMD5LGlTuIKK19b6T4zNLmzgWfZFcGuDGxgRKOPuUdGn3PdLHNq4IXhmHVOA3Ogr+rgDGTm57Erwo7rEnuQDci1zGCWv8LQp3diSA4T5IkMx2o1J8Vwp3Dc+oRxkeWoDgdBSeu6aryng4WSiCLjcExyTS1f7dSFoX9JemCK5OECRZ4PqMHvPmXbkTvoIOvEaqwyP+h1Q5uAjeMc1SAQLFXUrNEvhP4ZEOlQDxJoChG+EMmv8LVuQC/2TehdqvgjY0ENx1jp/fGisz2n6xzWviFgaQfRheM0EY5AB2t1QeMZrWt841/8QXnm9XUKEK9SLZH6pdjhUDM8BUmuVhBp1lwcjshw5Fq3tklrg7ZnL2XJYF97ZRlzTSAXlAr1fzB94nTAIkrQmJokgsozlUm3M6Tg7Qw5ztR52j7R8+3dom7l0jnbNm8VEdEJ20k5NqGWXJsc/Uyoa41z0XZuj7BJZI88R+xxjk61n11nUXWCs4v17yl7rBXq+e3I73o97+IKyyNbya0IyvtoYiMIBXRJAY3xY4aVf/VP/pvyypa95ZHnV8p+VQ0HDofO3XwyHIJUDeZwvJc+6Mz/+zkcr7++WkGybk3GYMrg/RbT/lV1NlqHIzaOFkGDUDzOdLMbVywvH7xhkdKE1GOIx1l0YggO6iXOyfM+LoGDgMhXRFFk7OvAYPDRcn7BfEX4RSV75Ig4yBVRIPpMg7dj2gDnSWsqEn9G14P6FkMY4TlczgaGE4YU8CCw3PTbeEeGwJ2qA1ms6OVERWNwDhDAdCMHumXsZo0ouLGfPgPTDd4fRiZGEQ5HsiK5I7Hez1F8kOsAACAASURBVMZlLuyMoFD0+zPicd6otOjBoWPL2Cmz3UEWweqmaDp8MCex8S8oLDBl6gzzP3Pgjx09XL721S8rLXq+rFy1urz2+tpyVjS6ZEL2vL3HHdiJYGzevN2QtA0b1tdodil/9E//UI0Q15jRKtPKk3SwqV3ovLRGYATTqA8jHeFJUVlkq4wJZS2N14RXXQZbrSEgukvaMw0GNmYa/GnEMj9OT+PoN5H9vGdGIKKupsuElLCq1qGzIYvAbhS2BXnj8GYqPOtqgN1YQSL82VJ5qF2oElEBH8w0AJ3xiCg/YyNCP3v2HCtSOoYePnZYtHqHJGAv++u2bdvdjJF+KcM1N1kfY4OxOkLtOQuoQih+MldkN6C5vEVsYihBIF08c2ReuhjrHF8oYccwOtmfVI4IMyIt1EHYSOs4Khll7UKn2Hc2ACwY4/dxboeaIQ2KQIyOEGYRBQxHuiqizvWzKDbnEscU/Hms5c5dO8uqlaIUlPOAQ3/HHXeIwnq9nLUdZcGCBeVBdT792U9+KIfjqLMda+XI7RINJHttouqTbrh+cfnCA58p2yTw++Uor173hhSwomuag/GSF5MFIfr7Xz3qAAQUughtGxd1OGDkh9toCHpezjGUodRysLeDaCAgYGEUuJTS/QPgLr9ZWae9b+8rR5TtuigFSxYloZZETukmPlHKaYLS0Tgc4+i9IUIFzggZlIMqSHxGDd3OKOBiRjIw2hnY0p1rbWJX2TQO6xkFJJbMmV1uu+2mclBy5YIcjQtgbM1Zz0Cju/gY1Wr1Kzs3hq7mzH01NiO6NnCPt3s9937rIPQql3+M8zGYwzHgDHTOYOy51sBgTHlugFS113q3jhmov3yteMCuiPOe7gYWuFcrU7qGYFcGdAVkIyp7dWUELmP8/hr/8ryE4VoND86YDRKetxI21DHBkuNMh3xlOo2vePlFN+yjTtGZZAwRQxXTZIGRqJRZojzvF+Rmhxqbupjaxm04qSFhui+vYR2c64f0HozQGTNnmXLVQQu9h/1MATrGq8+F7kOGg6yo6V7r83YcNF0zCpSZO/SFmswJ+jhJ2bgLcqCuVoPCXarpGDF5ern3gS8LfaAzavs1dAzZR/TkkwpI7FSQA5lDX4jT0uknKEbHWQGRoDGM0XxAdT5BxfLodmC/hqzWCDJBhAwe2eDWeU5kgUlSyHJ0p+Fd+8N7UH+3TsYg1BxmpDvhzszqcM3fj7/17bJSbHpkENDdlsZCV7gXCOukfzBbwd7kbHQNnqWBiSPgPQmhhcaVjoodFLIX1JcpmDpR+gYK8LeV8dqxc9e7YGWds1llVma7U/Zj1FJbA6QU2DB2C5Cq1NER1EjqYzawc2mem06gzwXHklsa1xjZYEDfYMo85qCQgh/QJwMvr+cjqGZ1Xe3p8brU76nx3zOrN5SXXl1jMgt0LlumTyQDc+YtKHMWLFQ9hxrO1T4ceVbzeq1t0SuvemXKADnGXsUH0/MRYGUtn3ziCUG7VnXgZK7FcxAonMnzWsuw4+jPNUoUwKJfVhCXwO/e7VvLSO3ZPTu2u5l0kt4QTLfOqWcB3QKsMJyNyCony5vPT7joncBfsiVG7ar2ggO81YG2MxLZMD7H9yHaIlgaBeLhnHhzxwmN2g+Cj/wOaN1FBYZFuz1h9LDyL+VwrFYpw98/tUIBM8mX/jHKNC0u8+V0TBLhyXDJnPbVCS7k1TvnvZUw3U/k+/2U9b1e0/dyOAbcsf7QMV7yZx4HjxwoQqaC/LjVgNFNcDZGCYe9bsULZZrywLcvWaT+GXtdc9FRujX6THYjMxxEwmHMmCj4FM4JXjj8z1CX7d1zUJtiZDkiD5smgWYYIsOhTWEmKr33jKKy50gLa+FHKXUHS8FI6jbAcmszXaXr367i3GU3LpGgTyxeFD2b6lXXIqqB58shBcueFHdcn4l0dELvTRYkjBxSdAhQnCQgF3wGWNhR3W/94eNl5NQ5blh2TALEGRB5/DQPw9vnM+ckZEb3TXD6k3nct393+cynPu6NcloO0u49e4WP3aVC+82aPzIG6uGhzM0ewT22qCkNThNwoBHCokyUl75ThwMhwtgY11wxNI2Wp5/QCoRDUvvaoHTmAYUPw1Fs5Ii4CI9Zi7d4rk6vBqI6VWB1hL33WRgCKSyywBlDLQuxLBz0P+Y84VfcjNR0a6g3W7ke1MgguJhMxi/vN2ZSv+MZmfMcS0BUqmWgT8MOFGcSiz04uH2vHmOi3c98T10OjgzF3DPVAXyCjLtjR08oSi82K/aYlMt2sbO88spKO37Ac8DbWhg1B9XCAoPDAiMO7HjV5swXA9JNNy81KQJZrvxbGkM5n/wcqWeiZF1oA78PyBXMWsoMmc6Ze8Qe5XqsbRawZmYoBXR3rZQhFLU0azRVwofsRr4yMsicJ/TI4+zKOd8HgY1DzP0PqLCwX2eHDOZGNVzaIRztCRWEm6JWSgBFgJMB9/6eXWLm0Tqc1Xsp3qPXzOEjh8o07eOFghP2CTq1adsWCU6dYcGG3pExfsPcq8tGsZ+s2hDEEz6/NuRiUHZgiT4hzK1IiPaplsvdZkOxhoCMuTGEAPYaK4/L5Wqt92Tda+v+veU08qQWiWMAsdfMTiWHlOxGn6BU491dXJSlEuSORgqSte6ll8vql5fLCdS+ZLLAfTcCFuMwKJNjb2bxKXvynAI1n5SDBp3zMYIzknsXpeQvMna9H0gDHcXHSE72axyjVWQKu5qZZbjW+zgcqdx7I4LN8Dpz1Pu7nLvBft/rcHQd31S2sf9bZ2Mwx+bQ8ch456vNRHQM/Z4BtA5HPl+ONaO4eW/+3utwtPu999kGPBfjr46d39c4HLn3MjrJHmwdjo5RhSNMlNgySn041Axv7aqV5ZCoOTH0wyi1yKgN34Ab0VvhcpkmnTFz5mzBbfY7cst7A34KVWtg6LFO+L2j0OEWddaTIA39Bk4RICOQRN0PWQQCSDWzbHgGZ6EaT2EceTbrdULWx14zPYf6Pw0pswW7Oa9AzyIFC/ZJBpyV8XbvAw+Wc5eoWQmM/Gj12Rgtx5z6uEce+aWDHK4DA4tDrZmcjUtyYDo09Ho2ZMnSpUtlhC/oNNIzHBhdVR3JqDmpDofOObqbvh+jxdSUWymczjAIO+utb5zFwGDTNfLrMNkMrnVBluBwaG5/JIfj9ZdedACFgv2AvXYz99zINSe1vo7xJAyM+12laAm/c2CEABHZCe+f0Jvuf6LfTZDDQYDwoIIx+zWPhsjiUNZMiNe2ZlFs5KbhaceK/kKCjhsepP0iZANyhmAOtS3hlARVb04DUfsgYI71RA5SA0ZxPBksIFXjZU9R53NM+2aYYKNuHVCzGz4GZHalw4CejtfVHpLD8azIV16QwzECYgICUXofWdlZV88rc9X/gUalyVKVAYG41rsD4u2ZbAMHrk9rYITeAxo7jgPB5mdU5P/cc8+KCjYINQimkXUfoSg/Y0bHxz0jGIgTPlo2BigHiuX3qJn0Odmi++UY4yS2Ngpy3TWV+uRIoNa2IyPozotMUDJ+xq/CWUj9XG9spyvqrQJV41521d7MAEYuVthW1XHJMxlWvgNvZnvDUbTDAdGI+rroWf/kG79X3lRPu7/77cvShQqM9Y8uV88XS5UCaxNFVz+81i51zoX1Y1dj9crydj3az1hQeIB2j8Lh4A29gn6Al9hzI//NgiUulhCRjoEmlxI8mxW23oK3t/uN1WXo8b1l2dLF5ZjqNA4JkhJRbxVbakGp4WDhmXwOKQKTjAb3uCBY1Cht8rmqV+B+G2Ron1c6D1pNIiFZIE5jPwx/F4jroJ4GlqLrEX2EmcoNfGCT0ffvwKkvmthP33ePuncejLGQOtMCOZKh+4yVkQMUio7e3Jfo6El59D6E1UD2htP8cF/GnFEkrhHFxRz4Uk5qTMvXbyzbd+9Vj4D9ZQvQD2Cx2ljDBa3iQC+7/aZy110flOcsHnN18KQoFsPlpDqvw7lOI7hZqsU4d+KocO7CvwvSs3XH3rJZ0fXVosgFaz9B6Vfu7fqRaijS+yMKxCkWnFbmyEBLhhw28HnNb3qkOHVEaKJYHaM9jOWIdAVTWBQqRw2E/wb0p0lDs13alHTCojIC4mtVJ4P3ca9gwgrh0grt3Id8luska0gYCwMVHcqG3+d78rOhIN/NwhbXiAikC/9cixLCLQRwGIHhjHBmyTigKKFqFS2llBjYWtL1ODikZ/n92DH9Lqhbp8JPoviHRe1HM0ci/llXESIhBMUQnZeZs6aW229f5qyWu5FW2Fl7NlPw5lmNjETMQW8xdyukY092axr8KR/dKvZS6VXBzrUCYjHEz2ioHYLbArKyXTHXrXLVJV387FC9GDGgdNbGX6feJr+jAvHrFi8p//7P/qz85Gc/szET+yfgb9AU33rrreXuj94th2Sj0u4rnLYn/Y1sOHxof5kqw+p3v/hFpbinlBUrXymbtmy3oT1CsMLF82aVhx9+RhlEweACq+K9wfRktsydDKoChpWO37OXCUI4/uz1Zb0jUmenCUNL11+2ZEk5efSUajeOS9ZIPrgGTLBMIFXUW2n8E0WBOw74mc7rRFFT048Dh4Qzc1J1Kk8Ll39YGGwKK30fDAZH1WINHJ3ukcM+k5rjUYpOfureu8tJOVfnh8uAce1GNPtz9FkGG/Ct0cryjBPUwexUNhK7WY02ixeAjW4Godcx8B+bsbTKpTdbl58dzFHo1SFp4Of1B/uawYn2b0CqmKm25qvdu4Ndt3U48pzkM/PZ9ne9irTjBMUkvGuYNmKcea/GfFpqXNdCKT6TDoX3o36+ksNB5BuwjtdffbhXPfGbsmPzW+4FgAEUDEcYfZFxBfLkM68dMF56ka7b+5Xtj6x6t8eDC4odcIggGtSe6MM05jBihmuPEBjgLDhbLx14DoiNWR3RhZUkFuOcPZV7o47JzxlPa4MiahWAgCmzMWumx0wacqpYEs+J1fAjn/68AoGh95irfjE0viRn/Kfqw8G9MhiFYQ4qJGnIkc1GAIg+H9nM2VommbFQUEeCTdzX9ked9wymQOZC0IegBsELMkZkLZNwZMA61WfjeZzZwHj39ThjahxXkQrYPsM0N3//vb8tr77wvGnuYdUKh6PKwHp+XIOKvqtOX5cIRfsBh6OO1zGIGhjqnj39VZ+dpAzWTPXT2q+M7n5BOo2o6HneXJcceyv/sXtGKRADLS6ds49Kjm1XF3scKGRYZq2jz5J3qmUH+4Q5ZS5BYwCZGoo9JcN7urLxPBeOpPu0VJuw48Trydw7StecqP3wtW88KEakjeU5QapGyx6LjvfKcMhxmSMdOlPQZRr/UROaNkDn/OS6VP3k+anynO8TRZGyI+3QHAvPOVZ775VXX1GT2Cdl0ykY7LWVjXjyWNkn52uEiHT6NM+QfWBHQk9PkTznAl3G19kK4p44fKgcERTrdG3AmAGiWMlwYAkeGLpLcNtOR+raDA5W0hw/VwSYui6vcxWd37iGCNvE+ih0ZkIxw2GKPefrdGMJntsM4LqRs94x4lJkOIDj//HXv152KkPzt48+p/0kh0Psi3PmXVsWLLq2TBbLIkxiLcNlG+TJvZZnp/259/t3+RWvrVzlfE2v0vmHOhxpqHYOieVtNK2JdOTQcmjXtrJl+fPlfhVlD1XRymEVGuGEnFUNB8YbKeMxREMp9FaGIylAXW+A96/xITDOKLoPpOiyFC4FS9DekjlwJ3EcEDkoCNlzuiY0uGd1SNxvAz56Ckc5eMZuKzKuLqYPfOI+82mfUSfjpGEdWyn0WCwzHun+yZiFsMBL5isR2FyE5ADv1BpoMsx0oMNKyvq0ajNekOF17NRxdfueUnbt31rWrJRBunmv1Av1EedVlDqm3H3XB8qiJfO0uceWJ555ufRPu7pcc8OtgksNEwRlWdm85S01O1ZjwhnT1TRxuKA8B8sRCgZVALZuw0an4jw2R/fDmGMuUUSwS/WDl1R6kOwEDkkyHwQ8BgMEto1wPvmebtwIn+jlgDEeDFqBg430nSMxmqeBGY6IMOf6hfNIgx0YUgIyxeeSSQOHpRWQKXCi8ClejjbZABS9qA3+3LNhGBp2hLORSqHZ+eH8hIOcXOmJnUUasI9yLdsD4robpyS9u8OY9oEPgZA1FswxRXT8Q8HgYOBwsFdQ8mQ7Xl+5xjURUV/CnpLj5vQpCn94WbLkWkX5r3cTwoA0aC/rmYL1KWqBcl7y2dNoyp/bpoDRnTxqWWIvw0Zi9vOIAlZnI58nGJlCCfA8REvTqU6Hg/d6j9gICyfOWRVHWQL+lddjbZ9TNGmsoD6TZYx/46GH1OX+L8tzL7wYvUmqgMZRRSjPU9btno/d48jlhvXry+OPPmZNT0YNKOGChfPK7//BQ6ILVeG1iCLYs6zC3OkTyxk5ei+9tEoZhTEDoB08TMIZgV5lp2nu7X3CXua5qwEaOjMiQpZrnGNFBe+86aayU4GCwxLQF8UshTB27Yb+UbsxFvY4cZePE/bVGQ45HZw3s8PI0dytQsRnH32kXFAGlpqwdCwyx8FzuCdHj7RmDKzD9arrWXbL0nJAhcHvqNfGpepsQFuIQTVK/Q1wOMZKYTKWYQriILdCceX27Tof7+VwtA5E62h0LlMN8HcpEo2lVyn9YxyO3vvwMw5Hq2faabqSs3Sl96RRkgGR3ute6T691+vcFye288eaBWgya/VAvKfDEVHRcJQvi7YSWtydb73pvlLRE8l8RXYAfL74D9ICfWS09ucMUaMflj6E6tb+Tj3bpjLV+FpIZtDbBsUm+5yzRyaRl5EFyHqw+AnfsqyokB8i2M52h9zPf21dhPvGcI5k5PTrnMySkbZt9zbpskllwa3Lys133SsCF1APGMCjnQ3+6c9+LscfxyAKlt8QuQR1jZMn9quT+EwFviKQhzOWPbEYL2d46Q1LHf03E1TVX/yNMXE+od/FQEcuT1WGdJyCAwQWBzjKdc4y28kg0uEgI8r6DoMgAj2j5wPeNUJff/7d75dXRO3tYI/0C+9jDnmljoNZErITxpfyuisnuyeeJeMnglKMjecni4VjNl1GMKiEvQrSAqlCPmeALGtDuKf7QWFzOWPCRokgEfJtuLw304qrPuGE5NhewfUC1ltZ6+p6hjMewYp0VqmFgcqYaDxylM7ys9U6gNoHOpbDOGVilCrVua91ibbtJX0/Xufhd//gd8pLG94qv31RNS9aC3en0QOP0xpfPX9BmTFXnb0F9U6HozcI0AYIBtOD6RylHdHVe9rLgrmtWbWmPCt9RJ2lg4pCwYyW3j115IDZ3rCNRgjuO2n6nPKkGi0TuLqEnaFpxKF042ay4/rNWen2s0IhtLInGyYy186kS0ZDMpDQ586ZBKir+7uGQ9cOlEmEGuLVdTbCaYiMSdqjqWttqFnO8P4a/PeSZxAy5ADz5rOhi40wlbp6kAjm+E+//MVyVHviu796VjaqMvGCdNvhEKRqss7TMBWNt8/3fg7HYLqCpxnU4Wi9q/rUgxqAAyY4U//VyGgvfpX+RgENwuycWKhe+c3D5Z6bryuzRMV3TJ21KeB0h24ZQSHgLgliIWiUjHgivNwHg4sCXWBFcvM1KaMEV9mlWgR1itS/U2KKwZA9eU5GgCb/1GmiHzLMXLMhKlwOuAyQ0TocCIvRGHbgrnXvEWLTeODT98sQgooXpgq8fISpUm8u7lbzNX6HYNb4khECAxTjm59HKkVHlIHaBYTgaUFQYKTAQAITTsaDdNwhHe6fitL2musXlemzxpSPff66curonrLykbXlkd+uL69uUYpUmP/bRMe77Labbay+qOJXuqWPUMTyk+Itv2bR4nKL6kz6hF0l2rtFzZFO0ZhG2R0cgTMaLw7HcdXDUFDnTY7Q1WaFBo/NQtaICI8zFxJmCM6ItoAgDZpUR+7rZsArviA2nPSUUUAUe2Ujo4wi8HZTztaNgyHNJmcMOD5ZA8FXPpsRk/x8KsPEk7Ybu+tUSLFKUFCY1xoE4ZB0IRlmdNBzEdFwRKAWG8YB73ZCZ3+xdpG94Lkvdoozc7w+KEQQevZ3NwLbTfPy3sS6oryJItEfggK6o0qDsxckMlSkdkC0xW+6xuawnESyaH2iGOwXnOruuz/iOYvC/S61XcK4XOdUU/N51sK4CEcsozx8T/qYuYraixgnVMjhEFPYGdmaeGWWp5v6jQgKSjOcy+iiGhCtKHCvYg7johNhCYPTkX/tO7IUGwRxuvGmm81Y87tf+3r5P/63/71sFFUz85GYVsaNEvyf/uf/sXxIbFUvv7zCXOg4HGtUe0REcopwvh//+D3lvk/cW/7qP/21AxZjgE6J6WmZaEGfe/xpkSfIWKKoszqz4IcNf6g/O91NVNpKOAShI7Gkvus6hxEaO5nvzyobcY0wz3OEV96yZ185KVkh3lI57BVKJcWPfBknGNM4oqeC2I2X0zFBNScYBVYSWofXXnyhrFft2sXKvpMKswPtq+qGn4NGOBxyOxwyYD51952Glp4QFAWHg/S4ViSaZ1GLJjnRp8zmGPXEweEYKnnnhmCch+ogZIbDirme1ispidQB7/U1P5vjHCxANZjDYZXaOLt5j17F1N774LFTnR97jbZWXw023t575XjT4Wj1VjuGrhxK7TgQ+tU1ILpR6s69mgyH9xJ7zuIkTLKo3wjjED1owwAyVs6cIpBrhDHfo95Lu0VZS/beQtjwOR/nGi0Hly9DUteZpQwHTIwwBpmJrnO2w7DJjLHJPSoRRScDrQtmUWxH5lWHw2cEuBfwWfS1M50BVTLun4yC3oNxxu+yHvH/5e29o+s8rzPflxUECIAgAQIkwQIWsan3SkqyRBVLiiS3OM6azMpkZs3crHtn5Sa+cSaZceafO3cSZ+wkiieOHVmOZEm2GtWs3kiRkkixiL13kAR7LyAB8j6/vd99zocjUMvJrHuPDBM45ztfecsuz3723h5ZEbikVTpmVKv25pF0XMUtLr/19nTZjNvEPlB0UToPI3D27BcNnLOEeR2/X/ThDatXpqlTxivfoFH3r55VooLs2rvLgEIqLJpDYFWZPEGX/IYmoeNGa7ZxcqAB4IY9yF6ErtykBPlG7dMaORwhM0v9kJinEkfejUHyu7o0/tbvSc4Mpbojj4XMrNlPPJkWqj+W2Q+qMuh2i0c6jDqnHyij2ClEYaKRblR/Yie6UegRAlgh2BDoMOwK03+yJYcqWkrDvn2iwKwXZTqAJb4T+rO0D0HZczK6rxvWHk6IdI2ee9QoOWeS4dt3bDfwz8AVW6M+vxzvUa1yBT2neXuUG7R9sMDRsW1jBGTKcRFbgwiHg5d5jWdDF5o9YeYq6d6v/fZX0tIN29Lc7HCQ28co1xHhGDchjZmoHA6zT7xnWQkAzEuev4sR/Uq5YTqdewCY1O+MIxQ6dDD08188/QuLEPAMpo8Zc91Xt5zB0Yq+UR0VNxO61/r1G7MN5a4A56CiW7UcD9FBUrfmGFqVPbDdnytE/mIucTZwOsgXsvyf7IiFsx45Nt6zJP9XcPjKzrAD16xDeqgcVITrDCWlcU7zPmSVOSCRwYgsW+Mc9swaE2OQiCJPLusgyZh//fWH0gl99/FX58hOppjSoNQaEQ4B2uZwZNvBZU7ZJepVL2Q9U5a3PjYOFBQc66VEOAqvohLq+XvZi7IhzgNkfPKCArFBtx8JQwmudYvmp/HDBqfxQiJ3iaMNjxshRm8JFgUdu83w1fnMq9e/0JaogDRUBjYC4pwQzg0yVA6qQ3GVQmPUkT6ppNrjCn2R1AzX8biQQHI3OrWxzaDRREOlggOL0IHDWE1HTFGp7rzlxjRFSeKEZ3EKuCZC6XTO2fC+BO75M9he+iyHr/Qez+BccCVLaTDZeEeULMxGBdk0XjXdy2Wg/93PnxaVam26/sqp6d//hwdSy2XN6WjHjtRXXvKK5bvTs88tUgWtAWnW3TPTZtGjPlm4XOeXQ6PELIxh+KEz77lPCPD4NHbMaNGhRhklDENkrzb7VvUk6BDKsFGCiHFjgVPWFeoUxyBYh8lggm4VaLQZo3pmEvVtpqzKhKNoHq1QVRzNDbY2CW+2YNmkJowccS8aGhidzGVUuUJYOpXFS9/yL1XFoMbxvWjaxPFWWjhvCD4LA9EUdTYYw0kJwz4cKFNyehb+ReiflnMHaoZABeGv02Y9IQd3o9BCFj3Icz8ZbJQ9rpMR2y0lAU3unIQfwiqQv3DYUPaez+KGW9HI6iHwzPJn2p2XbAiPfpiDseJ+4uiRYHdABgF7D0eM5MjFCvFu2bI5XXPNNUoWv9woWUZjkJAAHQ8HIyhiQfUpjkvMSRQt4L4YH0PfczTOUbDML8VwyBVV/Bnc0TBjKP/Yu6Y03KFzw8P7zLhcyegmz2u5Nu7IwD2l8/xalX/doEpsOLCXXHKpl5nWsa+88mo6bKU7XeSAwuNI0tn1u9/9riFJKNVPVI3tnbffUQSvQ2tZVCEhn9PkWOAktivRDZ5vX83diKGDU7322bwPPtbzKpcnO0+laFSeB0/atUCurQOjtkgxWPQDNEoKOu6JczjPHue1K92iktKH1cl5x6EjSbWprOcG+97KK0qB14hfjbMxRP0LGuRsDNHeGywHgDljno4c2p/ef/WVdETFIs4i9HVeMwBzQn+WyoYKd+l6FlVi3SN/KL8pLvyDs24Xgn3Cmv2dE+UAmlY3NEBAHTletYpuWO8NRThwgKxCDk/cA0nyP4zHX5D4xX1cMqIL8rxohJcVYdkg6FX59PJmce/8SxyOynv7IgclFF3sw+J9x/7w9V2O+lQ6TpV7vXIcyg5HNjiyvLL3s8MRw+CpnsU9RtTA1xnyxx2R7HD0P5dWvfdeaheotJucIekaC37YZJblkPHyYQBoMTca971f2qlcMo9WR/S3bDTae4BlknNhvIW5xL4rgx2i2BaAjaBqupMRYBjkDwAAIABJREFU/k5FSWKjaTn11OW37zPcYmQwyPoe5SteNvPWdM0ddwk+HKgI//L0oqooso8AqdwxktF+5qRKYCtip94ASQ3KVqzcrUVek7bv2qYywJnmo3xQa77Hd6GX6f1Rom9RbrvUXwhHCb0vOQi9keRkqje2tJAHpuqM+s/yY3imvB9K60RvAq7Qd8NKc2t80LlIQyJRfSVzYEw8p7K4i0SpwrC0MdN/0L2MDmY2knI4pPcYc4rbUErexoi9izGOYxI5eDo3tDruJ2S5lYbXG0O0v8e3tSlfULpM9GkoYqErS9GrEkCOnNe1A2jRvFkjXrEsBktetYlOTQl+5DPPZca97hPnwynYeVXgW5SMfO9Ibk6q7gnkvknVrpCDOxRx6asS3e6AOkAbkXlOpSJlKhp0Jj30tXvTsq170ryFVKkql8Wtk8wao2drHa+iPXIaA3gMRkM4tUWRYjK8QBcNZyMYHcR2sQOYd+Z/44ZN6edPPOVNdDVPPL8xFywEQ36QmkzKzqHMffRv8UqcALfutLcILIcN0yWb6hxFhcQaKcmPwvphPplHS9TH4aUxLFF0ZLVFB10Xhw6Pfmv2N06TbBez7zle62yEwATyKftoLrDXzmGTaFFSmdBYCVppbrtFf4+sW2N8dCIreoR9I0+lj+bIHI5vfiWd1N+P/2pu6pY+HSwm0Ki2CZbDMUwAILQzy2fECDT55PdUWmZZR1TK4QrRl92p8uz1WbJ4qemfMDYuLMhRVE6ZMOFMQlo2PI2ekG8q7oy270d2bEn7t6xMM4Tcn1X1qf5CZBBD0ZeCzUm1A5t80BL9h5EF9eSIjh+uUGIbnEMljbbv3GWl1DokVOFRkyx+SmVv+6q8HhSNUySLSwNbUyE9dVUOnVolmlwFQzXm0qXTJqW7bp9h3q09i64Lmh9GpSVPW9jUebIYJRiCHrHQAtJmbxCiicA4LQMfR4PpqFPCZhjO3Tq2qmZgWrRmQ/qHXz4rN1V8bp1zxrXT0j1fuzGNv2yEeIA7rbb/krnL08L5m9NJtcd5Z/4iM5wGaZGCUFqkREbKlMuvSpOnTrPSrGz0eqECXiaYXiSqlkU3WG0QqprAvecFjeq4fgdxt0ZnOhcCBsOXyE0oJkLuGIqGfjMW+TML5UmYu9PgzeMwgp1T60ZqOAL2XVvQjp3y46HEPuahs2F4RWJmoBecMxo5FY3pQOSCqhZrLqImCH9QfCvnp7njd1CdY3IuqsVpJmGWRm2jtXF2yFF9+9Vfqe74/jRG1TBGto5JF02dngaqog/2NMYd4WJe0V8i0C8aRQZiWBR85d9zdIAQrX2fJm5CqeFL53XEXmEMSDSn3CPoENQH7p2qVi+99HJ64IEHXCkYRcmVd6BeIfSLeS6xfcMR4e/IbylW9eJ91mTMn+1xHGUZMKBAUNOci24j/Dmnw7/vHccN2YwLmxLzyIrRvaTMmIcByqnY2b5bFIkXjebAvODs3nvPPWnp4iVp/ofzFM4/aceCRCLkWZ933XVX+v3f/31DpNp3tptjsloo504lkF80oS2NVdNKS4K1inTCZShrLaTm6qkT0jLxvzs6RNFUZ3HkB+vXlGh+HitPaM8c4yDDQHLC1zdOgRue0eMEDY9hcU4Gx5DBVcrfmKBo6sm0qWOfmv3RqM3D5AACVZpLcqzqRafy6lSN5nDUKPeLsbLkzC0b0/w33zQ6Fc4xwjYS+V14u/PGrop695SwhGN8VuDIxNbh6WaVwd6rxOkTKhDRRRUXnGQiHJoHnJ5aIis4HCSq5wp/tg8LDkcoCjesyx/YtQtRvKIz0JujXXRKYzn8Ov9eSK8UHfnY55Xni7K4/n7ZICoe1xsYEPcaIEblMWEw9HZvYbSXkNYS4JDR6Ew/dDegfE9mOJB8kJU1nzjazYHh1JcdDtalU2A8h6OfGv+teOe9tGO9qrCpUeQJuoEb+g+i4YY8yKhVCGT+pVPrZdCTR7ZDlaosGg9IYoaS6+qYUwwn8hs9z8SjLfScANxjTaMzOC+gnfdwKBvA/rs/pyGWcV50JA5HBmZ43yg2Rt+UHtW9t8oZ2KFozWUzbk233P+gmhSeSz/7yWOimm71iLtkAgnIAI6njh1SknS1dK648ooOD65t0gDSy0Kyyq7JrVP8QoCSHAeSf8/rb4ALjKZYylZhSs+E4TlEDhk6u0nORosMOKpcAcxZPiLPZXvS7RkrLauBA1W2cxBBlsC0/DtGwBSmU5Se+eljadnCha6nFXmxeSF/kpK1Usx8H8AQcAGHw7Bec/yy85/zbaJsKnve5ANGZzY+mfkhKggxRkyPw7I1tsoOsn4iGK0WffYeGhGxYnxCd/g8SWZRupXcC4GC41QxjHxRdA+5O3zZ9Vn5e4CMgTlE8j0OR4wVDJWGRoFIGjsvmOL0cwOd8hfN4YGCDTNCLuY9s25Jn+3cnxau3qDrUrKb9SW6lewmuoyPlrFLlarQaYwhYKRTkB0UZkxC9xbBgpAD4YTR3JXvQoNijjepouk//uSnVnI5gCArKKz7PSxHuD90e+kqL6TjNqhH6r05oIN6Dg5octN57E1yHA3YKVvhHGd6kX0FkGWV1cgH9qiLOxzkivp2drnkUUIiO6wKa/SbGQYuvxwkqhV4bX3hdEyVADhzjixP2qsgavV6tbbsEvhYeYTSeo6x91WMCAdrkGhVv/NbX0ld0tePzn5LIBZ93xT9yg5Ho9gZFAJgmRblR9HhCDlcdkGydM6KxmSqyQI2LEIjO0JLlnwWuujX0Bs+OGYQYhhlIeOhTUdfrFEey0kTs37B3HTVlNGpTkLnlPh+nTJMQA2YSDiVeJxsHuuwrYGpk6Jm09PptEYh0C7lJ5BMvmbtWoV4Bqb9QhmPQ6USdQpaVZciGhxPY65OLQzepyxutZyNKnnR1l0Y40AOB8KvWXzBb379YXndlNLLVWgQ9rrnwzICQUQsiQrnQv+aAjBEmGpXJMO5A0CVjIFCElmMp1Rtx9B1vR8KmsTQAfr8x7+cneZ9tiINEkLRrcmmydKIlkHpq9+YIcfj7nT4wPbUoDW8ZfGW9Pyri8Vx3Kn+Id1KEmMzO50HdPziyy5NxxTRaVXokaY5XTIUMSw8FO0GEBv3uAx768yqeyW6YR2ONa6R6M0Eu4Ho1LPgBmNYmwLJqG8kLBP5YJ3YRsq0nVDOGGwsaDvWqo05ncaMUH0pIiFeVxwF4YrQ9a6vlaJxHO+FkxHH8i8b15raaTNaVaCcZG5CljnSvVizKFV4qdZn1UKu1n32WZo58yb1tLg0ffcPvi1UKln/kmahKJ8sWZ6Gq8LJHs35paL8nFa5YlPQIDpaqyWFDRIFjMyWDoWaxzAUb4RT7ai8qWLMYrztWPaNxp2k/jYQHZV+3CTaxLJly8zptkoZmi9Dw2SY8kxez7uMvsfvkdvihoQj1oGYlKrt2D53AycQJ+7BfgcBy4Ip7i2bER7JwAnJ88S/8eyROB7P7uOPE+Nc00FVg5W8/ZoqzqxU88LJ1iTx/vvvS7+pBLW/+f4P0n7lHLUrygntgBfdTBmL73znO4bkdHTsNvTxkUceSRQ62K8Ix9VXXp4umz7Z9ibONEYKgn649vgUhcJfe/lNUxR2n5qrKOFrQg1ZZI679jhr0ACSnKdhTh3GXi4vnI0O4YuGmnZrD00TbWCwcr2qlIeyepN6rVgSraOmVICDYkhFKnM2FN2oVy1zDP+BSs60sdbxC99/P23UHHfLeTBKoIXRfQ/k4tPZkGSNOMXPaTaad1G4brv2CtFMh6QToqF09pPhxXpg3kF2QbllRNQpemlJ40ILraoJyiarnhJqm9egr1E3k2PuK5W5fVB4xbqudEbikEqnobym/DkrX0U5UDw2fi9+h3MfVFlcM7DyuvzcCXu5V94ywIg1mg2Vyu+FA+4R7d6fufiMtsZC5+V9aQaW69ZsDANS+b4LA8jr5pcjKlEWF0MXI8b3kdP9+inCsfydd9Jm9VE6cvSI9EHm8huaaVUGzJj1fj+KLGttN4iSieOOw4EhEgYnhmNYjlzDAJoccfbt4S4ExhlRhpOKEAcdGBmD/qDAQ6xXOxdyLBsTpb4kOcLhVEDP5/IIB127z6vCz2hVdzuThqtwxJ0Pf11Oc3X68f/8UVrwySd2f1wDh4PeV3zTq9SJqqz7pzw9EVTTLZY2yEAjS73rOCCFPy80Xs/3DBABg7xGxm2dbAmaylEStlklgIerUhMUFZOFjIvsDyoRoY9i/3Apkx15/RKpoFlctQxDrk+Vy9lP/DwtVF4AtgmgpzMIXMaASEOR8q7g2o04qMxdBml983m/D/tVP9gq/GK9LAAcdC50da2uPU59uWBS7FCEFyM2dIwxTHBymUtzEv1s3o9E14QBa3JQtGRV2sLhkvEgQGeNgZa219DLAGVc34bY9bTtodAhzDFgoxW5UYK1QE8HY2V4a9a8wp4cJZuLbF8qOttXNB7aIkyfPDFtVoXObXsOKtdOY8JgyPaBUjwWh0M/TYpAFfOBYg/xXN6k0UvyI4MrX8X9BpuF6FcUytm6ZXv68T/8xBxbbAf0Avd+VPqf6Bslgw8fOa69400AsRvNCTBalsq4S86zpk6fkkPOHFuEA+DL93mMk/2rP62/Ez9Q25DR2JWmy5EJzp6Jl8tevud5MMwBjhK2MCyNQbIjKcs7SuBpp9bffqUZHNrvBZcOHjhkqQU6MQiiA3n5Fesj7ALu87TynEl3UNvD9NvffDjVKLfykSdesqg51dtGtY1X0vjk1CSAgD4ccZdFHVLUG5+bBJ6swuFgrO2tLCD74HD0plB6OxnJKYE+G3xSeLpQYcb5VPxor5C9rgPt6c4Z16XjMjJIzKX/haMUzgE1z5UcBEuQVYdSGQ6grjXwkDVZx+VgbFLoj8V8WA7LQS1uKFQ096ODOMg0YcDTEqSnNTk4HZT1o+oNISEmmh88/IGakK999cE0UnkbNBczjjXCXp+DEnjjGsJq5QRFSwDKi5zjGGwWIQbTSd0P90hVGFNoLESd45jueXBdTdqkaMOjz7+a2rXJCHFCl9Ddpi5V0mnWIn74t2ak+775UNq3Ra3lj3WoC/HO9M7HW9P6jhOp48DBVA8ygvEh4TKiRclUKh84tKVVyVrjzAAxqg/OBKHebDQdkfNjSW2WhyLkn7BgjjT4mLvhayUG9TvCip4flt6vzy0UzHgggGy1OYUmUAE2hicT+r+B4rNZqogsmNAXwoPRTBWNLAxdP2V0R18OrmWE8Ys5CCZwTSm6EI17DqSDzUgSHr0jeI+oTaD4J8+eMmejWvzgua+8mEY2qWP4lVenJx993CqRfe2rD6ebrr06Pfe8eMNSPGeElNNgcXDd4FIN9GJYE+ldanTnatefg3EsoMIWHkfgh/GRx5YRtI6lUGBYH4wZlCu9TFnKuD6iLr/uBGoN5rKIjD+UNsLcQYMrGU6MqdZtODBF5yAEgxvSfkz8hJNiAi4LOeusnRV0AAlxHReeZYFqVV3sPc/viM99PLhf7TtV53r88Z9bT5zx49tE99uSvv3tb5uB9D++9720X3QpugyjsCzxX+e6UxSLv/zeX0pB1GgsDqXnX3ghvfPO2yp7vUuO/ql09513pEuUUA8gsGaNlCRUQxni119ycWpXid0Vy9bZWDpKnI3p/I/dZ9wsjq+tQylGsxHdWat8YSQNICFXH117yTTRunan4wILDh0VHUrIkvXvoLoVzyvk0WhUjc1yOBqt2V+N5tR7b5xXJZNj6a0XnktHVfP+rECILkog5kgg1yWh0pR7rBsoFFlhg8DV6jwPfGmGqtadSmeFQp0R0nvOHA62LB3OBwlYUYRDkQ3yOAbpfqxfDnOSn73kBOe9X3Q4yg6yj0OsgRiTkqIxJ6UMFIRyL45dOC3xXjFq8rlBzm/0pncqz8OhkTReXI9xzi/SXbGWY94/N9fZSKt0OOKcvd13PFc4/4W4X2m/YPQVDSCMuXA47BkA5KQjUc6WlIwxwhqwnKlzaZkcjm1rVimPz40gcx6pBGSJonlf8ovWTj+R/Oslv4h+d4iySWVHzxVwR4jrmfMgQ/m4El2RVd5sLDuc+neADFFKVFOggHhMFMcA2SciXnT0Itk8zu2yEHldpntZ1NQWFHE4UVlFZxo1dnTqK8f4zq98Qwbv4PQ/H/lhmvvBHIuAcu8Y0+RhGQ1Y36dUPHSbxiZ9JsdrnWiayBEiD6DE3eReout1nCfsei4E1/MIjidgox9q5JQ0aH8C7IxQCWEazEE75nsUkbH+TQX9FGNmtCqup+cgUmK9Fag8BF1aj/jLn/5TWvDhXDPcybWz0rBELdBdPL/2syeoZ8oukRkobxmJjhyO2GeGjJOsjFOSpRPnqxNtc5xKxxLh2KmKSiHLrTR62FH5GaB6WXEQjYFFTnQi68ukG8IeGD1alT4FwK4Szdt0tfRRtWiZ5GZ47keU54VSWogqZMeEyk3kqQ5T1UxeNGilmIxT4pxSxTWt3Gt/nhUbTw6ADNqDWpuy0OR8af1hs+hag2XwT1Dkv6V1dBohZN2cbgNcyk57yIQADvjXolH5OJdN0V1bNppR270qJ+O5fftOi3Dg2BqNTMcflt4dJjo/vUl2t7dLL3npd6NR2bW9UA5Ko1b2ZJuS9gEKdqq610BduzP3WQu5WJaZTp2yyIJ+LHqSKyH6unTQvhh+Ls1/jnyxrkfIwSA3aaQiW1AFKT7ULKd5qPb6HrFjlixeLH15TKClqPRUczVbpWe/Lpd/DlgyVgD00BYHnO9M33zw3jR09Nj0t4/PTl1aD+QIjhzTlsZPvkgV5VqtpHu+nZJT5bZYHuysEz4nUwsOhz1nnCQcjsVQqgoK5UJKhlXkXO0csrVzBZLhXMP+uTxaPz3UhoVz0rWXTkutCr2dFtWFur7GS84cOtA+NrsnoSrZSlQJEAT4fTT3wcDYsnmrdRBn8+5R6O4siLqMYlCcE3iZMjrZXCfkzFAfn4VMUzbjhWIYEN1gAWnx33HH7TJcJqbj+zvM2bAKEDovyCl9Nqz8pIQKSAQKiIiFbWzWho4zND4LsUHacEcyLcYrLUkQ6r6ZJIVx1G/jZHpJXYUXqTnZoaPHfRMifxA4Guv+Mi6/fM/NacbtN6Tm0cNTx9IlaZNCnG/PX55GT70mrdm6SQjvAaveRYSjQZGZBtE1jisxvkkVSS6+9HLLW0H/EOWI8OMREpncLDRxxbyWnQVXCMUkM++FQXJ1lZ0DoxfnxZwn/UDX4BXKlbUR/TOsVrdxPz18yffNGeWahOWtrKsbUNGUKYxfPHEUoKE41vUage/l98JQNpSf8dcrUJwSFzE7MqByKAOuZcnNUkQgCSBl8OaPCw3Yuf+wqngp90dk0v+oxORGIQfvvfl6Gqsk/GNKim9skME4fJjdvynWLLhNYHPxvIF4Fu1XU2aBUoUiLhpXHB7lDT3cWg4D41B4k0dHbNxhymUA84UcGfS5Kik+nJv8d9Eo5LqWg5JRV/uOIVtlhyMoWcV5NCXKXNn3UMzO8fTn8HyNMMVLCBznztIFg6bI1cQAwOg/rqjjc8/NlmA/q2psl8iIOJouufhS7eMt1lUcJTBQAv6kyjrjhJ/GgBhUnx56+MH0p//pv1jllJ8/+fP0rsqCnpSxReWae2bdkW6+7lqdY7PylDYJTFDY+9TRNPOaq9Ozv3wh9ZMyM5mFosJmy4i2P2+Mowt/X2fZGGee2EM2DhGIdnqhhFQaIUXYJqRnu0rZniBZXtWm+liI3PM3BmuvU5GK6EadKFVD+BnapD2jaIuUCoJ918ZNae4bqk6ltQyoYstJ17c9ZCiiywXfSy5f7Xd9v1MyZJIUws3XXqomk6pupdy1c6KP4qR1sTYpfkF1P/oLyDCjD0d/y4fKZUy5VkxYvm7sP0MXK169OR+96YLPfbHwxoUM9WJ0sPj9LzLsi8d5WdyerwtFLornLK6F+HblvRQjiBwTRk0cH2MWf1fy/eM7MVb2d3Y44jvwt+NzN2ZcD6MPvTkYEpuIm8ATLb8lb7yhamzLZYDTj8cpgj6vvp7jmhiXXqbUqYs0zd0rp6OPRb+k+4jEab0aqGEg0BkraUrxFOCzgUI2j0nnwgmncMUx7df+KtGOk1Gjc5oRDaWE9VMxzyGfYnwi2hnGLoeXnEfd4/BW5bNJb824+wEZCjXpb7///bRUem+YIoQ7tcdoDMg1YDzg0BuIoIEZP25MmjljhtFQ337rbUNxoWkBOnAtIhPed4dxd90XgAtOFOVs0aNBLabnSIuMOSpWIY/Yz+GwlJxJAwJoXOo5DsZ8wIBk7nASc+7MUz/+x7Tk04UWceiSzAPss6Z/ugtjSkAZxtZgbwMqGT3H7tDpk/o9okWMFwY/Bm+pTC3v6XoN2t/0NGF+O6TToFt3yhFF/zklzx3I0KMMpOnDDIqdE/0UI9gcBdkTVKncKsP5nBgMRJaokoiNxFqiEIHlf50vV4g0WwJXTg4FjhaNDhtFUaPB7XbNG+BjPxmtlC22tWJGqf6nCIdIB07tk8w8QmSbxc4iZz1jr4mZ0Ta+TVSv8alRc0KOHK9KvdVbdDNAyG5FuwJYxbiH5WCRjLyfd6u3y/PPPp/26l8oeDR0JtIH5Rdno0vMGCthrsk1k8MqPNCPRmCuSsFNEBuira1N81An52VrWrlosRpV4ZwXIqO2n3mknF6Q1wtPg5Pq+YLs/ZyWkINI2cowZwZHCTB1hHJ1G5qazQGbphzIlib1TtEtnVBqQe1AAQxygEgnWLVyhehim9KadRsUfff9VgmilUrb0sD2jMBmuXxVqoT3jXvvSM2KKj3yxIsCsgQ4COAcMdZzOJp03Qs5HOjKoqxjQQf4WpyjkAsmu3RMdFbvU+lwlOVK9pBt8sPZcOPQhDJId55QR2xwOOBDKgJxYHfasfTjdN9tM1NfCbn+qpDDAqI6Ul8hg9Uq49jHwoaiCeQGbcdlYLB5qoXandGgr1aFm51qZlQtRQv3jjK0FsWALqTvnFSFJipzsMmPSUCe0X0hQEr5CggthIk2yaVCKu+a9aV0WghqP02shZZB93VvgZqEEQgU4A4LBdA8iYd8AJBDfkeA0JcDo5OwLN87KUqOJXqRNCuH562PPkk7FerarUoQJMoTebGQtjY3Av+OO25I48aOTO++MyeNGTk8jW9qSG+oktWpbg8VTp42Ja1Yv82SjG+RsD0iDjkJ8QDgdRLQ11x3oyrRgBAoCiRkCKMbwYmXHtECKwmYBafnBEQCsC/MoN64gVw2cB379fAsQtHKj2b7JEol4mSgHCN8jjFlziwCn2uyFbNTwCIxRMcMqkLCXAgm/VtE3yMEaEiRSS1Xd5wvkqBDIFnTP70fTaEw9FhDdKLeotyNj4SgfbZCXdnlkNLk7b/9xf+dVi5ZolDk/nTLXbPSlh3tqmE/yir9hCIvhcTN4bCbN8XLWA5Uwjn3ZJGhAprA/cTzIZqt1GsW+IxL+Xc5YxHtYCwKxrE1LMrnKe9B/244OOGARPMoM15iP1pIu4J2gkLLvOL4LucmshcOjNftL66PnJdi6yI7jGZteIQgDKYItTuSlixBb/GnS1UIYZWMgyNp4sQJWrs3peWiE735xptGa6qVMU5VkHFjW1OTuhBPmjwpPTf7dTmF+9Pv/u6/SRPHT0ofK2F8vhIx+0jTjlSIfbqiG9ddc5WaAip5lLUix3F4jZTJyU51jJ2bGkQlKhmZNha+ZAIhc1oa+TG5sg2OhxkGub8KT5b/dkVNx19V1Jk0MXUKbe2QoYPJdR60jHKYkg2E64nGUpFqCHQq7UmoVVSKIuqAs9ElCtUn6py8UUDCWesf4EmXHr1So0Cha9AjzPjM68D3EBEMRX1VH37WTTfKIKtPpyRaumSAddueIzLCs3gOCTXt6WxOtKVPbkxmwp7niu2TZXhJCWRQotKhiHVcXH+V71V+p2jgh7zp7fvxWXz/14mAxHkiwlE8b3nMiqZwKF0/MtZAUUEWHY7K/VKSl/7Qdo6i4rRzulTqoXTjOqX70/wU3ysVIch79UIOBwYOZeM/U87PBhwORSSI5IacheJaonHoJkBPoe4MkFHUKIeDMqVH9YOzgcFAdOSIenlAJSFayrr1RFjlBYi226xEWBpRAurRtf4o+SKSXdAJG4WmUi0uxsuc83z/RScs3ovnLTkZeewYE2MvqLHYZTNvSzPv/Q310dqmCMcjZohslJwGaCAvMaIBluwtfQbNo00o7zXXXm8gyh5RLt9+600zekHkoRZDMY6u4EWHA/2HfoC+g03A71TAhJEArYiqVrxvFbjQzXrmoAHjqLlc87wacqoohdufnARpBWsuKpn52A//Pi1S4z9Qc5gLjjB7hKGI0kdlpLKz6PldnDtkgq0t5lM/OIeeMO4lVsn7u2jiRMvlWSyqMGAd9GIcFCI+Vn2P8WZYDERxZoQVMLG16nSoOkV6oPKelXOxvV09gWRPnEG3GchEABcKma9dEoyjq7xTomXv4XwJ1RkgIAhqMiVst0mGAaJC7fau7zlBgevKnKGWoGlyzcMBaEgwRazJpVahxpXiLTgbY2XQNyryBIgSzlPsP56pWOGytM/yPoxKo9hgsAZgtJDfE2ycg4oMffzxJ+lTdYUnH+aoHHAYMFSQhKKEA86eBARz+jlrVuOp+a6TXqPz9v0PPpjOylEhUv3Wy6+kDoHhVGHroW9050aHRZ5zb+gT/cs4mtNhEbgKh0MnIE5VrWO6pDdq5fiPUt7yQEXuRowakyZMmSyH5yI9lyJ9ut997VvSEM0tTI6jyj9ZrByiVRs3p81EmkreXnGEXGqxafoIM++W/hzY52z6bUU4msa1pe8/9mw6ozwQIlAtrW1poq7XrDXyazschX3+azsclbfnizRbmfmECI1iyCYoVY5seITD6gVrkDd8Ojc1DupON914dTqz/4iSbHwz95Vd1JeWAAAgAElEQVSh0CVawmlRo6q06PqRxQ8fXwJRmLoqrKiEnMrC7lbH7PVbtjJV1pTusBwOPHHKvxLhsFK02i384BGeRolrIRF2QjAgRKpZONpYI5Rk/dBv3KeogneeDuPWEHnQRpLN6d+hc9hipfSZXtbLwgwBygJCUfIE2yOqLkUkgGOjRGy10CBbaFq4c4XaLFy/PQ0ZPT6d3rtTfDs15iMMp3MMbxqWbr75KiEK/dM8JYivXLM1TZ3Yln7j/llCtFan+fPnGWewSxt8hNBNeHygA/uPit8vSlUXzXdkEF17/U3WyBCRhbFvpdM0juS+BOofqJgJj4yulDqUYpAEUmaJamWDO8aIz432koVYrAkTQnrzmNBsrsvxER2Ic1oXdmYv03pCePu9RKMaX1+xSF24e76HX6u8KsuOk983z4OywHCD149gQdgQ6kYoEvqu1obtUIOezz5bmhYJhSLs+5/+7E/SKjkcQ+C8S5DQlKpeSogmV2WMu4CuWP6JO3MnJCyPiiKD84HiAjljLAKBjHE2IYmfku8TAxUeMp+jSBk7i4BYCLSc01IsVRrjVUR5jO4GSpKNVouEuIdiA1XqsZEHruhUcj4/F0qUhkTeQNHf90yCuGbQ3NyBynxkHJu8juIeAApc0RHl6iu6QkN6+aVfGfJCU04qgD2kWt/T5Ty/rzyGXz7zS8mBM2mKlAvVxA6pvPO999yV5i0QSqNqa8MUHfjPf/Zn6cknn0wrxV8fXD84XancpT5C5x6478uKcO6xvXjq6IE0bYyc9VfeSseOkNPjKKStGXaERQ4cRfZ15BElG//IMbKuuM43Zj6sMVJ2AM/RI0BL/Brd92bt2+OgvDw/KCe9AjBktEepr09Ug+iGJ4urbKLABuuUq3E7pOpUb6m/wPEDey1HyDq8m7OD10aSYLXkGLxvd2adfO3OHscO0Ph9ZdZtal6q3gNyLs7IkekWBRBZy1ohqY/rUYnPKVV1aDaTUUWHI3ZR7CEzSLLDEZ8VnYbe3qt0KmyN5zEv71LXGcVoW/Gzyt//pQ5Hb05Cb/dT6QQUDeHiM/Z2XDHqUXQ4DKXDKcz7gc9Cn5Sez9ZdGQW0fVVy1H0fRRdjNCcNwjwohQkm41ciYtHrr6d1K5YIRCVP0QtaePGGcE7RSTm/QDIMI3Gk+l2cEuqKcUW0a+/eA6r4tk9gn/dO8nXnlRXp6HyJesuMEc3psPbhvm27rKz8HhlibAnyJinrDdBHblnI5ogw94joZick5qDogJTGBIqPeh1cc8ed6YZZ96Yf/v1P01YZSVAuKc9aT3ROspSSnXwfGUTxD6pvTb/sSlUxmijjS+XxlTi+ZvWK9M5bbxmN7IQcImhCVv7cxsgdBM6FfqgXABBN/8LpICJorAHJcKhcXI/PYv/b/ORzhUxEbiPrjFLFGGpMibI8pkamn6gPB4yMM2qSawU/2J85T4bIC3Q15o2kcYhSOBPcZESyg/4VTWdxImzOGde8PrifyerETeL7vEULbXzifi1ymynIMQdGxcZ5yMcBeHijuz5pohy4gQI9V0jGUuL7lKjpBlhm5wX17iBWpvrlqBE5n8g11hrOCTkFVZJBG2WnwZBA7pB3A9gWe7SfIhwDaVLKApec3iumQV9AYANziXR4hGPs+LbUJr1ADkd/Ig22g7wSFXMa9KnI4+Bfi2DkubK9k2075grmDPaZNbLUcfsE3BIJ+ODd9+18FCfAIWtXdIO8CNuH5AXBVJEz2SAniGc4LiC7VSDYuIkXpVZRrwGYoQcunDMnffT2ewLTBUS7CnT9aVQqBwVsr+oHUID3HKT1LvUl+YMs1ner9Fat7hnKPeWBcXKGaI22jFaBm2nT0qjxEwXU11my+n7tmaO729NQzWG1olFbVYHzo6XL0sKV603nfU4u27bH4dAa7pKtpmtUy+n4zfvuMErVIz9XhEMOB070CDkcODjNorfB4gkTLHyB0LJFeWv7nTeywjU9g13Dv6GXC8acRTgupBiKN28oqxkgfgEPH7lnbYYPDocepL8M+KXvvZ5uvOqSNFHVZc6SLJ6TRNn8yn10L1ITfgZHA04zKKw2/RlRY3Zt3qJ+G1vlGldZgvgpCUIUM3kanWfFi1bzv9PaQCTckwRzVt8doO9SlcpoVLonGroMgB+oyMpXv/G11Cj05LgSUPeoNCUVEoapGgIoBqijIY8oDlAOKknYIndoMAxkECLrOKnr4B1j6BJNsYpWGNfyjGtU0Wbrnv3puXfnp+rm1tRXXPOh8iTHDeufNm5rl9N0Os28+To5WSnNX7Asfbp4jVXbIn+EcPhERTxuvOri9OLzsxN156lEcL1oI6cV7tvasd+aenVTvlWL9/qbbrHxNkob0Qn9TnIRHFIcNMLSsVFDofIMVjFBQpNEaKtwAJqSQ2RmLFB5DCQjrzSvuOTGmiMy2SCyihRebo114V2582LnPHk8LfzGOiHkm0/qIWQ2QRhYpWVtoWF/kU9TEFy8r+87R9abB5pDRKnezOMEQcCBgHfLtdjgoGSci3KC3vtBpZfloNGZmbk0jiWRIru3QtQHR9RK9lan7Vs2C/XTdfX9sxJAexQd6dLnY8ZPMYQQ6oElxGs8I2pU2qDsFY2xdZoNJYbJyBjYePmYlZyI/H5ED0KxO//SDQ8+s27lZkBwkjJSX9zH7jCUq8rFOjAjKa9tHydPmo57joTLYpWtUG5hTFhkMvd74SEsCqM18Nab7+h83s0WvvgEKbepk8dbScHdcv4e/fE/pDrtHeiIJ2UsNOn9zTv2WHk+Hn3yRRMVfdqrEs5DlOB/ndGKqDz2wANfFi3umKFFpw53pJaauvTKMy+aQ94vl2Q0OW5UJn/m6GViv+NsWM6DV54porXmMEYEjiiTbqRV6F1DfU3q2HdA0UmtC5QsuWAygpBhoKoo/wahwLVSDHUNdBaXw0GHbxwG7aPln36SFiuhVAvSwIuyc+lRGBO6WfKaw5w51HyfdT1eFXVuF2CziwhLfwEPlA6VNWqPyfPIYcGwrJFRRsI4CgJo7oLCPHYW6yIrAn+Ltd9TOVQqrd6ci+JaK653e6we5y8feaHz9ubQFM9TjHDEfgndU/5u2cks3lv83pvDUXQ23LHwSal0OMKRsmsV5GXR4Ygx8MRjNy7imlbdqLDnEH2MulWyQd9g5IEsy+HoowZWUKrWLhdHWwZ/yBR3OMqsA9u3Bjq4EUi/qkGSi/T6geZyWD2ZyCdC9loehv5lfVYJiKmVQTNp6pR0xdVXqfpRqwDCpaKJfKpo3t50goa5Yg80KMeBPXRAtf8NZDBnxVHzolzhSaLKUqWBEX+bOlWJ22vunJWGjZmYfvgPj6VzAh8+UXSAgg9OfxGYKIOVcaqy3AuBhpLfE6dMT1dce4MKN9SlSWr+eUB6/MnH/0lX1Z4BNJR+jKiN5U7o+/S+wJkAEAMY4rn9RyCRzgk40CTwD/o1ejzWWkkGYjxmvce/ADSMAQ4HshM5AtL/s7//Ufp47hy7327p8ihYEeexHMusI6kOxo/ttgwaYZD6XsysAqIHmtcA5aysLk08dUircg6RPcvXrTG5z7oAnGTssZvimtnqNN0MMAJQekJAJGsNijnrZPjIlrRQzVOh3h0TeyKS56GwQkGHJQDEbwZypjWbw0HCs56BJOsRSrwfKBBku6pmDZQswhaC5uX5iLARROkDiLWZkm2lez5MjxLob5yT8Ae9QWTEjx43NrW1qfGfHA7WQ1SLNG1noFA5ch97tLS2DETz+bK50nNT0YmcG3QUx+1XTmy72AzviJKHvcYYA4pukrF+DuAaSraerUl5KYOqGAPRZsk50R7q1H3OuPNegeH0QrnIurXvkk3w7kuvpMO7t7nujP2tmfRIhu99rBkgIot2sZ7Y8/B+QxYTZdfcD9ZJRkqOn1OkskUUQsZkuHpXjZETNnr8hFSvvCNRWtJ52b9HVe1tx9qVqU732dxQZw1C5y1Ykhat3VTSa0X5F3YCDTD7qfa6LDfRywVm3XV7alWC+F8/MTudkv6lKEKzIiokjRPhqFITRCibpiGy7dabw1Ep+0NWFmVoD12xaNESpTOUB6HHzWbF4aVQPaRWUuh6p+Rw2IDLU5OwPKUM+nUL56UH7rkjVasa1CkJTfINDA2HmkXJNQ0sXD07nyHTUqT6+Wje/LRZyAe9LIh+kBTTeVr5GVrIJIufkjFN1Q5b1Lomf/eVIkbAmBAw75bcDU2uEMIv3z0rTb9YjfbUjl7WqoWIzUDWj6Eg2pDWKEv3Z837ZJRTK5vncs63DzabiUVDXgelA/GezYjGSaH+Nt/Xwpk9d346VUUi6XDdjxLKFcOa1lorZ0NOilB1XmvWrE8LFq9Ohw5LSJAXgMGj96kocpnKfN543WXppddeSzuU6DRCQnG0PGx4trV1WpBawl0SElffIEpVtlrOCFGul4EGcgC6RSTFqvKYEdmTy0/InUZquItFY9eMHR2LwxVUqMg14DjL28GwxYDG0cnKD7S/iML7OpIwzCFlvusVIoNfCn8+W9qx6XSQOZyEHYkAuPg3ZNu+b6i+n9dCpJQ0tdwNOZ8kGOq5Y036vYMYoiQ8sS/u2yiAWemfp1Oz/vYmf/Bt3dGxKEmmMPEvxsCeXe1pkoThOlGDFgipnyijuFHVTqqHqaKGHBcEKZ2erURhwcAPYwSBUiztF+PL50FRi01dHMti9CM2r32Ok4nzVzLqMlWtwOMNZyPGnfPb+dyvymvHxUdEOpwC4IZP0dGJ/eIiwg0nq86m8DLVOxjfGo3Drp1Ek5YLeRxi56SvyIMKQ1fL8V61cplR83a170gfffhB2iTOKQ7KEc3fYUWOZDJpDAepAdOIdLU4q7fffrtF65YtW2wo6z2KhBwVj/+MOOb14rBuWr42rV+5QYZ+nRRFOcEQGlZUegrqia1Jnln37gmfZWOQcS3lrjAcWmfQNMbI4TijhPXjki+U2jZhLbkA0GCccO0hmlQNUZWPepwOORuUqHY+OFVvzqY5r7+Wtq9bbYCKNSSzoc9y1MYxgzXQKLITFON+WuMy89orU2tLUzoow6y7vxqOsb609+F9szerFPGskWKqEUWEhn9Vkq9uuvT+6hFN68XhKCqOL3I4Yg+VHbtM5zCD3a/+z3U4ivqn+N34/YBKAtvvyJ9sWMSYVT5tsajBBYaidI9FKmfRWP7cvskniuhNnNej+25w9NjD2agoOUdZj8RzgnpGlMSNOqgzjB0OR7f6cHyQtm9YY7kNpUakXANDGJme17AZqxix2oPNiuQ3ita3WpFyevyYTtRapawu1wJggbI0QPtxiCJyEyZdpOjBZWmiqvgNkjyd99LstGbxR+mgkPoj6uztDjtl0h1M8r3vIFc4rD5mHrGJF8/oqHsZwDHEd+D5dOWtM9LeY33SAjUFpdrc5k1blBguNBn9qZ5YvDCMq4SM1wgIssVcVZumSCZcIVrlpElTFX05nt5+49W0c/sWa7AGwBbJzshgItvka5CvQH4HjAXAQpLLreoQxRU0DhxjkWp9FlWuSs+gX5B7luupZzSKFxFOnX+AnH6aqPZTcsJTj/4szX33PdvLkdsXa4p/cWaoXoXuMcNe29+qeJqOQb85iFR+OfWmtI8oYCEnoF720IjmFsvdWLV2vQF/yC3PJ8MJdPkC8wIwztB0HAw9G/NzQvuHiAznahK4OXr8mPTxgsXSezgKMEaO2f3jOFkkBJFpwJ7bQrbXABV1v6w1qkCNVtlzIkibt+2QLSbwF+cP6riOJYoGzclKh0tmnaVdgcbzCH24WBuaN6JtzBsdvkeL2jNWiePDZDfFmPv+jnVlG8j1lq3FMmUReQ8Axz7BcWX86CZvBYhw/nWv+wQc7d7dYZ3GYUQ0KSrNc37y0UfGEIGiD+WssW5Aam2qTS1yPCgNu2bT9rR194F05XUzFW0Yp0jHBGPOnD64J3UfVQRb5dtP4swBXPJMJsvd7kIm2FxrzpmnfOM9HA6bNI3LqPoB6Ut33KTmlof1tyLootGOkNFPueAWRSEGNo0wB61b93pE9OPdG1ZrHYppoXzGA4rSLJXeXbh6naLh9LPTDdDUKZv0UTXMY0beF22A+qI8eNetafoVV6e//MdfpBO6R6outqhlwAQcDsAL6ReaQfZ4mbDr6StUyvpKX6JSnpciHL0d6KgPBgj/kv1TpoBEST1fkF65pkoLcp84mfu3rktfvus2IcMqN4qxmjmFPhF6dCvrBg0Gzj0GosqaKrn6qSeeMiQTmsugQYSBhWgq5HdSxg25GyRNkzyDh0wImIVeLcFK6TvQB7ishGJJKLv6isvSl5RD0nVaBg0l9qS4STxDaMA3Z8NjDNiA6OYNEQAlBDGgjrYmhv4RcBzp7mjUBzxzHQ7V6LSuQWiWDcL7Hy5bnVZqcbbIOAV5radjZuehNFndxWv6dymxXTX1L786bd+2U91V30ibtnbo2fz65rRobIbV9EuTx42wRNB52gzDRVNp0GI7rbAQJThPyvlq1gJEANvcaFzPSDlUSYCe0f3itYOChBHJGLsx7yg+m8tRAKHyhH9jfjOyy+Ky5CYQGBwz5hudlvMVTL3kBWeRlQIiGAnidt4sGCw6kreaK3Gdi/B6dkCiUSCVp3jhENocYJrR1VkvM/x1/05d8s3MbqKze4uE3sjWUWn5cjVLzEZdJGEPMOpXJJQ76myiSs/kaX1u6Nl7Wreu+D18y7VQFvuFFI5R182Hv/HN9PxPf5Kef/qZ9Dv/6rfSpZdN11o6mJ59+XVRXVSBpW28JTNHzW4bR50PhCVyYcJpiPCwRzVcKQdNKap3hcPg6tw3OUgZSLmVaswImR/vDoA/h0cbYl79q/6MRRpEzEkYRHG/fo9ElspdXeOYOGfMXdHwHCyHa6Oqya2W0KuW8zFOzQ7pO3LzzTen65TwzXzSefxv/+b76Zg45S1KDuzU/qWMtUXiNCeNjeoELEeuVet7xozbLOw9e/ZzQiqFbCrX46QqXx3ZtT2NH9GQVi9albZu3qPS1ELQstFjzwpkWFBGPiZuJEXszMoqaiy9ln0e4DAIQYOhKJq60L6n3CMyC9QPmib5GxS10HptyJWpaqR0yaGgPCfRQ056Ukrt/dd+JQSsXU6xorGZYoiwt9WHUs5IWInKYbYjTTdJ8Dyf7r3tZkPeTmmv9lWPkXPk/pCLovm2exHiO1g8fChV1TQalLwp0vJs0guvHoohOzgBEJS0U15D8bXeHI9YT705KBdyAirv5ULnjzVceTwR3zg3/5aMoKyPyufz9R6I+4WuW9wrvV2zuH+K5+jN4TD0lTWSZZ1XHfNvcR67H4wP/Rv3HpWUzDhH3srhgNVujHcty5XK/dm2bpXl/xm11+RpvkZ2Ouw9DBytNyowkpPAdRZpn3H9RhlV6JyT+qFHBbQfeNo16lVBvhF9nS676uo0Qh2s+yg3bffaVen1x3+a9ov2clBAnz+AmylcpwhixLCX10LZ0TQZlKkwMV42H+KNTL/xOiH0ewUmHEvLldu0Y3u7yXujNlN2XkZ8wyDQ3tp0hYpOjBKV6mc/f04V4EalBx7+SmoY3iLHoSotmD8n7ZUzBqNh167dBnqg19GDdewJgMScEF4j4xP9wXXsx6IC7gzQDNe6QRvYUjakYq5ivpC95mwQ6aBQihyOgXKKnnns8fTum2/n70IlyWVu87k4I1UkkfOHRcWmwSxjYeVdKcAjUJSXUVPNRvTy765LceyQ70k5HGqcrKgxwO0adcHm5RUNc5O/fOtmoOffrfu56JgmpwXKELmAKjpWxuSQ4UPTgoVLtaRUvlsJxKdOq+KmnssSp1nPOgmkgohu+Dl436uOca5W6V7Gb8PmLZZDa3m+ZiMR1XEnjoxxHA5shVOao0Oy5WhYFw4HqpwWA2OE4o9Rjsow5cOhP2LfFHUWv1s1zoKMt7Ej2m802nIuKB3hrWdatnv27t1n479EdGoKKExReWZA5qefelqtBI475Vl6b9TQ6jRW+qVTFNgxE6em9n1H0pade9TnqFl+L81VG0yPTGptSZNGNaUXf/ELy7EawD4mcoOjVnCMvC1flldMpF6ADT1kimT+9DGN6Y/+/Ntp4ceL08ZV21Otitg0KYI0Wn3DSOCublKeqf6j2SDRqv1bNqjA0lHlRKrog5qDrlixKn22YbPmAadds1fhcDgwQpECZ0r0U97W/eqLctX1N6e//PGT6ahM+6rqAWm4ChJN0NiMUBne/1WHozcbxOY1KFW9ORxRlSq+DPUoDI3MOjKP2i1BGf/aAFuXKlR34lC67dYbDKXuZ33YvUpDX3iamfNmbrShJVpI2hz7RTv6+79/VGi+mgFKidep1Xo/oQmU+TslagVVqcjZIN+AaEcnilkCxgwAylSCQuBJkrchD/U3f/Orqa8G1nqFkPgbpWD1d71QQXI/rO40UQZtGGu4YgJCXDpDcImkOI3IEEqMZH0eXHp4kLxHE712cWXnyuEY2jrJOv7WDZHAE7xePUCGa99T6eLxQ0Wv+CBNnXZZ2nPwZPpk6ea0S5VnVigMhlFMB9AaTfjk8S1plJyMpUtXSMg2qFbyV9Ivn39FNfglGPrLuJLX3qLSZU1ydDqVQ/Hy7Fftfn739/61wqQj0n69xz0GKsbzRBSK3zFuidDQcZt/43k9VO/Gdgn1JSKQ0Vebf9c/9v+BbFlZPpveQCLMnbRxKSkj3snrpoyDxT32tWZ4cCm5Lspgn3o1UMkIvmhJIed7i416RmF/yriBsOPsgejRaA4jd/369b6xNf7QnRAmvKLyhxnMhHjlSEbCYNSv9qckXN1lCNjuHZtTtxKgr1Cvjo8WLEwvvfxauvNLt6Q//ZM/TAe3rEsLlqxK6zWfjWPbLPRt5XzN+XbEJV5xXh87R7kYk3CCOC72VWUFrKKB78Pv5/Ba7N6zAcpWfK9IF+phMOY5snnJv7uzba5XCeULvVva8zlcXRT+Np8Fhw36wnqVqF28+DNRNMZa8t/v/Zvfs67he/buThdPm675GZVmP/9MmjvnA3P+QfEP7zuoREY1z5MRNFJVbC6aNjXNuOPuNHHypWnrplXp7/72BxbGHqrk7HOieezfsS5dM3182rZ+Z5ozZ5Gh+kSywrAJpNWTSMvIe6lpoZ7VurXq/qPDfeQkxVh0St7QrIpGY1qIimLJ4IeeRxEKGfVQl+pFp6rH4ZBRN1h7CSPHop4W8TyTdopnO1c8/C4psxOUGrU15/lA7Hf2Tem62UEaSE6bZOlxjUtLY22aed0Vae8hJQ2rt4mgaqNL0eiPH0sWl5MBlQoONH9bpmPhmUuLr7AK8/LhiuU9mZ2tSufCjy3u2J5/F/VFHBdrtfi9omNSeU+9XbN43fjuvsMuq2KflPZVQR8V7+GLnCK+W6Q75ZM6EJYBlDhX8f56u1czSG0/9ZSzUcIt7iMcDr9/oudOSS46HEaWEz2wj2jJy999N7VvXGt5S+Fw2JzlezdZkf8mIRiDZ6goGdB9N65X5I86/tqTB2VkcbEopkISdp1KttOLYoqan15y5ZWpRiUwz8uQO6XvPv03f621q7wleO2s2SwfMDwjEuhz3NNo8qR2fx6TPxjMLlgcyMHIHNidpt14bVq2do/Q25FpqYy/uR/ON1oQgAMJx9Uyfm+YKoO4qo+iLMfTrAe/ml5/c76Sjc+ma0Ujrlafm7MCDxvqqtMtcl7WqLDMk08+5aXgpftpvkvjTfZi5FjihBgd2qpViV5F7yrtP4ApIhz8Gw5saY3plzBWg+2As0GkwwxzORyD1J/n6X/8WXr7tTfcgUAu8+z6z8qgZ/p5vWQDpdBB0Y2VhOFuwA5jVo4ChcPhOXRUfGQ90A1diD3J3vTP0Diukpy10rmwRhS1Oi3byJoMoqt13qgqxnN5x3iMXFWz0lyQ6D5JNNfho5rTB3M/4U4tZ+iMchEAQDyKoYiO3jT7WPMZlbqgOEMEgGYDg6RFzgEOxxoBTVQbhHLFCgXIsfk3x4OeFJTMFfimzw4KNKKsN0njQV0HnIU25BEOVfmjTHFBt5RtB3fsndZdlks+d2W7FEcDYAjnMnQwuZe0MsCmi6TyxdLnzz77rDl+FN4hP2jqeJXmVRlmGk52qUpVx/5DAkhl4ygSdF7PQbI9ld3GjlBkW8/WsXWzt1Zg/9tiD+qkg1wmH7CtMiWcPVURMzBbY3JrQ/r2d+VwLFiqIiPK/x0x3GiPTdKZRNEbmkfZ81jBJK3//Zs3CmhW4rsuefLAvrR27bq0QsygI9JdFm2Dopzlt2MVnjsCnc0qiimfedYt16Trb5mZvvfYM+moqFoDZX+2iLrVNmmy8ofHWH6gp7P7y+YhG/0h53vTET3kvckPH5OSfL6Qw8HJLAqgHxOUCLs8z37SzJU2r1+fgQIKFVz1/lupSXzNW2+7UV6YatdTuQpUj+MsYYgIBEmb8t6VYW6LSINwVMbJD3/8mMq+HVGp0iHiUA+xxcAiOa68jZMKx5l3rME8I75kH4USB8pQIUGIWso4HFa/WxGOr6vfBvy2M2rUAgXCeh+Aguj6dCTvotEP75PAzLYzAaloCtWvpPBBOYfKqLe+CbqHk3Cw9TlNthAknXJQKANHveRTyidZJU7fPh3TeV50rloZIFosNBmsV7dxKCDN9UI5D25Piz6Ylw4d65sWrO6w4+kZMkx0qGFCcevUXbV6kGo+i4rFmN0085a04rMladuu4+lcte5FC33YSG0IGbe7tdCXffRpWrZ0rQTfgPTHf/wf02lN7hnoVHpGvHjjnOZKHWGEMul8Rh8PNqDxQKWcEAgYYr6AwkHw3z30a+sml9ksb6ry4gqDOVaKL1L/vOiM2BXsMyg2CCxWFk4CVXumTJ1qlACrMGGl7iIp29ELK/+nczJHzeJ7HhA3c5woZzhPLkzUbVfOB7kD27dvMwQJBxLngegJ60GG2nQAACAASURBVMCjAR5yJqnMeiqYk+kc3IgQsMGPHz2YFrzzftq+cat49AOsBvqds2ak//bnf5reeOLRdOCo6AcD61KzhCXJgdG9vZ8S5YyOkCMPkYgdYxLGfMlos83shnPMlUdAPBrEqxLVLRpVpfk1o7ZnLkppo5ujUuTCloV2oOzFBFifczckDPnK82kUNa0b+MVhZKBU10kRLvtspcpNNqeL1SPjrrvvVjWqcUKQjmlOV6VVqha2S3NDbsc+60vhfVqgkuB0TJg4Ll00eaoSRCenK4S8vvXWr9K8Oe9bLlannMOxioo0qBDFJZPGpueefklNQJUwnnvpeNMv57SXqFTmVpZ7uZg9l9GlIr3OSlFmKp8ZcuYUeH7SYd0r1E4MDegY8IsH6WeY6A21UgR1cjyGQKfSfkfRch8n9LzLVaRg9YJPlb6hXkGiipScQGSq1ll0sbXdYDkBXnCjrxyLk5JZV8mpGqf8t8Pakl3QHqBZxH7S74OUw1KjMadPARGO/kR1fZX4xiu8ejWeTZr7uiop9ArnIj670Pku5HDE94oOwK9zrkqnpXjdCzkcsSYr77HHvZWetHxU8fPPDVh+I/ZofF7pcJQBlXL0onSubBD17nCAhnoxTD4HsCOHg4Zc5nAIFcbhgFJ1QFRgHA4zZM3YynIAg8yMVm+AB10Gw22/kNw9Kv0ZHZaPSC7ilJO/gNOBjhkiMKxZhszU6RenKfrpr5Kb58XFPysD/8kf/E3asn6d6DHOfTeZo3v1SLfDJj6XF3Y4zNAx49PvNSiqqUrN3264Lq3afED89OECHuamVavWGMUX8IdrjhCl5bfuvSXt2dmeVgqxrWtqlYxVlE+XrxeIiDlRI31/8VSh4arms0INRjv0zNwZFKrh2pdQtMKR8AadqjhJRJD8FapPIu/pGq49jfF5IYcjoh7IE1gYEeUg9ZoysgNku/zi0X9Kb7+uqllQpJDdMAWgvRrl2I1groHeASQ9rZL52E1G7TSuMVEORbjNEET/eKli0wNGFcKBE2gp1P8i6RicmuUr1Y/Eci27DVDrFPUzZsPGGjaC1goRfoAd9nlfGcv83U+fkbPTJIdj6fLVAl3RUZ0aI+XTKhJm+Y/6b4DmzbvPe+THSodLl2FnWelx3dtIIfDo703btivvh/xIHs2rSQHgGR1LhiFdyelsDqXqoKK92HDucLCG+xilaqwcjtbxJI0rL0TPXylbTC5nPRgOR889nCs+6r6ZCwoJQKFjDphf7AR0M6WQGdtqzf+nnyxIjz76qDXXRB/AnukvqlG9cnEpL04FVHniVsmrprqe+IDy+UQTU9XUVtke6bTAoGMHvI+O2Y++V9xxLEczrXKrKUoHGnvuHGePTBpRn/7oP/+B8mqWibq9NQ0VeEzFwwaNBwVuhjZqXUvH0KseW+eA2iacPXlM0aM+6ZiqbG1E927YIApwnm81W0TARLlaxsHyMYg2YVPIwZxxzcXp9ru/nP7qp89Izwh81RpoxuFQgjwRDvID3eEo6Il/rsNRIVxtHr+o0zgLJ6qocNnwd4oOB7+zQI0ioJyNZe++kcY2DFbp1svTSaHD0Ffq1bjOKh9AOWCxIWERogpdYXSQjFutqhMvP/dKevuduUIO671hnwQFCP4JoZv0QKA1u5WY1UagmQ/hSqhUcAoHKl5ImbIv33tXmjphrHVjNKNb54AaRXM3XtBcWEVsLnqBYChguPB8hCzNY9UzkbfBhrXa2ppoDNdTQh5OYqTqnGxiPFq8zvVaAIeEZA4Q6tiJYlDi7FAZ9WOU7T9mxDA9+0G1kz+S9srwmjPn07TrgISoKgb0p5EYVAgcNm3OGhkOzRKkY8a0KLR9QApHyqa6KdU0q+OxDJtuFJKUwwGhxo/81V+rkdrx1CCkf9LE0elBdXMePnaMIaftKnnH2IE8O0LhiDhGHkmAGOtsPEKuOFlUuAmEPIyDYuUp89QRombWlB2O+N2EQGErFY1hzhecVTdyXG15M6TzJgQwzElw3KJiAdQb3ytk74ycTBAaPufeCYkS/rZ8khxyBq2qrRtqjsAYbZL29h2pRYIQJY3iJXrC8xoVyXiznr/DBkQBBXpojiXJcBozPg+DkCjJFoWwnxGVak/HPisX+R/+t99N//53vpV+/L3/rrkR8jT98lRNpatShRW6obphGQYuzxule8tovEeVig5GpdEVx0YOiIXJtQY9suSCIGhp/G1Kr0TfKVPXTMiYoVBOiDUhlKkEQeWKc3r4GipbIHF+rUC7LCxryJKvBUpsrpQiXC0DYpSqyVytju4PPPCAJfnDESaJ79lnf5neU+lnzsRewso+LYOciGSDjKUmCdiJ4pXPuvfLWtcHFP5elPaKUjJJNdB3a16P79+Zrpgy1hLnnn7qJRlSKklthppXAMFwI5mxhF6zIrOTFWuOkHw4VZXOXIlWIWWKQzteCvCkoqAHRcN0rjQoqVe+Gaoa6YNFYakTmurN/pRgRx6anu2A1u4nb7+V9m7fbgiNrTlRx5xC6jlPtr4sGusJ3I4AsSkAX06mu2Zer3nV/hSVqktOCIUiXNFC5xCtS3KmRtGNeqpTQUfUc9vOLHBuixGpotx31NrDzL2h9l9k+PeG+PfmeISx5c/l+703g723zyIiWzT4cTgqnYSiEVKh13pcq1IWVY5FyZDJ91ncA72NT952pWfieGukZ85sGEYh4zJYkOfY79nRUK+PkYs2gBzb/Kocq/TAqvfeUxL3R6INC73WqbypWvmcMb7OoFGFRuk+Kuh0qETp3n1yOCjPrPVKIz3WLMYjhm+daJ+N0q3NkpGTFHUcO2FyqlJEvp906Rkd+8Rf/0DlxDdoX6oYR5bRZaQ0Ry9Y5eirTBHxfRRrOK/n7Jmgi4z+icxV5OZilck+3m2udZr90qtGh8LhQDYeUVW3wYoa3HT15co5OJZ27z8oUOGY7kXlXJV3QL7lIFXqweglD2GHooheRtYBAxqltSjRluRXdy4cSLJ+JIAFgBPYFNo/HIORz7+Ww5H3QslBNH2XEWr9S9lUT5ynRK43uT0vRPxJJb9/8uE8k2UUDYnmrdYLCYdQE1RLYQt9F6bGMSHp2EkDBRKWEsMtauDy3CPe3jEafYp9c14OZZ3us62tzcrhfrx4qcmPTtkmtp4kYwJNZy7cmXFnNCi+yGHsI0DZcbIRWpQr96EAS6hNlPCmvwbUIDf2MVTV4Vr3COOAtdelz1iI/XVe6J6DZLeMVMGPalG9dohydFA5qoy3VbDS9TmX56q43SCRLdtKUSvZebLeHH3HkdNc4iCOUgWosW3Z4ZB90wMY86N9PWYn2/7Ousf3aLnEPO+T9I3DwbgzVgdV+ZR7ahX9GsB1uKIz2ArP/OKX6ROVy6WvyAnlLpH0PlBhHLMDoWRRBl3344AhLRm6rADKEM1Ht3pJKdxWpkraqi6/mD9r/mcOloMLRdlROlJrZPyIuvTHUKoWfpYWzluRho8hsiFHQxTCobJ/hg4faYAsy4NozM5N69JZUZNhAR2WnbtFeT0rFGkiwsFF6O5OaXX7j72K3jAc21MC+nZ3phnXTku33nmXHI7n5HC4zdMkh4Okccry0t7BMlFYDy4E7NzRU64kGyseKhyqEpzJ9wLM4vv/UoeD65jw1P8NIIyDVy2P/bN33lDizeB01RXTLOUDSlVfkrjh1NvScaFkpUGVm9CHTaUQJc3wju0+lH6kknmbd+8QSkOZW5WjlTDq1GJH8J7C8dA1a+Q8ENmAKziI3A2kt75/+SUXqTPxbalbiWXd1uadyXalRwSGa2MA4MwwBgiIY5RV1UxahRl9I+rlcxyLFP51rZqAscHPGnrhvNsuVcgilwMEdJiQzp07d6TNQmaOKuTVTxsVDx5jYKo4cZOumKJbOZUOKNmnQyHvbds7xM89kI5qgSNQT6iGN7YCnncd5QAba1R/fLISVlWpSx5yXfNo3YdKgqq5kHq3WKOnRQsXpffnfGRlFW+/7aZ0uYw8epWAVOBUNShygkMRpUD5l81GJAAjnsolCCQ6jfcVIh/lRRkLxil6PRhNRMdZApotLja75+wUDVhzSoLSUXIqXAGXEH4zqsqoKuuDcaY2+A7Rqvh44sQJChGuTZdMnyYjdmWaLhSOxGFqtXMuFCjzBmpkCLeEJM/C85EQNpVypuq+ibBsFtq+ShGTG66/3lCOJUsWi6IzRc7IbrsnkMCglkVkw50rF9gStVJ01alD/WDmvfehIk4r0x9/5w/SWCXzvvL8c2naddekOgkDEv4Jf7uSksCSgWnmhO0RD3NHjokr6jyGWksog/DDooKSjZe+w9j4eXwMbf9YKL5cAYf3wri0HAHj0nrXe6NF8J3scMS5/Dxxv2XMpWhs+rP4MxiSakLYc4H4jJr0fi++H2bPfilNUPk+ysJ+67e/ldqkQPy+obyp7v7f/TDtU6WqI6o6RYjbnD7N5WBFAevkODYqnE5k48sqYU2E8RdP/8L42oO1L7uE6nQe2ZGuuXiKEv1U4W3JWttb/cUTQLgi2Aml43C4fM+RjchDynMRVCaUQeXzxzjxPoqGMRze0qz7PWrjbU3EiEjK2fDqVIpwyOEgykCt/6BnrhOosOQDNS4UcobcOy/BZYUyNBYUZaA8JuNnCeYa2+hkj6yiik2LeMS333SNjK3jcmjrFFmTw8E8gprLqKFOPTQuEDAa/llzTtarzfXn57LSaP7/0uEoGuu9GfJFJ6JI9byQ4xMOy56DzEF5X4ayrjxH8Zq9re+CPZD3UqXhUj6ieK+xX0p7uuJEYZz2NIJ83/ICEY77t7/1A+IYe4c1S3yOPhx9+pI0/r7ylD5WWU5yF2WsW2S/nD/pRn42ZDTrg7Reh2g/dEiG0hiuVqjxABnZ5A+Zw0EOh4wkIsDN4oc3K8IwToZFy9iJOk7J1NABtfb+6W//RnkV2wXqefXEeJWqmrHGsiwpOhzZ97DniXFjP5UKjxAl1/q9VDmVzerYfOp4p+muN9RvpFGOO8DfcYrLEA3EsM2OGxlPMAmo2kOie5fGkecE+Dl65KBFKthEg/SsF198sRllOBE4Ghbd0A+J1kRo0W/m6BOxzJ+hPyzhF7ctO4U2PxhGeb0ZNUj3YDLGoh3sQRn1Gocnf/JY+njOPDsfVTOtuWJuEIw8IuGeaD0AC3oG26JYQMQXoSPf1kwVOaXfsTsM9NHvRLCG6BxT1bQY/tPcjz81R8T1s0eQbN2ZjMslWHGOdL9cv1RWWReCUtWqZqbj5LzM+WiBbArNl85vOUUYo1nP9JUTY9EMnQcbgpPLdUSR6HiBgxrvNlXVxOHYvHWn6G/HrEgO/UrMwTA6sUcX6J1G5gc/hy3CQXI1jyJjXknlNbKtmltGSl9QjIViO95smGuHMxs2Q+jl8vZzeyTWXxSXwSYy+hyVKHUedD/OnEf5aq34D/p1taLuTz/1lMore+I3AGToXEBtq2Sp7zPWMELoHzdSdKo+2HhUtsq5rTZ3rBc3A+yeXBagmzySU/kquSc6x9jm2vSd7/6faZGKCX34/qLUOLJZ0fNhyqkYmRqVQzpUuRX1VCmVHiGXcefWDemUetIMrlNEXP2aNq9Yl1Zv2WJFWMw2k81IRMZffv2+5GDDn0Pvy+G49fpL0pfuvSf91T8+mw6cVERK+4Km0uMF0o5SEj+UqqhSFfdu5lumivUmsz/3kIxEOBtxN1CqQjAWv2BhPYRO4Qvhwfkid54mm9U2htYRCZwr3387DVNFihvVIZfmfv21KG0O5GFbxX+cENwtBCbGEXoU5E/UpCoJhn0q6/fCCy+mdRu2miIFoSAkR6UDmt9ViYPKQqUqAOGsvvLQ66R0Z95yU7pWvOe+8joJceHtkHhq06/76tTmI3HOhAnCRYdYA0AiGDgXucxnNPeyyIpQnzDcoCrh9AQCThUGR9uFXOo8NJuhlOBReftb2relnfv2pm48fAmHIcMb07ipkxWuGq8xOpc2aKGDBh/MCXqE76jMRd3xFimERjkLRFrOqyMrtJ0z5/srARDuucbaqmo4OoMg7acNSvUpkG8EFZsGOhDoQn+rliKPX/eAs8E8W7O8nIxPEj15EPAmQSasY6oMIgwjqzTCzOk7kRBeNMpNxGWj1ZZ1VjbFNRQKuJhX0GNRsm5YA4SVeV6dzyqKSDBAjaKEH04B94mjxLNR1piKHwTLQOCtKhUUJkr9ZuMYChXCbos2IQnMfLdKiZFQqBBChw4fUDh4aFojx6aWREITLOIxK0oVSeeWzG3nz/0bNB6HVO0C9Jv7HK4oEQgea9sELMpIQjSSznlmzoVMMoeAA1nyQo+iGlY/RckMn8GR1W9Qd2jWhaKgb0go70DlQ8lzjaIBE0KS+WDGg5pVHOuiAVU0zGKO/NjsEeb5dHvJsYowqkDPyK3iZTQD3fOGDZvSa6+9roaWd0ihtaZZs+42Zw+FDkWI5n/PPP20dXplT3rpZZWvlLNI5ZRaITXDhbre8xsPq8nXNWmV8sBeffklcUqbbU0elRHV0P90mjKhLT31pCqDiGNB4QNfd1ozNDUjUdHWe84vcRDfkMJzlEumeAJRGwx9Wyj+aBhCZ6V0Y0w4nr3F80alGqfd0Wiv2hpv0vCvVqVwvQeGorFCHgdIHp0V0PHxB++nzeoVYLKFaKzdo+8PQJYokWyoZlZEIKG6NVPOV8mpGt2iJm5Cnc5rzXbL2OnWeBOj6qN1PoiEWOhUcjq4PoBHvDBMuVhxrktRhC+gW1Wukx579AJ/FCN1lYd8kTL6dRWVrbyse8hl6U1HXei9ouNceW9FOVWa8+wY9Oqc2X34PuBzm8t80uL1Yx9V3pPt0+xwxDHFpHFz4jVtgHaUvuyjPIZVWkPrln5qzm4ntF9jNJXple40ukFDfiIlWocISd8jh36XGSKKBGitUliDf3HsjVYlh2O4msxSznusoonN6hVFudkqGVKDtAAf/7tHUruoqEYhhoHA82ZnNowok1V2+WKEzGUEY1PpqBmnHOKy1velqlJ1jRrZtm/blQ5oTv+fv/gLBwq0x2Eu0FAXOpY5V2ZwC4STfiJiI1jMEHaSnreJUoxtQtQCRV6j+79JTTLrtRfZ3+xXxhWU2spZ6z1+LJpB1AWKJMVVqEip/4BC3ZhyRBcZEM6ggQPcI7IDsFHXgz5bpXt54kePpo9EDcMwPUsBF9kQ7G+PhnjEYoiYDvxtycmUac3R47LczUazGfcCMI0a6uMIqg5OS8PUS6ZPNRnwgZoKoydKTifyrhBtMlRdP9A/oetQxct7W0n+6Qd9OEZRjvkLFilfVj0Z6OeiCbUcDJypHOXHqbPCGlnPu9Ole9Iz1IhS1iYUvkkI/Oq1yh1QPgE8kGrJKw6PZsHYWDBTsBSRkftUGOicJTCRhyYwSWu2hgI7spvGjlWEQxEqbJqg+NoYmdFZrpxYub8iabwIMGCXAlZjR7AODqvvG5+jWwFb6alFvs8J3c+7irq/ox+i0EHZtnPBiCDHRnOA3UCu0ShREbvF4qnRPXWJbmtdkcxhdMvYrS3/jXVkORvmDHoOn//rL8v94m/N0Ygh6hH2X/4wrVb/trdfn5uGShfWynlmPIZBXVPkgbxb0glg2HRs25Q6lYJQUzPA+lltVNXGbWr5cEh2kRWvkMMhjRd3Yu9Zq0XsE7qqi5w18zpRqu65O33/py+kvbIx6cPR2DIqtamIBFXDAPTCkQ0Zmnd5lsUhBeOJKiVt+e+iXLWk8UrByQFf5HBwvBl7DCgdKTGktDFYnsvfeTOdPdCRHr7/TqtQ1Y/IgRbuOVYfUQboAeoS3AdBikDTe/3kQDjpQxMhlKNLCOiyJUIyl65S2bVdEkREArQBquRsiIdKnXORmqzF+6TJY9PNN1wvznNr6jx8UJEMegJ4jggVE9jEGKx4zxhApzRhWNwsSBaVGYu6DxwK6FEn1WwJA9QEqn7Y9F57XJsS9DOjvCSdE1qFOkPDpRh+BDsUEbpvblPYbtPO7ao/rYZ8coqq1cxsmDzWEc1jZSiocZEm/zB9SvQv3dVNMbFQ5DzUqLY1nYURCnAH8U4RaqAlCIbjULvoCSBlgvcdNDAWP4L4jFAjBDSClUgBUQ8M79GKJoyQUUhojvGHf38W44YxIHJDsixoiObJWoQZCg8q66iJ98rwjpqMW6BfLjbLL9YP12Qso5xuIPPhxFpFB53flVQoLN/A1p1WysZpRzTk8ZJ3u/fuV46GSgUfP2zIOe9DP+mvBifcryXLWTk8jZccsOFSrjz/rbfebnM1T42abrv91rRIdeeZK8YDRJ01goFpyXOZ/mJrXCi6cf71aCSjRVMlnhQHj5cXPnAHgWsG55n5cYcjU87o+EqLy0wJQwuH4iGMzXzxrGe1HnBBijS3Iv2q6Phx/VDyAQjwdzgh5c1edibiO2YEZ+O/d+PNFRXOWEQ87F/9h5HAeOLEv/DCS2mtyj0/8MD96YorrlLBiNvNUSTihEFAo65XX37ZFOUROeSn5LQxpnVSijgc9N2Yor4AD//mt4yC8Mnc99P8eWoeKgecBMXjap55+eQx6aQa/c1++V0hjCoWYGYCgh00TgndVtLRBb0rLFDDUAF5fSFfyAOicgWKkHGiWgzoTx5HxtYq57B+FTnDKOFvKtINUzL8EOhUMoAGC3GtlTFB6VH44yR9L1FfgY9kLJ6nqh6caOQf92HrPDsDoTxZ79nhsKgi1cG05r98560WOT0Lr1tO1TnRMyklyQqkwRaKgMhKjWhV1Ror69ybX7ZK/39yOELBx7hVqpvejPfeQIkLq6nyJzgcla/SvinIjjim52eONhY/Kzok9pkZBZ9H42Jf9VCYPaScnzXOH055XCvGCAfDVqIZtI5tMvWuR8nhoCwuB3jS+BoVVli7ZKGMcnHPsb3NMAlnJ5s0Jiu0rrVm6J8AhbdDpT93qIw3NJX+2hM0yMXhGESxA+sdVaPj6kQ9UoTDqtFMsHLrA+V00OmYCMdOAT2U0u3hcHC/gHuy/qwBrv4OBNqfvyz5bcyc61UCRawhp35wOGY9+BXx51VJS/L6XUVy3lDPEQxDdLXJXSorZfqYdQmXDkDvWR7X6JFGvz4AXRqAB/CDXAyBdXfOutNAJM4TDobdMxQmij9oXxsVmmpNBtp5dMAwtezYluYn79c4BjARfWKUIX1hoChF0JPI4Zj7znty5OqUy+kUbACVQOL5l1xQzntYvaAssdxyM7yvR1nv+bowOmzevyYvYIHomrUCQKZcNMlox2998GHJ4LOiPpLBQR2KsedcXgnLnTfkDJEMlNGll15s8mzRZ6sUQaPCEr0jHPjjOKOdEh3RPJvDpvFE/2NPQbPq1vsUHxivCEejyth+tnydqOZ0PdcakRFo5ZSz82KVJXkekvS1xg7IrqPoBXk1QyTbYaoQoeW5WlpalVs00myaovPgNG4cIu+XVKK+5v3qUY283rKjaDT7XCgAPXWEohPZGYZ+PVXFSbB/GhVFYL2/NPtFFT1RWVnZcYCtrHM0MAWB0AGMF40OgQcp3z5MP/vVsJLGhyYbMiDBNiBJ3OSB+VXs9fy37tLsoJKlmGWHrjNyyID0fymHY40cjrd+NcecjBrR4RsFajZpTIbK0RmqiDq5vYDge9uVwyHKYX/lSh9R36r1y1alDlHO92qNlSMcGVHjiswr45hziwYK1Ljxislp1n33pR/8bHbqOKJ0AJg6ijRBqRrdNt5yOEJGleSZS7tfR2SXj2EsbN3nqE8xaTw2XCCklhyakR3OUDRoWIh09qZMHJuCPJUBOunWRQvS1tXL0te+cl+qpWkNQhaOcV4Xptv1JFYRiXrRuoJNBCkRIMbUvUdY6Xxn1GH7oAZ246atacuOdquJj8dIkukYbcA2IZ7NQ5X0TCRDBja2OhsFWIDFEnkLNAjyLpD6IS9ECM5RTRAGIwIgyrJiIEH9AiHndimJ63XfvUEeCCKotiedlmlHJKkhKHFujAJGczlyKGTMnzpzMrXv2Zn2HTmkqgfqBwKqKwHbT8bW+YEyuBQBIuxLFQSjP8GHpcKFwp2HhIp0y5AZJOcD6hCh7j6WbBa9HeCBu+AqhQLNQHdBhcGMk7FKXUUvVaUlEH+uQYWSvTLcGR8iKzR6CoPIQlBhFLFhLFHbF1psdhfUUHc8ydmRAacKIbgcdfBoEII6uj87Ssi5XEEBNLuy9sXh3y2XdQ2E2bnvnvS1V1EGQrDbtm+WEpVDpmTwERJWQ2UA7hJVKqqIhTHtDoBK3inhfrvoAo2iw9QrjLtBXOWbbrwxrVyxwtbFKOWObFcCnH3PxgAB4agHY4OitYpsLF9DEcrCA3VqiEiOeNlo4YzjwBFr1/NBySGfAUfQjA6QPzmRjI+Vz9U5UKC8CPdaGYOCUWwOb05qj7K4do9mXGeKVR7JorMRxlIYT2EchaMR3y0JhIJxVq4+w/P4PrBO5UQ29C/zgmB/9tnnRRHcna4WJerf/tt/ly5WbX+cfvbOgYN709898og6Gh9SU7/9chTlhDhrOtVr7RO6b1FVjsuuuFwh3vttDF745VNptwynahAZrd/xrfWiaQ5Jv3plTtq+W71mpPDMaeA8cuIswkFugwwvN+y4V1tRtqZ4ldeu9odgNzfgHHk6jyOow2Itl5I+cf9ztRmencS9kWPbFKmcpM7OKn8tIw8D57joU+tWrkgrVHnntJ4PGcXYmIzD2MSwBPVkL8TesrvyF2PfKSRyeF1VuvPWm6U4JIdkaHX3U5EKIYv2HDoTCesogsE0/KPZH03L2Hv2sLiyrgyKBnL8TnQ05rhw6c8dX7ynSie08ryfpzj0fKbK6/xz/i5eqzeHg3PF/RWfq3IdVz5zOD1Fo6bkcDB2BepS7JmgLJouKzgcRSS25FxktDPmwYxe38glAxxFbqtXn+GEs4aMcCxZjxhd9+FcoZZLFK3YZdF9IutmgByVVAAAIABJREFUvGRjlEOtI3XWz1CKQWD3KYF6h0AuIhzsESjIOMSDZMThdFTLUKqX7qRnxwSVxW0ZN9EogdWDFRGWXntCEY5dinAcp7KaD7DtpXj+Eo2qQPX048pmiEXF9b9o4mpzRKEJ7bGLb7k53fXQV9SI7VD6bOlKVRUcnl58cbaBQBhF6CsAHygxlqxu+0g5KopgDFNFOMqxQqUC4AO0QFYMVs4jEZz7779fckQJ8Lq2OQfYFjqPRzjooSHZjeFlv3skf4B0qiVGm263jeOyIz8P37UItxnh9GWydCkDPHHz3xAT4301Oz0lo5SEXMA1YxvQQJgqizoG24C8EXIJcwakDRa6y3o3aSxL+RicX9eMipkWKdFgViu6eqXK/PPFd9Triwhs6Aa7lu47KjhZp2ubN7exeDBzOJRjyDq5Qh3micgQ4eiSDAXoQhpHIjoRBmwXImdEi9gPXCMiTtwPvc4mqaLTkPph6guyMR1VArN1NqdXBLRey0XRPWkuujS25KmSQ7RfEeCT+myodLDR3wQeE/nA6WhQLtFwVZokT8X8h/wMLtKyrMbmKABkZeCgtFxt/rh/5gLH0qJLshEOHTxk4PHy5SvMHrnqqqvSYfUt26nGhSflfBw+eNCKmRxRharTWv8UFzImSc5/AtQ6J/ZMk6qHDpYN1iHa9iBFdMLVNuAVIFG3YjYM9xzuhdvc+a8K51z30lTbN33nT/6PtLV9f3r11fcsb4PI+TBFkIYp6kBPkCYBXchwGmHva1cpYtEna4fUmMOxTlTv3Xq+/WKxIEDQjUbB9SVtutCsMwMLdV8qFHCTaP73Pfgb6QdPvJh2H1ZukeZ9WPMI6bYJVjWMKPrnAJTY7Hbe8nN8oVwPhwO5ypx++uni/E0MJN9sjGIpAarg0HDTMeFW9QADngVuD0MJtPPpwJbN6f0Xn1FjkdvUMG20e3psXBkWtg4txiYkGIOYhBz40uEBwVe1BevRCegCjgJq+jC2dbKzdKuUx90fZBungnPrECvpJkFASPY0dcQ5J+9nLiSGJ79jLDnn35HBg1potjB0Ems6gzJAEGDI5SoNodjoao6ByzODagaFhvsjn8Q3eZctcF7khzCWCMKB1f2t4+XmrdtVvvaQysRpQ8toGDCoNh1QnXkavODRHpfAIpm6i2Y5opnhadeoyyUhT0ts1pghRzBc8bypGBIJ3mbgYqxmhJ5nRBhvkxIBxSd5DpoS3+H5LElN40RzIhpFnVUZEJAxmxOoYhJGjEd/UTkw0PoLDikJAnOge190ZeM2nBUXIHZ49i/CELCNaBvSP+R3M9TYHFnhmcOX+ajQv8jPOKBycHa8lMEYlXGjNFyr/uW4jo49ZuC7HebnDWeAEPchRcIYl+bhI1TDWklaUsBtbWruJ4rVxAkT7Fg4t0eVb2DMv0yJYrjMcLX/cOp8c0QzMpyiGJJweDwnxhWJJwPyBT+DOa9m4AQK7k4KCginJ/rW+EXiGfDYnUtt1CTfHSWjgL9jj7ojGtxvd0riVXQ8om9BOJZxTFmg+3M64ufokYXo2R/6bYmikWogamWJv/Wtb6UZM2empqFNpnzXrnaeLHthn2iGjIGtJT0nVXPIfxqqJNA7xCe96ZZb0vLFi9M7b7xuz3+WNdt1Kl0+ZWz6aP4nchI7tDcpUZgNAxQy3Xl1X1CqyM2KsHgktTMh1rwMpazjjDKn9eRV2cpZD9yTVeCyofZ1jvJDbthS11hDl7AmoHJwaCwFNx4Fy54D1EAmlji8JtpxbMinoVyyJ7cH39dBHZ9LroXTeYUaf44XVeGYqtlQkKCLBpVEOjhK414jlLBGighElZK4A4jEmoHroE2xeFClQnAZ63stoKMLKY1K57S0aAq/lPdvzwgCh8T3K9da/F1pwPb2HV/yvu7I4SiuyYj2hQEcxj7/Fg2ScC5i7cZ1496Dqlh8vvh+8XrxPTuPrY2ywo1rBO20qKTj/jHeeJL4zBwOjF8JFzNmS92H6cKc0oZ5H6Zdm9ZqvW80JxJDA6Od9VVyoPQW8pnz0qAUh2OvAK3tW7ZZn6l+yn86KTlCfgORfdBYnI56Hdcoo2mScuNGiDdfC9Ks0sv9pJ+f+dGP0j7lIh5SFLL0/Daf6AvAl6DyIMtdPvlcuFzJ02X/Bp3X5aAAI1mf0wXw3KEIR5UcnFVyOChrO1EGzmLt+eeff75EV7X9B4CpbsoNopJQUpsovvXH0l4+LeoI/QjqhZDTE4NGnF/92tdEFRrrQEe+EespBYNC92hOCH/jhOg5GEcHw3rqMHOizb2njKyDlDgoRsfUc0FfAw3GenhdeXxz3/5AfUXQ017REbDylFgSFlHQuYmMskcPCeAkSoN8wIi1iVOBAOQVzxZrGNlaKqnOuFPVTte86koVJ5G+f/Pd903+OhgGHS+DG+geQGyivDhdFKVg7jCC9RxnRD0fpPVzuYoF1IsS+uH8eZJFsoWUi4qO4BgiYtgUOHKsUR8fCu1QKQ2HxR2gQVorbWNa0ygZwytXr1dhDdlQSrZmlRtYZw6QHEhzlkni7pcmjRupypydqV1NCGmiVyfQz2jh5NvoB3pVg/QA1Oei3CiCHpV7s3hczKPpKN03DofleOr3E1rPSxYtViPZFSpIgu6nSFAfAzB5PhzGBlUKZU3vFTXphOhSnA+bK86Lw1Fbq/uU81ejsdmlXNwaMW7MIeckeR15EYMAgct5V7ZvTSdEboXfPfbBkJpz6Y+//b+nfYdOphdeetscsjrlZzTIPhk2aqw6gLdayeBzQu1ZKwd3aY+qcWadGDOH9nekDao4tkcMjd4cjvIY4YTwl3SR9shNl0xOD371ofTXT72Q2g+IgSO7CkcHMK1VthBR9D5yIIvjb/osb/SCW+DrLJ6/0iTE7uM/nr/ocMSCdxq0K+miwI5F5AYOAsU3o6G1Zvjxr4ZTaN9rTz6WvnTdVWn6lDZTyFV0tyZkakJXW1WbCMVtfDOUsISCVVghgRZnI0/YaRks7u06z/8MGzNzIDEcwuBi0VJ2F9oWTfr60lAQI1MLCN4eKILVZSZpUwYElIVAONm8GObmhIAuyKjA2QFBsYoXuZ4zix36kuV76Bg4jiStGRqgMTDuZh4Pxmbrtm32fEQ5DqriVLcEUIsam7UoREa5za1yArZubxdXW1QaSgDTIEjPAJ+WLsKdZ2VEadyOSXgFbemwKhP0Fc2qYehwE24l7n5eVWHk8qdzWKkY4dGLwWqS5rkZYGku5Ph8j4xz0Bb4r3Uy2s7Iu9+ucGGLEmb7U0FEa2GgIjGgAySThaNmhlVedUXjg3Fl7RganhOMbEHaqoGm5uurUqj0OEf+PCInJeOdEHFeuHyfuRwl4UV+yn5xGqcItdut52HuQPUoURrjgAQNQ4ghwJAc2kC0Q8pZmoTSvBdddJESxEXhU+gXvrOFhyXYMQZdYOBke3IdQddQsCaYM42A49zxwxB19Cnu2RF0D+Mj3FAKYYQEfSqMKN/XPsBelaRcqtIdCafBxXHmIGpP8Qo6hF/bHRr61xTPWR5HxrTMDy9NjE2Te4dxHe6dZ2XvYUgTXgYlGixD+LVfvW73+V//65+7Qtf9NcjwmaPu7L9QgyS+A4rUjROr+2J+aNRJieaLxBv9xm99S7SDQ2m+6CQHVempSqUgD8tBmTSyUWWJ15ti69NHcsQqMbkUMlQUCgX7xhwOpyrYeiNaZg5SuaKXUxYMBMpj63loxZ4dyAwm1pofEnaNRW4ndZEbY+2IN8aRj62XPXTnMV58VETI3ehx1BjjiGuZkyn074G7v2QUmTPa4+cU1ezSjfKDIgeBoqM4NK5aKcdqlcbta46fX/vXcTjKc+vfuZDDEcdVft5DH+SDivux+L3id78oElJcb8V7Kl7rQg5HNNuLffK/6nCU5EM2omMai88SEY7exq7kYITBG9GOjHbH3HOOksORATPXqnQaP582CvFfvnC+VZyyToAg/hjIFjl2x9kafsqIJH7C+q9X1Ktjz960WdVq4Kf3FeACSguCzN7jhz4ydYqcDRs2xCIcrRMnKycJh0OVlEQTev4nPxFdY7u44Ecy79/XldXEMCcpZAh9INyJr6S42D7QDw6HO7jOU1caYpp6/Q3prq9+3RLV9+3epzzG1VY2G6cCdgFNC+nJZPsFUEFjQeynU7IaeYqOJcG8k0ZtOqRegAWFGagS93VVaRw3vs0M9JgHuzeLdLhjZLaK5Z85lbe4xgzY1P3a3gQgsOfwvYxTaPlqFu3w6lH0PnnthefTx+9/KGdCIKHliTEmDkp1CSxEClA1ESMcCg82Dug5oJkBDvRQkfOCbjXZwnez7cOJqBoFSouxf8nF06zs71vqQs/1oVIBQAK6xrwYsi65h23iuUFebACw45yoeuelj9pkvNLcba7WGM6GsSvQbDqWsWV9wVwhGoIct0R4bCI9C5FbpBHUKhyOFiHwy5avsaRxgB9YILaHcXJYq2aw0p+tO9141fTUqcqCizfuSGNl1AIIQkkHdGYMqKpmuUc5adzkNP8VZOmv43BwfaPPZUoVIDJ0dWi9AtfNQcD2OUsFUo3dMJr5aa0xxqz1ftpvp6Rroymv51v2F11P1d2aRKuV7O2Ucb9DFKzBctTdNmGhe+J92MdlWca+pUQwbAeB3pk9EXIPZ2+oHI4//KPfV9+cTlGG35bjNUz2h6hbzaJTjRpjnb+HiVLVLRD6tCIcBztkN7bv0jmVRC7wesuqdWmPIjN7dV/o7GKEg+uYnsL5M0q37A6t05svnZIe+vpD6X88/lzJ4aAYynj14RitfVQrhwP9F+CbycaCwxH3H5run+1wxAm8aJmjzMWX37QjgoYc5OMsLIySZzHqgaq0ed5/6dk0WCG8hx66V+X2jlo38C4Z3HAcyfTvS1k5GdrkfVgIW7+7IEfIKNTIJpSQig7B3VowbCL6Z+AUUCf5tHIYCD2S9Gv5BghGHUPiVl72vql1Hiac+49nit9p6BfvYSyZIadvg0Bg4O1Rsiqbm0oaGEgEZ8KYgzZlVTJMfJWjIjg2WzZvsuPpcRF5AdTcxogZAEWCTY3DJEl+TA7Rxm1bUvv/S9t7B1t6l/mdv84559y3k9RKoAQSEkgIaWDQECXMYM8w42Gwx1tru8q7/3jtqfVu1djrqvXWeqo8Y0ASCAQMgwAJSSiDSBLKoaVuSZ1zDrdz7v18nuf9nfPeqysJatZHNH373HPe9/f+whO/z/fByBK3PZwIyTmuexo87+gxHAZw3OcahiijLL00DLR4NFKFsvdYJ8E9wwhsjNtqjHpYfBaFT9Df8fukZxXiQ1EZa2yjvUVA086Cw5xPhOGBH99ffgoPvD0x/uX/+r+UNxjbORk3TI02xlwI7GZzxEaLtU9Ptkb0fdYQPFH70WzLlOnZVTbWJI206n80l3rLvqsGWvcQ50ciuoBCUqg4BxaHmS52vRQm22AN8xnDWO9EbJLVQiFx/NjJKKLbRC2In1m+fDn0jPsDb+s162vRosWRatWxSW5zt6pwosTJOr4slEtx08001YhrhZulw9GmuPRS7r3IfhgVYq2cXxV69c108sKpjah8RljrdZznWnjfiRwzL+7tjKDnDm2QIh0l2zUUjTzkiWkL9Py9kZq8V2V+Sd56xzk8soN33nln+cynPxP4adf1S//0S2BhDwNPW1sO9e4lcnkvxa/QW7LPt0NzG7VKzJcR2fFEX6cTVZnsejHG1WtXUzw4F0OCzJ3MdJxvHY7773kInn7MbrOIClRnuVFqQ3Fasmgc5z+Mi9xrEVBont45TaO3iVghp1JJ57U0LOrL85/z6F7OPZbCNLMqbeM2ilAb50HZU9csOi2r/OM8pmOa14nS7wiUOKdpIJg5OQ073ZDy8Zuux3iBNY+s5xmLN4WteU9GqOE4pum7oUE5HIdsUEQx39nh6AQh+ijuzuP+zj9UxTKQo9G+WNsZbr//dkZD/Uz7e/VnIVVVtlWDu36+neWIda9CJPZvX4NlIAeqTwSvCqLmOv0dpSZk0nZB33b+6nfD0A0YSBqz8Se2G4aI8MTQnRkRDlpcDMM1T/66rHz+qbIdkgXx78Jp1b1m/mu0XsPFINY0Ip/7CbaMJeu1E5jspnVGPqFKprD3mKQtAaeyV1VmOMYhHydPmVCWXEgn756lQJLozA0bmhmOH3ztq2XP9q3UDVK8beBIWGBk/rp7v+t0aCM0lZexwRsD0efToYogYQZbAjkB3nwxkMubPnsrRDJjy+Z1W2AL3BGyT6jvXvTQfuSJEOCaDd4IdETGPyPxGuUCTW0YarBoCoai7FyHcI6UH5/8zGfK+eisSguezkVCuaPXTpPVSOhvN4jSPs+d/eJ6hA2ZsjyobM2QcC2hZ/4wBln06H33lodoBnsGPLkMcxYYBwuV5CtBWHMO6OXsuL/P5jpksBMYKD9r+HoehHtJUBLzpYZs9rC61PWWxU+HQ5304GOPdwrhvdeJYONknI2MU5QLEes4U03a86zN0tCFyygInkwx8vPCP5lHabbVE6Ic3CPKsDHYBsK6dWjCsWUNhAYPh4kqHTGoXBfMhbFpTlmBsdsLw5jjl3Gxcx4NpDS9qYbT3+KjNMw9NW5yeenNjWXpBRdFbeQIHBepeaPPkxB9nBDto3bQbSDZMdA59nNthz8pmRvHg/v8kuL+J598KmB0x0FyyODGiKm9OxuUzJOQqfMXLqJGb0b5DY6Je2Q046l7Qijd0qVL2HfjyT6uKdtx7EcRFKqvdI5Szw/0Et4V0HADhf7XyBr/Hj/8dPk3/+ZfcF6HlO9974HoOSPl7SQySBNnzqVvyiyooKdFpOyEDXC3gpIR0gXD45mTR8rrNIrewf7aQ7A/QmjWjepENQ5/1T/5HueJdb/qgsXllj+8tfzX7/6obKD3nTJmMg7HwqjhSIfDutg+cpn9X2VBhJAbGVvnPmyhftKx46Q0FxoEFILvNSZ6OBRdL7W2jI/P8ruKDQzvuVHCkcLSs/NgY/5h9pb14E9fomnXrbf8QZkJQ5OUe7HvXTUOsIbJcIughQzxs5EXx+lhVJH6maj5iLye2EBgBeIkVdZi4K3TaBRtRhMzA2IdhanWU4zNtJbOSRhbPFLAKnRAGIu9J9wApqJ99gMYkx5mMfoWaDs+4SHB9IEANGJuBiCKZ/lOFBY1uE+7yCuQ9iEwNXTXrl0bxXmmVnV+QriF8YKRHWwZiZE0cmCK1eK3gGJw3e1gCDeA293FxrHGYzip51PUaBzBqB5FBGs4vPxay2Zz9HZD4AdsKIvDhGL5PBrPnU7K8VkpfvXak/7XpdNY2gZ+cRbc1EbzSQ2V+4hEr1ixEv72I1E38mf//EulZ9mScpw509nS2Ksc37V7c/vw15+rsm1HdmNzBjg24VwDCZV2xCkNuW6EvmNI1r3qXgiDLqPRbtsDvQejFmMqRmwvToMR8/POOy+wzQqgnUQAw2BB+LptjPpHgXk4UqYrj+GAzO8wejkHu3A6vYbrWlmxxKOehLKywrQUJMLVFLj+Tiar6uwG3aA7tFEm1cGqcJrsIVEpb9PYzX4gXchNpSzODEZVSB6TpG/1mVRy0U1dSsswrPOjEakJqFeeE199HYsmxRuXzWxIR4iGETQ4YIT+2bp1ezQj0+mSttq5EzPeg4D6y7/8y4CnXYDTdvFFl7BXTpbnfvOrctttt6PMiExK2QwGVhy5e2cU+28q0dZZcucj2F+jpuY0AnH+gnmxl8+xh+dQpL0XiMevfvUChlPiZcMQCNFgfZF1EdIxkkIn+yjGO4VrdSTEuWfzUs9gGPmRoeo6HCHXGicuraaW89HUKGWxX85eKrX8TDgyTUrdqGjNMMU1m4iqOIcsGk88eMqqNEDDeWJMRwjKXHHhsrJ4If2DJNQge3HG6CLXMNYa80WtlQ7HOAytMRiUstNZU5ZKLg1tVZmvPpHb5ry1n6s2buuvuDsL/w4/tL8zUMajvXfquPpf7ne5r599J4ej//2qQ96GVtXPvP19M+JdxzuQM1Xfa9dwvNN8/S4ORw281D4ca4C7rH75ubIZBz2yC+ydyN41WdqguXSPs7fmYNBuIyswhajoNorG91BLdY7PnwFqdBQ9KX4++lVhyAklkajBDMeSiy4qs4RUSUCAwzEC4pYf3nYbGQ5qOEQFIDM08gOSqQPd2c9dEVGdQD9b4VXVofKZlI/KI2WcjDJLr7iifPiTn4YKdRJQyzfLiy++RP+MmdF35/XXXgsGJHv27KA/B6Dr6KI9AVY46/Zs9jsMinKDC5nRGVd69+2JLPYFUOLeAENeD3BYocN9iExi3H2zM/X89s+MuZ7xnA3mXcOhQqpqLwNNmGD8wmF4iAzHE9RwnMbh6EU+5h7JGgIzHO4pIaNCe6LQPVOrQXIho+UuHMVapJyyJXzPqDNRhojXN1M8HTm4bNnSONe/pG9E3MN2Aqx/IBgaZ8Ogh78zQ6EEdB4CEuq4WALl41zqH8XnrwQ+HGQEEQBhrWkgqG2iXaTddAoHRN0SgZPIktjBG6NZkh2yAVNh0/QZNm/ekfUOXF8GpGoPKo1GAomz7lSZ9/4rLy/HIb3YffRkOU/9IARfZEAjx429m/E3wzDQOW3bqG8nT9rBg3r+lPkTkJc7ORcPPvhQ9OTQzjuDQUM4JxotG+DSdpWM5DTB3DUbDFQK1xepAIzW/hsQLVx26XtxcgdD6PBCOhzK4GYwAzkc1bGoYzfIKzytDdHULhg/4nT51//yS5QZjCjf+e4D0K5PJmgwGnbTpMSdxhmfiiOkDhHVsW/7lrJ33Xr2iZC7Y2XFMy/QC+VQ2UGdUFSRaA5p37jCYSDmjrf3id7IENb1quWLy6dv+Uz567+/t2zajb3J2qTDsTSKxm1qKwdtlYkxn17DzGPjsLfnuwa23tXhqDUc/Rc56GBDtnS9sfx3zXBkdDoEn4fU9wOrjMEL7eij3/l2uYS0zQ03wQ7EZJil2L9ndxTDiI32cNnjwpSg6S0fyKLMoGM1tBipTcagMSYFpkraSDIHObpQewG9Eo0To/dMrot5BsEUyAk8ZtkQhMfsIytwxDalfG8yuE8Zqw4DYTgnPz730FgUUhXZEA5cePkYjtaDBMc2F4xiM50NC8ON0PPEwzGeRpCSfvnFF8v+bTtC4NVosILAz9XoqoJ7VFNEX+fahdMgMp3sDMqoJGPDLuoT3sQA22p9icVPODBUV1BwxQFlPnyu0WMn4wzRlwRWKQ1mM0gWkGvgVlaOOgY3jRA2hbTCslLMOg6jCjJHTMGAvPfuH5aHHnyw47ne+LGbyi2f/xxe9fGQhrHO/B3jbwz/Ch/JQ5SK2whu9pTI1Ko7VeUT36/ZjpbUqFjaGpHPe1QD2FsnY1M1CsLRQji6X/ZTF1OtwVBw/EnmKtKlKCuzEsEchqHmuI3Ky3BlgFuaQhWxqesw2oWg6UzqgDQC326qRqPk716/bk3wvUvZa3OhwCbzjBYE1m627uPkUU98vg5ajNez7jvhIHZx7+EA6bQ3jmGNgmY0Po57R5HlAU8ih4y8pEMR7zfroWOd+8v3sngtOsV6pQY6VSOPtd5HJdd8vXFM0ok+hlNlA8XZRFiOcX42b6WGoll/51UnRMrACZzpG274ME0tfx5Zx4svvKBccdl7yxboK3/1xBOx7gcOHgmawRFANww2TMQhX9KzoHyayKS///qd34jUvYw1UZSO438+rDQPPvAw/OIqzWbeeI7IIDT70bXyXAp7GIdBUvdSugUVRpcQjf4yLs5mfComJ/ZZhVbEZ2NaUZ010ts4GtUniYyUTh9fz4izDmHXYQn/hV9G7QYaP+WlD+IN+YVRZA0DlMYnPvJBnp9snDAugi5nUbzJWZ+1ciPZf6OBngQEBudjsHvWsbcdpI76y3G3X33/1RdS1X8/9lfofa7TXLd/ZHigz7zT9/rfoyMTm+dpj3/HXiJ3/Z7H77czn/2zGbmk7fqSlE3VSPb39TvvbOA0hmBrnuvYcw5ah6f5RX9F7Nwn/j3hx8qe2J+xf7Juozb+E/FjhmMVLFVmONpBm6hXjMxZknWMAfKrMbqH7HjsOrLUU0cOLtsOny5vku0wy2nQJHDynCnrOcZxvqbBLiT95Uyaao6bPL2Mx8EdRYflv//bvyn7odYV8nsK2RawZ6/cxCE6EJdGBrSNwDrXIUd91ghEZmG7cJVBZDiWX3VV+fAnPk1H5NM0GNxAo7PnGJNG2Amcyj0BhzrMs+zctKa8n07Il11xUVn5xuay99DZcvCY0BbOhGxuyNajFiCfOFwugN3u4ksuIUu/KLL2yv0IWDQnMWR5Z118s8LCWueUt9UbWZ+XEfzYGzxLBDmatQ+YEec3OrYzr0898nj56cMPoU/oOo0tkZlfu3o3RrOymfcSmiScuSFe4ZonA6pERiAMemV0IiByXzbZMHeXGRDkR9Qd8P4Ji+XJRAzmHgZSDWpan6PMPApcqzI0+hzZ7wzDGgdksOuiRcffJ5BTzpDj1NaJjFLAfep5yfH06U0iZTP/qcui5oixmtVwztUDzlTHuBWuFvajQR5+Zv8dxC7rxc67/IPXlgsp2JauN8hPmnWKAIG2X7M+b5EPKe3ekoXvexa78NV6/oVrjUNeGtSWNOaBBx6IZq5mlcxIqTdO0GT4NJ3DbbQ5kiCvbKhmjLStDCJOxPi+hD02HXKTk2T/3qDmaKe9vnA4uliPviNOZyN4PjvBRu0Q95L0+x35yXOPxXH41//6T4gCjyx3fet+MhwElmAhnGDTPwrpp0J4Mw2aeXvSHGMO9xKUPkQNB9Zo2I8vwvqmw7tLh0NUQlsH1b3vXgrbKx2Oay9eUj5966fKX3/3vibDQX0XsmQhaI45oD7GQ9Igw1ufDHDuzo5d0nFCIoDW9zx1ZiMUd3duBnHogxa3v8BPh6Pv0CsIIQ5RdTaaG3m74PoV5IIeEt7sAAAgAElEQVQD8CzddvduXIcXBXsE3uExosunWVBpHQeT4hqCtyxNrkwUUq6djaJLDobRkDrAxlAaZDRfg5bio8FscFxhThrUkxg7x6D0Gs2mGqkBqHPHgZDmdT9ZizfffINC4NUUEe8OJ2cC+Lv3w/O/ePkyirN7AzpjLw/TzE5k8FazgFE41QiOSH3akVzMuRmRRhAJqdKLdGPqMLgxhZUoAMygKLw07KthZNRbhaExHEWmDd4+lolrSnPrgfMzoxEukxjrIFKSW9hca0k57+H7Q2QOAG5xDHjJGdJdo6A0FNpiFPSMzASsmZmMNLitV2nYp7hFbYQUwoHPRfdknKn0hNOI82CuX7cOOMzGKMRexjwdOY6hyAbNQrWsHcgoVmOotZRPO6VZo8zVAK4RshDgHcXfjTx1FWsq4q7DkRs5syK5T2UumYeCef2NN6ELXFZW0tzPTuM7UJY+e36eO+GQeiAtDhMbbI2GtR5TOVj79u8NY9E94DxoKEc6XOa1RmGqekwze8+DZJ2knjRztXr16qBsrWemwuyqAeTfRvZqVD2cLZ4ps0OmnY2yV6MjI3BCsnJd3CPSGstoJTNWLXRMQgDPV+bMmgwHe7Y6eBXKVZ8/sz954GuhtUIwHaAkOPDXGtSdWg8OUTXabcD4z/7ZX5QNdIB/jqI7z0Lsg8imZS2GP+voT2I+zO7ce889EY1dAkxvHzUYEklMwvFbvY7GROy9U6fJLvL8s8lsXE8jsGtgrrFoVEd+w/oN4eCLNZ4EJERQ209+8hjyIlPXnahV43A4B1GjoyOLeBgFVFPYgq+op2oEbzh/DWwsHL9GqcWecl1UxI3tGN2Lw4ELV6/zt/vJfjnNcc39Ffe3kVgaQq5XdQBzD5tRTQMsGv2l+uk4i35fJ2MiqfGPfPDqoMjO7IayTDiImV4CJ1w/isWZR2Gao4CkDNKoCeHfleaRFebVfq9jFOavmt/nB9tOQ/d33ev1VyL9jfX6nf7X6a9L+o+pNZTWmPK+7WvV6+hwDPR6O+hF+34BW2vNUfvn38bh6P+M7XFUh6M6DwPPYe6tqCfiEZOdruuWhqwJ4gP3nbj7c2XtU0+W155/puzk/GQPhdyLKUMSiud+02m35uc4dX5Gryfx3cuWzS0rth4oTwRdqYiBJsNhk9xwOMhw0ENmIZnr2UtgqZoyo0ywFwfn7Ydf+0o5gJOzi6BM1ENGXaJoBuVpEmLEnLs3I8DU7CfGVmVc1ENp3BpptygYWXAEiKWQqvNpwGqG4yBZvNPAqJ9++lmatK7XEiKQlnUp+7ZtKsPOHi4fveka+vesKqtWb6KI9XycIIk0vLRyByp6sh92fb4SfS4RioEK9UJ9tTNcbfsmdFdHvtfz0Oy9CHYSZOx3jmLeDaQxn/Y7EQo0CTvk4R/8qPycHg6TCGZJY6/u1nkyU2AtmN/TBjAoI7KiOmI5BmGvZMbtgcUcKf+EiCkzNHwNdsoGFdkFPu+59zMWNCsjazO9SJrwGNohVYYblY/1CCWT5CTueyVisKLxnggIM//RTRuCAeFdvpSH7ploZsu0BHkQY4h6WdefcXdkG++pDyrMWNnZbqYrlNDaUR6yrN22qxxCfl574w3lyg9cE53X1ZGVoMdrhh41uDiAAZv6qtGpDWqgAyF23Zoz3mdf8l7QQWPPmTnzJRHD/fffDwKCedTWZFMdBhlxlCCkmShZ3SygdlaP0eDPGs+LCDKKmjA7f4SaibVk5rZxnbEUuIe+6ADMu9Kh7XBkxi1bDVjMLgqn04OJ9R6HXfsv/+c/KsPQn9+488fBfjiBbPZ4an4nssenzqQ7PLW/OgASQQh77AW2P3RI1gA+9+unA7a8G/SB0YsG6NhHZIZ6axyOwczjdZdCQ3/LJ8tf/939Zc02AqZD6TEFlKsWjY8n0GrdYPvVnJJ/mMNRMxxv9VASjx+QgCZaUSkD/bcFVG2B33U4FDakwYkG/+rH95T5s6eWq+jIPGs2xVPCnhCKIzGS/byb2U3tphdG1TxJ/B2sMRrlTVQ8NjnjMW1nlN9u3lE0aURDj5FDdpafD5qyIlp/lijzsw8/CiXsqlDq42B1MSI93ENBdf9SBO480pRjifDvRchmoxsLl8ZEqtAmRLGVPIAKThvmcSjTODNVSXScBRFutSeKYROupEFanYns32EDQvCRGEJufOsuusIAhgQOnr0M7KIaHS0pLjPzMhrK0BOn5FEfRrMmHDbuux74ymYaOxkxGIySOIdHfJBo0Vm6EQ+noHToYDM1puy6GM5OISvz6+9qQZXPUA1r5zUoiVkToSlGw8LIBpsZ6WXXmzmvQjRjx3GG4v+0z7LZYLJ+GGmJWo7A/2aH6oiAMfdG3SpjSIVW9Xd4O8KnESKZ1k9hGPS4sHntglpxGwXiV73vfeXXv/41UXiK4YjYWfxd6yB0OLI5X5IJhEDR6VPYAoETPrV69ZuReVIpLFlif4/DpLp3R0TE2+sI+IzpRFCkDmTL9T2Mk6kzEDAmDrCGZxjzCuGARKUD0Y7CptOVEawaEayOmGthZkSnRONUdhMdKMfg52vvDh2OyHKE0dwYI808VYM865JU/N1oaES0miL1CnVw9eK+KMnqQLiGsi898JMHELSX0MhvbnmDArmA6IVRkMWEFU7kuvjc0gbPgqt8Almn73zrm9Go6ij7Zy8RS/upHOPZxPoKkzCAIBTkhg9dC83gFKBadkjeyb4RR4wCw8m9aOG88gzMVOs3UTjbOOqhiMKRTHhn0BHrpGvQY6Sb8q+kBgFfcIaUJfG5boYjznXj9AVPfcxfOhrxXwte4zUiU+KsN4ZXOpP5SghGU4HW1Ii07NtOLUmetQSCVkNXLPhxjK+LFi8sFy5fQloc8CSFlcKpInkbh8+OvChNlJAdxsehAIebym+KPWMQjfNfR/XuDkfzVH6vUfRV/rcNtf6R/4Ecjv4GfB8N1fpH/2u93efq++17ZYYjz0H71ZnHAS6WoinlYD2D7YBI3RsDjaOezf6faV+nqy+7Qbm2Dm3/7Fg09oyfR/ftRgbk+GXV0eHwbgbccDiefLK8Cr28cqiSm4ScDflRncykJ/VaBpwtYp47YnD54GVLyi9WbSyPvrQWhwN5IpyKc5/NK9PhmDRhcukhMzAHTPpYCEjGh8MxtNx7+21lL3CmXhyEUwQNjcKbmYuKTc+RAQad6CbkEVSsjczzQISuUT6kUIipzdpIdCbelg7H9Z/4FNKLzug40OrShx9+vDz7zPMYeho3nGnO/vYtbxK0OEfNFwFBMiDzgX6dA+pyCgM9SCfIC/YsXFjmAAdeRqZGmZO1ibmvw+h0vzTnOOyYRuZqmEcH8mZftNe67oXQGG2jN+S4BePCpez7AWQaefjNv/lKWfXyK0BrhoHDJysZMt+eTGYnU7YKFzXodtSmhgaHKsxMm4cP1XORhDM5Z8rWaAIocgEYqrLfoJl/1hPZHot9s3X7roBjCiAwBZWBJWGmDSFF1F8knNpjEzrcmi/3XhMoUue5Xs7pSGycyvCVNYFNwISfU59mP4+IwTRrG7ds7IisQ8yaUZ2s2P88z2iM9OM8954j2DaM6Rqgb1d84APYPdkEMbJojRwKdq7Ghqj2QkfQMoLaMLeegU5gg3EZ8B1IHjiHOoOjeb4ITvHvVwlQ3nvvfdGTzToqYWuRbdapDkCGPxOopEj/fODU2nTqd4kQTpH1X/syDscbq6P3U0J0c+e05X4TrkpOqlQvobO0rwwKVwfdPTGGS3z5zz9XJkIwcMfX7yGLPYFgAg4Hds54YE7T58BUBWWtWa0jslRB/9+LfW1fRsf6/JPPUHB+ALgzvcRck8bR7CMrXcGIjOBQM9D3LJhR/vEXP1++8qNHyxubDMiPLmMmT4wMx1yCuRPIcNQ2AH2DVn2FcNt2a8vLjvzzHHbmhpHVGo7qPIgL7W6oqlabyEZzCL1Y2+FQ3Zqyy0Mcia9y/MCe8saTvyprV71SLr3konLpRRdGoZAZhAkatUQKdBzOIkQCduOmC+MgIVvnfE/nQrYLvqO3bOt46SfjQHs/Iz02TdKg9VDjsZ+wMcuVH+Aqo8prP7m/vPLIw0HJu4MUs4f+GFFEMwhTSIviWLKg00PwzgJLKj2nh++4sBqMyYkcbNNuh4hu24BIbKRz4+Z2nEJp9vFnNhEWG8SYWjUScQSDO4q92Kga+ZHpYF5GgxE0ouG/3XA2PdPA0pDqFraS8pRpK1Kt6ay4hfy9EWShY+thkVqLkXbUlKCdTKHN3Q828hzfGc7hGjGCokFrZIBZGX0WEnWWkyQ8qDbGq4ZGOBJNBsMDXw+tQrt28Qwj08gIz9BxEjSy2N3KOxswPkPTs+dRHIuIbH/wxuuj5uMUTQv9nmurQogIPT8rlAKHzHizQDCduK7gyWK1+tIZS2Mw5EJAoMwmafhuYR6GoIwmokRP0wV0w8b1IZjlbd+yeWsI7agZsqOqGQb2kPtHI9j1Uy4eJ6VqcZ+On7R8W2Gq0tkKw0BhZubD5+DmXivGr+xtHCrHqVLvZDoaI873qxNQJVLCD9OobRdrp1OWSjsLwhM2UQVZh0mqcfIiUmq6GgHSEV6hAHKuQuciYWpGKjJzYeh4zjJjVOc8IliNg2Rflp/97AkKOTeWK8FcTyXKYtTuNRhldKxdR/fseHDYMrDogA3nfPlynqaRPbLy4Iff/z7RQJrTETm1y65U0WY3ZyM8e4HBneaaM6bBUa+AZ58ON91M5N79NHrQyTKH9bv3hw+mAYMzkQ0Zu3skhVgSANQ5s3A8I8BeNPdLx0hUeLSciijwZg6j90kTRa5rFfPSWaNWlijun4ESbZjmayH0k+teo6wt5rvK2Xf1H4LphT9meTTmTmFg3XDtVZFBPenDwHySncWJGmu0YJiIsR8dzQYnRS1XGHFxm9AgnRu+U4Yj2b36jqfvSN/6r4Ecjv6fejuHo78hN9Dn3skJaf9u+54Dv7PD0R5n/2Ba/ffb3X8gx6qe5Xb9U5VJ1fFvX7e/8RNRbRYtqVa7ZzGj3Tb+UzPbBBCWKgIoK579TdlN35q6F2u21IXPvZskLZW9aiy6adGE4eX3Pnhh+fnKTeV7P3slYD7DhDA22PyRMgERXJlMAWoPhpR6T0iVGY6R1HDc/ZW/LdvIpp8Q069hbGbQYWnI1qxGCqncfYwh4YZJhlANfHVf+xXHEQdCh+O6mz/JzzCu2R+EM2+NwQ8hlnj5lZeD+nkkwbNBZ08QOFoF7fPoaM52PJoNxmkOTP2SpYvIaM+lZnIyMmhmAwnK6LcWnga+jEttIpU6XnVOMlMmbazrWQlj6pjtllPh0B1biGuOpreJjUjVHZNw/O/626+Unz70cBQcB7imyT4FLLyRxWZc52AfTED2ye4UBj7XOuvayEDWyCjn8qTEOjgYfidq78jkmMky4HYY22IXQTJlsFbxIYue2TcT0b1LFy/Ofh88k+OuhnmFiBmkCUgt9pfF4rvYV86nQSLHUvt8GFRKZwEx1GSzc460P6h5ZX3cEMGqxVp4P9EdBoxtvpj9ss5FDWvYSeyfkcj/04zz58+8WLZin33oxhvLldeY4UgIe9VPVR9FkKUlp+r8R8CvQVfUdWqf3/aZ7bP5eBhlriyGBkUdsxmkjRs2B7nPfmhybfing2VATSrmsQSkJxLttzdIECfoeKuHOKOnsO02Um+0DXSFkKqwXWPAHoi+0jH3QL5X44MV7q5dlzYEgWrO/J/96afLjPkLyte+djdwJu6NvB9L0HECOnYGOnMGBeQG5Q3K9QK5PwBz40gCDJ7RZ3/1GzIcB2N/OH86HVUm1REFaUl1ONhPy2ZNLH/yT79Q7rj/5+V1HA7txjE4OgsXLS3zyXzqcGhf9VmLfJI+D9lx+vpHgzqL1Pcb0Wm8fdGA5zXRjPbFQsA1FwkhqZNRBY8/h2RKbnGvceLwvtK7eUNZSaTmKPClqy+/vCy96Pzo5WBXXovBTZ+dZgJthBeuuvfV22RCbMbiwdW4CwS6mEJxfzopzcZz4Br5FnabUj1IkfAxOLoXfOiGMmLehWX/2lXlxbv/rhwgeroNKI0sV1LrWng2cyKwBCIvB/i8PS+MIs4najITHnxZsKbNnhlFeUK1NNi9l0XDRqE1DhWxZjcUiNEZmE1pfcAu0uATMIazR0butkjr85/F7/4xspA0p8lgk439Mmoczhx/C8GqhriZEV9+z7nVKLTbsSm01TTA89nsFjuUSM8JhBFJjzIE5+YYPwgDGUm2ZDKb2AK1jGJkkXr/zZIGXBZK5TgskMfBc51d/0agpluYDqJsQ0/+9BflNxipC+bPALa0uGwkfXrTZz8N9zcfYy1lKAplHNfPKLkUw0Hv10SFfL4akenStKYRVxkX/Ewa0jmnzo9Kx4Kql158uRw80lt6esAlI9y3U0A5BkY051IhWhvuCRNIwZnGaODuueB0oglmFCzQdB1nEq33uYWg5dCNqqeCqhmbirnNqH+OJ16No1CjaBEF1w1vsNc1y2TU3exC9mZwiruMSLHHxPbGHuqyXVWHISEW3iqdoWT+Suy0r6oUYv40CCKClgKwrkX9OyhV+YwO8pNP/qY8A9RhEQw2cqVfd92HIgv0U+gY99HfRuPC8+c5mAiM6hIaSn6SDuPjUHxmQmLv8JzWAs3BGPhnf/Flir5/EXApnRXrZvaQmbIGZvGSnvL5z99a1r6+KmqWjGKeIQOyZPaUsgE2k1deMrNirUKOu1O3Ec+SRlvURLgb+YfnOhp0MR+V4S6/60N36X/7ME+xLkZwVRx17mLOalYtjIe8R2CtA5frimTqX6UZjlAnK5JboL66CjOzIBGciXvmmMcDp/roDdfBwb6f7MbYcpZ6NR0Ob6kDMVQjETyvDod/RvFzKoKq4ZqIrtuu0QX9FXFO0D/c4Wg/10BGe1uevJOz8m4Gf8x1y3PT4WjPZ12n+t7bORTt99sO0O8ytpSJzR7o6MAmw+sebFy/HEsuQBZr5s+pK9MpDvlnnVDs29zPRljFwsenyUiKu9r4zNNBi2vWL64a14q8XDq2eroGbOLccv75eRRO/+Jpo8unPn5t+fnTr5dvPvwUZB92xc4Mh9l76c9H80c68EUwOtk8dxzOxySy48Mwhn8IS5V9OCwaV5/VQEbclzHEXo9AVLe7fcdgDDmTMB7Pkk5/BE18ZmZkBDUiPZdeWq77+Cfc1JGJdFzBCIlcuP/+B8h0PEc9p6xLBOcICPp9a8UqRX00LOxZFIHB8RQCTyNYmN3PCVghkwxMRc+Qxn4Je0LroQmUVvmovNWor/o2FqR5ud4R/2xOmLUN0aHcdbOwmLXSMJ9Go9m7/vZr5VE7pfMMgpySeMYAW2a0cgsLKZ1cFi5cELopPhvBK02ezEA3NilhGql/1bdknePv/L6ZppWrVpXXVr3GmpIpwFg/CBWvamYqdKn/iDq4mRjIfk74d3QI10EMxwBbTJId9sluamt/9vSvo7GjUDkbKBrcnIAO/336IBlUPUdTOANGSdVr5kDkBWuifA2oUQbDRAoEzM4gXEDECdJGpledBpQ7si9k1sicHeH+zwFt381aXk9H+Pe+7/3UTTAm9wxXrNSzjjXcRuUp9+vv+L/TGe4PpeqeG538hOm7zOm8JQubdlVmnHCUXDMm3OfQWU2bIZs5p72jzcGYOBsbyZBsAVY9omHUij5cyoLmHikVMmjVkYk1gMpnapDV54/+b8zCl/7kE2Qy5pY7vvnj6DIulGsc2f8J1G7MmrcAe2RuzKm1yPt2meFYiwMsbP9oeeE3zwHHBVKFHSi8PrMqTbCys7PTLogAHc/8nqVzyx//41vKnff9tLy4gb5l6hmCiELV54H0mMi9Xb+kjG/0X05qH9k8kMMRaxdjaDyuxuaIoMQLL7xU93tGrzV84rOVHrLJbjjYZvB9hKgLEYI3H3CobCxc8eQJirW3bChHdm4rb776CkJtTLno4gvKsvMWhWEZC2LNhr5EiIUUxlE8ywY4xGGwE+UIcK0ng0HBIp/0iI+EEZhKW+iUG340xtIaNsJqIDXzL3xPmbJgadm+5vUymOKy9es2odDBtwkdMlrDvabjxY6AyeMwNGPHOSAKqxMIF52g6RhKF9DZcwFQh5FEiI6Cj3PjyRakoSxFqgat0d1oFhgGobUFp2KjHsVBmYR3qlPheP1bZ0FDdzwGQ40mD0N4HeRZ3IB6vr6voxGsSTxfROZ5X4GnRxwb1eLwWCFwnVAhmrLtheVmL813Xn3z9TKI8Y0iTT6Yvw9xqEfRDXQCON3jODca/pluVtBldNfD0o5wiz9NmE82MjIKXw0010g8uQfR7yk4rfv4f/7z/13W0MRpIl1fZxMRnwe16UdvvQUYGMqJ+Uxmhu5+0rnSIatQqWqYu38UPgquNizMtckxqbQ1NCtrioXf8JpjpFl8aDG937djaGDuUV7ziC6pgLbDNjWXOg9Zp6JJWzgJKTQ12lNxKuhPBybY9bJQy+ZUMo3oLOzftzvYy2rWKaFL3Sh65/A1ArOe9WqwpF7LDEYYTRZA8l/FZdfOs46929E+Deu8Vxo6XUHmSU4jIDNmmYGLcbC+yTnf4K8bQRGOjXMY9+8c/YhoSVt7990/YO/C0DZsVLnxpo8AM1tcHnn44YDwTJ6eWSCF9V46nEobbdHgv/lX/wro5NyyZt3q8gxc+kbjHrjv/vK+y68o/+4v/235P+jN8fzzL8T5MbNhzYX9aT5w3QfKdR/6YPnmHbclRSjjH3KKQlC62P7w+w+i7MhsyOBmZiDqX1IuhcEWGQJnI2J3mS5vCqyjuVcTKVPyhcKQh75xBFM5pWMfpl4YghnFrXS2FZYRE9hYH3Gdxs6vcPGYb89/M66s7XhrpiPkrzJOgS/bG/8+TnbjwmWLy0XLl0bgYxhp9DM6HLpAXOYMn3VPC6UabUdoHA67jaeh0nU4Yl4aGVr33FuM6kZ6v5PSrt9t/92O6MczNHumvzE/0Hd/2/f6j7V9H39+J4ejv7MRy9UyIOv5HNAJawbY/l3/79aMbn2WUJoD3KP9rNXhqNfKgnDPcYUhZ/DCvacMzZ4QTq5Z5LNl43PPlleDFndHx1hO+yEdkzjD7v+YKOQWvxyNw7Bk5rjyBx+7tjz93Boilz8rR1irYEW0z4F1jsJ6idJbU7UISNVsIKgTMdonjwc+we/v+/odZfumDWGQ1iZ7QT3eGOxhyAczYoWGNjS/jQ5J+wFjQ4KG0IkJZRLyOARdu4SM6Yd+/w/CoXbs6jYdDuWfVKWbqbPbDYxMohdlrOtiVt9gojJ4KoyXvlfr206iuyt0N3pSBNSxCVI1wQDFQNC7ms2MLHJCS9XbZmolpenvAIfOY3zZl0Gcf+qxmGv+mk70dzzG+V1fuR2H45FAPowMmdQN6oQM1/FCfplhMkjjH59HxkuN96gfC4QB9gvn2jqccEx5XxSF2QHh369j02yGmcgstf1MhlG/KdnJvj370XX7y7KFi8o11LIYHBSZYeAl1kFHQGgz99CGeuHVl8r23t3IEDLJ/F7Y8EjGsWPzljBkbSp88fnLynsuPC8y0mdIsXrcDRLFikamA/g23xlGtsRrCDk+Sg3ROBErzJk2kIsewTcDSDhItBQrr2GDbUYvX4dOee+VV1L8DhufxnFzLkK/xcau5m3KGt+PTE0/Q7e/LHo7h0O95h6xf4XdxkUuaGMJsfbaEdS1Ioa1EiqnfVezed4/szbpFIrQGYR9twnnb9vG9VFwng62dVicBZ3IOMipUxKCljq2LVcSiuivkhhmBPvqj/8RLGvnLSu3f+u+MhJbdgL1uWOwISfOAkUwl0D4rDlx5oUmC6k6tIH7D01n+plfPVX2gcLZ00CqAg7X2OM1KFoJa83SuJ8Xz5xYvvzFW8v3H3+mPLN+F/KDzA73nL2wp8wlEDEJ22dYx+FopFuzNgPJ6458bGRv5zOpnDrrFw5HH+URTCv56i+Iq8MR0e8Qko2S9rDViXUBuMGpE0fKXij2Th6CW5vo3UYKuKdDx3fNtR+IdNUQ6Mi0JBJLnXjsc+LwrNNgkal+iOieRoSrcpBrnDpyLDtIi0eVk5+JM/XrEtuB/Ami7OLzRg0nss2kT5k+EUqxmWXLtp2kp/dm4V7jqEwaNzqE9Cksh4NcNzDTPjP/Fz0M+EE6teVAwS78wJXQ1A4vvVs2l14o+oymzCT9JQbQKIJbSr7yoPxkvDsRmm5UI+1hxDZwoiiKZ7Q6IG76g4cPEqGf2kB9sv+HjFmRcsW5ivoHNrVRKuE/vsIhEzajYA3jJiNPUtsqFFQW6zZuKr02GGLjjhw3qRzjmY7zfEPB6Y2gKNXOtW7eKLJrNkicDQ9Ws6Z5wLv0ocm6JHNYQnE0BD3IFguvhzL2tq/ehgDMLp6f/8KtFIZdTWEWHYJbgsKIsM1+AlbC8h9l3n0WGzcFHV51SjSwG8Mtn685tE2moGPAOyI2mwVoZn2EShkR85HmkIYUVraGyLnRmgug4tN5sNfGKrpfz50zJ5wPj2YtznMDSIs8FuHpWpzivkcYoxjOg1z3KIa0qWvTyDqLgddtoG81+ue9Q882UdGIkDZCta5nSqCMcFa70Tmp0VR/rXFeX9WI7Rzq5mxG1DGUYFJT1wxLROf9TJwMYbHdwtkquPs4LQxiAkbt979/dzhaGhkqvI+At1WYyoY2beYM6oTGosxUNqxhk5WR8esiqXBpJOY1f/XrX6AgV5fnnn46ZMQNN1wfzCBe14eNbBd7aSbFcDf93k1RjL+GDIoQC+Nbcyfh0PDZRx57ijWd0Bhi6WT4f01suaPca/1F1AU1ezfrXVIhprfgeuQ3I5DCnPmKaG3jeIZU5H9JXZkCMubKvZeXyFdj56ez3P1FGDoaOY2hldh7Ph/7oAtT7cBp+PxJgiEf+/AHI/Bxyv5DZCLPIOTPNgJQZzwAACAASURBVPUZQkxG2NGc/WfnVzMcQc0dRZPVWexmYLqVJSnH+r5yrPGtZtgDGdoDKZO2QfZOyiauH45X3yhY/5H0d1re7ZrbMKo6099cv44p79V5slzrltLrrGPzvfZY3ulZ6+c6ENLmmk1C7S1OTXuDZPax2XfuI+Vos5+qUVodDjN9fjS3NzqNZl4byHC89sJvyjYMC89yJ9BSMxxxsnN/m/GWqnUEBs+FCyaXm2+9qaxfvbv8X3/zHShIjwa1u9HoIKOwaBz9OVmWKgg0ZgPFmQxOfSL9EYTnPPDNO8t2DJneoxibodfScfZPNDVTLgdLUUaM63OGA1wdDJ7DgJLwoGoEGmAw9rEMQ/NDQKow/5PFiPc1/nWKMtAE3j56SmU9hy+Dbkake+nULTRTOSKjpGcqgkY6Xk12WZ2hgd0JoMX4m2afXK8art5TZycY8ZpeOnXv5vFIvdc1mngTmaXMF5Zmf4YZOB3f+G9fLQ8RWBEmbWgnYLWMyzmK89/ALNXfy3p6IigzgiDqWM6zLJoarLJhmmnQYLW+VNsiioxdW4zAn/3yifIG0XTnVMiPnpr9H86n/tQ1UNbdd+9PkL8Xl2vefxm9MaYnioOx+Lcy4Qg23UOPPVZ2AsUZDpOfetLaARnODhI8nYtRe/DgsfLsc6+WhUTSP3/Lp9B/ohu0P5BLdYPyjAaxLCjXhhmF81rPh/NV+2sZdZeOObqr2ZwSh+yJp56jp9fGcj3Ml5fQj+XkcfaHzF4tKHI4tC351HYiYs+F/Mq9316vGmTznNRgrp8PtkP2/h6gRuvWrAvCGINhNmEUQVNrWsOejczViMgsLFy4MArnDZR6xwiWhgPBP9Ff23AAd2ELJp2+S5UZvcyqp+wL29isWMfh6EqIPM/5LC7ocJyyf4LDsQRb87Y7flRGYDeOx/gXUjUZhshZ8xYCqaJoHPvRpoT7yXweITBgHxH32PNPQTABTE6a5SATiA7vqeNqdsYAZKgjnWn01LzJo8u/+LMvlHt++VJ5avVWbGHQRKMnRHZjPrLBruNDJLFoKz9lbZyprnyrWqhqwrfI/sbhqOvVcTiqsROQpkaZhUETkYI8gG2HIxRnTHYmkGoNh8fVn89A0XeECM1RajlsKndw5+6ybdN6DOxJYPjeF8xVpy2Y5vBFITYXk74tBI0WG2k4F1kBo+gzMhDFaHrtCkM866BrVTgx5uNsoJegp335pVdhwJkDQ87uMo1u2XMpDF67fl00hXNygjHGQ8sBnohhqcA6cJjOk9IAetgjZawxTXpT+BH/thHL4svfU5a896IQVCdgLxi6Byo87ik1rlmNE2AvFZx+3zqVUBTMkdhHWYeMMtn85zDRm+h6LosUn6uN+TSaLWzywHi9KDBkHBrQ1iQ4L0eIJHj4K77Uua91FyG88eaNQAeFHgrkzfVry7pNm+lvQKMiMg+nzRa58egsO3EKNGtENMzGnDpjAVcsZhhgNogK5iPGL74xXx6kNPgSPpK0eE6qlLEqqL02oMJJE4+fxfEZWcpDqRHtuBILmTzlsi5QKBwNdpzz/FxsYrMc1Ts2ydso3oBjiXePIkEjT7nlIxLB38H4YWYIoTxq1HiEzO4oKrT3vMJmNo7GK+CFTcmfj5G8cuVrqbQjZe5AM6rhS4djDJh5O2avhQZv6aLF4diYCThAejpSskb/NCgbXLVzcyx6xnQzgxHZDkPWh0sREGcnHKh8uS+j26tUvewVBaCfynqOyo5UDejswdKNqGUWynPTYayKbFgWMaZAzaK+Whujck+BnhAfC5G/9a1vR+ZhFPtw3bp15UbwtmMlI3Auyaa51yPKak0Ffw8l4qPSOQTLx1xqYN5/xaXlnnt+WDZSO7MamNRKMpvT2XeemRqplFHHtZ/F2RwPQYPZKBW/CpKK0XIZGdBH73uo7Nh9uCnudCvkHqqCLgMduVGCtz6YU5KGs+Knm6nuPG9Q3jZGYFLkJja6QkLCYYmARBoa4djH/FWR2ixUrErC4yorTDoAXWjT6WZe48yoIOO8eH6S0ti1iH0MpPNmaMP36yQj7M8agZWuUbnrmpHtGM2863CMt9EZwQI7J7cDRK5HHeNbHY62p9Qdf9MLrPNGHwUy0PO2DPh3i27VaPi7ORHd0fQNbLXfrz+3HY6Bft/HOGw+0HeO8s3+73XGGDps4Fd7z8U1mu3QvlZ/Byfy9dXo8IxHhqDrxIazoUPMXYMut3GOB0k9aoaDLOEbLz9bNm7Z1NSPaeCnPKiGinor+kFw/nrJbo9GqV22ZEa58bMfpr/S4fJX/+WOshMSgmFEbKMnFfVNQqrGcobNcFjDMRfjYhJQ0klQrFvrcd8dX6dx4GpYpIDraDTrnIce6MJ9B4okt89mnA5FkdlbnQqez8CDcKHzIPj4EJAqMxwWQDknXXhcOo4121thpxqJ9ovaB3y4F0jnQfRnwl1g4ApYlk6KRC8Tg+zF3lbK/zr/p4QINVkD56xePwroravQIWsyw7kDwoqPrEitlYru5QxuJLA1I/uiFKaTBf72V+8oDz3wk5hf+3JZlK0cD4r9Wm8QTuEg6tWmkvG9NFAUMhU59qiLDEhYUsRalByogpCtQ6jT3FieePqXnHv7b6UxbeH61dTCHDq4j4L5JUHR/tKLbxLgeSmCFx+9/pqwfbQBoj4W2fvUqyvKyvVr+JmsCimSkeNGIpcnl110rJ45fQrEIFPLpZdeWW6/7Xtl9atrgeV9rCy/cFHUWVTilcHIKrP/6gmL982YWaPhc9pKIPpzMHVmZGtz4RPOOwE8XYQXVrxetmH/3PSJm6O5XGTK2NPHJetp5l99L/yrXV9TDdj+MMq659qnNjIR2p6MKRxK9oUENiteXlEeodN4ZBYaXWyw2EBkUNWGLWvA10qcEsXiC3t6go1BWzMcWK0L9zP2ym5YG3dH7Wi1bZL62Lo87baAETYB+f5yJfdl6n11iGs9DKfsDz97XbkYuuCvUjQ+hHEYABwLFG/ynFllxiyKxnE4ZIk82nE4NnIBGxqfK688R+YKKP9OamQ8fGr0GlSrMq5mOOK33HcuDsdf/Onny31PvVp+vWpzwLPUL/OXLA2nQ7kwlOBXsLg3OiGy/43DUee987tmLvq/nxGLlu7sQKoaDa3x1P/VgY40QttNUGlx/azTHrUf/q1jEkr7ZDlEs5UjTMRZjHEfcj8/79i2KfBiNlGZCt/wBCLkwzBwQrh5SEMKsQHEIxKhUSoFXEKDxAiAm4rDfQIDXUHu78XBu9B2If3Ot+4qM6fOQkARFePQzgT2ZNfygwgrsXnRtMwoD7SzEzDOrf/Y14sR5EbtPHvWMpj1MONylnSjTs8IDM95QCDOw7CaMm8G0K6DpXcDzZn2HsAYy4h0YBeDKg6a1YC55AEMxirxgjpL3MsDG43r+E4tOPb70eGa9w8wfj+nw+Xf04kIV3Ygr5cRhlENvCdXrEKPPLDWVgy1Kp4dI73iBthH9nOtsTHfE8GC4qdh+IySgYF7nubwn8UhUThGIaCHlnUS42lhUkJYKkRHBSrsp3FBIwicRqDPnE5qRmqiMRr/9rmCUpXfr6ej9OGDB6LA6X1XX1V6cQTElGZVU+4jU8O1yFwIWEYMQmuHkqrCZajpNL/j/gkHLNk9XMrEHktkdoYDBMsDz7Bp08aAoqlsjFxs3bYlahUWkBF5ExrY5C/IcUQ9S6M4IoMAJtqM1A4caedGYSb8aivRDin2wvDUCWoiW5GpaoqT00hu1QOk5RD3iv3QREvS4XXcwtcSZlejtI6pBgHq+3EN7teJOobzEwsSwqc6fX7GuclIZUbv/Y4KUgdzF6QKMne4TtdQ1PcgNRhf/JM/CWfjDOsyEuGtEozie+c5KHdxOKgVGoVRs5c9tmTRAuBXD4UTd5jImdTT0kjqfLpXg/KZqJ3KdxTZxYmwYkhLnGnzoWXWxFH0ERgJnOp++k7IKpf7KBlcKoyjGz2vFJw1k2E2MOVSQgWrwZTrkPMaXW2ZW5WL58T7VyM5lARTV7OKoWwiAJNOdjW2wulWlzbBGZ3lnPDch57rGqSpxn3uKVVvOoAq6OUL5wJfkPKTAkKyOWeF+Fkw7p6g5mQ4Gclx1m3gHNv0bzjzzEPkYe+88gxGdLDRbqEEskJwQIcp8Dx+JxyjfLWN5vpeVSZt4/q3dSTq52ogq33N/vdqOzx1DuuYHGO7D0f9bh17vf7bORjt8bZrMWI1qnP1Ng5HPZt9nItOSK9xUhRJLXclo9rdjFYE6lo6taM7PbPs07bDgUWYDgfZwTdXPF82bN4YkJWomQjFnz1dItDCdRcSTFOGWfw6gQz85Uunlxs/dV3ZueN4+av/+q2ymYyze0bIj5F8Mwc6KBJsLMLhWACEYxLNxSaMnUjme0S5/xvfKOtWrcThSCr0lBN5ltp7pP/+cB47e8U9FzDcbuxTI10DYRmwnw/icNBRoyP76non/CSpww3SWXi8ccPG8tjPHic6vRYa897Mbhi1V48yL8NxsjSslZMT0GPvvexSAkrzsvGqY2rkR4y9OcNmEmrPJDPX1q2FgashqMzQuAxnw9LxjKZb2O6pkw7XAJfIh5k4HHd95evl8UceC8iUz+v6VPkcBjLzp3Ph6xjEJCOQnRfTZXseFKd2865j7Ng2IvBjjZOu/pFfPILO7g375SiRdbP59lFZjDE8mQLfHTgMlxMILYPG0Xj1P5UeouFf/pMvAFslmAe9+XDGYDPVe372SOkNSDZRe2TNjDnTCfgSgDx9FBvrYPnMZ24iqDmzPPzQU+UbX/t2ef/l7ysfoTO4MLcROBghO1nD0MdN8zkzYi6iRnv0kjHwoThRN0uqwXMEnfk56kZpU/D4k1C3Emj6xC23lLmgQ06B4HBPB0Kl0Ucxd7yZ1MJNL5NGF3cEVeuHgeRGXIsxWMSuo/gkFNOPPvxIBJYrk9YhiIPUYeq6To+syEJCWML8qhft8TWPuptqC6kYdEow5igV2FL2bNsaAYNql5itqpDeCCg2srj2cOl7ZlJ/5N4n6IDDcevvv7+8BwjyV+/6MVmwsWUCBetjgBFOYa9Mmz2vTKemdATzaYB4HxmOgwQEh0CLq2P8Gg7HDhzznZCxVFSDzkxzg/irIUnOfiw8nw7HP/3Cp8qjz60qv1y5hXVWx48rC8hu6HRM1uFodRqPM9Q47u3z/js7HBaNV8Eaitchh81f8xkpmGNxwzvLSfbnNIzy54BYpVQKITUEbPmJ3v1lP/jA0xhmHhZpRQ8yMTu2bo4it6V0150BVMPrOKHD8I6tszgbQiWLe73maaLsHjrpaVW4HkY7ioo/NLIQ3ZW5tjCrFyh4/cXjP8OgGIMCHwIUZGYwvWynMZ9Gv9ERWXHmcr+pHFrTa4fw5N34GrkVKhKbX0OQjTpUNhm+Ixwk9fhgmrHMLIs47AtJSw9j3g4CLcH9DK5101niHh283uYRqW651lTSsGYBLEQ2E+FnjLRIgSpzQm3IZwZE+jQlmJtXh6qPcGqEY8UXehcNKQuiFb7HycCI41OQKezFV47FoNlDHcs6CvnF3kvzO4T3T2mUDhkJPhzcPkVDCo4oLueZjjDvwfgTewLDFOPSg6fQD+MzIvEUhYVTlAaMBmKNRlRFFZ2So8P52bKL7MDGDWvLR3/v98pjP/1ZmQ3byIKFC3l+Mi0IrzAKlFtcP5Se/7YraONdVwaOdGQ0RtOwcs9q6EURuMa9T9LsVe1vsxWm281szMW5WLXqjcBzXkrUaRddYK092rF1a+BoO7jHMMgSsub8Wveio2HdzSIO5qsY1hdecCGQoDUUzMO+BDxIjm0bYMa54EmqY/R2hpHjTocjscRpJGd0sDoFne+m5uz8rmsIpZETxfCNEaVirXzmlaYw4RCZLYqdaUSff48ni7Ny5Rvl8Ucfi2L566+/PgrnTd9ef+NNkR5Xie/csq688cJz5RDwvg9/6lZo/OZxT9lm6NSKMt0DZfMD9/6obFi7hsufiSymZ+0AcMhQ3qzNRLIac4naTMbxnTN3TtmAA6gjNJp7XH7+wvLU4z8va9bugNEKheH8uxkUno1jFfVEIagTVhj1YyG98+fMVGT2Jt53XyAfoqNvZECsCcnO7NZuBbQjBF5GnTy/0ibrtA1jrb2ORl86HnHjjjap0Z5kK8uodWDefVre6PwXxmIT5W4i2zabuvnD12YPGPJFg6DDPcf6nW6eT4U+grqkcUS6xtjsjzUa4h5syeUcUOM8/A4OR7dMNa+QYrvrMA303m/raNTvvp3D0b5P+zN1DNVgq/8Oh2Mf0Myqg5px9neWBnI42mNpR0j73yN0VixtNZJzPmpgoztL3XnqjLePu9HMZVd15nUa5d81rCJ2Fg5HGCmsdUbh0+HY8PRvyobXV5S1wJtOAD2xSVng980qx/4Bhkq2QsNzEwQdNsGbPAbYzoxR5WM3X0fH8WPlP952d9lMEKHSgWYNhw7HSM7gxLJ0+QXhcMjSKF58GA7Lfd/4etkA7PRAUMJn9qFtZLTXrsqq6tRXhz73Y5zQjj3g+R1G8fDSKy4v13z099nnIwLSW/duzmXOnUah+u+ZZ54tXyODsJfMRi1WHobNkE4EkB508UkMWG2AaETHnEykmPzK919VZlKDqcyztvMsxq7PEbLROUdOORfqSR2OKRTH+nNHZ6n3QTuk3msYCjWotXfCxiF4xfdmosu//dWvl0ceeCTW5wwBgtrkth5R5Wytz1y27DwaLk5FzoFC4BxbP9FmaRTudpog7WDEjHvi+Llj5Y11K8tRDNyDNE21yeFB4OkGcM6j4N96hEVLFqFHb6DH1O7y7//yP5eD+w6VP//TP8K2AvKKoTICZrDBw86Vp157Aaj1cYKs02kBsAtK3U2gP6YSLJuFvIfoZcncYEXauqW3/Nf/92tlyvip5eaPfqSpx8hzMZjxStBTIcQBsFZWIRdP4ZhoC2StZ9Ybhh1AsPUMUfgT9Ep7ft36cpAsyS2f+xwMY8DRkb2NMstsFWOu569mlmNNdOCbs9kJ4jTntE8goDmvySgJQQJz/CyZQmtsNMrr9YVDW8sU/U8CyYLthh2gI+n13X8Bhcf+sAlzoksM6HAN9wY6sZfg2l6IT3zYaOaIbWQz2zzHGRiLPd2Sq10Z0vE0muuy53HKPnvDZeWyy68sX/v+QxAsjIGpim7jOB1TYKmaDBRvBrT/OhxH2Nc20D5EU90hg2WIO1NWPP0cMP69ZQvQ08HoNfVsf3kd2W91lOuG+zx9/LDy5X/y6fLzF15Ph4NAxEgCsXYZ78G28b6DgU/76shpn8dz0ZKTAwWl+nyn9dmYk8pS1Z2QittvxEEoyxTEbq6O4A4Dp4k8x0OoiMP0i2xDpFERCLtgUTqB8RLylAWRaeoYtQu9dBa1MGkacKUeIjWmGAfjUEzmEIzWu8XYNcqgsR3ZAIxpm+2FQS1kxXSq9HYKElkf2GgndULY5FuIjLxEMzEp5Abxb71y+yY44z6KhrQGwQxayCtQbaZSjbqK72xmOqKyvqKhHM9s8bibWgdII8b3ey5YXpZiuFovchimrEOkOY8RJTJlOgxYxGm8eeFQge/GeKmQHQ9apWoLqBGfF0JVYR71QBlBTgYFjel4jBBkfl9Dvhb4iUn0385LhVrVw+u1FLBh+HOwtuMlr96IEMDwGcehOkc09WTQMsIpTvRmCP8+w0GKhos8twXY2qndCHzWYQTevymsqvPr5zS2KtVvjZSJVbfb++tvvN4YcaVcfPHFMV5hKHb59mXk2PkIR9e9lWclwMrh3NooKtYy/2TkMnZodxs3h71+xpRi1NMY/eEZ7XOyB9yjGNqexYuATK0NZ8GmdRV25LNWBigvXGE2Ps8p5kS41THoiCejSA6AMXaN7Oa+ezesDxb6YwhkRLI71pyLnLfoIts4ANXAqcZQQHaiFqFlvcTh11mw1wdKpSmCrAdcA6b7fY3gVM5B7WfzzCbV7OdTMOZY3IO/+PmvaPC3qUyBZnk+ztOf/umflpdWrCibcMKuvvpqMoqHy+M/uKu88NNHwhmYMr+n3PyFPy+T5ixCiVPXgSHDRi+3/fVfl81EXKXZlL7yAOdhM07u+RSfX0ihqpkN11snfA/1UCcJTIxgXWdSHLmEs3/XN76LMwDjWhOFDywuZ1zBakFiJDV1PlnqyCRFBikb8EUdTOMkVsyvzxrZtnD+eTEPx08CTeTHUUKWjEDyuxOcUffFFIwWHXSdamt5dM4PU8cjBbROVMfh4DvJhpPGUjpH+Y+aiavGWNZC6eiw5p5fzgAnq3wCONUhsxsSSdg5PLIbmpMGC4A+sEfHkVYXdqrD4e+rc93e6HXv/7aQqv4ORzUe+16zi9Pt/77/rvtsIEN/IOek/3v9o5N9Dm7s8+79a9F4+71OtqnjcPa9QvuzXRkx8DMN5HDU81Gv2r5ffS+DCu38Rv6mGpydoEEjl+oZdye2HQ5t74iWkuGQTW3Tc8+QaXi5bFKPYMzJFhMhAjMbUugiEOcRzTZQsHHrjsgkjiNCecmCSeX3KBpft+FA+S8Un+4A6qhxlfAkGr1KQMCfKWQ4llxwQWC1x1HPMZFA0zAyHPfecXvZSCDmODAYs3v5MJndyxqorlPakavs+1zbRAXkXsyARn1+n3XYyCFRw3H1TR+jiBmd3LCmdVctWZDMzD9Nhudv/ua/Eww8RjaBIBjnbs/uHUS+0ZcE6saMJcDBM6mLrRdwXoR2OryxnKX3vve9Aa+K4GJT5xh7nP+0JarDIQxLdkLhntHALnpEZX1U3TOhi5szHf1OkFVjsVMmcjbv+fb3y8P3PxiN4gYRqfC/mk1NNZ0QKY3WRQQmZTXqlYqd6ZH9Ut0atYohN3jPGlB+njl1fFl8/mzsIRgyzw0rrwJHegV4qlmGeXPnRyPFpUvP4+9DQG/GwAY5tPz4hw+X3Tif76FJnZmNCTTcW9QzrVzyXshzDkODO2w0tsWx8txvni970VXjCLyZ8bL31P59e2KeTxw7Vx7+yU/57oQybVL2E6vndjD7qEbPI3AjlI21sHbW7T0NtsjjQOf3E1ySst6AsNm38RNGl2mQEryBHH2NjN3n//AfQ94yP5oexq5hDiILyJ9qq3jPcBy0L2XDUhc6t0LbWoGRWpNTA3NCc7V7TpCRep3+a/f9+McB3UrGR3tFJaW9+m7blq3Uec4J4p9nn3km9qwohdT52EA8v2PSYR9Pdlk4bLDCueew0Q7YI8cAnnOhvDZbaV+cJggfR4c/fbV311avWXntnqHQ+d/6kcvL5bB3fe17DxJYJ9CE3B/L/tTwnzSTcbLuBv6OgOw5QC3O4Y3rNIEDOrXy2RfLHjL1azdvT7bXVh12PV9th8Pk4xSaf/yLL36u/PLl1eXnr26MDOdIskJzF/TQFHRZmQqsbDD71fPfx+GIoFqVA9Ue6RuI8Z79g0kdmdnf4UhWoqbwJSZNTd0Yci1vJbBgjdGiQAmHorGGM/LIv5mM3t3byu7168uIKCxLJNlpIvAnaaAic4BpRqnm7IMxFKPFiKcq9+ILl8dkm7kYZL0DG1tDI7Cf/scYreEwin9MI5KxRJEQf4xQOubtQF1efOHl8tqrK4ESJotPmh1CbqCLjWgHxm7YCYmRrBEJhZDORDYSA67FAdLg8PoKsSOM30kVkjUEY8Si5wlzZ5Zll72nzDuvB37942UH9ROniE4MF4rEZ42MZ9FoGnvBvMU4hHkFw5JZHLuUNo6dUCsL2P2cY9GhsHAufmY+PDhmR3zVzuL+bDS6wgfq35UZyeyK/UWipwdj2A3z0gYMwv0Y2/KeD1boUeNx8gzPDuxMijY33nHZwHTMuH40BmwMwkhvCx1ragaywCr3T8Cw+Fzt9ZGwo4yMHCNCpZCvBn1EL1jfrMXIIq1RRiIslGKO7b5pvYdz5QGve9T1MQJd56waBvW565qehN6vNs7y86lYWFfGUZ23oDRU9ITRmq9qJDhmqQqrA3AOpX8CJ0zFqVNpRERO+PXr10UEajfR/gkUw2+mZ4rr14aA1LF3o/Od23WUdPvAth0WBV+NpLQhWl5TdpKsMcqMWPxhT0URo7U7jaCogjojRjmXDz34SGQFT+AYf+hDH4qGWu+76v3l+3ffHY7Z+4ArPPUg2YuXn6fh4jaaA9Fv5VP/pMxdfqWFM0GrOR7hrMPx+soV5T2wvNnw60AEG86Vmz5yA2cYqufgfteYGURmiYAASnQ06y4z1eY31pTnn30lovqezxBckc5PGljFjwWLlQEmFytZTHK/pVcR2ZTG6guX1f+58YyMou2XX3xhuZTGhCPIzG0BjzscZbsLxpcXaeJ1ojnjwSZDgaX1KTl3TR1JGFherytk6/pUGeK/q8OjrKp4Ws+D+87AyLw5M8qlsPYdOQIOl8jS2YBRIFUjEktEVgpTjKcxNCzVwTPbIZ1o7snufslJUl0m01818kzV9/O/O18KaR5iveugD+QktM9A/fm3+c47ORwDOSjxCK2x1H/Xz7YhVZ3z1+/z7Rmp1+p/r3f7d527dMT7TnL/8XV+n7ZiR1bE+w2cqH5HRFH7mlHz2A9S5TW6NRzPlNUrXiibgXsep5eRBlDYzcpO9qewmhkwNtn/YdWajQQ9DtP5elg5f+aoctXly4h0ni1f+/ETZet+oL4yK2pk49DaTVw48xQoXZdhmM4lCDB20lQi35MpJh5Z7rn99rKJgtgj1kY2Dl/04uCZ6hlrz21bpvWd80RJ1N8bVBkB5Ljn0veUaz96M7BB8P/oTL9Tm/D5cKPY4y+99HK5A8dHPWfgadzIicA1t2NkbSwL588qo8aMB5EAiyWBHmsCRUJIeW7Nmw6VdQEyPp2//PxoYGrdga+arQlIlZl5ZPI0GAc1OqOxW1N/kY50fkd9W+nt7WWhLWfQzCzRJIyze7/zg/LYAw8HuxPg6D8F+wAAIABJREFUlsjUZu0LRiTXCxixdZ0GKs3ec66H82cC3+1ZsCAQDuon72Gg0TUYzzMNOXusXPiehWUqNPMnyHo98cSTZdXrb5YpFHm/Dr2ssmkGyA1rCYWvnTw9uKx8ZXVZwHuX4IhoY82aMYmO8kPKFe9bXnpPEcEHRr1998Hyzdu/XWbyzPtxOvYDU1OuKffHMPdnjp0hO70BEpALguZceJH70qaAI6Hd1xaprJmDaW8wGsfPjIlMldbjiXQwsDqVAJwboBeEy2SIggadOFMeePKpsgO59+nP3lrm8+zW2kQhditGWCHU9YxHrap1vc1ZrM5c1elVX/t5nQ37Qvnexk1byt/+t78p20DXCLmrL6+ng+VnViDrzWSY8YjaxgYyFY4PMn7iROrmsH/8jteu+58NVU5jKxlY1gGKDEc4HF3ER9b0pVyosiGZN7PGUrkcjom2MOdrKHryU9deVN5/zQfLbX/fOBzSoONwTMWmmAhD1VyyQsqBaKCLg7gfopVhw92Tg8uq51+CqfRIWcnaifIIVrzmzrUcolKm511LmYwq+Ysv3lKeW7O1PPI8TQTRNyN5zjkLe8qicDhsNIhOagnW0KUt2Vj1Xn87xK+0bai4RNXLtYajKzBat3BiWjdQ5XYiPSr4mNF0LtrGU5j04YCQBTh+sGwHcjJIT7gZsDALC0eZZ4J9GCDUeIweO7L0gIefTfHpITy+4xSQjgVDNlJokFFgDu1RJlVWgzEsxAmLfuzhweJWAzs8Smso7O+AYTEag+Esm713Xy8Zj1fKihWvZKMaFLesOMMZpEXGQ6KrdEInxI5OYLEVZlln0TCMcO3T8pMHJ7XoKdKI3EcBJdvSMf4kzpJmPBRkLb7kwrKIhoejJ48vJw6yQTfvKOtWQlvLs0xB0HkNMzViBMdhcFgspcFQmRWiloNXB0vLz0KmfLn5q7OVsBgaCDKW/SiYgZRAFbj10Cjo4pAi6KJYGaFznDU4AO5+w/bNRLioucDQGUTU6JgbGAdk7CRo0oBURf8Q5yKaQWXTQNPPNRoiZEVT0Xtl8VjfAtyRCOsskksHtHKh11S5n/fQmOKTEvn+H/6ovLbi1TDiP/npT4E6AAqj4S8UjHtXI6EWGVYHKPa412qcSAm5kmq3GqQN1axGeeCk02jNpjn53WokZFYtaRo7LyLz4ThSX2JhrwrmEHtLGNJ0cJeyqsnGJI1xvVb7uvGeZyjwr611bpz9/hGC7r2TWrXLXJVZimjO1NRnxGfD8ElDJymJc+w1GuTPrpm1DNYx/OynPy8zEDJms85D4CxatCjgjlfTFfZHP/pBeQ4o1VJqDoZCwbyKDNXCRUvK5Pnnl0mzF4ZANjq3ce2b5XHpcN9/ZdkJHfaWrRtJ8+8rixFiC+fPicabwhzc27KBbKe40fqZIczZ8oVzyvfv/HsEN0WuMGacFS8cRj5rotxpYCmJk5UpJYv5lDNV4LVt7DD8mIeIojm//GzPn+s/+wfl41/8M+b+dNn4+IPlN488Wrbu2F0WLz0/hPnWHaTLGbPfWbhAY2Rc2UFX34MHqSdrsm6xji171PnuOLpmKJqxdov9G2ePi4rZN9hy7QeuIppL1JCs4tlgp8rMhg6HgZVhzKfOhn/sLDyUKGpmON76ym2ZDkdtjvi7Ohz1qu/keLTv/E5OxYCDfJc33+m+bYejXubtHJd2BLT/Lf8hDsfbOiCNw1FlRQQTIsLffUVwrqVHq8Oh8k+yiAb+SYbDxn8bn3uuvP7SM0CjtgWOXjkb8HiMap2XWdTzmald1LOgvPDKKozAoWUU8mj5zDHlQ+9fXtbuOFH++w8eL9spsLbuoDJBycIzGj0xjQy2GQ6LxuX6n0gEeghF4w/ceWc4HMqwakxEZLmJQrf3eZJZvLXeM4Mpme3zHPjcoheGjhxcet5LHw5Yqqz/shGt3zd4JqzwLDUHL9JL6RvAutTDzqF9lQaf4npkJC++EBz7tFFl1uye8uCjT4NeSPr5aAkShhxyRdrfkWPDMTOSbcO9mLs4IE0ADIGhXtfY1IC34atBOzOdVRd5LWVjoBr8ZhhxrpGQL3vnjC6z0eHf/uqdwLd/HlmKo5zpyuBYa+O8rfaFDoU2hSLjNEHWZWDkl/QsSp2PwnFdDHzptIwxc43OmD2H/lI9U8u9jz1Unvr1C7ArXlRefOWVMAJ1orxW9MJAJu3bewjmot7ywSuuLB+gvvQs+lXWMihIMO6nlrHTRpS9R06Vv7v7x9gpGF0EWnU4zkJ7GwTdDSToMPbDSOTrxTijk9kXyR6mw8s9o99TRvB1qobCMipMPupbkHnCipznqn+dz1NkPGSpIqxYnsYG3Iie+ezn/lFZsAAINVBBXzUDUPeWK+WZcN8F26KGOtf1vQoRrrKiZkbcY9bizLZ3FvO9Z/e+8t9wON6AsdQmwdpkbSIBbTyD3cc5Q7k1zJ5oU6QxbkBs3rw5OHajA7lgdjAgjSIOzPqY5SCrGHaDQVXHZ42IZ1lUS0MG4PN11ITqKHRwCoy8Uzohg4FUffyq88u113+43PY9SAhwmK3dG0umSLYoMxzz0KEGtWUO64WIaT/MZYNpkGsAaxUZjs3US2/cuUcDOAL2/eV5gsOb8TCESZzHf/5Hnymv0vTvgadXBnx4JI7sXNZmIftzKjZM6Jw+7sA/wOHw3s7vildW0Mj7rZivmKxGSFZhWym+ciJrgi0DOuFgsPESjpKjjEYwHJ7ePTvLPrIcw2WCMkLLdYXJGO08aRdso+c4GWPx8KeSShJrOguc91E2wSg8beiGMdp7Q6AMsoEN6SwjykYw5MsZ1TTZM4KtIR74f6MMHOQwROVi5pAeBkq1FSG+gq6X2/CCa0HqSNu646H7EFLbToHBaQy4VlfIYi9TuT7LcA+bqTnGK3tGhTCNZYOc5j0pad3E9nlwgWVfkut80XsuLrOICPu82yn22bmOYkBrFjBIR7GodpYUe3eiYYQK7KnCWKYFNkGl2jQrYJ2K+M9g22BjHyabUYsInXWLpRxDPWBp8DvuJmuAsaeBWQ9tNFYM2I3sGTBc8f1eMI0+31agQTodI4mknWIjnyB1O4Zo2Ag6H4cswMg+qefKXHtgh1OUFgfQ+efZzMJYGxPvReSg6yBUm9hxVKPbz9QajTGs7Z2331HW0NFTYf+Ra65lLueVRRcvj0xDjSYnLA2qQRTIL37+i7IUusBJOKSnyGhkGDq3o80DY1tqoLL/qoOUtlqKhXA6G8M8BAGfU3g4RtekFiJn4x7hPbnPa+QiMj9h5IKflcWD7wTzVNNDRScgHI0qDTQyuU+wVTTOfY4jr9uOGtYMTn0vsxN9E7YhMOO9vg7GQIZCPduTYaxZ8epr5RUiPvPoU9JDQZ8wt4kIu+0UJS6YPw9HZHp5FJaPB2lyNYJ9txSHZBqsGePBmDoHcoBvJ0t2nL+/9OV/TlHi7PLtb36dYtY1YSDNJntppEnDZ7pRKK6xnSzJYIycsTixYxG4ZyFu+MmPHwbiQFZTmJT/8TwBpYrmjJm1iP1ikKNpfhdscCmsYnk7nV+dBesonEvOrnjvhUSFP/5Hny/zrr4hICLbn3isvPzIw0nRzbzNxkCZRC3TYdbrtTfXlKOnjpZb/6cvQXbRWx767j2wBtG5XjrkyHLkKnYM3EZBRoAgolfJ/++gVJRZ75bFv8MJhnzspuvLgYP7oUAkXU93+9M6HjpJQiulMKUJoMxgY3HMhFPVfgG5e5r96t7L0FHuw8bRyc3T/Vy877Wb8faHB7Ud4vbv3skJaP9uICO/baB7zfa/2/u6HoX+f7ev33Y42t9tR9ba369722np1N64N5rzUp+346g2wYX+Y+h/vmL+mrluj6993dx/LS3d7M0gPtBgiZ2dgY9w/oWTUPwcxizRbMLbZQPO/cpniQhDTpFN1IwwEIxC7khSIRRZlrzzqQt4Y+1Gbke2ntqPi+dPKtddSW3ZtiPljnt/U/Yhx4eZxbeWT4OCTOwYIpkyFPWcj8NBNNwGX5Mm0IeD7McD3/xmWUtw53gDbY1t1OyrDFwkfKotn3y/Pn86G+7HdDjqmgcUCUhVD1nSa29OlqpzBBI9z+r0CeiXvfsPlf/wH/4Pavwg5AgYDdBndRvndhTHZvoUM9yH6ZK9n9/pqFuraO1gGlfOp3Ua1ob5ckxmArQRqtEUASIcOgNIwqmmYszNAVIzEYdjCjUZBl983tPMp5CyypakWZywKgMcFoIPLfPpU/C9r3+7PP7QYyFzZbSstXERBeY6Sdmbcqz2t7JGbDbGnFkBr+s9zIxk1r3ZG8g8oa3nRg0qv37p6aDNdSXGYoSeZGLM/lS47XGyEntgAJ0G7GcpTsxUoGTaVAZ3rAOdOmlM6YG97A2QI79+7gXgTlMDDnyc7HzoLRweRhc0/CPQl0uIpDu2kwRkwviOzI7Z/Wzsl0EUm03KtIeTwbhEZ5jBkRVK7ad9pKM7dBB2Jc82Cvn15s69ZQV0/bf84R/Sp4vsDpAqX85HDZJ4w5j/CGJWuL7OQFPb2eypen7rZ6LIG/1vhsO5NvB62213lBWvvBp1p7KKuierzRAQY0YucYcMZ+qj/RRcjw1iExsmngxInpkvWTorvXF4R9if5/jecc6gjl0wkWKhCKmKgID2ptky95qrVuVFvyBEPkOea+ltb7zivPLhD19Xbqf/1CChtAS6RHVMxLGdTFBvHlCnoaJfuJ6sdPukSh7E/bnH2pdfoi74YHmFbKe1qsHC2AizPI81KJdz4HtjcZy//Pk/KOt27S/3Pb0qiI5GkcXS4ZgH/M/aZyFcVW/k5VLH/q6vjvz3mV9ftQr0QmK924ZJ+6IDORxZulmHkQVwCbFKw63jxfkzPMPb6MNxlLqBEQgeBW/8YRFkNLADuE1rTiBcfN+IyAKax2mMB5YPSMFEjIVBZkbkUSadNc40IAYyq9AY3GQ6osEchcHAgCxwOsW1LQ7yPVkHhGlopJ+gYdABWKtWQI+6mhTlmVNgYnt6soELizgeQTWO1K0HSe9f4zKgPmKvEWpiKPdCQWaGwuf1HkELFxsM6BS/r05cwFnEVIJxFG7Vc8nyMpoU7B7w8jvXbyJ6uiPogPVUj1t8zTUqztD5NKMwhsMkntznUNmIHYwIDOObhMLQABZ2FAVRDWtHf6WgIWTKM+bHFHJTL1I3Q4Wk2dU4jA4VCw/ns6yD85msbRlOilEWnWMY80NhNBiBQeSfZIfSMDSKhAOIctPhiWgHl1KYev10bIxcdyFRithQWLFvMkLiMzhH/+k//hVp0a1RGCiC9MabP1reR7O4TjS5MSCkvZXGdSv1BsKBxPUqFz17tUt6KM7G8PMM1khM2KNGwZroQzCHVaXK3woP5zYMfOYsxhpORV6vKlsdnyoAa1YqUr5+tvW5PkZcMyfum8rQFo5ZFN11hUNHkdfz1ij/tzgcXk8Hs7mGisyoVIW01Xu7Nr40ZKbhXD+HItq0aVM0SZyFMvwchX1Gofbs3Rlc5C8//yKdbfdhEJ0rP7rnR+GMGnWPBogKL4T2grmzy+wFcLh/8c/DSf72N7+B8bCVxn7XBNY3ZUyyne3cuTPO5xgykMf4uwe2uifufwyh3xvZkvqK/eJY06NojLR0smpmTwOw1kQN5HCkfQ50jszMzddcHZmEK//wj8vYGZPLi3fdWda/hBLGiR5NpsUAwWAU6QFYTF4Fy66zfOPnP10u5Hu7Vq4pP/jO9yFeIHNldi5s+NzHSd/clYfRJ6dZo7rn0xkEd46s6wF6eeVll4SjJlHDaTKuZjo8b2dRYDXaNBqmLh0OWUs6Rm3jcDR6JB0O1Xzr/imIBnY43s5R6P/9/nuurkk9G/0j/v2V0P8oh6Pr3DQBrf7PHcvdcen7GMgdfdWs2/8fDkc1fupeiJ3aH7jdOBYDORwRVY8majgUZzH8iK5teuH58uZLz5Lh2Apcip4KyFNlvvUNPeipVbDpCUNeSK2Vzlgv+nA0jsqlPTPKFcvnlhWbDpS/exSsPrI7iqSRYQmtIgOAgT8DKtQeKMFnL15GryqLxieBGx8RfTjehEL0mJ2pdeyrXG70Wh+Hg99HoCQcjgwo1T0Ts28Qqskuy+p0hoDiPGjlrwZSJTRQFeP3lPUTdTigrf+3//bfB0RHve95j2AVxpj1nvuROSMJSArXHYEReQoc9Fmi59FnQ0uCC+ow2FtCeZ0QqexZU8cWTh7jVG9KdW4Uv9ZXqEN0UCJr3nyus+cbS1hSRqlrx48je4KT8qO7vk8fjgdxNvxO1h0oU5X36rXa66Otr4axOVyH2UBlzJu4NsKyw0EicDYM5/MEDUHdQpOm0neHoMyvn36qDMFRtGD4FPtAeHc9h/YBNluylIzzIQxtkRuRSUbOTEJ2eK0yDMQIF3x99dowkA1SGgSRWEaIqoHUyXz2QhzQWVMTxi7DZ9hNyHkDlGbaJgGPMnCjvLEJczSq5V8j2Tv+28Jpn8PaGq8/FKdjLH8OABu992e/KOQEyqduubUsXNhDFi0z/9ICZQYqX1Frx7+dSwPFEi64n9SvzlX7bNd1FbZmHzLrcfyuREC3Q/H8Ehkz0SwiZHToK0uj6yO1b2bg0vYIJAv3sXZQ6midxQjctRznsG2hWQ4GVebYQHnb4bBGORwOznSgDZrAUByHd3A4zLZfd0kPNPQfLt+453FZS8LhGKPdCzxt6rxFZc78hVEr5Gz0oov3vPEGc4cTyKA2vvoqWfk9ZeWGreGQeiaaMFxjq7DTwglOh8HnGIvM+WPYybYeOFLuewaHg0zQKCFVTYZjGpk/nZC+cr5bwF/1xUBBmf66oI/DQWduxpcFTxFtbUUx2tEMF71SfMUglBiN0+FC1YLVELgtDGtMOtGXszQT2vTaq6QqYMAQjhN7jGnR0NOAhqHBVJaYfR0W041YsERAR5dZCNZJYOqOWiRFdMaeGUdJdZnaPEmHXg2oCUQsTmqggOe0hsNic1Oi1cA1Ki7mLijxxORZdM17+/BsX4OZ4+ix02XZ8othi6EwR6pOcLFW+2czm8TnyT5VDYiD3D8a+ZnFMXvQMOG4mSttrcLL2hHny+IgE4V+ftqynrLsCmiBZ8yma+Tusn/T1nKC68me4wZXUOU8Ek3hGU1xm7WoBbQ6J0YRjLoL49JI04lILGLtXtqNElTBb4bEJTNyFIYiAtYuoRrbCn6v50EUu1kpd50jD7QwrE3bNpcjCJzhNC8agsNhDEQfexQRspE2j7I/hlETnjkoSjnoR8hyRLFfdBanXgXBESsfxn+7IV3XMXETG4HaTkT5O3d9G17xPVDpzS4f/fhH+Tu7gCcDl0X5mVVYs2ZNFDt7nzBAG976joESuzWjbkZjQgQExKqLz6/rpJNYs181QhpCsHEc2s5cFXo1Y9JRuqGIMzIWkSJ7kkRRZQrX+FxjGHUcvOb8tbtq1+tX+Jjfrc5bvU7/A16fuTo+1Siqn6+GlmOeC43kyxgZbwKlMHp62aWXlauvuioKOK2rUhqvBS/6/e9+B0dhSzSgdE6k5NyGg6dDPIOeGosXLiw33fwHZdlFVwbV4s8ef7isBML4visvjexGZu3S6ZUBS4PdfXzi6P4yF6X2g2/dTZQRqGHcMQ2DcLz0WBslFFm91p5xLze+iKLE8EWfiEydB8c4CcjmNe+9EIrN9WUBkAE79h7esDmgYGOExGGEaJQdxvDZRPZzL2n544eomaKT/Y03/175APUsTz77TPnVb56LXjaymsWeCN78rtMR0eiWsxEOpBG1MEJQepzBGz74AQIa9O9huMPIcJwGOmqcKyBhZlJ1uAkyjMEZ0eGQtrpGmmqGI2RzSNBQIbm728Z3P1rcPpS5zYbpGu8Dx63e4sS0Nlp7H9e33+nz/ffo7/Idjer2Xn+3+7QDGu3P+nPd+/V6/Z2T9hlpj7nzuSarOZDj1rl2UwfZnt+Qy5HfyKVMWFXTuI5oow7HEDLIg2AW2vjiC+WNF2nmJf0lQSTlr3rFmoO5MLu98sqKKHBdsnhR2Qlc+AA1VuOgm14+f2q5ctkCinMPlO89+mTZZ31h1G/YPJagDdeREn7qVPpKQc86B4dDg8aicR2On3zrW2U1sJ1jDRQ2xq+qb/ZVW544N85BGtNm0ZNlL+SV70jUwO80rqfj4Bw8vL/MueiiyHBYw2Htm+dGHT2BSG4vsOP/7d/9Jc9CpBmdryNmAbJj38fzBZNQZIIw2AMmk4HAU0CBI3Spc4JHMIXMrPcNwpJm/HUdHJdN7+wzZD8li5unYaSqNzRWdViEUos8qDVY8XwapRwRHY5hGJXj0H+zQSXc/717yk/uvT/qGxOFkBl8DVltA+0qYd1pEGczWXWZzsbFNKI9RuCzNjn0WYQD6XAYYT+FHTOdDIx2zHG8itVkKLaSFT6FHaBsNKIvJHrW9NmBaogXY1UnWj/qWh2nwPgU3x+P4zIYEo/dFBsLxdtGDwkb2tpTYwKZkfEYtgvmIOt51FP2ENFOwsFx2dVF9ggzU6SDpz1k9uKYbQmcd/c1a+R3RsrWpf5H3gUKQR3N73dRK/ILdMxgjOiPoSMW9vTgpBnUtJo291c9m9GKgO8kVFu4dz6XhyYZqFLuhm7lj//WdtEGCtgan99LFuxOsnWvvGyGAzZOA3HMofOvTtsAqZDPbw2m8xUsZU3Bt+yp1h57z5rRyTqIIP5Nwg9+d5RgkURGASeT98l9LzTSgBG6Iemu35rtjLE3mXoHG59gXq+9cH75OPbNXfc9AbKHptMwqGqnCqmaPn8JdTfzgg1Sh9N2DDvpdj6YsgN16O6166H331xe2wAjbEwrgd4WasOtEQ1tXdA40tQ5EaD4widuKLuOnCwPPAvUn7UaTYZjNmehBwTDdOpGdDhyW2VgIREeee7fLeD0FvkeiRa+h6GWdZXVEGpuUJ2PaujERKU0TuEff1JRKWLyd3mbFKqtz/Gj0dGDdE7d8gbCstFvkVp2M9koDyciewbk9xQiOh4aHEKULCCeCqPVGITFFOg2R+DRDrJWgwN0FMF0gqjkjFl02eQQ23chMi4q/kbCe40oyEYoZKM+2IUQGuLW9NR3wpizZcv2wjGkeGt8ZA5OExXdu5UeC2zAU2A0LZTCyg7mBIW345WSMCETWc/gS2fAuhKL2aR0DdrenLCAXlm3opMyEcz84ivfW3recyHOzZmyhkO5l4j+OA6GRUvO9QE29mQMsei+HpmZ7FuggxEFbVyz9sow7emh8gB6EB1DB5fKd1JYJC5PA9Af/NuDrcALB4rnqBF9haRFYI51ClC3yLjg4ctwtZu0HjEKIFbUekDXdhwj7Ax0h2NJTQ8HRytE7CRZq6NEN8wEiVO2Q7WToHAOuEl7n2iANxvZv01Bu+Y4xLHm8+HEHoxXLh1iMIBZqMw9jEy9SMNHC7bnAf/RIK5Rtyidahn11SBI6t9kN3Iu2pHOLLROGFptxNeJUDXN81IJ6YA3TFqNwPRe9XDW7Ef2pUlh2Y4GhFANZd09M+nsZy1RzZjUwriKmW7PUTWsqrNTna+q+NtZlwpVC3rAxmhyfXXsTD2//vobZfHiJeXKyy8vl1xyScxrkBpw/jZvXF/u/PodZSVCrl7H9Uy64KFETLP48toPfrhczZ+jUETfcftXgEFMLnNnz8hsVyihU0EJXTvSngQSMXP88LLulTfLypfewKCa0mSaUszUOcz1Sangq3YSz27eaWyHNGock9hXEhf4WYsqgUV+4PKLy0kivhuAM06hgNWmoIMHjSz7rMuSpVxDxroh1ngfBeQjh42iN8luHGZqxU4eZV4uC0rurbv2ErFT6ZvlyIxdHVp1jpQn4SQ1DmR1QoMmk3vdfNN14XQNn8gYgr7b7EaEX+IeIzjXOhpjMQakKgzBH5u1zkDuma7Dkfu4wkvqLzuwr5iHrozvbLp3+eHtDPv6PP2//m6OwEC3+22+swu4TSf41Tjw9VoDff9/hMPR1Y/tuGXfJ+rMS+NwdA93UjYP5HCE4YSRKS3nEDIcOhybX3qRTIMZjm0R/RYPfxxohxF56beVdyMxkHoWLiyryZJrII3DoJw2aXiZTfH4gXOjy8NPvVAO8N1hwIUtqI7Gf8jTSehNI9WLli+nhuP8DqRKWtwH77qrvP7Ci+VEZFiTkS35gbp7px3saD99fT9tmqzvDGebaym/OVZlBkQN13/y0zgcQp2JAvNHJ18ozkGaFP7v/+H/JJuxv0wky66cMmPtmYmGvOoG5P8Zi3Yxog0samxppIfjj/5S3plNCUcu0AqsVdTvptxIeLUsRdScoSOjjoM5FeYpW5EBOOHZIiOSZCXr33yipPonGMhcjsOJmI0t8qNv/X257wf3RuZbEKgvbQLHE9luv6kdgi5J5AEBOXTX7JmzkY3Tgk3JoYV8UydyFQlBTuNEJdGA2ZLs2VP7dgnztP4t5A7yRd2vnIxAnvVjjp0765AaaBmHEXn2DO+zr6y7kDZHWNBgGSgb0j37Semsme3IABl6NghSMkvjfOWZkijFuhkbVgIZJjgpPMvCbm0G9UXQjsdkuwuE+g0ph/nc06tWl+nAyq/+wNVlDixVb+dwWL3T1l82OuzQ21fDN4xfnxHnkbMRDTBtHsv8DqeofydB3Lvu+jt02usEu3DGbFOA/eae0yY7gHM7gcz+cogFbARs5lDdtAOil604dgGPIOtwQpITA2XaodqUPpYZF34vysbm0z6vZUSRKfF/jE04lRmOylbYPieK8W4z5NRdBravXDarfPKTHy/f/ckvSy/ZJPvTibCx/cKMBUupXZoXDoHZtCOHe8ueN1fjmB6JM70VvdyLXfgKReOHJbIRMNZUiTfmT6qPRl86vyPhX/6jT91U9hJo/+FTK6JeQ1bE2azNQtjrZhB89L04PdXBaNk7v7PD0UzCIOhAz/WJGja45yrg3cztQtyO8dUI/mAZ8/lyAAAgAElEQVT+adJefSc2jT3NS7MZ4ZSAgdyzZUPZs3YNrFXJNuN39T5NndnqXoegRr/rwxoOdTxxqBiPXYqnTZ2WdRzQaUrpZ7ObIbIV2azGA26kghMlzMpIsmMJbJ2ZDRb4GFEAF0vjYGTQmxJ5xVidQSpp94FDZSOGxSA26BSwfEJ6DlLgemL/7th0h0/adDCjHYEPZPPbXVroiJspIvANzOkE4zHd6IGMIjSNTza3z3jqBJsaQWkH51nnLykXXf2+iLSY7TiwfiNMRztDWGmoa5wqDCeyEXeTdg4h4dgtbue5VA6HMZ5kkmj8vjiE/i7SnE2mxnlU0Hn46pyGIyFjho4TP1daXcfsy3HHNRBUdqJW4G3ACLXDqDUxR+y8TsR2xBiyTDgesOtR2A+PNPUBJyhMO0nGQ5iT0QTn3NSwa6coD9apJhpQlZbjz5RmGp29vaQQSam71+YB3TEFrwD3e871U089Vd5HF1vnR0cmDHe/zIVcB6NsGrxCgMIosKyqUSQe+JyfhHrVMaTxnsZ/ZIj8N9/Tievsy1AoXWxzOhEphNyrMUaubR8Kf3asGvgZLcjMmC8FU6a4uw6I71cHtjoq7chC/pzGd//P1XPYifQxBp+9mwXLTIFzo5K9C0NjNlzfc6Heu4ZGjDocPoOZLhlwfnD392CeWgkryq5YB1PTx3F+pxG5HAn2W6a5qZzH6z9yU/nQdTdAs7iz3HnH7bCdnB+ZQY2BiLgxBjNlPr974ajdcmdOLnff9UNgFOCt4zyqZMN6bpRcFyNes681+tWp0XC1nYz40zy9kR7XhmLaITi+1191ecAne/cfLNNw5qfDQz96Ag2WOE95u3PRydjuugcwfsbAlDURJ3sVXXp3yZzH7y++8jIaLO2jVou+PRo5TRPPMEgiQNJEUlzTiMClc230tRoF82dOL1dfeQk0hmRIx09HiFAwy1xzTLK7OBAAazdkphrLGEZSy2H0aSDDuu1w1LPSkcEtSFX8TpOmBpUaLfRuxv6A9/wtolvt77Wj/G390P753cZhhiNqk1rzG+cuvay3u2wn2ND/+jGm0MBv/W4db80s1u/2n7vGhn3LmGIwLYcjjM/GiKvX1Lx0Z3gv5bDG3tBYEzvNnynbXn65vPnCMxjcEHigV6IGER05U05+IZAvvBD02wvpYbQBJkQhFEa7R6loLdSlVuMVajv2E8UVniesUpmuHB+PjpqMDOqhB0cPToeG10QgVUN1OL59F03Engt9ljq/yS42h6o9F9U+yO7dhhsbOdiRYZnN11ibTqPPI8cPlTkUqt8EpOYkBrABJRkigz3LPj84VP/xr/5TQIwjI6oBCPRSqItQR8+i9PDKU4N9OjFrVq8KwhmnLmG0NquVAEZKdrMojTgIQzCJVewsPoI/45qMg5AhYVWTCY5MpS5DRqao2Yha1DQIM6DANV0vswvoutlQ6v9/zL1psKXltd/39jzP89ynZ8YGxIyEhISAa8made8tObGvK05SScr5EpcT+5YrXxynKi7fSrmScjm+vgP3gpAQQhK6EiBGgQQ0AjF20zQ9z/Nwuvv03Pn91nqevd+zOYDs2FXZ6KjPsPc7PO961vhf//UwTu1jD/8w6G51NgMnov8UmYEMOhwya2BkX4LXrb1Wz62kYX8APRMzuXh22gZDUvs8R5LYnDQJ9AY61v6agCj5edbhCM3KwlElmtF5VqacJ+SaKU/RW8jp9XUCQhf9rQ4RZco8OsWEnYNY9aO0HfFMHTharlt5s3c0iIBKA7RsVJfRo15HTJsOpkT6GNF/rqVBjr5WVMBYKm3maOau6Nsdo2J8/MyFZh/3ufJaBibToyecLXpKyybKBF63gtGxd6nU4jla0YoeUGRSyH3YEO7RoNGAw38zeTiMQc7HmnWvrGt+DoPYNPy3fsgTXF+fwXGuY+nylc2NN90MzF6ylwx6x44jgYvDbX/E3p2bg5BhH8P9XoMy16G2MYPOIMdePNbhNAkjE0wJw0/9b0AWvT7uCYNe5aVjkFJNxTVG2aabuLAS9qkVs5nw/sXmB7/4VXMEG2TVz7lzs9jzc5csb+Zhm614S2xyBlk/TIvCGeiOTfidIDA/woy11zdsYW6LSe+Uwzhfuab8oUizwwYJOP7e3/4iLGijmr9+/tWQF2ezzaeHZ8myVc1cAo+RVnsi2VcSe0MEHG2f5CMVcfSV5PmHbd26NQb/1Vf8PoQvceW5SCmYNfiIk5Tf1RJqbcppZ7/SsUrdPjyakzTKF5pDWzc1R7dvATtoljCoqvSu4hwVv+5xK52oAwN9hSByYTYjx8Pnwc6iLDpmIpjIvkXAfMBgshlO4aBeRIGNgfnCDefGEXrkRlLhSKN7FoUWDg7H6MeJPECX/0KaZifizIaSQ4CPUprbBbfx4TNgGVFGE1ECZwg8zsF9fpEy2BhYZi6Q8XfQnmumUtchVVmqRLx/N1xCiaxskFngPnTYssEs8Z52AlmBsaF+Eg7JKvDdSxjq40bYv3tPc4DgQzo9hduZBCEcfOnARQMUx3fThaEQO9uiia2QMjNBbpAIQKIak5CmChGrTqsK0JeOolhIndTqLCl8blCN3Uk2sQ6pwxpPkgU+RLn2gHMVuJap8wgGR49v+lE0l80o4TiNAYJlA5qZBBmxrKyMpCJSnWLP2ZadyAa6eQ24nN/Bgxf+ZjlYGdKBv5Khe+/gEMqTfSWzUKwGVWXl/aiUzTi9zTwJmcFWrlzF8zhCwJUZ7WpIqmynA5DOuF8+y5qtGoEB20fmRLieclPltBdm0GG7KiXhkaxZxZ/6vCILVGBB7Uxs3X/1WirDUdeD7mYZa5DT3psesx1U1v0TWFiepYbEtVYxR88Rwb0MTB8Q/D8AbO3ee/9WVDju/eLdIbtOVPe1n6rkQw/+dbOedT6Ksx5BXBgo9ghld2GAkwyYCdS//i2GOjGfY/PGd+Bz/ymwq0UBVwqongQRZYaNCkHFPEGdgrw9/tPHqYQsiGA9EhjKAg+nVpLUG53qkMGZ2b3iLA5yBMNJKC/+rrM1AAxzIc6EfRObYEpha0ADOg2DsogG0/H0a+GAFDaWQwQTO3cdbvZiTM6Y2EDRyz636Y03yDD3M4W1j14mMofsHTN0SXGobkxlWp/HIGe1OJ9RDWU/ffbWG1n38fDHENgDQ7zoXjQzmQouKDatbEiW4XTxMTZiluC7Hr9zi3zTMdot5zvWpAQcVberF+qrNwio+67XeHycMWk78UO97+OCmw85792n1np83WDAORy9AUB7vwzx8Y/9Vdqlont73vm7Bhyd+y+2tOqv+Lenh8M4oO710DGFgtP3JvlHToVGYql2MSOJJlADjqMMvRNS5X7RybPB2SzkegLnsVTj1kCQsQUoqXLonrXKf+TQPnTv6KYfNo+jwF5G4DRYtRslpIov+wRMoi1nJk7fFauaSdNxACdPj8F/jz/wQPMecC6rgsJg0+4H0mbQq1Zx87nLhpT352twhddtQcBBBfQUvQQLDTigRT3rFGz2nPZtNMHRGKowe7Fz/+Kf/4ugS5ci1vk3U0AgXE3yYymZcSHTYyFXED1g9l3dblXn4e/+dWSihSCZxR7J/lHPRMAfcNmSDUfvJpseBCPsLYMc18OAYzo+xHQSJpOBseiUC8cd1I+XMP/CVGXikuCF5/baSy83P3v0J7BlkoDMRch1qugK9pznskKgnXC4qe8xydPX1xd+jEk954o4l8imfvX0hYv0bXKdsl9KFRzMUCWJJuQyUCf8F7O2+C/mTJho43m4rmdZi/q9zq2wrJywDusUnwnfjuPV+RRWawMOJMyNf6P3T/8qoHw53SdgYvzsQgT6RWdbfVuCZmcXRdLSa/PvCg5BivO7pPxeTM/QWCpXylXONLP+MbgXsp1orgIXlS1+6Oj/0muhXdM3cS2V/aD5L47xUfyAPXv2NA898BD+0uhAPXje05EUnsS8i5toZJeUYyJ9JlRFZG9DtsaM41gE5MPOD9DTAqycfbSOSeXP/+JJngUztYCSORjYwdT9+IGXrQgFGUgKiCJQK3vqF1E2QsraL9VwBhxFVPSJ8YskfPjG37qn+fHz65oDMCIacIxHdmbCvDWHIGAuAcdEeg3tn5W6fv+Gd+hr2hn74PKJY81WBgH+diNkRM4oc9/WgMM0aSfy7p7VRvW/c89nm0vI3P0v/Cb6pgw45i0k4ABqOQcI12iQAB34Fx9NjTz4fnpUw4d+rPFEtTHDtm3bNijN86E3tBRJzcCGU1QEK+RKwREOZRmxN3gp3kNUOCJQodkIJXSIUvD+zVD6oY3lFo9GJQU7p8YlnIKH2dlMATeR0SgZLsJpFxbE1zgqHLOgClwEfGOETFY2k0v9dgiIFA6/DoZNUefpPzCLqDNn+U2lorLetXMXZb5FCJA9EVQI3HwYAbMG52yE5ng7d+9lEvWhZgQZ0VlMZ71AUHP8wD4aiHCkyAJfdtJoZLbTmXYTuDJmzvPZlwePkMoyEewHCGRgHovHYvTumyOLjoKchVO0hnkGCxbNb07ibJ8Ry8wG3gt7ic7UJIIjM8UxIwIl289xY64I5zTrZFbejVnpad3o0R/iRojJ2RngqShqZj+GJfFfnfORCiWnUxssxJrzO7NFEd2zAeXxVvClLZbVa9OWTc1hNsFUIDLjHQLEbZ2FPnYUUDUilICMnIjp61ZvMLIlk5ZUuaXkyM6MgMggyUg7zqnRJBACw2i5PYOjy1EVWoYC16mychUN9dynQdGf/dmfNRuBZYnd/dKXvtR8+ctfwqCR4Ylae3EWQ/K6pdw6y6LtSDlDZTxY2cAOsw4+45rRqs5QKOJS9o0KFu+rrBU1kAgSAAxfhSbFmYuibAfcbaew/r39uxp01Ky/x6lKuf2+OmFVWXDKvexTlsO9BmX0oYceajbSgPaZz3y2+f3f/0Oyn1OilyMnwzfBNHU/jFP201iqrgMl3SMTreihZWdOnwrv/RXNd/7uH8X9/vjhB6nC7UMmxkeG3mfqmkVwzLoEzTB7ZtWcBc0zP3uyOUAmczqN4yq9kIFwmNOJCT0T33+0aus4fyXgCGNntQ6oykWSAXfSl3IGis1tu6AZJeKYwR6ejXMxhet34rcldZ0fZWcvcCpnY5xAdk7itF1HJuyD99+DLW0DNMGzaC6fgqGkIsgeM2NWRCf2euc51cDH27A6y38xtAryjC/d/TkCdBxBGsJlI7GJ3QGb8Vm+d72CDpdgcDz9HTLBdQOOtrymARgq4Ijn/xE9HFXe2v/2BiB1pf//EnDsKQGHhrPEmWWtu0F4r3TUZEKYyLZN0gEtP7eDpvr5+rcaILTXqR4rHfGS9SsBRxrUIqelh7FzLH7f7n8MKufyHu2bAYfNxHb5Qcrf7CHAff+1V6AuZYhs0XE6fkuXLg2H+h2GmqmTr7pidfSuqZtzmOZJsrPbA+s9DCrzozjiVpLV1do7m6UnsudngnVfTvVxyeoVQGBrwDGqefK7DzXvrnsloLK571Leaq9Zvf92xTzlv+XglHVJ2KMLAh4dx/DMhTPNYno4vvjNbyPv2iyq82TsZRES4vrAXz3QvPjCi5GJVh8Jdfns3V8EcTA39L69KFKcBmSYn9Vntixvg4r754/9BD9iWOi3HHCWzIdBGGLdgPW1ZyMG/LkGwV6lLRkXDFnjpCHlGqeRmBA3r22s/Z7ax3AQOWZQ43JEdb9zJ6xQHAKFIAOmyZewh1xH9H+ou0IPeS0ZwIROs7Jd9EI6+T73wl7GzzWZc5J1GMv1Wd2q9ttstvrT52vvZfR34iv4r8ksP6tOMino91ZCPNd0Akx/ZwJRiJ4MigZa2vIjZPR9SRFssGOvjPcwEx0Z8184XkDUDTaim748b33Azh7ITRD7szikkTCTLcn+YHT6MQLJaHYvhDdh20W1lI0XsLLWvmrvQ3+fiTOvgUCpQN38jJC4pFmHSVN7i1zsIUk2wNDIHzz8A5I8TOYGYeBnTYj2rQAuJDMZvcBjYqAy0Gz+NoVEnKMARiOPeE0EhyNjTMN29tcTf/NTAvv3I7lmwHGBdTxOQGwCOZKHoYkTNpkxmM87A16b4gfZrnxr+rIGxcVuXLlgavMNegX/5oXXoLM+GRU4A+DZJPJm4vzPJ5FnheO0FQ6e/dEPNkHksid6RS46XBfSl9c2biERlsfv8rbnCW1oDxOappVrvdj8/ufvIOk1pfnLZ9dlozv2cD4Bx1KglnNAPJiEaD+X0L0t/VkOF3ujrWMH6WI/U5W2H99OwFEjjlCy9YfyqXb2q0abgXMvMIF0DlQ4CUnxFQ0qPa84NrcaODgfCP8e2bO92frum80InI+JBA3CgVSewWBqKGg2VYUc2Sj5wEvZTicYIa7GVkGLKZJs+rkEHrPpeRiFwNjjwe6KIX0DZOAnIWAzyGTojIgD9VzHyCDNgsZTzN0pImOpc81KmIk2C3yQJi8X3TKhzXXwFTXbEOjzZGlmLlhIx8eIZgCs9wlgJOeFV9kjwiR1p0U6SMUN5nnqgDWDnuosXiRaHSBaloPbl6sX1Rvuz0Y0nWqVSR8Tm6/+3B1Qli0PYT92gEFIzAs4Q8N8+BVIuc6KlMK1YT2gRfxJxRoKtDwvz2OlQQPkfdWBgq5fOMHS87I2vlRiOrTiR1W10TZVlMIFnKea3Tf7bynb63bzj+U5qOwOsi4HCMyGESRMQIFd5jjQgUf1Y/R4qD5jKBKlVHUTELvcEDbOKeg5zDBkyvurgS8yZKZIGsMnH/95Mxcn0IzYcZ7jAiAGNgAGPpcA6N/9P/+u+dnPHud7nDuVFpWRf/y//COM2eIOFCkMCiergUKt+sTz4JwVQlXZk2pm6BTPLPaGsmSnlqsTBq4Lher9Pp9vNvnXACQynqXi0e6XiqUwm6Ocl2xUDUjaW6s+j6A+Zd9okCsUzuNWZg8p9Qx0fbaz2QNmClXCjz/+BFl9Am4M/D/6n/5Rs2xpXzQIZsBxqXn+uafjPUIdxFfXStjoku1xeOYcqnI33v7p5t77vtT0sw9++qOHO0GszaE1iNBpktbPahvC2ywELvC9Bx+NwHkM+OLxGFcreO6ZdNTzVWmdOz0b1e7FGnUbgeMTVQexP+0hYic1X/n0pwmc3kdZD6cHg8wpLDPjpaNGRqwsakTEJVtCPkVAfwaO+LMDEEoAsbqI4fjUjTc2Lz73LMp4QQznO2M10sKkleACTajnTVrihAjEMEzglBpJs1ILYMa669O3Nzv2HWpGI7+XhX/IX2/wW5wkB5tNBHIwzqGbXB8eY8/Mj27kVQOOoRzn3jkc7abx3vf3Zqc78hW6vStt7dkjbRkc6vuhrumTPvNRf98NpWZkDHXayuujjv9J560G9KPO1Tacnaxq0QW5JyvldDfgqAbV5Qo9X8xfPVatcFSdYoWjxqRh35wN4T5H98kBL6Rq5/q3mGOzKwIOjyM70hIGppmbeRcGNXXympUrqNptSr2LnThqZYBBo/ZEDB81oTmGPRpm9YR9HpAqnW2c1ekGHGtWNUv5mjSDSca1wvHgA81bL7+cEGSdOgNqk2JF50cSsDyH+n3sv+I0Vf3Uue8AJMiuhU4CCbBs7drmC1/7BhlvEl/YV5uWDQQ20/T6J//yTyIJt97ZCVzrF++7r5lGj6OJgBx8CYMT7x/HPajfde4ngzhgZE/zzM8fb377ystRedgLlXtco/sw1m0EQQQZcM7j5ybimAa0iu+j4hMZcqqJ6GT3nfChMWS7qz0IOYmKlP9kAOF96qT67Hxu/iy0NKxA+CYJ/wtdqfkqgU8kF1tIDgOY2gOmroBiJhg0h5MQ+oBq7GjuefGSpRB6vBf2Snpyg6plVKLffffdpo8AdNeunfTkMOUbu2JwEnOyTOrwvfSwrrN9DOrYHUBDta1WuKVAP3ToQDAGWp2YQbAlCUi1hXOAwVkNqv6LQYNrEEm1sEt1tpDudrHPsTfQwlZ+yz6Ie3QcgjJvt0Mr4PCTvdWzqs/b+9z3aUP0B3SMox/UAMhAjeuw33AmCIYYxKcM0GNqb8uP6a85SgJJmn/t2R5s2OK+Zc1cqunTgMSdhIxg41uvBwT/yls+A+TrBtZtInqbO4VVbTX7a4DPvoZsTaSi+OsXniMRdbw5Ly01gabwN6tD9eUeDdprA49SYYux0YMijnx3TVjoC7tcVy2a2nwTSNWPnqPCQSCrXAr3nUvQMwPnX/aocROnAqlivAO+zskdW7EpR6IVAMwYvuKu5rfvbweiX9gtexY2LqFjOqKLtfn2525vxgJ9N+AIAp6ocCwGXWPAsSCG+bqHOhC3oQKOEj30BogdPVwSMp1k3I5t29M2lQ8moCFf7YWqjk1drPr+qHpEH0YGHHHgsPutlGSJ7BUQfx0cxeXizx890GyGAvA0zulYabiUSScCYtFD0MSaVwiKwttqNnYhauOtzsh5afJ0ILkhp7BORxAVxklEihdGU1pEQOR9HoHQq2SOInCRKYkMfnfKeBgQjq3QHgJW5SY2CxrzPnjvZDb4acp0W6h6HKEp3KF4U+wDwbk+eXBfCIANbp7sHH0aZlK8dyltw7iEsnWADw6Y7FZsJB1bFZqK7BSKV6fxAM6RinISG/8Y2arJTIi98lPXxSwKObZ3MKPiJDAQo+hw0ti+0sMpPP1kSISRGYAovBqoCNq4zwux6dPRdiNWI+J9muFQ0US1hp/9fH2ugM1D2STkKPG5kX0RnhTK3QyMx6WHg/Xyufk6zrTmw0ThA2S5RpEZGk1Zc4CNcZ6mXaSarLGDFgnwyBhERSkYT7oZ+/M2tJdqjcpNVo1tW7Y2WzdvDuYqr0FcqgGaazaNUrwc9Vu3bGv+5E/+T3vkojQ8C7KB//mf/uMwXr7qGsRk2MJ+4b1WOEGYy4Ar0NjLv66Pf/ceHc4W80+iCuP+ycChNnBHkMB9eO0ZbCcJgllIjZ0GvfrHdb5E3WOxt8KpzoFFVbnXQLWzV0uAU41/hc/VzwRTC+8xu6Xj4HnEOis7Gh1lcCMy9MsXXoiBm3/8x38M1TQMbgavQAiFC37/ew8168CxkpgIGYt+myjPy8TBXsCZmDdvTnPfV77e3HDjrc37777WPPmznxRyAjP7GYzlvVm1lEXlbLNk9jTkd3Pz5hvvBYxhJHslAg6u2agks0b5CuMf+iibK3OwmLdUKCgDimWrXDoDqYMINUhkrF2zrFnNTJ8Ptmyh/wI6a+R7AjAqnUChJuPJsmpgpIYUG8wNRs/RGQKO01CS7sEoC0mbgJPytW98pXlp3etU705F4GTAoa5I/HNVmp2YJ/e49I8IiAHHzTSuLya50U9AM8wMo83iEVC4r9CLnoeqhjTY46lwjOFZsGCtgKPq1GxmjeSRWcRWBqleRixRSw+3A45aqW4bic46D9Lb/+kCjnqu9rXW74cyyJ2Hzzd7DuQgxtwHNZnVkxkrHxg6+Mr3xj4sNqp7/FzTetvta+k6zpkp9z01UdAxoCYaPGZJHcZ7qjSUg0YPY/k+nBHtmk5scd7dT6Pjg8A1qHDsevP15p2XXyyVcCvBwjUuBVX1WRyOD9B9MiotpwIuo1oOjAXff+Roc4C+D2HEDU7zcfUVx9bBDkfTBm30vRnvVVetgaVqGSw486hAMOSNZvNfUOEw4LCfqO4jkwNmuOvP1ZFKyGdmTXP+y+B17E7cHhFN6peodEyFNvtvffu/DCr7qOZxLROxBT/6wY+aF375An2B26PR94YbP0UmmsGisxaiK23k1u5LiELD++wcSObQ3pEsrOyVe9jb34XS15lfVvkrtDTsG/pJ/S2W34BLhiqdcfWMdtGgw+MKpREiLJGGfSW+OvdcssP6LDZNhx/A39WT2m2REDGbJz7U+b88RhGuuk55zPwL2jn7EsIX8nzSmfIvS7vLaizPWqjXQeA76vK5zEY4EgHHsiBTsbJ/AD/E5JH2UR+ljjiIxBJ/t9di586dca8mEE3Iuf+tJPky+z+eBKHEBJ5nEX+PQcskayL5i1wGgxa6Mdg4DZi0TSHzXbmu+ytmckWVP2FGMdwW3XxBH9FqT1Rz7d2ESAbZyp6QD+/lQfvUcxXkQNizCDhkVSJxZyWbn53fVAlyDlG1kcZ33cuvNDsYP2BCUij0ethI55FsnEdi0nkt77/yQnNsxyaCmBHN0hvvaK67875mDHOYRvKgL+GryAI3mT3z+iuvkuCc3DzxxE8JOKAIhnXrMEm66GkxEIs9nfIQO6KsT+3hCFvfefl9thfEy+cOYueqBZObb1LheIx+il2gcqy8OYdjHtWNGTj/C5nDMQ7bcBZ/8yQJ7aNUXC6eJUFO8HGJnhXp2l/fsJmkWiFeKkta9VSVZ9WMOsHRU9+861aSwaAcXvhtVEJHs57zFy0FUrWymU2Qk2Mh2peeUUtHRxZbG7dRfJH63Dp2OD/RecbDdu7Y6ceGDDhap+p8W4Wj/W/chIJWsug14Ij3aPzLxcT240aDQYojCoEJ1gQ2zD5gONvAfg+jIXsCmH0x/K5ZRswZqPQGQBlJlqmUBj6lbCmTRVRgUEDTbAojQJgONZz4x7EEHyehvZU6brLj4yOKT6hQljETn6/jL22aDVn+7AaVTtDr8T2XnFLOQp4haDgARGfHjn00sE9vZlGuu0z2v3/f7uYybAIOMdQRcrNbBjU4S0YJ6S8TnxmPJDLlCktCoWw037ePXhHOrVJ1MubJ/tNRgRlONmUJ5fSrb/5UQGQMOs4ipIcdpsY9anBiZoTNahzTa3ej1kFGgdnkPColvyxt25An9tOMmoKmkFSIkNeeeNgsC/u6RFBY2TeCRcSML//65eRbAybP7VpFgMWXz2sfGaiDBGY2yk+dORdKUMutQLpGofBZPytSkfVlY9VsSzD4cALXTaNh490vn32uuQ642Sz6RWxEjmZ3gxKClhhaiEKYADxF+NQHm7aQiRre3AWcZR5Y/mK47WAAACAASURBVH7KrIpmp5Gf+/EarQYZhChrOWOlW33QiImnNpMSjChxz2ksnAAa2RXLmyWDlSVgYXtluF8E5jYaJ3Sw18mqiqpCpKqiiFK55U4zEFyja9CGbXUVSW7qNqyrXr/rGD1LJdBxyNNcWL2ELtgH88gjP4wg7Y//yR/DBDcTxwXqW/cdlu+RH/ygefXVV5neSqWPk9WZHmLIZWyZhmO8bHlf852//19F9vWRB++HFSrnwcT12J9UeooigEOuLiLLa5ctbh6h5H3pos6Q99YQcJDFNKDhPNUQZcBHAyX3HdjsgCFKDJCCGAaoECCEuS6OnUbvFP06X7vrTii5TzQH2Ttvrt8iyRx+ndlb6ZvJmNnwzlCxeUAKJtjgbgaPazboOElg4fA0McDXAD/5/BfuaJ596TfNgWM0qIbjmw55OgypmSPfZ64hgm2fB7Ir6xjBz1e/cl9MGTfDi2eDPkI3BKRCpYj8iiU24KCyIQe7jDowenSCmdS5qfTj+XiG4hx+SFd/DC3uUI7+kEa/xw/o1py6Z2s7Bh7j4yoIvc7+UOf80H3wi70Mp/Lcqe8/XD1vf+aTAo723usYxRKIDBX4tM+ZfmKhgo0kQj6NoEYfwmmq1xVQHINjbWEJOIJMJQKO0jTu3qJefpkKx3ZYqvZv2xgJlKM4T9Fgi865CtjiYYKKHbApOgV52ZL5zXYCDqkyhVqdwBE6uHtHzKsYBjTkOEFzOPYOwMXJj4ADezcVu7dizcpmERncWXMX0TQ+PQb/PfnQd5s3fk2FoyRDatgfmejQB/l8O/1VRY/V/qDOPfL+YIg06YLeMqg/c3GgWXzNmub3vv33kenszdP+jYEN7t/+6/879thTzzwdCZq1MMLNgBhm7oIVzXg8hLdff7LZs21T07d0eXPN7V9o5q+8JpxMIVvO8pGA5lGufQ+OtUxeb9IDY5XWgF+YlM62/Wrq45hxE4xR+a92XohSzH5Cz1gdsho8WK4zOdd23ny22oSoILsORR9V+QrZ6hHmWh1OrEfKQlQkeK+Bj32h9nrqlG+lb3MEQeOZsBfZmzF//rzoNbU64dypOQQg+0jUGiQ5K8OJ6TIneXSPY7+e59AeysQl4sAgxCDJQXESmHhf6vupOLf6CSYglZOo+rYq75HcLRDS0MFxB11ijy6BQzrUvfvMe85kZCaN/F+luc1tlX5iVEeKXPUmJ+ozcM31kUxq6tSPc8gg8u3POvf7Dx0OO3GSnkNlQbiRU+efef55/IdJ+AALQLow7PHC6eZXj/8kkrPTli1v7vjyHzQTZy8mmOXisDEOWJ6MXGyChvq5Z59uJs+AtIdA4CiVkn0E/SbZ3SoGjkHy3EL2VGatnL/U9dprn2K7x0LVsXLWuOZbVDieeOWtZifX7RyOiXzNX7iomSmhy9Jl0cNxBr/oFP2EB+jhuDBwHFuLTwiZy3ADow3vN7uBPcfeCCsaKxtaKnVdBoIGemO4x7/3tXuBDV9qvv/8a81FfxcsVUCq0AvS8I6Sjr08m/BR4z7aEUg+t/azbot8x/+P8+e1DNu1a1fRozUk6n6k/fDbG7DXyESsKwSiFfHE98UoVuxtDlopJce8k1gON9golMa5E4ebPR+8x8P8IBpzwlklA4gbG6XMESVNZ7YkbzLZJFIRViydl5Jc2EFpJiUtG2UcWc2ZsCZNwdAPENSMIKiZyTBBhdSm9Ms4T2fBzp2EPUahsNF8JvAsr0+nr8KMXLQwevxB9oMBJxivWM7fL2Acjjf7MAhwg1AFoSSJwjh9aA9TxU8QNedshzOUy7z80VQiLoTDmpArH6MVAc8T183v9qJc3KSTZdLhPsJxsyKCMjmH06ZCn8A9rL5+bbMa59vKUT9K5TA9KZelDYyJxQxd42I9bqeZDiNXByLVHg8DDY2DQxPFhSbGMpWK96sCq9l7HXsnlGZlINmcstkXti5xmiyPx9eRrErCz0bDOxvDsqfT4s28XMLwzFg4L6iIT5yFVYxnPBrGiAlMMx/G+86QZb8QKTflBVgbWP8N0sDBP3/HHZ8GRnC0Uz43a6VsBlEA1y8cTmMzHfhKVpFOxTyTdCyyv0bKSB9nVGOQmw+AKJg56SO7USFlmeWB5SqCs4QaSTuXiXaNaw2OM+CymuB9RgAZKYyU80hihuFu7bGyZyL7mkLdCRr80WsWYxxnKg5nKo68/gq5qptemfC8Ma21BCmeULmpz8S1kZHjwQcfYg3vaNbAWKMs/+Ef/EFgkatT+4snH2+eZMK4xkyjJcNJcLTzbM2IOZV1Pn1TMoTNJXP/Nz99jEwQvRgEI54rHpoON9cUczj47FmgVLNghxpOlv/Jnz9NJmdaYpx5BlY4rTrE0CTlqaxFJC1Y06xulkZV19z1aDnc+X7Xn2om55tIGufzN1/f7IJ3/cCxk832fShjHDNprYcJ61KnsBZCPiYAwdS4TOF7sbkXCDhPo4OOY4zMAt6w9lqckpHNRoYrnWJQ6LmS/QsdyTXEftJAG7BE9tfYWWighBUYNJzAL975aQKYY81lsroyCV0i4Aix9jbYK1J0TwD+Zw/HWPSUuHWFs9jg8vxbBsTPDhFwpH7ODGTa9sGuz+/q6HfeVwS2fZTqnP+ux6ry2etE1J1Qndn2z/X73futcKRz04ZVdXfR4P3U+/teo9i+9upExv4rQWP78zXgqLLYDlLyfRW13v1U73HSGUlDHfdQEnQa8Kjg02s00gop07MNOHYwkHbne2/T+Lo7KrdBKw3RxmpIL8ShH8bOuMf6mE2kw2klzubXMyepyEHGMh5bR5m6E3CYpFG3J8XpOKr/0OKuWtEsXb2ahM2iZsrE6cjf8OYX33+ICeevBYVyZMqLTa+BZufZ1YbUKhfFB6mOtAJdfaxw6rEX/QNHmxXMnvri1/4LsjvZuzeKoGAYxuLfEHBYdbn/gb+KSvkVNJdPxiFc3LeyObN3V7PhpR83s9gL115/bXN+yoJmyvIbIXEB3kjSayr3OpV7evmF5wNnL029mWwTfaIbZPnJng2hvsCoStIlGByFAgs5NhApDqwO90ianON5q3dSJYfOrwGG6+Bz06bWyri2t0KM47PxsLsyET5QEMXkK2xD0XHVkTcdE0ksHsAWqvOzSAodQO9qvw5TfVjFfAQhdNGjyPM28Ni8lblCQO32kGCbSIARVOURXI6hSrI77stqmExc2kOTZkLGhdD6s7pdOz2P5mQDDqsBElwsnA+cLchF0IVCrdtwRq5f6uC6Z9skKN5bu4La3ms1IRlN47wqbftQSYoasEX40nZq+UXIjglC7kvfzsq4su2z83xHsWXRr4O/8dqrv2ne3/hecz0+0p//xf2R3JlONcQ+xeHIyjv0Su0HlbL6+puaW+66D9g3Ia57kqj6LeinT7Few6n2vELz+OfoeZjAvjvAWu8DBqjfqMzHlHEfdkt/6JcGY5W6vTrq3IfVNeXwBHDd8F39D7FYNmNU8837vtA8/dqGZgcBx2QgtQ6rnjV3DhS1Swg4lkOiMIum8YuBQjkKzG7gxMFIRJzYsy8YStdv3Qn7Idcb8DWTyim86Ysb0GV/rNcsS9U37/40hEtTmgeeWdecRymNpWl+Lm0CfaBD5hHo1ICj6q0IXELjxUMZpC977UAnRog91Ao4mDDcsSO9itKLbJeCq7JtR/rxvU6Xl1GUtr8zw5jGOMthNUNSJ5IX7dvZgAaVjrkYwRM6duRgs5uS4T6U5+UBGmgQpmjCKcFFJ7DRnyl4wjqvIK13wUa2AiAz32ZPdMJURg6AmTMP3J+QIxpBhUodAZcXnMpWQlCGOuw2WXk+swFuGA2A9xIDmWxi4mWGQQczqgg2xCIUW3fsAY7BRHSgKtNwqs7S9C32bxQGZbSZDJgQzpXhHJWCTwHxHHUStMog4DE4R65nwIoomZnJ8r6Do5yfwxGmJLwUJohVsDUtZjjeAKW/Xdu2wqBBYCIUBuddBaLw60jVol5MyrTBzGvj+BWO473ptFaj6Pli2E9dW67d97Qz8vUZnGGdM0iRGclyv8ZOJ1SGjZwwGn0MXLuO4TaycseZeTKZ6sEUSuZnCGaOyTI2ninLZHwvCbEyi42kjSAwff7555obb7yFY0xC6UO3y3UnrCib9twYwmBS+VVGqtx0lc3JdY6ZJPznQCOn1r9E02IMAkJxneMeboMi1h4bn0s0zJeybh5XA0JZnHWtzn9HLktVI+AHJeBIpRo7tbNRo8mtBEl5jAzq6hrXAC8YyIqRaivfrCh2s6e+pyr1eF9kN8emcSuQL6EVrs369RsYIPYOzFTLm//1n/2zKKfPwThPIyj3der08eZP/tW/YkbH2yFnZlXMAOo8SQ85iUF6S5cuph+Gibkcez2NrDpO8zFU2TSXpXIbKn02wcqmDJ080lxHgPPUz56CdSyxtUFwYMbTSg6fjT6OYrjCKPtEw/HuZr8SZlUUdoG2ecsVXnYKaMV1VyyHoWoqGPFtTPU+3ZzgmY7E0RcOZ8BhVUwI0wLK1TZJSgF8of8olQ5gX/QgWU00+yU7mkbaM54msXCeNXfAZb2G6tJXisSAmBZZGUn16yx7/YarVjeLyC72a6TQN8NgaLtgJa8YU4f7jacaK4uKVQ7ZqcTf5x3XbFU3e/hxFY5BAUfYhv9vAcdQjng95n9IwNFR9uWb3uCjXb1o/23n3oOdALQ6aZ903mqjqnH0lG2nP3ZiXZca7H/Ee+p1tRNtnXuJY+T6fsh+FqNcqTFrokMokGoqqnNWooUHuV2BVDmQcuc7bzRv/OqXQbmuXg7YKg7eGhzOg1SzD/Bln9yyJcVpFPNNb8Io8MjvvAHjDLbgMpWDE84/Yq+r59TxwmoNOKYiZ8tguLKHw4Bj6sRpQCtGNM98//vNW8BHzF5XvR79miH5rSpOK5tfbjyD2pJVkR40aET5Lxx49POJgcPNamilP/+V70TAEQGQw+TIIfzb/+vfNFesWdN8/wcPB6xqDQHHeO5nybIVzajT9O/0b252vrsxBhJOWra2ue7zX2/GAQNTLwsHGsv53mU6+yOPfC/sSzib3OvixUuaqVRuvf/s2bCPhRlVBdIclOlR5UgCGSsCJtDSnrSeKRlC6du9F3WpL4ONOsw2HG8rlbHnM4FQeyurnASsruin+js/FxVrdKPX4SQO4bzS4J8g+SmlrkmvGMIbbFbMxcIeVZi02sD+TxM12icz1yYxrZrF7KfwV/rjGHPnzgs/TPuQjc7VNnqUdEI7+pW/6kxXHV4Di/p3k0cBBSs6Whmpyb7ehEDdM539WHyyuqdqD2XdO/UcdY16EwH1OJXmWcph0SGVqcpg8RiQI22IPa0bsHPvb1wfE+j/9N//eVTVRLbMpII2FRnSTrj/ZpPRH4MPIMTVBvmz+Hm/pOKm836M6tsJRiI4J0Nf4QiMajs2EviRbDZROYKgOVbRh99JLBTnvgQcUfELX1WqZJ4jdqVSKGvWls8Y3XwblqqnX3u32Xb4WLBUjaOKOQOCogUEG4vp2zHgOA3qxmd6DETQGQKOs8hFvxUXAtONO2iWNwkZTdD6Bd09m+5AJvHCD7p0trnn1rXNrIVLmweffiUqHKMcsh0Bx6oIOEaTlMxZNJngrAFH+9l8lB3o6MJQj10E1bAacAz5YIud6s0ItQOOMIdhB0vTb1nw+p4K8ego6I6y6hrPyCL5YBRgFZVZZysUODn7tm9t9hDV99P0PYGMpc07Uo26mczaZnN5NpFnkJlphSq4dbEiixAKMRWCme3Jk2GuoKfAyaY2Io/mew+j4+OG66f34DhOv5R8ZgmiZMaHk+aTjDlCo7MfzUyRzbS5/EI405Y3VR7HTl5stiEQF8iczgAXPwpMe/+RA81I+NJHo8gS8gTMIjZ5TtJU4SmQUS2wihDsTGOiDDoJajnx5W6UfmgQxaqHKLhuGJnDXu+Myc11wK2uvO46ehAvNfspKR4FyiTlYA49gtWiXHf0dDh5m4NUnGcEGmFBu9AWDYqZhTop3AqHSjiGD7om0u2peHEcB6yuqPRKFkhGMZ+PmbZEROQ1n0URSkloMHKW9bBJcj99NVLWyRGvk3iITMBl1nYi/SuT2Xwv/eqlYCu54ZZbaAaTuzxdshgAZYDcCkqDZSMYyaw21EF/KdQalJgeH3NfzkcD8fPPPNssQDGP5llvhAXiq1/9agSWQUqgoSkZgjgC/SzeRwxCKj0ndfjjcIIQK0Iq3zS8udnrnqjBh+uSsIp0zrNikVnPkGO+DtKToix12KFKYBJN1Tx7n0P7FXBAK1A8d2FUQbjAWwyovI4wshjeRx/9Mc9uUvDB/w///X8Xszi2Y+w/+7k7m0/dcGOzGYV2/1/eT2aNKhHPYyNZIuVjKkb59ptvbVZBEduPYp8OHGnFyjXNj3/4IzDHMqbQ0MmzrsxmQg3SSNs8eK6ZzP6aQzXrIab0moEMvWPQy3VKQyhFbTShlkbNmNUTGzthSnUf1zJ1NWhVfwUTVvRxXWzuu/NWMO27yPqcjAB2gGMYcBh06XS4FhNwvmaSFOgDtyrX/3GSHSf2A4ck4LLXxCB7y9Yt7BcJFYQd5kwR53CEEkfe27ozySGcZWqm0kSMRZ5zzVfuuZsGRJrQeQ4XgfrBnBCSq76L6bT8PqaLU90YT9bJ7G8w6rlypVTf66CHLi/6rB3IRuCbWiFE46Oc849z2tt/a+v/QcLW88NQx4tsbytQH+rzbXsy1Hl37D4Qey8q2gHtTHn4pGPFvecCxFt/l4Ajj5nGuq5ddY7qHh50n/+BAYeybFLNw3s96qggLFCWmDQePRzvvtVsfO3lGPJqgks7oDyvxOk4dOQYVV17ARv6gYDUAKEIuKRTiJHRbZs2IkNU7XG8TtKAHOxOJYMvtEo7NonqWR8BRx/UuNOZVD2ZZtQxVOBe+OGjzW9ffimOl4P/lN1s7A1rXdex6O+6/sE2FMFVqfTlm+PP0SPIz8fZT1fedmNz91e/E3Dk0HtODOd5Pvjn9zdXM3n7T//s3zebNn/QXHHVVdGnsZR5ABNHs+8uHmp+9fSL4Neb5oqbP9tcB6xKmTKR5ZC83Vs2Nzv43K9ffB6YEXTenHsWtnYlA8xGB1TKqgV73YSJECgWz89agYx5IAX2q97055xRlXed+smKj7bZyn7O1OkGx9nDZUKkJotCn7svQ/4yEIuAo/Z6GcQVuxCOu58vTFj6AFZFa91MPWqgEJAm5ZKgUlsQk9Wj6pCJ3brPfFC1IlX7BOK5hZ4o2WYTxKXZPX+XpDhVvnMcQpmWbsW8MJD6PKMP1j3odRWZyKpM3qun8vPq56oXA/Lqf9oC/8aa1oSg52+vZ9dvLKvnpcdecVZWzuyKPsKSTAuIr0OdeZZzqQaYUN6P8z0OOOpk5FwfY90rL2FbRjU/f+IXwBF3MhdmTvTJTZkxn/7e6VSWgQ6xHqMNNvVb+PdtZt3sxvcUnrRr93aGNc5t7vrsHSR4B5qDzL7ZzqDcc/hTkTDQBfX5RuIidVOqqNQjXrtbovY66R+KUgmKYp8X67J85pjm279nwLG+2c4eF1Kl7E6V0n31lc2SPuCF9Lpe4AOnSIwdBQV0HkTQsSOHmlNAyA6SFNuy5yBVTdA7QwQcPruU2Qw4hl9mNtUNV0Wy7bvPvgq0nURfCTiWr6ZpnAqQEKt2wFFih47abSdYenX/RwYcFVLVOUoRoiqc1fFM7dt+V1eBh7Er22uo9w0ylG66ooyicagIkJ+PhxIUqfzEXhpBBjCElUjy2J5dzV6cwMMMDmR0XzRqid/zU5GNCb8zhTSjuNKkFIucMIxs0ErB9xyWDhUMIUIGHdOgSpsKR754RjObo1CWUW1gM46WRYQgZMBrlgqW83teqxA1uInGdYMGjqfwzYW9x/LeJMrFZwg0tm+nFIfzM52s0jjKVxeP7wVfTtBAVuYM9JyygTgI0GxMZBFonJefW+crmEasQAhpKZUInf9T/dDNCZei7HeZRTOjeg4n+MQJqOAIzgw6rrvhenoPwP8RQB0lk23jWQRpbJagzmOFTuNY5cRODBfnNpiwwpORcZaXcwJ3bnhx7hVy5AF0+KPMbH9KiYqtDmjg6mcM0Fxzz2OGyBkedUBOLfmrqLbDpnGaoGUtMwvO4KTulQUMuMAo8JfbmIty7aduxjCPDUaGcxicUFjFOQtnveON1J6GrLIoF53MO5/xnEKsdJJVojaB2RwtxlX+dw3VKb4PmeQlVjmVe47uioCG3zncMdZEOWSdnFhdBwmG8i3bpgYS1TioAFyHDFbT8Q5ZCvuQjdD+7B5I6uLcZRqHWuL37Z1sZFQAUtYjtjaQj6wGmXyzN1yb59rEPnrn7Xcoqy9q7v7CF5qrMfD/5J/+0whozZwaRBqYHoflRHyvnPXymstmotG06VxYxs0339h85atfbn7zm1ephLzF9crWQhWtnNfbTkWbym6AKtZVfQubDevegNpzC0pVqFj+TcUew6oi4PCay6KFruhingfpKfc4fw/DG8qefziWhmne1EnNWtjdNm3aHE3ap0mljuB5jqVJTqimGC4ZciaTTJhIX9cCytZSAjqIbz8MIIe2bW7GsO8sqb/2+qtACFj3SxlI+roQTkM+b18RdIYKMujuVp00hrNJANz3+TvpyYK7neGYF3CmZKaqzpyY8bHy9RP0OoNjDFUOMffCSzKgqBjcojvLvcaeLOuU4UXRwuFg5G/amcX22uWlDnbEewOa+v7/3AFHDRrb1xSyU4Rg+679g4K6Kl/tikjy/udn6n1Uh8iV6BjbNBSdVyRJauavrIdrVyv7ERC63kWmKyyms1bFuehdW39Oalg/a4NwymdW+LvynLS4OMCx4x38x6Txt99odmx4i2BibzANmd2WAWftNdeA7WeaMHrVauLKvr7A+p9xaCl74BQB7VHYC4XRXibpcTogow7Yy6y9WXShkMIpl5DF7LvCSeOzCUAIctmLv3z00eatX/+KviJnOSWkKmG1g6O7KlNVj0mKUDqaOo64S6mzrC5xRsYAPRxX3Hxbc/fXvxG9S7HGNqpaWXn8Sfb9mObf/9lfYSO3NmuodujsTKXiKhJBvXwC22V/xgIw5jpdw4bLjEhD9LYPcA5faw4CPz4JvFZ6bRNoy5cva65Bh9uvWGFd6lEyG/Esa9Wjfl8TfVVHh97l2Xiv1Y5VWdHu+aqU4ymrqf+rDOacitRjUS3hX6HKNSGkHZFxS4dYJ1ybY89hJGj5rGxIs4A5yQY5hmevCTpCH9o5KLuVF5NQofe4vkCTVIc3zlcy0nxv4kM/SzvsRShPwpl1aGcCs9LB7swTKjrEv1vhX0yW+zyfjUZxK/E85KDcF3ER8+WsZOGPSCDjdQeMp7v/arLZfyspT/17HcKbLG11DkjOGvO4mTTJYM1XJhJzkrvX4ed8rv4bzwr7bl+ipDl7SfDOIJF5Anj8TOBoQrDfgGraNfvL+++P5OIU+iHGST/O+8Y7j8M+VmFZ+E+bqV68A6xx1qyp9EwdgohmX/O1r301mLykJjmAj7ANlrCzQhmLjMQ18oxiyGf4pRmA1MRFVz9U3VJ0OvS03tfK2RObv333Xc0vXnknaHHtOTIQnsI5l665slnat5zrnBxw4H4Srfs3b2rOH0bmSTwfIxm/f89eEDUngC6SnAgHIgOduoC5ZxNxEfaY93z2xiupaMxvvvccVU0h8OgGGbwMOGTH0g51K3flvsqz6SrQ1A2dgLckaurv0iamrYlrAEc/aPBfPdBQmaZKmVs/3I7y23y6RvMpK134SLtU5ucjSteRL7Ckalw6zntR/gFTsOTMlY/lZvrZDFvfe5fpv1sDbiV7zEibmVnFcAj5L47Bz5a7vOGYOFyEN4U4Uc1VgdSyXrDzTIOPu1Q0jH6RapKRDE4D23hs/x6iWqdAWvHIYMTovp8sVJ2t4O+OMDhMBSJERcdNp+YU1YiZROA2fq9fv6k5xHHGoUCng3m/TNR8wWoFinUEG/giSuYE1Z1LlOqk6JQ9x4b2yWRjxYML7+hCr9IJ0iGVgWiATXCexqJwoKkayIqk4Zi3eFFzw003NSupHFymL+IwE8KPkr0m4IwBS76yaYymOdl7bKYvQqLC0qAppvW8mQ3KjE/tb6nzPAKuUioOZkdimrgKwmY8jmJ0H7KB8leBaJTcCBomN4rG4BQBmEOwZPtauHQR/44CSgAvPe85xj0OH82E0ckzAzrgddrILewqniXHsPnPJnjXpk4lz6pAGz9r4x+9JdyH1xN9CWa/DUSCElh4W0KCYt8EVCaDlykoqy1k1jzfYjC0wvU0imI0EzpWmyzLoKbidAdm2yGMxRmxOT0DAeE1JWulQTXizrCh+I4lMxGZpWwKTH72bs9HVex5rbkPsqIxhkpS9rH4+slPfhKB0yyoD//hP/wfo9z+6KM/hIXjiYBwWLVxCKCyY7Oisu6AxaiycN1CMpwN8yUyMtdeczUytL156+23os/DKlh1SCJj5h3g/Aj3AE/VrFq6oPkhVLgjwY6QyEs3jOcVUDZ0gYYjaLVL5Sb5w7tZ8raz473UuTBh3FVoXO+50/3NPbfd0JwjWN8MtHGAY51nzZOLH7Y5+MVNCkzC6Mzi3sWLz6Ixb6KU2U49hlHtwCZoB48eag5yb6+89CJNtQSRZwlwOZaXJnShIxflSQkLjQw2zzJ61binUwRxN169qlmzbAnkCMjS2Mk4lcgpMiJdpIGHDb9WNyLgiCGZVEBK5cR71EBUiEfVz7EmymMEJEXP2jxVXm1WqioP/tvOSnXeXOSl/fNHfd+byWof+5M+33ZGPum97fPs2nsoXd4ahUZwkUxp9X3tgKPeZ9VfnfUpe6nX1rSvpXd9ajDie0KeS/KhE4SlJfnI24ksb7pigwKOWi2NZIzUtToDVDgujLjQ7GIv7dz4NpSl+8JBDKZAdMO1zLHYun0H4yzm9wAAIABJREFUziB6Avm5mgrFelidTpPwGCm7Ifv1ALh9oSE0QwVjzQgCDhkA3cdOqpZwQya6RStWNgvp45gO9exkAo5xUMyug172jV+9QHCdVbyaLIg0Ro+jMWgNA7ba3aOuU123SJ6hh08DK1xz8y3NvQwHvcwwtnPoVe31dOztQZrj17/zXvPbN99uHnvssbCbNkRb9Zs5dyH2iQngOD+S5qRPoWNK8g0ChnUESJdIMGzEAdRETaU/TPFYsXJ582l6/AyWosk4oGvJsGeg4yNTL1Y7VgeydpM0Xb3a7lHQLnRgqqVqnfJWAo6ePea6uZYSwDjMUPvijAUZp2JYH2tnUKCTr+2dAtzStQN5EjNBzuEbLGeAqkPrtpPB1ipIwz4NCKgQq34CE6Fgp3A0L5Ymds+ZzviooEudzPucV+HLHo19XIcJkmi6Zk2soM2mX1XEhD2DIiqEkku0Mg34kdS5Y4H3TME530dgZ4A0FT0lsU0/0O15sD96T7JfVp+w6sZ2VbBWMvy39oVUWak/1yp2r57v6Jlg5SuJvYL88G8VVaKt0g4pBLMINiSPsQfmmWeeCfulv/MchDNTsYeTuYdJBCEBR0S47N3bAmsjzK34gOwJEoe79+xsljOE+ffuvSfmNI1AyR8Eqv4+/R0GHGHvyv63N7cmJ6p9NwAZ/AqPtGiD2GHIQNMsmjyy+dwdNzfP/3Zjc5LnK6rAKe4RcFDhWLpsedgGa+b6gvuYP9NP8v0cyfjT+Iq7ocPef+RUc1LfyDWK5FNCIeva1Up5VF749e3XrISRamnzPXo4hPfaeC6kainJiEX4NKPpo/X51AC26u+ubvY4aXOqv9Fp3ir7oAYcdQ0GBRxdxZx/7v25Uub2Kh+DDQsJnQSRWaG44e6r11DFz6HE4kQdw5GRbSv75vcqMEt8OC5mKXBJaDA/0uzbupmqx/vNcSK8MdzZGPH0WavucGZ7sMgUx2PuXlHNCnezd+lQGlQp9EbDskNNojw9jmhzHN+fAN99TLYeBCLYJWxYks9fbm+c5kNkg83iV+YJN7lZjdpcFvMvUPizaPR2Dsix4wPNfliUTvL7SUTnKsCTcEhfJmodQ1OPAcAhIuwpZD0V9nkoqQNAo2oToI689+oa5oAeZwhA53kqJ5gaZMV0Z/tXeK8MPM7DWH3dleEoTifbexFFtnHTe1Gp8WU5t60MVGb12Z2R4rM8K9cvJmiz4aQa9CXTiBs+SuYIoo51ZvFh+rJhniqKjVwqSw3OuWgCToc6+KjLIJ1zOGI2LzvMaRcTNE+QGZ82Z2az/OoraMbHQFE+3E8fy5F+WLYaWDVw0CajQISK2cx2KSoD3DtroSNSWZ7ais5rC0aQkjnJTEvCj6qS7Db2dfeDpWiz+D96+JHm2aeejnLzddA4/oP/9r/pBF4GKXX/eKx6rrYj3oVpZHByjuAwhikm5gxPupslCac99VQYzaw2JS2lPRw+61rqr+doO1v76U1au/a6CKI0rD6nnzHMaNGixeBSvxKnk07Y9XnqqafCWCnTW7dsYa7NnDj59u3boknxKOVbMbNL+hY011+3tpmLLDs86m0MfrC/RPCWrF9J3iBcgF8QxMwDwnji4BH4zF/DQGXzva/o+eC+LbNrJCNRULbqUDqpapWsZApnqEpdOBXJCQL2L3/+0wRJ75DxYZgnhtHqhvfknhzvQCOe93RK64sX9zVTgF+M5j4u45BdJjAaxl46geN2ANkzkxUc/8ijrHVW1Zwdk3S0qVPiUg0wDDbUPdEVnDMAzhNk3csMHXtUztIUfAn2IG4SBZ8T0w2kxRXH7A0ConFksSxtRxd9eUWHXEtHdhR/mJSunvYKQu7iKxew7t22/q06r7dy0XuOzgV8xDedTGq9zmoAWu+v5/2oQOejztH+3E4crd7P+3MHeshB2gxa9b21iddztB2h3vtuX0MECMVJ8Bo+hEkvctm9nqx0fdT9heOt4Y9gtEBrIrufmfZIQERAzh647KTxi1Q43qJ5+1fMFjoWNkD9aT3sOogLPqBZ1YqG9tA5ATt2QGIgmQPHNql1aPe+qGxfpg/JgGMU9sYKx5iocOTQPAOOuUuXNgvp35o5lyFozJcaNWFM8xqQk9/+8rlgkXLtYv8qY2GqM6jtfeYh+uHeDA5KfG829kKcQhX9nHMNDDi+/fsx+E8osKxyowjOJ7AffvXCSzjNZ5s//dM/xRYdpReM5vBpM7kXaOHBrk/ABo7jGmPKN/emLXl93avNWenfQQlsZ6/OcphbGRK7hmDsbgYHanMj2ChBkCxVVkFTLyd82Vf0YLacp7rHakWiJnPqz1G50M/p9G4MTe/qupl83IITOwfo5lT2ucMaTbJdIBBTZ6qPZY/auxfYM7p8BTBXGcomkthxtteqZUsjyNzF/B4DMa9969atYRNEJmijlSOr9epf+zkieRPQsByqLHzVL8lB9uHD+GF1ocxVYX+t0KJHZSk8QwCnPyCF8jQCoDepDpgsdY3c4pKYHKM5OewasjcRhIAzQvRBBlUdS6KuvTdiXYvDHf2iNSlc5Kva3qGc3ExgudcyERdVk0CbOD1+YgSqvhzSK23wWdbmCPbKZnsDPG2b53SGyebNDMmLdaLR3Bkf2PEBYLc+LxPO9uxa3bdq/53v/GGskV/DKWMcoMq4iYDjNAmthFMX+6Mtcp/HRs82gZSprt+ZBLrdl8OwHYA8Z9IwZjTd0jwLpEp7FSyF+BlT6WtdtGI1kN8VJK6nR2V9AJ/tAJDngf3AhQlU7e/aTYB64NgAvhKEP4Vye5Beix3aXXvt1E1XLCEBvToCDnJpUeVRRu3hWED/0xgg1+3nWY83KHFUM1vVBvTGV0Xv+efQIe0ejlAerYhsqICjnqxdsYgF9SbLZ4N7+RMCjjhXNdgFZhWG0vJbwY/WGxxemnKca2EWI2A4ZElG4BxfIstxFArarRvfjYiPHVrYrUp1w0uziVcx97oU2jhfRtnhKAiXKlGzx1UoxCpeQknqnFhanMeGUzmOhRbNYSvnuMbjMIb0HzgUn53I7/03hqahTISj6Ig7cfmSuEwNi4170vWRLbhw+ixlTacwk+kEOrWHY23bf6iZxXC/qfQqnAcff4zsxF6y6BMYMe8gw/mUv/YTkMgZbpbBtTLo0GkWBhWc6RgZMyBizaWrdWKyCk/+didMSwU6AFOQRs7M9tq118AKsiac7ffJlumEC6EJPCprFRlkXsJ4bK7zWJUOtspAZOB4r8YsDIwG0BJr6ytwl2IZeQZCwKKRkTJ6bcR280azPr83e2yWbVwwjcDWQ7b/OOXyIzRuDZw/3ay4gmmhOL8ncaDt83AuwmGgZZeG0SdDGXok6yvmfuQwaU5TCSa1bwY3MTSIb8RQGkDUwKjb55ElXO9Lxd2hP+QzXvf7KLM/+T/+ZWR1IqDiOF//1jebLwBPEnNdnSX/VoO32mzomqQTo7ORJXeVuDMvzFb4dwMn6SLbWcSqiJUjHXOhXpF9MHvPMwqa13bWvTh/nstrMhsloYG0vktxNh7+/vfC0b/++utpwL8Ro3eExvEDzXPPPdf8FmW6liFd06nwrUc5Z9ZvWDCbWKV6HZrcvuWLmttvv6W547abwciuw4huibWpMIOaKTTHMpx9OwzH+8pF85qf/vBxZMgxATrnGeC5XjrnVjm8vxhCxF6JfoyyR5XBqvzCMdYLCkWeULR0PiFQoL9pPgwf1yMjG8G5niYmP+VzLJOGNbKTyOY682ImMwjmACubDkxjuHsxnovOEPvK5lyqG0899uPmyE4HYqHoOc5FHSVO25n/EyYw3Xthl4kBdq4GmU3kYsq4kc09d30m+o0uMVPgIgGGsC2D4mAO4+eYLk4wNAHjbvAstr0dcBjgVIU9KKDklzWRkuYkmfpS/rSQv3vAMciIFOPQNlhDff+7BBwf59x/3PHb1zNUwFHloWOvwiPII7aDrPr3jws44j06QgWKkk5R2sIKrarXWgPh/9iAI/DvHjtaDoVlVkgVjxxg1UUcmt3r327efYU5HNgAs87ql+EwMl1P0mDj+zSLsiecgbOKgEEmIpnUnG8jJ/8BZNXM+CVsVQ04csheOv9WOtQvs7FpC5b3If8Lo2l8BHbut794qtnw2qvIOY6XyM6a/NOWf0zAkTCSwQFHra5a4e/vP0479IXmiltvbe75xreiwiFW0NkMo+nLnIFj/d76jc0rMGTJCPfojx4NOzQT2nTZlaR+l4FpNNdp4H6MPr8PHIbHe3TK98BkJa7dfrKxBBwm+K4CJmoyxcRWDRoNLkw01P4CdVXtB0hnsjBd8vBr1b4iMHRu7ecSsjO03GcmOOSsJIeqLHqsrdAXzyDBYUJuy+bNUV0+SfXTJIiwGHXnUbD7OvOeM5vSJ8A8dqJZvnQh9uwiA0OZy8X7DTJiNgbP3Ip09KYUiJF2Tujrgf1A6ziOM7VOn6IKgq2ahj4/jBN99OjJmLchqYtMkXUN6mwmbaaVkMmuOT6DAwGdC+TwQNEOMc2c38ezINkkvHbu7Jnxt+ipCLzVYH091F53D9VkrN/XBEGFJw/S99V3i4Cje+watPtc5hM8GxTZd+nU+rcZoKk+FulwHXvH4O51ejOU5ZNUBXbyTEzOOuRVLe56Wvl24F2wC4Ky0D+69dZbgsDBSqTwsYMk396F/WrAXiohVeXmKjFA/FhkIHVIBkr568EBByAO/gZz1riLzT1339k8D0tVPwGFFQ4hVZOpcMynaXwZFclpM2bFUaxo7kb+zxBwCLt0rMM+9MDhUySbJbnRq6yJy3JtBXCcwSVB2iV0yg0rFjfXwPz20DOvJPwS2TTgWMK5FuEjVEhV3F/xJ2pCppPA+o8NOGIxQnF0jVv7d7GZqkYvN9FbtahlfnlfM7OT19kpOSmERXnVZ1JZWqpAZqbWSLFb9SjaP0OYjrAlRs3MTw5c4UEc3t/s2riBCHRz9EYE6w0KKJ0RHxXvhtJSiBbuQHFaUlF2Gr5KNiSdARzG2tTFe2YCPVpEeVPawch4ElmqKAZw1lQaOkEx4RNq3Kn0bQgXElcbG7EwNdkImnSsOUFYR86NLsbe+RDnCD4276LJHKrC+UsWBxXp2WMHaVTa2iydR8VEqFFkV8SQAvfirnTKYiJ2ceCS7cisebJJCGFynohzBaTvFbrjM/EzKh2zzTfgdK6l32M8VGEGBDYjClnw/G4qB5h5P+F8o8hOEiAYmITDjSPmZzyXw4cCh8lL5ReOfskmueGjmbo0+Ps3v89ZJAkbUZFW5iYDGz87jmdohs6Aqr9fXvrzNDstbtbh+O4/RJM8irwP3KGO3HE8zEMEIVPJuDigUWziGSmF2cQqyAg6oyQv9jPPF2xVRQaU12yUMoDOalfIclGIteT7v//z/y0auutz/Lt/9PdDMans2lmx9ucTPtXFsw5HJl1jFV1WjDLjdc7gkFkNdS9WnGooZLP53YRJZiL52c/qCLcrGzVD6zEdlKghWw0VppSABk0vvvgilIqLgxr3jtvvAmr1SPOTH/84AhKNs0Oi1q37TbONErKBisc5RQl/5/YtBB8Lm1WrVzb33HN389wzT4WzlvzoDs9LLG4EV+5agqGpowjKudCf/vipoF6uwX8aDAPRzAbVpmCNZXU6K1tXOIVmk0vSIOSjOJqxx3lmsmndd+cdzQkyd/vYlyrSyzYDxgAwePaRT4NYKQdV4JOojE0l8BiPrAyL3grWU+Y35FvCip88+CAVE/cRDFsEbWKbzYZVhz51cU7C9V6TYUv9dYksbH9zw7VrmqtWXUlgTP+SWU1ZVTDWBhGR4aW5cRxBxlgMzER0xliyz+J0S8iQ+6Kl1HPmQWaqyv+8go5ZqZTJMc011iv1aDuRVHVt1e9DVTZ6dXv7M/We28FPDYh731d/Huoa2lWMD9mSYof8/PY98Mz32J563Lo3ayl/0DHzKQ16dZzCnt+3A5x2wqA3w1chCoOCm6IrusFPN+jxNBKg9PLyB22m8hJBNnbMfSBLFQHH3nffbt5nGO5e5iqpo7VFwwg4rr3m2uY99q37XH9iFRWOnQQYZnRtGj9OcLKHTP9k4J4XSbYM4IiMQHcaZLj3hY0IqRoDccIMklcLoXOfB5RwMnM4RpPU2vjrX2M/32t20S+pnEf/RohW7yp278/1SdhIylnbGa99eUK9LpAMWAPRx33f/H2CbfRd6fqwkq3t0wF6AOKKSTjUQngepYFdx9jkkHtWR9xkca3Ym4kPOyRxCzYqIFGonjEEMFYJrmGtvvnNb8Iol85vYu01kULxMtCoCYt2b13KdoFLRgybjJd+uYZdOelCSTqJzOKUtWW+ypKU+XugL/XzVrLnoz+3oEczQABBgbMnG5LVbgfO7WMNrHrspJ9xqfAWbNTOnXvoZYSVivea/LHn7jgBhEGLe12dKfTK/gyheEKJDhzYE2ti4GbBQYaj88xemAltv0lVAwt1t1TwPksDmGj0Z31iXAD3L0rDYYgmUg1kTHDNoFfGGSjKZ1SyCg183Lv6Jhze1Ds9y1J0UcrWBXRq9TuzFy8TlTFQLw6VclUTAFXX1b3mZ5QJ/RJtW8DdsIlPAg9+5Ve/jsHJ+ir2wk4jcK30vyJGtB/CoIPyn8+r40UsGARFAMPAWMkHVkGwEPrNXloStQeoLr31yivNAFWeYOdyj7d3SV5sOr8laZEN4zWJ0Q06rHCcJ6E6ZRQBx523NK+9v605ShDkM4weDti15i5d1iyDEnsmfo4bvx9UzB5QKQe2vR9EJKcIfI4TqB/A9+gnGHWSVVSOiv6v8tgNFnJdr1u+oFlLf+8j9HCclGAGXWHAsXT5GnzPpc14AszBx+j2n9Tn0NvflY+/C+XqUbPdORztElZ+qOvV1JMOpfR7jUb8jNAMZeDywQw2gr2GJrLmCmwrMKmZ8nrxncVUMEs5OxwxlQlvuoDzf3Dn9mY3Mz364Vgmj07J2uxG8toHwKpVBq/XUCPziEotuyJMCkooK3tEZCtik05js80hop9I/8VkspKjdKyMrNm8e8EIHqAxWyWho2531QnKkwqzG9bze2yDDqNxISRi5rO8a1l3VFCibaUx6X0GPA2DInPeyiuCqvPU3h3NMOBFA3D55+Aj7hmMbpYadZ51Ws8n5VoJ9Nx8KpWc8AmtJ01nh45SKgxWjMwUCAMzC64CX9q3rFl79ZXgRhfG5juGEOfsCJvnEroTfRJqd1YyqhvCRaTCLU6592aTmorRMqvHle1LZepX4JYLdtTP5LT3HFKYfSEGRSkHKjfpkmsQMopmybFkIMagkA5Qgj7N2wYIhk7JugWZwAwgQHPmLQQHSdAEJOHy8Ik03y0BFjchlLFTnZOKkKGEGODExqfyS+c9Gz29ToOBfGUgbiVEeIMGwuzUjx79UeBFnYx7112fD2WespTvb+mcEhQAawsmMiplGP5LMcAuJ9x3z22pXynuYifrRPMaDCWdXroBgeP3Z5Ula+H11f1SnSVhbz6HZcuWdXqNXIPHUcrTaK52quwX7r6neeLxX8SAP7ODv/zlL6NMreIXTmXlLoyljZ7YhSkYudtuu4Xncw5Yx7YwUuHU2JNVAjvXQprb8+zH1cxaeeW5XzZ7dx8Ko+CrQtgiY8V/nUmt3F2wnLlXhbyVCmg078sYUxybOIZ7NZhc3J/0A4263Nz72c80v/0NHOoOAOXe7esYBczEa/RrIrJg74YBh4xQ0v85A2Okjo9QKR0MPvvGy79uXqEMb8B7Kpo7kRFTFa55kFukdETAYU+B2Wp/qfPIP2fYq1++966YHHzOqeLOxLFxhTW1UmJMIN7e3o1xZGonEAQ57O+S+znTSnF8966vpCjtAkNrRrAbnJSATEPTyqR9XPBQdfsnBRhV9/b++0mfawclvTbhP2XAoQ6qz6JeYzvI6YVqxK5uBTVDfTZsQMkUflTAFpW2Yiu7AcfgIK8dcKRtKV8lQB1On5qyP1JIFQHvnnfeanasf7PZhrOpzg3dg1yupQn6zbffDlifSbPl9AUdAqJ43N4xgmWnbO8k2TYFWbo0EsILkhAjqIxLsxqkI+g7k1tCq2Rmm49jO3/hYmAzTFdm0vj+9eubXz3xM7Kkp4O0IxvGWafeLGZ1AiOQzRk6vZUgdZCJHJNSR7E3NsMbcNz7LQIOIFXaItc2p38D7UUfPfXkEwRZ+0iATYrm+LfeXB+9DzrB2k+vezJO0HSyvto/IWT+Pm2H8yfUmfa1XUQ33d587etfJ+DISr1b1feoW3NGUDdLXuWlPj8rzaG7TFjypQPq/bSbxMOTKfauBhxDyVD6Q+FuRH+lNsIve+TOsMba55xWrQ7JKpv+TU2AesyacAqbwrpVW2mzfpbK8GgMSn0QoRtJsvi5kvzQ1Q0nvjqgpe+v2qgcpqqNT1sSusb1NgFTEmTBEoVe1I77/TR6b4QbhZ/hOYuTWQOE3kpPe43rvs+BzjnPJAJXnWSO2UUB5KfqMWuyra6pN1kTCHW6vFAoA7CXCJ6ffvKpZhHJtb0EemfI/HseA7z5BGsmxsLnYl/s3rWzELFkv41fJjevv+G6gGkJr48ZSzxHKxxHQZ689dJLzUkSWlE14wF3E+mZCMpoKZRMqXBUfzoTnvUVAQde61TY2D5789rmvZ0Hm0MnT0c1Sb/IHo55MCiuJJiaOWtu2A3l/uD2zc3uTe82x4CMyWiyf99eBlAfJ+A4HcgOe27VKUkIEB5OJ21QPJTmmr75+C4GHL9pTuJDjYDAQbu4bOWVBBx9UdUalGuwt7RXZ1YbWG4o+reHeFU0TAz++yij0TYIsUF7Mh0fWVIvg/n8TPsCvbZakm5fU/v8nXO2LrziJ4cS2sgFlocbMWT0DuissIFxOk8QkW8DKnRw57YYhjceb2l0GPR0otsY3er0hbIx2o6gQ8hNcowMo7TghjDosMQ2nk1nJWMeMI0pM6ZFtK9SV0mKqzOzMx4FJ8uGLx3ww0SiZpyMYL3FaggjeyMDFgwe0XTN5NcpNO0cP3is6WcDbCQAmUHGefYcmCs47rH9DM1zBoUKVEXEtaorZNQwI3QWpWkp0Wvy+o8TBZs1d9ecphHdCF9qXaFXZ4OeNZXcaY4tc4YMFtddw1yPFX2BJ/RixZr6ntjkAXmhL0PGDhUezyBneGRAmQouDUrQsJnx5j4MiGLQoVWECFzyvDVJ6zEMBPxFfTbHCXqUI7HIh4CUaVBlcRBW5AYMGlZYSwbOZtPbGQzmFKbCz1q8AOeNihON+qcIiCZOnUkvyAIMMQ5lGCoqWIWKNrLBxbGtMKpoHi9zWGR48Z7q9dmwNx5n0SyRsmGQ599qlSKd/gxeqhKvDpDHtXnZRnGD1BjsxVpEtSwmtDPskUAz1qk4KK6b3yfkKisyKnt/VpYNNJw4XBvDPVb+LddxNg3RC8hqmrFxeJR43h3Q+23ZvBEFdpT+jCUYxHNU8Pqal+lZOIlSu/fee5sHHngwzmvw4fGO01OkA3X9tVcHhe5TTz8RStdqWwQoMpiUbKfKzlB4JNXGpfQofe+Bh2k4n9LJgtYsowYsYIc66gYayrNKPPZpcbrdj2HYZGUpgWFEdClLGq4LrMHalWRukd3X39zQnPVvDvorgZBYX4dFTSSgn4XDJce5M3jGOV2YZzkCA6tLLz5ccojHf/gIzXkfxJ4/a3DINjYgqYPRqn6rTvuocv3xswEtz/cbX7onsNkjMIQX2PfRjxHzNyyfETxz7gn0bZhNMugYBab4YukP6erIdj9HYUsLQ5/y0aunQzZCKaY1aDve9eehzcLQvx3KPrR/V3X8xwUQQx259/1tW9G+5h3O4egxZN2/p7MezlYrAGxfU1vPV+el/eyqMey9xpoRrAmo3uAsrr+Yn0H2rMIninHuDTjU9cFgw5c9bUI11N8jaRq3wrF/w7vNht+8FPhsWREDIoH8rSLL+QHZ1QF604bhwF/FvAozzgeA9brfz7DPTgA3uow+HIC228puVDikxXUPkOCKAWn07k0HerqAgGPOgiXN9CnMtCAwOUpvwc+/+wBNw1SFDdZ1QOMeu3L0YfnR2cpqcF2vqv/rRG/tDB17zSpmJ91HD8eFCDhyxYQdq0cN8H/w8A/iGOrwo2SPJUwRPmWl0KTcJSpAF6xKX6ZiT8/b+DETmklUB4VhBXuc8zLOn2oWUj24lRlKt912W87cMTAoSAWTelUf14CyneyJBJrOvw6muiZs1rlOkiTlpiYEUv9WWaoyMJQ8tZ1kj5c9g2n7qnz6r/rfZxmVFXRI2z8JOS8Vm7rGl3EuXUp/zuScdqEGMZJbmCAJ/F7Y1Ejklmuue6E+t+q8d3SuPgWfD/p2q9YtR1mURByvpX/q570nE5hWlGOCupX5shfqv+E7RmIuK+F++bkx+D113V2j+hrkIxbN1k6SK9d1QPNcZNsk7/e++xDMZSYB41I7s9OuuvoqWBLfjeu6FZjfunX0MBTG1GrjFyyc39x2+20RbNTqmMGrAcdhGrTf1kYCu20HHB0nplx0xJqx7kUxdb7LZKQvNbv7YQpkEbdDU7v1wHEqFcyeKwHHZFA1c2CoWnPlVdjuOUGNfJK/HwLx0k8CeifoA2FZe2GRPEgge0JoekBr81UrstUi1FjI53DtsgXNNUDGfvziG9DpgjYpAcfylVd1Ao72lPSMnFPW4tj6ep0nVM4X9/xhpFRH1uDe73ymCk9bcWQTjNqku3CR9yiRcM/56lJ3BaUIZVYs6qyOPOYgQ5a7Jm+k/C1MZssR9G+x0fwKZywfWIUXlFAumsz9rBMjY2o4bzzJkBQbzPfDU37m2BHKyg4ApNlZB0LnVqVKrbrSbIYzhwKz16GWXKNnJJiLcn6CH4kZFnx+CtSay1atBk8JzIgs/ABO8ilo2U5R1j4NhnUkUai80DIPiF0dLo7OTJWGRsgSwYEVFXGiRw4fDcfQgMFZyKxCAAAgAElEQVQ+D/Oq588ZdY9ttmN8AQc1U+fNyX4JMHxncRiHo4TPxUBBFBiwMbOmDlg6b+O0CgCl7+Z2Pc9xLTYeqRR01k9zbJW8Ac9FnPHz9oBwnAsENA6pEj5zDU3my5Ytjkb5Uwi2VQWVuZhBnXIeSNAuuol1ei0bZ09EOo4+K+k/62yOrPLkoLsYTBhUe8n9ns8zs2sarXpMDeBx1jSyvGa1w+F0hoONWypj54LAuW6Zlcz7QViGxqL0plFaHk9geIp7Om6AhKGagJGVhUGJDOVZMzkaAvs6AhKUBiCHTlqql6UihwtKW1qVk6Vsn18YiiK7yk9S4mVOOhxoZGki13MKtq11L70cFLTX3XFbUK5e4nrHEFCFcRTOZwWps7G7vTQ+t4k4qB7b7JjPLOFfuZ+EzwV7moFGydD5twU42Gb3bUg8AFzOnpj5c2fFHJrX1r0MFnxPOL7zeN9zzz1PxuRgNBXaeO1znSKLkpAqsvYLGO739a99JSYhvwbmO1g+uHezS9Esbv8L6xxGE+O6YOJIoBpbmjde3xBNk7UHKI1PpSXN/p5o8i/7tq0LQjmHAcwgKkr2yogKSigj5z0P3PDLd90B0cC25uDx05SJ2Qtmzkp21/1iACxDyUwCoCnAMqbwvf0Tkj7oOoiXd5jSEdhYfvxdgq2AUOUclmwty2vsKs28riitcx0jdKZ0mk4da65fs7K5YuXSYFUbNWUm01yFkkQLcZzLYX8GO+OYSzKBIMjgQ7hVyHXrFT6f98zvO1WOIhuDg42EL+Tv0tR0rvQjApOh9PdQAUbv+z4u4Bikw8u91Pf3HrveVzvYqHq+nnMnzbJDJari79onA87C6tW2Kz6X6ky2HZ62fes9V+/P1eH7qOtsBxyde2tdrOeSYbG2jsa5a8DBE9JGqfvcz1Y4IuBY/26z8Y1XgsghoLK+kEGhNrJUGQwo9zcwPdlgwz6OsQTWQv+GQzZymj2348CR5hy6sU7RjmxuBBxUFOjhMOCY10cPB4O/HIDmpPH9G9Y3Lzz2o+hVtHE47JvMQ6Xa2vsMO45pdQ96hEQb4Po4jE9688pSdQEHuLoPMe073jes+d73vh8DSH1uEpScItPrXJzReFTuHIe+TmXPHjza3+w5cBjdJ3V8DqATOnOR2QLT6OO46eabmitgY5yPLvOlg5907FKDh3SmU9SqnobeLRVudbY/RzBQdXdJfnRlJ/dodXrba+P3VVdVucu/Z3BS32s1tM4NiiG6/Fx7w9LnKjtYvYJ8nzoFyQwB5jRsmdd1iOy2fRbCpUQx2Oitk+/v50InrE6SIlb4qC/hvpNIakyHAEcmTStHMXG7VPK8rlpZ8b5Cl6vr6rW3AvpOUKVsq5eKDdJeut5WGQyYgoqYa63IhnbAkQFM2lYdfv0qIXa1otMOfNpBS13DQUGIa84aRUBtjxI9Mu9C/f4Dhlk61VvfzWuT2vamm25unmV4sOth4k12zyoXQqxl7PrMnZ/Bb6C3qQSs0c/KmwQ9BKTq5ZdBz8DK2Klw9Ah/58d8hvXV7eHI3+mbXiBonDTsbHPz2tXNrqMDzSGSffYsjWRfaFvnLFvBbJqrm1kwyikj/dzP0d3ogSP7ms1Q/jrUdwcohMP4eBIvjMQGdVsVemxJyHNCxa9cMre5+pqrmsd+DbkKsMTh7PvZ7JmocCwWUjWppxckE4FtGa7Fz47+LnIwWO67azNs27ZtgwKO9hvD4S+bMz7Syl7Xv33UMtfft6NorzUZBroGtH6fGLhuc9qg47aCm4hLSoTue6rgx3nK32LD8yArvCHKdQjcKBTWRZrM98Gxv/P9jc1pHNJhVEHGhaOY55cLPZSFtKaUt53QXY1Y3Zi9ixn47shMX4jM9eJVfc1ksqnniTZnQ0cr09QFzqtDpTNr43ZMAuVzwWTD5+o0abP5ZmKtPGSj8eWIXt0oNv6J4ztOxn7jlu1kTMHiLloYWE3pNy9yP0QJKGFSsdLR8u9pJ5XSZG4zvJv6OBj8CwRWBjcnUTg142rQkPM3nCp9OnCxrokBlZkDHepZs6bBjLIcyNVVUfa2SiJrlutm6dwN7H24/pkpSiXugzHgMcvmoDUVvVWfOizQ/g+rPjEJvmSWarBpf0hMFeXL9ZdZYiclzZEoJi9QOH1HgQcLAXMweJ4x/4PMoUrMQOEsZAJjnLILG9EIKBaPMteDszVjYWix8qFzrtK2mTihVglPq1WGxIqSbfScUb3JqlfAeaJaBmOZ0ICgw+1mns2Op+1I1pYTGMo9m7Y0j0FNayPf3/mv/wENnAuDBjhC3wjwB2dG/Gx1PBz0p8rwegzGXJM6qDEHH2ZwYmByELiXz8VAQMU2f/48ejaWhOO8DTKCq5jEvWD+nOYIhurxnz9BX8fm4H+3X+cgUI0MsBI64P6cwJrOmj2j6YM15U4Ustzm6I9oTJxAYDwVCsUspfN8g1mHwIOmx9ULZjWP3P9dgnyxxt3gKJ5bdRjt3yiGL/Y+99nJrpRFqQ5kGIEIFNnPrPtIIQk8k5mTxjWfZXbLOqYlnyTheVY9oKMllMQvrt+Afwb45ekE9BNoopzA83cI1DjwyCrpMwTcZ9mrb/76peb1F18ICt1s0iQALxWnvLyiNo15+db+IOm5nR3kX84MHGOQ0xf53LnmnFVLqEfPSw3s8/Ez9m5ZcWEfjSfgsHw9BkMpZW47I1b1Y5XxCHbinF09mg6UerFlXIqdi/flZupmpnqCgKF0+CcFHZ/097bj3z7+UJ9rBxtD/X1npcVtH6i1Bi54pTxt250I0Fq2ItbSn6MKnhnser729bZ/XwOOeo0VOlT36VD31m4L1VFRImoMmQ5rmNKQYfV/wDtMYlzCwcO53rv+nWbj6y8HiYN7UAFzwN0yAoTNsB1FswKb+NqrrohBgFJ9mhQYQ8JpPIMDjyPDW/YRcCAPIwukqjIyScoh/aoBx1xw2rMXLY2g28Fobz37NL0jr4We0xZk1TyD1/aa9AYeeS8l41mDY35WH/oSQuRsjzW33NT8HhWOsxeTac/NH7ol9v0I9M8HzZNP/iJ06HkCifFWL7AvH2x4rfnWV+7CiWRI5+zFzRPPrmveeodZOfRKjmdgoRUSn+dEdNAtt9/MwL8VkSxR9+UQu0wK5DPs7pG4Jx2k2B7Zu5hV1pzZFZUI1lrUQk10ZODZRezXgKMdePieCpUdvFYlWRKbNZ3N6LMMKLEc4WXeUtG5Aa3VBlv95foNLM+cTR3v7AiTf8ex+X19SyM41R5MgsnIdQlkQ8hVVn5zyOrwYBScCZuXjeAOuluE/6C9qvMiKqy8tUy5DoVVLfVRSn2o72pzOv10uedqwGXyLOd5dXV9fjgfRTZU50yvQBtQQfA+IuDDuFea9TxfdVVz/WpfRCV7iV6S6IE818yi98GK+yZIFu7/878giXuknjICmlPodM8hGiTumTXX51Nu7rjj9iAqiICZl8GUSUmvzb7gQwzIfQOq9BME+56zuuHtpEjd7239kM56cdgj+Ewolvpo3LBzzaeuXt0cPikUnDELQnzxeaTCnQc5xGpmccymKT4CDoiAju7Z0Zw+uKfZjB87Fj9w29YtsHZS4YCcpPa/DHpWnaAn11C9c8WS+cwbu7r52StvMKDaIaEjIhG3bOVqAo4lJGWndiqE9Zm1h9Cmbcn7qfqz7qVB9922PQYcbYUfDkN9uB1blaWT+oDjBC5UEYD25wcLRhXM0rRYAo6Oki8NsLGJ67ny6rvXwHcVylWDinrejhIoKztoc+vcdx4ux6DEHJlDGqjGyDaAc3uMicLb3tsA3GonQcBplC5OHFWEzLYrEMl37vW0DVJ1jMI5VmEJzUEpKLjZYEZ2iE3nvI459BQIrxg5dmSzGHhSP81jZ3Ho9xNETKVspmI3ELDZWvy8UKtwpPEqbNYy4+PQPv+uM28wIOzE5jpXZi+QqwNHjjdjoRCcsZgp2YjkWWhQTx2iuYuskvCMwPOJZec/Hf8ROPdHaCrTGVeoZbPqNOYy3ExmlJiwze9PShWHMpE6TuV4hqbccfRQzCUSXkPw4bRbgwEzUhXO4/rUSemVAz2qGRzvLPdbneV4ytxrVHhYA9ch8ZM2OtLbEgq/lMQL/Mq/74X5awTXIMbRBrhuKTj7PsIJl/LORn0MrJme8RheAxepi48TCM4CXjSJDMZpqjknYAAZrdMHjGm8M05YswEzfLYM4EDqcFaF3MX02rSfPSD2lZgZCeVTDGjXAKWi8pos//+7f/1vmo1vvRN9ANJTrlq1vLnhVjJyN6yNPoFBTDnhEInhTZyr8i2vvj0yGhSPqSGpjrj3HNUZ3u/ziCbS3Xs4x4oYHGbAKiOVofh2FNRVV6yI4UbKmPCF9zcyrRde+/fe28Txs5rjPWXPy8VmCmuzDGabRUDVFsFys3HjxsiSWd2YY0aN90bFymfgo2X9poGOk/HpiceeDNaZxAlnQBZ6I+xQaYT2/kowIXyg7u+qvDL5ob/Vnb9gwKHuEAP+uZuvo7fncvPGWyQTEnAbAaST48fS9ChdqM2R9vmYKR2PMh8PxMvgWeYOEwAGW/KaP/7ID6ly7A4qbu8pGhNt4igvA4ZucGjzL/KoU0OgdIGM7vixwyPg2C/GdjzZvtETgJXoeuJ0WDFz0jGOklWlmDFAUkB63EuBL+9xijqGNu10BjvV+HZV+6CAo6Xx452hxgbr1c69tI7f/t3H6fWhnPn6u0FJq55zDhVcfFLA4RyOjgyU41Ua3HbA0AkOzEb3BBp+vu00Jgw1KwtVt1enuh30VEe12sXqXHTfUwxXa717cczy4ld5D/0QjlbqhOhnY79G15aQKnqQ9kN8svE3LwNhPRT7K6/hUkCFpMV1gI09Qrd+6joGoe5kEjKNwQT9k0byHiplu6hcv75hR9iQkeMhTIj+wJyiPU6CEvSQQ/VmA9Gds7ivmUrCahw6/id/8edR1Y5hp1YShZjqLChtreCs3ns3ix8GuEBPMoizp0mn2Oq693CZRVnF/rzvW38AHbpWKpM09ZnJyKSD+OwzzzdPPv506MdgsWLf7tz0VrN47ljmPQAH3QwbzzGw+OepOEvLjs3WLk7BObodCEwfNtZhgV5/7fvrOEMtWcxrT4KaUdq2SCZlUKLjWVkrtUNJ0lIqjKG7ugFH2ycZLEddJ36otQs5KvuusiFqzzty67qn91YgR9Diliq09sgKgsHoALrKBnKJPZYu7Yu5PruBdDuHygSeDfknsPU2TB8DHSARjggMCU8mkPCYDax0rDAmfJ32qw6krftm0B9DHoruHpT46L6r7ukawHQSiS1P3IRS+ErFZkfQhw00UK1rWfs6u/s33fQqg9pCbUrCntJ+jEXPq4NlWfQ4G4BPPfL9h6nqHI33SpVsFaTOEYvng04WyXEzQbH2IBIYHUfZveqzcMghvhOQqtd/RYUEZlEriNUfdd93NXfN85TfhG/eDjgS9eBL8pjRHPt6qnInsfO7eE6TsEv6aQYcc+mrXb3mCgKOee6ymPt2ZM/2ph+Wqi2QPEzAfmziX+39KWQiepQ6zyWfSWXJauvRKyBAup4q6d+8uo6kI2Q9+FTaxr6VKyHlWUIidkaHACiOEfc32BduH2+QXW8JTMd39vPS4tYN0VaKnYi0KJs4YXs1Uwt1jFivQNaf28LkbWcWt8dYlh/j8D58/tHh8BUXWxrz6tTXfFvJTtXnGdF2MgDF51obOh5qLLrGWstreTbpcFX+Z44dbvaR8d3P14ATutmUY3VU+PIVNHAKdDl2ZmXzDsNoiDUs3oeOmU6y5xqgSiCDyCQctYU4uFIZziTynkQUvY/plcKYdjAJeRIbzGyD9xQj7wlQdGjMcIg5t6nbl83K0tHJGGEJ3MZvMxie6xhKZR9QnTNkU2eB+ZNL+gSDCo/shjYNIR41NjOjVhb6Kc26IgE9shEebGKXCSkNs7hYm6yNu1QC4oaFWgU/jv0pOKhm2ebPnt5ciUPresl3HXjdmISdLFjVYGdmKKEkDhXyscWQPRS61QirCyqAiuWsWZ2aoTQTEbNFOI6c5MfJnAvRMuNfn3lmlsxg5jwEHcAK0TH4UI5i0i7GuZ/PH0dZT6CBeDL9HudZt71A2UaOmRQVhxFQ654DmnYhaIZLI1nArMqQq6JAlDN7S+pcjCzBpmykgrGxLxWhAcbzv3i2+cs/+3MyUZS5OcZMDMd3/ug7zXKm/hrc1eCpfj4DGJxeFGsYAWCAyoUy4vr6d9cm9kMZvOQ6usZeyHYyojMpL8+bk/MyluBkrFixqtkCXvvcwAmGFi6M4NVyvUwqVrqEU22k70mu8uPHj2HIltKwyswNSs1mFHUUDh082rz55ls0cZKZZ03nL1wQ1ykXfLBH8d85m8UXzGgef/gxsLSJg44RnGX/VDXgKvm9Rr7ihCurT9tYRwWU/wImSSDg+mlUAwvPQb7yhU83699+s9kPH/lpywiwDQgjMfs71mZZG8ZtOsXITnEeB07KBIJMjY8enAG2EI1dBGM//8EPmokoYHuhEscti4lnz4xohT1VyIVBngxVVmaskFy9eklzy7VXNrv3H21GAN+7CIzPYOKyvSBWQwJTTz8JAaON60K6RtpDEg5eGqYqz22HvM5FaAccHf1d5nCk9HVfnYCjk4AZrH8/pI/jeXxYt7ff1w44qt3ovd72MYYKdtrBQr3aoa7ldw046nW41yoZRPu47WO3z93WUW1587PVaa3H+TC065MDjugJCHhlGusacAS9uxBO+wR1lmwap0Kxf+P65p2XftkZIOs1OWPKGQw7cTrVwuq2z9x2U7OZ5urNW7Yyv4XJ3FAwr8Ip/4BA5de/fT8Ck5Hjk4wkoEvRv8HgPwKOaQ7XM+BY1AcMaWYzHF3y07/+S3TCKeCyJj6yVyr6FYrj1ftsqgxk3142bydKIfexAUTYDvUUib6VN66NgOPsRYhBohchIUausbrB5Inq+4mfP9n89PGfhQs8DL3sUMSt774Z5BYxgBan2qA7oND8bBPwrTffDFU3PSlUbK2WV3mrMuF5uk5qzqmIZ20AwSOs9Kz1fVUPhyzptXwoKO86vXGceLr5Sp+ne76PkjshmNXeBaSKe68U7CrEWJ1C7qJutF/nJHraz7he2kz7GXXQ+0kQOidpK3159v3USeQ2eesjqAMTgQCME5snA5XsRk7inkyPJp5T6uCSDPLUYVe5Kan328Fb3GM2zMb9Zp9Pt9m7KxcZwLXXtp3QVk7O0Atb0R2BYGj1t3SugW9qUi2DjbSt+ggVJeF7owckqNltBh8V5AIG2/Yj7sQObuNLGLCjAnxe6ohxyh1zwez7WABFunq1nTitOixjBQIb9tQhSFLeevnF5hgVDpOO1blP/7XIQFkdcRD+KpLUJXgM3a6WL44C9TSGWl9ursbR72e/7CchKt2z9OgZcPQ1K1atoX+XGSwEPP34CUcJOE4dJGGOHbfCsYG+L39/Cp8tqkbq75DFej1V56ekuv9WzJ3d3AKt/eO/ea05cjwDjmlU/vuCFrevmUjAVhlH85nnZ9v2KI+ez+OjAo74bLEnw3p7OOoB2v8OZfjaJwoHfKgPlhP5pxC04lQM/VYP0jWEES22FF1csJmeXMbOIdqGLDIyBeNdDUfX6GX5dLCptRRv5pdGcgT5ItHhYYRp83tvB7vVWJs6pZ4tmV7AVvGgovpBRBoBFNeVlHw472zMquAql3ZmSsicSsuKYjY7bAbFTPosKElPUBK36mHPozjT99dviIanWVQ1ZkBFquM4giBDJo9sqqKEHA5m0oNqvQwOvJa5YOsvUcnZBRPQXoKPaUBoZqGEVPinmZh5GtYmWYbOMxjtCJ9RGHUSDTq8L8vHA5TuExrkwKBLBB0ZaJw0m8I9qBC8TyEzBmRSvQrhGodBvPmmG3FoYYgC3uXG92U1plLBRqaLkxo4CUsSL69THNSQRdm4fhpHG9lrtr8q4ZzPIlsEeGMH3phk0RhzrgrhSlnl2nmr91Ox/k4Ndf2iKY9qk9WlMazrAI2WR04cZjDcGKZNQ486kYw/tLqnSWtNBHrj4CkDm3OsgQ6nU3PjmUeQkcGz/9XSbzYDVqXo7dnMl5PWbRAdT1bJqadO1BU/e+eddza3wN4ivaNBRCcbwNp1KiZgPF0D4XZilXVuDUytAPn8/YzyFoPk+K/dQGcwYiVrMrMnfPlcpbiV0eXGG29oNn+wCUa0rQRiDBqiYVledRk9ZGRzqJNG7WaMuYHEYaCBBtSu9zYgfV7zFJjanC0zm8yIVS11qPd8ybkfNHDOpqfpwb/4fjNjyuwINlpJnlBenVcYrUwUtCx3yEdnj7eglVYk0vHnC+O5nIBqTd+i5u0NG5vjYLsHxD2zLwNex54Z5SBJseswU00m6J+MMnXS7FgqDCPs5eJl8HIWPO+rTz/dbHjjddZsQmF8A+JB0HnO5sfqtLeyL2k36COJYJOKGLz3X7/nM8Fudf4SNI2SC2A8rLnmZFGqIQ5kQ8FPNOhhqNmY6N/Iqk4apJ4et6JLdbTaxqoq87iBISaNd/R0S/ENShyV4w7l6A+lp4dyOuv7egOSQdc2tNL/0G8/KuDoNXLtanuYwWq80SM121ntVvskbYeq2og2lK8XglX3YOe6igx2r6dr/Op7aoWjOld6Z8lMVZJo6sXysw6tfYLEGWCxSToZcLy/vvnt888E7WmyVDX0I8wNiGRUHpElk1e3fGotFLZ7Y6iccMGp40Y0y3CyduOwPLfunch2j+B3Y7BhSexAxhRZHMfwySng/udgf+Yu6COrORsMedM89lf3N4cP7qXZ3Ipm6rb0MbrQtKSkzkChtXnjGmPd6x4NvWxvW0KDFc2VN10LS5UVDjPqHqPrdI1CpzlfSvIJqVKfAFr1pIPaOM4FSU5oIj/NLB+TYwZf6iiP0Uf2Vx06E1KMJUuXBO69elkdFrfq7LScorbMnqFXxMReffZ1nkQkEnnlldZrzapzpjA/HFR0Ha/uhuuVuY6sFgc/GCsjuZlV0/oKNrzyi+q4HyZLn7DlhD673v1AcCQEEQWhjHgcz2nQYZ+mkFfXwl4F1ddkdLbVlX7YzZwk3hnAWhxRH6ZrkEHQ4Ged/lTkGo0Gi1Pbhcm2A4rqC3VgWmW92nvHZ5hJtVxP/03yme60+lptiWtBebkkgSbRRyl9N8qY/oXrOAP9Xqsewom1S77fJGwkLB2C7ADXkqBTl2jf7J+tSBXP39nPfh9SQF9LBBzbm7fWvUiVgVkn6PHqVYLY/1CvWeYZSqJB5IXwuPi5MDCG+rjYjENpXAP9rjOjdhMIGqyPxC5NnjI9Ag7ncPy/nL15cF3Xdea7OYIAQXACCXASZw2UKJKaZ1mSLctzHDtO4uc46Yo7Y1U6qU7cnc571X+86pdUdyddqXZ3OnY8yLEdz7Js2ZYs2bI8aJ4oUhTnGSQIjiAJgCBB8n2/tfY6d+PwkrJzZRrAveees88+e6/xW9+aKWdgvPYHwcEjKhjv37czbVVgkFpkEAsUjNPvydAsFzjI2Snm2hoSNt8SHA5BkB9/da1lDdGXMyQXFqsW+TJdE5p2ZyP1l50yr8/Gc64+bSxcu+XmHoE5HA0v7kIlFxuomSKoogdhLOSLxLGjHAZGmoUXI78g8mDORkMAhe/hXloZbQuXo+46NCaD88cYQumMgmeY0vZJCQMJ+AdpYPCa47U4j4lKbfeWDWqktCONkcE2OePAeVpW1GtsEDJCrcBXGDwJgdgwCN7wkuHsR5hyfqLHw6cFz7Hoz2QJzolpmTqijpExdFROxjRtlD1qoEb3VOjS6LxNvQdNwgwKJeVkXNHa7d1SEoazhdFK7yMcaE9Pv4p2jZXtu1eNgvYeFa2tGo7NX6ROlcKp7xed2pG9uxUZUUMmFQAT6SeQQT0BjgupV+t8nZv4HFZx2VEJtKnChhI5sVoCjW1YMCSr7SB7ok3HthlWdGyKDMzF8xU9UwQN4xjsfAgc45TP2SJjpwLrScRKDyMi1TyQWMxEABEqXsvi64CoBDz0R1VrYMkq/cfnHtX0Am2D49AQT8XwzItnoVxI8czHEc3WvNLdt52MhyghuTfOKaJCNduZaSxGw5rPYxRhSUnTyXzsuFYpSwknZT3gOgVGFSxU0fSO9xgVmFzL9ADLi4JWvc/YpimiQtTFmkrpHlxxeHauKlLLQsr42ZW9QkhSx4OQB9rGvQIDwOjHqbNeInoPZ5H77RObF06AR4yoLWD+vLkR38UxvEp9NNqUyUEpvbFhs6KncPrLyNFzIlZJ8TRsYPPmzjWGMr7P8wQHfkSOstUgWefecV7TQ1ZFzwgDaljrasHUSWn9cy+nbZv2Co7VobVLg6WyliALdduvDT8jZIPtYd43qZ1fWWC6QCPCKXGte7znxtWiCBQxxOFjemaCEhIk0NhwNpwSlPqhqSa02zT/CNPJyiy0AqcCpqbnhhAeVtbre1/+ihExcA3D0PPS7xApxMsTaT4ufqAvaZLlTU/PpN/4lXfoGRyUwafaDbjh5TTSB4hi37Ha98CpWmRgtVn9CN3F6XIe90l9SsOYqUQ665+7Lnyy2Be+QXLalWfdmDEfowk8mzKL2Pq4G9j8MnBT++qb/tnMCbmYA1MqombHNHtv3wHhr2sK9IJse1b7nD+isSH7y+/WjT9feK5TvHdMoVX1Xj3DEdXOv4zDgQPudocbHvw+yuEgw8Esn5URokzAATWxfe1nT5nMZ2/ynRXKgELBvUf1GjjOPOmbBMPsFTRm6/YdZvhMVTPNpcpm7pM8eeqF1yXJNBcKrvBZ6XBgoHQo6NClGo65glQBj50qefXwZz8jWXNI0U4PRnkwJUewfcXYWCKbGwvD76+xKJ2Bywt4KyNOfTiuUkbmgQ/+phwajrUzFwa2HHYZi0CrKO4+K4PwcTkdr6kJ4jHh7w+J6GJQ2caJwGZTBmcAACAASURBVD4ULJhNfwRFhFevWW0ZXoIqPDrTiXldl8ZyzH1kFCqDCahuhitUNoLpoMYmMvikSa5wCHyflucv7Y2QTbELG2vOsz+8LKtGABTjWfrcIUdOa26NaDWmkgLbzmFyMGybTI+rvl29KgwHOeHOMevMyRL8eTmrnTNruc0yop4uZuTbTbgsiOcdMLkYM/eN7gn0QUCjuI0IAHPe+F7suWCYqu/bmH/fp/TgChnqGBTed1vAsyNh+4VuRK8z1shsxHX4m71CMfxk6TQ6i1OHSkAVUgKCcWW/L5OD2ZmyflwGzfLaU+7XpEB+VqxLzkE9JkHnPhVov/HSc+nQvgMGJw+nkOLtUXUcPGeeRxUUbDGEideA6tgchMfhaKHGSUb+aX22X7YBNRwTFcibIj01WwySi0SNO10BUGytYcF+D6uG42jP9rR7+3arT+4RzOu4HGfqMXESvDdOQ2+6w+yoEt8r59NlYla9RRmOH61dlw4cUWBbMgCHY4l6mv2iDoc9I+aq5phe1OEoIVWxcOqRofLBh5ApnQC/tSISaYIqK7V80/YO9Q7FIhql5GoOx8X4fEc7HzGarPwLx4fjrIu1LRzfpCywEn6TRahtPHCaZoya8aBFCmxJv5+S4dGjOo/92zarv0e/LTCMO+jn+JzzhsHL96N7KV4zUe8RRWToueARY88QRMM5jFYKuo8pirxYCqVbqWGK5VilMmfTGEV2zpNhEESDjY7DwoJiAZsiNM/bZ9qcnCjUtuyBsg7Q0smY6pCx1yNj7KCKzU/KGFuoRmTtiujsFyXqkb79yqgcNaGNwWXF2RQxWQOd0wYJsz4XMrxnaxOTliWSMDCosenCjAuDmY01TnMC7GZed6cicnNSjwrTwJqacNV/UCA6Y4g3VrIckc6BAevpe5wHUrtedFYyeFRrUk4A8K4TitZwj2RHOB8CMbrDGi4YQS6lxbwYq1RRZ0M62rIEihZS7DtRdHDAy2D/oNCeIn/+wV40S0V1E5UNOaRokNRCalWB+Xg5cGOt6zrRRyIxvrH9p//OGAxqkCMjLvA9KxXYbeaCcZowyII/xovTh/OwVSlTWJeoz6AR1A033ypH0QtJUa50juX+KXZz6+CcZa9gLiHCyPx6gzyPWBqrhsZF2rlTEZ8ZinYB52lRdgPGsUNaC72Kmh6SIdMHWYEc0JmKlJHRmaWCe57Jdgm5EZ0X9hOUMd3tUVyhpCZrTZ9Wg8bF0yelL37yi3I2uoxOcISaIoxu25e24WyuzBH0dyqjLPZs3XKO/U8hohFQaH9Bc33/7TepQ7qK3waF78Zd0ueMmXXM84b9hOLY6TPlcAhCh6PRprT1JGV2KNYku4Si2bdza3rioW+qiE+QQBjALKLmML2RLF9CQYcS5zZYX5OAsknpXakOrjevvkb9boSZlpNzGidvjPaVHAIlIC1y1SpnfJIUI+Og0/hYGGEu4XDEfRuZnsnRhuyrlHqZ4SgMcBZBZRAWDoffR8P5KP9unP3Nf7uYc9Hsm/9qhyPfb3WtIttlxqTWoeeGMnzBZCORWId3lnqjHG9dn9QdrzL7Ub8fO9bmb7R7F7WDlUOao7j+N0GHDKsiEAKsV3uD4AeEJRSNWw3HC8+qgexhYx5iDHSGZs1Dae1Ftc5S1SuYza6de1x+TR6Xrlake6cM9CdeXG81QxMUTMHhQK7wc7LWHpj9qQpGzFEQqlukJkA1pkmeffPTn5Q+UP0fNRw4Fm5KODKgWCfs1yp7kyfFDVaHVSHtkcuw/Bg0FxiQ7uuKG9eo0/hvyR0nEBNPa/QajOJ2L+6XzlDAhcz/oHRMQLyi5w9/09DNaqwI9ORxhnOBfI3nF5Cc0CNmfGrMEKe0y8mJ+7Nia5iSLDPv90/XaZ5bfa+MCmJmeFgdVhLry1mcGr2VYi0ZzbcVjTfoYMNGiih7aY9V65WxoV8qWeC/lw3m4hr19c77YWzX13ucH10alLa8xzMEyhvvcY7Kgc7CiOMiOxFZxjjOamCqtdJgwwpHJe4foz50AmOM88S8UlOJjRDnjXuxLIX0F88c+wT9F/M3Qbqu4ahlfZhtVNAS6NqhE0MKLg3bd83JNxOCjApMmS3Sdeq6LpTEFOkLWKq2vvqi9GSvQRSBMlN5hw1ZBkK4X7FX24tx2zQVosIcEVtiEJ+cSyuUoYPavldrGoeDrOVk6ehZgj0Cc5qqjDyMiyO6yJG9gocpE7p/924jGdqhDAdwqiMKMDuFMdd0+zBerD/sU7KOwKJnqwfXfaK2f+rl19LOIwRABakSxM4yHCpUn6LrGYQxP2uTrrbPfS27czs6SdHMPi/fG7Njxw793VA6HsGoFXbmEZeLs1QcDcHqS6pZwV5112/ySyxiXyB+cLVQ7eQRLYoTXYg19kFkQZadAh5sbFyUUHildu+2+LKRqJ/AFoxdRJNKxsDoOhVdObh3R9q9cUMaUP3FRD0wmqFR2GM1OpnnG+eCdAYbyEfuDeRsk+CcyHAkM8AnbGBjQNB42pRxIFsxTX0BYJJapeKlUxJ+h6RQWEBnZQztEqa+XRHnLkGnhrQoMS6pgSAyR6aBuzDGIg0I+liMDFKFQGiskFiGOrzcO4XRHyfs+sLlV1r2pXf7prRdVIwDMjaniFZwWGk5IF+cm0ZDbHoaTo3XhutW4RLCeGDojHUzxTlDkRGxP6OIwkLxV8/qnJquEo3uJsHDwLWjIBgHaUKLbOg9DHtLUmaHzZw93QcKmM8aqUfvzA7cBGeIYjU42o9D6at5xfiy/if6jHGG8xfwOpR0ODwepXE8Ps+d9yEQoF8Czil1NMDDcL4MF6sI4/5DBxR4HKNGWd2CWM1Qkfn5dEzCd6KOmSLnY8wEOVFkXVSkxvP1buZq8oiiNEPfO5o7nE//mUPrTgeN6qo9ZQzbvpZdCAtfKoHzgrqpT6YzreBezz/7XLr/ne/R88bZQdEK3qd1iJC0wnuLzgwrSyXsZcaNB7SNuiQ+Z1wwjphDJ0cSqlgo+Ea0vqE7JipEXQzdiMHALl66xOYUphmcokMqlDt0SEX7qkfB5sMYYM2R6fPsFY0blY1pEUFAz8H01BM/t94xRvtsDhjfyYGAbMzkbV1hT13ANXrljAobaQLNgcSg1FwOnxpIq8UKN0s1MX19cpagoqaJEUWyWq+WedLvhluXkTVdiqhVMIIJGn+7nIE2/cSRoM8G3eifffzRtP21V9SvR43UpMAoOLeGl8hEk0lR4J4bOmWjhEwLUI8T2kPvettb0iyt9X4FD0baBB9Ee0F3i6jB2VOEGkcDysNWBQPoNj5GzwQJbsaxibksS0MIZnF3SYfD5qxhwPm8jnYoSvFbGh31iNSlDPSLifC6M1E/x8WiXuX5yvHG75bhqDkcNDoL3WBFvCjvHEm067LHCoc2nA5fW4W3VruZX9ThqMZp5xt9kl/a4RBvLpCq8WNEQiHDvE81HK8LIw7+HuOH1wzJcBx56WtzpHFaVl270nD9u3Yr6wGUZMqEtFrFnvulG77xw6dl2GutaQ94EMzrJNokq1tlUE+TkzHK4dA++bYyHL3qMm6ZaNNcee0Ut8eaQS4hnzBKTV+7uq0CDsw7RhABr37ISSQboZi//IbV6f4P/Jb3tNE/b3jXMFhiTiOAhIwyMgYo5IkK6290ZwQNkWcNg75BRBHn4dj4ngfo3GAKG8fp2zXnWQ57jRwF7b5vGmsxc2jmB12HGfn0NKBHzlrYMMZCnsd7MZ0eYHOyGbcXvJbEoEzImXwOO3uOIPvazoZfdsrCfikdINMj2eCM+zCjPQeGo5eRxX2KSHjMV+mkGJz32EkFp0A/NDqD1/e72Y2mA50BrrILa0ZpPPPIdnBO6+4tnTqe2tRinssgMfNIDWs4f/GM4lqsB+BTBjnTUdGIGPsLp96gfTkwRjYaHYktcEJQ8yE5tBRjQ9xzUllu7JXogwILGnYXcNw5XXPTWSFDXnlaTWz39AgiTbZRVzP9jnxvbBYLfuQ/vfEyjknjgNLhGCeI/opFajug4/YquInD4T2jlOFQb6wFi5Yacxa6AkuBOpId615KJyUjYEbcsmWzBccOCnLnqBGvo3J9wsg8IRBIEOzBaYKR3yVa/qfXbXCHQ7bsdAUuF6vJ4CLR51M/gi3ZkIm+VkoZHZm5yAa9qcOhCKqo6hsF2rEZQzDXPZiafL4wIsmtFV5c/fg3+7vhcIxWnHzPFpFu2JNv9njtX1MFguLNR0Xlh50jC5JYyJXwcGkwaqNYCZwJVP2HkQY0RQbpgIry9m5Znw4otTZeUfR2GiuRHpThiu7DrDK4TBZEZgg7f2sVCcaIJgJvQhVDOEN0TAhKMczQg6fZEYWui9X5ebsYgXaLg/2w2KeuENZvmqKzu1QwSJM7NhIe/R4VRMVzA840T11k6QhNxHuzFiSYzsWLF9u07RPco0fUpwq1prkqIp6p4w7o/HtFI2fNg8acMvq1YWVEyFL07N+X+nTfGJgwYCxVERM4SDNShZmndwjNqWar9mTVKjWpmTcnrX9lrf7u9I7jWWAyVnteCETNi9F86jModhE8UT/iz0qZGoqgyJBYlgRmKBW/4dxovqgpGa9MFOc0FifbVg2DAocx1rNxdGtDIZB42Tnt2YK9H1NBkSj4De8d5xEMKLUSB+R4DJ4ZtKxHl9gszum6RxUVoe3fZKU6xwkXjQL1YsgGFaOLHBf+9hnXzP+4bzOc8zphbhupaNKfHmX7ubp+o+R5Djcqw0HhoLEmwUqlOdynTASKk4LowJwPyyGBKpYXwgXqZ85l9Ua6XzJ53cI971ANx7q1L6omZ8iM5QEZ10NAkuRYAYNaqsjK6huvT5dfvUJO3nDauatHmRXhPWXghAPvz8qdD36eUQ+Kq+d3pu988VtyZGh4ScfafJB+lMqz2pMENPkPp6Qwkl3B5q1kMxlRZWerOnPqRHrHW9R7Q8WSZ1Qovl9rfcgw0TK0BO/jGWJoweQxQzC/KfRkkaMxSfsDSBUOEmsJeNiwBP3DX/xCGjpywDNmOYpOut3w1HpSDifhXshgBc7XoV30rKEj9Aff/UA6ptT++UlT0hkpCBqxoUgsVCI50qoomXcX9+wGqXOjZcz3HQ5HyKpSvhlD1QX2cnZOsjIojYW6Ad2YycZvF1MSzZyV8txxhmo915yjeLYhk6pnfQkn6M0cjrgmUcUwsFw+NIozS0OnjGw3G3t9PkLfxbGeqSwW4AUT2IjcVvOhdRPyxWWNPzLOacEGMwZdBjlLFV3GAdwpoCKmqb7NG9P6nz+l7MZRORwDdp+zu9V3SesYGmqDicJaJaIGgki9YiXkXLOntaTrFi1OByUbvvy9J0ULLSe4jUCMICGSVwSGzOEQ1XNkOOYoqgr7zVTtpe+IpWqfoBkEfAwMmnVlfblZY1nrm+DNSJtMifXsYT0jb60Xg25wyXUr0/3v/600pIAEARqcloC8lrBZ+05mHcLZx/CyDumSYdZjKDsfzCc6Y5RBTUAr116E7A+GPzNYC4Y7HBKy6zivAYOOjtLGtoeBrvMRIGEOK9huNqbLteLN9kYXkpf7w6F6LvtjX1vQJzscBonNAZgYd7le4/fRMsEhxuUzqDtDsebC2cCRCeanOFczmVDWUVggS1ls9H7UTQS7WPnd+v6Key0zNa6PGiyD3iw3N0ZWJgFZz3lirgOCzZrgHrCbgAR6pj5q3vw7jA0nHTsn1gUQK3qZkaUIBxWdcFrohpEzIkpRRu+gUB70tjgoZ4Pj+A61qQZdzfYfkFcohxfL+O+Unt224dW0R3WMrRqLs1M5iUE9w9FwOHxt1B0OcwpEZz1OkMPlc+cpsCp4lCDs7SrknyT9BaSqU9TVly1eZg4PAbARpVJwODa++LSRTVCLslEoHFAHh5TdxEmomjvmvRKyN+QSY+0UecAdN92QXlCPrB1HxDYJpEoEEmQ4Fi5ThkMsVWZ3VXs8cAgNOzqCp+X6bLYmKplMhqPZgis3SyXkQwAVQqaZwHGHo5GhKM/fzIFpKrSygK5/ZgZldcIs7Gsy7wKDhUXT5C7DYIqMTl1wsVgwc93oIYrmlJVOY6hI+Yljaf92QV5ktI3IwGsXXrZdAp5refEwXq0bKHwnHI6IErCJGxEXCc6MhcUwpds3kBkKi8eLqrdLOPrpszvV96IvbVi/Lu0TlneyhNTly5bY5mJDYiyCf0SIE+WmmIw0I8oYhQUcivmkiJAGQBTSDsl43afipx5h7mcovT53zqJ0UhvumBTbCRnZNBPEeOsTFe1RMXjhCNFBnekE+4swPyGoFjN1WgXY7doka65fI8NuqgqatigioDoCmghavYOoEml8h/DQnE7UJg54lWcERFGrMTok6rw5Kmx+ItSM2wS0MKtQ+o4lygesRulux3N6t22DJ9nzbkB0uAbKOp5zCFOEPMY4WScWFQ6Jc+YrUiAIGpAteku0K4oBhGGsWI9O6JmfVIRjvLr1zpWybpUwOyGBKYRZalHWiIaCZ+2cTtd3XiEPfg+jjJ4QwU2OojOHw/xQaj/cILH1YsWk0AUjjMdYjQ0Uv6eU9jXu9qxoqbEBzoPDyXV6tC4OS+gsWbJQClqQPhPQqukpI8S6xqzpHWnL+rXpNWFROwTtaVe0Y1DO4yC0sBLGUOe6leSZn/mCdFy16vo0s3uh2L20riwLVdDE4swQmSPLMXQizdD9fPVL3xKDzAKDDIRRG0qicjzzXnbUkjuiRG9tTrLCZ0P5c/Umnu6Y0J38TOqePjmtWLo4vbL2dT2TlnRYdUTntCYge6BYkmdsDDhSQtOE+26V0zZZxAAUa7cp+4AdQCHqac3rod096bGHvpZaZRwN0ovAMlOejTHog8k0FyTMT3C+G1ROYyRLtFxRqrtuXpX267mMnTRDjqmMSHMq9U/yg87PrXIyrH7ElEq7ZUkNwmLncQnHuOqOgMkrFxjVOFyR2FsW4fK/G0bIL2Jkl/K5lPXN3o/3wihqJrubXb88rq6c3uwcPb2qH/KgbqVIDU2nZxMGlfeMKOiW80ArzHnWXZe6J3uuNQO6dBxibkcf9+YOh4O9wuHQvgZSlbMxox0OisZTOrjljfTyj58wCG04HDOEt6a+YYfkMhkOMupLlwjzTZHp3l6rm+qSw7FK/Pl9khlfefTH6ZQylROljyYIVotsqzsc3QuXprmLF4n9ao4gVRPTQ5/+VDqowBJkHsbYZvLrwvvjXurGXhhm7NPIcARJB1nrJLrfpdddm+5774fVj0aRZXUK5xkiM4IWFrkMgxBMh6zkCELhsCALuf/Jyry7zPS9CHQLYpWyZqDuJIbTGRkZjqX2zchK9LzpreC1E84YxtNC9yI7gZ5SDhG1dbF2ORf7n5evwwbMLLITsdZcjmG4ufGGvsE45vucz+jpM0slTpA5H/n+SlsmzhcMjmyIyvnKYSuTqzlwU2Y4Qv9wmOk/y8RnWZblSemsBFEL3yODDuTWrkU9Ynac6nvpAlsNmZaDXiHL45h4JuU92drBzMIpz3ow9rf16dC9of9MD0g/uv727BfnJTPHMZDqoId87Mft85kKhLpc0prTMx6ULXNAtayHYfKUw9Gr5qJjxyqbps+YFqvnyvNL0BPinLOqwyNQtEBNl4W1V/2EelBJzxDYMzsRZ6mwRfm1AalyeBPAyUqGkqk3mB3gx5G0VOeFEKJHewAmTajSpypANis7HJ3K0NMcFoj7oT1i3Vr/chqxuslkDsew7MlDEAgB39IqNnrc/LJnHYoiy6IpYrV74N570vNvbE7bD8H6OUFZFDlVcjjIcHTo2tSDNOQ1X2w89cqhhCylvE5tYZSOrUGqmgnhUmnEIokvlk5DLORRG+NSDke+2VJoX0zhxGKrb7qIFtk5aKyWb9dvhIn1OwoeZTNWsyLxPZaPzErd3snC1ZR9rjFAIPK1eE4Gy2Jh8aYeJhz9dEClWLpvz860Rw2bzh4/ktpkmEK/SlQJuw1KThYatLpnZcCHwIA3v4r2QkynCHF03Y6oAAYnm4yeHp3C8GOktOjfLhX4ongOqHs6Bh1GbPtUGTKKlp6Q4UiVtFGTSiERpYf6lEJiNk+HvGY2LZvrnArI2vCaZcgfUyHwwWMn0jltqtkLl+k+JqaDapJ4uHe/NsZZKYPDRu26URh+5Mg0nfOMWK1mdXYZ/pFsS7s2ygxh5CmMPkInVAw8CQBeFrnKkQlTNBj6sR5wQPQez8qES34GRLiAYpGiP6uNifA/q509oGv1KLLPfWFscC7mzuyxjI008yynUI0ZS18OQco4MCYd3pYL2MhQAI3S30CWgLiZAIdQQOecIkrYmap5QBZS0Alr1LBC+DNVtzJDkKtBHXcSJ1LOSJuYh8ZKGJ1TJJxMFpGo05orIuEUvlmXe+E2WcumvHMKnTcYDwLV4GFkJzIriSsrV14mfPUsrVYoszFtF0MTdLfAsHD6fut3PiK4xW7LJKGkSXWDF52s6P6JwwfTVx/8pzRHhgxwjSnGyKQoj9YAzGTnNMfIqzax3MxVKp11dVgZgNkLlqc1N92qrqYwenjaFoHJnjConOqcFs5sTy89/pO0Z3evnr+YQYCW5foWMn3+naDHdlFV7eGsFOyYPCdWaB2OGJh3npfuZfjUyXTDyivFLqfMy559aaKece/Rw5r3iVVmAyeN9DTUn3QWb9HaBpvaoWgVFMOwj53SczmndfbCk0+ljWtf0r7wQktgTRF5RRBAAFHJRc1PGLNYTuzF04PH09vuuFkRsMnpiOqvxkyaJu2mCCqqhtS0FTAqyqwMC6xUbXJWW3A4ZBAahAUNVzmGF0pldzhssgqHw6Rh3kcNh6PulMTZQnbXZXjd+Kg7O7FP645D6dCUeqI8rrxWtd9j3194m1UUOD7aK4cDPV0xIOUPQnZGtLUe3a0KM/Pxb5Z5t1ksDQac22yMxf24TvCDzNCxdd0w3OL9URkOoBTZieZzK5bF6WAd533pNPDSJ7rAvq0b04ZnfmrkDYfUIwf5NlMBHOTgDjUdI6uLvqKQnPq/A8pw8HeX9MKVSxRYklz4xg+eSQMSRROVzSBgBDQJwoc2/SMq2yFdMn/J0jRHReOzVJvXIRnyyD9/LvUqw3EKKmitNbJ+pcNRrpFwOPPCMyhs5QRkeQSMEkPeSDwEFVt23ep07/s+KGceiGa/+iRMt+we+wwY5ykFOnbv2qEicRWuq4buuIzCU0Pe9A4jskuw0jkKvM0S9S9zAqkFGRugr+gHEAg8iZAV/pzcsPYAh+t5nAWOQReYo6LPnRzA6/EupMD1/Rbry+Ge7jQ2DGof56h5yevO59CDYLa+sn1idUcQtEhHE1xDvpSGeWlvVeutcA7s/qxfWEMecHp0G8E7Y+zks2JNx54K+WtU5DhwWU+GPRfQZAZLXy5IQaxGUudirrxzeMaOZBvJz+2OoM+93yz3bsEA+4ks987kNg2V8+jBhHPSp2EHxJzznIyFkTpPAniZdj/eZ+uwHqh5Yp0gZ7lzD8Jo/LJpukSFnhQEg5EURs2jfT3pRfWfOKxaxZMy8M9Kr5pNHqxZZB513CSg2jqfUdFqQwGKmqyeXp1TJqlwWyxVmfilGXzJAs/ZHrEcSIY5eabLZwu4Pm4II17QPdNkwwFB2oFPEpAlUNa9aEm6TN3GZ3XPM30xqOjmkX0705D6cByVs0RQYrOQKbQxOEzdoNVd5MCrX6Wwfz14x95u0/29/e670isiKtp5WN3YtW6mak9a0fjSJbq26LILlip/YB4MjPGHjV7KyfoaNr3mEcVkDsfFDP5m78eCLX/GxUolVSqiUcdmf6DhADSHRMVmq6ezS6VmxlnWInWlZoqhuHBdUTa7Dxt/9mrL4vLyXi6IOGgSEbZQnipMKuaCPalHcKt+Gfct2gjtmSkHpYhnbUuajWWQAMf2mzCRIRg9HkxwoaDiM+Ae2uwY33w2S6m3QWEPb7n9DnNyziv60ycBPaDaD1m1tuBoijSsAloMfxwO7l+MZCZ4r5Sioqsqgs6aDgo64/h+4CcTjVptl6Jmg/rOTMGHuiXoj2sh9yhjMVECYZI8Y5pS7VOPDzYFaTi6JjO+yUSVhcOkiDmM+0ibA02yZk4yzpz9x81MhBdF9axk5heWkrHaDBj0RC1QTNGAbqywl4NQ8loPjnNmUFOsxWYBy8gZiUwxn9RTRLfSiBpFb5CIUFn2JBv4wQIGfjPWckTFeHZT25XKpe4GBSXHgY3Lc+R4mF3ap081KNlYKfXjMjhxZVqmqJu1Mh9wAQCRGy+89lkNmNqOiTSPyAKawkSi5p65cCVERM+imXIKOc6dUIxg1o/DAJyiOVkX4r/9m/+aXnj+ecsitQnG9O53vzPNUxZmkuYTFi6K+qer+G2CzvPVf35QnVJ70xRLNZ9J8xfMMQXSIQG3W1z/sHGhIDvax6erLl9iDjTO1c69fWJTm5duvPMeObZk1HCU9ex0Tgpfz544mBaqhucLn/yXNGvGLJsj5jf2cWS0XBs0nHkTZUTEUEimhxrGM8ojlLlFCTkY9jc5bPfccUva8Or6dFzraYCme/oIPnErFIedR+uZWonOmV12b60y9tvlbLSrVoq1dEoPZkgBA3C53/nSFwXRcgpF1oJRekbwQWMbneHwzBSKhppSaxQ1MpQ+9K63muN+tkXc9oLZnVfUzKLzFPJJTrS2qlhd2RVqgKjbsu7ipiBdCZevugwtHY44btQxGUBsstP+a7wuJuNj3pvJ64vJ8PoY6+euf6+EmvDdZvfVTJ/Ee9aHI1J0+c3SAAyHo37eUgna+qvNb10H1B2Ouu6xucoyK2qynPmmMdP8ZqZWaGT9Pi6caHMqnCXPYlb6HYdjQkUwIaID7VHIPPrFjrhXxj8wWu6vS92hyUpvUjYdh4P5uFLQWorKyXqzDmfJSFk0b3rqlxz+3lOvpBMyolpyDYcFJXA4oImWwzFVmWccN42KIAAAIABJREFUjnnChsPc1qFI/qNf/pe0U3Au9rll9LI8Dj1azm9EzyuIY7ZCOCYYsQjmeDZZslIOx9I116W73/M+dTVWRkJTQTdoiESQ13t1n2tfejmte+1VqVHRktMPSAErO58y/OzlVgXU5kofXX3NNWnVdWuMpMEM9lyLwcQz5ihqd+PfHcPY0xiU1LmZrM9RcKi/wcezocu1FLIr7ruRUXOkQ9govofCjmnAnMp6BwuE1S1/26dS2ZL1Vowtuc99R+ajtHXqNkgYdcB54jN3bFLaoqDTYukDMjjBalffs42Aj3+/btegy9EjjA2bgfExHi8mbzAzjRIyNXlTnjPGG/vWnD8kfcbLRmYMvt26Pcn1jYVTP23edVOsq3CAoLwnWItjBMsmMtscLdakXv2yXToVZEXfThaJgop20sZ1r6anf/Zzc9hwdN3ZyFBr/Ryv/TBOdgztnqbK2ZqsYNa+g8fTgb7DCgrIAdZnZ0Te0qK9GOxXUcfgDoWjasLhCKcrnA3+tuuZfvR+cHNmdlgNyyHtDyBVoCEIjs1dLIdjqQge5l5mDYqHBk+nw6on7hdL1VHp8AHd93bB62kcTH2rQaryg2EcxsKW10a8j8MxWff41jtvT+sEDdumBtIUpE9VhmMJkCoVjXfI4bDAbJ5Hz2w1sovxvsvJhhNVX2vl2h0jxpkLajhiAV7K4biYET7KIbhAojeyEfWPXJiXottMMT+siCr55vYH6ke4h3+BQ6HvODVYPkWeNM4V571Aofgq9UvmiEZ9Y5ZRtIaT4036MHBZOGNY/OrjsUssAkeU+lJ1bpquaOYUCVejdfMLGPUt5zAjjIiqmR0+EWbIYGDyX44+oKVGqCER/RmwDCjOZkoIt9PgRni88TK4t2/bZr0TZAma943wJ8vQq+6j/GNDwlON8U/ELAz/ECpkHsAUTtJihOGqp+9I2tQjNoaZanm/4mpldJS2E35wWBFypLnBo2yjUlykxoZQt8oADSw+gsoWPDem+xlUrYAxgOg/Iv/OM0/BLZ2axRyV080wNHC/sIhEHYU9GzI3svCIdhDpOKDmOwhq6zorIz6UjWE2ZeC706OIN1TBuj6sTgGv4kEglKfK+OQ4vst1oYBF0BqsSZ8j7KapKHlA6VnH8xKJ9PVnhfX23FxBHzl2RJCBkdQphd6pyOGQMhzHoTbWeTrUDZ6ir2GNm74mE7hvjct7x3iDP9tX+l9gV5k3MmkhzMBsI3AdVoFy96L0FSuuSp/99GfSF7/wBeOkhxWKOo3f+djvWiEY3PYUjncqQ/PYI99OvT17FOnRs9azot/G7Jmi6pXxMpEeJXIgD6v4mu/coYj9IEa46JU6pqnO58Bh9XnpTVdcsyZdcfU1xnqGE0n/CYz2Tj22gzv2pOeeeinNVjTytJ53RJrZG0aSEFAp3XOV4dP7BjvMe88mgf1hG8qdu8rp0PXOKno6Z/bMdI0iMetf2yAmKK0tGVg8A7rQGx0uKXeendZ756wuwd0EeZNAna7nQC0QTuBp6n+UKdmzZVP68Xe+bU06A5+Ow1FFO/P6bQjfXJujNYXNiTN5+aIF6d5b16T9Bw6ps7g6/KpxZJuySUReYacik0HPDXp/tOj9djkcGI80IwVSNTpE0qh1qYSYfrlUHw6vbvM5rRvP9YDMKCXQRE6WSr+8fvm7GTjFd5sdVzdkGs/3QsejlO3l+Pbs8547IfdDNo9WeH51l58NZzUvKKv3CeIQvzcbSWXc+F+uGxr6xc9ZOkxhYMe9x2PLp6sc5bgXfubqnSrqi36uMhwEoswZ5dnJyFGgpFcOx76N61XAvU9secJk65O5c2YrmNOWXhfv/gStXcZ5jfb8SQVkevfvN2eKzFqHoq992scvbFQEFEiVjEPWOgETz3BQNK4mgcoSmMMhWBVUmNP02Xe/8Pm0Q/vAiDXQSXkPVvu1eMA2D/qfZTYIoGWsuBNmeKdogjv+Xe15BQdwOO5693vV90h1cjQeW7LI0AEvPPt0+tlTP9b99iiQRL0Zfa1Ub6fawONiuxsaoPeRst88Q83XLMGD77n3XlF63m77AfixyW4gTgroYEA62x+ZJJepAaMlygFsl7mgLsTlPrTqZDgagZGwgQL6E2sgIvXIu9I2yAnYaj2FXo/vOcT3QnsknCE7DoephAlmuWeZe1vW/n0LWGYZGs0DGW/UPTz66KPpnnvusUx2BB5sr2DkZ+eitGPiPmLd87Os4QjHq3y/vo/DUWvGYBbHxvdjngka4hDa+4LHekbGd2HcL/MSzQB5D5sBgxqdgpweEBKBIGkUnVvTW2Uj0I9OPCMaW2UAQWPM6hSMVvrtkHrNPPHY99NBvU/bgRFIZDQ5rBWycd4jA70Lg6Yy/Mo8zBaK4azwjs+J/e3EiVMy1kUvqyw/xEGul0bLa4N9cU7LWjcK+F2vhaDyCk8kBGoOeHCrWhccUEbGWKpkL1Iz2n3ZItVUXKHmunI4yHCIsOd4r7Ibe7YqI7nLYPE71IuHPQvEGkjVuQjE231JvuRgS9i+kO1Mkj3w9rfcmV4Xy90mZZHpN9ZBhkMOx5IrLrealbH09Kj2fWMNxzrydeUZlLrcjK+V/sQYFaFlq340LvPNFEmcrK7ICplkv5aKw72sxvDLY2Pg1XnzL5Unn1Nvo8/vm8g7nfon2Q603wMtVzzfxniYoPpgbTc3HA6bKL+JKkVZGUilstXDtUJcW2JyIDQeWBDYTYPHDqUDgiX1btuSzqvGgT4V9OAAGwq+j9qGEHqN4fh1LQtkD9L8RxecVmynjSllAoxpjATsNNGTkvJESI/RgsXYUthdtLR7034pI55Rn1KHl6kJoHVY1bmJ/AMzwuFo13fBC6OcyHzgPE2QsdYiY5bjJ4ixaJ+oUnf17lNPgXZ5vyvSDBlvJ8VWNHhYHrYyKyg1vo+Tc1b4XIzHEIIRTUIo0BGXAaDUBkQry/HGcmQZDjUckiGJcTBeAiMK+ZxOV04Mz0Ob6QyNOPIzOUiRFBaf1geKhq7spFUNlytoQEQSgjkDSBmRfI4xFhMyTTnSBfSLaIXXRQCZm2DzaoV2mi9gayHUxxlMQrAeZVumTFWUWrgrWKdwYMDowuoEvSR1NzTYOqu57FfG6Yyae00RhGmcMgY8F5wmM0jpjO17155vYFPBEpMV8TUOy5m5d5WyM2Gif053dzr9j7/7u7RXcDuYt24UrOrXfv3XLWpGvchMGh/p2Xzzq18yKALPGVP+9PBJMZMdT10SNp2zppgTR+R/gfi/F6qZ3jgJ1Tc27TD64wFFX1CeROzf8d73qV5Fjg/Opv4bPLxftJyz09c+9xUJsw7h0YmGQPmXC+NxsvM+tmLHvAMbkUOPnpjpXQaOc3Sb73pTRRilBtMt118nLnIxZslw2KOam5PKKpFxo/+GrUXqN/RMO2WgTFO0pl33N1mRrvY2qJqlkHQt6mGGTh5LT//wB8oWbrSIK3sgwhJWF2TrbnQwxGpc8h4FLkOzy/e9/V4xBbUYNa9SKen0WKJfXgtznqJyaElxOBSphqUKAxLcGrUXv4jDEQZxJbCzwKg7QZVxYfJwdL1HyJgwmEfJ50Jel4Gj+jHNxObF3rtYYMrFas24N13s66LMz4TDUY697jDFeJs5HBxr3emzVVg6U6MCVSb+L6wDGeVw1CffNm0eWVa8Mc44d+lwmFJGXHGsvkh2A4fDFZdknvJosAZue/kFEYQcsiwv3+mereyc9uFG0eICBeSay+Rs8xn9OTi2Xc6GNEA6oTX7hrKUw8qkUr9FEAl5QtAFhwNmtumq25ivGpA5C5akmQqOdEg+ff9LXxAufYsVjUPPabBC/iPbWRm7DomJlxmaBplgz/pai9oG5KupVBjgFIS54oab0lvf/4F0Wpm4k7qvM9KH33v4m4K17Lcs44hkBTqRDDkw0nHqSbJoiTLGuqunf7Y2HTvuhbwEOIBVffijv6PPl5m8tfExp9S9SYcwHpfV3jcEHYtxyFg4NAxjgjbDOt4CbtT5FYxRzjKYrQh9yVAP2WDH4Ri9Bht2Q2V4Zb2N3mA81bny2uf7BvPl2uhBgmg5c828jVqntjYdusm5+J4Z1KYKiyCOrvmjH/7ImiFaYA3DKEO/wikgyFfRzfI5+xA9onsM+lpDK6AP9X4EBT2j7hmI8vmjd/bs2WMZEajbY17qAQHXdw5LBeWwTVCeF557Ia1cuTJdKRgPa1qWQOW8hozgZwVftSBVI4vFtWkIiS1Dp/pnnnlGa+VnqVssbLfccov02ax0QI47taXLly1WdqBfAaq16eWXnjdDfQzQMAx0dAE2Bvem31u0l1iH3XMU8V88V5Bi7JEJ6bWNe9PLL74hpMAMsXr2Gy1u1LUEq5s9O3QDxn42TA2uZzDhRt2j6Q9bT+jwpBqsdgU2p6S9R/pt7ifJlqNovIs+HMuvSHPm09iSGli1KwBOJYfjyIEe1V4Opq1iMCWQeVjZdXsVxq2jAkYLLkyoVumk++68LW2WDn1DQR2Cp1PIcCy/3IrGpwuGBqQqMhhuZPuJ68841kSzrHBThyM2yS+rXEqFFgqkWo0mbIpOkqYxG+m7MsPY7LvlTVWbOMt3N1ayhZY3Z3nd8ve6cjIsR/b2bTHXXI8YizNA+JkiqmCbmw2aHRO7/xxRjEiufd82MA3n5HzIqBiRcd2rtNeuTetk3B0SZ3pLmq5NghFNFBhDMqIsKD3oTgNrCo6Q61S4yxwF8bnF+MyLWMdME2zkqAxminwpViV1hpA4QtReYxiETtcWnwqpxHrA72FEs3EoPDLBpsUHI4T3E6Fgr82cEJyEA3JeBpXdnKrNQBbplPC4XarboHkhgnOyBJ2lPFE4+pxIM0I3MKvRUXtIgj7gVmQhuEfumfuKomKUpfUdUVaDmgWUA1F9Z6kYp+LufkX5BoyHnagA6+Ko2F2Cno8NYFSw2v5kfng21n3a6GG94JxIHP+i1iQMfitKzw6fwb6ysDXOcMOgetGiFfkrwo1xepZxSLFTXE9tTb9wyMelWGGXWLB4cZqoMQ4qSgNlJfj+KeoNMV5jOa3nz/2RviCDgoCIQkhjSIoIohSoQaoIDeVXKAvHIY9J2yR8RpRVo7lfh2BZm954w7Jac9QbpXfHZosmkiWyhneqX7jqysUyAEQNqOe4cullaZfqIbbv3KcMhaKgWkd79x9WgzGtH91bGzAhLR+E8/XqkL5IbGVjdB84d2OHjqd5us+vfP7r6huw0JxpapBwCB2C0ZCDcT9xH9gw5efmdOR9GRExE3T67+y54dQmYfmWG29KL7/ymjW8HNL6UpzT1ppRJJOhkzJol4HfKeUzRbCRKR3031A9kBirWDs8+1N0bNczeuQLD6ZxovkYMjgJDT3lYHI15JWua9A1opRZIBC1tX4K5izQKfp0+sivvsu6sY8AeWkRo8s4GjuSzXOHYyJQNxWL0/8DykFS2PZChrib1cj4ZMerhERcKMf8682cBqPVLQyDi8nGZt+vv/fL6oTy+6MM+kr5Ngn1mOHTfJS79yvDkT+0U/B/+RTV+Yt7rd7L1zNoqo432Fv2ZPNHsYMacj47HNVITMWU420M0jVQkeUpHI7yOzxdgwmaLPEAkpEf6B+BEGsMa+vAHY4DO7akl+QAEwQyVj0dRw0HxBFbt2+z4A6GywIRiiD/jwlGAcS1RWsMA+aU9sJOBQ2GJCdsP0i2UnSNw0EwCoromXI45kgezRPrTtfsbqMHf+xfvpj279yhrOWAORyBgzd1SV1cNhhLa8YCHsVeZT7MmNWcmwzHklKA4JwcjqU3XZ9ue+t7jS73pPbJP/7D/0ynVH+hoQkjPyBHn6yyauUkDztVN5aSggq3XpfWqPajR1DOz33+obRvP4Qhyl5L/q1asyb97u//vhmgXA9ZY80GJYu5BtkC+kdE8MgdcY5TwbfmhElHZgM3Raa7DvL9RDCJIDHOFYXHBI86lOUOx8Yh6Q1nPpYI3zVWLl17+9ZtRmu8VAW41pzQZHZj/ZANIuBFcMwyGyZvQEVLZuqE2AN5QPYt1s+LzzyXXnrllbRYz+7ee+8xY9fsAk8V2JPA6L5DcGvm3uoeeHb6jx5BX//619MmMV6uWrUqves973F4FGevIuDezHjC+Bbpka0WkLxC0W7gPVHzEgYkDjwBvM999rPpueees35Nv/4bv6Hu1Tfbs4z6EDNCs/Nlc6s1i4P8N3/9N4INqims5vXtDzyQ3vPe92osDd1mDiwZDd3X008/LQamQ+nmm29Ji3TvFLLbeTX0AenXyxZcZoiGP/13fyq62r32PG+99eb0kY98xJrZtmr8VyxdlHYq8PupT/6jiGfkLAiK1ar7pwP5JMnsQa1FnD/req/ap7nSf6tXr7BmmGQ6mKsj6sj93LOvIdAF1RKzE3qUDIcLPddhvpntWdN93O4d2UBwiedUyi/7jiNjuqaJql0ELn3HRe2r9UuPtnbNzWxlNpZecZXqrRYJ5qUWBIJy9avYHdjlIf0EobB1yzahPNQQULS4ZIDcOfC1bGs6JF1eqJbh0GH33nZL2iGq+w09fdahHAdnkRyORYJUzRAqgIxiOBHNMnSjPBu79yayvdBRluG41EH/ms9Kz9ymPgtX17x+67yHIRWvizkctkCN7Sl/rzJDqq9WkbJ4p67kRgl/ExJmSuRoKtCT0ZPUTEmW47RiVut46WMqqfmqe7UF5lE1ohBcw2hTZdCcVERnr4q9+/fvEXnHSJrWPsnvETNT57RIiiLmdMO2c2RBH4vWWXECQ5qVHuPQYiY6y3forTCs77NwNisNv1DRsJNidzolh2HHjm3pGlHt0tSP5nxEB3AoWOQoGl7gaommhMPIuYEtGUwrw3mYNYQ0tg0RfaNLpJBZhmYYkpwn0rMIAf5mA1rkRcLS+mRIALlzpYKsTLkYxbo0Mxx7bnw6qGLgmXJqUKg4FLAxcYqFwiCTaocCtU9KFs5si6zpM+vOrnN2iMYOuBbKO9ZZNBoKpiFjutL9WOd0jRNaYYzWU0RQ9D1j2QLXL0EKRC2ErlHyQhuo73udjnf55Pmg/FrkcBKV5/6AJmHGzlA34FlS+CPa4P00D5QCbZsmyjt6NlgBJXUc/uy5R4oJOYdniopiZhNc7vDaOqEAUi9z2KS0oPgdEQSLJn433HiDnXe3HN7X1WeCoBtNJonwI+zAVHeoRmXGlPEyYPqlNFtUyyMnRMKsq2u+OXP9Ut696nUxQYwlwLOAal117ao0VaQBYzXexerh8swTP0m9ew8YmwxGAHOAUuf+A6IWTjs3F86d3YO1Q9f4c5+O2EuRxWHNcMgZ0RkuWzAvzZVwXLdxsxw4RQlxBhSVIrsBVILO4hRiThN8aobYPSZDhysoE93GgTl5REsOrNbrHuHWn/7B98RGNlnrTOxSOQuD8gkoj40rGxludDgzSQudW3WeBV3T0/2i5z1w6IiyWWJfAyolpR2R0DEUIELFKweIonEyHBS3h1KoOxwhb8yYKOpZGlLPf7OxMI++FLJ4NbWHlXiBM1L/fjNnItZ2/djqevrlzZyQ2GchS9/seBt4YdyXx+NwlPK3HEf1fiHCbd0wxnrNBg6iwR+8iDW0cCWz832NMiQb9mGe8MLhyDI4vs+YK+UcOo9zas+zVjC0Kkrc/HnU9lnWQA6HJK4FBV58/DEZEqfMYOW8sFSB696yebMFSwgywWCIUbpfDciAkVg5ieCwJ+Wo9MoYghZ3PNk+HA7LcJDdEImCaJlnCu6IwzFXRszc2eqtJHz7E6rh6N0hbLiuabUQrrAlzz12a8ve7rkx2UabmXH3MQ+Bt4/C4/NQwo8bSZddvzJdff191q/p6ScfTTvE8DhbsvC4Ah00tEVf0cSTOsBOyZI53R2SW9eJgW+amLRmpedf3Jj+8ZNfViaTmj3t8ckT07/9oz9MV624Jh0/cjw989Ofp3Wvr7Oo9i233ZbmqWkrsFAatEa0HuIO6tHQg32CGE9Vpr5Fsg0DGLixdenW/bCvcUqe+fnT6dOf+ZSCLafT/fe/PT3wrne6nM3Bh1jfDSiRslbSad/5xkPpwQcftDVz9913p9+TY0TGN9au2T9kW7RG+8Us9OSTP7I6yDtuv136aqrBvIDGQMbBbBN9Xq9eWP/v//OfvY5Cz/K3/81vpwdkqA/SGBg4kNlJKf3kJz9Nt+n+ed7obV7U7X33u99L//i//7dleqD5/+hHfzu9893vMpIAE256BZR3r+jPX3r5JaOY5X7vfdt9VpwfHcAtKKm198b619P/91/+i/edkg5cfvnl6eN/+R+dRhxj15yChlPOfU9SoOvR738/feZT/2R2CscuUrbt3/3Zn3qWKQepjXFTSJEDek4vvfhiukkBrlfWrk0PvOMB0/FBrMI6WyiHY1jP9KO/9VHZC34vs+fMkgPyJ7r8Odk47Wmx6hQ3rnstfeITn5AtoHPTtR72N+2JOdIRh1R3ayyZcjiA9oFC6aBHlVAlc+d1yUZq0XrpFPTvsBGiHFZbATI14w0uZ1ulYafm5+bPm3+NDFLlmNi3gNN7tnN6+wRrxHuwXw6HnI1W2UJQ3Xfr3paoZ9rsuQusaSwMiv1iDR3UvOxSNpTeYTvFmAXZi0EwDXHQcDjy0Kq1Z89ZczRJyvSuW25Me+V8vb77gAXAqBmBoWrR8mVVhqOUjxfI8ywLLuYnVPLZhqN1QKfxeLP+s5mSiBNHhNJOkxdU5RRkA750Iux3Jj9CU/q9TEHVvxvnDYejGltWTM3G/GY3XX3H8G2N23YeZV8ZoTTq99SYuPw9oirZow0MK8fEZuFcrly86zXPhb9xQMCoojCGxPqzT8qld5dodQW96lB0GDo0NjVFyRiXbjx7c8AYU2Q2nO2ETpk0s/NCvwrfaNzWMoiooZAmmqKIEU0Ep5CqkxLCqH7ssUeltBZ49MVSzirOU0Q84DkWraFGQOPA2KbZnvVxAEpkxWQ+Jjx/p5NTdM2KylSMq5+kujH0YXlCiEdWgeOso6u+xzMLXnAMYOsgnecROACRkiMnR9LqO29KbdpoP3tM0BelSBEMKNEuRe0nybil9qJr9jwpjiN2P0dUq2HQMI0XwxIFyhxxvWgQyLxZkyVtPuaJAkzG3Z5Tydxjm9KaGMx8j3NhAERGiPOQbiZKDtbRqPowIrPAM8545TKAvJG6NWdNRvE5GQVwf09W/U2nHI/JEuqHFNUYOK0dMb41zVZh5ARrrnXOrocRjTOG0zNOUCDqOBpGeMNwiu65DtEDojaiPhvb03IZFjQuouvv8LG+tE20myh3smpEOlA41OzgRKxZs1JRx4F0oGefsmPKAIDDxmlU9GiemjoeOqYGmMcG7ZlPkxE/Q9mDbmUzuqe3pQUSzp/9P19I8+ZK0Wus5iBbGtn3ikELstESe4W1zdoykZH3kztsrqh8W7oDZ3+x1lVz8cA9d6fdgpdQH3NWc9MnZ3qc4dUdSgVGG4E9U1EanLtWOSdQ0FIsjsNkzrn21rDu76fffyQd27/LDKl+FeDZZfUvo9h969vFS05yZaIMDiOonOij333/XcryzVDBrp452Q0p1XP657TaOhY4C1AqORuTNQZqsM5ZkMEN7ZCOpbEfMhFShPrrUga8f+YOR7NX/bvl3xdzQOrnaSZr69+9WOCmmawPBqlm18fhaARYRsOwKr55Uy4+UTFd4XBUOkuzzB5l70S22J5qdkLsMdd1WRb3jTE3LhBjKu/zF3U4HCvuQSggkwb5VH4Dh4Oi8RfUgHJE8ifk3DQRUgDFpdO4wWK1pubPn2dRyU0i87CO5cA1tOcHJMMwWoY1dsg0rPGfjiPKOxkdI4djhuSmZTjkcMyRwzFB4c4nvvLltEvNWk9p72IE4nCE4xYZ3SgajVm2OZBsJ9vHe8xvGcTxvQOl+Lm05IaV6dob701rX34xPfKNrxk74hxFkQeUUeHZwa5ojVcV+JoheXL77WvSVSI46RDRBb18Tp8ekz734DfTkz99yZqf4sS/79c+IAP03ekbX/uGkWbwXKHDfv8HPmARcxj4gIISfGCM6CEcua9/5aumN+fKaXvgne+yRrkU2HN/x5UJ7xI0iILi3/+93xP0x7u7T5YM/av/+6/Ug+pyBRmc6jyCE7Fu+Bvn7+N/9mfqAn/AdA0Zj7/8q/+UrlWhe8DMiN6TXW5VtuoxGd+dykCj78n0vENOBNn4CdSYoHt1LNf/+le/lh78zGcMAk0GduXKa9Of/fs/zZmEiKCfTz8UpOp2OS704IqaENbHl774xfSQMhzoR7LVb7nn3vQHf/xHzsjoKRuzA3BQd+3cXcGxqXv8Fc0nmYLo8+QOx7i0VexIf/PXf23ZIFbAZVpTH/+P/8HO5XWpDmcs9wqMh498+zvpnz//ebN3sCOuURPL3/vDP7TWALaWcVTYmzov2YyfCSbFCz12331vNaIWszf0LJnjqZKt80Wm88d/9EfpNTklOH3Lly9Nf/Inf2zHTJ8iQoUF3WnH5jfSd1XDeLDvmNlUzDmOzYieBWMcp6y0MXBJzyKXmfvFopiHVre//5jGMiBSkAFDhxwUe6cFGHXnluWze3YEDC97PzseXljuGWzbU/aX7x1Lgui+Z8iB7kBPq2YJyLdBqmQ7dGuPLly6XLbCXOk10eLq2R+Fvlo92Xabw3FG2bTtytSdTgYxb+JwRKY87G+CaTSvfttdd6Qe9SBZt2uf0bO3ax4XLl+eFuvfjFndxnAZBE8mWwvb3h0s1wwXI+7wTxuBMHM44iSxKPyARgQ/vlQeF+81TpgzBnlA9e9UiiR0IZOfI/URDa8Mi3ztZterBL/5cNlzzjdd18t1pRj3VE1adjo8gOgD8w3ixk0mfRsVzRvlREUELY+XzwJ6ZQ8nUm32oDz1zCY1aBEbVlEa1AyFczgd+6RoTivCOkGLcApdkiWQIZ45p8VxWkbmWRn+J7RgAAAgAElEQVTkDp+icMrTeNb7IEcEGLMxNGSnzDeSagC0+SiexeAlcq+4rfXn6BZ2lxdZhB8LZoNSmanoEIuHvg54+nzfGzF5J1SuB7OTFShpcZuRDROXxgsEy5h9ioaGpxTV57oIBcsE5CwJAgXhxsKneJ0agxDghNyNSvG00vJSsnd+6DcURZ+eXv3qV9MjX/+K3QMKhPGSfUAp89za2qfb5r38yissUtInSknmiywMH+CE8IypDyFiH3USxnahF8Y9cx5KBNaLyF6R1eCcFJQ7lSJNCMX8ItjOMTmOEOZVGF17ts7uQKSK+cIwaqEHg76DcIeeckRZAYQ5y2iGOLin6d+Q5vWoMJnjJ3UowqCoimBAQ2I/M553jRH4xHgpKRiWMAconmY8GNlkWY7JqcDAIKq3W5z9c4R1XjCvW6OTkFL0YyqNxfbvlmBSUzEJT5pqTZCjgaDrVq3DUUU7Nr6xUcbOWf0tGJYU4akBcXuPnJTS07rQmtm1+1Da1XPUenK0S/AOSqC/+9670yaxzDz/3DqDbtm8sVJzCpm1ZAIWAU+9DmsJLAXHkLUxY9BT5O6oU7jnazyi0XZOPc9ZHa3pLbfcpEjez9MEOTl9ynid0YEUYEeDMMvYaZ3gEJHhGKfM1zTB14jg4P0P67mcGh5MJ/U8v6ualrFSYKdOeUbDjCv2spRACNRwDFCkjIkxQhIxEZz48ED69fe/y1Lyw6rbOD1BtRlQ3ZrTZAfLoPMCQJyONrGWTWT9FpmL0uGwSdErZJ3P5OhXaQBXYywcNBcBDQhYeb7KkcmOcTP5X16tmRNgyjXLnVFKKH+xmextchP2VtSn1a8Z59gjjvwYfyl/zXHIGVnLRBW1BQERKc/pECEPODR1jtBdMZnxxVqWJGgzYzyl0cl7pfNSPUeyYWQbyHbb2s5rnKykOUBkGIEcah8r0LRv28b08g8fl5M/bEECsOlEYymO3SFYbjgccyFlkLylZoteGwo9KTigDLrW8mEVtp7S2DEYvA6P79ccDkWV583H4ehW8Gdcekwsbb3btyuDoE7jWj9GYxL7l4CH9syiRYtkiPaZERe1HMizeFbIIQxajMRg+EOWnx17Nl171w1p5Zo70yf/19+nl59/0ZgMwazTiLB73lw9QNUo0tdJ+3n58svSfQ/cpkxHp2XfgZchf19duy194h++pOCXDE1d6763vz29+32/kv72v/6t6kG+Y3IdnbLmhuvTH8qYhoEL4xq5gB6bKuKLncri/Oypn6R3vfOd6eHvPJI+JBhQrCv0G+Qqs0W8QfbhD//gDxqGpWT3X/yHjxuUiyBTvMr9w+/c93/+y/8kSNI2K8TFKP33H/+LtFo1Z9HkjuNOS67Tx+HVl18WG9kucw5WCHlATQO9rmgChz6LzPCLgi39j//+t6ZnkZXv0Pg//H992AJG7CHXOSn94AdPiOzjdiNb8Ua0rL1x6t+1Pv33//bf7NwEY373334s3SrH5JSet5XM8WWcDt0bHb1/ooazwKLJLFAHNyTot7E0htxgAjRHX/vyV9NPrTlta3rf+38l3fWWu62XS8AgG1vJbasWnQMq2q9+5SvpFcHDpkj3AMVauXqVwdtwpgwyLflp8Dc9E2qZyHQsVxdsNlBkzJ01i7YDgpPD4rZxU/rWtx4yWXDvffekywQrPiEil7lieZs/Z2Ya7D8oe+FQ2q01MFGBJ+aNmsXDCjZCzbx3T5/o/Ptt/Y/o3iwppXWJ08uYBrTuWEvTpUt6hbKA7AaidjLvIcey75ahbH73RmCQZeZoOQd8HgSMbADB7FuVRTkxrAbIej6t9MfS3p+jgN6ChUvEgKkaXLEanjKHY386JvKeY6qhJbOzTfA9+nMclD4j0FSv2ahrENYaFsS9t92c9ssOeE0Ox1it1clyZhctW65/S83BYf3WX6W8J0jnsZ4mUbG8pmJvmX2vYh8bSxl1ahaBql+0fnz83axopFQWHFeltbPCuuCO8njqN1EW71WKJ7uL9ndtVsOBKe9v1L0yVeaa52xFjm5FEbphOHE+ag5Q/XxmJGUHyvag7qvE2POejUU/oVSLSFxgek1x6mJjiU6p+LVHOMPDu3dpxYuPWQ2TpqrIFa8VwYJDUcGUyITkXhHW2Tx72O6pN9g5YikExSeGGIqqUwIfXCQG/3RFq/eLJQSaWaL23WJYYoOdIMIugYkSIfLA39bx1XoruMKkQRMvjrOUtHYQ58dAbBPUqUWKEqeGLYmnT3YjOmzb3OqTFglXb8QkR0SpZpyKQTUUXLRmdVp2852pRWPte/7Z9OoTj8pYa7FIHxmUYTli/CQqNixHhwgREWGa5jAfs+h0LmNvouAt1JjAbc/nGOcoMks75wwRETZLZ+veiDie0gaOpn1geEkv81yjOZPRP+rfUUWjwDoaZhbsP4WAjElzRpQyjJjxkl5TxUxELQ1ra4KUPE4Lxw/q2cLgRSPBbsGFxmrMR+R4nNZg22fOtmwCeFquD6/+KWUnUDxDMnJ5D6OEJom8uKetEkCwb6xZtdIMETIeg2ruOKtdUKhW9VyRAH/plY1piSInk1o9KndC9T17lS4+rmyLZfQlOefMmpkWzp+W7rnvutS1WOxXclx2bd4qA+B82rXvdNqwTdSVEswfeODt6Z8/9aAyZKKb1fwaftfqNhxfHZEdmgjyzDFecD7YFJatYX+wbq1BJpvIlR/nMhhZPs8ZKce7bl6jGo7x6dXXN6n3iZjSNHfjtMZQkhTWcv84pNNlNMzUOm5RzQZQJuaQoju0+LC6HaNo16tnyQs/+ZHOp2ZQ4jf3pIBZ67ZObNPmVyUH2Me6PkoCA2/e7OnpPW+/J+3r7UvD4wR3oeu89dZAdkiZ6BlPVKEuTaPa9JyAdhF5vpjDEbLtF3E4/BivC3BbOZiX3tzhKO+rmQy+1OfNHI7y+GZOSP0aGflcGXshO0O+1h2O8v3QIzFHFfStGgRT4QqhPIa/w0kox2i/R+jRZ9Tmsg7LKh2O+H4Z5Tbd5hfxkZgR5/rB4LWVw+Ef4/yAGTc0lByOiQrpUsNBH44B7VG6H3MMmdYuBQ9o8EXwB+NuuijPia3ihACtgvYa1jkgVYePD6UhYIo5wwEkB4ejXd/zovHuNG/JEtVoLVGhb7fk17n0uByOQzKi+hXJZm0aa5JFextUmMBvCXqY6sybIyqQmGf2njEFZYYq3rOi3PEj6apbVqfb7ro/ff/hrwuOciCtXbvO4Jtg6Al0EQDogFBFmYsONTG8bFGnCn0vV/S/S0EM6SNqPU6m9PTzG9NnP/slq4d7q7IB7//VD6YvfP6L6RN///c2V2RzPvI7H03vVo3CeMlKVgH60Xou6b6Amz7+6GOKcveJYndlukOQJ7LbyB50HN2qcYYmK0jx+c89mL4k5j8CRtdIlv75n/+5EVNAOFFfP/E39/9zOTQPfu5zds1bb701/ZuPfawq3o4lOiKYFrWJ6PCtW7baTyBJBNEMPkoNR86Ehf3w48d/mJ5WjQa6+wMf/KAM1AybIkBiNSHnrd5hjZwienfhfFmEmknQMS/Iadks3bnmuuvTDeoyDVzXhR3oCC/IxslAxwBP5hEb9Tvd59GL5qx7YYI/W4ztsSKV6bGf3Qo2cazFWSyq39h/UZBOBtto7aW/DggaxPvzlGkalKPMK6B4tq+wpSjkNzp6XVfvEbi0IntqhLLesHvU2IPEgGOHpU9pqnhcQb1F87vUsE+sS+dVF6V+Yi8++5TJ49MKrNFzamLr9LRt++60Y9turV3QItTm8YzPK9s1S7Tx8wwtMGTNIHHc29L+XXut9oMsjCEimSzsGUsWOZysNMMDVlXOCcfn2UzT1KQTOOFxsbMBSYbwpEN7fK4cjvmLtE/nXWbZ+SE9s+PKcOx+Y72IF05Yf7dN6sFFhuOAoIGeiR9tDFd/5V/MRtKgb7t+VToopkkyHGOkP5kTYPgLBanq7JprNWD1lzlW+c1wsi7lcMT3TcTu3btX66YxOL54qb/ryrBxMp/a8vvxe7MIWXyvjFjFe6UAj3PWb7rZ95iF5n7WBXNWvNFwOOqTRkF35bUW0cO6I2PXLJ5vpOvDQImPjZc5OwORdgtIAAuADQqMiOuekfF7SFzLuze9ngZU1DNRi2OqIrvtwtlbMxsiSMKfx/ns+sbg02ACCrgQRrOxLOWi53E0DtDxhteUMYTQgV3CjG/dMdhWCsagpOUcRI3AumLUepG1IjNSgBHFdvy985pbtkAFVSgmO1YMEhjak5QJQBgAWcL5QAHy04RWTkvicEQTOzYPxfRXXHm5eKmH050f/VhaK9rS/eteVM+RI1LEB228RA55HmQSFOMxZQuTF51yrT5E1+xQ5AOWIq6F8OrX3OIkeZpdjCn6mzQ1zEZWqwKrkznD3vcCp4DMBtGvSCkj8Lw+QbUZFHfmDrE4MVwnmD0QuTgvDYYPNz5aiDwKSgE+FKXOc+WhWLd10ctKvKc5YreaJoP/hNiXDivteX7cJKU6Lxf+Vg6cnCsK/Gn6g/N1XExhl6nAe4mMiB7BoXbLYV0mVo6xkn5ThV89Lwdlq/rDrFw2O61cMDN1zJycnn1lvYrDDyl1OkPPeljfUddVQTHO6/kRGAMNSJRv0rizadUNy9N7PvpBKYbFGqe6m54dSl/5p4fSa6/uTkskjBd2zknf/Np31SNmru7PC0eDkaSSCTkoEPuM7BNzxboh2xa8/S60G9AZy2SaUS1nVIXpv/LAfWm7iuTe2CHjKDfNsixebpJoDoeeQ6eUX4cUM303OpTZwNCnaYYxVGGYSRE9+s2H0rGDSidL7J9S0fg5Y7xxJWkNPvPLMxwB/6I41zvW9qu26J333J6WSqEdUSp8YIz2p9b2GF3nPPtMpyAS20r9iNYYTTtbVauDIciej8yJB9JHeTcOkSSIUNmuDSFTGdGFwxGKzObbzlWMn/spZFip9EJORbCogoVeSmzGvOQxXkzGN3M84r06jKp+jnBq9oqKudQXoRPquqYcrvteNaVbzCPGABkqW2thPNafgZ3Cz1HdB9nlWjTPnZUGjhv5Xeow5F7p5ECjbfz7WReQ6aP7OA4HkKoDO7em5x/7nkF/yN5iCHZo3cwQ5TgNvnA0TG7qvDNUo7Rp02atfTIcwCvPWNDlqBidBgkKwbZDhtk6jSvDnR0OIFXzZVgsuGy5Gfvj1TTqp8og75RDc1wZd9a+uflAlDCwcyDFe8WMzpxVq03fIcjC2NBPlTGIgaLGsVfeujrddPvdklk9afV1V6QtYr771le/LSNvr2TPbtsLY1THsnTZQhlRkv3LF6YViva3KSsBKcUkILRdC9LGrfvS//qfn1ZDtIXpATHl3XqzGpEePpa+pvGvkxNz7apr04d+8zfc+NQ/IDshfy3LIT1GwGm/oLnLBR2hlrFf8hNHDBmCw0F2wBuuykh/9vnUJ3gU5yV7S1F67M1Sx1frWvPAM8WYPikPaa6yN07uEsEAX3MB7UOHRF0gjlrMWwQNYw0SrGmVsQvzJBAjPo8skh/jgQeeQegw1m6ZdUNOLlb0ml4mrK2g+Y29ExBtnjd6y2wG5rHY57HvohgdnUXNC+eyZr7sKcwRvpf3kI2OMfIPpzs7sWGjBNzZdHSReQ3ovjFK6vwElOKcNsZct1jtUXOsvPCdsaNbjwl6tHzRXDFLqZneWNlB6hK+/uXn5BgJSaAM0+FjA2nn7sO2hk5LpxpBjAW80E2sfzm/gi8SLD4iWwT4dKvQCvu27rAMR0gZqGeNCQ//LbK/WawbRDjLkVE2KsfqC2OVBZ0uJwY75KjWV5sCpgRNO7QO56ho3Br/zZkvBIbqZJWxO3Zgfzq0a4eCl/3SQUfUP2en2XF7xSZ63oLazR0OWyZcU4NQnDHdet2qdETImdd29JhubJOjs2DJUtWMCMIliJqhQ6qXaeFSzF7we0M2+nHuTjVkrGU46oK7VBKXcj7Kq11KsZTHlRs0Fk5TAZ4XarWQmvwd5x2tMPxdu93G//ks+wzUXhY7tfdNj2Rjo1SKVfQwFFNxBodgZegHizQUGC6v/dnInpjBUmw2M/qx7PST5WiCAdYJHitwDdJwWrhHenvSTnmz/Xt3y/gbkZIhDS2ef0F5YGZgERkcpZijqhi3EhR+82wg4wS3m/XeEQgOhziNpPkycimgA1LVp+zHUWHjwQieUAqUFwY1zsRkKUAgR5zGvgulnM7DeQfEooCQR+gC1UEoEpXgOISYF1jn7IiUG9kQ8KbGbGIQJC/4JdM0fEKdM+WsLLvutvTM9x6R4zJGKe+DViOAEwOGnqgU8DGyHShKuOnNOM0Oli8IFSNKEANDIOJ8Us2lyIwQAQIahlK1YrHsGCH43RjGGRAMDYVrBnLumC5BB2sMWSMzlPXTnEhdH8Xua0KOkKJYCD/m85gwoLYGNA8TKPIzRg6+w/AkdiR02qmhwRjVcz+sVLB3Mp8u52OhIpZK/x5V9FGNsEizjlFxMtEYoGJWEKrvkqUiZb5o8SLDnI5Rtmiasiadgmb19u5J0yYMprfdeo2yHX1pjJ7joz96Xr1bejX3qmGRszGkOQES5yxHwmbrPiYK1zqpRYV308akJVddnX71I79pxvM//N2n0h7hx9+pYulnf/JyOnpYz0S0sM601YCtGAmCL87KgedP1gD7AWcRp5B5NHnD/3T//MoaIFpDs0Tem6su5rddd2169rmXU4/4ygf0Hsw7Vk+h9QYkDqXUphT4DJiplNWYqn9gX8m8zRDVH5GcYT3/g2qs9m3h1tvFzT5ApggH0+qSnPXF6uHM6XRYgnGrk9WzyBXzo8CAHOrf/tB707C6tAv0kUbU8O+87t0hKY6rJqNIwfgkGLK0zkmLWzfcLGt8Z3o25ALphAIuDOWGo+FHBl1yfC9k4S/icDTLwoa8qsvkZuOK9+zYbPDUYRS/qMMx2oFyA7+Zw1GOKz637V1zAmwqaxNasiLa3GXZVd2bfenSCrXMcNSv6/PghlUYk6WjEQYhmYi4ttVwQKmeHQ6axfYqw7H2xz9UcbVqMZTxhkwB2dXdPTtt377D5C8Yfwphp0+bafSiRPWNDUryAgP6+JCyppbhGGuwTwI8xiCo/QFL1QzJwfmLl6pY93LL/LW0jU8/UY3Azjc2qJ+N5DWQGN2OBc8wnvivgqy5UVU9azMQ3ZhGP/Az5KfpJg6XLLlKDsf1t9yubMIu1WYsEdRRxrsM/RHt+21ixfveI0+k5599SVkM3Zuayy6e16ni1eXptvvuTitWrVatRxLkpTf99Kmn0/e/+1haJZa631ThM6xdZDeBJ1ndAHJb/4BSIcdinRusl4CX7o3ng1GO80HAiL+RP8wz8pNsdqxJAmH8Ti2fyah8r6Vuj7UYz91km+7ba+8gTiEa7zq6hCLaWDODY9hhFgg0hqrGrouxwLaIjjTIFfLIrsNPZyjksyd/9GS6QZAynCPPAuRaLpYnNXv0ycqnru93O4e+UzoLpX3I2EY5Etm+iftymeQ1UlYwbtvQBZvthbxPy/1etzEjYMvxUYxfskjGfZJ5KR2O2POAd/kezxdUwO5d29LtN9+gBn6CqGttnzp5JJ04ukdUsls1KiB0x1KPYJvo4jPUNeJw6J9T2Gbovikj1Yp0diuQt0TQrGNp+7oNFiAOsc2+R1/aPTMPzHJ2PMzBKuYiDFEylKwnZEKHzjVVgbF+jRFiHmBvkeGYB6Rqzjy912G2BixVx2UXnj89mPaoaeZOOT/YIj3qLWK6xAz9xsv+CjHN3tXvdPO5Zc216YQ+fNUcDsHjtX8XqmgcalzqSwlUNJ53vrHivOE4XxCYqWSv2zehl8zhCG/zAqHdTAOOuo3Rf1SG/5scc7GP4/q/TIQtFnQ59vLmm52zHlkrN5RVOOfNUY0zb9SSCrd+jG0Sf6a2sWIuvGi0YUnYBue55YVo8Cu9Z1ArFERemJbxyJAlIEHjJDxPHD4gr3qjFZqfkqCeKg94qhYlbBenRYNq5FnyVi2iZulR9/QRwhRBoXQCd1tmYULYEr2nWJDIDtmNy1XIBQ71cnm8FJy/oehXRGlmyZizZW1OlG8ahLF1LBf2ECFHFmFYuHhLQUJTmKFLIe1gYkIZegduos4SdOaUiEtdigG62yFxUlvhtIzJGeKIhuqXaBTzaHCEip1DWQXVMzAOMj/W0FCpUubCmn5pPkKwQ/E3O0PG2FD9ZA90PpyWo3LieD4oHOgJyQ5Zl1UzfIGwweJ0rCp0d1pfRcVkAJwm5Qy0jQch4UX3ee6bAmaiSaR3p8kQ9igh8AenjrQxQpsqIWMsY/qMAk/SyMjnQ3ruJwT/aRc1JjS1k2TsH1Nxcr8gX3raSmPPk6HdJoalfrvvOcoWGJWjMjdtEBSo98a8Lscknzy4VVCDm9Pw0T5LH8+7ZnV6VbziTzzxrBizRCyrPiEIW09nE7EByyoHEUdKf9x8963p1z/2+4qovJb++dPqJq4U8O1Ky37y/3xZqeeFctjczquUana8A2bIPEd9C4Y9lJBQC+KkYSjFvnKIohtmY9iTqo04JQf33ttXW6+BtYJT9R5XjY3WrBEZyFlkvsB5t8kQmyaSBCBVOBtTxJlOB1WoHnFcqGEaVhZpnSB6z/30KVEHt1UGkjOBuYMU+9gyMfobycA+5blSfwUErnt6a/rQex8QkcGBdEpwKklsa05JTwGcX7s3OYLtKlpvsf4b7cawg3APg405iQxHXXDbPi1qPUImlceV8qX63CVRJcLqMijkZl2ONTtXM8N+lIytOUpRK9HsXKXsLwEHdYejPI4Mx8UVmh9ZKbSaQTNKtmeZGDoB+TW6nsMdhnJO6uOKoFR1juJ68R7Zr3JMpYFmMt0CkNCge2M667ODzsiQqt7tm62GA6hEwCSBpS5SRJ+eGy5/HLLZNXtuev31N7yuQ/t0RJkAiqRPqGL8JJCd3BsJim+rr4C8QD1iZgqitEBGxYLLlllh9cTWcenH//JlNcCUbtH3YMIJ/wvoYzm/ZtAUtS0GLcy6yzpmZzkfTiOGmPKxacUd16Vb7rxXgYkdqgtYZdmH4/Q8kv5qMUOqJT380PfT66o1ODeiQm/leY9J1tO489rVa9JNd71N1OJXGRX6x//i4+na669P71VfD6hvjRGPPlSaR5Oh9DYCYibEUIw9jGvkBfKaZw8zI04Ichg9g+4j4MN92L60wAON6TgR7H9AkBxqXb7qa92YMLPjyXEE4Bzq0hhPuZdLB7tqukdWBGhqNtxNphbrM+Y8DDoj6NAxjz32mMGlZkn+xbkqRwIHKGeWywyKZTZy8LOENMXej7mLvRHXDrk+ap9l2RlkIUFmEjUMpX0U5y3f4xrhJPI5GRRzdPI8hENjUNz83ii5ojnCFqH+yQJ3Rw6mlddcpeyeMs2SzWcE3RtSwG2XMombFTDrPzqobIdnNgi20VyQdgJMdjRghtJ4rHqQ3XTrHWriPDntVb+aLa+ss8xO5XBoEF6pmLMZJoH905D10X8qfEAsfwrlx+j8UxUMIMNxXHYC/aDI0k+BpUoZDrIOXXNE8COHBMY0isaP9uy2Rsw9Cpxt37RNa1QOx/4D7mrkhWLoN+aTcRRrllFN0BolwzGg8b6yfY/ppFbpKhqCLhGkatZc79sWcg29HhmO+npvJg+zFBzlOBukKhyOEJKlwC3fqwv9OC4WDT9jEZebqTzfhRuzSVgvL9hRO7r2R7OxxCH1yF28H5vaLKL6ZXPEZoy0RZw7FrP9jfDICrw6DwspOxOj7isbEBb9Z/mZMvFj47hyQ9n7ZB6KjWppNiKpGC0ylNi0CHYM05Ehwa327FRxoTaL4DOTRGk4WREhov14/QhHogvAhxqwlswBrWvEIirHHsLVMzBeIEjTF+jZMJZRSjRrosbh9dfXG74T4YxAM8VpaTzf6DQxIw3JAj8DRlKbCe8bOsKIMpmAkbkcqVvGGwIaRUvGo0/KdfPa9eb8zNT1FyrKf0RCZFC0isYUhRDKToBdwxgfnAcd+toRQWQ8Qk7WCOVBal1GvObQcaAUaU2WMTrTHEBu4ITObQxbYF9xfoB76Sc1HDgunvrOPTOyYDQ2KpaIRfI8ukIHU5rrWcdrGQtDgqFZNDpTSIZMCOMWBRdsXVwXfC9OA3M8Q2xWZHyOqJhyQIYyUa2Zil7N0r8BIppDEpZibaGhXIuil2dodmXFtHofXKwUeves6arfmJSOHtqZlq+Yl+Z3TUkDggm89tJa9a9QZkTZiY2CKA0NI3SpQdH86Rx0LFfpnr4/I93/trekZVevSBve2JZeUoH43t096R133ZMO9RxIT/zoGbHmXFZlA0IpjJIp2elrKDqlq2nOJ0MBRxWhbDhdgx5EXYdnAQ3aJoPqXYp2UtT+hvC2/ZpncK7GBJPheBTbIaSnCX4yTXCqqSo6bZ8iOJXmhiio2Q0Sxkf7etOjD3/DHHccMYPAWXBAhqCMFeu7oVesM5QeQQCyjkZBqWN4Pu+97440v7sz9Sk7dEbF4ueUfWIfnNU1OL5FzgUOIrCuSXKEJiklTkqeBpa/iMNhCvcCYdWQO6wpd2Bt+VYy3kVc82j9peRjXW6XMr58lqNkqonHRtq8rKeIa4XMDOPPDBZmPAdnml033vvXOhxxrUp1NHE4uL45BBZUQkjnqWwSifW58HkuA1z1QF3pcJRGUcg35PhYjBkMJuCWZJg571hBNg1StSW98sMnLAuHvOM4HI41a1ZZgfguFRg7WcekNE+Mdm9s2OSOUzgckjVDI2PSMSi+FXCwvjSlwyFIH/LjMmUP5s1XcajgtDgcPyPDsXmT9eEwhwOdR/Aq6y57VtRjaY6QQcAtjE7cDFWfuOhlRJEvWUefG+CJp9IK9dS48763q9PzNkGqrlJmQ/Abfd6zc6966ZyzKPO3v/UDXW+cmhouTG+997b09FNPpUFl13eLNYm6iZTFlDkAACAASURBVOvvuFtBho704rrN6a0qGL9qxQo5DNTauX5h7qkvZEKtztBxi571IHMA1FM/0WXoFDIP6LogsjDIFQQhGbuO0Yw+jQJ6M7Bp1hpbLd93uQY8mOfsUg197zIt9kno9vr+MJ1NZp7/7PuexeQVxr3tw3x921f5bz9qTHr8icfTmtWrLate1XDkxWtOS7UhfB3H2ANyXdkCRYYi9lIcW9ovEVyKny57ChhN3kvhpIW9GcxnxXAuqH1tyByyD14sH/0sAtVRCj5QCxMk53HM2R8EJ89IR86dqxogzeMUmDglfwfUwf7okX1py8Z1Wlvq0n1GWi47G+dkNxB4Zd5tj0rWQ0e74vpbjBVTqUdlAl9Pm15ea/I9DPlofxAOhz+NX9zh6IDUQZnwk1qPOBx0Goc2uMsgVUtFrHCZishnWIbj6P6edHDXdmVsBtP+vXv0j+aZava8XzUxtnZ8VsPhcKe0MdOsZzqw3HL96jQkXfTyVkEada/YQ/TmWXL5cvX/wOGAuS1WTGMvlc/Ml5Yfc6Fdbl5K9fqlHI76RcoLlRunPK4+gLrDUQ6y2flDSNc/u5TD0dQJKDdZ5af5m6PGjqFg0ZqGMrTNVvmt+UGGo+E3kCc6C9cisuHGU97UWTjUrxkOBxkOOx1jypEQm2PpQys6pCMlQlybbrI2E1GyQ+r2vUdwq0Py1pMcETpqdtAAT9ciw8A/EyCKpkf6MaITvO9RttwFE8MuR7dJ0ZrRLQE9ICN8ojYDAgPDML5DcRvpaDPKdR5gVUTSqHWgQR+G/yRBWVhxFKJh5PPCiOYuz0pBRsoU4RE1ERjLKA8yHPu277KakunKOMA7jxMyoPfDaMVY9MyNBAbKLytJHIuzEhz8TUSLzANOBXR61glXk4wDAj0suW+OI73eJszkad23YWA1v8DGMIrNichRPK5lRfp6oaxGhPscpu+Frt9iUDA5ODoHPO7AHqj/sLoCzaFRM2ZHkLWBYQtuGOWNgU/RuWVj5CSgBLmnCRNwKNVBnn8SABSKG4WkIhTT1YF4uhhExordoh8o2znRUk6dKSOX4ncpR8aliE5359R02QwVi06fpK6wW9LSBWqI19GSdr2+OT303afTjl4dpyyCcZ8bjSYOKlGQc2n2jNa0+pplcgzUHf64oEj9p9MmNQqisO3D7/tAevCfviQDm2ft2Z6AMYSSqjIGmi+PpHnElPuGIpHiQcvCYehntjIcycjC4SBS77NY97BSRZUvKLJ0SFmsw8rmQK3pTbvcsMLhmCo+/Rnq8A5UBEOf2g1gTaTLMUyAaO1Q743vP/Q1ETKo94wxq3mmKQyCwHxXGxIjE2WntQzjy3lB4E4IO/sHH/41o/Lsl40zLErjs8KgGwSM/SuhD9yjTTS4baqBAlYF7I3UPPHO0iCuZzhc5rB1tBZqDkczGZrFkA3Xo6gXOhxvKhfLCFihncpx1q9tsi0bdGH5lA5HKadLpfTLOhyF+B71a0Rg7aZLSyrGXzg0ZXQ4S3EzjKLGIqKPjQtkB9jmNJtzxRzVHY3636WDYX5KGF5cM0dnPahBwIareuO/g4KAbPjZjyXOT0jeiRVP2ekxkgErrr5SdQF91uSP8FeLjCDgqARkCIacp0O4mI9ozjok2rYT2svj6U1je8Opotsky6hVoIZjofZSt2qyukRK0SYo5NMPP5w2rVurGrKTth9CFzXG7g4584S8dgfdIcnxnANSdVSQk8qo1onOClK1+saV6fZ3vCcNHO1NrRNOy3jrtNqM08qCb1fR6ksy4F5+ab3O6qx+N1x/rcZxKi1apAivMPSbNmxMP3jip2mK6M/vvO8BdUlfqEy1mpNlR8jn17MCvHw/69oGh/WaPP4dVXM0DDqy5g6fofs1wTKKjEesSNj2cM7smD7O0f9oClrWY8R6aRjuzF0DttxYio01FHIm6hAajgl1OPo2zjG1CDkwbc4KwarYazk4UjoMjAMd/cTjT6RrVKMxR1n86CUUgsFmCP2UZXB8v/53uc+DJbAMJht0Decz2yzIrxLE4/fHnLPuPRg5zjB6We5xfxbU8Rs06v0cYA15Y2PQunGLiGuRKcuNiiMLr78hR0H2c680OD7Rf1LZ/QHVMy413UtPF54nUG1gha3aA+Osz9lg6u3ZmzYogErRO9mrcxLcQG+tgzvX1Ni7tPZWXnedoNgQ4KjTt6DOe7co6PXKWqM1Nhp3HMNqj7sA9h4kIWm8oJ83ol9WFtJGv07F1GSNC0j1oOwDczigsJbz26VaioWLl6V5i5ZIj7leP6aA2QE5HGMEvzquxoTbRDpwUpk+HA67ZJaF4XBUECsfgijZtcv0IRmO03LQXtq8y+ygFunP+dnh6FTNiNUUZ/vVGBxtL/iTHpVd4pzYXhGRaQhRlyM2KM2JGr8Vfk/jqFJRXMxJKKNW8c2mg7ELNr1MHkzjszguGAhQ/HVBXt5Led5SMfpNNoq0avc/6s+yvqZSYDahvujiFUKijMrZ2NgX2emIz8qf1VhwGiJqwPgsbRdJKseoh7C0dGR+sA0dh8fthWEsZjYQZVlEyIaURt+zdUPavfH1dFpdXKdI0bSqsJvNDvYUFiIE1iT6amCEg31h8VAUBWUuER3b+J51sHsCXoLAtqgLVHVg3eGgFr2cIv5ueMNkJR51ndO6i+OQiGXE4UA4KPT38GuBW48O6kTRoaUjM2LF5/o+yioiZkTriJYdUnH4fmVxOIbGTIdE5zoo6A8ZH+7fnAmLUGr+TEF4poJC9QmMwwp4eZBAF7zIDtiRNVZCtdF/Qv94AVWQVNEmV5G8IDnTVPcAte4JOu+SSteOC2fLlLBZCRn6o3XKnJDhYZ6AwZENOSmIFmNnXzDOdmWMcBptjiVAK8WjZxMCnQwL28WhVhj+NOijA/t5QbSARahgXULC9pqg20dUuNzSOkH9JrpVJD1bAkv9O/TMJ2g+2+VAwZikcGlaNn+mcNHT1QE7pVee/EFauVxUvNPa0+OPv5qeekbMU7omzYN4rjiNMLxMF1HB/E7VvnSKYUn0lZM6OtOTT7+YzqvXxDJRDs6aPjt9+QvfUOOlJQbzsJqHbOT5HkZA5SJaxpsdcJvHLBUtOmv1LA34AA4Hc8NzAt86JAfj/ttvVB+RE2mD2EH2Ab/K2adwNlq0FumzQe+NqRSL6xkCp+rA2Ffmh3k1h1nnfvKRh9P2Da9ZGAGDhOvjLDEucz4wBCE20Jo2p1g3wnpzmSK8twyluYJT/dp7HhCBwdF0StHpQWpvjOga9aF9SnEh3cUVpQJONVlOIDVC5yF3KGSir4HRESLbL3nj14vGR8lSvJqafDWZhQIs4AZWAJxl8Ojvu3SrbPUm8K1msvNS+qGU13HcqLFkuTbqvMib2oXiu2XReH0sF3U4igOrsYbyryxAmzkPuOjZu1YcPYo6Frq8t1/E4eAYKxDXmcOg4u/RDodn86zTuIIIfXI41v/kCbH0ndTeVtE4powsoFlyogmEIIMx8IB/uAmQKYoVpDgrOTEgw+OkevqcNIcjnHE5HJAXCGKFw0HjPzIccxYIqiFq67b2lvTzbz+ctqx/zUg1wuGIaTTnKRuOdb0a+9br3byPU59qTyoHk/FBPHHj6nSrHI7zopHu3bVBkKgVgrOolkz3t/71Henhbz8q9rsRg3wNKnhC/6QJqkFBllMzOEFyb3LHjLRi9Q0W7e0SlDQgL0ZxjgFbBCoY5wExUaE3kBEu41UTSHGs9X9wRyQChtYbSjpiuro7892wQdCJ4cVbECcCg/mYEglR2g/1qG/saTNkQTQQTCCbwRrJlOCNLIHv12ieZ2s4/4sgXXl+rAhsB/TCj370Q3M4ukUJTiCsrF2ywJxkYMBaw4aLDE8VyKsFH0rbyuVhZiDMdg+r0AqtR8ki/9vH6XLTAz4ucSIQ1eiSLv1mjX/V9ypWdg4Ae3bIYese0GDPet+Q8zon9O7YHiAJ9u/dZ720OpXBImDY1dVpzGTmBGorkaEeP1E6LqNGTqpOdKcayNIg95j0C6Q4QBGng6pYuizN1DxGkHAQuPbxY9qjO9KWV9XvQzIeSmsCn+FwGClPdpCq/YN+kzHFvZvDhx7xEeV+T3I4tEbbxagIC9VE3Q9Bylat+25lMRcuWa4eJ8sMwcC+PyEn4+DenYKc42AdsTqOAdk1+4BU5XWTJz8/k4Y7aMuI7I1g+Lcpa3pGWflXBK+GhnmikCvzVB+6WBmOLmh4ZQNUkNDC4bjY2i6zO6Ws/lc5HKWhHServ1dmC2KRNvteqbBGL1I/c915KAdfv3aztH39mGbnY+NTQJ3dr4aCD0NfXmCDAMzHVBe27nBwHt9Y5efNlC0J6mC4qBZjOEYYBYUR2sxA8FRZ3siuirxAGcdFwnmcxg6+b9em9enIHnnAMiA7ZPyO1eIlRQ9tIlFsDGKL4lIkKwFilLQ528GGLL1ktgWZATPlcUp0DcsS6NWnTQrDVRSJI8gOK/LLKwQ2m9XrIDROg6u4AT406MVRlj7OAg4jjznHMQIWBZzmgAqhiFTQQG/xsuXWCZfv79y+w6KAOCoWWTfl4WM0Clqxm8A24o6PMhESTijs6IQLkwpzwZfIHthxciwGKQ6UsmtXZHymioyh4QUfifAKuker8UDAAcXBYGHc+j4ODWOj0NyEuH5nPunYbRzkFG5Sd4OiyUYhx5FGH5vZvAx7mp1T1gBKkJc7fsp4cByCQN8ngzKiFC+FpQPKcFE7MFVjm6EC0/MyNnA8TmuNz5o1J3XNmJJWLF8spa16ieMH0/NPfj+NFz3s4HFFVY/C36/GQWLsoAEjQmaynvEUKfmFc2eIGlfUmTK4t6pos0cY6iky4lddcWV6/Ls/FKb6ROoUC5gZKbrHEZy+bNyVkbMKXpgNPiCA5lRYtM2zirxMgZuTkguptQbEIJzuv/O29MrLr6Ze8YYfoeGTxhOwN2v4J8cW6N+sLrFTKbsxSYQFU+Q04nAAY2J81OX09x1O3/ri5wy+gnIr5U8EEGwf6/rsEZxmxmJNLC0KJ8NFTt4DqmdZsnCeegLIkZFTd8oUjQwfg1NpL1rtkvjUNY5Wmv0Jp05xrzlkJjZ8ktzI8OhryJhSXjkpcEMmMkvBcpfONRQ/Giz2Uvl9+27hcIySO/ZHQwZaACRDQUY5JvGl/POXdThqX7/wz1/C4Rh1b5XzkLHQ2WFopnPCwW8Ywo16PYOswiyW5W+siQprXYy4mUNls5hlWP0nTHHoCG9wGTLbAwq+foNK1zuNH9y1NT37+COCQ9I7xxucWnBYe9tqCDBa8noJuWDXB1IqIwL454khORw465mlyjIc1HNg1MhomTlvnjkcZDi6FaRonTIp/eQbX08b1r6iHktysiUDKv1TBN1KgzqmxKP9/pf1v9G/voNyJLI+xLg5p2KKK9dcnW579wdSu8Z0ZvBw2rjplbR0sXqJyLn43vefStt29NrTI7tOnwuizTZfmiOCWlded0267c67FFSYJid+unSfEzgwPxb4klzoV4AH+co4eBmUNzMHUrdB4AjGRWQs5w7oFDKYgJORihCfwmgrnIu41wiOeWDJnZgYY8i60mmoL/SYv4DPxvn4jhl2FivI5Bo5cFDNYxjchR1in+XjzQbQZxSN08sDanvkXQQsSj3LuErZHL9H9iPuqZRHZBCIeFdZjZwlqdZJDqCaA+dSpWEzgSLITofdoVm9DpeNOWB8OKw4hUT4GQP1FJwrGmWyzjyA5VBpSHNAUnjjYb/eCX3fs+0Eq+nPxE9sK1dLWZpmOmoPJo1AkIKOyM1wsdNwXjDuab5ogT/ZCmTJodmFQXSTHA5zXmxQxAQyIUxGU4Qz6bLaMzSh40y+GA7bHSjabLZpPXXI4Ri0QIGguJbhUH8sORyLll5uTFUTVUeCzTZ04pjo6d9Ip0+K6l/QXmBhJzXefVY0DoQ8Oxh5Y0bwulqPmr9xkg83rbw6naUXjJjiYLeyDMeiRdZtHFYsqx8OQqLscNT1QimP6w5HeaytT2o4LiZASyFa3zjl37HByvdK47yp8K+d8FLK7VLXrn+vfi/l3/aQs3Efv5uB2uR9/x4Rk8bVy3uKd8NAMcq3/LrU/Y5mZh597viruqcssMsu475dckoLLz9HFUyQaVOxMRD4pPmGZBSBNdyhfyPCMtJ0rkVR/4lm9BPVJcPhhm+M2aLb2ng4As4i5BucY4czrj3moaSli4ZGcH8PKiPAd4jEedQIKlIpB35m45mJHU8RrzaPs4R49sCcHSlWotrGIKLv//+0vfe3ped13/dMvTP3Tm8ABr0RIAiQBDtFdUUpUmRbTuKSxNFykrWynGRl5Zf8F/nFa3llJXFRFJt2nDhiJFNisRpFUiRAECR6IYDpvfc7Ffl+vnvv9zznnXMGkGwfcHhPed/nfequ37034yFbyz4Vsjsvd+mSFAGsF4cPKUtDZvhA4DQcx0RLmHmlmd2ibF70FUHCRa9EzMB2lncGgkB8CkSF5fYcSIADRgaMZVmYSBQNGKYzRui5MCjDxfQ8sqBccGrBsBgU4UTZgBmRuhdrOtm03L6ZUzwHhY15r3STAUwIhs15ophgMaHCAnuvJeGmCi4pXHeqAirFFZHRXRsimTvKx4KC9+954CGnYj136ZwIpqoTyyr4jPDT28Xobyg71xs/fLl99zvPKY2mfpe1/KqLS+KNiSKFmwheU+qc9crkBETpmmBXx6WULMnb8dEHHm7/+9/7LVULflDCVFiw7JmrfQsBzvdxTiIOqpgue3SAJsCM7HlPIQPFPBkatUw+9zEJR1KkvieF47ggdShRFDsD5lQeDlI171CRvx2ySG2ksrjhVdsFs1LcDUxF643A8ePvfLf96Dt/LHwsmbmU7SU9V3bLE4+D9ZGNn8y/arXYE5rjWL54pv3Xv/E3zZRklFX9DUEQ5R1boTl8X9ZoFA6K/W3Cu0ERJwk5C6rwbPwxAn0y/GCBYevqiU1P12bFcJhWmMFOcOLc01tbp2h0Co230Us/dULkyhp6J6Yy0E5Px3RSjHm0ehDyOzrZX9t7mfv2eX8nD8cUrYTVJiyjhCLuH3hAp0zE9E2nuHWmH8wd2cdQOm8fkTHo0cnh2v45H6RwsPo0W1AuhCVX6paHA4XjuBSOH/7RN2QguiLBWB4OYWrJumTKz5nwOHRGE5ZV5wnF5qaMDxdFdy8qaPwStF3KDDSrYjiAVGFF3SGF4z4JFXff+5DgliowKg/HH6v69zsK2F6W0hLwklJ1p+dgvDeK/zN38I0NojcnKUCmF4Yo4KE4kD7y7NPtM//BX1V60g1tgwLlT504qOw6yr4oiNiPfvS2aJSEYyk7eHTBqTPm1TpTC/KEf/4LP9U+rmKfNARs0pFl9qAGnShY77IMbAWx9HkA6utU7orBc9xLxB0ORQlT6aMqOLQK2C7WcCvdI4XDfNDyw7RCUvUWii9675mXTBRatlTKfoMMMgjaCGKMg7Y9a3EinW4+N2DNedSlDoUzkllkjGgaSGBGf/CvIoaD2haGGefx7velg8mRH0Q/bfBJL3Qv72AsK+Oo62sRE5Nboe4JW4UGZ6NJtEP/bWzE24uSlOeJ2CVfn/NoyJjnWLE1mUTD2fsS5uYxSlGNAsYSwvFoo2j77IbsgsGPwG2PTf+QQy7JY1Fphm0MBlrnfkb2KRtp+X/JGSjpyNNXyC7AOpA7Er6sdjgD70tbcyIeGKxgtCQduSXY4gohBp7//gt+LlTDnnvd5xhYFEcrVT1tDThYUdrhDDF1XKjm1+nfVnnkL8h77kLNVLdXPOKue3a3x554ytXGUTjgYZfl1dgvWNey/l4UfPHQgQP2cBw9TrHjyXkNxEfMe/8C8kuB6aeVcWuF6MFr+4/6bJGl6l7x9YdUpf02hYNRZTvz5PXhcTaI5N7IB39ohaMaHwvvQXOnBe3xd7M+z/uun5A7PZPrBiLXCzTZwCwlpIhBHNbY+WPlwxN0+9pMQZtKdx+YNBssict4LoKA1PFISwifJ7uuG/JkHod3+SZShMYHj4P/fMA7UcEELbQnj0FCNhAQUi7e0OE48u7bbd/rr7bzEtLX6uBslPCNRg5hJdeRoZIgXpJ4u221VXEflcbTB4+DLYJyHcEbmBQuZ70QzI4ePaJ88dvb3n172yeVyhD4EkTAmaV0jWtuANWSwkPu+MIDU4CHGAiIzGopRRAFFA0yhlwQphgXKc/Zv++ACjadsIWK7yjCZMKN1wWBQTueLFTg+AkKxG16TQeYwZFOkmdH+lXFful5MGfiXOiPCYwsGChA4CcRQCDYWHauEUitmBA8IduVNQWPBuPhuacp/IcQ4rVp7hfek1KCIu4lBGPmD2ZnV6z6wncQXoTh3tqFezpcr8Q2gDWO35l7mETBxxAmsHxSE0KNeJzr5NlYIDuVCMpFFQ/Ec7Lzbnk91O/rtpJeV27ve121dcvmHSJSZ9se5cH/yXvvtTdlNTmvVMi4iLE27dixpd21UwW4Hn2Y0bZT8i6dltX1o48+IOHk3fbic6/Ke3KXPS8+kynwhSAQe7Ys5kCXBm+c9h3u/2L8HpMxv3E4UDydXlQb+qqKG/2aAtYPqyjZW6oVclTK2BoggFg3KaqXGPVNgkKQCneLsrMsScBflOK3RWlD1wtCQl+oHHtNitjvfvnL7dSRgy6mhkeLGA57MJxaVNBAfw6vISOwNc0eNK84nE4V2De1X/nln3NWkBtrVXuAlJwEWwHRclYtcppvkjVW3g0pwNThWCNhx8pG7pOcnjzXE1Jwm0CXhHu2cD9D4LeixMR3ikQKxxbCSoq28DTNicKeOF+RKJr5QfR5HkMyxQppfQrqUaMfKFrHV/YfOTGZHCukM+bKX4bS69YTWllj6Sd54AVkh8nGChZU6UgjoHUiMMSneA00fTR3k2dN5pDO2j/puY49hTEFBSNobHjRoNME6wGpOqEKwi/80dcEk72kDDvnbakNb/xE0LVHkLZSYI7+a4/Li31JkNOzqlZ8Ba+p2nXsmGiZ63AA8ZOHYwdpca1wPKzinnfJoLJWkKqvCJf+gj2UeIRtbKm1Gu2Vnp/GgpRUqwx/yghH0LgzPym7XkBeb7QnVGn7p37lL8sQIg/EakFo5ekQc3IF7FdffrMdUBIKUnlDn1nLDfJQP/nkx9oXvviltlXJH5YFScHaHAasDPTnylQMKFLm2jnqK/FwjrvQqxKbQGuvCRLj1PApN0TsobL+KFsWAnrEKzDRdRJiaN4LyJUWzuHHKThbeQyBk6Ql/FCKiU3qSQehJNCQ2pvBs7yg+UzaY74r0UvJKREzExmk2APRd+A5jO+m8LHsR+hvOIjfb+/teU+ZCu+28cp8xUjWqP1ipVUCfNShEu/UGsOb4AlWKFAsiteYZiT91pidxUnXmZ573lMW8WSEcu5sXHofyTZKSY7zQIp/+uBYDNYsaUC0lumLfU/E3bBeN+SBR1Qvfugx2KOW8puuvSWFwPTExJrzFcoH6fzZD/Zu5FowV84cCrTLUOuAJQYdQEmM9UaVy7f+jnnk+/LSA108eOhIjCv3vsQqv6tz7d86GlFZu3xTyoHhdQnv/jqtw2YZys6K361WMPp6rc9GwbJ3Kobj0SefkpcjFQ7N8bJSRx98R8X+zp5yQd+9e1STQ8r2AfgR85zkap7C4fVTMP1Tjz/SFqTkvLYPhWOleSZ1Px5UrZZQOFTrLKG5vifHY2qbfKyXQ4tsDwamjm561B/GwzGLufQMpf+9Z4qzmE5P4N2B3DjjZ3yQklOMr2eYvQIRB3vCJGKRh6UOCpIb1ASlE+iHNn2QOgaHBs8B9GzHBu2fX0yrrC5jhWbYgNktGMT4NT2v+ayUTKK7cdBKOPU4OcAQFIcylCLloxFWclzOZCtR/4Fb/eSll5Xlal9bo9SDSxLuFxQXAKFZlhXo+vUICLS1j8DAIsypKJSih+CKxXwdArMJcKSu4wWxwaKE92AhC/WQMQPhHe8Ano9yZdc9N5lnrBvJPNjkCKMFmaE9PAcu2gSDEGxr//4D8kJE8UCsAdtIgaoYiRViboqxNOyIOAQCsleKGgQuWddK8KOPEDSsJzBHnouScAtGm1ZuspwQl+A+iAAsSymC4EJ8lkQIiHOgHgqH9KzuJTc6we14UXiWK6Q6bW7GA6B46D1j5tmsEM+yBV3zV3AsLHhYMYZiSHhYSN2qeXO1XK0JzIJ1hyjxHW2uXxsWpajyrQxJWvONEi4A+pySh4hA582CVe1QZWEEdirCrhHkZ+vd91pAv6n5P00VYRichG6EoKVFWV31F2/KOWWLoegQufOfeeKx9r/9vd9sWzZKqXOc1UThQnEruEF5KUJAiew2wayiiBPpj0NRmcQclDBDznmOyKbFVe3nvvCZ9ry8G0fkXbmSXidMU+xtYGokGQBKtlUKxwb93SAo1RYpneQ1X6u1Azt8RWM6e/Sg4FS/pTGpHozgVK5srldApwSvSmZYtKms0BYWDfW6oXNysf38lz7THn5gdzt84nS7tbCRsvF2SUO0USrAw6JkbNR+XU86XFmRVhIDkufJ59ZWNrPKgQz0dKi+LEhET9Nm0ZaByFuIgRZMzPNT9K1E5k6IHH4vuTEZy5iGjmnsbQQsv5hJe9WnqnpsUWRa15k0Rd+hrtkHFI7ewDTvmfO+7+dlmFMbbEzCg3HmXEQ8R+fWmNPJCf/JNmJBEwY4WU8rFN06lMJhh4Z+C49y1BJiOwiQ105K+X/xD39ftE0Vw5UWnH1lITdNl+W9GYxBqbi4Xoygm5cEMzmuIpTLut5pp6WUAz8EDkMdjvVK5LFLBof7gFSlh2P9hrXt21/57famCqKR3vuWNh3FRQsOMmu/MWT3xfMVi0mfbATh2TqTBxSUu1pQX6S2j6q69ed+/hfbep3PBcXNkdIc6zQwL+oFXTh/WsaMM5FaXfeSbQ4vIYk9iC1zsVEjGgAAIABJREFUkbpwg4bBDfHVfDvm2x5M4jJI+oFRCcHLULmAstHusjySLuibn5n/86J5a6yMLVlpwFLvYOvOI1bZHv28stBTTJf3toTHXDHuMoDRq+JnVi5iUw80DxrEK7wFzoMVcGOUEX1v4RxYHBZ6FCDa6PpkL5fGR+xaCOYomOJ78qjXc1Fib1xXunV560mXXMHneNVou1K0E1tZNNw8ijFZOQiPwCRYPWbbQfgY2cz70+vDSlhfmxhIhzPJHtWNnkcEfLcRYr3LAniMQbPIAsZ3TvWcCphT6lrAjRorqQmHl9B1o+IM82K9KeKL9yP2KMpCqA9cYi8Efc7PKQhmkwF74hmuUdbLU+ZxcdA9L5kxa6AFWhsrO34SsmHEmVRf+9iKos0OO9LErNFcYiik4N9ZxVCtFAyMaubU+topBeAjysb2gOI4FvBwaH8sK1slHo7r8ubg0Xn3nXdkTLvaDh87oXMvj9Ec2bfWw8NA4XjysbZaEMXX3zvi9VwS9He3Uu/vVkbQu3ff7+yYpUAxY9xXKASvxug5YwOW53aYArWAwjFsCp+HmLBe4J/3vr+ub2MYVLcJ6rteIfHC2AJQm3ZagB+32W+qyUaY9lRUm/P6E9pY2Kj8XPqQVsfxPWkwiK/NIGKjxccJke3H1rcxrTwEYSz4UsxzH8hzu7VxaCs1ervyc075OxCzmmcdKtoNIZ4AdTCmsbzwTeBMrlegjELXZJU/8NYr7ZA27Q1t2EVBZmB27wsSgrCLC94W+tpUSWhpy2l1nVFIFmtoIEpNKic83wK7vkOABjtM4DU5zvEwbFfgI1ZEPBQwADY0xEbOAz0bix0pYQM/bOaszw4MMzNHCVm2MgTBXJa1apMESyxUpIoECvW5L3xeQueOdloY4ksEgQMdg4noP54TLvZI+YgHCKIX3gzFWYhAXVOKxaongnKBckQ/saiB5Xcsivp1QfEnWBIguBZ0FXiJ8E/e/KMnjjkbEc9wAJzmHkUJwrcsj0/U7iBYORQYp8QF/mArewSf262bmZOs+Ol6PhuChfWHTFLqM4okyqLTyoo4M7fe48B6qJ+hcZMJapGsWjxf1pNz+kdQ2n333982CpJ1jfForVaJUVEOCIWHObFlVH2/ICsKdUHWrl1sh5R+b9dmxYCcPtt+/1/+oYTuhyILjCxTFXDookneE8FQeYVrPrZj0Ri8Y+HhQHGYnOOwPGl9+F0Cwhc++aRzqFMZ/ZQKHa7SezQqTg+wEuYMZZR8/VtQOGRhBf61Q1bRRRFotJll9fGqlNOXv//d9sNv/7ErNxdDCgEmzx8MvZi6vh+SBCA4sg7MoYr8/Wd/Q8X+tE5nFGn/PpnYUJZhljAz0iiSnUqKxqK8Lige1OJw9XFOZtK8RCgOTG1Mf5gDCy2dYN4Lx3X9WAkI4QWCVQLZpGXTTWjYFNXv6P4MJaCnY7OE99v6zTInI5piQCaBEzp3J/d80UnaRuGY2V4+p3/GrOvGPGcyhyaTt/E6CzEJqSutaFYbfu4Uk5jMY82JaZiFjxR2bIEN1h30jWQWeDgiTTJ+0xP797Uf/4kCqLX3jyne6H3trRD6JqppBEhPlHSet1r0f62EvWXRlH3yUl6Rt9ZJNTKDm+twUPhP0L5dOvv3PPKIrJnK9LRNMRzycDz/td9rb0jhuCway3nmEbFHE8aDcqS2ApIa2prnMphjCMR6a68to9Hni1KA3hdcBSH2kyrUt1YJOd4XjVophQOB2lnf7PmR0IlXMdvFe869wF2v4mGWIWillBJoNvS+eJ8VBHqYhiri2iaZpxJiCI+iP/BFy51RCRxh+6qeYXpj3i6aS9xdJ7cYNkwKa9OEScC4DRO6rhTHoGvNnn8XByVFPYIfEGeqr4vWk2EROrpL3oezSnF+VmuEpwvaX+fc0B86osbWwu+JwdCPxCKSIpmkFLTLd9y7ZuVNeWZ2qzr7Ixo3cFA8GpH+nT5vkNK298Ch9sIPXtJnmZ6UPEXWI69fKfH2LLuYSgyCGBjXbFLMIgYdQ/6YwxLSEbihjTYQopxmUhB+t+eOPcNAYk5KuFam5vAusW+8aPKuFJ1I2eaW+AD/VVyQ0+LkXvdOxIvi9ZnEdjizDU8sS7w+4r22DCIh3MpG4GG9tjYq0LHkRaHIKrujDH8YpsxL2Q9e3/Ryx0AGWlFetXqmaQFKCMpt0qVVatMwsnzRXpbAHb5D5uEJrOWC5hkZ6byKyb6vfQPfpo7XLikAT37s41ICHpa8JJi47l6+fN5lES4LNn/kkFAfyl53XUr5IaE/liXzDBD/jt56jnIMdIvz9OQTj7Q1G6VwED+l30gyg4djtwpA3zVH4ZiM6EO8S/pYitpQ+G9864dVOGrTcn8xvvHfvu1xu70SURMybxhjZlIehVlMZh6DiqOQhNJa+vRG6p89zUvCZViMOmhC7KZBw+03ZB6kcT8GHdH3BuMvC0ExJSsm2XY8IC2DPiRximPeyHwQONvyMnCYrsitzonG+j4w13IQcnvGaKBVv6/DderAnrZH2UkuHjsiog/2MtpbkhCH5d0OFgRgCcvGwYpoGhfJAcu+MTc8ywdOc8qhHRQfEa0qrgTUaoe8HRykTdKmYV7O7iRCTzE1nguDJJe2g65TIIAYQAgJ7IOAUSfCz9J7hE2yjhxRAZyDSgu3TRlMnvnsFwwhunjqaLuo1MHnjxx3xo7VYnTMLbm4IczAB5Z0L4qIK3zDsNLCck4EHgWivAr0zUHitrJxf1hJ8IRgdcCFjVUdYR6olmNYCNQPMdOMyEHjpEbVq9KxGiIA9AvvCVA13NsiolgmWWtjXdU+xJ8+wKAMS9O1KDlm8Km0V0A+mbeo2ZJ1LJWdRhAfMtSoTXDS56RkUpFdqoKsnLvttl3QPF6UFewyqYLFkHeqEjBpACGaFxWYdkbehcsqkvjTn32yffm3/rmIGgLMeq877vNILxnQEd6HhScUpYrjCdhUCMKuMm5lBWvR5CyVULoOr4HW7Fd+7nPttdffaHsF/TorhXDtkuJfEAoRHIhb0bwsyTK0RfsKDwfVxbcLVrVRUCa8G7by6ZkXxOC/+s/+SVs+e9LW3kjTnK74OMiT89KfP/1k+JvGgiC0pIxg/4UUDmoiXF4hxiZFDDkGVgpDAeZFNhFDqaRoYjUiUxh9dnYX5stKwcTD0Qv1ceQn/eqN7OPrevpTtAsSYfLT0aOp63zBiMrWeDsGOWlvcvFfROHomyza67aD50/TuuGhsR68Dqg+w3jcY9r7QX3tlbKhrSFwJISk/hnl2TLEYs4r+hBW11mv6iM00kYA/bO300b6icIRAmpAhFA4jitW7aVvfcMejsNHj9tLGxJpwKiQck2j0vhl+AqGE0mFOyVgsq9/rHTiV2TFWSXagAcBAwWB1XgCqTRODMfuR5XbX/FXu7btlEdwfXtJxQbf+NEPBGFV8gkgO8RJEKSez3EmJb2gT1P8Kb1/nOUBLqOJ41xCX6GzWH53qdggQBpS4V43BEj906BROmxEIl5DdJ60v7E3YC4Uo0VQpW6AYqUE0QJixt6grTAdRkKNCCAXbAqFhOfaYBNwtIJBGYYmekBdE6CvKAGRTr1gUljDJ9An9w6DpBWaWDMUI7y4fA+N5kzDWyrgGiMbmbFok2Qnrtasa8/LQ4yxiSyPGP4OH8GqHIqoaY/nIeh67BUk9IgtgK+QsdHJSfrNdjOD5gnEdyZD5PiQDRjrjnvuakfF/6jRsBIDpAyKK6wAxnNDYSTWJfuhtomTIPbsHAY7PkNrQ4yOdffcx56ehgmFh69/BXyTtsW3oI8JO2LIJvnA/lLZ4L5b2sNVTJjP0qeGuBHzDf3neKakDf299Vy3jaIHH1YiAVPmDv3BtlpFP1Bw+TWIZfD1kq+YeubQXhwOsHs3PLc8f8Xj/GwUr+Gsh6JVcKuiEeHb4TFBWOozIyPbKLLMBWIy8drLaEUdrx3339eeeuaTTgO9uIEEKFrr5Yvt0DtvtxvydOzb845iOJTWV0r5UaXRxrhW8K6QyZBxu1Wx9Rkvz432+MPKRKXU8a/vPepY182Cod8taCH/dgn5ALKiaFd5OPr1Hcu3PQ01zfV+6PjHe++99364rmZb2HvLztjKExN3O7Ht25oiTKPr+3u9eVEAkvHNelbf1iBIz7i+/23KPT56fv+8Gkv/jGmFI6a5xnYnJacyyIyrkXL/eD5q8XhW7Yl4xu3zOuveGqv/2hw1WeASQmet7cAMRfio3bFaB/+8iO+hn7zRDkpzviKhbBNZEgz3CYJeBIf3zmilbwK/GlTEAiCZO4zHF14egQ6hMrM81FqgNECQX3rpJRWuuteHjHvI/46gepXMWotKISpijosdYk5l8MinLsaaKX2BO5ElC8UIeA5EnN8gzBekHK2RwPeoKow+9PhjbYUqcx9+711ByfZHvRD1D6v6OgWXY8GirgV9JvaDtgrHyl+ym+ChqcD48IAgZAcBWk2NkvRMoFhtV9E5CvhY2NY64p4HugV+GIIE1ji8AXiDsNZZa4uzpHmkYi5eHiqnl+ej1svelhS2nemEHP5YQC3ITAiolcHyiOnAk+VpneBzS/IObFO6WJ6DMgWsCAX1ityrS7I+3nP/7rZVFrjLYqinhaeGWW7ZpjofKixIDMW2pYW2WxXP//7/+n+2Bx56JPDZWPtQGmZ44GrP24WP18MWsICVhaAUc9gHUOKRoj0Y5xMP3NM+9/QT7dvPv9j2nTjbrgORsDIVqZedtg/omAT7LRKcqCxOoDjZqkgSYNiJ5pn6JO++/Xr7+j//p20L1i8ggdak09OZdMzzjHCYZ7Usp9BN9tY5Qed+6jOfbM8+9XA7KrgLtTduaW6AvSBcAZmi4NQarT9QqiWKDrIXJGVyTX+Gb2XAd53hmivLllY4ZgmywRzjnmBZM18J+azfYJ5FB+6kNMyjT/No/eyHT+jcDDI2dUuM5s6v3sMx0MtOIZzFF2Iu4+qaq9vG3XVu4Depi1mwBG7XrVGtT9+HECSm12DMG6YUDjwancLhSuOcXYR5/VurRT2j+KLnvvkvDZE4fkLB1xKaWWzbu0ogSqHLwb7mnWS5ae0e0Z7LohEvvKW8/OnhqCBqYuM2yAhVQeP3KuVneDiknG9ebD9WscFXnvszZ6kCfsij8HYHbw6recE8aw68ftD49ApCr0oRGrKxpcDPGbLwY2gQgivxj1Ky8HjIMrJlq5I7qL2TEprYFIa1pEeCL5xwwnMQT7fBIr3rcU5F50Tf8CKz+OVxrbV1v1IgROCDdtjrLI9OD4FxtmG9yqAZJj3dmoqXYwswhukFXJdf8XYH5w2DC5Aw9k/xDRQfFLbwQKR1HuWiPAQoGKFlhdEN4xL/AdPRfXidz8oAtorNw5zXs2Tytw6ga8trY/qgNlgTe9iVnMW1nWwQYg6i5lHFa0BtwqFXnjjF11gxjWxjrDsKo/vnC0Mp8BpZuQnvdQmmtTd8uXlSenEIuB7mP8TXgjC65hc8kCSx8OaMd8FgZu9zthOe6PguZI6A2MU5z4VL5R4jJamVHXfiDk72DjVBYt448PxLdE0SjaDBcY09IG4/PFGxnyZePz9b/+ypKwNFTtWE5uSsVPvJe4aYCLWHQWuDoNogEEQQfFZJ8rAkw+nTn/iUMkd9RDEd2wzXvanaWiQDuibD4XuK5TimpAeUPjgjg+B15q/at8IxgYiGIUWGM6DiGs+D9ymj4127FcNxyIVxtynpCgWF75JctkPZHhclQ/nubl56ml1ncRZPGSsc3h8FqRoL/z3RnPV+2FReiFBWesG2F/rHDKHuHQvCY0VlzIjrvnrWmIHGppsw6v4AzGprgEd1zCvmNseSO2k8rl4ZKpfblLLkozSZk36u+nv7eaGdgfEyhg5u1d/f96/e17h75m68YBL/Wr/x/A6CFWMWT0MoWi8B6rqs2YfffasdVADxORWYwbK0RcIbKf+xbtnCJeKwliBbC90ZyGbvBA1FZpSwtgeevHCd9KFgKhAZMjnh4XAxQ2AxEhwRts+fvzhggdeIiZjZUQFcbVYcBXEhb731pl2hWxVsVRYm5gNcNML8eY2F4Ml7H326fVRB7FjCT+/f004dVt5qqkxrpiFuTqNoBqv0sFIu6BuZLkrxiAA2BbZTTJGigLjfXZFbECwRdQIsOciVcpf7eU8AO1hkhFW8HaWMBuQoUrWipLiooGNnsK4F4yE17ySOJJQKez+S8UV1YRhnGAyMS4UxQJxzD3tfYs3QfiI72WIGlANl4x6sWLYy6nrqVFwmA4dMT7tEdLbft7O9r2dcuEjsjdJ1Kv7hl3/hZ9uf/sF3FLx/RDCy7V4LB4J7jQtWFYySZzOfKF+FQeaoGU6WAYow/Aq4HypmQ3w138SK/Ps//fl2Revx3uHj7d0jJw2nos6LPW0Zn7NWCjOwto1SNEjXuyRM6ibFblCl1ZWFJUFg/fn+H32zvf7D7ysTyOYMTI2TFQLVDFhnMjbPqfst2J2U4t/4639Fyv3Vdkbpqa4ph/n7sszCPqlHHHtfcDR5NdYRNC53NdVb2d9kMut1iFI4fH5TCPG66XOIJPGaRacmZ3pMHYpoQU0GijIoMPNocbUyS+EY84a6dixY9/2sdnqaNNCfSbdu73wvu+d1+w9PIFWzRlvCRC/4hy4WjQ39H8dj3JYaK29JoZ49VkLrbOUv5/pO49ElpXBwdQhYeDtjP0Ez0GvWsj/kNaX675kj+9vz3/yq4SDHTpwUXYj0q/RhbCSDEDk7jn5fVDa5Xdu2KIbjZnv+DVUMx2tMUgV7N0ggIsFVexOFY+e997V7ZYi5R3/v2n6XsrptaD/8xtfaS899X96Hih8LNIvhOwjHyU9C/IpXwF8CWoo4xr2WdUY81f6STvCpuABozwbRhxW3ron2KxZOdP+KCgEiwCO7VYxf8Vnz8fQ0uDie6WZ4BVh/ICkkKnHF6aSLzsgEzeGaElKh/Gprq4wvJ04etzANPYE+Xx1iG1KwrbOYNJV9FXsuILBFO4b1tWJR4416HmwpDBLMHMJ+CdHR76JBobza95nGCdN19R0FgBjDKKwaND1k3vCy22id81GWeieEEd0jvbAFW2BCPIv9Ak2jnyiKglgV8mIoeKx2QSDwTNYW+Gv0c1j62JNWNMuzkT/mn8quh+cJXlk1xoYWLOfEHjJfsKEyaOEAVSolMffOQEN8tqc7M5GZ0juk3zGIkRp4sltH96Ti4JwNuqjmlwQjpQxM6MfQTL7JmKI4CIKkBx+MPZZPzDcl3dUclG6UZZTMg5ljPArn5eEIhUPQZvG69ToXQKqefObjUsp3OtmONnh7/cUftr2Sfy4qRe7pc6ck61x2nKWV1I6O2hAYW2WQDdwP5KK7drW7Hn6kvbIHSPoaZ3i0wiHEwzYpHFUuoF/1Kbl9biBe3RGKYe3x2xSOsaYyFpDnE94giEVU5gnz09t1ItwP3Usm0T+X32a5zmoQnssRMS5l4079ndXHKYKeB3PcRt+3sdLU98lyY2qa4wWbuo7x9QqHt8dkx8x6/nge3V7eUspV9Y2vwb3O7qtIvywPBFVbp5fVf6Us/mvWCLYiYfD04QOqRv1KO7H33bbquoLMyQwlYdABX3YhhvULeoBr2kK/WjIuGeuyYTUw1mAeZcl2ijt9TztYzfh3VBXFqW9B7ud1whljnSBugniRWn/ud/CfBH/WivcOSCeNnV36USOkrBBYzxj7ZcEEwDRvkOX70U882+5/+CHBrU6146rQefLYYceGMK5NSiVLG3ghsPwDi8Lj0e8/+o7SAWPj/VXBfMiyRYpc+lsxGk6zKuZ1UUIqy/nsZz5tZlb1O4yTTiaOBdrvEdo1ZxCNZbnInR4SjG8K8+XCDmtdVFFHuUNZIB84ilbtlwEWouuAKtySFwPcrIMitVaGIAhmxVyR2s/BrQSIC9t5WRhRgjU3b92iyqP3GQuMx2CLMsf83f/5/xAU414XTWTN7UpOBl4CcwT5RaBjCAV4YJJZsteTWffBmHVmIxtXa0vqzq//8s+27z/3w3bw1HlVFhc0SwkOVmuPVipcIFMUatwi5WdJsRsbpHAQME6QNhC9OgvLYpy/JzjVjSsU/iKQMrKz8Ex7kTg/2a+kzYHfTeHC12l/bV5c2/7Wf/Qr7cDho+3GmsV2ZYWIfwqEN8Hmq8312rvrpayul+JDsT9nv0oPR5zroMAoHEW7qp+zFI5Yz2kG+0F0uJJaFJ0oBWaWwjFPoRjTmDH9GCscRYNL4e1pUo2zn+NZNGxWX/YeUm75ji+M74sxTaBNNYd/UYWjH2cZR/5NKBzFG1FegTuWwiGZwtn0UDjIUnVWCsdz3/iqPbHHpXAkHsTnvfoRAJywZBuSxHmRG3OXMNjn5Ul9/o2fKL0mMXRSOEQfQuFAiJHXWvuTwn/3S+HYfb/qcBD3tHmpPfd7X22vPv99ZVmr+DHSTWCIIMseMW4krMAYPLGY0h8CjG000P4nhiGMvBNreXwsS3h8b8FbW9qFZ6UELa5bI6OR4g2UCGSVLPLXTAsjZqKXKybnJYS9nmbQN1Ki2wOdsRgYkqDVBZmK66P/nGcUFPbOeWW+WxTtp2fUAClvtp/dSdmcQhsf0lJcdGEsn9QZqJg7w+BSPoLuAImbkt6RX6yQRLY+fgMSyneVMIU+hpIQcKkhxqDOBt7joGR5RKJauuGuKDF4lHmGjUP1eKuM0ZWO1nnJ1B6wbKp2R2QC4x5rHPEoDI10G9RBwGgi1sLtQEdRIPPziJT5mqHWw0jhgLfYE2IoasmYiQaYp3B4bIF/R+kMuSDiWjuzrp9bc50ieacUVYB4XuNxxL6pM+gkPTlW2i0PVQw65mVCb2MuBqkuPSGwAC6F9zK1JHO5AGxbhsElnYu1kl/WbVzfHn38ifbMs5+OzFE6v9eVefS1F37QXtJ5JanLGcVZXtI5PXNGtWa0twLIln1AOOsUkOyY4Go32qMKDt8k9Miryv65Toax7fJwbJPSgYdj+867h+Q+2dQw/mFcfxGFowToXtgeJrXD142VgFnKSd8x3g/u1Txs1UbP+GpheqWhZzD9PfOEb66p/s9jTn1/q189oeiZfr+xgp31myfG5fZSdSwrbV07tJta/HjB+s1oolZHYWxC8LOjGun4ZULYuc6CyE8OBH0rT0tZiga3cndwchfVPszsDKEorKVqNkWVVOxm36svCnL1lspRX3JqXTJQrVlDcJZgQTdE5B35HSeI5zr1K0qHXhbCiVMAWiQFwDUjUqBzzu60oHDnXhWxwRVM4SIYArSZYlZ4OGCejg/RPWSEuiSloFKrOujLqWEjloR2SQWJVwIIjbNkyOJzRakYr0ipevTpT7enP/5JEbMb7djed9r540faGWUd4vrNEhhluHaw901l7jojaNdluTqtcMkSts7tRoYlPA7EbDioW8yXzFkUCWQtFvHOaA5hgmCPb4qbAwnaBHQrC1Jd0nw6UJ9APyxsGh/76bK+t0cnBY2K9QiLYgjyFRtRgeQVcFgWLMeEiIGS7YL4Ee8DcMEiwMyxrbhW/tJV74LLgeldqwGgPp4XpGxB1tPP/MynVWzxWPvud19yMaKBhCYjqDPFepeyw76N+Q/BovYf+4FrcO1GAGwIJP6nDcR4nrj/nva06oW89KpqyZySwqjeYLEtJasqupNha4sSBSzKm0D9jc3CpFbNi8Jz73nz1fYtVRffKpgTCmjE6URRRouqKHTdHjRD7vCnq+QCvKL0g1/8/MfaZ1Us6cDhk+26mPFVNkkkPpWgRg2XNar/sSgoFXAqUvNK4VCfr6N8FQMYzvKEgQ2CpB/MMerPO2s97bnt6dNA7wY2U3Cr20hGMP/qSR7XKVrXGy1uY5oT2tILgWNFZBaMahb98nODSN326q/fJ+/W1PyYdoVVtYT4gjbNUoIGnjHDwzHVd/djogS6f3giOR/2PE7GPyVI5DyNeVN9xoDg8zhY+CNItOAkFPLEWEBAML6ys0f3tRf+1ddMSyjktUIKbUBh4vnBJ0NqtPCbvGPj+tVt+2YVDpOH4Adv/UQeOBU5JdkDgeNkj9KZ2yBLOVmqtsuK+eATH2n3PPhQ262ioBs2Lbbnf//32qs/iKBxK/yidbR+ScHrywquRniFqE3Su2YsEpBZDB3675poC0aSwrYX9MTGh06gRUCzLze2u3nBtu1b26HDR9RnVQHPWgzeIZYdMFaEQTN43GQuJnw9gnZ5uaCrLsIYAw9xXZCkLdzPPRSVY12oG+I05qLp0KUr4jOGZXWCe4jlAVkeai1AM+xBnWSScmFGXQN8LQLHw8trfoSRznQl92+e8Z5u1kFgrNC5qlNBsLzhtBijMnalamTUnhhoePLVgD4HpNRZpVB0MF4NsKR4GgaoQEolKoNVz71KvSto8VnNn9fYsQ+dLJQyRg+dslivBilCW3NYCtJAdzlPFqpMBFKRCcUkAs9DYTBEiblIL91FQZ+z17crD7ehQiZnDJpfMRs1x0YVWAEl9i7CuUMR03eO3o8rgyeFgj9Fx+S6DAUWJTQDxDtaFvrVNHErnSvmnXWJVMTsf2gA9TfOqY7ZCrKHSs5YDz+RB5+MUc9+/gvtYaXGXZAx7Zpkg3dV5uDVF16QUVSQbxlUqcNBXSkH5mOQ5BmdV7HGXd+vkFJ+n2J8tis25CdKp0u9qO2SuYiDBOGwVVBLvPU1B7fR8I5ezr2G8Xd8ZEiL2wv71bGyHlRj/d/+mpq8WcrA+LvxtbOIdD13zDxmMa3+mlnvq5/j59hK0EFP+n6Nmdus545d2/1czZqngbGVRpIbeZjH246PexQb1tmn4jCMx1MZUOatURyg2Nw+NiI2Fjo7AWbc3xJauceER39huOsUmHZT1vrDe95re157yQK6MpaqOuaiXH/KtCTBFqs4BQiHo9YpmrSHkDgQmU6ZhYrZYyKiCHEhYPKIguo5aLLxAAAgAElEQVS4lgKBKBpbZb2jCilcigxV1Mtw8JPXkdSz1B4Jix4M44aYX3gowuPBPzwBPANMLGlmjwuHv+OBh9uzX/iis1udPaQ6D+/8pC0rcPG6ghvxrmwVLtoCoCz/zB1xI5vJQJQKgwVnPQtL1AW5NFEeULaAZhVuFssPTldk/QsiKDvlyoyqtxJMBSmgBglMln1iPKsIjscA5Iogbj2e6+kL6YbLM+KMIuobY2He+AdxxTsEs2ecEHnHjug3p+BVXyBwMDA8HRV0zjPWKrWu4QfEWGiewZCulAdsjRrYumWxvbH3cLt0g2w1ErSTONdZKsY3i35AWE2wi6BDpO35SkNBCvesGcLUNRHQX/n5LwmreqW9+e7etuek4kkU3B949BgHa70e4V4KB5XFlwSj2iivAhnDqEYcxScvy+V8rn1HAtxhZWQDvnFdilbg3jOVs3XkEGR6owTnBcHBlmT1+5oC9P7W3/x1x/+cJu0oWc5QODQ/5k9SKFfpu/WylC5tVLC4/q2jurj2pZNB9gfYk5RKXgoIA93RLz2kqua1DC/cOcs4xBh6gXmsCBSN62mIBXXTBhOkqfSXYTiYeJfH6zsI+ymoDOv+AQrEhIr9xRWO23lEDP3flMJR+6D29jyFI7LlxIDHfKL6UgpBKeGM+naFgzUX/dIBOSO45w//6OuK4VAhL6W5JMmHC7SmcOMsTAmlgkNkWK5gr4IWysBBIUpiOE5JKEHghubyj9gwFA48yFvuuqs96lSbj7X7FBy6KCvqt/+/35bV9PlQGjIjn4VmPeE8hUEtxKBUh1A/IASs/EUMkxNxpDHE8mQKGwGXqeQm4cWFBplVaGzATh1IrSB56uYwpy7Al+eGLEKzNNNQaOIhRUsKtubMgqL3mwik15m/LMXJpy6t0tBF+kTCESCm5xWzRrVpRa+YZlageS8ZI3THK2I1Yh7wlmZCD4xnKBx45R2nR/C62tJY4REFF7KSxe/6zwaX7lXpZvkqhGKy+OGVjUB1e5O5r85dKqEBnUnea4WMeyNlOXGYlXwkBGf9PoQ8oMxmjaeSidKgyr133X2XUADH3E/vQSsEpWXnGa5ZSUXQqWUHYTuvVz+tQNmDHd+5nU7hiD0F5NBE2QgKz7VpcBmkQlO5zVsxUjisJGovksmRNSgoslcv23KGSGDKGXwRe5aAavh9rjT7tqBXFuBrU5fCEdk07QVKAzDh4q40MqL5A5TKcxOr5SyNupUzgRx08RrJXCK2aR2GAiDjSoLyiU9/tn3yM5+TR3+ziv2daXvffENKx2vtzKkTirlC3kE2kdxCIeNUOIaaS1M7DB0UVMOttltru1nFgPefOuOMilulYG7evkvyyV1SOJTyPosqzuIlsbwxFzN/z3MypXAcOnQoec3tXKJvZNB+cwL53GMyR+Pxx55B9u/7a/tn9Ey0rp8nyPfMbtazx9/1C2/N31jaaQvjvD7S1ljBGLc/i9l8mPEPizVT4ShFYZJMbbywfSmPWQrfINAVgWBzGLc5SfHnrZ8btD+MtYbD2EDciEi6oKAI1Blh+t999aV2XIWqFrQfNotwC+0yVcSu8LPch9CNi9DtAuchP7wOVPQxBJ9eeA0IlrwHYhS4dWEaWLhRPJz1CngVQeZZy4HUgc4opfZhqgiv5cq9ImWA6yxws55Yt8XtgORckUfi3MUrbZ2s409+7lPt8Y88IQvCcjv89lti/gcNLSPY2jAIjYOg9/XS/KvWxjopHig7CMM8/5KsMMwRaQyD+ayW4HtRyogIiSgJ1m7Szl5zTQ2EdwkDspYT6Gx4GfUxpBxUpi9yqDMXeFvOycp+SYoWbTKWquNxRRZICDneF+bMjE7jh1jBWZwZMBVIKv8SAIfwDfSAwHEEBfq8RoQeZknb1Eyh2jGEdKMY8krl0z92RpheKYB8VwK7hSERXBg8VjZ7YHJPlVBiRg3hTgubY32S5ExSKcZX7JPNa1e0X/25n2qvv72nvXPouOBUKpao1M3M1cLCovuHlwlBYaOgVGTXWJSATzrczVuVelkZPlDQUDBPK07oq1/+x23FtYtRsNHcd5KgYhCckh44k42FgVBImGviaTatW9X+y7/x19ohWZ2VR0TxG1I2VuosaNzXNacU/qNSK0reBjEF+rOA8MTeT07Tn1GnRMxzOfU9c5c8bZb1s85o0aDh3gQE38nwUmd6OOelcKTwMgXLpB+D0DAR5uu5Pc3zexSXhPj4ENb6drRn3Pd5tLunnRU0Pp+p3d5KeTzGvGYM+e1pXK9Q1dhCiYuXDRu2Tk945ax7xuvSezhCSA2L8sTDQSG7mGtt+3ZGRo/npSBDH06ofk5Z92tOLLjTBww0KaiQ8nWzFI4tolPnRc9+JCX9DGcGA4xoHOdtHZlvRKPXinYh4JPb/8mnn2n3ynq6qCxV3/mdryho/DnBPq85cQdCLildAfqcURrsoar9jGB7126wsBVF6hwYTR/jfzoDITDWfl6tjElO3YnVX3TKqWLlScWQZOVO9OSqPNH9fo0A/igKF4awmOnIegc9Dwy9vSf23E4y/4WBIaBFIW3nzlY/F3S+d+7a5XjCqL8Q3iReBWGNvYd9q1LTx/rxDIRZ5reyG8JfDRFCOcAjAa9VgyQPoeFY94gPcrHZQaaaKB6hTHBvJi/QndCiwfJfAri8855faDyetE6OGJSPEgqt3MD7S0jM+RNaARUm0sOGB2eFrisotOPlRG8xannSNckT2SnkCX9dOkhNcXpD6rhUIgzGa4W5FlCtYtihkR4RYzhjtkW/7GGjsVy/7vbumEODIjtSoADgTZprrU8VeOXi2IuZwYknj6DvBmqkQbRiCyvJeymaPsoedxg9bZq6TcGIuRm/qv6J6Qu/4y0B3a77L11SFjdyCIvfvi/GvWaleJ3kg48+/XT7+V/8BXsnz6sOGUHjx/YoHlWB/cAAmTv2sOWSVKp7r2rsYWgYCpXa1nV337NLSWJ2t5N65pI8jJFwZZdqdQlmKR5GxtCiuz297+ne+IxOjzXGP7QxT+EYC99jxvhBxH/8e39/r7yUQjFvAPOeO1Y47qQs9BNQzxlPXl0zVrLG38+a/P6a/v5Zz+iZ1ZRCkgQk+Ha/Q3nfH7TY5BNmXkQ9KXv+xFmwdovS3SkTnm+Ilw98vOrw1dxUMZ/QvsMawkE3BAqiQNt4PCT8c8hchEYB5gfeeKXdPHe6bdDhJmAX4Q4ihQUBuArWhOty1ztAGVgV9xsLK/iOfkN45LBEJXCeFMwERgZUCoWBNHdAjhCO14t5Ul36lLKa2FKv9uy9UcdRRmiTD3hFqEheOFHGjusS7f20lAcS9pGpCmKBW3JZ0LBHnnq6PfXsp8Sg1+lQv9dOKHPXLWWG4JkFsaCPxAJEXY8g1gSaR4B5eFfwUjAevCxR1VpxMcrBzlxA+Bk/sR/n8cSIuZMylzSYC6R+Ve/BH+PWxKvhYHmNDSWLNY3A6ajp4dz0zFkKzaUgD8Kn+gfxYB2AG+DmR5Cmr1WXwYWM1C6eG37jmS7U57S1KuaIAkhlWlkBK/Cw4nLqHA9/2bUwWgsdwSQsyOv51Tf/joBq6yfwJgQGAh2vts8+9Wh74sG725/84OW254SC+1FyRYBROICiAc8iPfN6KU2bVG9jk2I4Nqpi6hYpH8RNUBfjquBz7Jm9b73evvZ//VN54gTpSkGtBI6Ynwy2h8GlhY+5x3t0Cfe2/rsgRe9zz36s/eynPtkOCna3vEqKK7EZUjjIFGb8upi0U+EKogGxpv7GSilnCFulhN3OfSaWuyLc9Kg8HBNhZCLkziP8JUhUOz19GdOdOvcBFohX0IYgLoZw+V2cw1mvscIx7LX+Yi99CTiTMcxpcor2VXv/thWOWX0ZxoJlHeEU+uf9MUkI4jmcGuv0+KqNEgJLwTAmfQpSJaOL9Rp51IAwKoX3977+VRdmI0tQwD4ivXRZmb0uPk9IKdotOpsblK55h+KZLgsC+r3X3mxnpXBAHxw07vS4ois6M4uKxaJw6MOqNP70pz7bHn5I+f0Vm/RnX/3d9uPvf8/KtWGunFnTMipMc1YziBsIjoWxSCXrfiTkjAlxmvAhdW4oR05K1QljMjdJqL3pmLCPCtr1jgQnYE8BHVT7JP2gsB70XC/HW4nbWFjV9wWdKohV9ZfciSEbxHPr/vCUhNG6VsleXARFrQV0l7pDxBE6KxjngWtHAmQt90Dn8OyIrkPDzKnTQj/EOuhh/AbPiYyD4T1mTcOzHOPhaUOWJdoZFI6sa1IKXJ3VvP6mUpuWEmxhstuCgwKQ94Q3hXmI81hpfoFUhQyfdBoqkEHv9BcjEXwPA47jNVFs0rAU9H0iJ/ReBCa8hHMLnWbo8RzgbJMzFkqV5ZCa7+RlgeAIJTKqrdOGG5kpyHseU+HgWtNdTQrpoSsWsta2xm+lwbEik5cfA1/KPeCup1LSKxyscylOVnZHJI6Pphlz9lFtRopAY+DiOecU/H1ZoIabPlPUOkNGWiUlYGf73Be/0J76xCdkjLgsGLiMCirk/N5772hsqrkifnXsuCqNAxfOwQxysvd/JiNIhQPExr1Kib9+y/Z2WYuzpAQKpXBsk0eFZCcoarNk3nny+mApG6Yy1mlooxSO+r3fBP37bi38thesZ/1W19zJCzJPuO/bm6dwTAvlseHnLer4OTVZ4zbGfS4iVtfNun489rGXpp/XO81Z304Q827ncqbTIps0oVvO2+M7/Bzdg4JQFprxOvTt90INwqUPflplirBaMMwjOaUoqa8EOq2XQHhLVvyjCi7f+8aPnd1qvej+kn7D+hNF8iSwSkCH2GJZdzYOPB0IvmDzCWzUexfEM1MJ6xBCvZUWB0QrJkAWedYGgR4Ch6KCtZ7Ab76/Io8IwdAcFtLFkXZ3o3D9zCjFtMgWhcBvoV//XRD0ycTULuiwVgDpui4s9FbFKjz1pc+3exQkfVKBwgdee729L7zv+kVlpFJ/7GHKeaZfEI31UlKc/13zSAwMzBd4FRkfsMxf1P3cc/ECha1uKg2kYBMWQBg7gitxGzfbDh16E2LwsM7cdU4xMPw2sfJhtWQ9vF462AStl2BjhoqlLZmThYIk1u425EzjZp/QLzPvFPzxsoTCkLhtMRkEal5WTJLeR8zM5PwxZhcfrO/M5EowCQbAc6zooLClYIOhh56SrvCWlKdf+3d+uh09tK+9Je/GYXmGUB5DQVI9EWqPAA+T4rEkrxbZqSj2hwt4i97jVUCwuCxL73Wt4/f+4Ovt1ee+aw+R93bucTNEzW0U0gLmEtnVnDIQN3eH278gWNZv/I1fb5sUf3NUONlra8jaRtUEiv2p7xSsErxqndPhUoNDkDvBqahnYrulhVYmZWIxn3UGfbZ0WVkDe7rQXz9LiO8Vjn5Niq5VW2OFhWfNM8DMo+3Vft/mLPrWM+CijVPPYrQpsFi9SbLXX0MMx6wx9LR2Jm0taGdHS8dK2J14nJ/ZwSoqLqogJWM+Mo//lMJhAd4KrY3fg6AeBUlDsFqjPl8UjOo5eTiwQO5XGu+Ig4uCrlPP0PV41xDKsPovLq5uW0R7LigF+As/ebedl5eWSt4R94RiLAiizvmCrsEDvFvF/5793Bfb48KFr9+0rv3g619rP/j2nzrWACGYs+2aB9rjTnurubBVmKLoadiodTHNsXGImkRKjOF0ugGbZF2dMrrnaUrnijd8t2pzbFHcyWnVyNmntNtFF6AxeIKrEJ/PIjUkTGsjHoxnAmONbGJRsNbULiXtqWQbKbB30Hx7iPDioEnRFrEeF+RJr4BxQ6LyvipExxCcySnHPwjquW8ZI3yqFJ0hPbnGamE89Pmk9+n9MG+M7ywkk37Vkm7QC2hSFHbNGAu3E4J1WMZjb1gwx2sKjU7DiWNn8pByfygEE4UjsmGFsBtiPVZ62onq335OdmZiTArP7JAUBEGW50G3yjukD94rVpbTuxVMwbSwsmjStveOnjULRVJyjBWfhOXWJFqYd9v53G6cUeG7FA7oc8Qp1tpGP+hKrL1hapaxIsDGiCoUlUxs4xTOOf8VKE4D9HuggbVmwzfJL8fynInncJfneiUGS7W3ZeOSzu2Vtk8xi+9TYoC9mQ43DG0PPfqIanJ8XHzyVjt36ni7qNjavUr3z1nduEn7V7KFPW3DHoiH9bTK5wNapOfee+89Ksa5RTnfl1QEeLvghxTNxXC3Q6gL6pNNEjPMom/V7qDYDDC9GmAKCjncFbMUjl7ArgZnMZgiNrMYyTDn3ZtekJ5HnKvNOlw9Y/0wAn/d3z+/7994PGOG8+dlvHWYxv3s261rxs8aoBxJIMdtTbYkjK9TQKBFSbwroHyscJnoaKMNrrt8Rq1jCan1jGhuguFGEEzTwqCA2IXfMZqhrTw/qwQxwZMgV0C7LMvcuy+92I7te08C5HLbtilSvCEQ86yqFjsQHB10p5GVgAbBXiOFoYLxsIZMCglCuCdWlouXrqhOxnl7ETbL24F1HuKLEnFFCgjKBsTtqCr2kmWpApexfPNvl1yHp+RxoFPO3GQCkm5lpVG5rmuuS8JfoeJujzz1rLweH1e7l9oRWc0vyJqwTtYhWz7JdZ6H/H1DlkKYVm/N5LESYeFCGD8rrHBkTiGofNHKlfO1U4CKvOpSPPAAlYCCdWaD+o5Xh+q7Z86ftdJCfQfuR9HxukCU1Sjj4oWCw1wCJwsaMyH+AxOgTxlLAfFdIjZC60DAOt4eDS4scWQ7yc1irxSdT4JesKNSdG4lXtYeC1t3QE6EsGRvhhk9kKpgct56Iu4wl5vaH3dv3dx+5rOfaC+8/HI7cOJMu6LLUB7pB8WcSATA+43yJlHkjxgOCuzt2KH0nspQtZLc+HruRQkPZxQM95V//JsKxlVcjb53fEwKbx6OmWBlQQkrthXIwhnzM/MmS+J/8xt/rZ0RRvacanpc1XrDIgj0tfudOicqqIaysyTBBU8H2USoqgxEI+bbMk4n3E8E7J5emW+ZXmdwcP44j2YOwnblWOwaG99z2+eag+4Zs5SZOuvuFQw56U/PK/ox1PseaV30rvdOhwdlAi0rQa23zJEWt179c229HBSUfl7z6hkKx7iPbo9/HX2cWotpeH0I0cmEB89x0e9ZE6DvephLCGYJz8G6rv0WlcYjKHkBY8ep0/Jw/J6MHpeb+HMKcyHgISAbm54CfASbymtJ+ukNa9tG4dVPnbvcXt6rtN9Kj7vGwnjUrOEfVnyUd7ypO4XffvpTn25PfuSjSoe5rb38J3/cvvMH37SyyzoAATLm3gpNWasRDkPwrYQgLtCa+yJ2bQp6KUzSV7Lz9XtvhfYqygHVlfEwbJLhYP+Bg6Y9Nggg8GH1LaGR8dojHPF6XAdtp7Aez69q7S5mq3swpETtEILZg/7YG8snBEz/00pgya/tor/AIc/IsztVQdr3T+Io7Z2qlLIphMYeisFXmt4S7JxWVjSLzeMsTt4vVe0c3haFB0M+imehADDeFaRKlpGjDGKmRTnHhgsDEB60em4OhSgUCfjBJJJi8LJSbbwkXh4oiRaI7aBwsGeL1yOYpoW+ivilhSCVo/RS0y/DcUmQcjWV6YxxiWIqTqtv2gb9sOKTOhXPS6G8pJyBruhax/qkMhujD2HWAI5UvGxYrTb13sWJ9RvGRzwV/I6Hv0oFVBtFO/2MFMxNd1M5wuBnoxrz4WcOmoKbKJ5Kf1xsb0pMiw9F+6vPud3855afq7ZBZOjzv/dLv9gOqXr4v/jDbymgUhB1GfnwNiV2UgiKLe3Bh+SRBJIs6OOyqpIfO3RQ/kLV2NLeBS1h9VH9tPKuNiNWaeKNdH/0VNJk36s6HGtkGKPa+GahBDYDT8aApxjVNZItJvQ9s6f1na+1zHMeC9rNT61wP2XU4RgL8r2wP0/hmMf87qQUDJsqGdZYuC/hczSm6HYd7Fk/zpiE+qr6X233gvascY8tN/Me1zPlvm/9+3mM+05DmDtOXH5pKZjcn244hE3P6eTgTkrbx9U9NKIOySAAeAPGiwMzzFne58Oc2PuyUESbdU8w7bDSiUCheDjdqtzNyqBwWJmtDim46apSt61WiU9iMGAGBO/C0JxRREoFKV1pH8zlajFOLCwIps6PrvEDzyqmay+JIDPvg0VUN8BnnpHicErBTxslnMPAUEAQ4vFy4BUgyBzmS9FBBE/S1ZZVzhCszOIUWZOYDPVfWGagPAsqeHfxjKBP8nrsVgGeZ7/4U37O8YN725F33pV3hwB2CibJ+k4EmAgFhXRuvR/VrCEYzA0WxxMqsHhaGExcoA4IU+pZFBAq0RLYeOmiYGdkptGYIZJk6HLBQwkKGwSZIFAa7w7QMjl/zMTYt2SHcSEqrQUKGnNXdUEgOFWwylADpwoMQZh4FF4wZGByvJxmWN2+CoNMgTD2DUH8UX+lLIhOcZwWqsqUEsQ/KE3tpzoPUQArIAYQ9BKgaPu6rLI/+9lnVbjoWntt78F26ORpET55jBgLgpIqBDv4XcrUJoLFSYer2JsNZKcSoSSdM9L/slIAA0l59+VX29f/xT9vd+/aPjBtYBdlnbOSnWtj2gCDS6W6+s1zP/Xxp9pnVOzvmKpeXxSc6hprCxMEV46ypHtQOCJYPDwca8QwSDFawmyCBKcEL5/MPEg9r5oVw/HhFY5JSxOBvMSUkK+HdfGhz4Nc5znP9lipmL4qz/5tNGncVgEOJkaSWbRzHj2ltT5L1dC6h5MQDHiDBYEMqMVim/yiaOYd+dgshcNtJl4/tEQ/bypgdtaEdN8N+31QipI+hoHR9BEBGrhTWILlEQW6qIx4f/Z7X7HVc+++vREH4LGGEOFzQuYjaG3+Y3xr16pCtAStU+cvKYZjj2I5SF6BMhOeQegpz8LjYa+w9uljT35M6bo/0558/LH2irwbf/qHUjjUFrFP5d3kKBfEJ+Z1Ikh5HyH4WkhO6NPQ37gOWoOHm30GVahgZ3uHRQPICEjdgTOCt8Kn8L7Qpo1SXILHxZJ4ZD4ceHTSGNqvvUqgLUpZQUxXElthmG2kiL1JtkL2ScLjLO6RVANPp37fJMMFhRMxuDDPFccQBj8WLQRIH5sUxqGjg+fA92i93GbGiKZHohTVELhrzxYMSw3aGxRV5H1NUN70wgbcJnoRz0eZwKDlrel1SOifDT0h3UdSg16gjxYKujZs/XLl6Tfqa6Goosj5Xj3Ahf8yU5jnGh7HknjsZIAk8Fn7S3yf78jguEL7zHGUeRYrBW3QnxhdTGTOGXw3oU0TOSxAcGG4iv1U9MtZOpNm87Y3AGzU3ub3U1LeAxqVWQi5PhUTz09MUqc4xCzTXqAUEhbsboTyVZ0mLN59L691R1eD7GOoqi9zz0wc3LGGQVas4LH6m/FSSBbYq4KfNxIlsRKlg/2pC+G1yB1LTm9NHKhkIslRtyQLIUuQyt/KmZ6Dd8b3YSy0wl5Z3gK+t7husd33wINtpRT3NeKfW4QCQdEgDpK/q8RnP+h1O4/IcfY35hg9r72Hoxdo6/34u2pnnldjsil69jk5pHcaQM8k+uvmtTk1pjmMr7+3VzDq/RgCNVYe+gnt52RW/+q7MfMcf//nVUTcB3her11no1MKTi9IDIecW8M6EzxzGj5hWXi0KL7GhCA2TzHrwtwPCkm1Vf3z9WEJs3KpT6RlXEe612UJ/oJb7Xv9R+2EoDJCVKqauLD4OjRg9hHsnShD1hwLcDleGCxQGF4ukAf+1e71YCA+rWbAgmiJ6F2XBE4WKa7l+dTo4C9iv+t36DA7k1NmZ4r0iSFsVzxJESQL68RdqPIuDwmmTVXcFe3ggSNtvdLHPfm5z7fHHn+8XVbxKILML5w4Ji8B6exklRJHNZbXY0khV88Jq1wUBtwoFypxInzGkhKFAMmnfcHpZNkr1zOGBUaK0EA+fNz/eHNgyVU8EDpK4PwpuVldeCoDtZ0zXiMwI8QqrPcw5FjiIMCRppZMK4G/9rpDMJNpBvQphCTvj4QhmAGzh9JaO+x1GIT6HYWlYmM6EFv3cq3x6IgTMDPW0/qJhCZ5Ev7SL/5Ce10p//ZK2TgmJWxBhNHBr1Y4+Kv4HVllCG4DTkXWjk0imARpo5jQvlMVK2j/T7/++8rm8XrbJq8JQpR3aDEBaEZCJmouDBczLeEbUkmukZJxpP2dv/2fto3Sh08KXKsa9u2m8PA3gTKkl2YNKQyVrhCFY0HMDuUDxbt4ajyTyZrAJXtFzBCqmrzb/k57OurnCSOPO+9EV6aMFQWmZi5Gz+0tdDOyyE7ox4gWDXPKXujoxtioNG+Id+I3fR2O4f7Oe5Eze9sclGGlp1f9PHmPm3ZxQEuQyCewx2dAIfrxzF2u/GGewmFB1mcp9r4hVQg4et4aCQkUvHz1T75hK+Zzzz8fhT0RjBGU85xBM7mHz1F8Dk+lUrzqbJwW5O+Fn7zXziiT2lBlHK8x3gRvwbBEQxfuue/+9vkv/Uz7tGAae378YvuhKo27dpA8qYzfZ0nxG1iMnWLbtCGs2oPgned/2H9c0W3mSMUasBdOPfCsDC8k2K7dRcC4xnxe1lqMNIae6jxdVwzKeRmFsNHbEIAwnBBSe485u6JzBcOK8xCei6Lh18RUCkJZsB+uM5QqNoCNQ2XFJ+XvkoQ+EoPElojicc4KmHSj3wOeH2JN1MfBw8v4GH8qGrVPWF8UPYxLKBWmp9Dk8v7KWMJtkVo3yMUgfxQh6TadvRfypofAnhArbsOAMro+oD/pmUwhHdqH0cfWe3tETESsbNgQl3BXG5TYfyhBKRvUmsSceGeSF9zPJavVMQUvXxMt75EZvjf5SWhDMf322um5fl7Cdid7i7iXGF+NqSilP6cgboUk7+VrDFnst/AeBZWz8sih8XFP70vnFfFzUJbZ27oHAx8vK17ez7G/IvtXQMhK6XGjuZ1qzbzfdCNzNFFUugVk64WtOALH39EAACAASURBVCHKAUfGl3Ls9Ol2kX3BGaSP+XzWB0qwqHOwJLlhQfISBjToBv1E7jGKACh1krUh8YHhkOEtwp+6eePWtuPu3W2djHYLMsJuUuwjfJQMj2TOXJFV7e9E525XOHLrjujpMH8oHGPC7L0+JsD9PM04eHVPz0SnmJwXY+KK7wcxftaYcQ7MrLtpLNR/WMZWTfT3z3r+uK/z5mNe38ZC+SxlZ9a91b95C9nP21h5KO9EvxaF4+cwDZp9NuI+sdln7Kh589krHQFpCMJRVoLq0+CSTuvxWlKGwvBWq8iSsvzsf5NK5q8pc9CVtn3DeldSJRtV4elhjvQBJYGDX3Ub6GpkvIqAQjC+1MAgBgFIlw+57qPiJrAqoEoWciUgbldwMRa/K2LWR+X14IUbMqBPkz0fTCQUEP4VnIvvDVOCAQmuhWJwSml1b+jwP6Iq5s988jPKMrOqHfvJ2+3U0f1yky63VfLUQOhIswetgyCgcAQTuyUI0JIY7k5/74JVWPXSmkYfCNy+JGWMjFEQbwoxrdJcktGFlxU6cNlkzTJB19gVJF9Eps52CTe1rjyrYhRYxyGAXG0wH875nnAEW3ukNOJJIfUxRM85w8uDYoI8USqCsYWAgeVrvM+LkWNthNmSZnO141eutft2bGlPPfJIe/mNN9pRjWNZ9xMjxLqhcEBgKWa2WTnCo7r4Dhf72yTrzGr9jjWLFyT1uDDh/89v/aZSN4egYuXSBDtokWN2Bitk9L8+M094tsgSc0lVXP/H//a/aiePHFV2KhU7VKD4+9pPuK0JkPW6SMFYlFeD+hvrJbCsXlivvoTHjlfQAzbZ9HzU3FSQ3/goxu/T0Kte0ehp7Jhu3t6WexLCQQkQ3vjdlRYoss8jGdxCVEn3qXD0a1v0JLnz1JmqOYgedNbNfPQselPf7Tl4dCJ4FV+aA5fqveh1pnueNO7v1N7sFY9O4Rjm2PRyWrkbz/Gs9WMvFpbd59GCS9CbqKMTFuT4J0FJqaB/+M1/qZ32fntVnuHwcLA5QznxHHrfRfxUpbXWdrWh47gySv3ovX3tnIw8nCs8GuGF5NwGD65YqkWlkn5CVYyfffpjbfnY0XZIENgLyrJHHNkKhBMw7Ep0gbf4jBT4SI4Ro7SQmAJrBNSnRR+WoN9qn5bCQWyIs7khCAGH4Trdf7/i5A4oG+B10YOC7ayXwnH3rrvbEcFWodf28KSRhrNs+sT5Ew2GLgwxjrUAFjIjeQg8wuucAjwe2hLQXZU5eVQluFiUxRfhjdTiIbRBC5QuNw0xPCIqck8C54m5Y44pPHgJnjNKdct8480Ch483HoOP+aFoxBWl7rYgbGEzIVW5z0JQTiF4OKixB+0pSqBr7dEYdSxQHd8S9O1Nps/ZN3vF5SmL2JI49VZM7GXwInqtDUvrDDMlwJv15+OcvQulUvchrJIN7bAMNSHgm+JGn+DPQYFjH6sB5paPNmqlUF+yBbWgVttjU3TUI5+M0Ya8MKIGbCiUgoBY5V43xYl1HGhUKhx1/gNSFnMNf3VhY++hoFVue0V4x5hZw9YEf65zMJH3YgN6XoSxMqxYzx3OxkD7Qm4aPBxcjpzi8TTFcVwWmoLaZpwJt5jjCaVoo1Kvb5bRcUFp7F0FXveck6xgRciWiFBAyzNkT00is7yftRd37LyrbVL62yXx0kUZdTcKVgUvXaJml6DBkzkfGaljiDFOH+bb9YWxvDzIs4cPH46Vn/Oad+Od7qnfZjGROwnZtXjDYOrQ5d9Z7cbizh7CvO/nKQ8fZkzja3riPR7vIEykNbiHa437/eed57Gy4bnjYKTGXozXjMVCWLgmg0hMmKaPTxLVueO3cDbZdOWOHRQObmTjJZEflI5kOgUngnpB3MkHD9G/qgxABxULcfC1l9vVc8q/LoveRmVGgAn5lFVfTYuD6BVuuIiHlYkkyDAXmCtE8ooCJ0kvB+G7LI/AsWPHLeAbz0wcAN876FzZr+T+rfWoYPLypqCQMFsuFqf2KYQU2acEz8L6oGfdENM7f1EEQgLtdgVifuoLP600j4oNEY563zuv6/crbaPStGKFgLhjPQtvSgTs7ZCQHe7xUAoZE8zNOe3FZCE6wKcuXDiv2A3GRBX2qKFRhM6WUilDEAsrSWaYUcHdxFhth1U1BF7mDEGF+Twn5aWCxmmzArkRGoxHRvnCYpSMivuBfkwJu3kO+c2VdAeGG+vItb1V1ERKHaosV2Cvryk25ld/8efa2eMnFCx+uJ3T+t0ifaYEH1tqnW1HNVTEtLfKu7FJ3g08HCgbS/JyUK/A50jtLmuNXvrB99t3/9U32m4pJtc1ryVQ+Nmw6oFBBea55rLOqeNf5KL+yEP3tP/wl35GQpGsdqvW65/qb2D9xqgHk5KQSDwN2bEWpXCslcubtLwIiEWZou0Q98f0zeveCXG1F2vO+vNae2QeDfsg+hobPZhmMFS/nbwsxCRzH/1mOhGTF3VHOvo8MPOkJ3NpiUlFWAg/7KtXOOqe8e2z6GE/z/3v4/nsr+uVtqKh/Xp82D7319kDmMJOCB8x5X6PUQPhRZ+dMYk5lsX85T/6moqrrlDRy1cD/piCjpdE96GA31B2vL7vQDnvUZ2eBSm+3/iz59tP9h8yxNKGAc66PZ3AigICZYu8ztRd997fnnr8I21B52+LBJl33nnHCgedWoMnT3BXPNEUAK3+F9+rjEsIPQMXtjaVwpieCM0jWQihrH62xxD7ByjJgw880N585y1nEvL40jK8ffP2tqwxksHPio36vCj+gKf5vGjhgvgIdTaizkgUNQ36GTSU/tS5YgzQWCt4tmJHnIqVvZBGQwC0F0YZf0RHCUiv+Q7vLDU1CuIT8TdRHTzoAO3RP/5eFcTWmaicDEUZwoDr2lMdnm3mEeMVBrHTGKDgbxJ0w+MxUI2g07re6d55UAr1se6c1cjGWHF7JchP79NSHCJRh8fL3SlQ89GV2dUaaX4NxUFYTUGZPlMJO1LMI7hqbiGzqfx6bfCIAC81025Kt3q3skcqm196ynojRM1pkJnYy/TFBXztXQlegYIEvS/lzobBpDkVs2Eewv6yjBV1TcKCH+tluaQOXJ6dUDp0jTNMhWcHPlyB6xVX5X3I/ug88+XFcsxQpoFHYQrDQewJx0rpvNyQUfKIMkkdp4ZJ8lwrNcxlnhb2jXkz51//DxqFc3JDeGZqc8H7yRpXldLdtoxZQAeJiaWwMOmgkUmiVg+pdEf8hHlGhvOahqK6oDNzlxLhbNp9T9skxWNpEWOZ4MBSmPlHPanUdKa3Un4qOllG7Pp8G1+Kgz6ROVVczdtvTLBnEeViyCVozNVifDJmv8Zt1Oar5/VCeV07JSBn2/13H4rJZneqzWHT5yas3s5jRvN+H+IgButOHNQpYZwNNbgSJ9rgnRjfrDWZNaNz+1s0q5YiCbCnj99SAIrDNn+9MqhjePSwTzjLSZRCe65CSdPKX9DyOEgOFk4mSzAyBGIdrm3iLA6+19595Uft/IGDSqu7ykHSWOR4OXgcYV1MC+YyuL9jL5uAQ9CpOs4dhuvoOctSBCAYBLHdwN2r9zCRU8qIgkC8TW5EV4EmnsOZqhSvoGtgBBCbJQm25xWQHpAF4XvBGut1UjEY1Luw4MU8SkDAIrek+y7o+mNqX+aC9tRnv9CeUK77i8pCtf/NN9tlxZhcu4zHJRQnsmoRtO7K5cJf3xJ0Kxh5zGERYazoIZjjeUBhOe9A8BDgUQSikBKMknFFrMdGewLwwkTGqXAN2wMEE9PzabOshbb0ORAyIFoVcFYKSjwr9rFjbdTPYDRlNUqCX0ysMBX+Pf3GdS7S8mI+kII+z1xYeUPF/n66vfH6W23P0VPtIuvtdMZhCTbeXeu8WW5fqqGSeWyTBKyNstKuk0WG2I0VxrivaKePHmrf/J3fbqcPH1bM0Oa0cqaQHLqxSb2hA4lfDhd4yB4wMIj7ydPH23/+n/zldtfGReUqV4V6CQWaHbu62WPEcawmRbPiaojbIFgcgu0YHKfziaMT9IDDMFFs+vPsEMruGPY07U70Lel5EvSEu/mIB3OZTTMmCpaVsNF1PuP8l7RioA953vrre6WznjUdODnpwaxrh3vypglsZZAt2l5lKiumlfJGQBW7V9GlWYrHmOaPaaaXJc9bKBk8TvudDVoPNB2bPPPD8hwLbUkSSymLoN7ofNSuic82YCAfaa+8+8J3ZYQ52/bskcdBFvAIsS3SrTgHrPwyZERfY63XipZ+/rOfsffvH/yTf9ZeVRwH9IExkQbcGe+g0ykUxoFW8gVBAB9QxeFt8h4CB4W+QZ+ZFGiTC87pveE3OQ+mR9BZlEddWAKX+8i5KLXV50m0if2v3zCihJAOhEZ1mXTGdkvoeeOttyKwWmOpYmNFX5aVdIQjylk1vEwNmVb72XFwbGjie9KtQ9uIg+B5PCu9ntDJglwCa6JfVsKSHjC7Fqh1XyUYMbQqN0jF+E0nNohAdhQ06Czjcg0jGbngYawvz4A/QuMQROkYa41XBEXC8F8/Izwc5RGCbCLA4hVBwbIioN8DFltn9FbAaKkErn7gMQlPQbxMe5NPwRdomyDkiEVSbCJ1qRDWDTELI4Szk+ENJpW9DCd4133c4E2mFxHPwaYtRIGdJOwzIMfAUokbSuhyCemRCjqSJJQ8VO99Dcq39gPWd17hdaeGRhRR5PnAaYnxsTENBYVnku6ddUQ5AE0g0Z19ayMZgr76Do0OqFkoEc6kqHH4zKFkGc1AFqsI6nf6+/LaQQesoAfUzPvGyW2Y2DCGMj30mn5ipNwomJIsmW3fK6+0733/++3b3/qWFXae0SscBaXl3NN3KxzEGbEX1HdkE4yN9jDpuVE4koxbeo4gVcyV42WSt1bbRS+KZ/s5QKqSvm3U+HYqJe6Whx6UkUwFc6VwYCwjzTxeOpS03qiU22n4U8Wh64sPUjgGxaQUjtsaTEI7JrI9QS8CWsT3wxDhD1I4xv3oB9QzrH8dhWPM+Pox1vt+LB/EaHpm189F/5yxIlWEu/9bY+3n+IPmtF/oYVF770A2OsVkU+HoFcfZwgDEZdqdNvTNcXi9KzOtSp02W0pXWQpN7Eys4tA6QwhWAVvgZDHQoTh74mj7yauvtJP79rT3r5xvOzYutE3rN4YVwxCYcCFWwDLtQLSBFCFgQ2ypfbFDMKWjzkl9wwcIwxTKhq1gIg9kMCKjA4xwUdh7MklxuM+JsDOuCoJG+ah6JhD2qvJd6fVck8NkLBhyBIFKmbBiIEjXrevt8Y8/0575/OfU7zXt7R+/1N4TEVoSsVopFy2ekBuCGUDQ11OLJNPTOg2iCAQwIA7+NZi72r8CcdF/KFGRaSsIJOnwVopYO8CSILH0Bm0X4cNah7WEe/HMlBWoV5ZpIxhdCKB2xVqhDBw3hMs52GF6KBFmZqF0xt5Ky1JKqXzP3JstmtDHunNtVM8Nb1fthWUJT08+sLs9fO/d7XVVSd6j4Oyb1A4Qw1srhgOBh5ER4E5wOMHiVBffLJjcRrmB1wJhIhhczIOATYpR/rN/9PfbTnk+WBwLTe5zjGuQI/mc1iaOylStEN1xdflc+x/+juBUBw61C7KKXRUjk0hkZussVViaxADXLRGEu6Wtow4H2T3Yo8DJSF2SL09tWn7H8MY/r8IxtizFIyIDWNCEOLv9K2gvy5sxVoMAMU1161xbaOmacDaukRbT0w3/lrRlFh2fTWPiSgcip2DU00Heo3AUQx0rC/OeMx63hzKDp9UQc8Z6XWpoYjzmvq3+ObOui1Wp85LKOXK+/wXUytZjjd8xHHqP6Hf43dfb6b172qWzp9sb7+2NwpoDjIwYa8FKLRyFABqZm7DerxIMSYUylTzjlCCqy4JDed8BI0KoHK7PvojqLmiP7tq02O69W7RiabPo4oU842HxjjisSmuLZzDmcqDnKEspJHpurMTHzJbiar+AviORQ3hFghY4Fk3nZY/Oa3k48MZcA76JFIus5wDsSJtaQrHnveoymPYoIQdGIFmG1wBj1ZPJUujq3smTIpugIJHE+9m7EbFewZsDZkZ/K5U4QfWml6Kn0F+MWrys7PgOb1wbeC6Tjtxe31BetRLmSabLET7hPuFxpz8WtC1MqygsadJNJyOuxnsGS3kGvF+S9/yKgthLccFTU15IrNskHSFu0cgBDGjwjmHuQ/VgfoiFRIHC075OBhKefVpCMKmAoRs2NGmfbJSB5tEnn2wPPfSIvccL4oFkjTTMOQ1W2ar5ZCkNRiAMwr/2jb0HMVO9TEMCAKeCTY+AlzI/cx17OGqSlIA8sZBHpfLgb1GXIxTUiNkIYlWe2Ch+Oyma7OcM+3hCl2t+fDNPTbkmihF7ZSL42/sv5jJQI+UFitlwUgbtEQyZW+VVB6lxVtk6jwnae0Bn+Xd/+ytKjHDa2SaL5wzyHfsD/kir+Zzqi+GE8GbOHYZbXUfxTu51qmB4GIO2IS8gcxItoq9p2cDTV0ZFnkPinLsefKBtfehh8a+Niv3aoPS4UjZIZKP9bPlHT5uqq1IT1M1RfTWP9tV8Me8+X2OFYy5RHoTLaSbW9WF42wvt/fuxMD7r3lkC9sAAO2Z3p+vG7fabvd9U/WSNJ+yDFI5Zikk/vlmbePy88Vz7sGE5NQOJTTzvNWte+/bHY55WOLxzP3C9SmiZ1ZcVTr8Tr8jhHWCRajYOQ2yyIvi9AuL5yYstwCLYQoQhYGjtSv164I1XDbm6demCLG/C7W8MVyIJFQv2Q5sEV2NNKYEWrPF2QZ8qJsLWenUOYog14DoZVfTscM1fkpIRudcRSu+R1k+bWMDIJrVTCgFZomCCCO4oHDynsj+hpDieIRmiYzBgKBrHgog3dSUuqX/HVMdh0+772ie/9NPtAUEIjqvA1Nsv/rDdksdjSTwGF2fMJelsF+zFiYw0Ui5kOUOZCcYr3HLCpbBEXZL1E+JAH5eVBtOYZbue1ZDGUcHxOxSYiTcF9+5V/U5l8nqFBSoyl/CeWA3mJzw7oXxZsDHFCyJbqz/Zs8AZJpsq1jSEkxJM+rMXwmdgXO3tuXhOsKWfbccOH2kHjp9u76iOy4KgY+tWKX5DOFVn1pEyhmJI6r4l/dtIoBtBbng4FFhOHRNY7bLm5OUfPNf+7Jtfa7u375TgIWiEnxf9C2hYjMABdjnvg4Ct6zynclM//uCu9tf+0r/bDuw/3s4Ks3tdChDl2di8EH5w19QDWcxA8SV5OfhMiCtZvnw2UpCOEzLpR3+2zcpsKJgw136+fF6SJoyVlaGdqbS4MMvptoZzPANSNfOMdzSi94TMUjqGvsL0mM/cJ/0Ya/6Lxk1+Y6/EPPkM5HMr+LdXOGbR3f4Z/TyN528WvZ2nTNT3tY/H/GYW/5lHs4GnlGLta+6kcODx0PivnDvZXv2zb7dV15fby/KOYnHsz6tjwLoq1bSLDMQZPKHMPKQLvyDv5kWMEspg48R7tgKHoBQv0S39W9B2vm/Xtvbw/ffZgGHPcO618u5W8C+CErWQDLPE+GBjQiydBTHOvD4BH4rMWskDuC9jTriDuhyMaZuKjUGnbcihZ5nKlvscmJwZdryndIsz5A1nIQRCQ3LMfzBMyPDguQja40lJCB/GIc4mabWh0xhsKlV5pNuNArQoFiW8Mkbi5DgyAZeJjHx+Rr230Uy0Pj+zfysluGGrtp7rr6zWtBexFBp+/nXSAH0PncOwYugo2QLFE0nLvvftd9u3/uAP255339E9vdAcdVhQ2k6dOmk6ytwOe9M0ODxDfpP0e4NgX6Tu3n/wgBQOFb51pse4jzY2aU0+9qxSwD/zjAuprla2PcYXWapCuTUEONxOFqzLc14ZHlmvCKsOWjCWBYo+WNmrvuWu9O6kryM+05/nMKpFnEV4vyf1MNjezH/JG+ZDnRBvGos6hPIUm2k4W2O5b6BZwQCHvWeeaSNBGuA0DxgaiUXdLMMk0GtnyTp8qO0XrApkw+vKmPjH3/rjgGhNntiRrzKGDYLRcFYrHiNoZ56t6g98I910tUaJ0J7waS5hruFt2nfbd93THnv6mbZ+xzbxTikcQBX1j/5znRUOD1lr/MEi/23yak9ra/6nFI4xAZ0lgIeQMP30WQpKzxT69yVIz2JGY+bQrcKwaYv41yYeXzPuX8+g+/HUdfMYxJ3mYhbT6vszT1GpvvbPnDd343mad10J8rPmoX9eP9/DPUGrh9d4TuKZ0xf181vEJBqYEtkGiaEOfBEbrpxYGNJyECc+zryb0XuEdVmCVuLalYJw7MB7yjT0art07IDrXmySFr5NhLAySN2iaqluXdI9wAHQ0LFM4dHAvckhXKt0qkFgVrQzsurACHBvQ4cuyoKExwC8/i1ZV3CN45q2yxjioLnAMoRru+avrPZB5PVy6roofIUiYEM2GOjVuNARYDV2fX/unKxJOtgPPfWx9pGPfaxdk3Xp4JtvKxWmanoIrxowskRs6/lYxGB4VoIIqjfBDyGe5zDGCGqX4qUKwyhAMPDrEhwC0xlnlmKHMOt1CxKOZcmIyqs3nCqYeSkmHBbJcMOX5bToMYyReXa9krScJF/wGtqiZAUTWSJgO2RvYk5wf3NN1aQwph2hlDlT37curGi/9KUvtpdffr0dUIaOM1oDvBYLDnol3aK8P/pHQOIWqorLgkQqXKqL4wpeJyvpSjH0c5qPK4LHff3//b/bmUMHhEnHuxMWv/xf7sEQkDy2/FsKk2EW+u6kMq38zb/yy+3he3a0Q6dUl2SFcNgUuCSPvfYhltxVsjThhl5PjRcHjitgXGPGwwE/qOol3jedwjGmgeVa/zA0dlrhSEHC57CPi4izO6FHnacyFQ63U3Pg+3M+iioU3/OOZPomDLcjHT5TQQUYcHk9pz2jdb0tmewV28/Cyh+LkJAz9yL+rxjVnoN4OPonTt7Poo3jK2cpB7Nbu/3bXvHoDUFFB3pBZx5vdJFMhPFUGuzNSOGcM4LBgqULDweZpHROrl9pP/qTP2gLN5bbq2+9aSNJnDGL/IYiQU8me4GUsbFvTyvD3Vl5Ka7IcHBJ544ifJdF38JBUFZnFkwBvqI39ysX/z3yCG8QrcEAU15LnlVGnIHumbDlYuh3w2/0sbId+TwDgVX/Fnwm8P6F1dTB2ob9AMfBaBPYd2IWsLYjiBueYgNI0OrKqIVgR9+drU5nMCA46T1NodpCv+gFcBnat9BbVnmuYX5JLIHRhuQXmkdnhMoN5+dbiQohmHHYCl+pdbtzEYpX/AtLeNAx5t9e9Ip1yPXCSGbITAr9ll/xvrDzU2DHkwvdxDPiva82qBu1VfTtnDxWv/WP/mF76UeZtSw9ywuZxfGYAv4NE8pxD/x8EKrzUGkTbBfvPCKDF/Wc8DbcUq0PTmWduVWiX7sfeqA984ln225lMVsQbV0t78lEdmEfRqKVsMqHB6yKPDKmUDg6sVrPqRgb9yQP9Cw5c5YMZU9U3DicAdaOJ1jh6BVy9qjmxx4Qb/Pox4TmTjwDNU/D2ewMJbG26dXQ/U7gnvSK8a3RezyAtd/IEsfeROYAjg0s64LS3x8+uL/dEJ89JS/Ut779bckAiuH0HpsYV0ZidfZ32gvDDewPvIeWozwob72B1pvO0EesXT7umQK5UzioX7X74cfa/U88Zc8VNXmoKk6geCnNXlfmWv/1XqJ5MnMdjel57r/N+SdofBaTmyUYT9/+wZ/Ggu4H3zG5YkLgJkrOhxlsbZDaQHd65odpb3z/nZhX3+d5z/3zPHMslHzY+evXc9aBrnaC+AXTL+bObz2TmdtfLJJzXoVZnhDkECaGYL4k1HPnEqtFZuzgYJIv+paCB8+cONz2vv5KO7bnnbZGxP2uLZukfKx3kTwEZxSCqj9xg4J9+h6rOK/A/lLLA6WCILlrxr5WqkfGifB+XdYe0qdSWA8rHYIsQcowyfMSZPEoIKiXlSJwnhEA7nzkeGp8UDEABQPiuRGsKHyvvBcE0pHa9qzc5DvvfbB9QkHm6+W9OSwL1illlyE17DqZHW2xtN0vrGv0o+JmIptVtO90v1IyrqBkQIzEwFCgcJVjBcJNelOwLVIGU90cy/wawS/w2KAQQMmvkct7BMeyhVLPKIgBo6oK6oPnKmhdUL7uXQkrZc220kl7wZ5smSMrB3EQV85daL/0hWfbZo3vPaUbfmXPnrZSMCVjeInPEVGvTGVY3FA2wMji2SB+g2A3UtAy7ouqYXLi8IH2O//kN9t2WfGAkhUcpPo0pKBNKh/W57AOe700kosXVKNFBSz/p//ub7eLStl5UjUQl6VwoDnaa2OOimKMtVCB4uwTeTfwyqxIb9WYCPcKx0R4DZjTOEvVnWjJ1LnpsoDdkbagICWHqorkpi+pGH4owX2O0G+m1w12Vls13gltin0wThc56148HPO8vh+q37O4+Yckpv86CsewHimIzlI4gMQ4i5UhlgGvioD6G+3AKy+20/vek6f1eDuqAFzqcJQl3gG8Tq0atJsA2LU6LwjSVLs/eOhIO35Sufxdw0LnW2cDTwdtYJEGorVJsJrd21QwU+dpSe+B7RgmmJZTeyYt5IRQaa+GrfwL8kick1KjDHryAl7Gy0z8AjAp3YsXYMeOne0Tiid58uNPO/XuWmHErUhY0MZqWopnLgRGFPOF0D/Nx0uwKmgLUJukR6a3zqOOsCvFAZpM+4PCGwpw0J3M0IM1nuekEOlaTk6SQWxbJfEIMhaGF3Y18J+09KZqXWfTew96YYwZ4yg+KmNQ9tmUMWNN+r3ulp1uPZ5laBJ0GUUtPdusEcrHotYG+oeH4x/+vb9rmJZpsp6PgLtB631C0J1SOGpre67S+u/sj+oTEOGtEjhfePFF/waTUSi9Y9HqhZGNOgxUtH7okccUz7LJ+9P7TBeVIco+pRT0B8GcOS4BP3lXnfmA7IagPFY4eqVg9evd9QAAIABJREFULBeYTnFPWujL+1Q8qLyHMddAsrx6g3GzN9B4BPb8BvKiZJ06R9O0NRTKko04m3Ud9xHC4T3HuhGzksqtlVS9J84Kj92Jo4fltXy/XdJ5eVHzfkRxhZX8xnvJymuy0J6ODpFbxV1D4UCXiLGHYS+UikiWUHVjVlA0MtvyGWDYmhdiYHYK7fD4x5VRk2QrMrquUywIRgEyK9bceX1KmewUtg8im8Vr+wrs/T0r+ixV84TT+r4OWjUw6/raXP3C1Xe1uB/U6do4PZOq78b39n2Y2lhJiH2gU5seDsUM7bofY/+ee3rlpT8Y8xh8zwTHDLFve9Y8jgWNOwoRMyayZ8wT5h4Xjp89HOQSFDvt/k5rHI1N8Ix9N3yILYCEdtwTZ1tzzEjKMjSBW9X60kcTsTSO8BmIVWRNIF5CsVhnT8or8Ho79BNBDZYvth2qsWABXYeeoC9eZP7YJoWiD/CDqLvehYTvKxLQ0fSxvHMNAeHOSpKEFyEeKyEKBmPYpniBq8pHz9bhGWcFkYJZBRPGOifccWaEMjGyVSyKVxGYV4yyBAZcrlcF9aFK+kkFmS9u3dU+qSDzXYI1XAZO9upLggZdaBuoDAzsp+bMAecKJCS2RM8B+lUvMjFF8DvB8iF8EHCGRQVL5IIICmnbSTPpgkxiQBs3b7LXYUmCM+05GDTXaJJZg3WbeEvK8lhpB8PCFQtWrnVn/Eh4VxFtB6FlZ51AwMxJVkSN4dd++Rfa3j372ln1+Y19+0UAJbyLYGPRJBsHf7EcAafaoLVYJGCc4HG5/6l/cc3V6GXNvXKt/ei732nPyzp8j/LBU0hxyLqFgoOwk0Ho9KtgYnXGy3MFnO6jj9zbfuM//lVBDw630zflqQHDjaDD3ta9eInWLSo1IdYsgsWl+KyRoqQF8ij7sx+0hzMxYYRTdMbWrtvjpWYc8UFxiIf0Xo1ZV8d3EhcHYQ5IjJUErGEwldxbFq5slwzs/ZQWQRsfoHBM0Rdb3lIVHdqf0KAQB4fdMOydMb3kMwrHWAgZ0/1Z9Lun+/3cznpGT+/6tnuhxGQvecd4pvv+je8pA0wJRqjdFqAGBQNPagidZazg742TR9pL3/qjtkoSxrv792X1Y5Y89p9jCZLPOcsR+1n7zPV5dO5PnDijVLZnTSNKsAkrKfUg1rX77rtPwaKLNqDgEY5FiAJj5h0+0ygGEWhL25zD82cvtANHDguaKQ+rzisePYQTNlj0J9KNP6zMV8+okvn9Dz0kYSYw5/xoWkI/SFJRGHt9j4HHe5A9mTSo+AhdQznz54T1DPh0exRCeCzeUryPv1ac0tJflbe9NYEs2SCRvkE6zrhTaA39XLs0z2atv8eRSkitezx64vGI/VY0wG/SCxDn1cpQtuP6Iqy9mBvruE68jlgelIG1ZCECRqwH3BJd/51/+uX26muvWQFhfRAgmWu8sa6kjSDt3VXGogy4Jl5SHdqCEUaem/cUU4BHKEoHcuajX2WAWCeae8+DD7WHtIYbFftBfAgDKgNSCaR1DirmIv7GuV+RBGMiA2Sq2Vwr2ohlDmPVoGj2h8vKXNAJPzPXp69U7qxMaXyr8xBLlx4Ktl15BPI5ll+K/KQiVffU40O5inWkD0nOwrtmhSNkE4xnLt4phIKXzVRUkGjx4GXxn6uqL0NEBBvtBy/+2IWIy4gX8zXZO/3Q630Uj01oHF8yFlkRYp/G2fQcq68DRLg6C7/B4KGxrhIh2rxzR7v/o8+03Y88Ye8GAfhrhP7AWAskufpS56Xm/XZeNt3TWMuJEbro7Vh2vqPCMX7YhDHF4s9ikPX9mEHQ1r9thWPcn2Hj1CYdCOLtnLNnWD0TnicEzHpWfTchQpk1ZsSkxteNGdxwuGbtvg/47k4Kx6z1jL2c8xF0auo1ZrDDus5SOKCrCJKdAlPXF7MphhDnJoK6aqPWvPR98qFyAZoko7JyuTgUeP3ly+3woXdccO/cgf1tjQK0N+jgbJYQDZ7yohSGoPoc6EiJC1aYjEJ8T+AUnwdMrn53sLae6UwjYqaRWlZVzBUXcu78FTMEimBtBHssZYXUumdULwJFBiWjxosrHOYc6XXJ8pLZLXDBqg3SJ0Ze98g4Q6ar02rniqjnw8Ctnv4EkQKCkqmY4BEVShQB4TqiwVCYXDgwYUbrJTxAt7D44bnB2xEV1G/5PYoPgYcXLwAd0zPVh0rR6EB4BcrjEWHe8Cig0BC456CxFAi8NqxZMk4LIhm8H7nWY9tEqsj4UHATF2WEIXBdKjW4w1mjFe8rqP7uXe0TH32i/fjl19oeWWUv6tr1C6S/lLIBURT0Ag8Vwf8EiW+g2J8ri2+Tl0oVUZW6E4VjWTVdrpy/2H73y19u16W0QUQZvy08SQzDuhlCTe9GL0JrPLX+nRAD/6u/+ovtow/sakdPCaLSNMfgqhkzZwYCnsX+7JJW3yg8uEYxHhQErPZ6Ohh8NbDF9arfbffr6MQs+llCjBWXnOMPo3CEYB/KfZzniUI/rXDMpuvuK0y5GFs9exhEiBhTBg7rKxM6O2s8hqWFVOeWev7Q0+O/iMIxT9modYkhVf9C2OmZar8+s/rV/z6laDGaFKgGPtAZTzxHpODM54dHY6JwVFsIJGuUSOGN7323nZWF9JjgGFccH4bCHHs39nVYrjkrvJzRT/s3/q41DSM5BmcQQwRCJsIRBgvOOrCeyALYQTws1yV/T+HJgqj+kZBj7/6DNrZcoJaEzp6NQfnyFlcfOa9kkvu4FI6HHn3USrn3UM05ezHHUPNbnodQdkJADsHeEQapNEzLHYP3stYT+jTaiw5ST0t8CcbVD0PBSpNOJaJ+69e13xtFE6egJhLmvJdL6UDwT2+LpyaVi6poztGw1Vn3EMRtAVYKB14q0v3y18dU1wCxMxRMc/Lct/6kPf8Dwao07/TJ9FFreVp001W+db1j+HLuLICzdpwvbR2qU1PZ/YQMckcF07qK8Ipnqvao11mKDgk6RNPulndq5913ix6Hl7+UPNbKFbwHj1KCLnP8Ps9pDCm5kVoXgwzpPZb390aP7If3OevI1CFIJ4+JvRA/FO2wZyxpqpEHSecMDUxVKoo/5rRwPjOQn3ZCiY0HT9GpFOhja8cejExbofjiZGLtKJTIeq2wlzKVAGQOPfOGzgjew5vOFHmzfed7388UxyHlfBiFI8t9pOeT+TCzH5Tsir9kgHhWGEpxmIG8As9TP+5/7PH2+Cc+1VatE9yRApuSc9ZInsF4Frsk5uDPq3AM57+bx152HM5UnxbX65gEYRD+Os1lzDRmCd314Hku8LEAW9eP/85kUDMuniWsD5PWE7jRZpolSPeEZlpQGEnhtSgz5mo8h7PGN2ZQ/UafNT8D40qiOT4YsxjleAPMarf3+MxbF3t4BiaRmzE/TwkYw0Btu/GnqbXhkNR8lcAlglB9KPfoeGwmmGZ+kUEk2uQvWGCgQWK0IrDnFSi577WXVEzw9bb65tV2lzJ3LOi3jXIHY707e/aErf4YuDlWCLul7ODpcLs6LC4opXbPyjK4UtdsknWHn3jepcuCLV2+2k6r2N95BYEBobpLhXOABRG0fUmQBILSyZNdAgHj4TllgTRjAV6lv7jyPQbHU4QHAYufYQoa0/Z7H2pPPft5FcDa3o4f2CvI1duqyK4AehEK3O4IEFdIGal+rxcB2Sh4GW1XxdHCsDK3y6rai7GIIljHpTwtC351XRls8IKgINqqTZ/EFGz1SCHfaRPVJxSZQcbtCHwJV/16M44af/Dgbp313nNBZi5Fx94QzONXf/6n2kkViTp6+nJ7e/+htnoRvHd4NyCIi/JerVWfyJhCZqpNBI0r+xQxHGvx9EgBZSwULDt95FD7ypf/sdZ/swm8UySzz5JRDdZbGBrmqBQOSzamcCP5rJYvnGn//d/+64IvCDqicrBXDKdKHDPCAoxG60zcBpWJ+ediSeoL+2F8/mJfG1o8nA2f2xSQeu/P+AzMoiFj+hRCWjy3tyrVuVqRZvbbznnGc8x6xvR3KIsjhjwMMgSD2gN4U4b9MAiMKcTa8vrBUKq+n3sPnegEgWlaPKZ9s3iUBd3ch/3cFm2ZtVb13Xi+7sS/xs/2eYZ+dqqX74cA6XvX3YAeOG5gsm62oOoyxPizh/a3l7/7p/bs7tu/3/EEwKRqFiZnLRIdYCzgvGLoMPRPz0HBwDhxTQVEr2fcx6CEo/TlnjHPzoYrM58jIfI7BFqss0dVJ+eqnoG5BKWbuInYyiHsO8EqsQiC+jz8xJPt0ccec4IHxlVGiJIdBkGPZ/eGKvqkxqomg9cjPb21t7y3+a8OVS7aIHCW8JsCqL+nb7Y2J12CNnXPHcstvqcUCbdvdcZGpEFI9+ZPb35a0vkq4u1SafL4UqlGUcyWUCYMLzXNlOKIsK85XdS/SP0c+wRauCwD24E9e9v3vve9zFiltXVR1DUyhkVcIr2LNN8MsDzOEKxAHqzTtT/zpc8L5vZA+1/+wW+2U+cvaQ2jdpVfWrfoD/kwlChFVad3qubR0mbFpiFUmx8zd4nxnzAFfZc8LL9D4RgUDPcoFI7hFYfS8zkRvOPX+ux4r/RelHej7q/z5X1gmWJiFEl27ks9NCcfiGe55kYEhOQqhMJR6ZpjOaOf8YzwbhDB6MQLKZOsUjvMFQoHkKrVrmGSvcOroLXDiLdRvIo29u7b13708ss2aNX5KoV5agvz7BwA/bppJSbGZruUaHalwq9RBF+rbHHe4TGPKF26Bwj1jnvva88IRbEoY+laKZBkU8ToAE0JD+WEb/VzXHLe+MxOFvL2d/06+wzkeKayVPUC5CyBf6yEjBWOeffUwvV/79TZWO/JxiwG2gulvXJQbfUCdN/Xvr3apOM+jSezZyxjKFa/GHWgxszrg8b3F/l9zOwGYt0djvFCz+r7vHY+8Htv3nS35+EtbjS5d6JwFKP3/CcBrLXw9bY69O1NmIDnNRWTXqg1EbUCEvhzdglWwgXn2RbcSUL/vnfebvsV63H15LG2IApwz66dxina2i/LOnQcywNWOtoBguBn6NqNsuowZ9TIuCg4FUoBlnX679S8sizcUHD2svC3J1RfA4Ed0oKV29mW3K5yZztIE0FdkANSp4ox9Hvu/yfuPXw0y7L7sFedqrqqc8/MTtjlbF5uGG0guVxyKUqkLQiQLIAyBdk0SQXKlgRDf44BG4YtybJhGzZNwICt4ESbEkWI4pKbJs/0zHTOqTpWdfDv9zvn3Hfe+e77qnpJ2bXbU1+977377j335HT5DhaIt1SeZMQxPYtdXB7CUFKLw/1rwxdQwPcZdJW4h2jEGaST3b10fjgCJrIfjIN1Hjwgiyd1M7LCriXm6WGakR1Y2BRvGh8wHpjPfRf1DrdwpoedYm4MOZoIEh5sSSsPGpR9Fq8zFL+tdKykUGJRNSIYESNFsGRoWo/xTL/EiH2QgIfQwvIv/MLPD3/03e8Ot1FX/t6Z88OBDfYXN5jJEwvPEeskeNDfEeSbH4Hyos5UUPZ5ujjP36DB8QBG4Hd+958Pf/A7//fwMvb8AfYweBojOoEzdvCX4Z4UQnl3JUX1XqagvPry8eGv/jt/fjjL08XRKWtrD1Kq1ObRKHcP8I3vZzoXjY0DLO7HXrD//OMlBkek7GVBbIhBfj+GpTOTbxpfU+tHUTnhP1L17CfTlXiCRyQXosy7Njim8mjCKzh+M6T4MdN18zOM6QlcboJR5c+ZTvj5g7OXmjzY6bnMVzNs8jsy/673V778b9zgAC4yd59bS/4TBoSdigDlBofxvf2vf3fYAt1/+OFHoEHUHLgiS94gbzQjFcRj5fVbWg7z/ANZdbgdlNH7OEfGlDtT0q0TlCmnajvLHHA8H6cjy3nBdq+icTZuODBcQCrVVURiH5DHcdtpRPCsDzktDA2YaqLURNDIiRc+NryKCMdJnTcE5YYF446f+beMMo7ndCkaC0PAkUunMoeO6GNMFFqXgyEDe8bDHirjXH/cS1kiD/9Y1Nx0B1dIqeCFHimeoZoQN1qEyxzSI/WhKI6EaIouIwFCbAeS3mvRC9Xx0IEG4KuOAzDiuU7cThohkcKzCbjfuXtn+IPvfMc7c8GAQMSCQ7I20YxZS4mLH6XYmBWi9J+D2JOvf/FzaCawPfzv/wLedrrPlUHgDj334NNTzzbudPywbfH6UbRNZbtUb0xg6jfHzr50c+y0tq7Ji2Lwtn+jLiDteYIPTV/hjMizZQS7rG88JinGlNt+L8fKB7gGT5flzXk57kv/JWylR0TzCo88u0FFsgg6EG0SH/mc9tvSmPbTWajaGztrhSnCRG9GPaiPHEbThMNoN00ZdenKzeGPvvc9a5PMCIlHSYJXNjD60jhHNlNQ3SNwoDkWKKO4DrWdM5mV5S8/qxGAI4CdJ4UDlWEwfumnfmZ48VNfUOoXO2EeQPcxns8jHNFYU4Mj69AhKwOvljleMl0L5d1A03hzbXHrQw2D/UMQbDZS6j11jOx522m8PH5v3Bg7L7zOKRsBzzLfOs+sxFeATwS+C9He3JeNMbe+Zddj3Y1xJiazm+fq3mTkmtub3JlqKTyl3Jg3IX5697NdZFaMYk5jusCoFAacrXf92GlFZwN41OIJiR7EdYAeNwjmm5fP4UyP7w2XPvpgeApl9DM/9spwAEyJzJwRiTiXgwdfkbnRK8g0K6UF0eiAgUKF3VpDWirTwwc8FA9KrlKj9sqIuQkv0bUbEMJQcA/p8Dd0RmLLRXgTOdb16zhJlgcFeejcPJGMRDxsBocdZmiKohRiCV+cXAuFm2NdR60HO2i98rkvDF/5xjdQSLg2nGGROeod9qK4eV0nsvLgIjOkWBDOVKuxfS8MDxgMjFSQVzHN6vatO2SjODARHZgYVUG+6VMImTjHYw3rJCOl8cVx2ImJ3jeOQ6PFTmq1Pa5ML/aVTJEGSjMSRSNU9MFQ0fLzG1/41PAS8kp/gE5dFxDhuAdbZu8aCu6UTkWDAwIVTPwoIhsn0OKWB/2xKxWjHWs8lV4eK+TKonbj4b3N4bf+u/9m2Eav80OEm1LWLHWP8MxtfavCH/jJ4vMb168Mf/nP/9zwtS9+fvjo/FUYHOhOhW5jUhkkuDBHts/E+w/DA8iWuNxzppfQn92LcNj4Lul8TpmGxfA1/Kgs7Ia2M/9RhzevwRgdDW4kdZo8xJxGdWqk/Cpswrjv8pZkcIjuw02ebrZ5moysvIu39QRYXOulVPX4iviHc532uwPP9uyEQ/XnEPeGLMnpcN10NM7BjdjG87Kh6EpLLs60NA2jIdK+/TYjbhXzv4Wzib6DmqR9j8AH0PVmDxwB99goggedJl6oNEjnHzy/R/qnK/hsDsH0T9bvhPIQTpQs7+wQQqNpS82ys3kOQOlZBb1vbKwOz734yvA7/+o7w3tnLyKNBAoLeXJE38WfrT6D3mBGKNmS+/kXX0JTBSitTBXS+N6OOvbH8WPcV1OAa6Q426l2+vLosFJ6D9VZNyjMuTjSk/BMji+vn9C9TnOYktbqkfS0ZaIp85fZnqhOQoaLHWQYdSVTnEzzCvpwArDObICv6+BR17cHNKp6RcCSLdXZBYl/M3WJ+8kDRd948021NleUGC9kHj4H2wKP1roTzTX9x2FAXk45dBRNWK4Cjy5euapILQvG3Rwy5dAjbCpC5+oh55h2Y+m2dvCueI0MtVSHmRRLzkWRc+d7477Z4bRmDBqtyDHp/6RAh5HE3eU4jCrwf4GbhY/wPBa+xrIHzFQXhjFVi04vwsX5jhkM3BvDL15X5E1zDR3eZLD0HVfqCVdFOdgBTWOzRsPSIa2GEzDi3zQkOBc8fxC1ESS/O0hDfP+DD4abkOE8iFMGvkIhKbIzZtla2mTwMeKb2u/aeWVMRTb4c8e83i7m6MYH17uFhe2Hhc4OjyvIEPgs0qhe+8Y3PTKPlD3gjUUnLU1OqOj6WNBy1WMz7+P85nTaLFurI77VcFThtpMhYSzJlYdE4HMeoaaAzEw0FpDfuyD0MrdJhFUBk8eYCHVnbj3hlueXhp4oxPHcTrDJa6mf594d76xjL7Mk497e3uU15M91vIo0c+8L06ExNGGo/VWNhrZN+NA8IMarMx835U1ELtIXIdafCP2HkNS9ISSEgkF87lXTWCbseEIp2fI9pMV8+Cbarb75/eEg2kweYq9z7wRyB0KYDPUIvNVP0MVphYq7t0dkwRfnRWVbZ18ggvAI96hQnCf9Quk+hHSsAwfWUePBOgjrJ8/e5sqP1EF+B9WRisXcvJ8HM1HAMIoRxoAJRUszGXHMPYFgXPdQXP4Iz8rLhjD1faRGHMf5IF+C4fHyJz81bKKI/jwKCalo8/Av5vsyMqMCeTD3Y0gvOwQDhSlYrNWI7jOsQeFJ5GyZS0Z2h6eXo0UiDRx2reK5HyH05UXlftFjgjW8ihNKb6K98FX0f+chRNELXf6rpjzws6dr0YhSZMTTabBPSD4avvWnvjhcunBpOH35xnAFhtsBRJtoyNDgYJ0LGTlbGh9D1xulU7GjDtLcjiDCsR+CkxKD8GNU4tL508Nv/sN/MPwYC/KhkG0rTS0UCrtPTBPXIsIRrRxDMeHfD+7eGv7ef/grKNZ9NFxCFOgeIhyPYYgF9nK3rCsV6jbUmYpF44cgRFCLA8GQPYxTXsIhzJtaecwygyNoLNNapn0Ttkw9iHGNL4eHm39JhLlEDXtgVAZGvKvCos2TcHR6k9D2V+XIpd1rEc6esyfGmvJke6b+ZF6rk8b9pyfkFh4uF3rwzrCs88rvyvwwf+aY1eDIz+VIUuWp6kol3kjFh0oKvammXI//mFIERUMFn4+H97/7neHS+2/BMXAbJ4/DEQJl4hH4Ufbi7wP+UTmLU7S5/9wNjYnrdBQ8YgtxVyzkqY91YPLy6LpCThoxBc7xHnxzff/K8Gd//k+jLfULw3/yX/yj4QfvfyTFiVE9vsvSPiwWICVOzyNSybMJnn8etQOoceK5FFIKQ4m37ZeccCGjQl0zHXQpcvFHO9aESXiH9Ynr4N2KPrB7lckFD5I3muPliFBkmSbF1KMrTVlt+oLlxRttmDOtnS+SaFm8hXOnQkijU4q8pRAGH8rR1D1ezB71M/tggdCbr4P5WDjOLn1U8AEvnpvxEGlcP0BKjshQyjD8XpRNPEzRO5ZF0wGtjQYX9lz0KukB7zgdOTAS6Ry7fuu6ovF41KI8vINw5F5y73RaONvH28F/fDbawBPWjM7oNeQ9BLdqMixiIJpTK+fQEkVxBkPBwyNtoTvSM+9drMbzPkzh5/1jHaQQwtrV47ccea5bcG8sdZa0QYO7xaV8/+zQQBqJjOUbbjmvIoSIy4QZ8Yb3qUubsc2Qa1L05RBEhkLgLddAY4TGB7HQI5Y824JRDna3JLxNgPPEdIkB/TRHTIPU+K5wfBJWllpo+KfoiEBjfLt1V3TZJqp5AiMIsOFBuJ9EfeRPfvsXdDAw95EpVCvYSxlP0pfsZ5SJYy2HoZHdkflolhP+ePtVdekJDz179ixkpL0gWzA9BXyi2Ltw031uIeXJxduXKdj1Hd38SUf++l1eZE/hzgKrAqv+PadkZ3hkAfosBsezGBCxpjnjp665hwg7jZGNg1hTD3ky/LrvIbE5seZ3TmEbHg7zGEgeiGBHBA6lh96dQPze3sa4YhIMNfqhP5lxRbg+C3syLzKSA2vwDsC4uIw86A9++P3h9uULUCgfKqWH9RBHkBbD/eaJspwTaxcYwqaQZsoVf5heQAYsrxv/JoOEcvwUOf6UcVKo8d0DpB3R8KDg38/TX1nQCXhtIw3rLvJwo70kvR3Wn56n31pak9HhU8znqIwcpkIxJ5cRiNgnpjnRM0GDaO+eA8PHv/LF4Ytf+5paF34Aw+reufPDGpUYFoez/gIGBAV9dLbaB0OMRgXHp5DVieD4zfU8eEgBxNoOy/emgcIaGMKAQoZGFefxwgvPDT/xsz87vI5T4c+cOYvvoXDTo0SBhfHVIx2fWXAfXiETupZrSwXr+aMbw2dwBsA7754art7lIWU4e4MFbJ4Ty/myV/8GlPljUFj47xAiUKzf2MCp3uyOQ2FA44ithv/VP0dB5f/128OnP/4KjKe7gmXAOvAnUrxa8XgTSuJeOr35pRPrw1//lX8X+eo4sRmpWlv7WfCKVCn3PKldL9PMYGww1YvzYftkRjcinaqnGHOuZJsLRj8FicfrK1Pv0VaPbnuOhHxN7VCd9qYGxyi4enxyQovSXExA5SDGdK1coBkQc3wyyxHT1/oGRzz/0XnUXznPqF62PL/4XN/bMzh6c6sGRayh8R4X8HrWFcvMO/N7sjEy7pet1VJo0n5QUVFWn3eqkrJuCp31RIP3HU0QvvM7vz2soGbrzJkzaoFNfMy8jgYH6Zz0rEJwekT9pG1zZliXPjlx/EA9M3RNeRX/xP2hNAc81tiFiomb4GvklTzr6NKte8NNOFIY/QSDo1mj+Vt0hnUA/NuMDrqGmXLIM3RI0/LWcv2mzonuzOFkvM/g7rtJmpEhYBEF8X9X8lvBuCtklh5j/EU/QW/8SKVQ39j4Ud9m8NMNTf9ROpj4gskqObBcyTQasuEpg2RkSbYRJ8xoEtwwJr+L2rw4QJHP0eDS3AFrHXTrUQO2VWWKDh1Vq6gFM6PBFFDys1tIx6GX3Nom00sOYw6pwpQz0YnPxra1kgcTj+JQWl5lvYcyC7Due5BFm5ArPOiRGrMMPE8XEo56cwKe5E284vy4PXqXDCp34sioskiCOQj9LCqhlaeJGkj8bChTmEP2R1G/6Ir0QTzUptjcaUTyT9GHDHOeyeJGLR2LanNrOBMOSqsTc+PXWZK9M9DD068C74izNF5omKuRjR9k6/updrOOR9GeV3jQDE4z6YxFGh3oa3aTwvwsHbCj4SSDdUR6G5d4ISMMn+X0dDn8V/1BAAAgAElEQVTd00XDcBEdYy/3MlMBePTJL39h+Ilvfxt/W10k5SsNWOIOz4oKmRB8tepnhulTXl71bX5f5VbAIJ5v45w7d27C7afCwCzSzJzbZ0lPg7As+gTMHuPO4y5MIgmT3dxXn+8tNgMqALKbef0o7+/CxzeJ767GUlUO6nryBs7NOSNGb7z8fUaYup9zXroYM4fXJnD2vMgs8CrsAi55/cGMtcakaJh/xRCqzn0CH3M3GINLHZR4Twu/uwAKwtQ8yJTARPeBedJzfe/61eGdH3xvuHDqneExIiDPox/9CeSp8iRrKsliOlS4nZmz8NKYmbUiZBSB53+sQLne3kLx3l6c9wEyYJ7rPSi/ZMpMb2KhOfNrGeE4AONm/fCGlsN0rvso5BYjV4cZO++C49u6jFnKy4EF00DgP/7EM8yn3Ybn8ekDpj3sGY6io8iPf/1rw/MvvTBcOXt2uPAuiszRku8gD5QCE4raC0ZBTpw8rr+ZZiFG5oyPQoqRD0ZDaNjx7A4zHBD1QGQlGKDmArr/yZ/+6eHcxUvodHUH82IkCM+58kJjja4cO9nbdpz/LKf5yfDVz34a89pC29PziG4g8kJDBLAlrKnkqEsVGO3hY0cR4XjOzt/ggX+IcLAd7T6klnBsClz+++//wX8Jxez2cOQQzhTAHkROuPrN882+Ris1dSUkMXy2BbyB7i2/9G99c/ipb7w2nEZb0ZvUv/bB4HiCfdhrqQDck0MwMli/cdBT6A7wvBcw+UehDCXDOt5tqDvWgWR6EoRccI73j4p771pExiTWQ9EJSKf36z08wyDWmpxFeq34rwnDYOOVpwhipCMfIwyOuC8LoVygzu/DcxbGRTwzx7diTqHMn7103Vc17uEyPh03Z/jm/a/8ZSm/aW+2D6PxMHWc8Lvgcxwv89WaohARDj4jxUT8yvaauKV//I7FZp6euhd4dxOd+D784XfVJOP7P3ydN1tkyyU4mwYosuBKk9rLujJoc6IjwGoNgvdm4W9rsygm79dZAVR2eMYNa8rooMA/Row3Ucd2Gw6PLdSYPATveawUG4twqBCaOOkRG6WQggfRicOoJfnc3mIshYKSZYXgZuye1CpDyKIGFo2xPTXcD0WSGSvW1cjz5KVIG163FCCmQbkXOnAs8DTwxJxp9g4ZGx4VsvssUhupL8IfKtZSuE1RZWRBc3cnRXjt1UFKa+K91r1QY+l9rH+hj5yswPDrGAp8yQc3UbvBtCZLy6Hizi5RVldDfm3GyTRSKbnHKADxgDBh/QVvoxLM33Q8gV+z9bsOQpSibLwg6hcscmTgt7oBdkLC7kYUyjV9vov1QFIFmabF+kwVvZsx2eS+Ldf5r6/TI2FsWUznlJ7w9e/DvZFCrWgd1syIjtYvvmcHXlq3MW2XYB54TbKyqPZYaB11HpbWlH+AtxyLTj7SgDPD4IlaqhRes1r2yEEYPNrxUftg3JS3rai4nqfq2HXS8W5+gofwGYvkQLbwkEr/CZYdPDSi91wbu2juAa195qtfG1775k9jP8xByW6fikbaJtla8JMjKZVnxvsyP6v6tsHc4eAP8K/gexMIM8LRU2qzEh2bH8xWG4gX2AZw7uE3sKHnxssTm0wiCbK43lt4VezrvT3BkQViHbP33TJhuJNi31O4Occ/jsEx2UyHUwsDFou5wj3DKwu9uF7hlZ/vrTXmonVmSRUSrxHoqJjIc+Re7bD+Le9ziif0YkgoOLNxWjB8sheb1Ejv5hQUCiez8e8ao2kKmAkkZmSqDSdxV32zQZRgdPdRjHnu3bchyL83PETu/uGDe4cXoNyyfeAmDqRTJAXESUWaXn8aJPQSkPfyrIZD7FCEMyPoUeC6mAd8C92S2G6W6VpU2tkZiiHv2zhX4/YdCoyV4Qg84wxn0+PE7lZsTcvCbAoX885Yq0RGIWjARGcra3PLMzVQ34D7n4I5ItNheISehyyMvnuHrS8PDl//mW8Pn0ENwh2kWX3wzlvDFua6j4c3sTPUYxhKuHcDKUn0zNNTyuiLDCpnatxjzpnv4jslaL37DQvijx05OWzCaFplP/9Xf2z43g9/aILIPWPM96WxxihJMLTQjMQvMNa3XvvycPbsR8NlpGZd33yoiAXDvYwiHUQHKHp1uM5jJ44pneoQz+AAXA/j30EYHOpOBfgyl/39d94Z/sd/+PeHF3GvcXrgBnMFhDuGa8JpXneJwPVE9ypT/JhOtTn8vb/2l8HTng6X7sEwxaniT2FMUoV6vEKPoXmH1JkKbXD5j4f97VFuOrxj5IsucLKCHmhrSo+rUOKhJoz5HKcVnqYer5vyF+O/vZ+sRDlHloDJBocJLAEjfunWEMZ1XL7KBLfRqKtxejZ4nBQWwnmSLmBrjJ85vjJ+71smZc1gc/rC1YVlBpyqUOsJw3h4YhR1eGdvnj2ZEXszCvupEhHKQvDp5gjxiShlxRlcGBzsKxM4ymtsg016oqOEzoj9+LUP+Hr67dfRBvzNYQtK4rsfnWEYU/jOYmh2Dgqc01ieokmcY4oJd45bqJSSMDp9/xr8eReGIR+TI4SebI9cqkIC77kH58k1FjAzBRN84wEMHdYByDvO56kk4hOLapWGA5rm4XVsaEGHTFs/78MczXD2k6TF6p0+cC2MVY6rdE6177TDTukokTecihycBZw3o7RxKKoOQIUiLUWVtCml1B07coKY84P8WbJE74jzajyNxS0Z62AURo45HfhjaOQpclKsLa1IdQgeBSAMODZrF/hj8zFvvh3WZrCjvy3av/LPdXbm81blVKh5dhTHiY6BfLdarwMWGtfhZoYamqGgkQkdStoPj1Yo4uLimzxaB0N62hXXoTEEbFNE+TcdW7yHDji+34wHpn9ZtIl/yoRNMl08yOcUdBy1K9pdfk92wggM61TAV3VoL+s1XMyrzTzlh2vXYQxxzs2JARjTQRVNTzR0KPVO4zI/WAfDmj6fY8zVtg/75+uRcwqft91QlLxwkDhYmu7D9s/ihQriYQ3qEGfROL1aNXXGKY3cSKczTFs7OP1peKI9gPxxY5Vdb5qeqvUarNkYgrVa7Nz4jZ/7+eHTX/oiOsnxvBA21JESZPyBvEGMfEr8c7yOswo+G3CPmfZkWXyXndFxbYUGR2etz3QpK+75waqA9wyCPPGmFCTiMdwcpzinJPcMlN5c6pzm3t8DwJzBMQesngLfm+dOcMnf9+6de34n4V7hE/dXRFkG22XwXIYL+s6FXuzxuP/y/zSFI4rLexYz328eu4QnrsjVfZGi656ZYMps/Udj5OnWveHKuY9w7sWbw12e2oqC5hNoM0tu80gCZK+iFIeQk0lPHXOhL6E9ZBAjU46OwvPOsx+uXL+hgwTJjNmVgop3ECo9OHbS+H1EOR5ICKudIea2yVa7rqCHQDMhMx7yJYEL5sk0Inr/V9xbpz0D/6CSzjNDeFI6Tw793GtfH77yk99E56rV4ezbbw+XPnx/2AMlAU8OPCgQ8QgVu60jKkA5tY7OFXFuBhV5hvjlQRO/shQBnc7+aO9wEobZpWtXhi99+cdxeuqF4c133oMxZh2/OP8wmCzcT6Zlxfj8R6/bp1/+2PDOqQ/AFFfgJYWniulUNAaxBhab0sjioVbHUCh+GAYH/7E7FVsVH0DnLir4d9hxC96/f/FP/unwh7/3O0r1YtpIdRzwnYE/mV9JLmAvKdw4z5NHDg5/61d+eTiDsw9uIg/2CbxDNFCV8Id1MQ92H9bIVAa2O2RqF7tV8XrkLyPDrv0wlan+VCYt/HcDIBTpZ2HAVZGWsHdlvfGAdECg1VjYGxZo2+/rGjxucEgx8TF693HcEM51PUHj1QmzbL05pSrza72nCM1Y0xyfze/JjpfM8/KaFnhI533VATTHE2Nuo8ERkSmDaMZPnb3AXGt/H3sCCQWRUnX+B98dNs99OFxGK3BG4biZK3AiPMHeRZqEaIwGC/Ag0qykbIiGmfPv+e6u+JomaavlPCIViNdDUSRfYLoPb2XK6C20DqejBMEOGdwRGYmCW4symFGr3H9FJQw3g0eEaOc39G3T+2rKIAdlXjyNKEtD0j1s4YmvFIVmG1Z5x035t9RN8DWmc4ZX21vp8prWhsFZPE0eTi+5FSSbwhbr5undOsOIqaQwlPg3eaqd2g1eifbXFsFm6+HxfAfyLo5DJ9JRRGVv3LgmxY7PbQHmqikjBGh3cG3sboS5H4cjhbAlTGn8MA2Oc2F3RPF7fgYfvH79urqU0fFl0RTssRwJYfC6IcA9xfc07vgjhxcP/tPhkn6IINPBMG5E1GU0EB5xjkOOShO/8E9Ri9b/yBwPkyiPK7IBS9VUUBl2+RwRK9N1Ddk0T+9exiYt4wGNNC7Be/lO1eKxvokP2jwN7hZZiuhRzpjIdEvoRA3bRGH2dclJoowNiyqGA0jqiUBq9UEySjr0b8Y9T4WHI9IN3nqb4byTmJYxrl9wSBMOicH71VBAUSdmOwKviTrqNoARxKtpqMLRSbyDvvKJz3xu+OmfQ53Vcy/J2cfj0MkTzOFkLzH7jYZHhtKiLAgZovV7JHb6RKQ72sBVD10wOAg/plRV5ryT8m6TngJsmTJev8sMPb9rTkGu85kTCL1xszAOYGXDJq5VYPXWlwVUFpx1E+aQMt+XN7NnMOQxqgIRf8c+9J7P3wUMcpSD3+e/s5Cs6+zhw077vyMOkb7dE5HXap/N4Ig5hsGR4VffP+6zUF/IP6ZysM7IvD6NSUnQAo9FK3RRQAljyPEpWtsi3erMW68PF0+9i3aUN1APsWc4zlPJOSswFHqsWBdhDNUYX0QkqCCvINqxhugD72VNCIn7PpR3CkkKMTIlGiZssbuJwwkZPdnHQ5uc+XJMpiyxbkNepqQc8jsp8xhTHiEwI0YglH6EaEMUjZJxbrNT1kN6g4bhGA5v+gp6cL/8Y58a7iKS8+HrPxge3LyGjl0QrvQkop6FHkl2otLJ6JiLOp+4V1G44tEkzu0+DhCkT/Lw0RMwPI6r49bv/8Efopge53ZwjhJm5rXlWHEgGefHeTMM/tLJY8PrONjwKQT0Xp79wXQ3pgn4CeP8TQ+f0qlOnhw2cO4Gi8VpzCnigHU9gDC9DgPxv/5P/7PhIFKeVlFgTgEbGrXwgozemXalGSkcbvjeRi/7X/jWN4afQTrVORiNSGKAwQEvL1MqJCKAR0gvYRoVDQ52jTnEWhJEiWiUBEfnybANH5tXdOrXyXxJ9CyhNT2tdY435TUEo688KARLCJl8QGA1OEzB8xFmTi7P9KY9dYOjx78X5YmNbXQScsPodI7n5/XQ4Mi8O6/5/y+DI68x+G/lSZXfNhgAfhHhMDkyGhwGI6YlGX8Ox4PS7XCjUq3uoQnG9/9gOISI7UdoGfzOe6eAO6QHU7mUtoMfa5draSqkRTaQyFjIdzGypkJiGPt0qLT0R7FhqzeRfkLl0j33VKz4mXRMxwm74jG9Sy1CoVyrYw+ij0xrDN4ovoW9572mkB/SGUYffPCByIYGEM8v0jkiuJeGDTsz0VB4yBRVrGMD6Vik7SiKVyTR066sK5fN0RR5wgPOEVcSLbpA5dcqRwK2dGwwYsDINd9FY4z1cxcvXpTzh3Dheuk44vi8/wQcH5s6LPWBw9qusz6FXcSOwSFCQ+XWzZvi9UxbcovGlHbMQY1DVDPAlFrIHPBUjmfRYEsPopOLcKBcYKvzG7duoMEHG5lEJAJcMMKJXBPX71537rMVo5sRIh7DfSTuKfpimMC/OW+m+CrVDXsjg4a1A4awer/x81Eu69lkcPBmG9+8/cQ9tluPmhzjwxYBsvNFaEQyldiUZ8LiPpu0hKyjA4rRMZcXjQHoPaa8W0cxi94YPZpB0pDcx7KUOJNFxC19Jnw8gqPH4nE3mqwpgADgr6aCb6lZpnwbPzPe6TyNuJXkjNsU/stwM/TG4LkWnbBx4sf4gckD8kuel3EPWRDhvGHbaVKl6vLYXwvrOIkmMq9986eGz3/1NUTk4fxi5h7xwbBesGH6oe25/Wcng0OrJ55wPi7HA2fGdRhuGar4InxxE4PDr3UNjvzwbgRCTCIrrTFGjxnPMegR5NNPddz8bVWUY1PmrvfeUYE5bvyoAFThUYVLHnc3MMse12UKfV1rwK5eX1Ta7Y6MDGGlLtunuT1Ytjfx7mUwqQI6FMFowZhhbhriSIHsDd9TbCZI7gNM32OFfdYqMilzHK8ZO4xvWB41n32yhydgo36A3ZoQcbj44XsqMt+8dAGtIREBgKGgQwPladrW3/ROCbaYA70Kka6lNoRQgNkOksYDhc811AjwGeWJPjKFi8/egUFyDcKKQpzf03ChEJDRgfdFSpWKLSGcox7jKZQOvl/51kzDwDul3OtEdnRNkicIReAwHuQFAfN6FYdx/fhXcZI5cq8/fOON4cpFnNKOe1aZggGNhoKCudZHkTZkwooF8xAeGJdCUIXjGOs+jJnDR19AWhZDto+HP/zu9zBXRn+s6C7WFq0jswFCGD5//IgMDuabsh6DAkj1KezkBaWBcDjOczeeY3QD6VT4dxTtcJlTTgVaBgcE9ff+8DvDP/4ffnN49ZXnAX/r3BM/Pd4RzJL3qK2hvKgrw020L/67v/5X1Dr5Ctvs7keEi7UPbnCo6w4iUjQ4eK6Ldak6KiPLGLqxdkY4Gt01dc3SD4JXtjn6M+rykpl2IrhM85nOTeCNY87xBBOw4xkdcSZHl6b9sK7KzxboT6eEZ/V1FLx5jXnuPd61Ez/m97lLVeVz5qVd3O8Ki2V/Z1zpCdL43mRAGEzT9Wf50OOHcY20IG+pqRSmuAgPw4tIOCrm2pRiKaGWf4LrwMfHcDA8vj+cRcOGi6c/RIQPny9cRqTBzgqismjvM0eIKf2MbIz+6dg7miAvvfSS7mMxepYXofhkbSjWQTrlmqX8i3yklbTc/2NQ2tWGlxDDdeafS4nD3JjKQ6WcBsfrb7zu++fPQ3lkS29699lB7zJOWCdP5LwwfdEQawmkzDD1i2mRXssnIwJOI8KVcCZfpJIVco8wYBGyziBxDz+dHPzM9tvcW76Lxe3nz53TPKVAO45xC2hYEAXIY0eFCumpeIaRa/Ls53HCOh0wNFTIL69euSLDjo4cO5/JOg0FT6eRw7VKCW7nXIzz5v7TUcWUGRovZlSZki2DMIwKR9SsAJMjBW66dmxGnRs+fFT1AVgPYUBj6yYMJcLBHAJIxxMcbfAxipB5mfGhkOX8hvhBR5rthSn4SvFLRgEjP6EHhdE14h8P5/WosbfR1XppXHAerqibYRapblEr4gqww4M4w5pLwtHOK7EvorUw4c8aRxrERGZ+zbNusiEgw2a0PRpMCccYzwGkX02p5/w8shffi97DudSU9bZ5zYAJGua+WLMWLlzKkDmoIHdOvvDi8GXUbX7xtdeGNdDMfaYQ+hp4OzkjU6ZXkPY4kR18XTaO/PX81YtKa+8Tv8/GU3Vci8+TxzVD0OYtXrBTSlVVnkNoZEHXU5jT/Beso6p8ViFqG+ZY4QPNCavdCrEMsCyoq6AIJtJbU1wLBlY3Jr+jEXkGxJLPc++r78pzyO+bM3J68Il7Y/5ZQNZrdcq98fLcl8EvxqprNQR1qz68BWR2UuJSuNjdKNYZpI3WptgjlNhr/m7h1GRwxHwjxElDx/L6reiQijE9G7fgRT/z5g+H00i5erx5c3gOyvJ+Hoy3dgiewdsgKKQpwRtm6cgmDPiPHioypfsQRC+he9IlHBbI62x3uI0ibDIStdhj+JiCjYXcKihH3QYYLj1F9ArGqbUUtsxr5dzI0FFi0AQXQ/EhCFkcuo+dTiiYROowTCjU8BFvHrYheI++/Mnhyz/5reHFF18YruEk83PIDX/8AH59MAodFIh50fv1MRyix1FodMS6OD7bc64dPo50ASgAEPQ/RCGrFcAz5QHv4j7JYydOafup4ktLQzh6ZEMnF5N5suha/d5ldFjqwkEIvxMQ3kePI8KBtAN+ZgE5h6OOybS2hw/uDv/0t/6n4R0c9PgSDhdjWD7jcMO17LmXcmdhcHZboWGIoRDJejz8x3/trwyXLl4dboBBb6EdLiaF7bSC0BV4itdRKM7uVAdwcNI6Ii0sHGf9TjjCCGvLCA+vkKHnKLxGvjaeFz1S2VThC+V20ajo8dCd+PAi+5HooytsQkOZd4VCEPse37HGJbrLVLrOBp11fBlz3rnvY5Rjuq4QYnk8jpVrOLLciff8f2lw5PcH/+W13RgcvE9d02g4JPkmZYZBVlci1d3JDRAqrFIuqTiC2GlwKIGCh8RBiT/zxnfx7w0Ucz8eLqNei2oSIx3W8IE0aEYH83iosBPnCa/WDQp/y7kBhwcdKBX/NE9XNFoLXfI10CvTS+lAsejlyPPYTpVzZoe7SHeKPWXXOYtgrqJl6JHh1Aen1H6VZ28/RhE1x3311Vft7CGcbXQDaUQhc+CfkQKslE/yc5cNlvdv6VpmEyJFE8o/+a6KkN344medA8L183k3XA4hnZROkjXwb55FRA/9DSjd5ENB15w/FWQpqeGVxjiSK5gHzydiFJvPvvzyy8PZc2fBV18cnkN09l0072AnKCq9VMK20WEs0qashS4NJ0sDDVlsqU1S0ZQaRb7GH+uuZd5vFYLzGQeuFZKbJBX/oYLO1qi+1jA45FwzptTkKOWKRacgHeBMM3q3m4QroTD6uyRTyBMls4y+dR/RhXDRBEI/9simGhIYXzRct32w80Eg55g1IDlhDysCwUhL4CvpjMaFXu3OOjd0+US0tA14GM/1CA0PuMO9xMloPx+6lfiY86WIHtHg4PkXAV3tjespxsPsnI7gbcQfQVUvt5oe/oRxqecN5Pov8UWRJIcnARP7LZtM/yIOinG4Z4owIuqFusGX0CDm81/+0vCpz31+WIVj8D7ra9gMQP0MaJC41Cd60eBA2H1qcOB7rgHjRh1jm4pjUOarzYgNXpCcPGZMmuHLf6FnTXTgwB94NSZF4/HS+L1MkRVoCQifRJ1UHqMqqvFcCJkaQcjCM7+jzm+3f+fIRybs+BwKaW+9O8Egz7Vn+e00x4BNbFZvDzKMMyzr9diThjxOmHnM3j7tFsbx7vw7jz16fexqT4HKc2zfe6g7G0Mi/qS8+YDGZF2IOPcZOacTecXNUJj0PiJ/qR/Ja6hrJJFTaK+iq8cDnLFxBgLk1Bs/HO4jJWkdsvwIDn5Tbn94z5wB03DYRFcRKuE0ID4GAcQuVbcRnmcIn+d+sD+3IhTe9k6hbDF7pDTh+l2mOQAOOueCzB3X6S0Uk6SQd7eLOsHgHhow/FEes3G3xuCbIg5hRaHPexnGPoyowee/9vXh81/5sk7rPocC7PswsPY+Qe0JYrNUxskgjx2xLl6RH/0ICtBDKOb0qtArdv78+aY0hUDhs+Se8iJpHdbuUVEUHuqH7+6gyJ4eQPYIJ6zo2dKp7yefG44/98JwHAf+HcO/4ziLg9EidinZQrtaKlYXUHT+W//ovwJXfQhlwhR/4UYwuFDsisHBy5G/zWjQHaRI/MxXvzj86W9+dTiHU2HvwCx7wggH4CrDgAwVBhwNDnaoUkoVDv3bj4iHlPbAdTLcJlY8x7Uh16gM8NJuDY4evfaMi9615bxndwaHcIjr40ql0fHCWGMV76hygPOWIJbwHI2aup4Jzaf7TLAPOnyxt7bsjMnyRHthG7J8+f5tlTX5ofrePPc5udAz2AI/qlFF4MRp03GPPPUeNWjeeUU3CEjnqc4DceLOcBG1We8iyvcI9MoDTW9v3sdQ9GLDIaFOSAZ71qKBAJtCwOvsLiV+R3ykJ9qVy4bP3GqPNtt+mLLIphdUill3wHHI34QWUib5bjs7QYqZcMZTZJluAzp/ESeQk/+cQeetVdGQeWLJlxjhYOoQeYcdZMqUJKsL41yjSFono8vY4BrAD1BMsor6KvJGGlv8TWPGkJfKMTuAUZGNaKR1vWJxNnkt05YYSXiIdr/RKIO8SEX2fD9ruYRTRjfcS76DziNFcTEPpYFiHLYO5jpeQBTn3Xff1RSYrsSoB2GlaI/vYYu2R7oh9oAwMlHFbmFRjIwLOpzQlG2OQWVdhhP5FHP8CQuhCWGBNFXMjbBshoN2wmFGfKBxSymrWkAWcNNAGVvcOsrJmGgKM9/PyJF/aYYdnTaWwBNWjDzrjnsyQsAzlJ6Vu0OZTWV444Qb8q9ZLBrVveZqQ0b5b5qBeLgKtcdoHs/YaHQrWIx0E/exI6FwgjK01KaoQ5nwxKLC0ZQmDCprrGFdzOyslP2S42acG9tR+q3vr+qhvJYpDuI0Y8v5FJ1fMp7NsUA4BV+g03E/2rJvHDsynIRj8BU0aHn51c+hKc3zAo9qRhSNcUMPL7eoS5JJQv9p+qruH1my1hk/Vbebkz+ZNxpcLW2dc886dtO5uNWnT5/WORyVeVbhkScjvFiiyE5m73/MjVfvnWPwvTGz943f9wTAswjhZYJn7v09RT2uLYtyZPhlIyXeM7fJcT2/NwvsgAPf3YvA9Nbxo1zLgjPWMgf/OdyarFXcdYpXXSVjss/G/CviZ1yYfifMtf/LO2V/i3m7xR7MTvAVQzbi4a38k0KWxdqP4Y25eu708D66W10+fWpYxT0n4HlYZ6QChEyPlXJ/1cZwRUWHPECJ3kAKpedQk0CGLAEK79c2itTpMeSL6GGicGOPe9Z93Obhc1AkOAcV2HnYXXm/qL2I0HyGpw79g8Sm0I/OH2K9Uogt1UwZoFQ6YPjcRFrGCoyKz0Lp/trXv4HQ+jGcYv6RTml/jCgCblLRHGH2iR/7BGoZMBa8lOuo4Th79jwOpPqBKxjeDSbo3vNn1e0LLw5j0Qpa6VVcU0rHe/B0WirXupg4hexhGBgfe/kVGBxmdBw98ZzO+NiC0OXa+O/3fue3h//nf/1fhhc/dsLyjl3HjKwPCCMAACAASURBVHMSOA1jhJkBM6XBuC3nsx9CdgunlP8Hf+nPoTvW6nAN8NjeA8OKJ4zTQ0R5RYMO8FlFwegGU6pQoMfzN5hixRtCOZAQSIxc3p7GA81rFT9hcGRa7uF8jxfEGHP8rfLbel/jP1at3uaU8X9OoTaqMQWrx9d7gmgZX88CLpTafD8jHF1e4HIreBHvaXSsSU4Njp1kWvCNgEHmIxNepaGnAjwL2AZM0dnYrCDml+Eaz0W6hinsVOXMK8xnSL86EbjhUZy+zCYGwF84Be7g1Og3v/uHw3Wkfu7F35uIDACNkYJjJxNzHBr1lpbkKUmMhLjWYQXBlmVhEZDoTuVZ4M4rw6FEOo0CWSrWHJ/pn/zeOvVM184WsFRmo37gOaRJ3gfP2YSzgUozU4XoJWVElbRLXmCNGKz+i+Mr6kp6cr6sybqn31Kk9uL5DfFNte3GM4wO2Hqi+1TU85leTGWUjiKu5fnnn5MHnAeaCmYOb/IVFV1TIWfnJEYWsBbNB9+RhzFCxHnpvCKPuDBCQufQLYxHR0tE9lT0LNWS+v7YPY58L1qyEia2HxaJpTFBPGBb4jD/iROKLLgMY80JhVREmQ/C4ODazUCzSIwZllKHBR9FPxDZpZKrTkuuM1IbjhPQTfaZwShHnXAScAAymWw0mGq+ghHaozPC7YcR8gu1U+cHT/vl2HRGyLj2tZL3EobcA9EIp+jGFN9p0t4MKinmNIJ026i/kq/rvCTSZzhHBB874Zs/gYNBa3bZOoWFLkD4+8kbBivCj2/ye/QI281DTskwocJNx6Sck2asqEW0DG47C4zPEifYYEFn1cT9fBejb2ibT7xi9I+0wi6UpK3D0CvWkOK8B+3sH8HQ2kaoTwd4Sh6H4TLqQX9cg8M2Oly9o169oGclGEfDCOG0G5nWbMK5lo/XDI7MJPPnidBxhYNjWDs0947EoOllNmfb4CqYlgmp+t3cszF+Zd5z6+hdnxPWMef6jnx/zGsn4bRsrT34LZtnjR7k+WWleZmiMDd+VWrmjId4PgRub3+WjRXzrLA0JLf/2Jj2OX7be80LEkLaxhgJLea04EXEXaZf2nghuCOtwL8Z031K9EPhQjJmeZCU+yBvlTElCFp0I/nozR/g0D3kI0NxfQ6FziyAPAwvIAUnO0rRa0ZH4R18T6FKhsJCSHrQmEdM3kgle0wHMjjQG7YXbVnZApLpBfd4FoZ7V3g/c5b5DhoYWzBUyOwYjaChwvXFgVCxRjI9O7WVOZYebqdygbnJnwNl5QGY2bGPvTy89hPfHF799KeGByicP49alq2bN1Bb/2g4jigNWwAegRHwCF2cfv9f/8FwEwaVnfBLAcIDixiFsa4nvEaBKU8PXhFhdM6BnsjjOMzvlY9/fHjzrbd00B+ZMxn2cy++PDz/yitIpXoRBgdaFaNeQoXVWD9l63Wkc/y3f/8/H+7Am/gcUq3ULpFI5HzKwu/ccGWUGopRMHj6iuEU9/Xp8PKLzw2/+lf/4nD2nVPDbaRIPVEXLBaLM4rE1DAe9sdWxJZSdRDRnjUoN3tZT2JY6+Ob5zLexdcHEzZ8HZX7qOmIS8LmoiTbHMcfoy1Lc5hToOPd/B20OOKV01ZMpRUS+pxpjna/c8IReCnMbU49WsvzjVOWYx49nhdwiUMhQ0EO2u+1xa3jjfA2uFSDIM9pJxgvwru/L1X2cL6hVNZ9WxDWvjcag6AVXibFiX5opamYtzLy2YP30VEgVW8/QyFQrPkXeMWHSIs8jX8b4Av3wXMuXLgk5Y+0wIggIw/8nxxSoE9SpFJxAmddKbO9laopnUGpIx6tYDSASnacNRQF01S2GJEl78l4bng49fgeR2tr8kUZQiBmGhwxLyt2tza0Ura9JoUKJvkF6zbo9Ik2sZwgU29Yc8EmE4qKgCcq7929+DLcXPmTB58MBOuiscEuVHQQHTt6TJ2vLoOfRDTFogioN8Oho4zm0JCxNBqrUbB5svbDHD9saME255zfetR1sDUt09qcvqOFaz6VXbviirmcIEylxZg0KvhZ7XPpWRc+mLHAFC+rlUAKlCvfEVXgnOh5Z+RFCijeLf2BO4r/hOyz1CByLzTcYMoX/lb9horsg196upzus65JPESOBoOMDVcsIwphPFp9Jt1hZ/xRctSVcF1xY0Otxt04YMQhcLzhupT4iKyafJHnX22juS4/PJHykEYYFXrcz6wBrZsF+kzzo7yWs84P1vR3cSzGeTif6Ar2lLKDe8a18t0uL/k96Uhd5Nz4kHxhBJLjKbXQDMVI/2o6kisfLRKAcRUVks+HOGyF6hZBEfCF+9xT3heH1Wpf+I+GtMuL4HnBZ1i7VB3OAU97Pvcbc57uPCDmu4y3Vx66+LfxraCjJqt2k1LVbjb7wazAxJiq0hnMdplAnGPIOynLdWHL7s/zqu9bJhBijXPPcA5TAe6A8QeyMNzpvfGuZUIwwzEQq0ZPdlprNgKqQbCbOQbzWQabOrcqZEOgZvjV9ee5hdKQ12/+2KmhuxsFgqpjxccu0bgiJ68YFasEHO25K7DhQeG1VRgXa/A+3L19Yzj93jvDubfeGO6gAPkICsaPQQBakSiL4A7Ao4c2kkyhAvNT2gAMBUY2aISEMUYB/pSpTGw/C+HNNIFNHKzHrlH3kUpERkhDhJ1TeIgf75fSAI8Lx6S3jX3nKRTHGhiPaoSHxmRBU8z0bnnALH2L774PwbkOL/4nv/glpFt9ZdiHguwtdLhCNb1qUs5fvjpcRPrRXcxrHTUNFGIs4ub8ZNT4PrU9duNQhZ+4lzBQjQoEHNMZ6B2kl9Q8sDA4Pvbi8MpnPzMcR+3GIURcVtc2xHVYL0KP4f/8W785/N7/8b8NL+O+FbhzYdKIeWev8ohP406G8UlmSKFwEx2p/sw3f2L4uZ/+6nAehxjeWQH8YfiYas+icQgjCBpGNdZx5spBFOetIY1ubXUd90ApJBybI2f0DIkeTJoIi5YxaYl3349lPKHSeU+x7tFDxn05K6csy/i6ANOyirUoMxgoUHmDPRRGROUboxJj6+VzUVRp8x4dXpVv9xTyGH+ZwdHjjcGH5mTDbvhFXltvnAr3WF/P4Ij59HhdjB2NMeLvSKnis5ZiZcXQwUN1NgG9m0j9YK0WGrQBvoiMYmO3cJbMuY8+HC6AF91BqiO7RdHgfwADRIeHcS8wGUUimBrkdC8cxUSifTUVSqYfST3xeZBeyWMsCmOea86LuEP65bjsdhUGvjEZ8l7jvxZtRTSY5xTdwaGBPFeIDg8smAokDxeMe9bQoptIoy58oMc1eOzJO5n2tAHPLztC0REjp43O7Nk/HDt+zLsdwQgAX7IDSe3QVov6W30LFU86SA7BKGBHLXadYjREaaZoPUwFNVr5Uok9gdbc5Hl30IKbziS25r4Gw0RnOwgOOA9J9SlWy2F1KaYUUulXhIr/RAemPyhyKr7L1C6OYVEtrmUDsGRkRMaNp8HRUjggb7nTEuEuuJHP2x49QcSLOMGNCDjyHXKOudd9z75VKYPVw6458l564eX0sd+tYYnvnaIuahpg9xsf9ZbAng6rsTlXRU3sHkbXZCx4G+Mo9laNkXCILEfYJJwLg0RXxFLo7WB9k0UR+IxkiS3XeI5w2IyWxgdCitM4kaeEkb7QB8zQs9RDfOWpT+Tr0dHMdX/n5aas8ycqLFRLpJvM0Bibg4xcxGS7GftuhxkNSqcI3ssxFMPxBy0CFcaoTVQgMIMuOUb5XeYzcwaHoOgwc6DqXZVHhS6yWx7a5anOM2SQxf6waDzfPNkoWmm0it2KSo2DxLSiaCsr2HFvMOSeoluFZk9Zzu+ti5l73gTjGOYPQObfcU82GEa0sE89eMR8YmOqoMtjTGDmVmN9h4ij813e+LinN5/6bKyrzr8Hu4pgeW5zCFZhmJ/Jex7X877HOvLYdV49xaHCrHkGpLj0lbi6lhh3rw79M1ZR5zFuA7VVI/Zon0dCzulWMf5kT2xUtUylV2UVXrKrZz8c3kW61S14GBn0PrKxBqOERdHWK56h+Ef0xCF8rPQBMF0q3fLC0FMCwR8K+x4WJeOHwpD1H7fRSpcCk+3ybkFoqzUlW+SC2Z9EqgKVgotQnNX5JNFw9lg0ZkzvvSsy4VHluyRE2AELc7tzB1EWpA4dRRrYKgUHrt1n3QUVFnpjnDFE8SZTNyL9IVL72rszfSYFhPPkMxS05uXaM7zw4kuoLflTwwl04lArWhgceynQESX6P//ZPx5+97d/ezhKQ41MOPJwsYWxjpxWZQw4lDfzRJunEjnOiOD82i/9RXmFb2Gs+3swB54boAMEuT4ISax/7RAMDsyDh/3tR9vL/YpuQIlxBW5CexIURKfR0Kl0Ijz0+3SqbTI4QsHLeFafD6dDpaWdnCE8kbryCdHojMFh9CtQ+HOctufkJ+GudJdmVJiSYHMJhcGez86S3dD9mYvXGlnn+yt/qLy5rrHHkyp8qwzp8cOdeM+cHKp8J/a4dfcxNqIfi2AIPcxkxX9MibPzCKg4WecqerLZ2IL2IAnBE0CYSnP39nDlwpnh8tkzw/1b14bte4iOomCZToG7UIrZMSmUKY6vU4qRxvEQ6Z0PEUkNJdCiHKbVUalWpAHRVKWWas+tFkI1Ezy4E3SxiW5AfCDoTEYTPZ7e6pSoxPoxrmENNC2DAf+sWYWtYz+cKUwHIg+iIs/W4XS80BBioTsjAIzeMGQZCjWdL1HHRo89IxeKVPoZBjxslRASf6Pn2u1rRkdVnK90KTsfI3BVirG8zm4YcH5hBFKhZnoQ9wGwIcysNsyUXvJiGWfcN54lQi+6zvPAnrlCb55g/GN3PvFdO/wuDnIzg9MMBvvOvOdmEJnOo3QgV8KbLkCckbwJRVuU3ObD9UrxFnG7UsjfNMwIJd9zoaTzJsLHahocKV3xld4V0Rd/Tjogv6dh3JO9wm+Tt9ZMhPda6i3Hl/7Pukj8zyJJnGbUBBmdNJqfmBz2vMVuUrRTY478WLI9CEyafCj6fv4LdYEEl5zVo3k7rGQcGYBsUi7j2pucz5ujzQ96NK+X2RChX9vTvGqwx//NKZAMAtVrREpc3O2GSNJV2kgB37RsDhyRqawvVzliS0lpsyN4xn3zcZfpc1k3VZeqnlCLm+Ze+KMYHFnQZOWnGgkBrDnGnu+vyv3cwrOg4vPx/hirp9RngC8zOBqe+IcJzEZttt42a3DUjV4mZIPo4pn8O3+XYRpEugzOPUFbn+PzGf4xXvUwi/EUOFTlaac9b+sShRoh9NZXCc0YF/6n9g1tg8R2oghMnglnABo1MYE4lZe0pqI8X8uEZvwhhaYptBim59kSYI4PUMNxCmdeXHwfKUlQbI9ssKjwkISbDopyBs4WkjpLQ8WCLJ40DxtD+DxBmOd2kFnx70gZuEuBDaZKYU2j4zaMAP6jJ5CeO+Z5ktnbGM60JZyS98dpwRQZnDeC9CYK7Ig0iPmxO46EkJ2YbgdcUQgDboQHPtLIENOVVIhOOFZUGfUSwVyzohxwNMPExmbKBhUXRjVe+MQrODvkk+hSdRJKzhO0q7wwvI12oJvXLg4Hcc/WlnXT4vuVMMC99JSsyP12/UXrliKBC/qNvx9AMfr0qy8N/94v/4XhzIcfDXdxDsujvczDZlGhRZMg+VUcvsoIBwwOFo2zvTBPN6ZYe+xnJAjvHS/Dy9UzOCaMgEKIKOcCJuN1D9cM500iV56Vcb+Lp02wRXrZlCX1DA7bUPOyZRLu8dPKe4I+M61LWSLCdARVjZDEc9ngmM54/KvKsPzOyqPm5F3ArMf7dsOf6j2ZH9YxwygMuqvrGis2/BulUfoBer4RgqXTrT7n4BT2mvxnP7zdTx4hGooOVjfRIe8GWrRu4sA+1k88AM/Z3vZuTnieB9Opixb4zibSh0SP8p5TXiLfXu9jkS4MCxVKU4Hi9XE/qaPZQYNjqgjzRFRLIRo1RXqbkRRXhtk5ijSg+VIZJ12DZx1QRAOeZ+ItlX48Zw6ZyMcfm2mEAUHDQ15/3KuiXh5+h+f5N500dAiF0k1PuQwB8gueVE5lFk6HR4waySjwiASpPPLyAQN7vxvOMgiJ06PXXfqFag+sMFm6kojDDvvT3uMzKzlIW1JkI7XR7+M1wpe1B1FPYu18R+VSOi7HCUWfz+oej8QH6sTvLIe5F3Imc4wx3c1kvKbsESFr4SvHSPqnVYcR4rxfnMLfQRiolqLz7jm+Ft0MMx2FwyrLCYHIHWXBY/LvkG+Z5kKfjXHCgAkdujlpuK5mDCS4kAO6MzLGD75iHHLUSTLdV+dKrH3ueqwjvo+C9YB9OHAaA3WY53VlXtKuJ4Mjw6ene1d9s/0tXLefOm7mqfG9qQKWBijjjP+qwdFuTkytLqDHkOeYdL5eGX397lnGrcIhNqSH4Hn+u/0c4wWiBlxqXlud85xinYmoN4e6YTvBLa+/EvAcXOO+vMd1PRnZeoK5En7Fl53g24NPRfAYsyoNYjT6ciTuajjm/e+NW4lNY7oiZs8mqe2DBTOSEEhnTLT2f4kQ9QgZlns16LU6CIX1Cc51uPTRqeGD1/9o2Lx6Cfmfj5GCgC4i+O4IPOabd27BwwehiBVS2O5jLYMrE3wv2+tab3S2hURnCnzmoVRs46g0A+Yrkwnj3y0oC5u37qi47MD6qnraU2DwmUgB4JLjrAyDExVY875EmlOGpeYCgU2vYvT253MWJfCCOxoN3hM/752YpgAtFhQbaAcTMbWgCUxj6tbJBF1PsC4aH1SAMr6z+J7KTxhSnJvarzLvWKB3o0oeKl+FC0LllOIas3bppbyFTmO/8Tf//eEk0t8u3dgcHsI7qxObuWcEC40r1m/A4NhABOow8rw3dPYG0hJojBAnKIwo+B2PTK2a/iyjJSkoEw+UPVt5QsXtanRXY6U3h1AmbDsiNSNFsVuz+VF56M1lmVJe3ztGCCNdwt/NFLi2KPNGTjyQ/t0ZpO6FwlPXnGHSW39eb7538jndlPn9wiYGzASQ3rd2LRSxfEemh3y9Ghy8Tx7xpNxoTHlq/WTsEN7+W/fzc5kTK8zo2GCqoZo8sPsNmj88vg+nxSYOIoXBsXn7GuouaHgw8oH0JraH9dPEeY2djqj0ihQYSeAZREBv5d17bryUU9CVzuZQRND4QXj2dUI3lVb8hMf9KZT6iAgQ9XUaEnmM05HlxHt0QC+AAusefNPuHNDxkTDw/bHIsCmlVKap77DWzboqGZDoJ5ZRoMiF8T4dDkh6VoqZe5X5W1G6RI90ajis27563UI4q8R6dAZIJMjw3Q3rhOvsUxftzsVHPUlnpHvjl2HgWATRlOAm29r4NrYiBYoGOA/kOp2/is8oyjsyG9GMwzKU3FD8CcNoIZv1q65y6fg3+Y5zS0bKMv0ueETAOdaZnVNhfBiN2fryT43s5u+bTAge7fOaDFD+CFqc7L2/O+aQ11uV96x/GOxH3aLOpzcPPTMx8gIHDS8yT4nP+R15zJbymy5255B1oYBvXJN1Op1pk1sTHWqkHcrpeESzZg3H3GKzgtoDcH6uKubxXRUCy4TkMoRspOoEV+c8RwRzCFXvnzMUsqKTiS7uz+uZMALfrDmlYe59ywigflfHmBPGvTEjCpGJtN5XjZFlsMxzyXhT158t+7ynE+JITDVgHuNH67kePta9qsyrzl8CUaRrPzZXYwp5PRNmyDuo3DojYNRDBpA/LxzAH20uTH/A/5R7y57oyBXdRLrTqddfH66ffW94CiH/PPKO2QaRwpzFegz/syc9f8LLxrnqhG7UgegALz+4SjMGI1NUAlEO/maUYgupE8xfvoo8Z15nkR87XrBWxNpGohe8n0jc1ksGl9ryTgq+pFR4DnTyqJnR4ukGCvmPjDBC6cZyUg6rM0saSBlXskBVP3jPj6aXhLnnEbngvNSFBj/Ny+TvjfqCwN3AP1M2LMdWKRV498P7d4eXnzsx/K2//evD6bffGR6iOP8+0qfomWTdhvK9sc/7WKODiNEGam3YmYpnb7BDV9A7oyvyWC4xODItVeVTgiUZRtRYl/GzzIcCb43dTKNXge89Qdjw27tUjQrMVBxkQVlpd463VVrm3+3ch2SM0VRrP1TOCHOqgpHKoC1bGc7C4KhrrrQcfzfYGmC6t+V563MxOPJDlc/Pvbd3PSscwm3t0NSQ5PihUI57CViUqRsNjTUQGofjJaMjYNTGc4XRhjKPNP8xksBCWEVZaYSYOWNGhb2mGXgypj2gEOfnsKCW43BPjUeY0yDwVicg89+4KfZJ+oql2PA9gm0ofrrZFBqtw6ZsNBZfaT1muEh+ke/EwIJFNvRNMbfIgqen4aOyozB+S49RKo8RX5OfSTG04RmBiMX4Unze8Y4ncCDFIjn/JzpozToTaVxX6vMokW7ERVh6ukWsQquT4YTLWemWqeRGqeCQNUCCkyk4ioyMynjr6uUvj/GazoZbrSDZ3hX8oup/1bk3oX/Hmcn63Ajr6U1xX36XgdoiKfn7WMtCAXIxOOZ4ZtYL8vx6+s04Hyt65t/ReGW3vKDCTfuU4BtzyPyh6nKBj3KkBUycHzoydQ2OOZ4c8qUH293w8R4dmLY0z2Mznrb9fKai8YzEhZnPKZxZCe5txJSME9H7+D3FvHetjtP7OyNetQR7G54RZe77uu54byhCdYMzks3NebcIMDenPO7c+0K5C8TujVXnMbfW3cJ+7l3BZGL8MIZ6cCAbjdzMSriZSc19N2GILoiKn2SiBOdxqqLCecp7nwS0cCYTYVJm5K3C7FfVlQpnemxeH86899Zw9r23h4e3rg8vwFDYQIE40yCePmEf+Wm0hUXiG1B2rbjQhKtaMEohZ+eYVXWJYY4zjZN9KCK/D8X8Pj5fvnrDDp9iW1/WI3iXGbbbFVmTueIXix9HOFousaIOFN3upZFygmtRTBhwUHqCh7rtHsvpd/WBL3EPmx/eRQPA1xG0yd8qMGTHq6R8GE5QObNzBLKwCHwJeg0lOYSH8A7/wnizRvVPhttXLwx/59d/dfjc174Ig+N9nC6OdSJyYWlUaD+MCehkaBzwyDSqdRwQdpjF6+hO9dTrajjf3UY4Mi/knCb4xL+TobrwfcfRUnlY0FHwnorrecwGm9oW19vdBq3mZ6rBMUYuFlMmbS9Mex2FuEU4DA5SPTVFwUHeYEs3aXBx+qTBUeGR15Y/x7OmpE6FYY+fLOO1eb1Z0e29eydenHlc3bfw+k/G5X4LSvZjfG9UCNu9Tp9RGM33WMtpwtdaFyt64Mq4lEymOYSB0UpfR3wc69cs7YctU20P3WBxtsQxBBcqzO6EiPkK9G44B3+NdqScW3QwGvc/75Wn66h2ZJyXGpXK0DG+YhEU8kpOzAyOzMtVwOuYZnhnBmwo7eEoSeqtwKq6BkE+x9vMGOIPv1WhezJwmHBqPxGlNYODf4seBQ4xWuO38lDYBgc/4zvHk8b5na9Nz7qRhzRPM+58dmnBFtnxdCrB3oyY1g2P+CMjyK6ZDWTGUMMz4otSrVzxj/FlROVuZpyf07ZtYoN90zlUDD4+ZzhpuNzo0429kBHiGHxP21fnF5ILrFkxeaSfGKgYHuOU7T7Nh3ifCKqN77sWvxqv8r3kS1pKkM+7axxoPiPMY3rCB1+3tYSPdNZiWHktzkR/N+Rv9aRTgydFjzQvh0nR/xs/dKC0vfH5ZhlplxadXQ1E2mMbyMaZdrrK9+keHy+DeOXsmbNcue1fMAj+9v30L+yZhNzLlNEYa5xY2dUd/qwCcyejZW4uc0r1KAD7tQVVMcjrmVtTKDn8vjf/nQyNULgCNI3g/UJP2E89HyNQJ4pWIcaYf31ffm/Ghbh/zrvZU3Ik1AriLjNoemufE+D0wCuPmGFhJ+QFpcGJLvdSF6GEQleI0lDbuRFcb6YAmYDJJwLnvY91C8dc4MUp2rlVXRCS0kUkF422IgVhH+D0CF1Rrp09PZzDgYJ3L18c1nAjD9nTSbe4Wye/QnZso15BAswPrgpvlFojIlrB+9nVKubJ9CcaH1KawazZ1vEG8rdv4mAwXPHWjetqRWu1IQ+bkRN7yLHskEHWPJgnTn3kafQo99mK+lhgrehCyq11ltOUSKWkYfFMwWL0gkKbRoDywT3tSqlUXuCpdcjQMCbNOalIVYKPyoYJ4hAIkfqQ2YsdWMUkJzeGOBbecf36xeEXf/Ynhj/ztdeGG6jj2HyC9DSmUiESpI4r3CuuhfngKFZfRWRonZ200Op4dRXnpSTBEV2qAq2U85546hy7U2SEaxQeF69kUZZ7YzRhEoK/o2B3BUgzMkalYqTj0igk8Y9Kk/FMnofNc5TsQdt2T02DSIQoknOx6eQX7zt3ZbFoPOCxzIjLPG2ZYTHeJ52h4Vpeb3zuGXmZVuq8Ms9oe639MmU0Gwj5fdX7St4xHng6xQaCVopqQRLF8qSIj3Cvc22RlODXVICpcHtEhkPOeTGNJk0RrvJqqhzZ9xkXsxIcz8b8R/lsKT2zstPXFcpz5tXBG/N7NCefh/aCa/PIzMQ4Lcp1Tx+o+JT/bt2IfD8s4mTGhsHMfjdcogFAnuZ1OmOEyow8fkceKcPEcabhmUjIFF0b1wz5DMMwBThHwSX0dZ+HD6Eha4SjvYemZzU4/MtY+9j8YNQnM0o2+uYsXb7mduX6vuGS7VDWOwJ3Kx/q8aVCCs/8Z97POfzLeBFzm9It6XtMg7O9t/qf+MnviVqZ3mQr3xF0Qn7wczEo5vhd1bV6uuKyZ+vcK23w717kqOFRz+CIVJMqNFPDlQkTiEUsUyqfZcerwj7LcArC102swJiLOiwQRRLcPWHS25CKfHkuc4bB3OblZ+fGzV7dZ4FtvjeQuLdvGaEDBnNEGAg2J/wzDLNgmntvfXf83Ygleyo6FnkQUf49gWPH4LB30HNkQloowHzXJKzrvAIeMjr4W8SVvQAAIABJREFUvIdNFQb1z1UZM6ZrXV3ojyNuUMFlIeVeeK82L11Ues8lFDCvrWwPJ1FkfhDpVsxhfuAGQeRFqsATCj+7uXC+7MrCYm/mRrPHPddMQcVuMIxcsN84u7ps3sdBYVCyL+M0cfUUZ8tXRDzCSxq95rNgtE4to6CUwRHRieaJNCU9Qvr5ecKD/fPZsjDgmOk8FC8ZJTonxLxsMnbwXs4t/g5DhuNzDBlATeCOjpOGrxS0YF7RnvEB2oS+9PLJ4T/6G78y3Pjg1HDuBupd1k+qKJWGmRlNlmbA+a7h7I0NGBoHkZJGg2MfIh70N7u5YHuftD2mlOzK4BAmmGHbE0DL6DrTblXm5vjH+JJR+TEVf7Fuqcf3RiXG9j7+8aAum8OPyonsuSZUZXCMSnI2ODIN8vMcz6m8dU6Ixn09JaYXKdqNwVH5ZeWbWSDzHVIm3ckxy0M7zo+8xqCFKY9a5F8Bs8nazBacGA3hRZb66opmj1/nceq68lyqjhApPO2eZAjM8dmYe+Mr2cAmn7ZlCCea4uxAykpxxmNeX6BV8uiiA1T8CcWqR7d5TH4fcxHP8HVmuMU5I/QqRR2d1qjUNFuPor50ytS6COcdjQdE2EQT4zpocUYamtdveMpV208Dmp5ohlqRX2qgUehtdLDYp+qcq7TVUoM4M+G7N5DwvwW35Hjp8zXCwnjPnF44p9dkZbs+m7+reFvXkZ8NXArYTMdZNDgsTrnIt+Idvd/LcM12+d+swfEs8iXmGriVVDXDfRaNq62kE0JmKgub0hEomXgro82bsQygc0COjckIlN+XNzmP0RMulZHn+7Ni1GOqQYgiCCfEjDQVgXpjVMTMSD0Hmx6B1DUv26867hxR5bn05l6Zb72/R/hze8DrdV35ndWQinEqfuZ31vlVvKswCg9PzCUb2JGGoD0nYzBJbKBMxk28Q4yPecDueYrr0RaWj0WkLfAn5kODo9GMh1TVUx5K7wPUX1x5/53hPFKutm7fGg4fWh0Ob6wq/5oHa0VrwhymDUFLBYYpVVGjwd+cJ5V21ngQhZmuxWjRles3h+veWpffs2A8UqXC8NApvYSDjAl2nUIEgKEKMjpJRIJGktGVZwuamgwzpsH7tlgz4oIi6CgEh8HB0nDEtJzW+Bw7Slm6QDJy/Pu81ybEzNtb8ax5cvH9+sa+4W/87b8+nARMH6J49vtvfDRs7V9Xob4MJq3WohsHkKa2H+dtHEQNxzrP38DvfTgfYEx4wf2ctwtKzTtZH5UOchFdzqvNeL6MH2TaCUWl8rYeL89jioVpjhaRCoPDYGnpKoGXvbkEfuicGEaq/GC2aRQ0ixobpUfDRlqjxSU6kt0/5uOfuzpGOHr8P/OjCu/Ag7yOPI/KE43MayRmfLrH1+LbOdkRPCDua3OiEeEd1fKzQROTCL2RmX6aME9KYobBOB8zOOras7Jm0TxP+3Bvv9FRsoLTAJXe8lyqYbJAm2nuOfLgyDGZZ0+uBeyzA6/OMhxEwQu1tjRywEM8xtP3quJc1Zxl8q/Kofh7EuXG+5kOZJEIV851hsUoGwwGptTzHmutyzna5OVYcV6b9zrLMkMOqZ8TgymaWLS5aiajgSH+naLIfZqxQ1vjx/j+yNs1x5CP1CV9vLyp2eCwhXIe0wYbNZrWm8vYqcxGz3swmZ//0aPZ2P/MO4PuJ7jherFAW9Yb8ii/f8oDRoNjhMPUWOrNN6715pjh2Z7FhwW4RdZFMZx7z+draons2QZ5vT0+mZ+b44uBM1EzNTE4hDQZUZrC4MpFZ7Y95S5vQLU2e8jRA0JTyjCf1uXGb8zvrO/PCDgBZPLOZuSJzxmxe4IjR0finb376nx6TLIibka6OiafXwivJ8TP+7UTbCvSxP1zz2UkqkRVGW0lSDFIZ+hZKAWcKwzi7zmDIxPf3Hh1X+LvvG4Tpq4bJ+PHupUYs5YipoJEhrkbX03oZEophXLOG56EnH3fFAb3f7GXE8bvyo3ay/INDL+z+BpK8xpxH/3wr6KX/um33xg2L5wbNvavDMfQVncdtR7so/8IBwRKfFBAKd3J8rZFyzz1VEWR0QKRJ/Vuo2XuBk4Gv6kWvJv3HgybD7Z1OBg91TzjI86r4OFaLGSPVryES0RzQmEN2JrBZbAytiG32WiI4S96NTlP4gbnEfBiihyNBBpJMffoOhXta0f8GA1WerpUwF+cAEkWtvF0qJVOVn4y/Nrf/fXhM1//wvD05u3hgx+8P5w6c3VYRacwdrLRGR6ucLGl5gEUjB9AC1waGgd52B/qN/awg5UgbEq10gBy9Cd55/Neh2ITRkct5Av8CETrCbjYy+Bzc8J0ylNirn41CnqJF4xcuYKivTTrcTZiEfyG5yNERE/zpFc5KbejIWG4mGlzXNd4Um6DZqPPMaJ29pLVcMQ4mcdWHlbhkfn6FCajUZH5Q/OMJ96QCH+iyOXrMbd6Lf7OynjMKV/jmuLdz2pwCB6Ojfn97XTvdDHWGt2KiMetgNqjhNyCJrfxvTXqMOydwj6UsFE/GHHAHAhzikgvqpD3Z7oOW1/gm+Dk8sXoQP8VNfI7q6/AGRigX/KRvL+iWOdTrS26vyyvOe9nXkOWKfbuKVwaPhaY2yF5JmMa33P+3BxZMDhsfuZ0Udqd02qoYgtmYNQzxPvYottl02hITQ0D48yjwaH9V33ceDDh4r5Z6rA5YxzmovdxRg02nlo7OV+GsiMpv5puMjjCydNL3wt+HPCOqGCTCWkPYkZxaJ/5C83onBiSbnA2XaLsZbxrgjvF4AjnWMDA9iw7K8JBPcKIEaeezpbxvW2lz7H3nYMvwGh7XnAu43DVIfO68nPZGdFwwHlhGJi9+czReaWRZnB0F0zvV8dDsowY8wsys58D8tQrZsjRu9Yj7jqPTPx1PcsAUjcqK/09AyCQqm5iRpT4vOy9PYW4N5edxphba557VeSXGTHL5p6V/RhjTunJ1/P755Cd76335blMiXlc9cigR5aS3zFHbFXgC/cyWyreoooX7XkyMxfSYrKJMUXNAWcbn7MRwjGVs9sUrVHxEH4z5QI94g/gBbevXx4+eueN4erpj3Dq96PhBLomHULUg9GKbaQhKe/alW9TQkyB5Dkd/GFhOd8dHaCYRsVOVg8QMWHxuDzVjK6ghe+1azeGG6j5YHoWDyRkdytGOnjeR0RvrPe9eeGkELh3PGhY8NL3YyFwZsotlQDPMl1MJ8symsHB1L7RDjfj+QD8iVxoRles/oOwMQYfZ25UGgweRGNsDcX6f+k3fnX48re/hf6c28Pld08Nb/3L7w9P9sCwwEnpZjiYQUQBfACpU2yHexApVTxZ/ACKxu10cTt7Y8J/tH4Ta9QBQsAFDUShZn6GcaNKa5lmevys0tqPytfavFpqQvT49646XIkVHQm+7Ghk6W44sLJ2N6sMyCBjZFCK0vlNm7M6JNlPXUemtfM4zb7CIsuW/HwPPr1rmZdk/pGNvCp845neuytvyjIsO93i2YaXRUmp4zRjmvclONf5C2eT8snva8Sht000evP84kDBpuQ5T8z7EfQtuCnCO+b353VX5Txwv8KvziuPH89kHp6NHtt7/bfRo+q+vE1v7H2WB/G5OU+8TWyjCeflGRdijvla3sP4PsOy4nXGJ91Pg2NcwGT/lC7rBkCXvDp0oz2nQSOHmUdT8AJGd+OQ5oBtzC3u429GuAOSOUVUF72BSV1f21O8M2rSZNAQX529BS7GOjI9Vh2o6iyZR8a9YXBkmGcabnBPNNPT1fK1iID39nwO/j3eO8q+sbap4kEeTzJn5gU9+pk8mwy4kWZMDmc41mcyL+3JmAqDdo9t9jR6Vo1If1ndVxKpZOKZ02fQnXI6SGOsvCH1bO4Bbm5hPcSscO0hf2VsvU3NRJIZSoy/E9LUMauBU9dZ55THn1t/EGKPyHpIMzfn+u48bhBZD0Y9WFRmyXtyeDrPNa5n73Ged2X6c0RZx+whe2Ycsb7eHmeGw/vmhFCeWzC7PF7sb+D55LvsMWr1HKNXva5bcPLe53XP695z7UplkgLuHa5wkxgOvf/ud1KB9gRJ7HCqFUQ39tMDf+/ucP7UO8O5U+8OWzdvDEeR9nPi8IbG5bkV/GE/fZI4U6RCMGbvLT9TwNy6dUvRhnUcLHjjxg0VdR/Yvwal8ulwF1GPyzgsjH36aThQ+T4MI4eeNxooj1DMrqC48otHo4KGiXm8edbFaHAkR2ljiDRkONYWx3JDjTDeh2c5P521EWPIc0fl1w7lYj0Kwc/DvvijU4Wl7HtRritE9zE+z//6lb/5a8MX/u0/hzsPDXevXxh+/5/9k2FlG+OxJoMHpNE+Yh8x1m0ApntQQH4A82Mb3DWkUx1YhwHConK0ztVhf1q9/YzeRFOAFM3J3i4qAtkTR+XAHw4DNONPpume16nH96rQjfGW0XDFUQBbl8QrsMbowz81NEbPpuaRBPsCfahIcipfWr2C9SFo+Jnnkvnehau3Gr7EujPM5uA2JaJRsZ6DU+W1QS/a3+SZrvy2N96cTAn45D3pvXeBp3eUp3iOv/m+aGkbymWFS5brrcGCWl1PW4EHvzDENifM3BznDI6AScAu78UyeRX3Z5zPPDzjSFVc41leJ3+Iuq+eMprxiPwlz5Npq+3UbN/7/H2Voxk2uzU4xC9c2Wz76LKnwmfCRwpS53u1b5yve/X1HO/3KHfVFzJcxHN5crkcVe4n4KOOG/nckZhP0GB9JnC8tjFYpqsFfCss40DU6V5bA5Cso7Tvfc0VX+fGj/v+pA2OqlfN4fycwVGN6B6O1b03mllucFQe29PH8rUeb63vzSiZ1x18RHMPg+Ps2TOo4ZgEm/R8INGPanDUSWdkywSbGXMVrHObFAhdCSgWnscv9DlhLJlh9+5bdq23vrgW68iMouZb9xhwFda99fSQoSJARs5KePkdTQBFyCxNKguMZTCs85mDWU8A5bmJL6YUrBoRC5jmPQ9BlImirqm3/nx/MCKOq3e4J0efvQBPYyRGFoTU1lojI2TYJk9GWiKM6Ql0pZNjRLhfMHRhExGeybzZllITNSWeNR6MPGxvPxyuXTwznHnrzeH2xfPDISiIR+CFX4WRQUU99tq6TCEaoDzisZuUCtfpGYXxwygI7+NBgndwCjE0cBkLD7dRCwKD5MbNW8NFdAviuo4cOSIDhdNmKhYL1BWU0JkcIQgs6kBvW+xlGBz8TQOFRe5cO9NzZGy4t5XpT6sscPf6AKaXqfWvTnrntMzAMA860xBGhUHKlktz8i5GZF54+cXhl3/1l4ZPvPrisPKxV4dttL99+1/+7nD21IfDfhgTTNsyPZuGDqJJgAXnxsP99iEKtLrO+o1DOmhxBd+z08gT6wbaFGZNphkVnm8dONAcOvZE7G14l3vet0qn1WjIPK6nvGZloo6/lGY9HaylFGqvGNVgaoqdOlwdVEEHduJ0GBfedcsNmJ6QWnEpP34XNSTTjl09gyOihcStOYMqaDvm15SnlDaceXSVNwseaaLbjEcvPNVVnsW763P8O+YT5wvM8c5l10d6w13OuypfDX6XcSbmk43eHixIWdNms9PZVB5cZViVxVkPqOuqMqfiac8JFvwyjxX4HrVGsf7Ah/he49PwLz7mrHzmfYp3NPotKcOBiz165rN1/nJwZFyUpu/1NI5n2eit+Bx/T3gB1+KOmzZftjV3B8iczsTrURuh+gule/n5KuRa6vbnqcQJ2E0WKjo86pGadzGg8t5n51deV6Y5GTRJNQ0ZnWFZcajifswv64wVHzSeS5GMczvpkXO0neeXdYXMq9rYbnTO8ZWATdWH6rrncG6O/jKt13XsFCzo6XI9WhacDdijw4ZF4/nmumG9DayDV0Ksm7zTGHNMf444qvLZI8Qec82IVte8TAhnRO8hRkWqpQJdPMVAXpXhHlzrPT2Y9AijXguCy+PNEVRdY76Pykf0ec9w32mP53CmEn+FTax3mSDrPZPfVw1ZjhVdP0JgBsM1IjHld8p8uHHT1KCF9Wtf7Vn90MNeGFmsJ4yNTOwh3Fr+aVtEkGhKq5CxgLQfGBE8xOv2rZvD+XfeHC4g8rGydX84trEGo2Bt2MYBgErnUao+hIq6K1Eooc0uFHp6AXkuCK/t34fuVrhGeDFqcPMmUlnwGGsrqMezle7Va1fx79pwG4bJKtrFHsS/A6jzYJDhHpR7GjpWIJk81w4Sg7UJVKVj6XA/jO1wogpPpZXf8Z2ch/KxeUowrrPLVZxYLKboRqAZOxY1ksBGmIZtgrce3hs+9/lPD7/6d35jWHuITl3QJB5sHBve+8E7OIPjBtLHYGSpZob1LhbZ2IvB9tHQQNRjFXUyazCs1lDzwt+8FnnJPG058sht262jTMaJwO1AB6U7yHa1K2FgVxzPDD3jcU8Y6qBGvd4MmXFMbnGkRzH1ZRypCpRMW/wc9FKjCMHnqpJvhZ9hSBGTxkPEnrrGoLm309NGkbMb4XWeEY5GUvbsbgyOLIcC3hmesdY5PtgzOBp9J8Uw9qUqh/GuemBZpo0sW/LcdvM59rzhhdybpQ7TB8r3Zv5eGxdkD6UhM7fNYJ6VnlhDld3EmWxAzfHmOTkauGV70nZ9FhxzBgfHET179DO/r+Ec93AHg0Pd7+KsCN6fjJNswGba6022J8fC4Ihnoyti5iEZN3syvNJPPt8k5kEDKtaf9YcKk8Bfne3kka8m171jY+CEOc4M3xxNwNtGul5mcPD+ZfpC5o/PYnDM4VRvPyrNV4Oj8oll9Nh7b6ajMAZ0rcHLPkSEozdGvLPyiN69z2pwLIXJ+OLusnfDszO+tUEo5/+kDI45T1NPeFaAZeTLkYCMeD0EmBPMGaFD6MTzFdHj3soYK6TnhNKz3LdMkZh7f55vFqA9GOZr1bCowncZAQXyNkZYbs4KSmWku4VTFlh5bj3DIguVHpx6BFgFbMyrt/95vRV3Gt6ISS5pERnKb/aAUrm0M5r00+DpnrWJECDz4b/wfLpXquudlgJvo+7jCeYuWFeQFrR9985w+dzZ4fz7bw0PblwZ0EwWZ3ockQChx+kpPNVPHsOooAdLij7tKDsszGoyLJWpKVv0cOMZdrd6BA/qHRwsyGdpcFxCMe+N67cUtdlAjcMGFHMVmONUcEYjOE7Ui1TcJCwYPbF5mFKjehM8k2tEtH4VNpunnd/rWT9pPKPmY+4BxnmIOR4+sj784i/+3PD1z35yWMXjDx4+Gm4icnPm8rVhGx2pHjFKgtQsVofQGCMc2DaY0aN97NSFYvFV/Du4MRoce2CgGN7iXzM4OIIaHOvAsMDrHn1JXXHDoO2z40XcH9d7eNpw0cfg3xNvreOPYZIVnNrP1ODo7QXvCprhmLnYNtN0l9bc4LD5MJ1uVFBlcEgv8YLTcmTznAKU188IR4ZPrLsqTBXmledVWcD7q5FQ4T63DzFWj+dWGAV95pqlhbn0+IcW5LUwaXFzc5q9bpvbcDPo3jDDYFBhGXzY7l2cQ5uOj8vRlUboeNT2y3GyntEw8XJqItMUxelaLPKVPfdNDsTa3ACMSGPgcjjH8inkrYW2JuGH+HmkIcto8Ub3IdkUzVkSn0N5FA7B+UM+aT/JLJnIA9sDjevjcZ5qVKH6OzLC7K8aI30+1fFLf1M4x/y1E4Mow8ieH2GcluWOktgRczhEp7+JHhEwiFW606ftdVrrgt6S7yVOKaItr15MPUCXbXpdyy3PbbtrcbY/mvfG75uL7vKJbEDLH+cdEmMHyc1bNDdFb1qdZMIZE2Jw+EBGqgCf3/n6hDe+7wGrTI9VZ6p0nHlkez59iL0N2NhWTyks602VL8ZQbR6k47y22O+Z/a1zWqCThqsAidriElC05FO4v7ewPLGe4MnPZMKdu56BEPc8SzgnAFznshulNzPUinx13B4C9Oa+DGbLvuvNvyJIntNOsM3P7gSLinwBl52e43xqikJPaPXG6eFOXlNdXxgcMbcgqAkzrGFk9/ZOPWajcM2CIxhYjFu9fPYeCl4j4jyP2Nd4piqAXndrtzlTWoYLAVN6u6qHObzXjbGYLteMD+p9+1lgzrMkQM/Xr1wYzrzz1nDxw1PDwZXHw8njJ1QbsYLOVtvbD8SU1tYO4uBBq5+IEDoF4CGkECkVi9EOP5iPNRNRe8K85y1ET27dujNcunp9OH/lqlKvTp48qbMsGD3hP76D40QtCQ8hXEfXJ0YwtmH4mEDHQljMniIj4kmMbjCVim15cWMoh6rfSF2uaKDYAYc4bR0hitc+++nhF//st4e1oweHTaSC7dlCqhjCGBeu30VL3I3hLu5/qFADU6mszoQ/TCvj4YmMZBxAdGPf/lUZHAdRt8IC8r1Ip4qoCiMcoxA3b2xthRn42XCCKIBbpeBRqff86B4+ZDrMNJrpiZ+59sBfw2mvX6HmojX66KlAu74vC94wNkbaWhCVjsqjQLNIivf6l9FlkUBbZ0xABNCMkZFO/HqZVOYRF6/dbt9mum20ItIqAjborYybn4mv2kFrTtuZviu845nYk/zeOZ6Zvex5r+aUgumUf3SDI/jogvJXYLWjwZGM5Dy33SpGlbf38L0Hx7gveEFdR+ODvv8ZN+KgvKhLyO+cky876TSGUl6LlWAY8Itx5/Ay84MYKyIxy2RiT95k2NS1ZRyd+67Crt4X6WgVp/M8l3nVqy6Q7814uRuY1/dM+d1iHWrWf3ZtcBQLWKfJY49pOFR8yePHPua95/xCVgWfqDgfJil17ow/PdrY6dqfuMGRcFvrMmTZaRrte7XVnbl/5fy5c8zaHYVlUqoCKXeDFHNMZEwC8R0NBYPEm8KTWg49YbHYUqzeI5w5Bt8IVEanzSCcfXMEFEhSkSkQqjLXZYZR/i6em5trHb8H6zxGT2BWZh1IXt89x4jy9Z4Q4fe9CFYoFQvElDwNc+Pld2aCrvfzvhzhqGvo3V/nM3dP3evAm3p/+7sR3+gNad8Fgbn3pjEa6XyRz244352PubzGqcubZkQRQk4GCPO09V14hkbP1F4W0gnfqdUiWsFaD1g8d2/fRL3CW8OF994dVnAw4InD68MRRCS2ELVgri4jDXt5yjaGYmtYRh3oqWYaE73+5iW0UI2MD1dy2eqRNRI8nfsyjI5Lly4Nm5ubSK3C2QyEA77fhzQtdpOigcG1qJYENRNWE2D0LmcX06fIqHAtFPIRhmZ82JdYFztJYbI8gX2bVe6Pt4Z1HH746U99fPjWN78xrMGQOfL80eHJkcPDzauI+Hx0AVGMPcPhE88Pa0iX+vDCJVoX4Ak0NrBezIfGzl5GeVAbQ4ODZ2/oDA78O4hWuDSYmJcUJ6nTPTMaHMZn6unJmea1FnP/ao/nBNEc7s0J92gZPiolyeCwF9n7Eq/l3/EeeTNhpDJdjQcuykPnCqZOecb/cgQwhE/lQ8HnrcVqQmM3ODS/dChZVg5FIY7Go/eXrU2ti88FpL/Vn3h/5ZdV0anKwoLR7rCokY4eT+vx8h4/rvw0p1TJuEuez/ye3cqeeGYOV3aSixUmgQ89HNOcXIZW3tubR+DhxPHiz1elM+PhwgaXC3nOmXYyDOy6YXsYefy+VyNTn1v2/rwv8e4sY4NezMMdUY6RxnsysMrs3cixZXKypzfM6W1zOoZEkNdtEE8PgFeOYm2UTRkGGTfmYNrjdQGznkFQYVF1rRG/bddijuLBXldT97Py4uxk4b01pSp3+1Lr+8zTisE+hzuxxsqThKGN4U27z02+8/sy3+nhyZwsqbyF91Vn6rPQ3bPSiPbGN6jRy/mz5/DZkEkb5oIpX9uJGKbCY2pxlgi63tOAnYwKTUx9nv1nFwZHzLkSUDA9O0PBBXwx0HoE/8chgrq5Mbe43hMCdQ4ZNj2Yj0rF+LaKbMGUqlDZicHOCbs6/5hjjN9D4LouemF7ubQxdg8Oy4i4EmWFbW+tO+Fw3a/8/kbwKqgdIxwVxhVWVN6esuDbn1lGsMqTLl6WCh/ttYfeo9OPrhlAmiIzmbvXY7AI++mDu8Ol0x8Op999b7hz7cpwCDo0jQ/WXETLXCleGIAKaEQ2OJ48//ynTiZWPxKHC6rfPWj3HoyZu150zqjHjVu3cVbIls770IGCeJ6TpVCgkUPPeAgcncOBqAVhzRlE2Jrri5PE5X3He3RA4b4VFMczvWoYPvWJl4Yvf/4zKEp5hIjEwWGLZ5PAALmBczZWVmg04CyNtQPDy594dXjr7feG+9tQinGWxoqKxZk+QKOKBhoMD86T0Qwc7rf/IOpbUDS+dgDRDtzDzlTtYDFETMxGJNz7BkfgqfgK2Rvvx4fKLyvu9RSLnodQsPFi0DneMadcjO+kkjQWqkZbVO2DlWYsePgq/eX5LigQHYOjCZ9kpKkOJOM/308jBWs8e/nqgpEea680ldeb3xP39QwOfhee5kpzmW80uTJjNFZYB1wWDI4OI8g4kSMO2dirj1WeNsfjqtzoyRHtqW33jj89eZsfyt/38LbiTzw7N/+ebMons1d6qsYjHQkTZ46/sCeTd1p84NQUt6ZyIeNQj/56eFmjTL159PhCw+twhqUHe+/eCfZ5bpG+2qP3ZXyl992CgyLRUJXXvYhbT9b28D+/Z279ld+K/p33xDPUg4MdVeNkNzgS99Rnn2VPAu6VBy3wPLtxp2lN+Pgy2Ow40BL+lQ2MBZ5AHA2DoxFtUo56hJ6RLxPsLLNLG1mV0xZt50SycSCM4D9Ju+76lyG8HjBtQB/t9GD7yc9lyzGQcE6pr0iaPYtzG1TX+ywEMDfmsjF6jGzOIl5A2mR0xndzMN6JaPI7s8CcY77LGH/PCFwmmOp3ywQ21xmRm54yEfunMU2vlOLTUyxirIpjKuLwnxHfqHSn/FzHfxrck65wYURkvA28pmPfU43yfIQDNok2T753HxU6RkB4uB0+37p8cTj73uuSfphZAAAgAElEQVTDTXS3GnDuxpH1A+hwdVARCKUowdvN+pDIS2aEgwYD50ellF2c+CPDBJop4cxr9+7f0wGC7B116849tdq9euWyirifsGstIik0cDQOlHsaOpzzIxgLnLOdO0JIW/epKA4+evTocPToMXnhV2FMHF4/iHa9t4ZXP/6SunXR2FmFEbEfbWz3IA1qHZ2lWAz/BGM9wtw+9dnPDB+euQhv+S0VhTOSoX+qVwF0PHVsL+a0h98jarO6vopzN5hKZfcxjSwEH1vjcr5xaBZhkVvhdmnEHTpBpz0az/iV+UcWuI1XK5ow3xc9aCfjZPT3b++WATjHbXiewXgybijrPeFfR+C77X6LuNmcSURTfh5GG95C6lqgFT5Hg6PHr+b4SeZfda49DyjvUaSnc/BZVn4C1lmJyHvR21cz3MYaiZ7Myc/FXOpYVSnrKSFzfLRdB2Doge9Fc3r41d5RRHBbc/A121k5CbTWFMWdjZr4s3PyWNfLezNvnKMhXq8Rjdwelzhm/NwdNM4rNZ3mxp6+OMOV44dS25wlflr7BEd9+q39sMafOhvyuD2csimNNJFh1dMtquyr9DEXJc3viWc4Vu8ckAr3fH+V+3ncuUhgb849ntbD7Z4hEHhcaSrvTeaLIx8MRdWu5PYAcX9da5fH89kke5fN0VBvkR9KDnYMsjm+OzePDMcublTdOodxFjhu3/GUeW18bvTlfMEA6rp4z+AIBpkBnN8/ue4KTihlRrjj3SFfAlgZCC0FAffn1nux2ZOCqAKAzOgrEx+nYAF6KkhR0BnznKRzFaKuCDYH1LmNDvjltS4gVtrsqhjMEWEXQdM4PYSsY3GMOW9pj/FUvKvMoIOXE0U379MEIWf2My4v8/j01hSwybAM5WKZhyLW08OhhbULtUelM+9Hfu9kTBgckm3CRJNCRDfVBzqdNOEarQubwLYbgpwajfmeS9kVLRsxT7w7vD4JL1tRokUn0KMehge/30Zb2wsfnBouvvv28Oj2DSjqe1FwfQjF04gA4H88a4NtatlNar9qOdia1lsoMgVJBgLHYutdnBjOAm+tb2W4ifQqplhJd4DBcvfuw+EqFP5bt29ZUTJSoxjZOMBCcIcR94rvefIU0Q6uXfMdVBuiA+d4fgl+bxxcwwGFd3Eo3xoMIRgJmONzLz03HDl2HBGNDdyL+1Cb8uTR1nAURfPbGOT0xWvDE0QraNQcWIWhwfkjchEdqhjFoBG0j0bGvlW1waURBdFrhqkOQtVGOib4zpg9anvl0QwZSq7INjxKBkePljP9VbysvJh7zX+VToLZ5/nEuzjGwoFizeDIgs/xLh38V7uq+Won6Qw9YW8drJJgXQh5e0FwkgBaezyDOZ+7cr2S4qzR3/iNvXThuWUpF3xv5RW8lvll0FiNiMQae4pV5ldzvCsmmnFmTkHMc6g4s7Bgv0BIyIyfMTjy++Oz4WDge8oWKHDlfRyX82IE1BhWUaTSM72oXF5HwxfPgw6Y7UFTjGWKZMw7y19ei73SszCuuzSTAddLy/Dvg+5ijoEz4YBshoAb8aPcdwaXaCHWVZ1iWVfI+DJ3fW7P657O6XNzez+H45mes16X8abSwTJjpzf/vNagidj7DJM5PSHjyTL49HStfH9vfYFTPd0mYBPfhXGfYb8M/2PeWQePOfb0O3tfn956jo5lcKk6UE9nndONezjUg/vKWRz8l4EeKVV5kZUZ6O8wCMNySZ62HlPdCdnnkG4BITzUtdP88njqkOHzNWFWM5rHu3eaZ0bA3VrtmUC7m1C8lBlRKgJWos5wiLllBtYjqLk1hJLTm+8cYedn6p7kcXaKNGQGXgmstyd5DfX7SigVf+v3QUQTmbPE2q+EL8W4JCNM7glpL3sjdx4Z83357oBRZqzqHJVxt3i1M/zjLI/K9OL8jxg3lA4xThgIq4xcIEpw8cxpHCj49nD7ypXhINZzcG0faj2QToQIANOnmPYVnXaeIqWJHa/Y+YrpVgTXQaQubeAAQt5zF4ftkROyhS49jGqtC+PhLlKsOI/7SL16gmLu+6gjuYvohLV3RaQDY2o8GnaYHw0aqDNS5JmWxdPRaQToLBAUgB9CnQbPBOH1PTAiaITRMHnIs0EwAP2t2zA+buFdrNtYgTHBOhC2AJZApZHEOhWmU+H3XhSK8yBAtcBl6haiHY2dJ0dKCMEer+vRgQbZweCoym6PTmPsUPBywfOcgKg8Z45eqpCvvKVHo4F/AY+4pyrFczTZE5aV/5y7vFjD0Vtrfs5k8KLBwecq39a2Og9uUQ7R9KJcyDDIkYIwqjPd2xynRd8mf9xuLU6nGLsqG5XfxPyzgpDxsIeTwVvi95wTJuDa5qCzFMIAtd9z/DhwwKSrwT4r1UFHvUP18r3Gp0ae2tbDwzY7+kbGBd5rc6dhMUb/WtRDabHqSdTml+eoz67cVJzmA2FwaI74m7pFTzZ6h+72HoLQAivTNcSYWQbV9QQWLpNrFUcS6i4Y5/Fdpt2JHPF9243BkcfK7ww8iXllmuvpJJP9t4fbcA2vHHYZ7+s7M6x6cIxrGY/yfOozgYvEpfwz0mhg9fht3mNe1UG+CW93a3BkGI7wcddlGk/35QOLhXWpXoP7KZAmfuj4m9dU4drDt5hHjw5jvnN7omfPfHQaaczp8CQH7I4KfUoJqQQxh1DLkLO3cG5S83S1h41V9JhqLDiIZ8KQE6wVmnXPVQ84lXh7DHYZcPP7K8PdCVZ5Ps/63jx2FUB9QpqmZGSmk+/P8Khwr4wq7u0Rdg9ZK1HVnvV1/IxDve8muOw3Zzyo64o5LVtXZUgLDI9GwDKDw4l9AVZqyhpKSQhz1nyYV7h56tw5NrcO3UtFxs+40OeC2Fo3lS03Gvi3hCfqTJjitHc/WjPiFp5D8eDmdZ3ncemD94anW/eGE+hYdQSGxJ79iBT6CebsaveEaVB4ngbCQ5xzwXmvs6sTDAD+MF2KzJZRDu7rAxgB6xs45Rute/n3ASj3NEZUaA4DhK1344d1H5wju2hZSqSdE8KTyWlg8J0sipeDhPAHD9tGlEUnk7tg4q7c38J5HPA27kOKldrasogda+X9Uk5ocOAaoyrsUrXCaAnnxSgHozw6ZNCVE28lXHlVpa1QHrRfDnPhOf7lGrlK36OyNCollWYyvWRB3KP9OT5WeV6l2fzOTMc9nptxOssMpgxyxVFwaeiXFVErxBxloMG4J+R2Z3CMq2I0LcYNJS+vuUYGs+KVveFxvTqAMg/K/MNoypsguAFTeWrgRuZTAf+4xt/hMQ+Y9IzRjD89A2KO54tfJCWori/maDxDK9SSeX0xOm7Ke3YohcGR8bPhEXHCo8QVDxf2vx5InAyBqp/kPenJ/4CPvXv65jyWPqf3hAEakTHtsfPSGCXGzoYg66JsPWZoyH/lBkfe050U8clezNBHD0fm5FyG8RwMY6/5Oxff52crbmWIVhrOPKTypDxmiw41jMtR+/lubYFnHCvDs8dLFnCMtJBSHnvrivEr/6sw7sEzz20Zvi+DJ9c0dW5METhk+2QPfF1TnuwHCC9xpsbetzHrvYHQZTFzsK5rVoQjNkGT6xRrdwGtg2D8ELEeJJ/h2rKNXEAQy7OYHT0LzyBWATHvkY+RGfYygPWIJCawDKmbEBDfnnp8drtB8Z6eV6tHPHlePQVh2byzEAwk7zGoGKOOH0y5MY7kzckCsa69MvyqmNc5532t86t7lYVeENMy1Mz4E/fPwbExqo7BUd/RE75ESnV/EkqPOF3hERGONiburRSgZ9zLEc83wesPOqFb3j+ucb/YShZWBxAUBoeaRFGxZwH1yvAAhsDlsx8N595/Z7iPMz2Or+8fDh8+PBxCZIFdrJ5AmWdkglGIx+gMRYNBY2MqPJOD6RVriEYwiqF0KL7TW+YdP35caVcBl2ijSwOEP/E3DQyaZTr5W92yzEiWIMR7WBuicbGWBzA2Iq1jCylg7GD1eB8iGvthPMCA2A9jgvUYj/aA8SKljONwD2locDx+z/oNRTdQw8G6AnbECtqlsSBDpWxuxueM58JTzs01HI7D3dZWpVN4J3zKFdX8ikwPQWOTvXXcyTjU4y+Z3wXdzPEhm5OdCL+c/y16bkcFdYrXHCePZWvQTNpyezx5NwZHXntVOubWmHkq78mCPfOwZQpJ4G+OSgQ9x1rjPfG3jW2pZNNrHuUkPTlexz73DIrMFyveBZ5kHhbwz/wmaCBgFPqE1sOdIZ769vDeZzU4Kh8cu5lF4VBQU8fg/BEMjlDMxrWOLUqD7pa1/zccoIVgMw/atPEMV5cZHA2OOjYk83RteTOoA28Wom3pmUYrmSdUa8kBHONlnBj31GCbcbruy8I++TvD4KjPjjS1aAhkeguYCZfcUJvwKWNEbX6ZPxj+jXhS1b4sJ0d8HQvS5ui+Xs96Tzi5Y98z7616Rzgugpfm+eR9qM9lWOc9irVXfWMng6O3lzWSGfSwjJfHOG3NPeOiXJuD8Rx+mcERO+kEURccyJwFhjffNG+iKHPxFVpc8Sbku+oG1c2dI5i6YZkpTL7rzKmurc46A7A3vx6y5I0K5Gv3AQZSURzGmYdO4BnfF4YSMKmw6K2jZ5T0EKJHGJxvIHY8UxWYgHMWOnnPhAbOqAKxJwzE17ZsD/LcKnHE2CH48vtCcC7zGPVwbyfGG++ozy7D690QodYGSyLDqb6rwYk0VHBZe8HLmb5cGQ/mznviZO441IjP8PvoAKToAbo6hUdOhgRuYDE4P/BMDyY+Xz1/Fm1130K61cVhHelUh6DAH0I0g/lee+F4oLGxjfa0q0hr2kYROg0G/rBG48H9B4pkMAWK7z58GAcR4r3biJDEYYO8l15dPkcjY4tF634QodW7IMUL14O+CDd2teJ9itRImPE3DgVE7cYK0sBWNw4PT2FAPIXxQCpkFEMeThgRKzph3FriMuLR2uKubsjw0E+0wXWcfoTx7QCzUSGZ4E/Zp9ijJSxwFv0W+ZB5z+fwu9JhHlhCWwbEYsODuK+Hs8afTFEw2h8/1+cmSoY2KTy7nnfvKDyZA09P5HXhNo0xa4Vbx+4ZHEEbuXlH5j2ZX1Z+F3zX3j3CRM+ILq1QPhsadaMyb5qTP/F83rPmaXd+n3lp4HZ3T6rybejZfnoyO8uDHs+XooUlV2OlrnXRyJgyowXc4ZhJDgSc8/qW8ciF75zXxQn2czgb+zDFfftrTJUrTTyK8hJrzfDqGXvZoMt4Uo3LmIvx2dHADJ2qGsd5DROaKrKzp6cEfHu4MNnTgku9FLgYI9ZWHYaajuOO0QLxcaSlCoeK5zGffD3DMct4votG4JxuMHd9t/DL+MnPGQdi7FhPhkPFlR5exhyyIdzjJXP7mfd0nMu09XgdL9bA3xV35+iu6lr62wAzgXtv7j367s1J951jW9ySgFEFUxBHMGoRhbcI1TWNNH1FLOxZDI7KxNsY1bRNrwqgxMZMmM0OBkdv/CqMshBbJLoxH78xlirUn9HgyO+LNVVkmNvMivBzCkYgbiamvO5AoMy4RqVj6uUKxkDiy11e8lx6npW5NeU9qffEeuq84r7wVFSG24PXbu7Je5rHMPyf34U8dvVgZQaSO1j14GFob0jcg0UYHAGzygA5j/+3tathtqw2jg8cWINNwDj//2+lKpVKFeWFKnuxDcY2LGaXqGempVaf0blvSV6C995zdaTRaKbnQ18BdHi/Muq88RdAkr9l3j10HEuGmHkfT9+MgODnsf+By4+wcfzH7759+nJcJPjqiy+expXeY9ZjbDL/+JPhsI/lSCP4+NePI/AY+zVeY88G3PzhFWH/xkdjk3ds7h7LlBA4pPOa3fvn2O+BPRmgH2U/GKdHIRjAcpy48XbMVOTJWbynozYVgzE1I4t33/xrvD/ofTGWbX04/huRw6gHx9+Of8s7S56OgAPBRwQbY4lV7OcYwdl49v6/fbROZ4Eux7KgNKQRcER22rCulon483eRsUud4ezvMwI6vifs6qQSfeOMiuMk63G9W3iwMpgn/cs2uflbZVZn7zLU3TBpBhzgM+aPnh9wnGwD6dZ+dc62OuNqhPk+xln3x3DcO4eSTqLWE6JZSzU84Nh4PTU8uXjCv1wuuY8uAw7PgKJUtFmOuuKH0viuAUckN6FvRoj3O6NU05Ebh7mTfX02eVKqdxd0X3Ru+CnJnzzQQpd7JcPBJgaXI9ESR7jn7Cf5lmO/AgbSRrruAo5pz0P2V68Cb3Upe/3kts3b6mS5s9Md/+azy8xRBv06juojuG2PcuX0bUF5GUX6BGqzfmnAsfwOLsHcMTHQRsZK23S99rI1wJmAE1zvgk71McjHdwk4iBH6LulJflaGRvqjY+hyvZasNk6uvOhJh4uuFuZo/e43Tv1Lgjd1dRzu6t/68fIPLyuUcbXP7yenFakRClsosRCihnKbCZmZskW0E9gp3EkJVYB8QBgEnQwTwaTv9f7UjYC2q/UQRPYRkVgMSn3T4ASn4hPrXkq3QNCVic5l1y8Vuk6I74REFfhEegdUpEMVjeXUqB/l6wGf+DPHnUZ3k71GOTqnyWlQQ9A5jdGnGkg1HB6QKg+68ULA4WP7HHmcNEHtyilVmVR5DVqhx9xlIk5IZi+gunkcr2+mfB9LnnDRYKayxozC2LwNYBy6/3qcEPXnr754+uq//+vp2zHr8dk4pvazcSP3i7EU6+3Pb8Yt5K9jiRNowYZuLK/CnRa43Rv7P0ATluvwGF6chAUcgZMXx8vWaVdc0pH6PI73rSMoo19YeoLAaDgJWEL105sPxu3inz39+nefPb0d78fxu+P4WiyLGtMwkWEMPozZDwQh74+ZDQRAOAI3Ao44rhfl84K/WAKB3peztF2aXQN1kjc3MFcdq2jLBhwyxBOh3JCeDNxJh/hc63yOfKmedvLvGENbuf5dKOfYueoDczOQi2ehUFd0xG8v//i8U6ocq3RsrjSvZJFmq50/vHFZeeL4/xyeKl6RTsfNe6xNYdzkSPYaqO15zvjNcZiB+L3jon12e3KxsRZwKH+pF3eOEHAh7RmDBd7XA+jJ3/RPMZRjPoPFCjg4k8oLTFGOgQiXWPEZbanjKNrMvoQ0BQkdLaRh/x1gvajWsdbxok+16T5aq6WoOkNGvjrWuDy67M5bkAvbgMEacJxsHni4xjItCjEmxnMknHSGknRo+xdZqUKKYVeszEKJE9eA92F/D+Ok43OnM2hXZzhOmNjR4TLkfevshz9TWZg+d8kvx77DPsU8rWP5D7vffsKxTT5rDBxbycsoW/bS0Txo/XIGHJmB2goVPZNJoui8N2P9thIfWotmgqNsOTklQiujA6HAfxVpdkrrA0Emb8yO+ssxR86s1gDyWQcQd4wOrpApkgXoHAoF/VmnrNVO726BFPGHmaNOGCk0Srfyhu2cQIJlW9rq5U7B1TCoUDtg3IJDKbqO04nXnXLcle0UTYFB+UEwc3lxniovT8BIxUo3fnessj5OK2dGkjShvjgyVpyGwE5mx0sYuC+KS6AUtCe9JUPpjOcVRUFP/H9m5SMHUPzP5Q2J1Qt4ctlD+htcMpNgTmCP2ZDRBpZlrdmr7PbbYVywH+P1P394+ubVV+NOj/98+vbly6ePR3240+PFWHKFJVPv4R4SVDu8dVT3wXDq38eMw3j40wgXsIQrXE1sXsdSJxCNmZcRoGDTOf4Q8nCmJgwusoOjII7o/REOyAgYfjX2abz/m39/+gCbw8eGc9QRJ1wNhwP3bLwp3Y3M9QhusKQKy6kQcLw3jsDF2ISxjFtlCz+wxybZE46OZ3fW2CTf6VDMsRC8XPKUTuPJaKms6tjjM+5doZE/yTrlk21oRl511Q2QflddPOnlPkOwElN0XDScSlrqfgawE98TCKcK8WMEhSGv+Q6cTgQcpE/7o/jQGcDumWZaV6Z8LRdzPPOZjjtcuMMrxxb2UZ+vsb+KWuhvCdiyuYk/7KfPJD+Ss3j5QcBBmz1nRqWTR1sgAYfKKcuf7I3LWuBCbZjNcdsDDrWDumSFti6cs6G2HHMEj7p8iCfuwQHv3ld61R7qOHf+BN9zJ1WXhOnYaDtdwEG+uE3TBMTJDitPZ5l9XXfNEq8AqsMm8mdikt3dA75Cd32mgHikPOtmOxzPjjLy/xRw3OFdKVUooY+Tzuh0s90dJuEZyjLxcyqjvGK7ihP4rAHHVW4Wbpx00+u9wwi3P6FX3LddNkzjhcR1YMp56W5c/LcJg4Yce1C+byiXDaouHCrPfnzu9psQxq2YBAE9rUiFgwxiFnoZp9ysymUcziw3BqxnN5zLEYh6ceKIAmw5Le7sdg7tFB45rowzQewPeDNBs9Yoel87I3YHLg6GaqBPCoL6PHuqwu2gdXKWXMhdWVrwC/lcXH6kAKowXf0dv7ScKqy36+B4ooXjz/54OR2feT59HfXKMe+AmLQTfG8BDbITm87zaN0pN/ichMXeCh8rN1oZYIgDDFCpE5yq4gw2ohG0k+sa4MyHruGUJ8wgDOf/b6/++PTlONnq66/+8PSPv3799GLU+/Ho928wwzGc/LdjY/mbcfvf258Q6Ix3PlwnFSEIYLAW7ePCPhy7O9pE8IKbwH/EvRqjne/HaVfjusGxEfzF00efffr08ae/H6dPvRgBTC4LAyiCLsxnTD3HBnD0I2Yyxp4NLKnC5YPvj6N0xywIM6A8RQp95G2z1NFO7uNZgJoiRY7kRb6CzytLrQ7iBUNnlmNJdFdmYklhqYK+GnHVPZWzE5Y4PrI/3SxGuMJwBiO5s5ZgeZsMQhwnSlwv8Rz7pgEHaSde0SldXNo/af9WgNGXVgPOzww41NFQPOkcgw4HvcUOW+6xPy/cnPYCKl4ilzKYxlqXzjEwT3qyMNsI/tVpjfpc7Sn5NXUDyxZHksFtw8n+aZ+DbiwLa2axopz7GvVyODlcemTrWMkL/OvLefmeZvOh80hwVCqmNDwb346XLmea+tPhPZdazoi5BmPKWx3hC9b7karkC2VA5U55q7LrZVWH8Vk3MF/1W5c7LvzRcdex0v7qc51dcd3md5Uvp/EOa/w31QWvR+Wts5F3WNrZw24FCPl552N09kDH1ulQDAl+iT4oZmi92j8tozZJ2+n4pmPlY5sJtS0E0CFfEwJN8HVpFzpegcjsQ73HFSjzpvHZimz8URAI5dNpxMpi6IDMOjK1mo1LX8I4VB0OypFd5HTllonNTuhRnyfDHwHHDfNCMeepB7tDoAozaQtoWo5EOCAFgBMEY7wWo12oOBOUsFY3EyOzjP823lQKuupzetxAdQbLedqBQgeeBNYJ0iJyzmtv9+JUxdAvR8+FkrxSsOuUulMiBzUFIqeD3/XOCZT3LOCmXUW7y4m/d5I/BRt+xjGtsSyjZjfiNvEm86388M/8rjxhxg9CROdLg3BILQIOvqP93ulHUL0EMZz94oODU069ZxDDAAR6i4ADy5JwNwd+ePP6h6e///nV0x+/+J+nr1/+4emf3/z16c1YgvXheP+DcUv4rwc/PqxZBmzWDtoi4E7DGZkgXEo4Lh3EDeS4rRq6N+KU8f6Lp08++3zs0RgX/P32k/EsgxcckZtOQPleWKIVesYZBR7xiNvWxxIqjEm9G8c61JhoQoQBh8vIVTbBsz1o9jGMdyzg0HHQ5REuRyd5ob6SHsUhp/muTsUJytAdjhIvTm3k8+usAY3b1PeQIw1WMqDVoAw1YdN4h0Nhgmojbqcz2i/9fOqbPncHQB1axSs1sKd6O7zo8PyEMzGuzW3wW8BRg7HZt0poHfEGeqdBS9Wh8sTMLPnnfFG5urOtxNSjXP2CgENpcsdzjotcPBlJhsDEXMqafxkEdQEHZYrjzSOP+c42hseA437moONH5zSyLS/PsqeAg2NCh891Qtui7+K4zzGmbnb0ORZ0suA4dYcfXRt8xvFwf6ULHO4xKn2V7j0dW5V5ra/Ta9UHH6u7gONU733AkfL7yH96RPMd1p/6TluzZCOBZCau1w+pZQxE9OK/WM40M1XRl2lG8dvtUqmtV+PLTcChykPhDoNdG92UwI3Yu6ka/FbgeVJiV4Ku3EYbusFpbOk9aPaAQxVEBVEDjuhLBVMgVS9r4ewHB/IELMpmN1oqeCr4+OwZOhUO5zG/P1LW09goIKCMAtgdwHrfXJg7Ok+0TyCuKXmt65GCkV7y18G6A5qTUf/+++/jSNcAjsrydc4T+XTX55Y/Y8mST62HfIYjV943xyBV2py3c8ARMw6YNYilRtk6eZPO+gqcMXuAi/1ic2YELeMFzFqMGY3X333z9N2Y8fj21Z+evvvLX8Zxu397ejNuOH/7U+7xiDrHTA2WSEWgNI6l/dfPIygZm8c/+mjcuTGWSb34Lf796OmD8R17LXK6BQFKaNIIehCUYB9I0hxzk7UkJw1ThFGxB2REgHU8bWaNB6GTtV3AQXnmHpfkd23GjyQESFi3VHcgHc8s4FA5dAN7kifV66QLWee1rv2REXQ564wig59O/+90Zy+/Aokdp1KQci09+J8G35efaF0IOOgerrAuS3S0qv52joP34WQHlAbUGUtyylHt8J44oY6VYh+PR0a9oT+NPesSImET7AI+nSsIp4kOdOlTMTln6SUBpPgSWlIb2322Dc41M/NKJx3zqbcVqHMcTg4K29UZ901eQDd0d0sYpm4n+KT+PPrT98PmSaCWMzUDI7aAAzWvew6Q6AA40BHFv/vehYIeQGvIcSVDb24WV54/j372ezlqqTPxv1GFy99JL10Ws569Dj7b7XTOzOwYlckAxybVtznzKHL4LH0DXYGru4Yrrf1vi1fK5063Ot6Tp9oH5Yd/5vfOn2KbLc9jRjETW/TxlJ4NI8NWlP1+MNZ8z/XR2zjx9U4eSWvgWtjJ4/zkJdE/5VNOSAy59U3jd4ZPmc8lUI8MUDeJinfUSboYyW8HSPoAABAOSURBVJo90UGYdAXVVzapgHXGWun0QWJtdxGy0+h8Og2cC0LnEFA4XEku4FkzKXdCwneoEP79ThEJsgS0TQlE8B20dlCiQ5GzPvw7Z9h7AFQ6A9TLMHY0Kf86xVIgveMdf/M2OoDvwMJ1Ae3iBCZsmu6AK86IIo8CyRcvrrc9ZIuXNupoXdKjwKn9vtzlUS9c5HM8n5muUrRw1WvmY/JiGP+Y8ajfdGYkrBIDniB6hALILmKWZxydC8v5duzPeDuOy8UyKZxq9XY8j4ADccrYc4GjazMjOZZWjf0f6mrk2ezliESegmtH84bhaBL/hShmYPRzbTbHqVexiTz+ylFr8AS/xoyuGsBxqpIak7vZsk6G6DRRXjWj6PI0+Qw6bB+azoZQZ6kjWs9zPmt/vLz2QTGz7OEsriLc1cG+qMMUY1R2AEcqf/vtd3FTPfoDOfj9f3w+q4qAo3GSYoxqVjw2GJfzRwdVcYHt6b9soLNh3TM9wrnrp+JUx3vHww6Lj/bhUcAhM/ds2/dPOg7GmEInoQkl5+RZ25cKEJVuyrAm8+7k7t0CDqvpFwQcuqQKtW0zGUO9ccDFxYmW4AF9dVuaDEugmXyyZVgJnXuA1I3tIzlxHWzLg5z6wXHnTrY7elQOPLtO+XH/is816Oxs7h3WdHrpfe1se8ePR/3SdxxXlF/OC8d+f5d6oeW0DrXN+q7jVBixJuA44dVJru5mHE/9VN54f+70+uKXgP7xQsy8SXLlvZcvxylVIqxuRE+DvDKoK+7phF0z99oOFfUyzVTKo/sblOD0cA4egvQDH0+zEKTDM9cnZd3aj+bPUbgqjpc7CUbLty3TsxuETmH4TBX9ZNAo4C5crvRudFR5tD1XnpPRPAGIK5zz2/nT0X1SBvJAefGccVAedUDryt8pJ2Y3YOAQcOh9AeQzljzBJkVQbiKtAX3H96gjplP3KVVfWkA6sQvjmgvKX1s5pYMngQPen/XHZvDMUEewUcfT5l6M1NEAHN68jNmQ0dd5p9b48Q0CCe4FC0aMY3XHaVNYZ/2rsTwrL50b/41/k3+YuVnZx9jIXTMaGXTkPpDgDfkZYIdN7uv29qilZkYAiM0VB7OO8COCF+jPCjjIt86gc3yv48ZZjhWUO/+vhiDv39D2nuOEkAatv3sv5TwhVbN9yYBkZ+R/IuhfQqp0UiY6p3OVmy7RdMMQOOLeFbz3pz++ipmrH354/fTpZ588ff7576Zz2AUcJ+eFPHdaVP99zFzXlXc+lrhPBlny3AuwMtCOqQzQtS2lKXRGZh4c41QnOUbIvENWMYMYcisOrbYz8XjLzJUMh+3imDOLylmE1K3QOeiTrWqgLNFp12x2fK6kRMpLswas+JX0SWYAMmZLTaf8xYf6E4yMOuiYJWFzPKivnNWMlRuS5NRZmkLffbaJpMFZqpnRTWY62yzt//jj67h3SMeXQXCMK/0Hi9TXJXfFHWvnTi6pwC43ZN0mX54hkAyC+2OOYW4LXe7OdpZytyciHZ9cN+98GBWN/LwwZopM8bqrh/x0XGSfu747Hij9i9dR6pgkUdmdfdAsjnxWf45lqXez7QXeG0smJlkA43J0h99K30IJD6XR3T24nrwYHybWASMQcChjT86YD26eYrggb1euLB0driyhG1J+77OE2PuxT+fNcgKzR0csjGg6YjqT4n3wgMN/n8BtAYbzyMud3rvLiGpfLsZL2n8XhTw5n16HK033O8t0AHORjYbeu3HA+xwLVbATHXftnX571GfPvDlwdorviuttc4Olysv2WXTUlwPq7MdJzpkxV1pPY44ZjhOAKk1xGk0FCzMYEAMZm7Exxcq4AoASWdJ0XvYz7LlhMr3WCDiEjrGFfDkadaMxstt5qlbuoIiNdTg+GC3geRzTK/hSNiZ0ZgQw85QvNFnvZFC3QBKBw3YvxSF/kYdQsK0Md0667mOvNC7w3TfoK0adsMEdUZdj/33ibuGf0sWyWsdcygTeFmY7vjFovMOvky7c4RUzoqj3H3//Pi6PhM58+um/P304LpAkHV+9+ubC3iM2lPF1nHI+nL47DqsNwTugFTNvyufT2PvzzgZqe53urt/TKUcdCOpxSeKSzd7Yd3T52N7NpIa+oRLRMToPnsxTW9rxRvUmbIEFSyrHs88IsBo5Jt7xN+0Tbafitf+uv+XMWGLKSaba55al4J0owK28yyNnZ13OdIwdj2c7jQx3Y5k2NZc5kf6tr1yijnFslitp+/ys73f+UQQkSyTm+Jx8nhAfylE5pXc+xHNnyhRfOz7nGF/3g534eMG2CDavdy7p+96ujzX7qUHcc30a1tVhggccav87X+Fu5Q7HR+X/OTQ+pwz7QH0LfdWA4zIYFVSkQK89EvFNsgD4rssDMvsSXWiXXZLYXGm91qpJmm0pUGUwt8Fl1FoER1toM3ylDFR0ULxfHfC7sOhA+Pt3gqaDfxLOCZTFQ32Ha5vdhHTTY3d0OP2d4VchU+FQ3jmod4JGkMd7yOy48HYK0YHdieY7MOveuQNS0sr3SNs8IjFEaS3horJ0fWA/pzwXoDrAKJi7fPJ7O5YzCVjaBIUNTZRMM5z2ojf2EcSxdal7uWegyuISifh/mPq6kK1mHVgb6Obxl2q4FTiho2m8spW4ARb/h9OfKgqhUSKP5/iVkFHnsZxh0lTH72INdThBFVgwjxt3cyAAGJcARq5sZumyq6DmLU6GkUzj5EOUr7Wzxb8IOCqgaGc4NOMkijzbjfr22aEehPNY4O7vzvCqDqmDdDLIKHOaQncsVH3qcMHlWbFBf9PM2JTBKqzl9H4X5YPK2BMuAWSgW4kqsu2rr/96Yd8JzxzTwhZgoDyDKHRedK9knNjnbSFDziw5Zy4dT/iuj6P3X7HKs8t7nRlwbO+Lo+kM2pzCkPn806WR8f1RrBIJiEoeivOfJz4tR71LKCnWLn1N/AjfwGRF5Sz4hhlQuXfD5XY6MjtTMyjDXq1EivmvYi8DJ3SPd3ucbBurn7YQGOp8m0usarZQaCJeuY50YzafHTLG+o4GHPSBZvSBgrYnlvLEWI978FRWg+8yLlM3xLZl1XlAB+v0OpTOLiBwO3zCnEu9kuSe/WnkCG0+SpD4uEbfS8bDxtksJH/fxs2Cyvgt4GYlxrT/vY1wSVjfOTundWx4Xpg536hgVWucvC1NuLQmCcW2jw15Wz8UbKqsBz7x/VHAwWNh58tiOD3g2BShRDYAoaS3m+KeizzItAoWXFjvjIsKTfS7Njpp9kyZqM7fbhSzc89p6yweK/ByBdJIdQKXBG2TxwAJ9MEa0enrCbSW/WkHWerx37v+TtoiQ7BmiB4pCvnN7F83hlrHKeBgGRpfPWXq5Jx3/W4d+BpfN1xd37ytjnfoI8tpf0k7QdVpUedQ5fEkV5ucBmioIuZMQB6Zmct+Zj5fAg4sN1pGvwKO0rs4zaoAlrOWlIPY1FvGBks5IuCIC/RSQiMAArjL7by8uTfkq1lbHo5lOXX8nK4B7vaItGacsDX/ysgE/eXk83OWSacybvQQJ0x1KE66qn4o/1GmCzhOBnTyEPXx9vbKhLU6gqVnhz8t37WnctrpKqs9yS9/PwUcXj/LU6a7ekOma9wzyx0cTKkUsdyxtTYcCv9z1PA/tfSgjhbu8Pmrr+8v/nuk653tIT/5ruPrCe84TtxfhO/EPuVf6EbnjDSy4Jin7y65qOi43g9dMadUMUrlST/TEZtjX0pysg1xGAT+T9rCZzznhn+QpFlUp0O7vPRn14uLbagYsVMd5ddJL1ZAkUK5ZIBByNSexM/aI9jSSp6Xvc3N7UZZc2SvykNnJ7xvJ5nrePBO71awTTkgLb9kBQTrWP9mgPUcee9kLJMBqw7FDdXRyT8LOFxX9Lvq3x1GnGTs9H5goPlepzHqMPaUGOrGlHLp/qOXVVrvaHuOjD0qs9VfCZ07rAu8KBv53pdf7vdwqAJn7nI54WqY9bdLB2WtbxiUmgp2ofQBxXc6mPFbWbZuSoiDHoCPaDLK5gk1NB5xl8d4nEs0rkLiTmUHXgoUzlRVPvatA/2TMHCfCoUnpjBBa/VD+eXLc+7A4pGiufFwg6TC7CBxEsZHxrUDmzslRXkH6buxUHA/Acg0McxilEy4/KrTQ5ngEoJ3AZpOXlROOl52xnobzyAoexIzhGLoaodDdRMoLjMcyCCXPr2HS/sga7XmergOmcWsrJXa0jnjAfWK/zLjiY3guqafjgwd/tWPyfVtWLj0iafhJLDWsXqj5K9iurIcBVtPni5uGioyI1dk7V7AzGxHqbyt2P2EaEMwjuNN+VOiN72Ra8c7Z2LKyU3AMUcxnCsZqwM9pE1xwek7yZzrNNrDHhlwJt/Zs8n7+FVwWZ6F44fqFWnbZTuDEQYYmyBQWmv9Gu95Efh/+vLVny+vXBzUplJi/ing0FfeJeDAe5zlCPsz5EqDDmLzCaO7/vszx8vU7SXvMX4WwHW2R+UZn0GnJoUi0YA0RRwAkXuq5vqECCxyxnTjN6SlTqJLnbpo1cRudSA3PbE9Hpfx3AIOhrjJgc2+B4Zr8JLe7wXDi8boax0wEBASzvi+D+5kq3ZHS6LraHDngffHfYBeB658PMnKHV7cyVKHa17e7ZI6jC5PFctsPH+OfJ/K6KwZ2+J4PvI9/Hfl+XODK8qo8pefTzi/+lI4J1hOmpSWXxJwPNe/8vEhbZ1fcSdbd2O468G66uGuvtuAYzIWulgKnhI1yQ+F1qnCjSGxzEL+Ih7YDar+3A0GaVABeGhANNAJcjPQ4KzHbCeAOh2aDlx2cF09YT0KaCflXhgs4bsVjiNzI1ecQDON3vjMZ7ps4QQWnVC7oGnTd4BCHjtgM9I+ZUsfgcwJxDv+kT6dKbjjuYNvp2SqiJ1MOagxQ8b3NOBwWk787wCqe9bpwgZKlT2e/rU6GlhGVN/z6DrKayrv5LucohJ71ecmz3Tcla459qO27f6b7Hi2EHq1KM9AJINE4oIurVqObQY28Qd9rU5lnVEq3scxt6gPt5nncpjaP1H7vZdhWjTuiQnwhZnNNVuXwYr8FQn6rhoYlkweLyxQH+dkiIKPDwKOdJYKp8Shpx4Wq3PpmswAnwyQymKn5yq72gbqSx6k0Tw5SKo7rrt72zmgrsuqh/p+sLcGhne9sKzOcLiuXXQvIpVrRh51dYkr7wPbZL1e/8mJQTmv//8ScHR0Ob98j9XaR5CMBE/dhQWdvFOEPJnLrDBTCRkX/sX7JQ+TF+PhtpzOfO+dzmXbdBbB+Zuav/+R10yOvB3LKUkz6sKJc3hvm2GqrOgcp0MgEPSjq81mddctpVX9kpPsqIw/chRZ9qQXGy85qPLQ9bSzhU7DI+xQmrS/d31R+/6cPp/km3qk9Z3sq2KLJxVKbGczXB7FB46Np7FMOq7JGPWDYEvDOkB/YtZ3rSBwf2prv6K15/LrVC7HKMzlwz/H7w6fH/Hojnc6bqwnfIKyXf8L4D0XK+tGt7QAAAAASUVORK5CYII="/>
          <p:cNvSpPr>
            <a:spLocks noChangeAspect="1" noChangeArrowheads="1"/>
          </p:cNvSpPr>
          <p:nvPr/>
        </p:nvSpPr>
        <p:spPr bwMode="auto">
          <a:xfrm>
            <a:off x="155575" y="-1874838"/>
            <a:ext cx="4562475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205360" y="2486275"/>
            <a:ext cx="4848448" cy="2424224"/>
          </a:xfrm>
          <a:prstGeom prst="rect">
            <a:avLst/>
          </a:prstGeom>
        </p:spPr>
      </p:pic>
      <p:pic>
        <p:nvPicPr>
          <p:cNvPr id="28" name="Picture 11" descr="A close-up of a piece of wood&#10;&#10;Description automatically generated">
            <a:extLst>
              <a:ext uri="{FF2B5EF4-FFF2-40B4-BE49-F238E27FC236}">
                <a16:creationId xmlns:a16="http://schemas.microsoft.com/office/drawing/2014/main" id="{25D20DF9-BC98-88EE-A18D-9AF5755B2B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77"/>
          <a:stretch/>
        </p:blipFill>
        <p:spPr>
          <a:xfrm>
            <a:off x="9654740" y="4905898"/>
            <a:ext cx="2386430" cy="1643155"/>
          </a:xfrm>
          <a:prstGeom prst="rect">
            <a:avLst/>
          </a:prstGeom>
          <a:ln>
            <a:noFill/>
          </a:ln>
        </p:spPr>
      </p:pic>
      <p:pic>
        <p:nvPicPr>
          <p:cNvPr id="38" name="Picture 18" descr="A close-up of a rock&#10;&#10;Description automatically generated">
            <a:extLst>
              <a:ext uri="{FF2B5EF4-FFF2-40B4-BE49-F238E27FC236}">
                <a16:creationId xmlns:a16="http://schemas.microsoft.com/office/drawing/2014/main" id="{3A885623-2542-0F90-DE50-3DD4661140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8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33" b="9427"/>
          <a:stretch/>
        </p:blipFill>
        <p:spPr>
          <a:xfrm>
            <a:off x="7209170" y="4909369"/>
            <a:ext cx="2262490" cy="1639684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810848B0-B36C-09A5-F702-284EF1059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720" y="6597955"/>
            <a:ext cx="2743200" cy="184666"/>
          </a:xfrm>
        </p:spPr>
        <p:txBody>
          <a:bodyPr/>
          <a:lstStyle/>
          <a:p>
            <a:fld id="{529A013B-BC91-46CD-BFBD-E08E470173C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1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nhaltsplatzhalter 7"/>
          <p:cNvPicPr>
            <a:picLocks noChangeAspect="1"/>
          </p:cNvPicPr>
          <p:nvPr/>
        </p:nvPicPr>
        <p:blipFill rotWithShape="1">
          <a:blip r:embed="rId3"/>
          <a:srcRect l="11692" r="9071" b="23518"/>
          <a:stretch/>
        </p:blipFill>
        <p:spPr>
          <a:xfrm>
            <a:off x="7205360" y="855239"/>
            <a:ext cx="2334298" cy="1631036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04800" y="960698"/>
            <a:ext cx="6717480" cy="55013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sz="2000" dirty="0" smtClean="0">
              <a:latin typeface="+mn-lt"/>
            </a:endParaRPr>
          </a:p>
          <a:p>
            <a:pPr marL="0" indent="0">
              <a:buNone/>
            </a:pPr>
            <a:r>
              <a:rPr lang="en-AU" sz="2000" dirty="0" smtClean="0">
                <a:latin typeface="+mn-lt"/>
              </a:rPr>
              <a:t>Scaling up the number of qubits requires additional technology and precision</a:t>
            </a:r>
          </a:p>
          <a:p>
            <a:pPr marL="0" indent="0">
              <a:buNone/>
            </a:pPr>
            <a:endParaRPr lang="en-AU" sz="2000" dirty="0" smtClean="0">
              <a:latin typeface="+mn-lt"/>
            </a:endParaRPr>
          </a:p>
          <a:p>
            <a:r>
              <a:rPr lang="en-AU" sz="2000" dirty="0" smtClean="0">
                <a:latin typeface="+mn-lt"/>
              </a:rPr>
              <a:t>Air bridges allow crossing of lines</a:t>
            </a:r>
          </a:p>
          <a:p>
            <a:pPr marL="0" indent="0">
              <a:buNone/>
            </a:pPr>
            <a:endParaRPr lang="en-AU" sz="2000" dirty="0" smtClean="0">
              <a:latin typeface="+mn-lt"/>
            </a:endParaRPr>
          </a:p>
          <a:p>
            <a:r>
              <a:rPr lang="en-AU" sz="2000" dirty="0" smtClean="0">
                <a:latin typeface="+mn-lt"/>
              </a:rPr>
              <a:t>Reproducibility in freq. targeting and coherence (outliers matter), yield</a:t>
            </a:r>
          </a:p>
          <a:p>
            <a:pPr marL="0" indent="0">
              <a:buNone/>
            </a:pPr>
            <a:endParaRPr lang="en-AU" sz="2000" dirty="0" smtClean="0">
              <a:latin typeface="+mn-lt"/>
            </a:endParaRPr>
          </a:p>
          <a:p>
            <a:r>
              <a:rPr lang="en-AU" sz="2000" dirty="0">
                <a:latin typeface="+mn-lt"/>
              </a:rPr>
              <a:t>Flip chip bonding for routing and against </a:t>
            </a:r>
            <a:r>
              <a:rPr lang="en-AU" sz="2000" dirty="0" smtClean="0">
                <a:latin typeface="+mn-lt"/>
              </a:rPr>
              <a:t>crosstalk</a:t>
            </a:r>
          </a:p>
          <a:p>
            <a:pPr marL="0" indent="0">
              <a:buNone/>
            </a:pPr>
            <a:endParaRPr lang="en-AU" sz="2000" dirty="0">
              <a:latin typeface="+mn-lt"/>
            </a:endParaRPr>
          </a:p>
          <a:p>
            <a:pPr marL="0" indent="0">
              <a:buNone/>
            </a:pPr>
            <a:endParaRPr lang="en-AU" sz="2000" dirty="0" smtClean="0">
              <a:latin typeface="+mn-lt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758A-BCA1-4127-8AE0-357E63FD9404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+mn-lt"/>
              </a:rPr>
              <a:t>Scaling up to 100 qubits</a:t>
            </a:r>
            <a:endParaRPr lang="en-AU" dirty="0">
              <a:latin typeface="+mn-lt"/>
            </a:endParaRPr>
          </a:p>
        </p:txBody>
      </p:sp>
      <p:pic>
        <p:nvPicPr>
          <p:cNvPr id="6" name="Picture 82">
            <a:extLst>
              <a:ext uri="{FF2B5EF4-FFF2-40B4-BE49-F238E27FC236}">
                <a16:creationId xmlns:a16="http://schemas.microsoft.com/office/drawing/2014/main" id="{F071AEBA-0080-EC51-AFC0-D8E5C93B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0" r="9936"/>
          <a:stretch/>
        </p:blipFill>
        <p:spPr bwMode="auto">
          <a:xfrm>
            <a:off x="9661858" y="837271"/>
            <a:ext cx="2391950" cy="1649004"/>
          </a:xfrm>
          <a:prstGeom prst="rect">
            <a:avLst/>
          </a:prstGeom>
        </p:spPr>
      </p:pic>
      <p:sp>
        <p:nvSpPr>
          <p:cNvPr id="7" name="AutoShape 2" descr="data:image/png;base64,iVBORw0KGgoAAAANSUhEUgAAAxwAAAE9CAYAAACBaGSyAAAgAElEQVR4Xuy9Z69uyXUmVueedHNOnYM6sMkmKVIaYuSBv9jC+Bf4i/+VYcAw5stAhjEyjJEx8syIM5YVKMmSKGay2VEd2DncvjmedL2eFarWXnvV3vtcNinJ9tu8PO+7Q4WVU1Wt/PjHP72/srJS7t+/X/DBd3z29vYGv+2ef5YfcB9rg1opBw60NvFIuxffyttY+ry9HZ/HbAbXaH4HDhzIx5vM34/Z3kN7+Gcw8n3jOp7DP//caFz6vsE3wsbg6/GRwSJe82OK44s4svu+DevXvzuFA08HDGsiG4PNKuGffhS5Tt+FpOoH72L+2TjsoalxZPD3cMxp1HC/Qv0KbfN4QRNK+0bjPXr1ODlAkzNc23t2fy/MN2tvKZwnuYXGsOLGjmcNrsAHTTSl1djmgHaozfsONzZ2T9cZnNCG4XVyzDM3p2hiig8yeC4d0xS/LJlLNq45HjQYGr6ibPL3szFYnwdUdjHNhwcTMlwyncobGZ1EPdGTb5W/VJ/09Ea8nsm9rT2ZmclVzHlX9ZPJHLQDGGLOe4EnDBcRJ0LT4BOSA8Qw3P4IikMoEJXjhXpR+mds0fsiV0YCzzUx0CHgNe2vjVEe3o1zQKvoR+UqXrNHBvOiZw6siKwDHGL7oDfWVeBXmv/q6mqV22gPc/Dwinxl4+/RJPMcYKHzMnyafuzRlI0JY+7JgDk9zNB073sdY/1WelU4+r48D3q6rjQJ8CsdRlqSect9o0MgzMOLn/A4NGpRHolj9LQ9pYvxnh+jEmQFNXAdeSLiAbDqzd/aN3nq3/X4Zco3fldY+HdHNANc4aLy7WAe3kZg9oeyk3lEuW7caLLE//Vt+vFldBifrfJG7Uaj4d6cM57o9cPXjZcdTXl5mMmrOEZpp8mRAQ2BoTu05ccV+5mS8QP5peNmHaQNGs1W28jNkfH2k5/8LOophUVzQOIAMsQtZYgMKZmxsISo8Yw33O0dQ5pnMgAlGze/H5AyRTgi5FOQDQR1ShiKoAFRuM4yAbmkHT/vHoHP4Se2sfR5gwYbuPqBMW4fGN+RibK2We8H+LDB7Cbk34vKJ87bCL+90xyOAzpA/8wcDUbasTlmAsI7HBnvTDH0FH9kShDjyNozh6NHDxl/4Zq190UZ4RHXWbs9YzTDKagE7LqUPj1ssrF4A8X3t4Qeerz5ILCbeicL/lR+9fwRABYdDptrbC+ba4aTjNZTXk4c+IyuezQYnzWHwxS0GXbVuSYjeY+cEsiEtbW1wet1fKp8B8Z0GQeg7pcWjIg8z7+jwyEmKPdZlbG228cpDAF5refgwMdinWXBMDMegpEykksa8MrgbeOzd9gw1kCByd/94GkJD97HRBwhDmDiOo2yLTNuvXPAtCwIGeE7PmfzxaPmqBpscc87YdzYAiOtdhocQ4ZpCGwupXM/biUoCRpVCmst4Vlv+yyVOZkuXoLHaMRP0QmPheBi9lfUT4I3QVx6z133hqygWwJb7Eor7C3oEnmhxwNTz9XxJHRg7RmsR3LUdZhbiA5/PEf9PTRyhAQdH3uZZWP3vNydp3M4RrQVX5pxThDE2CM527NdPA153rXgQ32v53B4wsyMpkjgc0Sb3c+YZEqB7c8wcW7BhALcj8ORZSUGwA1OzZwyjvcf1OEYMa0TmBnuZoWFY/ipZ+0eq1yvVBy3cf+U7TIfzSvYOSaoAsVFGOaYvo5JIyENxmJciNE1FAdRufVo2Y9XYqkqNThwJcYBX3KwyOCf4WtKgGRwqm10HA6xi6LJ2SJQHq9eef2qHI4aTU6c9f3w9X7p2T8f8TqlRL1smpJtS+Xa3BynDIZKrcG4YeUzoeTG2B9y8xxtxrkJ7wwDN9kzkbYWyZBkbvZedTiU3yzK6R2OFu0HjTfHA9k6z+0WqJB5NLlksuEfvcPBbD001jwOfNZ1Cu4el8hyLP1Ew8K/l8kwwB9yyAeI6jsdh4MtMXWE5mgpijgbQ+Q3GzfPmxmncYc5HNZXtxIiAskZ1f5dyx4NHmcClWBJL9vQ04ceV9bmr8vh8Hibk2E2tkzOGn9VmdWRI4aVii9tdNQmoKnVCR7nGG/PjhK0D3lnjFINtAcamaJDT1seP0v5b0wnX4DDwVUKlMENGdQpXdaDBa77LIbHZW/uVU9otrPqGpRUeUR4hPQIJwOkMcVSorRBRwHpGSkymh9Pz3iIAtDai4qyMgd9WYqETKBmBDZpPDjFmvU7ZSBliM5w0es/E1xTTLH0XnQ4BsxpwTyNzFnp1RzzT8EwY4yxA1xFWzINiUpWo8OZbeaM9BRrNNIyo20KblPz8oJyCofcPqI8rqxkP3SQ0azNw2enluK/Jw88jo12ezSYyQ+TDVkWc2mflc+V73pOhu/f81mUJxF2U7Ijw6GXj3O0M6cceSzeUA/WF0dGJwz5Kfz26L/3TlQ8++HfOTpjh0ONUOsnRhe9bEbf+GfZjji2WvqqFVCGE0TwfPba02rFlWY4Km72keGwMaLc2HuK7bqU4zJaY+h+DkjufqbDx/JRDSt1BjiimpRRx24j3O13LNuJ+jbq4Ywu5+h9TFPNlUR73pZI26fJWIbDZFNmU0TnqMtDLttkcPLOimWQTJ74sqUoB/m3ynXja9ZS6uTPwabKJdfGHO97+dorD07lncvMZXye6cg4/pqVSGSW4caCwdye43/j78aTjUojz/KzA67OGWn0nseFvhLnsBQnmQ6xOUzJU9++f96CKJVenIOe4bxeAy2Fkn/f/9L5eFnreSVm3Lyuq3S0H4djTuZNEV/v3VnDil60Z/J1DxZxa8wZFUwGVLtmTG0awOpw/biiUIpGQ5zDUmU7RRy+j0yBLFHwPSUThUiGm56wypjuV+Fw8JhCSdUcDRkjCOy4gc4rbn0Sp3/bc5nD4eE1JcSX4H3qGd92hn9TXJV2zTjpGJW9NjIlYgI3cziiAukJ0Ox6hF1UtH5O+5Efc8rUlFaPx3xfBqeBUJ8JDEQcZGOfo4cpo8vG7+GTztk7Ul4xJjQR389kXKYkMibqKadIw1M6Yykv+TUcsb2RbKYHTKbDsF9bW2dDdHd3t+oRtMEGVnA4EA00+8ei3iN59w/kcEQDJVP6kSZ7vz1tWbsZX2a46zkcBif+6wxxfz0LqHiZHeVb7H/MT/tzOAbtWQDM8Um0Myxabsauh+eUTLTnkDmKBhn/VieiVtSwvhpm3Xv4mJN73mmZe9acDOvL8JPJgAEfmIGra1J6csXbKFG21mDIF+BwrLoKCE9jNq9/jA6H0UjMpnkai/K5m3lLHA57tmWBKXer63Qiz2X2wJTcrvdchg9jfSCHY8poWDQIeihTZFPvzhkaURD02gIgPROZAJtKM/soQk/gTTkcU8q4N86InAzmPZgYEy1xOJbiaz/PZYaGrRfIBM+KX/AJYyDxAZYquyWwbgzGajWdmncqJC3bcTg6Ds+cIJ8yNOeM0DlcZIppP/DLnBATQFwKkBSfeuUa++op3jZOWUwr/aZVXt0pT8F5DgdTBkGcw5T8icq3Z2jHSSzpwyuXKPSZeidKZ+rzrmNDHfcd5PAcXWX352A8JYf9+PfTd4a3bS0blHlh4Whb2JzB0OS44WB9fX2wjszGxvToZIRuc8FNGk9keInXRrJY13BM0aD1wWthOeOhmQ0zPHXhtw6Gx49SHG90xPZ9BL22r3PpzcPTWHRq5vDba9Ng53nAOzYZbccItq0BsFKOTIdDrlSjsvLKiBPrBeNlvBON60yG8vNujWejCVcLxk6qZKZ8xgDv4reVq3l6GjhnOrqBMwacKd6ibPK0lhmr5nBE+vVQiTDz7/T4KaN5xqmO1bc/ZXxa32acGtwaTw4V0CBLa2VY2pmHeZxfVDaezjNcR7VXLQJvzAfS8tbFnLwYwUQm3GMxvh5xH+kmo6kR9buAlOcxT0f7sUliudp+dcSKZTgygooCzf8edjQkuzmDaySgXb3m3ATmxrTEIIjzSAnQWUd+THHsGcVk8/fXvBGzpFykD/fxoisvMKyfniLJ5jVlfN2HYnTMDkHLyx41YpPBIoeX0MsUrvi9jsHv4RcdzCgwh33YguMho+f4qi3lQmFQ0sTiwcmPVq4Qx9OLaPTGjetLeCIzjD1e5tqw/ucyHJFmlgqrrH//buTruXnPzcffz2ATFeRce5OaYeJmxhuR7nM4ON4aDrb9QpQ24b0MllO8mfUf5ch+5x/huVQnZP34DEfP4YiqG/1brTyM1tWwmFxo4sEdDoa7WAUDmSiSYLgYvQc7hlFwOJrUcTNSHM85HBXvOq5M9vaMmCgrejpjKR3I3DTCoPa558NM9kc+RRs2rtzhYLOch9TaiyNsjtzI6KRH665HtSXPXsMdKc3Kqbh3cMa1KYfDSh+9YetxkUXmp3jW+hvNNmRKsja8tcZ4NjoGvMMLRkO26c4gqLHQ4aj40fbRJ89X+2K4Af5u7PaMx60Nzd7zMPfDHtCe3hjhPhj7PtvEC515LI2GmTYDbKLDYZkrPDZ6Vucc4ejnFHkza4PbTnDck689veplw1Idjr45qJHY63O7oNV5RofDDzAO1gsAD3sTFJU4Z3ZpiO164Tal+CNBeuB7Aq2T63iQPSSM5qTI9f1mQjxjahubza2n1KfmOzRimfUqKU8p9FgOMEeMnql7xAzi98svRREsdzji/HvKJ6M/g68Z61Ex2f3s3cE12RZGxy3iogd/GS8EMARjEolwDgfjBbCogmC8pbTnHdvFZGQkyYB4XFNGYKQ3U8pxLna9B6+Mbs3h6MmByAtLhdWckFzCk368GU8OYdZswSleMVhHvs7mJc94x7LH+e063omlC9HYioZHxP9AMUejoKN8puWKjG8JzI2G5mc6fCJrO6NbuzZFR37R+Bwus3nbNazpGMgdLY+q8sOtx+jJhpEOcvhohptgLDOqBzAw3EGBBx9FE8NpGz366eF8WsYNt/fu4cPTgafpxXTh5jr3Do+XnRVkDvJslujVYUvYqYzHNjAOm8OR9WtyOcscRRqOuI92T+Qp3Pft9ujBr5+xNrxN5Nv1cgrT9ztiWfuzQUylWVtjktKH4oslXmJgVtgIoQ/o1GyxON+qjyB7HDKsfcOF8Y63Y7x88A6HWUS1/K1DXF3Y0/NsLIfsSeNlsQIYB6Ftcx7kpt5FO+pg++xY1MExWDHHE/G+tbdU/1YZF/SF4WQk11yHUzo/6s25eYwyHD2m9NeXGjBLn4tt9/ryAmBKGExNegqwUWBEr9sYIs6rp1ynlPVSg7JHUL35VwKAHFBhMZpXYqTMKnLwVCcDOIcLD4eBwg/RwZ5iNHxGIRzxPEf8bRwMmdnMgSa2azd9nEl77WP78U8bHVl7+xUgPX6dor14z//2GY45fMzxWZzLFI0t6Ss+k80jRhmn+GwK1nNyYk6wLpWjPRrOFGw1cNxLoyib4/nI90vGvAQPS9rpzT8zXub0hJVU+fl4mZCOh2ML6rzTA5wdIHmzRuVV+EiEdci3vqTKtxmjz7hX8eMdDo742vqx/UFpicPhjYwMZlO44+d1xy4vr3E9WzD8RcihjLaXtMvjewCHQ/TzqFe+MAWbOf01wqQFhdwCXHsmg+0cJdSAhG4hbHLNZyLm5ISHK69XEiKd7Hqp/Jt0xrSf2FYsvWEcaHlaNq+eQ1DfcXMZBeo0qDPraE1AI8te8JicHJl0OFzbGa3F+WWwn5ODfvhL+Kgng6dk837e8Xy1VG9MOhxG+HGh2H4AM8dsvftzAI0GQWbMiAAaRowHBnnwaqNg4jcRydeMjYdDtoC9xzQ94opCaqDI+OaUyBlCrmds98bUE2DD6y2K5JnNH4/laSHrK9JK9rzN2yIaUzRhfWR9ZTDIaTU6HIN4S+i+3fN4HDNYE4P37+8K9mYEfjbPJYJpjqd6zG/8POVwDNZwJI7pXN+epuP8Iy9m9O/bz+bh25iah6/RHvcjfLVU4U7x7xJB6+G+1JHxfaaZsDapSmuzBmeSPYsybyl+43P70QkZPGVoI2uRu9li/13vucgrrtYShSRqG2mFn9e6epE1UlJV4YZEpQK76g62fVsEtDdG5ndh+lFkRhwZPT8g8NRIRMRMgEVMrQO+j4GOy4jaWqkxHE2TRIM41rozwHW+jFP9nfFyj396NN4zxDLaqdHhgUOnVKcgiNlGwZngq5WuaFkW8OzLfx1OTZf3FuUO+I/xoXZFCJhV2CkdYF5VX3mGiXaH/h4tunUcYXOyjMOUjI9yNsNdzQIZ39AYuLyMSdjzRE63LNNsTt4Z0O/GP9M6s4XpjGKtzSjbLWtgMMbzMXPsMwo2NBtHzUa48QmaGtPXA285cNBoLR5iOcCpp4HWqce20KPf2t/ZlIMHZ34MYKNn6MzpH4x14PwlOt14PHVQ3fOZdK79u+f84Z1tSmqH+3M4oqCw35mh0BMeIp9yIy3ea/Q6jjbPGWtZH9n4e2M3xjU5HnGdtZ/VqWVw8NeEcXDA0n5I65d7dooIPSPPEevUKHZD7ewvN2Jh/CURiuhw+H4jvZpAifjQ3E+VKO2EYIyj7Umf0c48nWBB4i/vcBiveKXV47k5GnxQ3PAp5rkN+KBNpu9NKc8H7WgKd95+rLZL0lGmuJfQRJRzxnO9eWZO+FJx4cczJZN7cFwiAzLnPsrupc5lxj8y/3EJnLW5BXaKi6q1IT82zKUu0hUkpNPGMyxvduV+hUHicNTDw+uE+wxRYaCpYPvN2+2q8Rlpocqz6k/pF7deLnUKAJKgVCIup3A752xHuTOnjzM5vIR3lzgtjcbHLcb3a1mVK+uuBheLs5Z9ttYyPo88nNEt3hMnL1+z43VVNs8p/PXuoc/+ehahZcPdFP79oZLcpjkcjk5Nf87BwsuCKTpYJJ8Cz+7sbBNPy2GenibTDEpmTKtz6A96RFtmyw2chyUE654Z4agRVFWbJsfn+MfDpvdsj4Zk2mrQB4dKBdxktmtSBzjBvNTOyHBjdWYrP/3pS1WCCgMNB76U2IzQeziLisHa9USUveuBbOOLCtoDPGsjQ6b3wrKyhIyJIpHaHOLcpxgrG8t+r2UGSoanHoFEgSTPjaO+GS0YXMzhmOPRqTamDJm5djPms77maPj+oDYMc290T6KXu547vbTfhyghL6yrHBIkDddnKOTjfP38IpzG9N83giINTMFtNAYYgTzkYfu/bP94P0bzlggz3+8cfezn/lJhb3wyFzyI44xzW4KTDO5+TnMGY0Z/U7JxisaW9lvpPNEhvb57xpHnL85wWOYhOytCo7TdORv9anQaxr9sTyqNNnwowetgWd9E+zTbxk2fZxiyk67t2qS984CpuAiy0NJ4d7he+WrERXSYha+wJsRF4k2+u6zIEv7IaGLJewxPhblJDjZqJ9Z2DnDn8Dnor+1jPBqGwF4MSe7LmFRhXWFO90a7nCl8LJLd3X60EXjN/PBcvUBwtBZtm8izg9/BsIunzLOWMtpP4Oh1H/eL54W408XOrN+UXpv2V6Pe3m1sN447eZ2g889kUoyuR3jZO5XWdI4G6t3dHaKbFgSs83IU4LMH2S5KA3rQ90ZsrXPNNGlzGvTw4CzYanB2MBXOHh+aV4ce5JLPMGURahEVw1CU0DUjmpsd8KyOKXvPj8E5AGPHxOF5BJsOn2a6vI7vi3I45owBD4j9GJqeiL3D4SXOlMNh4/IKjA0eB0iPwtif72epwzFl1GXGjR9jBpspY2BqvFOOTyROPOuNwFjXGyW87Vg1l5WoaUBlBm9s7ocOYv9TMI5MKHK3sUvmcLRaikYNU87SSOO5PrDtbmpAqwIY4MwJdd+mfyZV/CZ4VMHGd03ZqBSaPNQrFxASVP6n5HDsF18GsznZZbzyoA6Hp79It6nsUpxmNO7HnNHgfq9FmPnfc/Kj19d+8DAlA6yd7T1Yyn2n2sbRM2ozhw9lsquazTS9wkpxEH3CWo/Qr46j4iY6O83Wbjp9wtBn4xD/tJtqOLpxDOjAnJoO8GP5c+bcenqfojEPV68vxjQ8hFEq+whONtcpGu3JIuGhPJAz1GXSekrXbFm3LXF745iCSaOVYT8ZrOJ8Y7vjfsScRh/2ru+vHvimNOPHPw23Me/Ek6OjXJnTzZkds0SeRodgBAPvyAwnWHcUm8Lb4syHNmLzGCwA73QwiT/IAXO8tHyP6TK0NZCvtqZF38vKgONQsjFkDgfeyzMN48lN0Y7npfjmfmmO4QGHo69YGgNMCYmlhG+CoSeQvODwbS4xqqcM0CVjX/q+CYPBnAPxLmE8fkajPixUFgxyyhgwARUdAC+wpnalqIrOIkQuipLBBjZA/UBAugngnsFpsM0qXeezfFWoWPkSP4t/WlePpuKOWDGNPKcopQvvPEiZ0zyt9re0NFhmO48MGbPtDz/fX474zOHwfUzxRM+AjtFQr1Qyw2ROEPXwP2XAd8cWHKd5/HoHsr8eY05xLmC7YUYqBDRtPnNGXDSADJcW2Iy8bfyDv5ky5P6Ul6qBsmQyEzwwB/Me/fX4akl72bvxvcEaDh6EsrZF8FwZQZVxKl8z/jM+Xj2wFs5tcg6HklfX4agplya7OasAKRadFLrexZE6I7aVrkWxfYZjCRxtTp4ehzKpyd2e/OqRT6TdOJ6lhsf0PATgzd4ca8SMh2zMrW2R+W1dRstiMV6gm9zZGn7OEXYZPLw+jfCN/GFjYt2sZOvb9JF5098ej/ZsdSKtDUwjZM3mcBD7X+Jw+Db9954M9/g1Yzf2E2E/oomew+GIwxKePCZ21oUHbaeqJfRp1OXX70TnoNJWI7IBSQz6UYdD2pD1Qp6gUz2kjqUFO03Wm1zP6CbOTXDBwJGeXQaE16T4tSN+9KZ4mOf0XfCNjck926OtOZrL+GflZz/7Ob2Xl1JZmc1iw0PZaur5jFgjMceBDoAYCHJKCMVxxGiib3dKGEZjII7PiHc5nLSFGYcjEmlrfyy+osAa0pammScWGsU5zsHGl1Qxkzkla84Ij0l1ONMYiHvA1ZqinHE4jJEyOunhf6nDMabHaYcjMnVOm+M64YiPkXAIdN2Df4anSHc9hTCCoylC5f9qFHmh5QRQl76Dw5kJGusbY5vLirH4dPDIcBzv9/g3FfRhgDZv+zs1/njPO8LZ+xlurI25OXqF1WAiGzkwjr2ymIl8Z3PK4DoHryl5G+c1JVN7MPYwtL7gcNgyTqMf2YU62wZVDA+uqw9ZAx/dNhr0W+UyySXveDwMs6PDSHqdr9GuOUJqfuC+GJmy4FbsBO1Q1wFE+Ga6JzOost18ol73WsPaeBAcZbjzMmeJHrTnG73111Z0+VFWzvNtPx8/74pQqCgYYC6abO36d9MIvOKo8psaa0yr2sigYsI5GHimF+ibD1xp46o7e2t5eP4mC0LJjcmNqBMGjoAZ7kqTngczWpuTj5VmbfjuBaH+9hm7lcPWbdwMRzau24J964cDMt6ADgPk5wKurN+Ke32HbRaFpT3D+HPjrjh37wgO7JyvvMLBDyvTFRkvZut1evzXw0vst/dcj2+XXI96vdoS4Du1IRi2cDhsAEsExZQCzdqZMxaWAGlKKE6NObvnrw12DgDBJMxqDMsE1WFmfsYY3j2XKU8/30GSYAEg/NijYeDH1pt3r4Z2Du/ZvH2Gg+N6zNNCSoN7CxwOhi0LBI1yAZa9cMMCOAnORAQ0mhxnODJ6tazLlAKdV9I9hyOLcw2NaxtT1kdUGpnQWgKeKb54IF6DMgjJ44zvjYdi/9k8hkbDkGtEv8ypqiEkeuNp7bQT0Xsw9LDpyYIoU2JbkU8HRmenY6PiVJb6d0wph3YifKdgNydHltDXAFvBed3P+zbObQgDs8vVYa0Oh0XxLKChBt4q13236Db368ppzOHAAvK22w0Eh4ywwiiUUHHGI5BepIUom8lSqtOWtSPi2WQOR3zX43yKhlmZTzjzHudGD3NrKpbiaj/01aeNX97hyOm6IWvfDocZ+jroKL2zwInhoZY/gewY5xXjUi5l163tBXzC290GGyQ6S2hulFVQg29g+2jAgtmikX2lfd/uUMT05e4U7VobvwqHA+MfBH4S+ddSZ3IgqKkP44EpcyM6HAZH75AIHP9/h8NAbzKBKd0Bt2Y4MuESBYn3NpcYJtFA8oOJ/WXCNL6fMddIuGfENiM5PQstqeVjhaRt7tfwGSiziXF5eJgiqUhcIJyYATqR6iWKxOM+zpHxUgWlAaK1OoCNRflqlGgssHicpuhdanAZbNu+91g70YOvRSazQLDMVcaf7TjSUywejkN+kJIqj4NoOJigk+05xyVBnq4zI7DHW0twu4T35mDva85r+tiijcofUZFZtsvoeUqGGB79OHrPz401yp0oM/YHy/7Bf5mSnpJP2bjT+TrnKsJgwE2JYeFxvdTRMNiP+kro1Lcf1w9EGWTP+jKGKSPa7sUMh8hf4RsvE/G91UHDBR5Gv/d0u2q87+ulkeXg3wh5BPEUdzUaLSIPcjabs8Q+PN0MMxwqKQbyYopHMc+sxDQ6HNUwmnDOPY7n+NHmtmSdSOTfjOe8rGZMqQyec2AqzbgMh8ErzgE7BuLaiA+dMzGS1a4UxcaIOdtCbu+4ZLrRz8vTZ4S1H9cSPoXDUQ3kqFcTHGf8azg0mdeTCUZjS3Ge0b3nc4deQbPaEKP+NVMxRwORdjKHo9GJQLfyg66TkasqIxQBYx4Adzb6GfClwwHeq7ajo605+9S3F+mhZ0NUWlc4ZrC3Z/Yr8/3zS/XqoC8BV/2M+MNKqgaAdD+8Ml6i/AeEoCmwubaniD4y6RyDx76WAO3X7XDYnKZKS6IRFBnwQQiqh4fsuu8/M3iXtMUGAZjSRaQzfDy4QQ1BgNNojcp5hUga/UbmQmSyCZAhU/QMn7l55u8tczgyg2kk0DqKZIkxEYWZ501/rzf3KTr1J5JzvFZ3xYl9DmQGPciRPYtSdzKKD8LDD/KOVwZL5IT0MXQ4PNETa6wAACAASURBVOymHI4M9lmfqYwNzusAd15W63fPT1HG9IzKnlzt0cwUX0TZNfVsj/aMN/Bu5nAgW4FnvOMQf4/SpG6hma+Lx2GAcJpXKJPyq3A4kOEYwmT/DkfUw3FTDy8P5gyVTC4wZc/wYzRSM2NqSpf7PuK78l5NL3FWYIo2lBNrSZXNaWRks/PgM92tjxY0C5kwhYWH6RfqcKhBykaqljln8tiuTcmJKYO253AYHpjHgnPl+7RMSWYDZrQySz8mn2QAg6qQij/6YuVpPlMzCQN6Zz8OB8s0/POBnER2yqVfr8Ph5W3UJyMZrXCc4t0pvZbxigRGhB/2yMHt57M8xSqkAM/9OBxjRTFWrjaBrHRgudLuDHZ8Ob0yZ6DWebjJe+NuwNyhBxNNc8yTIWLp/HNBLbLTC9lM4MY+es/0iHXKefD4nzJM0OccfAysVl5VD8+hkoTsXc1N1KhkjxTGfTfFJEvSgyCpSlSe0wDKKOrlDZwpBo7jsvEI7ERA9XapmiLvyHvDdj21CU+awZQZqJ4mpvCU0aunzSp43Faklf8VU1BYjGMXXOj12dv1KoNLj8bseht7XqZmbfZ4cooPpt5dQvee96YMgil54ec/le43xcnGS2IwjpRUEgTKaCjykS3I9HSZ8YLxTpRLS2Vj7Be/7+22chsz0izTwO2ynIeEGQYb8GxmLA3wS+9zWRX98+VSU8ZaT8b03uGSGo9EZ1wDrru6la2XOxEnNo+MLww3to7O3l1alhrXEmSy0Aw6wMjIrI1RZHp1bhUlmI/PCsT1TokVkGZ7e3KT4Y1J1ux0cxwwNlsvMwS+tgZn1WXIPE5zPIZAFhNgQypw7J37no0S57LKtDHF4cM5tUz8eC2c9BnbauNmp8nWI7govB9TlFex7K7KX3dqOODoz7no8rraDVMyEbCI62iYL4Q5rFaah5zpOctUjsCgz8s7bpMe0CqPq/YibTugVHmu1zytH0DAk3V+ngWpdKD0Fmkr07dRdvL6E+eA29AqTBIGqXo6bKE8p/MNrtyfVl9M0cdAlroH6xwc3lhMv/TSy2ImhdDOaNIBwbGj/SiUBD77qsleysx+XiZEU4PBG0sVm5aQb6P1MNmvw+GNkKoQHMyjIveKxcM2MyAiLjzxx76mDC2vnOcMq962wjIWF1EaydJxBkKcgFb/GBne08tY4dqhkcHwVD1k82jbezcv1AS0GfC+ba/gM3ptZKL9U39i8Mn89ssPHvbCo0lUzgm8jNEH9KljmKrTznDs6aUKw9YZ45aTVuq8VR5zznJUoHUmlWksytiH7BAe1kLjOn8/44mMxzLBiWtzhkLvvUiX9tuXPfSU6xx9cHmPlRd2wOSjdOjnQRyOKBd7dOf5wcuyDAaZHJmbbw+WuF4dDjWS+HA/f4bGQofDqMhkl80d7eHffhyOJuOGNDlElfaY7EPBkqIaOmArHzhprUR5Z7J9GIJQGtaNOyrtd+xYL59Aq3MOh8mjKKMqTlmAOxvCORz2Lp6ddDi0jenwQYBu4nDw3HQ3qiVrVDzvZzZPlW8xc/4FOBwGE+ZdXdsztiv253AIjgbcVHWRORyVphKng3k7ue5LgL1MA990bRIdSD1OgIY153RyWxOBE3ap9L7HV9PzUhoZy3rGY2RVrZmOofPIOHcgrPLO6d/mFIk94W2uTF/0dkaL44IMH+ldG1Dg5ymHw8YQdXwmhyM8hT50rZnydeSN2E7vt3cUFzscGJCPqE4ZQz0TYr/vLFVQk+16wnVG4AjACRGzoIyTmYxE9GYu13vCzN7qMq17N+thP3DtGT/TI8/vxl2qhtvkNw077FOiC/EzImY85RXYzACbUvaavd+XrNMYYjfDTzRaMwNdsTua1xQ+ezjPBFUGKy/cfD/Z9/6Yl2O9R7u1nEXsjabYHGgtq2Ey00ddfVnWmNXMkczHmdGyH+dS+WG8mQnUTLFlzzUXto011lrHWRjsjHZHfbkXhvaD/GLDIsiVKK/MQIyG4hT9+XEsnX+GuwxrGU+ITeLmFIIwuHt3RxfLapRQorRDK173wMtldie6aEaAGd3StRp44QAym0/GT03+qDTQOdQqgCToYoZ1vbVgl6pZjiVDe7C+QGWo9cXw12ipWaW2bWbUI35ORj9ZVQPGJLaBo9LocOAZi24r7VZDv+rUoV4YGJM6caP3anQmMIvj9tZ3pb/MoHXRXIMJd1uNbwuSCKUZ3hg2eLemfSR+boZ75TX9EnnSSqp6dGU91fZE0LJRHmWIdOGIjemwBb943PoeMiv4HbMJNo4YhBnhXuHidVFPDvg1P3yi+QRv2eF30Uqo9CCapnZl4/WyasoYljKttmhcUCxwaus3G4YHjkft1SolFAdUsodMB0MfDoPiwR8wyXSpwTqefwgoevyb09GFgTqFAzoNwM/g0nh1GNCMePO/ZZtuceCmbKRK5yr7Gr4YKJWPHijD0ZA0NVS5h459pKFnFPWU4mDyThlNGc/cR0xxOYfD2oxKezQb7a/2pQ9kY116zffRE+B+fAZDzGkkTCuzTEfEjREi3qZg6J+Nygj34HBUolaDs82tt7WsMXaL2ni4NTjL2o9o8A/wlhgm3pGQd9s2iMO5ssqqw7UxRMMhMlGmFAROw7UjfeWRM3pmHPs2ev3G8fV4xeM/490Mv3OcPRgzhCmznMB0sEuZRl1Z0YGGxVqApkvPcstocmr+nn6mFM3cfOL9/ThvzJsDimqwmOLxTIDXuXr6HiJ2MNRcIe5DoajBPycLInymaGaK/nvt9JQZlPM20RBLDhh29JejpFplVXXL1MGAPYfDwXh1dY2HZuaCyVsvc3o01JMbFaYdh2PQXsfhMH6dkwHCeGOHw4zTOh9zOLTznmHiHWHLGFTjPRjsI4fDwdHmiLIx9NWns+Z0ehnF/G1brovdI+Ym85wYevjmI+eDOTnetBIqPzcen9LHANcKJzNGo7wbnGSOslJ9eQA3NWRt1OLvSflOHSMbcwIXf7o4YIrnB4ELnktzfMxoNadBxtQ2dJEhiZNpH/smcKVx83ia+7tU/laSVvh6WrY+YoaJ30meF6dIjXWjLf1rPO8NWD/G7DyRVJ8a3fBf57AAXmpbNVkNOdNslEoXIwFgNDu0d3w2CK9EXR51S6RHxmJyDtpARgY+Hg9Nx7agpGr0rruQORx+Tj2d+4/a4YhI6QFgqRGw1OGo7U1kLryuGDBrYvDOEVdvXn1DNhPCIhyiYJgzGqeMm4xB53DADoFFJh/Q4cj6wOzA7mi/KX8T50mZiTomModxhmMM2xqbGsAwwmcprVWh7oTYfuA5ENSJQz3FG9HIzcZchWWIqPh+e7QTBfFAafmxQkCqYGU3z9+bcThGyl878XNZ6nDU8Wn/D4oHtLOfd1MFF2TK0jn8f93hiHiHMbVzX8qNxAiDcdkCBhVeTlBbELjRuJY56oVaLCt7eTPnSpkWjAOc4aGOs4vEenkb+YWlNBvDOgj3hw07r8DV4BRbVASntDf0Sgb+UxNZ3AePmN+3CekDajg1veaMK76n0XeNtMrb1CJv+KCSrBrJcm+XPDtEam183FPtTsZRS2bMSBzoxiY1zOFA6doBe0aRJca1RZ9lMJY1cM3JMzpWKRES2NkZDVj4z1F0GrN3PAwmdpCjOQxswqsjO8CxujY8rlWHUAU9z9lHbrExAGSfRq85e2tyqKJJsyFq5JudIhk24GBIA4YfxYwGtjBdeQ7/j83ezYnha6aLnfyxQ3StLn9wGK+RUcWHBvp0ob23kQRVleh0+pbNaRTsZRhrZTN6CScel4Zjo2fQoemDqo91PqyL0L+tQ1EnzXSUURnzm4P7wH5THmD7yeGEaVhtKmuv0oKbM7/l+NzIguGu/QoVWOuwYySzEeWazccDRLZPFvha5qv+VTnS05dT+sXGZzBiuEdE6E1rP3sm08neboq4yNoYnMPhB5R9j8iwZ+Lg43PRw8PvLK3WBNJwT+4p5e8nPDX+3tjjO145zMHDANojgiXvexjOEY1vb8rBiEQQx+EFcQ+HKf7dRYZTAJbIuGFmwitTLQLpOks9J0oUnlPoNg7qz59cnjkcbcjjrEvsL4OTKKjhRAW+cq0FZJpoy+h16tqcs1ijHSok5hzUjNEryBLei/zp6Rrf9xul93MdCClVHj3+X8Yvw40spubq2zP+7y6CdE7KHF0sG+f4qQzOPf7LTA+vSD0+K7/rRc//GW19EfPLZMx+5JfHW/aeV3xbZFVxf2pQT5USCE+Oy/HkfQVQtTYaX0uEHGyta5QS47kaFd7YEcHU/fjIu83Z2pnSG97hEPiYJWlIHgSu+WKlj2o8tvllxoDxNu61kmnbbhjzul92diSq7qPCdbIqBmuAQY0xKVkReDc9gYWvLcNhDocfs6xjgAMjJSdmKKtfxoBm2PFk5f/EAVFZjPv01bIe0TaINkBPTnm44Bl2BhyOoXN24TQ0F1MN0UYLg138OEPXsjCMd2dcmt0TywSrbDAdxHOXhd88FwODo0GmGx4zLWLXZ2o7bGiPexnoJuoD2+9G34fn6h1TbUvmAmepncXk5YvnY+lHaZm+7RldKz49f9mYvfnOdKZtGN6jg2GgMFyzk8AOnsgFzuiARnQoPCbMuTohY/1iY8HqEG5fHU3axonfZfyx3VN7l1d4fq18ymaO/s2mqe3Rs7BQLBNoZZ4cCNE+0c8a/eb+td8KJ+dg2jX/N8rYzB7B87bOh1ESnJKBLk/68zLG8OLL6RhO/uC/bKCRYPzvSsgTA6sA1YeNuWKNoBe+0RnpAccDZU5pRWGTzVXpvnerez0Ktn03oMjdj8KeMlL9eDLY2TWfrp2CcSVqN7H7bk975VmwBT8hwlCjCIgYVq+/qS0vKGwuc/P3NGL9QFC0sU+t4di/w5ExHTM6z3K4I9YUPtJ2HEPPvTsUKn2B6JV3FERTNNpTEJGOp2ipN4eBkPon4HAMFFgnCvTL8HeP1iNsow3bhPnQ+BnwkQ7M4zrDi8f3g8wlyt1MJ/R0idcHUzTp26wOh3TcvPzO4KNBb+MdzbsdJlMPZ6uRfOdURF4adAt7JozDj31K0Ud55psZORxMEK4ns72cHBnxZzyXyIxUddysv10ynFC2hOCKtCF/WQ9zP+qECPK0FLJljSQeZO82HWDGJbdZ5SZ9ZcfD9MQwMi50jn5sutoPN4H37Og4ecAMSYYMG+aSJWET0DmNHtbRFohwMyhX3GEHNC0JMxJkVPB4jOlaFt5fNziiLe984jsbl9yMmNXqZ+k8W6lPoyfVq24HoTpGwCds/2tgFI0lurfyRp2IzKN+gHc20JWw1duzMfZ8a2lbs2j6fgxUeb5gmOMl205dga5gbf0bf9m4KrxkxB7HdU2LToZn7WW4OgqMC9C7ihK8B+cHTkwmOww2tpC6tmnz5WmY06EOcNuSMaXDHj0ajmwdBxwOs5llc4u1sraGw0qFF3DAKdO7o/WGzAafKTkUcd+yfwpjI3HnwFY9ZveUnrwsrGs8HX2t/PSnL0V56fqXW0uVVpx0TxHF57zS9MCy71PGcKa0BkaOm6x/1m/v5/s0YEwpw8HzStBzc2hEO2bZbH6RQCIsevcF72OUTvVhBB1hH99BVMCu7d3fRk/iXKiGMCdDZImlEjUqwBESiswgfexwYinDDO8iIcd3bO6IEvi1HpbhaLjrOSPDNgdGW/Dcx5k4U5b9k8t7OPA0EBfrZbTeo0GP+4wOvEKd4p1IkzbXLAuwhP7m+orb4vroR4r/hRdjvz2YRFm2VNZMzasnG5e8M8XDsfbA2ovG0EDWJRPKxrd03gvBv6/HenIyU5h2zTscmG/MGvTw2nvWGwzGq2y4coyxGcw21kw+1vGqIdcDQjbWnn4azMPWLWBEMGY0XjKgK79TVyL3LQZe7Xd1ItjAgpNBN/Cdt+WlH4hs4x8bvyRb4YhwXEVL2Rge6EdLzaqWMWNR9U6cH8s6zV5U2b0yPlncy01ggfWNAIXHh8NbxRDTawx7XsnBaMOzEgXXxdC6BWxP1vZwJvKTR8NGfCvjEsOO5Zg5HOrgsFNG/5F247EgA+J1l9FQMzQxxqCndYtfC2kZPDw8keHwbTFZqF5m/DgHmOmfsTlUolhjh2eHuq16ePx0hX0HSDYPu82wpxettE2uC+wyHcqw5fG5ksM2hNqrXw/Yw1e8PqmHzPHF9s7qCHOpZi3THNtOTLOG88pnNC+lYYauPjNEu9KA2hS1JNTbpDp4hifgrpmvFd05D3yD/rHI/wA5F3A64HDg2jqdH7S5uSmQDnaLwWTOjvSwm9PfU/CP8tvakvJGscOYbn/yk58pT/d812E3SwZlgjoSpQEmGlLNaG19ZYqyZ4BF4PrnqoALOyMorTmDWZEWPMUpj94EQkS4738JvLJ2mmByKWMWEuYEjtEf57rI2FDhbc+uUb207GmPqJYqX0o4grcO7GGBHpTVTtnbuVvu0+4xOBxmZ2eLlBNdM0VE18E9EHSr6xtldW2zHKDTfIlTygoxyeqBdT5ka5f6WV0DQ6myB1ECMYj+QHgakbp1ACLFBQZMN1YK4byTBv8GI++Dyf0WFfCaITKop02ha9N/4nD0DKiMxseCkVsIl6vLW507cQB8mYgfu7zew7WNY453MiMo5R0V2Fl7s7SuStwmPEnLzrnNBJ2V1dhe4X7+HidREPq2esLY82MmkM0YiY5Z9mw2dsPXg/bfbdPdmMN3b469tu16r93IB5nsn257rOjt+a3dYYnUUocj8kWjOzV2xWoU/nH/b7CxOXk8e4dPJJHL2moHLF1MdrnSmQhDP75mL6g8GCyUbg7HEG/NOeK2zfDXLyu6mQWaQgYD2eAdyOltcSwwRhgDu3TOyf3dHXY8dnDmCQx2OBx4Bg4I/RO/Q4tK0B5sMN1+lte9iMCXTAmvn7DZyrqF5iTodUs4q46Rs0iaXKsZHq2Bl5KVodzjmn+nD3me7lwORqpuOMDaiP0WEeBiJMp4xZHCX5oHdAqv6ZCAGYNVFmTIfUxTLCahGNXJssxYrqGki5eRe1mpBqkgyTIjGpSryHNGvxmwWo7l0MtjsOi8S9JJskBsY/eRaD6jR98TGpJHeDQ8bFmno6NrWknn2+AmmTCZg920YmlW3QpYc9p8H0CQ6xcOCY+lcpU41kx/+AMYCm1Vnc2OQWjHGds8Fb4t2S/pT/Br82Ybg9EjD3CmiTMJbSxWzmeAxJOwWQxwQhEGQbUDvJ0ijfEaDhsuzwFOllvIDf7bIf7CWGCcm0PNa1jJwYDDBpCske2Efxvra2QzrTOgN8iWwjU4HXBIBB+V8Xh01dms1xscGib0mzeSbOIOP+wwaDtR12fXjV/NhuL3keFYopys/1mjApNUYzFTOmawGfIZKA7RFcEOcEv6lHZUQCjgzECMgHWwVCIUJPCp1Z5dOwhoZNYINDP4esZo7F9gYWMYzsHPa2l7jGAFsBHJJAwhyDUdK4oDgnCHxkRETMp+5T4po627Ze/urXL72tVy5/r1skXf792+Q44IFgDSTjJ3bzMvrhIDbJFSu3r1ajl48CAzx31inI1Dh8vBw0fK4ePHyyH6t3nkWFk7dKKssCMCliLmWiGHBKlC+gcVZ/ICfTQ4yFWbz56F/hT/sVQvo1vbVUpwZv+GWPGw9rhpzNPGlMF2mcOhAmJEZyLOWrvicMgCSVxvCyLn+MXamOPxTIBMGetZe3N8aob6nCwR4e4VkceNMxz08sgQUfmTyYRBS0E4+3txLoJ3ecLk1YM6HH68XojH8WZjyGRHpQF3cw7fJnOWPJfBJTpLv7zDMV63Z31s78le/zbWbEeiDC49h87zRIW/2jBGEpHnra26ANeULxsRRhdmeMHAE4MjKumMVhnvwUzs4SWbU52Pt+YYwQRTOBo0HHEmtuk7HAhyJrZ3mMf4+s4O/9vd3i7bOzLD+5Td2KZnuA3OdkgGhI01PNFsY5LXa+IMqNOBIBRHqMKnwhALf804crLPzE6PH3kORqd0CWcGEd49OEnOkORMOZlmNWsw4G02WYV/IRtgytIP3hpWszfsHPA/0kTIVqhzhT5YF5ltwYZsM7wYc2wgU3CtnkmBMfPCIzX0pVwKzhDzieFby5Kriehggq8tA4w1G+YQ0Dxd1mBAD6L0ZY4KV96uVcvBrBqADWf94P09jIPwBShBx8DpvG/nMNBzfDghPcPOGfpWXuR2tCkxbJtObNsMqIaFE8Z0pE4rxujK1GQcapDDDlObcGVFztxBto19GdaBtqZTnUXFK24DZqveyGRYN+5ipxm4B62oLuVqF7U75CweOAroFrbP0PaI+lTAKLTv7V7BcftUfjYosXzgqXG2EbQDxwN0vLpKAVe6AbsJtI9VHOvkaIjTQbbUxiZ/R4YD/9Y2NsrG5gY/Y7vtxUU4PVnIo6+KzThQgwsT+tEir7Fdk29VHzhblGESS6qioPUyo2fwLlFaXnlmhsyUcePvRYHtGSfINyGFCafBP2/tNpDzy4MmPXD9Tjy9PjwBoqFoXPj35uCeza13LRtPF0esP1zkCIKHHIwDiGptbZU7N66Vqx9/XG5e+bzc37pZdu/eKRvEJGsgbmKGNfq3A+VEAunosWPsde/e3Spb21tlkxjjIDEClNm1m7fLFv0Fk29Rnzv03uGjp8uJcxfKyQsPlQ1yQFbWKT24dlAUCQS2Mq1hIWMa73CYwLHn+vQq0TT5zDsckU7ktwo9J9yX0N+QD2RB2Bhf4lS0T9vjWy3xgfEV+83wn9VTZjQ3JZhyOOyHMsfPZkY1MMKpduW/yCdzY+zh3Xr39JHDX57M+HNqtn5ckd+m5BDey8rYMthM9u9u4l0v/JnSXSDIHu3JhZHiCB3Pyfy5+208DOnKTx7ubISg5KdQRE/xgXaXOhzWR48/bI7Zpgg2/tE9NgoHgB44HHzH7fATaSLqL7mvRo7OLcJgSLfO0tcbEday9oKLb6RciuTzHjsU90g23y43rl0r1y5fLbdu3iw3r98o9+5SMIkMra2te/QoORm8ZoFz3GzEQ9RZm6zDDiAYpSYV/sLhYMOdHAmc2s5zgpEuhnKkO4ap0iLfwxjVAJO5Y2csfMECaZSRwDgUfmzrC6QEhaEhNraEqJCJ1wiyqDZZf2JGJ0t9xp/LmNgY9SnefUgbFT5Sg9XkUUU/W8XcHkqoYJhvHtws2/co4086VH1Ofhq19rXIgl+DnhUj35wQ3rAAjYktSjY+StE0q850BV0rp3ozLPCd7q+jcoAj3BIw9UE3dhJ03LWkB2pHdT6wvENOpnpB2j+Mf4BInQJQQXUgTS5zzovHBOcPEGK+VDxxl/J/dQE7piBZslamJrt94YbOSx0NeVYtcsgBzQLUE93pFoxu9qfIkeaP0RDTv+BZUC3ylR0lvQcW5RnAOWbcEd3SO7LQvskYphvFhzgoYjcwTRmfA8a1M5GzFQcYA3hGhUa1ZakNXgBOtI0W1zeo8oOcq00K0m4cOUosRY4E7CE8Q/y1isoQ+o15bKrzsUGOBrIbm4cPlXWys/g7XZOF5rKxwFhXilPtP1XPuIVjvgzRHh/ZxgPHu7U4sOXN4dDbXYcjUxhTSmROwXjl+U/Z4ajCbcoZUckyZYAY0RqaBs5MKP9a2k6Ea2bkmHBjBlBBvAKlDsFMgmONMht7pJSukZNx+dP3yr2bV8t9UkgHiSEh2EDLq0TwB9ZJEUDIEdfepfuHDhHRE1OAYRHJgKLg+lcoD2p3m8JsuI5/21sUSUNhNmVCblF6f291gxyP8+XI6fPl+PmHy9qR42WFmIcFKBjWwgWVUZqTEGs8W4pc5U/Ak/wcOpJDC8Jk17CMo7ITCw+JSlQZV5uL7Y6diaERKxMaC4XocLTn5P3WTxZl7xm3BsZ43xvoc8a8wWHKgB6Ks/YrE4CpUQ0bxjtyDoe5EB322HM4WPC7djM5lApiVTC9eWU8HOVhZuz79zKHw8bn17qIATSmM6YjHaefV++7n0sOr7Fhm8GmRy9t/n2oiUFq/NgcbO9UyILOjdT59LxjdBFlZRyfd1a68pGNORmPx0s1DNWIYFyoocSzoN9s2GiU2a9VazvsNPniISNrZxtee/q0jkE67GZQ2GAgmXufAj/Xr1wqH73/Tnnv7bfLJZLrt2/dKlt37rJcRVQV8gTtwoBjh4MGs8pGEww+2DyUhcZXNh4ogrwqBlY1/gmPJ0+cLJcuXeI2UCaLTUXYWSB4bFHmBO9DPyD4JIvGKYpL3/mEd9IJ61R6CwNse2ebYQ8dIb6dyD70haCWyTCuZdfMB96HwbhNpbz3MWfYsOzTiKUoDoca8TAaWYCb0SjZE+1GkSNGsJmJcLpsnQgMVLQv9CZ9sFPHcoXGARgy3LSsmMaxtkolxJgv6cEdPsSSJ8RjhE7l+enaGZT22LoGpi3Qk9IicCUzkY/UMWCOuq4DC4ihY5kmcUvnxpkEKblh2KPgS50dtCKbBXj6lUoF06XoH2ax4U2Mf7wnc5SyNstx4DnJwsgCf2SLRGZhGquanTHfwO4BKIajZryjcZ0v/+FBwh3guQA22LL4vpZzc6YCI+HhwEmSv6o95R3FF9ZsYI76CBnxJGMU3kzlhKdd0JOWdaEtLj10NAlHGFlAyeiJbsGY4DwAnttE95KZILqn74AXaAW/4SyAV7aJB7bhMCnRgq63qb3VzYPUzqFykOyqzSOHgRC6doQcFHI8kOWg+3AwDsLJOEROCjkdqCjBP/DZxtqGOqGNXsyJjjKxyhq3r47Qg8jAzHY3GqxtmWFcqTN8UVLtOhy+wTlBOKe4fdcPYqj05hCv9wDZez9TlibyU2WkwB8Ifde4V5T7mWf27NJr6D6bt+jx3DARI163x8NCQVT3koBcuXOvXHnvrfLpe++Uvds3ysG1FSJgYh5NM0J8sULRBU2cBiSGYU+bmAzMBCaTaBj2LxcKtt1PWGCa/CDm5nUSPwAAIABJREFUhB9+5/ZtFn5bxNx36N/akRPl8Ikz7HgcP3+BnQ9O77LssagCj0SiKS517/cXx71Yh9mYB8KBwzwj0tgP3uLLpgzturQ1Ztr2nsDHjCUfVRgali2bEhk9peEe3pUmlrwz63ho9MuPPxp7Gd9H4zY6EGLUjPW/T7+P4J44/5kBOiVHphyZJbyYGfZT/bES10gsGwIadvKGpn3Prg1pTH5Fh6PRe38kEU5Tst7DKDOIs3HCMOl/WubOyhwjPVmGI/Znv30GImbxMkdqyuGYU6xoz5dUMa0Gh4MjsKqoPT8YjiEjM1q22u26Do7ati0xu3iE0evqwc34hNy/S07Fx2++WX7x+ivl0w/fK1skz3coYw3DZZ0MUxj3YJstNRptrHuovxIzTBwMOA70E6U5XE6jC8uZFlD+oWvokM2+e/ce0zEMMUSixAaRsqVq2dE1WbAu2Qqet65z4QXGdG2Nxnjv3j2BE8apBv0OMi9mldIIV2HAUvusZ5TMODvO1hJDjf/Asan8ZeFdjIPrnDBVifpWfsPYGQLS2Ro7YKKD2MGAHoNOVOOTNy+BPlLDWp5zdK/PIVOC4BvuY45rWMNIBilnHrg91mgsF2DcNvqV0UgpmDhfptvlGZmpLTj2vMJOk9EJPQfcoFRacKu6SWL9JkEEZ4xXcUSh4+Fw8BoDdoBwXdZWML0qXDhrg//M+NYtXaX8TbILRjcYNPOC6qTqGAAM7BTJR8rQBPbyAVy8TFEZQg/swFkGXcAR0VLrqkcd3XBQlNrgoCjwjplbVgw0x+kP4W18zFHha1raxtdR+q3rVfFbgmTNGcV3jAMOuDiaMgmMiR1m2E/sIIouwKyBn82DGzCeuIwR8965v0V8QM7F0ZNl9eBhqgQ5SGVUcDgOUqCXnA36t64Ox9GjR8Xx2DzEdpn1aTiZ0v0Ksop3g3jUQ3bdYCO/hzzknxk8byVVRlxRuWZCmwGp6aTYsDeU8skxyAev+T6mjBb/kjlU8fne+54Jp6LCViqVKVTnKyamqjqp+pCJbZtpYyCB3SDtmRiIHo5GpPbXhIzB0Rss9kymoBuOJZ2LWt5tWvC9UrbLnU8/Ke+99kq5e+XTcpy86oPEJMwCHK2QSIkpHYPxFikwtHmc1mRYjaHtdMIKBdFJpOY5wkJtafpQdQGtC7nHU4DHvk1RCrS3u4XFiuSAQAAeOlaOnbtYTlx8mLIfZ8o6MRunWCB8Kc2IVD72c8d/TUQJlaCPgXEggFESkpR+5pD5ulkn9ZSnPAUYm2l/kA3htigGyYRkxkxdlK/jkj9NyDUaaA7HQJmoYO8ZYyPeVBhMCR17J+Oj+F6lpwFsRUBHOeLH6O+ldMoYbh/Rw0OZMZQFEkHzwtV+x3nE56wdf30Et4m+PU/28Oz78N+9wxH7jPPr3fewNIXn5WvEQ2zHcOWVYRyvvxefy3Dt+5hzONr7wwyH7wclVa7snJuPfsx4kaeai44u8B4rdjgOLos8BSMfIIm4BpEiog7aNBksJmPj4Yw+MlmgsWhXiiFGCY8Vhpza7Dz3arjAiJEskenk7ZvXyzsvv0T/Xi6fffIBlUtRCSxFPE+cOMFMdZcyG/hA7sMIwto5btOVgdXSGxi+0BMaOJL6cpQGiaHOhjai+ig5UmMMt2C7IYqL6P0WZSq4Tp0NO+FTXlSNMi+Fm2ztKWtJ0P4RKim5fv2aGLRsGFvmqBlsFa4CEJUXPCiWwwiMsYFOv2XnLZEpLHNVzhqe2NxWJ8UOn8Pz4kyZbHFUDVnvxBHbw5qJsGw8+zJeZMEo1wgyG5z0YwMZIM6IkM6juRtu4UCx48dZBIE1j5Wnp6VH7ADomlNcZ0MZjpcoIoFZC2QwvAgWFtWXIKA6AjxQMRi5Tazj0Ax+nbUz2JmPYANiQjwscTQqkOm7Zfd8CZTpRyttQu97nNrj0YnzyfTTpL/oSF0QzR0Al01WuE7rUNlOYVzLJcGz/GB84vWKC+Uns9v0pYH+SYJBDANbB8LZKpM35mg7elHYmx0lpXDYdUqc+B3KkhgtCjjus7NwmNa9rtNfbMgD4rlL1SAHkC0jRwOb76xQVgZrYzeOHGGn4yiVpR85dJRK1Y+WQ0cPl8N03Xaxsm12qz5kcCg/qWNjRJ3p+eFsxr8ym6LBW2kTPe7H4cgUTzaQOSUX7/ccDmt7qr0HcTh6wEF/fm1GnNucwzGHFLu/ROFFh8OM9gYLSeF6I8u+m8LwjkgTnIh4YJcpykQQoWNNxqU3Xy+f/+INYp/tchjeMWoHNasBXoPg5UV2FI2xdCfahoPAfdDEsGgJTIIPshxcX1kZ1TE+C3FxKrBIkSNtHCVBah3dYgcVOCqkHO/dLrdv07oRWky+efxkOfXQo+XUhUdp0fmpcoAYbQ+KCrWX6IeRIxhiegIuVchIVBPCxgx3WYSd0VU0gJfitMcHdl7JlMNhjBnbaO+MHQ48mznOS3hmimeneCN7b87gnIKxH6uXLaL+2meQueo454b3Ec86LzCTO/vBb4bDHu6mYOzlQG/cU+OKmTBrw2C2VP4uxfUv1140DtrMJMtoznj/ud0VKdX0n1HiRGVAlZuwu5RHvFx8UIeDHVIbqzr63K72U2kZzwSHw+bondooZ8zhqHN0E2QZyzZTc2SwoBUFHyjAOYAyInIg3n39pfLT73+v3L78eTl15BCvp7hE39fIOMEHkc9digLDCYDs5mCQk5nsQCFIpE4B6xetM2+ZF42EqwGKsdVD7rR0R6Lg5CaS08G7YKGUBAalGeXq8Fl5FRtfdI0XqYP3Ic4ZxpYhlyiwnDwuziL3i3YEuAI24EhlPNYY4hk4VV5PIv7jDVE7ZFDkmOiIqlOhNzgKb8aqdCMmMPqTrAMb9lYq1BCotn+TZhIYkw9nC/AfvYd+eUE+z89wjB7E2bGP6HV5t5az8bTlOZQr6dv8rmUj7H0PV1vbUu+xw8GA57Z33DlbNl4vl9UNgGtRx8xjVT1sToOVW1k/a1SKjXa2QX8CwgZT4FsDAU02cc6k0gLvtaY4roBRqJo+bIcuyhOZw4HNOOXmMEtY+dLgUd83OeUdfqVVzv8oJzEu7Hpz+MQh9PSrzh21b1lDdpL5ZSmB4/UaVDkCPj16TDbYuU1VKNjBc4WCtFgHe58yZXA6Nsm5OHr0OD937NjxcuQ4OR7kuB8j5wO2mW2v++t2OATEEpDhv+ZweKHcEKnGmxN0/t4v+z03woaKxfcxMJqdIZGNQ532eqv2pdTAqA+eazZvz9i9+RpAp9prTC8c5iNsds/m5+ESv3ulZcjEX+9cZA4Htunj1CrT8zZ71XevXi7v/vSHZff65XLkIOp0sQsJOQ/kOaMO0BQHGJ53lyAi5xpD1OTSB3+xSG6DiB7pTCxsQjTt7p07LLTWkTaGslOFYgINwhXvYltd7Log8BChKf9hKOIy7JBjdI9Ou71H3j1qG6mTsnroSDl2/iF2QI6cOsvePfL+e7Sbjew2gQYgOLFXNoCDOF5VGybTuV/ppZm33oGbM7QM/gb7+PwQx01pZYZeXdxYIy3e5HbRX5mOfpogHtKmKao+L/Vo2dOip6s2F4mE1RGoIOm1ZzCZguVIDoBGvaJ1/Ymib8J/bh774cm5ORg8/HPVwHUXPX6jYTk13kgX2dhH7amxkfUZ++qNJafHMe305TVzbOrAD+cwpFfLfgiqBcnSh0Sprb+9AxvjQJArd+D3PLtIQ1w26k+3jjSY/Y68bO1yeY9GvAdwVQPQxl7XcOhcfAmXTmog+9lwRmSaI/PNQInlDTHLJxmDUjbp/65RdvqHf/1X5eO3X+MN/xA9R8QcC5lPnjpVbtLicKNTi/ZbJhqbbqhkEiCKRcslP9u0/kPD3jxmK/HydCROl5ynIKUhso4AQSPBoxixiJjjq5SxSGmujQFlJPh969ZtlS0tQo9MiRnj2HSE6+phXGOnKpel4n7Rf3VWJCCDd2XnKjWX7aviBz/XyCCT52Qr4JFpofLGDEZeY8FOj5eDzZ7gDAP1yXPkLNLQ6MV9LvupYXapBDDFZJxnWQPJJPkMrtjl1r05ApxwUGO3TtfNtx4MyB3gwTb+VVQM0G84pBxrND2kdB/ZC2OTsJ3g17JX4jJJ9oWDesqLBgNeX0D2xS0q+UOJdAwzEHXwoPzcxKGzsjlkKGQtjxIudU9ut1ZP4DKqHoAjOV8mwF5EA5dUycf60/JmsT6EFyXEUOXQ8A0Ha54n5E1zKPEunjfnsK75VJzL6fVatqiVIEZPWJfC2TV6n0vw6P5BsnmwbuM2lRoiKIvF5XvEA7sEZzKPqNiDSq7IwTh64lQ5RtnMo8dPcOXJyZMnyzH6CxofynmbX6MBw0bUB3N2+pA2I6W09hnacDhiHax/xDwTfnjGyB82Lb+mFG4U+L6vXlvRuM+ek34d1cZxBAcqM4Z4LNr4nOG5X4ejZ4Ttx+GQaElnYXMAiswFZ2kgEoYQz165RZGv1/72z8vKrWvl1MnjsiiM06iiDKy2FooHfMeCmaITR8iTRmTqDqXmr1+7zrW2q5vrXDN4mgj79JkzlA6/Xj755JOySWk9bOHGylRLGaRWkeoSkULG4igrG+DoDUVWdItGXLcU/g5JP14QyDWi98tNWvdxjeqF79N5HieOnyknLz7CZVcHT50uByjLsqfCnFOeGDsUnaMBDx5m6sThiI5dj87mDL3oWPZpXARdo43c4QjsWyM/nte80dYb9+x1VppaCoeolyr3jGenZMM/tMOxxOCfk2uZwDX4ZQ6H3duv7PzH7nBktG601nM4hvAXh6PBs5kbEs02eSblHtbfAzscGqXs0cC+HA4YMc7hqO9Cl7CRp5FYBD7MhA/vGD2M6IlZX4yclrWk3zCiLJrPQtg0EmQa5PV2efeVV8oP/+LPyw6VUm2Q3N6BY6CZBZS5Hjt2tHz66afiR2gUng12XX+HbXAhaXiRsMpf0C87F/R7m7MTLeJqW7+aPICzsIrt01W+oo26JsEYAWUjXAoDOMluShzhR+kQG1NkPJFhhTKqWGbY6AXb+8rCY6E1DM/opxmpiPKLvrM1DZI9aPji1/nDvIsfqKcH7BAEQx8hgi48bkE9wRXP2NkY4lc1mY3nsa4FWSbsAoY2YEiKMyI1+xTS43HUEiNbUwE9zbDSuahz7Z0EG+Kg/Eisa9HX+o78VPjo8HhTF7cuAv3wLlq6noDhDJ2p8/GmFI8JOpx3pmKMNsPc073ys9cz5vDAmJZtmsm54UYa3GQJvRszl6u1VkAPYryLrJCyN/eAa83K0fwYrKuWMRVi0BWtg0eVSoRGko9kXtw6FjcPPF5piknGiE4aYjrHmiTQFjKNKkcEx3DuJUMHWkFdCaw92RgY66YoULuB4wQ22N7BQvK722Q70VNr5HQcIWfjxKkz5TTZQ3A4Tp8+TccRHOXyLAfJShd2redwZHPv2cRzunTlZz/7eQ5ND6TQY6/ROcM8xZpejAZeY/Kptzwhjj0rP7GBkHd9To5Jb/bmmxmTvfYy2PhrmWGWKUT/3FRJDcbh3+e9U/igPlq3cf1KefW736HQGKXeT9COUETHB6DAyHPeY+YVRkI0wpQgagHXaRH5kaNHyLk4WH78k5fK37/x93z/6IljtOZjo/zmb369fO2/+i85w/G9//PPOI2+QetBEHGLSp8jZoQyrt9VBYi/cGCgINjhoPew4wPCVlwGQPe43pH65P0j4KRQ5uPGPcqCELIPnTxVzj38aDn9yONl89gpXmjFsRDwNkVBqgCvzM9amB2OnlGyjPr6T7EtoUaDdOuMBlZkFrkSh6My/yBk2ys3yTMcwjtot0XFpngzu5c5RiNDaR/AmaP/2JRFutgAcKzNGTpH2/uVRdXoYyqXz37b8GPdD91kz0a5NyewRyB3NDQnf3t9zb2XoRnvmAHuF3w3+m1p9AZjQNwHSXypoJffQ17gXar0doVh0Foxw8HPMcPByJNRWdmSwdjL0gp3M/K8jLBJib3IH+OxukOPvsf3wlhtASvTrbw8RiMb9cLP/JfhWymUDm+TqewigwEeoHORfvJ3f0n/vlcOwmYGHZgNDGORDBYxcAsZvBQUMoOSnpWSV8h2MUw5e60T4zInfk0mC+cJZ3cgKo2sAna4wq5LNYsOU00jtVKuhvUh2P5ccGuGszQX5CzdhJF78OAhjqxjt0MeB1CHPzR/M3p5obIZZbgHucBZlIYP3swEB8nSyyjjsmAW6ww87zIi4uACkI4mMV8scA4Oh1KpGJ5KU7xVr2XZ4NwA5owujcZLgocz/HKAIvRdIyDGjRnomt3ndRtwCjFWmJjs2Aguqu4wksisNm5eI/WaFeEReebQIQjvClHxOhLeRdLWG7JLJ2ttMBJRk8JGlQGGJFzrBwAivDvI2jkG4lnL4I3LjZekzEyzW7ZuiOlLwC5rTswREtoGvfCp7vI/CZQKqzj60Ekr3wkdSukg3jJat1Giv+rYtoaljE3bll5ky+ZdcvzFSYWNITu0Iagra5Ws/UanPE4NXoicwjC0usON0Z6RwkGhK5FokK1YjE62Ec1lAwf/kTNxl7q9g6wu8SpsslNnztG/s+X0uXPlLP09dPgwrwEBMjkb4+tSqx0iNMwfvZ/ppFR2Dkki/cUZjpEg0EejIppThn4QQpvGHYE4E4Ebn5e2IICb4ZwZQbVl15ex8qQiZQQrXDuAYkZQ4sAjsb0efHqGRezGGM2ue/jNGWhmPEzBWLIgVkaFrQax5e3N8uYP/u+y9fmH5SRtt4ZUqmb3OMuBHaGsvAnRA6zLkG0RaecTeverX32xPPrEY+U7/+mPy89/9hItRjxZLj70CGcd9oj5/uV/99+WNQLaX3/7j/ksjmPkBIBRxFEgDxz7SUOwk/OzzntMU/aC6jmx4wLmcvv2rfLhhx+XK1co83LqRHnq6Scoa3KWdrO6U27euknKcpd3tOLdsIix1zhaQnvI02+kG+9RxO4AtXXs7MVy/OKj5djps2WdFlMdwLqUKvArhTCEcL3iujKbqYOehG+0LbjKjfthRHeKhkz8mmDy1NK0SzQaTTgIHciYjK467Mdj9fQ8bjNniBFNCnOKbOp3Nuhr0G8d8bi/Cl2nWCVtnRguyXB7smhShnTameQxFdT+GQ+naNz6LmwsWftz8LR2WLE6h7YfjUtgrDjz4/WyayjHhhYO0N7mJtZVRkdDmon6wLfZaNdIqRqIq3Q2T3zVIrimS8RKrh9uOdCm6dceTljjWITc2q3RZW1aG2n0VdmpwSOMdbQ+I2MvbdfXoYsDIo3hNmdqsaqWsst/+50/Ky//5LvlEPbmp0s4TZpPNaZPzSJr3Q3a4FIvmhPOXOCyKrpmpxPb1rRwPiBX6/Mo9cBWtHAKKHB0hPTF55c+p7ZkTQjDVw08hgePTyK3oAfIfzHgxZiybXKlP0R25dwOrONDCdY92kSEJbO2C8VkNAVDEkEI3tnIDD8tmcJ4+dA0xp8sbDe9jSwDdArvkMjlQTXeL/TCdIP+qQJAeYlPSuRbAjde9E59SmZAz5BQYqvOIasRKwVDZgqNaTucWZJINl7j9Y24zesRVBYjyg07lf6TV8Xh1NzRyPaIJGQgM30jcFPaVDbjsaJcjioVzEJHlokPhsRZHOib8aLvYj41y23lSQI2RbcOQzNAvAOWLXTXReAuPSG0LAv5+Tv+p2tYKq8am1V9QmOg52AzsHOhYzN6A6L99tM8LuVhOb3eYCBZr+o/qAdvOPP8zOtq1Ak0VkY5OePEeJHrzmQHqvt85opYW5x80dI29OXXuGAosi0uto6mkkUKopqMY1VqtK9j5h3FWK5KOSPzEZeToQPJEAJu6zS2Q7RWY4WqTG6QjXeH/t0nFB86eqycoTPOzj/0cLlIf1F9gtIs3ngHc9EdPqstaSV+RlwTDseY/ob6Id6vTZrDYRcyQze+PKcMl7Th25wzeHpKsAqm3uzc9ayNCgQVLlHxLgPh0CFiWnGKLlPmDdZ4VqJL3kCK8JuC5+C8AjdfOfOChDCUEREzhP8BIvAPfv6j8tnbr5aTR2nbNGIWjrpgrYMyZ1V4SPmSB32EvGIwxgcffFCufP5p+a1vfLV863e+VX76ne+Ujz/6hE4Pp0VJZNDfIifguz/6EWVFNsujD10gA3+d1lzslIcfeYwch9O8SJEVJvW5iXUY1D62G8R1RLYwx0cffZQzHH/0R98u7/7ig/LIow+Vf/nf/G555qsv8PqQK5c+K59/cqncvHZLFiKSksCiQGQ/wOi7LBQoVQvngxbD38EZH7SX9fGzF8rFxx4vJ8gJWT14TE7wZJ4VoWdRFYBvYDgCL9WKGToEUqSl8oy1S8/hEEEx9WFBom1EvsgYu2+gWnSrKcy8b5nL3LimhArzLNfV/rIOh2nFPoTaIsBlfXkerDyeOET7nf8UPHoOxxTe/TvRCJ6TsV52tXnIjkbZJ9rrvXH1ZK2qQ/famP6n5PiDwLrKxAObbXFp9UaMfiUoxUt71fnzcxvAMa77CHzJJgNomj8KsVhKGFerw+7gf47/nfEpBmkbUVXuTuaL8SXvmy6AcV0NXhhxMFQhqyjo8jd/9ifl1Z/9hM4OEOMZ692QwTDQ2O5Fcj6EjE0WrdJCU/oL2ckGlco7vItF1nzauB2wJsJQIvdsbEv5CsqfblNGGUY8AlGWoWY9xqFo0TcHdUtOb9DhO4ytJjfbnLFWD4OtdMJOhdbBsxPBaWqmb6xPgfNymHQTyneRibeP31CBs+hwtHjO4mjVqgC10EUS6m5ULO2pT9JbuN3Gijp6cThsPowzxXtzdLWUC3CjduFsSdZHMkXmNGPsyOisaUkZO1MEl03St6eo/AWp/3ffe7dcuXqTYCrBPpZpYpLqd5kxyobFKBXfqcJW5+LX/uBQOAT8oJe3KAAoC9a1nAd4VmdNFi+rL6aNYmY2F7zDWTb07yP1rE4bDm1ND+OOr4vTwmeNMC5R2td0CM9RaZXpgP5HyzJpXrKAGh9pU8qqmJfwH9qEDmWaFb1eS6YYdjzSGrwWx0vGOji1HQ4D5gl80BsoJxfcSYnhCttLOOwYJXg4gI8O56Prxw5R9QeVOKHM/J133yufXbqMDUDh+UiWg8egeEPbCORSVgL8hsM2ZdCKX49HlSOAPfAGVIjNo2etaAYUfcBxP0QHL6+R03GTKkw++OwS7ep5qJx9+OFy9sKF8tDDj3Bg+BwdtAzbTOzORi8tL9SujbYCdLfsq8dLcrvRo9kJL730suBJe6/CSQUifsdGTTD2OojKszJBohD8Pa+UMgWelRBFUy4KuCWKjoV2VD6Og3sOhB97Bousb3+tKlQ2OPtG6dQ9czgGCo/bw4F7JGDxnYXldrn8xs/L56+/XA7RmgsQPekY3ZXEoj5tFmCwQ5QpgFD/8MMPy/vvv1+2KYtx/thmeeaR82UNAhzMhNpXYsBL12+X1996r1y9cZuUDS0Wp3871PdvPPNMefbZZ1lAIPUJh+MQ7SEt1YhCW++991556+23yu/+179bHnnkkfLtb3+7vPHGG+Xq1essbB56/EL5CmVWnn/hy+XCQxfLLim8S599Vq5evszbPEKv3qHdG+4goqYGF4QQhBP2mb9BZQAQAAcOnSgnH3qinH3ooXKUFlOukrOERejiPCj8HRdytkfFlRjorQQkczhyfgB1TZt7gl/5N0cz0zznjcA+PcE8858efXm6j3xqW/xlz/TGKCQu4/KGgX8+kx1+l6rYthglff7JDPlsvtHAz/h0qRPAs1zAz9benDydlJ8myL2SdUCq+Emu2aVM1o7n2pSmvOfrpgF/ORCtByOMo0dPc3D1JVUVZsrf9tscDr8e0RvwQnSNJ0xPDOiJWTXw6iiTEviKjc6xwyFGkfBZzHAMZTX61Gh2dXa4OKM6HGgDo1ojo/y7f/rH5eUfUxkVzkeiUinetlY/B2g3P1l7IaVKnFXQtRryiARQrBzK0ynGi38wgkTni9ziEhVqC0YoDPtrZOB/SlkO42NkrmHMczkTvY+yjRO0JvDhR8nQocz04cPYmlNqxwe0yI6QjMoWbKNkyw4AFEfKFnFLlNsi1h62fg0gMuWQSzACYaBZdN62ksW8ee5qoDOt0BhwwjM+yIJwv2L/8bPcPjIR2MZX8Wnb98oZC3KeyQovsscaEKm/h25jBwcL4tnBQFkaGY3qgMBAXifHQnYQwyJ9nHQNOB8oh8lwvEk66zt/9TfllVffVIO7ZRsYlipH/RqXSgjhC68DwDbF1BcWa9+mAB3mbmdqYZXOGpUuP/744+XsWSq90UN8vb21SXSA8Rsf42RrUJ7BgqmF4ICAIQACB4q31kVGhb4zDECTxE9wbhHMxLhgwOMdBEQBxzWyTXgrV+VvXKx94mBhyzxQh4A36Ns2M8BfdizputAF6Blzle9Wqs3P6enkLTsstoht+4xSbQRjQQe8plV3a8MBgZtUPr5J41yjg2CO0FhPUZn5XQoEXL9+o7z7wUflxy+9XN54+30p9WK6d/oWziivT0WmTM4xg/MpGRUmhSqC7CR5iCQ4ZnhedrRCMLk9Bx3IhxhskPMDp4MWlF++eads4Tnqa4N48iEK/D5K+H30sSfLcVpUbsFWlgom80IamS9Pmy4Dv8HzeCVBdsyd7DeHIyrYKSWQCmtH5A/icHge8YbJACAJR3nx7/s1of6gDkd1XLygVCcsY2z2hC2Fpw/0jEe73tJpvq65JzbsuhKmkHK1kwfINgTDi0WUhcZ15aP3yjs/+qtykmT/+hqVKHBtoezqAcNahK+KMRUYx3g/9Ovl3XffZcP+MKViz26slKfOYL/ng+UuPXeIIjJ7xIBv/uLD8s77l8qNO4iciKID5xw/dbx89WsvciYDtb0bdKjNUdrGDUYkFvhB0P7gBz8sr776Snn+S18qj1Mm4uq1q+W1116lxY6Xy/a9XcqyHKpzfaigAAAgAElEQVRp3guPXixfevFL5YUXv1LOk+e+tX2vXPrkMzpN9zoLsLskvG7euU3jvcdMuEtpQ46KbdM9ErScPkZEj9KNJ7DT1cXHyiE6aHCTogFYy4FdWyQig4iUnBosPBcNJjO47HrPwJ/n2qHDoXh1ZLCIhlk6/Oodjkid/9AOR3XaO7Lxi3A45jgyu//rcjgk0qpOXOLkeCPPYih2zRvnLcMpxtdAsNTfnsaHDofInzy74mVT1B3e+O7BeZd2qbJP1Uuh1KlGeW3dg2pv7s+ii1rzXwNoAV7ctipYWZuhFgDPTedu6Yr6rkYn6XcN23Aw3h0AqI2a7rbxoHkYG2L8tTVm7Cipw4EhoQBnfWW3/Px73y1/+yd/QsYcMhZkJLJjIeNiw4t3aoIlIkM3Z4QNLJyczFFNMX69w8/OBV7j8lTdpUnnw44EGcZYkA6D6oOPPlbDiE4Q56yEZCkkynqgPP7EE+X4sSPl6aef4tpxLh+icR3UXXJahFrGLdFrWweCIFnLlPDCYmyVy2gR/Yp5iyMp/XHfMOJVf/E9/m3rMcTwFydKt7nl7I5mpAA/BKM0Us/lwyiT0ayISG9xqHns6FdxxQfiWQYDtfMuaAvdatkVtLBBBjZzFj3DBizmzGtjsBuklDhBV2NnMJTvHKHF/ne3dsv/9ad/UX70wx+yI+btorp+RNnfZz88/yJDAmP/KOnre6SDP7tyhdwLcciO0gYwcAxuU6n0UeDsqafLhfMXeaMB+GDiHMh6HawRkrGKI71CTgPgwLSncAVr8A6W9BdrL3UvKc0KMSClnIrtC6J39uqwA6Wc54XM1ToFOTfImMdk7eRw+Wu2CcYlpXi2HTGfzAFHUnmWKxZUYDDP8Q+lE9AROz5C56Ax0BycA7mm2h7rXekfb4pjJYDUEEq48e8UGe1yvuVuOU3VIieo3BClTZevXC2/eP/j8uNX3qAA7C94rLb2RAheaIAdfC43A86xM1iTrYNAFM9FFuib7ByIPuN/rB2h/7D1NXap2iF6u0q7vt3Dltl0D07so48/UZ78jWcoGPA4wRkl5gKkOYdjyhewYTd9F+ygnsOh+HE1Zc21mTIqssFkzstcFMv6x19fkxwDTgagqNAzJygzAeN7S4w5Pzb7vsSgYFoPSs289QijqXaHgkzqK60d3wfX+TqFA8YiH7rcu3SpvP2D79LJrPfKQaqxwoFMtdYVwkPZ05QBmAFrN/ZIeLz9zjuUPr9TjtK2axdOHirHyKt/5AwtNIciIiN9k4j76q075aXX3yqXbmyVDToNc5vaRHoYDLtCudfnXniOy7K4Pph47DAJFUQKIAixc9artNMKMhonaEeFx8jhAIO9+vprlMW4TMKAFqVTfSJwiQWLYE7UKh88tFGefOqJ8pv//LfKs889V47Tu4iSXP7k03Ljs8/L9t3tcpNKta7T2O9hhyvqx6J2mPE2KUu0hSjAAWLGI6fPl3Pk/Z88Q2VXmDscSF7cYjICTmFgUMWvGHJ2OFHLhOjTKmUyKhJb0dM4mznAie5g4fFrODdatx1fYsue13I6FcPQtxfb2I8jkc9sCKsevffe9WOrh54p3YvBISrIokhseID+YSgFocFoU+TNyaupufh7S+RPZlz7NrKxeGWT4e6Bx29BCDZkx7iZwrcYa1oSAWrmwIs0Mpa7Qv8pHjLcJE5SxIE5HL5NyDof6V6Ct5EsdnDgObJglZaqnG5qcNBFbcvs+8RgyMbUnBoJVMAwhoHkdz1ihwhjwfaYNKAN6uP9t14u//kP//eyvi3eBKLxMHjMeWrRdhhOMgnL9mKTj7v3kAlmM5v7tZIUNuWpLz75GIuH8R8MLzYMqRHoAuponeQ4jKmPPrvK0VU4L2ykKR/KroalnDt/vpw/e6489eST5QQFo1ZJzqOMa43mcpCMnBq+0YXd0AHs7MIZUoAxrdEvBIcwFq5f5051/QkjiMqEKUoNo1dgYPRoMlXmWWvfjfYQ9dWDACXbQc+rg8gRcGz9zs6HDAaO4B4OL9SRA1Z8YJ3ekyg6bQkPXWaOA2DKMlz0MTuNlElH9oLlPYOVDE44jYj+c00/RaJ5R0g7n2qlnLtwkZ2Ef/2vf492ffyUnmvbQ/N5Kc7ybA6H0BTDi/4eIh29QU7H6cOb5QaVwb33+dWyu7rBGwlg3SMcHJxsDV366CPkLNJ5V9gYBnqb1xvo2gHJ9lBmghwJLodiQ1ppmOWBIAWOgJS8SUZB6F2yM5aBkF26ZFMY2ca+lVVZ0EKyEShpavhE++IsyGHBbMNw5kLOb4E+R/ZEdtuSscgicmof7yAIyrwt9CZOptAUxFnNZIB32Lkk55Bgh93exFsCz6GUCjtFIaAK2qBy8K07ZFeVcvzIwXL88EEqqbpSPrxys/w5Zaguk4Pny95tB7t6srnyYpMV4kz7T3Of5KrZtSyDlKDk5Hf5wF46SmtnbxHdXr59l3e3guN5nErb4XA8/dzz5fTZM5qdc/rSyXRuKKzh8PKT8ardC0zNOJK/0QYx2b3y85+/Qt+bae6j9M2wGUvdpQ5E7SjxHHJjqBkNmVIfYMJNdD8Oh1eu1XBnwmwfeUaUc095ekBnRt7QyLK2dXclp3zrGDzi3Fh820J8QiSGq4oztiMFl7wXNe2esHvnWnnnJz8uB+7cpCgZKISEnCoXSRdLza2lEy21fuMGRbOoHvHGzRuc6n2eypCePH2E9nS/QmnXE7wQ+9jJ0+RclPIpCbGfvvZmefeTK+UMCa2jZ0+Xa1evlC3Kijz95BMswLBOg/d1pw9OWD2I8ztIGYEZb1y9RhmO18hpOMFbuN2hGsTX33i9fPzhpxgdpeUPMWMhQ8IqmMa7s0tREdTB0nfsM/3c88+Xr/zzb5bHfuNp9vJvXr5SPnnvA0p13uVsx417lGJEloWELJdXqVLZozZwGu+NexRZolKvk2fPl9MPP07nfNA2u9TuCgl5PtWc6aMx0y7D0pDkhcS8wzFiXE93wKA6HJVilD8jnZjDEZ2WofJtvN26WeZweEfX812k9SlZkLUxx9fV2FMj0ERpJi8QRTMHRBzuFmXPZELPYJ8yuKPMGQjY7KZem3M4TDD7vqcciqUyNxtSZjcP5VOjbS/v2tiabJH2zcF2yoavN/r3uE/lc3ACe/oADoc3brgbNuRaVNnPOZPXGUyq8meDaX8OR20vlly5jroOJSOj8aXtzmOv1ugn2R0bRNRb166U//gH/xtlcj+ibIdwA8dC+F/bStei9H6u9ZRtem4HBjvdFE0n8IORJaVA0hYWwfJeOBgegjH05yhlJ86foYAOBW7+ntbWfUCyFVFpOCdYW8dRf430w9h58evfKM9Q+esRyiLjILIDvEjaLeAVwhfDig0uOLSCU+ZfdqTkIFiUj9jiWC47UUIe0q5s28tZEPoP+g0PVjmC9THqWPHW8GyoadkZ2mODuGU9LNvPATstY5EKM8nIM93ofGHwShZcnEReiA/DmB1CKdFhPLFRzcAXAxQGLf3EfWQO2PGgwD702R42P6HKAvR5gkp/v/2f/nP5j//hj6iMh7LwvDhZyIcde6M/tQuYM5HdUTmIzbDOU/bia1Q98O7HH5UfUWBwZZPWZWInMQ1O4oyG57/y5fLii1+nNSRnaIejE9wXt6U2AtYaAGw4/wFfMAYL4DE1qfNRd5hE9glrQ42vAAN6Do4yHBkEPa3szZxe9iQ0wscGvzoMwpuSMWRngfGALIisqeEMCM9ZHBwuC5TRy3knoDWlbx6nOo8148X0iObkDjsYyHCpwwSci3NDuKcDNnEY3yacc0IWn+9183b58J23y71bV8u5E0c4mPnRpWvlb77/IyqJe7WWOaL1usaOZQ6c7OG6Ow492IGoyjPsfuN5xnvNj3o2F6kA2lEnGzbXYToI8BoFXq+TbQPnaAVrhM6dL1/+2tfKk1TqjtK1gYzqOBzCrsMqnP06HNbGipVU2egzob9fg2IAifAjUzy955cYAT0lpTw5ajp7fqTM9C17lgmeJWL7TPbrHDjfhodxVPbZc4Yk3685HEJ7Ijzru5ryRferexR12b5d3v75D8rupU/KSarj4502VFGDibAvMxauobSJmU8VDRjtzbfeJAV3iQjtfjlzhNZtXDxfjlB2Y4uM84vnz5WLzz5FtYFHeRH3x1T69Oqbvyivvf1hWT1yvDxCRj9SyIjYnLtwmqNrvEAKSgpRAuIMroWkMYFxsVYEZVSoW+VFbeQYvPbKq+W9d9+n52krXqoDhkCB8rEIHeWfubaYN5uAiKfvh0lZnjx7qjzxpefLc1/7cnnkqSdJgW6U6+TQXHr3A3aC7lJk5x5KqwhWduYHHxpFzI1I3A5lVFDJe5/GdZAO0TlDzseJsw+VDVKc91m5KgbEwdcPayNl3hbhlZtybylPCC7t3/itIc5FaZuBFY37Pq9J+3O8Hu9P8WOvr57TMgkQR9veGBvxDJ5T0LLxmTgc6Mcypj05NsXLc+Ocu9+TN5G3Mxkz1/Z+7s85HL6t3GCPNClGppc/0saYdq29KTj7AEqc1w6dNG70ZW34dRERrx7f/r34HGhnQLcwSrRzyQa0uRiv+zZ47lzukX9if/W3OgtmQLCEgMzmMhEYHBK55bKcPdqR6k/+uLz50ktsPN2iwA1qy2Uht2xj6hdNoxwUNfg3buCwP8FHjUbzLykZtSiqnXQNWQjZDOMe99dhaCMzTLrg2KG18g1aQ/f13/qt8r/+wf9RvvN33+fMAur+ubwI53Co03GUDJ2vfOOb5SvkdJyhbTkP0anHsm7BlYVgvhzFldIxNl65vNeXJaO8VSP1agxC1NtOUbJjEBl8eMcseWDMZbKNPm0xO/B5gBdoKEyYCduGAybQPZ5wDWOzTAln1dg740lUA5ANRedUIBouj0j2CB8uacM1wIPaWIcxjEg/dDGVKyMLhIMbDxP+cP/y+++Rg3m//IzWBPyr/+lf8U5hvGMWHAUXhKrUx8PRzIoOD3TyGOnE/+Kffav88JXXynep1AdnN4jjI04aHMKnn32uvPibv1kefuJxqvE/ReOSBdP2sRPoQYOYN9Mp46NpQaY2dRT4u94z58foHb/hcDD8FEb2vG/TNj+oY3C2jskLdrjpn20KgPnLyGQ3MTGMWxUH2woYN2YufqfodN1NjTOO/FsDEIAT2iGrhQOz9G+TcMV6iaZwkGyC03TuxRYFNd9/49Vy/dKH5eI5OouMqj7+4m/+rvz1d7/L61VYziAr1YiMndKqHx0SZcsB1tD8l48sUPtTsoFDmFf46BeMbX1ztZw7eZ53rnr/2jWu5GCHmGytx5/+jfL13/4W7/7JEoFx2So42lC0DLHTH5uLOpQ2j5mAX8xw1M6SL5nBkRkUUw7Kkvb9M15J+QjOfo0EQ9Gcw2EsxsokDLan2DxDVMaBAaQCdM656M7FIgnqXbJRpULFFD0rVwhF3CNBtIfsIf1d37lTPnnjpXKD1m5cOHWsrNBxlGZk8xzViULpFBb1QSgiA7BHOyB89NFH/G/73g7Vfm6Ss0ILzvaQnUB2ZK08fPFiefGrX6LIzFr55ONPqK730/I+pdrfo3+fY9E4rf145tlnKG13lhdt8a4oKuQROQADgtkAX7SBwwT5kBzduvDWzVu0AxaN4eOP+XDBVY1wQlhYKRSwg5KCdZLQSMtbrSS22kVpDQT48XOnyjNUbvX0Cy9QudTDHLW4QuVWl6lUC04IHBzs1rGLSAwOIQKL824xkvreIqGzTf+QjjxB9cgnHqWUM+14tUGRgwN0xgebI4i4IJ3ODgcukNOClpR4hgueiamdEB+SlzfUhAqtjcZ35mSKOIqOTOZw4Mksayl9jwWXH16k2yWBh8jf3pEW+nVKTBXIyBCk60NlJ2UJojxUS/jRm/LlWnSLAFZJKNFwHRjzpLMQzdiLPBzHafczebdfmRbb8n3Pyc5Jp88NJMovb1i76SsU4XxW/V8dWHOWW5+NXiwKJ3QKJZMrQQ+bKcdjYPjzS22UtARUrjiD9AtxOLSbyklqR4qs0sCBDsPw8kU6HDYn/IWcMONUtvkkA5QO+Prk7dfLH//Bv6WSDYIBCby7FGHdI5mFYM42lRR551DWceDsog0+swjyXAwsibizgU/tmAHM/eviVRiAiHrvoEyJrmGdHfhmmzLDBzdRUkXlOYeOlvc+/ry88+lnvPkHPox5UjowktDuYaplf+q5Z8vXyOm4SDvkYBfDFYTZmddRxoLvkAOyda04KmhIjEKRqYIRyGUWqRi/8jX/1Sg3b5UaxCbDTg1iX15c6RPig7MC4lAy1bKRKes28C73r0TBOKnZbLnIRr9aWwJ/zEG2uq2+CMJWJrPoDjtLbNyhC8UTXYeziHUUiKrDGYJDdZwOaTt8/EjZoxKoK794t/zd975ffv/f/D5F1mnreETyQZ+6HomLu0A7ikfGCINb5gh4nKRqAmx/f5WM4ku0LkR0UOPXdaKli7R16ovf/GZ5+plny0HKUpljYXaGnOkk64RYnyDTopkFgzlAWa/pQnl27lTOwxaQHdFkdyeJ9qtMB3wY7vJP5AG3qHLfHpVxsyzQ9T7mhPG41B6yzQT4We6nOWIoBwVtCe6kLT6rxMrguCvZoY1xK6Ngwxw7e8JRXKeyKiw1OYJKD8oI4Y0bdMDmL15+idZ3HKXKj/vlDykr9aOf0G5yyCQgOIOsiWaeRD5rZszoUGbGvCRzVH3PYxdHqMKIn+h86L01EijHNo+V03Qg8id3bvF6Dl6TSjg8QkGAb3zrW+UZynohUyTODDobtsfjC/Jv8ISiy/Ah2Pp/kcNhkx0rpynoyz2D5a/L4bARRaPNok0DJJll6aZhTkHFeL3XIuiyiE4cjjVExegZ3nGCGOzKu2+Wz998tVw4TrsWUOqP6zUpsg+ml1SeMBrKj8zgv0VEeZm2dPuUnIjbtCMVUr1nqMxp6/aNcpf+3aNMBeD42GOPlSceJsOboltQapev3qBdqm6Wzym1eIv2gD5KBP38l1/g9L3sqrDLi7lB1thSjnf2UObGtKyMi50fEo5wSKDCrt+gHVGodvXyZXIOKGKHDzIht6lUSwxLWsuxSdsJUrYE6X92QiC8ETlC37Q/NupJIXxOnTtbnn7+ufLMV14oFx57otyjsq0PaXesT2gR5M3rt5jfAMs7Ozh4EMJUlLPsE44FbbSAjHauWCFFfJIWm5+j0rFjZ85TiIMUKk785FS3cafWt7JSaqYTZ2cWOxzNOI80VGkLdO1KiKIxasaRRXwzmoyc4w8DelCHwxvlQ35Tp0w7bcosmMDB4fDj5tR4GHR1arjuwZQtE7j8RtSt+h8P5nCYYfercjjMmP5VORyeNnKHozl5zYhlKVEjlZ425hwOcy69szvncDTcSb/22aEIethARaOYjRA499nlrSHBdJ020J32yzyvtd02LokIyyfTI/W5kA23LW9tFNZKPT9AbGQ5a4AegiRfoe3FV3Zulj/7w39bPn3zLZZ3vnwQD9qBdhgLMg1wNCBDb9zEeUV0uB+MOzImReYj4CTz4/MwuNSHyk8O0D26jlp14BQBp3XU/lMQaoOCNruUKUcW/NaNO+UaRUrvUhBqm/rCWHhrcshhdjjEIEPg6PzDD5WvfvMb5XFahAzjFdqGJTpsmopWoStkcmDZMW0YbAFfhrHCmv4IHYnhJVkRsXZquaVDsZV3MVxguAZ8mWMhiBRK48SHZkcsam9BpGqHmRNS25O2MS/DpchaiYTXDw9VotRyTxa8b3JmA8a3rI1g3UjXjp8+QUG7IxRl3y6f0fa4v/97/3P54d99l7dhlUIsAU7LwrX+cYvno89gwf8hLOAm/XUdB+eSY7NLWXzcB0SBR+AAayC//OJXaT3kC7xgHdkrLhsznACWmt1g+AHvSq/cp3+WfrcF8wJkHiucXs7qtOyowYhtOsAOupfnJri2ti2jwmVOnHFQ+oDexly43EozXOwIqdGuf825EPtLsh81w2B6YkCDUsZF4UvJCCpgNwl+B4kvsAnC5qF12iCB1n9ikT0B9O61G+Wtl39O8KbF42RT/N7/8m/KrZvX6loUttfcYZVoEpvU8JkaCkuet84PMBb+kLwI/z8GAsOKnbiq4qKvwI/BjsKaKmxl/c7nn9GhgMiXEV8TjT3xzFPlm7/zO+UknUgu4SLe50pJK3gewO8+ZWulfW8AoR1kOIQ2zatsHqRdby+3b34AD+IAxDZ7AjwbQy/6aG1mCiVzOLI+h8rYYi5jCPQcFz9ee8aYRxZ5CUMx/QYkDgzDzjPyvjgaEmmgEesppljaREvYyl0qoXr7p98vZ2lh9Sox8G1a2MQ1iFhgx4wthyCBFmDgw+HAB4c6ffTBh7R1Hjkb5JWfP0Nbx1Lz10nRXLlK2QtaDIU+H6L1HCeoLlRO2aQyK6oRxAK/bZz7QULxsSeepl0RaJcN7D6hQlwOVpIUuBmaHEVxrIK2eftFYpRD5AhhwRt4AO1j8dXly5+Xj2lHqpu05dtdKu2CA4Q0NATxKiIW1BzXwlIffLo5K0WCE2o6KTKIlDYE6emLF9i7f5oicadocdVtSn9+/NGH5XPau/o2H1aF7f6odpoUNZctAMYQYgSyLVLA29jlhbIuG0dpzQlFEM7QlnPHqPZ1dfMoQR8hLNNijK2KaxEaQwobMKbBgoXPsIQv4wOmJqtJZh6W6IIZe9Z2dDgan8i3IRm2CEXG9/5aM0ytnTa36Ex0jTxtcIr/vZFfQZs46Za5iH2x4eFkaJbhsHd86aTNweY8J3f8c3E+ZnibrIzycwquKWwUaX5BYrXQHFLnZZzIpEYTjl4HNb3yXMNFsKiCyouyzY/D4yf7Llq1tb/E4cDjfBIwR5ubjMlo2Pfpy8JMJg5wocPgLU7V2M140cMvlt+aw2HXeXZsLEhQATIColDyBDA+pGb8Yzov6c//w7+j85NIdvHCM5SVSgAHHyvzwV8YrnA64ATAebhGwRrspoNzlLDpB2rwsTUqouQ7yOaqQbe7IrX8OMwPAZb7ODiVBoeF4odJN2ChM58Cfod2OPr0czrg9W5ZJ9mPWn5se7qlawHAjtImvUdlVc9/5Svl2S99mc8GQP041u0xTTiyGcgPhQVPjINJQ1kpbbPl3ihN+VrKgSv3sbGP3z7ybmsJxPHSTUR4POpQo3/gRGmntSZ4Us3N+OHvJn9MeOpvjJNL4xirquvhZGDiFd9kDNIzcDhsu9pDZBSi/Il3cSSYISqO32++9lr5H/+H/57OnroiW8tWvSDGNdYv3rl7W3bzMrpqgojpCtkplAhdpqDdOul61PKjmmAHFRHsxNH5KgcP8y5Gzz3/ZdpdjA7L1a2MPS8M4IkgjsJPOlaapg55HYc6J7Wcig1kK1Pq6UChId5VEtkLal/KoobncAyCGdqUBXIZLyoHZHiyTqjhU8v2IC+cU2OyTRxZ4i36B3gj6yGL+WWCcMSPEF9gW1ycvWEBWwRnt8huwlqOFVo7+6d//pflb7/3Q7JPUAAhGQRxNobGvLnZyPxweSBsO7Ii2NGhp3F2CtawHqHAMbakvnb9GpeZIyAq1oU4HtGs4KoXwsFhwvcFcjo+o4DxpduU8Twga3CO0dbVv/0v/gXtJvcsHwTIGx7o0FKd8Y/J4ciE+n6vPajD4QV9/D4wEPRmpvj8WL8oh8MbXJ4ZfCRz/w6HClyNADCFsMerlIIU+61r5b0ff78cJkVycIOIlqzwe9h6UYUCxoLvIEZExLB+A3+xtuGtt96iBdw3mJAfo0P4TlNq8AoZ+dcpe3GZzsTAPwiqdTq9VQ6agmSXA6GQYsdJtI8+/gh5/Cd4USGYVBbFbWh9q2RjkIWQCA22Gmw7pthOFpiSRUEgkLFTiGwlSJE2cg5wPselzz+nNRlXKZJHu6/oLlQ77OBg0SC2ApRFeqy4IMDoHBIUPsHwxMFHcEQQDbxAztPTL3ypPPXUUxzluUZpbJSJXf6c1ntQChrRwR0VgBDQzOY0iQN0lCeiiChB2EGq9fgZdj7OUdnV4dPnKEKJxeaywF3EjUgFcTioHYytRlZwZZiKjDtVAH1Cu9HQa8rP5Gp0BPxvoz+BTCb4ZRyxjcjPWZAhi4JICjg6NWPpsF+Hw/r371VHQumSe1FDAqVuFT5u2t74i6P6Ih2Ohr+GrxrBc8LcolYRZ9nYZHotA/HgDkdr3TutbSeqKlmdwzEa0RipOj4/d/9dxj5s29O44XaP1nBw/lKDYhztDMrRZ0DMQBzAIxmdd2SV6EdK12quWW4yXQnM45wy2q+ODZfRtIxlXb0QHA4ESRBV5SXWJKP+8o/+HR3S+ibLGRuHbWlrbdu6D8hjOBIwbA+RgbJBtdo7JBshv7EjEfo/Qcbpo488zHv13yEnBCWrN3GOEfgdpTIwzrBIm+CMUtUNZDqorQNksN69u8U7JV26dJW31DxN6/hQ4nUPmXOSv9s4ZBWRGgINdhe68PCj5TlyOk4iEEPGGLLQHPVWg5BxafwJOuDIrqwJMifA6M9gXdcnGJMAJxxZF6cNc7RysVGQhQ0wLUfiKHfrn4dReUl+GK3557hbOCT6fiMpken4sMPB9Ckuin2acc6N8BoGOBwYL5wLwHmFN3QhuBO8EHS7SwbsH/37f19++IPvcQkPPlxmBjhhDKSPzhEerlIwDoffcmRcKqr4Iw4edmuiDBZRxlWKuu/QtSO0ExWCc9jVibdOZrit0y6Rp8tvPPt8OUc6EZu6xOALb0NsDpc31nX63hGw70yTus6wjknxLjSsSlrHDCcWzUkZlmSKWsZK8GK4xkxtrnLWmJRpG+4qT9I9CW6K41dPIFcMwZFFNYTYM4J/lLetq7OCigncgt0CZ+MwlZnjYEsEZXkXL7SL7B499AllpF55+WflL//6b7kcG867/0Q9x8EGeoBLzWBHUHbk/IWz5Uly/k6dOLpm+A4AACAASURBVMn8eOnTT6ivDTrA73x5iXb0fP3Ndwl34rxIlksDzzp3Bi9gp+u5TlJQ9QA5SO+RTbNNshQTxLqdF7729fLN3/5n1DaVTwJHwRwYwdFoCvhBwNr9HkzSjaPaqEaTluHovxDv5L+XGiDZ21PGBp6vgnvCy1rahgExLnaycVUCVuNu0OXAMBBCikaJv+bvzTk6I7ioJhamacYo159WLY0x4IhtisgjCnaPyppo4dLqjWvl6EEcSKT7rQtl1PEaU7Gwo4gKnIW333qXFMpndF7FDkX9j5UnHn0E9VCcRr9CZ1zA0P+UFl3fIcUDxbQHrx9BNxrCOgibDqJ6+ukny1laMIXMAISMRAUlzQ4hyeljdXBMMfBiRd7ukJwlTpeCuaWmlhlf068czWPhJBEPfLDz1U0qH8COWvgLAY2tc5kWkYXghVLShikgdpQgZBWGEHCoXcZCvUeoVOyZr365PE47a8FpuUIM+hkdMHiFogp3kI5GTTN2uYKDQw5HNTyoLyhdPjOUnLGjp8/SYnM6YZ0ckIPHidlxuBP7PxBoIrz8B7QhBWHNmMmYuRljvgGfkRhnRXJ+G0daMv6PRpQZA9FNibw3cPQHdCy9ZM8br2SGm42Neff/4e1Ng/Q6r/PAF+hGr+i90d3YGwBJbaRW05JlU4stiVqsWLYTJY6dxJOqpKZSnppfU/MzVZOpmSovU66pTKYmUexY1GZaW7RQoiVSEsVNBPcN4AJi39FAA93oDd3APM9zzrn3/W7f7+uGZPtjNfEt9773Xc85z1nJryudjfZuVF2qmlxXnHUHJnk8wFp0JO9LrFGze+poYj7+VmPNu95KmK3uo+o61j4j0/itXnfTntfd12w8dXtsPd/lAmVO46pzzMJ/DYAj/O2zfv59Aw5p1n3vVQFHHWPO15mnO+gYvzcrhqXkFK1TUS9q2M2Ng4LLxbMn0w++em/aCO31EqwO3Nuk59EunxkCoZ5POoljTY0r4yiYIGNq6pw0st1IumHUh5kLr6cJxOBNTk7K8nHyzPl0BpZdRntcp1CGZ8lCjLd0vVDoCAu5IpXq8jVo3KGUugyFT5drXUnMqI9l66oWrn6haCyVT7sn0xZUON4Ma3cH3E4tk5AJmQq6FY33uggUkHzheYUFZts3piSjOyqFbLMgkIJpvkIAFhjlLaZoUlVw/ufE1txi6Ltvln1LnWrX+IbXP5Z5iazPXFsiCxQvi/airoc1bWDHYhfwbAdOBA9xXgJYqX2OG9cpvaor0ehOxcQoHZ24krwEPPby1MX03LPPp9dffdWkR6rcySegVZFFRx4OpY+9esf+hssO+0s+SFdfxAJtgttbG6xY59DuPKz3tKKojgbApFnbAH7Au8bHt8olrn9osAFwyGrggLCQayiEe0yHnQGrAF49v+yHWSzsl6osxN9DKbvR3f70mWtNYAbBnla2RVblzrKPGV/H8wQ2XC5iW66c0Npgnen9wJ3Ea2zt1AutnfUHsgIUksFXlBaZrJrTrjUzAElrH2NtlCZaRSqheGXaZAr96CuLKp4/cyKdPXUCxYbRV6b1zWS3fOylCxrdwllC4HrqgzXi1lv2ptuQkGfLyAhqnfWkflgLl6EwOAzLyTTkHCpF9z9/ML148FV5qkQhxMLu55OsbGx4IC1nXfAUGYZcdgZy3GUAFdFKrPd2gJpfef+vIdZ2zJUOdt4a1sdnKc5RTvta8YOyjUaGXbhUFbvE3+RCfh1DrRLd6v3NPq+XycbAg5jraNcAjkLYyASbur43uDRUOmcHyGRyrkV1vAVhr7mPX+Vmw7zf1XZyoaqZm0s8olGoKrXOATikQeBhoPYdJjxwD2jDXk0rly+mAWxg5lpaUWEmI546GC6AU2A2gowNCcZwBpqrU6fOIMZjWRt0B+Iz6Me7gDiHy9jkczg8V/H+Ekx6LEbETAcbaW7X4QNBANEZHOgD4NiNe+YsnRzapiYhfHvZD1oqqL1hFhXlfGff0RfrJArgMPUex0Rtgecnj00da2T7wA4Gf1M7uJepdGnxmEaueL5n0OQywIEC4V0jpQwsDjhU5EeE2xigmJyC1m+ouvpOHMZb3rwvbd+9E2dzYzoHpnyaweYIYmd632tL7LsBmoL4Q0vE5pZRjHCJWhXMUf+W7WkI2r4BaBa7EWxOxr2igElqM8t1lS802XZlj6/e86IWfh337WrAsZZgGEG+P+8Zbna283MX1zQIRnY4mt2+6tzVXZgDjuoZyl2l1gscNJviVWW/cpoT+yw/17VALOtsIWjUKCjytVkLmNWNvzrHVVpX7XveRjHGGhBYXldqrlrNYSk8NF3OdfyQA+TyLFRvZJaqvC+ix5krYVyv+XTtcpFJyOmE0Zgme09E37WqUmpke8EbL+Y5+KdPgGhLIbPaG7Nmlq84A8FHDHCUFF5pN6mnhPaGwg6rYRx45OH09KMPW9pN9gffhyuVBHAK0PR3lbBDiwSrjDPuYlM6feJompu9krYhEHhoeBDCDzTbyogDX33E1ymDIFPdwvpAa8aZc6fTSbjTwukKoMGyCHKKpSgiT6RgT0s1BFK+aAGegoVZNBmfScHlzkVXLwppzLzE1J7U5OM5VN5QkA+3WqVapTBcCP+EKwZ0ZGkheFF/DajFS3u7XGzfE41AkFdI0UVaiufQ+M956oIrGftwbREKIw+gpxBLHsBUs+Km2j74rLoOZjnkZ7pg8WV9wTo5KFOqVo7f+Z3AisZlmvmGs24bo9haXH/VodJ3XHfGNloKVwrZHOccFGjiobxG+5Js0niEfZfJRC7A8L4AdTFV1N5zX3Ht6ZYzg1jLRbgpaw9yvG79jfYYAE8rlfadj0M4TnJSdja0D6nY9MBwt/6UW9vmIwat6wTIDMhF7apYV4MAnhnJwdRG9IMeEtwP11iEDzIHxyK+7oBdc4fzQPmGiRQELyIOgvPJfUNWreQyGANrnXBoGaA0kaLkv8Zl7bNibrQfOLdmhZKlJ0AtrqW1g3udMowwq8C0Jq2RFnB307ykPgJkQOHLZyxC6TnUNwjw0ZVGkORnYmw09W3uSqM4v0OIo+V+ZhzuNNyiZlGA8+HH9qfDSNZT1DBxgFHwlGw/sG8T2yaQcOJ6OjMNWsAzhsf3I7vWL7//VxFrtU9nhdoFuaM6nYyu18ndTXmgW3TyfZJfuy7AkR/48rzb0V+Lsd8MwGhYmexDnSBT7VOV8ep86/Dbgq8NOOIgZ1TBH1IIZlmfApXnbcez4mDWzU3en1ZzU7IjPUGHQX68zvB0EEjYqOnYsJSmkcZ25vghpLA1Hz0S2RXlV29E9QWwcsJ4FUDl+PETQOeIh4AWanx8BL67TCV7UbETNAvSf5eA4yoO+UageuZ37kIhITI3Fviju8rEBFIgAqwswYzPwC9LsxhaGJgnGZsBMySZl2XUMAZKqwcFfB5uBniHj7KIvXxcwaxEYGO/GeAwImeVX2OtyYTJMOfgFqUsVABLzHg1D0sIwYfItgAB3b2sKJS0295PMRRffgbN00pCk/XOyUkUL0SwOXwhGTtyAVaP85cuY06stsgCgB3d1sBCREyssqhKaMnaswB3g47eIbhb7YDGbycqnG9L7T398p0MDqokGdqqq4Wixn3ipLAQGvPry7lofS55T6OA3ezs3cz3dec0mHYxshaAY130JAQ+P9P53PwigCOnJ1WhPQdm1d/q+lwHKprRpyodW4teVue42ed83fI+NwhtNYvbLGlA9dKSGdXvkLp5Wn3lasBRZ6qPOhz5/WL4btaP70UTXQt7U4DDG7BTURGqsv0qCuTHJtZYcSOr/P5XA47om2hVTsMJMBTcDSGbAjZ/RGzaj772N+kC4sooFBNXkOYx6DtAtvrKVLPkAeiD3HK6euF+cS5dQgzfBNwvelAHg/F3jDuTQgPXsr7CKLIH7oJCZXRkOHWBBp07cxL1NY6kWShRGBSuQUogY3pe0G7G6gkAIF6Oz4HCSG5eopsuQLqwPk+6CRpMrT0fSOFZQjT6r3S+bFPKJmZaQlYsZtxCm/Ogq3TdJb+h4EOORzci0n+6hFHwjr3O7zgvoUjinFocSsTvMAbPaosgPlrC/DXE8AnfUEjG9wRPdBVjpkK6l2hdTFJU27HOssRLuHeLiVsx6KJkwrbXwsBWZjVwKq04N3KP417kf75uFL5zvh5WLgrKGhut/+CH7IdVWDf3qepZVl8zwNtwLirf255d0bqR/xLEsN8cVIAdWvlVpT7jqbQ+KrNZoAd3vSrxg/FPujzL7ZjrQ/m6FtSbbKWjJFRh50ND5nMl/fsozNxSgpRMn8Y22hCwzUB4gqJF8HXRC64xeTnmSjU4HJSpTT6DY+U51ZiZNATv0Q4/myUlDrWBSvEsAp9stbRytK7oeS6PuPtXzD/nUbKfz60pFfL149i4CVnwGNXncUT64Z51BXvwOuOrIH/1w61ty9aJNAoFbi8S4ozA22TX9gkodZkxbinNwPrFNXzi2RfTM6+8bpYd9l+iYWmxk6uWe4lwDrbATasbru6nUB9knqND1zpxjt/2jnegLsc70ybWVyFUywF+rsts2IUZ0PXvC3mjBeAQT6BLVc4gG9stN6VtEFuYfLOHf10wiri/bNPaaPZaD2OK58ZmqBOm6sYQ3wUAiDEEO2gUJMqz1TBWH2/dPUV7GVPK5yF/boy/CoCK+WqYoFIgVB9dm6e5wqk2f1CzUrQDtc5dOJnOvPJCGuzggTA3qmBMKoLEQ4bNE4X+6Oson1+YVg8dPox4iPOwVCCYGkWGmOt7Du5JcwAYdKliUOAcYhnmoBm6QbABsx8BAitqEpjQdMygJhZ8WmQmKhF9sxxYVVBoHUCAxWhcG2KEyjUoGLcKAJLxuuZL55x+ley0T7ziRKi9LECBMVCCsMJdStmvDGCRSZGQkwDRLYwuV7R8sI9yP6PbF5/JHNluXhcYw3d0S6BfLO8ZgWmTAIoEawiaB7pb7dm7N41sGU/z0GacPg9tH6wqs6xoDmDBDFdLKzCnQsO3TPcvARGdGrPokPEi2Lx/CzJdocbHMPxlOyAYsLig6oyENBIBu8aH9DJiJrqXvUqQYZMVOzXusX9zq9DNpDFtfnLLX+qARn627PkG/qvCe/xW95xWoEk+zLgpaEKzfuZt1NEa32rF7VVg0FST43dU288J9lp9yuei2XzlbeR9CSAXNKY5Dff1b9IZI12N65KvV7bKDXuLAkn5zNy1o9yr1bWt2ydrrQ/biDoc0RejgyU/MmnFeZOpYk3QC8Eg+Fbj0WhQlhU8zQFHVaCLz+VzXQHiGqB8HFULh+71s6s50Zk25h7uNXTRYFk+WjSuQKFx/71fTjdUt8hcTU1wMRpCiwEboaDH+xmA3AUBegO0u2dQ3I0a3iEUUL0MAZ4xFtQOU8gi2OiHX/juyV1pDwp/0a2mG/edPn44Pf/ss+kSUprTNhDuKQaSqIk3JYqEegcPei4D1fEv3XI5xCKgnclDMA6mP5VyCePtAp21ytG2b8gD5N6Cc6zig3RJgTBFWnoJ2X6sijl5FsFORL5x0Y1GWzV7oyu2D41XSP4Ktx5OO7UQGb1ke7yIPIN0nmnWF8DbwhJfFBn0PaO9Rm05/1yQER+qykLoIxOwsF0BDgJiF6RDJoi0pryf8YNsm5YGqxNi1htRcAfSfG+ZyUo3XH6X0wG5fkke4I3m0y+Rwdtg09wfTAxDjwVaazZsMMuVTr7mma5X9jm3oOQuW/l7zQkfyPVhILuDQfEu64bGUPQz+ldozsuDGKJTEedRARwS8q1VMT56SYSykH2mJ4P2BMegE5LRhQy4qGv40dYA/YalRABLMkaFMHg7mhIO0xdGmSv5nfSSPGVGZ4oHx/iiv+Y8qU8233wO+RZT96+g+jsABtJGX4KccR2AUCl24Y49+ea3pH07dkoZMI/kD70bl9OO0UEA/Y50Hm7elNleev1IevXY6XQFlkxrtsL3A3D4GJiqdwQu3qemLqcr8FKh+yRjsfbcihTW7/klFHscLABZQetIC7S2qwFGVaYP+hexqKv5JqcZe+LAgVdw7WpXjtiMdf9WGSU/VwXtIARrMcL1AI5q5+1oNL5y4T6Yfny3StDxW4tJ4qHTpJZtFvf43MRyVgWDKqhYL+BoYFAujJUb3zZmQSkzzZY2Og8BtFb0PVy6cjGdefGFNNTOexgMbXET/JeEjy8K1dQkkLBT00GtPE2SJ0+cgTvVWRC16ype0wfQQKGcvogcB4XzeWjb5hYgNBOBo74GtVtsY6C3G/7BMHfCDEygssic72SkIOgcG12lGDAWZscQDANsaM8QLIRLEIkAhXEcMmrH2qDdKrSVipkwDVYQ/5gb0gv2NeJF2B7HLULuiJ2gg/fye4KIWZiVZ1FBnZ+55HKlciJqIMSYoarckuEC5Cm7FrQTlpnlGqroDqS9+/amyT170iBTB6Ot04iBuYAqvPOLc9LULaLfZr53n2VmC6GgAE0iwd4KQEYHDvrA1vE0vmMvAjG3QdOA4k7yUTaGy1WlD2rgCDGkbJ+GBsX2pX5tOBjlfrWbCuZcua7ZmYrv1zrH1d+rwnH8XqUdOX2pO9N1/aq7rnou45q1BFrOSh7Xd7OAI8ZVJ0w363u1r/nc1c1P3VjKtTSN/Jrr06QzvwjgKOns6pig6nxU6V2z9Ylx5d2tAg79lgkvdfxBgkAhjNqZqMRvrp4RP2aNeyajw9qsDfKrn7hyDdRog5tjDbMmnfS+se9Kv0khBvShAwtyFIGhDyA7FeJHQZuYtpZWBLrfmCuHeKvkGCt8SrDRj8xR7QAnJ06eZNCFMunNIJvfNdIwApI+ZLqBcNOLWho7EGv3rl/+JWQT3I12NqWTrx9M3/rq30DbPw+a7a5lBd/jgMv9xecznIB9MLdXKsAIZqjdh0WX2bCYtEO1JVDElel56Y7lxc8iTa1cYKRIo6DeBVddBLZjjJdBny/C15wxcbRWR82N3JJtQlC44FHpwPiRiFcMOihiB6VPucwkkdSOb3ClnIJqMSdUFJHXmRDA2whKfLH5D9dG3xsN1SowIFiWAnsA+0SriXgfAQ+FWU4m14r3iC+WwjDb2ozMQ+RH8lxg+5WUqSZHuudFDENrX7rqhLJN55+KRh+DyRLS4SvjI/kqC/Da7rW/Yp9ngk/wEaZDNp5L0Al+SPfh1XK5jQn/qaRdoWwslYCrD1njNyXgYF0O45UN51mAozxfsQ4EOVJCuldDHWgopoznzT/IOwL/WXh58MNG2U/fc+zFPS7TuzdFtEt39uIlmayRNtinHHCwXcgqnFOc1bduH0/vf++vpfsfejgt4rvNiM8YQZ2v297y1vQmFC/uR32PBVgMzx09lGBTTHt2blXdsGeeeiY9/swL6eL8tXTyFIotK3bHLbMhGzBuhd/7aveieOcEsmlegCfLFFzkuVZ0jWccx+3vehcC0rc2AGqNqxpF3mIxq4Ajv9R4kxo0wNGsnVxQzwXpOuaWE+nqw/LP6wEY6lqGOmMDNmPMza6PZ1WtL9UBV0FDsVEdIasdN7VV56oZ4MjBTLV/dW0U+0TjLgXHxiBxWzSKoxsprC/NpRMv7k9tcO/pH0CmAfeTJXGhkM2gapsD0+RL2KdvJu6/BA3+cVTfnodg3rO5Ow15tcwZCOIGNhYAPgA4QIxvQFvfQ99faHCsUCAsHUwJh78dW8e8iriBm3zcZCg6DPIvtGBCaSiy62JNZdJ14MBryHzphiU/YlwvouxnoCD8Mv8ZwCHDCDM/x85AcOlh3H2L445ALWoMCThk9cCBXoB1gtdTMxZ5wCMXtkgGHq1gTgAhBm/OEYRh3q5jbnrAZLaMDKLQ4d60bdekfCGvzs+msygweGXmKtytWL8D7gcRwE4BQ3vJctgTmMzDjYHPGxibSCPIcjWxc08aGB5DnAzM1RSC4HAZgLgZ4ODc5O4wDXtYH0rT7npiONYSYKuCeaszX7ffq9+1+tyMttQ9s3A5qWitmgm8ATjW84x43nquDdpTB4RafVc3D3XPawawms11A0b1i5rNSf1amHBY0u/mlrW6/jbbL9VxmJBjbcc9BBzV/RzgIdY7tEUNz3YhsXj2qoHZrNjvLui48qdoJxMS7XbTRJcd4jtvxxorhOGiz7qi1JCHAkLAAb+pqrj8pgAe0P4zDz2Unn0C8RsSIpn8gvFmRjfjRTqsmAHQTMbQ9UEB9KFfvROWjPb0rW/fl84yy54ULQAbsEZ3wSrdgyDUXiiVdoBOvfkdb09vwt8ALbUXL6Z7/vxP02uvwUUDACR4WiiE2Df+Z2tPFy7SJBNuOYY2fMECrjYP/JFuWFZQjG6yvKYTriO8hwGsdMVlm6TX9Lkn7af7Lse0CULQApVhp1B4FvS1lHLDU8L6YTTMnkfaTCsO5z6sH+yGUqKr5yYUG7iTqF3MI98NQatMly66qvAaVQR33h/qbYEM3xsmRjLY33gWH8B9SJcq8lgq9NTHTOucZ8/iw5UlkbUcAAaY9EQ7SLi9tBY2yCkOCkLgLv3sc8HZ3gfQY8foNkbAQesGH2J8JDtf7KfG6kK31pMKSwMcvGcTXH24Vpbi3vht7obEy6Qg4x72V245sF6VLk0SggvZKu6wzskLyOdZd/n5o+xbykjm1mQ8mW7MdKHzVP/5IfH3ovHFe3ObZn+jqriSEFDBiDbCchMWrLI5KguDhwplSY5Su964infqhvKsVzP9sd0V9H0TPFS29nenCWS0PA/LYgcsEAOwSo5DBtiHqu+3vO321APXR57BaQShTyMua/vQQGrvak8vPvdiuv+Bn6RrODdHUEtMabRFK2z/sw9RryT63wXZheUMFjCRJy8i2yhlMcT6jm/dkd58++1pKxLmtMODha+C/nL/Oo2Kdmz/rOYmhdznZ6uRt2jBbX0PHnwVv5Wbtmy4USxvxURsY5TXx4bJme56mVurvtRrsrId1mQcOiA1G7FurHXPbybEVMfNz/m1VWuHtmJ2mMoDVAKMYi0LlyQSBKZhtc3MDcthtsEn9dQrz6Xlc8dVhVaZRCCcU9jmM2ipoOsT7zKfVJsDtr8EE/IpEPQrCD4ikR+EhYKMgYGAvG4Zm5wxG4sQhGkc74DLVBeyaKiwFJ7RDRP6JgSi7d2zG3miN6kd209W94JtWXEps1iI0LsQEdYICeA0p4PoboCWLKrGMhWthA4Qr0WYMM8hI8r0lek0yAq2yJ7RRTM+7qG1gfU1pMFDU3P083U/Y86zmI33pyA4vgkIgvK1mEMQHQEI54x+koolkanV/DtJZlipldoUggRmy6AGkYLCJhx2ajoYmEdQN4KK5DsQaL5163YxEwbaXwBDZ178JTDQJajcyAZpVVLVXwobdH6FxoOxIMx2dx3P2gzAsQ3BXBPQQHTS3Mk0uwxWY5YS7jOtp2CcMQxnpKtJge3yvFBbDmhjD9edrfx8cOrymg9156TFEdNPpbDaeGUdbcmvyH9fz3P1nOLA25vcHdXEJ5+XSr/WQwvzvsUZl/DohzcEttzdq05ZUjfGfB1ivlqNuW7uasGIC4d1tFACWUa/42xU17MxQUHsKztdcf7r+EC+j+K6Zs8on8ldbmu3DCG62r/cv1p7yxd0vXym2f6KfRq/cx8VoEadXs1JRK9CEKvMI2+JKuLFukhINgGM45DLEujddQrmSDjxyH3fSUdfPQhaY9XBo/3oh7kxW+0JUKTUhfcEHPt2b1cA6N8+8KP02qEjaYXB0oir6ybYAA1nOlwGiu7csSfd+va3p33w36Y75/L8cvrm//Mn6dlnnknzK5YlMGIkij4XLowmtGtdqNSRKxMsM0qxTqs0swAaPwuXMa652vMgW8ZscFI4Hvn/y6xCgWmDtLrdfUhkgsB04yuZO1Ext+ZRwT/yGD6TfdHaScg3cGFn0zrr3C9wqb4rzhra7YO1gf24ehXuLe5CJeGK78WrTOkUL/Inuohdo2XfBXa5mDFVMK0ltpEKQUvP07o5YPL+M6MYp5AKvuorG25DX1ddmH3B9qmwY8pbAjmCGnozWCpfm46CR0hIte8lgDs0oyucMjH6+YvUr8r0JdkCcZqZUM3HVwGHxHEHXAZKrWaXVZu3eBHrUEzVahm0aNfXyuhqcYeBDncpjIQvNu2tpL1YdxOo5NrI+A/co1ga8nsH2HJxLubFTmvjK2bI+178mHMY+7KQ6zgGyAztAByDsDp04NY+AI1+xFhsAcDYuXNX2vfmt6Xhyb0oMmw1bJZnptL5g6+kboDzvqHedOTYifSNb3wnLQAUHkPdtLB+2tjN9ZGvqGFi52Bj2g7ZpBMKhzemptMiaQ2UBFsmtqZb3orMnLsnIYshlrbCx6zvQVxzl7tGSaM65/HZgH7ZhgBHqw1ct4DBCPNsCFWhIAhwnSBjxKBE8vnzc+ZayzhXLXn5RZ2wFe01S4NbHV8xUZqVRoJR18/q3Jm516a0maBUfC/tSAE77Hnc4nwsaVyY7BhMiO+YMk7fMV3tsaNp+jA2YZsFl/GmiJNgukMK+iz6JAKjZ1i/qE1hAadLsIowxdsgzHj8XVVkGYSFa5j69uoCMjwxoA9CcyeYFYXnTmjzu4GKO3AgtyCege2ryA8PLN24wFToWsSAa/rHRlEc9oHB28EwzYLCAnum5SFD7AC6XsC9l9H3y9A0vXLkcHrl8PF0AVaCa8tz6ZdQqO93f+M3kBs+pWdffTltQp/Gh0ahEUTMBQT9+RUABboeYKQibM54bB3wB4YkMEayoUI8fijF0MxXUa5YmAP6hXIMZCZRzdcYprlGcR4Z28Jp7WBGDxE+MxvKlQ2/cewMzmRV9i0I4KRl5BIyXNE/mVljVBSRfvBOjYxoGAOgX/H8EjJtgfl3wK9zaGRrGkfsyCiATO8AMssw05UIl+8J4hWuc7RXc6B/UcARhGctYt6KlgTdiLOxnvNdR3/WQ68iFCau+ryTTAAAIABJREFUzQPK8yKA1bZuFnCsBwDFM9YDHOoAx1pzWv29bl4FC3zvVmnh+gFHzioMwtmzTBDhK+cJ1bFUgW7zcRmIidcys7pVaKoq8BbPN4En3ytrAei63wMo5vtU8XMNvTFBJd/D+bpW9zivy7NSaQ0EOKyZABz6ggIp0uD+6OsIGEcgN5NdWKaoMm0o30uQJ+DALcwmiNA9KGKgELkOeoX+Xp5dSBfglrQRPllMX9sNywbdZQegId0yOoKA8X1I/31HGkMcB+PylhdX0n//j3+aXn7xxTRNayv7xRgLWn0x7wrAdm2nKUjMhS6AkOI6nH5RmBR1lWBprkkmnFtmIf7JbRZ0n3SYwisTcVhMMgRkxkHgJgZzmy8Tp8WsOyY4hTAFQcxdhvkco/nu9tMgCLjrEOml9Vr/L1zTtG91AgR22OYsko4Y3/R9zbGTt+SAAe3FuoSQZmsFwIF1i0QCFohuQIjzRZ7Lp4sX+ganxwCVWLnVwG5qkMn1FfkMrURMzhJZEvl9WKDEiyg04j8CO/LncK2OwnMFiHN+Q15itiBzN7L4Gu4Dc2GO/c15LuUbU7DYzPm8xlg1N9an4pwQVLtsRJdp8VUN0CahnjYy16arilzGkVWN4xUts5WjAtHkTW/Ln7NasDXZytwZ45l2ugWW/ZwJIBG0obaJiYCxUuZbF58K+czXkfs+fivGnu01H6gABxy8keAH9Tywt1mIeBAywjYoVPdCYbBt957UOTaeNnQBcEAZeX3+Spp64w3E6p7FNVvgCn863fvVryFRzfV04uwZA0KZ1SoPbI89yrXfirM/CNDx2rmLsHTADRLy3DAS4ey57U2KS+0AwMnBwao10TFwF79iThrXz6eipNcZ4NB+IeAIRhQXV/+tEzJaCdU6AJUO5W3WMkRnhnXXxaTV9S/fVDmdqfZ5FZP158XY8/EUIEUEzsZSHU/d+Hlt1X0r+hwpDfN2or/Wlv85EWA+7WBe1KDLeUj0dCVdOnk4vf7Eo2kHsozcgGbcAsHMxBiHgBqnXONP31USkjMo9nQG6dQ4tOHhIblHTSOdLLX77PtVWArmADYWqWqH5YEVw+k2RCLRjWuZg3pgcw8Y15DMtBTiaUmhdifmis+lwG3xEO0CMleg6Y+x81/6+vIRy8zY0N6ZZkHoXzt2LJ2hNYCVccFNhyCw9yEf+DK0P7M4WNuQuWEMwVPnZi6laTDV+ctX0zsQ9HQ7DksbJucatING2H3uMtcMaqk4n2RM5olgAeVc4dgbpi2xrCr8XcCDtT0APqhBIbMkGOBLwXwEICSrDp7DbE6qJusKQQke0AktI6u3bt2GquQjo7p3CnnypxHUGfOOVClWv5F7jZpNL2K0AGC2AA0k4z06sRaj23elMWhBWGCwC9pKEVoCDu0fCmblKWncs7l2JvabEd38/Dc7mzkhaRDI/IdS4MyCBSsHVl0j4/dO5q4zdc+tPe/5AJsRLH9OroxeL+Bo3WQ5ua3620yYrdK2VuCtFf3MNe5rAZ7i9+zhEhqCRjdZ/7yvjc8g1SoFP7uuBBzNxpTTuHxs1evtM+ltuV8RGl10p9g7GSBRexQgtL0qPuA1C5rPX0NffN/kNDyCxIv1pjtr4VZi8RF2W7mvq3ujAXCgozeAeEXPKSjhPxYYo4sR27p2eTp97ytfTIuoDDyHFONsNxJsBA/h81R9GbS4E4LRZgjvTP25CfUWrsGCOo3YjXNwqeqAGxNj7lhjiNaN4ZEhpMcchxJkT9pxy63Qou4GUtmcrsEX/Gt//sfpCDIdnoeCJ9YgUvfyuRaPZ325DhoYNENKLoIN308CIVgPasVzBRP3DF1kKcBKAIbLFQU6WWmxH6UsQlssysqMf8rypPShalj/5IDDEpCY5YTPDEHYQE6uCc9iFaIpF4Yj8DwEaQpl/YjHY7YwZdvy404FhVLY0tqBeynoK22v902aZP7HuUC/AnDYxqAsaAquCPBmOnklN2G8JTNyeZC7AQ62Y8MuxIJsDzNWhso/ZmCMtLDxHO1L8TcG8nsAu2qjWAOyjOE/rqVNqSm4IiV7PCYC+g0yNKA3jsKWxFa86JnCDDMWE0BE43A5yqbLFH5aLwexOU+IBm0+sVeye206S8BR9JeAQTVNrN5HxGQ2AA6hE+6FAMKGVkQv8B/rg/G/OPvmmWGuWvGigtDcl+ybKuBonJFyJKaktM9SN7DmCQDHcG8HrJNtyl45joLJYxD+b73ltjSMeIqOcQCOjs2I94QSF3XAps+eThePH0mTcGE/jxT9X/36N+ABspJOwBJoHbI9ZrKy+T4EWNKYMY9bkQBnGDV4XoXC+SqEDRaXHMJzJkELCDi6egeKsRWDzt9oDI37oRkfLCz/7iJXzEYzwBHCgBY5Y/JBWPMH2XcFXVglxFQ7nwueeXtV5pNf10yQ/3kARxVkVPsXfaoyEQEPLWs5J/m1ueBW12Z1Lgs0rA1pgctxjbQRzjzbaIrGe7K2xempdPCJn6Ci+DQqUQ5pA4cbVdwbGTAiYJvCLxH8DDIaXGC+dVgwqCXpR+VZCtMEA9ykCxCwL4NZLVHypRYK5l4Ky904zD0AG10AICOD/QgSHwRBtgJ7YTYnU2K2qV4UqqHVIoi+tE/4Te5K9Nkls8HAu2C+m4GL0RvnLqS9qHj5wGOPp4ceexSpfJHnGn7EZDhbt29FYZr3pTvffWd68omfpQd+8L000NeFokRI73Z6CkR3HkBoQ/oAKtq+HZlXOhFobsZDT5OH/pFgECSEW4NcugQ2LB8754buUcE8oiIpARR9X6nhpNWG4IrVeTkOpt3lPTKxk1GKaJkQoEPvPsASCpzAs/I6dw+tQiMgLEMAiwwS44vzPwNNH4MXBSlFNLkXzAQtWARit4LsEnxdZ/A/CgoOw21rC7QhoyAiHdBirsDyIW5FwKX++A7Tps0BR/ielsy4SjhaCYXVfSwylAkFrYTlujOSfxcCY7MzWu1XMwHXiH+pScwBR2790Jl25UMrABBjrKN/zehb/n217dzdqu65zeaw2fNbXa++Z50JmqnntgQcJT0q17iggEWLjQX8WimbTPNZ5Ser5ykAhz2fOX/iVYyzGjRuB7BhLePa3J1T7VgnVoMT8Wj7PvpY9aCiwJWvXb73o49xfzzXFBKuEXZwRLpNWiO3TNeck+YuXZpK3/3S5yFoMIYOmn8XIgqhuBDAKDVD0IL6oh9nv4c5NpEdj0HSVxAUSsBBoZOuVFT+kNaPbhmGhnQcMRx7QDt2pFFYX9v6oDgCyPjyn/9JOgar8hyEaSXc8P5SGKYwF5Zedp8KGxV8C8UOBT5X7lgtDmpPLQuTgVuCCgrXlgHLzjg1/QYiNNcSWOGuA+VSzD3FskbaUhalVHxgZLry5zQASQnXJrTntQUYn0GXI94fGn+tp6872+gC3+OcXYEijtuMcMpct8qEKKKBvuC5qyl5L12qVglifmzie4IO9UFWmVKKsblwOaNBYraHRdyBufw2ylxjEB5poWEqZAXiw3IUJ5/thotzZHY0QGOuxzF+Cd/oG630RjOCktrzA3DE93EFAQdrO5QvA092U5nOuQAcrgDMz2LMaVAY7Rc+UXve2qoFHJgv8us4dwIJGlPenRJwqE4M+qosaWoZ7kWevllugvyOsg3+LHY06KABjrLlxgVqFMXj2dZOI+DAuQdXH4aFoxPnfwssG+O7cB5Ht6TJPXtTDyqD9yJ4vHdwVG7tS5DRpi+cTpdOHEsTULpOXbiQvvXd7yrw+/Dxk57WOWKbjKZHz0TqeFbwzThqetCF6vULl9IVaHsZczQES8pugI1d+OtFHZCctq3iKWp0fYCjYR9kt2x45ZXXai0cdQwsJ8TRYB2zrGMorYQQ25M2Reu9Lt9Lrd4XQnzD3mvcKM0EjRwAxMGJPoZW/GbnpH5TclNQCHRmh4eQMNKvcCOzNEjjjRgBCKWvP/0YgjCupB76i1J4xoFgMR++VJWTgXf4TYGGaM8KCW1S2tbTiNsId6cBmI8p/F/A5qVmbQFIegZZSpjqlT2hAKs/bMpO5KxmTmgekF3QrkcmKG7sqLcRDIqMzWRP04YpFaKyXFiNDWpXroN4Lyy3p28iO8M0/BK37dyNKucX0lNPPyUzH7cCmQHvf9Ob3pR27NxmPqCIPTl86DW4JV20djA38/hu98hA+uR7fykNAuzwGQwzZxdoyg9LDwmx+WhSo0P7ve25ALICIp6tyogzCzFZwDrHxn5xLjlndEu7Mj0rC4j1FaCGvry2SSBElASy3NNuxsf15p4F0AVhgG5X42AUbdBGkrjSGjRz5aosTMtkBk4wLLsLGbW5GZirA9qB5YNuVsMTqPExiYxZADPt0GhSi8JnWJpdWk1KbkBAZNZvC5+U/26Akxbn5GbPXDNwUddOKzqyHpqwFljIfzc939o0Z60216I7a4GA9c5nfp0Ja82oSOsWq+Oxz+G7XXevaTPraHPjdw2SRiH0V/utZ1W6Xu1THdDN63Csosl+PuvmpPrdqnE4aIkxul6wAYis6l+NEBjjLITMhoih3KXKQEcbY/J8IiyRB60EtHyg2Cro8Xe+8FdpiRXG6Xsf6+1nXq5UTgfYFQKOXqbUxN8GWLsZB3Ll6lI6DS1mJ9JodiNgnFYOpsAdhaKGWtSd+26FCweqSaPwX1c/LMhwz/naf/5cOvjyS6jZQQuu9VOZ+igUE9vgYe10BcH31AbLquHuNmF5CXc60V4fn/gjaYzz99zS37DWvhMt8Qct9iXIjMyHElzdR53tBk0MNw/V9oit6IJ7m0i90U12Kaq2SyiThp3Dpd++OcRovlnYjxpudyEKWlGCPsveJFfccHtW36weCtctJL4Q/aQ/L+Rvd39WNkSzCOfAI8MfzlHKMxpt5Np1g1bwCIDHQuwZ8pFiX7vGWxZ8B4LiQZ7ZyPpoG1tF7sD3WLsljqoE1ixjEa+XSksxHRleKqRqczEOV+UiC6Rb5RRYjzkK/hCuauLBbJdr0+KcVSkV3cjCCqj9FiDWLyybYtvGz9vaG2twbMYZ4XYgT89JVAAxm0y6XWXKD5W8LF/scwCY3EKbXyMujjRvTCo6SDd15FoYhpvTFhTpHIAFYhSAYAiJHAbhCTEyvg2KTcSyAoRfQnHOy+dOphHIDOehpL3/+/fpfJ44g7hb1UIzZWUdPbVziSB1tD8CgHH4Agok010e7pRDW8bS5D4ADgCdbtACWcHWwV9WAerqotR8loz46quvaz1aEf78d9sIJdPLGUCVoN8Mw14v4KiOoxUzbNwMGS5tspsDPNQxqtznku3mgCOes67xZsDKDhzn3gRh+cYGodZnCzgk2Ni0vJiOPP9MunTmWBpGUB1jKXjQGGch64EK3pj2jYePDXNzE4Dwt5Onzsp1igI4QQH7evHiFMz2C7Buo/gMLBvMvLQMQtPGTFRIF8hru0AUu6kpgz/wJAvQMODP+xxCuoRzmbhvQDMEwRzExrJRkfBQ8DVtEk3I1LJ0Dwynrz7wcHrq6NF0Zf5q+sRvfDRtRY7oz/3FXyolrzGTtrQbaRs/+rGPyprw4wcfhJWlG0L2Yjp69LAxCvSD2gwkbkgffPe70z5oCmRtwPfXlWUDIA3tMA95+BlzrZYR76F87OxhEHseyQAcYeL33xVUxnUhoaLlh9oUpr2FpYjgQ65XyHhFIq+UiHg2O2hzEm55ps0s9TQ2hGA43QQfIDzDIAqdqIrLdbVsWKha7m5c7AJBlgLFXbt4A8+iwx0zaFzH87qhFRnZMYk0uzthRRlBtXMQUubtzwh4CDHa72QYNhEV3UV2S35efH8WzMiIgzHqcGFzLewvAjjys9SKAMaZbUbv8vWNa9YLOHK6Vx1Lle7U/d6s34W5ORPK1kPkoz+tgMzNgBytmR+kegZigsjagMMEnlYv23PGO6p0ueWNPCMbTVteXY+4r26fxdmue1YxR3/PgKOwcJCO83wFDUGn5MJBv3FZOagcMUXC1XNn0rfv+XxaBF0MoV97GPNGBYNou46rCchUbvTRCk0FFOjdNYzpEiwWZ1HgqxOEkXRFWQVhWR0Y6E9b4Nq5Y++tcM3cCfehkbQZ1mrSyq//l/+aDr12MM3BLTUEb9F3nm18Q8UXeRHpJulpzG9oliNDoIQK3w35upCGl/7/Jm/wL/iGBDUqppSO3ArvUYPLlwr9kR+KBAMIKWWuB4lzf2odjf6Y0Ed+Y7GF5uxlbJX3LokP5QHUoKcI4JXWW6lr0QBou7k/uaXcx6tA6owWStgO3RLXEM8PC4dqcMRLS+sMC99FOmAqtKhI45WrAIePw1yLSkWsRupuwxpX7AVfJ1rl2Ue6dRVWFJ8bCdpydbOMTNF3GxP+8Lv2Ka5h+vd4mYbcGIUJ4Jg/XVcCjhD01Sfxf2QiwzX0JDBLks1P4YKINSjdbowvar8Zuls34ODllqzAZSnnPfk6lSuhAbhAbQpNy24G4R8yEfl3xAVpPOUM2LsK4GDChsaXnclWrxJw3ADgQMY2HKXNOJejABz9CB4fhfJxBMqAkTHU6YIHwzLQPmuiXT5/Jk2fOZEGujeliwj6vv9792ktT5w+jznj6pRxVfnzjf9xJCuwcAylUWTBOnZpJl2mJwnkgkFYVWjd2LVvX+r9ewAcogeUczV/OKMBOFpNUisgUWUEeTvNBPAqc2vGMFqunP94M4Aj0vi1AgZVQScI488DOGqZfw3Y0TMVDF4CDsUHaJ9QY76SppC15MLhAyjUZOJSJ1KmdgB0cDOpyJ2jenOvIhI3zQ4/T01dhCXjks4CC9lxozItLq0dDDKcRSXxOQjPzPjECpzdqLexcROCvmXZaJOFYzuCmgaR613aGxIHzwglrQmYXbhxWf71qFoKdyQWVcKG4+/UyjB94qWlG+mP7/lroOsdSM+2kj541/tTP6qX/8V/+ysFryuYHBaF97///emzn/2sCuN8/WtfTyeOHoMwTnNvGdR9Ha5Km3Bqb4GV5M37oOHH4VU+bDDfNmppcLCosbIgOJhe4XpAxswDSGGfRJ/gyGqXNJq37YwY2dHBFS0xTdXGG8xaZfeSIM8DKE2zujnc1pYR8K0Ue349SZf5z9qhY5Mi/tay+QaTifAeMD5mLiFYGITbVRvmdhFaRwZXyg0MKjzyAkv7a8CXDEQWCxCeJazLIn5rwzgHQEwmJvfBdWJ36h0ZVyEue2RoacxqchPptmuPZCv6sJ4zXHdNqzNapTGtnh+AIz+LuUtVgK+16F/VjWa9dKdOkG81tvz6ehDgS5iBlRzA5HExdbQ4n4diDDWDL4SQCkConycTMVv11+5b26Wqrn0CDjs6mQjg7+vGuxboKtyFM7cs6535ZbdcHxcdW+2X0gffU/zSpQo3hPaQiiJaNNhPCWESVnkBCn2hkOi3v/hXaZH1GZymk26pfo9orgl5ygZFmgLNZjcEvz5oaEF2Rc/PQiC5gPg2Ag4qgEh7zcqxGQqN0bQdganjuyYRIzeW+hCzwNDcb3zuL9Mbr7+S5lmVnAG9mcDFaSL1MoWJxa7xxb5LAcV5cwux3HPcuq5MWn4txaE8BiUv3Md7VVRQFnHjHQQwVvTONOVmXSjrMclaTtAhpFIK7G2ibe7C44Io+1coSDBvSoEeShL+wqQsnEsPeibPVYpRLUl8b3WjDDSG0J+BCjyTmQzpTrwI+m8usSXYCRAX+0ZgBZdEPRLrc96eXRl72Y+7z6eBF80t14TCtgvaQ8hoOAOff+urAbYyFKYUhrUWAodWTDIUAfwsFzpXlEW7XPsIauc1K7Lily9BFsos0VH2nWAqszaEJcPogAGYfC7Fy2rpTWshXqrN7LkN/cpphv9grVnMkGX0ugYZBzGvLAFAd2j1O9Yi7J4ctSspdQqk9rM18nZtx+Qvm9/Gb8zCwWQPQ0gB3Y557Ma5HBrZAkXsQNqKeI6xbTth9RiH18I2KRgJOK5ePJ/OnzgCkNKZLiDl/o8ffECyzNGTZ5UKm2dYax0WN/bWAbv4A54zBuXCli0T6QRiRy9CLmO6Y1pVdu+7BRaOPQIcoTQMa57GVzO3zeY750W1990s4LD1a7RwhFBeoBlf5JyZV7V6lZVZ9XEtppy3Z9eWJstoLIhKfI7+1Akotc9zqhDjswW1TWZCY+aDWjOgYj6knbGN1wjQskPrFg07iGad4H9tIAyXTx1Jx154NvVBXqTwbwyBGZ46rdInhGkxLvxFkTsSm7k5FHmBFeMiitFRuO5H6j+a1q/CBYuCPZ2uriAo+socteg4bGirEwHhXdCwM6CImU824XCM9vem7cikIM2TXkbw2NfIohICWdTpYD8UZM2qq2AiFKKZm30RDOFrcKV69OVDae/kXmQrodvULYgfWUr3fe/+dBXxEQyY70Uf7nzfe9Nv/+7vpm5kWPna176WnnrqSY29H9o6WjoYc8KaJBPImNUGgNLZ1QurCIKqYSakz/AN+EFvQNxDu5gHhHIePArt6BeLDJEeW2VZaNGoDcvGY0AAc4vfinga2/ox/GLFy3lg3nnLdEVrkooLYlwF08XzqR0ssp+ghcKEyXz0PrdkrExryL71AUD1I9hzAIyEPtnMTc/aKSyURReMZXSQqYSp4GA1Yf7H1aGGSv6vzFwFoNE3vl1CxsTufdJqbiT4cD9q81O3PcdK6PEqYlP0C67Q1iyFjXw/V7d/lSbErrGG/AwFg89urhMqy7zxsQCrBc/8+dXznft2qx88uzXntdlX6wElreaibm7W8/iSZhgjyRUzOTG39KRllrr1tJ33t5nCx1e9aK5+bWqYbLaHtDG15G4FqzCvVnQ+HlwHOBzNF+u4NtipYZwtAEfVWleciVUixOrZjuEH/Y8YjjjrwhaUWwk86FIla4ehjoUL59L3voygcVg4ZmdmTeDFdQIfJuuaK5FrDmkdgb0VgeNI7AECQkvn6fMX00XEtxFwMCsSQQFjEjYzUxXcqLbBfWICcRyDI1Aiwa+bxuhv/cVfpddRAHAOdIW+JRLu8SxzqaJyhK5UZi+QRcaFGY7e3HYZCG3iIpVR1BTna0utOccRGZN0n7tvmKutx52xfbaFhphYRHMoZQ3ngLWSLK1q8Doqdki7mFWIPIsvBsifR7V2jj3kV/NIQPpb+MdPg/+xb+ynwA7+o5Y8am1tZFE/gkG33Ot8kYf4mrEpUdoMIES1cPK/JSjBxD98a+hZ2v9mDinc0dzSEoopEyoa91N1X7O/ygrp8SvXtE4lTR4Gn5gGvzfBP06wC8YCGAX51XwIbGQ8TXPPYO3Cqm4dYobMHCR4jqmGzuqJLQBHcYZ87+oz97Im1OhDXpCPP4ds1zgrjZ+aAQ7RNWuk2IvFfHp8JBWbmlPth8aEJ4FVSrBnc6HsXeKFHlMU67wOwKFjgw634d4ByDidiIula3UPEsD0IKZzHF4ao4yvgoWDlcFvAMQuIbnCzNTZdO7Y4TQK+YwuVY/89CeSvY6eOgdwKNjo0xmxHHZO+DLAsZK2ANCMoc3jl2fTJQccg6AHk0i8wzoc/UMjDYCjSpuDnpXrsnpVgjM346/rsnDkm76ZsJ5vtPyaaqfXw2BaDcj2aKPwHt9V264DHDl4qLazCpG1ABwBeFr1tRngiOfQlF0cQgoMLsiL8GBDUpheRG2MQy/sTz0gLDS/bWJlV9/2oeGh6TQ0QyTEJOBXgGKnkYb1IrI+8Tq6UfGPhf3o/sO6FQsISJrG+0VaADDWji7EbNAEz6ri+OtAEHYHpLMdY8NgZiCU0AJE+7lmUQTQmQIJLy0eZhq3bFVkdBxaOw7P80h1e+9Dj6WNcNmi+9T42Jb0h//Dv1Shpy9/6SuoMntJzGoz4kfu/sQn0u/9we8rjey9996bfvLQT9IyLDE0fyKcJPW0ryBwfhgavE3pLIrZMLsWfZRvRyEbFulbBOC4DsGd/pLtjFtgfAfnFXRCoANCPg+qBADSeoIL5uDGXEjbRF9lDybTwYWwb1VkDWxqLtwqEsIDg/VYVTeyc104d07WJAYSclwETAqwZ956afS8VgmtFE6AVYQoiyehoGGBn9CAbJ1Ahdp+rAXMoXDBmkISgCNHjquAIEEGGUUIC/TX5UnRWrCaLhpiZqsRmGp3QMs5vGMbKhAz0xXjR6S75CjLPVkwqPUBhFZMwQi1C/t+foO55PeF8FsoB3TA8vNugkNxbpxhNQg3wcT8ol8UcDQTyKMP66VpN3t9HeCoo3V1jGGttcjp1s8DOJrPiWmky1eY+ut7tJ65C8BR10KVH7kkYBSywidKutuona2uSyiTdOZ5Dr2tSArR0I868MqYgFwgz4TPsGiYUolVwhFzxyBmnjvQ0UUAju984R4IeMui3Xw6LZMSWl1xpUxRFI5wP1zRUYODyhzwBbiKUml08uxUmkJtoU7WSyLgUIryTlwHwAGBeysSTUwgFm8QgakD0Kx2dW5I//2//iUK/70MlyrQRNXEoNXBkpISCjCRJ7XcCnQvaKRl+mvH93TdUrAu+kNrylXwFRbAK+YWbwgIJFSiXVUAp1DvcRDhwqQ4O/zWBj6n+ScdJl2We1eZ7ELriz/j5ybIU2lE0DYKre2pUyfteQUNYAFF9DdAgmiEWbMKRQqBE2sj+dqFllfKK1pgHCDl+yUsALnCTWmE/cEhbwToUGaysDz4NeQBeuuuYSV1i1H6OEWlDUiEwu8aC8g6r2AQ8ChSn55B9el2vC9M11lMoVk0IgaFLk+WqdEyEJsHgGo5IKYzP8eRjjZfz3hfYAzxxcbzb9XDS5BjZ7AcYdTkKNztapRQut8fJsBd+WyzJDRoIr8rbO2Dq25tG+nOnOaY+ze8FYgCfNHMXa+MN6sCD7XKceSZSLxtTaXAqzWXZ+gq+olH0TFyABaOTvJ/JnZgNlAUVx4DTx/bsSsNb9sO96ptkMG6pGCcAV04d+xQGsCZvgxA+cjDP8Vatafn22G3AAAgAElEQVRjpy74ni4Bh01BCTLDO2eMWT5R/O8YapvRpaoNyXkYKzKJ9NgTu0APUAAzQKUAtHz5yrZslh3QaH4yC5kvUAPpjzVz8Ks5bWXhWEXMY4fV/Ls+7Vfe+cZGckEjfqkCgJsBLxJLarRqVT/SFkMqfmoGLoIBNGOatiCNrxCk7FsneDwgDjhM2GUcAJjH7OV0eP8T0GAtplFobSjckohfg+aHwdzUfvGwUHglkVsEamWAkblMwayOTCV0myIDYL0NVtbm77QmMNh6GsHJLDa3hHY7cI0Ah7JREWxAWIVAvmtiBNYGPAd7D4468s1kznAdfCfA+dqxPxHARb/hcLXiaJnB6sFnXk4PvvwG0tuOppcPHkh3vOOO9Ed/9D+mv/nrr6bv33c/QANzsptv76998K70z37/nyue4Zvf/GZ67HEAFZyrXYhPmBzfnP7Z3e9Nhw4fSw89/QpcCOaQdx7uAzBp3377HZalQ5YMmCxxsDex2BDmbiNBBk3mZJQEIdReAZhQIKdLG4s+EQiIOGBNFNCplHuYAxEvE0LKDBfm52uCDm+yf6hxU9C8XCaQ7hGM/DzBB9zbBD684BVvU4VdMSK7nw1o70qLBu0Lk2fiQssAw+wS7SASe9OvfPjX02UAjmdeeCHNAzRabIe7I7iGUgSQggJjP7i3cD/ncxnvBT6Qqnf7vtvgL7oTNT/gjgY3sQhIzFmDzlMztYVv8VbCY0HIgnpzHtdoryScFijr6qpQbhcHq+65LfviQmIrxYjWv0ax0Ype1D2zTuhd67n5M6qKnJx+NNKS1XSmnD8bS5Wer71epatFs3HX0Vg54BRSSGnhqLbRbN2qblK/KOCI58bzmo27jr9U3dWq14gOUmh2lxYnHC0BB6eG8XoqzEblBF1iLEACgON8+u4XkaUKdJA04yotDrie1oWYa2WIAo3swPVUCgm0AAS0wwK9AnpzAgHjF6DF3AS3W6ZRpRa3C/S9H/SXmQ0Zv7EVbpbD8OfuB+DohNvsNz/3uXTgpefg7iEziQMcurh4gT10QpYM+oujr6FgUTyC4iXcEkOlDuMEcM5J4+IVblEhWNNyHHEZAhQyO5YuWHyWqkeLXriFQDKlAQUJks43yZMo3Ykf0x1G7y1VvBFUknaPW9AzDNRIsHYhmZdFYULF1ug5OkGeYMPpfLaJJXMKEJmykPRZCVvCGonfLBOiP8/7H1JBnBHJCaT/Pia2FwAlBO2wXIue+15QqmK5BplSieeGqdepAWffOX+MhWRRWj2LAM/Yi21T5ymM03Ftl6xhXE8q1woXs+yeOjqQk/FVgMNjQTQnfAzXJ5/DDBCIdzbhCQU94XplPCTGER4eOoeuBIw5k+3e2w2+WuxLzcNGKDGZeRPFjiELBBM27FN2SFPoN3IMG5HSv/Fl9NIAh9OEal/ZAi0cuE6AgwAXMVgd/ZuhmGWMFQLIoQwYQvD4GCwdXQAcVyGvzV26kM4ePZQ2Q+s8A9ftxx55WICaFg6lB3LldR2/kVUQ14ziGWNbx9NJWE6nF7A34HEilyooH3fu3SfrX664JnhvdDENwGHnQtsGk5TTvmaAI/hPkaWqWABnFA0ENNug1Q3XitlXAYMJ03XaJXOHCoJau6mdYcbzQqPQlHlwSmoAR3yXPysYd5WBV69hv3JtqfxOFayUH6Gy9yJ3BeONRcqudWLKfyjKRkEymuo2LM2lw8/sTyswpfV0taH2RZ8KOFEgn4E7FNsN9yU7xEb46HJzAtqdKaBgBjUzaJxFn0hAp6Bp59MXIHBOo4rrVcRuLHMzMqiwt1fCZicOQY/ndd+4spAmtgzB2tCVBuCOxUxWdJPiHJCY5dp/LmBUJOW/BDkkXjJZkyCTqEIIf+il19Ojr55IW0YGVdSHec+3b9+W7vn8PchCtZR2Im1jt5hkVzp46HBqQ6D4W976FhHVM8hFPTo0LNepzTeupn/z2x9Kj+5/Oj320jFU3cQRBipiocK3o4puO1LE0kzPflH4Z7wFmXw7iS4XhkySDItauEXUE4HF54biPSz2oh3+CQoixH9k9h1gJBQMwgp1HdIyfarFyDwojmuiauTut8rDK3cGzCmtMFyfOQR0zqKaLV2u6NZGt4FlPJcJAM2roiwAyMOurCH4lxYnzqsYBhklriVzY6xGP7QUmxCANod2Sl9qA7N23rS7RC1N2DGtoOJ/CD4AjPqh3aDv6Dgy2FAQ6YAFqqgI60BLGa+opWC7hfbDiHDUK9Aub8Y0/Lo4IWsBDqMXfJ43WLRr4EN73ulGHc2I8yq2kZ3DgmlI6mjUmDWcZN3j39ijVgnt+XNzOtKsP6u/z56R/VilnfHTKoG3AiSqQvV6wU3JqFxTpgfW0zX90oTmWT/NSmjXrab3re9dDfSutzFzXWNfqrykYX2zOcn72vS5pE0+pvIa14xm7rBhPTGhKiSYXCTxVXILR+yHoOtxn7lT0TWJihxzqaKfPYNwl+AC+90v3ZOuwbWUvtvLpOlQkpDuBBALl0zSL6bzZMwccAdiOSD0wop89PSZNHVlDkokABHQB9F0KH8IOAZg0RzdtiNthUvVyPgEUm8Ow/rRlr6NhB0HD7wgRQQFNFPMeXC1C9Rh4RB/wnWkP1oHatizeYo5pBCsaWKbYfGJc6vMpbamFM6Ukc/3nH1vAcdhDaB1Qy5lmRAomkM3VSjHRM9kjWKsC+mmuavF2Ze1hiiHApJYpYESc6niiBu1ubG+Shiic8BrDBio1+T9CsB2q4uneaWiS226oC0SQ7c0AgPyBucV5AUhnIfsw/YtZatZIQgoopitBNziTHHOMD8ApAPD/el9cD1mRfkZKBTJ79nuYSjinn/ueQnTbJPjVeYoXwfNsa+FT7fmqgv8ihr+IpuYDVXjz612vtNX/RNzFPJZWAh1FgogF2fZ5D7tNdJ5LIGeRT5KmUauQHy0nUWjLOV5C+HY1ti6onFRpgnwKjdjv580nM/L5MKYB85ReCWIJ+iQmjKBL8kvMVq1QzdDS/Nc/mKAI+QA8d4KCVVcEwgClZ39mOtO1v2C9bET8lUvivwScIwijmMIlojxbbsEOOYhdxFwnD78ugAHPVQe++lPNdYziM1dIiNFnKdNXdBdylye7lncHyUNEIM7AQ+J0wBWU0idvREWjs1DQ8hStS9t3z0Ja8eWop6a5pJn262AWnudG59szWFl3vmTG7eD9q3CAJEWt7pz6ohzHRO8WeaRP2ete3PmWQUY6+mLyESFUcXnqqUjEFhd/4K5BQCJZ+cWjkYmVO6y1YDDsl+YIFU+TfkNSBRAzBnUfOzgC+nCoVdTX+fG1A+TOUEDD9hFuFgtQTBX5hF8zw1MwkNtGDXfFy5Opyf2P6kAvH5YRYZYHA4PZGwB3aiYbvUSLCezSIFLN5yNTHvbjdoZIFQ8cCSYTIGLsLE0MTyQLqNAHa0jBDu58ECizsJNJExkZgQYmkMR4jK4iq4/NGVT6Gf2q+8/8Vx65MBh1NhAnmkwRGpk6HL1k58+AgF8Ou0YH0nnAJju/ujH0w9+8nA68NobOCTj6cMf/mDatXt7On36dDpy9FS6fPJQ+ie/fmd6/diJ9MrJaTBKmILBeLegJsUksluJaYpNW4o+ETHjfviXgfgASCrAw/cMLqcZGdYP/C2h4NZ1ZGuR1s4tG50EHKj5YQHpdF8ywiWQ5QQqNBs6rK7dUv52Z0wMCicxJIOk5pH1PWh1usRih9Ba0Ppk+eHNvUp7Rwd7WYyElicWJrQsZCag0Kdix85J5NAeSGeQw5+Fs6RVE7MvGQz5XOzX2Ou2n8VKlJ2MRZZuYL02I80ufbx3TO5NAyCAbdgfSr1HbaZzpwhEFGFhX7Kz1lDzIiOAAUziTFT9datnL85qFADLz5L6zv+yQ1RHTxoEbuNIDaQu+lTQhYKrlITV1sHWvdXLmHqppS0YoK9lPb1rBBzNgMZazw36EwqdVrS1+lvDM90FouVAa+gqr18PTW5GX+ueV6wJAEe88vVs0KyFxFHTULO5aMYbqs+qNpnTeq6euQGZVdakklI44/d0OYqXhBFaUUWSADgEOijZ4DNo5OIU0uJ+6fPpGtxImX1wSVp4VzzwPPsfKRuVEBuw/zuY/hv3wjNKgOH4mfNpamYutYOOSymFP9LozVAqDYAfbKGFYxKAAwGkm+G33QkL9vfu+UJ649DBNAUlCIOf4xVBvHI7lVhOpYr1oxDoRe/MElIImnSB8pg/xm+omrUL4lKKsCUJvyb4Sgj0s8y2qIRxlYKEa/FMn8d4Nq3UFEYZgK+6ES4gaRHirPp8iXZxXTw+hMI8r+OJVqrdzHUuZINwrVJGQ1yzQsDi9EHrSL7qdJbRLfwuBPYii5ZLZQqIFhkx3kOeELFXxpMwHz5/UjqJtiE5iMeZcAJs7W3K+uBW+zbUn+ofBJCE5pruyayfIqsSeRu01ydQkfrF51+UFNjOuc7c/Iw2cQpAv83MI/7e29OruSRv4qsAOcVq6Ba9pAfy93wb1gu2I+CEuaY3Bl/kw+GWZUe1JLTBj8Sf3MWYVwS/0t4QIDHRXgozfeahMfe/AChmlcGZAL+OlP3qIoGiLGCuIOaQHQDx52XGejIbmixS5k5lYoOBH8UwlYtv37MKuABHjMctwn42DHBU+Q36LAsHAAeygzIxzwYCDwCOnm4U9kUWOQMc2wA4dkL52wPAAdnt0sV06o1XUZkcCgjIcY8/8lOBUSaIYHkuWjiM/sbz4r39S0lnsLcLhT+3pjNIQHNhBp4woB+bocDdDevG9kkkkagAjoKPF3KIyTUteVS1cBHXK6PNcqlaS/CPG3Jib1uuFOhbMZvYUHFPs3/XYgDVdgJFVftSfK55UCFkaSMYEYzvbF5XCxX5d83ea8vFxEqQCw1GLsGYZjkOk7Qk7pbUhnxwTM+36cZSmoLp7PVn96dh5FDv6emUZop1IHgY6JbDPUXtEoEADwmtDnSdmkUA+NPPPpfOX7wsMDI+iuJyAAoEJEsgIgQbV+DbOzPHuA36boJJ4XcKvzRLC8QAQQ/2dQts3KAvKvpIQMDNLS0ThW3ei2EobS4AChkPvyODzJlxECAFCuK+DhCzB589kI7OLsO9qiNtAboewoZnrY0nn30mvfLaqwh4m5IFpw/McSP61I17fuk9707vfd+daGIlPfCjH8OCcz7NnD6S/sUn74IV5I302tkZWG2g4UOA9QSsJb28V/U/rPqoyJ3zoDCji8CDgTBLRTtcCiJlbRstFgj6vg5LEt0aoGYSQaZQ0EELCubbEnRYoKJl5SqJG9dGmincl+dKl+BBwkXiHy5bznhICOdZfwPxNTMIaLw6i8KCcLtiv81EfE2aUDJWgqQiNTEe1t3bLZNoOzQhl1CdmGskX2XmWfe9LZ6uCqnuluXnIrQWJgCYJYqWH2oCZWaHdakbQWUTIEZboQEZhc93eyf2gls34vxXz0wzy4Uxi/JQ1gGTurNcVByunGcy75UI3MuIWnMB09Ytf4ZB0vLcm1CQs8MAfsbo6mhhlS6uV8CttlUlVzcDPuLaegtyI10LYBT7o4EhVIIP16LVOU1u1V+jsTb3zfhJlZ7Hs2uDxrM1a9bHeFaz51bnKn9+9LfUXppQVgoX+qidUqS+9rGZgGxXCoiQ1mSd5Dk2aybpAdN20x0J7YMuLE6dV9D4MqyuTLlNBQJnzdLqWrAq2ya9NnoCOgw6RNAB1Y7O5nG41FxAnSAqeOhiSmUJ63FsZvY7uFSNwSV1AnEcI7Bk9gFwdECp9eBX7kWNo1egMUVdJun0DQhITA9exn5gJEXcmYTUELhsgFYTw8Yt4Q20hfEYw1AkLeDuefmOey0Rat4FBAja4LBLQRu8ZAFuLUxRypg/8o123E9au4G0V+cT1hW5ldHlKgRT31dm0LW/zNQq4ZWWA2Z9jAB3tuXpbw04mPtruFkZXTDLinqJtg1QkQ+auiQ06UqD60J7AB4KzxwflVLkn5w3q1xtY2YbSlOrs4G7ZJDXAluMjlCpZSdT/RO32LB98oCx8S2kgAAHUI7pUrSD/q0gQIaAhruVMsElZCwjyOFzzMU3q/3hY+D4BbDQDsdv6dptvymWBeMLdzUF2Ht7AnE22RKkC8uC71mBZdeOK96Rc+xA08ZqmnjbO+XvUYm9tGIYDxfIIHjjWKTsMytIWF/kWsWRC1DodGoc6iLHIK0/gBxqzyyBX86R54Lf3gDhl7xAEA/ZgZkvN+Hs9HSwkDGhBtYcbuhHX39DroxmE8u9W3wO6DrGPshCwwMU/Mb7wXtYhwMtDGAN2RZdwbsQX9ENl+YRZKbcgviNIShi6ebMBD5LWM+F6YvpJM5nO5SPK5Cn6FJ1A1rPc/BaWeIZ4v52ImOPpGyZuWFi7w0gVmQcyX/OQNl8CQITFQubkYp39569iOlEEonhsQYLRzXGsgCNGa/NyJq/beSvIQ9alzAH/xCAIzfFNWOIQZxjALmmMO6pMre1AMpq6GCEkAti9/5igCP6WmVouQDTuDbOdEm7eFBEwFxbBMDRhhSxV84eS4f2P5YGEOncS2EeQUKDyC5ALdVVgIqLYAh0MaEJlQI/52QBiJcC/zPQZhw7eRrCZyc0WUDLQ/3KkkSBfwGEfgEH5ircrJiJhIJVOzYzXZeYqlbBhUylCvP6m/buBkG3dLv0AVVMBgmCi2KhHTJNvblNKb825pTgh/3hi2OzuBMGZ8Nci6DF+2DhOH71Gtyk3px2QYP+m5/6TWRkGE8PPvB9BIb/tVzC+gEcVuDq1AH0P4IDsXdyd/rQr38YWp2e9J/+3/8vPffCK2nTwuX0Lz79ofTsSwfSmVkcjTa4cCGDA7M69QIgLeMwdkA7wGBJ9smqi1s2Hy/ibQyblJr8iVosEnW+x9hVx4PxJCzuR/MAU83iPa0M1CxSaCgKGpGWSaNnQZNi1LbJtD6cJ5kmzcxgxFFM2Xxv5SqF+ReTwPUEiJfhcjWNOBxWi11BRi6lmiQRxU1i+tTGwB1qdGw03XrbmwEgV9IM84hzX7lwZ+1zzKL+YkBx8AUu4gxgbLzPToRpHSUUgSAt0OJDVzMCXJhjtyPL1TgsKv0AH7SOkcGVQodrDAvXK/L8UtSSHJAdyvUCjsKlKqNuNpbyv5zwrRdwhFColMTOGOoARzANMbJMkNS+8c85bfpFAUed4F4Q7kxwz8f8dwU4CiVok+fEM+uARrNxxzzF762uW83AyjoczQBJlXfE51z5Ubc/8n7kgCjuFzBzqKD3FaBtApOuLs6VxSqUlgjRQZ082yvcZiQ1dPZRYVEHDdKmQqimS9W37vlvaR6CUJGC3BUH4afO1pgohP8ykyCFoQ40QJq9AhpCCwdjONqYbRCp00nfewA4+kEXLYYDLlUAHKwyTFfKLghXP/zyl9NrB1+CMgo0TwXhXAEhgc1mr/DvJv2RsGfnJuIHqvuxmFMIuOOT29Led/1y2gyryjJ4Uhv7hecyOH4OFnemEj917Ew6efoiaDkUO/i9vQ3B7uBxVCANDPanPrjh9mAMPuUSwsWLRGct7iIEUrlOMYaBwjLXx61QEZcQYFtr6uUUjI+ZdYc8S/2PtRVNpKBJ/lBaNgRkDD3wF9FbrnNcy3m0AoW+VeSRgFhCAg0XChlEr72Ni7hWBkrMnYXXKNMjM0iCP5vVxQCJalzgGiWSwc0vPf88FG7bITgOO9gjuIIAjfSnAjGKY0HsonasgynyFPwW/ZZHAOZ/QbW9TOuvDHm4SxYrBz6s4cDrCqsF+CiBD6dBSlTuC6aZxWLJQgQay4xaTPNuAMTOjAosok25L4N18RmqH+LB7EpXrxTw3GfXBUQNS0IByGQKApLuycA24pzy3EGwX4Gyji6N8uCQa3RHmjpzNh16eX9633tvS4cAIO7/wVMYJ2JiCeKhZNvY3onMmN2KaRgaGAePHU6LV6+kqZMnkMDnZdS8AT8nyHFe5qzDzrgfgpBfC2sQ15opm7kOCESlcqCfmTXpFo32mBq3A/LRCAsB43wOAnCMIrlLR0c3EtwAcMxcTsdfOwArJt4vzqUnH39CbuBT8ApZ0v5xtzGxf3NPsyxVJoNwBfsgS26DheMcspJehhxIcN8LerALYGPH3r0oHDneADiCP9fRa6MJJW9fk/YbUU2K4agSivi8HsaQM8K8nVbvW7Vbx1TWur7or78pAEDWiSjUZ+O2IfPfXMtX/Vydh2CydX3MQUbjfRUfZnOI1KuNQUfYQCAdlmoQNRxe/dnDiCm4ggIvXYUfJVEpg7np0zuDzFM8gLQs0EzO98xi8BriHZ6B8N0N9xdaNUaR7pCVZ2fhHkSz7DX4AdI0N4MCfwvowya0T99eVptklpTNCDDsR1GZ22/bI6KnOISM0RmRM7DGuAMSCBJNBclJYOP3SwqI5m4PRiT3QhwIMo4NcI34ztMvppOXZmG+G0p3vOed6ff/+R/ArWoX+reQvo/qmT9+4ME0dR6ZF9hnaCEGBvvSO9/5zvSxj31EY/rzP/+PGOvRtGH+Yvqtj7w/XYIGZ3YBdTCusebuDVl2mKHk0cd+JjejX3nf+9JOZGBYco0/1zviUCK7lo4OiZ6baAUGuE4sgkgCRsGdbmuLV9NGHNRNNL+TCKNN5kExQdRiPpTxgn6juG8ZgCB8Uuv2ljSVcsMwS4YYFcEH5m+TC/JMEnAF7laM9+DcCnhII2Rp/Hbu2pn2Io82CY8C7n1fhx+wFYkyoSDfv7y/YGy6x/211bKRkiguxr5pDxF3YS03Ye8NoTjRdhQQm5i8BSBvwAAQtYNkWBKs5KRthZxcUK8CjjiDVd9gjaGkZYVgk9MUCXsOwOL7VjEha9GQ6u8hbGbdaEXSfq7fCjrVUmNUNp0Dkbp7c7q2Htql6yno+n6Nc9B0ML6XmgnysZ7xb35dPr/r4St5HxjD0VpRpSc2dDtodBW8lXOkY6dXCMaFgOwtqQ2n14bZXVPq99j4/LBk38Wzg77kMRwBOHiCVZhO550gRP8T4PjOFz6Puj6wVvqZbSiq53RKQh3aYEwag767SHdAryCbpJMXLqbzl66kdsR1UVFFZVI30voxDpB1GpgFZ+vuvcpyxyxVHXCp+v7nv5BefO4pCKeg59LIlC5QwlUaq9XCUNxJllyCaxMuRLGHwnLPz0xnO7p3R7rjrl9PSxvgSgo61Q+N7qXzp9LhF59OV84dT3/4b/8wHQBd/0//9z2wxPQhFg+ZDiVEQSjqH0pbQG/2IFHGTiif+uB+IkMGhdZw8XDwUwZ+u/WFIMwtBMV+FO0IekdBtzH498YNT+mLy0jDmSa2YT9qetxt2PeAYA35pW+HQhHhSje5yTpYCGBEVxjRVnoSgJZ3Y8xUSFG4VmIAKVUs62S4qzFmR4pzWUwswUc7M0jiyod/+lDahxSnBB0UzKnB5lChEy9ov2ixGmBHje/Y2cpjNEzhxlfMJ9OvyzWafN/Trep3xcaY0K+K9N6m+I7H0sSc0GClveSCahvcviJ2puBpmHu1IcAC8BbWQjSySPkCgJjWGjak1MWaU0s1b/1hfKOlOt7Af2ER4EnpY/ZNnLXzZ8+mB77znXTH7r70P/0vv52OHjuf/uxPv4vAbNTiQBppAg/2l1aDpRUkZOge0JxuhYXuFNJGv/78gdQDmUkV7SuAQz2R7FPKfIXCQoDDlJrXPYZjM4BGDwslM/EPvVgYNB6AA2s4ilT2VAjTYrUE2fDwQbjHwe2aqt+nf7Zfe+XcxQtIGGOuhaEYixTQFg9qAJlzxALJuyALXYQseB6xpASjvXCx3DkJwIE4jmHW6vLU0pzL2Per6GKxx8tJuGnAUadVq2PCQVDiAP5dAA7xvexM59ozDTwgZMOxtw8NjMx//3kAR95WHeOOcVfdEArBR/uvBDJlV8vNl5vYJGyqQiRddljJ7Wp6bf/P0vXpCxD+vQKpE1EGVhNc0GWJmm8Se2p9+Lw51GA4dfpsev6llyXwMdZiuA81G5AybRFm+TkQngVoHgQ4YEabJyDgRkd8B8EC2+qBNqkPf+95x9vSGILQ5gFSSLCCyRcMmekSeRgp+Pp6EfgQcNCqcQXuQAQh3LQSuOlXC4JATckyBNAO+Cje/8LBdP7KvNK73v7ut6dPfPxTCBrfhZS3P04PopjN1NnzsOJMaWztmzZIM7dv755053veg3laRqaqJ9KRYyfTZtDmf/lPfyudBDiZW4Kr2DwydHnND7bzM8Sx0B3rjjvuSB/5yEccGBmTMe2V5TM3IuVaPDIPV/FS0yKzMq4PkzEZ5wa6hwEEKLgcjIKAo40EG0RB+fbxgHbMve0nMiG6VkUqXWs/XKpCg2kaJtNyWdpJum2ZJYSxMXxZZiu4xWFd6G7FeaZ1qR+p9Ai0rmLN6KMrXur7xvaspd2V25Rriux39RDMggyARNKYB4lMgCPWIRHQ5PgkfHG30ohv2rVltN2BfTgCwrh97y1pZOcOuLXBzQ+F2q6DIbMmAIm+haFmWr7KOV4lFLJnmTBoKq0KHeBA6ZKoMdrFYQLOhfFCDG1CQxrnqjSR3wzgyGlQ9KUZIKjSthqSVnzVvC2fEF0pDq71qaOT1b6tEvxvEnDk/a0T5qt9rhtfHX2t4z9xbx403ow25wAj1rTaZghD1T7Ffs+/jzYKLabvs1X9NNmn4ZWvvQBFIWKZ9tdDNsyliln9KDhR40TN8vlzyFJ1D7T+KCCK80rNrLS62UPi/FJRxLSaXUyyAWvwMjSfrKR9Bi61l6BYooWjA1pNc6kirYCFA9l4thBw7ILPtrJUjQpw/PALX1KWKomZpmCXQkKWXneL0XPRPukO+x5uoyV/KHldFHkz4XEljezZmt4OwHEDCT9ok3kD2vgXnnosdW8Ab5q5mO7+J59Ib3rPe9O//1//OA2D3+3ZM66aUS8dfCO9ceQsrKk9Ah5vAz1/+3vehTSiiCvD+acVIz5D34YAACAASURBVJQ1VSBs60qXIxY5s9TxonqkZeiXxdwoXUepfBTd9TMlzRMt4mHtcRrkwrraIV0j3RY5Mvcy/myCvAn6ct/19eO1THOs+Ef2j7EhGAP5TQ8AomQItuOuwEa/6ClgmRHpShaxBwYAzWJGR6Enn3hc/vjjCDgWj2NfyJM8rsFACy1TWRVxzVGp7IqzEGvO8VH5p4xXcoFjDKIlC+ArAIss+K64CKu6zo4DEF6vvgug2Z9qzDj4sDMTNKxMWpB7urD4rcbga2jVzB0Mu4JOe5IjZ2wK+Q5jnMCPu7DWs4hxfOTBH6arCMC+47ax9PFP3ZF27L4l/R//4QvpzDTOC7ZDJ6xumyFrjSEW9PDh02lqeiH1wApwCxSx1xFveeiFA/JyELiqAA7OSM6PtHKNehAjFhAPYHxJQ3RnZxEc1pDBM7uYFhfFOMfhFt6PLFUjE9tx1mDhgGxxDYlmjgBwdGDtriH99ZOPPk4kD5eqi0plbYttay1FIvckaU+44VGWwKN2T06mKYCrCwAcVC4wFe8uuFTtgtJyeHSiOCNa2yZ0rY6mx3et6Ljmo1nQeF2jdQyt1QOqRLJZR4MABDGoXlfHNGsZut9YXJ8JGWHhqI4hAET+fS5o531pOv6KMNN4Xakt0jnwBpUGj/6LdKnBITr28lNp9sThNMhK2LhIqc5InCB89sGcHLEal+Fmw/cU9LmZTsNf98mnn5XLFDM0Mde6ggnxMKa/vbowJ2GUQXjXGOkMNQNdj2gxkdCKtrrBrN566x64Uk2mhTkriiRTNDVXbhlg3ymcUuMzTzcfmTKNcHD4/KO2nrUf6BMZVgSqAhaUrhGHDADghy8egDZ+Pu1GYNRdH/lw+t3f+SzG0pNefvnF9B/+9/9NgIPmVM5aGwKiO+E/OQjN3J2I47jtlj3p0UcfTa+8fljxKZ/9zKfSMVw/C4vLvFIoWq535q8/cPAVCOnL6RbkmN4ObUGpYTJXL3MJsMUgYzBtvzENE/4xdo6LRMTXTcxT2ij+QXNCBkDNBXOhw/JxnS5o9BFm3117yWJcWk9qezCnkaPdTMj2LEspafMtIYSgx10AxNhJtTi/WZpd3sM2qR2jn7eyjRnaEFHTf07sYw+TaSnrFd0NXFst7RQoC+N4uHazAKkUcKRlgwaKZDtcxxQ4ya7gMUxPzH1C4reIL5ewzl1wd9iGWI9dmPORCYKPEXOpEvGPjV+hYsXX5fc6Mf4xmOEq2sDfBTjsQo3V71klVLeikHyWCyDxjIK2ZOd1jSb0c5ybOjoRv//dAI7G3uT9j1+qfWjWJ22smkC/uvHml9WNtY4mN+vPqvVsMcF5WlwJt3Zzwx11a1jlTUHT8rWIRkJwagBMpIOZ5rQq0Koj3NsVDXj1uQwMj3WnMkHZ7lxQkoJGwq8BDgaNB+BgIDBf4Url8q/Hc5iGl2310r2W8QGg9bM4uxcQp3eZWWjo8krAAZ7CGI4BCPCWpWq7u1RNwMLhgOOLXxbgWJIvP916IgasUfutYGDRfBMOg38WShs/B46CLakGYhNHJ7emt/zqXXCJGkyPP4zCrw/9UCnK37xvd0LukLSpd2P6N//uf07/57//v5ClcANSmyM1KOIIe3qH0lPPvZYefvx5TESv4lLedeed6Vc+cJfRpUz7b9jbMzx5LQyORVvFMQSFVPI00mfyVi5EjEMKGJ35UEQ58hJZtbgBrqPcjzw1sJSIFJ6pYCFNxaOiVpPRLlEnrWMRu+JacCbqoLaahd24L1gYl/fwPTutvF14jsnipsCjwE+rlUYq2mpabG6f/T97PE1CeJzA+lJBFbw5hPrQfLMIXAAjW8ewcnhP5Z5WxvzZ/JT0mXGPdpZMttGcsCgj4KrJApZ1KpRECq5HvxmTozgd8iedAcatkpHY/Nq5LrNT2dx6bAd+Uiyo7rU085wrZn8kqAheJ9kNvMgsQAbkdd6Wl9LffvubaX56SuC8f7Az3bKnL/3e7302/c1XvpteO3EZmT0voqgw4lfHGfvaifiXpfTGsSnIUAimR5D+OLwyjr1yCOCFDlFS02ldgxRxhvTn1ketfNSQ8tg4eX8AbVBJyRgOrmU7/m1nrRyvwzGKgPF+FC9mNrkueKyswLVgGXG3bwBwbFRtm5X0FCwczHg5gwKhC9oXBi7lhsd9x/2WAQ72KVyqpiEHTiGO4zrWmEWVd+yaTJO33YokEtts7/m4VgMOjTZIZu2/6wIcmhhHrDaB9Y2u2VjWRl1vcuGhWa+bM8ZsU2Z9tGC6PHinvK6urSCUfH4ONvI24pr82qK/PjcSRF0bnu+6KuNjKtbIw22I21Aw+y1XKmymi0h3Nn3kANyoQAwBEtQ3fyCBhSqKY/Ncg0lxBpovZVPAfQwJePrlg0ixekXpDzdDoO8FUmbsBYniHBgQK4mrijgOMoXSDiJpaFJ4GMmIqCHbNTaS3vmO2zEexG1Ai8BNZZmOzLxr60YB1/xJ+cffzX8WWgGveK40q66JVxE6affRAjb2IrX2OLRPQWN18sS5tA1Zqj5898fSx2Hh2ISA50ceeSh9Hr7LsxgL82FLYAfgYND8MCpj/86nP4lc2QPp3q9/Kx05fiyNDQ2kT37ibrgOzMptjICBug32U3Ut4B/JF/vJrF4ijLIAuNsS3jPQnmPRoXetDTVPUWVVwrUdCLUV2iwJ3oyrwEEXQJAADoEfoK4da9KOeWwjEcA60CVqGYyVFidqJLmwokFkElB1qNCUGB/SFcOCJcsOPpO5EJxEjQ/by5bhJkz37JNZS4x9aKyetjjqs4SQZQCDAXa0rJGDmrKFYGscgWoM3Kfr1pPPPQc/6tMoLjiINdqpeWXwqnK+BwjgnqCJ3c3x7DNdyshUaOliEs9+ZNvYNjmJYLRb0yg0NbSEWDEvEkULzAyhq/jgIDvOmvyn1U97sObAut545l2g4IDK9JwlgyzuLQ9x0V4IkRHT0hBjYpzeJqroVOUz+2LdKl5VOhl0qEqP1kNzs2Ybxly9t9kzG+fEWqsCg8KdTkJwc4ZSBRxr8YO8781ocX5N9X3cQwtH9FsrQqFijVctH/F1DGErznVO5xv2Ws0zijlwIYnnVtaJmmmLvcUaOBI2sZ9E16SocSAhwGExHcpSBZeqb9/zV6gyDhdKKFKKcbiQFmeONIvaUQr0nXAD6QL9WoCf+TzozRQy0Ewh7flG8I5OWK4VB8HU5rBw9DFLFYPGEYc1Ci1qHwAHs1T9EIDj5RefUaY6ZsKjEoN0k2MQPfKMUyrqSjcjp4lS3GD3Uwsek6A4APqrU21GRRPejuzekW79wK+hkvrl9J2/uRfAaEbKoX4Aon17karzzNH0b//dH6UfPfiTNH3+bHrfL78rXduwlHZMjKH93vSN7z6Snn7+VQTYgrZ396ff+p1/nHZgHAz6DV7MwHJaeTlHkfGPKYPZx1hXWm2pqAnXINOgm5U79lhVUVOVA+Jz3ZnjbxHTklte8vek0aTPvD9c0aKPIT9UnxlWZoIsWcCdj61AeOV+plLsyf37005Yr7YBcPAZ2n8cVOx7yhyYG4n2Ak6R+tiAURGj4zIVb5VlXLGJJcjkHlh9VoNNBl+w+cxdeSlzMG4yYi6MuhpYqMplsRZSuLlroYE9y8BIqxXfy9pW6S+X8sqV6TQMV98uxr3ggB144Zn0wuM/RQbOLsWJdnVDkduznP7VH3wmTSERz7fuexyWghtpC2Iid0wMwYpBeWlDOnH2Imp9XcL46ZLYjr15EfFSiPdQkLlZvoL2B23QeDTtDgqd5uo6usoB8JFr9zHrJBMiEHhAdutBf0eZFhfWlSHESA6jKngPvFUoByxcuQwLx8soWkw37WUBjnkUd56FjEeXKj6bsoRSGos+MtmCx8uoLxvTZihvt8L6NYOfL1yFnEcLKZ67Fedoz623IYnEtsL7QmvfwNXKFW+grT7oZrwg5zWaj4jhyH/IheZ8Y63FYNb6/R8KcMSC58AhxlG3sWNzh2Ujz7QRyDvQayE8cO9kgCM2Xb4YmsdMe8BNIFddClsUrkAlZk4eT6ef/1ka6+tii1aFlZvGNTfDCAAj6CCAoEmR7k4kDAQbL750MB09c06/05WqH5YAMmO63SxAUz0NcLIIR1ECjg3IudzOjCVA8MqshMPfzSBxMKL3vvPt2JEsCGcF/UiISLAEikigcIIZyMX+xRoWplRtbjPjyeWHTJLCLePCqEknA4Bm4+oGWGUghB549Uh65eChtH3ntvSe9743feYzv4tsW8Pp2WefSn/2Z3+SLsH/mH6Q7AiDvrrAkEYBiD756x+Cj2sPUuU+mk4geGsavosf+tCHVSkzNIGqREsGqWBM03TpjFPD6NYYMk/OH4OxzzMAn4QbB3VsfEyAgv0n0OJaLUETwOBzMy+bJin2CsEGiaURRGoYSETAaKXZgbWJ88j0ulizGyCOvQySpICAvlBDxGexfbo5kUBoKzGeh5ogt75YMGEp74YPOfdVrAuBZhDlMJ8XQMDN6bJq0O5OIoLv7Olu6cG8bAOR/egnP5nOIsXwffd/H4DjrKrPb0QtExYMo/se528WAI0vzi/rA8hlzolqse855QjcoI/rIvuPJ/UiG9nWW/alXYj5GIUvNpMVEHSQ+ZsFhNPtbluZcL9aMCZ4LWW7VXRqFeAoYUCjAGoCa51QGi40mitjzQ2vOtrYCnBUhZf8ufnz16KdvK+qFImO5YwtvssF1bxGQv78XLjW9U0Ah66TdFDOxlqCeWXaaue6FhRkN8bvtHBUx1Nt/2aeF/OVjyG0tavmr9Jw6UZhcxEpW+v6Y+5T2OduiVPcm7s9yq2Kv9cAju988fOwNFu9nnCHpMAf2W907vBAWqeVrhv0pAvWjGXXdk7BneoylDZMZc2g8e4CcEAhRS2qYjhYhwOAA1mquuHC+8MvfyU9j8yIhA0EHJwPJfvg0mdCtDTUfnaiVoNELgmNdq4EOPAfFQxyqcShGt+3K93+wQ+lh77/w3TiyCG4wYKWQGhj1p23vXkXsi+eggLq7jS8ZTgdeH6/3HtVtwJ8paOzPx0/OZM+/9f34T4ImuAld7zz3enuj38yzWGO+Fz2lXPJANw8foTuQ0EPLQBaEy8XK3sFZ3dFpVsxQhao2w8mhJvrVfVMhmusqsFnwDjoRi5cd9J/H/uDii+9hJzsmAVALeQNP3tLUOhErQ3xOwjTbJNr9uzTT6NS9XjajvWloqsZTYlUx1QOCnDBOsHxMBFNWGVKVyfj71zfGE+eZTGXpzi3ebxJAAReI8UXvQIwZ1EYOIasVaiADn5n1h4TonO5g78VmS9p7XG6r77gniWOHf8OIv5TliHw9Ed+9IM0f+mseB/5LlPhbxntTO+6Y2+6893vTPd88etpfqUN/GkcwByuTgRVaHcK2d5efe0U0tcjmJ0WSAjqXQ44aObPLXvBB+oAh8kUdDAh4GB+0BtpEOCHAGwjFb/gsT2wPo6MofCfAw4GjXdvHhDYn0eM5pkjhzFw1u1aTPsffUzujedRtmAOcR0bwE9p7ZHsSE8WB5CxBygLEdzv3LE9XcYhPw8asUGxXZsVpM7Cf6MAHFTWxuvvAnBU13bDwYOv1qq01mKAa/0eD6oe2Py+Vgy3KrjHgdWyhZWBGzkTUOJZVcBht5QajNjM1e/i8MTmzg9TkKZWgCOEi4Z2KbA7IVYxIoEQS5VI39Vjzz+e+hI0HhIy6W9vWnj+UeinNoFpaXnAGMNBDTzNqCfOnknPvfiy0qGSUPQBbFBYohWE903PmLaLh+sa/W4hOFJ43MisCCBSXXhOH4jiW2FKY9rdJQRts97DCgmLazQ6aP7nZ/SXaFlAhy44+M42tmm6KDTOMa7DCawJpAA+DGiHJeYqAMcKhMwepPE9DwvGU/ufU+aHf/SZz6QPfRDxFdDQ/egnD6TP/Zf/rKI2K4g3UQA2qll1w94+jjocH73r/SC0XenHDz+eTkAD/9KBV9IeBDp9EFozggRpilzrGCZfMqwAG7JEuBldAW4YI2NOOK8EbP3QLhA4UKsXJnH3ArW1oEZF4zXrVEiiJodxV5amYQrPG1gciwHW+KUdzLuD1h7M8XUyRqYt5Ly5Kwbbp3lWehEHTGGGNiuctS2AaxKA86fS5aMQGF3bGHnl5UcshmHAS4WspJUxws9gfWpGP3DXB+XG9SyKRZ05hzgarNMMwNIyAQqey/3Tg33SDyuVKtujDeVrx7qH+1hkXiOoCsvMCvYU44YWuG+wfsMoNrYLaXx3IWi1fwQ+oyCCLNjo1vmC2DV7EwClTlht/I5nyECWzrvPmUGQRsCRCw08Qw20JgOZzfq0loWD61VHZOvGsJYg3+z3ZnQ17/NaAr6utZzPta9wX7uZNtd65trraFmq4tWsver3mu8MIFX7rDPnVoeSXsfxynhFtOF8RttBm9WBssliDf3LAaBABf3s+TzXtBvGJk21LFWycJDmM4YDLlXf+8qXYO2cFb2ngEZ32CUW/yMNg8BPCywtFwQcpJWs/dANi+7ywqzO2bnpmTQNyzYzyxFw9OC3zUifTd90WjjGUMmYdThY4HOAWaqg+fzBF78EC8ezsLmjsxBIInNSKDMUP8CsQM67Yr9FzQYpZCiA4z/20UgZrcoUb1fSrrfsS7vf/o707Xu/gbjDKwAGtNJDW49x7d09BjlqBgXIbksf/8yn0/PPPJr27toB2gxNLOjQ7Owi0oUvpZ8+9lw6hSrqjB3bgrixT336N1MXXMXIS2lhoQKjg1mGsnUl4KHVlcIYLQPMvBfa57DcK8NPFugbACVXKOYyQf473zOukl4IzI4o3olXdW/ZdjRtvt7jj3SVtJTrHHuwKleFDKL9SpkBvD2yUwr0MB6AvBJj/9kjj0GRtwt/Oy2zFfZbDnqi33Ijw/NJu9kTatAj22RYOXIZixs871f17Nhv5lodIJRjDMtEvDceaXMg92BZx1YrfmLMMV9sJ/4EJn3+9CzJgFYRWyl48StrjrFQMaNz2rD+V1AE+QnEiHa0odYUhHV6LgzDTf2uX7szPfaT76R//a9/Lz328H5YBgFUkAZXiXUhY80C9NOjZPbKYrp4aQ6PwtlDHCz8IWThsFKV5lpoZ1oh8PVAT6AI13FNCDggHwxir9K9i/VleliHA14FowAcQ3Cn4tkch4eBAActHLB4njz0uuJGmUyHQeMEn5dg+ZinNUt99n2M8Vna4FLJyA72Qp7avWt3msW151Cnhy6cm6ConnDAsQVu0GExEpnTTDfStoYv+GGd7rhqj54yVcCxFpCIg9HgTrSqF/ZFTnjzjV/HNOsOWnWwASTsxMZC2+HRovsNBfOpQc3xmwly1kbOrPi+GeDIfVc1voqFowQcdrDkxqKQNDuwPF7SoILAbVxeSEeffhipVq/I/1Zp/VwIjLkjs5HWBsSEfvVC9bjmMmIknkS9DVYM74HWn4HDtEAsgMlcU4zFotyMKPBfUx+gAUNtDW0mCHeb0CZq2KXbdsKXF1kRFuUXSCuGZUwKosOAPNM8lwpOMhgSPB4eui3NwlIwjyAkBgh3M66EQrQffmrEZyBcLxLJo48bASwuwm3nZ48/mfYgXuRTn/50uutXPwA/4+70g7/9fvoy8s+fP3tORJUALFyqdoL5fOxDH8DYrsOXd396/Y0j6cUDB5Vl4SO/8UFldlBMCfpOUEDGSAZIE7u9L12p2HcxUVl9bKy6D8Qr/EI5/7ymA+OjVekCLCFDw0Nao8s44JwjAS/bhhIeIl9D7Al+Z5k+LKZjE6ZxI7KGtTHwHLEly2h3BcSPa9GJtVNhJmtM7Zrpm1Yey9WvyrMCVaXoGueL33PdmY3G7raX9g8FHvwRhKo6PIkM1585+pki8MK5dP70KQHWHYh1YVtvHDkG7Sr6x6ZwLe/l3NAlj/PFLDEDAI+8h9qXq9h3SvHpQpx82g07mWhPhoU9LzBM32p8pm/qIHxGt+6ZRMrMnalXOcBRXFLX84hw05kAE6/4zT6vFuGrgEN2xFwY1G1s1zWxznhzQcDOrZNacZHS3G9NGbtreLrvgehnDnRKWlcK8qUMa+Ax73cDbYzOV9bchtE4/n94wOGCk/pRB6d8lWqE/ly4KoX9xjbyNfmHAxzeB8cTRR9ywEihId9UFcBh273UfN8s4FiGxvI+0MGrSBVLTa0sDUzrTYWEt2uaXygBKLThu80s3ErtK+oKXMW151F34fIcXCZAD5helmCkFz7pfcjgtxl0eHzn7rQNGs1hpKjtR50dKnUehIXjxeefUgyHMIcHPPOZpAlBQ+NEGt+0M84isCbE2/mgq5SKoxIkwZJ+HZmHtr9pN875Lemn9z+Qrl6DsMNgeapZkA53bJSZFWntbE93/6PPpLNnTsK9E1n35m/Ign8GcXpteEZ3z+Z0/BSsr+hi39Bo+tgnPg6/82GLxUAHOsELNyAOgi/OEftMTT+zKpLeyRWJyiaPnbP5tKxLVUDBNqzAqsVuhOtTyA250M0MgkzqEoXjSIfJvzgvIYCbMFju8XB1JU/OPRoKYudvQj5R9kP0/TXEJnKipdRjJXbyB9Axurkx2UoXBEjGG5APmhRsbqZ8DY+MwAKyRYCVK0ZwxGKB5l5mbUpOQz/zVMeap0zWYVsh//F78lIbW5kuOMbL7zk+uuUS9AYQU7KZTNaKcecAK2RGsyh5AL7Wz8YT1hRjU5ammYUGCeD7+CzwENa4uQiXqacffQg81tylbxCYQg5i2YC0PAXX7LtQ7PdGevDH+9P0nMXxrCBzGc8f7PTo92CamkJNHLJfphbDvwQclO248cJ7QJZknYlGQV2d5ffyIWZMpqXF7WX8LM4mU+J3AqzSwjG8ZUSAY2Rsa5qApaob36msAeSOE6+/BuUlPSsshuMqZKlZWDdmeNbF14Iv0dJjsoPRI/tfN87i5O5JAxxXAKCY3Qyy2XZkrtq9DzEcYwxSL5U77nZRbMkqz7HGm9P+6l7WGaNLVV1DzYBHMyRex/Dq2mhg7tUecV1qGFS+GW0Cs2wy2cGsLnNMRZ15NN/M2g/+3DoGWIy5pr9142ZAceFnr0PPxAQUumjqgmAPiH3kuf1p4dxhBScpXpBpVRVcaFYOHkxzU7I0cUGgmELt8LHj8Cs8gr2LauIQ+mhiJeFYwOabZ50N/DFgnEL4dR4uCPTtPcxDzSwM0IzhvjEI0G/aCx99aLgXcZIoVIooO+ihMKoMGi6IGxCjBQQmYNaJmIPQjHZePXw4HVemKLgNwSw4DrepW5HrmenXSGTOw8e2D4TuBv0JkU7uu9++D1qDWcSMvDPdDTeej/7GR8UIfvCD76W//Iu/QDzKNNaCmglq5FF0ELU3diDA/Dfv/gjuW0j3P4iAQwSOk4hxvG9721vSbbDSdGOMIRxyyhWcScIvQdgKR3FMKprHI+tB3CEshQ8v10pmfMzTeQTk/+39/z9z7xll13XdeR5kFKpQhRwKqQCQAJizLJMWxSRasi3bspUsSw49nrZ7PvV8mF69bE87u9dq97jbLbUtd49kSVYgRUmUKFKUmDMpRpAAiJwzqoBCKoQCUJj/b++z7zvv4lUBlntm+lElVL13370n7LP3/u/4WNq+bbtV/rhd3c4JcTtFtYwcvhV7E0l6lYXIeYzy8xywcR3xmhNp+uMtZGWhkDdHcyA1exzeLa0xFjnLsTDA4gxkCMU7M3xCt/jxMCxZtrKVqNLUM7h1sGGnRffBQpSZdvaqQGt4xo6qM33vnj1yP09NPYt71PvjkAn4M2KogFPAKJ4gE5zmGXIX+xjtDWtJ88lOVaYi4Zx7npLVzLrUmjB3wBHJlsb3spICPVGqmDKeND6aJusKIVezFU86CXAHqBXi8eRFV2iiMkh5zuuCvHFE7WkV82/mK4Xyz32HAS91w4gXD8Cyhai5OKO9KA9l7gZXG6Cj/syS5QzHY0fimS1Y1kUEyIUeDnuu4YqGsg1NNnhxrkSWBW2r8VxsjPXPy7/PjmrEjDOWVsaruowIxaXV/ENxL9d6pOtDPkSVwTjzvgChaPuT6vLRAYd7FMO44VWQaAQqg4h+4gyjAJw7QlncL6kpmRdvgH/xc0S8tIwXt+pW5CzoXFIWlTyNCdqk4+L75uFQ4vgYeS7od0EfoE4MUwqn7VCfotkLe5Rfpbr79OGQ4t42aVx65v4H0luvv2JGBcJz4K/h0TbgEN5R87J4gnQUFPGGbn7ebW2QY5yrzKOQG4uuWpwmy1P98jMvWSUtmtqNMYu0rOvjFO4hI0Zf79F02YolxnPWrNmhBPHcJI6QXt1z+vTJyvXoV3flAeMTd9x7l0Jhu03Wnj0tj7pk2VTlo6H8k0No3lDRLXw0AJOV9c79qzDSwBsx9YWRwXpsIH+Ih5dM3L93n4Urwx+tQl82BGFEsgpAzqo1ZnkLdD7GS84BEA9L+W9XzsxEqkkGMrNz7uYK69Mh/odnJOhmUN4q68oOWMgvvmtVofTf/t270+q3VkoxnKEkY/WXAghaeC5hcGPUu0VFBlAs5Y32SowewoPOQK4Lu3L1VVdrXO1WYjb75U2WcTH7fl6yj1Cvcznnryp3zP5C7qHPCNjhOdovZZ68UfpHuFFLoUdVuBqKu9/b8oG051Sd3KcIhSOSO/MU3oPRCiOUARdkqj3X94t/J9DrCSBBTmgO4UWsVX2k2GLNc8f2baKfA+lyVbScrpxPQsZl0Le8yeNHetOGNW+mgaP9lifFnuAVPHdG1TKntala1Pl0w803pwe+/UTauK1PyhrNjCdpjwQK2ofS3R/6hfTY4y+mfco9JaRqLOFLCjemig75FAawkY1EQORcoAqkGTCPObnnj0R5021Eh5Ok4FPcgdzaNgFFeqhMEyicrvyNOare2aYiC5yzQelMe7dutobEQzJcrnzjjXRCeVokjVvvHC2z59zCi11f5GXl6gnP1zq1Sx9aoP4eE1Ke6gAAIABJREFUpxRe3ysPx5BonepYhOAtuuxy8YO5lffM9M1C0IYMcI0kPnAZ2Iof12WfXYn8wMNRCu2SCdeFXyvhHsx7ONByMUFTFxTxzDpIaCU4bA7lBzWwUgccjbG466kuZMJ6UQqOpufm+7daLxeEEJbtfJPgsfrMplhQqeFs2q+KTHuUADRraocnDdFozmqfZysDY8uWNMYY6B4F79ix4xZS1C+hgldhogALlaMQToSuDJwctL4clNyzyhAKY6HhHt4LAAd5BF2yaF25bJmF/dgKCuDAJM0ym8sMhkUFoQMQgZkAhHb2qwGNmMVVP317evQxlZ999XV7XqMK2JCqSS1RfO3PpjlKStylyltYkKZNn6UxH0n33Xe/AYFr5V7/vd/9V+m662+w+T34nW9Z4z+UW4TAOPM+JAGOjrR06eJ07513pL37+9K3HnwkvbN6tRLJp5pVZm73bBMws8nBMGuVHzYOmgtlLzHMMxEcjRhFVwJcj2pW+ILJ9ymf5KHvfT9tEzNj7d9/xx2WXM1a8wrvAXsfZYQtTMlin3PIBqAvWwBJyseFSqiaMQMs7LnM7jhyJmiwR4wm4WlYQCiTqPdOqsJGPI84UtbFLSY+X4CpV+Xw6iVmEbJylh4C5h1knTMzX28eJcyDwNK/1DZnfjNnzEy9YtoDagxEAyTLA5LFFYDlie65SRO0Tkw5b+l34l3pwD5Fe8L6Qspm7dP9yeNAkPByt6+PmfGcU1LoGKqSSL6ekquaWY+V4jFNsasLlyy32NIOhYCwj9aQz/SHsshos/EhzqrzEP8p+Y8f3+z+BgyZosR9c75Pcb7rPCDAUvDbKMHbzFidrwR/aAU4Kt6RFfjwmpbPa8V3m/hQ7Y/SiFNaahvrEf631ndpMgLlkKr6mbD9K5it+/TilcMBhxlk0/3ZgRZ8tLpTwcPjup8IcPiCDrtsIbdi3S8GOKr9yXy52tsWgKOUiZcCOFAWjZ7IWThK0rgAh7yGp3QuUYBJJD0sK/pxVa2qDBqm4DvwR4ZQiWeS+CzV+rws7gmd4RrgkCLaoVCSObJy0odjppSaDnk46OMB4Hj7TZVlRwZRAEI8GQspfD/WJgBT0FjwFfPE5LWuQl6y4uj5hufSgivkyVzak9584aV0VJ4Yyv1P6WxXRaAZaZ6AyLZtO9MzT7+inLxO69F0sF/8RaZqPDjIzjYpwR/7+EdVXOS19NSzr6TLrlie3vMzt6YehWe+q9DiL33hK5IdR9K1N1ybfuM3f1NViKSo4U22Hg2uIDEnioOsXbdOHqTjUr6vknKtTs45iTuAQRRo+fI//EN6SRW1pk2bmT716U+na9UPii7o1qwxK3V8B4XwjHj0RBlOKFn+D//3F60JX7cMZb/+mU+rf8hSV8ZR/FDssyeBxnU7tu+Q0r4/Xa6kXbzGGA7de+EeCjMq6aw99ND30hM//JF6ZbWlD/3iz6fb77pLoTTwaW9oh4f8TZWCn6Ny8wsUVhUN8ghdOyqw+vef/7y8IxvURLcn/eZv/5aVfT2l7xvNZY+uNciTbFq/fr1FSCxbvswMebE+8ErAJPt+QhbyL3zhC2nt2rVWBfJTn/mMEo+XWuGT0qvCuocuh+zasmFD+m+f/3sLDb/lPbekX/3Ex6wZ4GlrYhgRIJSyHa/8nIG0etVqk+9XXXuN82k8HZUCj8FtbHpHuStf+ocv6rHn0+233Zp++SO/bKWekbJ0qU+DKlAwdDQd2LfTAN15NfajOMIxKexnFDKlNt7plz78ATVO3pR+9OzbOjsC3Wq4h3Gwe96U9LFP/2b6yle/mY7Ky3HkYL8AB4YCGTIxyBqNZWMCYCJ7X0z+a77RB8tBFOHM5Dd6yHUnRR1o3KnDMFHgtE3ga7LA0nR5OGaqQtWcbgEOhVlhAB1UrtIehVSdU+nrswqpWrVypRkLT0hfOF4DHKx5FBawkD2qimpsk4TAekQbg9ITDhwdMMAxXjpRt94jh2M6jQYFfkJ3adWYt1meOn8t34uzdgHgCJ4fncbrlpmSU48EGkYCHBWwLwY13L3qQnYkAds0tnzvEGpmcAhBkxlNEHy8HwyUf0tgU1/MC9ZkGMDRdF8sINSPRUCbtYeSebjgvHTdkb1b0uY3nhe69Y7VuPyoNoIVAqthuDaxmAfQwEULAZEc3StvwnEJI65F6NOQjWs5nMdEWHgrTktJRYARcjRRTZTGihHicgf1U5Vq2aJuVWhQtQas/EWcnyXBZUUo4j99jagG0ZZOnh+bvv3082lQ1rI58+aaleaxHz7urlELo+LEnU/LV6xQ9akPptdff03u3XZLirv+uhvNEvDwIw+n/v5+84D83Id+Pl133XW2By+99KLAy4/luuzzQ6qD3N4+UQx0drpJSV0zVJv9hRdfSS8r/wOhAVNuo5mP1pFBT506zSx5UfIWqxCWLOYB06bJ4SRdj/UnEtFsjzRnAwR5b4OOjNHr+4dUhphGgsyVCg+sddTFxxJkMdVac+v6mplNVYIXpTre419Agfif9SnRs1n7cdBH9ohR6Wo8OTenBsxiNhHmLlLCEujjdIAI08e6GcoHHgW30Dno5eUJjX5SmFrQVQheoy3NsZ28HsaZixTsV24QHek7lUyK5WrPrp1ag36PP4dhApJ0Q6u0YzfHeyeF06rYOGAeJ/BCOBprfQ6mq/2xWvOGqT30ykuJYpFhjRwM8degQvDwkhjgItlcylH30uVpptZ+kpiyzEEOfDITGM4I0gpwBN+ISkyx5xVj1fjM2pfPbhMj5T0j71xVRXO4MDPjJwccpVLeak4j8cNWgONS+ecF1xWAo74O/6MAR/nMujxoJR8GxXdcYDvtVUYp3gsiz3y/LvzKtazfO8BvKQ9ibMPKqTqGqQGOWDM/d26ppUoV9B0GCiuBq/+Re1B5OCBoDD+He+Xh+LIUOhleCGnNwAJltPeg+hNhwMgeBe4PX6cC3mjRLRZTAMf+/mNWpWqMegqMVY4UOXId4n8oq51qnjpbcdxz5eGYqepx7bLc03Du2Qe+JYX1ZTcO6LHwF6baFDsPzWfQDo/Ga2zhqfpOJPaa3ICfIgd1sTUIVAzK/CsWpytvvimtUa+ItvbzsqrOTpfJkDRZBiVKa69WBaovffE7lpMxu1sA6/CgeWtYH077JI39Ax+6Vw1d30ibt+1Ky69cnq68/jpVZJqfvvqPX0s/fORHkhdqhCvrxcc+/on0qx/7qBngvFqWK70oX9u3b7dqTjNnzTKedM8H7rGGuk0gUfPcvXNX+nd/+If2PZZ7hcDJv/7f/zUlCJ2fYvDJewMTtOa2kj8r33gz/dV/+A9mmWddblYJ33/5e7+rMB55iwEIOfQU+XRYfPWpJ59K89W/CJl41933mEEmQoggGyzxVEb64z/8P2UYUl6OnrVMXv1P/cZn1CW60/J+ABuAjlUKs54sOlmydIkVRSF8B2PQqy+/kj732c+lThke8Tbdfe+96ZO//msCFV7+3LfUPRwH9uxNb658K80WIAFo3HbbbZZjYjl5xu7Pq2zxxLTqzbfTZ//6b7SXk2y87/np96bP/M6/MFlf8VVkUj6f/Iuf5uv/+JX03DPPWBjgROUE/uonPy7vwk2y0g+4MQzcnWX226qYSMiRgV/pQFdLVzip68pS6PCkr3/py+nVV15RFSmFkymU6qO653UCnufpk6X9mnDuRFre05n27dksY6VC0sZ2KPRQYV7yVhzYtSdNU1PMa5bPTbO6F6WvffsxAXbAHnqZitbghZAcIg+7TREaO7fuUA6H6N46/4UhzQ3fFpVRSSYTItkiHkwD+IsC4MWEJhFKhfdKNEFJeQzDXfLQTVfi/0wp/90LeyTzppoBc1CNQHdu3Gjlccnh2CCgd1i6IC0Hjgg8Y42LMxf76XLWQ7UJj54sA8QieTNOSgbj4eA9cjjmKcRyvmjGGw16yDkvKwpt/K3Bdz1J3nWLVjwykujrKRd2LfcKwFEy2lL5vxCpONnVX6XFqLxXXYkPRhzX1BGRK7huhayES0G0IRxaAZRQQmKEJeGX43Um0qxkXkzQmCApbnLhYud74r7NCJwxWpyqTgU2rLOHD6UNr76QZii8abQ0ySFr9BAKYnYf6xkhmHz+TshUmtqrUJcj8hKgzFncPkm7si4dV/O/ATGP46qtTJM9OrQSI9tGvw1iBHWAcS1OFB0tVz5Ep6ow4Mbk5rEW4bpHASZ52v4WEj4zpPh9CYQxiq//5pMvpNPtM9L+/XvS+99/q5jR7enP/vQvUp/qV+PyROleJAXxNlkZbr311vSDH/xAlbRUyo0qUHLf/7SY0uZNG+Quf9eU0VvFzBaK2e7asS39WDXECc3pk4sWRX+WkotnqdfGfAGO7tkzlftxOL3+xlvK3Vive82xZ2F9gYnzgoFTgcuAAkovuRvMG+ChH8K9+OnQD6FBbv1qxOdXW8vehXfJ2CunBIXZkw/NkyQGzMFkDuwRlitiaFEgSFYjdpd9I4xpQC5PvE3NXdtpqoU7Xx6GLLSopgIgnEjndxIw8VqI4QvhyAKjylna59FaY0LvjBKFYK32uZ5hDRxxY8MYUARsXqLvbIQ2JSVCqmD8eCQyGAuQFCDshKwlxCSba1xCc1DzMq+T5sg9oQ1eXI8wRPACPggb4XFWSUvzqJQt0R/3Ib8HmjxNSUO8ZTA13OamsHioAWzFraewcu8BQ416LDGTZWWcpyZN3XL9zlSd8kmK57ZSvMYU/dnnmHBmsAjmQhdtsqqXvMD4ie2yn+4KeDKYzOZKHhift3ovlLGSp5VWoure+cwHbBrpnvWx1g08rb57AXO2GV4YKuXuHYO+DfK3FfVXnffXx1J8qYk3XipgqoODcv3LZ52mrn5W2G20eWObSlJmoViu8XBrVc6vlCOtZFV9LS8IWb5EwGHfg5dTJY8gcwxCGA74QZkjjw+PQn+v+nB8SSUvZX0laDzvg5UXt1XOFeoyrQILiKxqF+8brzM4IOXkoBqrkmw9lgayMshw/ibLYDRFyuFkAAeJxYvV6Et8tF0VAifi4XjggbRSIVVYkUnmdg+l57mVMhe+UYXrYATJ4CfCb23vzejmXmMzigjEzluxON2pnItje7apwRieefIAZVFXWOd+VRzcuW1v+u63n5L8Oq+wqh4ZizrT62+tMuXW+KHmS3Ks4i8VbjI3LVm2RArZ/NQ9d0F65KEfpG/e/02TB2cUbvLLKkbysU98QoVMTkrueciSd+Qem3YoFHnbtm0mJ+BDH/z5n7M8PURmVIZiT/oF7v7o3/2RqiEespj/hYsWpX/7B79vHgWrEoaM0D1ivoTITFCY0Rp53/+jAIcVhRGvW3r5Zen/+Df/xhTmE/KOTNR8WDOeRcjxyy+/rEiAOWm3wqU+cO/PmsyIFzotzQCP9fWnf//Hf5qOyOM+JI189vzu9Lv/278ywMF9CeNihd55e6V5dharDxLVLBkbn61UFMLn//bvzLNC35Lb7rw9/cZv/7YUboVgGR+G4Qpw6PfeffvTqjWKIFAYNMY1AEc0qA0+iTd889oN6W/+099UYX633Pre9Fu/87+YfIxKXRFSF/OhdPOjjzySvvOtbymUSGFLGvtn5G0BcBxRkRtoj9Bz7wtyPm3ZsiUNKKKDqpuLpBAvkafICilkvuyAdkx67qln0gP33ydwoP4aMkr9msDUddddI4GggjCi13HnT6XZUwWUJp5Jzz3/Sjp6XMbbE+fS9l27NdZTaaaMoqMESm56z3tk1HxdOUQD6STOb1sXyR4145tFeWbpGlvWbbKQKvqukJRevqBR+ykFT42BAJ9BVQTmTtJ6UCkU+pog8NWmPjmEVFHIYZYAx/yepZZIDh84oyISezZvVt7GIZN3m+Sl61WkC4WBjkrvM3FV6LQ8NsLSbAgCXl3iEd3Sw04qRLVX60qBIAcchFSJHwhwRM4rX6nnjZXAo5X+becsg8w64Kh4bh1w1Blwq8UrH9xKaMTNg1GVf/N7XVkfTkCVgKPVd+r3uhjgiPEgYyOkqn6PVqitWqyCeJqvc20pDhooPYSdezaE0AcH0rsvv5A6xRC7hMLP6l+Lhre8DS/zxnfYKA56hDKZS1qfYWnfKesDbjlcsbguqZV+QtboY/J48C/KIYBDJ9mqCk1QuBVeBctf0DN65s3Rz2xZdOSWszhVqjvkhkJYy1DaM7r1CipKnFKOwSm5i4+qZNx/ve/BdM173yfQcyjdeOM1cgMvT//1c38nILTflMazGudSES4uzZ9TfsZ3v/vd9MNHHzOFlbAYmMEchT51K46QtbpcLtvLxURWqSTuQw89ZO68AVkwSHybKWE4R7Gq9Ii4VhadAc33gW8/aJYQlE0r2ZsZE2tvaycGZsw88jc0n4nyQtB3BLAxVcwYkGDepHw4rQleHjt04ULHBaZZ3EmWtmR9U6eNdtmrqBTida9pluX18I9rrq8rvnLOHHlmbro5HZDHxvU6p4+SEZyll4dZ1N3DwJqPtyT2DJrQUgjPkzVmSHs8WnRxBuGItY4SuxoSSgH7a/uV43kRHoQ8nRVQNDc1rlONLeqnhzcjxtLMNH1tmBdd6o9oPoRUeZlFOy12ua2Vxg24tnh0LK255HBYRf0MAITc7mPKDyEAePbYK60nMdXG2IhpzkDdjA62Kv46r6RTih+cVp10yjtPlQCY29OTFqg76lSV9hwn4cVoqPoVCes2zoLxX0wxr4OBVoCi5BV1vljysPJZrQBHBUjwRrllxeZZ8lX+roeVDjemcv9a/94acJhQMF5Y5sR5cubFQEMT/3PjVfVqAlzZw9dEYy3uX1//8voAHOV96+NrkkOc4SK0YaR7Dyc4h5UDFQiNbWsA2+FkJWEUgHJexpvMq+yNOs1bad5DBxxDRw6lR77+5TQg0M+5c8Lw/3N54d/hPeNhlOPWn1QaHCseQi5dn8Jd+ujDQQ4b1azEV9vFB7tkRe2Up3iOLKfzlujsyJJKWdxx8pA888C3VfnmOVMC3ePbAP8Rl47XAwMW8qk8qyjr1p/DjBpuBHGDi1fIGyPh0335gnTvL35EcvBIakt91th2QIaUw7K09qmX0sG+w2njRuUmbtyu7s/d+uxMOtAnWSCFEQu+lWynb4dCwOZp/At6Fnq8u5Qz8gM+/3efTxsUrrNwcU/6nf/1dywMjed7mKmvm/89Jm1Q4jW5gjfccL1VlsKjCt+3/dO82Z0OWZsfefj76dvf/k4ap7X7hV/4cLrjrjstzJRS6dzLiqdkngUfNJmg7z7wzQcUHvZU6pIBDfDzU+/9Kc1HclQKq8kfjCyMRf/u2LFDHa23qtHh1ZYHAfixKoDwb/F2vMyEOT3zxJPpwQcflJzFK/OBdK8iCI4pzAYPA0CKMKPVqjBISM5lymmMyleApyElOt/3jW+kNyWXpquM/K//5mdSj3IdyONg75ytu1EMfYEx9UluXSWvjnmpMTaRiqHLrJgLAFl09+gPHk0vvPCi8lu60ic++UmBgqVGGyFby/BO1hbAMyCQdf/996ctUp6vuPJK80RxP8bCNYRtG//PHvcDMkAyhnkKT0NvsfyEwrhghjLt/yMPP6x7bhLQuDbdddcdFmo4SUC6TbQNBYw9f1Rh19IvJEcff/JVlX4/rFC2g6oAOiktVFj2unXvpJ7FiwQCT4g2BqSHKExdYn+idI0lK66wvJdBjX3D26sVnpWLDdSNOBwa6KgSPc7bKz3W6FD/h01O10wScCOHwyrVUUVU+hFAzwCH8jdIGqfLOeH2pxSGSFncQRmcRyssf51CzfbvUzQC+bTycFAW13iWHm5gHx5rhkkfA8+YqDCzHgGZs9IF9og/0PiPkKq5lsOhZr0CHJbjylf8KFSvmEP8G2elzidjzxtFBhp3MbmyceNmfaf5zXoIUsn84/DynSYEVb8o/z0Ss4+vDPf86paZwOLv4RBkKfS41qxCtZ+RQqjKKbRSULh/q/k4eGl4TEDp8QKNjxWK3vrWj9Np1Rqf0SUGgXKFWapApZHU5jTrlUFi807AlGVpOa5qBF6akJwNeTWoAqWKRwPycJDsNyjLFIE14yaouZ9c0+MUswcDQVBM19/XXLlMsZNSXM3CjwKcrfwmznJMvxiJAQ8YPf0/dJhPSoC8vn1v+saPnknX33iDJRMvkzu8S/H13/n2dzW2flO6qQCxVLGAH/y5D6WPfvSj6q3xlmIrvyKL0vbsqiNpfXz6lV/5FUvC4z4rBDo2b1xnydlHjhxNe1UxCeWT8o1TuyanKxQX+ulf+0TaIlf4F774ZRNUCD0XIHhiEHSeM2MpUzkkxi2JssILbEwSU6aSV6csQpQYJiTLmjGGy1f3Ig+G9Ua4RRduvCBhZeRfD8Hwgx0AISx8WPtJ2nv0kR+kd1atkhdmllmHrlbs6VkJCSu3mwFHAMuzAnLR3I/miLwsGdFyHYgBhYFYVLVCq7QvCAc8BNr307IIUSKPhFEse5MEqAChlBW2qBjNj6ZXCAhAagiUhjLZKGHotOcKlNWpz5ZUmAa+A8IFAI3HFe/qwCNbxPGm6DvWe4X8JN0ED42fz+y1sEiyOIdac4FvhMQkNRyaIGYHCAEoEAaIRdAEP2EZNgXnS5YsboqWW3FQaFCsxig/aQqNmtRckJ/26TMtnMueDs/IQKfOp0YCH8Mqmvnsl8JjGJbX9DY0WTLuii+wRnl+l3KfS7lmpLFDFK3n7dKl+u4IZXFbjcG+NwzgqF/f6vnDjbl8f1Ax0/Xr6jKgLkNa8fJS3gwH3uoAZLjxVYAHYZ7ZfQmIyucDt8OTaR5Y/XgaU47Rx7sRdK9OyI9+4ytKdD1sYTF+Jt22jPE7ej943D1ZUVjusYRPtKo3VKk6gAIvCyYeRcCEhYUotKpTvI88qwAcU5SzNXnKDFOoX3jwe+n1F58wowXn3ysiujeJeHu3WHrIr3ngdbYiaRz6tqZ7+cW8wirOW+fV82D+skXpfR/6xTRzWrsKA22RF1u5aeIl23ceSJs371WosGLjpQj9+JU3rCcSDdIOHlGCrvi4G3RGKcZclXvU1I4QkJ7FS5RwPdF4ETKR8e5VOGiXCk4Q8x+N70Zj8CherCW8Eh50UpZhvMSR0xb7h5Juc9Q1/ZK78O/Jkh9hiDGDCrLCwqO4OfJD4TvZ08y/VFvEqML3qJKFcZBwZ2RrhCvz1agMFSCkqrYIWNPNx+fKg/RbOqBy5eRaGpiSfrBfhr4ugS6rDql7EVLVIQ/75cozrECheS7c6HhAY5okY+cErY97qbKhw3i1hz/xE577aPDrymUOJbNQXS+AQmGVo5LZZiiTwjxA75eCT0bCeNwXPhGAhXwkog0wNjGnRsSJ8ym+E2FwrJdVjGrFSFlDQo91jckm/UeJf50W6zvRocbB7fSoUZ7GxEmnVb1qQlr77pb0xNMvK4dDBU6kP9EEsEOFExAcAIxeeZJ6+zQvRXVcpbydDq0x5eB7d+1K615/O01ROBjAExlb1zk9VLgoVkKkAlI0ZCbeDc0DY52Vs8YowA+AQzkcFKWZKlA4QyVx54jODXDI63dCgGO/cknPyPBM0uOaVSvTQUW8DIp+D+usUwWS5eHpJm8zUwrF30IAFcq1THmRQ/J27tS+oXOQND5Xz+qR8W56LotrkRHB1PJ+1nl5A3A0f1L3cLj0y3QGfW3atMkAR4E57ILG3/UlrT/aSKwiklBcyquy17VS/ocDDEGsFdEWDKwu6FsJ/lbCIkKGyoMwomDOEw/adn6S1yCDl+a5BdhwAWAxiJYYpF9gShIIu9e/k45t35hmCCVT0gziwyNgyNM21OP5vUoViia5FHgepFgJZJC3geWDnAzWmi6qJAoN6LMTOmQkbUtfkwAQYYsJEA9IyVoSr0G1oPwbVyzX/ZUfIKs6oVKmhGZioh53gDPCtwAFVsNZ/8Nqf1Qx1N9/7Z20atM2jNXqx9CRfu9f/gslbk9L//Gv/pNVnTguRVd6QbrplpvTr33q19Pdd92dnpKV52v/+PW0aeMmO3QIAqpUfPITsobIRX1UlTM2rH03vaXY4aWLFLMoz8cTT7+YdqoU4ikJOfJM7njfbemD99xlTfp+8EN5S2ShYG7sYYRLIQCw6EQ1JHN5IxjFhMjzIFncPRxTLTGP2vStQK6BB9s231P0QcLWLFENhcCYmQMHT6D0wx2Chve2bt6SNqp8HXO99tprPeFT1jTcwnwhYnhZX68A5kwS5dhoWntizMm4B1yC/Ag/tFiIKC1I6BXgBhcvcZkz5AWaOWO6KlhI6MpNfEidege0tlzvISAMNNOwtBasmFYVJBc3iI7yHgbh1O1KjrOwsDx5Y0eEg8LnVAmNMDIEH8LUwJTWDY8e1ttQpswaZrdxoWx3NWFN2WIPBRuH10PKw2iqfWiYVEgZNKaZvwohZsXOfB9mxXE+ZjlMmhMMe/rcnrRQjHOOrGEdUqzoQ0DYlXlPMuPzzIugfWbXOvSqFZeLdRlOWW3JGc3q1FDoK6W0uPhiIGYkgFTnmc6uGjy7QeeFtG4VF1TxvYZwGHY+mT7iWTb+rBiXzy/HUSnowy1svmcrHj4c4AgBW9FrnkPL+OHac2M8w43L6R9SbkZTF66tn9ly3vH8WPsScPB9ErxRckOp9c7j+gFoHxaf+7oSoNVxPKy+pnzBl4otzCfTFCuAfhvKFcm3umhP72EBjmMOOMQfiIOfJG83Ho4unYvZNP6Twj5DXuQOAQ68ji9+NwAHCcvO307LqEUlu5O5SAbn1nJSLH+MvBpvEAv/ME+N+Ep4UT1p2en+nIwMs5YuSLer2s8cWZPPHt+vKk5bdZ/z6ZAScd98fa3uNy4tUQL4f/9vX1Y+3hQljytx/LC6KMtzT9n0uapoRA+f+co/6ZaCBB8/lwutVGGhhIGJH0RlpQADsfWhxE5AfiCJs1IfoVRxXT6yPlf2RPOOQiG2p7pxGI/nzAc+AAAgAElEQVSqfdf7Jd2FkQNeaWKFtcq9MeB5weudcHAYRBVB1wFiDiilRt/6j3GTx8l3Gdc+WbhnyLBlPFR/kz9Cr6Qr5S0JD4etjXXFJpQWjwzea1eCK+OrgQ3nG/FT8hxbtxxpWRlGs3XfCoDoZV3LocZs/HOdsvnHzk5+DoZCW5scQsZYLFcj27LiXHKPqHrVACU+VjsOWWayXnFmh8inlDFvkuT89C7lRliZZoE+edfGSkHbrgIFa97dKACmpnnSq9CLFihkCkCHxf/wEZ0d9Te74prr5FFTIRQZcMkP2rFhfdrw1juqBucgOORcyVps/fJ55sCetwa6jZBVBCQ2HYA8XdAdcEj+6Zy1CZwCOGhmTAL3LFVi61KxnXNqB3BSgGPP1i1p8OAhrdH5tO7dVQqp2p/OaO8OyRtqBVnyQCrAkfeTt+1TPXu5ZOOQcnB3ylNCGepx0o/mdi+Qh0ON/+YsMA+HNW3muzWe2aQ3m6JvhFm9Yr9dXwgZ22xyKwBH8c3M/P1s+QEI5FIbQ/FnI0GoWaHnu6XO3vyckhnEgP2AudLT6lUx8kyd9evi7/i39NiUzxjm5he8XR6++rNKZG7J4VkK0r5+vIjhyM4dqXfj6jSnQ9YYxotGbwfUGWNd2cAqQC1pK20nV+iO7TutjCx1q3G18rx+odOj8nqcpD6zrjXrMNJIihWJtRa2QnwglgcR2bIlC1O3GLg1rrPF9cQ0d8mHdcMFCV2yg6HBnPAmvLx2S3pb5QgJdXpZid1LL788/cEf/Fu5wDem/+uv/lphN4oHJAxHYWJzlUxOMvjdd9+dNqzfoCpPD1nViyVLllQK9h/90R8pn+OnRZSj0mtKInzwW99UPCNu1KG0r++YrNWXpTfefMsA0xXL1DBqgRKGBRh+9PiTNk+aN2EpGU9JuexxQCBYGUkDAmLYuIf1OesGc2sXI+6S6xeQRANEU2bDwwHrMJDhgqHBNOk8LiUZQQtAyBW86jQQIILnxj5ZKJz2GM8AYDGSvM27RO6NQJ6Vm9Tf7rVC6LiSH8ngoVCd13W8LG9CNMDFDlDhIbqHWQCVFCYGNlnWynZZdY6ritm2jVsFDNTrA4ZLWWLd0PI7MuOP0CoDmzZ/T36MEKj6QQgBzphJaEXZCBe6CUjC+QAjGlNVm133pbJal7xLVISBjYX3zhfcecMoAVtC3UgOpYwzniwwEmDGbavOyG2/2btQkBXojAUS4IEg5XsTZCmaoQo8PQr5m7VwQZoob9loSzZ3V3iwUveG8Z4Lxkt51c/rJX0vlFeeVoCBeF79nvVxlPxnJH54yZ+N4MX4SZ4V+GWk746k2IeSU5cxwatLwNFq/Sp5gaDJaxz3tM+CVmp7XFeu6rIh/i49ZBc+vwE4Yv3rgKcOODi35uXIVvQG4BCPwcMhwHH8SL/4hjdmc8CRFaxqk3P4IF5e8VEMEQQWntF1+/uPpn1STEZJkRmnhPDow9El2TBZMeE0/psnT/R0AEfndJXknGgejjdffkoGK+VZqdJhKOQYbYYM4Dt/NBCReVS1tvDHrCeEshw5HNhOCAOavaQ7veeOu1PP8hWMMp1XSfCjh/fLE7BHTdde1b/7FPIyP23ZtMOUzgmaz8ApWalVtpcE2hnK25iikKOpCqmiWzoeeoos2t6W+1oB3yh97rHswT/heVZmttBpwsMRekJE5lc0i2GIin5ZyTU+mZVprjH6KGiPZ1kBFfiafeZjtG7oGcTYmc+0avKG/woW5FUhPU+u1HdILp+sWH9eJGi3yYgJfWHlX//uWiv5Sq5DFDYxHl+UsLYxsYdZ9hmNi2eH56wKiclzjTGezwarWEty7MoCG/Bxk2F5HRhfyJdY6wh59fk4F8ZAZQVR0EcsbsuVxVLZLXlHK/7L3SyPkj3Ke3FOhjzFPsijoWIJAtp4imTGUr8N5Weo0e1ehaevX7dVgPewZLPC+5SMPaAkcqoiLlAe6vzFi9Mo6Q/nFMY7jrxKCdgdG9amTStXW9J4Q1dizI3RGnvPgAOqO2+g2OnAzov0wmxHdM+jnmGJ2uSEal+nmodDZXFF89OVqzhF4cPn1RPkxImjqVe5rkcsrH5IORxKGlee0aDW64A8Mng4Ym9t7VEHMxj0B4vnjBuVrtK8hhQZsEnfJdyZPhxz5fVYrCppeDigN7aan1ZNtYP9VHKvmHtJOw2jC/tZMS1CqjZmoNjwUtiBMcJxAT3cq7H5jSRvW9wsVJ1h2zvVLUrkWr9vKbxLwBH3K4nZx9YMSloJ/4YQ8X4EtvYFs7hASLZQPMprmsZoClo2tWpHDXCw2SKIMYo7H1S5u61vvp66u9qEahWTqUvHyxIV7lO+WynMNIIjnAmFUi8U3UMqe3ZYiiOBLSiszPeY3MBH1JYe7wbxe2d0X7qJn5cSPl6HC4IhUYwypeNE2YuUs7Fw7iyF2wyYpYDxU7nDppmZs3XoxNVPboMEmHUuRXHXD53MH1Ypwk2yNs1UEjc10lnFZcsvT19XXOiAemNQKWq6LAFLFAO5a9fOtHHrLgspuuXmW9KOXTsEjo6ma665xkrcYS37pV/8pXTPPfdojQbTVpUFvEyK4aGDB9JGxeDOUkz+bNVW/+v//J/TKVnp33PzDem2994sV+ek9MUvfUXl8wj5Us15azLo4T6nZW13EvN8FECSuaZJwpbyCv1YWJW6iU+VhQ9vhzeActBV0qQr3a58Y0E7Q6la3dub6+Uwg8w8LKEymx1NecALktE9zNaqR2VvCJYLqzYhQUIcKV4q0rICpBBOQNgWirodVrMEeQlZ6m5bKJHGhJXLerbwbDtaHsN9Vvc7pxhXYrVJnpsioXzi8HFVttiiZoOiH+rxEz+ePTWNecZ5aCTAZYbgYJixmMLsbmEHZM1WC/JzsOacEm1iXToH4AhATdK5LDDMvVPMvE2WHOZmgETfsbNt94+QjcxvoEeNeazouQJ0xsg93r1kfIANenogrLC8UsXqjFzlyopSQZL2NFNWnSWXLZPioh4fqvoxSqFmLuAD7dRtOSMbO4ZTnmNMF/u8FT9tpaxfTPm/gPkXNx7pfmU38boAL+/ZSrmvC3/jJ8aLi7CsYSVG6w/K57Ti4ScbbQkq5bElr3fm3iRryifWv1MHHM3ypSEnSsBR7nEWJsYfyteIgENrZYADg4HxDBq7ZqsoORzKj/vR/V9Nx9QPB6+x38vzN/D8OWh23mCGCQpPiO6n0PMBQ4t2Y78SxnfK+jlKvMAb/ymHQ+cOwGGN/xZKoVIOxzQlkLZ3yoKrz178zveUXPysZJdkD/w0v8aKt1s5V/LCDFigPGWPYeaVViXJPB5u5cdwZIYICznRF8bIgnyZAMedH0hz1WvHwn41TjldFJvenzbJcrxGsoEy5L37D1nJ2unquLzs6utsfJMmy+OhohHS8szIxFoAOMw6HmGXWdGFFoN/Mx6MWmE0Zd3gSxiFojs107Q+KMbvc8EKZ0kuU0yL9vxE5uagwbuquxfClePSUGTyHYu95o+xK4QtRhrG1pDDTjj2bMkx6JEcTPOo63easLmXKOtUupzKVtYTxDwnYXhyj5ml/KEsBvjRvS0/Mfisfeb9X+IZdv59FPb/YVRiPkHWXlIj/5eJHRAaY7YL2YrsrSj1tdgLox3CwzLQ8/4nuqcpxsHPs8GrGId9Fnwaesu6m4/V8y9NGulfQv/ML6n/mX1dcmisHkAVNss/Yi/03hnJygGFBx+THnVM5WEHVfVpNCBU3yLMt0PN9s5pfwlbN3mMJ0CgZPfm9Wnj22sUIq+KVfIMYORjHc8ox9LGk40D4eEwyihApK+y0xhzp+pVe5vGRold5Lb0EkIep+tcTpMONEPhg+RYjVaS90kBon3bt6YB6ZR4bla/87Z6xOxV0nebIkWOK69WebI5nIvnEEHjgCPvImui8V61dHEarXDm9fLmsEpjpB91y5PSoxyOGZKP6FYccsMvLYxjNtFMs/5Lg/m1AhwGIinqknFEBTguuJHdNN71I9V4ReWK8GpEWII//GKAI+7TisFX4ygmNRyQiGeVAKIYZLUw8f24rvR4lOPl97B2lPcpvx+LHQqbrwshBX4sOTq4vM4fO5g2vvJS6pqgtvX6sXhXmrtpE9116AqvlUalTGo+SBDwUdVQX7N+o21mhxTtiZYM7R6Rg3L3UZWA5n6UtT1rB04MXIQzUYDDqlFJeaX87VR5Va5afpksVhJcUJuGCpNAuQ2w4dZ8ASHKy+p1TgqjhVPpnngJqA392Kur0pp9B83TwPm/+uqrlFOxUx6HJ6zG95XKwzh66EBaIc/HTDX++/J937NwAOqc36FO4ND8fvV3eENVpjpUpvfKK69SGd/jadJY3Lun0x/86V8KmOyzpPIuxSwSgvUXf/kX6aAO15UCNp/+1CcMtHxHbv/xcgcCIlzhprO41kVziHhaS7gnsZ7GSBIO0QGWhMwpSuLDFY/Qcq9CA2THfobixN4ggKiSxLmDscHQeM8abhkhOK0bk4OJmOD1pO+4d4AUQI674aWYC3ShTPC7WbEMPHl5XfbZvm9KicrmaV84q3hJGBOggYeZgOE/sIkO9VH1ywCMYM05J3cyeT4TpVifUE3+E3KfDtFtl3VBWGKVY9wZLDuo8APPP14pxZm7nQ9jpY0SpKZ8IGGct9uL9TTaznOwnB7rMSKQJcZN6FjmYi4QWTLyaGIhdTa8XLChYGPMESJHkDrCFyBJXxmAcCiBBgbZK/1wFniGu5c9n4cSv9YwSmeovWtamitla8Eyyux2m/tcGyAhXXo+MvDKc2vmeq4cXEy5vtjndR4Vf9e/V/LRVt8JGrM9GkE4BLFWfLQIqRoOcPyT5uDkX1lih5vfSPOOz1rx+lPW8v7SXq2+70Yz38kw9sSa1Y0NI42j5QiyYI/7lGAj9oTR41n0/zyP0zyU2UjBWTbwgAIjD8eP7v+aGowdt74b4QWHcwA4PJQTCs+ePkKqNLcZUiI6xO/ROLftOZC29/amUQIS1PmfIMWmQ7TepRK0xPgTGz5fnYXpaNwuIwDV/V588KH05itPy2LqinfISMJrTSkkjj6Hk8Yc4bs2t5z4Xp4VbPZ4caGM0QIcsxfPTTfc8YE0VWEbbVQNVAUtZM4ojHNaEBKCT6r/zy6FhJ7E0kwzUSl+VgvISn46v68MBfB+ZGplHHJlvpTVYQCqgCWjEU+gd9VYOpJn5ZzPI0SqDhbZc3QmA3uZhkzRhd8Y4Ggo+C33Pp/LyPMM2W9jKgiKtQwPSCSkm/GEOWeew74ckxFuuhKLvZCJD457E84WMr1J4c8yrsEv0SQdFJZnv+QlMY+g6YqOCx5TnrO6HC33oNwT6y+Cxzorn6XBL8ZHta/QjeKM2jRDFrH2tiqNdQ/ZHfth4erIGPQrZKXob/RoqkBKubc5ENh+3ip5OU+gmiWJ+qoqeWxAxlkv6GM4J4Cl3Gl9u7enLavXptGESXF2ATPSz6BDdAN0QJPK5on3vEn2xNfTq6+ap9ACXcaojLXyrpTYjm4yRjoAHg70E8riUgwFL0eXwqu4B2eDpPHj+3cp1LwtvaM+L4TUsTf06PF8mcY6eTEaN0z4v/z/WAEOefyndqVVu3oNqI2VLkVe1GL1ZZs1Z2EuhpNJq/SQFLTa9GsBOGKfjLYLQ2V5bi4AHOXNSqIK9BJE0IqxtxqTJ6G2fjURbb6kTsglsQ03tpHGUgcbcb/hhPVIbiS+W4EkszDkTUVxhB3moHOx5rT19RfS2f6+NF2NllCWIrHNk7lQ6qhCcdZi5rzEarvFHaLgPv7CjxVadMjKmM0mCU5ekTMiclrY96u5EZWaCKM6nT0bJJShWOM2ROkEyXdI2bzhystFzFiCQP4ekmMvjRMvB0wOS3tD2XaLejBgdm6iDsFj6n3x6sbd6bbbbxWImZCO9h1I997zs2mHurDe970HNZYzqk+9zRKj56rL+CmNba4S/+68/X3p7nvuTK+o7vlrb65Mu/fs01wmqdnf9Wrg9EJasXB6+uRH7kkTpnSn+7/3RFpxxZVp+bIr0hbd64tq5DN4SvWzlTR+vWpqr1mzxhgE64ViakJXh5pSqJFPweGCaRO/OlXrFhYrhCU/JIx3yOKN4oqSnxejOpQBCGJ//F+3NrHXeDsqxkeOB+DArAFeIM86xGOBz0CkZNh8z8OqKMdIeV3ViNfvWBQiOS8YMLQyUXs/WQlsdC+FmZAHYmcve1VizjBv5guIoeu3M3NKbupaG58UE4CTLDpnBXLG4XFBWeEzOsdTWheBhhUM+pW1xbvbX+jZDMEdZyjoP/qv2J6wBgFDUF7wiIn+TEBT1EAymnUDgOANiUuR5zB91geAAL2OMoEhayEhHfqb84KVjA6+0Dtx3+apynuEzQyhYWc7W5LM2mSahQA0iZuEsmmcHQrP6FZzwQVWnWOWhXHZKSZJXxYtWnt5yECpRl3Ix0pB2Io/tQINdXDQSum/GH9tdd8Rv1MkjbfixhcHLM3favWsxtkYluWPKAtarQtfOE1yWMP65SysUECGkwv1hw0HruK6VrJnuAHHvcyGmK2BvHcpgAO1uRXgIEyDTuPkcAyKxxOvD4/mRVl0qLHq4mw8hrLSCnvVc2eQn6HynufFDzdt35W2CXCMEeBANrTpXNH3AA9Hm/gfZXEXyas8TYpNu3jGBF33ykMPp1effzydyAaoONuUcUVxK410MU87j3hhtQAYzTAyeHgQp6aRIzBOHtepC2al699/T+pSN2PA11jR4yQZyAih5HNCQIZUCRE+zbGjOt4Rga7TlAoyA4sr3zyDqlLQA3zSckiyHIaPUrgEg1OADeOZJiucn1khDSm+yMnowWSemMzjIzTMOY6/TG80HbbZI16uSXkeg44CUPrfGLcyb8ogILzf9gz2OFdqYs98HJ6oHetNGV3WF285fCzmE2ejAlb6UqWbmEHM1yBAFTpZrEel12UDVOQnxvsBcGPujdj8cn2ytzivV7kWlYzIkQSxH3FNjCn+RomvzlYGOB5qlY09yLMaL6hCgzMduOuB5nrIEOYOXXopdmiPZH6UftaQ51puIhUg6aelECpP3G88h5ki4Xdv3ZC2rgJwAPzN0lflbyLPCJ8Kn4L1reJ7BloagMOAkv4EmHTIENAm2kdYY/yysrjycExTGNUUnU0a4AI40HNOCXDsVznn4wd26SxPNMCxa/cuo5N+eUPNEgw4zR6/OuBwg/MYAY75aYJypFbv7DUPHB6SOQqpokrVTAupCr2IwTPH6hi0/mUE/T6fnuoeRp9lSFUQgx+yZoIqPyuffDFlPwDHxQRkPG0kQdY8pjimmRCHQd9cVXpSAmgEg7lgXnneJcpvMJ0G47VypZXQo1KCfnATili3v7syHdu9Nc1R3sRpGvAQY28VLVyZd6tF5E9AkfIwEG+ra9Zt2pqeffUtWeO7Uqdia+fOVDKwmAwdxPF89B9V9RIxVnptkM9gzf2IezdFnNKkSpQWcV2nxkhYkThMVrJQrkQULywh9JRAGQ+LeoS2WOWmwoKLIJkgy/yTb60RIu5TwmFXuvH6a1K3Sr72zJmupL5j6XtPPK2usEckOFRfXPekGd7UaR1p8aKFqoq1Qt1Zb0yPqgLVS6+8ZtbmAc2Bbt24hq9aLIHXltLrK9el/UdOGrK3ModyUb7+xmtmz6IPhwkkKmrpcAE4+KkYYe4kizLPwUSZP6qSbzPkabE9Zj5soA4PeTH8UCoXoRPhCqEweFlHmJM/y5l0jgs18FHSkiemW+M/C71ydzC0RlJoJE9GLgfrCqMbReI+oVbZWsnQvJtvrP1oA0VDUs7fePU1lSjcbs26KCE4Q1VlTFHHLU4OSy7DeEiVVPidUsgu5JzGwkNgTbxQ4kna1vqMUxLaeaqPqZnQYK62QXdhWFZUlLL7sHImHJ0BN1u6PFyyIUz9d0u2t8o5LvRdUntIFgzZLWteIWxIQgDAa3RIPHZmmFjx6F3TLnCKhdV7EPAwj9VlWOb9wSokRh3hdTRQgo+gdATjjfPtIMTjUtmnU7qGZPMhgYtO0dx8lXTkZ8qM2bqferUQIoJiCC/MDK8ZeqBl5vmb8tfMjxvsM77VuCCurfPEOu9r8JcS/Pn9SuU8rmulhFf3rOVtXCqgKWd1UR4e/HBkjNZScLUCAzFGcjhKg1ddPoV1tEkuBdPOsqy8puRxI8kyj793o5J5o51RNI0/AEfsSciV4PXcg93DC8A58FK4/OpWUvMMcg1AHYPQsX41/vtSOiGPrvUcyJ5wOiNbbhX0ayAkyxJpNKN1tmepis6UKTR2GyVD0IG0RcagUTJUkcuHx7tdgBoPB2CdLsY9KvUJ4OhQeA7e4B8//IP00lOPpjMWKtPwBDFuziDniapZUf2PNQzrdXSfjgRrDAaAe15cf07hxVPmz0rv/eCH1dNgjqJAvQEqVQrJn6JyEv03iJWHhE4JZGBAofmp9eSCx2MxtmTn4NEufyN008qTG+/2hPfyVXmSjCexbuItKnsboZruzfbS5lTcgz/jkY59D8W/AhzZ6NNQ4BsEX3oSSl0jSCeMULZ20JT214qc6ALWDT3B+rL4KTe+G/oL+YAYlaKMO/Mkf6fkBy1Bc003Cr28vLY8H+YFRL+xfEn3xMWrzmvKv0v+EL8bKC1AQt2oUHpAmA+Ao36+y7NvdFfoprF+MQ67HwcMuS95Q7jfGRm8rO2A0RJz0vrmKYXxC3rFi0WCdhRRcdkXHu2zae/WjWnH2o1plIVZA9ocWFtZYhE098e4B49wD4iHjJUv/iZskR3uUDdzSvcylnHyUNL4b4rAwEx5Nzol66cpD5FKcoBtgPe+rVsEOHYb4KDD+5Ytm+05B9X9PPJGnF85TZicNanq4xnKgKNNoObdvQdtHfGszJK3f6FybOeo8aFHW/jiuOnAZU3QbfNseMhFEck/HXBc8JAR3riQ4APz+ZeGAxShELS6dZ3I/T6+oPEqCTmIOBapFGb1z8rDmgdYLXL9s2A49n7xbAiMbtBtQtIHtm1Oe9eqLKryNlCMTdnPXajLUnT8bjW5sXhTMpXcA4GOJ5UvsXLdFtWGnpUu71mkGtyjrKHfEbn6jsriRT8KXIY4sylrhvJsoSZW7UAuQ4XSXKa8jSsup862vBeiblMWaVmtlyXskpyM8pbzEkJQlGvJZ7w/XpbkJ99YndbsOahYv7lpsoDQ+9///nSVKmHslVB78DsPqilfvyofeYM9LM9tCiGbJs/Oe26+UbkeK9LDagC4WR06d6irJ/GO71XCeK9K+p1VqNdRVV9o75iS9unvo8fUcE6KO0KKozKvW83/BNp6+3Qt3iA8EzpseCqMOYlxnC0aHYRyj2Uwuoz7dTr8VkPek8jjAPFZCCf2gYNZ7pEpGfnwuYBtxJsC+KizPk0Vog4pQZMSxewj3gGSvLGA8Bzu71Y46rS79wBgY8JCY4rykTyL96wpn+gGC999X/962r1jpyXM33jjjenOO++sQiwiXhYAwphZE+8uD9P20r7lPO284F6Qa1geZmsseFYC/Zxye87oWda4EMaUlWjOFtXWovZFqaQ1BKkzI+6NTLNn6D9ssZGUiNfE4s21jlxDjlCMCw+H0aCFajgIRtHAkjcgbxb156co5COaEXmFFVdkrIOxgUnWjBLIdGuVly+qumRGH7IJJSM8MYRoBIgx17qef0ohiuQrTZk7Jy0RzQI+OqepAozeM47pTpIL+M3FFPeReGddga8r1a1424igosXDhgMc/xSeXh/HcMCouq4F4BhpnYYVZvmG9OH4Hwk4AhQETZdyolyXEnCYIK8MRgUdQB2ZLurKlNH5JQAO78PhVfXOH1UOx31fS8eUy+GePg/FoGpf1WgOuifMSM+ls/ZYjW22+PL0KZMNIu/Y15vWiW+MVuy6eUstVrxd4ZaqEihjxixVqVqoJFEa/3UpRnyCDFuvPvJoevmZH6VT4hGejO2KiyuBYaFtGNyaeEsOwQoFPgCHKWVYkDXGLgGOm+76UJrWvUDGFM8T9GRhKaRWlREQQh6IF5nhfA7iCRUQoXiKCy9KuTo4MN5s3hAqL8pCnasAhrW/FX27LKDsq5rOYZgTCENuUhIdhTPyJ0NJtmqSEeKajSulVyNkRV1+mrzJYwteaXIE0G8MyQkGmd8MjjxkrEGPpmlUICq8NjF/+y7rZiHQ/roY4HAaxarvhh9eIXsMaGRvcdCy5VrkHkn1+5drXJ6l8rrQI8pxBe3Es2NNLVQ5G97Ke5djKg3T3DMAeQk44NNWCRG9R2eHjvP0lKKfGaDfmthmJMD3WT+MZOzHOdGbGckpnpNzfjngQwr93r9jS9q1fjOVTBxw6B72b5blPA/AYYYtE6RsSDMlNgMOefhURc4AB4YzKmnKewXg6FK44xR5A6eqyiXn4iTVSmV8PLhzqzrGT0rb1SbgXUV9oCv1q8AEYzTSygLP9WnnHWbkMJA1Ji1f2J06lR+1OodUjZFONVPlphdK3s2d1/P/HeBodUCHe69OPPXrGmFUfrhKD0OdSMuDUsVs1w5PK2FVHvz6YWt56PJhbHWvOOB2EIoBXoDeTWnzQ0roBcRE3DrfQVk71bsr7Vr1SpomEIBlPKzw0fk6EolhjiiMNPXhme4mJzdgQnr65dfTy6+9kear2tNyxdmekiLbf+ywuokr0UluNeLVLXdB/08d8jaVbINpjlHPjTYd2E51cL35mhXmAiSHAZ7COCZJ2KCI80JJc4sdcfPyHuj3AB/BdFCErXSb3HxPvrkmvSvAMXX6lHT7nXel3/6d37XStAfVIfbzf/u36W3122CcED3KI/Jp6lTFCssTsvyyJfJorEjPv/RKWrXqXXVUFejQuLokIOcJVJHMzbgo/cvJA4ShPHd2tVuZXMKoNqscL6CK0DTKzFKWF+ZgCgA5CfqmWdRC8zWGqrnrAxeYJL97ycbYE2FUD7EAACAASURBVOtOre+6kHRlmBeu1Qrh22F14FBnqENK5KIbKFVTzKouxf+EksGPqH7+aXkOzhrYC4XBEwVZY6yWAYLce9JIto3u3yjPrMNu1f0mlIy9witEIv5Z+k+YBQxwpGdq3aswC70bQMuUqpyLYb8XnM/iybG0WOKevBfQCbkOGv/gSYoU5LhsQCkhUdmaaXo3kzUTaMMtz9pE3k+soyWakmOE9Y6dNWtcoxSzWRpzRTSzJOXEzFPyeLCOuJCJAYc+TBFAcckAGU9g5HuwP0arEhwk4gJELNyK0s5UvsohglZpJ88DsOi82VclPCsGeAhd0XWAd5LNF19xlToaL0ltqu4zTh5D64WLUqTeAnaWsL7D2kswUjK5Fr/XFVPjJ4WgsPtmmouvlzR4kdu3VjqKL0H7TYyueP7F7t3q8zpPLa16lwrIWgGpeBaAI17D3a8Eb+W9QuGLNTUBnGOTG/cCFDfvQSgzfK+UX6WyZF40c3rUvR7NoVWE2zof4Vr3eMR4zPAg3kRuFeD+9MCh9Mz931CVqqNq5nrKE7b1PbN+mxLruUlVDofkENUQZ2P8kAdD9pq0SYadrbv3KqTKPbkYajgTkwU2qDRIo6+Fl69QKOGc1CmePnnS5PTco4+mF3/4CIfbzrudFc5B7mcUyjFzDSOJnTn4J/IoGwKCTiNh3JuQDaVOGcFuvOeDqWvOPCXtCtwDspiPxo48bJPMRFgF7x0rkHRShR8OqpoOHlwr3U5IZg4xA6zgTR8lL0k0TjQPEs/LSl5TFSWMPyiXuj5CkPk+Rr4wLMH7+TuqJjVojm3GQuxgJ17RrJe/LVldzx1if+FPpjhHbwt9V5uOzKaiINKbF8ptgLJsS67Gzvp7fmWRt5M9BSGL7F8LHW14Oer0PtJ5ZZ2iKqGXOS4t+v7skrab9SqjYFurUmuq617QbTPf91AlAwoo5wbk7U7+vkREGASG40VlhTA/n41wN/tOjgSi58mg9CaU8/1qIHhCekYVGgY9YFDV2UAPa8NYJXowTzsgDjCh8URII0bEXgGOvVt2WCNej1k235t5LylLTP4sG+j0hN7bjDbYpiHJPOaHJLTcqtz4b5x0mokyCkymMee8eSqNmwGHwqswIiITe3fuTL3ysrQpFHG3iu1s3aB2A3pOHyFVWQ8tn1h5O4zf64lSM69UOOVkVcFarc72hBCP1hhmCXAQUjVLnk+S4S3HB5Iqq5vVNuMCnp9pEH2zzouDZ9q/EVI13ObW3x/uQeV19byNSwEcRjjBKfLN4lnlIR9pPKXQbhw8FyZBxK0EVvle5HCUAr86iNnKYYdDTBTBYUlJWHWlZL7z4lOp/fzJNFO1n02tJ2bfwnzIzXClCOUJJZFGMlZ7OwsSxkg95j37+9L3f/BDS9a+XJVEjkqBHTiFd0Nx+nSchklgeVaYEcJjwjhZaYgBVExXh9DyLQp56hRBWtnV7M60uWttjysmllebQlUsSQpvR7asM28SvS1JMQSp5tCmJMPHXl2Z3tnZl2YLICxYtDh95rd+Oy3qWazE52Pps5/9bHp39ep0RHXjDV5qHngh2iTsFizoVh+Nn7F5vyDAsXbdRnsuXoa16r8xa+YUVaRS53Mxgj55CZbLzU8VKdsvmIb+3aMycEePKMFcLsdOjWVhT4/NxdznhDDpdzxJ/B0J2lZ1BIaOAIPIARxSPk1gG1P1MoB8LwRcKP7kVjS8YO5FcfqF+TYqUU2Y1Kk96jTLI3uNYoxQN7oRczqpkIgBeWxOKw8l6J+1jXKHNDLC40DiZOSkGK8s3NcR9gVQApTxAxCBEXJPEvaZ6GQpGqdzY0HrFkuZPSd6FwahTEEHzIVzhjDJ7nLLLRGHQVifOtqfzpg1SECBUC/AiMVl50RxPCe6R1TJMZ+GblfmPnlzMF/ryE+JcxvMx5W+Il43gw7WxxIi9RxLNHdN0PaX/CaLXdbzaGiGMgSQAcQBMEmMtfjtvM/su4Xgka8jRcOtjH4WWBSjBfgO4wjhQA5OBjen5AE6LRobL4Wse/6itHjFClX4WZTapNxpxbR+XhGLO/iPv2pGrQtY60iAo5XiXNLFpSjwdaFfH8D/jIDjgkUq3rgUwFFfF9uDFvKkCTBUn1864OC2tkd8t1D0yvF72EYDJBGcZ9ZpzgXAo1DRzMKKVxIPqOhpUL0CnrnvvnRa+VaHxUPI3UCpDsUH4rJQP+6DAio5NEbXzBZvnK5GqXT12SKjztZdDcCBUgVv6hCPmqCmX90L1a+GHA4rNTs1TW7rSM8KcDzz0IMeJkJIaK5oyLp6F3H3KpT0GXM2GUg+XQ4zNrCS5YqF5Ug2zVRp9itvvSN1SakZFH/xvDpfo0EZOzBs0LzQlDG9v1PJ46+++oYlxp5Qz6EI8QkF1b3diiAQ/5yhJOolUpjIXcTgVSrdZUiQ3RtPtzw/dBK3MNSiCl7w/TIEKMioDji4BoOeGUtQlB15WvdmQp/N0lfxFUAXcTRonF5VjL4oeFgiiZyvo+yG3lEHDq14htOhK7DO0Rw0l3pQyTtKHhy/+54Cpvy7DcOGe5z5PDxXcW8HDPB3Dw1vov18Jsr7V3wxAw17DoSWvQ08I4q4RAW9cix13hCAo3Hm3QMaIXVj6S6ufT6sUKOXXnzR+oSZjMqFc2xPLd/IAS4GTnSWGcrrIyHfQ+ig99wnxNb5bOrdvkV5FDsUHWBWXFtwKn5ZXgiGAwujcj3WwIVFGQAsc58T5qycK+MAGs8EnavJRvPiATqfE6TjTFbI3BwZWvE+TsPDIcBBuBaAo08GyIM7t0iejUu7NY7N6zbYWT0oD4eNOYM351G+Ju4FE3Ay+jyXrlm8REaGWemdXTs1Tj1XievT58wxvcoaDRJKaHTMIjWAbH0PfhLAYXsajf9aMfxhb1ow8lYMqFWieNxreMTcXPKsJNISsIwkcFsBDj8czRay4e4RDKcRQ9k4wHYwC03CqikwSDGJ0YpFX/fqc6l/12ZVHRhvuRu4bePQePycexSoTsS9sPCj1E1CSSK0xrwRfgBeePmVtHrT9tQtCxTo+bhCj45LqcK9bPWVpWiN0/0JHxknRXq84njbxTyvu2KJkrVnmsLGM7AcmWWZvA08I1qLI6poQMWPcB+bdTxzq0D/xkyz4telA/jY6++kldv2C3nPTrf+zPvSx3/t01JyOy2G8I//+I/TYYGNIT3TFHotCVaKKQqpukzejdtvu9XCZH742BNpt0o1IlwokXtMwnS0rMQ8nzXpVwjBlapqFR4GlHAU9D179ogRj7LY1fnz5qs8ovJiJJxQME/rXjAumwMHG8VY87R+JaZMZruRWRfZrfBUOCPwUJ1GfLi7xkmkd+BlJVgLBmqhBfoeDGrOvIXKoUnW5d1CCABqWdAiSCYQPqWY5+NKArUqFgAMDSdc6G4ldHe4hZDl/I9wm3O/E2ruaO5/ze+wOowiHOnOyo2oWkWy2Ex5fNjjCCng/lxjjZ/0BKw8KP1n8/3pVcGGe7Utz2MZTdhTKESo33gmtAbnVS6QOeD9OEeC3RCJcZo0uRgIGlN+vKeA9fcwRueeD5unCVGvrx51/P3sZYUfxhtKmwlLj58FjGBhCmBJPWn3bih8TKAjhIsxVtOQFH6h9aSuOSDEBQqDQ1D4P5TCZb8nyCtI+J83cnTlzfhqViBdTeD7jNvnBF3RBI1mhONE9/NV537Z5VepweBC6/lxvuAvKJN4U+oKwkh8qzRutOLD/5z36uDDxnWJ3cQvZmm0dbZ1438NTx18sq4wjASy4j6truGzVlWqLiabSsARMmCkPajm0hA8rtAXsq6VDDMaNKNGzN8m7+cq0wUKpoc1uLfUFI5M9yjqlO8mP4EQRs02PXvfN6QsHZKRSblMeseqr2X+Fh4FGybP1F6OFX3OFB3OFM89rWt39alCohLHx1g/Jjy7KkoC4JByQ9nPeYtUqU2Ag/4WAI525Sw998MfpSe/+4BZabH0AlLgsfBu+KkbyugkHWDHQ31MqbEzWCjL5oXPwIxviCA61fDvhrvuTVMUUnWGwimaD3yL+fPlUwoZQWnDoLJSHbMfFQAaS58ADAXiu1YRywwmJI3TbNAr+sW+4U2/6aabq+IswY8dwHjorBtYxPdVVrRT5YGRwaynfc4+iO9ECFAo4tWe1zwc7GWEVNm+asLwDipHUhxltORy8BErfWyVJtEhKKOqSor6wtIeyRCtcQPgOL2FvlOCj1KHaZCoezjqNFjqQa0BNpvjZ9bBintnDDxkHQejRMmXSrDhPN5L65uMLc57K15VB0AxXvs3Py+MypBDfQ3iens/Ayobj43c5brtHaFxGFk1N0qxvyywcUhngcIEwcsoy28VRc3b7iFHvCKcmagKdA1kthUQCZ1BtNa/d2fq27k7DUkeUjmRF7oiJUagXYsMsFBqFye2OnltwvgxSuDbjKB6LoCDMvaEuE+QTgHg6KQxp8ZAH6mpAh1T5I0AKOHx7xVIOLRrq87yhLRnx660ftUa93AopB3OYfprbKD+toIORvOENUKfZ9O1S5amLuVRvSWvD/KNPhwzFMK1YHGPeT4pKmGAw1a1oTfHOSvpKd5r2vMMUkq+WfJ1Axx1l3HcaCSmXikKNUTrhOnIaDihE9+1Ul5MzBhJkZCdv9tqHC0FaL6+TthxSEoCb7VI5cGGMJpAVCYcI0xzZcdBdQQ7ToS4c/3bqW/b+jRWFtG5ir3raPc+EFUzIFNuPMynX4ojVSYsLlH3sqYvZuXyZDGO/wkpN5t37EtbNm9WuVOVNZVr/RTxhXo6yg1CA6Fgcesi2llTO1WRaoX6bcxU2JXKumUrPQnUkZzMNCA8FFUUdVPasuUeJSwAiJVL1RqY4q8BtskS9Mbm3QIdq9P8nnnppvf8VPqlX/lYmi1UvHXrlvTnf/7naef2bToQ3ufDvRttarDXqY6nV6QPf+iDadOmzempZ55PewQ4+lQ95XKVYLtFHckPHNij6kv9BoIoAdmtClfE73P4UYzdAzFGOR6d6vMxwxL5IC1XRL26ku85YWkklrtVBuscR68ZqLr3IBTeEETE/1fMjs/1H4zLS8OS5xIJYm6hBBxYbw+Fv3GIR1nXdnIU3HJu9zKDtwSjamePUTk+hKNbU3ycVg0jM0ajzaz8RsKj53w0GlRFc0ajFQNOSWt3wNYJqwyJjgZgNB76sOzeuSutWr1KJfampluVL0PoAICVZ5pXK7v6vaIUzI95OEAwQcR5NGCh6xUaZp3OqSilONYhgIhCHYYAfQaivJHROKz9uNcBgBngBYiCgRlHgBFbSEhW6PPZd4llh9iYnZf8zUoLdKsvhHJDPlSEVlnncnPYuODA8xJNvfLj8m2dDRuzNO8LJTkp0iCvl4Ah3kKfM+EkMRQaWUqpgiljmGJLNdfT9BWhy7voAIGwWKWgexSegkVqLNYqBA/WJmjJ5o01y+nURmHauG1hBsH+e53XBu/0T3/yV6kkV89oATiGe95wSnqTQPHZVHNw7t96XqXwacWfWyn1lwI4yufl5Q2pbx/VrdatVvRigCT2qQ6MLgY4yO9zJS0DDhSBDFLsPc4heXVUWBp1Jj39ja9bU68Bgf1I+6QBJuOLfIo4rDQSo1jJDJUbn6WiHoO67479ShrfqQZh9LEhJ0xeAHh8mwAInuLuRUsEmi9PszHgqLcSgOPFxx5Pj3/3m94fBDlUAShXxiYL0BAuamfZ+J1bUBkTVl54Zig75TqaQUeSq2PODIVU5RwOSyjPOkKm/fOEF+m/jZs2pocffsT4WLvGDF/br/w+qvRNUyGQ6eJ3JE+bjYAeVJKN/E7C7zyFoqxQcQ3G7oU4/J6RT4cRC28LgIP5TJMxzapkFaG27DHfraz6psQ56IFvxpyN4uEZnGvxSmOdWhMKUfSqwuT4SdoLDD3it5YAb9Up5cUSgCJqgeqVyy9bZEVOzNAFDxMN8HuEUpU0Wte3qjXOnpSSBsszVAcNJQ039BzG7gp0ePNhUk16Ud4n98hAy15GP+5ntJk9CJfCM+K7YZyobibeFOF4oRfGWhufvwBweM4Pa4wHnLBB9JYfPvJIOth70ErtE0WCzNmmKk9mzNIaz1+4MEeeeOlmy/nQ+wDtGTNoLqky9oS/VUYDtSvYvzv179kv45tkrZ0R2ijIi04jYjzrgGgEhQubAni4vLMXqRTwAmQmxkHJZiorTpIhizwOcqpmKXd1+qxuGQTme5UqGSQA5AdlfO3bvtmqu+2RjF/79qoCcGTzWTaQBBhzncWrwJ0dOp2uXNijfhvz09tqSI3tcbSMETTVpA/HnHnqUyXgYzqWrcr/C4CDkKp/CoFUhJKBRl1A+HwbgKMUZPF7EHoZQhXCpxyLKxLNbtzy8/IzOyhZsQmmUD2nuEd5iMu5VPMoDhFKVyk82QaUH7dmUFb0fNqzcU1a88qzad7MafJsTJNbW1YmET+MplEJyRUKmCZjIzQIRTZi78N6AWF4foOsTlKyuR4vwg65yHsVx3pKih5JPng2SBbHSjN/3pzUox+Fl9uBQ1iEm5ZDGBWRrDqPmBMW4ujKbHNmggiZrMhafL+uJZZ1DCUE9dnA0Nj01UefSuOlwN5y663pwx/5VVnWZ6Ve9cn4/d//fXVD32olToNxk2vRJff+MvUA+fhHPqI8hHfT8/La7N/fa40BUZI//vGPSyHuMA/Gli1bLFY3BDIhV4RW4Ukwl6fWY4Jcf2bdkjCwKkQZGBrdGMW5tuwixl91xh2WB2fOrvABOEhcNMbJT3bNOu05qORlzFSHt13hNbNlETijz8/qFFsWBBcaw3X3JRWfBqUsHFFZ5POq0FIlOluujjcn5DswqKgQVjJ3LPmEpAFSjI7MAlckoYtGDmm9posx8kw8LIQSWAlZCYQHH3ggbdi4werrv/en3pvuuutuq2jmtICSEJ1lvZGfr191GvK6EceaG0QhYAyc6D0AA4BV8zuH9wNax/tBnUG7iYcXmFcvg1oTRlhaQiDZLvnalgI8RmDnIYMPu2UGxuYmpus6gt9oWUBOCaX2HOty7h5C+91im7NujyBAgeLs4lGS5dT2F1AlAEiDQWjOmwa6QmX35C6MIxsdYpFC0RhUTDlx5qMEWqbLwrpIibgLFlPpSnG3UpbOmeXTlTOnUx9TY6Ub1XQuRdltfPOf+VsGHHVeW1ekWyn/rcYZVspWn9Xfqz+jWotsdDIKymc7PgNw2HtBF/ma+DxkRx3MhFXRjS2+B63vkZWDclmzlb6xVxySC3O5nOIz6dvmQi+Z3vP1mDEs1w9Fg/CJTGNwKjNWiM+O0XeghjNnT6QnvvpV9SA6YIDDaDFzNQubgIrwLGQFz5KtdZ6nyhgzRzwTmtui/I3t+hlNNb5czCMABxUNZyt0okcejrn6t1PGr3aBkDeefz499Z0H7HxZ2U4bu/elwruAEakK/zFjjs8zDpkbBIyD5v2LsBveccBxw90fTNPlGbYy1nbGBAxkpOPsobC9s/Kd9Pjjj7vnQ88fULXBwzK4AXQ473hrViisESOVV6+iceCAh0npDDOWaWoQuFBhj660hu7nVmXPb1NYs6p3TZZsmamcOKzZIacj/MR7bjhNOD36/rpNpJlnhXHGAKTmRA7N6jVrrTQ8t8FjZI5WdAbWkRL5Aj0ztO5zZk31Rn/68LR4GfuPcsx4ojkgzy/puk7jZpjJgNbPGvvmDzSa1699fX3G26YpOqDKAYIf5zPHOAOwoDOQM4NiPlex/XW9LPi1NT8sQGnI7kjwZtylp6Y8WtV5ZVVtYRuhtWbAinOT+XB5L9dZfH7c38LVxYOtYE6uVPnsE49Lz9gl/cg7srPuGGEJASeUnTW3UHcr2e6g2crx6n6E3+IR7BDgILqgCs/VuAbUnPjYAUVzZMBhediawASVZyecz0MpnddYQZsc9VAREbvTsOuZkY6KU5zv8YT4KdSd8zhdwHqWPIFzFMY7VVWq0PtPqTfNIYWG9Qpw0DG8V+d7g+gM3e3AwT4zpNna5L30tfcQQtbK8jBHn03L5MWYLcCxSoCFWgx0OJ8uY9kieT6I2miXboqMzHXwnHDzK34zTaum/5f7G2cm3muSeevXr5chrmGdCuXAv9R4WP2GdQIq/yYUJb4f92gWbhWfuuC2dSHY6u+RrnHiDAJuzKEUnhcIVtuaWFWfsx0KUyRDADJmS7MxoEE40NG9O9LK55622LoOKYgo/5SMJQHOw3M8rhDmgbK3U9dR7hbrqlnrUVqz1ZlnumX/rH0GKIARU98cTkT313ODOZTFLOXuCqb3xllZSc6qh0ck+8UehuAOxRsmfFaMjaoNVOXxhDHNnFbVea9x6zM+m7+QNXG152TF//YzL6VToyek9919T/pFAQ7GSDLWn/3Zn8ptecAsTYyJEB7c95MnT1KDvxXpgx+4W9UU3k2vvrEybdq8RcICZjYmLVLZ3J9673uMSTDnyWIO3BNLEB6POKyWcK+4Y3bIu6vqeILAMxAIAeeHnPAhBw+VwpuT/Ij1RREtQSp04B3csVxFMql7ojx+1ZfF1lNrgcV6jJ6BhbxNlV2Iyx2rsZkzIMeDWpUpredBNToU9LPnMS/mh+CEDqwLL+PKax7MvvTA0Lgv6NjKZuZwrlDGTeGAIRvj9fwVum23y0qyU/Gdq1etUvz3YLrqqqvT5VKEEWghLGGK0bmedbXwuQyCnBfAhDNTQRFCKTewhK7veUcIqzGEnQFq8Z4AQgh1MK9DWMG8WhYAIViJzZXdzJYjP6/Ndf7tfJqCFmcyS2wfQFaGsjcph2zZ+DlrOhMITctBodwOikPEzuOBsb8BLn72WBM8fTYfkncFFKzsMsmwxnizFy1wR1YvXfUj/ROFQgKNkEfdc5y+P0WW1kWyIM/vWSyLlaqM6H6W92xzd8XTF7NhQRpO2eey4ZT04FPBuur/lny9+TOMM635+0iCZDh58M8FHKUlM8ZZjj0AR+mlKMdSKjbl+EvZcymAo1yjqEpVX9Pgqa32xN9rAI64BkXEG465ghLKKZ970jiAwwuPnD5zPD3x9W+kIwd75Uk7ZrHU3hfA+/uEBdxoloRp7q0zQTOwuVIoB3UeNstAtfdAvzwc8E6UbDwcyp3Dw6HEVBqKLVBBkm6FVk1WMYQ2qt6sW5d+9I2vKtzphCsbWRmN+Ycn3uavN62ZZqV0eChSY008ZLVhdDinUKpZ6bo7700zFyx2zyj8LANIzuM6yYiHHvye5WSQq0Y5eQweJLEydvjHoLyteDf43JRyiwgw04X+HqW5dFmYCPwWg1i158bnkZeAOy8q0SHLN0YtQlKp3BW5NV6tUJ6K7OWwe2TrdNbnMn9s1o3sDOg5AI5taorL/E8qBI2eISitbRoT8fGUzx9UIRSAwpLFC60LeJ+iHihtelbPJPeAHlKzNP7oaxI8y+k56zYGLDDuRGJ6hLihg+J9cN8YdNIn4xR7A4Awz48pxh5mRqQAzACa5Hmsrxm5pHRPVQIzwtZCrbJcCH5kXve8Lo3cyIg4yOytkG+tzlG819DNYO8eJlcHVmW0Ap+HTgMIJyeVfSI0e5X6U7z5+qvmwbLrNEYLMTfPjJcgtlxKgRRelXdLLgdvvEhuJ6BDXj3JbAvFY+4ySp6SAZFGug3A4euGh4OoCiIjDagXk23IMFtmAxyUh4fz4+HoMo8CObneadya/wl0dCtXdu6CHtGCPBway6DaIhzcs9uqVI2WvrJPhSE2KKSKsMn9fWrymQEHW+UJ69mjUqFuyTK1SF8hwDFL/TZWKwH9dAYclMfuWSoPhwDOJK0bfMXgCoPPYLC+fxcDHPXr4+9R69atk/f/wmYqdRAyktDjZs0goFLfq+fWQUKmKvteKFyBfOuDjcUrPy+FSStBGNfWAU88q3xGk2DOhyTCWAwx2glwMrLSoXrz1JHetPPtH6cFsuTjDjawoFwOOmJbR1chVp4Nc0SB7lffCZgeSdJWjQjLR7bwmnUox09y4C35GEuMdf8Wsxyv36X0j5GCAqgguMo7j1txXHPvoQR7t3PvQ2CKOVagLNQgSBRuAzk59IjkdRgrCjxVnkjEa9NhMwWQMekQTlD40NNvrElPr1pvncNvu/396cO/8qvWE2LTpg3pL//y3ytMisS+4zYv5ohloF211a+99ur0wXvutpCqJ599TmE+axRnrw7gemaXmNnlKt1LaVkOCNanNmKMpZwxpqgAYgJZ9aqx0DAXrE/kI0TZRldWvXSfWRUywIgk5srLkRXdZmYGuCKPAWadD6jRciSghW3RqYVYZKtLYYBaa0+oQac8Mepg3a6DileIex3YL9fnAVkYs3K6aBGu80HzWHHWLDTB9HDPpzCSMwHt1gijWXKEjMm7z8Z08AYsrsg3Qses6RWeCzHgDooCiHbIdXErkABUturwRbcEeQngCCcLBcNDyPz24YE0wMH6YqVDiOka6JD5WaUpAAgKkKx6Z+X6HRyQ0MohXsCUWN8q5ILpQpfZq8a0ovOtCXWeDzgw0MGHPh4blvGLhkHAap/nNeMsWL4FNE3zwmwJrtzZnF0DOu7tCEBn4W2AOjxUeZ1tzlgjCUvJlXjcqOvIY4iGmroYkMG4XPXBI6RKV+cE6AV4cJF3L1yalsgq272YZPNO6+/hO5lBlX27ACF5Z0ueNhLvrQQa+1WB8LxemX4qYimohse24pv/fwCO4cYR71cejhbzKWVCydujBLKTTCNMtq7IBGWV6xjfKajOzml5r1b7UwKM8Fq75VfyIQN4awQGXdv7HqKJcsNZ4rPBMwPp6fvuT3379lqDV/KBLDw30wkGKKvAZwYHS2W23ktTBBpmqizukOTAjn0H0laFVGEwGg8NU+GPkuD6vV0J4l2zZqe5PUtEm4tyHw6FLkkp/frffk7KkEJ8ZDRhuhF+GdZrvBwUI4FXR4iQr4kDjriOLxu/yvt1Vspa15yZYs3hegAAIABJREFUVqVqds9l3kso50dhUT4hsP5tzXmPFPWZ8n4fUNgtOWiE12KFhq8iW2bpHpctXWpn/K233kr9ssQbH5VEhGfPlEwKOYB33CpQmbLs/UAs3l5rQLf1LoETU+zl5aC7M3IHXunKM2N35dTX2Q0DJk9xS2eaiuNktMDZM2+UOr1rHsclWzEYsmbcmwITJxTObI1Q5dUZFLC75qrlat57Lh1TQvAxhWl2qbM6PZiY3wFFDyCPAQEdki3kJMCvzfsvhbT3QK95jGfLGn5g/z7jIeSkEH42nn4m+o9ICN7r1d4if6yfisbaqfcYF/dESQdcWOiR5rBLoTasB5WbAEisMfTHHPAYHBI4IgcFeuXvRgNdk2S2RpXOlReoLCjSABcNb2F4zsLrH/zd1rm4p8l/+LvRoPgyRUMkl6YQAaHxoWO9/PLL6a3XXzMPWVVURvMzI67W/oiqvzFn84zob9aYPedzaAYQir6GTmH5k+SqcDa1s2dULfS0Ctjg4R+F5yDL6AmEVXEfdsHogxL4XpQnCxSX60Y3yGidf/0xTt/rtGad+oBiOtrniVr3KQqjwlg1d2GP+nLMEKiQIVUG4oOqLNW/a5toc8hyODao6udYeev2yzjhZ81ptAlwZNli4FOtEa7UuZ8jD8fKrdslp0TP4iczlCu8SOdqtvpwtBNVIn7k+LnhiKjT/MXwQP27cVZG4eG4UCA1v1My7FbX1gVGKwHSYN7Nk6gObf6lFTAJZagOSOqgomQArcAJnxuzj4NQWFmrgwDvyBZXU6iyYDb3I4SHS/z08bTpx8+nKZIQXZOEbEUQlF7lxjBJqirxMlexlBUIr09lX1GyORhlL4h4bjBwQADWVQRFJENbYjmMkMPsZGvKBePEmgtz5iDCRAKxx3PDcm1jz0LOrRzuLkcwY4XhPubex6OiDzmsJD9ToecLDz6c3j3Ql2aK+O+99970qd/4DeVwzFVy3K70J3/yJ8oZEFrWuMkVwDowVpY1PD5XrliefvnDH1YTvzfTN775LQmSA+YFol/FEhF4ByVwddBZE8r9jssVQ+ygWpwoIU8ofQXgyIDJunwTYqN5lEoz627Wvzy/yrtTEK4nd+Wkr2z5co8GQCYrs/rFkxIvVAbtMGUNxcEwSdLjxfgkuMQA+uR65UY8m3wdEtEIGTt+TH1H9MPe+LPoAJ/zD4wq8TTlvKagVXtOeF+MY4XuY3vYHFfcoAsIF9Bqn+N9ydZ0j032Mr6A4QB2hBbY2mnMcd7j31YgPYQx19j9EcaMjXAJmkwKfJxRtZazp5T4Su+NfOp8+C6UVLDD/+VsmQcnTqbTeAj7sJQyPq/8kT0DAXqCMQKoKwCCxyOvLwB70PN7WD/LtbEwBFf9bZ7QPj9x/gmXA2BKabPcJJ2FKDlsAMnOon93iPFjYTLPp8fn4hkh7v7USfUI0L9tUgbnL16Sli6/UtVA1NFVMffnSYhFTGlvjH8wP/iNCbKCLee9u5APoxldeF1B6ln4N65rJQjqPLeVAYp7lspCPMPe4/bF5/VrW32vHGN5fbxfCjQtYQNU1pDB8LKm8YRLeX79uZXSZNpAi5drpfZBXfh6aIUDCn6sXj/6KL8DejPg4LtNHg69f3rwuMri3q9iE4fTfineBvDNQ+ggtcqdcPRtyccTdM67BDimSXnhpG1XH44du/dbfpI1lJUsMWOS+PMkGSMmq0rN3MWLpWAoRlwWfnotSXClr33uv5hXlrPA+Q6+Gl5hDGGhHEaOhJ/JEtQ5v7JKaJkm6HHQMXuGOo3fneYuXeYx9RrnoEA5YIO1euz76tW0fr3JkG3ynCMvozw44cPINbzKWOlvueUWy/F4VkasHbr2DP2ExHNmaS5RNIJ1da93DrHUsCxsUj8UPIHf8dMtbyRKJmFlELEX0/D8hNJzVleUSyMoPBTjCWE9lNXeJ8CH4hj7y5qdsOIi8nqoEMBxNe/tFnhaqq7PrEO/9AVCx1Ceo/EahkdezAcvj5VT11zIC6FpoXm0pfjPn9ct8HHAZB4WeYqLQCvkUqJLMEdKjcd4rZqYxoOHBwXdwJDozopu0GW6MEQQLUBZevYderBeT5ofBs1zevZ0Nanj+3W9rH6e4xyUXoowgJbA3D7PIVVxriKEq5RJAQwxjsGH53XPszH26ry88srL6SWFB1LIhPOJ4j9N+0soFSXmyX0EqAEm8EqYF8nocbRFB1wh4xDdvrdt26r1G6iMvoQunjspQ9pRGQFIGjfPh7OAcdp7et1EE0buO0l7RK5Ow7jgPMRC8eEF7K32oksAE12CczteNNimNZ4mOu5euNh+puOp0zk+J3fE0d79ad+WDdqT4+mQ8rQ2r91gwIek8ej70WBXwbcyQEbmq4bdCoGY+fKcvLV5W1LADNZHa7i8SB6O2fMUYql1IuLFtJrM3y6Fx9Y55HA81wDHpTDki4GOILIAB/UB+N9uzYt7NR3o4gt1Zl/e04nbnubC3hQMj1drvAqUbdf74oewDdAReQthebW7EtOHMm+hG6b3FiOXUqzPt658NY091Z+mS2E+pc0HcMAQQcy7VcWApjocAA7jTDVZQdEkqQ6LSgVmslfJkCdN2LBAW4UDR/FjheAri5neq0JaULJyzgXXRTk5y9egqoisKHEgGbiFZVGpyBKXXZk8LWWQSkze+VrMifhDjQfQc0ydpw3RZwY6Xtb7h559Ob25YXPqEPigGggM/4prrjIlmphbrCDHFG+LR8bCvNQ9k2pZd9/xfh32aemxx59ITz33ggmLCYQPiMhh8tMEwCBqQrBIWsNqbvXWtfaEtnhTwwAc7tpEZ4zMGgsnyop9tffGMP1A80vQDvcOGuWZZSWyKPsYwtTjkbPi30KpMAtCpjdnpuR4eII5jxkr8GGKhtZ0yZIlapCo0r4SINYZXIrlZUrQsspcqjJFtS72PfbG6JsQikyvPi93Bzv2aChABfaw85CnXFkmUVTivdHqFxFnwFNNhjSGgRxOdcZCEKwBUmWh4n7MgfwNz+VoKCBx9pzhewUqAIShNVOYzROI8q5E83OKnz0vgTuoEAPAh9WHstA4B83medPTwovlQsjvGXvi2+AJgrG2PNfc2NlwYF657KkyhQdQx8owRn3G/tje2nlzlzqCmu9FKWG+FsuMddmTOV0JQ4hhkQV8WPKhJVo64KATtPMVr79unifoTGCBsAlK7BJHPFrhLZPFE2gsuHDZijRTwH08vXQQYJo2O2ZVtUpLat47V+SCz/Evi9EacDTzdIO11f6HghD3aiVQWvH7kQBH0GWpGAS9xblzWr5QQb+YQANwxD1GGnP5nBIExP0rS3UhDy42tnooR8yhnEd9TOyMJ9a60oP4Ds9GS8BBWWroX7RzavBYelY5WOfEz3fu3mVJoQY47JzlDDU7Pg6YIZNxOreTBCqohjWkZ/YePpoO9h83sDxOJTRJhEWZbMvGrg6FacztkUIjxaNzxmwVIZmYzsp6+43PfdYaxzbKRnt+l51v/YuF3IxDGYwQVuXrF7LV+Qqv4Gn8Dj+fPHt6uvaOe1K3AIeFuIjIeQ4huyjG//3zf5+OSlneunWrGe2Qn+3qjWBeX+PX8lBIvixSM9wbrr/elHBk1JOSLfv37THFeKqS5ifmqAD2gLOOrLF9YIz6Z5zObocMQyjnWP/J45gjucTfDRmbE/ztHp4vZsCF+xnzdINc0IBb5pEDRCCkdFi8fpy88mHIo7oXhVqOyQBDGttiebxPq9T9vO7ppuge0/yPHpWRUvtrfCjH//M8ZCaAAfkaYWvIK5gUuaIL1CsIJRrZjXGrX150WzspryjgWO4HpRdg5DPDV+5pYkYF/UfoVnjf+R73OalwNpT4Q5JPVOdjn6kACL3R2+i0xjNrhvoSZR2m1Rmy0rD5sJQ8IcBHnMlYU1tDC3lt6GvlfUMnqfMX9mya6Bkln14br732anrpuefM+GchVHgxRPtEFfQf6lfzS3kRyI/MMrUCpdq4hVLGr7/xBs11ovJeDqQXX3g+h8QTzii5oSa557SHQ4Rj0awSPo2c00DHiT4n0A8t62o0GqbfjMlFNj3WgspXohFC1wGQeCatzw6l+/GI0W1cuZmEVM1T/6cZ2h+eBbkdlfdq1/o1CtWT4VKVQfequeeg1q0/g9OSN1XPy7zO9KTRZ9Jy5W0tXHRZelt9PAYUZj1atETp3R6FWBJSBRiHqTCm0JNL/jws/63wje+6yVDjDfb/oZ6kCnDUrTR1Imo1mThwca0t7ghE6Ndd6OEwIJAHNxxgqYdVWbWCrBQOJzDLMTctWv6gPmd7Rg5LsLmYgIdREcepqkn6fc+6tenIptWpe6biMbWs9MIQ+6yssTCFcapgBFPgByBArkPE8QeB86/F8ocw4aCZ9dao2Bm8FO4Iu4qDVo7ZPQDkFDhBkz9B2bdIFg/Ph8UkChTZGujnpOq5jjJ3ZA5bQZGSUELJOSFGiDLMdWOE2g8KnLyyZlPapqpZKIjkXrzvfbcLJXenrdu2pG9+8wEx605rYkRSH+Vw56la1lVXLE9LFUaycdOW9NTTz6ZtO/ekFVesUNWtQ7aeWEsWigGiiMM0yCsZ1NpZeTrCqyRQYICWE6EqKlZhBAaCANBc2SvCwNiu8hCEZTFyJCK+tAQcMIVYM9YtcmdM6Te7dYNG496lsmL0Wil+TkzeACkfUjwv5trUukpAsw9RQnHFiiutktgW5bMABlkHhN0p9esYkPWL8CfWPqrY+JkJwJHRVKljBlfPz2aPLTlcdEVOh62HKf+eCB0ejug7Qgxv9NQw5d9iep1lsC6TTLC7WxnaPiHBbqVu7VoHsBWvsRJPXkrQEZ8UBf3Leg9R2paqO/rxsKsTulRz1aVYmCz2FChiipr/sMTNuTrOP1j/SPCEE1eAI3sm49z7EPK+ME7AAyBEY8HDYwAkK09VnoclEbqShYcjs0sXJMTRG9DQudPErPqPzg1hUtMUCmIeRwkZksmts62tWlbCYC05POasJborEVB/T5HCs1iNMS8TXUzVPazcIkmzlZUVevTzXRfWrkU1iAEwG/1ELgAHtcpUYbUueaTTWkFc9Q+H+zsj35G++xPdNz/vBIHxF3mFMSlkUHl5K6DUPFentUuRIxfISfgk+V3FEEtDEc/Bw4EF3IAIuwlNmgEhJ42TiwFNi7ZPK6Tq2W/KwyHFsa9fvY04H3wPJTfnWYUMCVlFmBWUhqUbww35EeRsDY3Vc+VtpsGYhfcAOCQLOpRYDeCYKwWjc5pyDqX09Ck2/Af/+A9pnIFYF0CReB3ymbmgpA/IgIYif4oqiHovFG4+D57gXskcFqrBd8yalq6/8540W0UVBqXEjqFUrzzXVLR7+KHvq+fGqwIO+ywkCJ5oDcgIY7HqV5JtZrybq6Tx5WadxzNBxcUTxwbSk088Zt5M9Dr6W7gM4Pneu8dyC3M1SNYdpcrChhRaNVnzmUsJUhnAkDdu1ED5bRR0MKPHMDpK6CulDMJbMXDqnMKqXBbzotcUz5yt847cJyxp8aI5BlAOCSACFGaqCSOJ3ScGVAJVHh7GOlUl9g+qtCu0iT4AOICjMSd+pxHuQSWFs1fT1IS2T6FYk7U+VCPj/Q7JltNaA8YxX+CEKpH8jTEvQpsxhDA+dBReyCvue0B7QXhRt7woGEwj3Jnxz5053Qw6cY5aGShKXa48E+W1rG3wNb9Zo7Fi3Nvpz+WyeTz0nzct9uR6y7mjdKzo4ceio+cEOGYrvI7S7tbnTDz7oMATzTU5gwDeIwIPpqtJvwCoLVrckxbLA92j3mfjBUoBWC8880x6++03BYpFU3BzjLrHlONkIVXWetPGEePn/hTZQT7g7bK+YAY4vCcVL8KhzPigH4xM0wWAkBOnxfcnyIDdRvM/FR+aI8AxRx6HWfJGEjGCEfuwDJcb3iJcLIk/9KUDAG3pcn3KKxkHKLFH+HMiQjwMAKydfFPpclXnWrp0eXpz6zYZl5WzQq6OAMciGUbnKr+qwwCHG77KUDjfG5uB/dp4+d/xnFKvKmmDr5p+RA5HMOvanZr+DAEVi1sKLF9LxzQl4IgHVvDGH1ndtxQSbr51oRputHIA4RmI90oAEu+NKPCylSZQW2Ns/u3qu/kQmcJl2qw+089EEdGhXeo0ufqtNFtMTTEjFv+P68xivzPxWb3wrLBiBYH5UBUBovY8DyoKeex8WY7PE5bcBWwVePJhIJa8VIBhHKUSjCBphEN5ci/fjUaDWCiOSKnHq9FOJQ9ZXvp1MA9L4dvXdzgdlfUFtzZxnVPkcVg4Z1pq02E7J2Z2UhN/7d2NaeOWbemmm2+ymHTCtlao6zVVqdauXZuee+EF67bt8aqTrALV1KkdYqzT1biwR0BlV3rwu98Ts+WaSaZYY+WeqUM1TS5ZwnosiQulE9ck3WNR6jIjscZtbZMtl4QDYIBD/5qSqlVvlMZtAI+wRvEvh9+BhO8xPxFOFcoJlMd9LLwog2ZoIsBLSYfBLL3PR+OZ3q3ck9BhMjBoaKeqeKRxo6Bisdqqw86cL7tsuVnQjohGAHD7FLfNXk7QdScG1C8FK5FZzlwh4mUY20zg9YNvn1ZeAdapGl9WuiOxHdcvgCzCDlwRbzROCuWbfB68V+IRBgyvuvpqTzyUcKefSn6AMRvrocEZ48zgebBkWEINXThaSJ+uUYEN+5wKNANY0ORl8XAsz2exErJmJHWLoYcXFfXpM8Dk/giZ0VhuskfKhZFzmGCWtoeAl/w9O+fQkH7wCFon9eL70R39/6HuvYPsPK8zzxep0RkNNBrdyI2cM5NIiqQoZlKS5SSPxjvrssc1s1O1rt3aKctT63+mtsprz8x6bMlehynLkixZOVGBScwQSRAMAAEQRE6NHBtodANohH1+57zn3rcvGqRkjXdrLwV1973f/cIbzjnPOc85xw0n753DWFuVG4xCFB1KZZTmk2genYn13y0qPzxtxvT01oYNaa/q8BPVoIqZ1T9HpjDGqErOlRUOj3lB14cmMUZGwgx5mRYsXZkmqRvsaApP4PUaKR46dK281vJZhp1+HAXcL3u0Mn43BBClhVz8nkuam0yswK1yBwz93WRR/jrHV2mf+bjsRCmN/lJOD2eohDyOtX9edLif5VXubx47tsiNAEdxgJ3+5wEcVWOKbtxVg8JWbqHLfCV7BSqri5/XUjWHA3DpVaqAlZevDIhS9Y10XMYEjf9IcjZnCWvbyqbmfEsXaHYtAAdecCrzcF46Fhv2V7qQ5SBZaVzRqSRLoec2Keo8aUa3IhwzVXazU1SSpvTKT55M77z8XGrMkfVonso1TM4SUdEvAAHmmKiLdUH3kXOAwj3me4q5MONd8mbclI608Pa7LMLBs4ym2iIOLRnA//CFL1rVva3vbjVgYNQdHXMOR42eyww4nQPKy5Lly9Jtd9yh3IeravgnY1sG9qaNG9KhngOS15nSmPVogEi8+zixcOwAXHieABzk3nWKw25VEaXLXTcA2NR13MqQE1WvOhQjyltZU5lKGXPO5wcO9AhEiEqq+W5T3tZZ5Q1gwHMPAA1uAMdO93QBDp37jEDTSXnfJ3WMt/voV5Pfw4ePmSE9UdFQqE/Qp9yZ6WwE8h2JRKC7mSsAEjbGUemQdoEW9DGR9TbNNU4QdBuAg3wPctx4ZqpXWb8JmzPlg3ROsmgJzzBFEQ7Po1EJYt0v+YCtlpQvp4rsh8m6L/Q4e+jG+wvHzVCbMHQzq8Z+R6EVMmoIlTRv+rATA5yUTlt+51mpvkbhjnXr1ikysVZVwNpFX1NESfd3gXGS3SFtlM5LRjIfrF+iIiYnNYfLVq1IH7rjTgFQNcLEFtJa2a8yut9V5TaeE+riNa3FQc3V1Qui6mo9Bm3b/GsaPyI+1vwvOxNia3ghAn9ZXcss/5m3DsZU718QgCG6YftT8zhJwGCqAMAkRSBx5DKOvZobAAdFgs73ntKa36/GtElgtc/yhpmrsItvBDjmis47Z+6i9Lae7ZyeA+DfqpwRqlRNFYWrWfdzI8Bh05RlfUXGZWf3EI9LIaxDDsRbBjhuJPRLIT+cR6xE9dmlaQu3CjBYS2XVATci4lWreEKp1gKOMIji5mu/N9z5ynt3oZ8nPBudJdgpB8UTff3ldwptQ030ZHi9++pLaUqzlq0ABGE5AEdUi+KevbGYwIiugSAgSZia3HACMcQ5Bu9AGDhlhCKeKY5B7xNqDq9DdLEO4EWIFSWDcOZZMDI8mdrvP4zpoKQMSkD3qC51XfuUNFYb6tnnX0gbtryXzmgD9osWBk1kgkDALTetSo88/LC8wFfSM88/l15Y+5ptpk9/+tfEb1xsQowk6HfFH3zllVfSwYMHJPDkF9OzWXUQPecYJbnfrPM8/MD9ad0bb6Svf/NbErwTJDShdanZoZTgRIRiQ50JNb57CQ949nZYWUQQv8aS52psViUV/TQwZurbaWemCPN8VoBANnZtzrOxXoJV915lYJd/j/FypepRrfCsR5g9zpdXkSn0+F5cxwAOtKRcDcvyaKDy6F/5wgCFPjRv3iIpWqp2jbTa3/TOmKe+DhcURTh85IAXHtB/FwQKfb2a38FWcxXYV8EIwszBE4niXpYxxsU9jkH78VEMwBHjU3onWcuNWhPPPPN0ev75583jjxL6pV/+pLz57RLiDjjMflexBAcdOR9FP/m+5SpFFC07JDyxzmXEFTUWHBTVakBreVDr8LLWO+sOA94aFDIXGDKGr/IONkDilbOI6BkxoAYwcV9U/oGG4XvbKZcx7mZEWOlcFCI0LOZIuRbmEfMqYmZY6GtRjph7Ga1nwSNLdZFRo7Xf9Rx1FDPQ/UCpGq+eBtRTPyl6xAXGH78Y95/vwderR1B4nPCi8mzQMftUieSaAMZM9alZdtPq1NXdLQ+UvGvaX0EBdP9eSa2qGsrIC57XZYVX2xnOiB6yGBmsG9GynOA19PCavyrzkt+/zlmUDY7YK+XXQ+7WnqP22EgaH+5Ghnu+ct+Hp53xrr3OB4/N9SCkPEd49oc7N/ca3j5vEuugtYxwhBwywGGAnKTx/vTKd75jlf+OyMNMHoZFU9lreNqzMRMVFOMaGKMHBTiIkI2tE+eevS45PEY5ZdYrAFmaAUezjLGJqrlPWVy6GTdJTn3jC59PvUf2Wz4IpZyDBhIV60pZ1yajpFe0J/b2xVzZJ5ZJVPUJHcd4XdQ+b1EOxxoljU9TNI8KciQq0wfnzfXr048U4WAuNr+zyUuh6x5I7r2oqlT16pHTIINrtBK+8P42qarWnMVL04qbbtG+G6GI+Rn1gdqTtol50KBnxYGADC40vslaXugQHGtWKlhj0SIwgFd5fNsE089cG5lNARaPanjTtABcUco+nCucM+yI0hbCadQvGcI+5BxEEPiOUdCyLAIwjG8WlU3PTTSqV46XVvXv4n1kd1/fgOdx6h9gAz1JlJ/zeId0aELkffg9Wv6Hjj0nx1CrngM5c17nJAm4X3KNeeHcOPiQH+SBQEPzHD5R8nSvjBsykMXmNGO3V+LlUREvWAC9DuBYPncFhGcHV4xPOUamg5D/GZjiGA1aOJ8V7KOKvorrl7qb94xurftk3gBijMdhAfVn1FMG5XdBwA0nXzNV2Mj10bPQ12yEOZU9j4UiNpSfPqc1ef/9D6blq1ar3Pwko0edESD7/ve/k85pjRHRHiFaLEnjV6SzCN3bKss2BvNQh/7PAMajmOT1Qbf2/D57IQv0K8cx3pNE/cLWu6B9W08OB5Q/2WGTVNBhmgDAJEUg2cNEOE4IVB/Z+Z6cfbItT4hetV95GNoDRMiI4jgYzhEHbBh6+2SKo0WHVFm1e3JXWrBwmSIce1IfJd213ltFSZupyM5UOSHYH0yCaUxH7IUO4SzDOTqvl60xZ1V71CSIRzjCKCmFaS0yKZVADHL1vaGRi1IxRPJY9T33BNeez66XD6oqLY6rGhTlPYWRMZzCG06B/SwIzDaDmbP+wns6ksZKF8+nzeLzNV6T1+OaNqQ8j55fIKMKD3xOvIrBxdCBekKPibHUVtYkxmfBWQxFEQifz6PSByPB+3gsXbgIxOjF5jJaiwwLhESTNlK8MGrtGmYsB4/Ww8IIk0On+tJbu3vSPR//eHpJHTi/+93vmmeVLyDwMN4wjG697db06MceS5vf3aKksPHpmad+YlGaf/EvfjUtl4ebGt08w4/UCfaEvCVLFsxOZ3rPp7c3vWfeeTbRhAnj0i994rF01+0fSq+rmsgLL76ojSSvlVnp11KLGte0KZyNpxieq5Wqs7wZN6RMqeozM1pJLG9psxCxeZ/oDaGzhKepLAVcCrZyjYaxHWuGMakt5efzoZGXkPVV59fw8rFVSkuMd1C04u8wHmwO8vjzGUomgHRlzZswAPhQorHBEvvOSzgyfgvmL9DYb5IHEEAyT96yA5akRkWQs1RtyTQ8ns/pUV4hxl9VAxH5Bsis5kD4U6F8ryivgr+i2WPQveJZYg5YdwhxvEbQNWZMm57WqGEjXteLF/yavlc9OoHnbIDqLBQOIHFOc2f3CNE8gx/zKHF1/Q8g740XqQCifBJ5pAbEkb0gWt9lVXG5pqicNUQzkOFUD89v0bPTQZm5yW6XAIgRqTGZlp+X+4w5NaWYQXm8bwF7vLYAj6zcrT47c2TWpEdMDCyZsiDXToof0CMwYEYk98Izo8QaW9OpXjkEtK/YYVzOVz772vODnDLmfVC4JzxSlp+EB1EGih4wzVm2NK1U5GS8jEKMRuvnkZVBzFX5M2SK7X+LVAyvHEIWuZx0wOE6AEOg+I4BkarCCT1h4xYAsLiBYQ34ULQ1NxwyqvZc5Tni958LcGQ0N9z9/XMADhvlDGZqz1+RZYAJHfe+gANdo2OoUvXKd75rspVylwCOyrpn7UGZyuvXjBqur3WBDCCBGkoVpZm19VUWVzLUyuI64CBQhzBUAAAgAElEQVRfgihBkwBHh8pjdunfeFF8mlVG9Vtf+Lt05ijOI/HQM/Uk5ClzFLqX/UdeHh5jdNQFGaB2XI4CYPi557pagvyyqJON6mi+5qMPpClqkglwgtJLhOMH3/1e2v7eNtFZZqVvKXclEtNPqrdAnShh4+SUWjxXwFsy5qiiBiPGqhuzvL6Llq+WY+eaDGxVDhJF9cjhg2asYkRH0rctOQ0QtMdIfKY8LVWekH3sVcBHi6pDIYNJmI08u5Cr5rSoAd2hp8slXTWs5Jgwz7lbMyF/a/er7TI5agCGI0XBtqpYg+FY8vLrnHOQHlHmoPBIN7I6cg5dH7pEtdPhyDJZ6/rfownITT/usuYK2cczWg5KPi/HVj3j3qMi5jz2p+lDrTHGC4EW+jfWfLmfue+QRRVKc0GdinVVypOoChoO87in8vyMK/cRUfPQMyTIcxy5PwCqp558So0zT2l9XFa0Z4JogK1pg6JgAIc+HVOnMepol10hoEKkB726ZffBNEnlou+77wFrgEd/l327d2tP7baS/1b1kDw8rcHLivAY7TXrhZgbo0WiC4qIBns3qk3anPhUWMEUoiGT1NsMhxqUKgBHvWiGLaLRdQhwEHGYpK7glnMiXXhcDgUa//Wd7VUOx3HlC+8VpeqaAIeAZ408JoJTAg6i5VdGXU7TBawXLlqeNkhWnJXTcCSAQ8WAZs6ZbTkj/+yA40ZVqv77A45QZL5xbDuG4s9IKgyB4SIcFYGXv3Oj+xuyiLMnsURp1ysd98z6DuNfGJy6TwmDserOuOvNV9IIJR3Va8JGKKmOagIsdhYcX0EARI4BnkqSxCzJS5tsmugRbD42ghs7nqSKFz94pcE1tfKlUK60UULg8TNK63GfhEEjId2rHVU5jQgvqDymALMXwRa/klK/+MPn0oCSmfsu9KXf/JefTt+WF22HmsMNUk2Iogs6Hq7mRz/60XTf/fenb3/vu0LQ+6Vc2tPGDRvT//Tv/k164MH7LVHtTO/p9MQTP0g9u95LyxbOTSfOXkyHTyL01R1dm3Tq1M60YN6cNHf2LHlt+9Pr69+QwmuwqAEgaayUKB3SWRGWgAjg0O+W4MfayPdv+RxUJ2lSuUDlieBVgU7FdIXAMxM7z5+Nb45wBMgojbByzcSxISjtuFDk2SuPsB4CXIpNHYDDDY4ccYg1XTFopTByKeJYd7XgIzyW1iFdXj+65QJW4e7ibaJaxgJ5H7j3MzL+EZJHZYwQJu5Wx+Des6f1vqph2H9VSgMZkpaYmQ2BuI4lHpoRGfkc3lU89qNtATM+fUtAQbB1pufAIKJ04oA8LFdk0QwF/V4FCtAECA8wBJAtDRc3sn2/UZPeel0QmSNqgYLU+h2UZ/PSwLk0cFrlCVUOcAQ9RPQcXiFFeSkkw8LfReiD73Q+LytdNY4tgdyAn1+LspTsBbtGBoR2HwZM/GUgLq8hi3LouiiFyvoKapTeH6ESg0Q8qFBi51BEBcpEpyhnI8fUqxTlaQMcV+x82Wli46e1Dp2N9ZYBB9cmGmKRC4xTolGyB+gOT6nE5aKQLFq+QjQr73DPmMX8VEVoDbiwx74ecFxviFcBhx2fRaEPiC1o985lo3ooWMkDl384yMsgJka+yIkrr127F+NMJeCI44NSVa6joVeu/jXceeM85c/SQBru2rxXjSIOlTE2KiFzbN1U1098FteyqCdzmg1GPo++OpUIB+sScKz1MKgIx2uPPy6O9um0e99eAxxO6fHrWC5IjhoZIx2jR9fAU7xP8toMeemmQaotiftdp6RxvN9Q/3AAEDVtloHRIcrGlGndVqWKiPTTX/5KOi6PKU0IwzlgsTSMx0wX9Zw5RRoavRoh3nSOhb4ZBVhsDxHZxdFi+5FD1B9I8mzVRx9MU5THZ4VZqKSk5NxvfPVrRqviXFCqAEbIEJr7NQowdXeqEpLoy1xvgqpqbdu1R9dXJLGpXZ5pyQn1GpoxbYrONdrOgSx0w9QBNFV8oIHx3OgSIgXtopCQ21AnQxX5Rs5DqyInzU0CHBonPYxNKM/EM5OjY6saOZMdHpFLFmDQikRk3VOuj8rvGocwPDkPjiwi0l51z3UaY2bGvgFJd4yYXMuvcKaEER8/Kwfk9ZGFeWX/Z+le0ZkWtUXSxPPkKE7e7V7Uw0SjO0hMHmVHRHV/Zh2RF78V1si/V3Sm6ZFqNAPZbcUx8nFW3csobMX+ZRztez4HVp4l753Q5fxtObICt0SBvGnrKKODMb8vv7Q2HZGzl4geVCNoZuS29qg/1Xn1tpkgZ6eq9iuyfjqtXr0mDQi47jhwROAupaXLVlhifA+VNwU0fuNTv245HN//7rfUd0qNXhV5u6z8D4o50KqgYm9qvNBnRL/DJgja5JDnY8uylzXvdVqnneM8ojegZrR1iuBBqWoll2f6dCWOz1bZYwEOupEr6nVCRSSO7Nqm4gqnREk+rXydIxYVPyE9aVGUvN98zVXXjdHaiLbLfp0qZ8PiJQIcSjg/LScnJbNbRXfvJodDBRlaFXExVJSdDrF+XVf6jNj/5/kJcHkjveBgvapURmzfvj3bGv5mKfDL34OOURr01QuXcQG/pRsphyFKJ89EKIm4xpCHLDZbqUxiEsv3au+t3KjXJcDoQ/cEupIvz2ehMn00VmGzA1veTINH96c2oczRCkmxiIzKoZ9eWcY7sUJ1QWAYRUi/owAQfIAFBh0vi5VyVTzNK9+QEFfN2yCRC4PNaS0oEXVaFUjxhCgvZRfjE/QiawilK3MdL+9G4rbTm8ww04dUPnhVSd+v7T5gTV1A+H/yJ3+U/uJzf5HWrnvdqmdgEyCE5is342HRqR599NH0ghKmfvjDH9omJil85cpl6Zd/+ROpTR4Dqm6NH9+adm/dkN5UzeumtolpybJVClv2pM//3d+nRQvmpHlzZqUVqmS1v+dgeuLJJw1cWXiTJksYilrQcPfjGSLB1r027iUwZa2/65XD0YSC0LPoTXPkx9ocjt3NZ9cJY41TUIbKuS55obHuymhFaViUZeLKDRaAYzigHHSl2CvXJZsjTC3hvMqFjcaQ8E0JicPNpXM4623RoqVpvwwDFuhM9XjoOah62vK4kI9A6T4XB6w4S2mzv7iHAAAY0rZ2UcpZsMcYxPhUni1/HgI/FFT8LJ83zsW6bdKahU4IVQQOMZSAqCZX3f9umLrdZjDMAYT+0eCL0pEGNgRs6KR8RfuDZNMrNBYkGZ49wncyIDClWsm/8ryJKLhgY5A9w6w9FEOAy1qZwhyz59hHIyiuoLFjzKz3AYYVd2rGAVxswWQBCItS6FlpNtU9a5blR52BViUwn+GOK3f9xb50D6lBi4rcGfILwhyjQD+ZW6qJzFq4JN2mpNtmGUvUSQdwuSi/wTm4TzNkSgRRVRSx1m3s9UCVeblBRMKOr8EvtecP4/RGY1v7sDfSNbXHDajTeAkmhx+06ruVJRWjXxhCsQ9/UcDhRmGso6G6c4iT4gMAh1dmozEgBovWvjqNv/iNb6RzMiqOqb4+68Cosi4hcklN3yvsgcCU0VhWTbWMegRFdbQM9jrpLbybGGhNZni3phbJk4mKbgA4WlUFp65hZHr+q9+QMbPTei9dNy+GazyXwZxZkj1EnK1Uq+5j0IoguAFaUrx4w8v4ikbbPi6tEqVqisqOso9Gy6gbo+jg9xXNOaz+AntF8TgoXWE5idpv7P+W+hFp4cwpyvNSqVcZrq1dU9OefQcFpkYKNHSly7oeLIDbFHV95KEHbRz/5m//thLlsL0ug9SSqBXZ8LKvihJIlkyWY8cbfXr/JwBHk6ow1gkEVaoK6fw4Ocw3UABuqygpB0bIPFtL2s+19ktlrWWnBnIjgKMb8TR39Xw3AxPS30PtIzfX4r2Qt5VjuKm8v2POIjoVu8FlRHV92ne5j4jC8xGYIH/BQA9rK+ujYGTgRXdnFfoqWeET8vmQQ9xXRNnDsRXX4f4Absg+1mzomhib8nsmp00nuNPFnzPneLC2MvCNz5DT6MroBULTP76zWyVfARzkQnZNmmj9ws4rgZ+cjJOyZ6bqvpcsmp1OHO7Rs4o1It1wdmBQUbuLKkzQZTK1R/SlSepX8z/+q9+U3tGeFL18pJ6/Twn8g3p2KpWPEkjgDmPNw4ghr69CGas8QyGbMuBg7zJ2k1SJbYzAcp9OOFY9cqClN6qE+vip09K02eqNMXGyRTgAHL1yNB4W4Lhwvi9dVK+r/Srac1YFBk5AE7Ol4NRhF0tuGUUUnWG8LOA+TfoDwLFRe+2UEuChNo6TU3mWAEeXAMc4RVys8MQvCDgq8tX2TfX5K4CjXNSVxVos5ljQtUa9v89Zq4qvNO5rv1eiYNsMGWWXij88S7UGXPl3ibBKARlKsPbzeOa4/7guW81pGb6gvbmZ6ubr79Oa0BO7t6TJbRLgQshN4lzyPQxnkvC4TzYMlTSoKY5nBkPuvDh+XB9vvi/G6PxIMx6+Ky+KXghsgIkZgVI8oeuNYy6AwftEM7zmtowvOyeVJHzTIyW8pGi+fyF+OIAAFb4PP/WMFM/nv/vjdFnJ4t3d3Ubz+lf/w6etutR6JbjiqUHicA4EyEMPPZx++7d/W9GPHenv//7v0zvaxAjr6dOmqurUDC3OVlGknkuPPvxI+oQ6jsMzXrp4sZKKz6W339qY/vB//0NtdOVwrFmVfuWTv5S2KLH8aZXOxTMPLYiGPTyHAY5scPK3hQDN8+M0ISgqkWMwVmH0egEV64NgfUJ8No0PnwVjzHtENkKghU728HK13K19X4KyVBIB7Oz+sidmyNoyD0LQT6q7KARgacRUIjAh2M2wc2BeC1YCsLigqJ4fIAJQ5T2rDIKA1/gdUCI+hi2GPAlweOws4VyGejw/gNZmFp6BjavT8UKBlPsDY7piueR7yFIrGwzVKKDfu49qPGPsJdb1oNbpurUv2fqBerHqlpuMGubFFEwCVqQP3zMFZA+ey1jqflHoA1ZcwA1+S8THoEFxU2qQJEhAAHxiGTMGPgwc+anjvD6/jDtLxuWTKTNTKQ5q42WyBU+QTgJdy5ojUrrQIkWeZG4d1PN9XKbHh/7RxAtww/Hd3bMExCekQ3hspeD6BeZdPOaoLgZMjkIan1vnruWb2/xzU1qvoWCvqk35GTkKxrW3pw8/KC/xrNmW2yGLyY4r12jpla88XPHLEIPGrB9urwAlWQiVx8XXS8BRytHK59m4CHAwnFwu76mU+bX3Wl6fKlXD6Yfhnq+8pi+36nqrfaYw/moN7OvG6AbjZ+cvlnStbAjgYampNs6Zb8/aY37zPz4zOobxsC+kF5U0jhfzmGhFVtnMDFaupJ+aH0pwWoQswCT7SOtqvygXTB+VEy9pX5EwXlfkcDRZQ9ZWSxJtl0FDlaoW+OoNo3TNb6aD298zbro5HtgLJKjrP+t2jlPNRJi8y/KmkoDN/aNroG4Q8eT40igOeXhVDoNxyuFYds9H09RFi2wvQycdq2jdyy++kHZu227R3Oefe84cdOg7ehjUjbiUbl6xWEaccjpEuTwtvdonA4uE83oZZx7BvZK6lOw8U/oJ6syOnTtE+1WuYs5zaLCKTY2eWKx/6G0mAz0KGAFwkKuGM65R5zTWQeF1t0Ilko/R54BpMHBVOHNsi+NAqDH+fRu7/HC2a2n4I5tdhto4YxDKQRGsBdOJmb3A79EY2NacRSiqNKhyHwRtz3RNrI98b5W/C6eC7WPWHXoKOWky0IsbVO0teoU44HCasfeR6lTpe75U2nAhY01/ZrESBjmfhVOrpDSX+zRkTMVOrJQlyHuA9SfwzPoPujnzaiX9JSMBoNve22781BbZDETLyYmEFozOgL5HFKtjknqvKD+IcR0luvcF5TMQtWhTPg8Uc+ykqaqiSQd7itu06VwDiqCdFWAZJFeOqJc2hkeqXcYAP4h6277PssfwnNmA/jL2hukrsQc0jlMo5SxHwAk5lrBzcDA2ycZq07WndhPhmJxphip/q07jh5TD0a/k8IsqjXtYSeO9ilIcPeF9OAxkZH3jyNZljiNMUayVDjBNlKrFi1emTTrXcdHDaPJJN/OZsiem6B8RDqKkZYSjXAdB3yvth/L5Ks8Za8+EhutdG5eIcFx/oB8UC6j8WS5wV5AMsis+U+g1RkUcf50Sy8eVyqRWCcVirr2/8oHL+4n7fD/AEceE8VQCjjFaRFdHKoFU3bOPbN6QxtfLm0EpMyl3OOMR3eD8GFFQjDCCCVvzOJbco4oTHQpV0yGUTWqdpfVq0+KyxCyrbU2VK+fXAiagqrgnldrho8yzyTUCcEQJOIQx5wTc8L1o9sekE62ARx+c3bG6/td/8kJ6c+9ha7A3e1a3NmVf+vVf/5X05JNPpNff3GCoHmWBwbRACX2PPvZo+qSABFSeL37xi+mnP11rYWfqWlOpYVzdpXT7TQvSo7/y6dRzUsalkv7uvecuPeu49MYbb6X/8p//L4UyRxulaqU6jb/x1luWK2JdSaVMeP6ozmUeOp8Mb3iWNykLFHpVAI7RY9SAkFJ12pi8XwEceIUKEMCpQsnbOswehtI4ivUVP0Mp8ncZFeF3AyAa60pN8bwf4hq+fF3AxKZk43s/jur5wjDn6KhuFZ+7GeERJnvF3mEMMpc2rgdVCVDRWN9iJRD3HditY+qM/wyVrbFFAkv/WF99Eo5EBKxfhMYM4GLlGC2p0gVtJLJVwVG10SHPwx2F9y1kQTyzRdEs4bCq2EIR/egHPzDAASeayihEzYL2EWDOhGEJFvP5AvSFAoTSQKI2CsQ4swYWbCDVffVCuixvz6CELrQrqtS4ZefUL+rPh9cHj6QpcZLS9exe5jID9UIhhAGJPKMxU3gCfS15sh9Gnzee1HgB1nQ+6CozxLulus1BNcmEQ0+FKugmFXmj60F7NHqYKXgv31ldn/lYXSNoEL4mXLb0K5Q/QvvgjnvvT3OlNLQpvONt8fp5AIfLSDMpK2eIeiq1hrs9Q9V2L+65ACt2UAldqzdWa9THmMQR7yfP/6mAo6LkCn1UOz61zxlyYzjjMeTLkAGvAPCh4CaO5bmIRfkevh5wuIzjGKfcDF5WlSqVxT2t6kvU16dKG2vGQCvH6P8pVODVrvxOjN6o//aIl40uJk+B/K1RcvxgUBNFwRtMhIMoXKOMKnI4ABzj5dGtaxidXv7Wt9Ne5e1dzeWT7fmRrdp0JDbzezRUJRrDPU/Sd824F/ilRK3TgNyJE8VUPN9QXalVtXDxXR9JM5cuM9okOrNRVN89iqq8qLLpS+S0+vM/+7MsAlWeXV7kS5cUQVHncwzzpubxpltxRNXRCFBr/5qUBo4s/AZERNAx48a1eOUmnZ8Svk0CIejIABysTksyRvfSrVrOBZx0VFCE9hs6mfEOZ5QDQc9ZM3mn6bA+VjgONS7oXMbf5GgYVxlUoqutvDCbx+w+H0uXwR7hiKRp6M3kjFSi4hkIMM2R62lRfwx+8s0sUup6I7zqnN7zzjyvJuRhud+u2+Nmy5BrGGAjKqH53ubcx+XZtyiMrotNAuVtooArvVKGRLrzGNn3Ml2M+4xohMlgQBaOEo7Jm6miX7IT6DrAkXWvJ/VXbQhnTnjfK8AvvcEAg9NlsKMvX31lrVUKI2eV8di3e4/lJeKmJWkfcD5GQJNiIZSEpcLbYTVuhNY8TUVSzmpdYccA1vt07pOHDovue96iQvS28iqG/hDsYapiDQEczEfh2KoADo6XfumUvh6rhpZnNfdEOKwktChf4wWgu2aoklwnTQ2bzOF1+vChdGjHVisoMUL5Pzu3b5drfKQAh545z7fZFdD1dF1zOlYGWGtIdu00Oa0WL1mVNgtwHFM5XapUjZMt0a1oyhQoVUQ4agBHxSa35eAn/IUBRxgONwo1x+dVQVxoH93AEMEdT2lgxF+1389v249SMQwHMMz4yZ684RRh5Vw1BmEteIlr4anMrse4OzdkQLsa0MGB06lnwxtpequSdS6pbKeEgxmRug82DmBhUHQLNo4JvOwRwQjpVbIoZe2a25rToSNqznL4qHFLzbMsRD1ZSXrLFi1Ok5VsferAfjOaLGpBsx8EhJ6ByEd/v2qVa+GY0NOzY9BYNET/TPgjcKzah9cYD8+D9wxBqGmBKub8F9/6QeqUYtkpwY7xRQ+N3/+D/y39+Z9/VhGJTWn/gR7jKvK6484706d/81+m+++73/I7/vRP/2t68aWXJVjardLWQP/ZtGBqS/qNx+5OpwaupBde3ZHGKBQ9a850bc7pluD8pS99KTVJgGMEY0STANyoDYXQLzuom3EfhpeujRCMzWq0o+z947jRUkzWwRwQYtxXf/HTcykyD1YKKObcedLuSTRFkAXzEOGo7yJow/ANb7OtRwR7sYkrAjALlOiNUQIY9zKQ2OeKwD8jOhAGnXN141WGn8vzWy6TrhOgx4xg/TMqHsqcxD29MPg7O6fYtahfP0/VjQAeKLguNZQ7LOHIqehw3yovDeHk8+eobOKJ5hXQFR58nrsAEJWk1MozV28+vF1Dnx9lSJPAywY4WMckmtNwinsFJMdejkIL8dxWOEDjZsrZ5IcrUko/joV+kZMVoXNQUdzHRmFoYtsS1pdV1YUyuxdU4OG8/h0/pZwrrZs2GVljdU/G99beMbqUdjnrLYz68PBb480MgszwzM8dUjvu1SIPRDs0HFZ7XV7hUbLCUHSAazq4Onh2b6jJ1AyCBrP32ACXPWf2TOWfdn2Ucl7fTGBJnSGSekXgafUdd6VFq26ms6dytBSRsTsvPGmF7L2Rke3Gyo0BRy2Fqrpyh/5WBkhqj/kgoDHc8bUyHsBRrku+E3NRft/2TbHBqiDZjYDhvve++oTRKc433DX9etkwG+YaZiDmNR373cFClTKKhxlQMsZ0wIX0k6/8o5LG1SxUfHPvaO9e6ChegaGCEczPME65z72iWiL68dZfwnFFp3FrxloFHK2ixzaqYmCHcgsBHBM6oWyMSs997Rtp93tbDFRaGWpkKxQa5JjeC+eCO2UornBJhhyNW0daArkns+MppyS499eJctYssxY1ipt/x4fT9MVLPLoI4CB6K0fBqy+vVSLrIhmF30lPPf20lVfneciFvEwXcfaMvoXDr0kRC0ATeu+yvjteyd40aSOEQDUiKLumL6VTKUWLQRnVDk3mUF1I90yzWZp4Wp8ngRcixwAnc4ZZ0nc595oB7WGinRVnKlEJDdJ5RV6Oq+sz+xKdi+PRZCL/GWipRnCRMyba+ZdBTDhgeEZXU+RvYZBLDrAecFhkuY9cHaFsY+uhxSgqskT0yBwGOYJiwCN72XkG61qFHNPcUH3M7i1TKCsNZk32uJKBaRDywqjmWX8NnL+Ui7VQct86jymyPsH2lTVbtWfjvr1FgC0g7BTWvuQVAHOGyoYHc6BkFpR72PZYNi2dvpXzSAo6le0prUPmimOI4nE9HGrkuM5T7minqIL0tdolfXhC80P55OdUbZE8UHQl0ZCxmmdAI13haX5ZJ9BJJc0DBw6LTdCpPiqKKguErFEzQADJefXFOSUq0iU5ubjPcJhaQRHWjNldnosYL3+eHOFGD6BjbA1Q9VCliJVj0qh/p0QfhjrerHupEwiZKMrf1O45ako5zYo9YBvS+G//u+/oWY5Yo0/A01kB86NW6dJlgc1pjmqYgyBH9o1spfnpUnXQZWqcuVm22jEV+2FeWgQyuueoLK4i50Q42JuWx1EaKz6dIeqGiO0K6C1sh9g/YdtXZGREOH5ewOEPVQUdpWCO5O/hQMaQ45iA/KoV5qWHKYwUr0RTWGzXa6uKUrkRwLENlwGHXwNDF7TKpqUU5hXrJN4xQqX81DSAO+T6gaIRvITt4Lnh+TdKk87jzdvUEVQLGc7oaTW42759r0AHta49IfiaPBqNqrpx/6OPpFs+9lA68sabad/OnZYEWt+oELGuBSUFQUt98KDHWGUqoXe4rZavIYFEWBDkHGVbgxsZ4GesFuTuE73pb773VFq8bGV6Z/M7tiE/9rGPWfL37//BZ1SBYb8BKfi+PAPnmqrE8d/6rd8yz/T3vve99Oqrryq3Y75djySlFcsWySMkwa9kxL6BEWn/0eM6xwWrew0YolIKvzMeGPOwN6GWkQzVLOQeELTWc85qDgPMjDEJVYvq4AGUwcnvCAebV2bNfjrdIJt3+umNz5ivEnBER/IYzzKqEcZgNF2MdWOeR7cYh4BmE7C2br0zPOfGUA5PpUc3Cq+1DGSUgq1dbpVQjl7lJjWPSGHUW0QlAy7z5uRoC3MUEZ3Y0CFoEL6TVWVjr8af9bJIoHbv3n0+p5rLk0r0P67GWmNyBDi4s+G1GnL9vC8RiDEetZ9zL9bYyASRRzbj9/p6DB0qr3i/D7yVROyiL4c9uz6LaB33yP7iWO9ejBoh8RRgr6osWgtRoc3qtGs8qZx2Wl42xr5FQrpDYWG6rx44sE+0C3mwBEI6BJI7ZJB0CGz1yDtESWe8nu3jOyyczXwYTasCCF2qlkCQZwrZNMT4RLGw4hR9wPjzOC/rlsZrnIY5tRFxozHPKQaZUfv4l0FHqXxRENb93Kz9bKBkOecUQilW7dcByZTb7ronLVp9UxqpDMgxdLfPEbHKnOTv1QKOobL2/33AEWJ7OGO/BAlxXN/FakLqBwEEvhPjWR4bcxrnjDEq/x7u9+HupzzO5nyo723Iad4PcDAPXsXNvaMOOAbSs//4tXRMHsg+7Zu4z2rfH4/+Wr1/s29cbiJ/du7eKeyNE0yAQ8Yo0QAMafYd3l6PcKgAh3I4IsIB4GhoHK1rfj1t2yoOPABDa6tSojzvVdPB7GdkrmiM7Jux0gnT5VDoEbWDSkH9SmC1PWVRO4902EsysFmVC+fednuap7KjZo9qz9SLUlWvvX1AcopICE6qz372s+nll1/OvWScsoz+RNbGc4TsbMx4dpQAACAASURBVJeegep85txpi9CPk/MP3v4o6b5JcuxRcadRetUBBw4rGVKcB3CRE46RU1T1CopORGYq6yMb4lYhTrIdkFc3VvOkUr/rf/paOkoisvK1+rIzxaPSnqdpzgXAArRRGRnoMsYMnUIeCXqfcQYUEtmgiuOgaJqMD5+zsIw9kp1nRFkaGkVb1TkH5JAcLaplUzOdyX3OrkrmMTeD6F3JJaJbACyLqpo8ImJvM2hMDYJZRMlMpOo/jqPnj0eyNNdKyKccLPcNrdPySQFEkmFjoegqykMytgEkOryavMrgW3+SY3MZw1zyebT+3XX3R4wpEU6/YQF8lrexri0Z2vI4XA6boU9+p9FRPbobSeOcl5zTmdJ33QI3p9S/hGOef+5Zk9UqkGQU8SbdC+sGWWxgQeCVCoM4kY8KnLQpiZpCCkfFcvnIPR/x8sZ6nn7pl2PqoXWBcsRW6MEEvc1T2AtByw0hcN0zZsBh1az0vS7lazQoSnRSFFyqG1pBIP09SftqqppkdqlQQmMuAtEr0HTkvXdVSv+IuZYO7lPitxyIJ3U/1lDb5rkiXd15l210iu3Q62eSAMdSRWy2Kkfl6NkBq1JFDgeN/6YI4FCtbcTPCThq7ZdSvlcBRxYF70epik03vJCvorjrjssSuNYQqRXothkNkQ0vsUsjpnyI4c5jco0FeQMNUp6rGuEw/6J7oIhu6JH2bHw9XTjUkxbOUClKrdKobBHcyqhLTbINnmxAhnnvdTDIGc/Fhz9yd9olb9GrL6235jMdHROVlAO/u115ExvTyb6zafmalalVO7339BmvQkU/DZ2DaANChmQm7jka+0USukU2ciiVz4NSFdQsPuNYPD17VQr3P33xa2nGrLlpxaqV6S3Rm+YIye7YuSutV7J3fQO9FlT3X9EJkP9hJSXtPyIAIeH1sHI08BAcFchYKUS8b8++dFQNzT728ce0EWW4CTywCze/u02N65TgK0FHbW+iNR++/Q41i9tq9K1mhS0bFAJvV5QEj5KZN3ljMO2xRvCEuLfXucNOU3OhQolAvHQoDOPKItpMoUHF8g1vSiwb81lLVyhBfG7lB7MHuzS2Y0MEqA3DxO4jr6cha8eUPJQBN8adk8rfXiMdwIGeDUPeEpzzmqQqMBs8DASn9VSNhiqY0ZuWe+EYBX53UOrC8Ihlbspf/xF1qxcXlRwCjPc+1WBHeFL1irHtESeVZosN8nriPaOZlK/l3DsjC3POGwrBQJsdkYUF95ufv0z2i31sCpLiBZVu5dklAVDK1CIfX6ckcM8GJAQqoNuRvMm18TJxHcYWwAEdDMCNMLxPVdTWv74u/eQnP1HyvBofaf8RgWxS2Hlmd3eapjrjR7V/T586Ycnm46iKhjEi8IGjgJKzVodf+6uexnoWF3CjreohcsUWlL5a+eZrxhW1ReVQz1mGWb5JBhJh6FeiajaQDiQoEjGo+3Put78b693WNd5LjAj2RchTWxDuBDmvkD9K8taP3pfmrlglpSmlnnPDKs6WLBNLkRifhbzMqKtiKJR0i//eEY4bye0Y3+o9+Z6IF4AjXj8L4LD5KS7GmcJIrb2HD/q7BBy1ytPv1422kF215zNQwfVZExnA24rBcMryjf1IQ0zA6+AVksa/mU4oJ+uMyl/GfVMUxIqTcD6tdwxma5JpG9JpG7v27LS+L/DAcSKhT8gZZL2zh6DVQjtqkkFFhGPK9O7Uri7b9aJUvaBrvrflHUtQt+7YOo9RffJaNrkASDYPON5yXVvrc6bO068oNoABuQctyASGedEz3Ue/N05oSSs+cn+auWyZuPRQkPz8dSRfa72/rX5NHaLoQEX+y7/8y/S2yqlDoQpPdhiXOLHY6xOlU6/qcxoG4sen78540anwyI+V0TZ33nzrs0DFrqgGadUkMwCL6DF0FfInA2jEnJSy2Ppc5PxOxr1BevOgknfXqWT8dECP5OgATURz/yXGKBoAI6+Rs3j/cbyN1vP2yylpFZYEgnhdsYiRV6dEDgIOD8tB0qcS4VBeAAc0BKTPygz1wNqh6mXnJccoyN2hcaXUsc0ruQx6/5zkHHNjkSd9F7IbpV/75Mg0GpiuQyfudlHr0Ps75fSErkyspFf5AchIPO2T1G8JPkGHuopD0YNlcViVKHGKkhMH8O2XI+lirlrIPBgzACcZc6uI0Wl9dkL3MVL2yH0PPiZQOcccp8PZaWELmO7NDjecdc488D0cxm3Qn3mPtQ2wRldQth+H5yStI2wRbI59inK89uorRrmiiS3NDynQEM5LolAXZcudo2+JvkOp9hMq2LBq9Wo1551remgMeUSyhQ7t2q3SuKoKyZowzevOJnMMVqICLuNrX5arg75gv/I8+tmlfA3KM5/Q3NSraAGO2foWAIf2p3I4ABzNYoxc1No6L8BzdNu7yuFUpTY97z41ZO4Xxfqo9oDr5aFCzyuc+ZtEy0Zpg06S823ZquVpu+yBA6fUv0POXKIaFuFQNUzsBxxXV4ko8b3ipPZrvkZps8ecDCdLa+X1CFEfhozM0AtUEasJnHBYFAChViDbw+Urx2e1NK3yGjcCHMMplhLAVB5uyCj7uzEYpXL10KA/j5/bE0fN5JPRRhfhk/t2pvP7tqQpNKUTn7NeXnzCysyk1Ry3xmDeXRPBzPvmKdApjiua8MLaV63k6yc/+UiaoSS5l59+0exGyprhM6B78HZV2XhHTfMISXdIMSxcNE+G0rS0XQb9EpW+vKAN6tESj2YEqGFTUGUDT5KHJbMw15NYhSIMpgLAEeE42DuQ/vjv/jE1gmDFCeyeOS11TJmR/vRzn7MIzLRJbWm2Oly//fY7xnO86+570nd++GQ6p405W5y+RxWJoYLCEXnGqSCyWyUJ58+fJ0F41vpEIOQxjiaLvoMyiyQuhPMuUbgACQ2iUwF+oNWU64HfDWSgeDHcmRdbYzRc4vnce2EKQMLZS+ZWG1JF8plpcttseJVs9n0N5HVQ3QzZW5yN/DACrfJGVv7RLyLWjRkJdk/OhWTZxHplfK0jvAzHCCNXjHDNNTkU/KvXMQBAKha1KbmxeUKb852NFpEFKD/z/ZbRF57JaACVe3BvFzfjwrKy00xp47Hx/h7QyACjjQpjz7CwMuM0Z9Yso/c5DW+MOp5LcAECdZ1BVV3yyk5FsqF5SKov31fuoQdAWGlH208+/m4ceeQjktOtQokd79XXOKFFhrhfi2Z4OUi8snCziVgwXpFfwjmJjmzetMme5cN33p4OqarNV+WRpfs5c8a52AMdXZPSw0qqXrliefrpSy+lvapOcuGcwLBoGe3qjEvPE2heg+pcTVOoRinEdoXMSfQz4JCfw24zg81YCyFTQn44LcYdHLZ+bE6cz2vrJlNm4vu23pgvrYML8mKyV3EqMBaMpdMS9D/2tk5jYAPQUUR1Dazjycr7xEpxai7vfODRNHX+EitxaAmv2jt4BQ2aFLK6IhuLfcJ7dl9Zjga97Hp1WQXGxZLwX2tk8HBun+Fkd6m0auV9qVfO5Z4vfqnh7uy6OxryRnVtDj2unNP3P8P1n1Z1DLa17on9WDsOAUJtTVSjmEMAB8Uz8H6zL7TWL5PDoaTxkzKKABzhaCAfyfaFrmHRXuil2UHDWmFP79y9w2Rgk2hTGFAW4ZCc4lg8+S2S0fScoPHfeMnsmepsT+M/AMdalUnfqC7GF23dZWCBUQnwDlpGNgCuyVLiffKq6mSwTJkxxfQDTpcBmqKhVwvBAQZvVpWqpXd/NE1TroZ57/OywVBE3+3ZvjPtfPc9AYV5yiVcoNzBn6avfOWr5sQLoIcshMLM8VAteVhkw2XleViEQ4YbY1uviN9Nt9xiutLLBHulR6PnMnbQpkyH4i0fZVGQyt8WYfRcCota5gcxT7jODVBoEIjrPdKTNr24Nk2XMQ7gYiwAFn6NMUaxoiS6Oy5G628onQIeRDfkzUautcmgZ5h4FuivOO1gFiC37WWy3qMd6L+T4upflnzep0jtERnWbZrn+d1q5AvdVNfnb5wQ5JFR4RAQSIPG8aLdHpQO36OyqnSzpg4+JWOh141XE8dmUYmQWcp4s6jAKdGS2kWz6ZTMVEzEAK7lBel7nBNZ3qd80T6NPXLNdajLEc8fQUCJbjpiTDovWXcc54jAyj0PPJRmyIgmj3BYGy1vs8o+wjC35keZagZzIc9jxami/YDTFWcUQJn8DBy7VOOcJYoQlCgkJqDje9//nhW3oVfLieMnDIRZ9UFjH6jKoKhMV9Uz5rgoelPkqLvr7rsrVHVYMKePHkr7lZB+QTm5Bn64v7w++IHDwNbqDYSJ5XIYWNc/ois6zgFHUzpxXhGOJgccRDg6cQhkwAFFHYrkgCL6h7Zs0lrZbzklO7gXje/h46IU1nqHzFapFlK5ih2leWtva02rb16Ttms97BP7BvpUqyiW02UbTJ8reSDZAAWOiEg8R8zHjQCHL9WhAYjQNaXtbzo1AEc5gTFetUoCqkjWMJUh/f8acNQOSjxo/KwuXue3maDLhlpw8IgG9kuAHN68PnVPVCUlPEI0ShLKxyiyKlH6hzC17skaOJKJwlCl3v7adRvS3p7DAi7X0jwJ4FsWzkqDMogIKY5ShShqPOPR7Dl2Mm3Zud8S50ZajWsZovJS1Kk77Oo1N6l6wgTzIFDFA4OKDUbyLddio2Mw8WqSEQ+y53OO78sdRM17SwhdxtveY2fS3//g2XRWi7V7+tQkqq7oVA8o3H41feErX1OX8B7RTVrTQXlTzouXOE1hPBIVp0joPfrIo2mlED5G6brX1gnxn1DovEd1q1ebZxl62CgN3HKBJGqcD+j6jFFEgsglwCvDPujulidNEQ4EQiS/YXAZdSRHuAgvuxIKz5jneKAQUJzRablqJHBsns8AkuaPqRolMT+cg2pHRrXS71w3SjxGgnesl3LjIIQNz2SwaqAu36+dB49j3my8HzXV++mcrTD/rK72tH3LVkWOTqRJEmCTlVRcr8jQMdXNHmGUIy8BXHI+8yDk6/pGDiMjQGXFIM5GTDVilC16uyc4rgJFKDitYTx5zMexY8fNq8X6AUii3K9JyJ6UR+eUOKpeWTZTPfTcVzCO875x8Ebkwcd9CKDPf/N+ROHcECdS4zxcM6wNREEvBOcrBwl6CFEfoxS48oqeG1ZrXf/WKo+IL+C5/de/81tpg7yfP/zhE1LAp7SnPBeF+Zim2uXLly+XAG1NE+Wp2fjmG+Klb5YxB23ByyfiXbtER2+LIFxJk+UJowIJCsCjFS5RAnBUBF3NL5EQ6YZKFeBGQ78AurZeMUY1hhcF6sboZ9cMhclFJ4ELfV4KHBrmBXF4zR+l4cK4dBRnfjDjMce68A737lzgVgekvOtbJqR7PvHJNHGyqqqoB4hVrzKwUaWsxu3b/ZhyGqoWK3JymO/caAxuODbDYIKfFyiUxw8HOEq987PcXwluSmOH71YiUMUa/qBz+jgGnvMKOnZPZoBEkrjLCyt5m+kfvq6KCEcN4KBK1bNf/Wo6LSMCmR5GMmuCZGjWkXnjMSBsfzmHHsN95+5d5rihUSrRAUrcUqkKIxkqT6sMcvpPkMNBJ2MiHG3iuuMUelXG2CZRiS+aE8WTmc3Zg6dT52dKzbiqemGcdoPXVIYp8vSSHHLeyNWNVF7+PfXuUL+BZSrrPE25Gnjzff3KK6x9SSRiUMbr3h27jPbY1dmZpsvg2qak2NdefU3RShna9ODRfQzKmL6gcaB5KeKfe6VYBNXq2pSrxnhRnfHDd91t+R5X0R96DgBZOAbMoNejEK3wfA2vfGRedcazsn6zLjJnimdINVD9Srq1T9SddWp+2y2HHfv6oqL5th6Q1xqL/n7RjWTYcn4iFkRmLunfWO1NqG3IHmQSIJJos9la2rPYGjgxmyWvSdZHL55RLs9RVb6jOS7RlHP6d/K0nFljmw3wtLU2WqM6orYAA6h49B45LU/8eY1VAwBUcvWk/iYyQdTgou6NJqttrRPSfAFPbJEzckJOUBWjY7oW5cip/tVoJVkvmQ2CPUSJfB6UqmHHpUtOK2/OcwWGAm6LxEMR1JichBqo3i13C3BMly1ghTtyTkYt6LdtlWUb+tSih/m9iDiXkQ6+j1yHKksEA8CxbIUo5OpaT/R7qmTiOAx6zdcGVeWEcowTt8+Ax4Dfv9HMHCVdUvPFcXrGdkXQlkiXAMyspK+u06u8qr3S5/1G1cIrVNWDIS9sv2gNML+1L7MtIocDfaMDusZrP2qdHtNcBKWqHkqV1j8Rh8mZUgXg6JcNdkBNgU8cO2wyZee2HdYY8phyOLxwk8t0X0vsCc/9svdwgOl+JyhfZKUqiO4S+2HfMeV+aM20KNI1Q4CDMrwTFfmSwZUBh2+EIYAjHqpGxtuzDQNSyjH4mQBHPIR72iLpdejVrvNO5Zss0U15zPspn+E+e7/v+kIP0fY+agLplA1TswFAp+5UTFfPkyT+apraqsZaMr74HK8ICxlj1fnj2qTZM2OCV8KjV0KG1vJvbXo3bXh3u4VD664Nprmq/Tx/8vjUpo7aI+opv9ekzafwo6IX7+3Zn3YeOGpUK6gnTsMZFLJsU6WOhWo7P8+auo1UjWc2D6VFoydFbDTjgAd40jPxu3XdlHLhM4AK3urTcjZ9/vFn0vLbbhPiP2Nof75K206dMilt23c4PakKVufOnFTiXat9D4HS0dUhgDDTqFcrVq2RgXoifUMet91SZmzgj953nyWHn+vrNfrXTIV4ye8AcGA8sYkBa1yfOtbcO1QX5hBAAq8VgRWUI4S0CXkNaSRtmzc806MAUKWBHTNcGsG8x/Xw/rh3zRVhhGVNOZvX36NSEWgMQF0aL9X1LsUutwb7tTRIuJZ1x9Z6sGobGXi4l9gBwtGeA+lD6lty/z0fSp/7L5/V2O1N//4/fMaSGr/99W+J6qaKKhKENIjjFcYpixFjhOuRKIYi5jpeXcoNf64X40GCNsdbJZQhoECJdDJAzKjPAAnxxnomZAzwI/QMz5lSkrt34RkF/CK2vGyxSxp6u7g3MsBF1XCrRjbi85ibWJ8GlHBRuQ1WoQcxRgEsLDdKH0MBwbgOcIcxg+eKcP/rArxrBHRJ9PzYY49YR+KNGzcZZY8oGdchgvaxj38irRJHfJ+UyqZN76jb7PF0aO8u89LRvwPPmnFsrbSy1oEUT7M8RVOlWK3yD/NnwiR7o/MDRYSr8j6GXhaBBogz4Ihx8H2K4nH44uuMn4Pp1ptWpZsevDddPnY67dy0Jb0nXvFJeRSpFlen5+VkY+WhbW5ulTEiTyId6LMn0faM/oUPDdzAku9XDflOKYwPy0nQKA/2SOVzwMWu1KUsxKLPo5m8Pin5ZZ1+OXN+sBJM1hoFxemG/fX9kshtWbnA/sBX7ON/UoQjG//DAY24cO1zfdB98XlQzmr3Q6gg9G5QLLgOc0b03DpAG2CvAg7WCDLPIhw61mXURevDAaXqNE3sLEosh5V0hTWjlMzBY+7N6Mg/0vUkIwAcu8XpvkxkE0cZIEE8LSoxkScxVtE8AAfGTcuEjtQ5s1tJ4ypzLgMTA3yt+mFs3vhakhlv5Vnd8eO0Ec8VyTz6MMqzfOW4sdI73ZLxBxV5ZO2fU6luAxxhhNK3Q3SnZffcl6YuWGSyGmcLZycKwT4nqo6exRN9EkOWrtDSJ2ckpwZEdYFedFLnHYRyrAo92tBG8yGSSwQTSvQkGYkj9cxjVCziI6IaTpDxdJkiEzmaHBWOmBfkjhWiyK/43ZdN1fnl69Ur5PGvToVfcLCdV+7iE1/7xzRFut5yL6hWqWcOXYGjsl86HucKEQ/moVfAYRyRXKL1zJ6MRfQlVE90L/KcaIbNse6BiMMRgYDDGoPBDJqalITX2Cj6kGTDjm0HUmuj8tTaW7V2BGgueGSma0qXIlzyfGsNjRATAaeE5UISvYEepDFvU+4AVSd79qlZr/pndYnONqW9Q922O9MBRavwO7TLJoGCizGPPmKe0BtEnSDyMtfYALAxInE6Cg2YLDR66ch0kiRrGbp3P/BAmq51x3gRLwp5WQoC5E+svZAV4SiM/Rp63YCkxpKx4x9jiW0yWY7TVsnPnzz1VNqp4iUAYvI2nAGiudIYHz9y1Erfwja4ZKXNvVcUtkuH9gQ5RjcrSkY0DZlLFPy0utnv3PBOuiS7zHJ6TBa7syE/TEWXxzrIn1QjOjLwfd9SdORa6tK4tIlRc1DRzLGqPtmotUUpZwAHjf+69CzN2p8A677jShoXVf/0KapUXRVtfzuaTYADSpVXwIs9B4U8dI/fG4LpqjVCvOkm6UitXxzS2gTWVHmGwM10AxwTmTg9P3vALaX3tclzZMVkRRHluJEsvS7CURpc5cQ74HDHmysqH8oQvKZUbQIc5ZeLJX6PhXWjByivV/udG343K69SsfixbgCGIchgZ7DsSkP/o6b+aIU6977909TVJKSn0OJooRAEDIYeyURRtcGTvkfI0D5nm7ZOm/WCqqds23swvfzqenkiBFAkDKaPq0/dili0NtWlCfKedsiw7Fdk5IyarOCx2Lxjd9p36Lgpj0vyaiIgLsjjOm58oziDy9KcubNMIA8o7MpYtivBjzCmNeTJSdQIRM/jcDoJL/O4G3jxCkkoKTUAT//xr7+YOkVFufnmVWlC1/T0sGhSzQJC+6UcPvcXn0tb39koruYkE5R4wJubG+QhbtHxNwtc3K8cjhPps3/25/LSH1VFjnMqqfspNZvrSceVUHW695R5zyykqnsA9GDM0neB0DeCiuoP8FmhykBDs8Q0o/4AmiT89P2gm/AkptQFzlwo5fkzAzi2rj9vUE1i/VnytnkqhnI9bWxQkllAcBxGokckhlY/i3XJsW7Au4fFVbuvJwcH7uX3xG4Z/Hq2+C6GxRkJhssSfq0Scpve3qS5PJf+8A//IE0d15S+/PkvpH19F1PDVIXOlcDJi/UUkTPOQ04DIWFAhoWLxbFEQV6QcI/uuREVCcFWC8AAHD5k3DdGppRZDn0H/xXAAcXqrIQdgh4jxqKY2R60dD26C+dxij1YAUh5virGSfbsMN/2nj5H2QadhK0KX9llRV63eazxOll1suwUQKmjPN5T3fRzEvBEYjrl+eyUR+9pVbI5eFDlCVHOWvPc39KlS9P/8r/+e8tZgf/97LPPiuuqzslmnIgKibFmwIxSMBkIQD/T92fNUgROXp6r8p4SivQIC5EWD0nXyiuex5p+ZqVrzh0bC5P3tlYrAti+7+ebIWAzf+mCdPOnPpEG9vakd378jHGKWWmTOruMDrFHHWCXrF6ZPiRq2ElVuNv85kZrZIXzwdZG3j82s/larMVzuveVSiJfvGaN6I6K2OhcFiAJ276iEwNwxH6KWfWfJJTaExQey//fAY4ANNnAL9dt+bSlzgjnw9DRqBmbnxNwxBjijTQJlu/HqLxZQUfSOAmdJIJfuXrJAAeUqhPy7PM5TgHovOx/POLh6UXWUFCCppg4QfZrv3iHcQAKnBbK4pKY7UnjrZLJ9dpX4yTvO+UomiTvaWsu8LFOTV7Xv/ZiGpReuyq3NLlheUFUIhn8zX7G21s6aehJM03FRqjOiCffADKGrY7FkL8iJ95o6YHlKudMhMMMSMl48j2g2+IEwfPM801REnuPIuj83SMddREKJB590YnOm5POc8SQSxf03EQ7YCi00NRQnmFwNM//kHIQu1TW9KL10HDqKj+jBxbPgr5iv6IPjLaE19r2a9gv7EzXQlGSu040YozX88dPpVd+/ANRkqep505/asi5FqbXNUeoD6IRRJRMnsvLTxd3HBuwGyzvDzmkG0B/ktOGgcc9Ai6JVJ3Rd7ZrLOAVDRpoVSNVgY15C2ekxaJi/1RJ6z/6/ktplgzT2269RaDnonJCT8trf9LyMWBUWCRJCzCowwgNaHYtLWNEPZ0vXT03Pf74c+mF515TtGZWWqV8zcMY4gJ4XTLUAR0AJHJEEHBEYy0iq/EayACY56yAaRtndwJj7yDTTyuaclHg464H7ldFy7mWo4dDNeRMuT8pFVyrX8z2yVQqp21Ve9hEk1yAAsfBrDh5UkUENM6vq/fGaa2bK/LK4OgcrwhYi9YIfTnOqHXBWSVcm3pEVwn/GH1Q99kmOhn75qZbbjabyO2bawY4dry9MZ2Xgc9e5RWUqlr5MQSI5L1vz1sDODp1PxPVz2S/5q1OEasGRbYatN8nTVXlT1HCuuQUaJINcEVjNqBj9m7dJNCnXGHtne3vbtUYX1W0SxGyDHucch1llN3h4dfVA2oMxinSuFpVt/YpV3f/ST2/9meDKIXTlTQ+U5SqdhVf4R6dy/azAw6fywx62DE3cCoZ4Kg19PlyOYC1IMQXyPWcrbhIVKmKhVRGOmq9xXHM+/0sbz4MmQ/6ntGnsvczFrYRFPQ2Db2ujJJAlA+hZ8ObqeHSOXG51SeCChYqMRne9/jJYh9QUg8CEuN/ihqw0Q35gKgyT734mvHz6yVwOiU853e2qnqDBJDC1BMnjhcXcJp5HM9KWPYcPp6OiE6zQ7kQV3QPlyzBzjnv42SM3nXXHSo/22JCMLq4esKbl1rlVSbPEVkYrXMDjuCws8it54I2C4uuV6Xs/uTL30qtEzu10RrSZCmZ+ySIFy9ZmnqknOgSvl7e4+MK3xu3XfeBMpwzpzutVGLRquXLjNO59pXX1PNBnSm10X7v937PPAZHFdY7qcRc49BqQwLIzFOlpDPoPF53W2BC90xkw+ls3kUBek148vECI0itdkbm+puhb4ZoFBWo9hqwrs65vKCvU1d+/LuUcwJCwVRAQA6rx3GhfIISFe9HNMAiWqbUvKBBJUEtCw6Ow/CLubAqJHnP2LF6vr07dqqKyasSfqdkzF9Jn/mf/02a0d6Wvvud70s7TkgTVMIWxYhRy/jhoQlBy1hRRQMvH+vtULvFWwAAIABJREFUnNYOFCj4vVwnhG8tb3I4A8pq/FtCezXaEfsxQJUlghYh7pAHlgNgtCqPIpSh7NLgiOMjNwOqlOk5Ce8oExmKNaIFEVLnuw7+vJJXeD/BBa8o0Q9qIBG7CRL8/+Ezf5A2K1QOF/e4wv50u4XCgYf23nvvTb/8K79uxst2ebW+861vao3vtyZldRq00RbBIV+EnjfurWVPjZGTAGN/5ozZabS8y10SuAek5OFZMw+xJkKGxLPSGyR43+zXKi3OnTFVpclaGRSFanSa3dUpD/LldNsD96Uzuw+kPQJG51XTvVXPRlEJgjyvqXlmm4DVQ7/5qdSivj3bXn5dvW42pOPae1AnwWnREMz+0MUxLozOKMVx18c+ntondwt0KAG/0uiGref35GDPnqbidbuhLLVQxVAPV6yxXySKcZ08rwEGoX/ivohwVHRL9txlZFe59dpzlnujNGDiCxWQbMBxaBSz1H1xnsp6z4p9uDGzsckAs5RBZAPEecxJoYPMQwrIgB5FlEPHYMhfVXMucjiOi+ZqSeNaZ42KjCIfceaUBS8wfi2CqP1ZLz1xThxvqiVhnPbJgB1JdIOCJDLuG2RcE2FtkOEIjapr5izlb3Qpj2CiVXNa9/iP0rpXn00XLSJa7akFUDZvPPdqydXehDP2g+tzryIF2Gdf8mznFZVwai/VofR8qs44/7Y7UveyFV5iV2dFNvA5JWxp2Ldj+440WWufXITX1knnCHwjv2bKy0s+0+vrlCMpeQC1GTwFpZfCJoCBej0rxUmgN1EW+P4HHzbAUSYXG7gzw90rwZURD9vrFeelc/HjGdkwgDsqLlIFC8DRJ2r0s9/+RpoxZbJ0pNgDAnM4IaBHWeQKR5zu2SvYMUU4AqULmUMZj9xDiyKZAQQuKQpxWU4D7I8TOscERU4ua//uEvDqVRUsKgdZ75OJraKL3aTKkbPNKfe5z/1jenXtmxojdYmW9xrmBXKCfDi89PR4IMfFZayvwzrN4eQp45SjcHOaKpnUe+5K+qM//r8lL0+mm1RcRvFRgUflvSnBeILYD0bj0/egVZErwblgd/TJZqBgDADEADXjmp1NjB3GMHllIgKms3r+u+6/X8nJc81bjzekdl+ajrFqrNXcGaOYUcGQdWmOoipYLyMcrCNsGMqxb5STj2ItOO36NHYDyjfh3iZNaE1vv7lORvV40U+nWtNiAEO9ciTcrnBqHY5Sog4LFi60dgA2R/r8tDqTb1mnQkACNGNy/qo5nyjRnNsmhFwwWWtSNr+yMw3qMO9ZoRIpucmasw7NwV7RpcYAOKTLGvQeSeNUqSIKSYQD2hcRjp7tW0VvP0LirkU4sPtO0VcknIT5gmzRIVVdTe7I9FARn5UrV6QDAsz7lXesCbKcr2nd3WkGOV1yQIxWNNTqW2X5H/K4nBfbHwbWqvkb1zv9h0pJm2+VCgsf2BAFVArw0sNVfb8axSiP5RIRujL5m5VcGDmlMB8yOcMgojjv0M3vtzvkveukP7xWPJTuTQ3BYZxXAxx0a72Sju/Zmi4pEWiSJlhrxviKnrzpAtb4s/pHuVeoHRhBFm7TCXsFQF5Z94b4+Mqz0KS1yYMzTQbCaK4pjw9Icry8A0QoLDoiod8jj+UJ9ekganAanj+1nWVMsshXrVwu5LnCksvM808yuu4Dbwkv83zkZNzYGCZEcNiShJvvm9+NfoN3Y2R9+uN/+IYiG0oW75iQVt96a5o1f6Gh+Ndeey29u3mLSvqd1UZVQ7GsZEiAxFM0TiHXxQvnK9G8W8+53oQ/wGSm/sab3C4w1aWNgjBgo+PZiWaEkdxo3qTswXaDFWDhY8szGMDJ3iczbbK3OgzPCJ1eueK7yNdSdCjw7Yw3KqIVboj5yyIaFSOZvzOnOL/HMaVwDMM3wEgZMbDrInSLyIjBp3wNu7v8TLbmnYOQDh3oUY351+SBOJ4+8fCDaaQUCkl8k7pnqWrLRKsaElGTUIb2nPpnPUC4R123Tsoabz4vPHFeMlF8YgnKEgTEPuW9eLbq83hyXaypWFdmIOUIhnez9Xmysc8laBmbKLtcVRLVefQRL6rS5Gfg/ssonIfGkRu5Pj3GsoEZL+cXc0ADrp2KBL711psCv3PNyJguY+Z3f+dfp//8J/8pvan3zwrYMg6ATKIfv/+Zz6Tbb787bVb5Z9b2008/lQ4KcNSLAtEq7+cIKXRKPDI3GOfsaYD6ZCWaYxw0qSThrKkywBTlBNTUycuT6a95RVV/mNGCyVR4uaDFAJwNKLMW4nCrgCLqYVdXmioFfvxoT7osENkqmTCCXDHd23glj8I7P6AqcNsU+Tgn2dAhWbLsljWW5Hj8NFxjKRWMCeYijxduVJO1tuZUqEB7cP7SVWn1nR9Jo6h6B+UuG/PVncF8m3lQa7Nf95xOyRoecJRG5/VfzCuiMBxqAYGt8yxna4FyfBbnPSvKWEUX5L1We833AxxxvlKPxb6I8wynl8pr/FMAB99nPUCCrE0a94IRvuYNdJgrhkG5bIDjmLypJLUiBJDpAAeoH1YJyXIq3AiGejNKxxDBoOcM9JkjKhl9QJSROhm09C8aKyMHb34LTcVk3I/v6BLgoELVZCUU44xqSa8+/sO07pVn1UPG6U4+zEQ7JG+NBpsjBJR11fs4ZOx29Y/iIRxLhSnk1LkMlMxItO+lNFYOtUV33C3AsTwXkZAOlmGDU4qCI9tkKLKvMa6gOlIxqE/dlK/J0NqjnlCnRCOBvtQ+aUoaUNGHg2rORpVF9gC0zwZrcCigpWjyZHmHl69cLe/9fKf3ZjqYVQmq6ASnrvIv6FROuXVPbcW4yjqHuUF0AThI7O2XDn/ia1+x/C9yK0bkiD06zZL/FVHG0RMyzyPkGrOch1Gv+8VzDU2Ze2Sd9PWpwIX+u6J9N1oOwmMnZFjyOwagLMpTyjdYtmqhgMKHjKo1bvzE9Mwz69If/59/IUZFW5rTPcPoZpbQr7VBdIViIIN6z0pq42zQv/FtTen+B+6W41R9SojMqOHcl776ePr6N59Mt6jgxjjZQedOn5NMrBfAmajqX8qN0f1RdIMqVWcEMjySJoCX+xt5k0E3QCt7VffRqDV3Tfd6THN59wMPpjnzFpjet+IkWQZUFpK94c4vkzwZZMRaLOcu5Bo2WtDjGGtofa+8/IocxOoGrnuEus6+adUaU0Vho9jOEl28c/Z8e5a9qvg1Vs4ZqwCXX9Bzp6msbqccy+wrY0VoXk4oh/Xd19enc8oHIX/WFgvrgugBeyVHE9jYYRvYgNgDIKOZFwCHn++adBd9ODplR/VoTMeIek/fmEY5vzvoX6XIFYCDYg/oqvOi3h7ZvV1J7YdSv+zIA4p8sw9PinrJGrT9+IGAoyGtFuDoOXkm7VYOxwjNPzSuabNmGeAgh2O0CkGYS/jnABwxH7VYoASVtqdqAUftFyqzkH/5WQCHGX55cbuQxzjx0M4HCfbyerWAI5+goqh8gCuqvfJVN1zoqeHXjJc17iFZR0bHwPGedGr7O2muqknhJRoUh4/vgcijayfnxph2wwKj00NoVKB4Wot6j7iPo3U8CmPRzKlppMq/nTypyjkYg0qS6lSobNbM6eZJpRskdcoJv55SS/nzMg4oJ3dZCmLBwkVptTwLjUY/kjcCjzMAQ8IbQRWdSI33XixshDmVbjA8QdmUyuR+8Uo1UJu/YVz6Pz7/lXR1dL1FLRYosnGbGv91KLfisBTaP6hJ3zaF5fpoMEWIV4qJEnuNolxNlfH12CMPyyDrSt+UV36PenZQTq5VVS1IzpumZLm5c+d4yFybFSEC6GDM+DuqgXifjCyI7Kcn2fKK5+E7xoY0T5mXSbT/8nepWmVGqglND/Px8qZYCCY/FqFhxl42skqjIqIRdi3z4rnBPNTb7/dViVzk9RPcXAQ5z2hGRH5uE4Jcr1iLdOu1RHXoVooynZIwaZTRPFJjNEYeBvi4siu8iWMWTiXQwYtI5RH6sfC8lzSvAAQrZqCQ6yBKMpcNjrG2qAfrND9fPKM/L959za0El40p3o+sgEi0w5CNZP9QtHyPHBbzxmRgVQvCar3/FcCjbwVA8bmqevw5xmvre7dZXxvVuWZtjNV6Xqv9BccWTikhYMZ4gtbeX/31X1vEI8pYYnyjsO+//4H027/zu2ZgPfPMT9KPfvQDVVs5rlKRqsEv0HFFY2jyXktp9IhBK6HZqX3AG4dPnNW8ygMnA/9YzyFr5NUgJe9z6mui1liNCIevUby/7rGtKBrGjaiRAY6BNEfRqV45HC4rP2t881h5I8XZxnuthEY63F7V/Ozae0AVaI5bPgdeSuQQJT4JteOFwwuKRLAdUNlXGjuolXqfxNAG7fk7H3osjRPVA2VSobOVYnKYpHF/yppXoXCG/WjYL1XfrBhtxf1+wFcqz1XK9RJwxP6tAIAa+X8j/TVkXgDTeU3H+htOj8Rn5T2X+8M+N7BejR6V3wmHCbNjBDz2upngufS3JVZTKYkcjsiqGTTAcVTymRKlcb2y1wAy3gxZyjoDdDVPDaqoOEMGORXYdmsNbZezo04GI55/SrjzfTO6tJ7oLt6ppPHOqTP0+yTlDDWn138gStXaZ1OfDNSSveD9Plx/myHO83KE1nrsW+hcTAPP1y7wfEYef/Yn0Vnb4wIx9TKslqks7gxVqUKWXRZti0IWHgUVz1/G1CtrX3FKloxYi+bAHFBJ9I1vPJfWrJye7lAu4qFjV9LBU4Np85YtMtDkJTTQJXlDVSgZllSWXK48rqVLl6cJykvAqWcGY5Y1tg3yminXUsw/H0ERAgiZjkC3ePk6i0BZwQ2NY7/u96eSMZ3yhF/VHFC5KnJqKPt7XnKfjYoehi5lFLVM5eTZzPEiGQhDwAi7AlaXdQwR2FEKyZ4dVBnwrgmSE+OMOkNiN2yDpvamdIvGgaqYOF16j59Lf/vfvmXnXqr8TyIoGO30yJg9e6ocFccMUFDB8JxyKZC7Y1UKn1L9PAf2B6WTDx89m55/6c00Q9Q4sa1Sq4zwKaKD01OslbwCgSP0DxWwLijChA0T+ZjknAKELb8QQEWunMZLhFcz5s9rbo7LqXn7PfekFStXKTJNppD2AQnUOVSKTohIfOREsMatD0dhO5ZOCtNR5MMUeoSE+107d6Wfrl1bWZ9E3MfK5mvQuM6c0m5d03svUU6XnBQl0mtJUHYWe4J9slSlm4k6NEs2u3NME6lxg1L1rkqyn1WOEc0iiXqYrUG0zsrYR0PpYUSpbxC3SR1pmUN8kvQAdMRDoniNEBWWJoQt0gcdAs1TumepsMNM2WQCHDr2rBy+R1WJ7owcmBcEyHdoXaCkjmtdmJ1ldpBf2/L7DIS4jQTqx9nWKj1yi/bHQeVDbTskapbGq0nU7qkzZ6QZKgFM9/hRsmmjg0fsiwqYqnk0s4mz0/hGsr0EIwY4YhLjC6UhUQrwGxn3tYLZnj0bgfn5h9zLEGU5BJgMveWKUvkgLZU/ZwFUrpsXqSeCugy10rRsA1UQ2r9hfZrXMU60Khn08iAjTGmUw7NHNSgMQjYZ+Qgo7gsyAC/K07Bh89a0buM7EjLK+VBDnHHUTVa4rl8bupfENgGF0TpXu4ylZm1U/uY8hFsJdfYPXBY4gOspKlf7+HTrrTdXrs2axHAk8Y/nR7mUhnMY9FaOF6CUa3/HpvPmaVxPFCclkP7Ntx9Pe3svpNlKBL//oYfTMjUKY5FufPut9OUvfzmdVTgOgYfRibFP5Q7Kw01QGcN777nbGjt9RQqQDupw6hFSjMejjzxoHg/CqSiJAJkuzx3hm0A3+zaDDjPhvJSuGft5jvhO/G7hdgx6oWyr9KBzRAdyPy6DDH6GhzcD3NgUtRugomwQDhloxJp1SkA1hOtUn/DUIPCycjW6jwMU804CCHWv8bJntufNvH/uVccDHJya44AKIU0uC96Xcm8FqLTzyxM/ONCXTitPwapHyaNCBRK6py4S1a1BYd4jCulTkchBmpd8dLniHnbvOOqgKrqphzeIkpnWmFGCmOpkNq463urv6xUgknKadPd16pBHkgxgGUfXn4dXcMrjc7yiJoYBLJl6FM9fEVyOQ+xVjgP3j/J6/vkXDdxhIK1YujAtFVjesmVzeubZ5yxxceHs7tSkPbZAHOQNaua0UU02Zyrx7VO/8Sn16XhdUY51MkIuWddZyl5fUONDVf9UGciGdPtNC9JH771TjZz60hPPv5o27z9hYPv2FUvSlnfeMwcEgGIINRQ5Aq3CDChPHg6DknEw6hrhcls7UYUFA+2iNSZsERA6IlrieHlEOyY0i8owMU3S3qeKC/Nx8PAxGVOqs36qV04JopzkxcrBoP8wCAEleD4xHNyBk0FaNp5QOITVz8upseL2D6XFMkpGyWNGCN/iLcMAjloQVTsXEeGIPT1EF9jBvtdvZORfd77Kbrl+3ms+GvInlKryXm+kn97veiXAiOcZoghrgEvcwHDP5ko9G7F5v5fjUOpJp1ANBRyWF5ZBiuU4ARpYX8gP5XC88PWvp5OiT5wSRaq657zxWjgGSNRFuJK/QBUo6DSTVXEQwEFRkp0qs1onxxEeeTyWUBObafxHDkdHZ5osj2bXlBnqNN6Vxuj99T96Ir3+0tOpX9F5qEAxRl4O1nnh5niBPmpOOwdLpq9kbFkhDX3mTdJIJq4WusAQq1PUfKmSxmcuWWJyZoyqtJUdvcnZ2rtnT1orQ9E84OgH3UedrrN107r0y5+4N+0Ry2DLjsPKTRlnPR6si3YGHOQvUMJ90eL5adGSZdbMjApYloDNHJgMq67V0gYJGVZxREle4FHGiecz7fmfgEIMUqJN5+XMeENRVJqKHlfkoVPRHUqttorWiOw9Kro15U/b9Dk68prmqFWsARw8RK6IThEdIAfHqn1BmSaaoWFta29JynpIV5QAP0s8fjydu3duszmYPG1K2iPHxIGDxyTDJ+h6TWrOu13R0QOpW5+NuErzSNktWlBLlsxMa9YsNYP0wMFDVoSC9UivDgxkvPTcD7rl8NHetHXbvjRdfYxaBECmyRnTqsgXvUPolYLdgt63Qjq696MnTqczsnXILbNeKOhW04vOXDA5r2swxxC1z2pdLVTVp9vvvEtlgKnIJ/lpXd9d/sdehGoVzirTaci8iKbl+auCw5K6qtLLljcqOamx3PD2hvSSSqPbfRDR1XyeOnFYwE4OWVFcx7aM17HK2zO9LCeydCH23/z5C7w0sZ7bGjNmmvY1raNeJeFve2t9Ok30ULrXmsYajnBbB2qf0fhrdJrtpSxQouiE65ZrinA0qpt4ZzomADdKBYbqNZ8AjnZRviZnwNGi9zj8rMr1Hlb/lxPqg3ZF9uOOre+ZLXFc+tCxRVWpBuAw9gDXNntMY6To1YdUgOWg7Llth5R8Tn6X9t506ckZyuPokI3xTwEctU7aUoAPkbNKWrT7KYVk6QEuv1jr3SkF/FDB7CFJC1kWnrg4vnaz116/VtiXuvL9FJMDjmp0xQSJAQ7+zwX6qIvn0tb1r6Q5HaI7yRtizc8Q+FrckXDNcVa7W5sF4eiGpVnOaee+Q9Zv45pVtbmWpktg4xU4dFBNyHLnTVAzDd4IjdUTrqOrqM5ppfEsnMhexJC7IrBxk/jbMy33wcqN4oWlooABjyolIozoKCMaQpI8kKgSQdJdjDGUkGYBjhc3bU3PbHgvzZ47O92pPhuztKEmiOa1fdvW9CVFOGgwRNk7oiJWUlBCiAoWk1Xp4pGHHzDu74+fekY0sOMSokfsHhE4c+fMshK5jDcejTKyEAaoeQcMIGQFZkrKczhMEGQBEuvBIyVQyGiQ49XBbK8wj9l7zznZZLa28r9YPyUKj0UeSibWbnB6429+Ri6Hj7F73aN6EvfK76yBEKRhkMdai+ubsV+z/mzt5j1g9BcAQBZicW8xXg7CpGSldfZtey81atj6FX3as2d7umX1mvSwku6+/73H01XNUYOSK0dLISBpYm2Um75qoAEKXNGaILeFI0BL5YsiKsV9sxe4twhRe5lYuNJeurZi5Jq88HXgotSfybYZyt2MN/ZL/lkzz7V7uJQHhLAPiVq0fv1bNv/QQGbPkuLUWhuvdbtzl4yOzZvSXvG9t219V+Hh5aIItKWnXlJjJ+2/1atW2XOh/GfP6rbOqifVofXcqeNpydzJadaU5nTvLUtVOWhken3jrvTyhp3pzIASx6VkmmWwHJSxRpSPVcCqNapivLLwtj3I3szHANgjwuHrqupRTeLkT5UX+bwoUeeloAEZN69aljoF6EfLE0K57F4laO5Wx2KqDJ04229NveiUjicYh8N4GYgtekazLnVVLy9McrtZ/HZ3VmZaP6nmQ8WqOx9+ODWPn2QhfGqqDynTniMcvxDgyGDDl/dwbiUftH/qZ+UaIcJR3qs9r0UWfK/+vNcpHSLx/QAkw+mm2vNXjCO/8hAsF+eLvW17U8eYea558HXjEY5KBASjOQMOKpmRNH6oZ795pMv7IRrgxSUclOOJt5p1Muhb5fSaqZLqV6+pH8f+I2mLunfXC3DEXrZcCRmN7Ce6i3dhzEzrFvhQhTYBjrefejq98NT3Ey35LIaRjUDTRTnSa7RP/WdSPNOO3BmRxyHvc5wZRDc4Hu+3JZA3jU0r7nswzRKliiIbVFmiAqEnzasnhTz57P3169cb6LCKkDofDdeO9OwTNaZXXt2+dFnFWSYrMnNFSJ3cKIuWwvMXcJu3YG5asGh+mqgIDjRJjKwxWv+MW2mkhiwMGit/s9dw4pnhDK0JoILHPusvTxoX4CA3kei25ua5bys/UmM8kHM46btEFITGhGeV4wCNjeiyJZFrv7YoqoqMtRK8ei5K2QI0uHej/1hOxIk0d8HMNH/F3HTRpsHzMEiOf/nll+TcbJEcnKTGh12iee9WadqT6a239ynv41Saq3L8gxdxPGi8lTc4f/7k9MlffTg1yai9LFryocMndMJRKqqxIW2VsYodYOvzqgCHejLQZ2vx3PnmHKFqJnlBYwVWSewHZFF0ZPt2VdUjL1GAjygX92XdxtF7OYJjTkLGTvff3KSS/lp7J/SsnfKi361u4+wYAAfUbq+mWAUczCuvyt7OUdZa3V7Kh9jPFBVBF1CeGUcq1QppEHuu10EVPTYYXyI65A1R5cwBDvSw0Wnh4kWizHdYDkcwLII1ga1HWdwdb7+pSMcRA8zmeDK7xO+GuXcANXQ/VGSCjbU/n+1rHTuppcFySnol80epcS8MBgMcyj/qUnSDCAfFHtiCRDiO7CHCcSxdkvN7qyo1EuFn7r0KVZGLlp0DAX6s4aAOaRWLZrUiOMdV4GGb5pziIvUCydPkkJ4p+rJRqjT/uNQYA9NxWb7XymB/EH/4WsBRq1tCHg6hVJWCtbxIrdIowUkMZhgjfqwrghJwlMbZjYT6jbxEYbCVi2y438sO4nEN41rb5IoLr8k5sHFdmqwKUm1yd16UF3mMUCUIACDg3hpPLEPgnFDYlM6eCG08AYeU2f/jp59Vd0d4lXXyVjakZRJyhCV7RMVAYJCT0aca3CRyws8eIz46HiMoEhd0HJEAGrC0KtS6eOFc9Q1YYjzLSEDlucoGT6EI+YmAJMIQFCZf1g7uELwWyszRA4BOgwzSd3XP33z+NYVXZ6VFS5elNbfdrkXVLm/SrvRHf/RHFsomd4VNiuCvlzHbKDrYlGmT02PKO5ih8mzf+u73rTv5u1u3Kvw31TjmbcpRWSkaGJSX6KwaC4/xsufBOGLZ5o1JRAZ+MGsBhYkHwRC4GU6eU+GGBBW3PJSJl93ocehVBFMGHvbMlqdT9cbVrlMbO/7Lx8QYRn5DGOqMXdC7jNKlc8NH3qRmcxvUGX6hksfmzFETISmM6EGBQi3Xfu3eqQjREnDjwcyGP9cOoFMFaL5nAFcY1AdVMvWMhMk58V8fe/C+dOvypenF555XqF1FC2QU16l6FREj867kxPhSMBuAqTHMuE84vZcUuvcEPC9PGcfFdyJ/yQBHPjffrSruoTQoaIMBNsJBwKMHf9qbKmboyU/bkw5oQkDzN3zuN954S9G0g16iT6+l8oouX7HCerngzT0hwfv44z82xTlK3ryLShw9pbrw6CoogDMlPB968CHjdb/03LNSyqqwpsotK+ZNTlPb1K9jvKglUoRv7jycdh6TYSTaxlJVh9u9W/1l5A3Dq2oRDHKjYv4sVOfgmfEYk5P/3Ph0Z0YYXjH33Huj6FzTFZ4/LPolof0JAvNrli9WlANv9ICVAz6mfiIH5TU7okS+kwIc/dZ1WAUqoLtp/qZK6RBqv0bEiL2RSzJX5Gsex0GNzUV5voiI3CLjbtqchVYCmHr4V6q2uc330JBHVZqGHLd5fh9KVXjq3g9QlHviA2X3+4CWfy7AUa7n+P0XARzlvFcNJka7CjgsYZz5ypFTk0EBOMxBo7K4Kvt8RJUAz9DYMm8mk6Faj+QP8Ls1k5ORctUadqoHhSIccyWzr8nDvVUFCd4VBbZOcr1OIBraLZx/AAcGGZQqAAe5DuNkuNbLoHxLgOOnz/44DeTiDTYeRPQooYyTKQpvIJNxtmX55evfDcYw5AEc4XwBFOFEGiujd8k9H03zlFth+WOctwAt5JFQtp3vvaGu4088+WQ6S8dsHD5aw73KS6FSD1EbaxhLJS3Jf+umrXGbJ2Np4aIFooaowawG10pf6/z1Mu6DflrOd7lu4/egpwLguA/Lx0CPse805jgp0G103L4sR9DGF563ktqjNLZoOnJJrtIIVv9R7pf745yUx8UxOEaGHAas6zSBGvQ1TiCJFqhQfZJhPft3yfCbnNbcuTJdHq3KSL396Wz/YFr70/X6rCd9WLTPfhWlmSYK97IVy1T69eX0hS/8UH9PSy1iapCQPlbGM+J2XIuopg/enjqnqbfX5VGKEO8QmFtv3nmvHDlcfdqBAAAgAElEQVRoJX7HjmmUI2e3dP/otHT2AgO/LeS1GsWazucCq/ob3UtJXBbloGwa0+F6D12Is5M1iYzESUuJ/IuKavDM5yiAIirWeMnmu1RJz3uBaB8o9wfbI2wu5sdyUtHbIXetclc1olvusVKmYBtFZcwGKEF6Pu7hDRXGeV46E5lpykYyklOzrki6R96Pkx5dsmKpFWYhQmel+AFQkvlWPAa2gL50Rs7Z3Zs2pDOS1WNGCfgDm/K694i3F0oZznau0PSzb8ZtIlEQBcTHyTF9AdrimAbLsSL3ZoLobAY4ZqhXjv4GcPRKjx0V4DgtStVFUaq2bdpse4EcDuzASsVM9LpkhVVazMCGPUHvtGYB5jXK4TgpWttWUapGGqWqVdeZoSpVc8XK6bA5KwFHreweIvMz4KjYeNlh6+66YfRK5HDcSNB+kKKoIhk3CP2ff8uMl8LgKkFHrTK6zlgMScvP0mgrjJ7yHDbxOfQW92xc03xPY7WLjm3fnBoGzphg7lcfCWqXS7TYxLi3SYhdG+OIEOyObduVpzA1LVGCNMboaUUtXlH5233yvl4V6m8S4FglsDBKfPAzClmeUZIVZeLwbPTTyRiqE5tPi5aShkYzMeqLvMta9EvnzUn3fuQu2wTwNpE6PGZwWsPwCyM86DBsrKrgFM2Lc2ejMjzUjAUl4AZ0vv/yBXVkTmPVn2BZuvnW27SxVpuHZdeu7elv/uqvrZIDQ9xP2T4JjGZtuCYJ9YnyxD4iL+l0JU99W4DjR088qWPPyms8y8DXPN0/ioV8DhqyGSffFKkDo4oXMRKQrRqL7l3l8FwQezTHvXVOTTLOYTZESYKKSBvnNf5o7uTKGg9gVSZHlxs91kC8Z9fWi+Pp+Bql9vD8WdfrECx4KVCuuq8f/uDHVsKPKAcc1skKfc5T6bhOCc7RKjVovT9yPoKvRZ6JnA6nF+RNUNkL4W2Ie4tcHTf8q3QvFH2vKmGsFX1o357dllz5e//2d9NqUYu+9IW/U9fe9tTQLu61GnwRSTM5yn2bx9fP4+NZLf0blouBaRkokcMBbYHvOPiyleVC1E9g5w7KlilJPZePabXPSWW/RYRH4xnnMgWRDyhlTAAOB0guMDzvZ2x68YUXTZlRFYU+L3ffda/oAYsl/NlrJ1VF6kB6QcdsFJVKlT9liIiaoO+1tKqjvaIJC1V6c6byi3YpEXXThrfSGYWixwiYzJ2iJlf6N1e9aI6f6Uuvbd6djp29pKhDe+oUTW3vHpUVxbNK1EjzH5SKytwC5vN4WHWgDKDguZt9XgFQePu0r8Up75bXjfLIh8WpR8FP0L6apoaQLcpgbJZiJMJxRobGIdVFPyMD67TKZ58+q542Ag7syYniWk9V4uBFIn92nWrukc2CLyoDQiT8EhnhraW33p7mrhRVs1HeOkVS6MtRdRRdDzhqDbDhAEep7MsqVTcyAmJd+Phdr4Di89LRVH4nfi8BRxl9/6DvDaf4417C2cDfAQ6GM0Jv5Kmr3Ketb//PPII2zv5pfDeSxr0SHHawU0n42yPdDgGdUkUfjm+mw/Lq07eBs3slPueHWy4HHcQFIlhPFBkhT2ic1ti8mQIcIv68J8Dxzu49inA0mnHLvoKORRUnAEf7xMmpg6RY0WU7FKGvlxxf/8TT6ZXnn0r98gJHvwaTKTwHJcq5d4ARdMMisuTz4XRDXiFXcRaQa8XrgkBBvWi6i+XdnqdIrUf8oxKWN0W0CAwOOqNBXbY+O08JBPUqH8Ry3bR8DGgbXdEdLB71TsY7JydhkfZ9o4xGm+Ms06CEAhJKncSXgs3gB7vzI9axVcfNk2iOKIq4MI4kKOsnXduvKcJxYNNbac5UOX8o5nDVK4hZvweL3gMkzItmTfQuDIpCdc0p217ZiH4lKvWrBsI4IIka9alc+hkVoRm8fF4JvNI1qxel3UqO37xlT3pHsuqc5MGUzrbULeOQsuvIl4OHTqW9e4+KltNlABTKJXJLbCyV+R+tiI+KvKxckI6IAvXO5u3psBKFcVIxj0SGsH1OnVDSseTNvXfcbh5waFLQdynH7sOjxo3yxNfJEH1ny3sGnsgvBLTgaMIx4mKIBHwvImNOURm41mRRa48IR7McnR9W927QNo4WbB0ibqzNYJiMkvMn9qjPo6+v8jWcnmcPcw4csoBX1hMOWBpJHhW9EKdTr9ZjMBWMKq/O3kR5OqQzkJp0fGfezU7ln4EyaK2oQvVdow/GVvXBkA04Wl3UXbG5s9QBR16XFm0IvZflXrZjIThVvqaPJsj53akyvCrbkwZlV7bqnsZqDU+QU7FLYKNLpaup0AhA65UeO06EQ8UE+gU43tvyrp2L8tlwv5ELQd++lPV0KdPYoszvimVL0ynN97vkcECp0hxMk57tnrtA+6hTQDCqVA3NgXY1bS7Cio0f8xL2Ttin1etW5b7px58FcAwX0Ri6BBhfNqxPQGlY2OTlg2vpJsMtongv1tgHKZU43q5JEo8tfJ9UIz1ooVAb6czBvenqif1psUAEvTSs1JqOt3r6Ggg2zRn4iKI9UPObTsVrlKzap2QnOJgnjp9UGHKHPJDn1OzvWlokvluLDPMLSvyGi9knQ+Gs6AyUJTyln/3iKVLJ4Yo2AnzAZkU6zGssWsR4GRv3fOhWC1vCp2RjsEa9oo/TJaJMKRspIgZe39sXgX1uHnwXlHgVaCBkQo/kQN3bKSXC/se//FI6J6tm9Zrl6aFHHlP3zJUyetpV4/xA+m9/9TeigvXYpnZjHsWkVveK3HQpAfHXfu3XTVB/9RvftlKkK+Rhh685XR2d8QY4n3NkxRMdCVyADjdSUajytmAUm+CXV4BkQ90/hp2XQEX4exWU8LryeXQhtyWeJY4JpaAFmRBwD0OU2S0FUWmYebjPV1REkmhYZOOo+zcqXM6VQbDg8diwYZNK7O0RVcG7vDP20XgLT8oMKXeiHihW5gJPCJEqDHHC1uHZrzViAhxGudrgK4cBVAnl69noP7FOtdb37tqVfvWXPp5GqqDAoUM91jl2XOcU1etus8oppl5NYbrXsHbTcw9w/CseuxpAEl12K7Xa86bCq2NRpkxtc7DmaxAvWtbTQ/Z7zFfkwmR5bGcsx4LxMbpdNkQtiqV7PycP/0Z1hKXbKx3Dp0jg/rt/+3sykibYOY4ePSgg+IP0uvI09qvCCMmyl1X2sFFKa8rUzjRLEblVol+tUNOmp58UL/2Vl9J5hdFb60elrrYGgY52Axh7D59OOw6elhdOZaAV6j8gXvT/Q9t7RtmZXteZLzKqABRyzrEj2BEd2cykyFaglaWxLK+ZP+Mfs2YtSyP5x8zYWvaP8cgeWZRMibRIiZRM2SQ755wTuhtAowMaOedcKOQ4+9nnPfd+dVFotryWqgmicMMX3u+8J+6zz2llfYA45B7jGnNyrO+jKiUnJyJOs71xkqAGjAQiDswEaRgsWbpWivyEkhAHhPk+q+uE8WXalPFmz5KC0N5Q0CHje0TB/DEZ5V7pkcPSMUcVdLDWDOAcraA+CRmQ32aQTbwYSR5VDf2cta7aT/NFRHHVbZ8tXYJf2P5VfVGlpbUf6qO+LCDw65+yabwZcHQGFnn8fP4ZWDcrcT9LxxNwRCDclqFPOk/zniKGjkpqv9frw4zryWC7ebX9f+d8GZik3qlCHeGG9191vGs0dlnAUQPGXAOcFLLIMcTPyF6J03kFHP9dDHfQoSrg0Hc8ExObgF2rfUT0CxFtnpdTR5fOGPDn86UTNDzsQ7HXvKOGUircOMjMkwIq26Vs8jhlM4HjTJknuKH2CsNZh0qXv/PEM2X5y8+qwTfw/TnriWrMUKrStq/BqJVsy3l/+P25Np6no2vFkYvmcFWPGTwne/SZL32lLJD9QfdnQiL1savr0Lnrx/pGuuyIGmlhRDokm0OSy/Bn/ZCF5jOZCMnZGoarQpBBoOQEYmR96V9pfz70VpO0Ip90OJvATttELeGz0IPDZHI58nLQDL06e7JseudNVzpAMgwdEZltSCuwf+fOn1Z1QJliJaxgFBo6Yoxm5QwylTcBFcEiFQUpHOHx5bxrrc7KXpOnOnHqmJItgsONV5VE1/7BhxsVKIjYAupVVcCYVj5PsLI1YtMbLD9mkuaq9B4VwQDXjzQQICngmarkxjQlN8ZNGl0O6v09qqCelg4CXkWPGvd1SGxb2L/JPePVwDxWDqeqyDx/3UuXfJZ0wuk/IWG6VtOtD4rhiCoAD5HnC3rD81mkBz0bCRtNVUL7AOjSSB2XCscIJYSW3XaH0SEM6UUGSFqSWMog0uxVzeQEEwjZwo2oI/VNU28keoHPkhzEB6LBHTQGsPD08+xvAOlTkpNrpzqD3wThjvd4hdFhVj07rIF+6BNT2u71a8thJaSHDhblVcuztYrxP0lae7Cj4xCHYf0UCYFNBhx8ZsLo4WWWBi4ek694Ws91rBrERwpJAexxqgKOyfp7kvbSBZ3gmPo5D20RBPjgPg+aXC30BfsTJA4JpYQO4gWT/I4kSP1B/+n+0BO3CJlyUGQFa3buNbEIfSMzRCIxb+ESJyCGQalunXalgOPyBFJTnzdvmHVpPrtB69ev77cibQegfbL8wicHHu2+DU4YRrD+0b+bwUYzIMnPdh770wYceQ4LpY1CzTRp46IkhgyR0CgC3PnRqjJbG7hHeEjjO/WTZVMFXRZQIBsfahAXTsbn777HGcaTCjj2q2kXvn+atWCaYjLjrBlTjU8l0GDDMim1T7i4Ewo0jjG9Em50RatdNO6h8KHBJGuvLC0Y7oUqgUZ1IZQjDjBUtlRdEHSk0jSb2vyUPT3sptL65Vry9yFVXsxeJGXNH9YDZYah2qNS7Pfve7zsUrDUM7a7/Mb/9DvCdP66ezuocPyHf//HZddOcZ3ruKnMCYgmaV7EUuEZb5fT9t7q1eUV9azs1RrceccyfW+jMknXmtmKgAPlggOOAvJEb4Iq3UMqeGeKmepKwyNKyhjmzAJGgBVVgvDgeO5IXvQ7QPuLkg0RTiNipVHhVCnoRPdkwAJ32MzmxndzQGJkQtqyGuXbyMzxh+s+KuX83HMvGouLYY/hcsFGxfpyTtaLv2mymjNnpvtwaLYnE2nqSlcX4trzGjv3Vga9Vgw4E/X4GF+UJhmWk1KG+8TW1AXPuGSMa4dqkKwEmFlq0HEPnA9Zit6XzDhkxoZmda6Z8+A0uEelni/hEXn/beXPxPeA62UglPsVObHh7OhHSWVjpwrnqAZ6fq71QWZzff47KifBUtKrygPD/qCTNvuUhk/efvtnLVfd2ru9ygref9/95eWXX9b+PK59JXnS98cIh8p8mEWicv6mZlGclEJeueLd8tZrL4oZ6rgyOyJxGDOyTFfvBFNzjx4/V46c0DnliE1TMPPma8sNhRhRdUOrkoMOsx6Jno3cr+zl1D0ZcLSyrvrcecHWxus8M5V53bN/r8reR5wZBKwF1Itr4DlhDIdLPxDonpDeoNpxWA7KQUFImLMzX4kNphRnoN2SEe8BMr417iHYqFERDsAcNZvOXXpzGavqyBCx0gx25jCsYpi8dtpwoIyhn3PwYV1m7EPX5pNu/z1QEHClwKAZpDQdh+bn0yZEwBFr37QrTVlrRYMNZ+WTzp3Hi4Dkcn2RQUHTVjXP37KJXsn2Wobcx5W1HHInkNpOcDPgYBCck006BJWDi+rhcNP4frGlqRmUZ+WgkplAVDl0HFe7oVrXa2dVuRsi+YcSd4lYicaPn1xWfriuLFf2c6RsGrJF1jlmYggGLN0/EVrc+fPLpJmzNINmqhxCzb14/Ony1kvPlNMMysTWEOjQ1+dqTMiLkyJIkSse7XumAdoOJjJYYbGcj4oFmXDmhVxURp/BfwvFUuQqHMm+utdCP0aQw15CPxFgEDiDp0/9xPFJDHFdJAGzMZ1ESqu5F7vpBFPYC4I57BS6hGuKc4bdSdhXylEGTQR3SU3v56inQDWAgIjgi0b8wWKe27LyXVObAuUkqOI6tqjxHbt1TqiFbjECuYnY1fzhJpzBNlDRp7LswEvHJgVH9ZYeAK73gn7nHk6ocntQFMNn6FfxJ9X34TkeSrDonsZpbYB70UPRpwSFCVnwgbQGUJpDEjBORALHTx7z3KjhCiCOy0dhpgPXxUDF4cqqA7szQYvsRzf0yWKmgomTbDnrFkkM5mCgDqobq5NQTUEO6O2gGm77jMMuvdElenHDsmRndiuooWl8qPT3DUJYwPB4kcnYDFGsfhfU54Y+16GLLa1yhYCjtX/7JQ7aSAHWL+yKfCqC+lqV43X3+MlJh+a/T8mglCPLtC6B5vGUGftmClxYH/oA925ShUFsg/Rw5OwOf4l9z0XxfQJT96siPI0eL32AxJ93E8GJfhvXPbTMFEV+n14/oyCmRxWhkUq05awcAo6JVDh03X2a1XFQFY5DmgdyRsmxNSJRofLGvdDflygdV57qmIRWEtG++IUySp+/Y9mt5ZACz/flzw6WboAJcea8+WX2vEWyodNdySJBBfyssc1r7BT7vlO3ttVuGIa2fggD1bIxVwo48qBNY3ClgKMmP3ySlnPFRfHAnSHoX/UYKODIUMxYb2/y+ryqkWkJYOuXcFARBBbYygWlzuf1NIc4iieBcKzsWr2yfGaOhm71HRbby2izJIRyvKhM9nvltjvvELZ6nMtvq4Tbv33ZbeWInHQoNWnmBgvoSajaWES2bKbBQy9KKSrAOK7NrooG/RlnpRiOq1R1XALdrWBjlJR7l8qaZDLYyKflpI+TU3rrrTfquhn0E4oSJdilbAgsGyghMvZJv5rl8PwbpRlVEBhrtAlqJhQBxmkbq/tASeyUsdp78mJ58e3VZa3YPYYIe3K3KHGX3X5nmasm3E3Kmj/zxNNyrg8riIJmEdhQt+cSXLVkYblKkBTOs/ydt8tLr7wueNkc4S2jNI2zCiwJPHHAoZSpQwlXo4qDFM2K+sPm0/WAQSfQGyTHh2dGkJONyOHctZ15Gy0dlbVpRs48s1QkBBg09GbWPo1MNi+zUVJe2858vBbQgOihMCtWLe8TVHTLcX3qqWecaSczZrerynDLIHnDRbNZZP1POeM/RRTLV199lYbIzfH9YRxj3kVsQmfxq2QTODSZn5pBvWuCrKWVEpCDgM7ZIIMv1TrALe51xLjUrDp2O7N9OeMk9zGKzoGDM4DBeMM5uX5npOqzawUb7Nla/resYVQwiDhFNUCIrHEGS5croapvWwooMsM1mxzeu9+LoZZMW2fA0aWyYsVK47nnKQt71113a0bNMsnSEDU97hbd4SvlQ+1RmKqO4JBpH8H0Am6XqtvkWTPLr//qr5ZLOuZzzz9TDu7dWRaLn3609uFYMeVAkctQskNiBTkjmAPl9/2qGm1SNQvjy5wey1Z95uy3VlClq2xlTp3wrfTbfkbhKAWHPImFs2WegtHBWu/dKsXvOXJQzaUEaESgQhloL1DSH6+s3yQN1xouZUV2kAGhB8VURSM5zhZ/Bjkg6e8gudJBsI7Rrwqe5vCE+c2RAZk0d2GZoOFRI3X8IYORZT55ecDRDGKahuQfK+Do1P9XsjH5uROCqF5u4GJPNQOXy21EvHKlwKNpzzIIaH4+Avn2eTqPz3uuNNc3Wnv40wYcel4wAGXA4b0lkoFXf3pfOSC5PSJnEygF/iFzpSBF8fXoe8i7K74KOM7LcZys/XLV/JmyOePKB+s3l9c1ETkCDmhx0ccEHIJUKds8QYNgp0o+pkqnQ5E+UhjyFU8/rx6OJ8sJAo4q27l/2RPcZGaR3faejlMjwIokS3tYJpnr3NtDVIm8noDjhhsN/Ym15ThyhA150kwH6Tj2NVAsmn6Z58GguVzX1FlZ5ctAA/ZHKipOQrEXK+w4qLO1xgwFJHNM0MFsqEaA2HymrQDRDlJAfk3cAjZf/zijhAATt9E3l071lQ0rVkin9JQj0ieb1HPHwFAqMtgl/FuzGoZA2eFPWFoA8GLWBCpwSB1Fr5Sd9UbQLAMtY2iuemD0AM4pIZH9W2Tl2fvc82kFJQR1BBtQn0NEgfPPZ0FO8DnYoDgZNofAiGoXSUkSLLOYxg4jovrgjsmf6Rbz5ljpJVneeMb2x2Tr6J+B8cyBMS/p2ekP/gpBUK4dAWMwmEnHSW/NVh/CJfk16zTDAh9gzlyxC0rnItOD9f4Y6TeYOscLURKQ6nYg64P8jIDDH2kEHc39m3vXtA1aB4II9DnEBO8LjhuU8AF9tn3D3urBITcjFawhvzSik1DF36HCcEAVhl7BX4eJvCCGOTaul72gNSPAIZHAcRxI6u8MxrPCwR7iT496iefKTvTq+k7plR5XOBRwaI9OkR8xQwkjquIXdV3HxVp3YONawXO32S9Yp8b/iwRPSqiDIKFXiWAXvwRIf/rdSeJC5WuU1vyOZcvKYT231YIQZ8DBRHMgVVPU30XfsQW4E85mVdi+3yvp1f56sh1wWMdeKeBoKuOBDET/g2Lo/Kjj4cU/WkY7jXfzO50lmA4x63/4fv/iHO35CTjtjmJpDqtlrkHaoBxvhF7fJkq9q6aPLxPkLFOaDSHA8F8QTvQjZU/vEOuDHqiu+a0333TzENmD48pyAzdiHXbt1bAbYStHikUgqhE0wsHOcE4BxmkNmaEn4JL5pk/iwKp0PVrZcf6QmR4j4R2hC+o9tL8su/UGT3PEUT91OgQ+hR7h5j7asBWYEIiKw9nIgC4nDSPswEAmCsMK3zWQMNg9jkmpbBfG9MGnXhYE6rgax76szNV59SDMEHPFEmU8DotK752y8t339PnTcrp6aj/GOPGKj3Wmfr5w7rMVmDz40MNir9jqc7jUTN8LVQ2alnWtOYzQz7g+J5gPsuJCtmC41mC0jBoDjGCcj8w/u7sdoA6y4W0PrMtgoGn00zHudA7agh9SlNk5O1fVYUiHLbMAyEEarJB1FM2Ism7dJsN1xiurkDLZDDhax8t79d84mGrar3Aj1o+puzjMUzSLhb17TlhrQ+fqLongLHo92gFR/yoHhioC6YBqpNKKCkooSu4jsoqwqkQmM+8LQ+7gBGhD3ZMJYch1bZ47X8t1doN01ER9riQz8BrrTzqKTf0Qa9lRis3Pcg32l+J4KTHhQ10ylO3E8VPah28JCjCtLNRwpl9XRW68WDwwCNijBx78qZi6Hiz71bg3RftomNaFDB1QwJGCAi5TVe7uz362HNQsjUcefrBMkLJmiN4oBdwQNQCxPCoDTW8OVYpx4iB/+/W3W3vQzhXXa+hKwkRroJHPDocg76NmW1jXVkAsmAs0mAvkzJ3QpNsDwqEfkTGH8xLD4MZhAnHt2VHKOkNVOEGBB0oU+FVv73FT43pKMwkGnzezyu1rch9OXVtna3lGrrxdKIuEZx8sgzlpjoKO6bOUcIDdaCAty64eWPvyTPxfdS59ssjz9PMLstrRaYCagUS/QKZRhajbaMC/Bgo4mkkt77x6bS3d44cX99NKODR0U/P15kkz4M5jhrMFrXEeOf9ufysCjprkqm9HQqN+pl7HkGaFwwF3yJarv9WhZY9nhQOWqoMaSHtIhBFkGj3US+dyAq2u3dDKvgRT00UachVcXLNQgbUCig8VPL+2QgGHAvDI6oc+pkG3R7o+Ao55pt0EjkPF9F011r789CPBAGhoJusXczfYeL5XMtj8qVosJ1cnK1vqSVcryZxK/4zRNRA8jJR8X33P51s9HKzQaSX+qOTS0L592y6RdHwkZqFw2gNSixNIdahCVeQsAaeC0AOoIYlGIEr0TdKb4so1jpsSPTRtU6FmH7MGo4QS4LsOWhqBJNeRTqPlxesbz5WEDjrU2Pz6HvcOi+Bp9V7c/4MfmoJ1m/yEM9qv3gd+5iRrYr8as6+/gxglV86Cq3+HM4bj6t5HbKP7UHneBB8sfQQMEH3wGSqi+APAwqlsUPWgMkFlgT42mtfPKAFmIpCaSDNDgXQSASvn5XpofCdw4XijmBWi84LSOHdGszOUeBmkBI9RA+mfiP4fXauXFSSHzrAt0e/AwjFyrgXrf06KwfSlG4Bad5oC2/19Yu5Us/oU6XVoWPHziS3GCVZOnygTvWO2SzuY9V60wRg4ROxMGDT3c9Pus8wwbqFPoUt/9bVXrX/xX5yso+pUmUh5hIlMoBeGas9cQW6RoWOqMBzYulnN2wejHzUDsoZNQ1YJOBx0kCjiefL8q1xZDEKFeh9N1Eymq+fOL7sVZJ/QKz1Kug1nLIEqG1MUrEHsQCVLFyxo3tFyYPNGDS/c4AQXg5upUjGfheCPgJD7YS33KCgKxs/Qg/yHLI2QuNylCkefKmyrtmx3Ani49sUMPYPZCxarF2iGK2EgUZIOurWuAwQcuc6tZ3GZKQnFGJ/7lAFHnvBKEU3owFquJxv6PxBw1Ku6glHsJ0rOPnAtzqZIWNIZdzaCDSphZ9DLnnVryhg1cy2ZN93Cko1JKKg1a9aU2++8Sxn96WYCIuKFf3mmuKxPSYmdppFTUJYjUpb71XDFXAgyA0ElKsy/GuFOyZHr1efOyHk5oyzcCf17MM15ElLKaqMoK2oz96iH44g4nG9Uk/lM4cxx3AJDqKoIWQjdA445CtKOi/6DGSIz6mRlyCI4o43TojuEjWKYrumUlNUO9Zys2bKtbJLS7lXmlgrLSDlZJxUQjRs3sXzjG18pi5dc42ufo6j5gDCA94nS7wPdM84rjVpmrFD2hutlwugv/OK95ZZbb9ZQob+SMdhpbCpZZtYdJcwGtpNDlt+MDwG/8X9SdNwHyt285br/UQo4qHjAmJLBZpThQxiD+z2UVjrFHDOhU23oTjWE1fDyXTeIaU3Tj2k5tGZcSUhW9ZR0FpRHVjVcRaG8r2AVxqb7H3gk4GE2XgE/ynkf7CXu3bjVSjQQDjtbKdgvTBEMDMnDj4rlae6cWaIZJlMSfNpRhWkzXDSVI2vfUksAACAASURBVJLOc0rIE/8eIi84Gkr7Oz8h94OdfeG9YVLoWUbOHcMaOkDmOev5AcVgfbIilI5yQsoymGsGJJm1zOAkpiRH1oifZvIg7HJ7amteR7XD4ar4NpCTtnbCqI+WM/Tuu6vCEOi+fuHnf6ncIVY1iAk4N3C+v/7r75VV762SI98nVhY1JOr+RmmY4mgFG0zs/spXv6p+pVvKa+Jgf+PVV8tCBc1UGIfLo8NgYpCZVXFWzg6JBZolP1j5gSqDY6MaBVzEWrp/5ox7TqfLzwRpra850Kgle9OdysJNkLyPUUZ5vwKfXjkj53EutR/Yv2SimLMzXsEokBaczjMy9oOpuOFAyeE6on3MnkcW0RUth1rHac84sqXzEvt56G++g+wsUqXtpF4YpcnM0+cvLl094ZBdHnRcOeAIIouKoY5H9qkCjpST5rk6K5VNje5DdwQhGazw93E5QW05qk2dHZ/vPOdAtmqgc3ReR15zK1j5GcGRnYeGkW0mQ1rXrIULysyAJyU8tuXAew4HMzVqheO++wSpUrOrIB+w9RnegIx5b4XDSEMyz4Ymano4JkneFou5CMrPDzZsLe9+vNFQCZqm0XfIxGg54WRtx4pwYqoyzbMXLDS8Cjji66oGvvTkQ9Vpjr5G25+qNjMp1k6+hO62DuL+KjsP3zMTI/+WzpmozPU5wYUvqQK8+K57ytXKrpoR0RAqssCDNajz2bLcc3Pie4NN8BHPmWF+XIOJRmQvsVPoB9gjrxGRBDaFz5mhUfvnyOGDRiCwn90ojuOnYBvHkSF6XdIV/ZMt5L3Cd0lK9CAGxrkW/MZ0ubpOdBJOtj7JvZ6Sg/jDv/hOObB7V9g8/BGCMp4Nulq/57OyvtC9xkaN/7PMVMakTIaFzNeZTXUN8WnSDoUDWfe7dJnhMmg02WCvG88M/8BV6ID18ozM0qWvjawVH6qofD72M34UeoRZKsDNqITDDhl2IgN8i4GujZ5B/jAY9UTte/R96ZwUb7kv2xbpjvOSzSFGyw0uoxRY7BAb36ixE0On6Zx8buLk8Qo4lMUXnL1bz2iQkAP9dIX3Vzrs1Vlv6DzLm5572rPmfk5b6KBKTvTbQmu8+sqrDkYJBHnqx+T7GR6uPTBGUPnwK2MIIGvBfBmgvNjvs0oaHRZTWK98SWQAWJz1RA3OHbjqf6pzy94EuUKzAGI9Vy8wkxVTxFK1WEHFLkGnTzHKQDC8LqiPVWnwtHFVHrB/F/XeKXzRjRvKvm0bhX64qJ7ij73XqAoyk8bJSapLuib6AtNuh8TRyQzD3KVyh3qTz8jXWbFxi5vGCTimqy93tpjepmn+hyFVtUrVL37oCDh8P1U/tgOOvMO40ct0bmeFo/nArhRg+AbqQ29XLyKt08x053vNCgfHHOi4nYFRPyGr58ookcfWWszqhFnxsRlomNI9H96zrZzfu63cdd01Zf/hvd5YVBxQBK+Is/9GNZbSq3BKzUL7FQ2elmJZKkaqXkGMTqlEunvnLtPZ7RRebzjTtyWQbHjKvTQZnZQTd1KK87T4xGFc4HeEAsYP4DVdNOOAh1Rl5XRfr2EdV4nZiT4N7oNNckKlTPo4cPQjQ9OGcpD5Qbni2PIIE54DZ3O3sgYnFThvFeXtUR1rxQfryo59RzTAUL0cUrAXJUxdgo5R7iUTNEFNY2RPaIDGqXrvneVSygx6O1FWrV5bdu7tNZ4x2SLm6Vr/5//ld13leOKxx5T13+jN6Iynzse10XSWPQ3hQFdBQwFUIULRsbm75GgzuIwJ0jA4+QfjWT9HIIVhdaMihoVsfYUJZTDJR7NvgteaMKAsg6J4k8kqFV+zgsQxMphBoWQAyjnHqmnu9dfeEv3vFpdQM6vizECF1/iyrUQqbrUltG7dt/JnLQZLDtIhpzfnrKpIwyUTczV1foEw+WTvWRuazHPtAm4UB+SaE7qGzDkMq/uGa0YJhrFnyFIbdkZ2KCBi7d3EcTkH8k2AR09KsrZ0QtZy2nxrH9dz9qtQ2mGK0jE/+SyaxvVKFQ5fFbJfAxUUY+5zspxcz7PPviAI1U1OBNx+251l2bLbrdwpf78kGsr7H7ivbN++zc4MNJXDdAwIEnpE0zxFLGL/7J//c2d/nnziibJDTeXT1ENBRhLrwkRmGH2U7HOgPV4yvfHjdaVXCpuA2s+36pN+jqNuNZ31fL0F30zHoq6F11g3Ok/VjeMnREAhI3EayJoM3kjwuTUIp5lygnpO5i8S69mM2abl3qPr7Tuwt5yVAdyhIB9DwvM+W9nQ4rFGwNF6xrXy5aXVH9Zp+nQxnGg20OETCnQEkZi1+Brh9We29nd/Z/qTA472LrUP0drnTeRDZz/HZUao7vN8/dMEA/Urlq/s4cjXUj79vPrZhhoEshYpY40vfZI9y481n3vTBjXP3fw9AugYvjmQzfI1kkTRdVIt7Aw4+J6DVOs8gtqz5bX77y+HNdxrl5pTobOsiCbrgSAL0RHl7NihkjAPkU0ZL501b8ZkOU4jy4ZtexxwDKd6oGAbyG5nwDFNAccs9flMFvnEKNm2V595orz27OPVcY5m67ifmmV3EikINuwgE7xWmcP5Yc+1AnK+5yhBcCmdG8bDo6JyXbDsjnLj3ffUaiJ9aqO8p59//nnZZmYNxP7cLzae80qi0FDc1d1jelygUVQ7TG+qH3TkFLELXS+bjU5mHgRDTAM6FokX7BRzaPgbaCJV61FKTLiX0M8t9lFCgS0fOg0OJ94M154BBH0qwCAdrOjYZ7RHn3v40bJx7RrbaHwF7xV0mgOKyChTVaEX1IFRHfaatiHSc74Q/53Vag9tdXIEncX0dk0Fl++yV0iLCAiogtQqlBKrQGUSiq7uYjmVqmxX6xq080DBB2ly+DQ3IK/dsNkQ3WYFF9vR7jMi6RkGOgMOdDYBB3CqcQpup+hYuwRBhzCHH3oGIK3gXka4t1OVNz0rMfsKNtVTrtG8pMfk7A/11GyDdWI4svTz3HkMoZympGRPy3S0dEhN5LSSlI0939z/TZvH6xlU8j3mKq1euUrDZNWXKb2LrAIRuygSlh3bN5YpkzWPZMRYzSq7SjC+Y2L92uJ7wh8ZrPXFNo3UqIBRClzPqWf2iPpZ8TVRMSkfoTc4MTBJJZfk5zBDBrlp/oTVjKeDjE2WPF43b0HZIbKiYzogkKourQOzlyarwjFT1SGGGV6U3T6tz+zdsL7s27rRMOudgqlhI1wRNAomJq/HnKYk46lnJ5CTZzZEQe5dSiSfV0D59tqNlKPkNyrgEBR5tqbZg4IZocn07g+1lDV+Bgg48t2WHu5AN1wWcOSk8cu+2BGh837DT2hdSj9nhKWsmyedai9vPVbzbwtFw1h0Go5OAWrdtoW6VjgqpIB/o49Q6EO0sOd695ddH71T7tHkYIp70MeBgTwjFog333y7TJWiWqgeBRSUmRpUkvqMBhJB+8ol7dZUziNiYtin0llzAB0lzF4FCMcFyaBKAg4RPmqYqeC2GEllQ8ptuDY8zazdcrYHqbzZLYeHYINmUYJ/sNo4xjSfdQluxeZwv4BuDWXIhqVUnMOTmBTrKoecV6Yrn1N24e1NO8uXf/mXy9urPlJj9/sujTmrIAfUSrQ2FgaM56InoQKfuvfnv1Hu/+8/KiPPH9E8gKvLe+t3lq37jrmkvW/fIcFXxpU5Er6rlyjanTHF2WQaq8C6wxselY5QxOk8GuJVJdNBU5VUUyhSzkfha+Jql4zKUGEf04kxn3qVDzaIMa/12WbmorO/IF+3o85/NHOzwXWeCCLaE8Ad8YNzbvSCBJ6yspTUKgbG4Ihw80899ayuUWX4iolIwxAqIiGCtTLRMrftDIyVjndGDDcMgxxwK08Zh4aQMrMybQs1F2XefPHgMxkVQ2QV3O5bYa+kE8NRMLQcn2CDrGVr3WqgkveZlZ7Y6DUzVPcZzyzWLWCPzXPk3mwmEiLoqgFXvY9gsNEbzu7E3BpXoqoj4H1tFFZVWMhihWJ4dTLh4MvjBHGNUCtvFhf8KzJKSzWY6J7P3lPuueezZb4a2U6KnAGl+syzz5THH31YDD471Asl46R1w6Eao6FnNCjeevtt5Qtf+pJ4yo+Uxx55pJyW8w1NpRtRZTiiUY8HqX0mJw0c/JtvvWOufhhZMO7G5fra81nGvfAnqxh2BGrg6efAs9aLlLMRnS41yMI8QoX0BFhaOT3AW3CgoIEEXgg70EwxcE1Slnm44Ios2ilBPncLl9snRqv3319djkJ3SICk91w5w1LbAMe1xRLGOkdmjsTH6XKdSB0Y5tarKs5J6cOJypTNVWDTrQRENgSnPu00CAmGi+0d5rFTN+d38+9PaiBv6vFP4/A3P5MOYU4a52oykOgnp/X+m8FC8xo7A53LjGBmFxr3GnLc7uHovOf22oRRzmp0PotmogT3O2DvwQ7k66x7wn0/ddJ4VDDOlVdVfT6iKjQOHQ4zjhzECK4kMANDexAoDz+wVNE0PlaBxpxpk6VbtI80hfqN9z5WZZk5UNFHh10B2svguNGSzVkLFqlJdKGqgpMdcLz27JPl9eeecKKHin1cv59+K5CiymAZr3sWx9xD01pwjpqdttMezudg/Q1G/4Ls4bTrP1NuVB8h106l+/XX33CwQdWFf1O15763bl5fFsyb6ZkAgwaP0VTrw6oQKrsPlNTNywFJZL9OEf6dDLl7J9CtYvgJmUXUgQUxuG60z0GAMlpwFRqUU37SB0nZcdDE86AiWfc9x8JJJUlEooUhnxdl83/0/b8pm9d+7N7L06qUtpNuVWfoOgg46AG1jLghvDJp6t85VBR7g11gvRLhYGcXr0K6dZbuD+pfDWmun2vvTVAH/ISdtNS2Ah7+FZPhpSdlN6bIuUcfbpdckYDKfjz8ukhgBWTOukV6wzogrxP9xxu6ztGqEo3XJPdDcnZJiNlu6TmnxcOeBrNXBJ0kHccrQFm9eYscewUjnI9ZKfJ/JuiZQH0+bcaMMlq2MP3VtgMbO6+pizLRGc855LP5mfCnopKFPWTEwVOPP2H96/4fN+7LDirgINggyOgVJfEJQ22FOKkJv7C/QlAoaTxScMShsnnDRXhwVPqZZ5lr7cXjWggS6ffRvY0EVsXeroFj3EX8eEhy/X26EmX33HJr+UBJtP06//hRGoApP3KcZH/yLAUcWht6dUgiU+HYt3F9ObB9swI9kRZsEUEBFQ5VaZJUBBhYzEehdYDgvF6bIHFC6Ul+z5WbVRkcokD+HfV6YVuGyeeZJp9vTgYc0gdmE83qdmt9W4dr3k6/34PGOO/u8o+ZFncgozDQa0TB+ZAHKpGn09Jkn2kq+3w/L2Ogy0pl1rzUpkBh3NPoZEbCpb6KhxwkPOGu1e+Wz8ydJlhDtyoWR9RYc0YNm2dF6bZelYQJ5dprrjbrFNnANUwrvunmFuPSQWVXjogh5pAo5M4KJkV5l3ulwnBMnz+lYAHKW5QIAcdp4FRkW6XwaYrCgAyV8uxm+A7KSZH+UjHnEPSQHSBDRR8ELkO3DAKCTOOVmaIY5ASsAgdZiwMtKK9hrpIKsEeO+w8ffrIMmSxGEmXKd+zaW40DMBkmmNI81oZOREacRu3zCpKUbVVV4/d///c1KfVQ2SLI2VZNm1x29+fL5o3byp/+pz8T5Gu6hijJGZ49q8yZN7s8oQFMsHEF/7qaFRUNpyGyO42iAR5EJMUWrJCwdGadUaePRWXBbrM+RfbF8KsqAHaW9A8P4qkbJAPZFvsIhkDnT4PXdDiydNqCKOj+s7ckm6i5Nvc6OOMTwUPQyA1x8+6jjz7pKc15/dkMangAjoe+TyUk5d/OkB2V2oDunoq6P/Qemz5gU1GJMAwGbepgh6oDz/ySDeYcYUTnaVhdjxxRrpv1xrhzj9kAGVlF+Pej3RCDG70b3EfMPckKUFDyxlwZw95qUJI0lTBWZTCW75uRpmYp8x6be9DwDeHFU8FnJSCyZNHDFecJnziP39mjkhkhdDSywA/npYy7Woxoq0TiMFMZ+p//+Xu9NuMk71dffZ0qi73l7/7rfy3L39REcWUXR1H21RpD9UnAMUmG4+tfv1eJhEWGCj7z9NOuJlKZI+tJGIyzZ4iCHJ4JyiwdEMf9x+s3CUZIMznUicG8lWtuCAUWxP+LwIg/bhA3dCr3WVS44vlfFBOWiBv0+24NyTqL4cbpkWGhwkgT7BQNAgQSwhyEIRocdgn4AjASXdcxzRjZs3lref3lF0SLrIFOwm6z/20gWWTvs5AzZ2Jr6ZvrOqlqLbj5zyhgO6XPnpCcnZQiGanemIWiyR0rNhQMUadz3M8s1MxWU1f/jwQczX3C758m2Bjoc5w753A0bcNlgVLNhg1k7DoDjs7PNI/VfK8ZcAwUfNk5tcNzeXBypYDDSbGqK3N/mz6cfWAH71x5BUiVphrv1ewA8PcOOKxvIrnia7E/H8QhwxRMj1X1eOZkJXUU2G7eta+sXLvJiR56m5zEghZXwQeON9nTOZooTdM4U6vpb3j5ycfLiteeM3HCCUEAmzTCrXvx+QKqkfcQsJ7QQcmOl6QLhjvr3WEyfFPE5DfluqXl5s9+wcHBW28uLy+88IKrD+g1QIrnxJxzvPegyFWOibp6jGiuZ2oPieBB8MkTZ/pczUzd3QV0WfaW3i721DjNMkiSA0ODtJZc41Dta2wnFQ7mJ0GvjdMd56yBYnUYW//Werqpl/2tF0nysAbnVRVgEJ6br+UP/O13visbui7YIzk7Oh45TJnQ9zm3GShdtYggw4xQDtrSn2rD0aO/xKSkoeelw6ZJH3J/W+VgOrDQZwLiRtInKlitIW+6dno+XG0nQOQe9FGSm+PlT+CI7xO969mKSvBxPNgqKyaBNEDnkJ13ErBCjFAN5MlJpEJbDtoj7gt7K3vn77V7fcA6MDQS0ph58oFee+99Z9RhzIPggr4EAo5580VgoHtkwnbLhqaTW5VTZ8CROqu5X/N3/kbOCTSPK6n84rPPl3eWL3eyNPcMc42Ow1AlWTexTZWZZNdEj2ILPNBQNz5KhCODgCXLVzslxsFwgmpvDr9VO891YWegLg65qYiAhpLNgAPdMUU+6l2iin5/69ZyWJDCCbpuIOhjlBSAFne6bIT7SdVfelL+2yHBig9s26y+qCNlm0gK2Nu7BeuzPFstRIABysK2NwMORRvMY5Lklluvv64MVsCxXBTHQKeGSHfMcIVjifbcLOkNep/+EQOOpsFJQ9OOHDGy+YmATXUGDp0KPQOOdDb8dYx1/bslLI0TNwWnCS9pXpuP63C83ZTqMqA3qJSgNueWVW+VReOlrDRH4oiYYc7JeRshgdq8dbsCBC22yknGu0vwoXxlpgRKj+oFxz4iSNVBZVT2aCgKGXkyJMzoIMDok/N/SlWSXgkqmPiz+nNGkKpBNKwK1sGUbjK+Q5Xx6ALDKqV0jSYYU+0YCX5em57ETzb2MoiJCoep5yrWnvsdqethACHXiPLmXJSyx6gcuF4wqr9+/PmycOlNei8w/OC2UeKH1ZwK4xROPtH8vHnzyhe/+EX/vnnTFpUKNwkj/3a57bZl5V/9qz9UoKOy9VgJ86ARZeWqt8u/+Bf/qzNSk5WRuvuO28udd99RnnyagCNYKHDyjP1EoNGeToXgYknxVUiBH3FV9jaoNeAgqztCWWSqNSlDhgqg62zIVPkhS16FLWUnn38zwG1lp2ploxXo1qx9OtEoV5wwY6aroeazwRUfzmO3NtdmDcp644231JylTJwHS3HWmkWu12MIn15NLH/OSknZt5Pv70Qg4oDEB2J1IsBqyb1ezyDJPSb+5iUzXKF8yQgOkpWIqeYRvGRgQX8AFQ7uyXSEej8MfVA5tp2ykA0un+AmgxE70xg71l3XlI3gTSeU60xmjdb9+ToxpvHMg4s/M+AENu2qC/zdub48xzx2VAj8wP0+vUPR7KihjsosHZNj8Y4mwzKx92tf/bIZqli7w+qhonS8atWqsl5JA/c2YJB1/YZTqSF1tvpkfus3f8tG5KGHHip75bDhCDCky4QSGBXoEdEXepYzJowpK99ZoSSC2NYYOkblzk2SEXg5eLXTEUFlZtXsZPKe/s75OGTBCEL44ftXadbPATW1HxVk8sIl5tDI4VNygerGeDkOZPNmqUlvvAKPbkHHBo1QwzhLiYE7dLisU9C1XD0oJwXJuijcOhIVk3K5lmS3acpYLGufhpkuEh54quAJRwhcldXSdB0USpm3eEmZpEZEGgIvCzgQkjTwA2WBWpJ7hcChZrNbx6iyP1DyKPd+8+9Pyojxud6T7ebH5vcGOkbuu35JqoZD2biV1q+fFHA09U5qheYSIZ8hIv0XLtfYznqtdmZCBJ1od0XfCVmL3gACDvb9q4JUHRBz2j5BN+DXN5zFMtieYtzafcBccAIVTMxRdXqYgofNgmKt2bzFdOTAWJ2dl/MDEyJO3eTJ08ssVbyA2U2YNE1TpMeUd594SoNGH/fMpIBmxpqzdBlIpOMZGeDY8973Hkqoa5B9Qp8kIUeL5ENrNG6qhm7eeWdZets96q96qzz/3LN2rK2rpbtOMI1bAUdAQjmxkAdHNbtGDh7nwlm0JiV7q/+gmR8n9jX2OAEAiQVnr70/Y7/iiDODpEcBSY96GierX2q6sPEMtMtEVGcwHRn+6OEwzbv+NtsVVVL0Zs3Yn5Nd+Zv//O2yVcNFySrT4G6d5zWLyg7XQMCBviJBZP1gpsCqHz1uPsQwXBuCN8kA3+VFfAn9Mm3SeLElzSjrBPfFZidDY/hZXGfsf2oMXACzr7ivnK6NzeiSHOA/sEawn+En+N71v/bw16gWuJG66rmArsv+wLzFJekEON8TBO0mMYtvAj0uf3zx+mn1KCmbPlgJj6E693RV9N8UXbOyrTXrH/0mEzT3Y64gRTPkWHdJP14W8JN5rWvqX7xH2ra0ny6Lt/1DEEqQid178bnny/PPPmc55tnw7EkgnxBUj6F6PNNjSmLRNE8wyHMnWAkonobrSp5OaM2GY9eko0+KMMCVsbYbapk00YiOT0+ek1skAi032JK4thz85+vUmo3XHI7P33Jb2azhhLtlu8Zpf1Kd7lGFg4BjivR5j5jnRijgOHH2eNmvBPlmVb/px8Qm0r8J9NJ1sxpwWJ/oGqhwpN9Bz9dF9YIOHXKh3Hrd9apwjFbAsaWcp2lcfuh0VaBmKQlBwNEtdlV7MdxiBtBVRqvJbz2ny5I5VZ7rY6guQls3mqWqM1vU/Hfo6nzA7aP1/0y833ZOEvJUX68bLCK7EPIqO63ram98jtNZlnE6p5Yj2+WoEG4dURuCvPmOjz8ooy8cL58RW8dZRaawUuEA7AHaIDzzPZ+724P6gAetk+NC5L30uuvc1MasjV2CUgHf2KvMJ5uODCzNN0yopNx2XE7/cUXEp+Wwwql/BviSlAKTIYeKdpP+iWES1uFinrmoAGWJgpnpokoFw9/tMi7OeGRFUTyUf3mNc2V5EyF3uZ2mJK2b6U2teKSc5Kx/6+/vK/suDBVGe5aPy/W/LZq3FXLGTqqsi0LB0SbIuOEzN5Tf+73f01TwJaYaffrpJ8sWRcjbRO32S4JjQVl3reZtULp+9dVXyr/7d//WjWVjZYDmq99guO7JSk0XScQPhhVlxzkIrJzN0P24amA/MoJTmoHDuFp92ukbpVI2zXswQeFk2hmpT9+MHnoNpzMd1abD2k+oI0KJjcDRef71fChVNr2pcjGGZKypNKCK6ROpzWX5O8egivXUk8/boMU9tSk4M1uVDrKvt95nyHvsDVOh+h/Vcas3FpcaWS87QlQD6nUHDj/WCIMFBpl+Iu5lrAzpokUL3OBPdoOp5iYZkBOAU4wD0XaEYq2ddTSkJ5roWAOHMfUam7uGfoEM6HJoYjM7lEGCnanc/Xl/9ZlZgbacrLgGB44oucb+9VavzyiBQJYRAg43hwb1JMpzpozOIXGKr1y1stx7789p7svt3pdkXd94/U0HI3ulXMFWeyCZ8cTq3VDJ+ZprrlIVYVx5S5msY4I9QsLgxAU6QutlKCC0jnpllJT1UBn3Fe+8q9dUZUQ+HXDE80+5Ssx9yheL6eMh2/rFMlZ/B1PLe1BpT9be26PqxgnpHsw07DEjVInB+cAQTlXAwYCl8argjBFL0EgxZXlqNM21MpBvvPhCWffh+9ZLZLapSEVG09a2Je8hg1XH6srPnDlebl96gysqhyX3J/WVc7rGC8p2MdhpujLaXd1jIuBo24C6D1OH1wfc4UDXV9tyni9wVS1573AOGtfX+Phlv7K+nY59896AVGUgwd+u9jl4rQaxymIGOJ1O5CedO94L45pr2XR6Om2jHYvGAQcKOJp7qRlwRDMtgUXoe95zdZIKGvvXDuD58qrmzOwVxOKwHBsujGx07JOotrevmetWwkFf65bNmSG9MUK2bYuSZetEIsJIA+C5DriBDaoKz0yniapwEHBMlg2habxbTs5qZYFffOpBZ549GaJCW51ccL9GDFj1XKR6Bdhes61VnZPLklTSWQnBYR06SsPq1Dc5bvp8JbSma5bOT40+ACrMOpySfT14QNUNOecER+yTyVMn2jk8LkfwAw25MwSXjLuuAdrRiRMnWHdGvwkOXtiVXP8YZEt1cazZkCapmjhjmoIsNbKD5W9WofI5DxRwZDM20EumruOgnZft/f63/qxsUoUDyBAN7S32K3QbGWJdJ8lDGs9DzNDNVCoj4UJAkTIbgxVDX6FnCEDtK0iDXLt4gezApLLq/Y9ctbDjSoKp2h7bIEiTmMSjPQ/CgjXJRn90Ghl3KjskPXsZdKc15Xp9fifDgGGHDvcaWp/7YqoetffpPg4CPSoIh5QcYV4HjEYcwrAw/UR1W8cgGEamZfMZLrl+zwFn0+0VsA/0vCa52qt+IsGHCHybP7YpnyLgaOoC7pkELjCkJJN5l/bwiwAAIABJREFU6fkXytMKqLtVOciggyTcDOnhbVu2CsZ3yP6LEQ9VltiUOOwQFDB3bIIC1g3yL6GgPq3gAzvSL1FhHUKgy7ODcUxrgGxCOHCFgINgdpwCjpvk6O9Tsm2fGEeBPA4VhfQYETvAIjdVAUd3l4JpHe+M/tvy9vKy+YPVShRM9HNhBseOXbt0re3KmoNOIOa1woGskNK4pGG0Q/VnqZhKR46dIEjV1hpwDPekegccgvmOEuSbkLcz4LCerNrvskCj2ou0n63nmE5Taq2cNJ4f6K9gw2HpVLpNoUjHMIxGOF0Jh4m9U9UThiJ/z5Nfwaj1kzr+4ZJeddq8NdrODhtymB7yUZWXRJBcbr5moSoL6vjXphoElZki19WCWNx5xx1yQlSBkBCDrWbmxm1iqboES5TgTuvFo02JcPf+oM7FOaBMeFRsMfBTE3CcULByikmderZUOtheUHECBzG2XhsWTLm+WMZJ0dx41VV22q0oWR87DZE95k+XGpH4QcmeUzADhW7Q9smZMl94GFQCDhqfdvWdLv/6298rk2bPs1ICinPvvV8v9z/4kBhNDpX5wuVOVokSyjvHCTrOtaLHXHbrMiuTv/z2X5TVq97TBO113uzf/OY/8bTs+WLy2a/y/R/90R95I8H4M1dwKgY3ZcbXzFTgIo2BVBaYjVShPFmRyvIqYuAStD5Hyc8Uhc5+ictbGdY0SJEVD/NNZgpZcdNT7TOwbCFPsHDovDjRZK1y9kb0ZkSDdTohNOpzSGcgrAAiIGJiamJmQxlrWJwi+RdeeEXNV3v9vC29jUAmp+umETOkiv3QENBQ2JF1S0PXmjLuT0amKRq2gz2E63JjYJX/1veqjJOVSYgTDeZXS6ZnzdYUYbCkeg7A7NpTw8NxSVlhzbhOY3cd3EZAi8w6oNM5mk3+eW9Nh6/leNWRwj4Gx7KzFxnd9rYOVhVnd/CceGKtfY7RicWKADN0QEKBoAXm2pGzxx55zI3iP/f1r6s6sU8Dom4oN4qiesO6j01VDN77MJOH1dcAa8xEGYDxYzXDQiXpmWJiA5b4ztr1Zb/wrDQ0OvZrZaAi60k392DJ0Fw5HlvUL7JbcMSRsIJA3ylYHawiMGzxLIO5rDnsL27a2U6gGhgR9rThnGDzdXda95maY3NO7HD71UdyhnXRPkPvBGPbCPUyqcIh5hEGOgFxGissNGxC7I0zmk7cKwPykhrej2hYIJk3nBYojVORJ0NVZstTFNEhI4cPKrffcpOoui+VXonqaV2TO7h0H1PEtz9rznxlr8gKh+PbfCYtJ70a+Mt0cOMF7rmZZcy3Wo56o5qX7/UzzgPo/aYBawYXfJ+Ao3mcfJ/XWg4S8lWDkZTpy4KFNIpVPgcKTKJhtw1J7QxCLu9XQdDaMt4Z9PAOWeF2Q25A8RJaGD0c9B7WgEOQh1cFqdq5ZbPsjXoDdT1UXU0X6r3XDupYZoJuHH6gUz3Sz/SgbVfv4U7J9kUaXhVkEEiT9AF+CHxqkgKOGWKkYfAfU8dHSDeveekVBxzntDbsy5ifEdW8sL3hJDZ/4lqoAsb95T43Y5X2Hg5o+AdqHh8zosy96ZbypZ//ZQU948u//Tf/RmyJJPYGS//uKPtUEcQ2m9UQO6hrJfkG6cmNN96o6vxWz4SiwkFmmv2NczaCoZa1SsT5ySVnQG2opvYctgeWxAlqvp6pe56sIJ/sdzNAacqKK006FvrASQdDeWXbCdwMsZZ+lR75++/9dVmvxAB9MmHbQ9/zQ2KI30h0kIVOiG3Ln/LSBaNUBgbkv7Oq6kQDD1iBzDwxHRIkbtgkIhwglsi5q99ecZ+X/Wg+FmTEzmINHnCgyX9TDZYPQfP5EUFzTkm2bMtsh+I6/AgdYAZTZnPP+Xc7rppWrQoHibCjQlT0wXgl/Zn9lyEDsWZAkdyJouND4HtAIwRImrparM8RlKCrqXBM13NhJodtdk1ecawMONpyF9BkO/cNWGvaLz9zGNlqhQI7+bKaxZ+QfaH5nh96TwhWj8qeHJejP9J0sqkPY0UvRERUFi1YKNZDEQzJwV+/bm1565WXyzkltIZWX9fXyPrb/gd82sEGATBr6v5BJRiqf0CYGLsGvSDolwLxpaLFPa5AlgrHaJraJU9j9bwJOCYTAHQpSYQfoWBhi4bZvv/G60rOTXdVkKT6YQXuTn639mD/MoPXBmCQINzDVOG4+dpry+CRY8o7YrOjwsGg5ukiXJm9+Go/h1H0R7pyGXfXFoSUt0aiq+rSVqWpQ0H67cYhWj0cnRFLCnMz4Eg/IhyOUH4ZcLSvKt4bKOjo/Gwzk5Tf73zN36l9G75GzqsPRyZC2QZoLg/tLb2CC91903XKQAgHKqeDJacx6r0PPxCM6tYY2CNBJCLcuGmThtstCYdBn3tDjeRkWC1o8swoPeOI9Imt6oDgHIo7zErVp6njNEedEq0minm4PscfmqSgwR1B9l9H7JHyv1GNOUC96NFwmdcBWTt7ngEHETRwLoYK4ZB6Eqo+C+e22YTov9B9jhDV3xtrtpTvPfREGSVYBve3QMHCgsWLJXDHhMWdpD6J8TWbxfTQmKgKBpFzXKWM+Yp3V5QnHn1Ma7BfjfKHFIxca7pAyqOs7VrRrNFcC0Rl+nRhy3UEHDk2MU29QEJ8D2Ro6gZty0k7M4ywpmwQmBBwOBDQ9TB7IGWHydj87vkV+jvLzukQt41dSCyfTehOYIjbgwBT4QBX4EFmEJSDEnHis+eBYANjdkzD/Z568lmzfiFX+XxaDnyVtzx3U+aTSavt5ITCikxgzVTxb11LNPKjhNsbuOngN+8zlG1VY/qF0i8/owQdmqPp9PQfTZfDHBhkstpMjmUoVBtv60Cj7vO8vj5V+Pih8gXLmrHXOMq11N/pnEUVy48sMoj8RxaLYKYVtOQzCQXHvcZzz8xzVcR+MyQl0DfhwKByeQ4ozWeefsZZwc9//vOWBZhd7rrzdjvxq1a974Zy1qIPJhrJ1HhVNmZMm1SmyPjdcO11DtDvf/ypclaGn+bDYLyJc4ZJ4PlqIKd2zlRlv1auXKnnUhlIoD5UIEwVD1YS7pXLG1xxzQ5e0gnRZ90X1YDp2XjoZOz3mVLch5QxO6b9zBxhkzdQHazDL8ep+XOajMgEVTfGa44I2SSGL3lqtJyL9Rpq+I7gVOdFNsGqXmRYoK89oA04gqyxqZ2tA+Pu+mQ4F4mEYJEm3h89pUTJWTksemDncFR1fByW2fMXqGFdEAEwGOm4Vtei5Vg7t3r5Tz99Xx0cr2y1A83fm2xWVzpWyEsbFtaUv87fOwOOAS+wvpj7Po/d/GxngD+wzYvraklOR3DySQFH3lMmP/I4nQFH5gmjwkHVOGhxw7k9X17R4L9tmmh8isQDz92eIXuq3cPhy8InYn/qzdHK3p5Sco1euNPiJz0oNh2h+ey4A82NhBGO2Bg5XnJmJAvQbk4SxIi5CGtE1vDiEw+YEQ2oY9tWRZIhdGJUZfslSOLCapWBHj+ma5P0aCcJPbVbAccsEbN8/Zd/q+zddbD85V9+W/Nmjmqg7lbh0Y+ZyYp5A1ynbYH2DRAtIM9Tpe+o8qAfVmnYXq8cXYIOnLMMOJLGnKt0ckQyTuWS/sFkSgRaNUn7jt4QKigxY0Of5d4cGIWdce9EdZahxrX+05/h4PJJKiqIOa3zf+/P/nPZsWWTM+MxP6P2hPgYJJhikja6zIknGBhJIhh+y5yMDB4zbAgIretJWvPzjtrOl9miZJ2sZ7ZZzHWnNc/J+6sV1KcGIDEZx8HN5/9TH3Ne/BP6LljTfbL/x+XbuCJunR2Z/fDPIiHaTg7XRLFed2BJ4CJ46Hj11gGBhUDHvRsNpzKVPZBvmlEH6TkcVfW+l0od/o31KbZHtLhK0MyTLM6YIeiQjknpOBJX8RO52nblhS9fZKZIlcO01Vx7Mjt6qjzDh6X3INt49cWXy9NPPuX5LWlPka/9Smw5KJCzf+GC9K3tddjRIUoCTVAwfouCDZJfOOU84yfuf6CsF0nPECf0wsB8UsAB3o19bTlCBhoBB0HlaM2HukHVxj45mXsVQFCBHKbEYo+CYogdJok1arQayYdpT4rMvWx8682yfuUKw2ZpdnfAQXILmHhcTK3StHVYBhxSMm4av0k+xDDBtFZu2i4boWBLFX+YDWepaRxIVZfIRZgG3/FQa2Uunkunn97696cJOJqBQP8D9a9wdCrojEQ7nZUwjg2AG+tQJbLTQLUkq/4yUMBxER56jodAEIGTrSTCJSt08ljZ8tHKcs/1i8tY0cLCUAPbBUwYbgi/605nQhgQeFSRIE2pt6vaQaYYhbdtx57y9PMvWVGiCBi8Aq4Pw35AQYg5+xWEHJezA0CCKeVQ4Q6V8ibYwKEm89EFk5T2yRBlP25Qg1SPSogj1Tju4TkOmmJDpLNmmk2X7+LhOeqH8UOfoaGdHg4PRZLCPCdH6Zysx4+fe7PsFp4Zejyzbij7vVQUotRTRwlOApc0m9izFmrWm2oHGa6zqvqgrN9Sppj5H3s0F2SiuK9RHH3KeFB+BtaxWHC0Reo72ScMPMrR0DJ9n6GExqpaYdb8B459VdRZarcSS8gUAYK+S2Y3cLAx6yJkIOg9vUfq8fKa0xnm9U7q1uhraP8kfSOa1iwi1enP8nATT5yZJHjGu0X99rgcVGBoZKA9a6Oj6tAOJtpMTTgLmV0OZpEq27pWAg3DneqapN/SzkZldaB6sNX55ngBY4ogIgOOurX1b86Ps6mMp/5MVn8SAfN84WJHy+EO+FQ8k6bSbHKxn64DMq+031i3NitWhQ1V4Kn3JNdaoT3NDFSyYyVEqxlUWzH5v9zc8Uo4/6pMCmpENvNNDdyEhhq87N3q2/hwzUflZsEvwAe8t/Jd9dgos6fMJg4CzwoMMXM14Le9WY2o3/i5nytbNHyL2RtABVDyXnPPdomfS1IcF2V85qii0CsdsUEBDJBJ7xc5fCPZv9rHDBFMI4Y9yeQKz5U962fvEnk2DAPtYv7PeWfKupRsANt8ir4bekb0XlB1ai/LiE0UlGqqBvGRIBgvJ6tLBoYBXZDYHz/ZZzjVHmW3LypxQnSGHqP3jAvxQEdDLCOI8XOoziizg25aeq2a7Hs0RVaY+PNw3ChhwIprncepCXGmYFU9Is1gT7YeCnrHMlfXikzCJ/y0PpfGtiPg4KtOBfX3QK54xGYg03pWje8ie0fVZ3MlueX1TlszUCLLktcIJCwTHdf4qa45v9M6VlsOvP/iwCH51u0Bi7GDVZ0ONlPSLJOscvVT37BL4oDjp1HhUFUWOJ17F9CVtTKStNLItHuS9BZ6fufuHeWUqvHI1Entd3kSDjIs41B7Sg+D40fvT5MzM3WOoDpywkapj23VKy+V155+NCqQBNr1GaJHmwkgrtVN7DXp6OeNnscm6zpMiFITDqxCwEm115UwmSEK2xvvvKc8//RLYmF7r2xhiJqYd6jiklDBocMmAPlk/SZpjyy98QYx9kwpE3TNJ+Xkb1q/Xs3TWhuCK/kFo6Q/sDdZ1UjBZn+Q0cdGo2PolSTrPU5wKoKOsYJYwZyY8uemfO93govQoyQc/MwI7IBh6vkYzqnfz8gf+N5/+pagb2rcrQFHVNXDDqW8maUK+JKD66guh7wiHxHo+IeThDD7PbL4VKUvyfbPE5HLWEFgtu3YLYdZxxpgN/nU1Z8wNBR7REXCj0XJURq0db/Qh+/YvdfMk02SkOjbCIIUfofApbUfa6LURBmSx1HybSZrhtABQeCOErgYGmuBiHuqP6wTz2jo8G5BhgTjInCVfox7J/moRnbZsrmCVM0WagPoW8h4BLexiKGDAw7NfbWTtu0qb0Asrb+1n7ol//keiUaSVU8+/rirU/S64vshP32qVCCfBIRUrUZrrwB975NPIBdPs4yu8/iE6wRNJ+EKQ+hGEe389Ac/MKNgMFVxqWHPzUBn2YnqRtiJ2guU7I4E7dwWfqz+7hYC5mpB2/v0sA8oOQyBDbN06CedJQKU6SIXGSPKfmwJrQNrl79Vtq3/WDDi8ZotR7/xfgWQBzwHLgWD5x2w9QjU0iYjU/jMN1+7pHTL1r67YYfmcUiqtR4mMlHgM12VcNgMw0aE7R4oMdPSpQ0iqaZYRk9rPsK2xLrCMVDAkU4ha5kX3RLAdBCr0vVn64U1L+5nK/D+zmNbwutDrMeMCI3FqmsqB4FTD5di2rpyeVk4ZXyZO2OCMYOIKULFIKG5Yv65XowtHluvL9CnsEClZLImFy6eVVPe4fLjHz8m1oajUkxq7NSDXiR2Js5D3wabkvkQfcc1TVzngunqFPzVMuDD6dugVE3WYzhOvoRM2eZrBE+i6RoFH84w1anYhGTfCSp43YPWtIlQDlZybGY7NdC4gpUNPDwPDodlx2FlVJ56rtx08+3lBXGX0+z9C9/8ppyI2RIj1XkqS9febZs0ROxkuVrZpKFqRh05TEpXQg0D0mph4//Ld/6iTBMl5yZl0CixzxJfP2mESerjGMOwMil+hi1R8QF/yoMFD0l2AGiYFRnPw/qg3S+QG9yCiBBLadF4OIR5JKaoi8FEXpD640pAq2QfTk82GvI7a9GC0mEAGp9NJyMNhjNV+kz2aeS/2TIeClWde9aWAVDrBKFj7sY4OaAZ+HRmulLugwGizu2osCrDwng+FSZnWc9ACnPhACIYR0IpsVyhlP1ZnnldCgxUPut4PxoI2/cUma9QIAQeZzzjYaae3a/88j9prZMD/ZaCCaiTn5JOxHso33hqYdJ8GZTPq9Po/h853M21bTuisScdHBPMVgNJUIxBbQdzYVCbTmArs+zzhrHhh4ZWMvOvKFAA6kGWhePMFLb23m98wzSQ3/rWn5aDUqzRXxG0wWCw77r77nKrBhhd0CwTJnXjrPSJ1vrDDz5syVGTeIAq6WB5FIuF4X5/xSqt38mANrqcrkoHgz0ZTOmAMq6Rq/Q0aClkMlQ5e8SBKUw2GDnoHcnK6TUmnx89AQSzT0kKXa0JJGjclb7QsSFOoGGcSc/j5USNUZneFUxYy/TngGCerz/3tOf22NvQBXC/EYxmBavCCWpCgaVkCvEoJQNuVMBxUsc5flEQBu1BMqjoryHSV8z8oLIyRgFHpEKr8IWf2DIqzQRVssjl82raidYmtmxXibLzhC1oOyv9Ptfxj2aw0cya58fytX+sgKMJ8W0a1k+65svfuzzgaMIIrbMMlQnCCSgzvXXYQq5w0MNBwAHKGmc3ejiocEBUUqkanHRINRIJGmCMAcsg6CCru33HNlFBa3q0AgggLAJQKABWsmeEepgIhrXfRssBpndwBnjtBUtMiztaSbZ3XnmxLH/uyeh1s5sUMuFGbHrCakXUfXGN5+tKrz4blYBw+oAHZ5XH16y9MUI9fItFW92j/ffw/Y8oobVXMOb1YXdUZSdgBi6J3YN0hXk1VAduU8LwKtHpnlDFcKyqMweUlX737bd0TefM4ubZGPXciDSaMvsYsV8wWTn40N9Ud2iah/muRwHHGNkB4FDWiYYvhcPNA2JNeY4EHMCVyNbTB+HZHNprZxVwfP9P/7zsVYXGlXlPRU+9HhVI1sDQI12n2RYzEKs2oU2/XisjDkoiuOSPJlm4wrtEc7GAwX308XoFlAoUDFmre812BLsamt0dODUh2xp6a2dYdlww1KkKFLYocIHWn0CJ6js/Pqa3bUKyIvmVwQE+lOWWgINhxqoiH4U9DJiUjg9Dpi8BM4jDyzm1TgTb0Boc1uCwPhpM6O2o14wsTVDAsUATrmcKZsocDtiR+lU4eKLAxVibhj3jVGEf46TJkubgUvKfP9g8AouHH3jQlbTj8uvGCFZ2QTpzx46dTuKQeO5REmuM/KTxDJlVIurA4WOerXbvL35T82rmCyVzm9nTaB7/yQ//puwWWUCYwEjYsPKuirlCE/foHiclcJyoGiDgYIVHjBxSlqqycFi9wXtVLepx1U4QdCWPp8t/XSBIPD7KeRK1Ct42a0zBrm2by0RVNA8pcDx8SAGH9s0Z2Zu4nEpIU/cuL4VfUBEo2q/Lrr9Kwz8nlzfXCDUgOwEkbqKew2wFHLNU9STgGATUs9qIyxIz9h1CNqIdPnyM5s+VfP/LAo7+H4wKRzoszfdwFtMhSmerGZgMZEz6XZH/cXnAEcFL2zFrOzxQxCFbWjw11nXrBncoEzpFbRDXL5inDS3KWpXtWAToNVGQnxM844yUNgqBxmoM/20aJNanZjwgUs+/9HpZ8d4aOdbKMkoAp2kzzlT5tk9ZF2AnTBI/oWgXJioCjpNAf/TgoQ0bpmjYU1xhYaKKoSayuVMmlqVXLXYGJClcSZsY82yB1AZ3YzROQ2RLDQ3SPQ+GQUH/hZMEDIeM7gjPzgAStWb7nvLdJ57R5OXPKfpWtab3eLlZU1tnzCJjOs+l1tc1uOmdF54WT/TBcufnvlS+AF526kzzsXdpDZ587NGyds2H7hnZpUajsePGqLflNhstlpZrPqugifkkwJxYLxTyYgkia0jjctIi4mTk824KW7BbgEuO+Rf0bLhk23CwrSJ0Qg+rodLBM60VsXRqmsdMKFTKT8qj+z1ajn2wTyQjFSKU1aT4fmySCIyGlgceeEifJVgMTvambHcGzRkr8Ayb/Rmh3ilTtiXb1Y1WcFChVXwOBVADpriWGJ7VSkvUQ7QrLXFQrtfGyjbFboAN4Fk9byaQ3qHG6vlSiJSK0+nv52iHFWk54a3AqCoJM2n4uiJLyVRzD2Ks2bHc41Yq/JdKqAYssaaV9rdxrmS/ysxefD90iSmWXbKNAJv9Ch6Ve8BAUHX71V/5FTWVHtNk8e+raqnBRrWaRH8KFJ833nSjBgPeruzolLJdJAi4ddtk/C0PDswaxBUYegWdE5SlGiE5W69eD6qOzrIBkdJ1EWyMkkMWQW6Fg+izea2RnY4fyytTdHWe4eBz5Yx0w3Mvw7BdlcPTCggdLyiIoTRNVQZDSP/G9FmqbqghsEdBU5eMdiuI1ufXKVh6b/lromuDHhsa4mCHaQbVKWmubAAb09qf1FC1mQpeoLMmU0bAcZ4spaVFOkr3NU7vT5WzB+wSKsRscLV0WN3W4LQhy82Ao70/sgLXlvn+AQeHu0IiqfEVn7ZhpAYyUPmaA44Og1a9o5DtEPDW0TuNX+7vZuCUeyv3RpiWxnXn+RoynQkJn6i+jwZIQ58yXlufQrdzXNkAdIRZj5zB1dftnETAESxVkSG9NOhceV2wjS0a8HVc2exINWQYF7Ack694HyV4Rr2EgqzuosKhjDPw27PoP1XFyeYOU8BBdYPkADLO8LsZosCctfhaORoKfGXPNqji8PyDP7aNo7cg5dxVT2TelQd1BMUm9p/UM3bOq8/rfU1ATo7Qdi60VpeCnCV33iE2nr1l84ZtCjbWGY1AdYM9f3Cf+jl0pzA60gdpZ037ZqwgiDcKEr3oqqsF71UWWs7iSy8+54bzk3Ka3Zhc+2D8qKRT6YWEvj16QaIvkntnwG4MExylQGuiKkEKRjwbiwZv6eOsaFaH2c2/DmbIGCuoowldegKymbPyC777H/+k7Nu5IxIwdaBvOmJJpUuvCHMSknHQNrNW6du9J6nZQwZtQbTeWA/CuxliqZqivbteLFVnTp908sWBIfqpPh8nqWxPozeCfzdt6RCg0kqSEgDtUb8n+haIec5ScR+RK+y5oaLKADNakgUgb2TZXSkTpBX65BOVtt92gnurjq2Tq/TXMqRWAcehk4K6816tClh+dR84uslSNUZZd3yFrKA7IGPvVF829WArgVXfYPkNcwU6qOfZJX8OJ58fjzNQkPHcM89axpCbGdNm6F41MFlEOvR24jdOmyDafiWNoUifIEawg+rd/WjthjJ/yeLyla99XXTrSxys7N+7q+xWMmCDKH7P6lkETX/oMtY+KuDtgAN2KPea1ISoh8/iU/Ns9feIEYPkvy4qhwR53qWqC0E199CtPTxR1YbFS68vU9Tvd0E+ywXtzT3r15Ydm9aXbh2zd/8B3dvRckD3BOrGoV7118+3GCvDD3IPIJVLmFqvW6J7nF5e+2B9kXfsCsdk+b2zlIyfJWKRUcxrIvnthGn4TVcKKEIDtXV5p45N3dx6dsoi6veGlalqOzdOvtXpkGXAkVo+mXjyAvsHHBmJ5qfz77aCbzp5dhhqGc/y7yCEkfFYRgIdDQhSz8YwLfat12t6t4IKOIZp9KFPAWze19R8aoWuP+ulvHdJ0X3hi1+QLceYny/vf7ShPPjk02JNkMN5XlhCbaA5amA6JeNNsAGzRB/MQcoAnBE/MpUNCCpR5sP0B+YgejZcYtW1jpViW3bT9XrNBfSW80cVgUifH1PiAW3R5xM7b6eHDDdZMDKuetD0TZxpUQTC8jSsbDt0rPzHnzxQbr95mTL0auqev0gT1A9r4vj5cu31tyg7MKqsfffVsk3wsvcFnRorfvXf/d9+ryy44bayV03RmyWk89Vkvvyt19VQuNsG72jvoXLrLbcowDrehhMJ40eTGwptnhxZyqcoTV+/7j8zrqk0MUTNPoAwhrXEisJS5oMd2U/GIjj2/XL/OWznStCImEkRsKOoYISDnJ9PCAzXiOLBIU1IVQ7CSzkCivb8cy8p4Nrv6fEBIYD5g+wiUJzkN2+XhjNbZ9lm66bBqBvSG65uOj6LgqbR30FGzThUt99KPSsRYcjrHqhKCo3hxnLWrmaxE2IWgVbmPKkETC+3KWuIEWFIZG527tkKsEKLmhUHXgfP25kNyR0JyjTnSwTEKpwN32OHM5r9HODQ26XuxCpH4JwMMnZOSFK47IxCxkgXZ1SAVazUJNj3Re4AXpbs4G//5m9qNsqjrn4cFUQpjRBrukil5j/4gz8QLGl8WaFejC0bNyjzucezb9i3LZ7zun522PT6fEEp1n30oTJzGvBJFresz+aAAAAgAElEQVQGHOzjkVQtK42mn2GtXOWwP4yIqxzVyLk8rd+dmdb3pwnyQZSx//AB6QztH3I/CjhcHdH9kK2dKFjipOmzVeFQVhcIpBw/jucMshrNX1dz417ptYs0dGrdU947q3xpTB0AaxH7VO264eqrlS2eUI4Bp5Kjed57RO9K3rpUph+rKiV9HDB5QabRDHQzsBjoGee+aen5DgMUurl/4NwMOAayLZ1WoPPfnd9JWtzm5/6hxx0ouGk6LnYEGwHHZYaT+7RjWfdCBhzV0W5eWwYcLb1Um6rbk8Yj4Aj5C0ahDDjEaqCA48GyWQ2qDHGkhz8orMnw0rcbjF02hRxXvwPp61YgsW3n1nJaTuBIJXlOOYkTgQaD6bBDwK6YI0Ej+cQZc8rC628QFnxm6RFz2X5lTR/4wV+ZpRGIrlMb1dFw0FD1GAH/mY5+BQ94q0k035f/WRMmfFevjVZypGf+vLJh1x5VVHpUYd/owWX0UlBN7+tVRV10W3Ol06ZO6HHvyo79vXZopwuR8LkvfUn6bHiZpKB+5Qqx1cnxO6/3oKzHPvoacTq132iMpqLRDDiykZgqB6+PZhAt0EwqQASGBO+qrphQxHoq5ilQkTJ7Lb0bWmdsy0jBs84oG/3t//ePyyFVJQ0nq2sSDh+tClHlJ3lyUD1d1uk1CGiTkYQuDFmu/YlVDnnNRVKde5rm+swR5GiNyDPOyT+Jfj0SQ2E73ORdv0cATOWihuEt3U2Fgz4f4Lh7RIwDU1XToTQRBtWsyjQ1iLkNOqZJYtCFyIL+AD9lvekFOaX1P0GPIdVUhNP3F4loAo7zSow6yBYTIH1lvcBEWwEH88hUURAt7jwNoKTCMUaykJCqkD3WJ9am+dMZcBBguVkcyl09J6rl2CTWiOQq9gVq3AMKOLBBE+TPbNm8yexn++QrMiflGpHkDDp3Us/qgJJBqvopKbR523Y4ocv1gq0zO4TePGWuyr1f+HxZL2j++6o2AJWNHp/I9SeqxQEF0CrkwYnlsDdu7scu4m8QcIwcpAqHghn5mB/u2K4KB0QIoG1UiVST+7WyhzO0NoPkczIEcvtHH5QdG8WMpnP2CdIG7f8hEugm1mjrJoet4e1XH6eiUiSnN14lEhr5di9pOOiJCzyfWuFQwMFk89Hq9cFuOEhq6IEB9fYVIFWdurpfwHElo1LdKH+3GRAMFPWkUeSzqbjbSt6X3bqGtjIP1iZnoNjw9RMWsYbyR6ny5lDgAXqqfWoSP7l7a/nsrUvLkHPCufbFnIw9B/aryfug5kzc5uFeBHUHlV14S1RiXxObEw8fTOFODUb6yYOaRMy5tTfHDFO5d8EC4/p69fAQEBrG2VDnpYROyPmnwjHEyoZgQ0EGjq2yMQwjGiKn//abb5BSD1hWTsvOidwxSIdbqJNEgbdUqjxPQa4Zi3RGycawhqbe1eegYtujSZjffvAxT2H+ha99oawUReiv/fqvlw9F67ZGfMpDZWQunTshx+pUWafm77Fi7pmhoGSrelRonvvFb/6SISuPPfJw2aJMMAp9l3DvS4Fh6L5RDFSFMFCz1FRHH8mihZqCzGRz06gK9oERywoMQ/psWKKCk2XtULhtvvhWJpWsvoU/NkE6PJkRaTrFTfkKQ5eyEzM0UmYyom/JEAoS410zi5wjHUeOScUI3OmLL76qBvixEbTULFw/Ga9X1860RCUjDUZUeWLmhRWxny/ZoDZm0t9NBeAn700Ue6kePzez5b1eRzK9ZWYwAri2e+hpv5JZJswuVEb7bkGLCDayGc57qToKzXvKTHrgdkP5ROajvbfdZ5Pl63qMyxy7xj20jFxHQBn7H/mIHY1j3qq6VIc1YHmXdA+LXMGA9vJdVSG//OUvKyN4qNx842fKI2IW2cr8nFYVS3tVsKSvfOUr5Xd+53dsSDaIAOKN118vO0QjOlmQgUmCSrDHo3LjaEkyer50SW+MF8RwhYLxyC8hp9HMN7wGqTZYjjMFeax9MdkXxL1GH0fNAqKPMDLKbPKd2crU9h48Wo7IkJ+huoLCpvopfUAVzdUNURyOk9NP/wZUpIPp8dLakGA4oIrjK88/pwnGasJUj1XMVYnAJ2FyKeeG4bCurkwhhxfKTcLHw0aF4TozeLhK8FTjJDsK+EcLftkjp2Uc5wWf2xFwVLXb7y/vwVTIHR8Y2NlvfxjH5B8aEHzS5xn817Q/A13vz3qtf8AR+y1/OoOLK61HZ5YvJCUczHw2+Vr8HXbPOokEgA14QC0SttcOOMLBLUqmvSnWwc3KZDKcjH6J6AGMADQDdmg9CXrdG6jj4kTvkMNyhp40OUGnLTdJixvEHaMYcFmz/qPVE7Do2uvFTCNYlYLQ3Qra7//b72vv0HyasJA6OZx7qckV5I1PZB+JkzHVdtMzwS1TCY+qddhtHKtu9Q5MFwX7JtneCWMnlTUffaQeji0xiA6nTwNpJ3QPFb5c2d4DezUwU03Oqs5v2bZDVQ7R+M6Zp+PFfJCrFi0sS6+/try/+r3y8ssvO5Di2VDNGAkjFdUNVzaiYdyQRgIRvTdS7/H6GFUXXeGovVDh1wa6InH4PK3IWEfAQcDofk0GDso+/vn/8++9byGxuGB90f4xnEjXREAFxBs5MEW794bdwJp0CSthuahZeQcSmBZkR39g5Js/b0H58KOPXWVCB5E4bcsvlYCQRffL+NyRoAu4Dw4u7FKqbAnSuUuzvKAOb0GW64EiUIFNMypTPFt/xvIXcsbUcohwgKUxj4wqBwtmeLSDnuhFJOAIKKHuTv7S0dMXSx/BjDP9oXtZo4mqNM2haVyOLixVAb0O29kOLNo2qrkHI6APaKHnfbWSO8zziIThUVXR+qSTsS0nBAEjOB+jgGSFgla+u11BRZ+ez2IFHFMnjSubNm5UQD5Kwc9EVTl6S59sK9fGIzmsz01UMPyl229X4/Z7ZZf6d/CP+PE9Iyj1ugMNgMxEH1Doh/qnyhmvdamqcq324GFVnD6QL9dND4deY4RAt6rRV2lmxmLBqrrkr1Dh2L3h47JNLKOXlBQ+rWeI3B2Qj3tSvcaurNREBidLm2+khyF/OqH8hxuWzNcE8/nlldVrVXWqAYem0M/Uc5jtPj9VwV3lbD6DAYwBclxds07dOFCCx2tAhYNfmgq/nemxOu33XjqDjn4bJZd8nWN1BhzpBLU3SFw8ePR4EN5dvvrmcVqf55gqrQGHuCS4z96Na8udn7lGTTxMf1Y2UfzFr776apkvRTRdWUSyFhcUJBzWAL8X1bdx1+c+qwzBLEOlKJ3+7d//RMHJQbEBRFZziTYzzjaK4ayyk+f0mV5Nnb6I8dZxTjCMyFhsKF2ZShlUfGRGcRCuWbhAk1Hl6ChTTpQzWnjVxHAakwoVnASBSBoHJAf9gX3PdeySEsz5CllFwFlgaBiCfEAR7HcfeLzIHSn33HVbmSlM9jhNWJ4+b4Ypen/wgx9pIYepunPAChYDAWac5uIbb7pJsziultKeU/78z74lZpDtVkMbN24qy5bdpE1E1qerVb3IKZ3tgU84PtAz+iGFIEuV0A9h5SCLYiVqIx69KHaYpPCaz94OajxmHyflLjNo2Zx4ufMR8pJBbcpX4otTTlp/42e6V6ZdyuSYXSNHlYceflQyU/tpqrw1j5PX0v8aariI8UexVpnFEY6Km3N8VihmuKjnzeu14eAzQGTSkcdIV8XLdQe/etynHeV02nKtCAQwBj6GZrioIrfstlsdHPYpYASLm03fWZHJe8nmwKyU8L7PwbnynNVr4skGQUNkzjrVTOe6tIJBJw36Vyz92fA5arYs5qJw/iBEUMOscrv33fegqy5gbacI4vGNr39NSndQ+cmP7y+7RZd5Gkw4a6/vQm34G7/5G6KDvtcsHc8//3xZ/vbb0QyoIOz6a692A7ehejbYkkPt6Rkqme/bukvJhj2B03YAHBh4gg72dCQIokpmnVThTJHBih4kyzNSbkNCWVysWGIVmSwlvXf3/tKn4OEsZXRdC9kRz6+RkwMNLvM3jJkXHTNUpJcExUKt0xi+WkmRj95bKYiW9hPOpPdTrSg6wK3wlHoNQbOM43GqTFXPGHNbTl/QVG4lKWAeueDMqbKRUGGKmWqM7n+cekxGEnCQEKjP5LK9U1/4pIAj9+2VvusMd5Xzzs9cKbD4pIBjoApHHvcfEth8msDiZ91b5/0MGHBkBFI/THY5aXG5hiYtrmWODK3Wy9Ak0Va+pYBj60bh9WUvTut54rdnIoJDmnzEFbiQC/QcztZuYdIZ6DZMySd/T/8xE4rgm/0G/TQ0sWDcoXJfuOSqskgZVJqzdylwf+Inf6+klYIFgtiWDovm47T1rsblptYVeFCfKnu8b+Y03QNMV04uVT2DjI8WpGquGsA3bN+tLO648ugjjwgpEDT1JAmpVCyYNr7cdt2i8r6ghedUzZigIH7/wV45uD1mN4SpioTLz33ly7JriwSh3FYef+Jx7wPWhKCeKc3cK38IZoAEJ6U7VQ/uG+YqZlLwmRwIms/VMGf2Duuq4yYUhvui8Rp4Mxn+C3L4vvPH/180jbPXs8IRAmRjwHdoVD+jLHvu5fpWBHANfZmEKS1admfM6eE4576TCYKW7VU1BcITFCowNB8rlLjtCz/IBbosp70H9FKyonONGT1SFeVZmhF00D0c+DK2uTUs4XqTZCWUdsAAnUDFrlknMvhPA0xVXT4knQtLVULw0IVBAR/yeE6fHaJkyEXpwWNizTtBI7oz/RFwoGcdcCxY6DlBBBwJEWvu1U5nNnVL+9lEItcjBXTwHuk7Q8L1b9Aq2BUg5PTb8TzoF3pHFMs7tm4zgchOydFIZl+ol8jkQbp1+p3o84OaeJKIPvADj6q3jv7c6ZpDsm/zFjXQ1wRy9YXxJVlr73Ger+7TlOh6HpAMmB6XmVraM/nshuuzkyerAVzruOtQn76ATZRfJZ+RxMGsufPKrYJNTxLMi+n2+7ZvKfvUp0tS7Zggx4x/oMpxksAPUSD4os+oRjdRCdNzsa8tuZY8LV2oJv3588ur7wu2qeGwlNGAtsGKNWfefCWrx0efX/XRBky0VJ89A47L9GKHDkyfb9DHH39cY5T+XwnHf+BgYyAjkgbRQk9g0GFwmo5nm8kgAg5/lr8rzr4zYMFAMpJ9hHjqt3/4XvnM3JllkmZYnDihiY/a/Lt37CpD5eQvFKzgvDYSHNlM5n7sscfLdTd8Ro3j15eTCjaoGDz33MtltXo/aCiDdWeBojp+EEoEgdkbx8kYy4mHGx9n57yEZ4QElV4NDzqyc6Ir0oOeq6rBAjVuM/hnuDKWNPsOpcFMghZrwtyK6CGIUhlMTe11bUE3JClkVXEAifwddGj9T6rKQsfXmWFd5b/8+JEyTiXwoTrPQlUvmC0ydpyaBcVR/s5bbwuyMdPzOKCvxbWHcYd1IBsBdAXFwrVs37m7fPzxOnObU+L7p7/9my5BHxTzAhUal+Hd9IYMVCw8z1TX3XrOuq90Nl2lqAIWECs1sbtvIpzztnMTEJB83jFUsCXXrWpEyleuU/ZfcDwUYgZpnKMJNxooaM6gY7wyFu+qWXj1ex8ay+trSKXvzdMOgJpTxPMactP5eTU+n7+mvOfnEtaT19Sfb91S73PifOQk4ayImLGs7gUrkYplCqOvYZCStQWiP71DcCpojzE+ORPFgZUrZCFzzSAtIR6pqNOJaFYng9sofjJgGShbkevSvO+812ZSomVAawoO+cYYzps3z9NN316+ovzND36o/oOF5YigFYvUL/SHf/h/lJ/++EfltdfeVPXjWDmivRsMYEPLZz93T/lDwamgkgYD/vTTT5c333jD83YYWnnXHcuUCIihTaRWyZWBW50q+MQHb68y45xhbqSs6jN3M6+UdDPgcCXD8huOQ2sN/GxC3klIMj9hloZ7Srko0yReegUPF1V+HyQnBIgHe2mUYBwzVN0AUjWWoWMKOKiWUoMnK3hKhu11BU4HNV16BA6b7o1qYiupo2eRFaLIWNZsuRzVMzKeNyipMErsVCLM1HRxfV8VDqA46J7uUT1isBvrgGOMstoEILZKGJ96/50JoYYAtDDZA+n8lJHLjE0j4BgoIOh8LWWo+Xrz2ujhyPXvDBqan0tb0nk9+e+BbNJA3/k0QUz7WNEg21yLTp3xswIOOwk6QAQcF8vyhx7WQLk1poDGv0QKHcqjpsg6U+HSsyMRlXsNe7Nz+w5X+ofKOYcm85zkHoc7qvEBg8G2eBaS/gCfWHqb+gCnzyw7ldl94dEHXV3zhOJqv9kTCKp1RK0IO/FUbVg40jGcFued32FYTIc7Aiz1mAjGtfDWW8ouVQEnj59SfqpZIyRZ0FvYXjLRXVqEaxbMiWZ5wXTO6tgQt1ChA8ocC3DJzc97du5wtv6YGnlRj+g8JomPUFCFLePfppWHHtWUwNHLQbBBhYPf+ZyDFePwazLBOjl0H+vW1JV8jsSI54zoPr/3J98qu1Slid68/rNi4v5133IazTAIcybOaBXGrC5YLXqNIiOfz9NBBFVvfQf7TXP9rp071b8ZUKpMzjX3Rcqt4VHVThqO7N4O9XDIRwLlsFOJkeOSLdYg54NEIlAogEqGwrXE2ICwU9F+EUkYvger0SE1Wx8XKxpJUfwKAg73nCHLJG0EzaMn8JLWq/fMBSVDdD9O5rTXd5Iy63OELpkuyNg4BTERwDf0bV2vpo5Iveh7J0FUKx085ww4MmmEbJHYhWWTxBK+IoHFctHLviidC735Du2bPskRvXiWFYJzyQlEHtbV8vcOMBxQ1zJz+uQyDBmXr4RX2m4Gp+Idvbv8ZCXc/oe+6EBW5+JSqdKxhdynpDeZAwV8/5iqQBeQA+kAmOL4A236dUoKXC3GLEIAgo1jh/a5uXy7AiZsBfdIMJ4+fgZzEYxW+B3zpYBza29eO0+9IapuvqwKx1H5uRIWQe0mq2l8SZktVqwe7bdPFXBYYON+O3Xm5UGiP1XcNN5P0BsPOIxS+2C5GdoVkBAOXm++lsdrnrTTUMRpsqm2brTqZIVDGmVnFmyYyj4jLqmctPaDMmtCV5k/fVK5CHZQz4aM/jqx2dygbC+CB8aS77722uuigpxQbhHLxSk5LOCi3353dXlecJouPSzOPU8Kl3LsQTk6RMJnyU4ygEtBxyn9floUuKiRoWRGpDhQ8DSKGzMqBdMth36pOI3lDbg5j0zHJWVXcfZzPYAAkX2AdQNHi8/gOOXEy8BHRnWACBnHKhktmOJ5XAJ1UrjB/aLDffLVFWX0hMnKBswuv/Zrv+UM1RiVqk9LQf/ohz8s74pCdL9gZW4ghn5PfxhwM465BBoa81VBUXD0Hnr4CWWENeRQAxBxrmdIefyy2I6YUQJmMhreyUQkRCiaiNktKQOD5FTZX9EjalHjkhUy7jIGB2X2LZRQlOcyYR+7I5z8cIwb8LoqT1wDzrRp9/Rx4C2cP2hg8yfhGxVKRDYaufWiZrJJ/PAadHOfsNHDhdX3OXXfzvxzFY3scTRGhgGoG+OySp4xtBU/23ZE27ET6+KBidmEZwc3Mh/9nXeeNb0NwYLCEdx0j7GpgUiUtyPoiHLpJcnS8LLs9lvlKAjGoyw/30cmc74F65YBX9MIZYnVED7YZToMrZm1XK2K53K5k4evWoEiA6Y20pzGs3aAo2tLZ9mZ3dpAN0VNavMli48++riSAC+WhaL4Be5BheN3/9k/Lf/yX/7vZc2atfp+8NXTm8Gk2F/8pV8q/1oDKrv1PD9a83757ne/o8+t8f4dq/e/+pUvWolDg83CnTt7skyQoT0pPbFxDQMvmVLexqZyn8hXwhC89jZgGNhoAMx/p17zOkEYQYVCinyRKoeHVIk5osDhBMEIGSYcExlvIB1QcTJQaZycBuirR6vKMEz36qBUcrh985ay/MUXhCEWFEyvnYEOlSwxhr7h3LVE3kZW1Q1mE0jX3K0G+tPKJJ7WnuSVs8xRQI70mVHiW4ducoycFozXUA/G7N9zkffV2FT+1Xuj7tHL3uuQkXzfDkMjmPk0AUcrSK8Z36at4PcjYgm8UsDReV0DXWfzGprB1UA26UrB15UCm3CQqtNY5SbXM/cAjmO/CkcNGO2E2DGL/kSmMg8aekGQKgUcaz9Slb3PkDjTYhOA1puzHtG/kFXbEVcSNNBW1NKeryAbeBoKZfrdZKPM4ONEGf0iOhPBtaY/T9JeWyo9slAsQfu2bC5vPv+0jkWFI/QjJ2RvRPNu3GfMkajVC/QaMqrrit66gGtCa+sah97D5uFwDRea4Lp77i4XlTjrVT8iDHTLVdWjmk42mmZeoMOtGRX6riekw1alSv1oOYlqL/Tf5wWjPiqHj/kchpnpvDApQp3rQX+QQ5BZpj9DetFzGWpD8QgHIgGx8vu6v8Det+FjwTYUmPt0XNNh9PA/WKoU6P/tt7+jBt6Ncd849tXZ9Ayg2AiefQE8OfsUvXYEi37ubfiS/R1sQN3voX9CP9B3AjRrn3oQSCByXRyD4C6tTiZGvOYkS/SZ7KOgoZ3WibH0qUpX7RCs7YjW2zNP9LANEa5Hcl9H/T2g4fHcPXyXzgN9loQdk6736xmcEoQPCNJp2KpaQRdVftlsO+DSSNI5vWculcP67KDKUhV6VwNJJYNk26fPmedGfid5GnaS+7FsGe4VSikDDg8WllzTWA5pQtqXUYIlhayrsiL7iI0koUVD9iZV8iap0vuReiEefuABz3QBcr5jz24/J/egSN5HK0AeC6mH5Oa4rnuf7McM9Rd1iYBhsO51GIklbDoBRfX0kSOog9nQ3u81QQ2kwqQRVHf0GT+3+h1QPl1KRJ9X0/fR4/I/8Zvkq5EqIzylB5bK+NXXLi2jdY8Hdm5RFVwIAcnu2g8/dN8K8LgE5vHAWutXfSwTwADrZK107iUiGlqs4X8OONTzB8R2klhIoeFl6nuPbBTPrqnzOgOIlp5t9HA0iw68P9B3WixVeYA8SRi7kP+mwk4BGEgB9/9ca0196AFPnjjauglbx2ShFWQMMm2EnCk9wGNbNpThZ45qLPtcYaX3O+pEEX6kJtBrhHMbI0VyvtKwrnzvA2d+b7v7Ts/LGKSGzI1btogC96ehcPXf7FkzpaQm1qYh0d3KSec7MFOdVamMeRv8jYEexnA/8IEwVClgQBGAULxGZV1YDRgGhJOAkDM0kBK5M9ESypy94dJzVWBucKqbnXsm+5JONMegqtKlRivu57joe3erR+XM8FHl4cdfVKZI1JpzZ5RFS64Rfv+eMl+blSzKj370d+Wpp54oBw8c8AYlMOqmUVDOKRjQ6bNnGh/P9TwutqudO/eYmpA12Cj87m+ryjFe+MRo7k3nNpx4XmOtzzemEDPsJyltm7LDPTIcMbPnLUekbrA0xpYJO9iRRaYZMuWk5WjphSw/Yhz4aQUxUkwxbTsMQziFEc3zfRrf/W/FMT3isX79jbc9ewSnNh3gfo5NVRwDBc+dQTWbF9y9m8FqEJbXkJsupuxGFqO1Bq3falVP76HsE0+e68k3HHA0ehcIkPUkHNBm7wYNcZnpsuHwYKkI3JrZuWYfS65/KKV4Cvy0DGxHD0c8k4R0DLyPB3IqM8tmeA3BZj1PPlvYYsi2/eAHf6fM3R455WM16O8OZfvJdh4uPxWLWBdOgv5M0ZAj5JaA+JCSB5/7whfL//1//l/KOh0of/If/sRYcGR22pQJ5Utf+pwrjedkJICwnTnVV+Yqi/be6+9WPvxo2EvGsKiARW+Gg+X6jAKzHVfdchzrs7T8uHpysUyWUZqsgGKHqoZ9JCj4DEmF6uCR3JioZvVpYpnpIeBQ8yxlfYIRBooyb2PN2++WD1cst9NioamZ5JRFIDXtZxS/c01ANWZNm1wWzJtVzuhqTogGlam+MOlxmKGqVsK37h6OMYKbiAACqFfgc/v/DBgYtMXjip+3HKUnfNmn2i8MdPx895Pe4zNNWtyBgoRPOG2/tzhP/4C/5cJbxpu270rr03n+KwUc6cDaUbX8N+SoM+AggNT7DjjkoL3x0EN2ZCE3CGrjtr5oOcFog9qrZCiJ/turBNIRJZJIDJ2RM8YfnjfX4OyvYZ2cA4dUfR9KpC1SwuxGzRnYu22L5lm9734na+TqrFAl46dp71v9WK2cUegS9KKDDfo37KmGjkczjxCc51r1my28Zml5f9UHRgn81ff+qiXX2M+TgpVQ1c/KOAyQo5QsoN8CZ/ySMuTYqwP7d6uKGfOd0J/okrnKzI5SMDIcOJV0PPfrPU2VESgZAQY2nGCDQEPfN+YfJyw3mK7G1WX3n0QmPyvkrAfPZ6SuG9res0ry/d1ffrdsXbcuSGEqpCr3Zva4MNPLFRt0s56H/YAazCQdeibIglwm/uW1cwB+yZT03OOOHWIhE+KBQALfwkx5fpb5fBpQMHQZyRNg3zi40lk9Pd1apwg4etXPwP37umpgwXqbpps+nToTJTP2VDCISniWDFGeIEbOfYJmnZQOQpY8rLGxaRLiRQJzuCB8QD0P9KkaUiFVXJwhVbBUAanSLAoSxC3Yat2rhgTpT0LUeQ70CGWyLOwcews9jh8APJYgUzPS9B728ZBo1Zk9M0MQPSib8ZEmyyYwgfypJ550PwxVK5KNpgnWunlwsq6B9QZ+P0sJI4LNS0LZDNY9D09seLUR3Lr7eQn26l5n1AFOPrBdnj09Tvgrx5VIyCQWfg/zm4bKLz14pE8kQEpC0iXFvkcWteL0Hc2YocGI9CqJtXTm1AlubmdK+omKzLGF9Sb0Zq3JiRo61r3IQsGFumjWVPeFvLDqY0PdkLsJCt5nV5YqejiAdGVC+BP1a5vKsD9E0P5F2/fJY/SrcKRiaSvecDSaDmDzM82IpjMoyUUf6GLjQjBUAbvphGDF4JQoKVKOPrF/T+nbvrncdcPVej1mH5wWnOm994NoKmEAACAASURBVFYrIpvryaFgQIdpQTcJJnRYD+4GDWzpFraa7M9ROSn/7cf3KavPJhNTh6LXSRJuhAP8KNS3RPAnToqdSs8I2AWD0shU0iCGALsqIaU3Ur+f0eeuu3qxJoAiwBLA+mgikGACcDjGlM7IpqBkcA6bkBbPcagROjCrKL2mE00VZHg5onLyEeHPt+p+5lxzffnB3/7Y01WZMnnnZz+vpu7FikbHKorvFQ7+vrJ71w7DTDgPkTaKBlw7A39gsfrKV7+mMvLI8sYb75a16zZYaJFFskt2Yu+5y3fSNMz8HjhP9HIKkDaCs+OV1jcfsuUbAxmGfKAI+UpGveV06/s0QWd5lOMQodPwl1Sr6Yix1qwZnyVg5HUUMdcbVK0ojpFilzhSXnn1Da9VBE/hSLaCF32vleFKp4TN3sq4RnNuymn2RMRtR2DelPds9LXCb5TK/ZmqjAJGFYoy95czygRg9dy5Twyj0PMk2ACWd48yhWSGyOo3K4vNKlHeTwaMafz7JxT6PycHCbXC9f9T92ZRd1fnmeeW0KxPn+ZZaAJJgJgEBtsYYwyejQcc2wlxJ9VVlU5Xqnp191VXr7qpi+5eq9fq1VddSVUqFcdxPMVDbMcYGzCYGYQAoRkJNM9C8zyifn7Pu99z9nf4BKlU9UUfLH/TOf///u/hHZ/3eRlpKNso2m+vHV1e69M7MNEabiFoUlFbgfDMjuZG1owxA3k4I9zpz0TeMFJn8vjJY+oyfk+55calZqH57TNPC1u7s9ysYAKKdoowzONlrL+pwrrdivR95cEHFTSYUx577LGyd8/eiJTNnlGWLr1ekc7xipYqUqtzR8x/mM7ea8tf66a5Q/p0IkHpfNnxcGYr9oOLJKtR5WeKBavOihSw4CfXzJ3j6N5JKaZDUgAXORMS4DZoanR2urrFTlHX2n49A9kGHA5HKFVzceLo4fK8KBvf3q26KtjSqrOe5ychfHZe63jimMmxl+xZtnSJs6YXFZCgiRNNBN8hqKK/0/RsrJQHDsc4ORzUrKEEoyvE+79wqpip93MIeFuvId8bkGrlwfvfeWCQiwxHnq+QTYOzHvbqqUEVXqMEu+8Pg9k/EwBoBjhALnAe6nx056QbnEmnvdcpQYflubfDYOOo+w8RAbTDECnt1xUPP1z2as/vUYNX7Br3WGIl2AP6aodZ62goU2ZJ9Hsy9JwV+r+gv2g+icEJjOUqZ0ArdNkGbRhD06fMKNcvuVb0rtsE57ssXQILUuyPqCXrTgZjzwav/h5DEMNf8vcs7FbSj0SJ/Yz1GpY/0KPTh0PwrXs/9bnyxpqNKjhWzxwFCx/+5cNRYEx2XM90CQwZ50/fowOR+1zPOlj3og7ylLD0UwS/gW2S/TxB52rp0qXR3JBmf7V42ExRZBtBJjgzIQdc+jwdMH52vV3VW/mkrtlinqtjwKMQfCDgSGZiuBx5+nB85z/8edkhKJppao3L90Hw+COWelkya4KMVtWDVogxsOlqBkYxcROQSUfECoWpd+1M8RyQvTkgGlTobBNyHZmUkEsdE7PKCZ4hMudAn6UPdc1xgpUuWnStCvH3lLcPvW3URcf2Qh7WPRmQuky2BOsgz8Vd+Ae97iTN/+HDx4LtSusXzF5131hM6p3Kug6VTBqmbDQOx+HjNAmMbJmdA61P/9RJBZaqufMVWddcdeagLkYbHMyi+gxepT2VTjjz7/do7MhYArnoSLJ+U9X3iPWGdGSvWDp59qsFM//B3/6gPCZY7kWRFiDv/Zz6d0Fn54TgYlDmkj2jjuadS2fLjAl95ehedShXY9XAR8SzRsF2yAfr/TzfDsxauHhf8kcC2x0Zobn2ntLYTA0vh+ic1u2MdItpIbCDFSQYKztmkmpTpqveaojQPleJAemY+oq4gWMNenJtzwHjsSMWujsY46LHOcHyxQpYU2bw+IoN5YiCZKNVL9k3dWaZd+0S1fnKsYHJEJbNquMHk6Oxu2OPtK9uyK7+NgRf5y2DOhxpxDjYZqhzN42aE8zX3hRKrzF5pYF2rtEYcWnkpvJnYkCPXqBIfMPKcpcMiXFaLwpmmT/YBDTrquK/wQb9SQmwk0eOlbVr15UP3X1PmSjM3iWKaWUM/IT+E29ulWGDMBLWU2wENA4inbtbxsrRk2fs5XJoDKVyl1YZDJWn2/zbEirwg1OkSZfjj971QWUhcD7U2VjzSRftSO+RMhPLTIWsZIYjU7P8Hi+aQw1MxIVtjipEpCbToTgOZ0RruGHvvtI3Z34ZKfw1jep2iWHqerF93HjLrarLmOciMAzvH/zgB+rY/LwdLxvcGgfNniZIOExRodMYFZh/+K67LHB/88TT2qin1cF5S4dBA2q5j33sbnWanGHnB8Xb6bnBWttrdmsqP2M0FCM1H8ZNOgHJyNU21WqzHWnke8M2uzXp9CLb0a3tifdHBDrnkK84cBG5rw0SbcCHwMt74HxAffvYo7/RmlJU3aV7jHlO6tGoDUExMqYWapUGe1L/5tnICGAI5m7kNCkPU6m0kBQbuVVAZQSsQxRQMxM+G1VAxSmNw0oknHO7eMnCcqsYnM5oX7dnhveEgInC7XTk46x1BUM+TwsTat/r7B1GSnUmTS9cI4C5znFGY1ytkWdhV6NMqQRSAIXyzijUUJ+9l156Sed1vRziqSZr6FeE8gGxyY2SQj8mB+Q3v5YzIZjIm4oiglP9lDqKv7VtZ9mxe5/gAePEjX5t2bN3pxXCIjF9HBU0cr7YRubp3yUJbqCGU9WDZuuq1VLWhzqY8eioMdBRDCVRm1PaHgvsucvmK0wP6ZpZLSAKwzVX10hA71HmjL4Xh9RNl6hUZjdo4NSvwAYpcZr9wRLVp+eO4lrmdYhwuFvK848+rqZSR1EvNgzCHuzOL1hir7UhdfHPxaEaxF2i4j6rv58dpt4LVKxwFiGb0HyDZ+9T9gWHo69vgjMe79io9S7srF/ss3e/BpreA//erv//1w5HZjjynq0MaUfV6+T06p/OmezRkq0csgHGGar7Ox2Ozp5vaqvi3ld2OGKOkZrdDMd7OhwYChVStVXQDxgWbURUu9+rxv213uDQCWhl9pKgDIGrHXI4yJydk7w7TZZX601EHsvVx1gX4RkxoDFUxkgfArWh8dko1SUSfEtLI5ipQp6Es1KN6Wokex30X7/0JP2iuBcwv6xfC9kTjG8jxZB00z33lI9/9gFBqk5IV71oynVBulVr+bAdFfd5wIHqQD0jWuweNnLUGcM+OWFjhFpA91rWSFYRGUe3RbFyZC9cEI5exZnL+iz/PWBEUecW8FQ7cmm06X5unFdfZu6DHMLrSKdxHA4FEWU0fvfP/6JsEzQMx82OREUGhBUWczVRsumUbATmkYwUOil1B9eLiHgEOHK+sjaSDC2eCxAx5CXwoFMygoM1KrJIuS9T/zInZClCz2QolFoQXUfBxjlCdux/+7CCskernMehiCy7DWePAxmjIIazNtXJtNon3g5MTEXjsimg+z2lrBSwH/d96AQkA1JGqwJpbcHc+uRwKLMgO4v3Zkd0jOIJypQsILIuW2Y8NRzVyePe7AMCiRl8NBy36vhcH/Z/6mbbB/oPh4zsFPsmGv+dLItFmvOm2iOwHvMEK9ukdeP+7KfnRDh0WFD0Q/pHli2YM2MvJvmAbbURQ8tsFXjvfnNzGSbbzDUtFRGQ5zq8SSBlSSsb8pr1scOhCcRezQwQa2yJTMBBe+u0gitnFbw6K33vzBNQKO11mNfeEewK53isAkfsSWy9bErMhCfbqR183YuAF89ixkX2H5Om6y69dp77WD3ywppyUPtpjJ4Lh2O+IPr04aAh5n+uw9GxJ5psYWxob8TOeXpXDUe1V3wIMrvRQjJ6hfr7Rb8Gvt8+UefmCM6MOFuv6//cZEeL4+iisJrbxHV8y7ypZZoi9CCsaAa0W6njA6LOvPWOD2gRmEwdQG2eF8XZv0BGCM2E3tEGocDr5RWvlGeefzGK74BdwDhAWrIKITIcFOdRUE5B1mnBr4jQw3YBFnYYnbJpRsQm1j2OHzpY7lakZsLEPjstGPtMNuk4Xhl153uMTYQdz3a+Yi+zyJlDQZoSx8N0mzV1DfYbD/gqCcItB+XBXiVWEUEx6G5+USnlX//qV8pGLFRqVOwFd9xph4M5/qtvfVOp6pWKGkeEKmoMJGQqpGrW7JnlQx/+sLus/+KXj5Y1othbs2aNjbVT8uLHSRgtU4E9DX0oCHM/A56hY0yTuQj4kg2eapBysHs93TSmEQBtBL6z8PWb3r2TFMHAldJQ515m9dJcZXE1EZe2aA6BiXIJiNVVFjKkXftEJbd69VrV+Lxp5oosBmf7p7C2sW1hG5F3/jbAQapY5jT4eNiuox1nxOfYEZ6INDkCW3e6RX6NWDlGVI2dmKOqMPR79kEK/IQg5XhYR9jYYKb6yEfuct8NGhaZiQkDif1f/3G2Y85T6YUjkjZWOhcpBL1P62f5vlMAi/LvOBARjc1Xr8PRXqs18gKmFNZSOCOxf9IgoH4D4YpwnKOi6lvkRN99993ae6J23ri27FEx36s6vxSG7hPGljna9/YRqz2ggkvUZPPGm5eW29VLZp2IIDatf1NRmgU6G3PKRSk3Nbco44dfLiufX65niWZZlhWGAFR8clcaVYeoPivKl7Wthn4os3gFS5BqnyarIFvGz/a99N5QBAn9YxiHIqsy8qDpnKrMxjQV5U6Ww0ETs9EKKoQDqFi2okuvr1heNqx8VTSHlHw32SKUt/6HbIDCOlP9dgD1/BekiK+9enq5bskCUU5eUgMnKX3OmzM0kic6D2OFH+9ThmOcHI5RMhL4HS8HkZrD2BsoahbaY3g/GZ+OdHu+3+8zue/yM63T3u4z9msLqWodgPZ98VzBltS+2r054A/Nvh9srL2/6+zret67f49odGYaWtmRn0mHw+eL8ekj7k/gKCRRVRkj6AAupMZ/y//+F+W4nOcNgrp635HNQDZxhvQeDNXxYso5pSAb65jZcq4PS9X+Awfd6R4ZCKwKAD/XIVPihpdEvrW/QASM1T4F2kgT0RO6XvSQqix2VYTYaQCHjuyvk5h05gygX44tfztHoE3Xd1S6zq/tDf2O4vXbPvmJ8uH7PykjUoQs0jkvi11uprJ/9OMgU7lLTEKW6zyrxkbgq08UpgTJkPnHlUEE8z5ihHpVKeBip0L6d7LgMR+/735/bzY5fda1LcwrrFQVXmWIlDM7TXM5b5wIslhMc+5ZBhwy5t5fCfhcch8OIJ7UhVySvv/eX/ylHQ6MPutL64+aLavyF1lN0bINU/3OUKhqZLEG7pVUn7fxc0LHItvRYzQsVIDl8GE5CTAeQRQCmUw1ZHkE6y07LzaVbXRnoBgKdTIwfSLaARGyUxBWk9HogVPHdIxsL7CvVnVwOBwEH0xeojFN0Hgmq+cPhdRkAZB3DrA2dPim/dW+o0KGQN9Z/f2g5NTlmn31mcFZFKRq/oKFZfbsua7hMDSr2g1uHkyWWmuZ8OI8Q+loGD7OWlf9kmvP3sjrUOcLFI9nfeWVVxSAnVyuF8HQ8uXLy0Z1u6doG5mOQ2cmMO011pM9B/QPfWy2QU3vTJFz7JLDcZX6V9iOjoRNOMreOyEN8+zzvWUWAQFBAHkz5zIdDuaTdcrsvwO9BJAIqOp7snYjhNRh6tGVpi4GcVBrSC0y9B/zBsSQeaDOxwEnYOj62XB9YII41br3NbOnCc3ykfKrF9eUA8o6jR4RGY65cvzINPXJVjKU0gchzsKVXhFK6b4n4bUd+Yg9UtfG79u0aZP+1i36TocjDRnelA5Hft8qhxhMmlfvHlYONgYQ/9LAMbVfPeRcwVEXsNH6Cj3kzjUrypwxV0mxzvSmRyAjdDYpyn+rem3Qw9IbUhO7Ug3ARg4fVa4XP/cQRfIuSyDsE/3r66vWqNHNQaVwT5mHnLGeEuUtWE6yGgjo03QTl0CllT2Re+j6iA5eJW+cWohRUOFS7KRrzhe97mIVuL6jCrYOtMZebjx7wGm66cU8AMb0a3LZNIlvb2eLDTRMToXZIzTOffLKd4udZcKseUqtiYVDkfpnnn5OtRe7nD6+TZAxorrAhNiwpAY3K1oEvCqVA4ZmvxyJPj0LxeX3q2gctoZnn1tefvx3P3cNxxTRjJ5SOnEZHS0lRBj7VMFTOACXUK7VwWDNcDgi00AklXR10ARaMAA0rmZMr/FwJaWf+yAEe1fI5+c7hYhE9fQfP2eK1ewpjgQrja/D2RredmI55LIAH3nk11Ja/eEEVCHO1zZVyyF2lIcnQPhXQR4F3CFYMnPBmqVwy3PTGifuOeHPhRBA2XbOAKZidRK6DkeMK64bRnAYLfE9D3lRhjMRjWsXLRSN8R1WYN36jjAdcy67WY7BHY6c23S0InvRjfbnngzjIvlxQonyiixFwKM4S+nMtAZYOjfeKxm58xgj2GHKRCneX/7y1zImVOOgCOUFOdOf/cxny6c+9Wn/7vjxt8vP1HH55z/9qTOGFIty9gkiuBssNJsL5pepUlSLxNL0xvoN5UUFFq675QZDBy6rc+s4CdJDO7eJDnePKZHP6qwTGCCm1PZ/Sdywu8bWZzSsKmzJMDooAGRd6hqCib527kz3EDlwVFBM5pEi8gq/hD0PWuoZM+eYVpGme9DTAnPyWdLnzxw7UZ5+/Ndip9pptiteQXfKZHWFvCNdFsxoaYDUwnArsPCR22+y4XlMONAzOFQYL9XhoCidJn/9EwQHEFQB4os0xtsMR7t3WsezLvb/bx2O3I/vpSzz2XPPD/r8Metdp6vH4YjASJxxjJZex5xrX8nh8Dliz+lsDydab5NUTuivH1XG61RZqT4TNm71W8sf4HaMByNfe4saHnD8GEUZSGAPvy3M+gGalJlSQAaHcfq6hh6ECg2R4JTR0m2zFMiaNkXQE0VP6TsF5SrvyYBKzmEbNEr50TGIdd2x2tNAbI4pC3lGWZUgn+hmvTGqwNTf8on7yi0fvVvPPEpUuiqSFa0qhA84FHtl6G0THJo+SaekA6OmMWQjASQCLO4FoT0OnBo4NmyMVwEZ1nM88MUvBC1qxfCnPsBZo5Ac2Jb/uSFfV+ba7tB9ouYu4MP01ciMeqdGQH/DeCag6DoHBRu//af/Pmo4JBsuykA1syCjrjqD6wGFol8QYpA5wZjtZIyz4LbWIESWIbLAvGxLOHA2zjS0ZBSwVUAukFUhuNihWQd+bnKVLvTTGXv9B1tlZjhmKJi478BhF1IH+qLSpdYMh2WQHWKsq9AhrcPBdcYpMwXpxzEhSt6WE4TM6zocNZADrJzskp6RNZuugOcayeFzNtRDnwzRvI1XhmOeekJcrX/jBf2mVjbPYerXRIC059OOYZMVYtz8zD+cjYTiMafbBc3dKxgUp4sGs1DhkiEH6so+IYtyUvAkoNzAr/gM9bNmF6tBzBmym4aofmOOIGA7BEcfxnN43VxxU/VE/OyTHLa6v085g8OBLI9GxtVQZ5arbLcutTTBeQRiGUyJFxSMsgWU9ouaMnZkVrWn+RB2GDoqIfB2xJBNjETPYjyI4HXXzJpW7lLg8rGX15V9x07JvtUZnkKGI1iqTIuL89jR+f8fORyxwCFwWiOqNaxS+OTfs0imV3jnhAwU+F2Hw0Zh2EqefJYFdY+IxLg/uOXN8s7bu8vS+TP14KRAZUQoTUzUZ7H6SvQD++EaSi/tFo/yW0pBXyevlU6q5lBWtGabukluFw3aIVFrBiHdZf3+pOE1HCpS0uBez6jHBTCq8xKCKOoRMtKp3DeMSovIeMbpPrcL1jVZqcThcnUd+NZFMP4Q+mG0VirYujFawYZRbFo+jC149vVZBC2bIzZI0KMSpbkkwfGMorVTFi/SqKNTNzzk3/rWt9V74IQbny1esliME1G/goH2g7/9fnnpueeUkhOVYnV6KHICUjVN3TyJSNx8881lmebuL7757fLDH/9dWTB/gZrZiO1DVG/XLphXG6YFbpYUNlG1NBLdSEgORyhV4FRkf4JyMArKw2DyeobbPUBwpBHf7ocQPBERQBFwwNMYDQaOuJaNPIRJjTIjBDKjwfpltiP3IOtAVOiFF14yu8RopXTTMTYDGIddD5Z72AZ+fDgOPA/d8/dW6WYkdYCjYSchHPdwVNKJ6DK6dJwQ3SMNBAzZjBt2urV2ZtKD0l6Bi72vfEiUr3SuBeuZCp93ZFQ1nYJWMLfOUUdINc+WY+41zGxY2OEYmLZv9wNOh/uLdAIWMacp+A3LYt06cxFzSySGNXxE5AWwr7DXliwRCcJdd0von1I9xlQ35dqmM/2w+Pp3KsAApAqHgbqsyZqDeVfPUtPKm8u9n/2ioEozyiN//5Pym8cfLTfceqNhj1fJSJmiRj2r5ISMGkIEVuddRgKZAhfidrJAse6WQU2ELvZeFwqTEWk74Pp9n6Ksc6R0typaeEKpbiNkXSyuMyHs+VUKekzV36cquzFJRePZdA+WLDsc2of7dmwrL/z2CTHuqRYHKIpkQsoQS3vfi/xW16lUu1lDSVElH//wHWbUg0udZn82FnkOGZOjFBk2O5WgmGNpMii51nV8u0qw3RPttvMeurKeGbBDWznezf7FW3r1iOe1ORsDLtT80H6uZalq93v72fe6ZsfRSk+4frC9R+9YB5uXeH+tg+i5VjoceZ08k9YBGPmccuu5GkGv8LjMcsDHHw7lpbLikYfLQTVl3UqPBwXGTMJR2Z6IVBPkoY8ESghYBXKYwFtI4JClx2VA0UDTslHnEDIUY/q19OMFmQAFMEEOKeQarn/TJy+650egDlrHIuVJyq+Id0cAARmAIT5ZAQCo4U8JIeDcOoZ1lQXI9WHSfcvkcNwquDO9YNarcBwjjrEDazmpuoxXXn1NsJYjur9Yq44fkvF32uM/r/N1lc4URiDOBlVIBB0CTaDGeMpwPPj1r9nQBArCXOUA0adE2NmXtlU0ZqLG+XPKORvqyHCyZMgKEBIQ0+j9UMXbAEQb47RQUKwA1Tf/n39XtqnJrnU2xfKGQBGhB2YcxB0gCA6rRjIDLzxPh+GwI1u7OzkNafuXRLud4ehXBmBW2aH9ADwIxwL2OzNfIcewNyrsMlk0CegEtXqNkmv846TXYanaLZ24S/sLOHQay26uirypGbiAPUXgy7qKncV66jugrxRdk3E5rH1GhiN1pncgMp9dT6BEP4/Tz/d94p7yixdWlLdl4MKA5ObAmqMp02n8pxqOhdc4MJKwaNai1et57vNctWc37Yg8S1mrk3053hKUarngu+e0N4Gq09n+ovY9cnKWEB8HFZAeLrl6WhlnHLqhDg6HferO9dprUBMPFZx/pgK3Oze+pe9hGesGmuPk5X9VxkWkorO47BNwMJ3+ZPp+KAFOB3Yjc+4MRw0wdXRtvQTWSWTnyNYThKrB+8Ci+D7ZfJggBVmZsOWjao/6ZByORTOmlPs+9tHyqxXry07ZxiNVZDZ28syyQCRIVws5A6siMsMe1fu9Oo5TvPG9YLg+a23jv8DydQ3FvFcaR63nmX/Lxebn3ASDRZX8Oxs6MQFpwFnM6v90pLXAGChyCg7sKIc2rSo3K9U2SpNB0z8203YVjE4VHvpq4abPK5XHZjglIUTTv+vVaXeKft8nYXJMUAxS0nsEl9qnw6WKBglgFQ/JUCPdBM4UNg0Kgy7ooIFbhbd8KPCpKsgyC4EvCTPAvWK8mjtDhboqGOewe3L1WdJwpKM5CGA1MYpM4WaPM9LnCFU2Bxt9kqK5FuikxfTHxB8yDrbMSFG6vbZpc7k8dU4ZLi8cXCTzOkGp2Z+KuWe7uJeXLFlS/uiP/sh80SgOjL7vfffbivC+4GhQOjEogz4Zd/2q35gxfaqLxsl+/OVf/03ZpLTgRz5ytxiqNqpocJG9aBqZESHi2aknCXMzXo7+2tkg+qOMj5w615/IgPIm8/rGto9zVun/aj0Azh3HsYVb4bjgSOJcpJPbYUDxvoi0dgoS3sPzDcy+BSQqU5H8jTmlwO7551+SMTvJbmxGD8Ig4onCmOs4GPqesbXsRbwr2cVaBZzZhRar3J6VmK96WDUP0RMiIIOtk9Otc4mJs7vjCa/QrDQhtP+XXLekXC9GmbMqQIxzWCPefMoGc9YldJsR5fXq0fMQea/hFdWoyOfyebSfGFYmihyKXIyaeJbqQAWHTedarSOZSrybsQpomXG3KNB6LRxt5vXx3zzp+QYeePPNt5YHv/wVU06+oS7Lzz3/rPsK0KPiiLDsBBCIEoCvniwlPlsRs5tvvqncevsHbOR//3vfFcTkpCJp02VAnSpjpDCGKnP3uvp8jB89Hm0ZS4RyrkqgqwvSkOyB48RS+BnscFTjkajM1eq9gVoFTuWev2Q3tNddLK56LjoeT5sxUxmY2W72ByUtDHOJi7+kiO0KFcbTNRaKbRtoVYFwRl0QWscbvkcWJmIMnVVn82nl5huWlBPiUT8pH9pUuGTPUFzK9NLJvE/3HKcMxxhFSHVQOw51KJLYiymrW4c690lXVebuztOdP8dXz5rGl/qh3RO533sNhLxH58p1MfKz7d/bPhy+X3Xu21EM5nB0Hay69AOHPcAZ6h1Pz1s7+92RpkFercPRBiTC+AqHw84HeoH1HOBwQP0eG23IsMvl1UceKQd27yhbFEjDgDayDynGHBNk0/0JrGF0H6HhJT0Dqk7z0AhQuUj6KjcFPSX40VkZW3xwHNluyXbw3TgaF8hq2DGIAtPcc45q1/3RWTvkji6vfEnArqp8lo9UJsi5R3fTFR4dcV57NANuzMcI1VLd8rGPlQ8qWHbVyLFlxQvLVWN1psxWTcExPcMm6aGTqoE6cVR6SNc5dHCf+kIdNlskmXQyFedphCiHg1pK6ka4PyxCM0RX+lU5HBQdC0nWya7kmmQApAPVqcZsYN6p7YtgkeUcGEJkjQAAIABJREFUa4CMRGjGxHsegU+PVS8Q4N6m1dc2wOF4a+0aOz44BokESZuI61NrQ1+vMDwjW+Ai7HpuUgtFQC2gNy29LlBishtAz3bLSTgkKlocTq7mjEnNqlgfsO6uQ4vb+TzqPxwLCAn6JHcXLbqmbNmxS/T5By2rcKxamncH9WqgI84/AS/9v5F/4XCM1R7C4TimDK0dDmdKgPzFwch1t07WzxPlXHz1oS+X7z32RNl14JjrXTFooYKfqIbJOByz6P8gGwdUSSIbcKi4lsdZg4y92bY8iumoRfY9WEDtgOpZtm3dXJ568kldF7gRTsdROepqMqvg8QXtp7f37SqL1Th1/qKl5YUVq4SAOemz5fqdar/MFbsXlLhXSbdsVt0h7qeZ7H0ybcXW/6+yxgZ7GPjW/RoTWT6QNAMa8KKn+HSVBzWmEfq9Ku4kcUinDgcPb61jj4eLH0fftgM/QegQcH5/Tvvqgi+uzLwC0J+6797y69c2lK3qi4PD0SeHY772BpmmCdKvkb65ssMxmI3P/d/L4fD4cDhapcCi+INNlsPGI15u/dcqlLzxlQbQbggzgNRC8diZIeBUcB/YSiZLxaJ7NrxW7rx+oWBVwqRqQ1+WIQzTFN3Ab1SUHvwyjb8w5F5cvsKQjPkLF8oo1yE4rJTskbfNmrHxLTXlkfI9rkjJCQmzM9psZ93QT70toODT4byoZ4O2Dq97pKKCODF0EB8loUaq8JQyCh8QE8xdd9xuAwwPORRKYGf90vhJlQbkB/qzUS6Ci34awRjA9xjLsCcwNmP4Kn4z6V1HizN/3c495aiiOf0z5tsQ90HSxgcL+oIanL2mKBC9Qx566CFFeG9SenS/irjGlWeffqKsXrXWThVKJqMbE8QOMnvm9PJB9SmZJmjHC8tfLs+98KIExnRTxTlips1+4aJqBBSlYo9z0CPVD46v4kKJZnP4ZNgATxmuw4PDY2cAzGVVTqxnFpuno9CF5AXsgGcKo51D062fSAMIYcF8pWHM+5mjNGhzb7b70il4X/cdz8/OnbvKpo2bXRwPUxUbDWM2+2sgmMwU5NQ9JyGMaCR1u7899ubgG2hEBMSCWO9FUMTHwoCrUTKuEUa8nrGeJSuVxjCL6FS9fRVYkQLNYk0yeyp+U1T/w6q/QbHBmlG9ko7BxLOTYUvHoPd89kad83zn2WwDBXmOI9qHERwp985Gj8nyGDp884wdJVUN42TeyncmZCmdwXGK2PH9oyqW5nsgA//8n/3zsnjxdZ5bzs7yFS+WH//wR+6ePErGClAqoA+Mh2wd5+Ezn/2MCCDUpVXZj+999zti3JmuqL7OlxTGTNV8rddZObD3gBTFaI8ah8EF253naQR9NfZzTmJLVG8jP6u1HkGkU3JggQyl3XI2Dilid5EKcopJcTa0dwlIYOhPU3fxiYIwELkznEoFunYTBYs6qOLe5x9/rJzX2FHLDsRUXC5QxjD4qnNX9yZr7CJAOZ133HqT5kBwKvGoC3BXLhgCEed1pGgox+qeY5hbRbFHKjgAfKFjzDcOR/u8rVPQft+7T9rPdObJZ6DrorTOTByrd7sv73fd/AydxnuDWb3XSyMvr5k/Z/PS9ve9n22DCSlbWr2Wit3XqA5H6+C09+4dR2Y4DM/DQMdNtS6PM5N1AvIzIgKvTuOvqU5vr1gZt8nhhv6d+KRlKjIRA0xrPEEOJWQgsFLhwCMXCJp5n9uApmfFmMCC226uMrrSj+dz2kl1AANnvvaiqOPiWlE7B/1q0HTbYa9hKHckRz9pU0+R7qCY+8AhNen0s3Yzo/6cMoI3ffSj5YP3f0Jw5fHSVyrUlfGMkU3N3mll+Q4p0jxn+pzy8vNPl/17dziwOGzkRGUR1dh3FDTvow0nekfBK7qmYxhyHq4XxPiee+81fImz065nGr+tfZJ/T/3BevCc2evBGXxL4WjmRiQbaxpjnn/DdMZxI7/zZ39e1gv2NkrPDRMUcp7MApPvegrNDRlcslChGzR30J46mxBQu4TqpsOBbM39SRaUuaNHAk0O6ax+7Ogx67GUve368Yw0tzNMJQ3NGmDC4Ziq+YEW9423tpidE/pgoGqds8EzuwYm5X0NyKG/Ur5rzSk+JwsN6+eRxuFw3FEXy2Z4OChgNybKifjK7325/OiJp8qOfUcCNkX4TXKTzAGN/+g0jqxyU8tGPmNvkSUCCkvGqTcwkrKlPXeJuknngyDVM089pd4vm5StENmC1vq8HNXrFs4pQ85J/p47JbKcWeXScJEYbNsv2LpYrKRzuVdk2M6XpWJPnDNzWjmya3t54/XVChJJl1j3d2s28/lDJgb8FubB/HmiMgcntBeipiJlYoR1W/GYDnI6GA6HdTwRZIfD4I3dEU1uQz5VR1ObN6B9UScEFO6cEwqCVElnfuULXyg/f+n18ua+gwrqq5ZLKIH5ynDQaZzgtovGm3VoZX6vjGvle2bFryTv7XC0i4jD0XaYzg+2Rl4rbFtB3qauB3uPDbXEKDNlLhDH4QijfNj5U2XH6y+X6wWXmKgCJ1K0TBDUa/tUb7BEGDPmPRvb7RbuE8jM7bfd7tTwXmH1RiuiP37ShLLxzTd1zZFa4NOCVB2VML4QmQxtNmgsYX6B5vWsHAQyHqOUWaBD6wh5OeFwSLDJMbluwQKln+5SsY2YA5paAaA86YCxgUx1WQUy1LNANyj+pnkgr2hgF5kDG7VEu3Qfsh68Jgj+sE3j3KBC8SnzF+naoZC4BxEVsK6rV63SQRf7lhyR+doYf/CHf6gisLnliArZ/+//6/+Ugf2W2EJiLKwF0ZX5MoxuE6vRAjH37BWd6FPPPl/Wv7HRtRwuvGLzag74MkEGTBr5FKW5WNWRbo2FTUsE11SFaqwjIw5sLPC1dDh4Du7b1vzkoc+9QdoeBRZOWzyjszxaVww15pif+dpu2lY5Jz1u7r00/nk/NTIo4GW3LpMhetLN49av2yiigX2aG/CvKsKqONGIQIQz7Xocn9bqbPtIxyszGla2df+m8dYaVr3fp7PhdUQJeT1RNtWAaHCzrZC1gNJ/w0VXRzr/+hsWyxhf5Gxa23cj567rwA0sIm/PYysw2gBD7rHWoMvPmXayRk7ac94KmE40Kx3OahynkxNZAc56lwaU/XlQEbblyj6Q9v7gBz9YHnjgi2KrUuMunbtDhw+pE/EPy6sq8DutNQTTjWM4SpGx4TJc+gQvmwpu+wsPiFVjlrqVL7czvnD+fBk7wmBrjSZpXz79myfMkjIc1ibrfxlrUNbWyE1rVHZS9RWjz6Dbv9vQw6/Qv8mqm5igs7V1x+5ySgEMqHDpE4AzQ7R5tP42RTCqydNmln5FJ4E00bF2mJqteT8JIve6UvwbV74mPndiUYp6OY0fKXoHVpvgjvcRgk9fL4rNC0V39wdvd+T18Dk1WqPhn/7xd87i6OwuLsUxmrOqubCFEwtXgwhdRrN2b1xpn3hPNs5ya8DlZ1KPDPa3wa7b7qMrjYHfk+HodTgGu9dgTkd7D67hQAMGWfN6P4djwPvfw+HI+/eeJUMTHVQLSFWwMVWIlTPKAGdrdH2YCluV4di95S0Hk1yvYws+1g59+Y50GFHmGYLs0bw1mRAJyLEHUh5crd5Lh5UdpH6Rrs82PkAXtM9QYYQ5N4Y68z7NE2cz5XAa54zbAGCyBOgNzpKMaIrP5+osbt0hnL50H72pcq7tAOnc3vJR0V7L6aCL+Jo168oG1V0ljATI5FA95y712zp1ZGe5bdm1IpG4rbz0yraydfeRMkR6GSgUZDLvYBco4wCcGaa6Rcr+Lrz2GrE59fvwtPsv6yxb2ZyGZPahiHq0rpwnG08hMdeiSJy+Wu5CrXGTXTC1tOb6b//TX5XVK152MTDByEvSbcwJZzhlKEYm1Kxx/yCPSdnoJqseb63bwNFz9s67tlOzCCXrtXrObVu3OuBpkoC6TvZe64vPuXDZe8uXiKAF15d8oQHwjTKcd6qeYdObbwW0FUhyA6eK4FAEvDyPnHmcOBxIR9XU+E8BoJnKKh1XhuNt2S8UsrtutOpOG7jsc7JSmo/Jshke/L0vlb9TDer23QdNxhN9vHA4xrsPxwxR1E5Q0ThQqzxHOBlHDh1xvUjuy1zbwYJovU5l2Ft9ykyNcif7xx7/jZg5tzsjjj64rMCNiuHKRAWndil49M7wMapfmBqtDjS2cxV5sUA24HVCF4yW07t17Wo5HKt0jgS3Z67sfCeUqsl2MG+45oLbW+SSYVJgDSp4ows6q9aFQ3VFUpzh9ELS4aiqVW8zMLOuD/YKQcGQaRn4RN5ncJN5pocM2hx49nzZx1/54gPl4ZfXlvWCBI+RHsHhmKsMxwI5f9RwvJfDkbpgMJn9D3Y4km2HyUtDuo3stBmPvGEriHuVTCqnuu+rIRc0b/lygTiLoXvSZmT7quVl4lAxy6juAJaZUTSuE53em5vfUqRATCsSgAimiSp0xotfs3q1DMvbHOmgAO28mHxuuP6Gsm7NWh0Ald9JEO4WrSxOxknBnSgKJ8vhLI4O6jlhQ0/JEcBwBvM8nLoEWRQUiSOY+yXkvv7Fz8vAlvMjXCnOQzb08ybSoTlX0348rwvYwenJsLUx72g+Ck4wMY0xU3xEFjjkJ6DU1X1ItR3TZ1bKsx539WIJN3j6o7aDw3FaUQhob3n96//lX4uZ5joJ7NUqSJ0hY+0johd9pvyHf/endmpIQ08WGw4pz2uuuUZsPkpRynGCuefm25aJgvBXZZXmh0LDSPFrDbRhmWui6amgMawvaI6pbYkibB0CorjKGNEpeaSK2JMyLmo4otMs82BBDge8BI4xq6Rb9R+ORjJKsbeIUjnKX6MwrXLrCtGBGYdUpgMMEAeYaZoEBCqiQvfd93EXgUEjyF7Yo0j3au2XDcLc4kwRyQn2EqLSkcbt4Oc5A1oX8LCMN1Og7QELnRAQAxvUdia6BeddLRBCn/d1GKD03sjIDBAxA86v6wSU1p2l3hLLblvqa59WFNPHpwr2ZPTwB1Fy1ZDO9HNrXIWD1y2c70b3ul3JucyAxkuO3nSHFYoQIdpmM0I4tlHDztpY6UQhm2s5XK8Cr3xfeUoRJ20o4cn7y21imfrSF76kczDaRA5Aqn7+9z8r69VJleZGNMQbJkUE3/9IRZ4gSkAwPvSNh8r+fbvVqfw3bgo4QzCj08qQzpGhvXfztvLGhk1yUtQAynDAiDrCfOMiXj9MPFzXUO0K+cEdDq2xDP5r58/VWTsjMorD5ZTqwS67GFX7SWcKWTKmFiRSKN4vJ2qcxkvWYaicAub3xLEj5alf/6qcOLCvjCAKqOjoRfckqpjc6rzlWUwjknHCJDR/zsxy0/WLFPUTc49M1Quax4tuaKootcaAczPG9RuR5aAejfS4dZjuUZPYA/bbYD/0GvltAGCwCNaVolq9136/6/S+nxqO1inIeUmd0zvOXsO/vV7rNOXv8yzHBNXarrrxc/t3dV2YCh1916zVYDqwk+HARLCBEjUcQR8dNVAYZsTMvSPlcJDh2LNta9m5Z7edw2ykR/8OyxqtIZ2GF6rubpui3s6gS06fk4EWdW7RHI0sCO8jMDeEugM+r/F2ggG1f0JCWGzY1GwG35shzXpM9O+SmcHsFrU94aBXuYeekt17jc4FTdaO4DxQ2xUhnDhfesMt6rNz+733lfMKpl3UuXnxxZfKjjr+S5LRQ3UG9mzbWKb0Dy0fkMzbJfrrVesVROyfITQCMiR6QlCgTfaf3jvLbr9Nxu9sGf0jXMsIJKnNagzYk40R14URBZwsMsux2hhnrBVy1PAlyU50FbUqI2EtEsSViPEPVQv5uoIdZF2G6HfMlYNTNtRjd/UL1khTQ59t/Uyhf+7lkLXMZTf7aDpuxqP3J2MXMOxr1HNri+wgCsdTX0UEPYKBgd23f1AZ0MKx5r6m+dW8TVK2Zdltt4pafIeg1JuNUGCfJAOkO3XXwBBKpqvXgnAAmwu7iKLxqWKXOnToaDku/cqY7aDYdozz42fTV0zhKZqfr/6Tr5UfP/GMsnb7LKNcx6HPUSjecTiUgYnofewZ5pKaW6hsXaNSzfRk32rP/8CzF2PAYQbF4QaRNB5URu1JBaFwdLHBmJYjQsScEHqGAOqkyWIDpUO6CIHQrcDurxVz02IFuvtlpF+WDbj59dfKGyIouko1HDT686ueA+/zRqfwh64uVO2Us12nfd3uqwuFinwS9kLXHWllV37flT3dfdZ5Hz6hjdNKUGM8HDBq7Q+cU53vOePHli99/rPlUUGq1u9WjasCm2NETb9AdiWdxoFUAdsaGJZpDIH60OEUDRzh+9X9OcOBAZ4Tk85GXiadjjaidCXFMlCRxOYfUus1fMjYSHUzeVPZClMRqSIIBzatK5eF27xm1lQVjB2W5y0jWJti//79NtbdfKV2J8aQfVGwoFmi8+Mw0bmRw3mtjBBa159UBqNPSneLWC+guT0p+BQwDTIcOBwYztRMnIWwXBucyDqc+QhWWC/G6OsQve8Ln/youolLiMqLT3YeBJDrP4D4YCxUqA+HIwuZiaRj+GKQ88Q0M+Jgt90ybVwjyOTMnJcxtWbnvnJGxsGI8dNkNSM1QqgjjH7y458Yd8jz//F//9+VT37y0xJy4HOVhlbX9Ud+8ZPyyosr7Om+sWWHnCBhZjVH/TrMQ+TRTlJk4+sPfV11ANeUH/3wJ8ZeJgSHMfBe5jqi/N3oKsKCFHUa4ggRihiH6XBi1FCYzees5PQPSElmH6I4m/91o0cuOEeoOaLUFVLR1TQia+2h6hRR1wPY+3fmx5R5Ne1vp68W4S9YML/Mn7/Aa3AY1hZ1F+V7MLDU9axfv0l7ZVt1ElWENxJMMMZ3NNNKg9xfc+9WwzqVqZ3wBi6V+7+FTaUjkkIUKWfnKyEzGW2vUdDM1pDdm6bO2XcKCodjmVGydOByrRzVREjVcXSyMfWc5bP0GkO9Rl/8zBmNfxGVybqQEGKhBGiq2FUKrbGXxhwR2FRcqfxdEyWef5TlCVHxffe7PxBr2qfs+D6oJn433nCj55Jz+vqq18p3vvPtskdQipE6i9QsYGDw3nGKrsEwcs/995bbP3CHCv72u+klXPWj9fczx4+a9u959Zo5d7pGa4m4VdppMi1j1IkcZ7KGjeu+w8gIozyFKPLJO5LjqGuAUR8h+bBUtWVblE2l7waqA4fD7FTa38iSyUpZT1fEjkZ/Y/snq45oonskuMO35nHnG+vL8qefMutJ7jPWr61fyv3CfsikC589KwzxPR+63c7oCZ3zM8ri0oQzygIVKVdN1GiaCwrCxfmn8zLBFQgq85WQmF6Dnb/3yvbBIokDVcy7P9P79/z5vRyS/Fv7nhxfNv5rr2ujpkZ3e8fYOhzt9QbL+KXbeWUHKuRUr1PTHUsXeJDjbc+az0GNFue4QOA524ERDSQVOWaQvO6lTuOrH3+87BFRAjUcPttVcbIfTRfPV+3HWZILBOBw0t3XqWY4UmYR7V40f6E7K+85/LYLt7MmMHWL91cNRljH+1mjoR9nJdj7IqCQmYF8Dr7yHDS6PK9o8UTVMo6VcUfDQoWx7SgZYiqzkwyBHY6P3a8zoyJznYtTyrw8Jlgh/aAco9X7hwpJsEMBB+o1YLzqUw3e5OmzNGHkgNScVxTZrNlM1UfNnDOr3HHnBy03GAsygKCWJSzWJOfXe7/7yu+7+y1r+rpOJCcl5ZaDNpoDgp2aZDlwwHOh7R9Sfv6d75XX1E/EzEDSs7adagY8KWop0CdQ5KCVrpt2g9cfnUnGpNptgf6osFzmGx2he0+UoQqd7TY5oWQVgFS5LlDPF4DXgM1UUeXgG04LejHOSThRZMVuFIvndgU2d6r5nan5q6N1XsFUak1tJLMfqiC0/gL1AiV+8Pu5+HyqdNPhwydkq6n/ijDx6E2YrcJWCIpcglPo/wla+9/5wwfLz599UX1iDshW0H0IkGCjaM/MlTydoeLtCXIObPDHKPzse/fslx4HXh56LhZzIKlR7t/uGQ5TGXkM3H60gz3KFEqnHpUd9fAvHhaj56YOqxxnkLOT+8hrpUN6DTSxKrIHFodzxh7fumZl2bd5Szmsvk6jFaAmwOyaZM1RnAvGyILWwERjkBMoA52D05l1GTFHfCR0rZ+9fjYdrLCVuhfq+DnVwTQEe8Au5yqBpLD97j2F0JEs0rPNVPPCrz74QHn8tTfKqm37ZEsqgDF+cll43Q3qYbVAUF3VveJwNPZYc4Ti0cwmG7JowJh7/ZL2g3xMUB2NqVuA0jocaWSksGkv7LUfZEC9hsx7ORygqaX7y/G9O8vhrRvLPLVsP6bu1xfqgnA43xQ0Cg+TegU2EJFMeLsZ51xtUgxuDvxsfX9Swne9IthjVQsBNSBUf/TXcGZDERpqOch6EG3hd5KUFlLAVrI4mcY+QxTF/IiyAR+5c5k2h2o/5MCYpaIxqJlnU/VSDAQbgFYBmroU+owvoDvFzBLZ/TS7jkfDP6WIFbF9VbUme04JlzpthlgMMMrpVCxohDY5DtRvHn+y8/kHvvB5R+9h9sAJ+9mPvl/OnNhTvvqlTyiCv7n87NHnJUze9gYDDzlGQmSqCrO+9JUvlZtFGfrNv/wWgYpOoRyKC/gYRYQ2GB1ZCWeK3FNSsVlwcRgQCJo3oqeTlGnCAcNZI1PR6QTuaE4WxMfeigZ3EkxAR4h81LnjngHjqpkQH9rYtW3GIJVc7rukoExno/e9ZHu4BwIf3Cr1KwgSDjwOznlF2IBZvbnpTTkfG+SUHJHzpN4rRORrpoZnwqHMtLwNApRiPcitoZMOeUQ0uw5AGvx57lJs2EFAKHpeQtFb2VSjfpQcSmhwafKXjSI7z258ZUgbR2IU8cuzybVyvN2MTeDDU2jn9+kgdMbGGrs7bGB52zXoKBIrsyrIqpPCF5bMvzceKJ7SRk3Fk/OcZAHY0y8vf0UZjmfVR+ZD5QvCklKfMlXRJTDLZAz/9offL8vVxPKizigZjlNnwkEmOzFB5xUl8ukHPussx6sr1JX8t791TQdid6LmbYjW7KXnX1amUsaBBS5fwjjiHII1hyDBqrquqeFWLsYLL8N7EMWr/5K3XxhLYdX7xcjTX96Sw3EKWCW1E3q2aDiGPBmjYnH13pg9p4zVmPr7xRKlMRt3rQvTP+CVZ58Su806O/opbzG2ULDeC6mwOAux6D4zzM1IKfdPfVxsXgqenFKUDTgVDgemACxbo5W2H6k9Dx1un3D1UHyjaC6rUVW+/nMcjvdyEnI/WqlVhzT3YX5uUCO/UZ69OmWw+1HDMdj7Uia0mfYcU+tM5e0SOtPr3Aymx3qfow24dSYyRtVR9Vd2OLqZQssXr2uXzY3fYU67eks1HKuUsdulaPYO9Z7xuUOe4FLSbLXuCWoJZswQ/EOBLTK5DrQ4iNHNCFsHaU9ft2hReXPrFhV0i92uQjF8NgmwVGMkKcCBKhERJiuIXCGL5h4glgk1ENOsH9fA+T0jMhWOFLTxm6WfKYW1jtTv0CfQNy9R/6oPfPx+/U7nRMyB9NjAYfqpqK/Xygmn99QwmBD1IfruXDVSumm0arI0BrKfF06L8h1qehlFCxYsMMPQdMFtQDegT4lo5/nJvdFpjOZjFOepdR5DhlfjsAaDKAznfSlHYaaC8ZE6MhfrmgTgcvnpt79T1hLt1ufOqHdQssz5s5U4JuFu6SCznqxVOhyuWahGmguF00Dkl8r6AJ8m0Eh/hD3qU3Ki0tkGbbDmF4fI8jcuQn6r04zXGQ70AbUdCrRoXa8VNHeHmDuBVwMFO4t+gx3JTkWV27oU0NHOOXFWFOMS3UB2TX2T1Krg2NHTaiJ4VL5gBOrYqEbK6LNRDxQ1P+N1/6//s6+XR0TH/+aWXYaWAqki4032lxqOGWo4N9EOR/RDyfOHgzVJDVO7VLJcv5sJbuVCN3jQ1aXU/YxT8IX9wVoQuNsptq/lyq69LUecWmBDnSnWr3tktog+5i+Y75ogZ7mw77TeF5XV3rbm9TJWz/b6ipXhxMn5AiVxQrUspk6nhoa5q1GiNMirIA/boOrN8J66941MkUVKff6a/WB86IUQbp03pN7FTqueWLzHr3A44iMsCEoN+OM5NcMdVf5QAegnV20qL6zbrNooUQlPUD+URYImysmCpYpAvDMi9dXK+P9ih8P2TlUa6Vz0KpF84N6I0ZUjQ3HNYF/JtFELK9FD4lkeP1h2rny53DhvhppniVdaG/8qcfIfE4sA90yWoDTuOKwImIXapBRfX5RhSQQYLnF3L1Xk/bjSVofFEY3xf0YYa+jOcD5ognSJdK4ODpEBsM4cuhE6MEQabPxpA86ZpoLUe+8S/aY8UkVaTKWpsWSROII3jWs+w32CfSIEfhaJR7QZQ0+c4RIafB7MrXqfSGjOL9PlYOxRRPaV7eoTMONqNycEa4uRzwGhFoEMz9MqsJunoiqeHaaiP/mTf+FaheOiEtykaNA2dWKfP3Ok4CRn1DlSTsakWeU//oe/cKH9PNHp3XLTDepMfqMyEiPLj3/0Ux08qGwRiurIClVvxdsmBCdrMNhwiF4bx/pnvK029wjBqUbI+ANbGtznKvwDdlU3JwcQpYVxz2dw2FIBJDwpm/V0hf/ASGlEz8JgTbYKM2JhBFZDLT+bEQ7GnxH+NK75WzzPEDN6XSO8aL+aNtIZ9+QJkQ/IcCNtu3XrTne9fpueLZo3hIxZTBDYPRkPH2IbcYNAqOrRt5Olzwe9bxdyxPX4G4IpnQ5Pm3GYgec9d+50ma8eDzfdfKMaNc7WfhetczVGGVcqfu/DCllrgwLtOmZWLeemDSK0tTZ53jFBEHgJFvO1qjEc2OBIuw98hajvGFxVYPYW7/GxEXLul7+0QjDAFapzmC7yg98vn/nMZ9QPYJrXGSaWh3/x8/KKoArHFY0y3aT+4zwQZZpECLVTAAAgAElEQVSg+o3Fwpp++Wtf9dw+LWjWWkGvnGWTrLll7gwpg9Vl1z7YXMJAcg8WnXvGPVoZCJr1YSQgOIO4IOrWHG2uhpX3a8WD2/BAiUhYL5FiPKUC170KaJxDEVNkCWubzhRngSjWNEE8JqjWii7j/f2q4RDUw3Oj/x1VgOTpX6nhoagyub5pSFn7Ogbv6aqw0hlJRYpyXKhmf7fffIPZgESHIChV9N7ANYLhBXaq0TgcUhpjlQkaSgMwFE3lbvc650HtWUV+7DXG27e8n/PRKqdBLv2uX73Xvdo3H9Y5bR2I9m+DOQu9v2sNzN7naQMZ7fvasbUOTfueuM+7HY7e8TmXVp1YZzUs26oBrO+RE2Q4vE+BVD3667JDVJ471HPJ8CXW0DIigj4BVxFUBYp26RTXAernpCbvQE/Y2zo/4yWvr3ax8FuGyfpi1W5BM6e8sEyS4din/cqetMOBUw1sx5jwKITlWZDF2aB1InpSzsxpwf3mSl5BO39QlKk8pPWCBnuNgif9alJ7532fLOf1rH0jlR2X4cqZRp//+Kc/cRO2ywoQYndzr1OSgwQBQAfQG2OUnnXBgvnWnVOcPRQVr8ZJbVu/0AE+NxyfClfLYFYrr/zY1Snj76E7ugY705y5wPw8nwHSSX0oXw231S9/+aMflVUvLXdt4EXBbTBaOzUwGJ669kg9X1LiR7YIqtvaRJF1tBMUB5K/dYJOBLb0LECBgDvjZB04cKDWcETTYBt+iRYIoR1F7qwpv9e1IaJwAb+uR2BxoWDWh1V4vnefArXOcAQzqbPujMtOl35Om42Nqhd2E9fgH53pF14zT7ryqPboPgU1gCTLtpIB4+f3fmfjsmXFKqio8kN//FB5+LfPq7Z2hyn+DcDSGMcrKDNHzzZb/yZKXmYmOs/ZIQUCWeuObGEHyn7rDZZ5/qqnEg5kKCGCQNg72F8Eu6j7oZ4DWC+BR4LE1sca7NuaX/qc3SsCgiOSz9hPuZ6mqtXZ2LF+demXjbbihZedbXSNIjIYW892VJfmnvt3RK0dyfZV9VKEw/yHoCTOwxk7Il4VDVL3S8cW71yuu4e6d+gCooKgKO53WVmeqaoxfuhrD5bnNmwvL6zfLBtQbKETRCiAwyH7aKKaJJKBost5O6/tyPI+HYcqf9HzmQGPzJOsW7chZFn1hgcTrgNu2kQ3ctE7Rky8Efeu48lRXMXv8mDZpyPFp3cME6RgyyvPlaViUaIr8AWlJfk4ApnFxmCFoz9pNLkPPP1E5THiwUb2C482f+G1wnuvU3H4EWcwjsJIdYashoq2JfxwOE6eVsRb13YHVtVHwHwzWoKVaw1TxoONiUCfIC/185+8VwbfdCsFirBD8Op61YAmowEej5+B6LjbdjUi0/DL6DJCBggWhbJOe0tAAq8g2nZGsLHntOBDJyuz4cLWiLCy8VAkZA5QAn/z7b9xfcZUZRTu/8T95atf/arTcuvWrVdaeU5Zcs3C8sKzT5S35HxMmDRVXSTvLf/6f/03ZbUK864T88CHP3iHNtJcdSWfVf78z/+j14JnBv4xQmlBp2SrEYmcCHrkcJy8yTQR3h8INPoI6HejheOkloOsgLu76r3MER4/DkZmgxzN4VDWw2KHwPCUyGpkKpG/x+FGWIXHnr8zBlN/a51gi8V6moPesAvJyuiPBYLGBUyH6DAv3jdWY58/f56cuPmeAyBXsJYxbuBmW7ZsVSPJVaYOZE2GsTYWLFGDwotocowxIhaB242ics8da6i5gjigq9i6hnqk6iMC5DPhiAiGr4qeVTu0aPHCsvQGNbFEbms+UFoev9dB9S+keLU3ncliPjVO5j8dc3rDeE/ihNWsB89OFiEmLgztzMjwGxxnDPFkQAnq3SA8cNfSntdgzxWqK26R6848RCFhGPVHDh8rv3niSQn/s+V3RWd5/30ft0ExSYply9bN5Vvf/KuyXZk9MOtkOchOjACjrcgMxs3nlOW7QdCAt5Sd+tmPfyZ5YrdYjf6GloVTJpQnH3tWRo0KOY1gqkWTUijD2fNSuigeOjtHEaT+V6VmRH2rEcDEh+3v/8OYG6fP3rRgbtkpAosDMoKh4LzMc+lGGEZ0Fh+vrOM0NfubrKLx8YrM9eGU0wPD+/Vy2aSiw5VPPS04FfIo4Cu+AfsIB4R9XJ1ZswfZYVbghayhMq+fuPsDqmsTnOqiHNMh9N6guzjU4TRUHB10uIKh9Ek+jXT0Lc5SQK5CKQ/mcAzmTPQ6BK0h3/v+/Fub9evdL/+Qe+RnUqfw83s5HF4e1sqnxw84iEP8rq3b+UWvI9Oxxauea2XO4FfpYt0Hc4rci8ZGehbzkqWoTkPda0RGh8shdIBF8IbXfv3rsnXjG2W7IrEYhWERx8liFV3LoZ/dAFOwuQNvC6YiAwH5FfMQhgrZC94rq986dJT+nZf+SXhm6qp2rsnEUa9AvSLyAJmS5zzlheGRkrnoIBiHYLWhjwbFtpMgVNAZ2Ko6ATM3apxXz52jbLjo4OX4fPRzD1jvjRAUkJqnzExAjfuLn/9MxcybVCC90PodR5rIPJAiCochlTD8hSAmtXXIWh5PcjADWJ0oveaMMZralEBCDRqxU/y8FXJlEo/qoNSjDprZsxj1NUFxT2CRLAcOB7+AuvcxNc9d8cwz7vwN8YMzlJYplaVKXwkQxRxGYbiDPFXmW0ZWKE3s3YCg8fI54le6JnVu9Nvap+AjuspQKCBA7H1nBLqmLHIo1ylhUYb8yAYZI8cFtAh1F3uBveEQOiAWci9tv+jpEd2v49qS3KHo5IhQfN4n6M1coU2OCSWwPxziavOhe6MQPhwKHoIMxzf+1X9bfimHY8P6LWb5GuBwqG4Ah2O8CDZwDtrXETmuBDaTXMB/q/J6MHkS61ybp+rmkaXCAWP9QKJETeZIZaSD8jao+mmGuUfOxuo1a8rdd9/txojnJW+tl/U/16jqvtvXvl7GaM1eETuqWzlUPeHzqe9T3oa929GGnTPZCb6nnmkeNgMYadjUBIX3TjpyjQtjGZAvdGT76s5B7Go3DkchArEfPbx846tfKc9u2FpeXL9VFNtCD8jhuHrhIjukOBxDtQ6GctbzMuDi7Zjr1us4e1VWpe3QbM3YE4rq6r2Bz0zhmtfrVR5dD7KLKWsFcgp8vGBeNhIT04jBxqP7ISRwtOjb1q4sM7S/Zsr7pFB0uKKfNFnBkEqYSDocbBwOL3z8p1SzgaHPe28UPeQbazdo8x8WbHSECuT2u1v4GYxM1WFQt+HaDTke1COguIfJ4EdpI6QQAm6Ww2JoTB//8AdclDlDGEU4qo/I8cki72Q3YmwcLAwxe84yKNigbfQ+DWTqPxCqNv5Iuelw9imdDHvDi4o4HSpyKsaJFcDWUfCnh3EfEXIMPWBVz0mwARtZKOfi/o/fJ6aad8q//bf/RvCN2eUvv/kdHcrJMppPCIK20VGfv/iPf1GeeeZ5Y94nCbM3a9Z0N1pinEQAiDRHVkfRNbCIleKXDRLRLIRMCGees1qQtZBdPOgqoholetxxfWoQKCeP9CjsHtQD4UxkzwUO6yUiEtU76BomIRTeBTnCILKDmk0GgzEjDlwt5q5zxNxgjCUcK6P4zB8KAkmT+5MdmRF9vrKGzC9ZD7JlFCCChT6ofXWOjJjodHepaHOrer+sXbPBCnCEIjUJ/7osr9kRScvhOHWeM31tmazazGBG/JmKDvQov/fBJntzWZzr09RN/np3gTcETGNlDzF37GueCSEJnC05yvPaHTiYojEQD2QjJX/G+FrmS6OUNOlEQnECq8OUZz8ENe8lCBCKM6mKUwhlZikMkpY+tyuRWogaQh52qoUKEOzROX1WjSr/hz/5k3LzTUtVxLjJW+z5558v65SxoA4ESmqyHDDFEA0lsjZTheELFIU5oGK/11573XSGV4kfHXrZRXNmqGv3nrLq9Q06Z2qMVgNGybwC1fUI2GakeNJ44Cxk1NYKA8lclUeunR0+pdMXqmZsat+osk3RwSOqDbOjLZgYzfxMPoDDoTT8FNHhTlH2ctLkaSraVlDDVLww1JwtL8nR2qtnJZOU9NFd1qBwQtMAjLNBdjEIMEbqzH/+kx9TdkOdcd9R5FfN/oh5Y9RhPEDrTYYXONUYZTmo3+ict/dxOFqHIVdvMIV+pb/913Y42gjmlWo4ch9mMKPVT4NFQHszc+3zpZHGNVMX8n0a262z1X5vayYjlI0F0N7LnDKNI4vh4lopGyjsH/2T5WxKUnX9XakMx1vr1yl6vNOGUe6HfM4IfuA8DyvXiBlqt/b8ebHmnBKsCRkZ+zmw92mV+Kwa/hRNXWE7QrbAFOl6gPri77g1EK24XxWkKqZjDvlhp7zuSw4K349RMI3gHw4HTv081Rvs1ZhOHDta+qZOLMvuvM2MW0PHTSv3f+6LCv5ILlVjD71j2SJ9+qwccZycz33uc4EsqEEk6icI/BFsBD4G01PS0OecMPwMbsV6xNjQZTApdmCx9TljfzA9UTSea80SkllIx9WGrt4ITMlN/1zgHXWnv/jBD8vL6gEG7In5QQZ2mvpZf3Lv6JFiQ1PXRl91i8ojUBW3C0x8Z89BIuGHEixYTHPXiIVrl4r/ycBHo0cCR1pngq91/TwXGNfsqzrusLmQ9xftuMB2uF+20r59Wg89t8fmPd/UINhnCqeMrIflYQ2QYdtRC8IaH1Pmfa/6XQ0FeUAgTvomirtrsAnppP0tSVx+94//oDz24stl/Rp16Qb6hpOjsU9Qlm6WssZXS6YTrEmWqtzz2XcLhzmDiq1jn+e2/VuvHMgzzVqCXtgvZ4u15JWfw7ED3se/fs0TDFnsRey8pOQnqzXi4pnSp/l/XbpnCHYPJ66ee+cZ7LwGJNnr3LG4MzhZkQzVHkoiia4s6l7P66trmHxH6526PByZztGO/VP3tb/3WsYv0p4jwyEQvxgVL6pp7ZDyz7/+VTWX3lyeX7tFjqj0q2o45gp6SXsJAn80RbxSDUdct+vk1lvXvVvvWzNk8a7mfK1evbb6CQMLx9/rou0NWoejI5zxqKsDwxP7dmxafxXNq3Di+zduKH3aoLMnjBbX/m5Fncdp858T1/SOiA5XoxLjoE/UZlzPdQa6Ns1/+HmRJmi/oo2b1Gr+HRmA57VpaLID5hN2JbIbFJCfodmf6W+1QWRcg7OmeBVjG2EPDe5lFWPeuvS6cust17mvRZ+ElFmOJOScbdC9MSpIHRNRsdGoZ4tiMG0KXSOjBOGQREMhoklEODk4k0X7NkZFZ6fPXCzrZMxuUU3JSMGfzptJAihNGMHG2Fchwn3h8X5chYQUaRNdwDkacu54+eIXPlIWKAq+c8cxZXrmlYlipsLhYEzfVlZksxwamv4RYZsjY4wsCwcMalHGRjbCKUdw4ETDKswnIr3AdRQx5xl16OgFwphIRfLcfcKx46hYjlLX0SjbEORdzG/ulxQidnB5kyO8se9a+A3vp74lnc48TrzP80NUh/+qkAxoUgjsoCVUBocoXM268Dk3VrQgbaLKuk/SzOI4TjGz13wJVNHXyUk9dvyYe7TslXG88Y23BN1Z5/UM5yyK5L3n6+Fjf/t5OmOLkWdDtwFzUp85HVOwnOeEA542TZEGwRJuVCNLnsuZjXp4mRcEeBaKG56BwcLviCzVa1oASslAm8o1stA8DYbLcjaSrx4V1yl0dHQtlHWwiQ3Vs4s5rZID8PlWcaewj/WOVY5sUxRiBkwpokA+P1q3v/7W34j5Y0l58Cu/I0NpV/nYPR8V3fX1UgLbBanYWH74ox+WTaJtpjBxlPYXReNDxRoyVg7HXBn8OB1vbdtZNqqGYorqcmarQBzq7KGCGC5WM8BfPfZbrZugfDxLdTpjP8h5l4HGWSfDwd+jNwL7NwSU9UMjrBM+hkN7TsbZnTdeV04LjrDrqDKomgvkEZAGHA5qOMYoczZJ/PTjBQ+DnWqC/rlGDBicxkJ92jO/fLicPEREmpqNiCqaJrqy6zCIjG5mxEvLYPKLebPEyiN45DEcYtVkXBQW3vuPZ9Baj1TGkQaD0exP51P3TWVIEMZP6f0aRkGruHtl+mDyv1Xk7+WMDGbs5/Xaz7X3z+BWa8zne9/L4cjrpoHfGue9Y/yHOBw59vxs6rHeuepkhD2PMXvtZ9usbkLz0jhOhyPknNaQaDwGmB0O0eL+8pdlkxwOjHT2rR0TDD7Df2zieP1GKaN303WL5byr2/1ZMZbJWGrEcDWo40yHuI3AImeUPgrIjL379zgT670uI3qaaqmOS8Zh4NN0z84L8Wjuy3sauZ4GPfsfqlqi6AQo5ijrjmG+Y4ca9V49o1x/6w2q65BhM+Xqcs8n5EzAeFWfIefkgnTfy4In0eTuzjvvNDMj+ga9mQE+xsvZTXnG/L0rUOpgQcBdoyBb8GRkT8125D5PWyVkVmPoE+22NIhrE+hJuUbgI+tvRki+/vCb3yrrXn016hLt4MlJ0xjDGIzoPp/HXnCDQWpA6iv2ezg7WXfT2Z/4B8gEriObZbJqEAg07pats1NN+5A7EeAhmFcb7GZdX62hc8aHexBQVZBziMYGne11111XditgAokK+ovsf2Zl2uyQnx9d5poMvBjNKTaJ7jtO9tP8+QsFhVPPNBwX0CF6C5TdYSQH1Aj9zvjUJrE8pAzHE6JBX73yDWWrFYBlfvSe8cpYz5gj9MV8QapkH1HcnYGePHOnJXtxhDmTqYPaeUydNFh2tZVF7HuyhpCRUI+T+8hn3WcDWv0zzgYiIdlv+R47nnJCrjp3soyXLlq7ep2y7xTKh1Pr8+/AQug71/wyZ1V32xkxJDEcjrTXw2EJx6B7tjrbpOqnYPvsOKR1f4aMqjWK3nPhrHT7Y3UdDpjVRktfXJTeGasg/z/72lfKCxt3ludWb5J9KrgiDoeol8lwTBLl/D/W4Yha1O7rv9jhGFTR4FRUSRcCoMve40iO92sUkdHV8MSuLeXkrq3lTmGRz54Una1SvnQdPSWBCR6Va2SkFqMYmtlMvXpp9fd+GbwYlytWvKJFJ1U2xAL3tITZOV2PCM0pfU924zzwK+BaEoKjZTATNeIQ0iQHbu8hEghzJveL236ZDgBG/Xhvnkt0HzdkJQpuMTY5oGx6M9JUhiaiQAiaNB55Vu6RXnLSvRLJweg/pHG98NaWMm7mfDlHsVGBWhn9qLnDQRmjmpRpykhw3zc3bixPPPmEo+zT1QRo0YL55a11L5V/+S9+p8ycN1tFtk+U+z79+4oULLRzhpP2/e9/t/zZn/6pDsVZ13DMlLFCx+bxKvYmVUiGYyJ8yxyOyuCTgiedqWhMF4fJkXRhSFJhkUaliBenA+O1y7oQhmY6EnwuliwiPFlMFc5NCM10JDLb4QwPeGUbwHGQEKCkrluDN4VJOqgc7qz3CDxyt0A9o8hcz9AhjwuBGocjIv9Ee2AFmVgWXbu4TFdtECnnU6r/OS34z779QVhwQKntjXJyUZwwc0QBe6RnuWZGTWwgkCmwcgmpEp2ma++PTv0AzyvY3bjRMgSm2JEmggS2mb0TrFcxJ6xRKlJqGDLa6aiKI/GMKTIv2QAsaIoVrTG8LZyJDv97XV/em9ki91XR3CFw2TNmrcioATPUgX/Fc4WD08lhDXhvOp9k5zbKkXjqt0+7APSBz39BwYGTpiW868MfKjfIcX5NBZg//bufSA4ct7OB3MBYF0S4TFdG7QOqaaHAcLWgVE88/UKZt0AsZDK6oM2dIfrsd1TX8NhTz1sBEpjoGJ96Zrp/E6kdCWRERgvKNtG2rLnhEzbqouGeX2TrqEFSdmO8PnPztQvcFOqAaqXe0XzBUAI7FYb9CAUSaPA3UZmyPhn81FD0ibxiJNlDnTXk4LY3NpSV6i5+SY6lW2LJU8izEhHSGHPH4ajGJdkQgh8fVe+NiZoHs1NJebxDoKA6HNRUjRKmncxGv9LjyLnIwMX5DYCGT1PI53qu8vwN5ky8l1Pxn+twDObc5DWudK3W4fBZ53Rl5Ezz1JsdbZ2V+rAd+dI6G4O9rzVA87O5FrmP2mt056sG0up89jpbDt5YwncNgjbDgewwLFKQKsMxhO149VePlM1yvg/p7GVW1jpU1+iMQfNBY9wlCpAAB31bzG/UMnT6JzBXNlyryrcMqcZJjRBAvnBBBhbw5QxeTIJ8QWfhgKLgFIzHtiGbKiuFa9TgjvWGjUr9GsiSjVNluCVjMNhmKhiwY+d20W2OKwuuW6C6gUPl4ojxysqNdpbWlRK6dqfmQT9w1pE5ZF5s7NYty7iR6zgb9wpfn0GUhHt1zgyOGTCgUGCd4J374+h8cl59AuqZ4PMEZbAFGAz39jxUGevgXP0bARMXjVuNyXiTLPnRX/11WfvqiioqAg6JvohIdxib1IiaWr2Sj/hsVx0QMZHaXdyQ01ovWWGWrp1TDeo0Rf7nS9ZtV5Dy0NuHLP9NEMC/anC6fkDn3TqP4AWBqGoMkx3u09zRXRtn8KRsokOHj3i+L8pBNENTDcZFRidOQBSxY4sHnHqoIjRcG9INGhGeFApgv2h6h4mcg8DtBdXc8KwJxQKeS4IE8/33/+SflCdefk2ZgXWua3FuQOOD2CI6jc93u4OuHq3Squ7bwc5snsE8E+motGc/z2Oeb68jMDcFotGv7DX3ddNep0Zmy5bNajXw4YB91yJw9oWpbOVUb1cNxwSNf8O6Da7/yG7e3NOkDl77yHC43453Vsh5fkiCgnTMAvdTJ1zf276peoDzFhmwGlxNe8iL1boavlrd22EzRQA3bBGfYAKQ+Iuihx8/Znj5I2U4XnprV3nq9Y2udRylWsM2w0GdTQeYVtcgz07adu08d75/D4fDn1+1ao2fthX+vYrgvZSFL+J/YWS26WgLarNr4HQQpaFI/EjZu/YVORuLdZi0QembgLHn9C382sG6wT0xtpxulcNBRiIj9BRhjlZaDwPFzC8qMgcCQ4MwHA6Kr3E2TqqO46y8UArlLmDIy8MfpSgkEX28z9GKeCJqxmpzffRDy8pMFYub2UlODqlQDi9wFkcBcDIq7MgFyfo80W82I5s4lV8bGWOxeS9OE0YJ7z2mTMpLNN2ZvlB1G9Ro0OROqW1nNULgAVG6WmlGUt9u9qbnX6LmRhTFLxfDz513fMBe6lWXz6qx4eFyx133Kdq7oDzyyOPCuU4UZd00NbtbK/aPvxN121XlQ6JWffvwgchu6Bk4SDgzzGcqU9YxBW7gN4XRhe+cDau1iExApJddUA3+VgfPCtVjH0hV1x70VmEb+8t82qnoGqwZvUtnk0PGYQ4IUxTkt0q+3fyJ0cUR5cVYkx0kDxzC0gY7h5kNawwvSoJ9G0Yzz5L38jWkbCjWx/hnLVDsCCUU1X59hYd8g3o97FC0nbkidc9nLAxQmCm5uV11uH3WqkChkzf3DVzvO2LjGF/mCxt7/Q3XKSoWfVi81xy1MLNDFSohmOyE2XiNlH9mFJwBqal7R1wqXjlqg6j1IBsSc5Xj9DrW5+c0A9fasXOnecyjhirOZutMtnICHR6CP+Yy1pzrM1bWcWj57ZO/lZA+42tChftLRXIPKIpLGn2askvn5ICcVI+KiXKKaehJgR/P2SdawxkzppTf/73fMevSpje3CAv8hufR861xLZ4jKtwXXhXsYF/UY4EprgkbxjNCYyDA4G7BgsaNglWqRuIyGh1CszoqzA1Uh2TJzp4qS5XyJ9OwW5CwU5JTQ30GAg5C0GK44FQTlNmYSLE4DofqKIA32QhQRveczv2rKnDfIWx+QJtr1LnuE/RR63DEWoeyQfaMUj7/M/d9rJxSsOCM5vSCZNglUY8SaAHrPlpZuTETlJkVHIAMBw4I0rcjuxtIVSqHgesXCqvds/9YhyOvfyUHoL1/6+i0Ecr23lnD8V/L4Ri43t1nbg2WNnKez9FSrLbjTt2X1+0994M5HN4D1SG0/AJSxS9VJ/aaerSsX7da2Yf9FfaLERz1G46i1qzhCAXv5iurx7zsVcPYM9qnmemMtbSUbPZAja9aLxOsfkeOwTTrWfQM5zUyw8MFQVYATZvSdXbog5rNbbPgHRlnx5gbxnv5/UxBVc+BBlBEdbqIHOiRNWLizPKR+z9j+aMD5LGlTuIKK19b6T4zNLmzgWfZFcGuDGxgRKOPuUdGn3PdLHNq4IXhmHVOA3Ogr+rgDGTm57Erwo7rEnuQDci1zGCWv8LQp3diSA4T5IkMx2o1J8Vwp3Dc+oRxkeWoDgdBSeu6aryng4WSiCLjcExyTS1f7dSFoX9JemCK5OECRZ4PqMHvPmXbkTvoIOvEaqwyP+h1Q5uAjeMc1SAQLFXUrNEvhP4ZEOlQDxJoChG+EMmv8LVuQC/2TehdqvgjY0ENx1jp/fGisz2n6xzWviFgaQfRheM0EY5AB2t1QeMZrWt841/8QXnm9XUKEK9SLZH6pdjhUDM8BUmuVhBp1lwcjshw5Fq3tklrg7ZnL2XJYF97ZRlzTSAXlAr1fzB94nTAIkrQmJokgsozlUm3M6Tg7Qw5ztR52j7R8+3dom7l0jnbNm8VEdEJ20k5NqGWXJsc/Uyoa41z0XZuj7BJZI88R+xxjk61n11nUXWCs4v17yl7rBXq+e3I73o97+IKyyNbya0IyvtoYiMIBXRJAY3xY4aVf/VP/pvyypa95ZHnV8p+VQ0HDofO3XwyHIJUDeZwvJc+6Mz/+zkcr7++WkGybk3GYMrg/RbT/lV1NlqHIzaOFkGDUDzOdLMbVywvH7xhkdKE1GOIx1l0YggO6iXOyfM+LoGDgMhXRFFk7OvAYPDRcn7BfEX4RSV75Ig4yBVRIPpMg7dj2gDnSWsqEn9G14P6FkMY4TlczgaGE4YU8CCw3PTbeEeGwJ2qA1ms6OVERWNwDhDAdCMHumXsZo0ouLGfPgPTDd4fRiZGEQ5HsiK5I7Hez1F8kOsAACAASURBVMZlLuyMoFD0+zPicd6otOjBoWPL2Cmz3UEWweqmaDp8MCex8S8oLDBl6gzzP3Pgjx09XL721S8rLXq+rFy1urz2+tpyVjS6ZEL2vL3HHdiJYGzevN2QtA0b1tdodil/9E//UI0Q15jRKtPKk3SwqV3ovLRGYATTqA8jHeFJUVlkq4wJZS2N14RXXQZbrSEgukvaMw0GNmYa/GnEMj9OT+PoN5H9vGdGIKKupsuElLCq1qGzIYvAbhS2BXnj8GYqPOtqgN1YQSL82VJ5qF2oElEBH8w0AJ3xiCg/YyNCP3v2HCtSOoYePnZYtHqHJGAv++u2bdvdjJF+KcM1N1kfY4OxOkLtOQuoQih+MldkN6C5vEVsYihBIF08c2ReuhjrHF8oYccwOtmfVI4IMyIt1EHYSOs4Khll7UKn2Hc2ACwY4/dxboeaIQ2KQIyOEGYRBQxHuiqizvWzKDbnEscU/Hms5c5dO8uqlaIUlPOAQ3/HHXeIwnq9nLUdZcGCBeVBdT792U9+KIfjqLMda+XI7RINJHttouqTbrh+cfnCA58p2yTw++Uor173hhSwomuag/GSF5MFIfr7Xz3qAAQUughtGxd1OGDkh9toCHpezjGUodRysLeDaCAgYGEUuJTS/QPgLr9ZWae9b+8rR5TtuigFSxYloZZETukmPlHKaYLS0Tgc4+i9IUIFzggZlIMqSHxGDd3OKOBiRjIw2hnY0p1rbWJX2TQO6xkFJJbMmV1uu+2mclBy5YIcjQtgbM1Zz0Cju/gY1Wr1Kzs3hq7mzH01NiO6NnCPt3s9937rIPQql3+M8zGYwzHgDHTOYOy51sBgTHlugFS113q3jhmov3yteMCuiPOe7gYWuFcrU7qGYFcGdAVkIyp7dWUELmP8/hr/8ryE4VoND86YDRKetxI21DHBkuNMh3xlOo2vePlFN+yjTtGZZAwRQxXTZIGRqJRZojzvF+Rmhxqbupjaxm04qSFhui+vYR2c64f0HozQGTNnmXLVQQu9h/1MATrGq8+F7kOGg6yo6V7r83YcNF0zCpSZO/SFmswJ+jhJ2bgLcqCuVoPCXarpGDF5ern3gS8LfaAzavs1dAzZR/TkkwpI7FSQA5lDX4jT0uknKEbHWQGRoDGM0XxAdT5BxfLodmC/hqzWCDJBhAwe2eDWeU5kgUlSyHJ0p+Fd+8N7UH+3TsYg1BxmpDvhzszqcM3fj7/17bJSbHpkENDdlsZCV7gXCOukfzBbwd7kbHQNnqWBiSPgPQmhhcaVjoodFLIX1JcpmDpR+gYK8LeV8dqxc9e7YGWds1llVma7U/Zj1FJbA6QU2DB2C5Cq1NER1EjqYzawc2mem06gzwXHklsa1xjZYEDfYMo85qCQgh/QJwMvr+cjqGZ1Xe3p8brU76nx3zOrN5SXXl1jMgt0LlumTyQDc+YtKHMWLFQ9hxrO1T4ceVbzeq1t0SuvemXKADnGXsUH0/MRYGUtn3ziCUG7VnXgZK7FcxAonMnzWsuw4+jPNUoUwKJfVhCXwO/e7VvLSO3ZPTu2u5l0kt4QTLfOqWcB3QKsMJyNyCony5vPT7joncBfsiVG7ar2ggO81YG2MxLZMD7H9yHaIlgaBeLhnHhzxwmN2g+Cj/wOaN1FBYZFuz1h9LDyL+VwrFYpw98/tUIBM8mX/jHKNC0u8+V0TBLhyXDJnPbVCS7k1TvnvZUw3U/k+/2U9b1e0/dyOAbcsf7QMV7yZx4HjxwoQqaC/LjVgNFNcDZGCYe9bsULZZrywLcvWaT+GXtdc9FRujX6THYjMxxEwmHMmCj4FM4JXjj8z1CX7d1zUJtiZDkiD5smgWYYIsOhTWEmKr33jKKy50gLa+FHKXUHS8FI6jbAcmszXaXr367i3GU3LpGgTyxeFD2b6lXXIqqB58shBcueFHdcn4l0dELvTRYkjBxSdAhQnCQgF3wGWNhR3W/94eNl5NQ5blh2TALEGRB5/DQPw9vnM+ckZEb3TXD6k3nct393+cynPu6NcloO0u49e4WP3aVC+82aPzIG6uGhzM0ewT22qCkNThNwoBHCokyUl75ThwMhwtgY11wxNI2Wp5/QCoRDUvvaoHTmAYUPw1Fs5Ii4CI9Zi7d4rk6vBqI6VWB1hL33WRgCKSyywBlDLQuxLBz0P+Y84VfcjNR0a6g3W7ke1MgguJhMxi/vN2ZSv+MZmfMcS0BUqmWgT8MOFGcSiz04uH2vHmOi3c98T10OjgzF3DPVAXyCjLtjR08oSi82K/aYlMt2sbO88spKO37Ac8DbWhg1B9XCAoPDAiMO7HjV5swXA9JNNy81KQJZrvxbGkM5n/wcqWeiZF1oA78PyBXMWsoMmc6Ze8Qe5XqsbRawZmYoBXR3rZQhFLU0azRVwofsRr4yMsicJ/TI4+zKOd8HgY1DzP0PqLCwX2eHDOZGNVzaIRztCRWEm6JWSgBFgJMB9/6eXWLm0Tqc1Xsp3qPXzOEjh8o07eOFghP2CTq1adsWCU6dYcGG3pExfsPcq8tGsZ+s2hDEEz6/NuRiUHZgiT4hzK1IiPaplsvdZkOxhoCMuTGEAPYaK4/L5Wqt92Tda+v+veU08qQWiWMAsdfMTiWHlOxGn6BU491dXJSlEuSORgqSte6ll8vql5fLCdS+ZLLAfTcCFuMwKJNjb2bxKXvynAI1n5SDBp3zMYIzknsXpeQvMna9H0gDHcXHSE72axyjVWQKu5qZZbjW+zgcqdx7I4LN8Dpz1Pu7nLvBft/rcHQd31S2sf9bZ2Mwx+bQ8ch456vNRHQM/Z4BtA5HPl+ONaO4eW/+3utwtPu999kGPBfjr46d39c4HLn3MjrJHmwdjo5RhSNMlNgySn041Axv7aqV5ZCoOTH0wyi1yKgN34Ab0VvhcpkmnTFz5mzBbfY7cst7A34KVWtg6LFO+L2j0OEWddaTIA39Bk4RICOQRN0PWQQCSDWzbHgGZ6EaT2EceTbrdULWx14zPYf6Pw0pswW7Oa9AzyIFC/ZJBpyV8XbvAw+Wc5eoWQmM/Gj12Rgtx5z6uEce+aWDHK4DA4tDrZmcjUtyYDo09Ho2ZMnSpUtlhC/oNNIzHBhdVR3JqDmpDofOObqbvh+jxdSUWymczjAIO+utb5zFwGDTNfLrMNkMrnVBluBwaG5/JIfj9ZdedACFgv2AvXYz99zINSe1vo7xJAyM+12laAm/c2CEABHZCe+f0Jvuf6LfTZDDQYDwoIIx+zWPhsjiUNZMiNe2ZlFs5KbhaceK/kKCjhsepP0iZANyhmAOtS3hlARVb04DUfsgYI71RA5SA0ZxPBksIFXjZU9R53NM+2aYYKNuHVCzGz4GZHalw4CejtfVHpLD8azIV16QwzECYgICUXofWdlZV88rc9X/gUalyVKVAYG41rsD4u2ZbAMHrk9rYITeAxo7jgPB5mdU5P/cc8+KCjYINQimkXUfoSg/Y0bHxz0jGIgTPlo2BigHiuX3qJn0Odmi++UY4yS2Ngpy3TWV+uRIoNa2IyPozotMUDJ+xq/CWUj9XG9spyvqrQJV41521d7MAEYuVthW1XHJMxlWvgNvZnvDUbTDAdGI+rroWf/kG79X3lRPu7/77cvShQqM9Y8uV88XS5UCaxNFVz+81i51zoX1Y1dj9crydj3az1hQeIB2j8Lh4A29gn6Al9hzI//NgiUulhCRjoEmlxI8mxW23oK3t/uN1WXo8b1l2dLF5ZjqNA4JkhJRbxVbakGp4WDhmXwOKQKTjAb3uCBY1Cht8rmqV+B+G2Ron1c6D1pNIiFZIE5jPwx/F4jroJ4GlqLrEX2EmcoNfGCT0ffvwKkvmthP33ePuncejLGQOtMCOZKh+4yVkQMUio7e3Jfo6El59D6E1UD2htP8cF/GnFEkrhHFxRz4Uk5qTMvXbyzbd+9Vj4D9ZQvQD2Cx2ljDBa3iQC+7/aZy110flOcsHnN18KQoFsPlpDqvw7lOI7hZqsU4d+KocO7CvwvSs3XH3rJZ0fXVosgFaz9B6Vfu7fqRaijS+yMKxCkWnFbmyEBLhhw28HnNb3qkOHVEaKJYHaM9jOWIdAVTWBQqRw2E/wb0p0lDs13alHTCojIC4mtVJ4P3ca9gwgrh0grt3Id8luska0gYCwMVHcqG3+d78rOhIN/NwhbXiAikC/9cixLCLQRwGIHhjHBmyTigKKFqFS2llBjYWtL1ODikZ/n92DH9Lqhbp8JPoviHRe1HM0ci/llXESIhBMUQnZeZs6aW229f5qyWu5FW2Fl7NlPw5lmNjETMQW8xdyukY092axr8KR/dKvZS6VXBzrUCYjHEz2ioHYLbArKyXTHXrXLVJV387FC9GDGgdNbGX6feJr+jAvHrFi8p//7P/qz85Gc/szET+yfgb9AU33rrreXuj94th2Sj0u4rnLYn/Y1sOHxof5kqw+p3v/hFpbinlBUrXymbtmy3oT1CsMLF82aVhx9+RhlEweACq+K9wfRktsydDKoChpWO37OXCUI4/uz1Zb0jUmenCUNL11+2ZEk5efSUajeOS9ZIPrgGTLBMIFXUW2n8E0WBOw74mc7rRFFT048Dh4Qzc1J1Kk8Ll39YGGwKK30fDAZH1WINHJ3ukcM+k5rjUYpOfureu8tJOVfnh8uAce1GNPtz9FkGG/Ct0cryjBPUwexUNhK7WY02ixeAjW4Godcx8B+bsbTKpTdbl58dzFHo1SFp4Of1B/uawYn2b0CqmKm25qvdu4Ndt3U48pzkM/PZ9ne9irTjBMUkvGuYNmKcea/GfFpqXNdCKT6TDoX3o36+ksNB5BuwjtdffbhXPfGbsmPzW+4FgAEUDEcYfZFxBfLkM68dMF56ka7b+5Xtj6x6t8eDC4odcIggGtSe6MM05jBihmuPEBjgLDhbLx14DoiNWR3RhZUkFuOcPZV7o47JzxlPa4MiahWAgCmzMWumx0wacqpYEs+J1fAjn/68AoGh95irfjE0viRn/Kfqw8G9MhiFYQ4qJGnIkc1GAIg+H9nM2VommbFQUEeCTdzX9ked9wymQOZC0IegBsELMkZkLZNwZMA61WfjeZzZwHj39ThjahxXkQrYPsM0N3//vb8tr77wvGnuYdUKh6PKwHp+XIOKvqtOX5cIRfsBh6OO1zGIGhjqnj39VZ+dpAzWTPXT2q+M7n5BOo2o6HneXJcceyv/sXtGKRADLS6ds49Kjm1XF3scKGRYZq2jz5J3qmUH+4Q5ZS5BYwCZGoo9JcN7urLxPBeOpPu0VJuw48Trydw7StecqP3wtW88KEakjeU5QapGyx6LjvfKcMhxmSMdOlPQZRr/UROaNkDn/OS6VP3k+anynO8TRZGyI+3QHAvPOVZ775VXX1GT2Cdl0ykY7LWVjXjyWNkn52uEiHT6NM+QfWBHQk9PkTznAl3G19kK4p44fKgcERTrdG3AmAGiWMlwYAkeGLpLcNtOR+raDA5W0hw/VwSYui6vcxWd37iGCNvE+ih0ZkIxw2GKPefrdGMJntsM4LqRs94x4lJkOIDj//HXv152KkPzt48+p/0kh0Psi3PmXVsWLLq2TBbLIkxiLcNlG+TJvZZnp/259/t3+RWvrVzlfE2v0vmHOhxpqHYOieVtNK2JdOTQcmjXtrJl+fPlfhVlD1XRymEVGuGEnFUNB8YbKeMxREMp9FaGIylAXW+A96/xITDOKLoPpOiyFC4FS9DekjlwJ3EcEDkoCNlzuiY0uGd1SNxvAz56Ckc5eMZuKzKuLqYPfOI+82mfUSfjpGEdWyn0WCwzHun+yZiFsMBL5isR2FyE5ADv1BpoMsx0oMNKyvq0ajNekOF17NRxdfueUnbt31rWrJRBunmv1Av1EedVlDqm3H3XB8qiJfO0uceWJ555ufRPu7pcc8OtgksNEwRlWdm85S01O1ZjwhnT1TRxuKA8B8sRCgZVALZuw0an4jw2R/fDmGMuUUSwS/WDl1R6kOwEDkkyHwQ8BgMEto1wPvmebtwIn+jlgDEeDFqBg430nSMxmqeBGY6IMOf6hfNIgx0YUgIyxeeSSQOHpRWQKXCi8ClejjbZABS9qA3+3LNhGBp2hLORSqHZ+eH8hIOcXOmJnUUasI9yLdsD4robpyS9u8OY9oEPgZA1FswxRXT8Q8HgYOBwsFdQ8mQ7Xl+5xjURUV/CnpLj5vQpCn94WbLkWkX5r3cTwoA0aC/rmYL1KWqBcl7y2dNoyp/bpoDRnTxqWWIvw0Zi9vOIAlZnI58nGJlCCfA8REvTqU6Hg/d6j9gICyfOWRVHWQL+lddjbZ9TNGmsoD6TZYx/46GH1OX+L8tzL7wYvUmqgMZRRSjPU9btno/d48jlhvXry+OPPmZNT0YNKOGChfPK7//BQ6ILVeG1iCLYs6zC3OkTyxk5ei+9tEoZhTEDoB08TMIZgV5lp2nu7X3CXua5qwEaOjMiQpZrnGNFBe+86aayU4GCwxLQF8UshTB27Yb+UbsxFvY4cZePE/bVGQ45HZw3s8PI0dytQsRnH32kXFAGlpqwdCwyx8FzuCdHj7RmDKzD9arrWXbL0nJAhcHvqNfGpepsQFuIQTVK/Q1wOMZKYTKWYQriILdCceX27Tof7+VwtA5E62h0LlMN8HcpEo2lVyn9YxyO3vvwMw5Hq2faabqSs3Sl96RRkgGR3ute6T691+vcFye288eaBWgya/VAvKfDEVHRcJQvi7YSWtydb73pvlLRE8l8RXYAfL74D9ICfWS09ucMUaMflj6E6tb+Tj3bpjLV+FpIZtDbBsUm+5yzRyaRl5EFyHqw+AnfsqyokB8i2M52h9zPf21dhPvGcI5k5PTrnMySkbZt9zbpskllwa3Lys133SsCF1APGMCjnQ3+6c9+LscfxyAKlt8QuQR1jZMn9quT+EwFviKQhzOWPbEYL2d46Q1LHf03E1TVX/yNMXE+od/FQEcuT1WGdJyCAwQWBzjKdc4y28kg0uEgI8r6DoMgAj2j5wPeNUJff/7d75dXRO3tYI/0C+9jDnmljoNZErITxpfyuisnuyeeJeMnglKMjecni4VjNl1GMKiEvQrSAqlCPmeALGtDuKf7QWFzOWPCRokgEfJtuLw304qrPuGE5NhewfUC1ltZ6+p6hjMewYp0VqmFgcqYaDxylM7ys9U6gNoHOpbDOGVilCrVua91ibbtJX0/Xufhd//gd8pLG94qv31RNS9aC3en0QOP0xpfPX9BmTFXnb0F9U6HozcI0AYIBtOD6RylHdHVe9rLgrmtWbWmPCt9RJ2lg4pCwYyW3j115IDZ3rCNRgjuO2n6nPKkGi0TuLqEnaFpxKF042ay4/rNWen2s0IhtLInGyYy186kS0ZDMpDQ586ZBKir+7uGQ9cOlEmEGuLVdTbCaYiMSdqjqWttqFnO8P4a/PeSZxAy5ADz5rOhi40wlbp6kAjm+E+//MVyVHviu796VjaqMvGCdNvhEKRqss7TMBWNt8/3fg7HYLqCpxnU4Wi9q/rUgxqAAyY4U//VyGgvfpX+RgENwuycWKhe+c3D5Z6bryuzRMV3TJ21KeB0h24ZQSHgLgliIWiUjHgivNwHg4sCXWBFcvM1KaMEV9mlWgR1itS/U2KKwZA9eU5GgCb/1GmiHzLMXLMhKlwOuAyQ0TocCIvRGHbgrnXvEWLTeODT98sQgooXpgq8fISpUm8u7lbzNX6HYNb4khECAxTjm59HKkVHlIHaBYTgaUFQYKTAQAITTsaDdNwhHe6fitL2musXlemzxpSPff66curonrLykbXlkd+uL69uUYpUmP/bRMe77Labbay+qOJXuqWPUMTyk+Itv2bR4nKL6kz6hF0l2rtFzZFO0ZhG2R0cgTMaLw7HcdXDUFDnTY7Q1WaFBo/NQtaICI8zFxJmCM6ItoAgDZpUR+7rZsArviA2nPSUUUAUe2Ujo4wi8HZTztaNgyHNJmcMOD5ZA8FXPpsRk/x8KsPEk7Ybu+tUSLFKUFCY1xoE4ZB0IRlmdNBzEdFwRKAWG8YB73ZCZ3+xdpG94Lkvdoozc7w+KEQQevZ3NwLbTfPy3sS6oryJItEfggK6o0qDsxckMlSkdkC0xW+6xuawnESyaH2iGOwXnOruuz/iOYvC/S61XcK4XOdUU/N51sK4CEcsozx8T/qYuYraixgnVMjhEFPYGdmaeGWWp5v6jQgKSjOcy+iiGhCtKHCvYg7johNhCYPTkX/tO7IUGwRxuvGmm81Y87tf+3r5P/63/71sFFUz85GYVsaNEvyf/uf/sXxIbFUvv7zCXOg4HGtUe0REcopwvh//+D3lvk/cW/7qP/21AxZjgE6J6WmZaEGfe/xpkSfIWKKoszqz4IcNf6g/O91NVNpKOAShI7Gkvus6hxEaO5nvzyobcY0wz3OEV96yZ185KVkh3lI57BVKJcWPfBknGNM4oqeC2I2X0zFBNScYBVYSWofXXnyhrFft2sXKvpMKswPtq+qGn4NGOBxyOxwyYD51952Glp4QFAWHg/S4ViSaZ1GLJjnRp8zmGPXEweEYKnnnhmCch+ogZIbDirme1ispidQB7/U1P5vjHCxANZjDYZXaOLt5j17F1N774LFTnR97jbZWXw023t575XjT4Wj1VjuGrhxK7TgQ+tU1ILpR6s69mgyH9xJ7zuIkTLKo3wjjED1owwAyVs6cIpBrhDHfo95Lu0VZS/beQtjwOR/nGi0Hly9DUteZpQwHTIwwBpmJrnO2w7DJjLHJPSoRRScDrQtmUWxH5lWHw2cEuBfwWfS1M50BVTLun4yC3oNxxu+yHvH/5e29o+s8rzPflxUECIAgAQIkwQIWsan3SkqyRBVLiiS3OM6azMpkZs3crHtn5Sa+cSaZceafO3cSZ+wkiieOHVmOZEm2GtWs3kiRkkixiL13kAR7LyAB8j6/vd99zocjUMvJrHuPDBM45ztfecsuz3723h5ZEbikVTpmVKv25pF0XMUtLr/19nTZjNvEPlB0UToPI3D27BcNnLOEeR2/X/ThDatXpqlTxivfoFH3r55VooLs2rvLgEIqLJpDYFWZPEGX/IYmoeNGa7ZxcqAB4IY9yF6ErtykBPlG7dMaORwhM0v9kJinEkfejUHyu7o0/tbvSc4Mpbojj4XMrNlPPJkWqj+W2Q+qMuh2i0c6jDqnHyij2ClEYaKRblR/Yie6UegRAlgh2BDoMOwK03+yJYcqWkrDvn2iwKwXZTqAJb4T+rO0D0HZczK6rxvWHk6IdI2ee9QoOWeS4dt3bDfwz8AVW6M+vxzvUa1yBT2neXuUG7R9sMDRsW1jBGTKcRFbgwiHg5d5jWdDF5o9YeYq6d6v/fZX0tIN29Lc7HCQ28co1xHhGDchjZmoHA6zT7xnWQkAzEuev4sR/Uq5YTqdewCY1O+MIxQ6dDD08188/QuLEPAMpo8Zc91Xt5zB0Yq+UR0VNxO61/r1G7MN5a4A56CiW7UcD9FBUrfmGFqVPbDdnytE/mIucTZwOsgXsvyf7IiFsx45Nt6zJP9XcPjKzrAD16xDeqgcVITrDCWlcU7zPmSVOSCRwYgsW+Mc9swaE2OQiCJPLusgyZh//fWH0gl99/FX58hOppjSoNQaEQ4B2uZwZNvBZU7ZJepVL2Q9U5a3PjYOFBQc66VEOAqvohLq+XvZi7IhzgNkfPKCArFBtx8JQwmudYvmp/HDBqfxQiJ3iaMNjxshRm8JFgUdu83w1fnMq9e/0JaogDRUBjYC4pwQzg0yVA6qQ3GVQmPUkT6ppNrjCn2R1AzX8biQQHI3OrWxzaDRREOlggOL0IHDWE1HTFGp7rzlxjRFSeKEZ3EKuCZC6XTO2fC+BO75M9he+iyHr/Qez+BccCVLaTDZeEeULMxGBdk0XjXdy2Wg/93PnxaVam26/sqp6d//hwdSy2XN6WjHjtRXXvKK5bvTs88tUgWtAWnW3TPTZtGjPlm4XOeXQ6PELIxh+KEz77lPCPD4NHbMaNGhRhklDENkrzb7VvUk6BDKsFGCiHFjgVPWFeoUxyBYh8lggm4VaLQZo3pmEvVtpqzKhKNoHq1QVRzNDbY2CW+2YNmkJowccS8aGhidzGVUuUJYOpXFS9/yL1XFoMbxvWjaxPFWWjhvCD4LA9EUdTYYw0kJwz4cKFNyehb+ReiflnMHaoZABeGv02Y9IQd3o9BCFj3Icz8ZbJQ9rpMR2y0lAU3unIQfwiqQv3DYUPaez+KGW9HI6iHwzPJn2p2XbAiPfpiDseJ+4uiRYHdABgF7D0eM5MjFCvFu2bI5XXPNNUoWv9woWUZjkJAAHQ8HIyhiQfUpjkvMSRQt4L4YH0PfczTOUbDML8VwyBVV/Bnc0TBjKP/Yu6Y03KFzw8P7zLhcyegmz2u5Nu7IwD2l8/xalX/doEpsOLCXXHKpl5nWsa+88mo6bKU7XeSAwuNI0tn1u9/9riFJKNVPVI3tnbffUQSvQ2tZVCEhn9PkWOAktivRDZ5vX83diKGDU7322bwPPtbzKpcnO0+laFSeB0/atUCurQOjtkgxWPQDNEoKOu6JczjPHue1K92iktKH1cl5x6EjSbWprOcG+97KK0qB14hfjbMxRP0LGuRsDNHeGywHgDljno4c2p/ef/WVdETFIs4i9HVeMwBzQn+WyoYKd+l6FlVi3SN/KL8pLvyDs24Xgn3Cmv2dE+UAmlY3NEBAHTletYpuWO8NRThwgKxCDk/cA0nyP4zHX5D4xX1cMqIL8rxohJcVYdkg6FX59PJmce/8SxyOynv7IgclFF3sw+J9x/7w9V2O+lQ6TpV7vXIcyg5HNjiyvLL3s8MRw+CpnsU9RtTA1xnyxx2R7HD0P5dWvfdeaheotJucIekaC37YZJblkPHyYQBoMTca971f2qlcMo9WR/S3bDTae4BlknNhvIW5xL4rgx2i2BaAjaBqupMRYBjkDwAAIABJREFU/k5FSWKjaTn11OW37zPcYmQwyPoe5SteNvPWdM0ddwk+HKgI//L0oqooso8AqdwxktF+5qRKYCtip94ASQ3KVqzcrUVek7bv2qYywJnmo3xQa77Hd6GX6f1Rom9RbrvUXwhHCb0vOQi9keRkqje2tJAHpuqM+s/yY3imvB9K60RvAq7Qd8NKc2t80LlIQyJRfSVzYEw8p7K4i0SpwrC0MdN/0L2MDmY2knI4pPcYc4rbUErexoi9izGOYxI5eDo3tDruJ2S5lYbXG0O0v8e3tSlfULpM9GkoYqErS9GrEkCOnNe1A2jRvFkjXrEsBktetYlOTQl+5DPPZca97hPnwynYeVXgW5SMfO9Ibk6q7gnkvknVrpCDOxRx6asS3e6AOkAbkXlOpSJlKhp0Jj30tXvTsq170ryFVKkql8Wtk8wao2drHa+iPXIaA3gMRkM4tUWRYjK8QBcNZyMYHcR2sQOYd+Z/44ZN6edPPOVNdDVPPL8xFywEQ36QmkzKzqHMffRv8UqcALfutLcILIcN0yWb6hxFhcQaKcmPwvphPplHS9TH4aUxLFF0ZLVFB10Xhw6Pfmv2N06TbBez7zle62yEwATyKftoLrDXzmGTaFFSmdBYCVppbrtFf4+sW2N8dCIreoR9I0+lj+bIHI5vfiWd1N+P/2pu6pY+HSwm0Ki2CZbDMUwAILQzy2fECDT55PdUWmZZR1TK4QrRl92p8uz1WbJ4qemfMDYuLMhRVE6ZMOFMQlo2PI2ekG8q7oy270d2bEn7t6xMM4Tcn1X1qf5CZBBD0ZeCzUm1A5t80BL9h5EF9eSIjh+uUGIbnEMljbbv3GWl1DokVOFRkyx+SmVv+6q8HhSNUySLSwNbUyE9dVUOnVolmlwFQzXm0qXTJqW7bp9h3q09i64Lmh9GpSVPW9jUebIYJRiCHrHQAtJmbxCiicA4LQMfR4PpqFPCZhjO3Tq2qmZgWrRmQ/qHXz4rN1V8bp1zxrXT0j1fuzGNv2yEeIA7rbb/krnL08L5m9NJtcd5Z/4iM5wGaZGCUFqkREbKlMuvSpOnTrPSrGz0eqECXiaYXiSqlkU3WG0QqprAvecFjeq4fgdxt0ZnOhcCBsOXyE0oJkLuGIqGfjMW+TML5UmYu9PgzeMwgp1T60ZqOAL2XVvQjp3y46HEPuahs2F4RWJmoBecMxo5FY3pQOSCqhZrLqImCH9QfCvnp7njd1CdY3IuqsVpJmGWRm2jtXF2yFF9+9Vfqe74/jRG1TBGto5JF02dngaqog/2NMYd4WJe0V8i0C8aRQZiWBR85d9zdIAQrX2fJm5CqeFL53XEXmEMSDSn3CPoENQH7p2qVi+99HJ64IEHXCkYRcmVd6BeIfSLeS6xfcMR4e/IbylW9eJ91mTMn+1xHGUZMKBAUNOci24j/Dmnw7/vHccN2YwLmxLzyIrRvaTMmIcByqnY2b5bFIkXjebAvODs3nvPPWnp4iVp/ofzFM4/aceCRCLkWZ933XVX+v3f/31DpNp3tptjsloo504lkF80oS2NVdNKS4K1inTCZShrLaTm6qkT0jLxvzs6RNFUZ3HkB+vXlGh+HitPaM8c4yDDQHLC1zdOgRue0eMEDY9hcU4Gx5DBVcrfmKBo6sm0qWOfmv3RqM3D5AACVZpLcqzqRafy6lSN5nDUKPeLsbLkzC0b0/w33zQ6Fc4xwjYS+V14u/PGrop695SwhGN8VuDIxNbh6WaVwd6rxOkTKhDRRRUXnGQiHJoHnJ5aIis4HCSq5wp/tg8LDkcoCjesyx/YtQtRvKIz0JujXXRKYzn8Ov9eSK8UHfnY55Xni7K4/n7ZICoe1xsYEPcaIEblMWEw9HZvYbSXkNYS4JDR6Ew/dDegfE9mOJB8kJU1nzjazYHh1JcdDtalU2A8h6OfGv+teOe9tGO9qrCpUeQJuoEb+g+i4YY8yKhVCGT+pVPrZdCTR7ZDlaosGg9IYoaS6+qYUwwn8hs9z8SjLfScANxjTaMzOC+gnfdwKBvA/rs/pyGWcV50JA5HBmZ43yg2Rt+UHtW9t8oZ2KFozWUzbk233P+gmhSeSz/7yWOimm71iLtkAgnIAI6njh1SknS1dK648ooOD65t0gDSy0Kyyq7JrVP8QoCSHAeSf8/rb4ALjKZYylZhSs+E4TlEDhk6u0nORosMOKpcAcxZPiLPZXvS7RkrLauBA1W2cxBBlsC0/DtGwBSmU5Se+eljadnCha6nFXmxeSF/kpK1Usx8H8AQcAGHw7Bec/yy85/zbaJsKnve5ANGZzY+mfkhKggxRkyPw7I1tsoOsn4iGK0WffYeGhGxYnxCd/g8SWZRupXcC4GC41QxjHxRdA+5O3zZ9Vn5e4CMgTlE8j0OR4wVDJWGRoFIGjsvmOL0cwOd8hfN4YGCDTNCLuY9s25Jn+3cnxau3qDrUrKb9SW6lewmuoyPlrFLlarQaYwhYKRTkB0UZkxC9xbBgpAD4YTR3JXvQoNijjepouk//uSnVnI5gCArKKz7PSxHuD90e+kqL6TjNqhH6r05oIN6Dg5octN57E1yHA3YKVvhHGd6kX0FkGWV1cgH9qiLOxzkivp2drnkUUIiO6wKa/SbGQYuvxwkqhV4bX3hdEyVADhzjixP2qsgavV6tbbsEvhYeYTSeo6x91WMCAdrkGhVv/NbX0ld0tePzn5LIBZ93xT9yg5Ho9gZFAJgmRblR9HhCDlcdkGydM6KxmSqyQI2LEIjO0JLlnwWuujX0Bs+OGYQYhhlIeOhTUdfrFEey0kTs37B3HTVlNGpTkLnlPh+nTJMQA2YSDiVeJxsHuuwrYGpk6Jm09PptEYh0C7lJ5BMvmbtWoV4Bqb9QhmPQ6USdQpaVZciGhxPY65OLQzepyxutZyNKnnR1l0Y40AOB8KvWXzBb379YXndlNLLVWgQ9rrnwzICQUQsiQrnQv+aAjBEmGpXJMO5A0CVjIFCElmMp1Rtx9B1vR8KmsTQAfr8x7+cneZ9tiINEkLRrcmmydKIlkHpq9+YIcfj7nT4wPbUoDW8ZfGW9Pyri8Vx3Kn+Id1KEmMzO50HdPziyy5NxxTRaVXokaY5XTIUMSw8FO0GEBv3uAx768yqeyW6YR2ONa6R6M0Eu4Ho1LPgBmNYmwLJqG8kLBP5YJ3YRsq0nVDOGGwsaDvWqo05ncaMUH0pIiFeVxwF4YrQ9a6vlaJxHO+FkxHH8i8b15raaTNaVaCcZG5CljnSvVizKFV4qdZn1UKu1n32WZo58yb1tLg0ffcPvi1UKln/kmahKJ8sWZ6Gq8LJHs35paL8nFa5YlPQIDpaqyWFDRIFjMyWDoWaxzAUb4RT7ai8qWLMYrztWPaNxp2k/jYQHZV+3CTaxLJly8zptkoZmi9Dw2SY8kxez7uMvsfvkdvihoQj1oGYlKrt2D53AycQJ+7BfgcBy4Ip7i2bER7JwAnJ88S/8eyROB7P7uOPE+Nc00FVg5W8/ZoqzqxU88LJ1iTx/vvvS7+pBLW/+f4P0n7lHLUrygntgBfdTBmL73znO4bkdHTsNvTxkUceSRQ62K8Ix9VXXp4umz7Z9ibONEYKgn649vgUhcJfe/lNUxR2n5qrKOFrQg1ZZI679jhr0ACSnKdhTh3GXi4vnI0O4YuGmnZrD00TbWCwcr2qlIeyepN6rVgSraOmVICDYkhFKnM2FN2oVy1zDP+BSs60sdbxC99/P23UHHfLeTBKoIXRfQ/k4tPZkGSNOMXPaTaad1G4brv2CtFMh6QToqF09pPhxXpg3kF2QbllRNQpemlJ40ILraoJyiarnhJqm9egr1E3k2PuK5W5fVB4xbqudEbikEqnobym/DkrX0U5UDw2fi9+h3MfVFlcM7DyuvzcCXu5V94ywIg1mg2Vyu+FA+4R7d6fufiMtsZC5+V9aQaW69ZsDANS+b4LA8jr5pcjKlEWF0MXI8b3kdP9+inCsfydd9Jm9VE6cvSI9EHm8huaaVUGzJj1fj+KLGttN4iSieOOw4EhEgYnhmNYjlzDAJoccfbt4S4ExhlRhpOKEAcdGBmD/qDAQ6xXOxdyLBsTpb4kOcLhVEDP5/IIB127z6vCz2hVdzuThqtwxJ0Pf11Oc3X68f/8UVrwySd2f1wDh4PeV3zTq9SJqqz7pzw9EVTTLZY2yEAjS73rOCCFPy80Xs/3DBABg7xGxm2dbAmaylEStlklgIerUhMUFZOFjIvsDyoRoY9i/3Apkx15/RKpoFlctQxDrk+Vy9lP/DwtVF4AtgmgpzMIXMaASEOR8q7g2o04qMxdBml983m/D/tVP9gq/GK9LAAcdC50da2uPU59uWBS7FCEFyM2dIwxTHBymUtzEv1s3o9E14QBa3JQtGRV2sLhkvEgQGeNgZa219DLAGVc34bY9bTtodAhzDFgoxW5UYK1QE8HY2V4a9a8wp4cJZuLbF8qOttXNB7aIkyfPDFtVoXObXsOKtdOY8JgyPaBUjwWh0M/TYpAFfOBYg/xXN6k0UvyI4MrX8X9BpuF6FcUytm6ZXv68T/8xBxbbAf0Avd+VPqf6Bslgw8fOa69400AsRvNCTBalsq4S86zpk6fkkPOHFuEA+DL93mMk/2rP62/Ez9Q25DR2JWmy5EJzp6Jl8tevud5MMwBjhK2MCyNQbIjKcs7SuBpp9bffqUZHNrvBZcOHjhkqQU6MQiiA3n5Fesj7ALu87TynEl3UNvD9NvffDjVKLfykSdesqg51dtGtY1X0vjk1CSAgD4ccZdFHVLUG5+bBJ6swuFgrO2tLCD74HD0plB6OxnJKYE+G3xSeLpQYcb5VPxor5C9rgPt6c4Z16XjMjJIzKX/haMUzgE1z5UcBEuQVYdSGQ6grjXwkDVZx+VgbFLoj8V8WA7LQS1uKFQ096ODOMg0YcDTEqSnNTk4HZT1o+oNISEmmh88/IGakK999cE0UnkbNBczjjXCXp+DEnjjGsJq5QRFSwDKi5zjGGwWIQbTSd0P90hVGFNoLESd45jueXBdTdqkaMOjz7+a2rXJCHFCl9Ddpi5V0mnWIn74t2ak+775UNq3Ra3lj3WoC/HO9M7HW9P6jhOp48DBVA8ygvEh4TKiRclUKh84tKVVyVrjzAAxqg/OBKHebDQdkfNjSW2WhyLkn7BgjjT4mLvhayUG9TvCip4flt6vzy0UzHgggGy1OYUmUAE2hicT+r+B4rNZqogsmNAXwoPRTBWNLAxdP2V0R18OrmWE8Ys5CCZwTSm6EI17DqSDzUgSHr0jeI+oTaD4J8+eMmejWvzgua+8mEY2qWP4lVenJx993CqRfe2rD6ebrr06Pfe8eMNSPGeElNNgcXDd4FIN9GJYE+ldanTnatefg3EsoMIWHkfgh/GRx5YRtI6lUGBYH4wZlCu9TFnKuD6iLr/uBGoN5rKIjD+UNsLcQYMrGU6MqdZtODBF5yAEgxvSfkz8hJNiAi4LOeusnRV0AAlxHReeZYFqVV3sPc/viM99PLhf7TtV53r88Z9bT5zx49tE99uSvv3tb5uB9D++9720X3QpugyjsCzxX+e6UxSLv/zeX0pB1GgsDqXnX3ghvfPO2yp7vUuO/ql09513pEuUUA8gsGaNlCRUQxni119ycWpXid0Vy9bZWDpKnI3p/I/dZ9wsjq+tQylGsxHdWat8YSQNICFXH117yTTRunan4wILDh0VHUrIkvXvoLoVzyvk0WhUjc1yOBqt2V+N5tR7b5xXJZNj6a0XnktHVfP+rECILkog5kgg1yWh0pR7rBsoFFlhg8DV6jwPfGmGqtadSmeFQp0R0nvOHA62LB3OBwlYUYRDkQ3yOAbpfqxfDnOSn73kBOe9X3Q4yg6yj0OsgRiTkqIxJ6UMFIRyL45dOC3xXjFq8rlBzm/0pncqz8OhkTReXI9xzi/SXbGWY94/N9fZSKt0OOKcvd13PFc4/4W4X2m/YPQVDSCMuXA47BkA5KQjUc6WlIwxwhqwnKlzaZkcjm1rVimPz40gcx6pBGSJonlf8ovWTj+R/Oslv4h+d4iySWVHzxVwR4jrmfMgQ/m4El2RVd5sLDuc+neADFFKVFOggHhMFMcA2SciXnT0Itk8zu2yEHldpntZ1NQWFHE4UVlFZxo1dnTqK8f4zq98Qwbv4PQ/H/lhmvvBHIuAcu8Y0+RhGQ1Y36dUPHSbxiZ9JsdrnWiayBEiD6DE3eReout1nCfsei4E1/MIjidgox9q5JQ0aH8C7IxQCWEazEE75nsUkbH+TQX9FGNmtCqup+cgUmK9Fag8BF1aj/jLn/5TWvDhXDPcybWz0rBELdBdPL/2syeoZ8oukRkobxmJjhyO2GeGjJOsjFOSpRPnqxNtc5xKxxLh2KmKSiHLrTR62FH5GaB6WXEQjYFFTnQi68ukG8IeGD1alT4FwK4Szdt0tfRRtWiZ5GZ47keU54VSWogqZMeEyk3kqQ5T1UxeNGilmIxT4pxSxTWt3Gt/nhUbTw6ADNqDWpuy0OR8af1hs+hag2XwT1Dkv6V1dBohZN2cbgNcyk57yIQADvjXolH5OJdN0V1bNppR270qJ+O5fftOi3Dg2BqNTMcflt4dJjo/vUl2t7dLL3npd6NR2bW9UA5Ko1b2ZJuS9gEKdqq610BduzP3WQu5WJaZTp2yyIJ+LHqSKyH6unTQvhh+Ls1/jnyxrkfIwSA3aaQiW1AFKT7ULKd5qPb6HrFjlixeLH15TKClqPRUczVbpWe/Lpd/DlgyVgD00BYHnO9M33zw3jR09Nj0t4/PTl1aD+QIjhzTlsZPvkgV5VqtpHu+nZJT5bZYHuysEz4nUwsOhz1nnCQcjsVQqgoK5UJKhlXkXO0csrVzBZLhXMP+uTxaPz3UhoVz0rWXTkutCr2dFtWFur7GS84cOtA+NrsnoSrZSlQJEAT4fTT3wcDYsnmrdRBn8+5R6O4siLqMYlCcE3iZMjrZXCfkzFAfn4VMUzbjhWIYEN1gAWnx33HH7TJcJqbj+zvM2bAKEDovyCl9Nqz8pIQKSAQKiIiFbWzWho4zND4LsUHacEcyLcYrLUkQ6r6ZJIVx1G/jZHpJXYUXqTnZoaPHfRMifxA4Guv+Mi6/fM/NacbtN6Tm0cNTx9IlaZNCnG/PX55GT70mrdm6SQjvAaveRYSjQZGZBtE1jisxvkkVSS6+9HLLW0H/EOWI8OMREpncLDRxxbyWnQVXCMUkM++FQXJ1lZ0DoxfnxZwn/UDX4BXKlbUR/TOsVrdxPz18yffNGeWahOWtrKsbUNGUKYxfPHEUoKE41vUage/l98JQNpSf8dcrUJwSFzE7MqByKAOuZcnNUkQgCSBl8OaPCw3Yuf+wqngp90dk0v+oxORGIQfvvfl6Gqsk/GNKim9skME4fJjdvynWLLhNYHPxvIF4Fu1XU2aBUoUiLhpXHB7lDT3cWg4D41B4k0dHbNxhymUA84UcGfS5Kik+nJv8d9Eo5LqWg5JRV/uOIVtlhyMoWcV5NCXKXNn3UMzO8fTn8HyNMMVLCBznztIFg6bI1cQAwOg/rqjjc8/NlmA/q2psl8iIOJouufhS7eMt1lUcJTBQAv6kyjrjhJ/GgBhUnx56+MH0p//pv1jllJ8/+fP0rsqCnpSxReWae2bdkW6+7lqdY7PylDYJTFDY+9TRNPOaq9Ozv3wh9ZMyM5mFosJmy4i2P2+Mowt/X2fZGGee2EM2DhGIdnqhhFQaIUXYJqRnu0rZniBZXtWm+liI3PM3BmuvU5GK6EadKFVD+BnapD2jaIuUCoJ918ZNae4bqk6ltQyoYstJ17c9ZCiiywXfSy5f7Xd9v1MyZJIUws3XXqomk6pupdy1c6KP4qR1sTYpfkF1P/oLyDCjD0d/y4fKZUy5VkxYvm7sP0MXK169OR+96YLPfbHwxoUM9WJ0sPj9LzLsi8d5WdyerwtFLornLK6F+HblvRQjiBwTRk0cH2MWf1fy/eM7MVb2d3Y44jvwt+NzN2ZcD6MPvTkYEpuIm8ATLb8lb7yhamzLZYDTj8cpgj6vvp7jmhiXXqbUqYs0zd0rp6OPRb+k+4jEab0aqGEg0BkraUrxFOCzgUI2j0nnwgmncMUx7df+KtGOk1Gjc5oRDaWE9VMxzyGfYnwi2hnGLoeXnEfd4/BW5bNJb824+wEZCjXpb7///bRUem+YIoQ7tcdoDMg1YDzg0BuIoIEZP25MmjljhtFQ337rbUNxoWkBOnAtIhPed4dxd90XgAtOFOVs0aNBLabnSIuMOSpWIY/Yz+GwlJxJAwJoXOo5DsZ8wIBk7nASc+7MUz/+x7Tk04UWceiSzAPss6Z/ugtjSkAZxtZgbwMqGT3H7tDpk/o9okWMFwY/Bm+pTC3v6XoN2t/0NGF+O6TToFt3yhFF/zklzx3I0KMMpOnDDIqdE/0UI9gcBdkTVKncKsP5nBgMRJaokoiNxFqiEIHlf50vV4g0WwJXTg4FjhaNDhtFUaPB7XbNG+BjPxmtlC22tWJGqf6nCIdIB07tk8w8QmSbxc4iZz1jr4mZ0Ta+TVSv8alRc0KOHK9KvdVbdDNAyG5FuwJYxbiH5WCRjLyfd6u3y/PPPp/26l8oeDR0JtIH5Rdno0vMGCthrsk1k8MqPNCPRmCuSsFNEBuira1N81An52VrWrlosRpV4ZwXIqO2n3mknF6Q1wtPg5Pq+YLs/ZyWkINI2cowZwZHCTB1hHJ1G5qazQGbphzIlib1TtEtnVBqQe1AAQxygEgnWLVyhehim9KadRsUfff9VgmilUrb0sD2jMBmuXxVqoT3jXvvSM2KKj3yxIsCsgQ4COAcMdZzOJp03Qs5HOjKoqxjQQf4WpyjkAsmu3RMdFbvU+lwlOVK9pBt8sPZcOPQhDJId55QR2xwOOBDKgJxYHfasfTjdN9tM1NfCbn+qpDDAqI6Ul8hg9Uq49jHwoaiCeQGbcdlYLB5qoXandGgr1aFm51qZlQtRQv3jjK0FsWALqTvnFSFJipzsMmPSUCe0X0hQEr5CggthIk2yaVCKu+a9aV0WghqP02shZZB93VvgZqEEQgU4A4LBdA8iYd8AJBDfkeA0JcDo5OwLN87KUqOJXqRNCuH562PPkk7FerarUoQJMoTebGQtjY3Av+OO25I48aOTO++MyeNGTk8jW9qSG+oktWpbg8VTp42Ja1Yv82SjG+RsD0iDjkJ8QDgdRLQ11x3oyrRgBAoCiRkCKMbwYmXHtECKwmYBafnBEQCsC/MoN64gVw2cB379fAsQtHKj2b7JEol4mSgHCN8jjFlziwCn2uyFbNTwCIxRMcMqkLCXAgm/VtE3yMEaEiRSS1Xd5wvkqBDIFnTP70fTaEw9FhDdKLeotyNj4SgfbZCXdnlkNLk7b/9xf+dVi5ZolDk/nTLXbPSlh3tqmE/yir9hCIvhcTN4bCbN8XLWA5Uwjn3ZJGhAprA/cTzIZqt1GsW+IxL+Xc5YxHtYCwKxrE1LMrnKe9B/244OOGARPMoM15iP1pIu4J2gkLLvOL4LucmshcOjNftL66PnJdi6yI7jGZteIQgDKYItTuSlixBb/GnS1UIYZWMgyNp4sQJWrs3peWiE735xptGa6qVMU5VkHFjW1OTuhBPmjwpPTf7dTmF+9Pv/u6/SRPHT0ofK2F8vhIx+0jTjlSIfbqiG9ddc5WaAip5lLUix3F4jZTJyU51jJ2bGkQlKhmZNha+ZAIhc1oa+TG5sg2OhxkGub8KT5b/dkVNx19V1Jk0MXUKbe2QoYPJdR60jHKYkg2E64nGUpFqCHQq7UmoVVSKIuqAs9ElCtUn6py8UUDCWesf4EmXHr1So0Cha9AjzPjM68D3EBEMRX1VH37WTTfKIKtPpyRaumSAddueIzLCs3gOCTXt6WxOtKVPbkxmwp7niu2TZXhJCWRQotKhiHVcXH+V71V+p2jgh7zp7fvxWXz/14mAxHkiwlE8b3nMiqZwKF0/MtZAUUEWHY7K/VKSl/7Qdo6i4rRzulTqoXTjOqX70/wU3ysVIch79UIOBwYOZeM/U87PBhwORSSI5IacheJaonHoJkBPoe4MkFHUKIeDMqVH9YOzgcFAdOSIenlAJSFayrr1RFjlBYi226xEWBpRAurRtf4o+SKSXdAJG4WmUi0uxsuc83z/RScs3ovnLTkZeewYE2MvqLHYZTNvSzPv/Q310dqmCMcjZohslJwGaCAvMaIBluwtfQbNo00o7zXXXm8gyh5RLt9+600zekHkoRZDMY6u4EWHA/2HfoC+g03A71TAhJEArYiqVrxvFbjQzXrmoAHjqLlc87wacqoohdufnARpBWsuKpn52A//Pi1S4z9Qc5gLjjB7hKGI0kdlpLKz6PldnDtkgq0t5lM/OIeeMO4lVsn7u2jiRMvlWSyqMGAd9GIcFCI+Vn2P8WZYDERxZoQVMLG16nSoOkV6oPKelXOxvV09gWRPnEG3GchEABcKma9dEoyjq7xTomXv4XwJ1RkgIAhqMiVst0mGAaJC7fau7zlBgevKnKGWoGlyzcMBaEgwRazJpVahxpXiLTgbY2XQNyryBIgSzlPsP56pWOGytM/yPoxKo9hgsAZgtJDfE2ycg4oMffzxJ+lTdYUnH+aoHHAYMFSQhKKEA86eBARz+jlrVuOp+a6TXqPz9v0PPpjOylEhUv3Wy6+kDoHhVGHroW9050aHRZ5zb+gT/cs4mtNhEbgKh0MnIE5VrWO6pDdq5fiPUt7yQEXuRowakyZMmSyH5yI9lyJ9ut997VvSEM0tTI6jyj9ZrByiVRs3p81EmkreXnGEXGqxafoIM++W/hzY52z6bUU4msa1pe8/9mw6ozwQIlAtrW1poq7XrDXyazschX3+azsclbfnizRbmfmECI1iyCYoVY5seITD6gVrkDd8Ojc1DupON914dTqz/4iSbHwz95Vd1JeWAAAgAElEQVSh0CVawmlRo6q06PqRxQ8fXwJRmLoqrKiEnMrC7lbH7PVbtjJV1pTusBwOPHHKvxLhsFK02i384BGeRolrIRF2QjAgRKpZONpYI5Rk/dBv3KeogneeDuPWEHnQRpLN6d+hc9hipfSZXtbLwgwBygJCUfIE2yOqLkUkgGOjRGy10CBbaFq4c4XaLFy/PQ0ZPT6d3rtTfDs15iMMp3MMbxqWbr75KiEK/dM8JYivXLM1TZ3Yln7j/llCtFan+fPnGWewSxt8hNBNeHygA/uPit8vSlUXzXdkEF17/U3WyBCRhbFvpdM0juS+BOofqJgJj4yulDqUYpAEUmaJamWDO8aIz432koVYrAkTQnrzmNBsrsvxER2Ic1oXdmYv03pCePu9RKMaX1+xSF24e76HX6u8KsuOk983z4OywHCD149gQdgQ6kYoEvqu1obtUIOezz5bmhYJhSLs+5/+7E/SKjkcQ+C8S5DQlKpeSogmV2WMu4CuWP6JO3MnJCyPiiKD84HiAjljLAKBjHE2IYmfku8TAxUeMp+jSBk7i4BYCLSc01IsVRrjVUR5jO4GSpKNVouEuIdiA1XqsZEHruhUcj4/F0qUhkTeQNHf90yCuGbQ3NyBynxkHJu8juIeAApc0RHl6iu6QkN6+aVfGfJCU04qgD2kWt/T5Ty/rzyGXz7zS8mBM2mKlAvVxA6pvPO999yV5i0QSqNqa8MUHfjPf/Zn6cknn0wrxV8fXD84XancpT5C5x6478uKcO6xvXjq6IE0bYyc9VfeSseOkNPjKKStGXaERQ4cRfZ15BElG//IMbKuuM43Zj6sMVJ2AM/RI0BL/Brd92bt2+OgvDw/KCe9AjBktEepr09Ug+iGJ4urbKLABuuUq3E7pOpUb6m/wPEDey1HyDq8m7OD10aSYLXkGLxvd2adfO3OHscO0Ph9ZdZtal6q3gNyLs7IkekWBRBZy1ohqY/rUYnPKVV1aDaTUUWHI3ZR7CEzSLLDEZ8VnYbe3qt0KmyN5zEv71LXGcVoW/Gzyt//pQ5Hb05Cb/dT6QQUDeHiM/Z2XDHqUXQ4DKXDKcz7gc9Cn5Sez9ZdGQW0fVVy1H0fRRdjNCcNwjwohQkm41ciYtHrr6d1K5YIRCVP0QtaePGGcE7RSTm/QDIMI3Gk+l2cEuqKcUW0a+/eA6r4tk9gn/dO8nXnlRXp6HyJesuMEc3psPbhvm27rKz8HhlibAnyJinrDdBHblnI5ogw94joZick5qDogJTGBIqPeh1cc8ed6YZZ96Yf/v1P01YZSVAuKc9aT3ROspSSnXwfGUTxD6pvTb/sSlUxmijjS+XxlTi+ZvWK9M5bbxmN7IQcImhCVv7cxsgdBM6FfqgXABBN/8LpICJorAHJcKhcXI/PYv/b/ORzhUxEbiPrjFLFGGpMibI8pkamn6gPB4yMM2qSawU/2J85T4bIC3Q15o2kcYhSOBPcZESyg/4VTWdxImzOGde8PrifyerETeL7vEULbXzifi1ymynIMQdGxcZ5yMcBeHijuz5pohy4gQI9V0jGUuL7lKjpBlhm5wX17iBWpvrlqBE5n8g11hrOCTkFVZJBG2WnwZBA7pB3A9gWe7SfIhwDaVLKApec3iumQV9AYANziXR4hGPs+LbUJr1ADkd/Ig22g7wSFXMa9KnI4+Bfi2DkubK9k2075grmDPaZNbLUcfsE3BIJ+ODd9+18FCfAIWtXdIO8CNuH5AXBVJEz2SAniGc4LiC7VSDYuIkXpVZRrwGYoQcunDMnffT2ewLTBUS7CnT9aVQqBwVsr+oHUID3HKT1LvUl+YMs1ner9Fat7hnKPeWBcXKGaI22jFaBm2nT0qjxEwXU11my+n7tmaO729NQzWG1olFbVYHzo6XL0sKV603nfU4u27bH4dAa7pKtpmtUy+n4zfvuMErVIz9XhEMOB070CDkcODjNorfB4gkTLHyB0LJFeWv7nTeywjU9g13Dv6GXC8acRTgupBiKN28oqxkgfgEPH7lnbYYPDocepL8M+KXvvZ5uvOqSNFHVZc6SLJ6TRNn8yn10L1ITfgZHA04zKKw2/RlRY3Zt3qJ+G1vlGldZgvgpCUIUM3kanWfFi1bzv9PaQCTckwRzVt8doO9SlcpoVLonGroMgB+oyMpXv/G11Cj05LgSUPeoNCUVEoapGgIoBqijIY8oDlAOKknYIndoMAxkECLrOKnr4B1j6BJNsYpWGNfyjGtU0Wbrnv3puXfnp+rm1tRXXPOh8iTHDeufNm5rl9N0Os28+To5WSnNX7Asfbp4jVXbIn+EcPhERTxuvOri9OLzsxN156lEcL1oI6cV7tvasd+aenVTvlWL9/qbbrHxNkob0Qn9TnIRHFIcNMLSsVFDofIMVjFBQpNEaKtwAJqSQ2RmLFB5DCQjrzSvuOTGmiMy2SCyihRebo114V2582LnPHk8LfzGOiHkm0/qIWQ2QRhYpWVtoWF/kU9TEFy8r+87R9abB5pDRKnezOMEQcCBgHfLtdjgoGSci3KC3vtBpZfloNGZmbk0jiWRIru3QtQHR9RK9lan7Vs2C/XTdfX9sxJAexQd6dLnY8ZPMYQQ6oElxGs8I2pU2qDsFY2xdZoNJYbJyBjYePmYlZyI/H5ED0KxO//SDQ8+s27lZkBwkjJSX9zH7jCUq8rFOjAjKa9tHydPmo57joTLYpWtUG5hTFhkMvd74SEsCqM18Nab7+h83s0WvvgEKbepk8dbScHdcv4e/fE/pDrtHeiIJ2UsNOn9zTv2WHk+Hn3yRRMVfdqrEs5DlOB/ndGKqDz2wANfFi3umKFFpw53pJaauvTKMy+aQ94vl2Q0OW5UJn/m6GViv+NsWM6DV54porXmMEYEjiiTbqRV6F1DfU3q2HdA0UmtC5QsuWAygpBhoKoo/wahwLVSDHUNdBaXw0GHbxwG7aPln36SFiuhVAvSwIuyc+lRGBO6WfKaw5w51HyfdT1eFXVuF2CziwhLfwEPlA6VNWqPyfPIYcGwrJFRRsI4CgJo7oLCPHYW6yIrAn+Ltd9TOVQqrd6ci+JaK653e6we5y8feaHz9ubQFM9TjHDEfgndU/5u2cks3lv83pvDUXQ23LHwSal0OMKRsmsV5GXR4Ygx8MRjNy7imlbdqLDnEH2MulWyQd9g5IEsy+HoowZWUKrWLhdHWwZ/yBR3OMqsA9u3Bjq4EUi/qkGSi/T6geZyWD2ZyCdC9loehv5lfVYJiKmVQTNp6pR0xdVXqfpRqwDCpaKJfKpo3t50goa5Yg80KMeBPXRAtf8NZDBnxVHzolzhSaLKUqWBEX+bOlWJ22vunJWGjZmYfvgPj6VzAh8+UXSAgg9OfxGYKIOVcaqy3AuBhpLfE6dMT1dce4MKN9SlSWr+eUB6/MnH/0lX1Z4BNJR+jKiN5U7o+/S+wJkAEAMY4rn9RyCRzgk40CTwD/o1ejzWWkkGYjxmvce/ADSMAQ4HshM5AtL/s7//Ufp47hy7327p8ihYEeexHMusI6kOxo/ttgwaYZD6XsysAqIHmtcA5aysLk08dUircg6RPcvXrTG5z7oAnGTssZvimtnqNN0MMAJQekJAJGsNijnrZPjIlrRQzVOh3h0TeyKS56GwQkGHJQDEbwZypjWbw0HCs56BJOsRSrwfKBBku6pmDZQswhaC5uX5iLARROkDiLWZkm2lez5MjxLob5yT8Ae9QWTEjx43NrW1qfGfHA7WQ1SLNG1noFA5ch97tLS2DETz+bK50nNT0YmcG3QUx+1XTmy72AzviJKHvcYYA4pukrF+DuAaSraerUl5KYOqGAPRZsk50R7q1H3OuPNegeH0QrnIurXvkk3w7kuvpMO7t7nujP2tmfRIhu99rBkgIot2sZ7Y8/B+QxYTZdfcD9ZJRkqOn1OkskUUQsZkuHpXjZETNnr8hFSvvCNRWtJ52b9HVe1tx9qVqU732dxQZw1C5y1Ykhat3VTSa0X5F3YCDTD7qfa6LDfRywVm3XV7alWC+F8/MTudkv6lKEKzIiokjRPhqFITRCibpiGy7dabw1Ep+0NWFmVoD12xaNESpTOUB6HHzWbF4aVQPaRWUuh6p+Rw2IDLU5OwPKUM+nUL56UH7rkjVasa1CkJTfINDA2HmkXJNQ0sXD07nyHTUqT6+Wje/LRZyAe9LIh+kBTTeVr5GVrIJIufkjFN1Q5b1Lomf/eVIkbAmBAw75bcDU2uEMIv3z0rTb9YjfbUjl7WqoWIzUDWj6Eg2pDWKEv3Z837ZJRTK5vncs63DzabiUVDXgelA/GezYjGSaH+Nt/Xwpk9d346VUUi6XDdjxLKFcOa1lorZ0NOilB1XmvWrE8LFq9Ohw5LSJAXgMGj96kocpnKfN543WXppddeSzuU6DRCQnG0PGx4trV1WpBawl0SElffIEpVtlrOCFGul4EGcgC6RSTFqvKYEdmTy0/InUZquItFY9eMHR2LwxVUqMg14DjL28GwxYDG0cnKD7S/iML7OpIwzCFlvusVIoNfCn8+W9qx6XSQOZyEHYkAuPg3ZNu+b6i+n9dCpJQ0tdwNOZ8kGOq5Y036vYMYoiQ8sS/u2yiAWemfp1Oz/vYmf/Bt3dGxKEmmMPEvxsCeXe1pkoThOlGDFgipnyijuFHVTqqHqaKGHBcEKZ2erURhwcAPYwSBUiztF+PL50FRi01dHMti9CM2r32Ok4nzVzLqMlWtwOMNZyPGnfPb+dyvymvHxUdEOpwC4IZP0dGJ/eIiwg0nq86m8DLVOxjfGo3Drp1Ek5YLeRxi56SvyIMKQ1fL8V61cplR83a170gfffhB2iTOKQ7KEc3fYUWOZDJpDAepAdOIdLU4q7fffrtF65YtW2wo6z2KhBwVj/+MOOb14rBuWr42rV+5QYZ+nRRFOcEQGlZUegrqia1Jnln37gmfZWOQcS3lrjAcWmfQNMbI4TijhPXjki+U2jZhLbkA0GCccO0hmlQNUZWPepwOORuUqHY+OFVvzqY5r7+Wtq9bbYCKNSSzoc9y1MYxgzXQKLITFON+WuMy89orU2tLUzoow6y7vxqOsb609+F9szerFPGskWKqEUWEhn9Vkq9uuvT+6hFN68XhKCqOL3I4Yg+VHbtM5zCD3a/+z3U4ivqn+N34/YBKAtvvyJ9sWMSYVT5tsajBBYaidI9FKmfRWP7cvskniuhNnNej+25w9NjD2agoOUdZj8RzgnpGlMSNOqgzjB0OR7f6cHyQtm9YY7kNpUakXANDGJme17AZqxix2oPNiuQ3ita3WpFyevyYTtRapawu1wJggbI0QPtxiCJyEyZdpOjBZWmiqvgNkjyd99LstGbxR+mgkPoj6uztDjtl0h1M8r3vIFc4rD5mHrGJF8/oqHsZwDHEd+D5dOWtM9LeY33SAjUFpdrc5k1blBguNBn9qZ5YvDCMq4SM1wgIssVcVZumSCZcIVrlpElTFX05nt5+49W0c/sWa7AGwBbJzshgItvka5CvQH4HjAXAQpLLreoQxRU0DhxjkWp9FlWuSs+gX5B7luupZzSKFxFOnX+AnH6aqPZTcsJTj/4szX33PdvLkdsXa4p/cWaoXoXuMcNe29+qeJqOQb85iFR+OfWmtI8oYCEnoF720IjmFsvdWLV2vQF/yC3PJ8MJdPkC8wIwztB0HAw9G/NzQvuHiAznahK4OXr8mPTxgsXSezgKMEaO2f3jOFkkBJFpwJ7bQrbXABV1v6w1qkCNVtlzIkibt+2QLSbwF+cP6riOJYoGzclKh0tmnaVdgcbzCH24WBuaN6JtzBsdvkeL2jNWiePDZDfFmPv+jnVlG8j1lq3FMmUReQ8Axz7BcWX86CZvBYhw/nWv+wQc7d7dYZ3GYUQ0KSrNc37y0UfGEIGiD+WssW5Aam2qTS1yPCgNu2bT9rR194F05XUzFW0Yp0jHBGPOnD64J3UfVQRb5dtP4swBXPJMJsvd7kIm2FxrzpmnfOM9HA6bNI3LqPoB6Ut33KTmlof1tyLootGOkNFPueAWRSEGNo0wB61b93pE9OPdG1ZrHYppoXzGA4rSLJXeXbh6naLh9LPTDdDUKZv0UTXMY0beF22A+qI8eNetafoVV6e//MdfpBO6R6outqhlwAQcDsAL6ReaQfZ4mbDr6StUyvpKX6JSnpciHL0d6KgPBgj/kv1TpoBEST1fkF65pkoLcp84mfu3rktfvus2IcMqN4qxmjmFPhF6dCvrBg0Gzj0GosqaKrn6qSeeMiQTmsugQYSBhWgq5HdSxg25GyRNkzyDh0wImIVeLcFK6TvQB7ishGJJKLv6isvSl5RD0nVaBg0l9qS4STxDaMA3Z8NjDNiA6OYNEQAlBDGgjrYmhv4RcBzp7mjUBzxzHQ7V6LSuQWiWDcL7Hy5bnVZqcbbIOAV5radjZuehNFndxWv6dymxXTX1L786bd+2U91V30ibtnbo2fz65rRobIbV9EuTx42wRNB52gzDRVNp0GI7rbAQJThPyvlq1gJEANvcaFzPSDlUSYCe0f3itYOChBHJGLsx7yg+m8tRAKHyhH9jfjOyy+Ky5CYQGBwz5hudlvMVTL3kBWeRlQIiGAnidt4sGCw6kreaK3Gdi/B6dkCiUSCVp3jhENocYJrR1VkvM/x1/05d8s3MbqKze4uE3sjWUWn5cjVLzEZdJGEPMOpXJJQ76myiSs/kaX1u6Nl7Wreu+D18y7VQFvuFFI5R182Hv/HN9PxPf5Kef/qZ9Dv/6rfSpZdN11o6mJ59+XVRXVSBpW28JTNHzW4bR50PhCVyYcJpiPCwRzVcKQdNKap3hcPg6tw3OUgZSLmVaswImR/vDoA/h0cbYl79q/6MRRpEzEkYRHG/fo9ElspdXeOYOGfMXdHwHCyHa6Oqya2W0KuW8zFOzQ7pO3LzzTen65TwzXzSefxv/+b76Zg45S1KDuzU/qWMtUXiNCeNjeoELEeuVet7xozbLOw9e/ZzQiqFbCrX46QqXx3ZtT2NH9GQVi9albZu3qPS1ELQstFjzwpkWFBGPiZuJEXszMoqaiy9ln0e4DAIQYOhKJq60L6n3CMyC9QPmib5GxS10HptyJWpaqR0yaGgPCfRQ056Ukrt/dd+JQSsXU6xorGZYoiwt9WHUs5IWInKYbYjTTdJ8Dyf7r3tZkPeTmmv9lWPkXPk/pCLovm2exHiO1g8fChV1TQalLwp0vJs0guvHoohOzgBEJS0U15D8bXeHI9YT705KBdyAirv5ULnjzVceTwR3zg3/5aMoKyPyufz9R6I+4WuW9wrvV2zuH+K5+jN4TD0lTWSZZ1XHfNvcR67H4wP/Rv3HpWUzDhH3srhgNVujHcty5XK/dm2bpXl/xm11+RpvkZ2Ouw9DBytNyowkpPAdRZpn3H9RhlV6JyT+qFHBbQfeNo16lVBvhF9nS676uo0Qh2s+yg3bffaVen1x3+a9ov2clBAnz+AmylcpwhixLCX10LZ0TQZlKkwMV42H+KNTL/xOiH0ewUmHEvLldu0Y3u7yXujNlN2XkZ8wyDQ3tp0hYpOjBKV6mc/f04V4EalBx7+SmoY3iLHoSotmD8n7ZUzBqNh167dBnqg19GDdewJgMScEF4j4xP9wXXsx6IC7gzQDNe6QRvYUjakYq5ivpC95mwQ6aBQihyOgXKKnnns8fTum2/n70IlyWVu87k4I1UkkfOHRcWmwSxjYeVdKcAjUJSXUVPNRvTy765LceyQ70k5HGqcrKgxwO0adcHm5RUNc5O/fOtmoOffrfu56JgmpwXKELmAKjpWxuSQ4UPTgoVLtaRUvlsJxKdOq+KmnssSp1nPOgmkgohu+Dl436uOca5W6V7Gb8PmLZZDa3m+ZiMR1XEnjoxxHA5shVOao0Oy5WhYFw4HqpwWA2OE4o9Rjsow5cOhP2LfFHUWv1s1zoKMt7Ej2m802nIuKB3hrWdatnv27t1n479EdGoKKExReWZA5qefelqtBI475Vl6b9TQ6jRW+qVTFNgxE6em9n1H0pade9TnqFl+L81VG0yPTGptSZNGNaUXf/ELy7EawD4mcoOjVnCMvC1flldMpF6ADT1kimT+9DGN6Y/+/Ntp4ceL08ZV21Otitg0KYI0Wn3DSOCublKeqf6j2SDRqv1bNqjA0lHlRKrog5qDrlixKn22YbPmAadds1fhcDgwQpECZ0r0U97W/eqLctX1N6e//PGT6ahM+6rqAWm4ChJN0NiMUBne/1WHozcbxOY1KFW9ORxRlSq+DPUoDI3MOjKP2i1BGf/aAFuXKlR34lC67dYbDKXuZ33YvUpDX3iamfNmbrShJVpI2hz7RTv6+79/VGi+mgFKidep1Xo/oQmU+TslagVVqcjZIN+AaEcnilkCxgwAylSCQuBJkrchD/U3f/Orqa8G1nqFkPgbpWD1d71QQXI/rO40UQZtGGu4YgJCXDpDcImkOI3IEEqMZH0eXHp4kLxHE712cWXnyuEY2jrJOv7WDZHAE7xePUCGa99T6eLxQ0Wv+CBNnXZZ2nPwZPpk6ea0S5VnVigMhlFMB9AaTfjk8S1plJyMpUtXSMg2qFbyV9Ivn39FNfglGPrLuJLX3qLSZU1ydDqVQ/Hy7Fftfn739/61wqQj0n69xz0GKsbzRBSK3zFuidDQcZt/43k9VO/Gdgn1JSKQ0Vebf9c/9v+BbFlZPpveQCLMnbRxKSkj3snrpoyDxT32tWZ4cCm5Lspgn3o1UMkIvmhJIed7i416RmF/yriBsOPsgejRaA4jd/369b6xNf7QnRAmvKLyhxnMhHjlSEbCYNSv9qckXN1lCNjuHZtTtxKgr1Cvjo8WLEwvvfxauvNLt6Q//ZM/TAe3rEsLlqxK6zWfjWPbLPRt5XzN+XbEJV5xXh87R7kYk3CCOC72VWUFrKKB78Pv5/Ba7N6zAcpWfK9IF+phMOY5snnJv7uzba5XCeULvVva8zlcXRT+Np8Fhw36wnqVqF28+DNRNMZa8t/v/Zvfs67he/buThdPm675GZVmP/9MmjvnA3P+QfEP7zuoREY1z5MRNFJVbC6aNjXNuOPuNHHypWnrplXp7/72BxbGHqrk7HOieezfsS5dM3182rZ+Z5ozZ5Gh+kSywrAJpNWTSMvIe6lpoZ7VurXq/qPDfeQkxVh0St7QrIpGY1qIimLJ4IeeRxEKGfVQl+pFp6rH4ZBRN1h7CSPHop4W8TyTdopnO1c8/C4psxOUGrU15/lA7Hf2Tem62UEaSE6bZOlxjUtLY22aed0Vae8hJQ2rt4mgaqNL0eiPH0sWl5MBlQoONH9bpmPhmUuLr7AK8/LhiuU9mZ2tSufCjy3u2J5/F/VFHBdrtfi9omNSeU+9XbN43fjuvsMuq2KflPZVQR8V7+GLnCK+W6Q75ZM6EJYBlDhX8f56u1czSG0/9ZSzUcIt7iMcDr9/oudOSS46HEaWEz2wj2jJy999N7VvXGt5S+Fw2JzlezdZkf8mIRiDZ6goGdB9N65X5I86/tqTB2VkcbEopkISdp1KttOLYoqan15y5ZWpRiUwz8uQO6XvPv03f621q7wleO2s2SwfMDwjEuhz3NNo8qR2fx6TPxjMLlgcyMHIHNidpt14bVq2do/Q25FpqYy/uR/ON1oQgAMJx9Uyfm+YKoO4qo+iLMfTrAe/ml5/c76Sjc+ma0Ujrlafm7MCDxvqqtMtcl7WqLDMk08+5aXgpftpvkvjTfZi5FjihBgd2qpViV5F7yrtP4ApIhz8Gw5saY3plzBWg+2As0GkwwxzORyD1J/n6X/8WXr7tTfcgUAu8+z6z8qgZ/p5vWQDpdBB0Y2VhOFuwA5jVo4ChcPhOXRUfGQ90A1diD3J3vTP0Diukpy10rmwRhS1Oi3byJoMoqt13qgqxnN5x3iMXFWz0lyQ6D5JNNfho5rTB3M/4U4tZ+iMchEAQDyKoYiO3jT7WPMZlbqgOEMEgGYDg6RFzgEOxxoBTVQbhHLFCgXIsfk3x4OeFJTMFfimzw4KNKKsN0njQV0HnIU25BEOVfmjTHFBt5RtB3fsndZdlks+d2W7FEcDYAjnMnQwuZe0MsCmi6TyxdLnzz77rDl+FN4hP2jqeJXmVRlmGk52qUpVx/5DAkhl4ygSdF7PQbI9ld3GjlBkW8/WsXWzt1Zg/9tiD+qkg1wmH7CtMiWcPVURMzBbY3JrQ/r2d+VwLFiqIiPK/x0x3GiPTdKZRNEbmkfZ81jBJK3//Zs3CmhW4rsuefLAvrR27bq0QsygI9JdFm2Dopzlt2MVnjsCnc0qiimfedYt16Trb5mZvvfYM+moqFoDZX+2iLrVNmmy8ofHWH6gp7P7y+YhG/0h53vTET3kvckPH5OSfL6Qw8HJLAqgHxOUCLs8z37SzJU2r1+fgQIKFVz1/lupSXzNW2+7UV6YatdTuQpUj+MsYYgIBEmb8t6VYW6LSINwVMbJD3/8mMq+HVGp0iHiUA+xxcAiOa68jZMKx5l3rME8I75kH4USB8pQIUGIWso4HFa/WxGOr6vfBvy2M2rUAgXCeh+Aguj6dCTvotEP75PAzLYzAaloCtWvpPBBOYfKqLe+CbqHk3Cw9TlNthAknXJQKANHveRTyidZJU7fPh3TeV50rloZIFosNBmsV7dxKCDN9UI5D25Piz6Ylw4d65sWrO6w4+kZMkx0qGFCcevUXbV6kGo+i4rFmN0085a04rMladuu4+lcte5FC33YSG0IGbe7tdCXffRpWrZ0rQTfgPTHf/wf02lN7hnoVHpGvHjjnOZKHWGEMul8Rh8PNqDxQKWcEAgYYr6AwkHw3z30a+sml9ksb6ry4gqDOVaKL1L/vOiM2BXsMyg2CCxWFk4CVXumTJ1qlACrMGGl7iIp29ELK/+nczJHzeJ7HhA3c5woZzhPLkzUbVfOB7kD27dvMwQJBxLngegJ60GG2nQAACAASURBVMCjAR5yJqnMeiqYk+kc3IgQsMGPHz2YFrzzftq+cat49AOsBvqds2ak//bnf5reeOLRdOCo6AcD61KzhCXJgdG9vZ8S5YyOkCMPkYgdYxLGfMlos83shnPMlUdAPBrEqxLVLRpVpfk1o7ZnLkppo5ujUuTCloV2oOzFBFifczckDPnK82kUNa0b+MVhZKBU10kRLvtspcpNNqeL1SPjrrvvVjWqcUKQjmlOV6VVqha2S3NDbsc+60vhfVqgkuB0TJg4Ll00eaoSRCenK4S8vvXWr9K8Oe9bLlannMOxioo0qBDFJZPGpueefklNQJUwnnvpeNMv57SXqFTmVpZ7uZg9l9GlIr3OSlFmKp8ZcuYUeH7SYd0r1E4MDegY8IsH6WeY6A21UgR1cjyGQKfSfkfRch8n9LzLVaRg9YJPlb6hXkGiipScQGSq1ll0sbXdYDkBXnCjrxyLk5JZV8mpGqf8t8Pakl3QHqBZxH7S74OUw1KjMadPARGO/kR1fZX4xiu8ejWeTZr7uiop9ArnIj670Pku5HDE94oOwK9zrkqnpXjdCzkcsSYr77HHvZWetHxU8fPPDVh+I/ZofF7pcJQBlXL0onSubBD17nCAhnoxTD4HsCOHg4Zc5nAIFcbhgFJ1QFRgHA4zZM3YynIAg8yMVm+AB10Gw22/kNw9Kv0ZHZaPSC7ilJO/gNOBjhkiMKxZhszU6RenKfrpr5Kb58XFPysD/8kf/E3asn6d6DHOfTeZo3v1SLfDJj6XF3Y4zNAx49PvNSiqqUrN3264Lq3afED89OECHuamVavWGMUX8IdrjhCl5bfuvSXt2dmeVgqxrWtqlYxVlE+XrxeIiDlRI31/8VSh4arms0INRjv0zNwZFKrh2pdQtMKR8AadqjhJRJD8FapPIu/pGq49jfF5IYcjoh7IE1gYEeUg9ZoysgNku/zi0X9Kb7+uqllQpJDdMAWgvRrl2I1groHeASQ9rZL52E1G7TSuMVEORbjNEET/eKli0wNGFcKBE2gp1P8i6RicmuUr1Y/Eci27DVDrFPUzZsPGGjaC1goRfoAd9nlfGcv83U+fkbPTJIdj6fLVAl3RUZ0aI+XTKhJm+Y/6b4DmzbvPe+THSodLl2FnWelx3dtIIfDo703btivvh/xIHs2rSQHgGR1LhiFdyelsDqXqoKK92HDucLCG+xilaqwcjtbxJI0rL0TPXylbTC5nPRgOR889nCs+6r6ZCwoJQKFjDphf7AR0M6WQGdtqzf+nnyxIjz76qDXXRB/AnukvqlG9cnEpL04FVHniVsmrprqe+IDy+UQTU9XUVtke6bTAoGMHvI+O2Y++V9xxLEczrXKrKUoHGnvuHGePTBpRn/7oP/+B8mqWibq9NQ0VeEzFwwaNBwVuhjZqXUvH0KseW+eA2iacPXlM0aM+6ZiqbG1E927YIApwnm81W0TARLlaxsHyMYg2YVPIwZxxzcXp9ru/nP7qp89Izwh81RpoxuFQgjwRDvID3eEo6Il/rsNRIVxtHr+o0zgLJ6qocNnwd4oOB7+zQI0ioJyNZe++kcY2DFbp1svTSaHD0Ffq1bjOKh9AOWCxIWERogpdYXSQjFutqhMvP/dKevuduUIO671hnwQFCP4JoZv0QKA1u5WY1UagmQ/hSqhUcAoHKl5ImbIv33tXmjphrHVjNKNb54AaRXM3XtBcWEVsLnqBYChguPB8hCzNY9UzkbfBhrXa2ppoDNdTQh5OYqTqnGxiPFq8zvVaAIeEZA4Q6tiJYlDi7FAZ9WOU7T9mxDA9+0G1kz+S9srwmjPn07TrgISoKgb0p5EYVAgcNm3OGhkOzRKkY8a0KLR9QApHyqa6KdU0q+OxDJtuFJKUwwGhxo/81V+rkdrx1CCkf9LE0elBdXMePnaMIaftKnnH2IE8O0LhiDhGHkmAGOtsPEKuOFlUuAmEPIyDYuUp89QRombWlB2O+N2EQGErFY1hzhecVTdyXG15M6TzJgQwzElw3KJiAdQb3ytk74ycTBAaPufeCYkS/rZ8khxyBq2qrRtqjsAYbZL29h2pRYIQJY3iJXrC8xoVyXiznr/DBkQBBXpojiXJcBozPg+DkCjJFoWwnxGVak/HPisX+R/+t99N//53vpV+/L3/rrkR8jT98lRNpatShRW6obphGQYuzxule8tovEeVig5GpdEVx0YOiIXJtQY9suSCIGhp/G1Kr0TfKVPXTMiYoVBOiDUhlKkEQeWKc3r4GipbIHF+rUC7LCxryJKvBUpsrpQiXC0DYpSqyVytju4PPPCAJfnDESaJ79lnf5neU+lnzsRewso+LYOciGSDjKUmCdiJ4pXPuvfLWtcHFP5elPaKUjJJNdB3a16P79+Zrpgy1hLnnn7qJRlSKklthppXAMFwI5mxhF6zIrOTFWuOkHw4VZXOXIlWIWWKQzteCvCkoqAHRcN0rjQoqVe+Gaoa6YNFYakTmurN/pRgRx6anu2A1u4nb7+V9m7fbgiNrTlRx5xC6jlPtr4sGusJ3I4AsSkAX06mu2Zer3nV/hSVqktOCIUiXNFC5xCtS3KmRtGNeqpTQUfUc9vOLHBuixGpotx31NrDzL2h9l9k+PeG+PfmeISx5c/l+703g723zyIiWzT4cTgqnYSiEVKh13pcq1IWVY5FyZDJ91ncA72NT952pWfieGukZ85sGEYh4zJYkOfY79nRUK+PkYs2gBzb/Kocq/TAqvfeUxL3R6INC73WqbypWvmcMb7OoFGFRuk+Kuh0qETp3n1yOCjPrPVKIz3WLMYjhm+daJ+N0q3NkpGTFHUcO2FyqlJEvp906Rkd+8Rf/0DlxDdoX6oYR5bRZaQ0Ry9Y5eirTBHxfRRrOK/n7Jmgi4z+icxV5OZilck+3m2udZr90qtGh8LhQDYeUVW3wYoa3HT15co5OJZ27z8oUOGY7kXlXJV3QL7lIFXqweglD2GHooheRtYBAxqltSjRluRXdy4cSLJ+JIAFgBPYFNo/HIORz7+Ww5H3QslBNH2XEWr9S9lUT5ynRK43uT0vRPxJJb9/8uE8k2UUDYnmrdYLCYdQE1RLYQt9F6bGMSHp2EkDBRKWEsMtauDy3CPe3jEafYp9c14OZZ3us62tzcrhfrx4qcmPTtkmtp4kYwJNZy7cmXFnNCi+yGHsI0DZcbIRWpQr96EAS6hNlPCmvwbUIDf2MVTV4Vr3COOAtdelz1iI/XVe6J6DZLeMVMGPalG9dohydFA5qoy3VbDS9TmX56q43SCRLdtKUSvZebLeHH3HkdNc4iCOUgWosW3Z4ZB90wMY86N9PWYn2/7Ousf3aLnEPO+T9I3DwbgzVgdV+ZR7ahX9GsB1uKIz2ArP/OKX6ROVy6WvyAnlLpH0PlBhHLMDoWRRBl3344AhLRm6rADKEM1Ht3pJKdxWpkraqi6/mD9r/mcOloMLRdlROlJrZPyIuvTHUKoWfpYWzluRho8hsiFHQxTCobJ/hg4faYAsy4NozM5N69JZUZNhAR2WnbtFeT0rFGkiwsFF6O5OaXX7j72K3jAc21MC+nZ3phnXTku33nmXHI7n5HC4zdMkh4Okccry0t7BMlFYDy4E7NzRU64kGyseKhyqEpzJ9wLM4vv/UoeD65jw1P8NIIyDVy2P/bN33lDizeB01RXTLOUDSlVfkrjh1NvScaFkpUGVm9CHTaUQJc3wju0+lH6kknmbd+8QSkOZW5WjlTDq1GJH8J7C8dA1a+Q8ENmAKziI3A2kt75/+SUXqTPxbalbiWXd1uadyXalRwSGa2MA4MwwBgiIY5RV1UxahRl9I+rlcxyLFP51rZqAscHPGnrhvNsuVcgilwMEdJiQzp07d6TNQmaOKuTVTxsVDx5jYKo4cZOumKJbOZUOKNmnQyHvbds7xM89kI5qgSNQT6iGN7YCnncd5QAba1R/fLISVlWpSx5yXfNo3YdKgqq5kHq3WKOnRQsXpffnfGRlFW+/7aZ0uYw8epWAVOBUNShygkMRpUD5l81GJAAjnsolCCQ6jfcVIh/lRRkLxil6PRhNRMdZApotLja75+wUDVhzSoLSUXIqXAGXEH4zqsqoKuuDcaY2+A7Rqvh44sQJChGuTZdMnyYjdmWaLhSOxGFqtXMuFCjzBmpkCLeEJM/C85EQNpVypuq+ibBsFtq+ShGTG66/3lCOJUsWi6IzRc7IbrsnkMCglkVkw50rF9gStVJ01alD/WDmvfehIk4r0x9/5w/SWCXzvvL8c2naddekOgkDEv4Jf7uSksCSgWnmhO0RD3NHjokr6jyGWksog/DDooKSjZe+w9j4eXwMbf9YKL5cAYf3wri0HAHj0nrXe6NF8J3scMS5/Dxxv2XMpWhs+rP4MxiSakLYc4H4jJr0fi++H2bPfilNUPk+ysJ+67e/ldqkQPy+obyp7v7f/TDtU6WqI6o6RYjbnD7N5WBFAevkODYqnE5k48sqYU2E8RdP/8L42oO1L7uE6nQe2ZGuuXiKEv1U4W3JWttb/cUTQLgi2Aml43C4fM+RjchDynMRVCaUQeXzxzjxPoqGMRze0qz7PWrjbU3EiEjK2fDqVIpwyOEgykCt/6BnrhOosOQDNS4UcobcOy/BZYUyNBYUZaA8JuNnCeYa2+hkj6yiik2LeMS333SNjK3jcmjrFFmTw8E8gprLqKFOPTQuEDAa/llzTtarzfXn57LSaP7/0uEoGuu9GfJFJ6JI9byQ4xMOy56DzEF5X4ayrjxH8Zq9re+CPZD3UqXhUj6ieK+xX0p7uuJEYZz2NIJ83/ICEY77t7/1A+IYe4c1S3yOPhx9+pI0/r7ylD5WWU5yF2WsW2S/nD/pRn42ZDTrg7Reh2g/dEiG0hiuVqjxABnZ5A+Zw0EOh4wkIsDN4oc3K8IwToZFy9iJOk7J1NABtfb+6W//RnkV2wXqefXEeJWqmrHGsiwpOhzZ97DniXFjP5UKjxAl1/q9VDmVzerYfOp4p+muN9RvpFGOO8DfcYrLEA3EsM2OGxlPMAmo2kOie5fGkecE+Dl65KBFKthEg/SsF198sRllOBE4Ghbd0A+J1kRo0W/m6BOxzJ+hPyzhF7ctO4U2PxhGeb0ZNUj3YDLGoh3sQRn1Gocnf/JY+njOPDsfVTOtuWJuEIw8IuGeaD0AC3oG26JYQMQXoSPf1kwVOaXfsTsM9NHvRLCG6BxT1bQY/tPcjz81R8T1s0eQbN2ZjMslWHGOdL9cv1RWWReCUtWqZqbj5LzM+WiBbArNl85vOUUYo1nP9JUTY9EMnQcbgpPLdUSR6HiBgxrvNlXVxOHYvHWn6G/HrEgO/UrMwTA6sUcX6J1G5gc/hy3CQXI1jyJjXknlNbKtmltGSl9QjIViO95smGuHMxs2Q+jl8vZzeyTWXxSXwSYy+hyVKHUedD/OnEf5aq34D/p1taLuTz/1lMore+I3AGToXEBtq2Sp7zPWMELoHzdSdKo+2HhUtsq5rTZ3rBc3A+yeXBagmzySU/kquSc6x9jm2vSd7/6faZGKCX34/qLUOLJZ0fNhyqkYmRqVQzpUuRX1VCmVHiGXcefWDemUetIMrlNEXP2aNq9Yl1Zv2WJFWMw2k81IRMZffv2+5GDDn0Pvy+G49fpL0pfuvSf91T8+mw6cVERK+4Km0uMF0o5SEj+UqqhSFfdu5lumivUmsz/3kIxEOBtxN1CqQjAWv2BhPYRO4Qvhwfkid54mm9U2htYRCZwr3387DVNFihvVIZfmfv21KG0O5GFbxX+cENwtBCbGEXoU5E/UpCoJhn0q6/fCCy+mdRu2miIFoSAkR6UDmt9ViYPKQqUqAOGsvvLQ66R0Z95yU7pWvOe+8joJceHtkHhq06/76tTmI3HOhAnCRYdYA0AiGDgXucxnNPeyyIpQnzDcoCrh9AQCThUGR9uFXOo8NJuhlOBReftb2relnfv2pm48fAmHIcMb07ipkxWuGq8xOpc2aKGDBh/MCXqE76jMRd3xFimERjkLRFrOqyMrtJ0z5/srARDuucbaqmo4OoMg7acNSvUpkG8EFZsGOhDoQn+rliKPX/eAs8E8W7O8nIxPEj15EPAmQSasY6oMIgwjqzTCzOk7kRBeNMpNxGWj1ZZ1VjbFNRQKuJhX0GNRsm5YA4SVeV6dzyqKSDBAjaKEH04B94mjxLNR1piKHwTLQOCtKhUUJkr9ZuMYChXCbos2IQnMfLdKiZFQqBBChw4fUDh4aFojx6aWREITLOIxK0oVSeeWzG3nz/0bNB6HVO0C9Jv7HK4oEQgea9sELMpIQjSSznlmzoVMMoeAA1nyQo+iGlY/RckMn8GR1W9Qd2jWhaKgb0go70DlQ8lzjaIBE0KS+WDGg5pVHOuiAVU0zGKO/NjsEeb5dHvJsYowqkDPyK3iZTQD3fOGDZvSa6+9roaWd0ihtaZZs+42Zw+FDkWI5n/PPP20dXplT3rpZZWvlLNI5ZRaITXDhbre8xsPq8nXNWmV8sBeffklcUqbbU0elRHV0P90mjKhLT31pCqDiGNB4QNfd1ozNDUjUdHWe84vcRDfkMJzlEumeAJRGwx9Wyj+aBhCZ6V0Y0w4nr3F80alGqfd0Wiv2hpv0vCvVqVwvQeGorFCHgdIHp0V0PHxB++nzeoVYLKFaKzdo+8PQJYokWyoZlZEIKG6NVPOV8mpGt2iJm5Cnc5rzXbL2OnWeBOj6qN1PoiEWOhUcjq4PoBHvDBMuVhxrktRhC+gW1Wukx579AJ/FCN1lYd8kTL6dRWVrbyse8hl6U1HXei9ouNceW9FOVWa8+wY9Oqc2X34PuBzm8t80uL1Yx9V3pPt0+xwxDHFpHFz4jVtgHaUvuyjPIZVWkPrln5qzm4ntF9jNJXple40ukFDfiIlWocISd8jh36XGSKKBGitUliDf3HsjVYlh2O4msxSznusoonN6hVFudkqGVKDtAAf/7tHUruoqEYhhoHA82ZnNowok1V2+WKEzGUEY1PpqBmnHOKy1velqlJ1jRrZtm/blQ5oTv+fv/gLBwq0x2Eu0FAXOpY5V2ZwC4STfiJiI1jMEHaSnreJUoxtQtQCRV6j+79JTTLrtRfZ3+xXxhWU2spZ6z1+LJpB1AWKJMVVqEip/4BC3ZhyRBcZEM6ggQPcI7IDsFHXgz5bpXt54kePpo9EDcMwPUsBF9kQ7G+PhnjEYoiYDvxtycmUac3R47LczUazGfcCMI0a6uMIqg5OS8PUS6ZPNRnwgZoKoydKTifyrhBtMlRdP9A/oetQxct7W0n+6Qd9OEZRjvkLFilfVj0Z6OeiCbUcDJypHOXHqbPCGlnPu9Ole9Iz1IhS1iYUvkkI/Oq1yh1QPgE8kGrJKw6PZsHYWDBTsBSRkftUGOicJTCRhyYwSWu2hgI7spvGjlWEQxEqbJqg+NoYmdFZrpxYub8iabwIMGCXAlZjR7AODqvvG5+jWwFb6alFvs8J3c+7irq/ox+i0EHZtnPBiCDHRnOA3UCu0ShREbvF4qnRPXWJbmtdkcxhdMvYrS3/jXVkORvmDHoOn//rL8v94m/N0Ygh6hH2X/4wrVb/trdfn5uGShfWynlmPIZBXVPkgbxb0glg2HRs25Q6lYJQUzPA+lltVNXGbWr5cEh2kRWvkMMhjRd3Yu9Zq0XsE7qqi5w18zpRqu65O33/py+kvbIx6cPR2DIqtamIBFXDAPTCkQ0Zmnd5lsUhBeOJKiVt+e+iXLWk8UrByQFf5HBwvBl7DCgdKTGktDFYnsvfeTOdPdCRHr7/TqtQ1Y/IgRbuOVYfUQboAeoS3AdBikDTe/3kQDjpQxMhlKNLCOiyJUIyl65S2bVdEkREArQBquRsiIdKnXORmqzF+6TJY9PNN1wvznNr6jx8UJEMegJ4jggVE9jEGKx4zxhApzRhWNwsSBaVGYu6DxwK6FEn1WwJA9QEqn7Y9F57XJsS9DOjvCSdE1qFOkPDpRh+BDsUEbpvblPYbtPO7ao/rYZ8coqq1cxsmDzWEc1jZSiocZEm/zB9SvQv3dVNMbFQ5DzUqLY1nYURCnAH8U4RaqAlCIbjULvoCSBlgvcdNDAWP4L4jFAjBDSClUgBUQ8M79GKJoyQUUhojvGHf38W44YxIHJDsixoiObJWoQZCg8q66iJ98rwjpqMW6BfLjbLL9YP12Qso5xuIPPhxFpFB53flVQoLN/A1p1WysZpRzTk8ZJ3u/fuV46GSgUfP2zIOe9DP+mvBifcryXLWTk8jZccsOFSrjz/rbfebnM1T42abrv91rRIdeeZK8YDRJ01goFpyXOZ/mJrXCi6cf71aCSjRVMlnhQHj5cXPnAHgWsG55n5cYcjU87o+EqLy0wJQwuH4iGMzXzxrGe1HnBBijS3Iv2q6Phx/VDyAQjwdzgh5c1edibiO2YEZ+O/d+PNFRXOWEQ87F/9h5HAeOLEv/DCS2mtyj0/8MD96YorrlLBiNvNUSTihEFAo65XX37ZFOUROeSn5LQxpnVSijgc9N2Yor4AD//mt4yC8Mnc99P8eWoeKgecBMXjap55+eQx6aQa/c1++V0hjCoWYGYCgh00TgndVtLRBb0rLFDDUAF5fSFfyAOicgWKkHGiWgzoTx5HxtYq57B+FTnDKOFvKtINUzL8EOhUMoAGC3GtlTFB6VH44yR9L1FfgY9kLJ6nqh6caOQf92HrPDsDoTxZ79nhsKgi1cG05r98560WOT0Lr1tO1TnRMyklyQqkwRaKgMhKjWhV1Ror69ybX7ZK/39yOELBx7hVqpvejPfeQIkLq6nyJzgcla/SvinIjjim52eONhY/Kzok9pkZBZ9H42Jf9VCYPaScnzXOH055XCvGCAfDVqIZtI5tMvWuR8nhoCwuB3jS+BoVVli7ZKGMcnHPsb3NMAlnJ5s0Jiu0rrVm6J8AhbdDpT93qIw3NJX+2hM0yMXhGESxA+sdVaPj6kQ9UoTDqtFMsHLrA+V00OmYCMdOAT2U0u3hcHC/gHuy/qwBrv4OBNqfvyz5bcyc61UCRawhp35wOGY9+BXx51VJS/L6XUVy3lDPEQxDdLXJXSorZfqYdQmXDkDvWR7X6JFGvz4AXRqAB/CDXAyBdXfOutNAJM4TDobdMxQmij9oXxsVmmpNBtp5dMAwtezYluYn79c4BjARfWKUIX1hoChF0JPI4Zj7znty5OqUy+kUbACVQOL5l1xQzntYvaAssdxyM7yvR1nv+bowOmzevyYvYIHomrUCQKZcNMlox2998GHJ4LOiPpLBQR2KsedcXgnLnTfkDJEMlNGll15s8mzRZ6sUQaPCEr0jHPjjOKOdEh3RPJvDpvFE/2NPQbPq1vsUHxivCEejyth+tnydqOZ0PdcakRFo5ZSz82KVJXkekvS1xg7IrqPoBXk1QyTbYaoQoeW5WlpalVs00myaovPgNG4cIu+XVKK+5v3qUY283rKjaDT7XCgAPXWEohPZGYZ+PVXFSbB/GhVFYL2/NPtFFT1RWVnZcYCtrHM0MAWB0AGMF40OgQcp3z5MP/vVsJLGhyYbMiDBNiBJ3OSB+VXs9fy37tLsoJKlmGWHrjNyyID0fymHY40cjrd+NcecjBrR4RsFajZpTIbK0RmqiDq5vYDge9uVwyHKYX/lSh9R36r1y1alDlHO92qNlSMcGVHjiswr45hziwYK1Ljxislp1n33pR/8bHbqOKJ0AJg6ijRBqRrdNt5yOEJGleSZS7tfR2SXj2EsbN3nqE8xaTw2XCCklhyakR3OUDRoWIh09qZMHJuCPJUBOunWRQvS1tXL0te+cl+qpWkNQhaOcV4Xptv1JFYRiXrRuoJNBCkRIMbUvUdY6Xxn1GH7oAZ246atacuOdquJj8dIkukYbcA2IZ7NQ5X0TCRDBja2OhsFWIDFEnkLNAjyLpD6IS9ECM5RTRAGIwIgyrJiIEH9AiHndimJ63XfvUEeCCKotiedlmlHJKkhKHFujAJGczlyKGTMnzpzMrXv2Zn2HTmkqgfqBwKqKwHbT8bW+YEyuBQBIuxLFQSjP8GHpcKFwp2HhIp0y5AZJOcD6hCh7j6WbBa9HeCBu+AqhQLNQHdBhcGMk7FKXUUvVaUlEH+uQYWSvTLcGR8iKzR6CoPIQlBhFLFhLFHbF1psdhfUUHc8ydmRAacKIbgcdfBoEII6uj87Ssi5XEEBNLuy9sXh3y2XdQ2E2bnvnvS1V1EGQrDbtm+WEpVDpmTwERJWQ2UA7hJVKqqIhTHtDoBK3inhfrvoAo2iw9QrjLtBXOWbbrwxrVyxwtbFKOWObFcCnH3PxgAB4agHY4OitYpsLF9DEcrCA3VqiEiOeNlo4YzjwBFr1/NBySGfAUfQjA6QPzmRjI+Vz9U5UKC8CPdaGYOCUWwOb05qj7K4do9mXGeKVR7JorMRxlIYT2EchaMR3y0JhIJxVq4+w/P4PrBO5UQ29C/zgmB/9tnnRRHcna4WJerf/tt/ly5WbX+cfvbOgYN709898og6Gh9SU7/9chTlhDhrOtVr7RO6b1FVjsuuuFwh3vttDF745VNptwynahAZrd/xrfWiaQ5Jv3plTtq+W71mpPDMaeA8cuIswkFugwwvN+y4V1tRtqZ4ldeu9odgNzfgHHk6jyOow2Itl5I+cf9ztRmencS9kWPbFKmcpM7OKn8tIw8D57joU+tWrkgrVHnntJ4PGcXYmIzD2MSwBPVkL8TesrvyF2PfKSRyeF1VuvPWm6U4JIdkaHX3U5EKIYv2HDoTCesogsE0/KPZH03L2Hv2sLiyrgyKBnL8TnQ05rhw6c8dX7ynSie08ryfpzj0fKbK6/xz/i5eqzeHg3PF/RWfq3IdVz5zOD1Fo6bkcDB2BepS7JmgLJouKzgcRSS25FxktDPmwYxe38glAxxFbqtXn+GEs4aMcCxZjxhd9+FcoZZLFK3YZdF9IutmgByVVAAAIABJREFUvGRjlEOtI3XWz1CKQWD3KYF6h0AuIhzsESjIOMSDZMThdFTLUKqX7qRnxwSVxW0ZN9EogdWDFRGWXntCEY5dinAcp7KaD7DtpXj+Eo2qQPX048pmiEXF9b9o4mpzRKEJ7bGLb7k53fXQV9SI7VD6bOlKVRUcnl58cbaBQBhF6CsAHygxlqxu+0g5KopgDFNFOMqxQqUC4AO0QFYMVs4jEZz7779fckQJ8Lq2OQfYFjqPRzjooSHZjeFlv3skf4B0qiVGm263jeOyIz8P37UItxnh9GWydCkDPHHz3xAT4301Oz0lo5SEXMA1YxvQQJgqizoG24C8EXIJcwakDRa6y3o3aSxL+RicX9eMipkWKdFgViu6eqXK/PPFd9Triwhs6Aa7lu47KjhZp2ubN7exeDBzOJRjyDq5Qh3micgQ4eiSDAXoQhpHIjoRBmwXImdEi9gPXCMiTtwPvc4mqaLTkPph6guyMR1VArN1NqdXBLRey0XRPWkuujS25KmSQ7RfEeCT+myodLDR3wQeE/nA6WhQLtFwVZokT8X8h/wMLtKyrMbmKABkZeCgtFxt/rh/5gLH0qJLshEOHTxk4PHy5SvMHrnqqqvSYfUt26nGhSflfBw+eNCKmRxRharTWv8UFzImSc5/AtQ6J/ZMk6qHDpYN1iHa9iBFdMLVNuAVIFG3YjYM9xzuhdvc+a8K51z30lTbN33nT/6PtLV9f3r11fcsb4PI+TBFkIYp6kBPkCYBXchwGmHva1cpYtEna4fUmMOxTlTv3Xq+/WKxIEDQjUbB9SVtutCsMwMLdV8qFHCTaP73Pfgb6QdPvJh2H1ZukeZ9WPMI6bYJVjWMKPrnAJTY7Hbe8nN8oVwPhwO5ypx++uni/E0MJN9sjGIpAarg0HDTMeFW9QADngVuD0MJtPPpwJbN6f0Xn1FjkdvUMG20e3psXBkWtg4txiYkGIOYhBz40uEBwVe1BevRCegCjgJq+jC2dbKzdKuUx90fZBungnPrECvpJkFASPY0dcQ5J+9nLiSGJ79jLDnn35HBg1potjB0Ems6gzJAEGDI5SoNodjoao6ByzODagaFhvsjn8Q3eZctcF7khzCWCMKB1f2t4+XmrdtVvvaQysRpQ8toGDCoNh1QnXkavODRHpfAIpm6i2Y5opnhadeoyyUhT0ts1pghRzBc8bypGBIJ3mbgYqxmhJ5nRBhvkxIBxSd5DpoS3+H5LElN40RzIhpFnVUZEJAxmxOoYhJGjEd/UTkw0PoLDikJAnOge190ZeM2nBUXIHZ49i/CELCNaBvSP+R3M9TYHFnhmcOX+ajQv8jPOKBycHa8lMEYlXGjNFyr/uW4jo49ZuC7HebnDWeAEPchRcIYl+bhI1TDWklaUsBtbWruJ4rVxAkT7Fg4t0eVb2DMv0yJYrjMcLX/cOp8c0QzMpyiGJJweDwnxhWJJwPyBT+DOa9m4AQK7k4KCginJ/rW+EXiGfDYnUtt1CTfHSWjgL9jj7ojGtxvd0riVXQ8om9BOJZxTFmg+3M64ufokYXo2R/6bYmikWogamWJv/Wtb6UZM2empqFNpnzXrnaeLHthn2iGjIGtJT0nVXPIfxqqJNA7xCe96ZZb0vLFi9M7b7xuz3+WNdt1Kl0+ZWz6aP4nchI7tDcpUZgNAxQy3Xl1X1CqyM2KsHgktTMh1rwMpazjjDKn9eRV2cpZD9yTVeCyofZ1jvJDbthS11hDl7AmoHJwaCwFNx4Fy54D1EAmlji8JtpxbMinoVyyJ7cH39dBHZ9LroXTeYUaf44XVeGYqtlQkKCLBpVEOjhK414jlLBGighElZK4A4jEmoHroE2xeFClQnAZ63stoKMLKY1K57S0aAq/lPdvzwgCh8T3K9da/F1pwPb2HV/yvu7I4SiuyYj2hQEcxj7/Fg2ScC5i7cZ1496Dqlh8vvh+8XrxPTuPrY2ywo1rBO20qKTj/jHeeJL4zBwOjF8JFzNmS92H6cKc0oZ5H6Zdm9ZqvW80JxJDA6Od9VVyoPQW8pnz0qAUh2OvAK3tW7ZZn6l+yn86KTlCfgORfdBYnI56Hdcoo2mScuNGiDdfC9Ks0sv9pJ+f+dGP0j7lIh5SFLL0/Daf6AvAl6DyIMtdPvlcuFzJ02X/Bp3X5aAAI1mf0wXw3KEIR5UcnFVyOChrO1EGzmLt+eeff75EV7X9B4CpbsoNopJQUpsovvXH0l4+LeoI/QjqhZDTE4NGnF/92tdEFRrrQEe+EespBYNC92hOCH/jhOg5GEcHw3rqMHOizb2njKyDlDgoRsfUc0FfAw3GenhdeXxz3/5AfUXQ017REbDylFgSFlHQuYmMskcPCeAkSoN8wIi1iVOBAOQVzxZrGNlaKqnOuFPVTte86koVJ5G+f/Pd903+OhgGHS+DG+geQGyivDhdFKVg7jCC9RxnRD0fpPVzuYoF1IsS+uH8eZJFsoWUi4qO4BgiYtgUOHKsUR8fCu1QKQ2HxR2gQVorbWNa0ygZwytXr1dhDdlQSrZmlRtYZw6QHEhzlkni7pcmjRupypydqV1NCGmiVyfQz2jh5NvoB3pVg/QA1Oei3CiCHpV7s3hczKPpKN03DofleOr3E1rPSxYtViPZFSpIgu6nSFAfAzB5PhzGBlUKZU3vFTXphOhSnA+bK86Lw1Fbq/uU81ejsdmlXNwaMW7MIeckeR15EYMAgct5V7ZvTSdEboXfPfbBkJpz6Y+//b+nfYdOphdeetscsjrlZzTIPhk2aqw6gLdayeBzQu1ZKwd3aY+qcWadGDOH9nekDao4tkcMjd4cjvIY4YTwl3SR9shNl0xOD371ofTXT72Q2g+IgSO7CkcHMK1VthBR9D5yIIvjb/osb/SCW+DrLJ6/0iTE7uM/nr/ocMSCdxq0K+miwI5F5AYOAsU3o6G1Zvjxr4ZTaN9rTz6WvnTdVWn6lDZTyFV0tyZkakJXW1WbCMVtfDOUsISCVVghgRZnI0/YaRks7u06z/8MGzNzIDEcwuBi0VJ2F9oWTfr60lAQI1MLCN4eKILVZSZpUwYElIVAONm8GObmhIAuyKjA2QFBsYoXuZ4zix36kuV76Bg4jiStGRqgMTDuZh4Pxmbrtm32fEQ5DqriVLcEUIsam7UoREa5za1yArZubxdXW1QaSgDTIEjPAJ+WLsKdZ2VEadyOSXgFbemwKhP0Fc2qYehwE24l7n5eVWHk8qdzWKkY4dGLwWqS5rkZYGku5Ph8j4xz0Bb4r3Uy2s7Iu9+ucGGLEmb7U0FEa2GgIjGgAySThaNmhlVedUXjg3Fl7RganhOMbEHaqoGm5uurUqj0OEf+PCInJeOdEHFeuHyfuRwl4UV+yn5xGqcItdut52HuQPUoURrjgAQNQ4ghwJAc2kC0Q8pZmoTSvBdddJESxEXhU+gXvrOFhyXYMQZdYOBke3IdQddQsCaYM42A49zxwxB19Cnu2RF0D+Mj3FAKYYQEfSqMKN/XPsBelaRcqtIdCafBxXHmIGpP8Qo6hF/bHRr61xTPWR5HxrTMDy9NjE2Te4dxHe6dZ2XvYUgTXgYlGixD+LVfvW73+V//65+7Qtf9NcjwmaPu7L9QgyS+A4rUjROr+2J+aNRJieaLxBv9xm99S7SDQ2m+6CQHVempSqUgD8tBmTSyUWWJ15ti69NHcsQqMbkUMlQUCgX7xhwOpyrYeiNaZg5SuaKXUxYMBMpj63loxZ4dyAwm1pofEnaNRW4ndZEbY+2IN8aRj62XPXTnMV58VETI3ehx1BjjiGuZkyn074G7v2QUmTPa4+cU1ezSjfKDIgeBoqM4NK5aKcdqlcbta46fX/vXcTjKc+vfuZDDEcdVft5DH+SDivux+L3id78oElJcb8V7Kl7rQg5HNNuLffK/6nCU5EM2omMai88SEY7exq7kYITBG9GOjHbH3HOOksORATPXqnQaP582CvFfvnC+VZyyToAg/hjIFjl2x9kafsqIJH7C+q9X1Ktjz960WdVq4Kf3FeACSguCzN7jhz4ydYqcDRs2xCIcrRMnKycJh0OVlEQTev4nPxFdY7u44Ecy79/XldXEMCcpZAh9INyJr6S42D7QDw6HO7jOU1caYpp6/Q3prq9+3RLV9+3epzzG1VY2G6cCdgFNC+nJZPsFUEFjQeynU7IaeYqOJcG8k0ZtOqRegAWFGagS93VVaRw3vs0M9JgHuzeLdLhjZLaK5Z85lbe4xgzY1P3a3gQgsOfwvYxTaPlqFu3w6lH0PnnthefTx+9/KGdCIKHliTEmDkp1CSxEClA1ESMcCg82Dug5oJkBDvRQkfOCbjXZwnez7cOJqBoFSouxf8nF06zs71vqQs/1oVIBQAK6xrwYsi65h23iuUFebACw45yoeuelj9pkvNLcba7WGM6GsSvQbDqWsWV9wVwhGoIct0R4bCI9C5FbpBHUKhyOFiHwy5avsaRxgB9YILaHcXJYq2aw0p+tO9141fTUqcqCizfuSGNl1AIIQkkHdGYMqKpmuUc5adzkNP8VZOmv43BwfaPPZUoVIDJ0dWi9AtfNQcD2OUsFUo3dMJr5aa0xxqz1ftpvp6Rroymv51v2F11P1d2aRKuV7O2Ucb9DFKzBctTdNmGhe+J92MdlWca+pUQwbAeB3pk9EXIPZ2+oHI4//KPfV9+cTlGG35bjNUz2h6hbzaJTjRpjnb+HiVLVLRD6tCIcBztkN7bv0jmVRC7wesuqdWmPIjN7dV/o7GKEg+uYnsL5M0q37A6t05svnZIe+vpD6X88/lzJ4aAYynj14RitfVQrhwP9F+CbycaCwxH3H5run+1wxAm8aJmjzMWX37QjgoYc5OMsLIySZzHqgaq0ed5/6dk0WCG8hx66V+X2jlo38C4Z3HAcyfTvS1k5GdrkfVgIW7+7IEfIKNTIJpSQig7B3VowbCL6Z+AUUCf5tHIYCD2S9Gv5BghGHUPiVl72vql1Hiac+49nit9p6BfvYSyZIadvg0Bg4O1Rsiqbm0oaGEgEZ8KYgzZlVTJMfJWjIjg2WzZvsuPpcRF5AdTcxogZAEWCTY3DJEl+TA7Rxm1bUvv/S9t7B1t6l/mdv84559y3k9RKoAQSEkgIaWDQECXMYM8w42Gwx1tru8q7/3jtqfVu1djrqvXWeqo8Y0ASCAQMgwAJSSiDSBLKoaVuSZ1zDrdz7v18nuf9nfPeqysJatZHNH373HPe9/f+whO/z/fByBK3PZwIyTmuexo87+gxHAZw3OcahiijLL00DLR4NFKFsvdYJ8E9wwhsjNtqjHpYfBaFT9Df8fukZxXiQ1EZa2yjvUVA086Cw5xPhOGBH99ffgoPvD0x/uX/+r+UNxjbORk3TI02xlwI7GZzxEaLtU9Ptkb0fdYQPFH70WzLlOnZVTbWJI206n80l3rLvqsGWvcQ50ciuoBCUqg4BxaHmS52vRQm22AN8xnDWO9EbJLVQiFx/NjJKKLbRC2In1m+fDn0jPsDb+s162vRosWRatWxSW5zt6pwosTJOr4slEtx08001YhrhZulw9GmuPRS7r3IfhgVYq2cXxV69c108sKpjah8RljrdZznWnjfiRwzL+7tjKDnDm2QIh0l2zUUjTzkiWkL9Py9kZq8V2V+Sd56xzk8soN33nln+cynPxP4adf1S//0S2BhDwNPW1sO9e4lcnkvxa/QW7LPt0NzG7VKzJcR2fFEX6cTVZnsejHG1WtXUzw4F0OCzJ3MdJxvHY7773kInn7MbrOIClRnuVFqQ3Fasmgc5z+Mi9xrEVBont45TaO3iVghp1JJ57U0LOrL85/z6F7OPZbCNLMqbeM2ilAb50HZU9csOi2r/OM8pmOa14nS7wiUOKdpIJg5OQ073ZDy8Zuux3iBNY+s5xmLN4WteU9GqOE4pum7oUE5HIdsUEQx39nh6AQh+ijuzuP+zj9UxTKQo9G+WNsZbr//dkZD/Uz7e/VnIVVVtlWDu36+neWIda9CJPZvX4NlIAeqTwSvCqLmOv0dpSZk0nZB33b+6nfD0A0YSBqz8Se2G4aI8MTQnRkRDlpcDMM1T/66rHz+qbIdkgXx78Jp1b1m/mu0XsPFINY0Ip/7CbaMJeu1E5jspnVGPqFKprD3mKQtAaeyV1VmOMYhHydPmVCWXEgn756lQJLozA0bmhmOH3ztq2XP9q3UDVK8beBIWGBk/rp7v+t0aCM0lZexwRsD0efToYogYQZbAjkB3nwxkMubPnsrRDJjy+Z1W2AL3BGyT6jvXvTQfuSJEOCaDd4IdETGPyPxGuUCTW0YarBoCoai7FyHcI6UH5/8zGfK+eisSguezkVCuaPXTpPVSOhvN4jSPs+d/eJ6hA2ZsjyobM2QcC2hZ/4wBln06H33lodoBnsGPLkMcxYYBwuV5CtBWHMO6OXsuL/P5jpksBMYKD9r+HoehHtJUBLzpYZs9rC61PWWxU+HQ5304GOPdwrhvdeJYONknI2MU5QLEes4U03a86zN0tCFyygInkwx8vPCP5lHabbVE6Ic3CPKsDHYBsK6dWjCsWUNhAYPh4kqHTGoXBfMhbFpTlmBsdsLw5jjl3Gxcx4NpDS9qYbT3+KjNMw9NW5yeenNjWXpBRdFbeQIHBepeaPPkxB9nBDto3bQbSDZMdA59nNthz8pmRvHg/v8kuL+J598KmB0x0FyyODGiKm9OxuUzJOQqfMXLqJGb0b5DY6Je2Q046l7Qijd0qVL2HfjyT6uKdtx7EcRFKqvdI5Szw/0Et4V0HADhf7XyBr/Hj/8dPk3/+ZfcF6HlO9974HoOSPl7SQySBNnzqVvyiyooKdFpOyEDXC3gpIR0gXD45mTR8rrNIrewf7aQ7A/QmjWjepENQ5/1T/5HueJdb/qgsXllj+8tfzX7/6obKD3nTJmMg7HwqjhSIfDutg+cpn9X2VBhJAbGVvnPmyhftKx46Q0FxoEFILvNSZ6OBRdL7W2jI/P8ruKDQzvuVHCkcLSs/NgY/5h9pb14E9fomnXrbf8QZkJQ5OUe7HvXTUOsIbJcIughQzxs5EXx+lhVJH6maj5iLye2EBgBeIkVdZi4K3TaBRtRhMzA2IdhanWU4zNtJbOSRhbPFLAKnRAGIu9J9wApqJ99gMYkx5mMfoWaDs+4SHB9IEANGJuBiCKZ/lOFBY1uE+7yCuQ9iEwNXTXrl0bxXmmVnV+QriF8YKRHWwZiZE0cmCK1eK3gGJw3e1gCDeA293FxrHGYzip51PUaBzBqB5FBGs4vPxay2Zz9HZD4AdsKIvDhGL5PBrPnU7K8VkpfvXak/7XpdNY2gZ+cRbc1EbzSQ2V+4hEr1ixEv72I1E38mf//EulZ9mScpw509nS2Ksc37V7c/vw15+rsm1HdmNzBjg24VwDCZV2xCkNuW6EvmNI1r3qXgiDLqPRbtsDvQejFmMqRmwvToMR8/POOy+wzQqgnUQAw2BB+LptjPpHgXk4UqYrj+GAzO8wejkHu3A6vYbrWlmxxKOehLKywrQUJMLVFLj+Tiar6uwG3aA7tFEm1cGqcJrsIVEpb9PYzX4gXchNpSzODEZVSB6TpG/1mVRy0U1dSsswrPOjEakJqFeeE199HYsmxRuXzWxIR4iGETQ4YIT+2bp1ezQj0+mSttq5EzPeg4D6y7/8y4CnXYDTdvFFl7BXTpbnfvOrctttt6PMiExK2QwGVhy5e2cU+28q0dZZcucj2F+jpuY0AnH+gnmxl8+xh+dQpL0XiMevfvUChlPiZcMQCNFgfZF1EdIxkkIn+yjGO4VrdSTEuWfzUs9gGPmRoeo6HCHXGicuraaW89HUKGWxX85eKrX8TDgyTUrdqGjNMMU1m4iqOIcsGk88eMqqNEDDeWJMRwjKXHHhsrJ4If2DJNQge3HG6CLXMNYa80WtlQ7HOAytMRiUstNZU5ZKLg1tVZmvPpHb5ry1n6s2buuvuDsL/w4/tL8zUMajvXfquPpf7ne5r599J4ej//2qQ96GVtXPvP19M+JdxzuQM1Xfa9dwvNN8/S4ORw281D4ca4C7rH75ubIZBz2yC+ydyN41WdqguXSPs7fmYNBuIyswhajoNorG91BLdY7PnwFqdBQ9KX4++lVhyAklkajBDMeSiy4qs4RUSUCAwzEC4pYf3nYbGQ5qOEQFIDM08gOSqQPd2c9dEVGdQD9b4VXVofKZlI/KI2WcjDJLr7iifPiTn4YKdRJQyzfLiy++RP+MmdF35/XXXgsGJHv27KA/B6Dr6KI9AVY46/Zs9jsMinKDC5nRGVd69+2JLPYFUOLeAENeD3BYocN9iExi3H2zM/X89s+MuZ7xnA3mXcOhQqpqLwNNmGD8wmF4iAzHE9RwnMbh6EU+5h7JGgIzHO4pIaNCe6LQPVOrQXIho+UuHMVapJyyJXzPqDNRhojXN1M8HTm4bNnSONe/pG9E3MN2Aqx/IBgaZ8Ogh78zQ6EEdB4CEuq4WALl41zqH8XnrwQ+HGQEEQBhrWkgqG2iXaTddAoHRN0SgZPIktjBG6NZkh2yAVNh0/QZNm/ekfUOXF8GpGoPKo1GAomz7lSZ9/4rLy/HIb3YffRkOU/9IARfZEAjx429m/E3wzDQOW3bqG8nT9rBg3r+lPkTkJc7ORcPPvhQ9OTQzjuDQUM4JxotG+DSdpWM5DTB3DUbDFQK1xepAIzW/hsQLVx26XtxcgdD6PBCOhzK4GYwAzkc1bGoYzfIKzytDdHULhg/4nT51//yS5QZjCjf+e4D0K5PJmgwGnbTpMSdxhmfiiOkDhHVsW/7lrJ33Xr2iZC7Y2XFMy/QC+VQ2UGdUFSRaA5p37jCYSDmjrf3id7IENb1quWLy6dv+Uz567+/t2zajb3J2qTDsTSKxm1qKwdtlYkxn17DzGPjsLfnuwa23tXhqDUc/Rc56GBDtnS9sfx3zXBkdDoEn4fU9wOrjMEL7eij3/l2uYS0zQ03wQ7EZJil2L9ndxTDiI32cNnjwpSg6S0fyKLMoGM1tBipTcagMSYFpkraSDIHObpQewG9Eo0To/dMrot5BsEUyAk8ZtkQhMfsIytwxDalfG8yuE8Zqw4DYTgnPz730FgUUhXZEA5cePkYjtaDBMc2F4xiM50NC8ON0PPEwzGeRpCSfvnFF8v+bTtC4NVosILAz9XoqoJ7VFNEX+fahdMgMp3sDMqoJGPDLuoT3sQA22p9icVPODBUV1BwxQFlPnyu0WMn4wzRlwRWKQ1mM0gWkGvgVlaOOgY3jRA2hbTCslLMOg6jCjJHTMGAvPfuH5aHHnyw47ne+LGbyi2f/xxe9fGQhrHO/B3jbwz/Ch/JQ5SK2whu9pTI1Ko7VeUT36/ZjpbUqFjaGpHPe1QD2FsnY1M1CsLRQji6X/ZTF1OtwVBw/EnmKtKlKCuzEsEchqHmuI3Ky3BlgFuaQhWxqesw2oWg6UzqgDQC326qRqPk716/bk3wvUvZa3OhwCbzjBYE1m627uPkUU98vg5ajNez7jvhIHZx7+EA6bQ3jmGNgmY0Po57R5HlAU8ih4y8pEMR7zfroWOd+8v3sngtOsV6pQY6VSOPtd5HJdd8vXFM0ok+hlNlA8XZRFiOcX42b6WGoll/51UnRMrACZzpG274ME0tfx5Zx4svvKBccdl7yxboK3/1xBOx7gcOHgmawRFANww2TMQhX9KzoHyayKS///qd34jUvYw1UZSO438+rDQPPvAw/OIqzWbeeI7IIDT70bXyXAp7GIdBUvdSugUVRpcQjf4yLs5mfComJ/ZZhVbEZ2NaUZ010ts4GtUniYyUTh9fz4izDmHXYQn/hV9G7QYaP+WlD+IN+YVRZA0DlMYnPvJBnp9snDAugi5nUbzJWZ+1ciPZf6OBngQEBudjsHvWsbcdpI76y3G3X33/1RdS1X8/9lfofa7TXLd/ZHigz7zT9/rfoyMTm+dpj3/HXiJ3/Z7H77czn/2zGbmk7fqSlE3VSPb39TvvbOA0hmBrnuvYcw5ah6f5RX9F7Nwn/j3hx8qe2J+xf7Juozb+E/FjhmMVLFVmONpBm6hXjMxZknWMAfKrMbqH7HjsOrLUU0cOLtsOny5vku0wy2nQJHDynCnrOcZxvqbBLiT95Uyaao6bPL2Mx8EdRYflv//bvyn7odYV8nsK2RawZ6/cxCE6EJdGBrSNwDrXIUd91ghEZmG7cJVBZDiWX3VV+fAnPk1H5NM0GNxAo7PnGJNG2Amcyj0BhzrMs+zctKa8n07Il11xUVn5xuay99DZcvCY0BbOhGxuyNajFiCfOFwugN3u4ksuIUu/KLL2yv0IWDQnMWR5Z118s8LCWueUt9UbWZ+XEfzYGzxLBDmatQ+YEec3OrYzr0898nj56cMPoU/oOo0tkZlfu3o3RrOymfcSmiScuSFe4ZonA6pERiAMemV0IiByXzbZMHeXGRDkR9Qd8P4Ji+XJRAzmHgZSDWpan6PMPApcqzI0+hzZ7wzDGgdksOuiRcffJ5BTzpDj1NaJjFLAfep5yfH06U0iZTP/qcui5oixmtVwztUDzlTHuBWuFvajQR5+Zv8dxC7rxc67/IPXlgsp2JauN8hPmnWKAIG2X7M+b5EPKe3ekoXvexa78NV6/oVrjUNeGtSWNOaBBx6IZq5mlcxIqTdO0GT4NJ3DbbQ5kiCvbKhmjLStDCJOxPi+hD02HXKTk2T/3qDmaKe9vnA4uliPviNOZyN4PjvBRu0Q95L0+x35yXOPxXH41//6T4gCjyx3fet+MhwElmAhnGDTPwrpp0J4Mw2aeXvSHGMO9xKUPkQNB9Zo2I8vwvqmw7tLh0NUQlsH1b3vXgrbKx2Oay9eUj5966fKX3/3vibDQX0XsmQhaI45oD7GQ9Igw1ufDHDuzo5d0nFCIoDW9zx1ZiMUd3duBnHogxa3v8BPh6Pv0CsIIQ5RdTaaG3m74PoV5IIeEt7sAAAgAElEQVQD8CzddvduXIcXBXsE3uExosunWVBpHQeT4hqCtyxNrkwUUq6djaJLDobRkDrAxlAaZDRfg5bio8FscFxhThrUkxg7x6D0Gs2mGqkBqHPHgZDmdT9ZizfffINC4NUUEe8OJ2cC+Lv3w/O/ePkyirN7AzpjLw/TzE5k8FazgFE41QiOSH3akVzMuRmRRhAJqdKLdGPqMLgxhZUoAMygKLw07KthZNRbhaExHEWmDd4+lolrSnPrgfMzoxEukxjrIFKSW9hca0k57+H7Q2QOAG5xDHjJGdJdo6A0FNpiFPSMzASsmZmMNLitV2nYp7hFbYQUwoHPRfdknKn0hNOI82CuX7cOOMzGKMRexjwdOY6hyAbNQrWsHcgoVmOotZRPO6VZo8zVAK4RshDgHcXfjTx1FWsq4q7DkRs5syK5T2UumYeCef2NN6ELXFZW0tzPTuM7UJY+e36eO+GQeiAtDhMbbI2GtR5TOVj79u8NY9E94DxoKEc6XOa1RmGqekwze8+DZJ2knjRztXr16qBsrWemwuyqAeTfRvZqVD2cLZ4ps0OmnY2yV6MjI3BCsnJd3CPSGstoJTNWLXRMQgDPV+bMmgwHe7Y6eBXKVZ8/sz954GuhtUIwHaAkOPDXGtSdWg8OUTXabcD4z/7ZX5QNdIB/jqI7z0Lsg8imZS2GP+voT2I+zO7ce889EY1dAkxvHzUYEklMwvFbvY7GROy9U6fJLvL8s8lsXE8jsGtgrrFoVEd+w/oN4eCLNZ4EJERQ209+8hjyIlPXnahV43A4B1GjoyOLeBgFVFPYgq+op2oEbzh/DWwsHL9GqcWecl1UxI3tGN2Lw4ELV6/zt/vJfjnNcc39Ffe3kVgaQq5XdQBzD5tRTQMsGv2l+uk4i35fJ2MiqfGPfPDqoMjO7IayTDiImV4CJ1w/isWZR2Gao4CkDNKoCeHfleaRFebVfq9jFOavmt/nB9tOQ/d33ev1VyL9jfX6nf7X6a9L+o+pNZTWmPK+7WvV6+hwDPR6O+hF+34BW2vNUfvn38bh6P+M7XFUh6M6DwPPYe6tqCfiEZOdruuWhqwJ4gP3nbj7c2XtU0+W155/puzk/GQPhdyLKUMSiud+02m35uc4dX5Gryfx3cuWzS0rth4oTwRdqYiBJsNhk9xwOMhw0ENmIZnr2UtgqZoyo0ywFwfn7Ydf+0o5gJOzi6BM1ENGXaJoBuVpEmLEnLs3I8DU7CfGVmVc1ENp3BpptygYWXAEiKWQqvNpwGqG4yBZvNPAqJ9++lmatK7XEiKQlnUp+7ZtKsPOHi4fveka+vesKqtWb6KI9XycIIk0vLRyByp6sh92fb4SfS4RioEK9UJ9tTNcbfsmdFdHvtfz0Oy9CHYSZOx3jmLeDaQxn/Y7EQo0CTvk4R/8qPycHg6TCGZJY6/u1nkyU2AtmN/TBjAoI7KiOmI5BmGvZMbtgcUcKf+EiCkzNHwNdsoGFdkFPu+59zMWNCsjazO9SJrwGNohVYYblY/1CCWT5CTueyVisKLxnggIM//RTRuCAeFdvpSH7ploZsu0BHkQY4h6WdefcXdkG++pDyrMWNnZbqYrlNDaUR6yrN22qxxCfl574w3lyg9cE53X1ZGVoMdrhh41uDiAAZv6qtGpDWqgAyF23Zoz3mdf8l7QQWPPmTnzJRHD/fffDwKCedTWZFMdBhlxlCCkmShZ3SygdlaP0eDPGs+LCDKKmjA7f4SaibVk5rZxnbEUuIe+6ADMu9Kh7XBkxi1bDVjMLgqn04OJ9R6HXfsv/+c/KsPQn9+488fBfjiBbPZ4an4nssenzqQ7PLW/OgASQQh77AW2P3RI1gA+9+unA7a8G/SB0YsG6NhHZIZ6axyOwczjdZdCQ3/LJ8tf/939Zc02AqZD6TEFlKsWjY8n0GrdYPvVnJJ/mMNRMxxv9VASjx+QgCZaUSkD/bcFVG2B33U4FDakwYkG/+rH95T5s6eWq+jIPGs2xVPCnhCKIzGS/byb2U3tphdG1TxJ/B2sMRrlTVQ8NjnjMW1nlN9u3lE0aURDj5FDdpafD5qyIlp/lijzsw8/CiXsqlDq42B1MSI93ENBdf9SBO480pRjifDvRchmoxsLl8ZEqtAmRLGVPIAKThvmcSjTODNVSXScBRFutSeKYROupEFanYns32EDQvCRGEJufOsuusIAhgQOnr0M7KIaHS0pLjPzMhrK0BOn5FEfRrMmHDbuux74ymYaOxkxGIySOIdHfJBo0Vm6EQ+noHToYDM1puy6GM5OISvz6+9qQZXPUA1r5zUoiVkToSlGw8LIBpsZ6WXXmzmvQjRjx3GG4v+0z7LZYLJ+GGmJWo7A/2aH6oiAMfdG3SpjSIVW9Xd4O8KnESKZ1k9hGPS4sHntglpxGwXiV73vfeXXv/41UXiK4YjYWfxd6yB0OLI5X5IJhEDR6VPYAoETPrV69ZuReVIpLFlif4/DpLp3R0TE2+sI+IzpRFCkDmTL9T2Mk6kzEDAmDrCGZxjzCuGARKUD0Y7CptOVEawaEayOmGthZkSnRONUdhMdKMfg52vvDh2OyHKE0dwYI808VYM865JU/N1oaES0miL1CnVw9eK+KMnqQLiGsi898JMHELSX0MhvbnmDArmA6IVRkMWEFU7kuvjc0gbPgqt8Almn73zrm9Go6ij7Zy8RS/upHOPZxPoKkzCAIBTkhg9dC83gFKBadkjeyb4RR4wCw8m9aOG88gzMVOs3UTjbOOqhiMKRTHhn0BHrpGvQY6Sb8q+kBgFfcIaUJfG5boYjznXj9AVPfcxfOhrxXwte4zUiU+KsN4ZXOpP5SghGU4HW1Ii07NtOLUmetQSCVkNXLPhxjK+LFi8sFy5fQloc8CSFlcKpInkbh8+OvChNlJAdxsehAIebym+KPWMQjfNfR/XuDkfzVH6vUfRV/rcNtf6R/4Ecjv4GfB8N1fpH/2u93efq++17ZYYjz0H71ZnHAS6WoinlYD2D7YBI3RsDjaOezf6faV+nqy+7Qbm2Dm3/7Fg09oyfR/ftRgbk+GXV0eHwbgbccDiefLK8Cr28cqiSm4ScDflRncykJ/VaBpwtYp47YnD54GVLyi9WbSyPvrQWhwN5IpyKc5/NK9PhmDRhcukhMzAHTPpYCEjGh8MxtNx7+21lL3CmXhyEUwQNjcKbmYuKTc+RAQad6CbkEVSsjczzQISuUT6kUIipzdpIdCbelg7H9Z/4FNKLzug40OrShx9+vDz7zPMYeho3nGnO/vYtbxK0OEfNFwFBMiDzgX6dA+pyCgM9SCfIC/YsXFjmAAdeRqZGmZO1ibmvw+h0vzTnOOyYRuZqmEcH8mZftNe67oXQGG2jN+S4BePCpez7AWQaefjNv/lKWfXyK0BrhoHDJysZMt+eTGYnU7YKFzXodtSmhgaHKsxMm4cP1XORhDM5Z8rWaAIocgEYqrLfoJl/1hPZHot9s3X7roBjCiAwBZWBJWGmDSFF1F8knNpjEzrcmi/3XhMoUue5Xs7pSGycyvCVNYFNwISfU59mP4+IwTRrG7ds7IisQ8yaUZ2s2P88z2iM9OM8954j2DaM6Rqgb1d84APYPdkEMbJojRwKdq7Ghqj2QkfQMoLaMLeegU5gg3EZ8B1IHjiHOoOjeb4ITvHvVwlQ3nvvfdGTzToqYWuRbdapDkCGPxOopEj/fODU2nTqd4kQTpH1X/syDscbq6P3U0J0c+e05X4TrkpOqlQvobO0rwwKVwfdPTGGS3z5zz9XJkIwcMfX7yGLPYFgAg4Hds54YE7T58BUBWWtWa0jslRB/9+LfW1fRsf6/JPPUHB+ALgzvcRck8bR7CMrXcGIjOBQM9D3LJhR/vEXP1++8qNHyxubDMiPLmMmT4wMx1yCuRPIcNQ2AH2DVn2FcNt2a8vLjvzzHHbmhpHVGo7qPIgL7W6oqlabyEZzCL1Y2+FQ3Zqyy0Mcia9y/MCe8saTvyprV71SLr3konLpRRdGoZAZhAkatUQKdBzOIkQCduOmC+MgIVvnfE/nQrYLvqO3bOt46SfjQHs/Iz02TdKg9VDjsZ+wMcuVH+Aqo8prP7m/vPLIw0HJu4MUs4f+GFFEMwhTSIviWLKg00PwzgJLKj2nh++4sBqMyYkcbNNuh4hu24BIbKRz4+Z2nEJp9vFnNhEWG8SYWjUScQSDO4q92Kga+ZHpYF5GgxE0ouG/3XA2PdPA0pDqFraS8pRpK1Kt6ay4hfy9EWShY+thkVqLkXbUlKCdTKHN3Q828hzfGc7hGjGCokFrZIBZGX0WEnWWkyQ8qDbGq4ZGOBJNBsMDXw+tQrt28Qwj08gIz9BxEjSy2N3KOxswPkPTs+dRHIuIbH/wxuuj5uMUTQv9nmurQogIPT8rlAKHzHizQDCduK7gyWK1+tIZS2Mw5EJAoMwmafhuYR6GoIwmokRP0wV0w8b1IZjlbd+yeWsI7agZsqOqGQb2kPtHI9j1Uy4eJ6VqcZ+On7R8W2Gq0tkKw0BhZubD5+DmXivGr+xtHCrHqVLvZDoaI873qxNQJVLCD9OobRdrp1OWSjsLwhM2UQVZh0mqcfIiUmq6GgHSEV6hAHKuQuciYWpGKjJzYeh4zjJjVOc8IliNg2Rflp/97AkKOTeWK8FcTyXKYtTuNRhldKxdR/fseHDYMrDogA3nfPlynqaRPbLy4Iff/z7RQJrTETm1y65U0WY3ZyM8e4HBneaaM6bBUa+AZ58ON91M5N79NHrQyTKH9bv3hw+mAYMzkQ0Zu3skhVgSANQ5s3A8I8BeNPdLx0hUeLSciijwZg6j90kTRa5rFfPSWaNWlijun4ESbZjmayH0k+teo6wt5rvK2Xf1H4LphT9meTTmTmFg3XDtVZFBPenDwHySncWJGmu0YJiIsR8dzQYnRS1XGHFxm9AgnRu+U4Yj2b36jqfvSN/6r4Ecjv6fejuHo78hN9Dn3skJaf9u+54Dv7PD0R5n/2Ba/ffb3X8gx6qe5Xb9U5VJ1fFvX7e/8RNRbRYtqVa7ZzGj3Tb+UzPbBBCWKgIoK579TdlN35q6F2u21IXPvZskLZW9aiy6adGE4eX3Pnhh+fnKTeV7P3slYD7DhDA22PyRMgERXJlMAWoPhpR6T0iVGY6R1HDc/ZW/LdvIpp8Q069hbGbQYWnI1qxGCqncfYwh4YZJhlANfHVf+xXHEQdCh+O6mz/JzzCu2R+EM2+NwQ8hlnj5lZeD+nkkwbNBZ08QOFoF7fPoaM52PJoNxmkOTP2SpYvIaM+lZnIyMmhmAwnK6LcWnga+jEttIpU6XnVOMlMmbazrWQlj6pjtllPh0B1biGuOpreJjUjVHZNw/O/626+Unz70cBQcB7imyT4FLLyRxWZc52AfTED2ye4UBj7XOuvayEDWyCjn8qTEOjgYfidq78jkmMky4HYY22IXQTJlsFbxIYue2TcT0b1LFy/Ofh88k+OuhnmFiBmkCUgt9pfF4rvYV86nQSLHUvt8GFRKZwEx1GSzc460P6h5ZX3cEMGqxVp4P9EdBoxtvpj9ss5FDWvYSeyfkcj/04zz58+8WLZin33oxhvLldeY4UgIe9VPVR9FkKUlp+r8R8CvQVfUdWqf3/aZ7bP5eBhlriyGBkUdsxmkjRs2B7nPfmhybfing2VATSrmsQSkJxLttzdIECfoeKuHOKOnsO02Um+0DXSFkKqwXWPAHoi+0jH3QL5X44MV7q5dlzYEgWrO/J/96afLjPkLyte+djdwJu6NvB9L0HECOnYGOnMGBeQG5Q3K9QK5PwBz40gCDJ7RZ3/1GzIcB2N/OH86HVUm1REFaUl1ONhPy2ZNLH/yT79Q7rj/5+V1HA7txjE4OgsXLS3zyXzqcGhf9VmLfJI+D9lx+vpHgzqL1Pcb0Wm8fdGA5zXRjPbFQsA1FwkhqZNRBY8/h2RKbnGvceLwvtK7eUNZSaTmKPClqy+/vCy96Pzo5WBXXovBTZ+dZgJthBeuuvfV22RCbMbiwdW4CwS6mEJxfzopzcZz4Br5FnabUj1IkfAxOLoXfOiGMmLehWX/2lXlxbv/rhwgeroNKI0sV1LrWng2cyKwBCIvB/i8PS+MIs4najITHnxZsKbNnhlFeUK1NNi9l0XDRqE1DhWxZjcUiNEZmE1pfcAu0uATMIazR0butkjr85/F7/4xspA0p8lgk439Mmoczhx/C8GqhriZEV9+z7nVKLTbsSm01TTA89nsFjuUSM8JhBFJjzIE5+YYPwgDGUm2ZDKb2AK1jGJkkXr/zZIGXBZK5TgskMfBc51d/0agpluYDqJsQ0/+9BflNxipC+bPALa0uGwkfXrTZz8N9zcfYy1lKAplHNfPKLkUw0Hv10SFfL4akenStKYRVxkX/Ewa0jmnzo9Kx4Kql158uRw80lt6esAlI9y3U0A5BkY051IhWhvuCRNIwZnGaODuueB0oglmFCzQdB1nEq33uYWg5dCNqqeCqhmbirnNqH+OJ16No1CjaBEF1w1vsNc1y2TU3exC9mZwiruMSLHHxPbGHuqyXVWHISEW3iqdoWT+Suy0r6oUYv40CCKClgKwrkX9OyhV+YwO8pNP/qY8A9RhEQw2cqVfd92HIgv0U+gY99HfRuPC8+c5mAiM6hIaSn6SDuPjUHxmQmLv8JzWAs3BGPhnf/Flir5/EXApnRXrZvaQmbIGZvGSnvL5z99a1r6+KmqWjGKeIQOyZPaUsgE2k1deMrNirUKOu1O3Ec+SRlvURLgb+YfnOhp0MR+V4S6/60N36X/7ME+xLkZwVRx17mLOalYtjIe8R2CtA5frimTqX6UZjlAnK5JboL66CjOzIBGciXvmmMcDp/roDdfBwb6f7MbYcpZ6NR0Ob6kDMVQjETyvDod/RvFzKoKq4ZqIrtuu0QX9FXFO0D/c4Wg/10BGe1uevJOz8m4Gf8x1y3PT4WjPZ12n+t7bORTt99sO0O8ytpSJzR7o6MAmw+sebFy/HEsuQBZr5s+pK9MpDvlnnVDs29zPRljFwsenyUiKu9r4zNNBi2vWL64a14q8XDq2eroGbOLccv75eRRO/+Jpo8unPn5t+fnTr5dvPvwUZB92xc4Mh9l76c9H80c68EUwOtk8dxzOxySy48Mwhn8IS5V9OCwaV5/VQEbclzHEXo9AVLe7fcdgDDmTMB7Pkk5/BE18ZmZkBDUiPZdeWq77+Cfc1JGJdFzBCIlcuP/+B8h0PEc9p6xLBOcICPp9a8UqRX00LOxZFIHB8RQCTyNYmN3PCVghkwxMRc+Qxn4Je0LroQmUVvmovNWor/o2FqR5ud4R/2xOmLUN0aHcdbOwmLXSMJ9Go9m7/vZr5VE7pfMMgpySeMYAW2a0cgsLKZ1cFi5cELopPhvBK02ezEA3NilhGql/1bdknePv/L6ZppWrVpXXVr3GmpIpwFg/CBWvamYqdKn/iDq4mRjIfk74d3QI10EMxwBbTJId9sluamt/9vSvo7GjUDkbKBrcnIAO/336IBlUPUdTOANGSdVr5kDkBWuifA2oUQbDRAoEzM4gXEDECdJGpledBpQ7si9k1sicHeH+zwFt381aXk9H+Pe+7/3UTTAm9wxXrNSzjjXcRuUp9+vv+L/TGe4PpeqeG538hOm7zOm8JQubdlVmnHCUXDMm3OfQWU2bIZs5p72jzcGYOBsbyZBsAVY9omHUij5cyoLmHikVMmjVkYk1gMpnapDV54/+b8zCl/7kE2Qy5pY7vvnj6DIulGsc2f8J1G7MmrcAe2RuzKm1yPt2meFYiwMsbP9oeeE3zwHHBVKFHSi8PrMqTbCys7PTLogAHc/8nqVzyx//41vKnff9tLy4gb5l6hmCiELV54H0mMi9Xb+kjG/0X05qH9k8kMMRaxdjaDyuxuaIoMQLL7xU93tGrzV84rOVHrLJbjjYZvB9hKgLEYI3H3CobCxc8eQJirW3bChHdm4rb776CkJtTLno4gvKsvMWhWEZC2LNhr5EiIUUxlE8ywY4xGGwE+UIcK0ng0HBIp/0iI+EEZhKW+iUG340xtIaNsJqIDXzL3xPmbJgadm+5vUymOKy9es2odDBtwkdMlrDvabjxY6AyeMwNGPHOSAKqxMIF52g6RhKF9DZcwFQh5FEiI6Cj3PjyRakoSxFqgat0d1oFhgGobUFp2KjHsVBmYR3qlPheP1bZ0FDdzwGQ40mD0N4HeRZ3IB6vr6voxGsSTxfROZ5X4GnRxwb1eLwWCFwnVAhmrLtheVmL813Xn3z9TKI8Y0iTT6Yvw9xqEfRDXQCON3jODca/pluVtBldNfD0o5wiz9NmE82MjIKXw0010g8uQfR7yk4rfv4f/7z/13W0MRpIl1fZxMRnwe16UdvvQUYGMqJ+Uxmhu5+0rnSIatQqWqYu38UPgquNizMtckxqbQ1NCtrioXf8JpjpFl8aDG937djaGDuUV7ziC6pgLbDNjWXOg9Zp6JJWzgJKTQ12lNxKuhPBybY9bJQy+ZUMo3oLOzftzvYy2rWKaFL3Sh65/A1ArOe9WqwpF7LDEYYTRZA8l/FZdfOs46929E+Deu8Vxo6XUHmSU4jIDNmmYGLcbC+yTnf4K8bQRGOjXMY9+8c/YhoSVt7990/YO/C0DZsVLnxpo8AM1tcHnn44YDwTJ6eWSCF9V46nEobbdHgv/lX/wro5NyyZt3q8gxc+kbjHrjv/vK+y68o/+4v/235P+jN8fzzL8T5MbNhzYX9aT5w3QfKdR/6YPnmHbclRSjjH3KKQlC62P7w+w+i7MhsyOBmZiDqX1IuhcEWGQJnI2J3mS5vCqyjuVcTKVPyhcKQh75xBFM5pWMfpl4YghnFrXS2FZYRE9hYH3Gdxs6vcPGYb89/M66s7XhrpiPkrzJOgS/bG/8+TnbjwmWLy0XLl0bgYxhp9DM6HLpAXOYMn3VPC6UabUdoHA67jaeh0nU4Yl4aGVr33FuM6kZ6v5PSrt9t/92O6MczNHumvzE/0Hd/2/f6j7V9H39+J4ejv7MRy9UyIOv5HNAJawbY/l3/79aMbn2WUJoD3KP9rNXhqNfKgnDPcYUhZ/DCvacMzZ4QTq5Z5LNl43PPlleDFndHx1hO+yEdkzjD7v+YKOQWvxyNw7Bk5rjyBx+7tjz93Boilz8rR1irYEW0z4F1jsJ6idJbU7UISNVsIKgTMdonjwc+we/v+/odZfumDWGQ1iZ7QT3eGOxhyAczYoWGNjS/jQ5J+wFjQ4KG0IkJZRLyOARdu4SM6Yd+/w/CoXbs6jYdDuWfVKWbqbPbDYxMohdlrOtiVt9gojJ4KoyXvlfr206iuyt0N3pSBNSxCVI1wQDFQNC7ms2MLHJCS9XbZmolpenvAIfOY3zZl0Gcf+qxmGv+mk70dzzG+V1fuR2H45FAPowMmdQN6oQM1/FCfplhMkjjH59HxkuN96gfC4QB9gvn2jqccEx5XxSF2QHh369j02yGmcgstf1MhlG/KdnJvj370XX7y7KFi8o11LIYHBSZYeAl1kFHQGgz99CGeuHVl8r23t3IEDLJ/F7Y8EjGsWPzljBkbSp88fnLynsuPC8y0mdIsXrcDRLFikamA/g23xlGtsRrCDk+Sg3ROBErzJk2kIsewTcDSDhItBQrr2GDbUYvX4dOee+VV1L8DhufxnFzLkK/xcau5m3KGt+PTE0/Q7e/LHo7h0O95h6xf4XdxkUuaGMJsfbaEdS1Ioa1EiqnfVezed4/szbpFIrQGYR9twnnb9vG9VFwng62dVicBZ3IOMipUxKCljq2LVcSiuivkhhmBPvqj/8RLGvnLSu3f+u+MhJbdgL1uWOwISfOAkUwl0D4rDlx5oUmC6k6tIH7D01n+plfPVX2gcLZ00CqAg7X2OM1KFoJa83SuJ8Xz5xYvvzFW8v3H3+mPLN+F/KDzA73nL2wp8wlEDEJ22dYx+FopFuzNgPJ6458bGRv5zOpnDrrFw5HH+URTCv56i+Iq8MR0e8Qko2S9rDViXUBuMGpE0fKXij2Th6CW5vo3UYKuKdDx3fNtR+IdNUQ6Mi0JBJLnXjsc+LwrNNgkal+iOieRoSrcpBrnDpyLDtIi0eVk5+JM/XrEtuB/Ami7OLzRg0nss2kT5k+EUqxmWXLtp2kp/dm4V7jqEwaNzqE9Cksh4NcNzDTPjP/Fz0M+EE6teVAwS78wJXQ1A4vvVs2l14o+oymzCT9JQbQKIJbSr7yoPxkvDsRmm5UI+1hxDZwoiiKZ7Q6IG76g4cPEqGf2kB9sv+HjFmRcsW5ivoHNrVRKuE/vsIhEzajYA3jJiNPUtsqFFQW6zZuKr02GGLjjhw3qRzjmY7zfEPB6Y2gKNXOtW7eKLJrNkicDQ9Ws6Z5wLv0ocm6JHNYQnE0BD3IFguvhzL2tq/ehgDMLp6f/8KtFIZdTWEWHYJbgsKIsM1+AlbC8h9l3n0WGzcFHV51SjSwG8Mtn685tE2moGPAOyI2mwVoZn2EShkR85HmkIYUVraGyLnRmgug4tN5sNfGKrpfz50zJ5wPj2YtznMDSIs8FuHpWpzivkcYoxjOg1z3KIa0qWvTyDqLgddtoG81+ue9Q882UdGIkDZCta5nSqCMcFa70Tmp0VR/rXFeX9WI7Rzq5mxG1DGUYFJT1wxLROf9TJwMYbHdwtkquPs4LQxiAkbt979/dzhaGhkqvI+At1WYyoY2beYM6oTGosxUNqxhk5WR8esiqXBpJOY1f/XrX6AgV5fnnn46ZMQNN1wfzCBe14eNbBd7aSbFcDf93k1RjL+GDIoQC+Nbcyfh0PDZRx57ijWd0Bhi6WT4f01suaPca/1F1AU1ezfrXVIhprfgeuQ3I5DCnPmKaG3jeIZU5H9JXZkCMubKvZeXyFdj56ez3P1FGDoaOY2hldh7Ph/7oAtT7cBp+PxJgiEf+/AHI/Bxyv5DZCLPIOTPNgJQZzwAACAASURBVPUZQkxG2NGc/WfnVzMcQc0dRZPVWexmYLqVJSnH+r5yrPGtZtgDGdoDKZO2QfZOyiauH45X3yhY/5H0d1re7ZrbMKo6099cv44p79V5slzrltLrrGPzvfZY3ulZ6+c6ENLmmk1C7S1OTXuDZPax2XfuI+Vos5+qUVodDjN9fjS3NzqNZl4byHC89sJvyjYMC89yJ9BSMxxxsnN/m/GWqnUEBs+FCyaXm2+9qaxfvbv8X3/zHShIjwa1u9HoIKOwaBz9OVmWKgg0ZgPFmQxOfSL9EYTnPPDNO8t2DJneoxibodfScfZPNDVTLgdLUUaM63OGA1wdDJ7DgJLwoGoEGmAw9rEMQ/NDQKow/5PFiPc1/nWKMtAE3j56SmU9hy+Dbkake+nULTRTOSKjpGcqgkY6Xk12WZ2hgd0JoMX4m2afXK8art5TZycY8ZpeOnXv5vFIvdc1mngTmaXMF5Zmf4YZOB3f+G9fLQ8RWBEmbWgnYLWMyzmK89/ALNXfy3p6IigzgiDqWM6zLJoarLJhmmnQYLW+VNsiioxdW4zAn/3yifIG0XTnVMiPnpr9H86n/tQ1UNbdd+9PkL8Xl2vefxm9MaYnioOx+Lcy4Qg23UOPPVZ2AsUZDpOfetLaARnODhI8nYtRe/DgsfLsc6+WhUTSP3/Lp9B/ohu0P5BLdYPyjAaxLCjXhhmF81rPh/NV+2sZdZeOObqr2ZwSh+yJp56jp9fGcj3Ml5fQj+XkcfaHzF4tKHI4tC351HYiYs+F/Mq9316vGmTznNRgrp8PtkP2/h6gRuvWrAvCGINhNmEUQVNrWsOejczViMgsLFy4MArnDZR6xwiWhgPBP9Ff23AAd2ELJp2+S5UZvcyqp+wL29isWMfh6EqIPM/5LC7ocJyyf4LDsQRb87Y7flRGYDeOx/gXUjUZhshZ8xYCqaJoHPvRpoT7yXweITBgHxH32PNPQTABTE6a5SATiA7vqeNqdsYAZKgjnWn01LzJo8u/+LMvlHt++VJ5avVWbGHQRKMnRHZjPrLBruNDJLFoKz9lbZyprnyrWqhqwrfI/sbhqOvVcTiqsROQpkaZhUETkYI8gG2HIxRnTHYmkGoNh8fVn89A0XeECM1RajlsKndw5+6ybdN6DOxJYPjeF8xVpy2Y5vBFITYXk74tBI0WG2k4F1kBo+gzMhDFaHrtCkM866BrVTgx5uNsoJegp335pVdhwJkDQ87uMo1u2XMpDF67fl00hXNygjHGQ8sBnohhqcA6cJjOk9IAetgjZawxTXpT+BH/thHL4svfU5a896IQVCdgLxi6Byo87ik1rlmNE2AvFZx+3zqVUBTMkdhHWYeMMtn85zDRm+h6LosUn6uN+TSaLWzywHi9KDBkHBrQ1iQ4L0eIJHj4K77Uua91FyG88eaNQAeFHgrkzfVry7pNm+lvQKMiMg+nzRa58egsO3EKNGtENMzGnDpjAVcsZhhgNogK5iPGL74xXx6kNPgSPpK0eE6qlLEqqL02oMJJE4+fxfEZWcpDqRHtuBILmTzlsi5QKBwNdpzz/FxsYrMc1Ts2ydso3oBjiXePIkEjT7nlIxLB38H4YWYIoTxq1HiEzO4oKrT3vMJmNo7GK+CFTcmfj5G8cuVrqbQjZe5AM6rhS4djDJh5O2avhQZv6aLF4diYCThAejpSskb/NCgbXLVzcyx6xnQzgxHZDkPWh0sREGcnHKh8uS+j26tUvewVBaCfynqOyo5UDejswdKNqGUWynPTYayKbFgWMaZAzaK+Whujck+BnhAfC5G/9a1vR+ZhFPtw3bp15UbwtmMlI3Auyaa51yPKak0Ffw8l4qPSOQTLx1xqYN5/xaXlnnt+WDZSO7MamNRKMpvT2XeemRqplFHHtZ/F2RwPQYPZKBW/CpKK0XIZGdBH73uo7Nh9uCnudCvkHqqCLgMduVGCtz6YU5KGs+Knm6nuPG9Q3jZGYFLkJja6QkLCYYmARBoa4djH/FWR2ixUrErC4yorTDoAXWjT6WZe48yoIOO8eH6S0ti1iH0MpPNmaMP36yQj7M8agZWuUbnrmpHtGM2863CMt9EZwQI7J7cDRK5HHeNbHY62p9Qdf9MLrPNGHwUy0PO2DPh3i27VaPi7ORHd0fQNbLXfrz+3HY6Bft/HOGw+0HeO8s3+73XGGDps4Fd7z8U1mu3QvlZ/Byfy9dXo8IxHhqDrxIazoUPMXYMut3GOB0k9aoaDLOEbLz9bNm7Z1NSPaeCnPKiGinor+kFw/nrJbo9GqV22ZEa58bMfpr/S4fJX/+WOshMSgmFEbKMnFfVNQqrGcobNcFjDMRfjYhJQ0klQrFvrcd8dX6dx4GpYpIDraDTrnIce6MJ9B4okt89mnA5FkdlbnQqez8CDcKHzIPj4EJAqMxwWQDknXXhcOo4121thpxqJ9ovaB3y4F0jnQfRnwl1g4ApYlk6KRC8Tg+zF3lbK/zr/p4QINVkD56xePwroravQIWsyw7kDwoqPrEitlYru5QxuJLA1I/uiFKaTBf72V+8oDz3wk5hf+3JZlK0cD4r9Wm8QTuEg6tWmkvG9NFAUMhU59qiLDEhYUsRalByogpCtQ6jT3FieePqXnHv7b6UxbeH61dTCHDq4j4L5JUHR/tKLbxLgeSmCFx+9/pqwfbQBoj4W2fvUqyvKyvVr+JmsCimSkeNGIpcnl110rJ45fQrEIFPLpZdeWW6/7Xtl9atrgeV9rCy/cFHUWVTilcHIKrP/6gmL982YWaPhc9pKIPpzMHVmZGtz4RPOOwE8XYQXVrxetmH/3PSJm6O5XGTK2NPHJetp5l99L/yrXV9TDdj+MMq659qnNjIR2p6MKRxK9oUENiteXlEeodN4ZBYaXWyw2EBkUNWGLWvA10qcEsXiC3t6go1BWzMcWK0L9zP2ym5YG3dH7Wi1bZL62Lo87baAETYB+f5yJfdl6n11iGs9DKfsDz97XbkYuuCvUjQ+hHEYABwLFG/ynFllxiyKxnE4ZIk82nE4NnIBGxqfK688R+YKKP9OamQ8fGr0GlSrMq5mOOK33HcuDsdf/Onny31PvVp+vWpzwLPUL/OXLA2nQ7kwlOBXsLg3OiGy/43DUee987tmLvq/nxGLlu7sQKoaDa3x1P/VgY40QttNUGlx/azTHrUf/q1jEkr7ZDlEs5UjTMRZjHEfcj8/79i2KfBiNlGZCt/wBCLkwzBwQrh5SEMKsQHEIxKhUSoFXEKDxAiAm4rDfQIDXUHu78XBu9B2If3Ot+4qM6fOQkARFePQzgT2ZNfygwgrsXnRtMwoD7SzEzDOrf/Y14sR5EbtPHvWMpj1MONylnSjTs8IDM95QCDOw7CaMm8G0K6DpXcDzZn2HsAYy4h0YBeDKg6a1YC55AEMxirxgjpL3MsDG43r+E4tOPb70eGa9w8wfj+nw+Xf04kIV3Ygr5cRhlENvCdXrEKPPLDWVgy1Kp4dI73iBthH9nOtsTHfE8GC4qdh+IySgYF7nubwn8UhUThGIaCHlnUS42lhUkJYKkRHBSrsp3FBIwicRqDPnE5qRmqiMRr/9rmCUpXfr6ej9OGDB6LA6X1XX1V6cQTElGZVU+4jU8O1yFwIWEYMQmuHkqrCZajpNL/j/gkHLNk9XMrEHktkdoYDBMsDz7Bp08aAoqlsjFxs3bYlahUWkBF5ExrY5C/IcUQ9S6M4IoMAJtqM1A4caedGYSb8aivRDin2wvDUCWoiW5GpaoqT00hu1QOk5RD3iv3QREvS4XXcwtcSZlejtI6pBgHq+3EN7teJOobzEwsSwqc6fX7GuclIZUbv/Y4KUgdzF6QKMne4TtdQ1PcgNRhf/JM/CWfjDOsyEuGtEozie+c5KHdxOKgVGoVRs5c9tmTRAuBXD4UTd5jImdTT0kjqfLpXg/KZqJ3KdxTZxYmwYkhLnGnzoWXWxFH0ERgJnOp++k7IKpf7KBlcKoyjGz2vFJw1k2E2MOVSQgWrwZTrkPMaXW2ZW5WL58T7VyM5lARTV7OKoWwiAJNOdjW2wulWlzbBGZ3lnPDch57rGqSpxn3uKVVvOoAq6OUL5wJfkPKTAkKyOWeF+Fkw7p6g5mQ4Gclx1m3gHNv0bzjzzEPkYe+88gxGdLDRbqEEskJwQIcp8Dx+JxyjfLWN5vpeVSZt4/q3dSTq52ogq33N/vdqOzx1DuuYHGO7D0f9bh17vf7bORjt8bZrMWI1qnP1Ng5HPZt9nItOSK9xUhRJLXclo9rdjFYE6lo6taM7PbPs07bDgUWYDgfZwTdXPF82bN4YkJWomQjFnz1dItDCdRcSTFOGWfw6gQz85Uunlxs/dV3ZueN4+av/+q2ymYyze0bIj5F8Mwc6KBJsLMLhWACEYxLNxSaMnUjme0S5/xvfKOtWrcThSCr0lBN5ltp7pP/+cB47e8U9FzDcbuxTI10DYRmwnw/icNBRoyP76non/CSpww3SWXi8ccPG8tjPHic6vRYa897Mbhi1V48yL8NxsjSslZMT0GPvvexSAkrzsvGqY2rkR4y9OcNmEmrPJDPX1q2FgashqMzQuAxnw9LxjKZb2O6pkw7XAJfIh5k4HHd95evl8UceC8iUz+v6VPkcBjLzp3Ph6xjEJCOQnRfTZXseFKd2865j7Ng2IvBjjZOu/pFfPILO7g375SiRdbP59lFZjDE8mQLfHTgMlxMILYPG0Xj1P5UeouFf/pMvAFslmAe9+XDGYDPVe372SOkNSDZRe2TNjDnTCfgSgDx9FBvrYPnMZ24iqDmzPPzQU+UbX/t2ef/l7ysfoTO4MLcROBghO1nD0MdN8zkzYi6iRnv0kjHwoThRN0uqwXMEnfk56kZpU/D4k1C3Emj6xC23lLmgQ06B4HBPB0Kl0Ucxd7yZ1MJNL5NGF3cEVeuHgeRGXIsxWMSuo/gkFNOPPvxIBJYrk9YhiIPUYeq6To+syEJCWML8qhft8TWPuptqC6kYdEow5igV2FL2bNsaAYNql5itqpDeCCg2srj2cOl7ZlJ/5N4n6IDDcevvv7+8BwjyV+/6MVmwsWUCBetjgBFOYa9Mmz2vTKemdATzaYB4HxmOgwQEh0CLq2P8Gg7HDhzznZCxVFSDzkxzg/irIUnOfiw8nw7HP/3Cp8qjz60qv1y5hXVWx48rC8hu6HRM1uFodRqPM9Q47u3z/js7HBaNV8Eaitchh81f8xkpmGNxwzvLSfbnNIzy54BYpVQKITUEbPmJ3v1lP/jA0xhmHhZpRQ8yMTu2bo4it6V0150BVMPrOKHD8I6tszgbQiWLe73maaLsHjrpaVW4HkY7ioo/NLIQ3ZW5tjCrFyh4/cXjP8OgGIMCHwIUZGYwvWynMZ9Gv9ERWXHmcr+pHFrTa4fw5N34GrkVKhKbX0OQjTpUNhm+Ixwk9fhgmrHMLIs47AtJSw9j3g4CLcH9DK5101niHh283uYRqW651lTSsGYBLEQ2E+FnjLRIgSpzQm3IZwZE+jQlmJtXh6qPcGqEY8UXehcNKQuiFb7HycCI41OQKezFV47FoNlDHcs6CvnF3kvzO4T3T2mUDhkJPhzcPkVDCo4oLueZjjDvwfgTewLDFOPSg6fQD+MzIvEUhYVTlAaMBmKNRlRFFZ2So8P52bKL7MDGDWvLR3/v98pjP/1ZmQ3byIKFC3l+Mi0IrzAKlFtcP5Se/7YraONdVwaOdGQ0RtOwcs9q6EURuMa9T9LsVe1vsxWm281szMW5WLXqjcBzXkrUaRddYK092rF1a+BoO7jHMMgSsub8Wveio2HdzSIO5qsY1hdecCGQoDUUzMO+BDxIjm0bYMa54EmqY/R2hpHjTocjscRpJGd0sDoFne+m5uz8rmsIpZETxfCNEaVirXzmlaYw4RCZLYqdaUSff48ni7Ny5Rvl8Ucfi2L566+/PgrnTd9ef+NNkR5Xie/csq688cJz5RDwvg9/6lZo/OZxT9lm6NSKMt0DZfMD9/6obFi7hsufiSymZ+0AcMhQ3qzNRLIac4naTMbxnTN3TtmAA6gjNJp7XH7+wvLU4z8va9bugNEKheH8uxkUno1jFfVEIagTVhj1YyG98+fMVGT2Jt53XyAfoqNvZECsCcnO7NZuBbQjBF5GnTy/0ibrtA1jrb2ORl86HnHjjjap0Z5kK8uodWDefVre6PwXxmIT5W4i2zabuvnD12YPGPJFg6DDPcf6nW6eT4U+grqkcUS6xtjsjzUa4h5syeUcUOM8/A4OR7dMNa+QYrvrMA303m/raNTvvp3D0b5P+zN1DNVgq/8Oh2Mf0Myqg5px9neWBnI42mNpR0j73yN0VixtNZJzPmpgoztL3XnqjLePu9HMZVd15nUa5d81rCJ2Fg5HGCmsdUbh0+HY8PRvyobXV5S1wJtOAD2xSVng980qx/4Bhkq2QsNzEwQdNsGbPAbYzoxR5WM3X0fH8WPlP952d9lMEKHSgWYNhw7HSM7gxLJ0+QXhcMjSKF58GA7Lfd/4etkA7PRAUMJn9qFtZLTXrsqq6tRXhz73Y5zQjj3g+R1G8fDSKy4v13z099nnIwLSW/duzmXOnUah+u+ZZ54tXyODsJfMRi1WHobNkE4EkB508UkMWG2AaETHnEykmPzK919VZlKDqcyztvMsxq7PEbLROUdOORfqSR2OKRTH+nNHZ6n3QTuk3msYCjWotXfCxiF4xfdmosu//dWvl0ceeCTW5wwBgtrkth5R5Wytz1y27DwaLk5FzoFC4BxbP9FmaRTudpog7WDEjHvi+Llj5Y11K8tRDNyDNE21yeFB4OkGcM6j4N96hEVLFqFHb6DH1O7y7//yP5eD+w6VP//TP8K2AvKKoTICZrDBw86Vp157Aaj1cYKs02kBsAtK3U2gP6YSLJuFvIfoZcncYEXauqW3/Nf/92tlyvip5eaPfqSpx8hzMZjxStBTIcQBsFZWIRdP4ZhoC2StZ9Ybhh1AsPUMUfgT9Ep7ft36cpAsyS2f+xwMY8DRkb2NMstsFWOu569mlmNNdOCbs9kJ4jTntE8goDmvySgJQQJz/CyZQmtsNMrr9YVDW8sU/U8CyYLthh2gI+n13X8Bhcf+sAlzoksM6HAN9wY6sZfg2l6IT3zYaOaIbWQz2zzHGRiLPd2Sq10Z0vE0muuy53HKPnvDZeWyy68sX/v+QxAsjIGpim7jOB1TYKmaDBRvBrT/OhxH2Nc20D5EU90hg2WIO1NWPP0cMP69ZQvQ08HoNfVsf3kd2W91lOuG+zx9/LDy5X/y6fLzF15Ph4NAxEgCsXYZ78G28b6DgU/76shpn8dz0ZKTAwWl+nyn9dmYk8pS1Z2QittvxEEoyxTEbq6O4A4Dp4k8x0OoiMP0i2xDpFERCLtgUTqB8RLylAWRaeoYtQu9dBa1MGkacKUeIjWmGAfjUEzmEIzWu8XYNcqgsR3ZAIxpm+2FQS1kxXSq9HYKElkf2GgndULY5FuIjLxEMzEp5Abxb71y+yY44z6KhrQGwQxayCtQbaZSjbqK72xmOqKyvqKhHM9s8bibWgdII8b3ey5YXpZiuFovchimrEOkOY8RJTJlOgxYxGm8eeFQge/GeKmQHQ9apWoLqBGfF0JVYR71QBlBTgYFjel4jBBkfl9Dvhb4iUn0385LhVrVw+u1FLBh+HOwtuMlr96IEMDwGcehOkc09WTQMsIpTvRmCP8+w0GKhos8twXY2qndCHzWYQTevymsqvPr5zS2KtVvjZSJVbfb++tvvN4YcaVcfPHFMV5hKHb59mXk2PkIR9e9lWclwMrh3NooKtYy/2TkMnZodxs3h71+xpRi1NMY/eEZ7XOyB9yjGNqexYuATK0NZ8GmdRV25LNWBigvXGE2Ps8p5kS41THoiCejSA6AMXaN7Oa+ezesDxb6YwhkRLI71pyLnLfoIts4ANXAqcZQQHaiFqFlvcTh11mw1wdKpSmCrAdcA6b7fY3gVM5B7WfzzCbV7OdTMOZY3IO/+PmvaPC3qUyBZnk+ztOf/umflpdWrCibcMKuvvpqMoqHy+M/uKu88NNHwhmYMr+n3PyFPy+T5ixCiVPXgSHDRi+3/fVfl81EXKXZlL7yAOdhM07u+RSfX0ihqpkN11snfA/1UCcJTIxgXWdSHLmEs3/XN76LMwDjWhOFDywuZ1zBakFiJDV1PlnqyCRFBikb8EUdTOMkVsyvzxrZtnD+eTEPx08CTeTHUUKWjEDyuxOcUffFFIwWHXSdamt5dM4PU8cjBbROVMfh4DvJhpPGUjpH+Y+aiavGWNZC6eiw5p5fzgAnq3wCONUhsxsSSdg5PLIbmpMGC4A+sEfHkVYXdqrD4e+rc93e6HXv/7aQqv4ORzUe+16zi9Pt/77/rvtsIEN/IOek/3v9o5N9Dm7s8+79a9F4+71OtqnjcPa9QvuzXRkx8DMN5HDU81Gv2r5ffS+DCu38Rv6mGpydoEEjl+oZdye2HQ5t74iWkuGQTW3Tc8+QaXi5bFKPYMzJFhMhAjMbUugiEOcRzTZQsHHrjsgkjiNCecmCSeX3KBpft+FA+S8Un+4A6qhxlfAkGr1KQMCfKWQ4llxwQWC1x1HPMZFA0zAyHPfecXvZSCDmODAYs3v5MJndyxqorlPakavs+1zbRAXkXsyARn1+n3XYyCFRw3H1TR+jiBmd3LCmdVctWZDMzD9Nhudv/ua/Eww8RjaBIBjnbs/uHUS+0ZcE6saMJcDBM6mLrRdwXoR2OryxnKX3vve9Aa+K4GJT5xh7nP+0JarDIQxLdkLhntHALnpEZX1U3TOhi5szHf1OkFVjsVMmcjbv+fb3y8P3PxiN4gYRqfC/mk1NNZ0QKY3WRQQmZTXqlYqd6ZH9Ut0atYohN3jPGlB+njl1fFl8/mzsIRgyzw0rrwJHegV4qlmGeXPnRyPFpUvP4+9DQG/GwAY5tPz4hw+X3Tif76FJnZmNCTTcW9QzrVzyXshzDkODO2w0tsWx8txvni970VXjCLyZ8bL31P59e2KeTxw7Vx7+yU/57oQybVL2E6vndjD7qEbPI3AjlI21sHbW7T0NtsjjQOf3E1ySst6AsNm38RNGl2mQEryBHH2NjN3n//AfQ94yP5oexq5hDiILyJ9qq3jPcBy0L2XDUhc6t0LbWoGRWpNTA3NCc7V7TpCRep3+a/f9+McB3UrGR3tFJaW9+m7blq3Uec4J4p9nn3km9qwohdT52EA8v2PSYR9Pdlk4bLDCueew0Q7YI8cAnnOhvDZbaV+cJggfR4c/fbV311avWXntnqHQ+d/6kcvL5bB3fe17DxJYJ9CE3B/L/tTwnzSTcbLuBv6OgOw5QC3O4Y3rNIEDOrXy2RfLHjL1azdvT7bXVh12PV9th8Pk4xSaf/yLL36u/PLl1eXnr26MDOdIskJzF/TQFHRZmQqsbDD71fPfx+GIoFqVA9Ue6RuI8Z79g0kdmdnf4UhWoqbwJSZNTd0Yci1vJbBgjdGiQAmHorGGM/LIv5mM3t3byu7168uIKCxLJNlpIvAnaaAic4BpRqnm7IMxFKPFiKcq9+ILl8dkm7kYZL0DG1tDI7Cf/scYreEwin9MI5KxRJEQf4xQOubtQF1efOHl8tqrK4ESJotPmh1CbqCLjWgHxm7YCYmRrBEJhZDORDYSA67FAdLg8PoKsSOM30kVkjUEY8Si5wlzZ5Zll72nzDuvB37942UH9ROniE4MF4rEZ42MZ9FoGnvBvMU4hHkFw5JZHLuUNo6dUCsL2P2cY9GhsHAufmY+PDhmR3zVzuL+bDS6wgfq35UZyeyK/UWipwdj2A3z0gYMwv0Y2/KeD1boUeNx8gzPDuxMijY33nHZwHTMuH40BmwMwkhvCx1ragaywCr3T8Cw+Fzt9ZGwo4yMHCNCpZCvBn1EL1jfrMXIIq1RRiIslGKO7b5pvYdz5QGve9T1MQJd56waBvW565qehN6vNs7y86lYWFfGUZ23oDRU9ITRmq9qJDhmqQqrA3AOpX8CJ0zFqVNpRERO+PXr10UEajfR/gkUw2+mZ4rr14aA1LF3o/Od23WUdPvAth0WBV+NpLQhWl5TdpKsMcqMWPxhT0URo7U7jaCogjojRjmXDz34SGQFT+AYf+hDH4qGWu+76v3l+3ffHY7Z+4ArPPUg2YuXn6fh4jaaA9Fv5VP/pMxdfqWFM0GrOR7hrMPx+soV5T2wvNnw60AEG86Vmz5yA2cYqufgfteYGURmiYAASnQ06y4z1eY31pTnn30lovqezxBckc5PGljFjwWLlQEmFytZTHK/pVcR2ZTG6guX1f+58YyMou2XX3xhuZTGhCPIzG0BjzscZbsLxpcXaeJ1ojnjwSZDgaX1KTl3TR1JGFherytk6/pUGeK/q8OjrKp4Ws+D+87AyLw5M8qlsPYdOQIOl8jS2YBRIFUjEktEVgpTjKcxNCzVwTPbIZ1o7snufslJUl0m01818kzV9/O/O18KaR5iveugD+QktM9A/fm3+c47ORwDOSjxCK2x1H/Xz7YhVZ3z1+/z7Rmp1+p/r3f7d527dMT7TnL/8XV+n7ZiR1bE+w2cqH5HRFH7mlHz2A9S5TW6NRzPlNUrXiibgXsep5eRBlDYzcpO9qewmhkwNtn/YdWajQQ9DtP5elg5f+aoctXly4h0ni1f+/ETZet+oL4yK2pk49DaTVw48xQoXZdhmM4lCDB20lQi35MpJh5Z7rn99rKJgtgj1kY2Dl/04uCZ6hlrz21bpvWd80RJ1N8bVBkB5Ljn0veUaz96M7BB8P/oTL9Tm/D5cKPY4y+99HK5A8dHPWfgadzIicA1t2NkbSwL588qo8aMB5EAiyWBHmsCRUJIeW7Nmw6VdQEyPp2//PxoYGrdga+arQlIlZl5ZPI0GAc1OqOxW1N/kY50fkd9W+nt7WWhLWfQzCzRJIyze7/zg/LYAw8HuxPg6D8F+wAAIABJREFUlsjUZu0LRiTXCxixdZ0GKs3ec66H82cC3+1ZsCAQDuon72Gg0TUYzzMNOXusXPiehWUqNPMnyHo98cSTZdXrb5YpFHm/Dr2ssmkGyA1rCYWvnTw9uKx8ZXVZwHuX4IhoY82aMYmO8kPKFe9bXnpPEcEHRr1998Hyzdu/XWbyzPtxOvYDU1OuKffHMPdnjp0hO70BEpALguZceJH70qaAI6Hd1xaprJmDaW8wGsfPjIlMldbjiXQwsDqVAJwboBeEy2SIggadOFMeePKpsgO59+nP3lrm8+zW2kQhditGWCHU9YxHrap1vc1ZrM5c1elVX/t5nQ37Qvnexk1byt/+t78p20DXCLmrL6+ng+VnViDrzWSY8YjaxgYyFY4PMn7iROrmsH/8jteu+58NVU5jKxlY1gGKDEc4HF3ER9b0pVyosiGZN7PGUrkcjom2MOdrKHryU9deVN5/zQfLbX/fOBzSoONwTMWmmAhD1VyyQsqBaKCLg7gfopVhw92Tg8uq51+CqfRIWcnaifIIVrzmzrUcolKm511LmYwq+Ysv3lKeW7O1PPI8TQTRNyN5zjkLe8qicDhsNIhOagnW0KUt2Vj1Xn87xK+0bai4RNXLtYajKzBat3BiWjdQ5XYiPSr4mNF0LtrGU5j04YCQBTh+sGwHcjJIT7gZsDALC0eZZ4J9GCDUeIweO7L0gIefTfHpITy+4xSQjgVDNlJokFFgDu1RJlVWgzEsxAmLfuzhweJWAzs8Smso7O+AYTEag+Esm713Xy8Zj1fKihWvZKMaFLesOMMZpEXGQ6KrdEInxI5OYLEVZlln0TCMcO3T8pMHJ7XoKdKI3EcBJdvSMf4kzpJmPBRkLb7kwrKIhoejJ48vJw6yQTfvKOtWQlvLs0xB0HkNMzViBMdhcFgspcFQmRWiloNXB0vLz0KmfLn5q7OVsBgaCDKW/SiYgZRAFbj10Cjo4pAi6KJYGaFznDU4AO5+w/bNRLioucDQGUTU6JgbGAdk7CRo0oBURf8Q5yKaQWXTQNPPNRoiZEVT0Xtl8VjfAtyRCOsskksHtHKh11S5n/fQmOKTEvn+H/6ovLbi1TDiP/npT4E6AAqj4S8UjHtXI6EWGVYHKPa412qcSAm5kmq3GqQN1axGeeCk02jNpjn53WokZFYtaRo7LyLz4ThSX2JhrwrmEHtLGNJ0cJeyqsnGJI1xvVb7uvGeZyjwr611bpz9/hGC7r2TWrXLXJVZimjO1NRnxGfD8ElDJymJc+w1GuTPrpm1DNYx/OynPy8zEDJms85D4CxatCjgjlfTFfZHP/pBeQ4o1VJqDoZCwbyKDNXCRUvK5Pnnl0mzF4ZANjq3ce2b5XHpcN9/ZdkJHfaWrRtJ8+8rixFiC+fPicabwhzc27KBbKe40fqZIczZ8oVzyvfv/HsEN0WuMGacFS8cRj5rotxpYCmJk5UpJYv5lDNV4LVt7DD8mIeIojm//GzPn+s/+wfl41/8M+b+dNn4+IPlN488Wrbu2F0WLz0/hPnWHaTLGbPfWbhAY2Rc2UFX34MHqSdrsm6xji171PnuOLpmKJqxdov9G2ePi4rZN9hy7QeuIppL1JCs4tlgp8rMhg6HgZVhzKfOhn/sLDyUKGpmON76ym2ZDkdtjvi7Ohz1qu/keLTv/E5OxYCDfJc33+m+bYejXubtHJd2BLT/Lf8hDsfbOiCNw1FlRQQTIsLffUVwrqVHq8Oh8k+yiAb+SYbDxn8bn3uuvP7SM0CjtgWOXjkb8HiMap2XWdTzmald1LOgvPDKKozAoWUU8mj5zDHlQ+9fXtbuOFH++w8eL9spsLbuoDJBycIzGj0xjQy2GQ6LxuX6n0gEeghF4w/ceWc4HMqwakxEZLmJQrf3eZJZvLXeM4Mpme3zHPjcoheGjhxcet5LHw5Yqqz/shGt3zd4JqzwLDUHL9JL6RvAutTDzqF9lQaf4npkJC++EBz7tFFl1uye8uCjT4NeSPr5aAkShhxyRdrfkWPDMTOSbcO9mLs4IE0ADIGhXtfY1IC34atBOzOdVRd5LWVjoBr8ZhhxrpGQL3vnjC6z0eHf/uqdwLd/HlmKo5zpyuBYa+O8rfaFDoU2hSLjNEHWZWDkl/QsSp2PwnFdDHzptIwxc43OmD2H/lI9U8u9jz1Unvr1C7ArXlRefOWVMAJ1orxW9MJAJu3bewjmot7ywSuuLB+gvvQs+lXWMihIMO6nlrHTRpS9R06Vv7v7x9gpGF0EWnU4zkJ7GwTdDSToMPbDSOTrxTijk9kXyR6mw8s9o99TRvB1qobCMipMPupbkHnCipznqn+dz1NkPGSpIqxYnsYG3Iie+ezn/lFZsAAINVBBXzUDUPeWK+WZcN8F26KGOtf1vQoRrrKiZkbcY9bizLZ3FvO9Z/e+8t9wON6AsdQmwdpkbSIBbTyD3cc5Q7k1zJ5oU6QxbkBs3rw5OHajA7lgdjAgjSIOzPqY5SCrGHaDQVXHZ42IZ1lUS0MG4PN11ITqKHRwCoy8Uzohg4FUffyq88u113+43PY9SAhwmK3dG0umSLYoMxzz0KEGtWUO64WIaT/MZYNpkGsAaxUZjs3US2/cuUcDOAL2/eV5gsOb8TCESZzHf/5Hnymv0vTvgadXBnx4JI7sXNZmIftzKjZM6Jw+7sA/wOHw3s7vildW0Mj7rZivmKxGSFZhWym+ciJrgi0DOuFgsPESjpKjjEYwHJ7ePTvLPrIcw2WCMkLLdYXJGO08aRdso+c4GWPx8KeSShJrOguc91E2wSg8beiGMdp7Q6AMsoEN6SwjykYw5MsZ1TTZM4KtIR74f6MMHOQwROVi5pAeBkq1FSG+gq6X2/CCa0HqSNu646H7EFLbToHBaQy4VlfIYi9TuT7LcA+bqTnGK3tGhTCNZYOc5j0pad3E9nlwgWVfkut80XsuLrOICPu82yn22bmOYkBrFjBIR7GodpYUe3eiYYQK7KnCWKYFNkGl2jQrYJ2K+M9g22BjHyabUYsInXWLpRxDPWBp8DvuJmuAsaeBWQ9tNFYM2I3sGTBc8f1eMI0+31agQTodI4mknWIjnyB1O4Zo2Ag6H4cswMg+qefKXHtgh1OUFgfQ+efZzMJYGxPvReSg6yBUm9hxVKPbz9QajTGs7Z2331HW0NFTYf+Ra65lLueVRRcvj0xDjSYnLA2qQRTIL37+i7IUusBJOKSnyGhkGDq3o80DY1tqoLL/qoOUtlqKhXA6G8M8BAGfU3g4RtekFiJn4x7hPbnPa+QiMj9h5IKflcWD7wTzVNNDRScgHI0qDTQyuU+wVTTOfY4jr9uOGtYMTn0vsxN9E7YhMOO9vg7GQIZCPduTYaxZ8epr5RUiPvPoU9JDQZ8wt4kIu+0UJS6YPw9HZHp5FJaPB2lyNYJ9txSHZBqsGePBmDoHcoBvJ0t2nL+/9OV/TlHi7PLtb36dYtY1YSDNJntppEnDZ7pRKK6xnSzJYIycsTixYxG4ZyFu+MmPHwbiQFZTmJT/8TwBpYrmjJm1iP1ikKNpfhdscCmsYnk7nV+dBesonEvOrnjvhUSFP/5Hny/zrr4hICLbn3isvPzIw0nRzbzNxkCZRC3TYdbrtTfXlKOnjpZb/6cvQXbRWx767j2wBtG5XjrkyHLkKnYM3EZBRoAgolfJ/++gVJRZ75bFv8MJhnzspuvLgYP7oUAkXU93+9M6HjpJQiulMKUJoMxgY3HMhFPVfgG5e5r96t7L0FHuw8bRyc3T/Vy877Wb8faHB7Ud4vbv3skJaP9uICO/baB7zfa/2/u6HoX+f7ev33Y42t9tR9ba369722np1N64N5rzUp+346g2wYX+Y+h/vmL+mrluj6993dx/LS3d7M0gPtBgiZ2dgY9w/oWTUPwcxizRbMLbZQPO/cpniQhDTpFN1IwwEIxC7khSIRRZlrzzqQt4Y+1Gbke2ntqPi+dPKtddSW3ZtiPljnt/U/Yhx4eZxbeWT4OCTOwYIpkyFPWcj8NBNNwGX5Mm0IeD7McD3/xmWUtw53gDbY1t1OyrDFwkfKotn3y/Pn86G+7HdDjqmgcUCUhVD1nSa29OlqpzBBI9z+r0CeiXvfsPlf/wH/4Pavwg5AgYDdBndRvndhTHZvoUM9yH6ZK9n9/pqFuraO1gGlfOp3Ua1ob5ckxmArQRqtEUASIcOgNIwqmmYszNAVIzEYdjCjUZBl983tPMp5CyypakWZywKgMcFoIPLfPpU/C9r3+7PP7QYyFzZbSstXERBeY6Sdmbcqz2t7JGbDbGnFkBr+s9zIxk1r3ZG8g8oa3nRg0qv37p6aDNdSXGYoSeZGLM/lS47XGyEntgAJ0G7GcpTsxUoGTaVAZ3rAOdOmlM6YG97A2QI79+7gXgTlMDDnyc7HzoLRweRhc0/CPQl0uIpDu2kwRkwviOzI7Z/Wzsl0EUm03KtIeTwbhEZ5jBkRVK7ad9pKM7dBB2Jc82Cvn15s69ZQV0/bf84R/Sp4vsDpAqX85HDZJ4w5j/CGJWuL7OQFPb2eypen7rZ6LIG/1vhsO5NvB62213lBWvvBp1p7KKuierzRAQY0YucYcMZ+qj/RRcjw1iExsmngxInpkvWTorvXF4R9if5/jecc6gjl0wkWKhCKmKgID2ptky95qrVuVFvyBEPkOea+ltb7zivPLhD19Xbqf/1CChtAS6RHVMxLGdTFBvHlCnoaJfuJ6sdPukSh7E/bnH2pdfoi74YHmFbKe1qsHC2AizPI81KJdz4HtjcZy//Pk/KOt27S/3Pb0qiI5GkcXS4ZgH/M/aZyFcVW/k5VLH/q6vjvz3mV9ftQr0QmK924ZJ+6IDORxZulmHkQVwCbFKw63jxfkzPMPb6MNxlLqBEQgeBW/8YRFkNLADuE1rTiBcfN+IyAKax2mMB5YPSMFEjIVBZkbkUSadNc40IAYyq9AY3GQ6osEchcHAgCxwOsW1LQ7yPVkHhGlopJ+gYdABWKtWQI+6mhTlmVNgYnt6soELizgeQTWO1K0HSe9f4zKgPmKvEWpiKPdCQWaGwuf1HkELFxsM6BS/r05cwFnEVIJxFG7Vc8nyMpoU7B7w8jvXbyJ6uiPogPVUj1t8zTUqztD5NKMwhsMkntznUNmIHYwIDOObhMLQABZ2FAVRDWtHf6WgIWTKM+bHFHJTL1I3Q4Wk2dU4jA4VCw/ns6yD85msbRlOilEWnWMY80NhNBiBQeSfZIfSMDSKhAOIctPhiWgHl1KYev10bIxcdyFRithQWLFvMkLiMzhH/+k//hVp0a1RGCiC9MabP1reR7O4TjS5MSCkvZXGdSv1BsKBxPUqFz17tUt6KM7G8PMM1khM2KNGwZroQzCHVaXK3woP5zYMfOYsxhpORV6vKlsdnyoAa1YqUr5+tvW5PkZcMyfum8rQFo5ZFN11hUNHkdfz1ij/tzgcXk8Hs7mGisyoVIW01Xu7Nr40ZKbhXD+HItq0aVM0SZyFMvwchX1Gofbs3Rlc5C8//yKdbfdhEJ0rP7rnR+GMGnWPBogKL4T2grmzy+wFcLh/8c/DSf72N7+B8bCVxn7XBNY3ZUyyne3cuTPO5xgykMf4uwe2uifufwyh3xvZkvqK/eJY06NojLR0smpmTwOw1kQN5HCkfQ50jszMzddcHZmEK//wj8vYGZPLi3fdWda/hBLGiR5NpsUAwWAU6QFYTF4Fy66zfOPnP10u5Hu7Vq4pP/jO9yFeIHNldi5s+NzHSd/clYfRJ6dZo7rn0xkEd46s6wF6eeVll4SjJlHDaTKuZjo8b2dRYDXaNBqmLh0OWUs6Rm3jcDR6JB0O1Xzr/imIBnY43s5R6P/9/nuurkk9G/0j/v2V0P8oh6Pr3DQBrf7PHcvdcen7GMgdfdWs2/8fDkc1fupeiJ3aH7jdOBYDORwRVY8majgUZzH8iK5teuH58uZLz5Lh2Apcip4KyFNlvvUNPeipVbDpCUNeSK2Vzlgv+nA0jsqlPTPKFcvnlhWbDpS/exSsPrI7iqSRYQmtIgOAgT8DKtQeKMFnL15GryqLxieBGx8RfTjehEL0mJ2pdeyrXG70Wh+Hg99HoCQcjgwo1T0Ts28Qqskuy+p0hoDiPGjlrwZSJTRQFeP3lPUTdTigrf+3//bfB0RHve95j2AVxpj1nvuROSMJSArXHYEReQoc9Fmi59FnQ0uCC+ow2FtCeZ0QqexZU8cWTh7jVG9KdW4Uv9ZXqEN0UCJr3nyus+cbS1hSRqlrx48je4KT8qO7vk8fjgdxNvxO1h0oU5X36rXa66Otr4axOVyH2UBlzJu4NsKyw0EicDYM5/MEDUHdQpOm0neHoMyvn36qDMFRtGD4FPtAeHc9h/YBNluylIzzIQxtkRuRSUbOTEJ2eK0yDMQIF3x99dowkA1SGgSRWEaIqoHUyXz2QhzQWVMTxi7DZ9hNyHkDlGbaJgGPMnCjvLEJczSq5V8j2Tv+28Jpn8PaGq8/FKdjLH8OABu992e/KOQEyqduubUsXNhDFi0z/9ICZQYqX1Frx7+dSwPFEi64n9SvzlX7bNd1FbZmHzLrcfyuREC3Q/H8Ehkz0SwiZHToK0uj6yO1b2bg0vYIJAv3sXZQ6midxQjctRznsG2hWQ4GVebYQHnb4bBGORwOznSgDZrAUByHd3A4zLZfd0kPNPQfLt+453FZS8LhGKPdCzxt6rxFZc78hVEr5Gz0oov3vPEGc4cTyKA2vvoqWfk9ZeWGreGQeiaaMFxjq7DTwglOh8HnGIvM+WPYybYeOFLuewaHg0zQKCFVTYZjGpk/nZC+cr5bwF/1xUBBmf66oI/DQWduxpcFTxFtbUUx2tEMF71SfMUglBiN0+FC1YLVELgtDGtMOtGXszQT2vTaq6QqYMAQjhN7jGnR0NOAhqHBVJaYfR0W041YsERAR5dZCNZJYOqOWiRFdMaeGUdJdZnaPEmHXg2oCUQsTmqggOe0hsNic1Oi1cA1Ki7mLijxxORZdM17+/BsX4OZ4+ix02XZ8othi6EwR6pOcLFW+2czm8TnyT5VDYiD3D8a+ZnFMXvQMOG4mSttrcLL2hHny+IgE4V+ftqynrLsCmiBZ8yma+Tusn/T1nKC68me4wZXUOU8Ek3hGU1xm7WoBbQ6J0YRjLoL49JI04lILGLtXtqNElTBb4bEJTNyFIYiAtYuoRrbCn6v50EUu1kpd50jD7QwrE3bNpcjCJzhNC8agsNhDEQfexQRspE2j7I/hlETnjkoSjnoR8hyRLFfdBanXgXBESsfxn+7IV3XMXETG4HaTkT5O3d9G17xPVDpzS4f/fhH+Tu7gCcDl0X5mVVYs2ZNFDt7nzBAG976joESuzWjbkZjQgQExKqLz6/rpJNYs181QhpCsHEc2s5cFXo1Y9JRuqGIMzIWkSJ7kkRRZQrX+FxjGHUcvOb8tbtq1+tX+Jjfrc5bvU7/A16fuTo+1Siqn6+GlmOeC43kyxgZbwKlMHp62aWXlauvuioKOK2rUhqvBS/6/e9+B0dhSzSgdE6k5NyGg6dDPIOeGosXLiw33fwHZdlFVwbV4s8ef7isBML4visvjexGZu3S6ZUBS4PdfXzi6P4yF6X2g2/dTZQRqGHcMQ2DcLz0WBslFFm91p5xLze+iKLE8EWfiEydB8c4CcjmNe+9EIrN9WUBkAE79h7esDmgYGOExGGEaJQdxvDZRPZzL2n544eomaKT/Y03/175APUsTz77TPnVb56LXjaymsWeCN78rtMR0eiWsxEOpBG1MEJQepzBGz74AQIa9O9huMPIcJwGOmqcKyBhZlJ1uAkyjMEZ0eGQtrpGmmqGI2RzSNBQIbm728Z3P1rcPpS5zYbpGu8Dx63e4sS0Nlp7H9e33+nz/ffo7/Idjer2Xn+3+7QDGu3P+nPd+/V6/Z2T9hlpj7nzuSarOZDj1rl2UwfZnt+Qy5HfyKVMWFXTuI5oow7HEDLIg2AW2vjiC+WNF2nmJf0lQSTlr3rFmoO5MLu98sqKKHBdsnhR2Qlc+AA1VuOgm14+f2q5ctkCinMPlO89+mTZZ31h1G/YPJagDdeREn7qVPpKQc86B4dDg8aicR2On3zrW2U1sJ1jDRQ2xq+qb/ZVW544N85BGtNm0ZNlL+SV70jUwO80rqfj4Bw8vL/MueiiyHBYw2Htm+dGHT2BSG4vsOP/7d/9Jc9CpBmdryNmAbJj38fzBZNQZIIw2AMmk4HAU0CBI3Spc4JHMIXMrPcNwpJm/HUdHJdN7+wzZD8li5unYaSqNzRWdViEUos8qDVY8XwapRwRHY5hGJXj0H+zQSXc/717yk/uvT/qGxOFkBl8DVltA+0qYd1pEGczWXWZzsbFNKI9RuCzNjn0WYQD6XAYYT+FHTOdDIx2zHG8itVkKLaSFT6FHaBsNKIvJHrW9NmBaogXY1UnWj/qWh2nwPgU3x+P4zIYEo/dFBsLxdtGDwkb2tpTYwKZkfEYtgvmIOt51FP2ENFOwsFx2dVF9ggzU6SDpz1k9uKYbQmcd/c1a+R3RsrWpf5H3gUKQR3N73dRK/ILdMxgjOiPoSMW9vTgpBnUtJo291c9m9GKgO8kVFu4dz6XhyYZqFLuhm7lj//WdtEGCtgan99LFuxOsnWvvGyGAzZOA3HMofOvTtsAqZDPbw2m8xUsZU3Bt+yp1h57z5rRyTqIIP5Nwg9+d5RgkURGASeT98l9LzTSgBG6Iemu35rtjLE3mXoHG59gXq+9cH75OPbNXfc9AbKHptMwqGqnCqmaPn8JdTfzgg1Sh9N2DDvpdj6YsgN16O6166H331xe2wAjbEwrgd4WasOtEQ1tXdA40tQ5EaD4widuKLuOnCwPPAvUn7UaTYZjNmehBwTDdOpGdDhyW2VgIREeee7fLeD0FvkeiRa+h6GWdZXVEGpuUJ2PaujERKU0TuEff1JRKWLyd3mbFKqtz/Gj0dGDdE7d8gbCstFvkVp2M9koDyciewbk9xQiOh4aHEKULCCeCqPVGITFFOg2R+DRDrJWgwN0FMF0gqjkjFl02eQQ23chMi4q/kbCe40oyEYoZKM+2IUQGuLW9NR3wpizZcv2wjGkeGt8ZA5OExXdu5UeC2zAU2A0LZTCyg7mBIW345WSMCETWc/gS2fAuhKL2aR0DdrenLCAXlm3opMyEcz84ivfW3recyHOzZmyhkO5l4j+OA6GRUvO9QE29mQMsei+HpmZ7FuggxEFbVyz9sow7emh8gB6EB1DB5fKd1JYJC5PA9Af/NuDrcALB4rnqBF9haRFYI51ClC3yLjg4ctwtZu0HjEKIFbUekDXdhwj7Ax0h2NJTQ8HRytE7CRZq6NEN8wEiVO2Q7WToHAOuEl7n2iANxvZv01Bu+Y4xLHm8+HEHoxXLh1iMIBZqMw9jEy9SMNHC7bnAf/RIK5Rtyidahn11SBI6t9kN3Iu2pHOLLROGFptxNeJUDXN81IJ6YA3TFqNwPRe9XDW7Ef2pUlh2Y4GhFANZd09M+nsZy1RzZjUwriKmW7PUTWsqrNTna+q+NtZlwpVC3rAxmhyfXXsTD2//vobZfHiJeXKyy8vl1xyScxrkBpw/jZvXF/u/PodZSVCrl7H9Uy64KFETLP48toPfrhczZ+jUETfcftXgEFMLnNnz8hsVyihU0EJXTvSngQSMXP88LLulTfLypfewKCa0mSaUszUOcz1Sangq3YSz27eaWyHNGock9hXEhf4WYsqgUV+4PKLy0kivhuAM06hgNWmoIMHjSz7rMuSpVxDxroh1ngfBeQjh42iN8luHGZqxU4eZV4uC0rurbv2ErFT6ZvlyIxdHVp1jpQn4SQ1DmR1QoMmk3vdfNN14XQNn8gYgr7b7EaEX+IeIzjXOhpjMQakKgzBH5u1zkDuma7Dkfu4wkvqLzuwr5iHrozvbLp3+eHtDPv6PP2//m6OwEC3+22+swu4TSf41Tjw9VoDff9/hMPR1Y/tuGXfJ+rMS+NwdA93UjYP5HCE4YSRKS3nEDIcOhybX3qRTIMZjm0R/RYPfxxohxF56beVdyMxkHoWLiyryZJrII3DoJw2aXiZTfH4gXOjy8NPvVAO8N1hwIUtqI7Gf8jTSehNI9WLli+nhuP8DqRKWtwH77qrvP7Ci+VEZFiTkS35gbp7px3saD99fT9tmqzvDGebaym/OVZlBkQN13/y0zgcQp2JAvNHJ18ozkGaFP7v/+H/JJuxv0wky66cMmPtmYmGvOoG5P8Zi3Yxog0samxppIfjj/5S3plNCUcu0AqsVdTvptxIeLUsRdScoSOjjoM5FeYpW5EBOOHZIiOSZCXr33yipPonGMhcjsOJmI0t8qNv/X257wf3RuZbEKgvbQLHE9luv6kdgi5J5AEBOXTX7JmzkY3Tgk3JoYV8UydyFQlBTuNEJdGA2ZLs2VP7dgnztP4t5A7yRd2vnIxAnvVjjp0765AaaBmHEXn2DO+zr6y7kDZHWNBgGSgb0j37Semsme3IABl6NghSMkvjfOWZkijFuhkbVgIZJjgpPMvCbm0G9UXQjsdkuwuE+g0ph/nc06tWl+nAyq/+wNVlDixVb+dwWL3T1l82OuzQ21fDN4xfnxHnkbMRDTBtHsv8DqeofydB3Lvu+jt02usEu3DGbFOA/eae0yY7gHM7gcz+cogFbARs5lDdtAOil604dgGPIOtwQpITA2XaodqUPpYZF34vysbm0z6vZUSRKfF/jE04lRmOylbYPieK8W4z5NRdBravXDarfPKTHy/f/ckvSy/ZJPvTibCx/cKMBUupXZoXDoHZtCOHe8ueN1fjmB6JM70VvdyLXfgKReOHJbIRMNZUiTfmT6qPRl86vyPhX/6jT91U9hJo/+FTK6JeQ1bE2azNQtjrZhB89L04PdXBaNk7v7PD0UzCIOhAz/WJGja45yrg3cztQtyO8dUI/mAZ8/lyAAAgAElEQVT+adJefSc2jT3NS7MZ4ZSAgdyzZUPZs3YNrFXJNuN39T5NndnqXoegRr/rwxoOdTxxqBiPXYqnTZ2WdRzQaUrpZ7ObIbIV2azGA26kghMlzMpIsmMJbJ2ZDRb4GFEAF0vjYGTQmxJ5xVidQSpp94FDZSOGxSA26BSwfEJ6DlLgemL/7th0h0/adDCjHYEPZPPbXVroiJspIvANzOkE4zHd6IGMIjSNTza3z3jqBJsaQWkH51nnLykXXf2+iLSY7TiwfiNMRztDWGmoa5wqDCeyEXeTdg4h4dgtbue5VA6HMZ5kkmj8vjiE/i7SnE2mxnlU0Hn46pyGIyFjho4TP1daXcfsy3HHNRBUdqJW4G3ACLXDqDUxR+y8TsR2xBiyTDgesOtR2A+PNPUBJyhMO0nGQ5iT0QTn3NSwa6coD9apJhpQlZbjz5RmGp29vaQQSam71+YB3TEFrwD3e871U089Vd5HF1vnR0cmDHe/zIVcB6NsGrxCgMIosKyqUSQe+JyfhHrVMaTxnsZ/ZIj8N9/Tievsy1AoXWxzOhEphNyrMUaubR8Kf3asGvgZLcjMmC8FU6a4uw6I71cHtjoq7chC/pzGd//P1XPYifQxBp+9mwXLTIFzo5K9C0NjNlzfc6Heu4ZGjDocPoOZLhlwfnD392CeWgkryq5YB1PTx3F+pxG5HAn2W6a5qZzH6z9yU/nQdTdAs7iz3HnH7bCdnB+ZQY2BiLgxBjNlPr974ajdcmdOLnff9UNgFOCt4zyqZMN6bpRcFyNes681+tWp0XC1nYz40zy9kR7XhmLaITi+1191ecAne/cfLNNw5qfDQz96Ag2WOE95u3PRydjuugcwfsbAlDURJ3sVXXp3yZzH7y++8jIaLO2jVou+PRo5TRPPMEgiQNJEUlzTiMClc230tRoF82dOL1dfeQk0hmRIx09HiFAwy1xzTLK7OBAAazdkphrLGEZSy2H0aSDDuu1w1LPSkcEtSFX8TpOmBpUaLfRuxv6A9/wtolvt77Wj/G390P753cZhhiNqk1rzG+cuvay3u2wn2ND/+jGm0MBv/W4db80s1u/2n7vGhn3LmGIwLYcjjM/GiKvX1Lx0Z3gv5bDG3tBYEzvNnynbXn65vPnCMxjcEHigV6IGER05U05+IZAvvBD02wvpYbQBJkQhFEa7R6loLdSlVuMVajv2E8UVniesUpmuHB+PjpqMDOqhB0cPToeG10QgVUN1OL59F03Engt9ljq/yS42h6o9F9U+yO7dhhsbOdiRYZnN11ibTqPPI8cPlTkUqt8EpOYkBrABJRkigz3LPj84VP/xr/5TQIwjI6oBCPRSqItQR8+i9PDKU4N9OjFrVq8KwhmnLmG0NquVAEZKdrMojTgIQzCJVewsPoI/45qMg5AhYVWTCY5MpS5DRqao2Yha1DQIM6DANV0vswvoutlQ6v9/zL1psKXltd/39jzP89ynZ8YGxIyEhISAa8made8tObGvK05SScr5EpcT+5YrXxynKi7fSrmScjm+vgP3gpAQQhK6EiBGgQQ0AjF20zQ9z/Nwuvv03Pn91nqevd+zOYDs2FXZ6KjPsPc7PO961vhf//UwTu1jD/8w6G51NgMnov8UmYEMOhwya2BkX4LXrb1Wz62kYX8APRMzuXh22gZDUvs8R5LYnDQJ9AY61v6agCj5edbhCM3KwlElmtF5VqacJ+SaKU/RW8jp9XUCQhf9rQ4RZco8OsWEnYNY9aO0HfFMHTharlt5s3c0iIBKA7RsVJfRo15HTJsOpkT6GNF/rqVBjr5WVMBYKm3maOau6Nsdo2J8/MyFZh/3ufJaBibToyecLXpKyybKBF63gtGxd6nU4jla0YoeUGRSyH3YEO7RoNGAw38zeTiMQc7HmnWvrGt+DoPYNPy3fsgTXF+fwXGuY+nylc2NN90MzF6ylwx6x44jgYvDbX/E3p2bg5BhH8P9XoMy16G2MYPOIMdePNbhNAkjE0wJw0/9b0AWvT7uCYNe5aVjkFJNxTVG2aabuLAS9qkVs5nw/sXmB7/4VXMEG2TVz7lzs9jzc5csb+Zhm614S2xyBlk/TIvCGeiOTfidIDA/woy11zdsYW6LSe+Uwzhfuab8oUizwwYJOP7e3/4iLGijmr9+/tWQF2ezzaeHZ8myVc1cAo+RVnsi2VcSe0MEHG2f5CMVcfSV5PmHbd26NQb/1Vf8PoQvceW5SCmYNfiIk5Tf1RJqbcppZ7/SsUrdPjyakzTKF5pDWzc1R7dvATtoljCoqvSu4hwVv+5xK52oAwN9hSByYTYjx8Pnwc6iLDpmIpjIvkXAfMBgshlO4aBeRIGNgfnCDefGEXrkRlLhSKN7FoUWDg7H6MeJPECX/0KaZifizIaSQ4CPUprbBbfx4TNgGVFGE1ECZwg8zsF9fpEy2BhYZi6Q8XfQnmumUtchVVmqRLx/N1xCiaxskFngPnTYssEs8Z52AlmBsaF+Eg7JKvDdSxjq40bYv3tPc4DgQzo9hduZBCEcfOnARQMUx3fThaEQO9uiia2QMjNBbpAIQKIak5CmChGrTqsK0JeOolhIndTqLCl8blCN3Uk2sQ6pwxpPkgU+RLn2gHMVuJap8wgGR49v+lE0l80o4TiNAYJlA5qZBBmxrKyMpCJSnWLP2ZadyAa6eQ24nN/Bgxf+ZjlYGdKBv5Khe+/gEMqTfSWzUKwGVWXl/aiUzTi9zTwJmcFWrlzF8zhCwJUZ7WpIqmynA5DOuF8+y5qtGoEB20fmRLieclPltBdm0GG7KiXhkaxZxZ/6vCILVGBB7Uxs3X/1WirDUdeD7mYZa5DT3psesx1U1v0TWFiepYbEtVYxR88Rwb0MTB8Q/D8AbO3ee/9WVDju/eLdIbtOVPe1n6rkQw/+dbOedT6Ksx5BXBgo9ghld2GAkwyYCdS//i2GOjGfY/PGd+Bz/ymwq0UBVwqongQRZYaNCkHFPEGdgrw9/tPHqYQsiGA9EhjKAg+nVpLUG53qkMGZ2b3iLA5yBMNJKC/+rrM1AAxzIc6EfRObYEpha0ADOg2DsogG0/H0a+GAFDaWQwQTO3cdbvZiTM6Y2EDRyz636Y03yDD3M4W1j14mMofsHTN0SXGobkxlWp/HIGe1OJ9RDWU/ffbWG1n38fDHENgDQ7zoXjQzmQouKDatbEiW4XTxMTZiluC7Hr9zi3zTMdot5zvWpAQcVberF+qrNwio+67XeHycMWk78UO97+OCmw85792n1np83WDAORy9AUB7vwzx8Y/9Vdqlont73vm7Bhyd+y+2tOqv+Lenh8M4oO710DGFgtP3JvlHToVGYql2MSOJJlADjqMMvRNS5X7RybPB2SzkegLnsVTj1kCQsQUoqXLonrXKf+TQPnTv6KYfNo+jwF5G4DRYtRslpIov+wRMoi1nJk7fFauaSdNxACdPj8F/jz/wQPMecC6rgsJg0+4H0mbQq1Zx87nLhpT352twhddtQcBBBfQUvQQLDTigRT3rFGz2nPZtNMHRGKowe7Fz/+Kf/4ugS5ci1vk3U0AgXE3yYymZcSHTYyFXED1g9l3dblXn4e/+dWSihSCZxR7J/lHPRMAfcNmSDUfvJpseBCPsLYMc18OAYzo+xHQSJpOBseiUC8cd1I+XMP/CVGXikuCF5/baSy83P3v0J7BlkoDMRch1qugK9pznskKgnXC4qe8xydPX1xd+jEk954o4l8imfvX0hYv0bXKdsl9KFRzMUCWJJuQyUCf8F7O2+C/mTJho43m4rmdZi/q9zq2wrJywDusUnwnfjuPV+RRWawMOJMyNf6P3T/8qoHw53SdgYvzsQgT6RWdbfVuCZmcXRdLSa/PvCg5BivO7pPxeTM/QWCpXylXONLP+MbgXsp1orgIXlS1+6Oj/0muhXdM3cS2V/aD5L47xUfyAPXv2NA898BD+0uhAPXje05EUnsS8i5toZJeUYyJ9JlRFZG9DtsaM41gE5MPOD9DTAqycfbSOSeXP/+JJngUztYCSORjYwdT9+IGXrQgFGUgKiCJQK3vqF1E2QsraL9VwBhxFVPSJ8YskfPjG37qn+fHz65oDMCIacIxHdmbCvDWHIGAuAcdEeg3tn5W6fv+Gd+hr2hn74PKJY81WBgH+diNkRM4oc9/WgMM0aSfy7p7VRvW/c89nm0vI3P0v/Cb6pgw45i0k4ABqOQcI12iQAB34Fx9NjTz4fnpUw4d+rPFEtTHDtm3bNijN86E3tBRJzcCGU1QEK+RKwREOZRmxN3gp3kNUOCJQodkIJXSIUvD+zVD6oY3lFo9GJQU7p8YlnIKH2dlMATeR0SgZLsJpFxbE1zgqHLOgClwEfGOETFY2k0v9dgiIFA6/DoZNUefpPzCLqDNn+U2lorLetXMXZb5FCJA9EVQI3HwYAbMG52yE5ng7d+9lEvWhZgQZ0VlMZ71AUHP8wD4aiHCkyAJfdtJoZLbTmXYTuDJmzvPZlwePkMoyEewHCGRgHovHYvTumyOLjoKchVO0hnkGCxbNb07ibJ8Ry8wG3gt7ic7UJIIjM8UxIwIl289xY64I5zTrZFbejVnpad3o0R/iRojJ2RngqShqZj+GJfFfnfORCiWnUxssxJrzO7NFEd2zAeXxVvClLZbVa9OWTc1hNsFUIDLjHQLEbZ2FPnYUUDUilICMnIjp61ZvMLIlk5ZUuaXkyM6MgMggyUg7zqnRJBACw2i5PYOjy1EVWoYC16mychUN9dynQdGf/dmfNRuBZYnd/dKXvtR8+ctfwqCR4Ylae3EWQ/K6pdw6y6LtSDlDZTxY2cAOsw4+45rRqs5QKOJS9o0KFu+rrBU1kAgSAAxfhSbFmYuibAfcbaew/r39uxp01Ky/x6lKuf2+OmFVWXDKvexTlsO9BmX0oYceajbSgPaZz3y2+f3f/0Oyn1OilyMnwzfBNHU/jFP201iqrgMl3SMTreihZWdOnwrv/RXNd/7uH8X9/vjhB6nC7UMmxkeG3mfqmkVwzLoEzTB7ZtWcBc0zP3uyOUAmczqN4yq9kIFwmNOJCT0T33+0aus4fyXgCGNntQ6oykWSAXfSl3IGis1tu6AZJeKYwR6ejXMxhet34rcldZ0fZWcvcCpnY5xAdk7itF1HJuyD99+DLW0DNMGzaC6fgqGkIsgeM2NWRCf2euc51cDH27A6y38xtAryjC/d/TkCdBxBGsJlI7GJ3QGb8Vm+d72CDpdgcDz9HTLBdQOOtrymARgq4Ijn/xE9HFXe2v/2BiB1pf//EnDsKQGHhrPEmWWtu0F4r3TUZEKYyLZN0gEtP7eDpvr5+rcaILTXqR4rHfGS9SsBRxrUIqelh7FzLH7f7n8MKufyHu2bAYfNxHb5Qcrf7CHAff+1V6AuZYhs0XE6fkuXLg2H+h2GmqmTr7pidfSuqZtzmOZJsrPbA+s9DCrzozjiVpLV1do7m6UnsudngnVfTvVxyeoVQGBrwDGqefK7DzXvrnsloLK571Leaq9Zvf92xTzlv+XglHVJ2KMLAh4dx/DMhTPNYno4vvjNbyPv2iyq82TsZRES4vrAXz3QvPjCi5GJVh8Jdfns3V8EcTA39L69KFKcBmSYn9Vntixvg4r754/9BD9iWOi3HHCWzIdBGGLdgPW1ZyMG/LkGwV6lLRkXDFnjpCHlGqeRmBA3r22s/Z7ax3AQOWZQ43JEdb9zJ6xQHAKFIAOmyZewh1xH9H+ou0IPeS0ZwIROs7Jd9EI6+T73wl7GzzWZc5J1GMv1Wd2q9ttstvrT52vvZfR34iv4r8ksP6tOMino91ZCPNd0Akx/ZwJRiJ4MigZa2vIjZPR9SRFssGOvjPcwEx0Z8184XkDUDTaim748b33Azh7ITRD7szikkTCTLcn+YHT6MQLJaHYvhDdh20W1lI0XsLLWvmrvQ3+fiTOvgUCpQN38jJC4pFmHSVN7i1zsIUk2wNDIHzz8A5I8TOYGYeBnTYj2rQAuJDMZvcBjYqAy0Gz+NoVEnKMARiOPeE0EhyNjTMN29tcTf/NTAvv3I7lmwHGBdTxOQGwCOZKHoYkTNpkxmM87A16b4gfZrnxr+rIGxcVuXLlgavMNegX/5oXXoLM+GRU4A+DZJPJm4vzPJ5FnheO0FQ6e/dEPNkHksid6RS46XBfSl9c2biERlsfv8rbnCW1oDxOappVrvdj8/ufvIOk1pfnLZ9dlozv2cD4Bx1KglnNAPJiEaD+X0L0t/VkOF3ujrWMH6WI/U5W2H99OwFEjjlCy9YfyqXb2q0abgXMvMIF0DlQ4CUnxFQ0qPa84NrcaODgfCP8e2bO92frum80InI+JBA3CgVSewWBqKGg2VYUc2Sj5wEvZTicYIa7GVkGLKZJs+rkEHrPpeRiFwNjjwe6KIX0DZOAnIWAzyGTojIgD9VzHyCDNgsZTzN0pImOpc81KmIk2C3yQJi8X3TKhzXXwFTXbEOjzZGlmLlhIx8eIZgCs9wlgJOeFV9kjwiR1p0U6SMUN5nnqgDWDnuosXiRaHSBaloPbl6sX1Rvuz0Y0nWqVSR8Tm6/+3B1Qli0PYT92gEFIzAs4Q8N8+BVIuc6KlMK1YT2gRfxJxRoKtDwvz2OlQQPkfdWBgq5fOMHS87I2vlRiOrTiR1W10TZVlMIFnKea3Tf7bynb63bzj+U5qOwOsi4HCMyGESRMQIFd5jjQgUf1Y/R4qD5jKBKlVHUTELvcEDbOKeg5zDBkyvurgS8yZKZIGsMnH/95Mxcn0IzYcZ7jAiAGNgAGPpcA6N/9P/+u+dnPHud7nDuVFpWRf/y//COM2eIOFCkMCiergUKt+sTz4JwVQlXZk2pm6BTPLPaGsmSnlqsTBq4Lher9Pp9vNvnXACQynqXi0e6XiqUwm6Ocl2xUDUjaW6s+j6A+Zd9okCsUzuNWZg8p9Qx0fbaz2QNmClXCjz/+BFl9Am4M/D/6n/5Rs2xpXzQIZsBxqXn+uafjPUIdxFfXStjoku1xeOYcqnI33v7p5t77vtT0sw9++qOHO0GszaE1iNBpktbPahvC2ywELvC9Bx+NwHkM+OLxGFcreO6ZdNTzVWmdOz0b1e7FGnUbgeMTVQexP+0hYic1X/n0pwmc3kdZD6cHg8wpLDPjpaNGRqwsakTEJVtCPkVAfwaO+LMDEEoAsbqI4fjUjTc2Lz73LMp4QQznO2M10sKkleACTajnTVrihAjEMEzglBpJs1ILYMa669O3Nzv2HWpGI7+XhX/IX2/wW5wkB5tNBHIwzqGbXB8eY8/Mj27kVQOOoRzn3jkc7abx3vf3Zqc78hW6vStt7dkjbRkc6vuhrumTPvNRf98NpWZkDHXayuujjv9J560G9KPO1Tacnaxq0QW5JyvldDfgqAbV5Qo9X8xfPVatcFSdYoWjxqRh35wN4T5H98kBL6Rq5/q3mGOzKwIOjyM70hIGppmbeRcGNXXympUrqNptSr2LnThqZYBBo/ZEDB81oTmGPRpm9YR9HpAqnW2c1ekGHGtWNUv5mjSDSca1wvHgA81bL7+cEGSdOgNqk2JF50cSsDyH+n3sv+I0Vf3Uue8AJMiuhU4CCbBs7drmC1/7BhlvEl/YV5uWDQQ20/T6J//yTyIJt97ZCVzrF++7r5lGj6OJgBx8CYMT7x/HPajfde4ngzhgZE/zzM8fb377ystRedgLlXtco/sw1m0EQQQZcM7j5ybimAa0iu+j4hMZcqqJ6GT3nfChMWS7qz0IOYmKlP9kAOF96qT67Hxu/iy0NKxA+CYJ/wtdqfkqgU8kF1tIDgOY2gOmroBiJhg0h5MQ+oBq7GjuefGSpRB6vBf2Snpyg6plVKLffffdpo8AdNeunfTkMOUbu2JwEnOyTOrwvfSwrrN9DOrYHUBDta1WuKVAP3ToQDAGWp2YQbAlCUi1hXOAwVkNqv6LQYNrEEm1sEt1tpDudrHPsTfQwlZ+yz6Ie3QcgjJvt0Mr4PCTvdWzqs/b+9z3aUP0B3SMox/UAMhAjeuw33AmCIYYxKcM0GNqb8uP6a85SgJJmn/t2R5s2OK+Zc1cqunTgMSdhIxg41uvBwT/yls+A+TrBtZtInqbO4VVbTX7a4DPvoZsTaSi+OsXniMRdbw5Ly01gabwN6tD9eUeDdprA49SYYux0YMijnx3TVjoC7tcVy2a2nwTSNWPnqPCQSCrXAr3nUvQMwPnX/aocROnAqlivAO+zskdW7EpR6IVAMwYvuKu5rfvbweiX9gtexY2LqFjOqKLtfn2525vxgJ9N+AIAp6ocCwGXWPAsSCG+bqHOhC3oQKOEj30BogdPVwSMp1k3I5t29M2lQ8moCFf7YWqjk1drPr+qHpEH0YGHHHgsPutlGSJ7BUQfx0cxeXizx890GyGAvA0zulYabiUSScCYtFD0MSaVwiKwttqNnYhauOtzsh5afJ0ILkhp7BORxAVxklEihdGU1pEQOR9HoHQq2SOInCRKYkMfnfKeBgQjq3QHgJW5SY2CxrzPnjvZDb4acp0W6h6HKEp3KF4U+wDwbk+eXBfCIANbp7sHH0aZlK8dyltw7iEsnWADw6Y7FZsJB1bFZqK7BSKV6fxAM6RinISG/8Y2arJTIi98lPXxSwKObZ3MKPiJDAQo+hw0ti+0sMpPP1kSISRGYAovBqoCNq4zwux6dPRdiNWI+J9muFQ0US1hp/9fH2ugM1D2STkKPG5kX0RnhTK3QyMx6WHg/Xyufk6zrTmw0ThA2S5RpEZGk1Zc4CNcZ6mXaSarLGDFgnwyBhERSkYT7oZ+/M2tJdqjcpNVo1tW7Y2WzdvDuYqr0FcqgGaazaNUrwc9Vu3bGv+5E/+T3vkojQ8C7KB//mf/uMwXr7qGsRk2MJ+4b1WOEGYy4Ar0NjLv66Pf/ceHc4W80+iCuP+ycChNnBHkMB9eO0ZbCcJgllIjZ0GvfrHdb5E3WOxt8KpzoFFVbnXQLWzV0uAU41/hc/VzwRTC+8xu6Xj4HnEOis7Gh1lcCMy9MsXXoiBm3/8x38M1TQMbgavQAiFC37/ew8168CxkpgIGYt+myjPy8TBXsCZmDdvTnPfV77e3HDjrc37777WPPmznxRyAjP7GYzlvVm1lEXlbLNk9jTkd3Pz5hvvBYxhJHslAg6u2agks0b5CuMf+iibK3OwmLdUKCgDimWrXDoDqYMINUhkrF2zrFnNTJ8Ptmyh/wI6a+R7AjAqnUChJuPJsmpgpIYUG8wNRs/RGQKO01CS7sEoC0mbgJPytW98pXlp3etU705F4GTAoa5I/HNVmp2YJ/e49I8IiAHHzTSuLya50U9AM8wMo83iEVC4r9CLnoeqhjTY46lwjOFZsGCtgKPq1GxmjeSRWcRWBqleRixRSw+3A45aqW4bic46D9Lb/+kCjnqu9rXW74cyyJ2Hzzd7DuQgxtwHNZnVkxkrHxg6+Mr3xj4sNqp7/FzTetvta+k6zpkp9z01UdAxoCYaPGZJHcZ7qjSUg0YPY/k+nBHtmk5scd7dT6Pjg8A1qHDsevP15p2XXyyVcCvBwjUuBVX1WRyOD9B9MiotpwIuo1oOjAXff+Roc4C+D2HEDU7zcfUVx9bBDkfTBm30vRnvVVetgaVqGSw486hAMOSNZvNfUOEw4LCfqO4jkwNmuOvP1ZFKyGdmTXP+y+B17E7cHhFN6peodEyFNvtvffu/DCr7qOZxLROxBT/6wY+aF375An2B26PR94YbP0UmmsGisxaiK23k1u5LiELD++wcSObQ3pEsrOyVe9jb34XS15lfVvkrtDTsG/pJ/S2W34BLhiqdcfWMdtGgw+MKpREiLJGGfSW+OvdcssP6LDZNhx/A39WT2m2REDGbJz7U+b88RhGuuk55zPwL2jn7EsIX8nzSmfIvS7vLaizPWqjXQeA76vK5zEY4EgHHsiBTsbJ/AD/E5JH2UR+ljjiIxBJ/t9di586dca8mEE3Iuf+tJPky+z+eBKHEBJ5nEX+PQcskayL5i1wGgxa6Mdg4DZi0TSHzXbmu+ytmckWVP2FGMdwW3XxBH9FqT1Rz7d2ESAbZyp6QD+/lQfvUcxXkQNizCDhkVSJxZyWbn53fVAlyDlG1kcZ33cuvNDsYP2BCUij0ethI55FsnEdi0nkt77/yQnNsxyaCmBHN0hvvaK67875mDHOYRvKgL+GryAI3mT3z+iuvkuCc3DzxxE8JOKAIhnXrMEm66GkxEIs9nfIQO6KsT+3hCFvfefl9thfEy+cOYueqBZObb1LheIx+il2gcqy8OYdjHtWNGTj/C5nDMQ7bcBZ/8yQJ7aNUXC6eJUFO8HGJnhXp2l/fsJmkWiFeKkta9VSVZ9WMOsHRU9+861aSwaAcXvhtVEJHs57zFy0FUrWymU2Qk2Mh2peeUUtHRxZbG7dRfJH63Dp2OD/RecbDdu7Y6ceGDDhap+p8W4Wj/W/chIJWsug14Ij3aPzLxcT240aDQYojCoEJ1gQ2zD5gONvAfg+jIXsCmH0x/K5ZRswZqPQGQBlJlqmUBj6lbCmTRVRgUEDTbAojQJgONZz4x7EEHyehvZU6brLj4yOKT6hQljETn6/jL22aDVn+7AaVTtDr8T2XnFLOQp4haDgARGfHjn00sE9vZlGuu0z2v3/f7uYybAIOMdQRcrNbBjU4S0YJ6S8TnxmPJDLlCktCoWw037ePXhHOrVJ1MubJ/tNRgRlONmUJ5fSrb/5UQGQMOs4ipIcdpsY9anBiZoTNahzTa3ej1kFGgdnkPColvyxt25An9tOMmoKmkFSIkNeeeNgsC/u6RFBY2TeCRcSML//65eRbAybP7VpFgMWXz2sfGaiDBGY2yk+dORdKUMutQLpGofBZPytSkfVlY9VsSzD4cALXTaNh490vn32uuQ642Sz6RWxEjmZ3gxKClhhaiEKYADxF+NQHm7aQiRre3AWcZR5Y/mK47WAAACAASURBVH7KrIpmp5Gf+/EarQYZhChrOWOlW33QiImnNpMSjChxz2ksnAAa2RXLmyWDlSVgYXtluF8E5jYaJ3Sw18mqiqpCpKqiiFK55U4zEFyja9CGbXUVSW7qNqyrXr/rGD1LJdBxyNNcWL2ELtgH88gjP4wg7Y//yR/DBDcTxwXqW/cdlu+RH/ygefXVV5neSqWPk9WZHmLIZWyZhmO8bHlf852//19F9vWRB++HFSrnwcT12J9UeooigEOuLiLLa5ctbh6h5H3pos6Q99YQcJDFNKDhPNUQZcBHAyX3HdjsgCFKDJCCGAaoECCEuS6OnUbvFP06X7vrTii5TzQH2Ttvrt8iyRx+ndlb6ZvJmNnwzlCxeUAKJtjgbgaPazboOElg4fA0McDXAD/5/BfuaJ596TfNgWM0qIbjmw55OgypmSPfZ64hgm2fB7Ir6xjBz1e/cl9MGTfDi2eDPkI3BKRCpYj8iiU24KCyIQe7jDowenSCmdS5qfTj+XiG4hx+SFd/DC3uUI7+kEa/xw/o1py6Z2s7Bh7j4yoIvc7+UOf80H3wi70Mp/Lcqe8/XD1vf+aTAo723usYxRKIDBX4tM+ZfmKhgo0kQj6NoEYfwmmq1xVQHINjbWEJOIJMJQKO0jTu3qJefpkKx3ZYqvZv2xgJlKM4T9Fgi865CtjiYYKKHbApOgV52ZL5zXYCDqkyhVqdwBE6uHtHzKsYBjTkOEFzOPYOwMXJj4ADezcVu7dizcpmERncWXMX0TQ+PQb/PfnQd5s3fk2FoyRDatgfmejQB/l8O/1VRY/V/qDOPfL+YIg06YLeMqg/c3GgWXzNmub3vv33kenszdP+jYEN7t/+6/879thTzzwdCZq1MMLNgBhm7oIVzXg8hLdff7LZs21T07d0eXPN7V9o5q+8JpxMIVvO8pGA5lGufQ+OtUxeb9IDY5XWgF+YlM62/Wrq45hxE4xR+a92XohSzH5Cz1gdsho8WK4zOdd23ny22oSoILsORR9V+QrZ6hHmWh1OrEfKQlQkeK+Bj32h9nrqlG+lb3MEQeOZsBfZmzF//rzoNbU64dypOQQg+0jUGiQ5K8OJ6TIneXSPY7+e59AeysQl4sAgxCDJQXESmHhf6vupOLf6CSYglZOo+rYq75HcLRDS0MFxB11ijy6BQzrUvfvMe85kZCaN/F+luc1tlX5iVEeKXPUmJ+ozcM31kUxq6tSPc8gg8u3POvf7Dx0OO3GSnkNlQbiRU+efef55/IdJ+AALQLow7PHC6eZXj/8kkrPTli1v7vjyHzQTZy8mmOXisDEOWJ6MXGyChvq5Z59uJs+AtIdA4CiVkn0E/SbZ3SoGjkHy3EL2VGatnL/U9dprn2K7x0LVsXLWuOZbVDieeOWtZifX7RyOiXzNX7iomSmhy9Jl0cNxBr/oFP2EB+jhuDBwHFuLTwiZy3ADow3vN7uBPcfeCCsaKxtaKnVdBoIGemO4x7/3tXuBDV9qvv/8a81FfxcsVUCq0AvS8I6Sjr08m/BR4z7aEUg+t/azbot8x/+P8+e1DNu1a1fRozUk6n6k/fDbG7DXyESsKwSiFfHE98UoVuxtDlopJce8k1gON9golMa5E4ebPR+8x8P8IBpzwlklA4gbG6XMESVNZ7YkbzLZJFIRViydl5Jc2EFpJiUtG2UcWc2ZsCZNwdAPENSMIKiZyTBBhdSm9Ms4T2fBzp2EPUahsNF8JvAsr0+nr8KMXLQwevxB9oMBJxivWM7fL2Acjjf7MAhwg1AFoSSJwjh9aA9TxU8QNedshzOUy7z80VQiLoTDmpArH6MVAc8T183v9qJc3KSTZdLhPsJxsyKCMjmH06ZCn8A9rL5+bbMa59vKUT9K5TA9KZelDYyJxQxd42I9bqeZDiNXByLVHg8DDY2DQxPFhSbGMpWK96sCq9l7HXsnlGZlINmcstkXti5xmiyPx9eRrErCz0bDOxvDsqfT4s28XMLwzFg4L6iIT5yFVYxnPBrGiAlMMx/G+86QZb8QKTflBVgbWP8N0sDBP3/HHZ8GRnC0Uz43a6VsBlEA1y8cTmMzHfhKVpFOxTyTdCyyv0bKSB9nVGOQmw+AKJg56SO7USFlmeWB5SqCs4QaSTuXiXaNaw2OM+CymuB9RgAZKYyU80hihuFu7bGyZyL7mkLdCRr80WsWYxxnKg5nKo68/gq5qptemfC8Ma21BCmeULmpz8S1kZHjwQcfYg3vaNbAWKMs/+Ef/EFgkatT+4snH2+eZMK4xkyjJcNJcLTzbM2IOZV1Pn1TMoTNJXP/Nz99jEwQvRgEI54rHpoON9cUczj47FmgVLNghxpOlv/Jnz9NJmdaYpx5BlY4rTrE0CTlqaxFJC1Y06xulkZV19z1aDnc+X7Xn2om55tIGufzN1/f7IJ3/cCxk832fShjHDNprYcJ61KnsBZCPiYAwdS4TOF7sbkXCDhPo4OOY4zMAt6w9lqckpHNRoYrnWJQ6LmS/QsdyTXEftJAG7BE9tfYWWighBUYNJzAL975aQKYY81lsroyCV0i4Aix9jbYK1J0TwD+Zw/HWPSUuHWFs9jg8vxbBsTPDhFwpH7ODGTa9sGuz+/q6HfeVwS2fZTqnP+ux6ry2etE1J1Qndn2z/X73futcKRz04ZVdXfR4P3U+/teo9i+9upExv4rQWP78zXgqLLYDlLyfRW13v1U73HSGUlDHfdQEnQa8Kjg02s00gop07MNOHYwkHbne2/T+Lo7KrdBKw3RxmpIL8ShH8bOuMf6mE2kw2klzubXMyepyEHGMh5bR5m6E3CYpFG3J8XpOKr/0OKuWtEsXb2ahM2iZsrE6cjf8OYX33+ICeevBYVyZMqLTa+BZufZ1YbUKhfFB6mOtAJdfaxw6rEX/QNHmxXMnvri1/4LsjvZuzeKoGAYxuLfEHBYdbn/gb+KSvkVNJdPxiFc3LeyObN3V7PhpR83s9gL115/bXN+yoJmyvIbIXEB3kjSayr3OpV7evmF5wNnL029mWwTfaIbZPnJng2hvsCoStIlGByFAgs5NhApDqwO90ianON5q3dSJYfOrwGG6+Bz06bWyri2t0KM47PxsLsyET5QEMXkK2xD0XHVkTcdE0ksHsAWqvOzSAodQO9qvw5TfVjFfAQhdNGjyPM28Ni8lblCQO32kGCbSIARVOURXI6hSrI77stqmExc2kOTZkLGhdD6s7pdOz2P5mQDDqsBElwsnA+cLchF0IVCrdtwRq5f6uC6Z9skKN5bu4La3ms1IRlN47wqbftQSYoasEX40nZq+UXIjglC7kvfzsq4su2z83xHsWXRr4O/8dqrv2ne3/hecz0+0p//xf2R3JlONcQ+xeHIyjv0Su0HlbL6+puaW+66D9g3Ia57kqj6LeinT7Few6n2vELz+OfoeZjAvjvAWu8DBqjfqMzHlHEfdkt/6JcGY5W6vTrq3IfVNeXwBHDd8F39D7FYNmNU8837vtA8/dqGZgcBx2QgtQ6rnjV3DhS1Swg4lkOiMIum8YuBQjkKzG7gxMFIRJzYsy8YStdv3Qn7Idcb8DWTyim86Ysb0GV/rNcsS9U37/40hEtTmgeeWdecRymNpWl+Lm0CfaBD5hHo1ICj6q0IXELjxUMZpC977UAnRog91Ao4mDDcsSO9itKLbJeCq7JtR/rxvU6Xl1GUtr8zw5jGOMthNUNSJ5IX7dvZgAaVjrkYwRM6duRgs5uS4T6U5+UBGmgQpmjCKcFFJ7DRnyl4wjqvIK13wUa2AiAz32ZPdMJURg6AmTMP3J+QIxpBhUodAZcXnMpWQlCGOuw2WXk+swFuGA2A9xIDmWxi4mWGQQczqgg2xCIUW3fsAY7BRHSgKtNwqs7S9C32bxQGZbSZDJgQzpXhHJWCTwHxHHUStMog4DE4R65nwIoomZnJ8r6Do5yfwxGmJLwUJohVsDUtZjjeAKW/Xdu2wqBBYCIUBuddBaLw60jVol5MyrTBzGvj+BWO473ptFaj6Pli2E9dW67d97Qz8vUZnGGdM0iRGclyv8ZOJ1SGjZwwGn0MXLuO4TaycseZeTKZ6sEUSuZnCGaOyTI2ninLZHwvCbEyi42kjSAwff7555obb7yFY0xC6UO3y3UnrCib9twYwmBS+VVGqtx0lc3JdY6ZJPznQCOn1r9E02IMAkJxneMeboMi1h4bn0s0zJeybh5XA0JZnHWtzn9HLktVI+AHJeBIpRo7tbNRo8mtBEl5jAzq6hrXAC8YyIqRaivfrCh2s6e+pyr1eF9kN8emcSuQL6EVrs369RsYIPYOzFTLm//1n/2zKKfPwThPIyj3der08eZP/tW/YkbH2yFnZlXMAOo8SQ85iUF6S5cuph+Gibkcez2NrDpO8zFU2TSXpXIbKn02wcqmDJ080lxHgPPUz56CdSyxtUFwYMbTSg6fjT6OYrjCKPtEw/HuZr8SZlUUdoG2ecsVXnYKaMV1VyyHoWoqGPFtTPU+3ZzgmY7E0RcOZ8BhVUwI0wLK1TZJSgF8of8olQ5gX/QgWU00+yU7mkbaM54msXCeNXfAZb2G6tJXisSAmBZZGUn16yx7/YarVjeLyC72a6TQN8NgaLtgJa8YU4f7jacaK4uKVQ7ZqcTf5x3XbFU3e/hxFY5BAUfYhv9vAcdQjng95n9IwNFR9uWb3uCjXb1o/23n3oOdALQ6aZ903mqjqnH0lG2nP3ZiXZca7H/Ee+p1tRNtnXuJY+T6fsh+FqNcqTFrokMokGoqqnNWooUHuV2BVDmQcuc7bzRv/OqXQbmuXg7YKg7eGhzOg1SzD/Bln9yyJcVpFPNNb8Io8MjvvAHjDLbgMpWDE84/Yq+r59TxwmoNOKYiZ8tguLKHw4Bj6sRpQCtGNM98//vNW8BHzF5XvR79miH5rSpOK5tfbjyD2pJVkR40aET5Lxx49POJgcPNamilP/+V70TAEQGQw+TIIfzb/+vfNFesWdN8/wcPB6xqDQHHeO5nybIVzajT9O/0b252vrsxBhJOWra2ue7zX2/GAQNTLwsHGsv53mU6+yOPfC/sSzib3OvixUuaqVRuvf/s2bCPhRlVBdIclOlR5UgCGSsCJtDSnrSeKRlC6du9F3WpL4ONOsw2HG8rlbHnM4FQeyurnASsruin+js/FxVrdKPX4SQO4bzS4J8g+SmlrkmvGMIbbFbMxcIeVZi02sD+TxM12icz1yYxrZrF7KfwV/rjGHPnzgs/TPuQjc7VNnqUdEI7+pW/6kxXHV4Di/p3k0cBBSs6Whmpyb7ehEDdM539WHyyuqdqD2XdO/UcdY16EwH1OJXmWcph0SGVqcpg8RiQI22IPa0bsHPvb1wfE+j/9N//eVTVRLbMpII2FRnSTrj/ZpPRH4MPIMTVBvmz+Hm/pOKm836M6tsJRiI4J0Nf4QiMajs2EviRbDZROYKgOVbRh99JLBTnvgQcUfELX1WqZJ4jdqVSKGvWls8Y3XwblqqnX3u32Xb4WLBUjaOKOQOCogUEG4vp2zHgOA3qxmd6DETQGQKOs8hFvxUXAtONO2iWNwkZTdD6Bd09m+5AJvHCD7p0trnn1rXNrIVLmweffiUqHKMcsh0Bx6oIOEaTlMxZNJngrAFH+9l8lB3o6MJQj10E1bAacAz5YIud6s0ItQOOMIdhB0vTb1nw+p4K8ego6I6y6hrPyCL5YBRgFZVZZysUODn7tm9t9hDV99P0PYGMpc07Uo26mczaZnN5NpFnkJlphSq4dbEiixAKMRWCme3Jk2GuoKfAyaY2Io/mew+j4+OG66f34DhOv5R8ZgmiZMaHk+aTjDlCo7MfzUyRzbS5/EI405Y3VR7HTl5stiEQF8iczgAXPwpMe/+RA81I+NJHo8gS8gTMIjZ5TtJU4SmQUS2wihDsTGOiDDoJajnx5W6UfmgQxaqHKLhuGJnDXu+Myc11wK2uvO46ehAvNfspKR4FyiTlYA49gtWiXHf0dDh5m4NUnGcEGmFBu9AWDYqZhTop3AqHSjiGD7om0u2peHEcB6yuqPRKFkhGMZ+PmbZEROQ1n0URSkloMHKW9bBJcj99NVLWyRGvk3iITMBl1nYi/SuT2Xwv/eqlYCu54ZZbaAaTuzxdshgAZYDcCkqDZSMYyaw21EF/KdQalJgeH3NfzkcD8fPPPNssQDGP5llvhAXiq1/9agSWQUqgoSkZgjgC/SzeRwxCKj0ndfjjcIIQK0Iq3zS8udnrnqjBh+uSsIp0zrNikVnPkGO+DtKToix12KFKYBJN1Tx7n0P7FXBAK1A8d2FUQbjAWwyovI4wshjeRx/9Mc9uUvDB/w///X8Xszi2Y+w/+7k7m0/dcGOzGYV2/1/eT2aNKhHPYyNZIuVjKkb59ptvbVZBEduPYp8OHGnFyjXNj3/4IzDHMqbQ0MmzrsxmQg3SSNs8eK6ZzP6aQzXrIab0moEMvWPQy3VKQyhFbTShlkbNmNUTGzthSnUf1zJ1NWhVfwUTVvRxXWzuu/NWMO27yPqcjAB2gGMYcBh06XS4FhNwvmaSFOgDtyrX/3GSHSf2A4ck4LLXxCB7y9Yt7BcJFYQd5kwR53CEEkfe27ozySGcZWqm0kSMRZ5zzVfuuZsGRJrQeQ4XgfrBnBCSq76L6bT8PqaLU90YT9bJ7G8w6rlypVTf66CHLi/6rB3IRuCbWiFE46Oc849z2tt/a+v/QcLW88NQx4tsbytQH+rzbXsy1Hl37D4Qey8q2gHtTHn4pGPFvecCxFt/l4Ajj5nGuq5ddY7qHh50n/+BAYeybFLNw3s96qggLFCWmDQePRzvvtVsfO3lGPJqgks7oDyvxOk4dOQYVV17ARv6gYDUAKEIuKRTiJHRbZs2IkNU7XG8TtKAHOxOJYMvtEo7NonqWR8BRx/UuNOZVD2ZZtQxVOBe+OGjzW9ffimOl4P/lN1s7A1rXdex6O+6/sE2FMFVqfTlm+PP0SPIz8fZT1fedmNz91e/E3Dk0HtODOd5Pvjn9zdXM3n7T//s3zebNn/QXHHVVdGnsZR5ABNHs+8uHmp+9fSL4Neb5oqbP9tcB6xKmTKR5ZC83Vs2Nzv43K9ffB6YEXTenHsWtnYlA8xGB1TKqgV73YSJECgWz89agYx5IAX2q97055xRlXed+smKj7bZyn7O1OkGx9nDZUKkJotCn7svQ/4yEIuAo/Z6GcQVuxCOu58vTFj6AFZFa91MPWqgEJAm5ZKgUlsQk9Wj6pCJ3brPfFC1IlX7BOK5hZ4o2WYTxKXZPX+XpDhVvnMcQpmWbsW8MJD6PKMP1j3odRWZyKpM3qun8vPq56oXA/Lqf9oC/8aa1oSg52+vZ9dvLKvnpcdecVZWzuyKPsKSTAuIr0OdeZZzqQaYUN6P8z0OOOpk5FwfY90rL2FbRjU/f+IXwBF3MhdmTvTJTZkxn/7e6VSWgQ6xHqMNNvVb+PdtZt3sxvcUnrRr93aGNc5t7vrsHSR4B5qDzL7ZzqDcc/hTkTDQBfX5RuIidVOqqNQjXrtbovY66R+KUgmKYp8X67J85pjm279nwLG+2c4eF1Kl7E6V0n31lc2SPuCF9Lpe4AOnSIwdBQV0HkTQsSOHmlNAyA6SFNuy5yBVTdA7QwQcPruU2Qw4hl9mNtUNV0Wy7bvPvgq0nURfCTiWr6ZpnAqQEKt2wFFih47abSdYenX/RwYcFVLVOUoRoiqc1fFM7dt+V1eBh7Er22uo9w0ylG66ooyicagIkJ+PhxIUqfzEXhpBBjCElUjy2J5dzV6cwMMMDmR0XzRqid/zU5GNCb8zhTSjuNKkFIucMIxs0ErB9xyWDhUMIUIGHdOgSpsKR754RjObo1CWUW1gM46WRYQgZMBrlgqW83teqxA1uInGdYMGjqfwzYW9x/LeJMrFZwg0tm+nFIfzM52s0jjKVxeP7wVfTtBAVuYM9JyygTgI0GxMZBFonJefW+crmEasQAhpKZUInf9T/dDNCZei7HeZRTOjeg4n+MQJqOAIzgw6rrvhenoPwP8RQB0lk23jWQRpbJagzmOFTuNY5cRODBfnNpiwwpORcZaXcwJ3bnhx7hVy5AF0+KPMbH9KiYqtDmjg6mcM0Fxzz2OGyBkedUBOLfmrqLbDpnGaoGUtMwvO4KTulQUMuMAo8JfbmIty7aduxjCPDUaGcxicUFjFOQtnveON1J6GrLIoF53MO5/xnEKsdJJVojaB2RwtxlX+dw3VKb4PmeQlVjmVe47uioCG3zncMdZEOWSdnFhdBwmG8i3bpgYS1TioAFyHDFbT8Q5ZCvuQjdD+7B5I6uLcZRqHWuL37Z1sZFQAUtYjtjaQj6wGmXyzN1yb59rEPnrn7Xcoqy9q7v7CF5qrMfD/5J/+0whozZwaRBqYHoflRHyvnPXymstmotG06VxYxs0339h85atfbn7zm1ephLzF9crWQhWtnNfbTkWbym6AKtZVfQubDevegNpzC0pVqFj+TcUew6oi4PCay6KFruhingfpKfc4fw/DG8qefziWhmne1EnNWtjdNm3aHE3ap0mljuB5jqVJTqimGC4ZciaTTJhIX9cCytZSAjqIbz8MIIe2bW7GsO8sqb/2+qtACFj3SxlI+roQTkM+b18RdIYKMujuVp00hrNJANz3+TvpyYK7neGYF3CmZKaqzpyY8bHy9RP0OoNjDFUOMffCSzKgqBjcojvLvcaeLOuU4UXRwuFg5G/amcX22uWlDnbEewOa+v7/3AFHDRrb1xSyU4Rg+679g4K6Kl/tikjy/udn6n1Uh8iV6BjbNBSdVyRJauavrIdrVyv7ERC63kWmKyyms1bFuehdW39Oalg/a4NwymdW+LvynLS4OMCx4x38x6Txt99odmx4i2BibzANmd2WAWftNdeA7WeaMHrVauLKvr7A+p9xaCl74BQB7VHYC4XRXibpcTogow7Yy6y9WXShkMIpl5DF7LvCSeOzCUAIctmLv3z00eatX/+KviJnOSWkKmG1g6O7KlNVj0mKUDqaOo64S6mzrC5xRsYAPRxX3Hxbc/fXvxG9S7HGNqpaWXn8Sfb9mObf/9lfYSO3NmuodujsTKXiKhJBvXwC22V/xgIw5jpdw4bLjEhD9LYPcA5faw4CPz4JvFZ6bRNoy5cva65Bh9uvWGFd6lEyG/Esa9Wjfl8TfVVHh97l2Xiv1Y5VWdHu+aqU4ymrqf+rDOacitRjUS3hX6HKNSGkHZFxS4dYJ1ybY89hJGj5rGxIs4A5yQY5hmevCTpCH9o5KLuVF5NQofe4vkCTVIc3zlcy0nxv4kM/SzvsRShPwpl1aGcCs9LB7swTKjrEv1vhX0yW+zyfjUZxK/E85KDcF3ER8+WsZOGPSCDjdQeMp7v/arLZfyspT/17HcKbLG11DkjOGvO4mTTJYM1XJhJzkrvX4ed8rv4bzwr7bl+ipDl7SfDOIJF5Anj8TOBoQrDfgGraNfvL+++P5OIU+iHGST/O+8Y7j8M+VmFZ+E+bqV68A6xx1qyp9EwdgohmX/O1r301mLykJjmAj7ANlrCzQhmLjMQ18oxiyGf4pRmA1MRFVz9U3VJ0OvS03tfK2RObv333Xc0vXnknaHHtOTIQnsI5l665slnat5zrnBxw4H4Srfs3b2rOH0bmSTwfIxm/f89eEDUngC6SnAgHIgOduoC5ZxNxEfaY93z2xiupaMxvvvccVU0h8OgGGbwMOGTH0g51K3flvsqz6SrQ1A2dgLckaurv0iamrYlrAEc/aPBfPdBQmaZKmVs/3I7y23y6RvMpK134SLtU5ucjSteRL7Ckalw6zntR/gFTsOTMlY/lZvrZDFvfe5fpv1sDbiV7zEibmVnFcAj5L47Bz5a7vOGYOFyEN4U4Uc1VgdSyXrDzTIOPu1Q0jH6RapKRDE4D23hs/x6iWqdAWvHIYMTovp8sVJ2t4O+OMDhMBSJERcdNp+YU1YiZROA2fq9fv6k5xHHGoUCng3m/TNR8wWoFinUEG/giSuYE1Z1LlOqk6JQ9x4b2yWRjxYML7+hCr9IJ0iGVgWiATXCexqJwoKkayIqk4Zi3eFFzw003NSupHFymL+IwE8KPkr0m4IwBS76yaYymOdl7bKYvQqLC0qAppvW8mQ3KjE/tb6nzPAKuUioOZkdimrgKwmY8jmJ0H7KB8leBaJTcCBomN4rG4BQBmEOwZPtauHQR/44CSgAvPe85xj0OH82E0ckzAzrgddrILewqniXHsPnPJnjXpk4lz6pAGz9r4x+9JdyH1xN9CWa/DUSCElh4W0KCYt8EVCaDlykoqy1k1jzfYjC0wvU0imI0EzpWmyzLoKbidAdm2yGMxRmxOT0DAeE1JWulQTXizrCh+I4lMxGZpWwKTH72bs9HVex5rbkPsqIxhkpS9rH4+slPfhKB0yyoD//hP/wfo9z+6KM/hIXjiYBwWLVxCKCyY7Oisu6AxaiycN1CMpwN8yUyMtdeczUytL156+23os/DKlh1SCJj5h3g/Aj3AE/VrFq6oPkhVLgjwY6QyEs3jOcVUDZ0gYYjaLVL5Sb5w7tZ8raz473UuTBh3FVoXO+50/3NPbfd0JwjWN8MtHGAY51nzZOLH7Y5+MVNCkzC6Mzi3sWLz6Ixb6KU2U49hlHtwCZoB48eag5yb6+89CJNtQSRZwlwOZaXJnShIxflSQkLjQw2zzJ61binUwRxN169qlmzbAnkCMjS2Mk4lcgpMiJdpIGHDb9WNyLgiCGZVEBK5cR71EBUiEfVz7EmymMEJEXP2jxVXm1WqioP/tvOSnXeXOSl/fNHfd+byWof+5M+33ZGPum97fPs2nsoXd4ahUZwkUxp9X3tgKPeZ9VfnfUpe6nX1rSvpXd9ajDie0KeS/KhE4SlJfnI24ksb7pigwKOWi2NZIzUtToDVDgujLjQ7GIv7dz4NpSl+8JBDKZAdMO1zLHYun0H4yzm9wAAIABJREFUziB6Avm5mgrFelidTpPwGCm7Ifv1ALh9oSE0QwVjzQgCDhkA3cdOqpZwQya6RStWNgvp45gO9exkAo5xUMyug172jV+9QHCdVbyaLIg0Ro+jMWgNA7ba3aOuU123SJ6hh08DK1xz8y3NvQwHvcwwtnPoVe31dOztQZrj17/zXvPbN99uHnvssbCbNkRb9Zs5dyH2iQngOD+S5qRPoWNK8g0ChnUESJdIMGzEAdRETaU/TPFYsXJ582l6/AyWosk4oGvJsGeg4yNTL1Y7VgeydpM0Xb3a7lHQLnRgqqVqnfJWAo6ePea6uZYSwDjMUPvijAUZp2JYH2tnUKCTr+2dAtzStQN5EjNBzuEbLGeAqkPrtpPB1ipIwz4NCKgQq34CE6Fgp3A0L5Ymds+ZzviooEudzPucV+HLHo19XIcJkmi6Zk2soM2mX1XEhD2DIiqEkku0Mg34kdS5Y4H3TME530dgZ4A0FT0lsU0/0O15sD96T7JfVp+w6sZ2VbBWMvy39oVUWak/1yp2r57v6Jlg5SuJvYL88G8VVaKt0g4pBLMINiSPsQfmmWeeCfulv/MchDNTsYeTuYdJBCEBR0S47N3bAmsjzK34gOwJEoe79+xsljOE+ffuvSfmNI1AyR8Eqv4+/R0GHGHvyv63N7cmJ6p9NwAZ/AqPtGiD2GHIQNMsmjyy+dwdNzfP/3Zjc5LnK6rAKe4RcFDhWLpsedgGa+b6gvuYP9NP8v0cyfjT+Iq7ocPef+RUc1LfyDWK5FNCIeva1Up5VF749e3XrISRamnzPXo4hPfaeC6kainJiEX4NKPpo/X51AC26u+ubvY4aXOqv9Fp3ir7oAYcdQ0GBRxdxZx/7v25Uub2Kh+DDQsJnQSRWaG44e6r11DFz6HE4kQdw5GRbSv75vcqMEt8OC5mKXBJaDA/0uzbupmqx/vNcSK8MdzZGPH0WavucGZ7sMgUx2PuXlHNCnezd+lQGlQp9EbDskNNojw9jmhzHN+fAN99TLYeBCLYJWxYks9fbm+c5kNkg83iV+YJN7lZjdpcFvMvUPizaPR2Dsix4wPNfliUTvL7SUTnKsCTcEhfJmodQ1OPAcAhIuwpZD0V9nkoqQNAo2oToI689+oa5oAeZwhA53kqJ5gaZMV0Z/tXeK8MPM7DWH3dleEoTifbexFFtnHTe1Gp8WU5t60MVGb12Z2R4rM8K9cvJmiz4aQa9CXTiBs+SuYIoo51ZvFh+rJhniqKjVwqSw3OuWgCToc6+KjLIJ1zOGI2LzvMaRcTNE+QGZ82Z2az/OoraMbHQFE+3E8fy5F+WLYaWDVw0CajQISK2cx2KSoD3DtroSNSWZ7ais5rC0aQkjnJTEvCj6qS7Db2dfeDpWiz+D96+JHm2aeejnLzddA4/oP/9r/pBF4GKXX/eKx6rrYj3oVpZHByjuAwhikm5gxPupslCac99VQYzaw2JS2lPRw+61rqr+doO1v76U1au/a6CKI0rD6nnzHMaNGixeBSvxKnk07Y9XnqqafCWCnTW7dsYa7NnDj59u3boknxKOVbMbNL+hY011+3tpmLLDs86m0MfrC/RPCWrF9J3iBcgF8QxMwDwnji4BH4zF/DQGXzva/o+eC+LbNrJCNRULbqUDqpapWsZApnqEpdOBXJCQL2L3/+0wRJ75DxYZgnhtHqhvfknhzvQCOe93RK64sX9zVTgF+M5j4u45BdJjAaxl46geN2ANkzkxUc/8ijrHVW1Zwdk3S0qVPiUg0wDDbUPdEVnDMAzhNk3csMHXtUztIUfAn2IG4SBZ8T0w2kxRXH7A0ConFksSxtRxd9eUWHXEtHdhR/mJSunvYKQu7iKxew7t22/q06r7dy0XuOzgV8xDedTGq9zmoAWu+v5/2oQOejztH+3E4crd7P+3MHeshB2gxa9b21iddztB2h3vtuX0MECMVJ8Bo+hEkvctm9nqx0fdT9heOt4Y9gtEBrIrufmfZIQERAzh647KTxi1Q43qJ5+1fMFjoWNkD9aT3sOogLPqBZ1YqG9tA5ATt2QGIgmQPHNql1aPe+qGxfpg/JgGMU9sYKx5iocOTQPAOOuUuXNgvp35o5lyFozJcaNWFM8xqQk9/+8rlgkXLtYv8qY2GqM6jtfeYh+uHeDA5KfG829kKcQhX9nHMNDDi+/fsx+E8osKxyowjOJ7AffvXCSzjNZ5s//dM/xRYdpReM5vBpM7kXaOHBrk/ABo7jGmPKN/emLXl93avNWenfQQlsZ6/OcphbGRK7hmDsbgYHanMj2ChBkCxVVkFTLyd82Vf0YLacp7rHakWiJnPqz1G50M/p9G4MTe/qupl83IITOwfo5lT2ucMaTbJdIBBTZ6qPZY/auxfYM7p8BTBXGcomkthxtteqZUsjyNzF/B4DMa9969atYRNEJmijlSOr9epf+zkieRPQsByqLHzVL8lB9uHD+GF1ocxVYX+t0KJHZSk8QwCnPyCF8jQCoDepDpgsdY3c4pKYHKM5OewasjcRhIAzQvRBBlUdS6KuvTdiXYvDHf2iNSlc5Kva3qGc3ExgudcyERdVk0CbOD1+YgSqvhzSK23wWdbmCPbKZnsDPG2b53SGyebNDMmLdaLR3Bkf2PEBYLc+LxPO9uxa3bdq/53v/GGskV/DKWMcoMq4iYDjNAmthFMX+6Mtcp/HRs82gZSprt+ZBLrdl8OwHYA8Z9IwZjTd0jwLpEp7FSyF+BlT6WtdtGI1kN8VJK6nR2V9AJ/tAJDngf3AhQlU7e/aTYB64NgAvhKEP4Vye5Beix3aXXvt1E1XLCEBvToCDnJpUeVRRu3hWED/0xgg1+3nWY83KHFUM1vVBvTGV0Xv+efQIe0ejlAerYhsqICjnqxdsYgF9SbLZ4N7+RMCjjhXNdgFZhWG0vJbwY/WGxxemnKca2EWI2A4ZElG4BxfIstxFArarRvfjYiPHVrYrUp1w0uziVcx97oU2jhfRtnhKAiXKlGzx1UoxCpeQknqnFhanMeGUzmOhRbNYSvnuMbjMIb0HzgUn53I7/03hqahTISj6Ig7cfmSuEwNi4170vWRLbhw+ixlTacwk+kEOrWHY23bf6iZxXC/qfQqnAcff4zsxF6y6BMYMe8gw/mUv/YTkMgZbpbBtTLo0GkWBhWc6RgZMyBizaWrdWKyCk/+didMSwU6AFOQRs7M9tq118AKsiac7ffJlumEC6EJPCprFRlkXsJ4bK7zWJUOtspAZOB4r8YsDIwG0BJr6ytwl2IZeQZCwKKRkTJ6bcR280azPr83e2yWbVwwjcDWQ7b/OOXyIzRuDZw/3ay4gmmhOL8ncaDt83AuwmGgZZeG0SdDGXok6yvmfuQwaU5TCSa1bwY3MTSIb8RQGkDUwKjb55ElXO9Lxd2hP+QzXvf7KLM/+T/+ZWR1IqDiOF//1jebLwBPEnNdnSX/VoO32mzomqQTo7ORJXeVuDMvzFb4dwMn6SLbWcSqiJUjHXOhXpF9MHvPMwqa13bWvTh/nstrMhsloYG0vktxNh7+/vfC0b/++utpwL8Ro3eExvEDzXPPPdf8FmW6liFd06nwrUc5Z9ZvWDCbWKV6HZrcvuWLmttvv6W547abwciuw4huibWpMIOaKTTHMpx9OwzH+8pF85qf/vBxZMgxATrnGeC5XjrnVjm8vxhCxF6JfoyyR5XBqvzCMdYLCkWeULR0PiFQoL9pPgwf1yMjG8G5niYmP+VzLJOGNbKTyOY682ImMwjmACubDkxjuHsxnovOEPvK5lyqG0899uPmyE4HYqHoOc5FHSVO25n/EyYw3Xthl4kBdq4GmU3kYsq4kc09d30m+o0uMVPgIgGGsC2D4mAO4+eYLk4wNAHjbvAstr0dcBjgVIU9KKDklzWRkuYkmfpS/rSQv3vAMciIFOPQNlhDff+7BBwf59x/3PHb1zNUwFHloWOvwiPII7aDrPr3jws44j06QgWKkk5R2sIKrarXWgPh/9iAI/DvHjtaDoVlVkgVjxxg1UUcmt3r327efYU5HNgAs87ql+EwMl1P0mDj+zSLsiecgbOKgEEmIpnUnG8jJ/8BZNXM+CVsVQ04csheOv9WOtQvs7FpC5b3If8Lo2l8BHbut794qtnw2qvIOY6XyM6a/NOWf0zAkTCSwQFHra5a4e/vP0479IXmiltvbe75xreiwiFW0NkMo+nLnIFj/d76jc0rMGTJCPfojx4NOzQT2nTZlaR+l4FpNNdp4H6MPr8PHIbHe3TK98BkJa7dfrKxBBwm+K4CJmoyxcRWDRoNLkw01P4CdVXtB0hnsjBd8vBr1b4iMHRu7ecSsjO03GcmOOSsJIeqLHqsrdAXzyDBYUJuy+bNUV0+SfXTJIiwGHXnUbD7OvOeM5vSJ8A8dqJZvnQh9uwiA0OZy8X7DTJiNgbP3Ip09KYUiJF2Tujrgf1A6ziOM7VOn6IKgq2ahj4/jBN99OjJmLchqYtMkXUN6mwmbaaVkMmuOT6DAwGdC+TwQNEOMc2c38ezINkkvHbu7Jnxt+ipCLzVYH091F53D9VkrN/XBEGFJw/S99V3i4Cje+watPtc5hM8GxTZd+nU+rcZoKk+FulwHXvH4O51ejOU5ZNUBXbyTEzOOuRVLe56Wvl24F2wC4Ky0D+69dZbgsDBSqTwsYMk396F/WrAXiohVeXmKjFA/FhkIHVIBkr568EBByAO/gZz1riLzT1339k8D0tVPwGFFQ4hVZOpcMynaXwZFclpM2bFUaxo7kb+zxBwCLt0rMM+9MDhUySbJbnRq6yJy3JtBXCcwSVB2iV0yg0rFjfXwPz20DOvJPwS2TTgWMK5FuEjVEhV3F/xJ2pCppPA+o8NOGIxQnF0jVv7d7GZqkYvN9FbtahlfnlfM7OT19kpOSmERXnVZ1JZWqpAZqbWSLFb9SjaP0OYjrAlRs3MTw5c4UEc3t/s2riBCHRz9EYE6w0KKJ0RHxXvhtJSiBbuQHFaUlF2Gr5KNiSdARzG2tTFe2YCPVpEeVPawch4ElmqKAZw1lQaOkEx4RNq3Kn0bQgXElcbG7EwNdkImnSsOUFYR86NLsbe+RDnCD4276LJHKrC+UsWBxXp2WMHaVTa2iydR8VEqFFkV8SQAvfirnTKYiJ2ceCS7cisebJJCGFynohzBaTvFbrjM/EzKh2zzTfgdK6l32M8VGEGBDYjClnw/G4qB5h5P+F8o8hOEiAYmITDjSPmZzyXw4cCh8lL5ReOfskmueGjmbo0+Ps3v89ZJAkbUZFW5iYDGz87jmdohs6Aqr9fXvrzNDstbtbh+O4/RJM8irwP3KGO3HE8zEMEIVPJuDigUWziGSmF2cQqyAg6oyQv9jPPF2xVRQaU12yUMoDOalfIclGIteT7v//z/y0auutz/Lt/9PdDMans2lmx9ucTPtXFsw5HJl1jFV1WjDLjdc7gkFkNdS9WnGooZLP53YRJZiL52c/qCLcrGzVD6zEdlKghWw0VppSABk0vvvgilIqLgxr3jtvvAmr1SPOTH/84AhKNs0Oi1q37TbONErKBisc5RQl/5/YtBB8Lm1WrVzb33HN389wzT4WzlvzoDs9LLG4EV+5agqGpowjKudCf/vipoF6uwX8aDAPRzAbVpmCNZXU6K1tXOIVmk0vSIOSjOJqxx3lmsmndd+cdzQkyd/vYlyrSyzYDxgAwePaRT4NYKQdV4JOojE0l8BiPrAyL3grWU+Y35FvCip88+CAVE/cRDFsEbWKbzYZVhz51cU7C9V6TYUv9dYksbH9zw7VrmqtWXUlgTP+SWU1ZVTDWBhGR4aW5cRxBxlgMzER0xliyz+J0S8iQ+6Kl1HPmQWaqyv+8go5ZqZTJMc011iv1aDuRVHVt1e9DVTZ6dXv7M/We28FPDYh731d/Huoa2lWMD9mSYof8/PY98Mz32J563Lo3ayl/0DHzKQ16dZzCnt+3A5x2wqA3w1chCoOCm6IrusFPN+jxNBKg9PLyB22m8hJBNnbMfSBLFQHH3nffbt5nGO5e5iqpo7VFwwg4rr3m2uY99q37XH9iFRWOnQQYZnRtGj9OcLKHTP9k4J4XSbYM4IiMQHcaZLj3hY0IqRoDccIMklcLoXOfB5RwMnM4RpPU2vjrX2M/32t20S+pnEf/RohW7yp278/1SdhIylnbGa99eUK9LpAMWAPRx33f/H2CbfRd6fqwkq3t0wF6AOKKSTjUQngepYFdx9jkkHtWR9xkca3Ym4kPOyRxCzYqIFGonjEEMFYJrmGtvvnNb8Iol85vYu01kULxMtCoCYt2b13KdoFLRgybjJd+uYZdOelCSTqJzOKUtWW+ypKU+XugL/XzVrLnoz+3oEczQABBgbMnG5LVbgfO7WMNrHrspJ9xqfAWbNTOnXvoZYSVivea/LHn7jgBhEGLe12dKfTK/gyheEKJDhzYE2ti4GbBQYaj88xemAltv0lVAwt1t1TwPksDmGj0Z31iXAD3L0rDYYgmUg1kTHDNoFfGGSjKZ1SyCg183Lv6Jhze1Ds9y1J0UcrWBXRq9TuzFy8TlTFQLw6VclUTAFXX1b3mZ5QJ/RJtW8DdsIlPAg9+5Ve/jsHJ+ir2wk4jcK30vyJGtB/CoIPyn8+r40UsGARFAMPAWMkHVkGwEPrNXloStQeoLr31yivNAFWeYOdyj7d3SV5sOr8laZEN4zWJ0Q06rHCcJ6E6ZRQBx523NK+9v605ShDkM4weDti15i5d1iyDEnsmfo4bvx9UzB5QKQe2vR9EJKcIfI4TqB/A9+gnGHWSVVSOiv6v8tgNFnJdr1u+oFlLf+8j9HCclGAGXWHAsXT5GnzPpc14AszBx+j2n9Tn0NvflY+/C+XqUbPdORztElZ+qOvV1JMOpfR7jUb8jNAMZeDywQw2gr2GJrLmCmwrMKmZ8nrxncVUMEs5OxwxlQlvuoDzf3Dn9mY3Mz364Vgmj07J2uxG8toHwKpVBq/XUCPziEotuyJMCkooK3tEZCtik05js80hop9I/8VkspKjdKyMrNm8e8EIHqAxWyWho2531QnKkwqzG9bze2yDDqNxISRi5rO8a1l3VFCibaUx6X0GPA2DInPeyiuCqvPU3h3NMOBFA3D55+Aj7hmMbpYadZ51Ws8n5VoJ9Nx8KpWc8AmtJ01nh45SKgxWjMwUCAMzC64CX9q3rFl79ZXgRhfG5juGEOfsCJvnEroTfRJqd1YyqhvCRaTCLU6592aTmorRMqvHle1LZepX4JYLdtTP5LT3HFKYfSEGRSkHKjfpkmsQMopmybFkIMagkA5Qgj7N2wYIhk7JugWZwAwgQHPmLQQHSdAEJOHy8Ik03y0BFjchlLFTnZOKkKGEGODExqfyS+c9Gz29ToOBfGUgbiVEeIMGwuzUjx79UeBFnYx7112fD2WespTvb+mcEhQAawsmMiplGP5LMcAuJ9x3z22pXynuYifrRPMaDCWdXroBgeP3Z5Ula+H11f1SnSVhbz6HZcuWdXqNXIPHUcrTaK52quwX7r6neeLxX8SAP7ODv/zlL6NMreIXTmXlLoyljZ7YhSkYudtuu4Xncw5Yx7YwUuHU2JNVAjvXQprb8+zH1cxaeeW5XzZ7dx8Ko+CrQtgiY8V/nUmt3F2wnLlXhbyVCmg078sYUxybOIZ7NZhc3J/0A4263Nz72c80v/0NHOoOAOXe7esYBczEa/RrIrJg74YBh4xQ0v85A2Okjo9QKR0MPvvGy79uXqEMb8B7Kpo7kRFTFa55kFukdETAYU+B2Wp/qfPIP2fYq1++966YHHzOqeLOxLFxhTW1UmJMIN7e3o1xZGonEAQ57O+S+znTSnF8966vpCjtAkNrRrAbnJSATEPTyqR9XPBQdfsnBRhV9/b++0mfawclvTbhP2XAoQ6qz6JeYzvI6YVqxK5uBTVDfTZsQMkUflTAFpW2Yiu7AcfgIK8dcKRtKV8lQB1On5qyP1JIFQHvnnfeanasf7PZhrOpzg3dg1yupQn6zbffDlifSbPl9AUdAqJ43N4xgmWnbO8k2TYFWbo0EsILkhAjqIxLsxqkI+g7k1tCq2Rmm49jO3/hYmAzTFdm0vj+9eubXz3xM7Kkp4O0IxvGWafeLGZ1AiOQzRk6vZUgdZCJHJNSR7E3NsMbcNz7LQIOIFXaItc2p38D7UUfPfXkEwRZ+0iATYrm+LfeXB+9DzrB2k+vezJO0HSyvto/IWT+Pm2H8yfUmfa1XUQ33d587etfJ+DISr1b1feoW3NGUDdLXuWlPj8rzaG7TFjypQPq/bSbxMOTKfauBhxDyVD6Q+FuRH+lNsIve+TOsMba55xWrQ7JKpv+TU2AesyacAqbwrpVW2mzfpbK8GgMSn0QoRtJsvi5kvzQ1Q0nvjqgpe+v2qgcpqqNT1sSusb1NgFTEmTBEoVe1I77/TR6b4QbhZ/hOYuTWQOE3kpPe43rvs+BzjnPJAJXnWSO2UUB5KfqMWuyra6pN1kTCHW6vFAoA7CXCJ6ffvKpZhHJtb0EemfI/HseA7z5BGsmxsLnYl/s3rWzELFkv41fJjevv+G6gGkJr48ZSzxHKxxHQZ689dJLzUkSWlE14wF3E+mZCMpoKZRMqXBUfzoTnvUVAQde61TY2D5789rmvZ0Hm0MnT0c1Sb/IHo55MCiuJJiaOWtu2A3l/uD2zc3uTe82x4CMyWiyf99eBlAfJ+A4HcgOe27VKUkIEB5OJ21QPJTmmr75+C4GHL9pTuJDjYDAQbu4bOWVBBx9UdUalGuwt7RXZ1YbWG4o+reHeFU0TAz++yij0TYIsUF7Mh0fWVIvg/n8TPsCvbZakm5fU/v8nXO2LrziJ4cS2sgFlocbMWT0DuissIFxOk8QkW8DKnRw57YYhjceb2l0GPR0otsY3er0hbIx2o6gQ8hNcowMo7TghjDosMQ2nk1nJWMeMI0pM6ZFtK9SV0mKqzOzMx4FJ8uGLx3ww0SiZpyMYL3FaggjeyMDFgwe0XTN5NcpNO0cP3is6WcDbCQAmUHGefYcmCs47rH9DM1zBoUKVEXEtaorZNQwI3QWpWkp0Wvy+o8TBZs1d9ecphHdCF9qXaFXZ4OeNZXcaY4tc4YMFtddw1yPFX2BJ/RixZr6ntjkAXmhL0PGDhUezyBneGRAmQouDUrQsJnx5j4MiGLQoVWECFzyvDVJ6zEMBPxFfTbHCXqUI7HIh4CUaVBlcRBW5AYMGlZYSwbOZtPbGQzmFKbCz1q8AOeNihON+qcIiCZOnUkvyAIMMQ5lGCoqWIWKNrLBxbGtMKpoHi9zWGR48Z7q9dmwNx5n0SyRsmGQ599qlSKd/gxeqhKvDpDHtXnZRnGD1BjsxVpEtSwmtDPskUAz1qk4KK6b3yfkKisyKnt/VpYNNJw4XBvDPVb+LddxNg3RC8hqmrFxeJR43h3Q+23ZvBEFdpT+jCUYxHNU8Pqal+lZOIlSu/fee5sHHngwzmvw4fGO01OkA3X9tVcHhe5TTz8RStdqWwQoMpiUbKfKzlB4JNXGpfQofe+Bh2k4n9LJgtYsowYsYIc66gYayrNKPPZpcbrdj2HYZGUpgWFEdClLGq4LrMHalWRukd3X39zQnPVvDvorgZBYX4dFTSSgn4XDJce5M3jGOV2YZzkCA6tLLz5ccojHf/gIzXkfxJ4/a3DINjYgqYPRqn6rTvuocv3xswEtz/cbX7onsNkjMIQX2PfRjxHzNyyfETxz7gn0bZhNMugYBab4YukP6erIdj9HYUsLQ5/y0aunQzZCKaY1aDve9eehzcLQvx3KPrR/V3X8xwUQQx259/1tW9G+5h3O4egxZN2/p7MezlYrAGxfU1vPV+el/eyqMey9xpoRrAmo3uAsrr+Yn0H2rMIninHuDTjU9cFgw5c9bUI11N8jaRq3wrF/w7vNht+8FPhsWREDIoH8rSLL+QHZ1QF604bhwF/FvAozzgeA9brfz7DPTgA3uow+HIC228puVDikxXUPkOCKAWn07k0HerqAgGPOgiXN9CnMtCAwOUpvwc+/+wBNw1SFDdZ1QOMeu3L0YfnR2cpqcF2vqv/rRG/tDB17zSpmJ91HD8eFCDhyxYQdq0cN8H/w8A/iGOrwo2SPJUwRPmWl0KTcJSpAF6xKX6ZiT8/b+DETmklUB4VhBXuc8zLOn2oWUj24lRlKt912W87cMTAoSAWTelUf14CyneyJBJrOvw6muiZs1rlOkiTlpiYEUv9WWaoyMJQ8tZ1kj5c9g2n7qnz6r/rfZxmVFXRI2z8JOS8Vm7rGl3EuXUp/zuScdqEGMZJbmCAJ/F7Y1Ejklmuue6E+t+q8d3SuPgWfD/p2q9YtR1mURByvpX/q570nE5hWlGOCupX5shfqv+E7RmIuK+F++bkx+D113V2j+hrkIxbN1k6SK9d1QPNcZNsk7/e++xDMZSYB41I7s9OuuvoqWBLfjeu6FZjfunX0MBTG1GrjFyyc39x2+20RbNTqmMGrAcdhGrTf1kYCu20HHB0nplx0xJqx7kUxdb7LZKQvNbv7YQpkEbdDU7v1wHEqFcyeKwHHZFA1c2CoWnPlVdjuOUGNfJK/HwLx0k8CeifoA2FZe2GRPEgge0JoekBr81UrstUi1FjI53DtsgXNNUDGfvziG9DpgjYpAcfylVd1Ao72lPSMnFPW4tj6ep0nVM4X9/xhpFRH1uDe73ymCk9bcWQTjNqku3CR9yiRcM/56lJ3BaUIZVYs6qyOPOYgQ5a7Jm+k/C1MZssR9G+x0fwKZywfWIUXlFAumsz9rBMjY2o4bzzJkBQbzPfDU37m2BHKyg4ApNlZB0LnVqVKrbrSbIYzhwKz16GWXKNnJJiLcn6CH4kZFnx+CtSay1atBk8JzIgs/ABO8ilo2U5R1j4NhnUkUai80DIPiF0dLo7OTJWGRsgSwYEVFXGiRw4fDcfQgMFZyKxCAAAgAElEQVQ+D/Oq588ZdY9ttmN8AQc1U+fNyX4JMHxncRiHo4TPxUBBFBiwMbOmDlg6b+O0CgCl7+Z2Pc9xLTYeqRR01k9zbJW8Ac9FnPHz9oBwnAsENA6pEj5zDU3my5Ytjkb5Uwi2VQWVuZhBnXIeSNAuuol1ei0bZ09EOo4+K+k/62yOrPLkoLsYTBhUe8n9ns8zs2sarXpMDeBx1jSyvGa1w+F0hoONWypj54LAuW6Zlcz7QViGxqL0plFaHk9geIp7Om6AhKGagJGVhUGJDOVZMzkaAvs6AhKUBiCHTlqql6UihwtKW1qVk6Vsn18YiiK7yk9S4mVOOhxoZGki13MKtq11L70cFLTX3XFbUK5e4nrHEFCFcRTOZwWps7G7vTQ+t4k4qB7b7JjPLOFfuZ+EzwV7moFGydD5twU42Gb3bUg8AFzOnpj5c2fFHJrX1r0MFnxPOL7zeN9zzz1PxuRgNBXaeO1znSKLkpAqsvYLGO739a99JSYhvwbmO1g+uHezS9Esbv8L6xxGE+O6YOJIoBpbmjde3xBNk7UHKI1PpSXN/p5o8i/7tq0LQjmHAcwgKkr2yogKSigj5z0P3PDLd90B0cC25uDx05SJ2Qtmzkp21/1iACxDyUwCoCnAMqbwvf0Tkj7oOoiXd5jSEdhYfvxdgq2AUOUclmwty2vsKs28riitcx0jdKZ0mk4da65fs7K5YuXSYFUbNWUm01yFkkQLcZzLYX8GO+OYSzKBIMjgQ7hVyHXrFT6f98zvO1WOIhuDg42EL+Tv0tR0rvQjApOh9PdQAUbv+z4u4Bikw8u91Pf3HrveVzvYqHq+nnMnzbJDJari79onA87C6tW2Kz6X6ky2HZ62fes9V+/P1eH7qOtsBxyde2tdrOeSYbG2jsa5a8DBE9JGqfvcz1Y4IuBY/26z8Y1XgsghoLK+kEGhNrJUGQwo9zcwPdlgwz6OsQTWQv+GQzZymj2348CR5hy6sU7RjmxuBBxUFOjhMOCY10cPB4O/HIDmpPH9G9Y3Lzz2o+hVtHE47JvMQ6Xa2vsMO45pdQ96hEQb4Po4jE9688pSdQEHuLoPMe073jes+d73vh8DSH1uEpScItPrXJzReFTuHIe+TmXPHjza3+w5cBjdJ3V8DqATOnOR2QLT6OO46eabmitgY5yPLvOlg5907FKDh3SmU9SqnobeLRVudbY/RzBQdXdJfnRlJ/dodXrba+P3VVdVucu/Z3BS32s1tM4NiiG6/Fx7w9LnKjtYvYJ8nzoFyQwB5jRsmdd1iOy2fRbCpUQx2Oitk+/v50InrE6SIlb4qC/hvpNIakyHAEcmTStHMXG7VPK8rlpZ8b5Cl6vr6rW3AvpOUKVsq5eKDdJeut5WGQyYgoqYa63IhnbAkQFM2lYdfv0qIXa1otMOfNpBS13DQUGIa84aRUBtjxI9Mu9C/f4Dhlk61VvfzWuT2vamm25unmV4sOth4k12zyoXQqxl7PrMnZ/Bb6C3qQSs0c/KmwQ9BKTq5ZdBz8DK2Klw9Ah/58d8hvXV7eHI3+mbXiBonDTsbHPz2tXNrqMDzSGSffYsjWRfaFvnLFvBbJqrm1kwyikj/dzP0d3ogSP7ms1Q/jrUdwcohMP4eBIvjMQGdVsVemxJyHNCxa9cMre5+pqrmsd+DbkKsMTh7PvZ7JmocCwWUjWppxckE4FtGa7Fz47+LnIwWO67azNs27ZtgwKO9hvD4S+bMz7Syl7Xv33UMtfft6NorzUZBroGtH6fGLhuc9qg47aCm4hLSoTue6rgx3nK32LD8yArvCHKdQjcKBTWRZrM98Gxv/P9jc1pHNJhVEHGhaOY55cLPZSFtKaUt53QXY1Y3Zi9ixn47shMX4jM9eJVfc1ksqnniTZnQ0cr09QFzqtDpTNr43ZMAuVzwWTD5+o0abP5ZmKtPGSj8eWIXt0oNv6J4ztOxn7jlu1kTMHiLloYWE3pNy9yP0QJKGFSsdLR8u9pJ5XSZG4zvJv6OBj8CwRWBjcnUTg142rQkPM3nCp9OnCxrokBlZkDHepZs6bBjLIcyNVVUfa2SiJrlutm6dwN7H24/pkpSiXugzHgMcvmoDUVvVWfOizQ/g+rPjEJvmSWarBpf0hMFeXL9ZdZYiclzZEoJi9QOH1HgQcLAXMweJ4x/4PMoUrMQOEsZAJjnLILG9EIKBaPMteDszVjYWix8qFzrtK2mTihVglPq1WGxIqSbfScUb3JqlfAeaJaBmOZ0ICgw+1mns2Op+1I1pYTGMo9m7Y0j0FNayPf3/mv/wENnAuDBjhC3wjwB2dG/Gx1PBz0p8rwegzGXJM6qDEHH2ZwYmByELiXz8VAQMU2f/48ejaWhOO8DTKCq5jEvWD+nOYIhurxnz9BX8fm4H+3X+cgUI0MsBI64P6cwJrOmj2j6YM15U4Ustzm6I9oTJxAYDwVCsUspfN8g1mHwIOmx9ULZjWP3P9dgnyxxt3gKJ5bdRjt3yiGL/Y+99nJrpRFqQ5kGIEIFNnPrPtIIQk8k5mTxjWfZXbLOqYlnyTheVY9oKMllMQvrt+Afwb45ekE9BNoopzA83cI1DjwyCrpMwTcZ9mrb/76peb1F18ICt1s0iQALxWnvLyiNo15+db+IOm5nR3kX84MHGOQ0xf53LnmnFVLqEfPSw3s8/Ez9m5ZcWEfjSfgsHw9BkMpZW47I1b1Y5XxCHbinF09mg6UerFlXIqdi/flZupmpnqCgKF0+CcFHZ/097bj3z7+UJ9rBxtD/X1npcVtH6i1Bi54pTxt250I0Fq2ItbSn6MKnhnser729bZ/XwOOeo0VOlT36VD31m4L1VFRImoMmQ5rmNKQYfV/wDtMYlzCwcO53rv+nWbj6y8HiYN7UAFzwN0yAoTNsB1FswKb+NqrrohBgFJ9mhQYQ8JpPIMDjyPDW/YRcCAPIwukqjIyScoh/aoBx1xw2rMXLY2g28Fobz37NL0jr4We0xZk1TyD1/aa9AYeeS8l41mDY35WH/oSQuRsjzW33NT8HhWOsxeTac/NH7ol9v0I9M8HzZNP/iJ06HkCifFWL7AvH2x4rfnWV+7CiWRI5+zFzRPPrmveeodZOfRKjmdgoRUSn+dEdNAtt9/MwL8VkSxR9+UQu0wK5DPs7pG4Jx2k2B7Zu5hV1pzZFZUI1lrUQk10ZODZRezXgKMdePieCpUdvFYlWRKbNZ3N6LMMKLEc4WXeUtG5Aa3VBlv95foNLM+cTR3v7AiTf8ex+X19SyM41R5MgsnIdQlkQ8hVVn5zyOrwYBScCZuXjeAOuluE/6C9qvMiKqy8tUy5DoVVLfVRSn2o72pzOv10uedqwGXyLOd5dXV9fjgfRTZU50yvQBtQQfA+IuDDuFea9TxfdVVz/WpfRCV7iV6S6IE818yi98GK+yZIFu7/878giXuknjICmlPodM8hGiTumTXX51Nu7rjj9iAqiICZl8GUSUmvzb7gQwzIfQOq9BME+56zuuHtpEjd7239kM56cdgj+Ewolvpo3LBzzaeuXt0cPikUnDELQnzxeaTCnQc5xGpmccymKT4CDoiAju7Z0Zw+uKfZjB87Fj9w29YtsHZS4YCcpPa/DHpWnaAn11C9c8WS+cwbu7r52StvMKDaIaEjIhG3bOVqAo4lJGWndiqE9Zm1h9Cmbcn7qfqz7qVB9922PQYcbYUfDkN9uB1blaWT+oDjBC5UEYD25wcLRhXM0rRYAo6Oki8NsLGJ67ny6rvXwHcVylWDinrejhIoKztoc+vcdx4ux6DEHJlDGqjGyDaAc3uMicLb3tsA3GonQcBplC5OHFWEzLYrEMl37vW0DVJ1jMI5VmEJzUEpKLjZYEZ2iE3nvI459BQIrxg5dmSzGHhSP81jZ3Ho9xNETKVspmI3ELDZWvy8UKtwpPEqbNYy4+PQPv+uM28wIOzE5jpXZi+QqwNHjjdjoRCcsZgp2YjkWWhQTx2iuYuskvCMwPOJZec/Hf8ROPdHaCrTGVeoZbPqNOYy3ExmlJiwze9PShWHMpE6TuV4hqbccfRQzCUSXkPw4bRbgwEzUhXO4/rUSemVAz2qGRzvLPdbneV4ytxrVHhYA9ch8ZM2OtLbEgq/lMQL/Mq/74X5awTXIMbRBrhuKTj7PsIJl/LORn0MrJme8RheAxepi48TCM4CXjSJDMZpqjknYAAZrdMHjGm8M05YswEzfLYM4EDqcFaF3MX02rSfPSD2lZgZCeVTDGjXAKWi8pos//+7f/1vmo1vvRN9ANJTrlq1vLnhVjJyN6yNPoFBTDnhEInhTZyr8i2vvj0yGhSPqSGpjrj3HNUZ3u/ziCbS3Xs4x4oYHGbAKiOVofh2FNRVV6yI4UbKmPCF9zcyrRde+/fe28Txs5rjPWXPy8VmCmuzDGabRUDVFsFys3HjxsiSWd2YY0aN90bFymfgo2X9poGOk/HpiceeDNaZxAlnQBZ6I+xQaYT2/kowIXyg7u+qvDL5ob/Vnb9gwKHuEAP+uZuvo7fncvPGWyQTEnAbAaST48fS9ChdqM2R9vmYKR2PMh8PxMvgWeYOEwAGW/KaP/7ID6ly7A4qbu8pGhNt4igvA4ZucGjzL/KoU0OgdIGM7vixwyPg2C/GdjzZvtETgJXoeuJ0WDFz0jGOklWlmDFAUkB63EuBL+9xijqGNu10BjvV+HZV+6CAo6Xx452hxgbr1c69tI7f/t3H6fWhnPn6u0FJq55zDhVcfFLA4RyOjgyU41Ua3HbA0AkOzEb3BBp+vu00Jgw1KwtVt1enuh30VEe12sXqXHTfUwxXa717cczy4ld5D/0QjlbqhOhnY79G15aQKnqQ9kN8svE3LwNhPRT7K6/hUkCFpMV1gI09Qrd+6joGoe5kEjKNwQT9k0byHiplu6hcv75hR9iQkeMhTIj+wJyiPU6CEvSQQ/VmA9Gds7ivmUrCahw6/id/8edR1Y5hp1YShZjqLChtreCs3ns3ix8GuEBPMoizp0mn2Oq693CZRVnF/rzvW38AHbpWKpM09ZnJyKSD+OwzzzdPPv506MdgsWLf7tz0VrN47ljmPQAH3QwbzzGw+OepOEvLjs3WLk7BObodCEwfNtZhgV5/7fvrOEMtWcxrT4KaUdq2SCZlUKLjWVkrtUNJ0lIqjKG7ugFH2ycZLEddJ36otQs5KvuusiFqzzty67qn91YgR9Diliq09sgKgsHoALrKBnKJPZYu7Yu5PruBdDuHygSeDfknsPU2TB8DHSARjggMCU8mkPCYDax0rDAmfJ32qw6krftm0B9DHoruHpT46L6r7ukawHQSiS1P3IRS+ErFZkfQhw00UK1rWfs6u/s33fQqg9pCbUrCntJ+jEXPq4NlWfQ4G4BPPfL9h6nqHI33SpVsFaTOEYvng04WyXEzQbH2IBIYHUfZveqzcMghvhOQqtd/RYUEZlEriNUfdd93NXfN85TfhG/eDjgS9eBL8pjRHPt6qnInsfO7eE6TsEv6aQYcc+mrXb3mCgKOee6ymPt2ZM/2ph+Wqi2QPEzAfmziX+39KWQiepQ6zyWfSWXJauvRKyBAup4q6d+8uo6kI2Q9+FTaxr6VKyHlWUIidkaHACiOEfc32BduH2+QXW8JTMd39vPS4tYN0VaKnYi0KJs4YXs1Uwt1jFivQNaf28LkbWcWt8dYlh/j8D58/tHh8BUXWxrz6tTXfFvJTtXnGdF2MgDF51obOh5qLLrGWstreTbpcFX+Z44dbvaR8d3P14ATutmUY3VU+PIVNHAKdDl2ZmXzDsNoiDUs3oeOmU6y5xqgSiCDyCQctYU4uFIZziTynkQUvY/plcKYdjAJeRIbzGyD9xQj7wlQdGjMcIg5t6nbl83K0tHJGGEJ3MZvMxie6xhKZR9QnTNkU2eB+ZNL+gSDCo/shjYNIR41NjOjVhb6Kc26IgE9shEebGKXCSkNs7hYm6yNu1QC4oaFWgU/jv0pOKhm2ebPnt5ciUPresl3HXjdmISdLFjVYGdmKKEkDhXyscWQPRS61QirCyqAiuWsWZ2aoTQTEbNFOI6c5MfJnAvRMuNfn3lmlsxg5jwEHcAK0TH4UI5i0i7GuZ/PH0dZT6CBeDL9HudZt71A2UaOmRQVhxFQ654DmnYhaIZLI1nArMqQq6JAlDN7S+pcjCzBpmykgrGxLxWhAcbzv3i2+cs/+3MyUZS5OcZMDMd3/ug7zXKm/hrc1eCpfj4DGJxeFGsYAWCAyoUy4vr6d9cm9kMZvOQ6usZeyHYyojMpL8+bk/MyluBkrFixqtkCXvvcwAmGFi6M4NVyvUwqVrqEU22k70mu8uPHj2HIltKwyswNSs1mFHUUDh082rz55ls0cZKZZ03nL1wQ1ykXfLBH8d85m8UXzGgef/gxsLSJg44RnGX/VDXgKvm9Rr7ihCurT9tYRwWU/wImSSDg+mlUAwvPQb7yhU83699+s9kPH/lpywiwDQgjMfs71mZZG8ZtOsXITnEeB07KBIJMjY8enAG2EI1dBGM//8EPmokoYHuhEscti4lnz4xohT1VyIVBngxVVmaskFy9eklzy7VXNrv3H21GAN+7CIzPYOKyvSBWQwJTTz8JAaON60K6RtpDEg5eGqYqz22HvM5FaAccHf1d5nCk9HVfnYCjk4AZrH8/pI/jeXxYt7ff1w44qt3ovd72MYYKdtrBQr3aoa7ldw046nW41yoZRPu47WO3z93WUW1587PVaa3H+TC065MDjugJCHhlGusacAS9uxBO+wR1lmwap0Kxf+P65p2XftkZIOs1OWPKGQw7cTrVwuq2z9x2U7OZ5urNW7Yyv4XJ3FAwr8Ip/4BA5de/fT8Ck5Hjk4wkoEvRv8HgPwKOaQ7XM+BY1AcMaWYzHF3y07/+S3TCKeCyJj6yVyr6FYrj1ftsqgxk3142bydKIfexAUTYDvUUib6VN66NgOPsRYhBohchIUausbrB5Inq+4mfP9n89PGfhQs8DL3sUMSt774Z5BYxgBan2qA7oND8bBPwrTffDFU3PSlUbK2WV3mrMuF5uk5qzqmIZ20AwSOs9Kz1fVUPhyzptXwoKO86vXGceLr5Sp+ne76PkjshmNXeBaSKe68U7CrEWJ1C7qJutF/nJHraz7he2kz7GXXQ+0kQOidpK3159v3USeQ2eesjqAMTgQCME5snA5XsRk7inkyPJp5T6uCSDPLUYVe5Kan328Fb3GM2zMb9Zp9Pt9m7KxcZwLXXtp3QVk7O0Atb0R2BYGj1t3SugW9qUi2DjbSt+ggVJeF7owckqNltBh8V5AIG2/Yj7sQObuNLGLCjAnxe6ohxyh1zwez7WABFunq1nTitOixjBQIb9tQhSFLeevnF5hgVDpOO1blP/7XIQFkdcRD+KpLUJXgM3a6WL44C9TSGWl9ursbR72e/7CchKt2z9OgZcPQ1K1atoX+XGSwEPP34CUcJOE4dJGGOHbfCsYG+L39/Cp8tqkbq75DFej1V56ekuv9WzJ3d3AKt/eO/ea05cjwDjmlU/vuCFrevmUjAVhlH85nnZ9v2KI+ez+OjAo74bLEnw3p7OOoB2v8OZfjaJwoHfKgPlhP5pxC04lQM/VYP0jWEES22FF1csJmeXMbOIdqGLDIyBeNdDUfX6GX5dLCptRRv5pdGcgT5ItHhYYRp83tvB7vVWJs6pZ4tmV7AVvGgovpBRBoBFNeVlHw472zMquAql3ZmSsicSsuKYjY7bAbFTPosKElPUBK36mHPozjT99dviIanWVQ1ZkBFquM4giBDJo9sqqKEHA5m0oNqvQwOvJa5YOsvUcnZBRPQXoKPaUBoZqGEVPinmZh5GtYmWYbOMxjtCJ9RGHUSDTq8L8vHA5TuExrkwKBLBB0ZaJw0m8I9qBC8TyEzBmRSvQrhGodBvPmmG3FoYYgC3uXG92U1plLBRqaLkxo4CUsSL69THNSQRdm4fhpHG9lrtr8q4ZzPIlsEeGMH3phk0RhzrgrhSlnl2nmr91Ox/k4Ndf2iKY9qk9WlMazrAI2WR04cZjDcGKZNQ486kYw/tLqnSWtNBHrj4CkDm3OsgQ6nU3PjmUeQkcGz/9XSbzYDVqXo7dnMl5PWbRAdT1bJqadO1BU/e+eddza3wN4ivaNBRCcbwNp1KiZgPF0D4XZilXVuDUytAPn8/YzyFoPk+K/dQGcwYiVrMrMnfPlcpbiV0eXGG29oNn+wCUa0rQRiDBqiYVledRk9ZGRzqJNG7WaMuYHEYaCBBtSu9zYgfV7zFJjanC0zm8yIVS11qPd8ybkfNHDOpqfpwb/4fjNjyuwINlpJnlBenVcYrUwUtCx3yEdnj7eglVYk0vHnC+O5nIBqTd+i5u0NG5vjYLsHxD2zLwNex54Z5SBJseswU00m6J+MMnXS7FgqDCPs5eJl8HIWPO+rTz/dbHjjddZsQmF8A+JB0HnO5sfqtLeyL2k36COJYJOKGLz3X7/nM8Fudf4SNI2SC2A8rLnmZFGqIQ5kQ8FPNOhhqNmY6N/Iqk4apJ4et6JLdbTaxqoq87iBISaNd/R0S/ENShyV4w7l6A+lp4dyOuv7egOSQdc2tNL/0G8/KuDoNXLtanuYwWq80SM121ntVvskbYeq2og2lK8XglX3YOe6igx2r6dr/Op7aoWjOld6Z8lMVZJo6sXysw6tfYLEGWCxSToZcLy/vvnt888E7WmyVDX0I8wNiGRUHpElk1e3fGotFLZ7Y6iccMGp40Y0y3CyduOwPLfunch2j+B3Y7BhSexAxhRZHMfwySng/udgf+Yu6COrORsMedM89lf3N4cP7qXZ3Ipm6rb0MbrQtKSkzkChtXnjGmPd6x4NvWxvW0KDFc2VN10LS5UVDjPqHqPrdI1CpzlfSvIJqVKfAFr1pIPaOM4FSU5oIj/NLB+TYwZf6iiP0Uf2Vx06E1KMJUuXBO69elkdFrfq7LScorbMnqFXxMReffZ1nkQkEnnlldZrzapzpjA/HFR0Ha/uhuuVuY6sFgc/GCsjuZlV0/oKNrzyi+q4HyZLn7DlhD673v1AcCQEEQWhjHgcz2nQYZ+mkFfXwl4F1ddkdLbVlX7YzZwk3hnAWhxRH6ZrkEHQ4Ged/lTkGo0Gi1Pbhcm2A4rqC3VgWmW92nvHZ5hJtVxP/03yme60+lptiWtBebkkgSbRRyl9N8qY/oXrOAP9Xqsewom1S77fJGwkLB2C7ADXkqBTl2jf7J+tSBXP39nPfh9SQF9LBBzbm7fWvUiVgVkn6PHqVYLY/1CvWeYZSqJB5IXwuPi5MDCG+rjYjENpXAP9rjOjdhMIGqyPxC5NnjI9Ag7ncPy/nL15cF3Xdea7OYIAQXACCXASZw2UKJKaZ1mSLctzHDtO4uc46Yo7Y1U6qU7cnc571X+86pdUdyddqXZ3OnY8yLEdz7Js2ZYs2bI8aJ4oUhTnGSQIjiAJgCBB8n2/tfY6d+PwkrJzZRrAveees88+e6/xW9+aKWdgvPYHwcEjKhjv37czbVVgkFpkEAsUjNPvydAsFzjI2Snm2hoSNt8SHA5BkB9/da1lDdGXMyQXFqsW+TJdE5p2ZyP1l50yr8/Gc64+bSxcu+XmHoE5HA0v7kIlFxuomSKoogdhLOSLxLGjHAZGmoUXI78g8mDORkMAhe/hXloZbQuXo+46NCaD88cYQumMgmeY0vZJCQMJ+AdpYPCa47U4j4lKbfeWDWqktCONkcE2OePAeVpW1GtsEDJCrcBXGDwJgdgwCN7wkuHsR5hyfqLHw6cFz7Hoz2QJzolpmTqijpExdFROxjRtlD1qoEb3VOjS6LxNvQdNwgwKJeVkXNHa7d1SEoazhdFK7yMcaE9Pv4p2jZXtu1eNgvYeFa2tGo7NX6ROlcKp7xed2pG9uxUZUUMmFQAT6SeQQT0BjgupV+t8nZv4HFZx2VEJtKnChhI5sVoCjW1YMCSr7SB7ok3HthlWdGyKDMzF8xU9UwQN4xjsfAgc45TP2SJjpwLrScRKDyMi1TyQWMxEABEqXsvi64CoBDz0R1VrYMkq/cfnHtX0Am2D49AQT8XwzItnoVxI8czHEc3WvNLdt52MhyghuTfOKaJCNduZaSxGw5rPYxRhSUnTyXzsuFYpSwknZT3gOgVGFSxU0fSO9xgVmFzL9ADLi4JWvc/YpimiQtTFmkrpHlxxeHauKlLLQsr42ZW9QkhSx4OQB9rGvQIDwOjHqbNeInoPZ5H77RObF06AR4yoLWD+vLkR38UxvEp9NNqUyUEpvbFhs6KncPrLyNFzIlZJ8TRsYPPmzjWGMr7P8wQHfkSOstUgWefecV7TQ1ZFzwgDaljrasHUSWn9cy+nbZv2Co7VobVLg6WyliALdduvDT8jZIPtYd43qZ1fWWC6QCPCKXGte7znxtWiCBQxxOFjemaCEhIk0NhwNpwSlPqhqSa02zT/CNPJyiy0AqcCpqbnhhAeVtbre1/+ihExcA3D0PPS7xApxMsTaT4ufqAvaZLlTU/PpN/4lXfoGRyUwafaDbjh5TTSB4hi37Ha98CpWmRgtVn9CN3F6XIe90l9SsOYqUQ665+7Lnyy2Be+QXLalWfdmDEfowk8mzKL2Pq4G9j8MnBT++qb/tnMCbmYA1MqombHNHtv3wHhr2sK9IJse1b7nD+isSH7y+/WjT9feK5TvHdMoVX1Xj3DEdXOv4zDgQPudocbHvw+yuEgw8Esn5URokzAATWxfe1nT5nMZ2/ynRXKgELBvUf1GjjOPOmbBMPsFTRm6/YdZvhMVTPNpcpm7pM8eeqF1yXJNBcKrvBZ6XBgoHQo6NClGo65glQBj50qefXwZz8jWXNI0U4PRnkwJUewfcXYWCKbGwvD76+xKJ2Bywt4KyNOfTiuUkbmgQ/+phwajrUzFwa2HHYZi0CrKO4+K4PwcTkdr6kJ4jHh7w+J6GJQ2caJwGZTBmcAACAASURBVD4ULJhNfwRFhFevWW0ZXoIqPDrTiXldl8ZyzH1kFCqDCahuhitUNoLpoMYmMvikSa5wCHyflucv7Y2QTbELG2vOsz+8LKtGABTjWfrcIUdOa26NaDWmkgLbzmFyMGybTI+rvl29KgwHOeHOMevMyRL8eTmrnTNruc0yop4uZuTbTbgsiOcdMLkYM/eN7gn0QUCjuI0IAHPe+F7suWCYqu/bmH/fp/TgChnqGBTed1vAsyNh+4VuRK8z1shsxHX4m71CMfxk6TQ6i1OHSkAVUgKCcWW/L5OD2ZmyflwGzfLaU+7XpEB+VqxLzkE9JkHnPhVov/HSc+nQvgMGJw+nkOLtUXUcPGeeRxUUbDGEideA6tgchMfhaKHGSUb+aX22X7YBNRwTFcibIj01WwySi0SNO10BUGytYcF+D6uG42jP9rR7+3arT+4RzOu4HGfqMXESvDdOQ2+6w+yoEt8r59NlYla9RRmOH61dlw4cUWBbMgCHY4l6mv2iDoc9I+aq5phe1OEoIVWxcOqRofLBh5ApnQC/tSISaYIqK7V80/YO9Q7FIhql5GoOx8X4fEc7HzGarPwLx4fjrIu1LRzfpCywEn6TRahtPHCaZoya8aBFCmxJv5+S4dGjOo/92zarv0e/LTCMO+jn+JzzhsHL96N7KV4zUe8RRWToueARY88QRMM5jFYKuo8pirxYCqVbqWGK5VilMmfTGEV2zpNhEESDjY7DwoJiAZsiNM/bZ9qcnCjUtuyBsg7Q0smY6pCx1yNj7KCKzU/KGFuoRmTtiujsFyXqkb79yqgcNaGNwWXF2RQxWQOd0wYJsz4XMrxnaxOTliWSMDCosenCjAuDmY01TnMC7GZed6cicnNSjwrTwJqacNV/UCA6Y4g3VrIckc6BAevpe5wHUrtedFYyeFRrUk4A8K4TitZwj2RHOB8CMbrDGi4YQS6lxbwYq1RRZ0M62rIEihZS7DtRdHDAy2D/oNCeIn/+wV40S0V1E5UNOaRokNRCalWB+Xg5cGOt6zrRRyIxvrH9p//OGAxqkCMjLvA9KxXYbeaCcZowyII/xovTh/OwVSlTWJeoz6AR1A033ypH0QtJUa50juX+KXZz6+CcZa9gLiHCyPx6gzyPWBqrhsZF2rlTEZ8ZinYB52lRdgPGsUNaC72Kmh6SIdMHWYEc0JmKlJHRmaWCe57Jdgm5EZ0X9hOUMd3tUVyhpCZrTZ9Wg8bF0yelL37yi3I2uoxOcISaIoxu25e24WyuzBH0dyqjLPZs3XKO/U8hohFQaH9Bc33/7TepQ7qK3waF78Zd0ueMmXXM84b9hOLY6TPlcAhCh6PRprT1JGV2KNYku4Si2bdza3rioW+qiE+QQBjALKLmML2RLF9CQYcS5zZYX5OAsknpXakOrjevvkb9boSZlpNzGidvjPaVHAIlIC1y1SpnfJIUI+Og0/hYGGEu4XDEfRuZnsnRhuyrlHqZ4SgMcBZBZRAWDoffR8P5KP9unP3Nf7uYc9Hsm/9qhyPfb3WtIttlxqTWoeeGMnzBZCORWId3lnqjHG9dn9QdrzL7Ub8fO9bmb7R7F7WDlUOao7j+N0GHDKsiEAKsV3uD4AeEJRSNWw3HC8+qgexhYx5iDHSGZs1Dae1Ftc5S1SuYza6de1x+TR6Xrlake6cM9CdeXG81QxMUTMHhQK7wc7LWHpj9qQpGzFEQqlukJkA1pkmeffPTn5Q+UP0fNRw4Fm5KODKgWCfs1yp7kyfFDVaHVSHtkcuw/Bg0FxiQ7uuKG9eo0/hvyR0nEBNPa/QajOJ2L+6XzlDAhcz/oHRMQLyi5w9/09DNaqwI9ORxhnOBfI3nF5Cc0CNmfGrMEKe0y8mJ+7Nia5iSLDPv90/XaZ5bfa+MCmJmeFgdVhLry1mcGr2VYi0ZzbcVjTfoYMNGiih7aY9V65WxoV8qWeC/lw3m4hr19c77YWzX13ucH10alLa8xzMEyhvvcY7Kgc7CiOMiOxFZxjjOamCqtdJgwwpHJe4foz50AmOM88S8UlOJjRDnjXuxLIX0F88c+wT9F/M3Qbqu4ahlfZhtVNAS6NqhE0MKLg3bd83JNxOCjApMmS3Sdeq6LpTEFOkLWKq2vvqi9GSvQRSBMlN5hw1ZBkK4X7FX24tx2zQVosIcEVtiEJ+cSyuUoYPavldrGoeDrOVk6ehZgj0Cc5qqjDyMiyO6yJG9gocpE7p/924jGdqhDAdwqiMKMDuFMdd0+zBerD/sU7KOwKJnqwfXfaK2f+rl19LOIwRABakSxM4yHCpUn6LrGYQxP2uTrrbPfS27czs6SdHMPi/fG7Njxw793VA6HsGoFXbmEZeLs1QcDcHqS6pZwV5112/ySyxiXyB+cLVQ7eQRLYoTXYg19kFkQZadAh5sbFyUUHildu+2+LKRqJ/AFoxdRJNKxsDoOhVdObh3R9q9cUMaUP3FRD0wmqFR2GM1OpnnG+eCdAYbyEfuDeRsk+CcyHAkM8AnbGBjQNB42pRxIFsxTX0BYJJapeKlUxJ+h6RQWEBnZQztEqa+XRHnLkGnhrQoMS6pgSAyR6aBuzDGIg0I+liMDFKFQGiskFiGOrzcO4XRHyfs+sLlV1r2pXf7prRdVIwDMjaniFZwWGk5IF+cm0ZDbHoaTo3XhutW4RLCeGDojHUzxTlDkRGxP6OIwkLxV8/qnJquEo3uJsHDwLWjIBgHaUKLbOg9DHtLUmaHzZw93QcKmM8aqUfvzA7cBGeIYjU42o9D6at5xfiy/if6jHGG8xfwOpR0ODwepXE8Ps+d9yEQoF8Czil1NMDDcL4MF6sI4/5DBxR4HKNGWd2CWM1Qkfn5dEzCd6KOmSLnY8wEOVFkXVSkxvP1buZq8oiiNEPfO5o7nE//mUPrTgeN6qo9ZQzbvpZdCAtfKoHzgrqpT6YzreBezz/7XLr/ne/R88bZQdEK3qd1iJC0wnuLzgwrSyXsZcaNB7SNuiQ+Z1wwjphDJ0cSqlgo+Ea0vqE7JipEXQzdiMHALl66xOYUphmcokMqlDt0SEX7qkfB5sMYYM2R6fPsFY0blY1pEUFAz8H01BM/t94xRvtsDhjfyYGAbMzkbV1hT13ANXrljAobaQLNgcSg1FwOnxpIq8UKN0s1MX19cpagoqaJEUWyWq+WedLvhluXkTVdiqhVMIIJGn+7nIE2/cSRoM8G3eifffzRtP21V9SvR43UpMAoOLeGl8hEk0lR4J4bOmWjhEwLUI8T2kPvettb0iyt9X4FD0baBB9Ee0F3i6jB2VOEGkcDysNWBQPoNj5GzwQJbsaxibksS0MIZnF3SYfD5qxhwPm8jnYoSvFbGh31iNSlDPSLifC6M1E/x8WiXuX5yvHG75bhqDkcNDoL3WBFvCjvHEm067LHCoc2nA5fW4W3VruZX9ThqMZp5xt9kl/a4RBvLpCq8WNEQiHDvE81HK8LIw7+HuOH1wzJcBx56WtzpHFaVl270nD9u3Yr6wGUZMqEtFrFnvulG77xw6dl2GutaQ94EMzrJNokq1tlUE+TkzHK4dA++bYyHL3qMm6ZaNNcee0Ut8eaQS4hnzBKTV+7uq0CDsw7RhABr37ISSQboZi//IbV6f4P/Jb3tNE/b3jXMFhiTiOAhIwyMgYo5IkK6290ZwQNkWcNg75BRBHn4dj4ngfo3GAKG8fp2zXnWQ57jRwF7b5vGmsxc2jmB12HGfn0NKBHzlrYMMZCnsd7MZ0eYHOyGbcXvJbEoEzImXwOO3uOIPvazoZfdsrCfikdINMj2eCM+zCjPQeGo5eRxX2KSHjMV+mkGJz32EkFp0A/NDqD1/e72Y2mA50BrrILa0ZpPPPIdnBO6+4tnTqe2tRinssgMfNIDWs4f/GM4lqsB+BTBjnTUdGIGPsLp96gfTkwRjYaHYktcEJQ8yE5tBRjQ9xzUllu7JXogwILGnYXcNw5XXPTWSFDXnlaTWz39AgiTbZRVzP9jnxvbBYLfuQ/vfEyjknjgNLhGCeI/opFajug4/YquInD4T2jlOFQb6wFi5Yacxa6AkuBOpId615KJyUjYEbcsmWzBccOCnLnqBGvo3J9wsg8IRBIEOzBaYKR3yVa/qfXbXCHQ7bsdAUuF6vJ4CLR51M/gi3ZkIm+VkoZHZm5yAa9qcOhCKqo6hsF2rEZQzDXPZiafL4wIsmtFV5c/fg3+7vhcIxWnHzPFpFu2JNv9njtX1MFguLNR0Xlh50jC5JYyJXwcGkwaqNYCZwJVP2HkQY0RQbpgIry9m5Znw4otTZeUfR2GiuRHpThiu7DrDK4TBZEZgg7f2sVCcaIJgJvQhVDOEN0TAhKMczQg6fZEYWui9X5ebsYgXaLg/2w2KeuENZvmqKzu1QwSJM7NhIe/R4VRMVzA840T11k6QhNxHuzFiSYzsWLF9u07RPco0fUpwq1prkqIp6p4w7o/HtFI2fNg8acMvq1YWVEyFL07N+X+nTfGJgwYCxVERM4SDNShZmndwjNqWar9mTVKjWpmTcnrX9lrf7u9I7jWWAyVnteCETNi9F86jModhE8UT/iz0qZGoqgyJBYlgRmKBW/4dxovqgpGa9MFOc0FifbVg2DAocx1rNxdGtDIZB42Tnt2YK9H1NBkSj4De8d5xEMKLUSB+R4DJ4ZtKxHl9gszum6RxUVoe3fZKU6xwkXjQL1YsgGFaOLHBf+9hnXzP+4bzOc8zphbhupaNKfHmX7ubp+o+R5Djcqw0HhoLEmwUqlOdynTASKk4LowJwPyyGBKpYXwgXqZ85l9Ua6XzJ53cI971ANx7q1L6omZ8iM5QEZ10NAkuRYAYNaqsjK6huvT5dfvUJO3nDauatHmRXhPWXghAPvz8qdD36eUQ+Kq+d3pu988VtyZGh4ScfafJB+lMqz2pMENPkPp6Qwkl3B5q1kMxlRZWerOnPqRHrHW9R7Q8WSZ1Qovl9rfcgw0TK0BO/jGWJoweQxQzC/KfRkkaMxSfsDSBUOEmsJeNiwBP3DX/xCGjpywDNmOYpOut3w1HpSDifhXshgBc7XoV30rKEj9Aff/UA6ptT++UlT0hkpCBqxoUgsVCI50qoomXcX9+wGqXOjZcz3HQ5HyKpSvhlD1QX2cnZOsjIojYW6Ad2YycZvF1MSzZyV8txxhmo915yjeLYhk6pnfQkn6M0cjrgmUcUwsFw+NIozS0OnjGw3G3t9PkLfxbGeqSwW4AUT2IjcVvOhdRPyxWWNPzLOacEGMwZdBjlLFV3GAdwpoCKmqb7NG9P6nz+l7MZRORwDdp+zu9V3SesYGmqDicJaJaIGgki9YiXkXLOntaTrFi1OByUbvvy9J0ULLSe4jUCMICGSVwSGzOEQ1XNkOOYoqgr7zVTtpe+IpWqfoBkEfAwMmnVlfblZY1nrm+DNSJtMifXsYT0jb60Xg25wyXUr0/3v/600pIAEARqcloC8lrBZ+05mHcLZx/CyDumSYdZjKDsfzCc6Y5RBTUAr116E7A+GPzNYC4Y7HBKy6zivAYOOjtLGtoeBrvMRIGEOK9huNqbLteLN9kYXkpf7w6F6LvtjX1vQJzscBonNAZgYd7le4/fRMsEhxuUzqDtDsebC2cCRCeanOFczmVDWUVggS1ls9H7UTQS7WPnd+v6Key0zNa6PGiyD3iw3N0ZWJgFZz3lirgOCzZrgHrCbgAR6pj5q3vw7jA0nHTsn1gUQK3qZkaUIBxWdcFrohpEzIkpRRu+gUB70tjgoZ4Pj+A61qQZdzfYfkFcohxfL+O+Unt224dW0R3WMrRqLs1M5iUE9w9FwOHxt1B0OcwpEZz1OkMPlc+cpsCp4lCDs7SrknyT9BaSqU9TVly1eZg4PAbARpVJwODa++LSRTVCLslEoHFAHh5TdxEmomjvmvRKyN+QSY+0UecAdN92QXlCPrB1HxDYJpEoEEmQ4Fi5ThkMsVWZ3VXs8cAgNOzqCp+X6bLYmKplMhqPZgis3SyXkQwAVQqaZwHGHo5GhKM/fzIFpKrSygK5/ZgZldcIs7Gsy7wKDhUXT5C7DYIqMTl1wsVgwc93oIYrmlJVOY6hI+Yljaf92QV5ktI3IwGsXXrZdAp5refEwXq0bKHwnHI6IErCJGxEXCc6MhcUwpds3kBkKi8eLqrdLOPrpszvV96IvbVi/Lu0TlneyhNTly5bY5mJDYiyCf0SIE+WmmIw0I8oYhQUcivmkiJAGQBTSDsl43afipx5h7mcovT53zqJ0UhvumBTbCRnZNBPEeOsTFe1RMXjhCNFBnekE+4swPyGoFjN1WgXY7doka65fI8NuqgqatigioDoCmghavYOoEml8h/DQnE7UJg54lWcERFGrMTok6rw5Kmx+ItSM2wS0MKtQ+o4lygesRulux3N6t22DJ9nzbkB0uAbKOp5zCFOEPMY4WScWFQ6Jc+YrUiAIGpAteku0K4oBhGGsWI9O6JmfVIRjvLr1zpWybpUwOyGBKYRZalHWiIaCZ+2cTtd3XiEPfg+jjJ4QwU2OojOHw/xQaj/cILH1YsWk0AUjjMdYjQ0Uv6eU9jXu9qxoqbEBzoPDyXV6tC4OS+gsWbJQClqQPhPQqukpI8S6xqzpHWnL+rXpNWFROwTtaVe0Y1DO4yC0sBLGUOe6leSZn/mCdFy16vo0s3uh2L20riwLVdDE4swQmSPLMXQizdD9fPVL3xKDzAKDDIRRG0qicjzzXnbUkjuiRG9tTrLCZ0P5c/Umnu6Y0J38TOqePjmtWLo4vbL2dT2TlnRYdUTntCYge6BYkmdsDDhSQtOE+26V0zZZxAAUa7cp+4AdQCHqac3rod096bGHvpZaZRwN0ovAMlOejTHog8k0FyTMT3C+G1ROYyRLtFxRqrtuXpX267mMnTRDjqmMSHMq9U/yg87PrXIyrH7ElEq7ZUkNwmLncQnHuOqOgMkrFxjVOFyR2FsW4fK/G0bIL2Jkl/K5lPXN3o/3wihqJrubXb88rq6c3uwcPb2qH/KgbqVIDU2nZxMGlfeMKOiW80ArzHnWXZe6J3uuNQO6dBxibkcf9+YOh4O9wuHQvgZSlbMxox0OisZTOrjljfTyj58wCG04HDOEt6a+YYfkMhkOMupLlwjzTZHp3l6rm+qSw7FK/Pl9khlfefTH6ZQylROljyYIVotsqzsc3QuXprmLF4n9ao4gVRPTQ5/+VDqowBJkHsbYZvLrwvvjXurGXhhm7NPIcARJB1nrJLrfpdddm+5774fVj0aRZXUK5xkiM4IWFrkMgxBMh6zkCELhsCALuf/Jyry7zPS9CHQLYpWyZqDuJIbTGRkZjqX2zchK9LzpreC1E84YxtNC9yI7gZ5SDhG1dbF2ORf7n5evwwbMLLITsdZcjmG4ufGGvsE45vucz+jpM0slTpA5H/n+SlsmzhcMjmyIyvnKYSuTqzlwU2Y4Qv9wmOk/y8RnWZblSemsBFEL3yODDuTWrkU9Ynac6nvpAlsNmZaDXiHL45h4JuU92drBzMIpz3ow9rf16dC9of9MD0g/uv727BfnJTPHMZDqoId87Mft85kKhLpc0prTMx6ULXNAtayHYfKUw9Gr5qJjxyqbps+YFqvnyvNL0BPinLOqwyNQtEBNl4W1V/2EelBJzxDYMzsRZ6mwRfm1AalyeBPAyUqGkqk3mB3gx5G0VOeFEKJHewAmTajSpypANis7HJ3K0NMcFoj7oT1i3Vr/chqxuslkDsew7MlDEAgB39IqNnrc/LJnHYoiy6IpYrV74N570vNvbE7bD8H6OUFZFDlVcjjIcHTo2tSDNOQ1X2w89cqhhCylvE5tYZSOrUGqmgnhUmnEIokvlk5DLORRG+NSDke+2VJoX0zhxGKrb7qIFtk5aKyWb9dvhIn1OwoeZTNWsyLxPZaPzErd3snC1ZR9rjFAIPK1eE4Gy2Jh8aYeJhz9dEClWLpvz860Rw2bzh4/ktpkmEK/SlQJuw1KThYatLpnZcCHwIA3v4r2QkynCHF03Y6oAAYnm4yeHp3C8GOktOjfLhX4ongOqHs6Bh1GbPtUGTKKlp6Q4UiVtFGTSiERpYf6lEJiNk+HvGY2LZvrnArI2vCaZcgfUyHwwWMn0jltqtkLl+k+JqaDapJ4uHe/NsZZKYPDRu26URh+5Mg0nfOMWK1mdXYZ/pFsS7s2ygxh5CmMPkInVAw8CQBeFrnKkQlTNBj6sR5wQPQez8qES34GRLiAYpGiP6uNifA/q509oGv1KLLPfWFscC7mzuyxjI008yynUI0ZS18OQco4MCYd3pYL2MhQAI3S30CWgLiZAIdQQOecIkrYmap5QBZS0Alr1LBC+DNVtzJDkKtBHXcSJ1LOSJuYh8ZKGJ1TJJxMFpGo05orIuEUvlmXe+E2WcumvHMKnTcYDwLV4GFkJzIriSsrV14mfPUsrVYoszFtF0MTdLfAsHD6fut3PiK4xW7LJKGkSXWDF52s6P6JwwfTVx/8pzRHhgxwjSnGyKQoj9YAzGTnNMfIqzax3MxVKp11dVgZgNkLlqc1N92qrqYwenjaFoHJnjConOqcFs5sTy89/pO0Z3evnr+YQYCW5foWMn3+naDHdlFV7eGsFOyYPCdWaB2OGJh3npfuZfjUyXTDyivFLqfMy559aaKece/Rw5r3iVVmAyeN9DTUn3QWb9HaBpvaoWgVFMOwj53SczmndfbCk0+ljWtf0r7wQktgTRF5RRBAAFHJRc1PGLNYTuzF04PH09vuuFkRsMnpiOqvxkyaJu2mCCqqhtS0FTAqyqwMC6xUbXJWW3A4ZBAahAUNVzmGF0pldzhssgqHw6Rh3kcNh6PulMTZQnbXZXjd+Kg7O7FP645D6dCUeqI8rrxWtd9j3194m1UUOD7aK4cDPV0xIOUPQnZGtLUe3a0KM/Pxb5Z5t1ksDQac22yMxf24TvCDzNCxdd0w3OL9URkOoBTZieZzK5bF6WAd533pNPDSJ7rAvq0b04ZnfmrkDYfUIwf5NlMBHOTgDjUdI6uLvqKQnPq/A8pw8HeX9MKVSxRYklz4xg+eSQMSRROVzSBgBDQJwoc2/SMq2yFdMn/J0jRHReOzVJvXIRnyyD9/LvUqw3EKKmitNbJ+pcNRrpFwOPPCMyhs5QRkeQSMEkPeSDwEFVt23ep07/s+KGceiGa/+iRMt+we+wwY5ykFOnbv2qEicRWuq4buuIzCU0Pe9A4jskuw0jkKvM0S9S9zAqkFGRugr+gHEAg8iZAV/pzcsPYAh+t5nAWOQReYo6LPnRzA6/EupMD1/Rbry+Ge7jQ2DGof56h5yevO59CDYLa+sn1idUcQtEhHE1xDvpSGeWlvVeutcA7s/qxfWEMecHp0G8E7Y+zks2JNx54K+WtU5DhwWU+GPRfQZAZLXy5IQaxGUudirrxzeMaOZBvJz+2OoM+93yz3bsEA+4ks987kNg2V8+jBhHPSp2EHxJzznIyFkTpPAniZdj/eZ+uwHqh5Yp0gZ7lzD8Jo/LJpukSFnhQEg5EURs2jfT3pRfWfOKxaxZMy8M9Kr5pNHqxZZB513CSg2jqfUdFqQwGKmqyeXp1TJqlwWyxVmfilGXzJAs/ZHrEcSIY5eabLZwu4Pm4II17QPdNkwwFB2oFPEpAlUNa9aEm6TN3GZ3XPM30xqOjmkX0705D6cByVs0RQYrOQKbQxOEzdoNVd5MCrX6Wwfz14x95u0/29/e670isiKtp5WN3YtW6mak9a0fjSJbq26LILlip/YB4MjPGHjV7KyfoaNr3mEcVkDsfFDP5m78eCLX/GxUolVSqiUcdmf6DhADSHRMVmq6ezS6VmxlnWInWlZoqhuHBdUTa7Dxt/9mrL4vLyXi6IOGgSEbZQnipMKuaCPalHcKt+Gfct2gjtmSkHpYhnbUuajWWQAMf2mzCRIRg9HkxwoaDiM+Ae2uwY33w2S6m3QWEPb7n9DnNyziv60ycBPaDaD1m1tuBoijSsAloMfxwO7l+MZCZ4r5Sioqsqgs6aDgo64/h+4CcTjVptl6Jmg/rOTMGHuiXoj2sh9yhjMVECYZI8Y5pS7VOPDzYFaTi6JjO+yUSVhcOkiDmM+0ibA02yZk4yzpz9x81MhBdF9axk5heWkrHaDBj0RC1QTNGAbqywl4NQ8loPjnNmUFOsxWYBy8gZiUwxn9RTRLfSiBpFb5CIUFn2JBv4wQIGfjPWckTFeHZT25XKpe4GBSXHgY3Lc+R4mF3ap081KNlYKfXjMjhxZVqmqJu1Mh9wAQCRGy+89lkNmNqOiTSPyAKawkSi5p65cCVERM+imXIKOc6dUIxg1o/DAJyiOVkX4r/9m/+aXnj+ecsitQnG9O53vzPNUxZmkuYTFi6K+qer+G2CzvPVf35QnVJ70xRLNZ9J8xfMMQXSIQG3W1z/sHGhIDvax6erLl9iDjTO1c69fWJTm5duvPMeObZk1HCU9ex0Tgpfz544mBaqhucLn/yXNGvGLJsj5jf2cWS0XBs0nHkTZUTEUEimhxrGM8ojlLlFCTkY9jc5bPfccUva8Or6dFzraYCme/oIPnErFIedR+uZWonOmV12b60y9tvlbLSrVoq1dEoPZkgBA3C53/nSFwXRcgpF1oJRekbwQWMbneHwzBSKhppSaxQ1MpQ+9K63muN+tkXc9oLZnVfUzKLzFPJJTrS2qlhd2RVqgKjbsu7ipiBdCZevugwtHY44btQxGUBsstP+a7wuJuNj3pvJ64vJ8PoY6+euf6+EmvDdZvfVTJ/Ee9aHI1J0+c3SAAyHo37eUgna+qvNb10H1B2Ouu6xucoyK2qynPmmMdP8ZqZWaGT9Pi6caHMqnCXPYlb6HYdjQkUwIaID7VHIPPrFjrhXxj8wWu6vS92hyUpvUjYdh4P5uFLQWorKyXqzDmfJSFk0b3rqlxz+3lOvpBMyolpyDYcFJXA4oImWwzFVmWccN42KIAAAIABJREFUjnnChsPc1qFI/qNf/pe0U3Au9rll9LI8Dj1azm9EzyuIY7ZCOCYYsQjmeDZZslIOx9I116W73/M+dTVWRkJTQTdoiESQ13t1n2tfejmte+1VqVHRktMPSAErO58y/OzlVgXU5kofXX3NNWnVdWuMpMEM9lyLwcQz5ihqd+PfHcPY0xiU1LmZrM9RcKi/wcezocu1FLIr7ruRUXOkQ9govofCjmnAnMp6BwuE1S1/26dS2ZL1Vowtuc99R+ajtHXqNkgYdcB54jN3bFLaoqDTYukDMjjBalffs42Aj3+/btegy9EjjA2bgfExHi8mbzAzjRIyNXlTnjPGG/vWnD8kfcbLRmYMvt26Pcn1jYVTP23edVOsq3CAoLwnWItjBMsmMtscLdakXv2yXToVZEXfThaJgop20sZ1r6anf/Zzc9hwdN3ZyFBr/Ryv/TBOdgztnqbK2ZqsYNa+g8fTgb7DCgrIAdZnZ0Te0qK9GOxXUcfgDoWjasLhCKcrnA3+tuuZfvR+cHNmdlgNyyHtDyBVoCEIjs1dLIdjqQge5l5mDYqHBk+nw6on7hdL1VHp8AHd93bB62kcTH2rQaryg2EcxsKW10a8j8MxWff41jtvT+sEDdumBtIUpE9VhmMJkCoVjXfI4bDAbJ5Hz2w1sovxvsvJhhNVX2vl2h0jxpkLajhiAV7K4biYET7KIbhAojeyEfWPXJiXottMMT+siCr55vYH6ke4h3+BQ6HvODVYPkWeNM4V571Aofgq9UvmiEZ9Y5ZRtIaT4036MHBZOGNY/OrjsUssAkeU+lJ1bpquaOYUCVejdfMLGPUt5zAjjIiqmR0+EWbIYGDyX44+oKVGqCER/RmwDCjOZkoIt9PgRni88TK4t2/bZr0TZAma943wJ8vQq+6j/GNDwlON8U/ELAz/ECpkHsAUTtJihOGqp+9I2tQjNoaZanm/4mpldJS2E35wWBFypLnBo2yjUlykxoZQt8oADSw+gsoWPDem+xlUrYAxgOg/Iv/OM0/BLZ2axRyV080wNHC/sIhEHYU9GzI3svCIdhDpOKDmOwhq6zorIz6UjWE2ZeC706OIN1TBuj6sTgGv4kEglKfK+OQ4vst1oYBF0BqsSZ8j7KapKHlA6VnH8xKJ9PVnhfX23FxBHzl2RJCBkdQphd6pyOGQMhzHoTbWeTrUDZ6ir2GNm74mE7hvjct7x3iDP9tX+l9gV5k3MmkhzMBsI3AdVoFy96L0FSuuSp/99GfSF7/wBeOkhxWKOo3f+djvWiEY3PYUjncqQ/PYI99OvT17FOnRs9azot/G7Jmi6pXxMpEeJXIgD6v4mu/coYj9IEa46JU6pqnO58Bh9XnpTVdcsyZdcfU1xnqGE0n/CYz2Tj22gzv2pOeeeinNVjTytJ53RJrZG0aSEFAp3XOV4dP7BjvMe88mgf1hG8qdu8rp0PXOKno6Z/bMdI0iMetf2yAmKK0tGVg8A7rQGx0uKXeendZ756wuwd0EeZNAna7nQC0QTuBp6n+UKdmzZVP68Xe+bU06A5+Ow1FFO/P6bQjfXJujNYXNiTN5+aIF6d5b16T9Bw6ps7g6/KpxZJuySUReYacik0HPDXp/tOj9djkcGI80IwVSNTpE0qh1qYSYfrlUHw6vbvM5rRvP9YDMKCXQRE6WSr+8fvm7GTjFd5sdVzdkGs/3QsejlO3l+Pbs8547IfdDNo9WeH51l58NZzUvKKv3CeIQvzcbSWXc+F+uGxr6xc9ZOkxhYMe9x2PLp6sc5bgXfubqnSrqi36uMhwEoswZ5dnJyFGgpFcOx76N61XAvU9secJk65O5c2YrmNOWXhfv/gStXcZ5jfb8SQVkevfvN2eKzFqHoq992scvbFQEFEiVjEPWOgETz3BQNK4mgcoSmMMhWBVUmNP02Xe/8Pm0Q/vAiDXQSXkPVvu1eMA2D/qfZTYIoGWsuBNmeKdogjv+Xe15BQdwOO5693vV90h1cjQeW7LI0AEvPPt0+tlTP9b99iiQRL0Zfa1Ub6fawONiuxsaoPeRst88Q83XLMGD77n3XlF63m77AfixyW4gTgroYEA62x+ZJJepAaMlygFsl7mgLsTlPrTqZDgagZGwgQL6E2sgIvXIu9I2yAnYaj2FXo/vOcT3QnsknCE7DoephAlmuWeZe1vW/n0LWGYZGs0DGW/UPTz66KPpnnvusUx2BB5sr2DkZ+eitGPiPmLd87Os4QjHq3y/vo/DUWvGYBbHxvdjngka4hDa+4LHekbGd2HcL/MSzQB5D5sBgxqdgpweEBKBIGkUnVvTW2Uj0I9OPCMaW2UAQWPM6hSMVvrtkHrNPPHY99NBvU/bgRFIZDQ5rBWycd4jA70Lg6Yy/Mo8zBaK4azwjs+J/e3EiVMy1kUvqyw/xEGul0bLa4N9cU7LWjcK+F2vhaDyCk8kBGoOeHCrWhccUEbGWKpkL1Iz2n3ZItVUXKHmunI4yHCIsOd4r7Ibe7YqI7nLYPE71IuHPQvEGkjVuQjE231JvuRgS9i+kO1Mkj3w9rfcmV4Xy90mZZHpN9ZBhkMOx5IrLrealbH09Kj2fWMNxzrydeUZlLrcjK+V/sQYFaFlq340LvPNFEmcrK7ICplkv5aKw72sxvDLY2Pg1XnzL5Unn1Nvo8/vm8g7nfon2Q603wMtVzzfxniYoPpgbTc3HA6bKL+JKkVZGUilstXDtUJcW2JyIDQeWBDYTYPHDqUDgiX1btuSzqvGgT4V9OAAGwq+j9qGEHqN4fh1LQtkD9L8RxecVmynjSllAoxpjATsNNGTkvJESI/RgsXYUthdtLR7034pI55Rn1KHl6kJoHVY1bmJ/AMzwuFo13fBC6OcyHzgPE2QsdYiY5bjJ4ixaJ+oUnf17lNPgXZ5vyvSDBlvJ8VWNHhYHrYyKyg1vo+Tc1b4XIzHEIIRTUIo0BGXAaDUBkQry/HGcmQZDjUckiGJcTBeAiMK+ZxOV04Mz0Ob6QyNOPIzOUiRFBaf1geKhq7spFUNlytoQEQSgjkDSBmRfI4xFhMyTTnSBfSLaIXXRQCZm2DzaoV2mi9gayHUxxlMQrAeZVumTFWUWrgrWKdwYMDowuoEvSR1NzTYOqu57FfG6Yyae00RhGmcMgY8F5wmM0jpjO17155vYFPBEpMV8TUOy5m5d5WyM2Gif053dzr9j7/7u7RXcDuYt24UrOrXfv3XLWpGvchMGh/p2Xzzq18yKALPGVP+9PBJMZMdT10SNp2zppgTR+R/gfi/F6qZ3jgJ1Tc27TD64wFFX1CeROzf8d73qV5Fjg/Opv4bPLxftJyz09c+9xUJsw7h0YmGQPmXC+NxsvM+tmLHvAMbkUOPnpjpXQaOc3Sb73pTRRilBtMt118nLnIxZslw2KOam5PKKpFxo/+GrUXqN/RMO2WgTFO0pl33N1mRrvY2qJqlkHQt6mGGTh5LT//wB8oWbrSIK3sgwhJWF2TrbnQwxGpc8h4FLkOzy/e9/V4xBbUYNa9SKen0WKJfXgtznqJyaElxOBSphqUKAxLcGrUXv4jDEQZxJbCzwKg7QZVxYfJwdL1HyJgwmEfJ50Jel4Gj+jHNxObF3rtYYMrFas24N13s66LMz4TDUY697jDFeJs5HBxr3emzVVg6U6MCVSb+L6wDGeVw1CffNm0eWVa8Mc44d+lwmFJGXHGsvkh2A4fDFZdknvJosAZue/kFEYQcsiwv3+mereyc9uFG0eICBeSay+Rs8xn9OTi2Xc6GNEA6oTX7hrKUw8qkUr9FEAl5QtAFhwNmtumq25ivGpA5C5akmQqOdEg+ff9LXxAufYsVjUPPabBC/iPbWRm7DomJlxmaBplgz/pai9oG5KupVBjgFIS54oab0lvf/4F0Wpm4k7qvM9KH33v4m4K17Lcs44hkBTqRDDkw0nHqSbJoiTLGuqunf7Y2HTvuhbwEOIBVffijv6PPl5m8tfExp9S9SYcwHpfV3jcEHYtxyFg4NAxjgjbDOt4CbtT5FYxRzjKYrQh9yVAP2WDH4Ri9Bht2Q2V4Zb2N3mA81bny2uf7BvPl2uhBgmg5c828jVqntjYdusm5+J4Z1KYKiyCOrvmjH/7ImiFaYA3DKEO/wikgyFfRzfI5+xA9onsM+lpDK6AP9X4EBT2j7hmI8vmjd/bs2WMZEajbY17qAQHXdw5LBeWwTVCeF557Ia1cuTJdKRgPa1qWQOW8hozgZwVftSBVI4vFtWkIiS1Dp/pnnnlGa+VnqVssbLfccov02ax0QI47taXLly1WdqBfAaq16eWXnjdDfQzQMAx0dAE2Bvem31u0l1iH3XMU8V88V5Bi7JEJ6bWNe9PLL74hpMAMsXr2Gy1u1LUEq5s9O3QDxn42TA2uZzDhRt2j6Q9bT+jwpBqsdgU2p6S9R/pt7ifJlqNovIs+HMuvSHPm09iSGli1KwBOJYfjyIEe1V4Opq1iMCWQeVjZdXsVxq2jAkYLLkyoVumk++68LW2WDn1DQR2Cp1PIcCy/3IrGpwuGBqQqMhhuZPuJ68841kSzrHBThyM2yS+rXEqFFgqkWo0mbIpOkqYxG+m7MsPY7LvlTVWbOMt3N1ayhZY3Z3nd8ve6cjIsR/b2bTHXXI8YizNA+JkiqmCbmw2aHRO7/xxRjEiufd82MA3n5HzIqBiRcd2rtNeuTetk3B0SZ3pLmq5NghFNFBhDMqIsKD3oTgNrCo6Q61S4yxwF8bnF+MyLWMdME2zkqAxminwpViV1hpA4QtReYxiETtcWnwqpxHrA72FEs3EoPDLBpsUHI4T3E6Fgr82cEJyEA3JeBpXdnKrNQBbplPC4XarboHkhgnOyBJ2lPFE4+pxIM0I3MKvRUXtIgj7gVmQhuEfumfuKomKUpfUdUVaDmgWUA1F9Z6kYp+LufkX5BoyHnagA6+Ko2F2Cno8NYFSw2v5kfng21n3a6GG94JxIHP+i1iQMfitKzw6fwb6ysDXOcMOgetGiFfkrwo1xepZxSLFTXE9tTb9wyMelWGGXWLB4cZqoMQ4qSgNlJfj+KeoNMV5jOa3nz/2RviCDgoCIQkhjSIoIohSoQaoIDeVXKAvHIY9J2yR8RpRVo7lfh2BZm954w7Jac9QbpXfHZosmkiWyhneqX7jqysUyAEQNqOe4cullaZfqIbbv3KcMhaKgWkd79x9WgzGtH91bGzAhLR+E8/XqkL5IbGVjdB84d2OHjqd5us+vfP7r6huw0JxpapBwCB2C0ZCDcT9xH9gw5efmdOR9GRExE3T67+y54dQmYfmWG29KL7/ymjW8HNL6UpzT1ppRJJOhkzJol4HfKeUzRbCRKR3031A9kBirWDs8+1N0bNczeuQLD6ZxovkYMjgJDT3lYHI15JWua9A1opRZIBC1tX4K5izQKfp0+sivvsu6sY8AeWkRo8s4GjuSzXOHYyJQNxWL0/8DykFS2PZChrib1cj4ZMerhERcKMf8682cBqPVLQyDi8nGZt+vv/fL6oTy+6MM+kr5Ngn1mOHTfJS79yvDkT+0U/B/+RTV+Yt7rd7L1zNoqo432Fv2ZPNHsYMacj47HNVITMWU420M0jVQkeUpHI7yOzxdgwmaLPEAkpEf6B+BEGsMa+vAHY4DO7akl+QAEwQyVj0dRw0HxBFbt2+z4A6GywIRiiD/jwlGAcS1RWsMA+aU9sJOBQ2GJCdsP0i2UnSNw0EwCoromXI45kgezRPrTtfsbqMHf+xfvpj279yhrOWAORyBgzd1SV1cNhhLa8YCHsVeZT7MmNWcmwzHklKA4JwcjqU3XZ9ue+t7jS73pPbJP/7D/0ynVH+hoQkjPyBHn6yyauUkDztVN5aSggq3XpfWqPajR1DOz33+obRvP4Qhyl5L/q1asyb97u//vhmgXA9ZY80GJYu5BtkC+kdE8MgdcY5TwbfmhElHZgM3Raa7DvL9RDCJIDHOFYXHBI86lOUOx8Yh6Q1nPpYI3zVWLl17+9ZtRmu8VAW41pzQZHZj/ZANIuBFcMwyGyZvQEVLZuqE2AN5QPYt1s+LzzyXXnrllbRYz+7ee+8xY9fsAk8V2JPA6L5DcGvm3uoeeHb6jx5BX//619MmMV6uWrUqves973F4FGevIuDezHjC+Bbpka0WkLxC0W7gPVHzEgYkDjwBvM999rPpueees35Nv/4bv6Hu1Tfbs4z6EDNCs/Nlc6s1i4P8N3/9N4INqims5vXtDzyQ3vPe92osDd1mDiwZDd3X008/LQamQ+nmm29Ji3TvFLLbeTX0AenXyxZcZoiGP/13fyq62r32PG+99eb0kY98xJrZtmr8VyxdlHYq8PupT/6jiGfkLAiK1ar7pwP5JMnsQa1FnD/req/ap7nSf6tXr7BmmGQ6mKsj6sj93LOvIdAF1RKzE3qUDIcLPddhvpntWdN93O4d2UBwiedUyi/7jiNjuqaJql0ELn3HRe2r9UuPtnbNzWxlNpZecZXqrRYJ5qUWBIJy9avYHdjlIf0EobB1yzahPNQQULS4ZIDcOfC1bGs6JF1eqJbh0GH33nZL2iGq+w09fdahHAdnkRyORYJUzRAqgIxiOBHNMnSjPBu79yayvdBRluG41EH/ms9Kz9ymPgtX17x+67yHIRWvizkctkCN7Sl/rzJDqq9WkbJ4p67kRgl/ExJmSuRoKtCT0ZPUTEmW47RiVut46WMqqfmqe7UF5lE1ohBcw2hTZdCcVERnr4q9+/fvEXnHSJrWPsnvETNT57RIiiLmdMO2c2RBH4vWWXECQ5qVHuPQYiY6y3forTCs77NwNisNv1DRsJNidzolh2HHjm3pGlHt0tSP5nxEB3AoWOQoGl7gaommhMPIuYEtGUwrw3mYNYQ0tg0RfaNLpJBZhmYYkpwn0rMIAf5mA1rkRcLS+mRIALlzpYKsTLkYxbo0Mxx7bnw6qGLgmXJqUKg4FLAxcYqFwiCTaocCtU9KFs5si6zpM+vOrnN2iMYOuBbKO9ZZNBoKpiFjutL9WOd0jRNaYYzWU0RQ9D1j2QLXL0EKRC2ErlHyQhuo73udjnf55Pmg/FrkcBKV5/6AJmHGzlA34FlS+CPa4P00D5QCbZsmyjt6NlgBJXUc/uy5R4oJOYdniopiZhNc7vDaOqEAUi9z2KS0oPgdEQSLJn433HiDnXe3HN7X1WeCoBtNJonwI+zAVHeoRmXGlPEyYPqlNFtUyyMnRMKsq2u+OXP9Ut696nUxQYwlwLOAal117ao0VaQBYzXexerh8swTP0m9ew8YmwxGAHOAUuf+A6IWTjs3F86d3YO1Q9f4c5+O2EuRxWHNcMgZ0RkuWzAvzZVwXLdxsxw4RQlxBhSVIrsBVILO4hRiThN8aobYPSZDhysoE93GgTl5REsOrNbrHuHWn/7B98RGNlnrTOxSOQuD8gkoj40rGxludDgzSQudW3WeBV3T0/2i5z1w6IiyWWJfAyolpR2R0DEUIELFKweIonEyHBS3h1KoOxwhb8yYKOpZGlLPf7OxMI++FLJ4NbWHlXiBM1L/fjNnItZ2/djqevrlzZyQ2GchS9/seBt4YdyXx+NwlPK3HEf1fiHCbd0wxnrNBg6iwR+8iDW0cCWz832NMiQb9mGe8MLhyDI4vs+YK+UcOo9zas+zVjC0Kkrc/HnU9lnWQA6HJK4FBV58/DEZEqfMYOW8sFSB696yebMFSwgywWCIUbpfDciAkVg5ieCwJ+Wo9MoYghZ3PNk+HA7LcJDdEImCaJlnCu6IwzFXRszc2eqtJHz7E6rh6N0hbLiuabUQrrAlzz12a8ve7rkx2UabmXH3MQ+Bt4/C4/NQwo8bSZddvzJdff191q/p6ScfTTvE8DhbsvC4Ah00tEVf0cSTOsBOyZI53R2SW9eJgW+amLRmpedf3Jj+8ZNfViaTmj3t8ckT07/9oz9MV624Jh0/cjw989Ofp3Wvr7Oo9i233ZbmqWkrsFAatEa0HuIO6tHQg32CGE9Vpr5Fsg0DGLixdenW/bCvcUqe+fnT6dOf+ZSCLafT/fe/PT3wrne6nM3Bh1jfDSiRslbSad/5xkPpwQcftDVz9913p9+TY0TGN9au2T9kW7RG+8Us9OSTP7I6yDtuv136aqrBvIDGQMbBbBN9Xq9eWP/v//OfvY5Cz/K3/81vpwdkqA/SGBg4kNlJKf3kJz9Nt+n+ed7obV7U7X33u99L//i//7dleqD5/+hHfzu9893vMpIAE256BZR3r+jPX3r5JaOY5X7vfdt9VpwfHcAtKKm198b619P/91/+i/edkg5cfvnl6eN/+R+dRhxj15yChlPOfU9SoOvR738/feZT/2R2CscuUrbt3/3Zn3qWKQepjXFTSJEDek4vvfhiukkBrlfWrk0PvOMB0/FBrMI6WyiHY1jP9KO/9VHZC34vs+fMkgPyJ7r8Odk47Wmx6hQ3rnstfeITn5AtoHPTtR72N+2JOdIRh1R3ayyZcjiA9oFC6aBHlVAlc+d1yUZq0XrpFPTvsBGiHFZbATI14w0uZ1ulYafm5+bPm3+NDFLlmNi3gNN7tnN6+wRrxHuwXw6HnI1W2UJQ3Xfr3paoZ9rsuQusaSwMiv1iDR3UvOxSNpTeYTvFmAXZi0EwDXHQcDjy0Kq1Z89ZczRJyvSuW25Me+V8vb77gAXAqBmBoWrR8mVVhqOUjxfI8ywLLuYnVPLZhqN1QKfxeLP+s5mSiBNHhNJOkxdU5RRkA750Iux3Jj9CU/q9TEHVvxvnDYejGltWTM3G/GY3XX3H8G2N23YeZV8ZoTTq99SYuPw9oirZow0MK8fEZuFcrly86zXPhb9xQMCoojCGxPqzT8qld5dodQW96lB0GDo0NjVFyRiXbjx7c8AYU2Q2nO2ETpk0s/NCvwrfaNzWMoiooZAmmqKIEU0Ep5CqkxLCqH7ssUeltBZ49MVSzirOU0Q84DkWraFGQOPA2KbZnvVxAEpkxWQ+Jjx/p5NTdM2KylSMq5+kujH0YXlCiEdWgeOso6u+xzMLXnAMYOsgnecROACRkiMnR9LqO29KbdpoP3tM0BelSBEMKNEuRe0nybil9qJr9jwpjiN2P0dUq2HQMI0XwxIFyhxxvWgQyLxZkyVtPuaJAkzG3Z5Tydxjm9KaGMx8j3NhAERGiPOQbiZKDtbRqPowIrPAM8545TKAvJG6NWdNRvE5GQVwf09W/U2nHI/JEuqHFNUYOK0dMb41zVZh5ARrrnXOrocRjTOG0zNOUCDqOBpGeMNwiu65DtEDojaiPhvb03IZFjQuouvv8LG+tE20myh3smpEOlA41OzgRKxZs1JRx4F0oGefsmPKAIDDxmlU9GiemjoeOqYGmMcG7ZlPkxE/Q9mDbmUzuqe3pQUSzp/9P19I8+ZK0Wus5iBbGtn3ikELstESe4W1zdoykZH3kztsrqh8W7oDZ3+x1lVz8cA9d6fdgpdQH3NWc9MnZ3qc4dUdSgVGG4E9U1EanLtWOSdQ0FIsjsNkzrn21rDu76fffyQd27/LDKl+FeDZZfUvo9h969vFS05yZaIMDiOonOij333/XcryzVDBrp452Q0p1XP657TaOhY4C1AqORuTNQZqsM5ZkMEN7ZCOpbEfMhFShPrrUga8f+YOR7NX/bvl3xdzQOrnaSZr69+9WOCmmawPBqlm18fhaARYRsOwKr55Uy4+UTFd4XBUOkuzzB5l70S22J5qdkLsMdd1WRb3jTE3LhBjKu/zF3U4HCvuQSggkwb5VH4Dh4Oi8RfUgHJE8ifk3DQRUgDFpdO4wWK1pubPn2dRyU0i87CO5cA1tOcHJMMwWoY1dsg0rPGfjiPKOxkdI4djhuSmZTjkcMyRwzFB4c4nvvLltEvNWk9p72IE4nCE4xYZ3SgajVm2OZBsJ9vHe8xvGcTxvQOl+Lm05IaV6dob701rX34xPfKNrxk74hxFkQeUUeHZwa5ojVcV+JoheXL77WvSVSI46RDRBb18Tp8ekz734DfTkz99yZqf4sS/79c+IAP03ekbX/uGkWbwXKHDfv8HPmARcxj4gIISfGCM6CEcua9/5aumN+fKaXvgne+yRrkU2HN/x5UJ7xI0iILi3/+93xP0x7u7T5YM/av/+6/Ug+pyBRmc6jyCE7Fu+Bvn7+N/9mfqAn/AdA0Zj7/8q/+UrlWhe8DMiN6TXW5VtuoxGd+dykCj78n0vENOBNn4CdSYoHt1LNf/+le/lh78zGcMAk0GduXKa9Of/fs/zZmEiKCfTz8UpOp2OS704IqaENbHl774xfSQMhzoR7LVb7nn3vQHf/xHzsjoKRuzA3BQd+3cXcGxqXv8Fc0nmYLo8+QOx7i0VexIf/PXf23ZIFbAZVpTH/+P/8HO5XWpDmcs9wqMh498+zvpnz//ebN3sCOuURPL3/vDP7TWALaWcVTYmzov2YyfCSbFCz12331vNaIWszf0LJnjqZKt80Wm88d/9EfpNTklOH3Lly9Nf/Inf2zHTJ8iQoUF3WnH5jfSd1XDeLDvmNlUzDmOzYieBWMcp6y0MXBJzyKXmfvFopiHVre//5jGMiBSkAFDhxwUe6cFGHXnluWze3YEDC97PzseXljuGWzbU/aX7x1Lgui+Z8iB7kBPq2YJyLdBqmQ7dGuPLly6XLbCXOk10eLq2R+Fvlo92Xabw3FG2bTtytSdTgYxb+JwRKY87G+CaTSvfttdd6Qe9SBZt2uf0bO3ax4XLl+eFuvfjFndxnAZBE8mWwvb3h0s1wwXI+7wTxuBMHM44iSxKPyARgQ/vlQeF+81TpgzBnlA9e9UiiR0IZOfI/URDa8Mi3ztZterBL/5cNlzzjdd18t1pRj3VE1adjo8gOgD8w3ixk0mfRsVzRvlREUELY+XzwJ6ZQ8nUm32oDz1zCY1aBEbVlEa1AyFczgd+6RoTivCOkGLcApdkiWQIZ45p8VxWkbmWRn+J7RgAAAgAElEQVTkDp+icMrTeNb7IEcEGLMxNGSnzDeSagC0+SiexeAlcq+4rfXn6BZ2lxdZhB8LZoNSmanoEIuHvg54+nzfGzF5J1SuB7OTFShpcZuRDROXxgsEy5h9ioaGpxTV57oIBcsE5CwJAgXhxsKneJ0agxDghNyNSvG00vJSsnd+6DcURZ+eXv3qV9MjX/+K3QMKhPGSfUAp89za2qfb5r38yissUtInSknmiywMH+CE8IypDyFiH3USxnahF8Y9cx5KBNaLyF6R1eCcFJQ7lSJNCMX8ItjOMTmOEOZVGF17ts7uQKSK+cIwaqEHg76DcIeeckRZAYQ5y2iGOLin6d+Q5vWoMJnjJ3UowqCoimBAQ2I/M553jRH4xHgpKRiWMAconmY8GNlkWY7JqcDAIKq3W5z9c4R1XjCvW6OTkFL0YyqNxfbvlmBSUzEJT5pqTZCjgaDrVq3DUUU7Nr6xUcbOWf0tGJYU4akBcXuPnJTS07rQmtm1+1Da1XPUenK0S/AOSqC/+9670yaxzDz/3DqDbtm8sVJzCpm1ZAIWAU+9DmsJLAXHkLUxY9BT5O6oU7jnazyi0XZOPc9ZHa3pLbfcpEjez9MEOTl9ynid0YEUYEeDMMvYaZ3gEJHhGKfM1zTB14jg4P0P67mcGh5MJ/U8v6ualrFSYKdOeUbDjCv2spRACNRwDFCkjIkxQhIxEZz48ED69fe/y1Lyw6rbOD1BtRlQ3ZrTZAfLoPMCQJyONrGWTWT9FpmL0uGwSdErZJ3P5OhXaQBXYywcNBcBDQhYeb7KkcmOcTP5X16tmRNgyjXLnVFKKH+xmextchP2VtSn1a8Z59gjjvwYfyl/zXHIGVnLRBW1BQERKc/pECEPODR1jtBdMZnxxVqWJGgzYzyl0cl7pfNSPUeyYWQbyHbb2s5rnKykOUBkGIEcah8r0LRv28b08g8fl5M/bEECsOlEYymO3SFYbjgccyFlkLylZoteGwo9KTigDLrW8mEVtp7S2DEYvA6P79ccDkWV583H4ehW8Gdcekwsbb3btyuDoE7jWj9GYxL7l4CH9syiRYtkiPaZERe1HMizeFbIIQxajMRg+EOWnx17Nl171w1p5Zo70yf/19+nl59/0ZgMwazTiLB73lw9QNUo0tdJ+3n58svSfQ/cpkxHp2XfgZchf19duy194h++pOCXDE1d6763vz29+32/kv72v/6t6kG+Y3IdnbLmhuvTH8qYhoEL4xq5gB6bKuKLncri/Oypn6R3vfOd6eHvPJI+JBhQrCv0G+Qqs0W8QfbhD//gDxqGpWT3X/yHjxuUiyBTvMr9w+/c93/+y/8kSNI2K8TFKP33H/+LtFo1Z9HkjuNOS67Tx+HVl18WG9kucw5WCHlATQO9rmgChz6LzPCLgi39j//+t6ZnkZXv0Pg//H992AJG7CHXOSn94AdPiOzjdiNb8Ua0rL1x6t+1Pv33//bf7NwEY373334s3SrH5JSet5XM8WWcDt0bHb1/ooazwKLJLFAHNyTot7E0htxgAjRHX/vyV9NPrTlta3rf+38l3fWWu62XS8AgG1vJbasWnQMq2q9+5SvpFcHDpkj3AMVauXqVwdtwpgwyLflp8Dc9E2qZyHQsVxdsNlBkzJ01i7YDgpPD4rZxU/rWtx4yWXDvffekywQrPiEil7lieZs/Z2Ya7D8oe+FQ2q01MFGBJ+aNmsXDCjZCzbx3T5/o/Ptt/Y/o3iwppXWJ08uYBrTuWEvTpUt6hbKA7AaidjLvIcey75ahbH73RmCQZeZoOQd8HgSMbADB7FuVRTkxrAbIej6t9MfS3p+jgN6ChUvEgKkaXLEanjKHY386JvKeY6qhJbOzTfA9+nMclD4j0FSv2ahrENYaFsS9t92c9ssOeE0Ox1it1clyZhctW65/S83BYf3WX6W8J0jnsZ4mUbG8pmJvmX2vYh8bSxl1ahaBql+0fnz83axopFQWHFeltbPCuuCO8njqN1EW71WKJ7uL9ndtVsOBKe9v1L0yVeaa52xFjm5FEbphOHE+ag5Q/XxmJGUHyvag7qvE2POejUU/oVSLSFxgek1x6mJjiU6p+LVHOMPDu3dpxYuPWQ2TpqrIFa8VwYJDUcGUyITkXhHW2Tx72O6pN9g5YikExSeGGIqqUwIfXCQG/3RFq/eLJQSaWaL23WJYYoOdIMIugYkSIfLA39bx1XoruMKkQRMvjrOUtHYQ58dAbBPUqUWKEqeGLYmnT3YjOmzb3OqTFglXb8QkR0SpZpyKQTUUXLRmdVp2852pRWPte/7Z9OoTj8pYa7FIHxmUYTli/CQqNixHhwgREWGa5jAfs+h0LmNvouAt1JjAbc/nGOcoMks75wwRETZLZ+veiDie0gaOpn1geEkv81yjOZPRP+rfUUWjwDoaZhbsP4WAjElzRpQyjJjxkl5TxUxELQ1ra4KUPE4Lxw/q2cLgRSPBbsGFxmrMR+R4nNZg22fOtmwCeFquD6/+KWUnUDxDMnJ5D6OEJom8uKetEkCwb6xZtdIMETIeg2ruOKtdUKhW9VyRAH/plY1piSInk1o9KndC9T17lS4+rmyLZfQlOefMmpkWzp+W7rnvutS1WOxXclx2bd4qA+B82rXvdNqwTdSVEswfeODt6Z8/9aAyZKKb1fwaftfqNhxfHZEdmgjyzDFecD7YFJatYX+wbq1BJpvIlR/nMhhZPs8ZKce7bl6jGo7x6dXXN6n3iZjSNHfjtMZQkhTWcv84pNNlNMzUOm5RzQZQJuaQoju0+LC6HaNo16tnyQs/+ZHOp2ZQ4jf3pIBZ67ZObNPmVyUH2Me6PkoCA2/e7OnpPW+/J+3r7UvD4wR3oeu89dZAdkiZ6BlPVKEuTaPa9JyAdhF5vpjDEbLtF3E4/BivC3BbOZiX3tzhKO+rmQy+1OfNHI7y+GZOSP0aGflcGXshO0O+1h2O8v3QIzFHFfStGgRT4QqhPIa/w0kox2i/R+jRZ9Tmsg7LKh2O+H4Z5Tbd5hfxkZgR5/rB4LWVw+Ef4/yAGTc0lByOiQrpUsNBH44B7VG6H3MMmdYuBQ9o8EXwB+NuuijPia3ihACtgvYa1jkgVYePD6UhYIo5wwEkB4ejXd/zovHuNG/JEtVoLVGhb7fk17n0uByOQzKi+hXJZm0aa5JFextUmMBvCXqY6sybIyqQmGf2njEFZYYq3rOi3PEj6apbVqfb7ro/ff/hrwuOciCtXbvO4Jtg6Al0EQDogFBFmYsONTG8bFGnCn0vV/S/S0EM6SNqPU6m9PTzG9NnP/slq4d7q7IB7//VD6YvfP6L6RN///c2V2RzPvI7H03vVo3CeMlKVgH60Xou6b6Amz7+6GOKcveJYndlukOQJ7LbyB50HN2qcYYmK0jx+c89mL4k5j8CRtdIlv75n/+5EVNAOFFfP/E39/9zOTQPfu5zds1bb701/ZuPfawq3o4lOiKYFrWJ6PCtW7baTyBJBNEMPkoNR86Ehf3w48d/mJ5WjQa6+wMf/KAM1AybIkBiNSHnrd5hjZwienfhfFmEmknQMS/Iadks3bnmuuvTDeoyDVzXhR3oCC/IxslAxwBP5hEb9Tvd59GL5qx7YYI/W4ztsSKV6bGf3Qo2cazFWSyq39h/UZBOBtto7aW/DggaxPvzlGkalKPMK6B4tq+wpSjkNzp6XVfvEbi0IntqhLLesHvU2IPEgGOHpU9pqnhcQb1F87vUsE+sS+dVF6V+Yi8++5TJ49MKrNFzamLr9LRt++60Y9turV3QItTm8YzPK9s1S7Tx8wwtMGTNIHHc29L+XXut9oMsjCEimSzsGUsWOZysNMMDVlXOCcfn2UzT1KQTOOFxsbMBSYbwpEN7fK4cjvmLtE/nXWbZ+SE9s+PKcOx+Y72IF05Yf7dN6sFFhuOAoIGeiR9tDFd/5V/MRtKgb7t+VToopkkyHGOkP5kTYPgLBanq7JprNWD1lzlW+c1wsi7lcMT3TcTu3btX66YxOL54qb/ryrBxMp/a8vvxe7MIWXyvjFjFe6UAj3PWb7rZ95iF5n7WBXNWvNFwOOqTRkF35bUW0cO6I2PXLJ5vpOvDQImPjZc5OwORdgtIAAuADQqMiOuekfF7SFzLuze9ngZU1DNRi2OqIrvtwtlbMxsiSMKfx/ns+sbg02ACCrgQRrOxLOWi53E0DtDxhteUMYTQgV3CjG/dMdhWCsagpOUcRI3AumLUepG1IjNSgBHFdvy985pbtkAFVSgmO1YMEhjak5QJQBgAWcL5QAHy04RWTkvicEQTOzYPxfRXXHm5eKmH050f/VhaK9rS/eteVM+RI1LEB228RA55HmQSFOMxZQuTF51yrT5E1+xQ5AOWIq6F8OrX3OIkeZpdjCn6mzQ1zEZWqwKrkznD3vcCp4DMBtGvSCkj8Lw+QbUZFHfmDrE4MVwnmD0QuTgvDYYPNz5aiDwKSgE+FKXOc+WhWLd10ctKvKc5YreaJoP/hNiXDivteX7cJKU6Lxf+Vg6cnCsK/Gn6g/N1XExhl6nAe4mMiB7BoXbLYV0mVo6xkn5ThV89Lwdlq/rDrFw2O61cMDN1zJycnn1lvYrDDyl1OkPPeljfUddVQTHO6/kRGAMNSJRv0rizadUNy9N7PvpBKYbFGqe6m54dSl/5p4fSa6/uTkskjBd2zknf/Np31SNmru7PC0eDkaSSCTkoEPuM7BNzxboh2xa8/S60G9AZy2SaUS1nVIXpv/LAfWm7iuTe2CHjKDfNsixebpJoDoeeQ6eUX4cUM303OpTZwNCnaYYxVGGYSRE9+s2H0rGDSidL7J9S0fg5Y7xxJWkNPvPLMxwB/6I41zvW9qu26J333J6WSqEdUSp8YIz2p9b2GF3nPPtMpyAS20r9iNYYTTtbVauDIciej8yJB9JHeTcOkSSIUNmuDSFTGdGFwxGKzObbzlWMn/spZFip9EJORbCogoVeSmzGvOQxXkzGN3M84r06jKp+jnBq9oqKudQXoRPquqYcrvteNaVbzCPGABkqW2thPNafgZ3Cz1HdB9nlWjTPnZUGjhv5Xeow5F7p5ECjbfz7WReQ6aP7OA4HkKoDO7em5x/7nkF/yN5iCHZo3cwQ5TgNvnA0TG7qvDNUo7Rp02atfTIcwCvPWNDlqBidBgkKwbZDhtk6jSvDnR0OIFXzZVgsuGy5Gfvj1TTqp8og75RDc1wZd9a+uflAlDCwcyDFe8WMzpxVq03fIcjC2NBPlTGIgaLGsVfeujrddPvdklk9afV1V6QtYr771le/LSNvr2TPbtsLY1THsnTZQhlRkv3LF6YViva3KSsBKcUkILRdC9LGrfvS//qfn1ZDtIXpATHl3XqzGpEePpa+pvGvkxNz7apr04d+8zfc+NQ/IDshfy3LIT1GwGm/oLnLBR2hlrFf8hNHDBmCw0F2wBuuykh/9vnUJ3gU5yV7S1F67M1Sx1frWvPAM8WYPikPaa6yN07uEsEAX3MB7UOHRF0gjlrMWwQNYw0SrGmVsQvzJBAjPo8skh/jgQeeQegw1m6ZdUNOLlb0ml4mrK2g+Y29ExBtnjd6y2wG5rHY57HvohgdnUXNC+eyZr7sKcwRvpf3kI2OMfIPpzs7sWGjBNzZdHSReQ3ovjFK6vwElOKcNsZct1jtUXOsvPCdsaNbjwl6tHzRXDFLqZneWNlB6hK+/uXn5BgJSaAM0+FjA2nn7sO2hk5LpxpBjAW80E2sfzm/gi8SLD4iWwT4dKvQCvu27rAMR0gZqGeNCQ//LbK/WawbRDjLkVE2KsfqC2OVBZ0uJwY75KjWV5sCpgRNO7QO56ho3Br/zZkvBIbqZJWxO3Zgfzq0a4eCl/3SQUfUP2en2XF7xSZ63oLazR0OWyZcU4NQnDHdet2qdETImdd29JhubJOjs2DJUtWMCMIliJqhQ6qXaeFSzF7we0M2+nHuTjVkrGU46oK7VBKXcj7Kq11KsZTHlRs0Fk5TAZ4XarWQmvwd5x2tMPxdu93G//ks+wzUXhY7tfdNj2Rjo1SKVfQwFFNxBodgZegHizQUGC6v/dnInpjBUmw2M/qx7PST5WiCAdYJHitwDdJwWrhHenvSTnmz/Xt3y/gbkZIhDS2ef0F5YGZgERkcpZijqhi3EhR+82wg4wS3m/XeEQgOhziNpPkycimgA1LVp+zHUWHjwQieUAqUFwY1zsRkKUAgR5zGvgulnM7DeQfEooCQR+gC1UEoEpXgOISYF1jn7IiUG9kQ8KbGbGIQJC/4JdM0fEKdM+WsLLvutvTM9x6R4zJGKe+DViOAEwOGnqgU8DGyHShKuOnNOM0Oli8IFSNKEANDIOJ8Us2lyIwQAQIahlK1YrHsGCH43RjGGRAMDYVrBnLumC5BB2sMWSMzlPXTnEhdH8Xua0KOkKJYCD/m85gwoLYGNA8TKPIzRg6+w/AkdiR02qmhwRjVcz+sVLB3Mp8u52OhIpZK/x5V9FGNsEizjlFxMtEYoGJWEKrvkqUiZb5o8SLDnI5Rtmiasiadgmb19u5J0yYMprfdeo2yHX1pjJ7joz96Xr1bejX3qmGRszGkOQES5yxHwmbrPiYK1zqpRYV308akJVddnX71I79pxvM//N2n0h7hx9+pYulnf/JyOnpYz0S0sM601YCtGAmCL87KgedP1gD7AWcRp5B5NHnD/3T//MoaIFpDs0Tem6su5rddd2169rmXU4/4ygf0Hsw7Vk+h9QYkDqXUphT4DJiplNWYqn9gX8m8zRDVH5GcYT3/g2qs9m3h1tvFzT5ApggH0+qSnPXF6uHM6XRYgnGrk9WzyBXzo8CAHOrf/tB707C6tAv0kUbU8O+87t0hKY6rJqNIwfgkGLK0zkmLWzfcLGt8Z3o25ALphAIuDOWGo+FHBl1yfC9k4S/icDTLwoa8qsvkZuOK9+zYbPDUYRS/qMMx2oFyA7+Zw1GOKz637V1zAmwqaxNasiLa3GXZVd2bfenSCrXMcNSv6/PghlUYk6WjEQYhmYi4ttVwQKmeHQ6axfYqw7H2xz9UcbVqMZTxhkwB2dXdPTtt377D5C8Yfwphp0+bafSiRPWNDUryAgP6+JCyppbhGGuwTwI8xiCo/QFL1QzJwfmLl6pY93LL/LW0jU8/UY3Azjc2qJ+N5DWQGN2OBc8wnvivgqy5UVU9azMQ3ZhGP/Az5KfpJg6XLLlKDsf1t9yubMIu1WYsEdRRxrsM/RHt+21ixfveI0+k5599SVkM3Zuayy6e16ni1eXptvvuTitWrVatRxLkpTf99Kmn0/e/+1haJZa631ThM6xdZDeBJ1ndAHJb/4BSIcdinRusl4CX7o3ng1GO80HAiL+RP8wz8pNsdqxJAmH8Ti2fyah8r6Vuj7UYz91km+7ba+8gTiEa7zq6hCLaWDODY9hhFgg0hqrGrouxwLaIjjTIFfLIrsNPZyjksyd/9GS6QZAynCPPAuRaLpYnNXv0ycqnru93O4e+UzoLpX3I2EY5Etm+iftymeQ1UlYwbtvQBZvthbxPy/1etzEjYMvxUYxfskjGfZJ5KR2O2POAd/kezxdUwO5d29LtN9+gBn6CqGttnzp5JJ04ukdUsls1KiB0x1KPYJvo4jPUNeJw6J9T2Gbovikj1Yp0diuQt0TQrGNp+7oNFiAOsc2+R1/aPTMPzHJ2PMzBKuYiDFEylKwnZEKHzjVVgbF+jRFiHmBvkeGYB6Rqzjy912G2BixVx2UXnj89mPaoaeZOOT/YIj3qLWK6xAz9xsv+CjHN3tXvdPO5Zc216YQ+fNUcDsHjtX8XqmgcalzqSwlUNJ53vrHivOE4XxCYqWSv2zehl8zhCG/zAqHdTAOOuo3Rf1SG/5scc7GP4/q/TIQtFnQ59vLmm52zHlkrN5RVOOfNUY0zb9SSCrd+jG0Sf6a2sWIuvGi0YUnYBue55YVo8Cu9Z1ArFERemJbxyJAlIEHjJDxPHD4gr3qjFZqfkqCeKg94qhYlbBenRYNq5FnyVi2iZulR9/QRwhRBoXQCd1tmYULYEr2nWJDIDtmNy1XIBQ71cnm8FJy/oehXRGlmyZizZW1OlG8ahLF1LBf2ECFHFmFYuHhLQUJTmKFLIe1gYkIZegduos4SdOaUiEtdigG62yFxUlvhtIzJGeKIhuqXaBTzaHCEip1DWQXVMzAOMj/W0FCpUubCmn5pPkKwQ/E3O0PG2FD9ZA90PpyWo3LieD4oHOgJyQ5Zl1UzfIGwweJ0rCp0d1pfRcVkAJwm5Qy0jQch4UX3ee6bAmaiSaR3p8kQ9igh8AenjrQxQpsqIWMsY/qMAk/SyMjnQ3ruJwT/aRc1JjS1k2TsH1Nxcr8gX3raSmPPk6HdJoalfrvvOcoWGJWjMjdtEBSo98a8Lscknzy4VVCDm9Pw0T5LH8+7ZnV6VbziTzzxrBizRCyrPiEIW09nE7EByyoHEUdKf9x8963p1z/2+4qovJb++dPqJq4U8O1Ky37y/3xZqeeFctjczquUana8A2bIPEd9C4Y9lJBQC+KkYSjFvnKIohtmY9iTqo04JQf33ttXW6+BtYJT9R5XjY3WrBEZyFlkvsB5t8kQmyaSBCBVOBtTxJlOB1WoHnFcqGEaVhZpnSB6z/30KVEHt1UGkjOBuYMU+9gyMfobycA+5blSfwUErnt6a/rQex8QkcGBdEpwKklsa05JTwGcX7s3OYLtKlpvsf4b7cawg3APg405iQxHXXDbPi1qPUImlceV8qX63CVRJcLqMijkZl2ONTtXM8N+lIytOUpRK9HsXKXsLwEHdYejPI4Mx8UVmh9ZKbSaQTNKtmeZGDoB+TW6nsMdhnJO6uOKoFR1juJ68R7Zr3JMpYFmMt0CkNCge2M667ODzsiQqt7tm62GA6hEwCSBpS5SRJ+eGy5/HLLZNXtuev31N7yuQ/t0RJkAiqRPqGL8JJCd3BsJim+rr4C8QD1iZgqitEBGxYLLlllh9cTWcenH//JlNcCUbtH3YMIJ/wvoYzm/ZtAUtS0GLcy6yzpmZzkfTiOGmPKxacUd16Vb7rxXgYkdqgtYZdmH4/Q8kv5qMUOqJT380PfT66o1ODeiQm/leY9J1tO489rVa9JNd71N1OJXGRX6x//i4+na669P71VfD6hvjRGPPlSaR5Oh9DYCYibEUIw9jGvkBfKaZw8zI04Ichg9g+4j4MN92L60wAON6TgR7H9AkBxqXb7qa92YMLPjyXEE4Bzq0hhPuZdLB7tqukdWBGhqNtxNphbrM+Y8DDoj6NAxjz32mMGlZkn+xbkqRwIHKGeWywyKZTZy8LOENMXej7mLvRHXDrk+ap9l2RlkIUFmEjUMpX0U5y3f4xrhJPI5GRRzdPI8hENjUNz83ii5ojnCFqH+yQJ3Rw6mlddcpeyeMs2SzWcE3RtSwG2XMombFTDrPzqobIdnNgi20VyQdgJMdjRghtJ4rHqQ3XTrHWriPDntVb+aLa+ss8xO5XBoEF6pmLMZJoH905D10X8qfEAsfwrlx+j8UxUMIMNxXHYC/aDI0k+BpUoZDrIOXXNE8COHBMY0isaP9uy2Rsw9Cpxt37RNa1QOx/4D7mrkhWLoN+aTcRRrllFN0BolwzGg8b6yfY/ppFbpKhqCLhGkatZc79sWcg29HhmO+npvJg+zFBzlOBukKhyOEJKlwC3fqwv9OC4WDT9jEZebqTzfhRuzSVgvL9hRO7r2R7OxxCH1yF28H5vaLKL6ZXPEZoy0RZw7FrP9jfDICrw6DwspOxOj7isbEBb9Z/mZMvFj47hyQ9n7ZB6KjWppNiKpGC0ylNi0CHYM05Ehwa327FRxoTaL4DOTRGk4WREhov14/QhHogvAhxqwlswBrWvEIirHHsLVMzBeIEjTF+jZMJZRSjRrosbh9dfXG74T4YxAM8VpaTzf6DQxIw3JAj8DRlKbCe8bOsKIMpmAkbkcqVvGGwIaRUvGo0/KdfPa9eb8zNT1FyrKf0RCZFC0isYUhRDKToBdwxgfnAcd+toRQWQ8Qk7WCOVBal1GvObQcaAUaU2WMTrTHEBu4ITObQxbYF9xfoB76Sc1HDgunvrOPTOyYDQ2KpaIRfI8ukIHU5rrWcdrGQtDgqFZNDpTSIZMCOMWBRdsXVwXfC9OA3M8Q2xWZHyOqJhyQIYyUa2Zil7N0r8BIppDEpZibaGhXIuil2dodmXFtHofXKwUeves6arfmJSOHtqZlq+Yl+Z3TUkDggm89tJa9a9QZkTZiY2CKA0NI3SpQdH86Rx0LFfpnr4/I93/trekZVevSBve2JZeUoH43t096R133ZMO9RxIT/zoGbHmXFZlA0IpjJIp2elrKDqlq2nOJ0MBRxWhbDhdgx5EXYdnAQ3aJoPqXYp2UtT+hvC2/ZpncK7GBJPheBTbIaSnCX4yTXCqqSo6bZ8iOJXmhiio2Q0Sxkf7etOjD3/DHHccMYPAWXBAhqCMFeu7oVesM5QeQQCyjkZBqWN4Pu+97440v7sz9Sk7dEbF4ueUfWIfnNU1OL5FzgUOIrCuSXKEJiklTkqeBpa/iMNhCvcCYdWQO6wpd2Bt+VYy3kVc82j9peRjXW6XMr58lqNkqonHRtq8rKeIa4XMDOPPDBZmPAdnml033vvXOhxxrUp1NHE4uL45BBZUQkjnqWwSifW58HkuA1z1QF3pcJRGUcg35PhYjBkMJuCWZJg571hBNg1StSW98sMnLAuHvOM4HI41a1ZZgfguFRg7WcekNE+Mdm9s2OSOUzgckjVDI2PSMSi+FXCwvjSlwyFIH/LjMmUP5s1XcajgtDgcPyPDsXmT9eEwhwOdR/Aq6y57VtRjaY6QQcAtjE7cDFWfuOhlRJEvWUefG+CJp9IK9dS48763q9PzNkGqrlJmQ/Abfd6zc6966ZyzKPO3v/UDXW+cmhouTG+997b09FNPpUFl13eLNYm6iZTFlDkAACAASURBVOvvuFtBho704rrN6a0qGL9qxQo5DNTauX5h7qkvZEKtztBxi571IHMA1FM/0WXoFDIP6LogsjDIFQQhGbuO0Yw+jQJ6M7Bp1hpbLd93uQY8mOfsUg197zIt9kno9vr+MJ1NZp7/7PuexeQVxr3tw3x921f5bz9qTHr8icfTmtWrLate1XDkxWtOS7UhfB3H2ANyXdkCRYYi9lIcW9ovEVyKny57ChhN3kvhpIW9GcxnxXAuqH1tyByyD14sH/0sAtVRCj5QCxMk53HM2R8EJ89IR86dqxogzeMUmDglfwfUwf7okX1py8Z1Wlvq0n1GWi47G+dkNxB4Zd5tj0rWQ0e74vpbjBVTqUdlAl9Pm15ea/I9DPlofxAOhz+NX9zh6IDUQZnwk1qPOBx0Goc2uMsgVUtFrHCZishnWIbj6P6edHDXdmVsBtP+vXv0j+aZava8XzUxtnZ8VsPhcKe0MdOsZzqw3HL96jQkXfTyVkEada/YQ/TmWXL5cvX/wOGAuS1WTGMvlc/Ml5Yfc6Fdbl5K9fqlHI76RcoLlRunPK4+gLrDUQ6y2flDSNc/u5TD0dQJKDdZ5af5m6PGjqFg0ZqGMrTNVvmt+UGGo+E3kCc6C9cisuHGU97UWTjUrxkOBxkOOx1jypEQm2PpQys6pCMlQlybbrI2E1GyQ+r2vUdwq0Py1pMcETpqdtAAT9ciw8A/EyCKpkf6MaITvO9RttwFE8MuR7dJ0ZrRLQE9ICN8ojYDAgPDML5DcRvpaDPKdR5gVUTSqHWgQR+G/yRBWVhxFKJh5PPCiOYuz0pBRsoU4RE1ERjLKA8yHPu277KakunKOMA7jxMyoPfDaMVY9MyNBAbKLytJHIuzEhz8TUSLzANOBXR61glXk4wDAj0suW+OI73eJszkad23YWA1v8DGMIrNichRPK5lRfp6oaxGhPscpu+Frt9iUDA5ODoHPO7AHqj/sLoCzaFRM2ZHkLWBYQtuGOWNgU/RuWVj5CSgBLmnCRNwKNVBnn8SABSKG4WkIhTT1YF4uhhExordoh8o2znRUk6dKSOX4ncpR8aliE5359R02QwVi06fpK6wW9LSBWqI19GSdr2+OT303afTjl4dpyyCcZ8bjSYOKlGQc2n2jNa0+pplcgzUHf64oEj9p9MmNQqisO3D7/tAevCfviQDm2ft2Z6AMYSSqjIGmi+PpHnElPuGIpHiQcvCYehntjIcycjC4SBS77NY97BSRZUvKLJ0SFmsw8rmQK3pTbvcsMLhmCo+/Rnq8A5UBEOf2g1gTaTLMUyAaO1Q743vP/Q1ETKo94wxq3mmKQyCwHxXGxIjE2WntQzjy3lB4E4IO/sHH/41o/Lsl40zLErjs8KgGwSM/SuhD9yjTTS4baqBAlYF7I3UPPHO0iCuZzhc5rB1tBZqDkczGZrFkA3Xo6gXOhxvKhfLCFihncpx1q9tsi0bdGH5lA5HKadLpfTLOhyF+B71a0Rg7aZLSyrGXzg0ZXQ4S3EzjKLGIqKPjQtkB9jmNJtzxRzVHY3636WDYX5KGF5cM0dnPahBwIareuO/g4KAbPjZjyXOT0jeiRVP2ekxkgErrr5SdQF91uSP8FeLjCDgqARkCIacp0O4mI9ozjok2rYT2svj6U1je8Opotsky6hVoIZjofZSt2qyukRK0SYo5NMPP5w2rVurGrKTth9CFzXG7g4584S8dgfdIcnxnANSdVSQk8qo1onOClK1+saV6fZ3vCcNHO1NrRNOy3jrtNqM08qCb1fR6ksy4F5+ab3O6qx+N1x/rcZxKi1apAivMPSbNmxMP3jip2mK6M/vvO8BdUlfqEy1mpNlR8jn17MCvHw/69oGh/WaPP4dVXM0DDqy5g6fofs1wTKKjEesSNj2cM7smD7O0f9oClrWY8R6aRjuzF0DttxYio01FHIm6hAajgl1OPo2zjG1CDkwbc4KwarYazk4UjoMjAMd/cTjT6RrVKMxR1n86CUUgsFmCP2UZXB8v/53uc+DJbAMJht0Decz2yzIrxLE4/fHnLPuPRg5zjB6We5xfxbU8Rs06v0cYA15Y2PQunGLiGuRKcuNiiMLr78hR0H2c680OD7Rf1LZ/QHVMy413UtPF54nUG1gha3aA+Osz9lg6u3ZmzYogErRO9mrcxLcQG+tgzvX1Ni7tPZWXnedoNgQ4KjTt6DOe7co6PXKWqM1Nhp3HMNqj7sA9h4kIWm8oJ83ol9WFtJGv07F1GSNC0j1oOwDczigsJbz26VaioWLl6V5i5ZIj7leP6aA2QE5HGMEvzquxoTbRDpwUpk+HA67ZJaF4XBUECsfgijZtcv0IRmO03LQXtq8y+ygFunP+dnh6FTNiNUUZ/vVGBxtL/iTHpVd4pzYXhGRaQhRlyM2KM2JGr8Vfk/jqFJRXMxJKKNW8c2mg7ELNr1MHkzjszguGAhQ/HVBXt5Led5SMfpNNoq0avc/6s+yvqZSYDahvujiFUKijMrZ2NgX2emIz8qf1VhwGiJqwPgsbRdJKseoh7C0dGR+sA0dh8fthWEsZjYQZVlEyIaURt+zdUPavfH1dFpdXKdI0bSqsJvNDvYUFiIE1iT6amCEg31h8VAUBWUuER3b+J51sHsCXoLAtqgLVHVg3eGgFr2cIv5ueMNkJR51ndO6i+OQiGXE4UA4KPT38GuBW48O6kTRoaUjM2LF5/o+yioiZkTriJYdUnH4fmVxOIbGTIdE5zoo6A8ZH+7fnAmLUGr+TEF4poJC9QmMwwp4eZBAF7zIDtiRNVZCtdF/Qv94AVWQVNEmV5G8IDnTVPcAte4JOu+SSteOC2fLlLBZCRn6o3XKnJDhYZ6AwZENOSmIFmNnXzDOdmWMcBptjiVAK8WjZxMCnQwL28WhVhj+NOijA/t5QbSARahgXULC9pqg20dUuNzSOkH9JrpVJD1bAkv9O/TMJ2g+2+VAwZikcGlaNn+mcNHT1QE7pVee/EFauVxUvNPa0+OPv5qeekbMU7omzYN4rjiNMLxMF1HB/E7VvnSKYUn0lZM6OtOTT7+YzqvXxDJRDs6aPjt9+QvfUOOlJQbzsJqHbOT5HkZA5SJaxpsdcJvHLBUtOmv1LA34AA4Hc8NzAt86JAfj/ttvVB+RE2mD2EH2Ab/K2adwNlq0FumzQe+NqRSL6xkCp+rA2Ffmh3k1h1nnfvKRh9P2Da9ZGAGDhOvjLDEucz4wBCE20Jo2p1g3wnpzmSK8twyluYJT/dp7HhCBwdF0StHpQWpvjOga9aF9SnEh3cUVpQJONVlOIDVC5yF3KGSir4HRESLbL3nj14vGR8lSvJqafDWZhQIs4AZWAJxl8Ojvu3SrbPUm8K1msvNS+qGU13HcqLFkuTbqvMib2oXiu2XReH0sF3U4igOrsYbyryxAmzkPuOjZu1YcPYo6Frq8t1/E4eAYKxDXmcOg4u/RDodn86zTuIIIfXI41v/kCbH0ndTeVtE4powsoFlyogmEIIMx8IB/uAmQKYoVpDgrOTEgw+OkevqcNIcjnHE5HJAXCGKFw0HjPzIccxYIqiFq67b2lvTzbz+ctqx/zUg1wuGIaTTnKRuOdb0a+9br3byPU59qTyoHk/FBPHHj6nSrHI7zopHu3bVBkKgVgrOolkz3t/71Henhbz8q9rsRg3wNKnhC/6QJqkFBllMzOEFyb3LHjLRi9Q0W7e0SlDQgL0ZxjgFbBCoY5wExUaE3kBEu41UTSHGs9X9wRyQChtYbSjpiuro7892wQdCJ4cVbECcCg/mYEglR2g/1qG/saTNkQTQQTCCbwRrJlOCNLIHv12ieZ2s4/4sgXXl+rAhsB/TCj370Q3M4ukUJTiCsrF2ywJxkYMBaw4aLDE8VyKsFH0rbyuVhZiDMdg+r0AqtR8ki/9vH6XLTAz4ucSIQ1eiSLv1mjX/V9ypWdg4Ae3bIYese0GDPet+Q8zon9O7YHiAJ9u/dZ720OpXBImDY1dVpzGTmBGorkaEeP1E6LqNGTqpOdKcayNIg95j0C6Q4QBGng6pYuizN1DxGkHAQuPbxY9qjO9KWV9XvQzIeSmsCn+FwGClPdpCq/YN+kzHFvZvDhx7xEeV+T3I4tEbbxagIC9VE3Q9Bylat+25lMRcuWa4eJ8sMwcC+PyEn4+DenYKc42AdsTqOAdk1+4BU5XWTJz8/k4Y7aMuI7I1g+Lcpa3pGWflXBK+GhnmikCvzVB+6WBmOLmh4ZQNUkNDC4bjY2i6zO6Ws/lc5HKWhHServ1dmC2KRNvteqbBGL1I/c915KAdfv3aztH39mGbnY+NTQJ3dr4aCD0NfXmCDAMzHVBe27nBwHt9Y5efNlC0J6mC4qBZjOEYYBYUR2sxA8FRZ3siuirxAGcdFwnmcxg6+b9em9enIHnnAMiA7ZPyO1eIlRQ9tIlFsDGKL4lIkKwFilLQ528GGLL1ktgWZATPlcUp0DcsS6NWnTQrDVRSJI8gOK/LLKwQ2m9XrIDROg6u4AT406MVRlj7OAg4jjznHMQIWBZzmgAqhiFTQQG/xsuXWCZfv79y+w6KAOCoWWTfl4WM0Clqxm8A24o6PMhESTijs6IQLkwpzwZfIHthxciwGKQ6UsmtXZHymioyh4QUfifAKuker8UDAAcXBYGHc+j4ODWOj0NyEuH5nPunYbRzkFG5Sd4OiyUYhx5FGH5vZvAx7mp1T1gBKkJc7fsp4cByCQN8ngzKiFC+FpQPKcFE7MFVjm6EC0/MyNnA8TmuNz5o1J3XNmJJWLF8spa16ieMH0/NPfj+NFz3s4HFFVY/C36/GQWLsoAEjQmaynvEUKfmFc2eIGlfUmTK4t6pos0cY6iky4lddcWV6/Ls/FKb6ROoUC5gZKbrHEZy+bNyVkbMKXpgNPiCA5lRYtM2zirxMgZuTkguptQbEIJzuv/O29MrLr6Ze8YYfoeGTxhOwN2v4J8cW6N+sLrFTKbsxSYQFU+Q04nAAY2J81OX09x1O3/ri5wy+gnIr5U8EEGwf6/rsEZxmxmJNLC0KJ8NFTt4DqmdZsnCeegLIkZFTd8oUjQwfg1NpL1rtkvjUNY5Wmv0Jp05xrzlkJjZ8ktzI8OhryJhSXjkpcEMmMkvBcpfONRQ/Giz2Uvl9+27hcIySO/ZHQwZaACRDQUY5JvGl/POXdThqX7/wz1/C4Rh1b5XzkLHQ2WFopnPCwW8Ywo16PYOswiyW5W+siQprXYy4mUNls5hlWP0nTHHoCG9wGTLbAwq+foNK1zuNH9y1NT37+COCQ9I7xxucWnBYe9tqCDBa8noJuWDXB1IqIwL454khORw465mlyjIc1HNg1MhomTlvnjkcZDi6FaRonTIp/eQbX08b1r6iHktysiUDKv1TBN1KgzqmxKP9/pf1v9G/voNyJLI+xLg5p2KKK9dcnW579wdSu8Z0ZvBw2rjplbR0sXqJyLn43vefStt29NrTI7tOnwuizTZfmiOCWlded0267c67FFSYJid+unSfEzgwPxb4klzoV4AH+co4eBmUNzMHUrdB4AjGRWQs5w7oFDKYgJORihCfwmgrnIu41wiOeWDJnZgYY8i60mmoL/SYv4DPxvn4jhl2FivI5Bo5cFDNYxjchR1in+XjzQbQZxSN08sDanvkXQQsSj3LuErZHL9H9iPuqZRHZBCIeFdZjZwlqdZJDqCaA+dSpWEzgSLITofdoVm9DpeNOWB8OKw4hUT4GQP1FJwrGmWyzjyA5VBpSHNAUnjjYb/eCX3fs+0Eq+nPxE9sK1dLWZpmOmoPJo1AkIKOyM1wsdNwXjDuab5ogT/ZCmTJodmFQXSTHA5zXmxQxAQyIUxGU4Qz6bLaMzSh40y+GA7bHSjabLZpPXXI4Ri0QIGguJbhUH8sORyLll5uTFUTVUeCzTZ04pjo6d9Ip0+K6l/QXmBhJzXefVY0DoQ8Oxh5Y0bwulqPmr9xkg83rbw6naUXjJjiYLeyDMeiRdZtHFYsqx8OQqLscNT1QimP6w5HeaytT2o4LiZASyFa3zjl37HByvdK47yp8K+d8FLK7VLXrn+vfi/l3/aQs3Efv5uB2uR9/x4Rk8bVy3uKd8NAMcq3/LrU/Y5mZh597viruqcssMsu475dckoLLz9HFUyQaVOxMRD4pPmGZBSBNdyhfyPCMtJ0rkVR/4lm9BPVJcPhhm+M2aLb2ng4As4i5BucY4czrj3moaSli4ZGcH8PKiPAd4jEedQIKlIpB35m45mJHU8RrzaPs4R49sCcHSlWotrGIKLv//+0vfe3ped13/dMvTP3Tm8ABr0RIAiQBDtFdUUpUmRbTuKSxNFykrWynGRl5Zf8F/nFa3llJXFRFJt2nDhiJFNisRpFUiRAECR6IYDpvfc7Ffl+vnvv9zznnXMGkGwfcHhPed/nfequ37034yFbyz4Vsjsvd+mSFAGsF4cPKUtDZvhA4DQcx0RLmHmlmd2ibF70FUHCRa9EzMB2lncGgkB8CkSF5fYcSIADRgaMZVmYSBQNGKYzRui5MCjDxfQ8sqBccGrBsBgU4UTZgBmRuhdrOtm03L6ZUzwHhY15r3STAUwIhs15ophgMaHCAnuvJeGmCi4pXHeqAirFFZHRXRsimTvKx4KC9+954CGnYj136ZwIpqoTyyr4jPDT28Xobyg71xs/fLl99zvPKY2mfpe1/KqLS+KNiSKFmwheU+qc9crkBETpmmBXx6WULMnb8dEHHm7/+9/7LVULflDCVFiw7JmrfQsBzvdxTiIOqpgue3SAJsCM7HlPIQPFPBkatUw+9zEJR1KkvieF47ggdShRFDsD5lQeDlI171CRvx2ySG2ksrjhVdsFs1LcDUxF643A8ePvfLf96Dt/LHwsmbmU7SU9V3bLE4+D9ZGNn8y/arXYE5rjWL54pv3Xv/E3zZRklFX9DUEQ5R1boTl8X9ZoFA6K/W3Cu0ERJwk5C6rwbPwxAn0y/GCBYevqiU1P12bFcJhWmMFOcOLc01tbp2h0Co230Us/dULkyhp6J6Yy0E5Px3RSjHm0ehDyOzrZX9t7mfv2eX8nD8cUrYTVJiyjhCLuH3hAp0zE9E2nuHWmH8wd2cdQOm8fkTHo0cnh2v45H6RwsPo0W1AuhCVX6paHA4XjuBSOH/7RN2QguiLBWB4OYWrJumTKz5nwOHRGE5ZV5wnF5qaMDxdFdy8qaPwStF3KDDSrYjiAVGFF3SGF4z4JFXff+5DgliowKg/HH6v69zsK2F6W0hLwklJ1p+dgvDeK/zN38I0NojcnKUCmF4Yo4KE4kD7y7NPtM//BX1V60g1tgwLlT504qOw6yr4oiNiPfvS2aJSEYyk7eHTBqTPm1TpTC/KEf/4LP9U+rmKfNARs0pFl9qAGnShY77IMbAWx9HkA6utU7orBc9xLxB0ORQlT6aMqOLQK2C7WcCvdI4XDfNDyw7RCUvUWii9675mXTBRatlTKfoMMMgjaCGKMg7Y9a3EinW4+N2DNedSlDoUzkllkjGgaSGBGf/CvIoaD2haGGefx7velg8mRH0Q/bfBJL3Qv72AsK+Oo62sRE5Nboe4JW4UGZ6NJtEP/bWzE24uSlOeJ2CVfn/NoyJjnWLE1mUTD2fsS5uYxSlGNAsYSwvFoo2j77IbsgsGPwG2PTf+QQy7JY1Fphm0MBlrnfkb2KRtp+X/JGSjpyNNXyC7AOpA7Er6sdjgD70tbcyIeGKxgtCQduSXY4gohBp7//gt+LlTDnnvd5xhYFEcrVT1tDThYUdrhDDF1XKjm1+nfVnnkL8h77kLNVLdXPOKue3a3x554ytXGUTjgYZfl1dgvWNey/l4UfPHQgQP2cBw9TrHjyXkNxEfMe/8C8kuB6aeVcWuF6MFr+4/6bJGl6l7x9YdUpf02hYNRZTvz5PXhcTaI5N7IB39ohaMaHwvvQXOnBe3xd7M+z/uun5A7PZPrBiLXCzTZwCwlpIhBHNbY+WPlwxN0+9pMQZtKdx+YNBssict4LoKA1PFISwifJ7uuG/JkHod3+SZShMYHj4P/fMA7UcEELbQnj0FCNhAQUi7e0OE48u7bbd/rr7bzEtLX6uBslPCNRg5hJdeRoZIgXpJ4u221VXEflcbTB4+DLYJyHcEbmBQuZ70QzI4ePaJ88dvb3n172yeVyhD4EkTAmaV0jWtuANWSwkPu+MIDU4CHGAiIzGopRRAFFA0yhlwQphgXKc/Zv++ACjadsIWK7yjCZMKN1wWBQTueLFTg+AkKxG16TQeYwZFOkmdH+lXFful5MGfiXOiPCYwsGChA4CcRQCDYWHauEUitmBA8IduVNQWPBuPhuacp/IcQ4rVp7hfek1KCIu4lBGPmD2ZnV6z6wncQXoTh3tqFezpcr8Q2gDWO35l7mETBxxAmsHxSE0KNeJzr5NlYIDuVCMpFFQ/Ec7Lzbnk91O/rtpJeV27ve121dcvmHSJSZ9se5cH/yXvvtTdlNTmvVMi4iLE27dixpd21UwW4Hn2Y0bZT8i6dltX1o48+IOHk3fbic6/Ke3KXPS8+kynwhSAQe7Ys5kCXBm+c9h3u/2L8HpMxv3E4UDydXlQb+qqKG/2aAtYPqyjZW6oVclTK2BoggFg3KaqXGPVNgkKQCneLsrMsScBflOK3RWlD1wtCQl+oHHtNitjvfvnL7dSRgy6mhkeLGA57MJxaVNBAfw6vISOwNc0eNK84nE4V2De1X/nln3NWkBtrVXuAlJwEWwHRclYtcppvkjVW3g0pwNThWCNhx8pG7pOcnjzXE1Jwm0CXhHu2cD9D4LeixMR3ikQKxxbCSoq28DTNicKeOF+RKJr5QfR5HkMyxQppfQrqUaMfKFrHV/YfOTGZHCukM+bKX4bS69YTWllj6Sd54AVkh8nGChZU6UgjoHUiMMSneA00fTR3k2dN5pDO2j/puY49hTEFBSNobHjRoNME6wGpOqEKwi/80dcEk72kDDvnbakNb/xE0LVHkLZSYI7+a4/Li31JkNOzqlZ8Ba+p2nXsmGiZ63AA8ZOHYwdpca1wPKzinnfJoLJWkKqvCJf+gj2UeIRtbKm1Gu2Vnp/GgpRUqwx/yghH0LgzPym7XkBeb7QnVGn7p37lL8sQIg/EakFo5ekQc3IF7FdffrMdUBIKUnlDn1nLDfJQP/nkx9oXvviltlXJH5YFScHaHAasDPTnylQMKFLm2jnqK/FwjrvQqxKbQGuvCRLj1PApN0TsobL+KFsWAnrEKzDRdRJiaN4LyJUWzuHHKThbeQyBk6Ql/FCKiU3qSQehJNCQ2pvBs7yg+UzaY74r0UvJKREzExmk2APRd+A5jO+m8LHsR+hvOIjfb+/teU+ZCu+28cp8xUjWqP1ipVUCfNShEu/UGsOb4AlWKFAsiteYZiT91pidxUnXmZ573lMW8WSEcu5sXHofyTZKSY7zQIp/+uBYDNYsaUC0lumLfU/E3bBeN+SBR1Qvfugx2KOW8puuvSWFwPTExJrzFcoH6fzZD/Zu5FowV84cCrTLUOuAJQYdQEmM9UaVy7f+jnnk+/LSA108eOhIjCv3vsQqv6tz7d86GlFZu3xTyoHhdQnv/jqtw2YZys6K361WMPp6rc9GwbJ3Kobj0SefkpcjFQ7N8bJSRx98R8X+zp5yQd+9e1STQ8r2AfgR85zkap7C4fVTMP1Tjz/SFqTkvLYPhWOleSZ1Px5UrZZQOFTrLKG5vifHY2qbfKyXQ4tsDwamjm561B/GwzGLufQMpf+9Z4qzmE5P4N2B3DjjZ3yQklOMr2eYvQIRB3vCJGKRh6UOCpIb1ASlE+iHNn2QOgaHBs8B9GzHBu2fX0yrrC5jhWbYgNktGMT4NT2v+ayUTKK7cdBKOPU4OcAQFIcylCLloxFWclzOZCtR/4Fb/eSll5Xlal9bo9SDSxLuFxQXAKFZlhXo+vUICLS1j8DAIsypKJSih+CKxXwdArMJcKSu4wWxwaKE92AhC/WQMQPhHe8Ano9yZdc9N5lnrBvJPNjkCKMFmaE9PAcu2gSDEGxr//4D8kJE8UCsAdtIgaoYiRViboqxNOyIOAQCsleKGgQuWddK8KOPEDSsJzBHnouScAtGm1ZuspwQl+A+iAAsSymC4EJ8lkQIiHOgHgqH9KzuJTc6we14UXiWK6Q6bW7GA6B46D1j5tmsEM+yBV3zV3AsLHhYMYZiSHhYSN2qeXO1XK0JzIJ1hyjxHW2uXxsWpajyrQxJWvONEi4A+pySh4hA582CVe1QZWEEdirCrhHkZ+vd91pAv6n5P00VYRichG6EoKVFWV31F2/KOWWLoegQufOfeeKx9r/9vd9sWzZKqXOc1UThQnEruEF5KUJAiew2wayiiBPpj0NRmcQclDBDznmOyKbFVe3nvvCZ9ry8G0fkXbmSXidMU+xtYGokGQBKtlUKxwb93SAo1RYpneQ1X6u1Azt8RWM6e/Sg4FS/pTGpHozgVK5srldApwSvSmZYtKms0BYWDfW6oXNysf38lz7THn5gdzt84nS7tbCRsvF2SUO0USrAw6JkbNR+XU86XFmRVhIDkufJ59ZWNrPKgQz0dKi+LEhET9Nm0ZaByFuIgRZMzPNT9K1E5k6IHH4vuTEZy5iGjmnsbQQsv5hJe9WnqnpsUWRa15k0Rd+hrtkHFI7ewDTvmfO+7+dlmFMbbEzCg3HmXEQ8R+fWmNPJCf/JNmJBEwY4WU8rFN06lMJhh4Z+C49y1BJiOwiQ105K+X/xD39ftE0Vw5UWnH1lITdNl+W9GYxBqbi4Xoygm5cEMzmuIpTLut5pp6WUAz8EDkMdjvVK5LFLBof7gFSlh2P9hrXt21/57famCqKR3vuWNh3FRQsOMmu/MWT3xfMVi0mfbATh2TqTBxSUu1pQX6S2j6q69ed+/hfbep3PBcXNkdIc6zQwL+oFXTh/WsaMM5FaXfeSbQ4vIYk9iC1zsVEjGgAAIABJREFUkbpwg4bBDfHVfDvm2x5M4jJI+oFRCcHLULmAstHusjySLuibn5n/86J5a6yMLVlpwFLvYOvOI1bZHv28stBTTJf3toTHXDHuMoDRq+JnVi5iUw80DxrEK7wFzoMVcGOUEX1v4RxYHBZ6FCDa6PpkL5fGR+xaCOYomOJ78qjXc1Fib1xXunV560mXXMHneNVou1K0E1tZNNw8ijFZOQiPwCRYPWbbQfgY2cz70+vDSlhfmxhIhzPJHtWNnkcEfLcRYr3LAniMQbPIAsZ3TvWcCphT6lrAjRorqQmHl9B1o+IM82K9KeKL9yP2KMpCqA9cYi8Efc7PKQhmkwF74hmuUdbLU+ZxcdA9L5kxa6AFWhsrO34SsmHEmVRf+9iKos0OO9LErNFcYiik4N9ZxVCtFAyMaubU+topBeAjysb2gOI4FvBwaH8sK1slHo7r8ubg0Xn3nXdkTLvaDh87oXMvj9Ec2bfWw8NA4XjysbZaEMXX3zvi9VwS9He3Uu/vVkbQu3ff7+yYpUAxY9xXKASvxug5YwOW53aYArWAwjFsCp+HmLBe4J/3vr+ub2MYVLcJ6rteIfHC2AJQm3ZagB+32W+qyUaY9lRUm/P6E9pY2Kj8XPqQVsfxPWkwiK/NIGKjxccJke3H1rcxrTwEYSz4UsxzH8hzu7VxaCs1ervyc075OxCzmmcdKtoNIZ4AdTCmsbzwTeBMrlegjELXZJU/8NYr7ZA27Q1t2EVBZmB27wsSgrCLC94W+tpUSWhpy2l1nVFIFmtoIEpNKic83wK7vkOABjtM4DU5zvEwbFfgI1ZEPBQwADY0xEbOAz0bix0pYQM/bOaszw4MMzNHCVm2MgTBXJa1apMESyxUpIoECvW5L3xeQueOdloY4ksEgQMdg4noP54TLvZI+YgHCKIX3gzFWYhAXVOKxaongnKBckQ/saiB5Xcsivp1QfEnWBIguBZ0FXiJ8E/e/KMnjjkbEc9wAJzmHkUJwrcsj0/U7iBYORQYp8QF/mArewSf262bmZOs+Ol6PhuChfWHTFLqM4okyqLTyoo4M7fe48B6qJ+hcZMJapGsWjxf1pNz+kdQ2n333982CpJ1jfForVaJUVEOCIWHObFlVH2/ICsKdUHWrl1sh5R+b9dmxYCcPtt+/1/+oYTuhyILjCxTFXDookneE8FQeYVrPrZj0Ri8Y+HhQHGYnOOwPGl9+F0Cwhc++aRzqFMZ/ZQKHa7SezQqTg+wEuYMZZR8/VtQOGRhBf61Q1bRRRFotJll9fGqlNOXv//d9sNv/7ErNxdDCgEmzx8MvZi6vh+SBCA4sg7MoYr8/Wd/Q8X+tE5nFGn/PpnYUJZhljAz0iiSnUqKxqK8Lige1OJw9XFOZtK8RCgOTG1Mf5gDCy2dYN4Lx3X9WAkI4QWCVQLZpGXTTWjYFNXv6P4MJaCnY7OE99v6zTInI5piQCaBEzp3J/d80UnaRuGY2V4+p3/GrOvGPGcyhyaTt/E6CzEJqSutaFYbfu4Uk5jMY82JaZiFjxR2bIEN1h30jWQWeDgiTTJ+0xP797Uf/4kCqLX3jyne6H3trRD6JqppBEhPlHSet1r0f62EvWXRlH3yUl6Rt9ZJNTKDm+twUPhP0L5dOvv3PPKIrJnK9LRNMRzycDz/td9rb0jhuCway3nmEbFHE8aDcqS2ApIa2prnMphjCMR6a68to9Hni1KA3hdcBSH2kyrUt1YJOd4XjVophQOB2lnf7PmR0IlXMdvFe869wF2v4mGWIWillBJoNvS+eJ8VBHqYhiri2iaZpxJiCI+iP/BFy51RCRxh+6qeYXpj3i6aS9xdJ7cYNkwKa9OEScC4DRO6rhTHoGvNnn8XByVFPYIfEGeqr4vWk2EROrpL3oezSnF+VmuEpwvaX+fc0B86osbWwu+JwdCPxCKSIpmkFLTLd9y7ZuVNeWZ2qzr7Ixo3cFA8GpH+nT5vkNK298Ch9sIPXtJnmZ6UPEXWI69fKfH2LLuYSgyCGBjXbFLMIgYdQ/6YwxLSEbihjTYQopxmUhB+t+eOPcNAYk5KuFam5vAusW+8aPKuFJ1I2eaW+AD/VVyQ0+LkXvdOxIvi9ZnEdjizDU8sS7w+4r22DCIh3MpG4GG9tjYq0LHkRaHIKrujDH8YpsxL2Q9e3/Ryx0AGWlFetXqmaQFKCMpt0qVVatMwsnzRXpbAHb5D5uEJrOWC5hkZ6byKyb6vfQPfpo7XLikAT37s41ICHpa8JJi47l6+fN5lES4LNn/kkFAfyl53XUr5IaE/liXzDBD/jt56jnIMdIvz9OQTj7Q1G6VwED+l30gyg4djtwpA3zVH4ZiM6EO8S/pYitpQ+G9864dVOGrTcn8xvvHfvu1xu70SURMybxhjZlIehVlMZh6DiqOQhNJa+vRG6p89zUvCZViMOmhC7KZBw+03ZB6kcT8GHdH3BuMvC0ExJSsm2XY8IC2DPiRximPeyHwQONvyMnCYrsitzonG+j4w13IQcnvGaKBVv6/DderAnrZH2UkuHjsiog/2MtpbkhCH5d0OFgRgCcvGwYpoGhfJAcu+MTc8ywdOc8qhHRQfEa0qrgTUaoe8HRykTdKmYV7O7iRCTzE1nguDJJe2g65TIIAYQAgJ7IOAUSfCz9J7hE2yjhxRAZyDSgu3TRlMnvnsFwwhunjqaLuo1MHnjxx3xo7VYnTMLbm4IczAB5Z0L4qIK3zDsNLCck4EHgWivAr0zUHitrJxf1hJ8IRgdcCFjVUdYR6olmNYCNQPMdOMyEHjpEbVq9KxGiIA9AvvCVA13NsiolgmWWtjXdU+xJ8+wKAMS9O1KDlm8Km0V0A+mbeo2ZJ1LJWdRhAfMtSoTXDS56RkUpFdqoKsnLvttl3QPF6UFewyqYLFkHeqEjBpACGaFxWYdkbehcsqkvjTn32yffm3/rmIGgLMeq877vNILxnQEd6HhScUpYrjCdhUCMKuMm5lBWvR5CyVULoOr4HW7Fd+7nPttdffaHsF/TorhXDtkuJfEAoRHIhb0bwsyTK0RfsKDwfVxbcLVrVRUCa8G7by6ZkXxOC/+s/+SVs+e9LW3kjTnK74OMiT89KfP/1k+JvGgiC0pIxg/4UUDmoiXF4hxiZFDDkGVgpDAeZFNhFDqaRoYjUiUxh9dnYX5stKwcTD0Qv1ceQn/eqN7OPrevpTtAsSYfLT0aOp63zBiMrWeDsGOWlvcvFfROHomyza67aD50/TuuGhsR68Dqg+w3jcY9r7QX3tlbKhrSFwJISk/hnl2TLEYs4r+hBW11mv6iM00kYA/bO300b6icIRAmpAhFA4jitW7aVvfcMejsNHj9tLGxJpwKiQck2j0vhl+AqGE0mFOyVgsq9/rHTiV2TFWSXagAcBAwWB1XgCqTRODMfuR5XbX/FXu7btlEdwfXtJxQbf+NEPBGFV8gkgO8RJEKSez3EmJb2gT1P8Kb1/nOUBLqOJ41xCX6GzWH53qdggQBpS4V43BEj906BROmxEIl5DdJ60v7E3YC4Uo0VQpW6AYqUE0QJixt6grTAdRkKNCCAXbAqFhOfaYBNwtIJBGYYmekBdE6CvKAGRTr1gUljDJ9An9w6DpBWaWDMUI7y4fA+N5kzDWyrgGiMbmbFok2Qnrtasa8/LQ4yxiSyPGP4OH8GqHIqoaY/nIeh67BUk9IgtgK+QsdHJSfrNdjOD5gnEdyZD5PiQDRjrjnvuakfF/6jRsBIDpAyKK6wAxnNDYSTWJfuhtomTIPbsHAY7PkNrQ4yOdffcx56ehgmFh69/BXyTtsW3oI8JO2LIJvnA/lLZ4L5b2sNVTJjP0qeGuBHzDf3neKakDf299Vy3jaIHH1YiAVPmDv3BtlpFP1Bw+TWIZfD1kq+YeubQXhwOsHs3PLc8f8Xj/GwUr+Gsh6JVcKuiEeHb4TFBWOozIyPbKLLMBWIy8drLaEUdrx3339eeeuaTTgO9uIEEKFrr5Yvt0DtvtxvydOzb845iOJTWV0r5UaXRxrhW8K6QyZBxu1Wx9Rkvz432+MPKRKXU8a/vPepY182Cod8taCH/dgn5ALKiaFd5OPr1Hcu3PQ01zfV+6PjHe++99364rmZb2HvLztjKExN3O7Ht25oiTKPr+3u9eVEAkvHNelbf1iBIz7i+/23KPT56fv+8Gkv/jGmFI6a5xnYnJacyyIyrkXL/eD5q8XhW7Yl4xu3zOuveGqv/2hw1WeASQmet7cAMRfio3bFaB/+8iO+hn7zRDkpzviKhbBNZEgz3CYJeBIf3zmilbwK/GlTEAiCZO4zHF14egQ6hMrM81FqgNECQX3rpJRWuuteHjHvI/46gepXMWotKISpijosdYk5l8MinLsaaKX2BO5ElC8UIeA5EnN8gzBekHK2RwPeoKow+9PhjbYUqcx9+711ByfZHvRD1D6v6OgWXY8GirgV9JvaDtgrHyl+ym+ChqcD48IAgZAcBWk2NkvRMoFhtV9E5CvhY2NY64p4HugV+GIIE1ji8AXiDsNZZa4uzpHmkYi5eHiqnl+ej1svelhS2nemEHP5YQC3ITAiolcHyiOnAk+VpneBzS/IObFO6WJ6DMgWsCAX1ityrS7I+3nP/7rZVFrjLYqinhaeGWW7ZpjofKixIDMW2pYW2WxXP//7/+n+2Bx56JPDZWPtQGmZ44GrP24WP18MWsICVhaAUc9gHUOKRoj0Y5xMP3NM+9/QT7dvPv9j2nTjbrgORsDIVqZedtg/omAT7LRKcqCxOoDjZqkgSYNiJ5pn6JO++/Xr7+j//p20L1i8ggdak09OZdMzzjHCYZ7Usp9BN9tY5Qed+6jOfbM8+9XA7KrgLtTduaW6AvSBcAZmi4NQarT9QqiWKDrIXJGVyTX+Gb2XAd53hmivLllY4ZgmywRzjnmBZM18J+azfYJ5FB+6kNMyjT/No/eyHT+jcDDI2dUuM5s6v3sMx0MtOIZzFF2Iu4+qaq9vG3XVu4Depi1mwBG7XrVGtT9+HECSm12DMG6YUDjwancLhSuOcXYR5/VurRT2j+KLnvvkvDZE4fkLB1xKaWWzbu0ogSqHLwb7mnWS5ae0e0Z7LohEvvKW8/OnhqCBqYuM2yAhVQeP3KuVneDiknG9ebD9WscFXnvszZ6kCfsij8HYHbw6recE8aw68ftD49ApCr0oRGrKxpcDPGbLwY2gQgivxj1Ky8HjIMrJlq5I7qL2TEprYFIa1pEeCL5xwwnMQT7fBIr3rcU5F50Tf8CKz+OVxrbV1v1IgROCDdtjrLI9OD4FxtmG9yqAZJj3dmoqXYwswhukFXJdf8XYH5w2DC5Aw9k/xDRQfFLbwQKR1HuWiPAQoGKFlhdEN4xL/AdPRfXidz8oAtorNw5zXs2Tytw6ga8trY/qgNlgTe9iVnMW1nWwQYg6i5lHFa0BtwqFXnjjF11gxjWxjrDsKo/vnC0Mp8BpZuQnvdQmmtTd8uXlSenEIuB7mP8TXgjC65hc8kCSx8OaMd8FgZu9zthOe6PguZI6A2MU5z4VL5R4jJamVHXfiDk72DjVBYt448PxLdE0SjaDBcY09IG4/PFGxnyZePz9b/+ypKwNFTtWE5uSsVPvJe4aYCLWHQWuDoNogEEQQfFZJ8rAkw+nTn/iUMkd9RDEd2wzXvanaWiQDuibD4XuK5TimpAeUPjgjg+B15q/at8IxgYiGIUWGM6DiGs+D9ymj4127FcNxyIVxtynpCgWF75JctkPZHhclQ/nubl56ml1ncRZPGSsc3h8FqRoL/z3RnPV+2FReiFBWesG2F/rHDKHuHQvCY0VlzIjrvnrWmIHGppsw6v4AzGprgEd1zCvmNseSO2k8rl4ZKpfblLLkozSZk36u+nv7eaGdgfEyhg5u1d/f96/e17h75m68YBL/Wr/x/A6CFWMWT0MoWi8B6rqs2YfffasdVADxORWYwbK0RcIbKf+xbtnCJeKwliBbC90ZyGbvBA1FZpSwtgeevHCd9KFgKhAZMjnh4XAxQ2AxEhwRts+fvzhggdeIiZjZUQFcbVYcBXEhb731pl2hWxVsVRYm5gNcNML8eY2F4Ml7H326fVRB7FjCT+/f004dVt5qqkxrpiFuTqNoBqv0sFIu6BuZLkrxiAA2BbZTTJGigLjfXZFbECwRdQIsOciVcpf7eU8AO1hkhFW8HaWMBuQoUrWipLiooGNnsK4F4yE17ySOJJQKez+S8UV1YRhnGAyMS4UxQJxzD3tfYs3QfiI72WIGlANl4x6sWLYy6nrqVFwmA4dMT7tEdLbft7O9r2dcuEjsjdJ1Kv7hl3/hZ9uf/sF3FLx/RDCy7V4LB4J7jQtWFYySZzOfKF+FQeaoGU6WAYow/Aq4HypmQ3w138SK/Ps//fl2Revx3uHj7d0jJw2nos6LPW0Zn7NWCjOwto1SNEjXuyRM6ibFblCl1ZWFJUFg/fn+H32zvf7D7ysTyOYMTI2TFQLVDFhnMjbPqfst2J2U4t/4639Fyv3Vdkbpqa4ph/n7sszCPqlHHHtfcDR5NdYRNC53NdVb2d9kMut1iFI4fH5TCPG66XOIJPGaRacmZ3pMHYpoQU0GijIoMPNocbUyS+EY84a6dixY9/2sdnqaNNCfSbdu73wvu+d1+w9PIFWzRlvCRC/4hy4WjQ39H8dj3JYaK29JoZ49VkLrbOUv5/pO49ElpXBwdQhYeDtjP0Ez0GvWsj/kNaX675kj+9vz3/yq4SDHTpwUXYj0q/RhbCSDEDk7jn5fVDa5Xdu2KIbjZnv+DVUMx2tMUgV7N0ggIsFVexOFY+e997V7ZYi5R3/v2n6XsrptaD/8xtfaS899X96Hih8LNIvhOwjHyU9C/IpXwF8CWoo4xr2WdUY81f6STvCpuABozwbRhxW3ron2KxZOdP+KCgEiwCO7VYxf8Vnz8fQ0uDie6WZ4BVh/ICkkKnHF6aSLzsgEzeGaElKh/Gprq4wvJ04etzANPYE+Xx1iG1KwrbOYNJV9FXsuILBFO4b1tWJR4416HmwpDBLMHMJ+CdHR76JBobza95nGCdN19R0FgBjDKKwaND1k3vCy22id81GWeieEEd0jvbAFW2BCPIv9Ak2jnyiKglgV8mIoeKx2QSDwTNYW+Gv0c1j62JNWNMuzkT/mn8quh+cJXlk1xoYWLOfEHjJfsKEyaOEAVSolMffOQEN8tqc7M5GZ0juk3zGIkRp4sltH96Ti4JwNuqjmlwQjpQxM6MfQTL7JmKI4CIKkBx+MPZZPzDcl3dUclG6UZZTMg5ljPArn5eEIhUPQZvG69ToXQKqefObjUsp3OtmONnh7/cUftr2Sfy4qRe7pc6ck61x2nKWV1I6O2hAYW2WQDdwP5KK7drW7Hn6kvbIHSPoaZ3i0wiHEwzYpHFUuoF/1Kbl9biBe3RGKYe3x2xSOsaYyFpDnE94giEVU5gnz09t1ItwP3Usm0T+X32a5zmoQnssRMS5l4079ndXHKYKeB3PcRt+3sdLU98lyY2qa4wWbuo7x9QqHt8dkx8x6/nge3V7eUspV9Y2vwb3O7qtIvywPBFVbp5fVf6Us/mvWCLYiYfD04QOqRv1KO7H33bbquoLMyQwlYdABX3YhhvULeoBr2kK/WjIuGeuyYTUw1mAeZcl2ijt9TztYzfh3VBXFqW9B7ud1whljnSBugniRWn/ud/CfBH/WivcOSCeNnV36USOkrBBYzxj7ZcEEwDRvkOX70U882+5/+CHBrU6146rQefLYYceGMK5NSiVLG3ghsPwDi8Lj0e8/+o7SAWPj/VXBfMiyRYpc+lsxGk6zKuZ1UUIqy/nsZz5tZlb1O4yTTiaOBdrvEdo1ZxCNZbnInR4SjG8K8+XCDmtdVFFHuUNZIB84ilbtlwEWouuAKtySFwPcrIMitVaGIAhmxVyR2s/BrQSIC9t5WRhRgjU3b92iyqP3GQuMx2CLMsf83f/5/xAU414XTWTN7UpOBl4CcwT5RaBjCAV4YJJZsteTWffBmHVmIxtXa0vqzq//8s+27z/3w3bw1HlVFhc0SwkOVmuPVipcIFMUatwi5WdJsRsbpHAQME6QNhC9OgvLYpy/JzjVjSsU/iKQMrKz8Ex7kTg/2a+kzYHfTeHC12l/bV5c2/7Wf/Qr7cDho+3GmsV2ZYWIfwqEN8Hmq8312rvrpayul+JDsT9nv0oPR5zroMAoHEW7qp+zFI5Yz2kG+0F0uJJaFJ0oBWaWwjFPoRjTmDH9GCscRYNL4e1pUo2zn+NZNGxWX/YeUm75ji+M74sxTaBNNYd/UYWjH2cZR/5NKBzFG1FegTuWwiGZwtn0UDjIUnVWCsdz3/iqPbHHpXAkHsTnvfoRAJywZBuSxHmRG3OXMNjn5Ul9/o2fKL0mMXRSOEQfQuFAiJHXWvuTwn/3S+HYfb/qcBD3tHmpPfd7X22vPv99ZVmr+DHSTWCIIMseMW4krMAYPLGY0h8CjG000P4nhiGMvBNreXwsS3h8b8FbW9qFZ6UELa5bI6OR4g2UCGSVLPLXTAsjZqKXKybnJYS9nmbQN1Ki2wOdsRgYkqDVBZmK66P/nGcUFPbOeWW+WxTtp2fUAClvtp/dSdmcQhsf0lJcdGEsn9QZqJg7w+BSPoLuAImbkt6RX6yQRLY+fgMSyneVMIU+hpIQcKkhxqDOBt7joGR5RKJauuGuKDF4lHmGjUP1eKuM0ZWO1nnJ1B6wbKp2R2QC4x5rHPEoDI10G9RBwGgi1sLtQEdRIPPziJT5mqHWw0jhgLfYE2IoasmYiQaYp3B4bIF/R+kMuSDiWjuzrp9bc50ieacUVYB4XuNxxL6pM+gkPTlW2i0PVQw65mVCb2MuBqkuPSGwAC6F9zK1JHO5AGxbhsElnYu1kl/WbVzfHn38ifbMs5+OzFE6v9eVefS1F37QXtJ5JanLGcVZXtI5PXNGtWa0twLIln1AOOsUkOyY4Go32qMKDt8k9Miryv65Toax7fJwbJPSgYdj+867h+Q+2dQw/mFcfxGFowToXtgeJrXD142VgFnKSd8x3g/u1Txs1UbP+GpheqWhZzD9PfOEb66p/s9jTn1/q189oeiZfr+xgp31myfG5fZSdSwrbV07tJta/HjB+s1oolZHYWxC8LOjGun4ZULYuc6CyE8OBH0rT0tZiga3cndwchfVPszsDKEorKVqNkWVVOxm36svCnL1lspRX3JqXTJQrVlDcJZgQTdE5B35HSeI5zr1K0qHXhbCiVMAWiQFwDUjUqBzzu60oHDnXhWxwRVM4SIYArSZYlZ4OGCejg/RPWSEuiSloFKrOujLqWEjloR2SQWJVwIIjbNkyOJzRakYr0ipevTpT7enP/5JEbMb7djed9r540faGWUd4vrNEhhluHaw901l7jojaNdluTqtcMkSts7tRoYlPA7EbDioW8yXzFkUCWQtFvHOaA5hgmCPb4qbAwnaBHQrC1Jd0nw6UJ9APyxsGh/76bK+t0cnBY2K9QiLYgjyFRtRgeQVcFgWLMeEiIGS7YL4Ee8DcMEiwMyxrbhW/tJV74LLgeldqwGgPp4XpGxB1tPP/MynVWzxWPvud19yMaKBhCYjqDPFepeyw76N+Q/BovYf+4FrcO1GAGwIJP6nDcR4nrj/nva06oW89KpqyZySwqjeYLEtJasqupNha4sSBSzKm0D9jc3CpFbNi8Jz73nz1fYtVRffKpgTCmjE6URRRouqKHTdHjRD7vCnq+QCvKL0g1/8/MfaZ1Us6cDhk+26mPFVNkkkPpWgRg2XNar/sSgoFXAqUvNK4VCfr6N8FQMYzvKEgQ2CpB/MMerPO2s97bnt6dNA7wY2U3Cr20hGMP/qSR7XKVrXGy1uY5oT2tILgWNFZBaMahb98nODSN326q/fJ+/W1PyYdoVVtYT4gjbNUoIGnjHDwzHVd/djogS6f3giOR/2PE7GPyVI5DyNeVN9xoDg8zhY+CNItOAkFPLEWEBAML6ys0f3tRf+1ddMSyjktUIKbUBh4vnBJ0NqtPCbvGPj+tVt+2YVDpOH4Adv/UQeOBU5JdkDgeNkj9KZ2yBLOVmqtsuK+eATH2n3PPhQ262ioBs2Lbbnf//32qs/iKBxK/yidbR+ScHrywquRniFqE3Su2YsEpBZDB3675poC0aSwrYX9MTGh06gRUCzLze2u3nBtu1b26HDR9RnVQHPWgzeIZYdMFaEQTN43GQuJnw9gnZ5uaCrLsIYAw9xXZCkLdzPPRSVY12oG+I05qLp0KUr4jOGZXWCe4jlAVkeai1AM+xBnWSScmFGXQN8LQLHw8trfoSRznQl92+e8Z5u1kFgrNC5qlNBsLzhtBijMnalamTUnhhoePLVgD4HpNRZpVB0MF4NsKR4GgaoQEolKoNVz71KvSto8VnNn9fYsQ+dLJQyRg+dslivBilCW3NYCtJAdzlPFqpMBFKRCcUkAs9DYTBEiblIL91FQZ+z17crD7ehQiZnDJpfMRs1x0YVWAEl9i7CuUMR03eO3o8rgyeFgj9Fx+S6DAUWJTQDxDtaFvrVNHErnSvmnXWJVMTsf2gA9TfOqY7ZCrKHSs5YDz+RB5+MUc9+/gvtYaXGXZAx7Zpkg3dV5uDVF16QUVSQbxlUqcNBXSkH5mOQ5BmdV7HGXd+vkFJ+n2J8tis25CdKp0u9qO2SuYiDBOGwVVBLvPU1B7fR8I5ezr2G8Xd8ZEiL2wv71bGyHlRj/d/+mpq8WcrA+LvxtbOIdD13zDxmMa3+mlnvq5/j59hK0EFP+n6Nmdus545d2/1czZqngbGVRpIbeZjH246PexQb1tmn4jCMx1MZUOatURyg2Nw+NiI2Fjo7AWbc3xJauceER39huOsUmHZT1vrDe95re157yQK6MpaqOuaiXH/KtCTBFqs4BQiHo9YpmrSHkDgQmU6ZhYrZYyKiCHEhYPKIguo5aLLxAAAgAElEQVS4lgKBKBpbZb2jCilcigxV1Mtw8JPXkdSz1B4Jix4M44aYX3gowuPBPzwBPANMLGlmjwuHv+OBh9uzX/iis1udPaQ6D+/8pC0rcPG6ghvxrmwVLtoCoCz/zB1xI5vJQJQKgwVnPQtL1AW5NFEeULaAZhVuFssPTldk/QsiKDvlyoyqtxJMBSmgBglMln1iPKsIjscA5Iogbj2e6+kL6YbLM+KMIuobY2He+AdxxTsEs2ecEHnHjug3p+BVXyBwMDA8HRV0zjPWKrWu4QfEWGiewZCulAdsjRrYumWxvbH3cLt0g2w1ErSTONdZKsY3i35AWE2wi6BDpO35SkNBCvesGcLUNRHQX/n5LwmreqW9+e7etuek4kkU3B949BgHa70e4V4KB5XFlwSj2iivAhnDqEYcxScvy+V8rn1HAtxhZWQDvnFdilbg3jOVs3XkEGR6owTnBcHBlmT1+5oC9P7W3/x1x/+cJu0oWc5QODQ/5k9SKFfpu/WylC5tVLC4/q2jurj2pZNB9gfYk5RKXgoIA93RLz2kqua1DC/cOcs4xBh6gXmsCBSN62mIBXXTBhOkqfSXYTiYeJfH6zsI+ymoDOv+AQrEhIr9xRWO23lEDP3flMJR+6D29jyFI7LlxIDHfKL6UgpBKeGM+naFgzUX/dIBOSO45w//6OuK4VAhL6W5JMmHC7SmcOMsTAmlgkNkWK5gr4IWysBBIUpiOE5JKEHghubyj9gwFA48yFvuuqs96lSbj7X7FBy6KCvqt/+/35bV9PlQGjIjn4VmPeE8hUEtxKBUh1A/IASs/EUMkxNxpDHE8mQKGwGXqeQm4cWFBplVaGzATh1IrSB56uYwpy7Al+eGLEKzNNNQaOIhRUsKtubMgqL3mwik15m/LMXJpy6t0tBF+kTCESCm5xWzRrVpRa+YZlageS8ZI3THK2I1Yh7wlmZCD4xnKBx45R2nR/C62tJY4REFF7KSxe/6zwaX7lXpZvkqhGKy+OGVjUB1e5O5r85dKqEBnUnea4WMeyNlOXGYlXwkBGf9PoQ8oMxmjaeSidKgyr133X2XUADH3E/vQSsEpWXnGa5ZSUXQqWUHYTuvVz+tQNmDHd+5nU7hiD0F5NBE2QgKz7VpcBmkQlO5zVsxUjisJGovksmRNSgoslcv23KGSGDKGXwRe5aAavh9rjT7tqBXFuBrU5fCEdk07QVKAzDh4q40MqL5A5TKcxOr5SyNupUzgRx08RrJXCK2aR2GAiDjSoLyiU9/tn3yM5+TR3+ziv2daXvffENKx2vtzKkTirlC3kE2kdxCIeNUOIaaS1M7DB0UVMOttltru1nFgPefOuOMilulYG7evkvyyV1SOJTyPosqzuIlsbwxFzN/z3MypXAcOnQoec3tXKJvZNB+cwL53GMyR+Pxx55B9u/7a/tn9Ey0rp8nyPfMbtazx9/1C2/N31jaaQvjvD7S1ljBGLc/i9l8mPEPizVT4ShFYZJMbbywfSmPWQrfINAVgWBzGLc5SfHnrZ8btD+MtYbD2EDciEi6oKAI1Blh+t999aV2XIWqFrQfNotwC+0yVcSu8LPch9CNi9DtAuchP7wOVPQxBJ9eeA0IlrwHYhS4dWEaWLhRPJz1CngVQeZZy4HUgc4opfZhqgiv5cq9ImWA6yxws55Yt8XtgORckUfi3MUrbZ2s409+7lPt8Y88IQvCcjv89lti/gcNLSPY2jAIjYOg9/XS/KvWxjopHig7CMM8/5KsMMwRaQyD+ayW4HtRyogIiSgJ1m7Szl5zTQ2EdwkDspYT6Gx4GfUxpBxUpi9yqDMXeFvOycp+SYoWbTKWquNxRRZICDneF+bMjE7jh1jBWZwZMBVIKv8SAIfwDfSAwHEEBfq8RoQeZknb1Eyh2jGEdKMY8krl0z92RpheKYB8VwK7hSERXBg8VjZ7YHJPlVBiRg3hTgubY32S5ExSKcZX7JPNa1e0X/25n2qvv72nvXPouOBUKpao1M3M1cLCovuHlwlBYaOgVGTXWJSATzrczVuVelkZPlDQUDBPK07oq1/+x23FtYtRsNHcd5KgYhCckh44k42FgVBImGviaTatW9X+y7/x19ohWZ2VR0TxG1I2VuosaNzXNacU/qNSK0reBjEF+rOA8MTeT07Tn1GnRMxzOfU9c5c8bZb1s85o0aDh3gQE38nwUmd6OOelcKTwMgXLpB+D0DAR5uu5Pc3zexSXhPj4ENb6drRn3Pd5tLunnRU0Pp+p3d5KeTzGvGYM+e1pXK9Q1dhCiYuXDRu2Tk945ax7xuvSezhCSA2L8sTDQSG7mGtt+3ZGRo/npSBDH06ofk5Z92tOLLjTBww0KaiQ8nWzFI4tolPnRc9+JCX9DGcGA4xoHOdtHZlvRKPXinYh4JPb/8mnn2n3ynq6qCxV3/mdryho/DnBPq85cQdCLildAfqcURrsoar9jGB7126wsBVF6hwYTR/jfzoDITDWfl6tjElO3YnVX3TKqWLlScWQZOVO9OSqPNH9fo0A/igKF4awmOnIegc9Dwy9vSf23E4y/4WBIaBFIW3nzlY/F3S+d+7a5XjCqL8Q3iReBWGNvYd9q1LTx/rxDIRZ5reyG8JfDRFCOcAjAa9VgyQPoeFY94gPcrHZQaaaKB6hTHBvJi/QndCiwfJfAri8855faDyetE6OGJSPEgqt3MD7S0jM+RNaARUm0sOGB2eFrisotOPlRG8xannSNckT2SnkCX9dOkhNcXpD6rhUIgzGa4W5FlCtYtihkR4RYzhjtkW/7GGjsVy/7vbumEODIjtSoADgTZprrU8VeOXi2IuZwYknj6DvBmqkQbRiCyvJeymaPsoedxg9bZq6TcGIuRm/qv6J6Qu/4y0B3a77L11SFjdyCIvfvi/GvWaleJ3kg48+/XT7+V/8BXsnz6sOGUHjx/YoHlWB/cAAmTv2sOWSVKp7r2rsYWgYCpXa1nV337NLSWJ2t5N65pI8jJFwZZdqdQlmKR5GxtCiuz297+ne+IxOjzXGP7QxT+EYC99jxvhBxH/8e39/r7yUQjFvAPOeO1Y47qQs9BNQzxlPXl0zVrLG38+a/P6a/v5Zz+iZ1ZRCkgQk+Ha/Q3nfH7TY5BNmXkQ9KXv+xFmwdovS3SkTnm+Ilw98vOrw1dxUMZ/QvsMawkE3BAqiQNt4PCT8c8hchEYB5gfeeKXdPHe6bdDhJmAX4Q4ihQUBuArWhOty1ztAGVgV9xsLK/iOfkN45LBEJXCeFMwERgZUCoWBNHdAjhCO14t5Ul36lLKa2FKv9uy9UcdRRmiTD3hFqEheOFHGjusS7f20lAcS9pGpCmKBW3JZ0LBHnnq6PfXsp8Sg1+lQv9dOKHPXLWWG4JkFsaCPxAJEXY8g1gSaR4B5eFfwUjAevCxR1VpxMcrBzlxA+Bk/sR/n8cSIuZMylzSYC6R+Ve/BH+PWxKvhYHmNDSWLNY3A6ajp4dz0zFkKzaUgD8Kn+gfxYB2AG+DmR5Cmr1WXwYWM1C6eG37jmS7U57S1KuaIAkhlWlkBK/Cw4nLqHA9/2bUwWgsdwSQsyOv51Tf/joBq6yfwJgQGAh2vts8+9Wh74sG725/84OW254SC+1FyRYBROICiAc8iPfN6KU2bVG9jk2I4Nqpi6hYpH8RNUBfjquBz7Jm9b73evvZ//VN54gTpSkGtBI6Ynwy2h8GlhY+5x3t0Cfe2/rsgRe9zz36s/eynPtkOCna3vEqKK7EZUjjIFGb8upi0U+EKogGxpv7GSilnCFulhN3OfSaWuyLc9Kg8HBNhZCLkziP8JUhUOz19GdOdOvcBFohX0IYgLoZw+V2cw1mvscIx7LX+Yi99CTiTMcxpcor2VXv/thWOWX0ZxoJlHeEU+uf9MUkI4jmcGuv0+KqNEgJLwTAmfQpSJaOL9Rp51IAwKoX3977+VRdmI0tQwD4ivXRZmb0uPk9IKdotOpsblK55h+KZLgsC+r3X3mxnpXBAHxw07vS4ois6M4uKxaJw6MOqNP70pz7bHn5I+f0Vm/RnX/3d9uPvf8/KtWGunFnTMipMc1YziBsIjoWxSCXrfiTkjAlxmvAhdW4oR05K1QljMjdJqL3pmLCPCtr1jgQnYE8BHVT7JP2gsB70XC/HW4nbWFjV9wWdKohV9ZfciSEbxHPr/vCUhNG6VsleXARFrQV0l7pDxBE6KxjngWtHAmQt90Dn8OyIrkPDzKnTQj/EOuhh/AbPiYyD4T1mTcOzHOPhaUOWJdoZFI6sa1IKXJ3VvP6mUpuWEmxhstuCgwKQ94Q3hXmI81hpfoFUhQyfdBoqkEHv9BcjEXwPA47jNVFs0rAU9H0iJ/ReBCa8hHMLnWbo8RzgbJMzFkqV5ZCa7+RlgeAIJTKqrdOGG5kpyHseU+HgWtNdTQrpoSsWsta2xm+lwbEik5cfA1/KPeCup1LSKxyscylOVnZHJI6Pphlz9lFtRopAY+DiOecU/H1ZoIabPlPUOkNGWiUlYGf73Be/0J76xCdkjLgsGLiMCirk/N5772hsqrkifnXsuCqNAxfOwQxysvd/JiNIhQPExr1Kib9+y/Z2WYuzpAQKpXBsk0eFZCcoarNk3nny+mApG6Yy1mlooxSO+r3fBP37bi38thesZ/1W19zJCzJPuO/bm6dwTAvlseHnLer4OTVZ4zbGfS4iVtfNun489rGXpp/XO81Z304Q827ncqbTIps0oVvO2+M7/Bzdg4JQFprxOvTt90INwqUPflplirBaMMwjOaUoqa8EOq2XQHhLVvyjCi7f+8aPnd1qvej+kn7D+hNF8iSwSkCH2GJZdzYOPB0IvmDzCWzUexfEM1MJ6xBCvZUWB0QrJkAWedYGgR4Ch6KCtZ7Ab76/Io8IwdAcFtLFkXZ3o3D9zCjFtMgWhcBvoV//XRD0ycTULuiwVgDpui4s9FbFKjz1pc+3exQkfVKBwgdee729L7zv+kVlpFJ/7GHKeaZfEI31UlKc/13zSAwMzBd4FRkfsMxf1P3cc/ECha1uKg2kYBMWQBg7gitxGzfbDh16E2LwsM7cdU4xMPw2sfJhtWQ9vF462AStl2BjhoqlLZmThYIk1u425EzjZp/QLzPvFPzxsoTCkLhtMRkEal5WTJLeR8zM5PwxZhcfrO/M5EowCQbAc6zooLClYIOhh56SrvCWlKdf+3d+uh09tK+9Je/GYXmGUB5DQVI9EWqPAA+T4rEkrxbZqSj2hwt4i97jVUCwuCxL73Wt4/f+4Ovt1ee+aw+R93bucTNEzW0U0gLmEtnVnDIQN3eH278gWNZv/I1fb5sUf3NUONlra8jaRtUEiv2p7xSsErxqndPhUoNDkDvBqahnYrulhVYmZWIxn3UGfbZ0WVkDe7rQXz9LiO8Vjn5Niq5VW2OFhWfNM8DMo+3Vft/mLPrWM+CijVPPYrQpsFi9SbLXX0MMx6wx9LR2Jm0taGdHS8dK2J14nJ/ZwSoqLqogJWM+Mo//lMJhAd4KrY3fg6AeBUlDsFqjPl8UjOo5eTiwQO5XGu+Ig4uCrlPP0PV41xDKsPovLq5uW0R7LigF+As/ebedl5eWSt4R94RiLAiizvmCrsEDvFvF/5793Bfb48KFr9+0rv3g619rP/j2nzrWACGYs+2aB9rjTnurubBVmKLoadiodTHNsXGImkRKjOF0ugGbZF2dMrrnaUrnijd8t2pzbFHcyWnVyNmntNtFF6AxeIKrEJ/PIjUkTGsjHoxnAmONbGJRsNbULiXtqWQbKbB30Hx7iPDioEnRFrEeF+RJr4BxQ6LyvipExxCcySnHPwjquW8ZI3yqFJ0hPbnGamE89Pmk9+n9MG+M7ywkk37Vkm7QC2hSFHbNGAu3E4J1WMZjb1gwx2sKjU7DiWNn8pByfygEE4UjsmGFsBtiPVZ62onq335OdmZiTArP7JAUBEGW50G3yjukD94rVpbTuxVMwbSwsmjStveOnjULRVJyjBWfhOXWJFqYd9v53G6cUeG7FA7oc8Qp1tpGP+hKrL1hapaxIsDGiCoUlUxs4xTOOf8VKE4D9HuggbVmwzfJL8fynInncJfneiUGS7W3ZeOSzu2Vtk8xi+9TYoC9mQ43DG0PPfqIanJ8XHzyVjt36ni7qNjavUr3z1nduEn7V7KFPW3DHoiH9bTK5wNapOfee+89Ksa5RTnfl1QEeLvghxTNxXC3Q6gL6pNNEjPMom/V7qDYDDC9GmAKCjncFbMUjl7ArgZnMZgiNrMYyTDn3ZtekJ5HnKvNOlw9Y/0wAn/d3z+/7994PGOG8+dlvHWYxv3s261rxs8aoBxJIMdtTbYkjK9TQKBFSbwroHyscJnoaKMNrrt8Rq1jCan1jGhuguFGEEzTwqCA2IXfMZqhrTw/qwQxwZMgV0C7LMvcuy+92I7te08C5HLbtilSvCEQ86yqFjsQHB10p5GVgAbBXiOFoYLxsIZMCglCuCdWlouXrqhOxnl7ETbL24F1HuKLEnFFCgjKBsTtqCr2kmWpApexfPNvl1yHp+RxoFPO3GQCkm5lpVG5rmuuS8JfoeJujzz1rLweH1e7l9oRWc0vyJqwTtYhWz7JdZ6H/H1DlkKYVm/N5LESYeFCGD8rrHBkTiGofNHKlfO1U4CKvOpSPPAAlYCCdWaD+o5Xh+q7Z86ftdJCfQfuR9HxukCU1Sjj4oWCw1wCJwsaMyH+AxOgTxlLAfFdIjZC60DAOt4eDS4scWQ7yc1irxSdT4JesKNSdG4lXtYeC1t3QE6EsGRvhhk9kKpgct56Iu4wl5vaH3dv3dx+5rOfaC+8/HI7cOJMu6LLUB7pB8WcSATA+43yJlHkjxgOCuzt2KH0nspQtZLc+HruRQkPZxQM95V//JsKxlVcjb53fEwKbx6OmWBlQQkrthXIwhnzM/MmS+J/8xt/rZ0RRvacanpc1XrDIgj0tfudOicqqIaysyTBBU8H2USoqgxEI+bbMk4n3E8E7J5emW+ZXmdwcP44j2YOwnblWOwaG99z2+eag+4Zs5SZOuvuFQw56U/PK/ox1PseaV30rvdOhwdlAi0rQa23zJEWt179c229HBSUfl7z6hkKx7iPbo9/HX2cWotpeH0I0cmEB89x0e9ZE6DvephLCGYJz8G6rv0WlcYjKHkBY8ep0/Jw/J6MHpeb+HMKcyHgISAbm54CfASbymtJ+ukNa9tG4dVPnbvcXt6rtN9Kj7vGwnjUrOEfVnyUd7ypO4XffvpTn25PfuSjSoe5rb38J3/cvvMH37SyyzoAATLm3gpNWasRDkPwrYQgLtCa+yJ2bQp6KUzSV7Lz9XtvhfYqygHVlfEwbJLhYP+Bg6Y9Nggg8GH1LaGR8dojHPF6XAdtp7Aez69q7S5mq3swpETtEILZg/7YG8snBEz/00pgya/tor/AIc/IsztVQdr3T+Io7Z2qlLIphMYeisFXmt4S7JxWVjSLzeMsTt4vVe0c3haFB0M+imehADDeFaRKlpGjDGKmRTnHhgsDEB60em4OhSgUCfjBJJJi8LJSbbwkXh4oiRaI7aBwsGeL1yOYpoW+ivilhSCVo/RS0y/DcUmQcjWV6YxxiWIqTqtv2gb9sOKTOhXPS6G8pJyBruhax/qkMhujD2HWAI5UvGxYrTb13sWJ9RvGRzwV/I6Hv0oFVBtFO/2MFMxNd1M5wuBnoxrz4WcOmoKbKJ5Kf1xsb0pMiw9F+6vPud3855afq7ZBZOjzv/dLv9gOqXr4v/jDbymgUhB1GfnwNiV2UgiKLe3Bh+SRBJIs6OOyqpIfO3RQ/kLV2NLeBS1h9VH9tPKuNiNWaeKNdH/0VNJk36s6HGtkGKPa+GahBDYDT8aApxjVNZItJvQ9s6f1na+1zHMeC9rNT61wP2XU4RgL8r2wP0/hmMf87qQUDJsqGdZYuC/hczSm6HYd7Fk/zpiE+qr6X233gvascY8tN/Me1zPlvm/9+3mM+05DmDtOXH5pKZjcn244hE3P6eTgTkrbx9U9NKIOySAAeAPGiwMzzFne58Oc2PuyUESbdU8w7bDSiUCheDjdqtzNyqBwWJmtDim46apSt61WiU9iMGAGBO/C0JxRREoFKV1pH8zlajFOLCwIps6PrvEDzyqmay+JIDPvg0VUN8BnnpHicErBTxslnMPAUEAQ4vFy4BUgyBzmS9FBBE/S1ZZVzhCszOIUWZOYDPVfWGagPAsqeHfxjKBP8nrsVgGeZ7/4U37O8YN725F33pV3hwB2CibJ+k4EmAgFhXRuvR/VrCEYzA0WxxMqsHhaGExcoA4IU+pZFBAq0RLYeOmiYGdkptGYIZJk6HLBQwkKGwSZIFAa7w7QMjl/zMTYt2SHcSEqrQUKGnNXdUEgOFWwylADpwoMQZh4FF4wZGByvJxmWN2+CoNMgTD2DUH8UX+lLIhOcZwWqsqUEsQ/KE3tpzoPUQArIAYQ9BKgaPu6rLI/+9lnVbjoWntt78F26ORpET55jBgLgpIqBDv4XcrUJoLFSYer2JsNZKcSoSSdM9L/slIAA0l59+VX29f/xT9vd+/aPjBtYBdlnbOSnWtj2gCDS6W6+s1zP/Xxp9pnVOzvmKpeXxSc6hprCxMEV46ypHtQOCJYPDwca8QwSDFawmyCBKcEL5/MPEg9r5oVw/HhFY5JSxOBvMSUkK+HdfGhz4Nc5znP9lipmL4qz/5tNGncVgEOJkaSWbRzHj2ltT5L1dC6h5MQDHiDBYEMqMVim/yiaOYd+dgshcNtJl4/tEQ/bypgdtaEdN8N+31QipI+hoHR9BEBGrhTWILlEQW6qIx4f/Z7X7HVc+++vREH4LGGEOFzQuYjaG3+Y3xr16pCtAStU+cvKYZjj2I5SF6BMhOeQegpz8LjYa+w9uljT35M6bo/0558/LH2irwbf/qHUjjUFrFP5d3kKBfEJ+Z1Ikh5HyH4WkhO6NPQ37gOWoOHm30GVahgZ3uHRQPICEjdgTOCt8Kn8L7Qpo1SXILHxZJ4ZD4ceHTSGNqvvUqgLUpZQUxXElthmG2kiL1JtkL2ScLjLO6RVANPp37fJMMFhRMxuDDPFccQBj8WLQRIH5sUxqGjg+fA92i93GbGiKZHohTVELhrzxYMSw3aGxRV5H1NUN70wgbcJnoRz0eZwKDlrel1SOifDT0h3UdSg16gjxYKujZs/XLl6Tfqa6Goosj5Xj3Ahf8yU5jnGh7HknjsZIAk8Fn7S3yf78jguEL7zHGUeRYrBW3QnxhdTGTOGXw3oU0TOSxAcGG4iv1U9MtZOpNm87Y3AGzU3ub3U1LeAxqVWQi5PhUTz09MUqc4xCzTXqAUEhbsboTyVZ0mLN59L691R1eD7GOoqi9zz0wc3LGGQVas4LH6m/FSSBbYq4KfNxIlsRKlg/2pC+G1yB1LTm9NHKhkIslRtyQLIUuQyt/KmZ6Dd8b3YSy0wl5Z3gK+t7husd33wINtpRT3NeKfW4QCQdEgDpK/q8RnP+h1O4/IcfY35hg9r72Hoxdo6/34u2pnnldjsil69jk5pHcaQM8k+uvmtTk1pjmMr7+3VzDq/RgCNVYe+gnt52RW/+q7MfMcf//nVUTcB3her11no1MKTi9IDIecW8M6EzxzGj5hWXi0KL7GhCA2TzHrwtwPCkm1Vf3z9WEJs3KpT6RlXEe612UJ/oJb7Xv9R+2EoDJCVKqauLD4OjRg9hHsnShD1hwLcDleGCxQGF4ukAf+1e71YCA+rWbAgmiJ6F2XBE4WKa7l+dTo4C9iv+t36DA7k1NmZ4r0iSFsVzxJESQL68RdqPIuDwmmTVXcFe3ggSNtvdLHPfm5z7fHHn+8XVbxKILML5w4Ji8B6exklRJHNZbXY0khV88Jq1wUBtwoFypxInzGkhKFAMmnfcHpZNkr1zOGBUaK0EA+fNz/eHNgyVU8EDpK4PwpuVldeCoDtZ0zXiMwI8QqrPcw5FjiIMCRppZMK4G/9rpDMJNpBvQphCTvj4QhmAGzh9JaO+x1GIT6HYWlYmM6EFv3cq3x6IgTMDPW0/qJhCZ5Ev7SL/5Ce10p//ZK2TgmJWxBhNHBr1Y4+Kv4HVllCG4DTkXWjk0imARpo5jQvlMVK2j/T7/++8rm8XrbJq8JQpR3aDEBaEZCJmouDBczLeEbUkmukZJxpP2dv/2fto3Sh08KXKsa9u2m8PA3gTKkl2YNKQyVrhCFY0HMDuUDxbt4ajyTyZrAJXtFzBCqmrzb/k57OurnCSOPO+9EV6aMFQWmZi5Gz+0tdDOyyE7ox4gWDXPKXujoxtioNG+Id+I3fR2O4f7Oe5Eze9sclGGlp1f9PHmPm3ZxQEuQyCewx2dAIfrxzF2u/GGewmFB1mcp9r4hVQg4et4aCQkUvHz1T75hK+Zzzz8fhT0RjBGU85xBM7mHz1F8Dk+lUrzqbJwW5O+Fn7zXziiT2lBlHK8x3gRvwbBEQxfuue/+9vkv/Uz7tGAae378YvuhKo27dpA8qYzfZ0nxG1iMnWLbtCGs2oPgned/2H9c0W3mSMUasBdOPfCsDC8k2K7dRcC4xnxe1lqMNIae6jxdVwzKeRmFsNHbEIAwnBBSe485u6JzBcOK8xCei6Lh18RUCkJZsB+uM5QqNoCNQ2XFJ+XvkoQ+EoPElojicc4KmHSj3wOeH2JN1MfBw8v4GH8qGrVPWF8UPYxLKBWmp9Dk8v7KWMJtkVo3yMUgfxQh6TadvRfypofAnhArbsOAMro+oD/pmUwhHdqH0cfWe3tETESsbNgQl3BXG5TYfyhBKRvUmsSceGeSF9zPJavVMQUvXxMt75EZvjf5SWhDMf322um5fl7Cdid7i7iXGF+NqSilP6cgboUk7+VrDFnst/AeBZWz8sih8XFP70vnFfFzUJbZ27oHAx8vK17ez7G/IvtXQMhK6XGjuZ1qzbzfdCNzNFFUugVk64WtOALH39EAACAASURBVCHKAUfGl3Ls9Ol2kX3BGaSP+XzWB0qwqHOwJLlhQfISBjToBv1E7jGKACh1krUh8YHhkOEtwp+6eePWtuPu3W2djHYLMsJuUuwjfJQMj2TOXJFV7e9E525XOHLrjujpMH8oHGPC7L0+JsD9PM04eHVPz0SnmJwXY+KK7wcxftaYcQ7MrLtpLNR/WMZWTfT3z3r+uK/z5mNe38ZC+SxlZ9a91b95C9nP21h5KO9EvxaF4+cwDZp9NuI+sdln7Kh589krHQFpCMJRVoLq0+CSTuvxWlKGwvBWq8iSsvzsf5NK5q8pc9CVtn3DeldSJRtV4elhjvQBJYGDX3Ub6GpkvIqAQjC+1MAgBgFIlw+57qPiJrAqoEoWciUgbldwMRa/K2LWR+X14IUbMqBPkz0fTCQUEP4VnIvvDVOCAQmuhWJwSml1b+jwP6Iq5s988jPKMrOqHfvJ2+3U0f1yky63VfLUQOhIswetgyCgcAQTuyUI0JIY7k5/74JVWPXSmkYfCNy+JGWMjFEQbwoxrdJcktGFlxU6cNlkzTJB19gVJF9Eps52CTe1rjyrYhRYxyGAXG0wH875nnAEW3ukNOJJIfUxRM85w8uDYoI8USqCsYWAgeVrvM+LkWNthNmSZnO141eutft2bGlPPfJIe/mNN9pRjWNZ9xMjxLqhcEBgKWa2WTnCo7r4Dhf72yTrzGr9jjWLFyT1uDDh/89v/aZSN4egYuXSBDtokWN2Bitk9L8+M094tsgSc0lVXP/H//a/aiePHFV2KhU7VKD4+9pPuK0JkPW6SMFYlFeD+hvrJbCsXlivvoTHjlfQAzbZ9HzU3FSQ3/goxu/T0Kte0ehp7Jhu3t6WexLCQQkQ3vjdlRYoss8jGdxCVEn3qXD0a1v0JLnz1JmqOYgedNbNfPQselPf7Tl4dCJ4FV+aA5fqveh1pnueNO7v1N7sFY9O4Rjm2PRyWrkbz/Gs9WMvFpbd59GCS9CbqKMTFuT4J0FJqaB/+M1/qZ32fntVnuHwcLA5QznxHHrfRfxUpbXWdrWh47gySv3ovX3tnIw8nCs8GuGF5NwGD65YqkWlkn5CVYyfffpjbfnY0XZIENgLyrJHHNkKhBMw7Ep0gbf4jBT4SI4Ro7SQmAJrBNSnRR+WoN9qn5bCQWyIs7khCAGH4Trdf7/i5A4oG+B10YOC7ayXwnH3rrvbEcFWodf28KSRhrNs+sT5Ew2GLgwxjrUAFjIjeQg8wuucAjwe2hLQXZU5eVQluFiUxRfhjdTiIbRBC5QuNw0xPCIqck8C54m5Y44pPHgJnjNKdct8480Ch483HoOP+aFoxBWl7rYgbGEzIVW5z0JQTiF4OKixB+0pSqBr7dEYdSxQHd8S9O1Nps/ZN3vF5SmL2JI49VZM7GXwInqtDUvrDDMlwJv15+OcvQulUvchrJIN7bAMNSHgm+JGn+DPQYFjH6sB5paPNmqlUF+yBbWgVttjU3TUI5+M0Ya8MKIGbCiUgoBY5V43xYl1HGhUKhx1/gNSFnMNf3VhY++hoFVue0V4x5hZw9YEf65zMJH3YgN6XoSxMqxYzx3OxkD7Qm4aPBxcjpzi8TTFcVwWmoLaZpwJt5jjCaVoo1Kvb5bRcUFp7F0FXveck6xgRciWiFBAyzNkT00is7yftRd37LyrbVL62yXx0kUZdTcKVgUvXaJml6DBkzkfGaljiDFOH+bb9YWxvDzIs4cPH46Vn/Oad+Od7qnfZjGROwnZtXjDYOrQ5d9Z7cbizh7CvO/nKQ8fZkzja3riPR7vIEykNbiHa437/eed57Gy4bnjYKTGXozXjMVCWLgmg0hMmKaPTxLVueO3cDbZdOWOHRQObmTjJZEflI5kOgUngnpB3MkHD9G/qgxABxULcfC1l9vVc8q/LoveRmVGgAn5lFVfTYuD6BVuuIiHlYkkyDAXmCtE8ooCJ0kvB+G7LI/AsWPHLeAbz0wcAN876FzZr+T+rfWoYPLypqCQMFsuFqf2KYQU2acEz8L6oGfdENM7f1EEQgLtdgVifuoLP600j4oNEY563zuv6/crbaPStGKFgLhjPQtvSgTs7ZCQHe7xUAoZE8zNOe3FZCE6wKcuXDiv2A3GRBX2qKFRhM6WUilDEAsrSWaYUcHdxFhth1U1BF7mDEGF+Twn5aWCxmmzArkRGoxHRvnCYpSMivuBfkwJu3kO+c2VdAeGG+vItb1V1ERKHaosV2Cvryk25ld/8efa2eMnFCx+uJ3T+t0ifaYEH1tqnW1HNVTEtLfKu7FJ3g08HCgbS/JyUK/A50jtLmuNXvrB99t3/9U32m4pJtc1ryVQ+Nmw6oFBBea55rLOqeNf5KL+yEP3tP/wl35GQpGsdqvW65/qb2D9xqgHk5KQSDwN2bEWpXCslcubtLwIiEWZou0Q98f0zeveCXG1F2vO+vNae2QeDfsg+hobPZhmMFS/nbwsxCRzH/1mOhGTF3VHOvo8MPOkJ3NpiUlFWAg/7KtXOOqe8e2z6GE/z/3v4/nsr+uVtqKh/Xp82D7319kDmMJOCB8x5X6PUQPhRZ+dMYk5lsX85T/6moqrrlDRy1cD/piCjpdE96GA31B2vL7vQDnvUZ2eBSm+3/iz59tP9h8yxNKGAc66PZ3AigICZYu8ztRd997fnnr8I21B52+LBJl33nnHCgedWoMnT3BXPNEUAK3+F9+rjEsIPQMXtjaVwpieCM0jWQihrH62xxD7ByjJgw880N585y1nEvL40jK8ffP2tqwxksHPio36vCj+gKf5vGjhgvgIdTaizkgUNQ36GTSU/tS5YgzQWCt4tmJHnIqVvZBGQwC0F0YZf0RHCUiv+Q7vLDU1CuIT8TdRHTzoAO3RP/5eFcTWmaicDEUZwoDr2lMdnm3mEeMVBrHTGKDgbxJ0w+MxUI2g07re6d55UAr1se6c1cjGWHF7JchP79NSHCJRh8fL3SlQ89GV2dUaaX4NxUFYTUGZPlMJO1LMI7hqbiGzqfx6bfCIAC81025Kt3q3skcqm196ynojRM1pkJnYy/TFBXztXQlegYIEvS/lzobBpDkVs2Eewv6yjBV1TcKCH+tluaQOXJ6dUDp0jTNMhWcHPlyB6xVX5X3I/ug88+XFcsxQpoFHYQrDQewJx0rpvNyQUfKIMkkdp4ZJ8lwrNcxlnhb2jXkz51//DxqFc3JDeGZqc8H7yRpXldLdtoxZQAeJiaWwMOmgkUmiVg+pdEf8hHlGhvOahqK6oDNzlxLhbNp9T9skxWNpEWOZ4MBSmPlHPanUdKa3Un4qOllG7Pp8G1+Kgz6ROVVczdtvTLBnEeViyCVozNVifDJmv8Zt1Oar5/VCeV07JSBn2/13H4rJZneqzWHT5yas3s5jRvN+H+IgButOHNQpYZwNNbgSJ9rgnRjfrDWZNaNz+1s0q5YiCbCnj99SAIrDNn+9MqhjePSwTzjLSZRCe65CSdPKX9DyOEgOFk4mSzAyBGIdrm3iLA6+19595Uft/IGDSqu7ykHSWOR4OXgcYV1MC+YyuL9jL5uAQ9CpOs4dhuvoOctSBCAYBLHdwN2r9zCRU8qIgkC8TW5EV4EmnsOZqhSvoGtgBBCbJQm25xWQHpAF4XvBGut1UjEY1Luw4MU8SkDAIrek+y7o+mNqX+aC9tRnv9CeUK77i8pCtf/NN9tlxZhcu4zHJRQnsmoRtO7K5cJf3xJ0Kxh5zGERYazoIZjjeUBhOe9A8BDgUQSikBKMknFFrMdGewLwwkTGqXAN2wMEE9PzabOshbb0ORAyIFoVcFYKSjwr9rFjbdTPYDRlNUqCX0ysMBX+Pf3GdS7S8mI+kII+z1xYeUPF/n66vfH6W23P0VPtIuvtdMZhCTbeXeu8WW5fqqGSeWyTBKyNstKuk0WG2I0VxrivaKePHmrf/J3fbqcPH1bM0Oa0cqaQHLqxSb2hA4lfDhd4yB4wMIj7ydPH23/+n/zldtfGReUqV4V6CQWaHbu62WPEcawmRbPiaojbIFgcgu0YHKfziaMT9IDDMFFs+vPsEMruGPY07U70Lel5EvSEu/mIB3OZTTMmCpaVsNF1PuP8l7RioA953vrre6WznjUdODnpwaxrh3vypglsZZAt2l5lKiumlfJGQBW7V9GlWYrHmOaPaaaXJc9bKBk8TvudDVoPNB2bPPPD8hwLbUkSSymLoN7ofNSuic82YCAfaa+8+8J3ZYQ52/bskcdBFvAIsS3SrTgHrPwyZERfY63XipZ+/rOfsffvH/yTf9ZeVRwH9IExkQbcGe+g0ykUxoFW8gVBAB9QxeFt8h4CB4W+QZ+ZFGiTC87pveE3OQ+mR9BZlEddWAKX+8i5KLXV50m0if2v3zCihJAOhEZ1mXTGdkvoeeOttyKwWmOpYmNFX5aVdIQjylk1vEwNmVb72XFwbGjie9KtQ9uIg+B5PCu9ntDJglwCa6JfVsKSHjC7Fqh1XyUYMbQqN0jF+E0nNohAdhQ06Czjcg0jGbngYawvz4A/QuMQROkYa41XBEXC8F8/Izwc5RGCbCLA4hVBwbIioN8DFltn9FbAaKkErn7gMQlPQbxMe5NPwRdomyDkiEVSbCJ1qRDWDTELI4Szk+ENJpW9DCd4133c4E2mFxHPwaYtRIGdJOwzIMfAUokbSuhyCemRCjqSJJQ8VO99Dcq39gPWd17hdaeGRhRR5PnAaYnxsTENBYVnku6ddUQ5AE0g0Z19ayMZgr76Do0OqFkoEc6kqHH4zKFkGc1AFqsI6nf6+/LaQQesoAfUzPvGyW2Y2DCGMj30mn5ipNwomJIsmW3fK6+0733/++3b3/qWFXae0SscBaXl3NN3KxzEGbEX1HdkE4yN9jDpuVE4koxbeo4gVcyV42WSt1bbRS+KZ/s5QKqSvm3U+HYqJe6Whx6UkUwFc6VwYCwjzTxeOpS03qiU22n4U8Wh64sPUjgGxaQUjtsaTEI7JrI9QS8CWsT3wxDhD1I4xv3oB9QzrH8dhWPM+Pox1vt+LB/EaHpm189F/5yxIlWEu/9bY+3n+IPmtF/oYVF770A2OsVkU+HoFcfZwgDEZdqdNvTNcXi9KzOtSp02W0pXWQpN7Eys4tA6QwhWAVvgZDHQoTh74mj7yauvtJP79rT3r5xvOzYutE3rN4YVwxCYcCFWwDLtQLSBFCFgQ2ypfbFDMKWjzkl9wwcIwxTKhq1gIg9kMCKjA4xwUdh7MklxuM+JsDOuCoJG+ah6JhD2qvJd6fVck8NkLBhyBIFKmbBiIEjXrevt8Y8/0575/OfU7zXt7R+/1N4TEVoSsVopFy2ekBuCGUDQ11OLJNPTOg2iCAQwIA7+NZi72r8CcdF/KFGRaSsIJOnwVopYO8CSILH0Bm0X4cNah7WEe/HMlBWoV5ZpIxhdCKB2xVqhDBw3hMs52GF6KBFmZqF0xt5Ky1JKqXzP3JstmtDHunNtVM8Nb1fthWUJT08+sLs9fO/d7XVVSd6j4Oyb1A4Qw1srhgOBh5ER4E5wOMHiVBffLJjcRrmB1wJhIhhczIOATYpR/rN/9PfbTnk+WBwLTe5zjGuQI/mc1iaOylStEN1xdflc+x/+juBUBw61C7KKXRUjk0hkZussVViaxADXLRGEu6Wtow4H2T3Yo8DJSF2SL09tWn7H8MY/r8IxtizFIyIDWNCEOLv9K2gvy5sxVoMAMU1161xbaOmacDaukRbT0w3/lrRlFh2fTWPiSgcip2DU00Heo3AUQx0rC/OeMx63hzKDp9UQc8Z6XWpoYjzmvq3+ObOui1Wp85LKOXK+/wXUytZjjd8xHHqP6Hf43dfb6b172qWzp9sb7+2NwpoDjIwYa8FKLRyFABqZm7DerxIMSYUylTzjlCCqy4JDed8BI0KoHK7PvojqLmiP7tq02O69W7RiabPo4oU842HxjjisSmuLZzDmcqDnKEspJHpurMTHzJbiar+AviORQ3hFghY4Fk3nZY/Oa3k48MZcA76JFIus5wDsSJtaQrHnveoymPYoIQdGIFmG1wBj1ZPJUujq3smTIpugIJHE+9m7EbFewZsDZkZ/K5U4QfWml6Kn0F+MWrys7PgOb1wbeC6Tjtxe31BetRLmSabLET7hPuFxpz8WtC1MqygsadJNJyOuxnsGS3kGvF+S9/yKgthLccFTU15IrNskHSFu0cgBDGjwjmHuQ/VgfoiFRIHC075OBhKefVpCMKmAoRs2NGmfbJSB5tEnn2wPPfSIvccL4oFkjTTMOQ1W2ar5ZCkNRiAMwr/2jb0HMVO9TEMCAKeCTY+AlzI/cx17OGqSlIA8sZBHpfLgb1GXIxTUiNkIYlWe2Ch+Oyma7OcM+3hCl2t+fDNPTbkmihF7ZSL42/sv5jJQI+UFitlwUgbtEQyZW+VVB6lxVtk6jwnae0Bn+Xd/+ytKjHDa2SaL5wzyHfsD/kir+Zzqi+GE8GbOHYZbXUfxTu51qmB4GIO2IS8gcxItoq9p2cDTV0ZFnkPinLsefKBtfehh8a+Niv3aoPS4UjZIZKP9bPlHT5uqq1IT1M1RfTWP9tV8Me8+X2OFYy5RHoTLaSbW9WF42wvt/fuxMD7r3lkC9sAAO2Z3p+vG7fabvd9U/WSNJ+yDFI5Zikk/vlmbePy88Vz7sGE5NQOJTTzvNWte+/bHY55WOLxzP3C9SmiZ1ZcVTr8Tr8jhHWCRajYOQ2yyIvi9AuL5yYstwCLYQoQhYGjtSv164I1XDbm6demCLG/C7W8MVyIJFQv2Q5sEV2NNKYEWrPF2QZ8qJsLWenUOYog14DoZVfTscM1fkpIRudcRSu+R1k+bWMDIJrVTCgFZomCCCO4oHDynsj+hpDieIRmiYzBgKBrHgog3dSUuqX/HVMdh0+772ie/9NPtAUEIjqvA1Nsv/rDdksdjSTwGF2fMJelsF+zFiYw0Ui5kOUOZCcYr3HLCpbBEXZL1E+JAH5eVBtOYZbue1ZDGUcHxOxSYiTcF9+5V/U5l8nqFBSoyl/CeWA3mJzw7oXxZsDHFCyJbqz/Zs8AZJpsq1jSEkxJM+rMXwmdgXO3tuXhOsKWfbccOH2kHjp9u76iOy4KgY+tWKX5DOFVn1pEyhmJI6r4l/dtIoBtBbng4FFhOHRNY7bLm5OUfPNf+7Jtfa7u375TgIWiEnxf9C2hYjMABdjnvg4Ct6zynclM//uCu9tf+0r/bDuw/3s4Ks3tdChDl2di8EH5w19QDWcxA8SV5OfhMiCtZvnw2UpCOEzLpR3+2zcpsKJgw136+fF6SJoyVlaGdqbS4MMvptoZzPANSNfOMdzSi94TMUjqGvsL0mM/cJ/0Ya/6Lxk1+Y6/EPPkM5HMr+LdXOGbR3f4Z/TyN528WvZ2nTNT3tY/H/GYW/5lHs4GnlGLta+6kcODx0PivnDvZXv2zb7dV15fby/KOYnHsz6tjwLoq1bSLDMQZPKHMPKQLvyDv5kWMEspg48R7tgKHoBQv0S39W9B2vm/Xtvbw/ffZgGHPcO618u5W8C+CErWQDLPE+GBjQiydBTHOvD4BH4rMWskDuC9jTriDuhyMaZuKjUGnbcihZ5nKlvscmJwZdryndIsz5A1nIQRCQ3LMfzBMyPDguQja40lJCB/GIc4mabWh0xhsKlV5pNuNArQoFiW8Mkbi5DgyAZeJjHx+Rr230Uy0Pj+zfysluGGrtp7rr6zWtBexFBp+/nXSAH0PncOwYugo2QLFE0nLvvftd9u3/uAP255339E9vdAcdVhQ2k6dOmk6ytwOe9M0ODxDfpP0e4NgX6Tu3n/wgBQOFb51pse4jzY2aU0+9qxSwD/zjAuprla2PcYXWapCuTUEONxOFqzLc14ZHlmvCKsOWjCWBYo+WNmrvuWu9O6kryM+05/nMKpFnEV4vyf1MNjezH/JG+ZDnRBvGos6hPIUm2k4W2O5b6BZwQCHvWeeaSNBGuA0DxgaiUXdLMMk0GtnyTp8qO0XrApkw+vKmPjH3/rjgGhNntiRrzKGDYLRcFYrHiNoZ56t6g98I910tUaJ0J7waS5hruFt2nfbd93THnv6mbZ+xzbxTikcQBX1j/5znRUOD1lr/MEi/23yak9ra/6nFI4xAZ0lgIeQMP30WQpKzxT69yVIz2JGY+bQrcKwaYv41yYeXzPuX8+g+/HUdfMYxJ3mYhbT6vszT1GpvvbPnDd343mad10J8rPmoX9eP9/DPUGrh9d4TuKZ0xf181vEJBqYEtkGiaEOfBEbrpxYGNJyECc+zryb0XuEdVmCVuLalYJw7MB7yjT0art07IDrXmySFr5NhLAySN2iaqluXdI9wAHQ0LFM4dHAvckhXKt0qkFgVrQzsurACHBvQ4cuyoKExwC8/i1ZV3CN45q2yxjioLnAMoRru+avrPZB5PVy6roofIUiYEM2GOjVuNARYDV2fX/unKxJOtgPPfWx9pGPfaxdk3Xp4JtvKxWmanoIrxowskRs6/lYxGB4VoIIqjfBDyGe5zDGCGqX4qUKwyhAMPDrEhwC0xlnlmKHMOt1CxKOZcmIyqs3nCqYeSkmHBbJcMOX5bToMYyReXa9krScJF/wGtqiZAUTWSJgO2RvYk5wf3NN1aQwph2hlDlT37curGi/9KUvtpdffr0dUIaOM1oDvBYLDnol3aK8P/pHQOIWqorLgkQqXKqL4wpeJyvpSjH0c5qPK4LHff3//b/bmUMHhEnHuxMWv/xf7sEQkDy2/FsKk2EW+u6kMq38zb/yy+3he3a0Q6dUl2SFcNgUuCSPvfYhltxVsjThhl5PjRcHjitgXGPGwwE/qOol3jedwjGmgeVa/zA0dlrhSEHC57CPi4izO6FHnacyFQ63U3Pg+3M+iioU3/OOZPomDLcjHT5TQQUYcHk9pz2jdb0tmewV28/Cyh+LkJAz9yL+rxjVnoN4OPonTt7Poo3jK2cpB7Nbu/3bXvHoDUFFB3pBZx5vdJFMhPFUGuzNSOGcM4LBgqULDweZpHROrl9pP/qTP2gLN5bbq2+9aSNJnDGL/IYiQU8me4GUsbFvTyvD3Vl5Ka7IcHBJ544ifJdF38JBUFZnFkwBvqI39ysX/z3yCG8QrcEAU15LnlVGnIHumbDlYuh3w2/0sbId+TwDgVX/Fnwm8P6F1dTB2ob9AMfBaBPYd2IWsLYjiBueYgNI0OrKqIVgR9+drU5nMCA46T1NodpCv+gFcBnat9BbVnmuYX5JLIHRhuQXmkdnhMoN5+dbiQohmHHYCl+pdbtzEYpX/AtLeNAx5t9e9Ip1yPXCSGbITAr9ll/xvrDzU2DHkwvdxDPiva82qBu1VfTtnDxWv/WP/mF76UeZtSw9ywuZxfGYAv4NE8pxD/x8EKrzUGkTbBfvPCKDF/Wc8DbcUq0PTmWduVWiX7sfeqA984ln225lMVsQbV0t78lEdmEfRqKVsMqHB6yKPDKmUDg6sVrPqRgb9yQP9Cw5c5YMZU9U3DicAdaOJ1jh6BVy9qjmxx4Qb/Pox4TmTjwDNU/D2ewMJbG26dXQ/U7gnvSK8a3RezyAtd/IEsfeROYAjg0s64LS3x8+uL/dEJ89JS/Ut779bckAiuH0HpsYV0ZidfZ32gvDDewPvIeWozwob72B1pvO0EesXT7umQK5UzioX7X74cfa/U88Zc8VNXmoKk6geCnNXlfmWv/1XqJ5MnMdjel57r/N+SdofBaTmyUYT9/+wZ/Ggu4H3zG5YkLgJkrOhxlsbZDaQHd65odpb3z/nZhX3+d5z/3zPHMslHzY+evXc9aBrnaC+AXTL+bObz2TmdtfLJJzXoVZnhDkECaGYL4k1HPnEqtFZuzgYJIv+paCB8+cONz2vv5KO7bnnbZGxP2uLZukfKx3kTwEZxSCqj9xg4J9+h6rOK/A/lLLA6WCILlrxr5WqkfGifB+XdYe0qdSWA8rHYIsQcowyfMSZPEoIKiXlSJwnhEA7nzkeGp8UDEABQPiuRGsKHyvvBcE0pHa9qzc5DvvfbB9QkHm6+W9OSwL1illlyE17DqZHW2xtN0vrGv0o+JmIptVtO90v1IyrqBkQIzEwFCgcJVjBcJNelOwLVIGU90cy/wawS/w2KAQQMmvkct7BMeyhVLPKIgBo6oK6oPnKmhdUL7uXQkrZc220kl7wZ5smSMrB3EQV85daL/0hWfbZo3vPaUbfmXPnrZSMCVjeInPEVGvTGVY3FA2wMji2SB+g2A3UtAy7ouqYXLi8IH2O//kN9t2WfGAkhUcpPo0pKBNKh/W57AOe700kosXVKNFBSz/p//ub7eLStl5UjUQl6VwoDnaa2OOimKMtVCB4uwTeTfwyqxIb9WYCPcKx0R4DZjTOEvVnWjJ1LnpsoDdkbagICWHqorkpi+pGH4owX2O0G+m1w12Vls13gltin0wThc56148HPO8vh+q37O4+Yckpv86CsewHimIzlI4gMQ4i5UhlgGvioD6G+3AKy+20/vek6f1eDuqAFzqcJQl3gG8Tq0atJsA2LU6LwjSVLs/eOhIO35Sufxdw0LnW2cDTwdtYJEGorVJsJrd21QwU+dpSe+B7RgmmJZTeyYt5IRQaa+GrfwL8kick1KjDHryAl7Gy0z8AjAp3YsXYMeOne0Tiid58uNPO/XuWmHErUhY0MZqWopnLgRGFPOF0D/Nx0uwKmgLUJukR6a3zqOOsCvFAZpM+4PCGwpw0J3M0IM1nuekEOlaTk6SQWxbJfEIMhaGF3Y18J+09KZqXWfTew96YYwZ4yg+KmNQ9tmUMWNN+r3ulp1uPZ5laBJ0GUUtPdusEcrHotYG+oeH4x/+vb9rmJZpsp6PgLtB631C0J1SOGpre67S+u/sj+oTEOGtEjhfePFF/waTUSi9Y9HqhZGNOgxUtH7okccUz7LJ+9P7TBeVIco+pRT0B8GcOS4BP3lXnfmA7IagPFY4eqVg9evd9QAAIABJREFULBeYTnFPWujL+1Q8qLyHMddAsrx6g3GzN9B4BPb8BvKiZJ06R9O0NRTKko04m3Ud9xHC4T3HuhGzksqtlVS9J84Kj92Jo4fltXy/XdJ5eVHzfkRxhZX8xnvJymuy0J6ODpFbxV1D4UCXiLGHYS+UikiWUHVjVlA0MtvyGWDYmhdiYHYK7fD4x5VRk2QrMrquUywIRgEyK9bceX1KmewUtg8im8Vr+wrs/T0r+ixV84TT+r4OWjUw6/raXP3C1Xe1uB/U6do4PZOq78b39n2Y2lhJiH2gU5seDsUM7bofY/+ee3rlpT8Y8xh8zwTHDLFve9Y8jgWNOwoRMyayZ8wT5h4Xjp89HOQSFDvt/k5rHI1N8Ix9N3yILYCEdtwTZ1tzzEjKMjSBW9X60kcTsTSO8BmIVWRNIF5CsVhnT8or8Ho79BNBDZYvth2qsWABXYeeoC9eZP7YJoWiD/CDqLvehYTvKxLQ0fSxvHMNAeHOSpKEFyEeKyEKBmPYpniBq8pHz9bhGWcFkYJZBRPGOifccWaEMjGyVSyKVxGYV4yyBAZcrlcF9aFK+kkFmS9u3dU+qSDzXYI1XAZO9upLggZdaBuoDAzsp+bMAecKJCS2RM8B+lUvMjFF8DvB8iF8EHCGRQVL5IIICmnbSTPpgkxiQBs3b7LXYUmCM+05GDTXaJJZg3WbeEvK8lhpB8PCFQtWrnVn/Eh4VxFtB6FlZ51AwMxJVkSN4dd++Rfa3j372ln1+Y19+0UAJbyLYGPRJBsHf7EcAafaoLVYJGCc4HG5/6l/cc3V6GXNvXKt/ei732nPyzp8j/LBU0hxyLqFgoOwk0Ho9KtgYnXGy3MFnO6jj9zbfuM//lVBDw630zflqQHDjaDD3ta9eInWLSo1IdYsgsWl+KyRoqQF8ij7sx+0hzMxYYRTdMbWrtvjpWYc8UFxiIf0Xo1ZV8d3EhcHYQ5IjJUErGEwldxbFq5slwzs/ZQWQRsfoHBM0Rdb3lIVHdqf0KAQB4fdMOydMb3kMwrHWAgZ0/1Z9Lun+/3cznpGT+/6tnuhxGQvecd4pvv+je8pA0wJRqjdFqAGBQNPagidZazg742TR9pL3/qjtkoSxrv792X1Y5Y89p9jCZLPOcsR+1n7zPV5dO5PnDijVLZnTSNKsAkrKfUg1rX77rtPwaKLNqDgEY5FiAJj5h0+0ygGEWhL25zD82cvtANHDguaKQ+rzisePYQTNlj0J9KNP6zMV8+okvn9Dz0kYSYw5/xoWkI/SFJRGHt9j4HHe5A9mTSo+AhdQznz54T1DPh0exRCeCzeUryPv1ac0tJflbe9NYEs2SCRvkE6zrhTaA39XLs0z2atv8eRSkitezx64vGI/VY0wG/SCxDn1cpQtuP6Iqy9mBvruE68jlgelIG1ZCECRqwH3BJd/51/+uX26muvWQFhfRAgmWu8sa6kjSDt3VXGogy4Jl5SHdqCEUaem/cUU4BHKEoHcuajX2WAWCeae8+DD7WHtIYbFftBfAgDKgNSCaR1DirmIv7GuV+RBGMiA2Sq2Vwr2ohlDmPVoGj2h8vKXNAJPzPXp69U7qxMaXyr8xBLlx4Ktl15BPI5ll+K/KQiVffU40O5inWkD0nOwrtmhSNkE4xnLt4phIKXzVRUkGjx4GXxn6uqL0NEBBvtBy/+2IWIy4gX8zXZO/3Q630Uj01oHF8yFlkRYp/G2fQcq68DRLg6C7/B4KGxrhIh2rxzR7v/o8+03Y88Ye8GAfhrhP7AWAskufpS56Xm/XZeNt3TWMuJEbro7Vh2vqPCMX7YhDHF4s9ikPX9mEHQ1r9thWPcn2Hj1CYdCOLtnLNnWD0TnicEzHpWfTchQpk1ZsSkxteNGdxwuGbtvg/47k4Kx6z1jL2c8xF0auo1ZrDDus5SOKCrCJKdAlPXF7MphhDnJoK6aqPWvPR98qFyAZoko7JyuTgUeP3ly+3woXdccO/cgf1tjQK0N+jgbJYQDZ7yohSGoPoc6EiJC1aYjEJ8T+AUnwdMrn53sLae6UwjYqaRWlZVzBUXcu78FTMEimBtBHssZYXUumdULwJFBiWjxosrHOYc6XXJ8pLZLXDBqg3SJ0Ze98g4Q6ar02rniqjnw8Ctnv4EkQKCkqmY4BEVShQB4TqiwVCYXDgwYUbrJTxAt7D44bnB2xEV1G/5PYoPgYcXLwAd0zPVh0rR6EB4BcrjEWHe8Cig0BC456CxFAi8NqxZMk4LIhm8H7nWY9tEqsj4UHATF2WEIXBdKjW4w1mjFe8rqP7uXe0TH32i/fjl19oeWWUv6tr1C6S/lLIBURT0Ag8Vwf8EiW+g2J8ri2+Tl0oVUZW6E4VjWTVdrpy/2H73y19u16W0QUQZvy08SQzDuhlCTe9GL0JrPLX+nRAD/6u/+ovtow/sakdPCaLSNMfgqhkzZwYCnsX+7JJW3yg8uEYxHhQErPZ6Ohh8NbDF9arfbffr6MQs+llCjBWXnOMPo3CEYB/KfZzniUI/rXDMpuvuK0y5GFs9exhEiBhTBg7rKxM6O2s8hqWFVOeWev7Q0+O/iMIxT9modYkhVf9C2OmZar8+s/rV/z6laDGaFKgGPtAZTzxHpODM54dHY6JwVFsIJGuUSOGN7323nZWF9JjgGFccH4bCHHs39nVYrjkrvJzRT/s3/q41DSM5BmcQQwRCJsIRBgvOOrCeyALYQTws1yV/T+HJgqj+kZBj7/6DNrZcoJaEzp6NQfnyFlcfOa9kkvu4FI6HHn3USrn3UM05ezHHUPNbnodQdkJADsHeEQapNEzLHYP3stYT+jTaiw5ST0t8CcbVD0PBSpNOJaJ+69e13xtFE6egJhLmvJdL6UDwT2+LpyaVi6poztGw1Vn3EMRtAVYKB14q0v3y18dU1wCxMxRMc/Lct/6kPf8Dwao07/TJ9FFreVp001W+db1j+HLuLICzdpwvbR2qU1PZ/YQMckcF07qK8Ipnqvao11mKDgk6RNPulndq5913ix6Hl7+UPNbKFbwHj1KCLnP8Ps9pDCm5kVoXgwzpPZb390aP7If3OevI1CFIJ4+JvRA/FO2wZyxpqpEHSecMDUxVKoo/5rRwPjOQn3ZCiY0HT9GpFOhja8cejExbofjiZGLtKJTIeq2wlzKVAGQOPfOGzgjew5vOFHmzfed7388UxyHlfBiFI8t9pOeT+TCzH5Tsir9kgHhWGEpxmIG8As9TP+5/7PH2+Cc+1VatE9yRApuSc9ZInsF4Frsk5uDPq3AM57+bx152HM5UnxbX65gEYRD+Os1lzDRmCd314Hku8LEAW9eP/85kUDMuniWsD5PWE7jRZpolSPeEZlpQGEnhtSgz5mo8h7PGN2ZQ/UafNT8D40qiOT4YsxjleAPMarf3+MxbF3t4BiaRmzE/TwkYw0Btu/GnqbXhkNR8lcAlglB9KPfoeGwmmGZ+kUEk2uQvWGCgQWK0IrDnFSi577WXVEzw9bb65tV2lzJ3LOi3jXIHY707e/aErf4YuDlWCLul7ODpcLs6LC4opXbPyjK4UtdsknWHn3jepcuCLV2+2k6r2N95BYEBobpLhXOABRG0fUmQBILSyZNdAgHj4TllgTRjAV6lv7jyPQbHU4QHAYufYQoa0/Z7H2pPPft5FcDa3o4f2CvI1duqyK4AehEK3O4IEFdIGal+rxcB2Sh4GW1XxdHCsDK3y6rai7GIIljHpTwtC351XRls8IKgINqqTZ/EFGz1SCHfaRPVJxSZQcbtCHwJV/16M44af/Dgbp313nNBZi5Fx94QzONXf/6n2kkViTp6+nJ7e/+htnoRvHd4NyCIi/JerVWfyJhCZqpNBI0r+xQxHGvx9EgBZSwULDt95FD7ypf/sdZ/swm8UySzz5JRDdZbGBrmqBQOSzamcCP5rJYvnGn//d/+64IvCDqicrBXDKdKHDPCAoxG60zcBpWJ+ediSeoL+2F8/mJfG1o8nA2f2xSQeu/P+AzMoiFj+hRCWjy3tyrVuVqRZvbbznnGc8x6xvR3KIsjhjwMMgSD2gN4U4b9MAiMKcTa8vrBUKq+n3sPnegEgWlaPKZ9s3iUBd3ch/3cFm2ZtVb13Xi+7sS/xs/2eYZ+dqqX74cA6XvX3YAeOG5gsm62oOoyxPizh/a3l7/7p/bs7tu/3/EEwKRqFiZnLRIdYCzgvGLoMPRPz0HBwDhxTQVEr2fcx6CEo/TlnjHPzoYrM58jIfI7BFqss0dVJ+eqnoG5BKWbuInYyiHsO8EqsQiC+jz8xJPt0ccec4IHxlVGiJIdBkGPZ/eGKvqkxqomg9cjPb21t7y3+a8OVS7aIHCW8JsCqL+nb7Y2J12CNnXPHcstvqcUCbdvdcZGpEFI9+ZPb35a0vkq4u1SafL4UqlGUcyWUCYMLzXNlOKIsK85XdS/SP0c+wRauCwD24E9e9v3vve9zFiltXVR1DUyhkVcIr2LNN8MsDzOEKxAHqzTtT/zpc8L5vZA+1/+wW+2U+cvaQ2jdpVfWrfoD/kwlChFVad3qubR0mbFpiFUmx8zd4nxnzAFfZc8LL9D4RgUDPcoFI7hFYfS8zkRvOPX+ux4r/RelHej7q/z5X1gmWJiFEl27ks9NCcfiGe55kYEhOQqhMJR6ZpjOaOf8YzwbhDB6MQLKZOsUjvMFQoHkKrVrmGSvcOroLXDiLdRvIo29u7b13708ss2aNX5KoV5agvz7BwA/bppJSbGZruUaHalwq9RBF+rbHHe4TGPKF26Bwj1jnvva88IRbEoY+laKZBkU8ToAE0JD+WEb/VzXHLe+MxOFvL2d/06+wzkeKayVPUC5CyBf6yEjBWOeffUwvV/79TZWO/JxiwG2gulvXJQbfUCdN/Xvr3apOM+jSezZyxjKFa/GHWgxszrg8b3F/l9zOwGYt0djvFCz+r7vHY+8Htv3nS35+EtbjS5d6JwFKP3/CcBrLXw9bY69O1NmIDnNRWTXqg1EbUCEvhzdglWwgXn2RbcSUL/vnfebvsV63H15LG2IApwz66dxina2i/LOnQcywNWOtoBguBn6NqNsuowZ9TIuCg4FUoBlnX679S8sizcUHD2svC3J1RfA4Ed0oKV29mW3K5yZztIE0FdkANSp4ox9Hvu/yfuPXw0y7L7sFedqrqqc8/MTtjlbF5uGG0guVxyKUqkLQiQLIAyBdk0SQXKlgRDf44BG4YtybJhGzZNwICt4ESbEkWI4pKbJs/0zHTOqTpWdfDv9zvn3Hfe+e77qnpJ2bXbU1+977377j335HT5DhaIt1SeZMQxPYtdXB7CUFKLw/1rwxdQwPcZdJW4h2jEGaST3b10fjgCJrIfjIN1Hjwgiyd1M7LCriXm6WGakR1Y2BRvGh8wHpjPfRf1DrdwpoedYm4MOZoIEh5sSSsPGpR9Fq8zFL+tdKykUGJRNSIYESNFsGRoWo/xTL/EiH2QgIfQwvIv/MLPD3/03e8Ot1FX/t6Z88OBDfYXN5jJEwvPEeskeNDfEeSbH4Hyos5UUPZ5ujjP36DB8QBG4Hd+958Pf/A7//fwMvb8AfYweBojOoEzdvCX4Z4UQnl3JUX1XqagvPry8eGv/jt/fjjL08XRKWtrD1Kq1ObRKHcP8I3vZzoXjY0DLO7HXrD//OMlBkek7GVBbIhBfj+GpTOTbxpfU+tHUTnhP1L17CfTlXiCRyQXosy7Njim8mjCKzh+M6T4MdN18zOM6QlcboJR5c+ZTvj5g7OXmjzY6bnMVzNs8jsy/673V778b9zgAC4yd59bS/4TBoSdigDlBofxvf2vf3fYAt1/+OFHoEHUHLgiS94gbzQjFcRj5fVbWg7z/ANZdbgdlNH7OEfGlDtT0q0TlCmnajvLHHA8H6cjy3nBdq+icTZuODBcQCrVVURiH5DHcdtpRPCsDzktDA2YaqLURNDIiRc+NryKCMdJnTcE5YYF446f+beMMo7ndCkaC0PAkUunMoeO6GNMFFqXgyEDe8bDHirjXH/cS1kiD/9Y1Nx0B1dIqeCFHimeoZoQN1qEyxzSI/WhKI6EaIouIwFCbAeS3mvRC9Xx0IEG4KuOAzDiuU7cThohkcKzCbjfuXtn+IPvfMc7c8GAQMSCQ7I20YxZS4mLH6XYmBWi9J+D2JOvf/FzaCawPfzv/wLedrrPlUHgDj334NNTzzbudPywbfH6UbRNZbtUb0xg6jfHzr50c+y0tq7Ji2Lwtn+jLiDteYIPTV/hjMizZQS7rG88JinGlNt+L8fKB7gGT5flzXk57kv/JWylR0TzCo88u0FFsgg6EG0SH/mc9tvSmPbTWajaGztrhSnCRG9GPaiPHEbThMNoN00ZdenKzeGPvvc9a5PMCIlHSYJXNjD60jhHNlNQ3SNwoDkWKKO4DrWdM5mV5S8/qxGAI4CdJ4UDlWEwfumnfmZ48VNfUOoXO2EeQPcxns8jHNFYU4Mj69AhKwOvljleMl0L5d1A03hzbXHrQw2D/UMQbDZS6j11jOx522m8PH5v3Bg7L7zOKRsBzzLfOs+sxFeATwS+C9He3JeNMbe+Zddj3Y1xJiazm+fq3mTkmtub3JlqKTyl3Jg3IX5697NdZFaMYk5jusCoFAacrXf92GlFZwN41OIJiR7EdYAeNwjmm5fP4UyP7w2XPvpgeApl9DM/9spwAEyJzJwRiTiXgwdfkbnRK8g0K6UF0eiAgUKF3VpDWirTwwc8FA9KrlKj9sqIuQkv0bUbEMJQcA/p8Dd0RmLLRXgTOdb16zhJlgcFeejcPJGMRDxsBocdZmiKohRiCV+cXAuFm2NdR60HO2i98rkvDF/5xjdQSLg2nGGROeod9qK4eV0nsvLgIjOkWBDOVKuxfS8MDxgMjFSQVzHN6vatO2SjODARHZgYVUG+6VMImTjHYw3rJCOl8cVx2ImJ3jeOQ6PFTmq1Pa5ML/aVTJEGSjMSRSNU9MFQ0fLzG1/41PAS8kp/gE5dFxDhuAdbZu8aCu6UTkWDAwIVTPwoIhsn0OKWB/2xKxWjHWs8lV4eK+TKonbj4b3N4bf+u/9m2Eav80OEm1LWLHWP8MxtfavCH/jJ4vMb168Mf/nP/9zwtS9+fvjo/FUYHOhOhW5jUhkkuDBHts/E+w/DA8iWuNxzppfQn92LcNj4Lul8TpmGxfA1/Kgs7Ia2M/9RhzevwRgdDW4kdZo8xJxGdWqk/Cpswrjv8pZkcIjuw02ebrZ5moysvIu39QRYXOulVPX4iviHc532uwPP9uyEQ/XnEPeGLMnpcN10NM7BjdjG87Kh6EpLLs60NA2jIdK+/TYjbhXzv4Wzib6DmqR9j8AH0PVmDxwB99goggedJl6oNEjnHzy/R/qnK/hsDsH0T9bvhPIQTpQs7+wQQqNpS82ys3kOQOlZBb1vbKwOz734yvA7/+o7w3tnLyKNBAoLeXJE38WfrT6D3mBGKNmS+/kXX0JTBSitTBXS+N6OOvbH8WPcV1OAa6Q426l2+vLosFJ6D9VZNyjMuTjSk/BMji+vn9C9TnOYktbqkfS0ZaIp85fZnqhOQoaLHWQYdSVTnEzzCvpwArDObICv6+BR17cHNKp6RcCSLdXZBYl/M3WJ+8kDRd948021NleUGC9kHj4H2wKP1roTzTX9x2FAXk45dBRNWK4Cjy5euapILQvG3Rwy5dAjbCpC5+oh55h2Y+m2dvCueI0MtVSHmRRLzkWRc+d7477Z4bRmDBqtyDHp/6RAh5HE3eU4jCrwf4GbhY/wPBa+xrIHzFQXhjFVi04vwsX5jhkM3BvDL15X5E1zDR3eZLD0HVfqCVdFOdgBTWOzRsPSIa2GEzDi3zQkOBc8fxC1ESS/O0hDfP+DD4abkOE8iFMGvkIhKbIzZtla2mTwMeKb2u/aeWVMRTb4c8e83i7m6MYH17uFhe2Hhc4OjyvIEPgs0qhe+8Y3PTKPlD3gjUUnLU1OqOj6WNBy1WMz7+P85nTaLFurI77VcFThtpMhYSzJlYdE4HMeoaaAzEw0FpDfuyD0MrdJhFUBk8eYCHVnbj3hlueXhp4oxPHcTrDJa6mf594d76xjL7Mk497e3uU15M91vIo0c+8L06ExNGGo/VWNhrZN+NA8IMarMx835U1ELtIXIdafCP2HkNS9ISSEgkF87lXTWCbseEIp2fI9pMV8+Cbarb75/eEg2kweYq9z7wRyB0KYDPUIvNVP0MVphYq7t0dkwRfnRWVbZ18ggvAI96hQnCf9Quk+hHSsAwfWUePBOgjrJ8/e5sqP1EF+B9WRisXcvJ8HM1HAMIoRxoAJRUszGXHMPYFgXPdQXP4Iz8rLhjD1faRGHMf5IF+C4fHyJz81bKKI/jwKCalo8/Av5vsyMqMCeTD3Y0gvOwQDhSlYrNWI7jOsQeFJ5GyZS0Z2h6eXo0UiDRx2reK5HyH05UXlftFjgjW8ihNKb6K98FX0f+chRNELXf6rpjzws6dr0YhSZMTTabBPSD4avvWnvjhcunBpOH35xnAFhtsBRJtoyNDgYJ0LGTlbGh9D1xulU7GjDtLcjiDCsR+CkxKD8GNU4tL508Nv/sN/MPwYC/KhkG0rTS0UCrtPTBPXIsIRrRxDMeHfD+7eGv7ef/grKNZ9NFxCFOgeIhyPYYgF9nK3rCsV6jbUmYpF44cgRFCLA8GQPYxTXsIhzJtaecwygyNoLNNapn0Ttkw9iHGNL4eHm39JhLlEDXtgVAZGvKvCos2TcHR6k9D2V+XIpd1rEc6esyfGmvJke6b+ZF6rk8b9pyfkFh4uF3rwzrCs88rvyvwwf+aY1eDIz+VIUuWp6kol3kjFh0oKvammXI//mFIERUMFn4+H97/7neHS+2/BMXAbJ4/DEQJl4hH4Ufbi7wP+UTmLU7S5/9wNjYnrdBQ8YgtxVyzkqY91YPLy6LpCThoxBc7xHnxzff/K8Gd//k+jLfULw3/yX/yj4QfvfyTFiVE9vsvSPiwWICVOzyNSybMJnn8etQOoceK5FFIKQ4m37ZeccCGjQl0zHXQpcvFHO9aESXiH9Ynr4N2KPrB7lckFD5I3muPliFBkmSbF1KMrTVlt+oLlxRttmDOtnS+SaFm8hXOnQkijU4q8pRAGH8rR1D1ezB71M/tggdCbr4P5WDjOLn1U8AEvnpvxEGlcP0BKjshQyjD8XpRNPEzRO5ZF0wGtjQYX9lz0KukB7zgdOTAS6Ry7fuu6ovF41KI8vINw5F5y73RaONvH28F/fDbawBPWjM7oNeQ9BLdqMixiIJpTK+fQEkVxBkPBwyNtoTvSM+9drMbzPkzh5/1jHaQQwtrV47ccea5bcG8sdZa0QYO7xaV8/+zQQBqJjOUbbjmvIoSIy4QZ8Yb3qUubsc2Qa1L05RBEhkLgLddAY4TGB7HQI5Y824JRDna3JLxNgPPEdIkB/TRHTIPU+K5wfBJWllpo+KfoiEBjfLt1V3TZJqp5AiMIsOFBuJ9EfeRPfvsXdDAw95EpVCvYSxlP0pfsZ5SJYy2HoZHdkflolhP+ePtVdekJDz179ixkpL0gWzA9BXyi2Ltw031uIeXJxduXKdj1Hd38SUf++l1eZE/hzgKrAqv+PadkZ3hkAfosBsezGBCxpjnjp665hwg7jZGNg1hTD3ky/LrvIbE5seZ3TmEbHg7zGEgeiGBHBA6lh96dQPze3sa4YhIMNfqhP5lxRbg+C3syLzKSA2vwDsC4uIw86A9++P3h9uULUCgfKqWH9RBHkBbD/eaJspwTaxcYwqaQZsoVf5heQAYsrxv/JoOEcvwUOf6UcVKo8d0DpB3R8KDg38/TX1nQCXhtIw3rLvJwo70kvR3Wn56n31pak9HhU8znqIwcpkIxJ5cRiNgnpjnRM0GDaO+eA8PHv/LF4Ytf+5paF34Aw+reufPDGpUYFoez/gIGBAV9dLbaB0OMRgXHp5DVieD4zfU8eEgBxNoOy/emgcIaGMKAQoZGFefxwgvPDT/xsz87vI5T4c+cOYvvoXDTo0SBhfHVIx2fWXAfXiETupZrSwXr+aMbw2dwBsA7754art7lIWU4e4MFbJ4Ty/myV/8GlPljUFj47xAiUKzf2MCp3uyOQ2FA44ithv/VP0dB5f/128OnP/4KjKe7gmXAOvAnUrxa8XgTSuJeOr35pRPrw1//lX8X+eo4sRmpWlv7WfCKVCn3PKldL9PMYGww1YvzYftkRjcinaqnGHOuZJsLRj8FicfrK1Pv0VaPbnuOhHxN7VCd9qYGxyi4enxyQovSXExA5SDGdK1coBkQc3wyyxHT1/oGRzz/0XnUXznPqF62PL/4XN/bMzh6c6sGRayh8R4X8HrWFcvMO/N7sjEy7pet1VJo0n5QUVFWn3eqkrJuCp31RIP3HU0QvvM7vz2soGbrzJkzaoFNfMy8jgYH6Zz0rEJwekT9pG1zZliXPjlx/EA9M3RNeRX/xP2hNAc81tiFiomb4GvklTzr6NKte8NNOFIY/QSDo1mj+Vt0hnUA/NuMDrqGmXLIM3RI0/LWcv2mzonuzOFkvM/g7rtJmpEhYBEF8X9X8lvBuCtklh5j/EU/QW/8SKVQ39j4Ud9m8NMNTf9ROpj4gskqObBcyTQasuEpg2RkSbYRJ8xoEtwwJr+L2rw4QJHP0eDS3AFrHXTrUQO2VWWKDh1Vq6gFM6PBFFDys1tIx6GX3Nom00sOYw6pwpQz0YnPxra1kgcTj+JQWl5lvYcyC7Due5BFm5ArPOiRGrMMPE8XEo56cwKe5E284vy4PXqXDCp34sioskiCOQj9LCqhlaeJGkj8bChTmEP2R1G/6Ir0QTzUptjcaUTyT9GHDHOeyeJGLR2LanNrOBMOSqsTc+PXWZK9M9DD068C74izNF5omKuRjR9k6/updrOOR9GeV3jQDE4z6YxFGh3oa3aTwvwsHbCj4SSDdUR6G5d4ISMMn+X0dDn8V/1BAAAgAElEQVTd00XDcBEdYy/3MlMBePTJL39h+Ilvfxt/W10k5SsNWOIOz4oKmRB8tepnhulTXl71bX5f5VbAIJ5v45w7d27C7afCwCzSzJzbZ0lPg7As+gTMHuPO4y5MIgmT3dxXn+8tNgMqALKbef0o7+/CxzeJ767GUlUO6nryBs7NOSNGb7z8fUaYup9zXroYM4fXJnD2vMgs8CrsAi55/cGMtcakaJh/xRCqzn0CH3M3GINLHZR4Twu/uwAKwtQ8yJTARPeBedJzfe/61eGdH3xvuHDqneExIiDPox/9CeSp8iRrKsliOlS4nZmz8NKYmbUiZBSB53+sQLne3kLx3l6c9wEyYJ7rPSi/ZMpMb2KhOfNrGeE4AONm/fCGlsN0rvso5BYjV4cZO++C49u6jFnKy4EF00DgP/7EM8yn3Ybn8ekDpj3sGY6io8iPf/1rw/MvvTBcOXt2uPAuiszRku8gD5QCE4raC0ZBTpw8rr+ZZiFG5oyPQoqRD0ZDaNjx7A4zHBD1QGQlGKDmArr/yZ/+6eHcxUvodHUH82IkCM+58kJjja4cO9nbdpz/LKf5yfDVz34a89pC29PziG4g8kJDBLAlrKnkqEsVGO3hY0cR4XjOzt/ggX+IcLAd7T6klnBsClz+++//wX8Jxez2cOQQzhTAHkROuPrN882+Ris1dSUkMXy2BbyB7i2/9G99c/ipb7w2nEZb0ZvUv/bB4HiCfdhrqQDck0MwMli/cdBT6A7wvBcw+UehDCXDOt5tqDvWgWR6EoRccI73j4p771pExiTWQ9EJSKf36z08wyDWmpxFeq34rwnDYOOVpwhipCMfIwyOuC8LoVygzu/DcxbGRTwzx7diTqHMn7103Vc17uEyPh03Z/jm/a/8ZSm/aW+2D6PxMHWc8Lvgcxwv89WaohARDj4jxUT8yvaauKV//I7FZp6euhd4dxOd+D784XfVJOP7P3ydN1tkyyU4mwYosuBKk9rLujJoc6IjwGoNgvdm4W9rsygm79dZAVR2eMYNa8rooMA/Row3Ucd2Gw6PLdSYPATveawUG4twqBCaOOkRG6WQggfRicOoJfnc3mIshYKSZYXgZuye1CpDyKIGFo2xPTXcD0WSGSvW1cjz5KVIG163FCCmQbkXOnAs8DTwxJxp9g4ZGx4VsvssUhupL8IfKtZSuE1RZWRBc3cnRXjt1UFKa+K91r1QY+l9rH+hj5yswPDrGAp8yQc3UbvBtCZLy6Hizi5RVldDfm3GyTRSKbnHKADxgDBh/QVvoxLM33Q8gV+z9bsOQpSibLwg6hcscmTgt7oBdkLC7kYUyjV9vov1QFIFmabF+kwVvZsx2eS+Ldf5r6/TI2FsWUznlJ7w9e/DvZFCrWgd1syIjtYvvmcHXlq3MW2XYB54TbKyqPZYaB11HpbWlH+AtxyLTj7SgDPD4IlaqhRes1r2yEEYPNrxUftg3JS3rai4nqfq2HXS8W5+gofwGYvkQLbwkEr/CZYdPDSi91wbu2juAa195qtfG1775k9jP8xByW6fikbaJtla8JMjKZVnxvsyP6v6tsHc4eAP8K/gexMIM8LRU2qzEh2bH8xWG4gX2AZw7uE3sKHnxssTm0wiCbK43lt4VezrvT3BkQViHbP33TJhuJNi31O4Occ/jsEx2UyHUwsDFou5wj3DKwu9uF7hlZ/vrTXmonVmSRUSrxHoqJjIc+Re7bD+Le9ziif0YkgoOLNxWjB8sheb1Ejv5hQUCiez8e8ao2kKmAkkZmSqDSdxV32zQZRgdPdRjHnu3bchyL83PETu/uGDe4cXoNyyfeAmDqRTJAXESUWaXn8aJPQSkPfyrIZD7FCEMyPoUeC6mAd8C92S2G6W6VpU2tkZiiHv2zhX4/YdCoyV4Qg84wxn0+PE7lZsTcvCbAoX885Yq0RGIWjARGcra3PLMzVQ34D7n4I5ItNheISehyyMvnuHrS8PDl//mW8Pn0ENwh2kWX3wzlvDFua6j4c3sTPUYxhKuHcDKUn0zNNTyuiLDCpnatxjzpnv4jslaL37DQvijx05OWzCaFplP/9Xf2z43g9/aILIPWPM96WxxihJMLTQjMQvMNa3XvvycPbsR8NlpGZd33yoiAXDvYwiHUQHKHp1uM5jJ44pneoQz+AAXA/j30EYHOpOBfgyl/39d94Z/sd/+PeHF3GvcXrgBnMFhDuGa8JpXneJwPVE9ypT/JhOtTn8vb/2l8HTng6X7sEwxaniT2FMUoV6vEKPoXmH1JkKbXD5j4f97VFuOrxj5IsucLKCHmhrSo+rUOKhJoz5HKcVnqYer5vyF+O/vZ+sRDlHloDJBocJLAEjfunWEMZ1XL7KBLfRqKtxejZ4nBQWwnmSLmBrjJ85vjJ+71smZc1gc/rC1YVlBpyqUOsJw3h4YhR1eGdvnj2ZEXszCvupEhHKQvDp5gjxiShlxRlcGBzsKxM4ymtsg016oqOEzoj9+LUP+Hr67dfRBvzNYQtK4rsfnWEYU/jOYmh2Dgqc01ieokmcY4oJd45bqJSSMDp9/xr8eReGIR+TI4SebI9cqkIC77kH58k1FjAzBRN84wEMHdYByDvO56kk4hOLapWGA5rm4XVsaEGHTFs/78MczXD2k6TF6p0+cC2MVY6rdE6177TDTukokTecihycBZw3o7RxKKoOQIUiLUWVtCml1B07coKY84P8WbJE74jzajyNxS0Z62AURo45HfhjaOQpclKsLa1IdQgeBSAMODZrF/hj8zFvvh3WZrCjvy3av/LPdXbm81blVKh5dhTHiY6BfLdarwMWGtfhZoYamqGgkQkdStoPj1Yo4uLimzxaB0N62hXXoTEEbFNE+TcdW7yHDji+34wHpn9ZtIl/yoRNMl08yOcUdBy1K9pdfk92wggM61TAV3VoL+s1XMyrzTzlh2vXYQxxzs2JARjTQRVNTzR0KPVO4zI/WAfDmj6fY8zVtg/75+uRcwqft91QlLxwkDhYmu7D9s/ihQriYQ3qEGfROL1aNXXGKY3cSKczTFs7OP1peKI9gPxxY5Vdb5qeqvUarNkYgrVa7Nz4jZ/7+eHTX/oiOsnxvBA21JESZPyBvEGMfEr8c7yOswo+G3CPmfZkWXyXndFxbYUGR2etz3QpK+75waqA9wyCPPGmFCTiMdwcpzinJPcMlN5c6pzm3t8DwJzBMQesngLfm+dOcMnf9+6de34n4V7hE/dXRFkG22XwXIYL+s6FXuzxuP/y/zSFI4rLexYz328eu4QnrsjVfZGi656ZYMps/Udj5OnWveHKuY9w7sWbw12e2oqC5hNoM0tu80gCZK+iFIeQk0lPHXOhL6E9ZBAjU46OwvPOsx+uXL+hgwTJjNmVgop3ECo9OHbS+H1EOR5ICKudIea2yVa7rqCHQDMhMx7yJYEL5sk0Inr/V9xbpz0D/6CSzjNDeFI6Tw793GtfH77yk99E56rV4ezbbw+XPnx/2AMlAU8OPCgQ8QgVu60jKkA5tY7OFXFuBhV5hvjlQRO/shQBnc7+aO9wEobZpWtXhi99+cdxeuqF4c133oMxZh2/OP8wmCzcT6Zlxfj8R6/bp1/+2PDOqQ/AFFfgJYWniulUNAaxBhab0sjioVbHUCh+GAYH/7E7FVsVH0DnLir4d9hxC96/f/FP/unwh7/3O0r1YtpIdRzwnYE/mV9JLmAvKdw4z5NHDg5/61d+eTiDsw9uIg/2CbxDNFCV8Id1MQ92H9bIVAa2O2RqF7tV8XrkLyPDrv0wlan+VCYt/HcDIBTpZ2HAVZGWsHdlvfGAdECg1VjYGxZo2+/rGjxucEgx8TF693HcEM51PUHj1QmzbL05pSrza72nCM1Y0xyfze/JjpfM8/KaFnhI533VATTHE2Nuo8ERkSmDaMZPnb3AXGt/H3sCCQWRUnX+B98dNs99OFxGK3BG4biZK3AiPMHeRZqEaIwGC/Ag0qykbIiGmfPv+e6u+JomaavlPCIViNdDUSRfYLoPb2XK6C20DqejBMEOGdwRGYmCW4symFGr3H9FJQw3g0eEaOc39G3T+2rKIAdlXjyNKEtD0j1s4YmvFIVmG1Z5x035t9RN8DWmc4ZX21vp8prWhsFZPE0eTi+5FSSbwhbr5undOsOIqaQwlPg3eaqd2g1eifbXFsFm6+HxfAfyLo5DJ9JRRGVv3LgmxY7PbQHmqikjBGh3cG3sboS5H4cjhbAlTGn8MA2Oc2F3RPF7fgYfvH79urqU0fFl0RTssRwJYfC6IcA9xfc07vgjhxcP/tPhkn6IINPBMG5E1GU0EB5xjkOOShO/8E9Ri9b/yBwPkyiPK7IBS9VUUBl2+RwRK9N1Ddk0T+9exiYt4wGNNC7Be/lO1eKxvokP2jwN7hZZiuhRzpjIdEvoRA3bRGH2dclJoowNiyqGA0jqiUBq9UEySjr0b8Y9T4WHI9IN3nqb4byTmJYxrl9wSBMOicH71VBAUSdmOwKviTrqNoARxKtpqMLRSbyDvvKJz3xu+OmfQ53Vcy/J2cfj0MkTzOFkLzH7jYZHhtKiLAgZovV7JHb6RKQ72sBVD10wOAg/plRV5ryT8m6TngJsmTJev8sMPb9rTkGu85kTCL1xszAOYGXDJq5VYPXWlwVUFpx1E+aQMt+XN7NnMOQxqgIRf8c+9J7P3wUMcpSD3+e/s5Cs6+zhw077vyMOkb7dE5HXap/N4Ig5hsGR4VffP+6zUF/IP6ZysM7IvD6NSUnQAo9FK3RRQAljyPEpWtsi3erMW68PF0+9i3aUN1APsWc4zlPJOSswFHqsWBdhDNUYX0QkqCCvINqxhugD72VNCIn7PpR3CkkKMTIlGiZssbuJwwkZPdnHQ5uc+XJMpiyxbkNepqQc8jsp8xhTHiEwI0YglH6EaEMUjZJxbrNT1kN6g4bhGA5v+gp6cL/8Y58a7iKS8+HrPxge3LyGjl0QrvQkop6FHkl2otLJ6JiLOp+4V1G44tEkzu0+DhCkT/Lw0RMwPI6r49bv/8Efopge53ZwjhJm5rXlWHEgGefHeTMM/tLJY8PrONjwKQT0Xp79wXQ3pgn4CeP8TQ+f0qlOnhw2cO4Gi8VpzCnigHU9gDC9DgPxv/5P/7PhIFKeVlFgTgEbGrXwgozemXalGSkcbvjeRi/7X/jWN4afQTrVORiNSGKAwQEvL1MqJCKAR0gvYRoVDQ52jTnEWhJEiWiUBEfnybANH5tXdOrXyXxJ9CyhNT2tdY435TUEo688KARLCJl8QGA1OEzB8xFmTi7P9KY9dYOjx78X5YmNbXQScsPodI7n5/XQ4Mi8O6/5/y+DI68x+G/lSZXfNhgAfhHhMDkyGhwGI6YlGX8Ox4PS7XCjUq3uoQnG9/9gOISI7UdoGfzOe6eAO6QHU7mUtoMfa5draSqkRTaQyFjIdzGypkJiGPt0qLT0R7FhqzeRfkLl0j33VKz4mXRMxwm74jG9Sy1CoVyrYw+ij0xrDN4ovoW9572mkB/SGUYffPCByIYGEM8v0jkiuJeGDTsz0VB4yBRVrGMD6Vik7SiKVyTR066sK5fN0RR5wgPOEVcSLbpA5dcqRwK2dGwwYsDINd9FY4z1cxcvXpTzh3Dheuk44vi8/wQcH5s6LPWBw9qusz6FXcSOwSFCQ+XWzZvi9UxbcovGlHbMQY1DVDPAlFrIHPBUjmfRYEsPopOLcKBcYKvzG7duoMEHG5lEJAJcMMKJXBPX71537rMVo5sRIh7DfSTuKfpimMC/OW+m+CrVDXsjg4a1A4awer/x81Eu69lkcPBmG9+8/cQ9tluPmhzjwxYBsvNFaEQyldiUZ8LiPpu0hKyjA4rRMZcXjQHoPaa8W0cxi94YPZpB0pDcx7KUOJNFxC19Jnw8gqPH4nE3mqwpgADgr6aCb6lZpnwbPzPe6TyNuJXkjNsU/stwM/TG4LkWnbBx4sf4gckD8kuel3EPWRDhvGHbaVKl6vLYXwvrOIkmMq9986eGz3/1NUTk4fxi5h7xwbBesGH6oe25/Wcng0OrJ55wPi7HA2fGdRhuGar4InxxE4PDr3UNjvzwbgRCTCIrrTFGjxnPMegR5NNPddz8bVWUY1PmrvfeUYE5bvyoAFThUYVLHnc3MMse12UKfV1rwK5eX1Ta7Y6MDGGlLtunuT1Ytjfx7mUwqQI6FMFowZhhbhriSIHsDd9TbCZI7gNM32OFfdYqMilzHK8ZO4xvWB41n32yhydgo36A3ZoQcbj44XsqMt+8dAGtIREBgKGgQwPladrW3/ROCbaYA70Kka6lNoRQgNkOksYDhc811AjwGeWJPjKFi8/egUFyDcKKQpzf03ChEJDRgfdFSpWKLSGcox7jKZQOvl/51kzDwDul3OtEdnRNkicIReAwHuQFAfN6FYdx/fhXcZI5cq8/fOON4cpFnNKOe1aZggGNhoKCudZHkTZkwooF8xAeGJdCUIXjGOs+jJnDR19AWhZDto+HP/zu9zBXRn+s6C7WFq0jswFCGD5//IgMDuabsh6DAkj1KezkBaWBcDjOczeeY3QD6VT4dxTtcJlTTgVaBgcE9ff+8DvDP/4ffnN49ZXnAX/r3BM/Pd4RzJL3qK2hvKgrw020L/67v/5X1Dr5Ctvs7keEi7UPbnCo6w4iUjQ4eK6Ldak6KiPLGLqxdkY4Gt01dc3SD4JXtjn6M+rykpl2IrhM85nOTeCNY87xBBOw4xkdcSZHl6b9sK7KzxboT6eEZ/V1FLx5jXnuPd61Ez/m97lLVeVz5qVd3O8Ki2V/Z1zpCdL43mRAGEzT9Wf50OOHcY20IG+pqRSmuAgPw4tIOCrm2pRiKaGWf4LrwMfHcDA8vj+cRcOGi6c/RIQPny9cRqTBzgqismjvM0eIKf2MbIz+6dg7miAvvfSS7mMxepYXofhkbSjWQTrlmqX8i3yklbTc/2NQ2tWGlxDDdeafS4nD3JjKQ6WcBsfrb7zu++fPQ3lkS29699lB7zJOWCdP5LwwfdEQawmkzDD1i2mRXssnIwJOI8KVcCZfpJIVco8wYBGyziBxDz+dHPzM9tvcW76Lxe3nz53TPKVAO45xC2hYEAXIY0eFCumpeIaRa/Ls53HCOh0wNFTIL69euSLDjo4cO5/JOg0FT6eRw7VKCW7nXIzz5v7TUcWUGRovZlSZki2DMIwKR9SsAJMjBW66dmxGnRs+fFT1AVgPYUBj6yYMJcLBHAJIxxMcbfAxipB5mfGhkOX8hvhBR5rthSn4SvFLRgEjP6EHhdE14h8P5/WosbfR1XppXHAerqibYRapblEr4gqww4M4w5pLwtHOK7EvorUw4c8aRxrERGZ+zbNusiEgw2a0PRpMCccYzwGkX02p5/w8shffi97DudSU9bZ5zYAJGua+WLMWLlzKkDmoIHdOvvDi8GXUbX7xtdeGNdDMfaYQ+hp4OzkjU6ZXkPY4kR18XTaO/PX81YtKa+8Tv8/GU3Vci8+TxzVD0OYtXrBTSlVVnkNoZEHXU5jT/Beso6p8ViFqG+ZY4QPNCavdCrEMsCyoq6AIJtJbU1wLBlY3Jr+jEXkGxJLPc++r78pzyO+bM3J68Il7Y/5ZQNZrdcq98fLcl8EvxqprNQR1qz68BWR2UuJSuNjdKNYZpI3WptgjlNhr/m7h1GRwxHwjxElDx/L6reiQijE9G7fgRT/z5g+H00i5erx5c3gOyvJ+Hoy3dgiewdsgKKQpwRtm6cgmDPiPHioypfsQRC+he9IlHBbI62x3uI0ibDIStdhj+JiCjYXcKihH3QYYLj1F9ArGqbUUtsxr5dzI0FFi0AQXQ/EhCFkcuo+dTiiYROowTCjU8BFvHrYheI++/Mnhyz/5reHFF18YruEk83PIDX/8AH59MAodFIh50fv1MRyix1FodMS6OD7bc64dPo50ASgAEPQ/RCGrFcAz5QHv4j7JYydOafup4ktLQzh6ZEMnF5N5suha/d5ldFjqwkEIvxMQ3kePI8KBtAN+ZgE5h6OOybS2hw/uDv/0t/6n4R0c9PgSDhdjWD7jcMO17LmXcmdhcHZboWGIoRDJejz8x3/trwyXLl4dboBBb6EdLiaF7bSC0BV4itdRKM7uVAdwcNI6Ii0sHGf9TjjCCGvLCA+vkKHnKLxGvjaeFz1S2VThC+V20ajo8dCd+PAi+5HooytsQkOZd4VCEPse37HGJbrLVLrOBp11fBlz3rnvY5Rjuq4QYnk8jpVrOLLciff8f2lw5PcH/+W13RgcvE9d02g4JPkmZYZBVlci1d3JDRAqrFIuqTiC2GlwKIGCh8RBiT/zxnfx7w0Ucz8eLqNei2oSIx3W8IE0aEYH83iosBPnCa/WDQp/y7kBhwcdKBX/NE9XNFoLXfI10CvTS+lAsejlyPPYTpVzZoe7SHeKPWXXOYtgrqJl6JHh1Aen1H6VZ28/RhE1x3311Vft7CGcbXQDaUQhc+CfkQKslE/yc5cNlvdv6VpmEyJFE8o/+a6KkN344medA8L183k3XA4hnZROkjXwb55FRA/9DSjd5ENB15w/FWQpqeGVxjiSK5gHzydiFJvPvvzyy8PZc2fBV18cnkN09l0072AnKCq9VMK20WEs0qashS4NJ0sDDVlsqU1S0ZQaRb7GH+uuZd5vFYLzGQeuFZKbJBX/oYLO1qi+1jA45FwzptTkKOWKRacgHeBMM3q3m4QroTD6uyRTyBMls4y+dR/RhXDRBEI/9simGhIYXzRct32w80Eg55g1IDlhDysCwUhL4CvpjMaFXu3OOjd0+US0tA14GM/1CA0PuMO9xMloPx+6lfiY86WIHtHg4PkXAV3tjespxsPsnI7gbcQfQVUvt5oe/oRxqecN5Pov8UWRJIcnARP7LZtM/yIOinG4Z4owIuqFusGX0CDm81/+0vCpz31+WIVj8D7ra9gMQP0MaJC41Cd60eBA2H1qcOB7rgHjRh1jm4pjUOarzYgNXpCcPGZMmuHLf6FnTXTgwB94NSZF4/HS+L1MkRVoCQifRJ1UHqMqqvFcCJkaQcjCM7+jzm+3f+fIRybs+BwKaW+9O8Egz7Vn+e00x4BNbFZvDzKMMyzr9diThjxOmHnM3j7tFsbx7vw7jz16fexqT4HKc2zfe6g7G0Mi/qS8+YDGZF2IOPcZOacTecXNUJj0PiJ/qR/Ja6hrJJFTaK+iq8cDnLFxBgLk1Bs/HO4jJWkdsvwIDn5Tbn94z5wB03DYRFcRKuE0ID4GAcQuVbcRnmcIn+d+sD+3IhTe9k6hbDF7pDTh+l2mOQAOOueCzB3X6S0Uk6SQd7eLOsHgHhow/FEes3G3xuCbIg5hRaHPexnGPoyowee/9vXh81/5sk7rPocC7PswsPY+Qe0JYrNUxskgjx2xLl6RH/0ICtBDKOb0qtArdv78+aY0hUDhs+Se8iJpHdbuUVEUHuqH7+6gyJ4eQPYIJ6zo2dKp7yefG44/98JwHAf+HcO/4ziLg9EidinZQrtaKlYXUHT+W//ovwJXfQhlwhR/4UYwuFDsisHBy5G/zWjQHaRI/MxXvzj86W9+dTiHU2HvwCx7wggH4CrDgAwVBhwNDnaoUkoVDv3bj4iHlPbAdTLcJlY8x7Uh16gM8NJuDY4evfaMi9615bxndwaHcIjr40ql0fHCWGMV76hygPOWIJbwHI2aup4Jzaf7TLAPOnyxt7bsjMnyRHthG7J8+f5tlTX5ofrePPc5udAz2AI/qlFF4MRp03GPPPUeNWjeeUU3CEjnqc4DceLOcBG1We8iyvcI9MoDTW9v3sdQ9GLDIaFOSAZ71qKBAJtCwOvsLiV+R3ykJ9qVy4bP3GqPNtt+mLLIphdUill3wHHI34QWUib5bjs7QYqZcMZTZJluAzp/ESeQk/+cQeetVdGQeWLJlxjhYOoQeYcdZMqUJKsL41yjSFono8vY4BrAD1BMsor6KvJGGlv8TWPGkJfKMTuAUZGNaKR1vWJxNnkt05YYSXiIdr/RKIO8SEX2fD9ruYRTRjfcS76DziNFcTEPpYFiHLYO5jpeQBTn3Xff1RSYrsSoB2GlaI/vYYu2R7oh9oAwMlHFbmFRjIwLOpzQlG2OQWVdhhP5FHP8CQuhCWGBNFXMjbBshoN2wmFGfKBxSymrWkAWcNNAGVvcOsrJmGgKM9/PyJF/aYYdnTaWwBNWjDzrjnsyQsAzlJ6Vu0OZTWV444Qb8q9ZLBrVveZqQ0b5b5qBeLgKtcdoHs/YaHQrWIx0E/exI6FwgjK01KaoQ5nwxKLC0ZQmDCprrGFdzOyslP2S42acG9tR+q3vr+qhvJYpDuI0Y8v5FJ1fMp7NsUA4BV+g03E/2rJvHDsynIRj8BU0aHn51c+hKc3zAo9qRhSNcUMPL7eoS5JJQv9p+qruH1my1hk/Vbebkz+ZNxpcLW2dc886dtO5uNWnT5/WORyVeVbhkScjvFiiyE5m73/MjVfvnWPwvTGz943f9wTAswjhZYJn7v09RT2uLYtyZPhlIyXeM7fJcT2/NwvsgAPf3YvA9Nbxo1zLgjPWMgf/OdyarFXcdYpXXSVjss/G/CviZ1yYfifMtf/LO2V/i3m7xR7MTvAVQzbi4a38k0KWxdqP4Y25eu708D66W10+fWpYxT0n4HlYZ6QChEyPlXJ/1cZwRUWHPECJ3kAKpedQk0CGLAEK79c2itTpMeSL6GGicGOPe9Z93Obhc1AkOAcV2HnYXXm/qL2I0HyGpw79g8Sm0I/OH2K9Uogt1UwZoFQ6YPjcRFrGCoyKz0Lp/trXv4HQ+jGcYv6RTml/jCgCblLRHGH2iR/7BGoZMBa8lOuo4Th79jwOpPqBKxjeDSbo3vNn1e0LLw5j0Qpa6VVcU0rHe/B0WirXupg4hexhGBgfe/kVGBxmdBw98ZzO+NiC0OXa+O/3fue3h//nf/1fhhc/dsLyjl3HjKwPCCMAACAASURBVHMSOA1jhJkBM6XBuC3nsx9CdgunlP8Hf+nPoTvW6nAN8NjeA8OKJ4zTQ0R5RYMO8FlFwegGU6pQoMfzN5hixRtCOZAQSIxc3p7GA81rFT9hcGRa7uF8jxfEGHP8rfLbel/jP1at3uaU8X9OoTaqMQWrx9d7gmgZX88CLpTafD8jHF1e4HIreBHvaXSsSU4Njp1kWvCNgEHmIxNepaGnAjwL2AZM0dnYrCDml+Eaz0W6hinsVOXMK8xnSL86EbjhUZy+zCYGwF84Be7g1Og3v/uHw3Wkfu7F35uIDACNkYJjJxNzHBr1lpbkKUmMhLjWYQXBlmVhEZDoTuVZ4M4rw6FEOo0CWSrWHJ/pn/zeOvVM184WsFRmo37gOaRJ3gfP2YSzgUozU4XoJWVElbRLXmCNGKz+i+Mr6kp6cr6sybqn31Kk9uL5DfFNte3GM4wO2Hqi+1TU85leTGWUjiKu5fnnn5MHnAeaCmYOb/IVFV1TIWfnJEYWsBbNB9+RhzFCxHnpvCKPuDBCQufQLYxHR0tE9lT0LNWS+v7YPY58L1qyEia2HxaJpTFBPGBb4jD/iROKLLgMY80JhVREmQ/C4ODazUCzSIwZllKHBR9FPxDZpZKrTkuuM1IbjhPQTfaZwShHnXAScAAymWw0mGq+ghHaozPC7YcR8gu1U+cHT/vl2HRGyLj2tZL3EobcA9EIp+jGFN9p0t4MKinmNIJ026i/kq/rvCTSZzhHBB874Zs/gYNBa3bZOoWFLkD4+8kbBivCj2/ye/QI281DTskwocJNx6Sck2asqEW0DG47C4zPEifYYEFn1cT9fBejb2ibT7xi9I+0wi6UpK3D0CvWkOK8B+3sH8HQ2kaoTwd4Sh6H4TLqQX9cg8M2Oly9o169oGclGEfDCOG0G5nWbMK5lo/XDI7MJPPnidBxhYNjWDs0947EoOllNmfb4CqYlgmp+t3cszF+Zd5z6+hdnxPWMef6jnx/zGsn4bRsrT34LZtnjR7k+WWleZmiMDd+VWrmjId4PgRub3+WjRXzrLA0JLf/2Jj2OX7be80LEkLaxhgJLea04EXEXaZf2nghuCOtwL8Z031K9EPhQjJmeZCU+yBvlTElCFp0I/nozR/g0D3kI0NxfQ6FziyAPAwvIAUnO0rRa0ZH4R18T6FKhsJCSHrQmEdM3kgle0wHMjjQG7YXbVnZApLpBfd4FoZ7V3g/c5b5DhoYWzBUyOwYjaChwvXFgVCxRjI9O7WVOZYebqdygbnJnwNl5QGY2bGPvTy89hPfHF799KeGByicP49alq2bN1Bb/2g4jigNWwAegRHwCF2cfv9f/8FwEwaVnfBLAcIDixiFsa4nvEaBKU8PXhFhdM6BnsjjOMzvlY9/fHjzrbd00B+ZMxn2cy++PDz/yitIpXoRBgdaFaNeQoXVWD9l63Wkc/y3f/8/H+7Am/gcUq3ULpFI5HzKwu/ccGWUGopRMHj6iuEU9/Xp8PKLzw2/+lf/4nD2nVPDbaRIPVEXLBaLM4rE1DAe9sdWxJZSdRDRnjUoN3tZT2JY6+Ob5zLexdcHEzZ8HZX7qOmIS8LmoiTbHMcfoy1Lc5hToOPd/B20OOKV01ZMpRUS+pxpjna/c8IReCnMbU49WsvzjVOWYx49nhdwiUMhQ0EO2u+1xa3jjfA2uFSDIM9pJxgvwru/L1X2cL6hVNZ9WxDWvjcag6AVXibFiX5opamYtzLy2YP30VEgVW8/QyFQrPkXeMWHSIs8jX8b4Av3wXMuXLgk5Y+0wIggIw/8nxxSoE9SpFJxAmddKbO9laopnUGpIx6tYDSASnacNRQF01S2GJEl78l4bng49fgeR2tr8kUZQiBmGhwxLyt2tza0Ura9JoUKJvkF6zbo9Ik2sZwgU29Yc8EmE4qKgCcq7929+DLcXPmTB58MBOuiscEuVHQQHTt6TJ2vLoOfRDTFogioN8Oho4zm0JCxNBqrUbB5svbDHD9saME255zfetR1sDUt09qcvqOFaz6VXbviirmcIEylxZg0KvhZ7XPpWRc+mLHAFC+rlUAKlCvfEVXgnOh5Z+RFCijeLf2BO4r/hOyz1CByLzTcYMoX/lb9horsg196upzus65JPESOBoOMDVcsIwphPFp9Jt1hZ/xRctSVcF1xY0Otxt04YMQhcLzhupT4iKyafJHnX22juS4/PJHykEYYFXrcz6wBrZsF+kzzo7yWs84P1vR3cSzGeTif6Ar2lLKDe8a18t0uL/k96Uhd5Nz4kHxhBJLjKbXQDMVI/2o6kisfLRKAcRUVks+HOGyF6hZBEfCF+9xT3heH1Wpf+I+GtMuL4HnBZ1i7VB3OAU97Pvcbc57uPCDmu4y3Vx66+LfxraCjJqt2k1LVbjb7wazAxJiq0hnMdplAnGPIOynLdWHL7s/zqu9bJhBijXPPcA5TAe6A8QeyMNzpvfGuZUIwwzEQq0ZPdlprNgKqQbCbOQbzWQabOrcqZEOgZvjV9ee5hdKQ12/+2KmhuxsFgqpjxccu0bgiJ68YFasEHO25K7DhQeG1VRgXa/A+3L19Yzj93jvDubfeGO6gAPkICsaPQQBakSiL4A7Ao4c2kkyhAvNT2gAMBUY2aISEMUYB/pSpTGw/C+HNNIFNHKzHrlH3kUpERkhDhJ1TeIgf75fSAI8Lx6S3jX3nKRTHGhiPaoSHxmRBU8z0bnnALH2L774PwbkOL/4nv/glpFt9ZdiHguwtdLhCNb1qUs5fvjpcRPrRXcxrHTUNFGIs4ub8ZNT4PrU9duNQhZ+4lzBQjQoEHNMZ6B2kl9Q8sDA4Pvbi8MpnPzMcR+3GIURcVtc2xHVYL0KP4f/8W785/N7/8b8NL+O+FbhzYdKIeWev8ohP406G8UlmSKFwEx2p/sw3f2L4uZ/+6nAehxjeWQH8YfiYas+icQgjCBpGNdZx5spBFOetIY1ubXUd90ApJBybI2f0DIkeTJoIi5YxaYl3349lPKHSeU+x7tFDxn05K6csy/i6ANOyirUoMxgoUHmDPRRGROUboxJj6+VzUVRp8x4dXpVv9xTyGH+ZwdHjjcGH5mTDbvhFXltvnAr3WF/P4Ij59HhdjB2NMeLvSKnis5ZiZcXQwUN1NgG9m0j9YK0WGrQBvoiMYmO3cJbMuY8+HC6AF91BqiO7RdHgfwADRIeHcS8wGUUimBrkdC8cxUSifTUVSqYfST3xeZBeyWMsCmOea86LuEP65bjsdhUGvjEZ8l7jvxZtRTSY5xTdwaGBPFeIDg8smAokDxeMe9bQoptIoy58oMc1eOzJO5n2tAHPLztC0REjp43O7Nk/HDt+zLsdwQgAX7IDSe3QVov6W30LFU86SA7BKGBHLXadYjREaaZoPUwFNVr5Uok9gdbc5Hl30IKbziS25r4Gw0RnOwgOOA9J9SlWy2F1KaYUUulXhIr/RAemPyhyKr7L1C6OYVEtrmUDsGRkRMaNp8HRUjggb7nTEuEuuJHP2x49QcSLOMGNCDjyHXKOudd9z75VKYPVw6458l564eX0sd+tYYnvnaIuahpg9xsf9ZbAng6rsTlXRU3sHkbXZCx4G+Mo9laNkXCILEfYJJwLg0RXxFLo7WB9k0UR+IxkiS3XeI5w2IyWxgdCitM4kaeEkb7QB8zQs9RDfOWpT+Tr0dHMdX/n5aas8ycqLFRLpJvM0Bibg4xcxGS7GftuhxkNSqcI3ssxFMPxBy0CFcaoTVQgMIMuOUb5XeYzcwaHoOgwc6DqXZVHhS6yWx7a5anOM2SQxf6waDzfPNkoWmm0it2KSo2DxLSiaCsr2HFvMOSeoluFZk9Zzu+ti5l73gTjGOYPQObfcU82GEa0sE89eMR8YmOqoMtjTGDmVmN9h4ij813e+LinN5/6bKyrzr8Hu4pgeW5zCFZhmJ/Jex7X877HOvLYdV49xaHCrHkGpLj0lbi6lhh3rw79M1ZR5zFuA7VVI/Zon0dCzulWMf5kT2xUtUylV2UVXrKrZz8c3kW61S14GBn0PrKxBqOERdHWK56h+Ef0xCF8rPQBMF0q3fLC0FMCwR8K+x4WJeOHwpD1H7fRSpcCk+3ybkFoqzUlW+SC2Z9EqgKVgotQnNX5JNFw9lg0ZkzvvSsy4VHluyRE2AELc7tzB1EWpA4dRRrYKgUHrt1n3QUVFnpjnDFE8SZTNyL9IVL72rszfSYFhPPkMxS05uXaM7zw4kuoLflTwwl04lArWhgceynQESX6P//ZPx5+97d/ezhKQ41MOPJwsYWxjpxWZQw4lDfzRJunEjnOiOD82i/9RXmFb2Gs+3swB54boAMEuT4ISax/7RAMDsyDh/3tR9vL/YpuQIlxBW5CexIURKfR0Kl0Ijz0+3SqbTI4QsHLeFafD6dDpaWdnCE8kbryCdHojMFh9CtQ+HOctufkJ+GudJdmVJiSYHMJhcGez86S3dD9mYvXGlnn+yt/qLy5rrHHkyp8qwzp8cOdeM+cHKp8J/a4dfcxNqIfi2AIPcxkxX9MibPzCKg4WecqerLZ2IL2IAnBE0CYSnP39nDlwpnh8tkzw/1b14bte4iOomCZToG7UIrZMSmUKY6vU4qRxvEQ6Z0PEUkNJdCiHKbVUalWpAHRVKWWas+tFkI1Ezy4E3SxiW5AfCDoTEYTPZ7e6pSoxPoxrmENNC2DAf+sWYWtYz+cKUwHIg+iIs/W4XS80BBioTsjAIzeMGQZCjWdL1HHRo89IxeKVPoZBjxslRASf6Pn2u1rRkdVnK90KTsfI3BVirG8zm4YcH5hBFKhZnoQ9wGwIcysNsyUXvJiGWfcN54lQi+6zvPAnrlCb55g/GN3PvFdO/wuDnIzg9MMBvvOvOdmEJnOo3QgV8KbLkCckbwJRVuU3ObD9UrxFnG7UsjfNMwIJd9zoaTzJsLHahocKV3xld4V0Rd/Tjogv6dh3JO9wm+Tt9ZMhPda6i3Hl/7Pukj8zyJJnGbUBBmdNJqfmBz2vMVuUrRTY478WLI9CEyafCj6fv4LdYEEl5zVo3k7rGQcGYBsUi7j2pucz5ujzQ96NK+X2RChX9vTvGqwx//NKZAMAtVrREpc3O2GSNJV2kgB37RsDhyRqawvVzliS0lpsyN4xn3zcZfpc1k3VZeqnlCLm+Ze+KMYHFnQZOWnGgkBrDnGnu+vyv3cwrOg4vPx/hirp9RngC8zOBqe+IcJzEZttt42a3DUjV4mZIPo4pn8O3+XYRpEugzOPUFbn+PzGf4xXvUwi/EUOFTlaac9b+sShRoh9NZXCc0YF/6n9g1tg8R2oghMnglnABo1MYE4lZe0pqI8X8uEZvwhhaYptBim59kSYI4PUMNxCmdeXHwfKUlQbI9ssKjwkISbDopyBs4WkjpLQ8WCLJ40DxtD+DxBmOd2kFnx70gZuEuBDaZKYU2j4zaMAP6jJ5CeO+Z5ktnbGM60JZyS98dpwRQZnDeC9CYK7Ig0iPmxO46EkJ2YbgdcUQgDboQHPtLIENOVVIhOOFZUGfUSwVyzohxwNMPExmbKBhUXRjVe+MQrODvkk+hSdRJKzhO0q7wwvI12oJvXLg4Hcc/WlnXT4vuVMMC99JSsyP12/UXrliKBC/qNvx9AMfr0qy8N/94v/4XhzIcfDXdxDsujvczDZlGhRZMg+VUcvsoIBwwOFo2zvTBPN6ZYe+xnJAjvHS/Dy9UzOCaMgEKIKOcCJuN1D9cM500iV56Vcb+Lp02wRXrZlCX1DA7bUPOyZRLu8dPKe4I+M61LWSLCdARVjZDEc9ngmM54/KvKsPzOyqPm5F3ArMf7dsOf6j2ZH9YxwygMuqvrGis2/BulUfoBer4RgqXTrT7n4BT2mvxnP7zdTx4hGooOVjfRIe8GWrRu4sA+1k88AM/Z3vZuTnieB9Opixb4zibSh0SP8p5TXiLfXu9jkS4MCxVKU4Hi9XE/qaPZQYNjqgjzRFRLIRo1RXqbkRRXhtk5ijSg+VIZJ12DZx1QRAOeZ+ItlX48Zw6ZyMcfm2mEAUHDQ15/3KuiXh5+h+f5N500dAiF0k1PuQwB8gueVE5lFk6HR4waySjwiASpPPLyAQN7vxvOMgiJ06PXXfqFag+sMFm6kojDDvvT3uMzKzlIW1JkI7XR7+M1wpe1B1FPYu18R+VSOi7HCUWfz+oej8QH6sTvLIe5F3Imc4wx3c1kvKbsESFr4SvHSPqnVYcR4rxfnMLfQRiolqLz7jm+Ft0MMx2FwyrLCYHIHWXBY/LvkG+Z5kKfjXHCgAkdujlpuK5mDCS4kAO6MzLGD75iHHLUSTLdV+dKrH3ueqwjvo+C9YB9OHAaA3WY53VlXtKuJ4Mjw6ene1d9s/0tXLefOm7mqfG9qQKWBijjjP+qwdFuTkytLqDHkOeYdL5eGX397lnGrcIhNqSH4Hn+u/0c4wWiBlxqXlud85xinYmoN4e6YTvBLa+/EvAcXOO+vMd1PRnZeoK5En7Fl53g24NPRfAYsyoNYjT6ciTuajjm/e+NW4lNY7oiZs8mqe2DBTOSEEhnTLT2f4kQ9QgZlns16LU6CIX1Cc51uPTRqeGD1/9o2Lx6Cfmfj5GCgC4i+O4IPOabd27BwwehiBVS2O5jLYMrE3wv2+tab3S2hURnCnzmoVRs46g0A+Yrkwnj3y0oC5u37qi47MD6qnraU2DwmUgB4JLjrAyDExVY875EmlOGpeYCgU2vYvT253MWJfCCOxoN3hM/752YpgAtFhQbaAcTMbWgCUxj6tbJBF1PsC4aH1SAMr6z+J7KTxhSnJvarzLvWKB3o0oeKl+FC0LllOIas3bppbyFTmO/8Tf//eEk0t8u3dgcHsI7qxObuWcEC40r1m/A4NhABOow8rw3dPYG0hJojBAnKIwo+B2PTK2a/iyjJSkoEw+UPVt5QsXtanRXY6U3h1AmbDsiNSNFsVuz+VF56M1lmVJe3ztGCCNdwt/NFLi2KPNGTjyQ/t0ZpO6FwlPXnGHSW39eb7538jndlPn9wiYGzASQ3rd2LRSxfEemh3y9Ghy8Tx7xpNxoTHlq/WTsEN7+W/fzc5kTK8zo2GCqoZo8sPsNmj88vg+nxSYOIoXBsXn7GuouaHgw8oH0JraH9dPEeY2djqj0ihQYSeAZREBv5d17bryUU9CVzuZQRND4QXj2dUI3lVb8hMf9KZT6iAgQ9XUaEnmM05HlxHt0QC+AAusefNPuHNDxkTDw/bHIsCmlVKap77DWzboqGZDoJ5ZRoMiF8T4dDkh6VoqZe5X5W1G6RI90ajis27563UI4q8R6dAZIJMjw3Q3rhOvsUxftzsVHPUlnpHvjl2HgWATRlOAm29r4NrYiBYoGOA/kOp2/is8oyjsyG9GMwzKU3FD8CcNoIZv1q65y6fg3+Y5zS0bKMv0ueETAOdaZnVNhfBiN2fryT43s5u+bTAge7fOaDFD+CFqc7L2/O+aQ11uV96x/GOxH3aLOpzcPPTMx8gIHDS8yT4nP+R15zJbymy5255B1oYBvXJN1Op1pk1sTHWqkHcrpeESzZg3H3GKzgtoDcH6uKubxXRUCy4TkMoRspOoEV+c8RwRzCFXvnzMUsqKTiS7uz+uZMALfrDmlYe59ywigflfHmBPGvTEjCpGJtN5XjZFlsMxzyXhT158t+7ynE+JITDVgHuNH67kePta9qsyrzl8CUaRrPzZXYwp5PRNmyDuo3DojYNRDBpA/LxzAH20uTH/A/5R7y57oyBXdRLrTqddfH66ffW94CiH/PPKO2QaRwpzFegz/syc9f8LLxrnqhG7UgegALz+4SjMGI1NUAlEO/maUYgupE8xfvoo8Z15nkR87XrBWxNpGohe8n0jc1ksGl9ryTgq+pFR4DnTyqJnR4ukGCvmPjDBC6cZyUg6rM0saSBlXskBVP3jPj6aXhLnnEbngvNSFBj/Ny+TvjfqCwN3AP1M2LMdWKRV498P7d4eXnzsx/K2//evD6bffGR6iOP8+0qfomWTdhvK9sc/7WKODiNEGam3YmYpnb7BDV9A7oyvyWC4xODItVeVTgiUZRtRYl/GzzIcCb43dTKNXge89Qdjw27tUjQrMVBxkQVlpd463VVrm3+3ch2SM0VRrP1TOCHOqgpHKoC1bGc7C4KhrrrQcfzfYGmC6t+V563MxOPJDlc/Pvbd3PSscwm3t0NSQ5PihUI57CViUqRsNjTUQGofjJaMjYNTGc4XRhjKPNP8xksBCWEVZaYSYOWNGhb2mGXgypj2gEOfnsKCW43BPjUeY0yDwVicg89+4KfZJ+oql2PA9gm0ofrrZFBqtw6ZsNBZfaT1muEh+ke/EwIJFNvRNMbfIgqen4aOyozB+S49RKo8RX5OfSTG04RmBiMX4Unze8Y4ncCDFIjn/JzpozToTaVxX6vMokW7ERVh6ukWsQquT4YTLWemWqeRGqeCQNUCCkyk4ioyMynjr6uUvj/GazoZbrSDZ3hX8oup/1bk3oX/Hmcn63Ajr6U1xX36XgdoiKfn7WMtCAXIxOOZ4ZtYL8vx6+s04Hyt65t/ReGW3vKDCTfuU4BtzyPyh6nKBj3KkBUycHzoydQ2OOZ4c8qUH293w8R4dmLY0z2Mznrb9fKai8YzEhZnPKZxZCe5txJSME9H7+D3FvHetjtP7OyNetQR7G54RZe77uu54byhCdYMzks3NebcIMDenPO7c+0K5C8TujVXnMbfW3cJ+7l3BZGL8MIZ6cCAbjdzMSriZSc19N2GILoiKn2SiBOdxqqLCecp7nwS0cCYTYVJm5K3C7FfVlQpnemxeH86899Zw9r23h4e3rg8vwFDYQIE40yCePmEf+Wm0hUXiG1B2rbjQhKtaMEohZ+eYVXWJYY4zjZN9KCK/D8X8Pj5fvnrDDp9iW1/WI3iXGbbbFVmTueIXix9HOFousaIOFN3upZFygmtRTBhwUHqCh7rtHsvpd/WBL3EPmx/eRQPA1xG0yd8qMGTHq6R8GE5QObNzBLKwCHwJeg0lOYSH8A7/wnizRvVPhttXLwx/59d/dfjc174Ig+N9nC6OdSJyYWlUaD+MCehkaBzwyDSqdRwQdpjF6+hO9dTrajjf3UY4Mi/knCb4xL+TobrwfcfRUnlY0FHwnorrecwGm9oW19vdBq3mZ6rBMUYuFlMmbS9Mex2FuEU4DA5SPTVFwUHeYEs3aXBx+qTBUeGR15Y/x7OmpE6FYY+fLOO1eb1Z0e29eydenHlc3bfw+k/G5X4LSvZjfG9UCNu9Tp9RGM33WMtpwtdaFyt64Mq4lEymOYSB0UpfR3wc69cs7YctU20P3WBxtsQxBBcqzO6EiPkK9G44B3+NdqScW3QwGvc/75Wn66h2ZJyXGpXK0DG+YhEU8kpOzAyOzMtVwOuYZnhnBmwo7eEoSeqtwKq6BkE+x9vMGOIPv1WhezJwmHBqPxGlNYODf4seBQ4xWuO38lDYBgc/4zvHk8b5na9Nz7qRhzRPM+58dmnBFtnxdCrB3oyY1g2P+CMjyK6ZDWTGUMMz4otSrVzxj/FlROVuZpyf07ZtYoN90zlUDD4+ZzhpuNzo0429kBHiGHxP21fnF5ILrFkxeaSfGKgYHuOU7T7Nh3ifCKqN77sWvxqv8r3kS1pKkM+7axxoPiPMY3rCB1+3tYSPdNZiWHktzkR/N+Rv9aRTgydFjzQvh0nR/xs/dKC0vfH5ZhlplxadXQ1E2mMbyMaZdrrK9+keHy+DeOXsmbNcue1fMAj+9v30L+yZhNzLlNEYa5xY2dUd/qwCcyejZW4uc0r1KAD7tQVVMcjrmVtTKDn8vjf/nQyNULgCNI3g/UJP2E89HyNQJ4pWIcaYf31ffm/Ghbh/zrvZU3Ik1AriLjNoemufE+D0wCuPmGFhJ+QFpcGJLvdSF6GEQleI0lDbuRFcb6YAmYDJJwLnvY91C8dc4MUp2rlVXRCS0kUkF422IgVhH+D0CF1Rrp09PZzDgYJ3L18c1nAjD9nTSbe4Wye/QnZso15BAswPrgpvlFojIlrB+9nVKubJ9CcaH1KawazZ1vEG8rdv4mAwXPHWjetqRWu1IQ+bkRN7yLHskEHWPJgnTn3kafQo99mK+lhgrehCyq11ltOUSKWkYfFMwWL0gkKbRoDywT3tSqlUXuCpdcjQMCbNOalIVYKPyoYJ4hAIkfqQ2YsdWMUkJzeGOBbecf36xeEXf/Ynhj/ztdeGG6jj2HyC9DSmUiESpI4r3CuuhfngKFZfRWRonZ200Op4dRXnpSTBEV2qAq2U85546hy7U2SEaxQeF69kUZZ7YzRhEoK/o2B3BUgzMkalYqTj0igk8Y9Kk/FMnofNc5TsQdt2T02DSIQoknOx6eQX7zt3ZbFoPOCxzIjLPG2ZYTHeJ52h4Vpeb3zuGXmZVuq8Ms9oe639MmU0Gwj5fdX7St4xHng6xQaCVopqQRLF8qSIj3Cvc22RlODXVICpcHtEhkPOeTGNJk0RrvJqqhzZ9xkXsxIcz8b8R/lsKT2zstPXFcpz5tXBG/N7NCefh/aCa/PIzMQ4Lcp1Tx+o+JT/bt2IfD8s4mTGhsHMfjdcogFAnuZ1OmOEyow8fkceKcPEcabhmUjIFF0b1wz5DMMwBThHwSX0dZ+HD6Eha4SjvYemZzU4/MtY+9j8YNQnM0o2+uYsXb7mduX6vuGS7VDWOwJ3Kx/q8aVCCs/8Z97POfzLeBFzm9It6XtMg7O9t/qf+MnviVqZ3mQr3xF0Qn7wczEo5vhd1bV6uuKyZ+vcK23w717kqOFRz+CIVJMqNFPDlQkTiEUsUyqfZcerwj7LcArC102swJiLOiwQRRLcPWHS25CKfHkuc4bB3OblZ+fGzV7dZ4FtvjeQuLdvGaEDBnNEGAg2J/wzDLNgmntvfXf83Ygleyo6FnkQUf49gWPH4LB30HNkQloowHzXJKzrvAIeMjr4W8SVvQAAIABJREFUvIdNFQb1z1UZM6ZrXV3ojyNuUMFlIeVeeK82L11Ues8lFDCvrWwPJ1FkfhDpVsxhfuAGQeRFqsATCj+7uXC+7MrCYm/mRrPHPddMQcVuMIxcsN84u7ps3sdBYVCyL+M0cfUUZ8tXRDzCSxq95rNgtE4to6CUwRHRieaJNCU9Qvr5ecKD/fPZsjDgmOk8FC8ZJTonxLxsMnbwXs4t/g5DhuNzDBlATeCOjpOGrxS0YF7RnvEB2oS+9PLJ4T/6G78y3Pjg1HDuBupd1k+qKJWGmRlNlmbA+a7h7I0NGBoHkZJGg2MfIh70N7u5YHuftD2mlOzK4BAmmGHbE0DL6DrTblXm5vjH+JJR+TEVf7Fuqcf3RiXG9j7+8aAum8OPyonsuSZUZXCMSnI2ODIN8vMcz6m8dU6Ixn09JaYXKdqNwVH5ZeWbWSDzHVIm3ckxy0M7zo+8xqCFKY9a5F8Bs8nazBacGA3hRZb66opmj1/nceq68lyqjhApPO2eZAjM8dmYe+Mr2cAmn7ZlCCea4uxAykpxxmNeX6BV8uiiA1T8CcWqR7d5TH4fcxHP8HVmuMU5I/QqRR2d1qjUNFuPor50ytS6COcdjQdE2EQT4zpocUYamtdveMpV208Dmp5ohlqRX2qgUehtdLDYp+qcq7TVUoM4M+G7N5DwvwW35Hjp8zXCwnjPnF44p9dkZbs+m7+reFvXkZ8NXArYTMdZNDgsTrnIt+Idvd/LcM12+d+swfEs8iXmGriVVDXDfRaNq62kE0JmKgub0hEomXgro82bsQygc0COjckIlN+XNzmP0RMulZHn+7Ni1GOqQYgiCCfEjDQVgXpjVMTMSD0Hmx6B1DUv26867hxR5bn05l6Zb72/R/hze8DrdV35ndWQinEqfuZ31vlVvKswCg9PzCUb2JGGoD0nYzBJbKBMxk28Q4yPecDueYrr0RaWj0WkLfAn5kODo9GMh1TVUx5K7wPUX1x5/53hPFKutm7fGg4fWh0Ob6wq/5oHa0VrwhymDUFLBYYpVVGjwd+cJ5V21ngQhZmuxWjRles3h+veWpffs2A8UqXC8NApvYSDjAl2nUIEgKEKMjpJRIJGktGVZwuamgwzpsH7tlgz4oIi6CgEh8HB0nDEtJzW+Bw7Slm6QDJy/Pu81ybEzNtb8ax5cvH9+sa+4W/87b8+nARMH6J49vtvfDRs7V9Xob4MJq3WohsHkKa2H+dtHEQNxzrP38DvfTgfYEx4wf2ctwtKzTtZH5UOchFdzqvNeL6MH2TaCUWl8rYeL89jioVpjhaRCoPDYGnpKoGXvbkEfuicGEaq/GC2aRQ0ixobpUfDRlqjxSU6kt0/5uOfuzpGOHr8P/OjCu/Ag7yOPI/KE43MayRmfLrH1+LbOdkRPCDua3OiEeEd1fKzQROTCL2RmX6aME9KYobBOB8zOOras7Jm0TxP+3Bvv9FRsoLTAJXe8lyqYbJAm2nuOfLgyDGZZ0+uBeyzA6/OMhxEwQu1tjRywEM8xtP3quJc1Zxl8q/Kofh7EuXG+5kOZJEIV851hsUoGwwGptTzHmutyzna5OVYcV6b9zrLMkMOqZ8TgymaWLS5aiajgSH+naLIfZqxQ1vjx/j+yNs1x5CP1CV9vLyp2eCwhXIe0wYbNZrWm8vYqcxGz3swmZ//0aPZ2P/MO4PuJ7jherFAW9Yb8ii/f8oDRoNjhMPUWOrNN6715pjh2Z7FhwW4RdZFMZx7z+draons2QZ5vT0+mZ+b44uBM1EzNTE4hDQZUZrC4MpFZ7Y95S5vQLU2e8jRA0JTyjCf1uXGb8zvrO/PCDgBZPLOZuSJzxmxe4IjR0finb376nx6TLIibka6OiafXwivJ8TP+7UTbCvSxP1zz2UkqkRVGW0lSDFIZ+hZKAWcKwzi7zmDIxPf3Hh1X+LvvG4Tpq4bJ+PHupUYs5YipoJEhrkbX03oZEophXLOG56EnH3fFAb3f7GXE8bvyo3ay/INDL+z+BpK8xpxH/3wr6KX/um33xg2L5wbNvavDMfQVncdtR7so/8IBwRKfFBAKd3J8rZFyzz1VEWR0QKRJ/Vuo2XuBk4Gv6kWvJv3HgybD7Z1OBg91TzjI86r4OFaLGSPVryES0RzQmEN2JrBZbAytiG32WiI4S96NTlP4gbnEfBiihyNBBpJMffoOhXta0f8GA1WerpUwF+cAEkWtvF0qJVOVn4y/Nrf/fXhM1//wvD05u3hgx+8P5w6c3VYRacwdrLRGR6ucLGl5gEUjB9AC1waGgd52B/qN/awg5UgbEq10gBy9Cd55/Neh2ITRkct5Av8CETrCbjYy+Bzc8J0ylNirn41CnqJF4xcuYKivTTrcTZiEfyG5yNERE/zpFc5KbejIWG4mGlzXNd4Um6DZqPPMaJ29pLVcMQ4mcdWHlbhkfn6FCajUZH5Q/OMJ96QCH+iyOXrMbd6Lf7OynjMKV/jmuLdz2pwCB6Ojfn97XTvdDHWGt2KiMetgNqjhNyCJrfxvTXqMOydwj6UsFE/GHHAHAhzikgvqpD3Z7oOW1/gm+Dk8sXoQP8VNfI7q6/AGRigX/KRvL+iWOdTrS26vyyvOe9nXkOWKfbuKVwaPhaY2yF5JmMa33P+3BxZMDhsfuZ0Udqd02qoYgtmYNQzxPvYottl02hITQ0D48yjwaH9V33ceDDh4r5Z6rA5YxzmovdxRg02nlo7OV+GsiMpv5puMjjCydNL3wt+HPCOqGCTCWkPYkZxaJ/5C83onBiSbnA2XaLsZbxrgjvF4AjnWMDA9iw7K8JBPcKIEaeezpbxvW2lz7H3nYMvwGh7XnAu43DVIfO68nPZGdFwwHlhGJi9+czReaWRZnB0F0zvV8dDsowY8wsys58D8tQrZsjRu9Yj7jqPTPx1PcsAUjcqK/09AyCQqm5iRpT4vOy9PYW4N5edxphba557VeSXGTHL5p6V/RhjTunJ1/P755Cd76335blMiXlc9cigR5aS3zFHbFXgC/cyWyreoooX7XkyMxfSYrKJMUXNAWcbn7MRwjGVs9sUrVHxEH4z5QI94g/gBbevXx4+eueN4erpj3Dq96PhBLomHULUg9GKbaQhKe/alW9TQkyB5Dkd/GFhOd8dHaCYRsVOVg8QMWHxuDzVjK6ghe+1azeGG6j5YHoWDyRkdytGOnjeR0RvrPe9eeGkELh3PGhY8NL3YyFwZsotlQDPMl1MJ8symsHB1L7RDjfj+QD8iVxoRles/oOwMQYfZ25UGgweRGNsDcX6f+k3fnX48re/hf6c28Pld08Nb/3L7w9P9sCwwEnpZjiYQUQBfACpU2yHexApVTxZ/ACKxu10cTt7Y8J/tH4Ta9QBQsAFDUShZn6GcaNKa5lmevys0tqPytfavFpqQvT49646XIkVHQm+7Ghk6W44sLJ2N6sMyCBjZFCK0vlNm7M6JNlPXUemtfM4zb7CIsuW/HwPPr1rmZdk/pGNvCp845neuytvyjIsO93i2YaXRUmp4zRjmvclONf5C2eT8snva8Sht000evP84kDBpuQ5T8z7EfQtuCnCO+b353VX5Txwv8KvziuPH89kHp6NHtt7/bfRo+q+vE1v7H2WB/G5OU+8TWyjCeflGRdijvla3sP4PsOy4nXGJ91Pg2NcwGT/lC7rBkCXvDp0oz2nQSOHmUdT8AJGd+OQ5oBtzC3u429GuAOSOUVUF72BSV1f21O8M2rSZNAQX529BS7GOjI9Vh2o6iyZR8a9YXBkmGcabnBPNNPT1fK1iID39nwO/j3eO8q+sbap4kEeTzJn5gU9+pk8mwy4kWZMDmc41mcyL+3JmAqDdo9t9jR6Vo1If1ndVxKpZOKZ02fQnXI6SGOsvCH1bO4Bbm5hPcSscO0hf2VsvU3NRJIZSoy/E9LUMauBU9dZ55THn1t/EGKPyHpIMzfn+u48bhBZD0Y9WFRmyXtyeDrPNa5n73Ged2X6c0RZx+whe2Ycsb7eHmeGw/vmhFCeWzC7PF7sb+D55LvsMWr1HKNXva5bcPLe53XP695z7UplkgLuHa5wkxgOvf/ud1KB9gRJ7HCqFUQ39tMDf+/ucP7UO8O5U+8OWzdvDEeR9nPi8IbG5bkV/GE/fZI4U6RCMGbvLT9TwNy6dUvRhnUcLHjjxg0VdR/Yvwal8ulwF1GPyzgsjH36aThQ+T4MI4eeNxooj1DMrqC48otHo4KGiXm8edbFaHAkR2ljiDRkONYWx3JDjTDeh2c5P521EWPIc0fl1w7lYj0Kwc/DvvijU4Wl7HtRritE9zE+z//6lb/5a8MX/u0/hzsPDXevXxh+/5/9k2FlG+OxJoMHpNE+Yh8x1m0ApntQQH4A82Mb3DWkUx1YhwHConK0ztVhf1q9/YzeRFOAFM3J3i4qAtkTR+XAHw4DNONPpume16nH96rQjfGW0XDFUQBbl8QrsMbowz81NEbPpuaRBPsCfahIcipfWr2C9SFo+Jnnkvnehau3Gr7EujPM5uA2JaJRsZ6DU+W1QS/a3+SZrvy2N96cTAn45D3pvXeBp3eUp3iOv/m+aGkbymWFS5brrcGCWl1PW4EHvzDENifM3BznDI6AScAu78UyeRX3Z5zPPDzjSFVc41leJ3+Iuq+eMprxiPwlz5Npq+3UbN/7/H2Voxk2uzU4xC9c2Wz76LKnwmfCRwpS53u1b5yve/X1HO/3KHfVFzJcxHN5crkcVe4n4KOOG/nckZhP0GB9JnC8tjFYpqsFfCss40DU6V5bA5Cso7Tvfc0VX+fGj/v+pA2OqlfN4fycwVGN6B6O1b03mllucFQe29PH8rUeb63vzSiZ1x18RHMPg+Ps2TOo4ZgEm/R8INGPanDUSWdkywSbGXMVrHObFAhdCSgWnscv9DlhLJlh9+5bdq23vrgW68iMouZb9xhwFda99fSQoSJARs5KePkdTQBFyCxNKguMZTCs85mDWU8A5bmJL6YUrBoRC5jmPQ9BlImirqm3/nx/MCKOq3e4J0efvQBPYyRGFoTU1lojI2TYJk9GWiKM6Ql0pZNjRLhfMHRhExGeybzZllITNSWeNR6MPGxvPxyuXTwznHnrzeH2xfPDISiIR+CFX4WRQUU99tq6TCEaoDzisZuUCtfpGYXxwygI7+NBgndwCjE0cBkLD7dRCwKD5MbNW8NFdAviuo4cOSIDhdNmKhYL1BWU0JkcIQgs6kBvW+xlGBz8TQOFRe5cO9NzZGy4t5XpT6sscPf6AKaXqfWvTnrntMzAMA860xBGhUHKlktz8i5GZF54+cXhl3/1l4ZPvPrisPKxV4dttL99+1/+7nD21IfDfhgTTNsyPZuGDqJJgAXnxsP99iEKtLrO+o1DOmhxBd+z08gT6wbaFGZNphkVnm8dONAcOvZE7G14l3vet0qn1WjIPK6nvGZloo6/lGY9HaylFGqvGNVgaoqdOlwdVEEHduJ0GBfedcsNmJ6QWnEpP34XNSTTjl09gyOihcStOYMqaDvm15SnlDaceXSVNwseaaLbjEcvPNVVnsW763P8O+YT5wvM8c5l10d6w13OuypfDX6XcSbmk43eHixIWdNms9PZVB5cZViVxVkPqOuqMqfiac8JFvwyjxX4HrVGsf7Ah/he49PwLz7mrHzmfYp3NPotKcOBiz165rN1/nJwZFyUpu/1NI5n2eit+Bx/T3gB1+KOmzZftjV3B8iczsTrURuh+gule/n5KuRa6vbnqcQJ2E0WKjo86pGadzGg8t5n51deV6Y5GTRJNQ0ZnWFZcajifswv64wVHzSeS5GMczvpkXO0neeXdYXMq9rYbnTO8ZWATdWH6rrncG6O/jKt13XsFCzo6XI9WhacDdijw4ZF4/nmumG9DayDV0Ksm7zTGHNMf444qvLZI8Qec82IVte8TAhnRO8hRkWqpQJdPMVAXpXhHlzrPT2Y9AijXguCy+PNEVRdY76Pykf0ec9w32mP53CmEn+FTax3mSDrPZPfVw1ZjhVdP0JgBsM1IjHld8p8uHHT1KCF9Wtf7Vn90MNeGFmsJ4yNTOwh3Fr+aVtEkGhKq5CxgLQfGBE8xOv2rZvD+XfeHC4g8rGydX84trEGo2Bt2MYBgErnUao+hIq6K1Eooc0uFHp6AXkuCK/t34fuVrhGeDFqcPMmUlnwGGsrqMezle7Va1fx79pwG4bJKtrFHsS/A6jzYJDhHpR7GjpWIJk81w4Sg7UJVKVj6XA/jO1wogpPpZXf8Z2ch/KxeUowrrPLVZxYLKboRqAZOxY1ksBGmIZtgrce3hs+9/lPD7/6d35jWHuITl3QJB5sHBve+8E7OIPjBtLHYGSpZob1LhbZ2IvB9tHQQNRjFXUyazCs1lDzwt+8FnnJPG058sht262jTMaJwO1AB6U7yHa1K2FgVxzPDD3jcU8Y6qBGvd4MmXFMbnGkRzH1ZRypCpRMW/wc9FKjCMHnqpJvhZ9hSBGTxkPEnrrGoLm309NGkbMb4XWeEY5GUvbsbgyOLIcC3hmesdY5PtgzOBp9J8Uw9qUqh/GuemBZpo0sW/LcdvM59rzhhdybpQ7TB8r3Zv5eGxdkD6UhM7fNYJ6VnlhDld3EmWxAzfHmOTkauGV70nZ9FhxzBgfHET179DO/r+Ec93AHg0Pd7+KsCN6fjJNswGba6022J8fC4Ihnoyti5iEZN3syvNJPPt8k5kEDKtaf9YcKk8Bfne3kka8m171jY+CEOc4M3xxNwNtGul5mcPD+ZfpC5o/PYnDM4VRvPyrNV4Oj8oll9Nh7b6ajMAZ0rcHLPkSEozdGvLPyiN69z2pwLIXJ+OLusnfDszO+tUEo5/+kDI45T1NPeFaAZeTLkYCMeD0EmBPMGaFD6MTzFdHj3soYK6TnhNKz3LdMkZh7f55vFqA9GOZr1bCowncZAQXyNkZYbs4KSmWku4VTFlh5bj3DIguVHpx6BFgFbMyrt/95vRV3Gt6ISS5pERnKb/aAUrm0M5r00+DpnrWJECDz4b/wfLpXquudlgJvo+7jCeYuWFeQFrR9985w+dzZ4fz7bw0PblwZ0EwWZ3ockQChx+kpPNVPHsOooAdLij7tKDsszGoyLJWpKVv0cOMZdrd6BA/qHRwsyGdpcFxCMe+N67cUtdlAjcMGFHMVmONUcEYjOE7Ui1TcJCwYPbF5mFKjehM8k2tEtH4VNpunnd/rWT9pPKPmY+4BxnmIOR4+sj784i/+3PD1z35yWMXjDx4+Gm4icnPm8rVhGx2pHjFKgtQsVofQGCMc2DaY0aN97NSFYvFV/Du4MRoce2CgGN7iXzM4OIIaHOvAsMDrHn1JXXHDoO2z40XcH9d7eNpw0cfg3xNvreOPYZIVnNrP1ODo7QXvCprhmLnYNtN0l9bc4LD5MJ1uVFBlcEgv8YLTcmTznAKU188IR4ZPrLsqTBXmledVWcD7q5FQ4T63DzFWj+dWGAV95pqlhbn0+IcW5LUwaXFzc5q9bpvbcDPo3jDDYFBhGXzY7l2cQ5uOj8vRlUboeNT2y3GyntEw8XJqItMUxelaLPKVPfdNDsTa3ACMSGPgcjjH8inkrYW2JuGH+HmkIcto8Ub3IdkUzVkSn0N5FA7B+UM+aT/JLJnIA9sDjevjcZ5qVKH6OzLC7K8aI30+1fFLf1M4x/y1E4Mow8ieH2GcluWOktgRczhEp7+JHhEwiFW606ftdVrrgt6S7yVOKaItr15MPUCXbXpdyy3PbbtrcbY/mvfG75uL7vKJbEDLH+cdEmMHyc1bNDdFb1qdZMIZE2Jw+EBGqgCf3/n6hDe+7wGrTI9VZ6p0nHlkez59iL0N2NhWTyks602VL8ZQbR6k47y22O+Z/a1zWqCThqsAidriElC05FO4v7ewPLGe4MnPZMKdu56BEPc8SzgnAFznshulNzPUinx13B4C9Oa+DGbLvuvNvyJIntNOsM3P7gSLinwBl52e43xqikJPaPXG6eFOXlNdXxgcMbcgqAkzrGFk9/ZOPWajcM2CIxhYjFu9fPYeCl4j4jyP2Nd4piqAXndrtzlTWoYLAVN6u6qHObzXjbGYLteMD+p9+1lgzrMkQM/Xr1wYzrzz1nDxw1PDwZXHw8njJ1QbsYLOVtvbD8SU1tYO4uBBq5+IEDoF4CGkECkVi9EOP5iPNRNRe8K85y1ET27dujNcunp9OH/lqlKvTp48qbMsGD3hP76D40QtCQ8hXEfXJ0YwtmH4mEDHQljMniIj4kmMbjCVim15cWMoh6rfSF2uaKDYAYc4bR0hitc+++nhF//st4e1oweHTaSC7dlCqhjCGBeu30VL3I3hLu5/qFADU6mszoQ/TCvj4YmMZBxAdGPf/lUZHAdRt8IC8r1Ip4qoCiMcoxA3b2xthRn42XCCKIBbpeBRqff86B4+ZDrMNJrpiZ+59sBfw2mvX6HmojX66KlAu74vC94wNkbaWhCVjsqjQLNIivf6l9FlkUBbZ0xABNCMkZFO/HqZVOYRF6/dbt9mum20ItIqAjborYybn4mv2kFrTtuZviu845nYk/zeOZ6Zvex5r+aUgumUf3SDI/jogvJXYLWjwZGM5Dy33SpGlbf38L0Hx7gveEFdR+ODvv8ZN+KgvKhLyO+cky876TSGUl6LlWAY8Itx5/Ay84MYKyIxy2RiT95k2NS1ZRyd+67Crt4X6WgVp/M8l3nVqy6Q7814uRuY1/dM+d1iHWrWf3ZtcBQLWKfJY49pOFR8yePHPua95/xCVgWfqDgfJil17ow/PdrY6dqfuMGRcFvrMmTZaRrte7XVnbl/5fy5c8zaHYVlUqoCKXeDFHNMZEwC8R0NBYPEm8KTWg49YbHYUqzeI5w5Bt8IVEanzSCcfXMEFEhSkSkQqjLXZYZR/i6em5trHb8H6zxGT2BWZh1IXt89x4jy9Z4Q4fe9CFYoFQvElDwNc+Pld2aCrvfzvhzhqGvo3V/nM3dP3evAm3p/+7sR3+gNad8Fgbn3pjEa6XyRz244352PubzGqcubZkQRQk4GCPO09V14hkbP1F4W0gnfqdUiWsFaD1g8d2/fRL3CW8OF994dVnAw4InD68MRRCS2ELVgri4jDXt5yjaGYmtYRh3oqWYaE73+5iW0UI2MD1dy2eqRNRI8nfsyjI5Lly4Nm5ubSK3C2QyEA77fhzQtdpOigcG1qJYENRNWE2D0LmcX06fIqHAtFPIRhmZ82JdYFztJYbI8gX2bVe6Pt4Z1HH746U99fPjWN78xrMGQOfL80eHJkcPDzauI+Hx0AVGMPcPhE88Pa0iX+vDCJVoX4Ak0NrBezIfGzl5GeVAbQ4ODZ2/oDA78O4hWuDSYmJcUJ6nTPTMaHMZn6unJmea1FnP/ao/nBNEc7s0J92gZPiolyeCwF9n7Eq/l3/EeeTNhpDJdjQcuykPnCqZOecb/cgQwhE/lQ8HnrcVqQmM3ODS/dChZVg5FIY7Go/eXrU2ti88FpL/Vn3h/5ZdV0anKwoLR7rCokY4eT+vx8h4/rvw0p1TJuEuez/ye3cqeeGYOV3aSixUmgQ89HNOcXIZW3tubR+DhxPHiz1elM+PhwgaXC3nOmXYyDOy6YXsYefy+VyNTn1v2/rwv8e4sY4NezMMdUY6RxnsysMrs3cixZXKypzfM6W1zOoZEkNdtEE8PgFeOYm2UTRkGGTfmYNrjdQGznkFQYVF1rRG/bddijuLBXldT97Py4uxk4b01pSp3+1Lr+8zTisE+hzuxxsqThKGN4U27z02+8/sy3+nhyZwsqbyF91Vn6rPQ3bPSiPbGN6jRy/mz5/DZkEkb5oIpX9uJGKbCY2pxlgi63tOAnYwKTUx9nv1nFwZHzLkSUDA9O0PBBXwx0HoE/8chgrq5Mbe43hMCdQ4ZNj2Yj0rF+LaKbMGUqlDZicHOCbs6/5hjjN9D4LouemF7ubQxdg8Oy4i4EmWFbW+tO+Fw3a/8/kbwKqgdIxwVxhVWVN6esuDbn1lGsMqTLl6WCh/ttYfeo9OPrhlAmiIzmbvXY7AI++mDu8Ol0x8Op999b7hz7cpwCDo0jQ/WXETLXCleGIAKaEQ2OJ48//ynTiZWPxKHC6rfPWj3HoyZu150zqjHjVu3cVbIls770IGCeJ6TpVCgkUPPeAgcncOBqAVhzRlE2Jrri5PE5X3He3RA4b4VFMczvWoYPvWJl4Yvf/4zKEp5hIjEwWGLZ5PAALmBczZWVmg04CyNtQPDy594dXjr7feG+9tQinGWxoqKxZk+QKOKBhoMD86T0Qwc7rf/IOpbUDS+dgDRDtzDzlTtYDFETMxGJNz7BkfgqfgK2Rvvx4fKLyvu9RSLnodQsPFi0DneMadcjO+kkjQWqkZbVO2DlWYsePgq/eX5LigQHYOjCZ9kpKkOJOM/308jBWs8e/nqgpEea680ldeb3xP39QwOfhee5kpzmW80uTJjNFZYB1wWDI4OI8g4kSMO2dirj1WeNsfjqtzoyRHtqW33jj89eZsfyt/38LbiTzw7N/+ebMons1d6qsYjHQkTZ46/sCeTd1p84NQUt6ZyIeNQj/56eFmjTL159PhCw+twhqUHe+/eCfZ5bpG+2qP3ZXyl992CgyLRUJXXvYhbT9b28D+/Z279ld+K/p33xDPUg4MdVeNkNzgS99Rnn2VPAu6VBy3wPLtxp2lN+Pgy2Ow40BL+lQ2MBZ5AHA2DoxFtUo56hJ6RLxPsLLNLG1mV0xZt50SycSCM4D9Ju+76lyG8HjBtQB/t9GD7yc9lyzGQcE6pr0iaPYtzG1TX+ywEMDfmsjF6jGzOIl5A2mR0xndzMN6JaPI7s8CcY77LGH/PCFwmmOp3ywQ21xmRm54yEfunMU2vlOLTUyxirIpjKuLwnxHfqHSn/FzHfxrck65wYURkvA28pmPfU43yfIQDNok2T753HxU6RkB4uB0+37p8cTj73uuSfphZAAAgAElEQVTDTXS3GnDuxpH1A+hwdVARCKUowdvN+pDIS2aEgwYD50ellF2c+CPDBJop4cxr9+7f0wGC7B116849tdq9euWyirifsGstIik0cDQOlHsaOpzzIxgLnLOdO0JIW/epKA4+evTocPToMXnhV2FMHF4/iHa9t4ZXP/6SunXR2FmFEbEfbWz3IA1qHZ2lWAz/BGM9wtw+9dnPDB+euQhv+S0VhTOSoX+qVwF0PHVsL+a0h98jarO6vopzN5hKZfcxjSwEH1vjcr5xaBZhkVvhdmnEHTpBpz0az/iV+UcWuI1XK5ow3xc9aCfjZPT3b++WATjHbXiewXgybijrPeFfR+C77X6LuNmcSURTfh5GG95C6lqgFT5Hg6PHr+b4SeZfda49DyjvUaSnc/BZVn4C1lmJyHvR21cz3MYaiZ7Myc/FXOpYVSnrKSFzfLRdB2Doge9Fc3r41d5RRHBbc/A121k5CbTWFMWdjZr4s3PyWNfLezNvnKMhXq8Rjdwelzhm/NwdNM4rNZ3mxp6+OMOV44dS25wlflr7BEd9+q39sMafOhvyuD2csimNNJFh1dMtquyr9DEXJc3viWc4Vu8ckAr3fH+V+3ncuUhgb849ntbD7Z4hEHhcaSrvTeaLIx8MRdWu5PYAcX9da5fH89kke5fN0VBvkR9KDnYMsjm+OzePDMcublTdOodxFjhu3/GUeW18bvTlfMEA6rp4z+AIBpkBnN8/ue4KTihlRrjj3SFfAlgZCC0FAffn1nux2ZOCqAKAzOgrEx+nYAF6KkhR0BnznKRzFaKuCDYH1LmNDvjltS4gVtrsqhjMEWEXQdM4PYSsY3GMOW9pj/FUvKvMoIOXE0U379MEIWf2My4v8/j01hSwybAM5WKZhyLW08OhhbULtUelM+9Hfu9kTBgckm3CRJNCRDfVBzqdNOEarQubwLYbgpwajfmeS9kVLRsxT7w7vD4JL1tRokUn0KMehge/30Zb2wsfnBouvvv28Oj2DSjqe1FwfQjF04gA4H88a4NtatlNar9qOdia1lsoMgVJBgLHYutdnBjOAm+tb2W4ifQqplhJd4DBcvfuw+EqFP5bt29ZUTJSoxjZOMBCcIcR94rvefIU0Q6uXfMdVBuiA+d4fgl+bxxcwwGFd3Eo3xoMIRgJmONzLz03HDl2HBGNDdyL+1Cb8uTR1nAURfPbGOT0xWvDE0QraNQcWIWhwfkjchEdqhjFoBG0j0bGvlW1waURBdFrhqkOQtVGOib4zpg9anvl0QwZSq7INjxKBkePljP9VbysvJh7zX+VToLZ5/nEuzjGwoFizeDIgs/xLh38V7uq+Won6Qw9YW8drJJgXQh5e0FwkgBaezyDOZ+7cr2S4qzR3/iNvXThuWUpF3xv5RW8lvll0FiNiMQae4pV5ldzvCsmmnFmTkHMc6g4s7Bgv0BIyIyfMTjy++Oz4WDge8oWKHDlfRyX82IE1BhWUaTSM72oXF5HwxfPgw6Y7UFTjGWKZMw7y19ei73SszCuuzSTAddLy/Dvg+5ijoEz4YBshoAb8aPcdwaXaCHWVZ1iWVfI+DJ3fW7P657O6XNzez+H45mes16X8abSwTJjpzf/vNagidj7DJM5PSHjyTL49HStfH9vfYFTPd0mYBPfhXGfYb8M/2PeWQePOfb0O3tfn956jo5lcKk6UE9nndONezjUg/vKWRz8l4EeKVV5kZUZ6O8wCMNySZ62HlPdCdnnkG4BITzUtdP88njqkOHzNWFWM5rHu3eaZ0bA3VrtmUC7m1C8lBlRKgJWos5wiLllBtYjqLk1hJLTm+8cYedn6p7kcXaKNGQGXgmstyd5DfX7SigVf+v3QUQTmbPE2q+EL8W4JCNM7glpL3sjdx4Z83357oBRZqzqHJVxt3i1M/zjLI/K9OL8jxg3lA4xThgIq4xcIEpw8cxpHCj49nD7ypXhINZzcG0faj2QToQIANOnmPYVnXaeIqWJHa/Y+YrpVgTXQaQubeAAQt5zF4ftkROyhS49jGqtC+PhLlKsOI/7SL16gmLu+6gjuYvohLV3RaQDY2o8GnaYHw0aqDNS5JmWxdPRaQToLBAUgB9CnQbPBOH1PTAiaITRMHnIs0EwAP2t2zA+buFdrNtYgTHBOhC2AJZApZHEOhWmU+H3XhSK8yBAtcBl6haiHY2dJ0dKCMEer+vRgQbZweCoym6PTmPsUPBywfOcgKg8Z45eqpCvvKVHo4F/AY+4pyrFczTZE5aV/5y7vFjD0Vtrfs5k8KLBwecq39a2Og9uUQ7R9KJcyDDIkYIwqjPd2xynRd8mf9xuLU6nGLsqG5XfxPyzgpDxsIeTwVvi95wTJuDa5qCzFMIAtd9z/DhwwKSrwT4r1UFHvUP18r3Gp0ae2tbDwzY7+kbGBd5rc6dhMUb/WtRDabHqSdTml+eoz67cVJzmA2FwaI74m7pFTzZ6h+72HoLQAivTNcSYWQbV9QQWLpNrFUcS6i4Y5/Fdpt2JHPF9243BkcfK7ww8iXllmuvpJJP9t4fbcA2vHHYZ7+s7M6x6cIxrGY/yfOozgYvEpfwz0mhg9fht3mNe1UG+CW93a3BkGI7wcddlGk/35QOLhXWpXoP7KZAmfuj4m9dU4drDt5hHjw5jvnN7omfPfHQaaczp8CQH7I4KfUoJqQQxh1DLkLO3cG5S83S1h41V9JhqLDiIZ8KQE6wVmnXPVQ84lXh7DHYZcPP7K8PdCVZ5Ps/63jx2FUB9QpqmZGSmk+/P8Khwr4wq7u0Rdg9ZK1HVnvV1/IxDve8muOw3Zzyo64o5LVtXZUgLDI9GwDKDw4l9AVZqyhpKSQhz1nyYV7h56tw5NrcO3UtFxs+40OeC2Fo3lS03Gvi3hCfqTJjitHc/WjPiFp5D8eDmdZ3ncemD94anW/eGE+hYdQSGxJ79iBT6CebsaveEaVB4ngbCQ5xzwXmvs6sTDAD+MF2KzJZRDu7rAxgB6xs45Rute/n3ASj3NEZUaA4DhK1344d1H5wju2hZSqSdE8KTyWlg8J0sipeDhPAHD9tGlEUnk7tg4q7c38J5HPA27kOKldrasogda+X9Uk5ocOAaoyrsUrXCaAnnxSgHozw6ZNCVE28lXHlVpa1QHrRfDnPhOf7lGrlK36OyNCollWYyvWRB3KP9OT5WeV6l2fzOTMc9nptxOssMpgxyxVFwaeiXFVErxBxloMG4J+R2Z3CMq2I0LcYNJS+vuUYGs+KVveFxvTqAMg/K/MNoypsguAFTeWrgRuZTAf+4xt/hMQ+Y9IzRjD89A2KO54tfJCWori/maDxDK9SSeX0xOm7Ke3YohcGR8bPhEXHCo8QVDxf2vx5InAyBqp/kPenJ/4CPvXv65jyWPqf3hAEakTHtsfPSGCXGzoYg66JsPWZoyH/lBkfe050U8clezNBHD0fm5FyG8RwMY6/5Oxff52crbmWIVhrOPKTypDxmiw41jMtR+/lubYFnHCvDs8dLFnCMtJBSHnvrivEr/6sw7sEzz20Zvi+DJ9c0dW5METhk+2QPfF1TnuwHCC9xpsbetzHrvYHQZTFzsK5rVoQjNkGT6xRrdwGtg2D8ELEeJJ/h2rKNXEAQy7OYHT0LzyBWATHvkY+RGfYygPWIJCawDKmbEBDfnnp8drtB8Z6eV6tHPHlePQVh2byzEAwk7zGoGKOOH0y5MY7kzckCsa69MvyqmNc5532t86t7lYVeENMy1Mz4E/fPwbExqo7BUd/RE75ESnV/EkqPOF3hERGONiburRSgZ9zLEc83wesPOqFb3j+ucb/YShZWBxAUBoeaRFGxZwH1yvAAhsDlsx8N595/Z7iPMz2Or+8fDh8+PBxCZIFdrJ5AmWdkglGIx+gMRYNBY2MqPJOD6RVriEYwiqF0KL7TW+YdP35caVcBl2ijSwOEP/E3DQyaZTr5W92yzEiWIMR7WBuicbGWBzA2Iq1jCylg7GD1eB8iGvthPMCA2A9jgvUYj/aA8SKljONwD2locDx+z/oNRTdQw8G6AnbECtqlsSBDpWxuxueM58JTzs01HI7D3dZWpVN4J3zKFdX8ikwPQWOTvXXcyTjU4y+Z3wXdzPEhm5OdCL+c/y16bkcFdYrXHCePZWvQTNpyezx5NwZHXntVOubWmHkq78mCPfOwZQpJ4G+OSgQ9x1rjPfG3jW2pZNNrHuUkPTlexz73DIrMFyveBZ5kHhbwz/wmaCBgFPqE1sOdIZ769vDeZzU4Kh8cu5lF4VBQU8fg/BEMjlDMxrWOLUqD7pa1/zccoIVgMw/atPEMV5cZHA2OOjYk83RteTOoA28Wom3pmUYrmSdUa8kBHONlnBj31GCbcbruy8I++TvD4KjPjjS1aAhkeguYCZfcUJvwKWNEbX6ZPxj+jXhS1b4sJ0d8HQvS5ui+Xs96Tzi5Y98z7616Rzgugpfm+eR9qM9lWOc9irVXfWMng6O3lzWSGfSwjJfHOG3NPeOiXJuD8Rx+mcERO+kEURccyJwFhjffNG+iKHPxFVpc8Sbku+oG1c2dI5i6YZkpTL7rzKmurc46A7A3vx6y5I0K5Gv3AQZSURzGmYdO4BnfF4YSMKmw6K2jZ5T0EKJHGJxvIHY8UxWYgHMWOnnPhAbOqAKxJwzE17ZsD/LcKnHE2CH48vtCcC7zGPVwbyfGG++ozy7D690QodYGSyLDqb6rwYk0VHBZe8HLmb5cGQ/mznviZO441IjP8PvoAKToAbo6hUdOhgRuYDE4P/BMDyY+Xz1/Fm1130K61cVhHelUh6DAH0I0g/lee+F4oLGxjfa0q0hr2kYROg0G/rBG48H9B4pkMAWK7z58GAcR4r3biJDEYYO8l15dPkcjY4tF634QodW7IMUL14O+CDd2teJ9itRImPE3DgVE7cYK0sBWNw4PT2FAPIXxQCpkFEMeThgRKzph3FriMuLR2uKubsjw0E+0wXWcfoTx7QCzUSGZ4E/Zp9ijJSxwFv0W+ZB5z+fwu9JhHlhCWwbEYsODuK+Hs8afTFEw2h8/1+cmSoY2KTy7nnfvKDyZA09P5HXhNo0xa4Vbx+4ZHEEbuXlH5j2ZX1Z+F3zX3j3CRM+ILq1QPhsadaMyb5qTP/F83rPmaXd+n3lp4HZ3T6rybejZfnoyO8uDHs+XooUlV2OlrnXRyJgyowXc4ZhJDgSc8/qW8ciF75zXxQn2czgb+zDFfftrTJUrTTyK8hJrzfDqGXvZoMt4Uo3LmIvx2dHADJ2qGsd5DROaKrKzp6cEfHu4MNnTgku9FLgYI9ZWHYaajuOO0QLxcaSlCoeK5zGffD3DMct4votG4JxuMHd9t/DL+MnPGQdi7FhPhkPFlR5exhyyIdzjJXP7mfd0nMu09XgdL9bA3xV35+iu6lr62wAzgXtv7j367s1J951jW9ySgFEFUxBHMGoRhbcI1TWNNH1FLOxZDI7KxNsY1bRNrwqgxMZMmM0OBkdv/CqMshBbJLoxH78xlirUn9HgyO+LNVVkmNvMivBzCkYgbiamvO5AoMy4RqVj6uUKxkDiy11e8lx6npW5NeU9qffEeuq84r7wVFSG24PXbu7Je5rHMPyf34U8dvVgZQaSO1j14GFob0jcg0UYHAGzygA5j/+3tathtqw2jg8cWINNwDj//2+lKpVKFeWFKnuxDcY2LGaXqGempVaf0blvSV6C995zdaTRaKbnQ18BdHi/Muq88RdAkr9l3j10HEuGmHkfT9+MgODnsf+By4+wcfzH7759+nJcJPjqiy+expXeY9ZjbDL/+JPhsI/lSCP4+NePI/AY+zVeY88G3PzhFWH/xkdjk3ds7h7LlBA4pPOa3fvn2O+BPRmgH2U/GKdHIRjAcpy48XbMVOTJWbynozYVgzE1I4t33/xrvD/ofTGWbX04/huRw6gHx9+Of8s7S56OgAPBRwQbY4lV7OcYwdl49v6/fbROZ4Eux7KgNKQRcER22rCulon483eRsUud4ezvMwI6vifs6qQSfeOMiuMk63G9W3iwMpgn/cs2uflbZVZn7zLU3TBpBhzgM+aPnh9wnGwD6dZ+dc62OuNqhPk+xln3x3DcO4eSTqLWE6JZSzU84Nh4PTU8uXjCv1wuuY8uAw7PgKJUtFmOuuKH0viuAUckN6FvRoj3O6NU05Ebh7mTfX02eVKqdxd0X3Ru+CnJnzzQQpd7JcPBJgaXI9ESR7jn7Cf5lmO/AgbSRrruAo5pz0P2V68Cb3Upe/3kts3b6mS5s9Md/+azy8xRBv06juojuG2PcuX0bUF5GUX6BGqzfmnAsfwOLsHcMTHQRsZK23S99rI1wJmAE1zvgk71McjHdwk4iBH6LulJflaGRvqjY+hyvZasNk6uvOhJh4uuFuZo/e43Tv1Lgjd1dRzu6t/68fIPLyuUcbXP7yenFakRClsosRCihnKbCZmZskW0E9gp3EkJVYB8QBgEnQwTwaTv9f7UjYC2q/UQRPYRkVgMSn3T4ASn4hPrXkq3QNCVic5l1y8Vuk6I74REFfhEegdUpEMVjeXUqB/l6wGf+DPHnUZ3k71GOTqnyWlQQ9A5jdGnGkg1HB6QKg+68ULA4WP7HHmcNEHtyilVmVR5DVqhx9xlIk5IZi+gunkcr2+mfB9LnnDRYKayxozC2LwNYBy6/3qcEPXnr754+uq//+vp2zHr8dk4pvazcSP3i7EU6+3Pb8Yt5K9jiRNowYZuLK/CnRa43Rv7P0ATluvwGF6chAUcgZMXx8vWaVdc0pH6PI73rSMoo19YeoLAaDgJWEL105sPxu3inz39+nefPb0d78fxu+P4WiyLGtMwkWEMPozZDwQh74+ZDQRAOAI3Ao44rhfl84K/WAKB3peztF2aXQN1kjc3MFcdq2jLBhwyxBOh3JCeDNxJh/hc63yOfKmedvLvGENbuf5dKOfYueoDczOQi2ehUFd0xG8v//i8U6ocq3RsrjSvZJFmq50/vHFZeeL4/xyeKl6RTsfNe6xNYdzkSPYaqO15zvjNcZiB+L3jon12e3KxsRZwKH+pF3eOEHAh7RmDBd7XA+jJ3/RPMZRjPoPFCjg4k8oLTFGOgQiXWPEZbanjKNrMvoQ0BQkdLaRh/x1gvajWsdbxok+16T5aq6WoOkNGvjrWuDy67M5bkAvbgMEacJxsHni4xjItCjEmxnMknHSGknRo+xdZqUKKYVeszEKJE9eA92F/D+Ok43OnM2hXZzhOmNjR4TLkfevshz9TWZg+d8kvx77DPsU8rWP5D7vffsKxTT5rDBxbycsoW/bS0Txo/XIGHJmB2goVPZNJoui8N2P9thIfWotmgqNsOTklQiujA6HAfxVpdkrrA0Emb8yO+ssxR86s1gDyWQcQd4wOrpApkgXoHAoF/VmnrNVO726BFPGHmaNOGCk0Srfyhu2cQIJlW9rq5U7B1TCoUDtg3IJDKbqO04nXnXLcle0UTYFB+UEwc3lxniovT8BIxUo3fnessj5OK2dGkjShvjgyVpyGwE5mx0sYuC+KS6AUtCe9JUPpjOcVRUFP/H9m5SMHUPzP5Q2J1Qt4ctlD+htcMpNgTmCP2ZDRBpZlrdmr7PbbYVywH+P1P394+ubVV+NOj/98+vbly6ePR3240+PFWHKFJVPv4R4SVDu8dVT3wXDq38eMw3j40wgXsIQrXE1sXsdSJxCNmZcRoGDTOf4Q8nCmJgwusoOjII7o/REOyAgYfjX2abz/m39/+gCbw8eGc9QRJ1wNhwP3bLwp3Y3M9QhusKQKy6kQcLw3jsDF2ISxjFtlCz+wxybZE46OZ3fW2CTf6VDMsRC8XPKUTuPJaKms6tjjM+5doZE/yTrlk21oRl511Q2QflddPOnlPkOwElN0XDScSlrqfgawE98TCKcK8WMEhSGv+Q6cTgQcpE/7o/jQGcDumWZaV6Z8LRdzPPOZjjtcuMMrxxb2UZ+vsb+KWuhvCdiyuYk/7KfPJD+Ss3j5QcBBmz1nRqWTR1sgAYfKKcuf7I3LWuBCbZjNcdsDDrWDumSFti6cs6G2HHMEj7p8iCfuwQHv3ld61R7qOHf+BN9zJ1WXhOnYaDtdwEG+uE3TBMTJDitPZ5l9XXfNEq8AqsMm8mdikt3dA75Cd32mgHikPOtmOxzPjjLy/xRw3OFdKVUooY+Tzuh0s90dJuEZyjLxcyqjvGK7ihP4rAHHVW4Wbpx00+u9wwi3P6FX3LddNkzjhcR1YMp56W5c/LcJg4Yce1C+byiXDaouHCrPfnzu9psQxq2YBAE9rUiFgwxiFnoZp9ysymUcziw3BqxnN5zLEYh6ceKIAmw5Le7sdg7tFB45rowzQewPeDNBs9Yoel87I3YHLg6GaqBPCoL6PHuqwu2gdXKWXMhdWVrwC/lcXH6kAKowXf0dv7ScKqy36+B4ooXjz/54OR2feT59HfXKMe+AmLQTfG8BDbITm87zaN0pN/ichMXeCh8rN1oZYIgDDFCpE5yq4gw2ohG0k+sa4MyHruGUJ8wgDOf/b6/++PTlONnq66/+8PSPv3799GLU+/Ho928wwzGc/LdjY/mbcfvf258Q6Ix3PlwnFSEIYLAW7ePCPhy7O9pE8IKbwH/EvRqjne/HaVfjusGxEfzF00efffr08ae/H6dPvRgBTC4LAyiCLsxnTD3HBnD0I2Yyxp4NLKnC5YPvj6N0xywIM6A8RQp95G2z1NFO7uNZgJoiRY7kRb6CzytLrQ7iBUNnlmNJdFdmYklhqYK+GnHVPZWzE5Y4PrI/3SxGuMJwBiO5s5ZgeZsMQhwnSlwv8Rz7pgEHaSde0SldXNo/af9WgNGXVgPOzww41NFQPOkcgw4HvcUOW+6xPy/cnPYCKl4ilzKYxlqXzjEwT3qyMNsI/tVpjfpc7Sn5NXUDyxZHksFtw8n+aZ+DbiwLa2axopz7GvVyODlcemTrWMkL/OvLefmeZvOh80hwVCqmNDwb346XLmea+tPhPZdazoi5BmPKWx3hC9b7karkC2VA5U55q7LrZVWH8Vk3MF/1W5c7LvzRcdex0v7qc51dcd3md5Uvp/EOa/w31QWvR+Wts5F3WNrZw24FCPl552N09kDH1ulQDAl+iT4oZmi92j8tozZJ2+n4pmPlY5sJtS0E0CFfEwJN8HVpFzpegcjsQ73HFSjzpvHZimz8URAI5dNpxMpi6IDMOjK1mo1LX8I4VB0OypFd5HTllonNTuhRnyfDHwHHDfNCMeepB7tDoAozaQtoWo5EOCAFgBMEY7wWo12oOBOUsFY3EyOzjP823lQKuupzetxAdQbLedqBQgeeBNYJ0iJyzmtv9+JUxdAvR8+FkrxSsOuUulMiBzUFIqeD3/XOCZT3LOCmXUW7y4m/d5I/BRt+xjGtsSyjZjfiNvEm86388M/8rjxhxg9CROdLg3BILQIOvqP93ulHUL0EMZz94oODU069ZxDDAAR6i4ADy5JwNwd+ePP6h6e///nV0x+/+J+nr1/+4emf3/z16c1YgvXheP+DcUv4rwc/PqxZBmzWDtoi4E7DGZkgXEo4Lh3EDeS4rRq6N+KU8f6Lp08++3zs0RgX/P32k/EsgxcckZtOQPleWKIVesYZBR7xiNvWxxIqjEm9G8c61JhoQoQBh8vIVTbBsz1o9jGMdyzg0HHQ5REuRyd5ob6SHsUhp/muTsUJytAdjhIvTm3k8+usAY3b1PeQIw1WMqDVoAw1YdN4h0Nhgmojbqcz2i/9fOqbPncHQB1axSs1sKd6O7zo8PyEMzGuzW3wW8BRg7HZt0poHfEGeqdBS9Wh8sTMLPnnfFG5urOtxNSjXP2CgENpcsdzjotcPBlJhsDEXMqafxkEdQEHZYrjzSOP+c42hseA437moONH5zSyLS/PsqeAg2NCh891Qtui7+K4zzGmbnb0ORZ0suA4dYcfXRt8xvFwf6ULHO4xKn2V7j0dW5V5ra/Ta9UHH6u7gONU733AkfL7yH96RPMd1p/6TluzZCOBZCau1w+pZQxE9OK/WM40M1XRl2lG8dvtUqmtV+PLTcChykPhDoNdG92UwI3Yu6ka/FbgeVJiV4Ku3EYbusFpbOk9aPaAQxVEBVEDjuhLBVMgVS9r4ewHB/IELMpmN1oqeCr4+OwZOhUO5zG/P1LW09goIKCMAtgdwHrfXJg7Ok+0TyCuKXmt65GCkV7y18G6A5qTUf/+++/jSNcAjsrydc4T+XTX55Y/Y8mST62HfIYjV943xyBV2py3c8ARMw6YNYilRtk6eZPO+gqcMXuAi/1ic2YELeMFzFqMGY3X333z9N2Y8fj21Z+evvvLX8Zxu397ejNuOH/7U+7xiDrHTA2WSEWgNI6l/dfPIygZm8c/+mjcuTGWSb34Lf796OmD8R17LXK6BQFKaNIIehCUYB9I0hxzk7UkJw1ThFGxB2REgHU8bWaNB6GTtV3AQXnmHpfkd23GjyQESFi3VHcgHc8s4FA5dAN7kifV66QLWee1rv2REXQ564wig59O/+90Zy+/Aokdp1KQci09+J8G35efaF0IOOgerrAuS3S0qv52joP34WQHlAbUGUtyylHt8J44oY6VYh+PR0a9oT+NPesSImET7AI+nSsIp4kOdOlTMTln6SUBpPgSWlIb2322Dc41M/NKJx3zqbcVqHMcTg4K29UZ901eQDd0d0sYpm4n+KT+PPrT98PmSaCWMzUDI7aAAzWvew6Q6AA40BHFv/vehYIeQGvIcSVDb24WV54/j372ezlqqTPxv1GFy99JL10Ws569Dj7b7XTOzOwYlckAxybVtznzKHL4LH0DXYGru4Yrrf1vi1fK5063Ot6Tp9oH5Yd/5vfOn2KbLc9jRjETW/TxlJ4NI8NWlP1+MNZ8z/XR2zjx9U4eSWvgWtjJ4/zkJdE/5VNOSAy59U3jd4ZPmc8lUI8MUDeJinfUSboYyW8HSPoAABAOSURBVJo90UGYdAXVVzapgHXGWun0QWJtdxGy0+h8Og2cC0LnEFA4XEku4FkzKXdCwneoEP79ThEJsgS0TQlE8B20dlCiQ5GzPvw7Z9h7AFQ6A9TLMHY0Kf86xVIgveMdf/M2OoDvwMJ1Ae3iBCZsmu6AK86IIo8CyRcvrrc9ZIuXNupoXdKjwKn9vtzlUS9c5HM8n5muUrRw1WvmY/JiGP+Y8ajfdGYkrBIDniB6hALILmKWZxydC8v5duzPeDuOy8UyKZxq9XY8j4ADccrYc4GjazMjOZZWjf0f6mrk2ezliESegmtH84bhaBL/hShmYPRzbTbHqVexiTz+ylFr8AS/xoyuGsBxqpIak7vZsk6G6DRRXjWj6PI0+Qw6bB+azoZQZ6kjWs9zPmt/vLz2QTGz7OEsriLc1cG+qMMUY1R2AEcqf/vtd3FTPfoDOfj9f3w+q4qAo3GSYoxqVjw2GJfzRwdVcYHt6b9soLNh3TM9wrnrp+JUx3vHww6Lj/bhUcAhM/ds2/dPOg7GmEInoQkl5+RZ25cKEJVuyrAm8+7k7t0CDqvpFwQcuqQKtW0zGUO9ccDFxYmW4AF9dVuaDEugmXyyZVgJnXuA1I3tIzlxHWzLg5z6wXHnTrY7elQOPLtO+XH/is816Oxs7h3WdHrpfe1se8ePR/3SdxxXlF/OC8d+f5d6oeW0DrXN+q7jVBixJuA44dVJru5mHE/9VN54f+70+uKXgP7xQsy8SXLlvZcvxylVIqxuRE+DvDKoK+7phF0z99oOFfUyzVTKo/sblOD0cA4egvQDH0+zEKTDM9cnZd3aj+bPUbgqjpc7CUbLty3TsxuETmH4TBX9ZNAo4C5crvRudFR5tD1XnpPRPAGIK5zz2/nT0X1SBvJAefGccVAedUDryt8pJ2Y3YOAQcOh9AeQzljzBJkVQbiKtAX3H96gjplP3KVVfWkA6sQvjmgvKX1s5pYMngQPen/XHZvDMUEewUcfT5l6M1NEAHN68jNmQ0dd5p9b48Q0CCe4FC0aMY3XHaVNYZ/2rsTwrL50b/41/k3+YuVnZx9jIXTMaGXTkPpDgDfkZYIdN7uv29qilZkYAiM0VB7OO8COCF+jPCjjIt86gc3yv48ZZjhWUO/+vhiDv39D2nuOEkAatv3sv5TwhVbN9yYBkZ+R/IuhfQqp0UiY6p3OVmy7RdMMQOOLeFbz3pz++ipmrH354/fTpZ588ff7576Zz2AUcJ+eFPHdaVP99zFzXlXc+lrhPBlny3AuwMtCOqQzQtS2lKXRGZh4c41QnOUbIvENWMYMYcisOrbYz8XjLzJUMh+3imDOLylmE1K3QOeiTrWqgLNFp12x2fK6kRMpLswas+JX0SWYAMmZLTaf8xYf6E4yMOuiYJWFzPKivnNWMlRuS5NRZmkLffbaJpMFZqpnRTWY62yzt//jj67h3SMeXQXCMK/0Hi9TXJXfFHWvnTi6pwC43ZN0mX54hkAyC+2OOYW4LXe7OdpZytyciHZ9cN+98GBWN/LwwZopM8bqrh/x0XGSfu747Hij9i9dR6pgkUdmdfdAsjnxWf45lqXez7QXeG0smJlkA43J0h99K30IJD6XR3T24nrwYHybWASMQcChjT86YD26eYrggb1euLB0driyhG1J+77OE2PuxT+fNcgKzR0csjGg6YjqT4n3wgMN/n8BtAYbzyMud3rvLiGpfLsZL2n8XhTw5n16HK033O8t0AHORjYbeu3HA+xwLVbATHXftnX571GfPvDlwdorviuttc4Olysv2WXTUlwPq7MdJzpkxV1pPY44ZjhOAKk1xGk0FCzMYEAMZm7Exxcq4AoASWdJ0XvYz7LlhMr3WCDiEjrGFfDkadaMxstt5qlbuoIiNdTg+GC3geRzTK/hSNiZ0ZgQw85QvNFnvZFC3QBKBw3YvxSF/kYdQsK0Md0667mOvNC7w3TfoK0adsMEdUZdj/33ibuGf0sWyWsdcygTeFmY7vjFovMOvky7c4RUzoqj3H3//Pi6PhM58+um/P304LpAkHV+9+ubC3iM2lPF1nHI+nL47DqsNwTugFTNvyufT2PvzzgZqe53urt/TKUcdCOpxSeKSzd7Yd3T52N7NpIa+oRLRMToPnsxTW9rxRvUmbIEFSyrHs88IsBo5Jt7xN+0Tbafitf+uv+XMWGLKSaba55al4J0owK28yyNnZ13OdIwdj2c7jQx3Y5k2NZc5kf6tr1yijnFslitp+/ys73f+UQQkSyTm+Jx8nhAfylE5pXc+xHNnyhRfOz7nGF/3g534eMG2CDavdy7p+96ujzX7qUHcc30a1tVhggccav87X+Fu5Q7HR+X/OTQ+pwz7QH0LfdWA4zIYFVSkQK89EvFNsgD4rssDMvsSXWiXXZLYXGm91qpJmm0pUGUwt8Fl1FoER1toM3ylDFR0ULxfHfC7sOhA+Pt3gqaDfxLOCZTFQ32Ha5vdhHTTY3d0OP2d4VchU+FQ3jmod4JGkMd7yOy48HYK0YHdieY7MOveuQNS0sr3SNs8IjFEaS3horJ0fWA/pzwXoDrAKJi7fPJ7O5YzCVjaBIUNTZRMM5z2ojf2EcSxdal7uWegyuISifh/mPq6kK1mHVgb6Obxl2q4FTiho2m8spW4ARb/h9OfKgqhUSKP5/iVkFHnsZxh0lTH72INdThBFVgwjxt3cyAAGJcARq5sZumyq6DmLU6GkUzj5EOUr7Wzxb8IOCqgaGc4NOMkijzbjfr22aEehPNY4O7vzvCqDqmDdDLIKHOaQncsVH3qcMHlWbFBf9PM2JTBKqzl9H4X5YPK2BMuAWSgW4kqsu2rr/96Yd8JzxzTwhZgoDyDKHRedK9knNjnbSFDziw5Zy4dT/iuj6P3X7HKs8t7nRlwbO+Lo+kM2pzCkPn806WR8f1RrBIJiEoeivOfJz4tR71LKCnWLn1N/AjfwGRF5Sz4hhlQuXfD5XY6MjtTMyjDXq1EivmvYi8DJ3SPd3ucbBurn7YQGOp8m0usarZQaCJeuY50YzafHTLG+o4GHPSBZvSBgrYnlvLEWI978FRWg+8yLlM3xLZl1XlAB+v0OpTOLiBwO3zCnEu9kuSe/WnkCG0+SpD4uEbfS8bDxtksJH/fxs2Cyvgt4GYlxrT/vY1wSVjfOTundWx4Xpg536hgVWucvC1NuLQmCcW2jw15Wz8UbKqsBz7x/VHAwWNh58tiOD3g2BShRDYAoaS3m+KeizzItAoWXFjvjIsKTfS7Njpp9kyZqM7fbhSzc89p6yweK/ByBdJIdQKXBG2TxwAJ9MEa0enrCbSW/WkHWerx37v+TtoiQ7BmiB4pCvnN7F83hlrHKeBgGRpfPWXq5Jx3/W4d+BpfN1xd37ytjnfoI8tpf0k7QdVpUedQ5fEkV5ucBmioIuZMQB6Zmct+Zj5fAg4sN1pGvwKO0rs4zaoAlrOWlIPY1FvGBks5IuCIC/RSQiMAArjL7by8uTfkq1lbHo5lOXX8nK4B7vaItGacsDX/ysgE/eXk83OWSacybvQQJ0x1KE66qn4o/1GmCzhOBnTyEPXx9vbKhLU6gqVnhz8t37WnctrpKqs9yS9/PwUcXj/LU6a7ekOma9wzyx0cTKkUsdyxtTYcCv9z1PA/tfSgjhbu8Pmrr+8v/nuk653tIT/5ruPrCe84TtxfhO/EPuVf6EbnjDSy4Jin7y65qOi43g9dMadUMUrlST/TEZtjX0pysg1xGAT+T9rCZzznhn+QpFlUp0O7vPRn14uLbagYsVMd5ddJL1ZAkUK5ZIBByNSexM/aI9jSSp6Xvc3N7UZZc2SvykNnJ7xvJ5nrePBO71awTTkgLb9kBQTrWP9mgPUcee9kLJMBqw7FDdXRyT8LOFxX9Lvq3x1GnGTs9H5goPlepzHqMPaUGOrGlHLp/qOXVVrvaHuOjD0qs9VfCZ07rAu8KBv53pdf7vdwqAJn7nI54WqY9bdLB2WtbxiUmgp2ofQBxXc6mPFbWbZuSoiDHoCPaDLK5gk1NB5xl8d4nEs0rkLiTmUHXgoUzlRVPvatA/2TMHCfCoUnpjBBa/VD+eXLc+7A4pGiufFwg6TC7CBxEsZHxrUDmzslRXkH6buxUHA/Acg0McxilEy4/KrTQ5ngEoJ3AZpOXlROOl52xnobzyAoexIzhGLoaodDdRMoLjMcyCCXPr2HS/sga7XmergOmcWsrJXa0jnjAfWK/zLjiY3guqafjgwd/tWPyfVtWLj0iafhJLDWsXqj5K9iurIcBVtPni5uGioyI1dk7V7AzGxHqbyt2P2EaEMwjuNN+VOiN72Ra8c7Z2LKyU3AMUcxnCsZqwM9pE1xwek7yZzrNNrDHhlwJt/Zs8n7+FVwWZ6F44fqFWnbZTuDEQYYmyBQWmv9Gu95Efh/+vLVny+vXBzUplJi/ing0FfeJeDAe5zlCPsz5EqDDmLzCaO7/vszx8vU7SXvMX4WwHW2R+UZn0GnJoUi0YA0RRwAkXuq5vqECCxyxnTjN6SlTqJLnbpo1cRudSA3PbE9Hpfx3AIOhrjJgc2+B4Zr8JLe7wXDi8boax0wEBASzvi+D+5kq3ZHS6LraHDngffHfYBeB658PMnKHV7cyVKHa17e7ZI6jC5PFctsPH+OfJ/K6KwZ2+J4PvI9/Hfl+XODK8qo8pefTzi/+lI4J1hOmpSWXxJwPNe/8vEhbZ1fcSdbd2O468G66uGuvtuAYzIWulgKnhI1yQ+F1qnCjSGxzEL+Ih7YDar+3A0GaVABeGhANNAJcjPQ4KzHbCeAOh2aDlx2cF09YT0KaCflXhgs4bsVjiNzI1ecQDON3vjMZ7ps4QQWnVC7oGnTd4BCHjtgM9I+ZUsfgcwJxDv+kT6dKbjjuYNvp2SqiJ1MOagxQ8b3NOBwWk787wCqe9bpwgZKlT2e/rU6GlhGVN/z6DrKayrv5LucohJ71ecmz3Tcla459qO27f6b7Hi2EHq1KM9AJINE4oIurVqObQY28Qd9rU5lnVEq3scxt6gPt5nncpjaP1H7vZdhWjTuiQnwhZnNNVuXwYr8FQn6rhoYlkweLyxQH+dkiIKPDwKOdJYKp8Shpx4Wq3PpmswAnwyQymKn5yq72gbqSx6k0Tw5SKo7rrt72zmgrsuqh/p+sLcGhne9sKzOcLiuXXQvIpVrRh51dYkr7wPbZL1e/8mJQTmv//8ScHR0Ob98j9XaR5CMBE/dhQWdvFOEPJnLrDBTCRkX/sX7JQ+TF+PhtpzOfO+dzmXbdBbB+Zuav/+R10yOvB3LKUkz6sKJc3hvm2GqrOgcp0MgEPSjq81mddctpVX9kpPsqIw/chRZ9qQXGy85qPLQ9bSzhU7DI+xQmrS/d31R+/6cPp/km3qk9Z3sq2KLJxVKbGczXB7FB46Np7FMOq7JGPWDYEvDOkB/YtZ3rSBwf2prv6K15/LrVC7HKMzlwz/H7w6fH/Hojnc6bqwnfIKyXf8L4D0XK+tGt7QAAAAASUVORK5CYII="/>
          <p:cNvSpPr>
            <a:spLocks noChangeAspect="1" noChangeArrowheads="1"/>
          </p:cNvSpPr>
          <p:nvPr/>
        </p:nvSpPr>
        <p:spPr bwMode="auto">
          <a:xfrm>
            <a:off x="155575" y="-1874838"/>
            <a:ext cx="4562475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205360" y="2486275"/>
            <a:ext cx="4848448" cy="2424224"/>
          </a:xfrm>
          <a:prstGeom prst="rect">
            <a:avLst/>
          </a:prstGeom>
        </p:spPr>
      </p:pic>
      <p:pic>
        <p:nvPicPr>
          <p:cNvPr id="28" name="Picture 11" descr="A close-up of a piece of wood&#10;&#10;Description automatically generated">
            <a:extLst>
              <a:ext uri="{FF2B5EF4-FFF2-40B4-BE49-F238E27FC236}">
                <a16:creationId xmlns:a16="http://schemas.microsoft.com/office/drawing/2014/main" id="{25D20DF9-BC98-88EE-A18D-9AF5755B2B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77"/>
          <a:stretch/>
        </p:blipFill>
        <p:spPr>
          <a:xfrm>
            <a:off x="9654740" y="4905898"/>
            <a:ext cx="2386430" cy="1643155"/>
          </a:xfrm>
          <a:prstGeom prst="rect">
            <a:avLst/>
          </a:prstGeom>
          <a:ln>
            <a:noFill/>
          </a:ln>
        </p:spPr>
      </p:pic>
      <p:pic>
        <p:nvPicPr>
          <p:cNvPr id="38" name="Picture 18" descr="A close-up of a rock&#10;&#10;Description automatically generated">
            <a:extLst>
              <a:ext uri="{FF2B5EF4-FFF2-40B4-BE49-F238E27FC236}">
                <a16:creationId xmlns:a16="http://schemas.microsoft.com/office/drawing/2014/main" id="{3A885623-2542-0F90-DE50-3DD4661140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8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33" b="9427"/>
          <a:stretch/>
        </p:blipFill>
        <p:spPr>
          <a:xfrm>
            <a:off x="7209170" y="4909369"/>
            <a:ext cx="2262490" cy="1639684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810848B0-B36C-09A5-F702-284EF1059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720" y="6597955"/>
            <a:ext cx="2743200" cy="184666"/>
          </a:xfrm>
        </p:spPr>
        <p:txBody>
          <a:bodyPr/>
          <a:lstStyle/>
          <a:p>
            <a:fld id="{529A013B-BC91-46CD-BFBD-E08E470173C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45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04800" y="960698"/>
            <a:ext cx="5795058" cy="5501301"/>
          </a:xfrm>
        </p:spPr>
        <p:txBody>
          <a:bodyPr>
            <a:normAutofit/>
          </a:bodyPr>
          <a:lstStyle/>
          <a:p>
            <a:endParaRPr lang="en-AU" sz="2000" dirty="0" smtClean="0">
              <a:latin typeface="+mn-lt"/>
            </a:endParaRPr>
          </a:p>
          <a:p>
            <a:r>
              <a:rPr lang="en-AU" sz="2000" dirty="0" smtClean="0">
                <a:latin typeface="+mn-lt"/>
              </a:rPr>
              <a:t>High aspect ratio superconducting through substrate </a:t>
            </a:r>
            <a:r>
              <a:rPr lang="en-AU" sz="2000" dirty="0" err="1" smtClean="0">
                <a:latin typeface="+mn-lt"/>
              </a:rPr>
              <a:t>vias</a:t>
            </a:r>
            <a:r>
              <a:rPr lang="en-AU" sz="2000" dirty="0" smtClean="0">
                <a:latin typeface="+mn-lt"/>
              </a:rPr>
              <a:t> (TSVs)</a:t>
            </a:r>
          </a:p>
          <a:p>
            <a:endParaRPr lang="en-AU" sz="2000" dirty="0" smtClean="0">
              <a:latin typeface="+mn-lt"/>
            </a:endParaRPr>
          </a:p>
          <a:p>
            <a:r>
              <a:rPr lang="en-AU" sz="2000" dirty="0" smtClean="0">
                <a:latin typeface="+mn-lt"/>
              </a:rPr>
              <a:t>Signal </a:t>
            </a:r>
            <a:r>
              <a:rPr lang="en-AU" sz="2000" dirty="0">
                <a:latin typeface="+mn-lt"/>
              </a:rPr>
              <a:t>r</a:t>
            </a:r>
            <a:r>
              <a:rPr lang="en-AU" sz="2000" dirty="0" smtClean="0">
                <a:latin typeface="+mn-lt"/>
              </a:rPr>
              <a:t>edistribution layers (RDLs)</a:t>
            </a:r>
            <a:endParaRPr lang="en-AU" sz="2000" dirty="0">
              <a:latin typeface="+mn-lt"/>
            </a:endParaRPr>
          </a:p>
          <a:p>
            <a:endParaRPr lang="en-AU" sz="2000" dirty="0" smtClean="0">
              <a:latin typeface="+mn-lt"/>
            </a:endParaRPr>
          </a:p>
          <a:p>
            <a:r>
              <a:rPr lang="en-AU" sz="2000" dirty="0" smtClean="0">
                <a:latin typeface="+mn-lt"/>
              </a:rPr>
              <a:t>High density coaxial lines (flex cables)</a:t>
            </a:r>
          </a:p>
          <a:p>
            <a:endParaRPr lang="en-AU" sz="2000" dirty="0" smtClean="0">
              <a:latin typeface="+mn-lt"/>
            </a:endParaRPr>
          </a:p>
          <a:p>
            <a:r>
              <a:rPr lang="en-AU" sz="2000" dirty="0" smtClean="0">
                <a:latin typeface="+mn-lt"/>
              </a:rPr>
              <a:t>Advanced packaging depending on yield several qubit chips bonded to one interposer</a:t>
            </a:r>
            <a:endParaRPr lang="en-AU" sz="2000" dirty="0">
              <a:latin typeface="+mn-lt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758A-BCA1-4127-8AE0-357E63FD9404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+mn-lt"/>
              </a:rPr>
              <a:t>Scaling up to </a:t>
            </a:r>
            <a:r>
              <a:rPr lang="en-AU" dirty="0" smtClean="0">
                <a:latin typeface="+mn-lt"/>
              </a:rPr>
              <a:t>1.000 </a:t>
            </a:r>
            <a:r>
              <a:rPr lang="en-AU" dirty="0">
                <a:latin typeface="+mn-lt"/>
              </a:rPr>
              <a:t>qubits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259" y="945654"/>
            <a:ext cx="3018371" cy="5369610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10848B0-B36C-09A5-F702-284EF1059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720" y="6597955"/>
            <a:ext cx="2743200" cy="184666"/>
          </a:xfrm>
        </p:spPr>
        <p:txBody>
          <a:bodyPr/>
          <a:lstStyle/>
          <a:p>
            <a:fld id="{529A013B-BC91-46CD-BFBD-E08E470173C1}" type="slidenum">
              <a:rPr lang="en-US" smtClean="0"/>
              <a:t>32</a:t>
            </a:fld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53" y="886292"/>
            <a:ext cx="5771577" cy="542897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04800" y="6323499"/>
            <a:ext cx="8728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Yost</a:t>
            </a:r>
            <a:r>
              <a:rPr lang="de-DE" sz="1200" dirty="0"/>
              <a:t>, Donna-Ruth W., et al. "Solid-</a:t>
            </a:r>
            <a:r>
              <a:rPr lang="de-DE" sz="1200" dirty="0" err="1"/>
              <a:t>state</a:t>
            </a:r>
            <a:r>
              <a:rPr lang="de-DE" sz="1200" dirty="0"/>
              <a:t> </a:t>
            </a:r>
            <a:r>
              <a:rPr lang="de-DE" sz="1200" dirty="0" err="1"/>
              <a:t>qubits</a:t>
            </a:r>
            <a:r>
              <a:rPr lang="de-DE" sz="1200" dirty="0"/>
              <a:t> </a:t>
            </a:r>
            <a:r>
              <a:rPr lang="de-DE" sz="1200" dirty="0" err="1"/>
              <a:t>integrated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superconducting</a:t>
            </a:r>
            <a:r>
              <a:rPr lang="de-DE" sz="1200" dirty="0"/>
              <a:t> </a:t>
            </a:r>
            <a:r>
              <a:rPr lang="de-DE" sz="1200" dirty="0" err="1"/>
              <a:t>through</a:t>
            </a:r>
            <a:r>
              <a:rPr lang="de-DE" sz="1200" dirty="0"/>
              <a:t>-silicon </a:t>
            </a:r>
            <a:r>
              <a:rPr lang="de-DE" sz="1200" dirty="0" err="1"/>
              <a:t>vias</a:t>
            </a:r>
            <a:r>
              <a:rPr lang="de-DE" sz="1200" dirty="0"/>
              <a:t>." </a:t>
            </a:r>
            <a:r>
              <a:rPr lang="de-DE" sz="1200" i="1" dirty="0" err="1"/>
              <a:t>npj</a:t>
            </a:r>
            <a:r>
              <a:rPr lang="de-DE" sz="1200" i="1" dirty="0"/>
              <a:t> Quantum Information</a:t>
            </a:r>
            <a:r>
              <a:rPr lang="de-DE" sz="1200" dirty="0"/>
              <a:t> 6.1 (2020)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27129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04800" y="960698"/>
            <a:ext cx="7392365" cy="5501301"/>
          </a:xfrm>
        </p:spPr>
        <p:txBody>
          <a:bodyPr>
            <a:normAutofit/>
          </a:bodyPr>
          <a:lstStyle/>
          <a:p>
            <a:endParaRPr lang="en-AU" sz="2000" dirty="0" smtClean="0">
              <a:latin typeface="+mn-lt"/>
            </a:endParaRPr>
          </a:p>
          <a:p>
            <a:r>
              <a:rPr lang="en-AU" sz="2000" dirty="0" smtClean="0">
                <a:latin typeface="+mn-lt"/>
              </a:rPr>
              <a:t>Cross talk might become a leading error source (due to line density)</a:t>
            </a:r>
          </a:p>
          <a:p>
            <a:endParaRPr lang="en-AU" sz="2000" dirty="0" smtClean="0">
              <a:latin typeface="+mn-lt"/>
            </a:endParaRPr>
          </a:p>
          <a:p>
            <a:r>
              <a:rPr lang="en-AU" sz="2000" dirty="0" smtClean="0">
                <a:latin typeface="+mn-lt"/>
              </a:rPr>
              <a:t>Thermal and space budget is limited</a:t>
            </a:r>
          </a:p>
          <a:p>
            <a:pPr lvl="1"/>
            <a:r>
              <a:rPr lang="en-AU" sz="2000" dirty="0" smtClean="0">
                <a:latin typeface="+mn-lt"/>
              </a:rPr>
              <a:t>Cryogenic CMOS control electronics on different stages</a:t>
            </a:r>
          </a:p>
          <a:p>
            <a:endParaRPr lang="en-AU" sz="2000" dirty="0" smtClean="0">
              <a:latin typeface="+mn-lt"/>
            </a:endParaRPr>
          </a:p>
          <a:p>
            <a:r>
              <a:rPr lang="en-AU" sz="2000" dirty="0" smtClean="0">
                <a:latin typeface="+mn-lt"/>
              </a:rPr>
              <a:t>Microwave inter chip couplers above 10.000 qubits</a:t>
            </a:r>
          </a:p>
          <a:p>
            <a:endParaRPr lang="en-AU" sz="2000" dirty="0" smtClean="0">
              <a:latin typeface="+mn-lt"/>
            </a:endParaRPr>
          </a:p>
          <a:p>
            <a:r>
              <a:rPr lang="en-AU" sz="2000" dirty="0" smtClean="0">
                <a:latin typeface="+mn-lt"/>
              </a:rPr>
              <a:t>(Optical) inter fridge couplers above 100.000 qubits </a:t>
            </a:r>
          </a:p>
          <a:p>
            <a:endParaRPr lang="en-AU" sz="2000" dirty="0" smtClean="0">
              <a:latin typeface="+mn-lt"/>
            </a:endParaRPr>
          </a:p>
          <a:p>
            <a:r>
              <a:rPr lang="en-AU" sz="2000" dirty="0" smtClean="0">
                <a:latin typeface="+mn-lt"/>
              </a:rPr>
              <a:t>Additional tuning knobs like TLS tuning</a:t>
            </a:r>
          </a:p>
          <a:p>
            <a:endParaRPr lang="en-AU" sz="2000" dirty="0" smtClean="0">
              <a:latin typeface="+mn-lt"/>
            </a:endParaRPr>
          </a:p>
          <a:p>
            <a:r>
              <a:rPr lang="en-AU" sz="2000" dirty="0" smtClean="0">
                <a:latin typeface="+mn-lt"/>
              </a:rPr>
              <a:t>Circuit level scaling challenges (verification, testing, debugging)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+mn-lt"/>
              </a:rPr>
              <a:t>Scaling up </a:t>
            </a:r>
            <a:r>
              <a:rPr lang="en-AU" dirty="0" smtClean="0">
                <a:latin typeface="+mn-lt"/>
              </a:rPr>
              <a:t>to over </a:t>
            </a:r>
            <a:r>
              <a:rPr lang="en-AU" dirty="0">
                <a:latin typeface="+mn-lt"/>
              </a:rPr>
              <a:t>10.000 qubits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10848B0-B36C-09A5-F702-284EF1059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720" y="6597955"/>
            <a:ext cx="2743200" cy="184666"/>
          </a:xfrm>
        </p:spPr>
        <p:txBody>
          <a:bodyPr/>
          <a:lstStyle/>
          <a:p>
            <a:fld id="{529A013B-BC91-46CD-BFBD-E08E470173C1}" type="slidenum">
              <a:rPr lang="en-US" smtClean="0"/>
              <a:t>33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43" y="960698"/>
            <a:ext cx="3448677" cy="504037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484243" y="5937483"/>
            <a:ext cx="3448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 smtClean="0"/>
              <a:t>Fault tolerant QC generated by Dall-E 3 </a:t>
            </a:r>
            <a:endParaRPr lang="en-AU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304800" y="6565612"/>
            <a:ext cx="11291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Mohseni</a:t>
            </a:r>
            <a:r>
              <a:rPr lang="en-US" sz="1400" dirty="0"/>
              <a:t>, </a:t>
            </a:r>
            <a:r>
              <a:rPr lang="en-US" sz="1400" dirty="0" err="1"/>
              <a:t>Masoud</a:t>
            </a:r>
            <a:r>
              <a:rPr lang="en-US" sz="1400" dirty="0"/>
              <a:t>, et al. "How to Build a Quantum </a:t>
            </a:r>
            <a:r>
              <a:rPr lang="en-US" sz="1400" dirty="0" smtClean="0"/>
              <a:t>Supercomputer: Scaling </a:t>
            </a:r>
            <a:r>
              <a:rPr lang="en-US" sz="1400" dirty="0"/>
              <a:t>from Hundreds to Millions of Qubits." </a:t>
            </a:r>
            <a:r>
              <a:rPr lang="en-US" sz="1400" i="1" dirty="0" err="1"/>
              <a:t>arXiv</a:t>
            </a:r>
            <a:r>
              <a:rPr lang="en-US" sz="1400" i="1" dirty="0"/>
              <a:t> preprint arXiv:2411.10406</a:t>
            </a:r>
            <a:r>
              <a:rPr lang="en-US" sz="1400" dirty="0"/>
              <a:t> (2024</a:t>
            </a:r>
            <a:r>
              <a:rPr lang="en-US" sz="1400" dirty="0" smtClean="0"/>
              <a:t>)</a:t>
            </a:r>
            <a:endParaRPr lang="de-DE" sz="1400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4612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AU" sz="2000" dirty="0" smtClean="0">
                  <a:latin typeface="+mn-lt"/>
                </a:endParaRPr>
              </a:p>
              <a:p>
                <a:pPr marL="0" indent="0">
                  <a:buNone/>
                </a:pPr>
                <a:r>
                  <a:rPr lang="en-AU" sz="2000" dirty="0" smtClean="0">
                    <a:latin typeface="+mn-lt"/>
                  </a:rPr>
                  <a:t>Fault tolerant quantum computing</a:t>
                </a:r>
              </a:p>
              <a:p>
                <a:pPr marL="0" indent="0">
                  <a:buNone/>
                </a:pPr>
                <a:endParaRPr lang="en-AU" sz="2000" dirty="0" smtClean="0">
                  <a:latin typeface="+mn-lt"/>
                </a:endParaRPr>
              </a:p>
              <a:p>
                <a:pPr marL="457200" lvl="1" indent="0">
                  <a:buNone/>
                </a:pPr>
                <a:endParaRPr lang="en-AU" sz="2000" dirty="0" smtClean="0">
                  <a:latin typeface="+mn-lt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altLang="de-DE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altLang="de-DE" sz="2800" dirty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de-DE" altLang="de-DE" sz="2800" dirty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de-DE" altLang="de-DE" sz="2800" dirty="0">
                          <a:latin typeface="Cambria Math" panose="02040503050406030204" pitchFamily="18" charset="0"/>
                        </a:rPr>
                        <m:t>∝(</m:t>
                      </m:r>
                      <m:sSup>
                        <m:sSupPr>
                          <m:ctrlPr>
                            <a:rPr lang="de-DE" altLang="de-DE" sz="2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de-DE" altLang="de-DE" sz="28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altLang="de-DE" sz="2800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altLang="de-DE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altLang="de-DE" sz="2800" dirty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e-DE" altLang="de-DE" sz="2800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altLang="de-DE" sz="2800" dirty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de-DE" altLang="de-DE" sz="2800" dirty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den>
                          </m:f>
                          <m:r>
                            <a:rPr lang="de-DE" altLang="de-DE" sz="2800" dirty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f>
                            <m:fPr>
                              <m:ctrlPr>
                                <a:rPr lang="de-DE" altLang="de-DE" sz="28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altLang="de-DE" sz="2800" dirty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de-DE" altLang="de-DE" sz="2800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altLang="de-DE" sz="2800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altLang="de-DE" sz="2800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AU" sz="2800" dirty="0" smtClean="0">
                  <a:latin typeface="+mn-lt"/>
                </a:endParaRPr>
              </a:p>
              <a:p>
                <a:pPr lvl="1"/>
                <a:endParaRPr lang="en-AU" sz="2000" dirty="0" smtClean="0">
                  <a:latin typeface="+mn-lt"/>
                </a:endParaRPr>
              </a:p>
              <a:p>
                <a:pPr lvl="1"/>
                <a:endParaRPr lang="en-AU" sz="2000" dirty="0" smtClean="0">
                  <a:latin typeface="+mn-lt"/>
                </a:endParaRPr>
              </a:p>
              <a:p>
                <a:pPr lvl="1"/>
                <a:r>
                  <a:rPr lang="en-AU" sz="2000" dirty="0" smtClean="0">
                    <a:latin typeface="+mn-lt"/>
                  </a:rPr>
                  <a:t>Instead of increasing code distance reduce physical error rate</a:t>
                </a:r>
              </a:p>
              <a:p>
                <a:pPr lvl="1"/>
                <a:r>
                  <a:rPr lang="en-AU" sz="2000" dirty="0" smtClean="0">
                    <a:latin typeface="+mn-lt"/>
                  </a:rPr>
                  <a:t>Alternative qubits with high coherence and fidelity </a:t>
                </a:r>
                <a:r>
                  <a:rPr lang="en-AU" sz="2000" dirty="0" err="1" smtClean="0">
                    <a:latin typeface="+mn-lt"/>
                  </a:rPr>
                  <a:t>fluxonium</a:t>
                </a:r>
                <a:r>
                  <a:rPr lang="en-AU" sz="2000" dirty="0" smtClean="0">
                    <a:latin typeface="+mn-lt"/>
                  </a:rPr>
                  <a:t>, 0-pi qubit </a:t>
                </a:r>
              </a:p>
              <a:p>
                <a:pPr lvl="1"/>
                <a:endParaRPr lang="en-AU" sz="2000" dirty="0" smtClean="0">
                  <a:latin typeface="+mn-lt"/>
                </a:endParaRPr>
              </a:p>
              <a:p>
                <a:pPr marL="457200" lvl="1" indent="0">
                  <a:buNone/>
                </a:pPr>
                <a:endParaRPr lang="en-AU" sz="2000" dirty="0" smtClean="0">
                  <a:latin typeface="+mn-lt"/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de-DE" altLang="de-DE" sz="2000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altLang="de-DE" sz="2000" i="1" dirty="0" smtClean="0"/>
                  <a:t> </a:t>
                </a:r>
                <a:r>
                  <a:rPr lang="de-DE" altLang="de-DE" sz="2000" dirty="0" err="1" smtClean="0">
                    <a:ea typeface="Cambria Math" panose="02040503050406030204" pitchFamily="18" charset="0"/>
                  </a:rPr>
                  <a:t>is</a:t>
                </a:r>
                <a:r>
                  <a:rPr lang="de-DE" altLang="de-DE" sz="2000" dirty="0" smtClean="0">
                    <a:ea typeface="Cambria Math" panose="02040503050406030204" pitchFamily="18" charset="0"/>
                  </a:rPr>
                  <a:t> </a:t>
                </a:r>
                <a:r>
                  <a:rPr lang="de-DE" altLang="de-DE" sz="2000" dirty="0" err="1" smtClean="0">
                    <a:ea typeface="Cambria Math" panose="02040503050406030204" pitchFamily="18" charset="0"/>
                  </a:rPr>
                  <a:t>the</a:t>
                </a:r>
                <a:r>
                  <a:rPr lang="de-DE" altLang="de-DE" sz="2000" dirty="0" smtClean="0">
                    <a:ea typeface="Cambria Math" panose="02040503050406030204" pitchFamily="18" charset="0"/>
                  </a:rPr>
                  <a:t> </a:t>
                </a:r>
                <a:r>
                  <a:rPr lang="de-DE" altLang="de-DE" sz="2000" dirty="0" err="1">
                    <a:ea typeface="Cambria Math" panose="02040503050406030204" pitchFamily="18" charset="0"/>
                  </a:rPr>
                  <a:t>code</a:t>
                </a:r>
                <a:r>
                  <a:rPr lang="de-DE" altLang="de-DE" sz="2000" dirty="0">
                    <a:ea typeface="Cambria Math" panose="02040503050406030204" pitchFamily="18" charset="0"/>
                  </a:rPr>
                  <a:t> </a:t>
                </a:r>
                <a:r>
                  <a:rPr lang="de-DE" altLang="de-DE" sz="2000" dirty="0" err="1" smtClean="0">
                    <a:ea typeface="Cambria Math" panose="02040503050406030204" pitchFamily="18" charset="0"/>
                  </a:rPr>
                  <a:t>distance</a:t>
                </a:r>
                <a:r>
                  <a:rPr lang="de-DE" altLang="de-DE" sz="2000" dirty="0" smtClean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sz="2000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altLang="de-DE" sz="2000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altLang="de-DE" sz="2000" dirty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de-DE" altLang="de-DE" sz="2000" dirty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AU" sz="2000" dirty="0"/>
                  <a:t> </a:t>
                </a:r>
                <a:r>
                  <a:rPr lang="en-AU" sz="2000" dirty="0" smtClean="0"/>
                  <a:t>is the error </a:t>
                </a:r>
                <a:r>
                  <a:rPr lang="en-AU" sz="2000" dirty="0"/>
                  <a:t>threshold (around 1</a:t>
                </a:r>
                <a:r>
                  <a:rPr lang="en-AU" sz="2000" dirty="0" smtClean="0"/>
                  <a:t>%), </a:t>
                </a:r>
                <a14:m>
                  <m:oMath xmlns:m="http://schemas.openxmlformats.org/officeDocument/2006/math">
                    <m:r>
                      <a:rPr lang="de-DE" altLang="de-DE" sz="2000" dirty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AU" sz="2000" dirty="0"/>
                  <a:t> is the error of the physical </a:t>
                </a:r>
                <a:r>
                  <a:rPr lang="en-AU" sz="2000" dirty="0" smtClean="0"/>
                  <a:t>qubit,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de-DE" sz="2000" dirty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de-DE" altLang="de-DE" sz="2000" dirty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AU" sz="2000" dirty="0"/>
                  <a:t> is the error of the logical qubit</a:t>
                </a:r>
              </a:p>
              <a:p>
                <a:pPr lvl="1"/>
                <a:endParaRPr lang="en-AU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24" r="-5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7E65-9A49-4FD1-9D8E-1F6AEB36C6FC}" type="datetime1">
              <a:rPr lang="de-DE" smtClean="0"/>
              <a:pPr/>
              <a:t>13.05.2025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Goal – from a different angle</a:t>
            </a:r>
            <a:endParaRPr lang="en-AU" dirty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810848B0-B36C-09A5-F702-284EF1059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720" y="6609530"/>
            <a:ext cx="2743200" cy="184666"/>
          </a:xfrm>
        </p:spPr>
        <p:txBody>
          <a:bodyPr/>
          <a:lstStyle/>
          <a:p>
            <a:fld id="{529A013B-BC91-46CD-BFBD-E08E470173C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739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3">
            <a:extLst>
              <a:ext uri="{FF2B5EF4-FFF2-40B4-BE49-F238E27FC236}">
                <a16:creationId xmlns:a16="http://schemas.microsoft.com/office/drawing/2014/main" id="{A26D2778-FC40-AC9D-D2E9-74B475B2F5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E2A7E8-7AAB-BCC9-755C-F4AE6B37B7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6080021"/>
            <a:ext cx="10515600" cy="493712"/>
          </a:xfrm>
        </p:spPr>
        <p:txBody>
          <a:bodyPr/>
          <a:lstStyle/>
          <a:p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7DFDC7F-86FE-536B-BC19-91C20E780674}"/>
              </a:ext>
            </a:extLst>
          </p:cNvPr>
          <p:cNvSpPr/>
          <p:nvPr/>
        </p:nvSpPr>
        <p:spPr>
          <a:xfrm>
            <a:off x="0" y="2812027"/>
            <a:ext cx="12192000" cy="4045974"/>
          </a:xfrm>
          <a:prstGeom prst="rect">
            <a:avLst/>
          </a:prstGeom>
          <a:solidFill>
            <a:srgbClr val="0031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Calibri Light" panose="020F030202020403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E602E6F-52EC-4036-B7DD-6198F94E440B}"/>
              </a:ext>
            </a:extLst>
          </p:cNvPr>
          <p:cNvSpPr/>
          <p:nvPr/>
        </p:nvSpPr>
        <p:spPr>
          <a:xfrm>
            <a:off x="-1" y="5822458"/>
            <a:ext cx="12192001" cy="1064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nShot_20230825_151720217">
            <a:hlinkClick r:id="" action="ppaction://media"/>
            <a:extLst>
              <a:ext uri="{FF2B5EF4-FFF2-40B4-BE49-F238E27FC236}">
                <a16:creationId xmlns:a16="http://schemas.microsoft.com/office/drawing/2014/main" id="{E3CCFC0F-A165-4895-B2A7-84A991C3FB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023" y="924901"/>
            <a:ext cx="5426497" cy="3054917"/>
          </a:xfrm>
          <a:prstGeom prst="rect">
            <a:avLst/>
          </a:prstGeom>
        </p:spPr>
      </p:pic>
      <p:pic>
        <p:nvPicPr>
          <p:cNvPr id="10" name="Grafik 36">
            <a:extLst>
              <a:ext uri="{FF2B5EF4-FFF2-40B4-BE49-F238E27FC236}">
                <a16:creationId xmlns:a16="http://schemas.microsoft.com/office/drawing/2014/main" id="{C7A28AD0-DF07-47D7-A5EF-09EEA9514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372" y="6092877"/>
            <a:ext cx="1473367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7C120309-A5F2-4BFF-98EF-5EE1BB17A9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r="18903" b="8774"/>
          <a:stretch/>
        </p:blipFill>
        <p:spPr bwMode="auto">
          <a:xfrm>
            <a:off x="5045242" y="5901746"/>
            <a:ext cx="976688" cy="755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9">
            <a:extLst>
              <a:ext uri="{FF2B5EF4-FFF2-40B4-BE49-F238E27FC236}">
                <a16:creationId xmlns:a16="http://schemas.microsoft.com/office/drawing/2014/main" id="{4314744A-B998-44E0-81B5-0D950BE27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988" y="6092877"/>
            <a:ext cx="1267810" cy="468000"/>
          </a:xfrm>
          <a:prstGeom prst="rect">
            <a:avLst/>
          </a:prstGeom>
        </p:spPr>
      </p:pic>
      <p:pic>
        <p:nvPicPr>
          <p:cNvPr id="15" name="Grafik 25">
            <a:extLst>
              <a:ext uri="{FF2B5EF4-FFF2-40B4-BE49-F238E27FC236}">
                <a16:creationId xmlns:a16="http://schemas.microsoft.com/office/drawing/2014/main" id="{420DC083-F825-4A15-AB09-3EB480D9BF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53" y="6092877"/>
            <a:ext cx="708647" cy="468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BD6F993-9CBD-4807-9423-44DA0686EDE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975386" y="6092877"/>
            <a:ext cx="1269153" cy="468000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79D41117-C432-4D01-A111-144A2C2D47A1}"/>
              </a:ext>
            </a:extLst>
          </p:cNvPr>
          <p:cNvSpPr/>
          <p:nvPr/>
        </p:nvSpPr>
        <p:spPr>
          <a:xfrm>
            <a:off x="7209895" y="2648417"/>
            <a:ext cx="4582300" cy="52322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 indent="-457200">
              <a:spcAft>
                <a:spcPts val="1000"/>
              </a:spcAft>
              <a:defRPr/>
            </a:pPr>
            <a:r>
              <a:rPr lang="it-IT" sz="2800" dirty="0" err="1" smtClean="0">
                <a:solidFill>
                  <a:schemeClr val="bg1"/>
                </a:solidFill>
              </a:rPr>
              <a:t>Thank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you</a:t>
            </a:r>
            <a:r>
              <a:rPr lang="it-IT" sz="2800" dirty="0" smtClean="0">
                <a:solidFill>
                  <a:schemeClr val="bg1"/>
                </a:solidFill>
              </a:rPr>
              <a:t> for </a:t>
            </a:r>
            <a:r>
              <a:rPr lang="it-IT" sz="2800" dirty="0" err="1" smtClean="0">
                <a:solidFill>
                  <a:schemeClr val="bg1"/>
                </a:solidFill>
              </a:rPr>
              <a:t>your</a:t>
            </a:r>
            <a:r>
              <a:rPr lang="it-IT" sz="2800" dirty="0" smtClean="0">
                <a:solidFill>
                  <a:schemeClr val="bg1"/>
                </a:solidFill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</a:rPr>
              <a:t>attention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3482E3A5-53BE-4AE1-BEA0-5FDD92D523C9}"/>
              </a:ext>
            </a:extLst>
          </p:cNvPr>
          <p:cNvSpPr/>
          <p:nvPr/>
        </p:nvSpPr>
        <p:spPr>
          <a:xfrm>
            <a:off x="662040" y="4113781"/>
            <a:ext cx="6300000" cy="1685077"/>
          </a:xfrm>
          <a:prstGeom prst="rect">
            <a:avLst/>
          </a:prstGeom>
        </p:spPr>
        <p:txBody>
          <a:bodyPr wrap="square" numCol="5">
            <a:spAutoFit/>
          </a:bodyPr>
          <a:lstStyle/>
          <a:p>
            <a:pPr algn="ctr">
              <a:defRPr/>
            </a:pPr>
            <a:r>
              <a:rPr lang="it-IT" sz="1150" dirty="0">
                <a:solidFill>
                  <a:schemeClr val="bg1"/>
                </a:solidFill>
              </a:rPr>
              <a:t>Stefan Filipp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Nicolas Arlt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Vera </a:t>
            </a:r>
            <a:r>
              <a:rPr lang="it-IT" sz="1150" dirty="0" err="1">
                <a:solidFill>
                  <a:schemeClr val="bg1"/>
                </a:solidFill>
              </a:rPr>
              <a:t>Bader</a:t>
            </a:r>
            <a:endParaRPr lang="it-IT" sz="1150" dirty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Daniil Bazulin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Niklas Bruckmoser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David Bunch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Julian Englhardt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Julius Feigl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Noelia Fernandez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Niklas Glaser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Christian </a:t>
            </a:r>
            <a:r>
              <a:rPr lang="it-IT" sz="1150" dirty="0" err="1">
                <a:solidFill>
                  <a:schemeClr val="bg1"/>
                </a:solidFill>
              </a:rPr>
              <a:t>Gnandt</a:t>
            </a:r>
            <a:endParaRPr lang="it-IT" sz="1150" dirty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Longxiang Huang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Gerhard Huber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Fabian </a:t>
            </a:r>
            <a:r>
              <a:rPr lang="it-IT" sz="1150" dirty="0" err="1">
                <a:solidFill>
                  <a:schemeClr val="bg1"/>
                </a:solidFill>
              </a:rPr>
              <a:t>Jochum</a:t>
            </a:r>
            <a:endParaRPr lang="it-IT" sz="1150" dirty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Kevin Kiener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Martin Knudsen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Leon Koch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Vincent Koch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Gleb Krylov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Benedikt </a:t>
            </a:r>
            <a:r>
              <a:rPr lang="it-IT" sz="1150" dirty="0" err="1">
                <a:solidFill>
                  <a:schemeClr val="bg1"/>
                </a:solidFill>
              </a:rPr>
              <a:t>Lezius</a:t>
            </a:r>
            <a:endParaRPr lang="it-IT" sz="1150" dirty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Klaus Liegener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Florian Maier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Frederik Pfeiffer</a:t>
            </a:r>
          </a:p>
          <a:p>
            <a:pPr lvl="0" algn="ctr">
              <a:defRPr/>
            </a:pPr>
            <a:r>
              <a:rPr lang="it-IT" sz="1150" dirty="0" err="1">
                <a:solidFill>
                  <a:schemeClr val="bg1"/>
                </a:solidFill>
              </a:rPr>
              <a:t>Léa</a:t>
            </a:r>
            <a:r>
              <a:rPr lang="it-IT" sz="1150" dirty="0">
                <a:solidFill>
                  <a:schemeClr val="bg1"/>
                </a:solidFill>
              </a:rPr>
              <a:t> Richard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Joao Romeiro</a:t>
            </a:r>
          </a:p>
          <a:p>
            <a:pPr lvl="0" algn="ctr">
              <a:defRPr/>
            </a:pPr>
            <a:r>
              <a:rPr lang="it-IT" sz="1150" dirty="0" smtClean="0">
                <a:solidFill>
                  <a:schemeClr val="bg1"/>
                </a:solidFill>
              </a:rPr>
              <a:t>Federico </a:t>
            </a:r>
            <a:r>
              <a:rPr lang="it-IT" sz="1150" dirty="0" err="1" smtClean="0">
                <a:solidFill>
                  <a:schemeClr val="bg1"/>
                </a:solidFill>
              </a:rPr>
              <a:t>Roy</a:t>
            </a:r>
            <a:endParaRPr lang="it-IT" sz="1150" dirty="0" smtClean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it-IT" sz="1150" dirty="0" smtClean="0">
                <a:solidFill>
                  <a:schemeClr val="bg1"/>
                </a:solidFill>
              </a:rPr>
              <a:t>Lasse </a:t>
            </a:r>
            <a:r>
              <a:rPr lang="it-IT" sz="1150" dirty="0" err="1" smtClean="0">
                <a:solidFill>
                  <a:schemeClr val="bg1"/>
                </a:solidFill>
              </a:rPr>
              <a:t>Södergren</a:t>
            </a:r>
            <a:endParaRPr lang="it-IT" sz="1150" dirty="0" smtClean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it-IT" sz="1150" dirty="0" err="1" smtClean="0">
                <a:solidFill>
                  <a:schemeClr val="bg1"/>
                </a:solidFill>
              </a:rPr>
              <a:t>Saya</a:t>
            </a:r>
            <a:r>
              <a:rPr lang="it-IT" sz="1150" dirty="0" smtClean="0">
                <a:solidFill>
                  <a:schemeClr val="bg1"/>
                </a:solidFill>
              </a:rPr>
              <a:t> </a:t>
            </a:r>
            <a:r>
              <a:rPr lang="it-IT" sz="1150" dirty="0" err="1">
                <a:solidFill>
                  <a:schemeClr val="bg1"/>
                </a:solidFill>
              </a:rPr>
              <a:t>Schöbe</a:t>
            </a:r>
            <a:endParaRPr lang="it-IT" sz="1150" dirty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Johannes Schirk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Christian Schneider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Malay Singh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Agata </a:t>
            </a:r>
            <a:r>
              <a:rPr lang="it-IT" sz="1150" dirty="0" err="1">
                <a:solidFill>
                  <a:schemeClr val="bg1"/>
                </a:solidFill>
              </a:rPr>
              <a:t>Skoczylas</a:t>
            </a:r>
            <a:endParaRPr lang="it-IT" sz="1150" dirty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Ivan Tsitsilin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Lucia Valor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Lukas </a:t>
            </a:r>
            <a:r>
              <a:rPr lang="it-IT" sz="1150" dirty="0" err="1">
                <a:solidFill>
                  <a:schemeClr val="bg1"/>
                </a:solidFill>
              </a:rPr>
              <a:t>Vetter</a:t>
            </a:r>
            <a:endParaRPr lang="it-IT" sz="1150" dirty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Florian Wallner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Rui </a:t>
            </a:r>
            <a:r>
              <a:rPr lang="it-IT" sz="1150" dirty="0" err="1">
                <a:solidFill>
                  <a:schemeClr val="bg1"/>
                </a:solidFill>
              </a:rPr>
              <a:t>Wang</a:t>
            </a:r>
            <a:endParaRPr lang="it-IT" sz="1150" dirty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Max Werninghaus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Jan Wozniak</a:t>
            </a:r>
          </a:p>
          <a:p>
            <a:pPr lvl="0" algn="ctr">
              <a:defRPr/>
            </a:pPr>
            <a:r>
              <a:rPr lang="it-IT" sz="1150" dirty="0">
                <a:solidFill>
                  <a:schemeClr val="bg1"/>
                </a:solidFill>
              </a:rPr>
              <a:t>Emily Wright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D3A7491F-7C8F-33DC-94DA-59257D0427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8" y="6145568"/>
            <a:ext cx="543699" cy="36261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5123660-D70F-4A23-AFE0-6EE36F0F2F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1889" y="6092877"/>
            <a:ext cx="1728735" cy="468000"/>
          </a:xfrm>
          <a:prstGeom prst="rect">
            <a:avLst/>
          </a:prstGeom>
        </p:spPr>
      </p:pic>
      <p:pic>
        <p:nvPicPr>
          <p:cNvPr id="21" name="Picture 2" descr="MoQS: Molecular Quantum Simulations – Marie Curie Innovative Training  Network (ITN)">
            <a:extLst>
              <a:ext uri="{FF2B5EF4-FFF2-40B4-BE49-F238E27FC236}">
                <a16:creationId xmlns:a16="http://schemas.microsoft.com/office/drawing/2014/main" id="{DA8AA580-3BEE-B46D-5DEB-EB549E859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91" y="6092877"/>
            <a:ext cx="1045202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01017D0F-0D7C-40C8-C3F7-4C296FF0277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935" y="6092877"/>
            <a:ext cx="1123201" cy="46800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23EE833D-4CC6-81C8-91A2-4893C1601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749" y="6092877"/>
            <a:ext cx="656892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66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 smtClean="0">
              <a:latin typeface="+mn-lt"/>
            </a:endParaRPr>
          </a:p>
          <a:p>
            <a:r>
              <a:rPr lang="en-GB" dirty="0" smtClean="0">
                <a:latin typeface="+mn-lt"/>
              </a:rPr>
              <a:t>LC </a:t>
            </a:r>
            <a:r>
              <a:rPr lang="en-GB" dirty="0" smtClean="0">
                <a:latin typeface="+mn-lt"/>
              </a:rPr>
              <a:t>circuit </a:t>
            </a:r>
            <a:r>
              <a:rPr lang="en-GB" dirty="0" smtClean="0">
                <a:latin typeface="+mn-lt"/>
              </a:rPr>
              <a:t>with quadratic </a:t>
            </a:r>
            <a:r>
              <a:rPr lang="en-GB" dirty="0" smtClean="0">
                <a:latin typeface="+mn-lt"/>
              </a:rPr>
              <a:t>potential</a:t>
            </a:r>
          </a:p>
          <a:p>
            <a:r>
              <a:rPr lang="en-GB" dirty="0" smtClean="0">
                <a:latin typeface="+mn-lt"/>
              </a:rPr>
              <a:t>Equal energy spacing unwanted</a:t>
            </a:r>
          </a:p>
          <a:p>
            <a:r>
              <a:rPr lang="en-GB" dirty="0" smtClean="0">
                <a:latin typeface="+mn-lt"/>
              </a:rPr>
              <a:t>Introduce non linear inductivity</a:t>
            </a:r>
          </a:p>
          <a:p>
            <a:r>
              <a:rPr lang="en-GB" dirty="0" smtClean="0">
                <a:latin typeface="+mn-lt"/>
              </a:rPr>
              <a:t>Josephson junction is key ingredient </a:t>
            </a:r>
            <a:r>
              <a:rPr lang="en-GB" dirty="0">
                <a:latin typeface="+mn-lt"/>
              </a:rPr>
              <a:t>to form </a:t>
            </a:r>
            <a:r>
              <a:rPr lang="en-GB" dirty="0" smtClean="0">
                <a:latin typeface="+mn-lt"/>
              </a:rPr>
              <a:t>two level </a:t>
            </a:r>
            <a:r>
              <a:rPr lang="en-GB" dirty="0" smtClean="0">
                <a:latin typeface="+mn-lt"/>
              </a:rPr>
              <a:t>system</a:t>
            </a:r>
          </a:p>
          <a:p>
            <a:r>
              <a:rPr lang="en-GB" dirty="0"/>
              <a:t>Qubit is a quantum mechanical two level system </a:t>
            </a:r>
          </a:p>
          <a:p>
            <a:endParaRPr lang="en-GB" dirty="0" smtClean="0">
              <a:latin typeface="+mn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Quantum harmonic oscillators and </a:t>
            </a:r>
            <a:r>
              <a:rPr lang="en-US" dirty="0" err="1" smtClean="0">
                <a:latin typeface="+mn-lt"/>
              </a:rPr>
              <a:t>transmon</a:t>
            </a:r>
            <a:r>
              <a:rPr lang="en-US" dirty="0" smtClean="0">
                <a:latin typeface="+mn-lt"/>
              </a:rPr>
              <a:t> qubits</a:t>
            </a:r>
            <a:endParaRPr lang="en-US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0385D-3566-4359-96C8-A5F2A329A601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</a:t>
            </a:r>
            <a:r>
              <a:rPr lang="de-DE" dirty="0" smtClean="0"/>
              <a:t>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F15E-6159-46CB-B474-39E762A7A25A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168" y="828416"/>
            <a:ext cx="3848100" cy="59055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493" y="819086"/>
            <a:ext cx="398145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3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/>
        </p:nvGrpSpPr>
        <p:grpSpPr>
          <a:xfrm>
            <a:off x="9652247" y="5998181"/>
            <a:ext cx="1235823" cy="369332"/>
            <a:chOff x="6317409" y="6084153"/>
            <a:chExt cx="1235823" cy="369332"/>
          </a:xfrm>
        </p:grpSpPr>
        <p:sp>
          <p:nvSpPr>
            <p:cNvPr id="13" name="Textfeld 12"/>
            <p:cNvSpPr txBox="1"/>
            <p:nvPr/>
          </p:nvSpPr>
          <p:spPr>
            <a:xfrm>
              <a:off x="6573315" y="6084153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1 mm</a:t>
              </a:r>
              <a:endParaRPr lang="en-AU" dirty="0"/>
            </a:p>
          </p:txBody>
        </p:sp>
        <p:grpSp>
          <p:nvGrpSpPr>
            <p:cNvPr id="12" name="Gruppieren 11"/>
            <p:cNvGrpSpPr/>
            <p:nvPr/>
          </p:nvGrpSpPr>
          <p:grpSpPr>
            <a:xfrm>
              <a:off x="6317409" y="6084153"/>
              <a:ext cx="1235823" cy="94397"/>
              <a:chOff x="2491522" y="6084153"/>
              <a:chExt cx="1235823" cy="94397"/>
            </a:xfrm>
          </p:grpSpPr>
          <p:cxnSp>
            <p:nvCxnSpPr>
              <p:cNvPr id="14" name="Gerader Verbinder 13"/>
              <p:cNvCxnSpPr/>
              <p:nvPr/>
            </p:nvCxnSpPr>
            <p:spPr>
              <a:xfrm>
                <a:off x="2491522" y="6137263"/>
                <a:ext cx="1235089" cy="0"/>
              </a:xfrm>
              <a:prstGeom prst="line">
                <a:avLst/>
              </a:prstGeom>
              <a:ln w="158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Gerader Verbinder 14"/>
              <p:cNvCxnSpPr/>
              <p:nvPr/>
            </p:nvCxnSpPr>
            <p:spPr>
              <a:xfrm>
                <a:off x="2491522" y="6084153"/>
                <a:ext cx="0" cy="94397"/>
              </a:xfrm>
              <a:prstGeom prst="line">
                <a:avLst/>
              </a:prstGeom>
              <a:ln w="158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15"/>
              <p:cNvCxnSpPr/>
              <p:nvPr/>
            </p:nvCxnSpPr>
            <p:spPr>
              <a:xfrm>
                <a:off x="3727345" y="6088080"/>
                <a:ext cx="0" cy="90470"/>
              </a:xfrm>
              <a:prstGeom prst="line">
                <a:avLst/>
              </a:prstGeom>
              <a:ln w="158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Microscope image of qubit chip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87048-F9CA-4F21-A844-F460A466A1FA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F15E-6159-46CB-B474-39E762A7A25A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20" y="1163667"/>
            <a:ext cx="6908800" cy="5181600"/>
          </a:xfrm>
          <a:prstGeom prst="rect">
            <a:avLst/>
          </a:prstGeom>
        </p:spPr>
      </p:pic>
      <p:grpSp>
        <p:nvGrpSpPr>
          <p:cNvPr id="58" name="Gruppieren 57"/>
          <p:cNvGrpSpPr/>
          <p:nvPr/>
        </p:nvGrpSpPr>
        <p:grpSpPr>
          <a:xfrm>
            <a:off x="304800" y="2218919"/>
            <a:ext cx="8229600" cy="3425005"/>
            <a:chOff x="901597" y="1986243"/>
            <a:chExt cx="8229600" cy="3425005"/>
          </a:xfrm>
        </p:grpSpPr>
        <p:grpSp>
          <p:nvGrpSpPr>
            <p:cNvPr id="57" name="Gruppieren 56"/>
            <p:cNvGrpSpPr/>
            <p:nvPr/>
          </p:nvGrpSpPr>
          <p:grpSpPr>
            <a:xfrm>
              <a:off x="901597" y="1986243"/>
              <a:ext cx="8229600" cy="3425005"/>
              <a:chOff x="1853105" y="1928633"/>
              <a:chExt cx="8229600" cy="3425005"/>
            </a:xfrm>
          </p:grpSpPr>
          <p:grpSp>
            <p:nvGrpSpPr>
              <p:cNvPr id="27" name="Gruppieren 26"/>
              <p:cNvGrpSpPr/>
              <p:nvPr/>
            </p:nvGrpSpPr>
            <p:grpSpPr>
              <a:xfrm>
                <a:off x="1853105" y="1933835"/>
                <a:ext cx="4476502" cy="3419803"/>
                <a:chOff x="2714155" y="2124318"/>
                <a:chExt cx="4419600" cy="3454400"/>
              </a:xfrm>
            </p:grpSpPr>
            <p:grpSp>
              <p:nvGrpSpPr>
                <p:cNvPr id="25" name="Gruppieren 24"/>
                <p:cNvGrpSpPr/>
                <p:nvPr/>
              </p:nvGrpSpPr>
              <p:grpSpPr>
                <a:xfrm>
                  <a:off x="2725184" y="2133461"/>
                  <a:ext cx="4408571" cy="3436114"/>
                  <a:chOff x="5359399" y="1508046"/>
                  <a:chExt cx="4408571" cy="3436114"/>
                </a:xfrm>
              </p:grpSpPr>
              <p:pic>
                <p:nvPicPr>
                  <p:cNvPr id="10" name="Grafik 9"/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328" b="6972"/>
                  <a:stretch/>
                </p:blipFill>
                <p:spPr>
                  <a:xfrm>
                    <a:off x="5359399" y="1508046"/>
                    <a:ext cx="4408571" cy="3436114"/>
                  </a:xfrm>
                  <a:prstGeom prst="rect">
                    <a:avLst/>
                  </a:prstGeom>
                </p:spPr>
              </p:pic>
              <p:grpSp>
                <p:nvGrpSpPr>
                  <p:cNvPr id="17" name="Gruppieren 16"/>
                  <p:cNvGrpSpPr/>
                  <p:nvPr/>
                </p:nvGrpSpPr>
                <p:grpSpPr>
                  <a:xfrm>
                    <a:off x="8229507" y="4462307"/>
                    <a:ext cx="894797" cy="385194"/>
                    <a:chOff x="6490693" y="6049980"/>
                    <a:chExt cx="894797" cy="385194"/>
                  </a:xfrm>
                </p:grpSpPr>
                <p:grpSp>
                  <p:nvGrpSpPr>
                    <p:cNvPr id="18" name="Gruppieren 17"/>
                    <p:cNvGrpSpPr/>
                    <p:nvPr/>
                  </p:nvGrpSpPr>
                  <p:grpSpPr>
                    <a:xfrm>
                      <a:off x="6682789" y="6049980"/>
                      <a:ext cx="506706" cy="99995"/>
                      <a:chOff x="2856902" y="6049980"/>
                      <a:chExt cx="506706" cy="99995"/>
                    </a:xfrm>
                  </p:grpSpPr>
                  <p:cxnSp>
                    <p:nvCxnSpPr>
                      <p:cNvPr id="20" name="Gerader Verbinder 19"/>
                      <p:cNvCxnSpPr/>
                      <p:nvPr/>
                    </p:nvCxnSpPr>
                    <p:spPr>
                      <a:xfrm flipV="1">
                        <a:off x="2861210" y="6102523"/>
                        <a:ext cx="501990" cy="3784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" name="Gerader Verbinder 20"/>
                      <p:cNvCxnSpPr/>
                      <p:nvPr/>
                    </p:nvCxnSpPr>
                    <p:spPr>
                      <a:xfrm>
                        <a:off x="2856902" y="6055578"/>
                        <a:ext cx="0" cy="94397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" name="Gerader Verbinder 21"/>
                      <p:cNvCxnSpPr/>
                      <p:nvPr/>
                    </p:nvCxnSpPr>
                    <p:spPr>
                      <a:xfrm>
                        <a:off x="3363608" y="6049980"/>
                        <a:ext cx="0" cy="90470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9" name="Textfeld 18"/>
                    <p:cNvSpPr txBox="1"/>
                    <p:nvPr/>
                  </p:nvSpPr>
                  <p:spPr>
                    <a:xfrm>
                      <a:off x="6490693" y="6065842"/>
                      <a:ext cx="89479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AU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AU" dirty="0" smtClean="0">
                          <a:solidFill>
                            <a:schemeClr val="bg1"/>
                          </a:solidFill>
                        </a:rPr>
                        <a:t>00 </a:t>
                      </a:r>
                      <a:r>
                        <a:rPr lang="en-AU" dirty="0">
                          <a:solidFill>
                            <a:schemeClr val="bg1"/>
                          </a:solidFill>
                        </a:rPr>
                        <a:t>n</a:t>
                      </a:r>
                      <a:r>
                        <a:rPr lang="en-AU" dirty="0" smtClean="0">
                          <a:solidFill>
                            <a:schemeClr val="bg1"/>
                          </a:solidFill>
                        </a:rPr>
                        <a:t>m</a:t>
                      </a:r>
                      <a:endParaRPr lang="en-AU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6" name="Rechteck 25"/>
                <p:cNvSpPr/>
                <p:nvPr/>
              </p:nvSpPr>
              <p:spPr>
                <a:xfrm>
                  <a:off x="2714155" y="2124318"/>
                  <a:ext cx="4419600" cy="345440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n w="19050">
                      <a:solidFill>
                        <a:schemeClr val="tx1"/>
                      </a:solidFill>
                    </a:ln>
                  </a:endParaRPr>
                </a:p>
              </p:txBody>
            </p:sp>
          </p:grpSp>
          <p:cxnSp>
            <p:nvCxnSpPr>
              <p:cNvPr id="49" name="Gerader Verbinder 48"/>
              <p:cNvCxnSpPr/>
              <p:nvPr/>
            </p:nvCxnSpPr>
            <p:spPr>
              <a:xfrm>
                <a:off x="6329607" y="1928633"/>
                <a:ext cx="3753098" cy="159833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Gerader Verbinder 50"/>
            <p:cNvCxnSpPr/>
            <p:nvPr/>
          </p:nvCxnSpPr>
          <p:spPr>
            <a:xfrm flipH="1">
              <a:off x="5378099" y="3584581"/>
              <a:ext cx="3753098" cy="18226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209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 smtClean="0">
              <a:latin typeface="+mn-lt"/>
            </a:endParaRPr>
          </a:p>
          <a:p>
            <a:endParaRPr lang="en-GB" dirty="0" smtClean="0">
              <a:latin typeface="+mn-lt"/>
            </a:endParaRPr>
          </a:p>
          <a:p>
            <a:r>
              <a:rPr lang="en-GB" dirty="0" smtClean="0">
                <a:latin typeface="+mn-lt"/>
              </a:rPr>
              <a:t>Superconductor-Insulator- Superconductor </a:t>
            </a:r>
            <a:r>
              <a:rPr lang="en-GB" dirty="0" err="1" smtClean="0">
                <a:latin typeface="+mn-lt"/>
              </a:rPr>
              <a:t>trilayer</a:t>
            </a:r>
            <a:r>
              <a:rPr lang="en-GB" dirty="0" smtClean="0">
                <a:latin typeface="+mn-lt"/>
              </a:rPr>
              <a:t> (SIS</a:t>
            </a:r>
            <a:r>
              <a:rPr lang="en-GB" dirty="0" smtClean="0">
                <a:latin typeface="+mn-lt"/>
              </a:rPr>
              <a:t>)</a:t>
            </a:r>
            <a:endParaRPr lang="en-GB" dirty="0" smtClean="0">
              <a:latin typeface="+mn-lt"/>
            </a:endParaRP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598" y="2835916"/>
            <a:ext cx="5688013" cy="1618827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+mn-lt"/>
              </a:rPr>
              <a:t>The Josephson junction</a:t>
            </a:r>
            <a:endParaRPr lang="en-GB" dirty="0">
              <a:latin typeface="+mn-lt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46D1-E245-4977-A155-84E74ED75A53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F15E-6159-46CB-B474-39E762A7A25A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8506170" y="3851563"/>
            <a:ext cx="107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Substrate</a:t>
            </a:r>
            <a:endParaRPr lang="en-GB" dirty="0"/>
          </a:p>
        </p:txBody>
      </p:sp>
      <p:sp>
        <p:nvSpPr>
          <p:cNvPr id="10" name="Textfeld 9"/>
          <p:cNvSpPr txBox="1"/>
          <p:nvPr/>
        </p:nvSpPr>
        <p:spPr>
          <a:xfrm>
            <a:off x="6733309" y="3158836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Aluminum</a:t>
            </a:r>
            <a:endParaRPr lang="en-GB" dirty="0"/>
          </a:p>
        </p:txBody>
      </p:sp>
      <p:sp>
        <p:nvSpPr>
          <p:cNvPr id="11" name="Rechteck 10"/>
          <p:cNvSpPr/>
          <p:nvPr/>
        </p:nvSpPr>
        <p:spPr>
          <a:xfrm>
            <a:off x="9022732" y="3158836"/>
            <a:ext cx="1157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Aluminum</a:t>
            </a:r>
            <a:endParaRPr lang="en-GB" dirty="0"/>
          </a:p>
        </p:txBody>
      </p:sp>
      <p:sp>
        <p:nvSpPr>
          <p:cNvPr id="12" name="Textfeld 11"/>
          <p:cNvSpPr txBox="1"/>
          <p:nvPr/>
        </p:nvSpPr>
        <p:spPr>
          <a:xfrm>
            <a:off x="10399320" y="2333342"/>
            <a:ext cx="1157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Aluminum</a:t>
            </a:r>
            <a:endParaRPr lang="en-GB" dirty="0" smtClean="0"/>
          </a:p>
          <a:p>
            <a:pPr algn="ctr"/>
            <a:r>
              <a:rPr lang="en-GB" dirty="0" smtClean="0"/>
              <a:t>Oxide</a:t>
            </a:r>
            <a:endParaRPr lang="en-GB" dirty="0"/>
          </a:p>
        </p:txBody>
      </p:sp>
      <p:cxnSp>
        <p:nvCxnSpPr>
          <p:cNvPr id="14" name="Gerade Verbindung mit Pfeil 13"/>
          <p:cNvCxnSpPr/>
          <p:nvPr/>
        </p:nvCxnSpPr>
        <p:spPr>
          <a:xfrm flipH="1">
            <a:off x="10237320" y="2770909"/>
            <a:ext cx="330480" cy="35276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b="6972"/>
          <a:stretch/>
        </p:blipFill>
        <p:spPr>
          <a:xfrm>
            <a:off x="5753100" y="1364058"/>
            <a:ext cx="6179820" cy="4707802"/>
          </a:xfrm>
          <a:prstGeom prst="rect">
            <a:avLst/>
          </a:prstGeom>
        </p:spPr>
      </p:pic>
      <p:cxnSp>
        <p:nvCxnSpPr>
          <p:cNvPr id="15" name="Gerader Verbinder 14"/>
          <p:cNvCxnSpPr/>
          <p:nvPr/>
        </p:nvCxnSpPr>
        <p:spPr>
          <a:xfrm>
            <a:off x="10309210" y="5458662"/>
            <a:ext cx="0" cy="93451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11227416" y="5456202"/>
            <a:ext cx="0" cy="8956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10318896" y="5509790"/>
            <a:ext cx="906317" cy="365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dirty="0" smtClean="0">
                <a:solidFill>
                  <a:schemeClr val="bg1"/>
                </a:solidFill>
              </a:rPr>
              <a:t>00 </a:t>
            </a:r>
            <a:r>
              <a:rPr lang="en-AU" dirty="0">
                <a:solidFill>
                  <a:schemeClr val="bg1"/>
                </a:solidFill>
              </a:rPr>
              <a:t>n</a:t>
            </a:r>
            <a:r>
              <a:rPr lang="en-AU" dirty="0" smtClean="0">
                <a:solidFill>
                  <a:schemeClr val="bg1"/>
                </a:solidFill>
              </a:rPr>
              <a:t>m</a:t>
            </a:r>
            <a:endParaRPr lang="en-AU" dirty="0">
              <a:solidFill>
                <a:schemeClr val="bg1"/>
              </a:solidFill>
            </a:endParaRPr>
          </a:p>
        </p:txBody>
      </p:sp>
      <p:cxnSp>
        <p:nvCxnSpPr>
          <p:cNvPr id="18" name="Gerader Verbinder 17"/>
          <p:cNvCxnSpPr/>
          <p:nvPr/>
        </p:nvCxnSpPr>
        <p:spPr>
          <a:xfrm flipH="1">
            <a:off x="10309210" y="5500984"/>
            <a:ext cx="925691" cy="8806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88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 smtClean="0">
              <a:latin typeface="+mn-lt"/>
            </a:endParaRPr>
          </a:p>
          <a:p>
            <a:endParaRPr lang="en-GB" dirty="0" smtClean="0">
              <a:latin typeface="+mn-lt"/>
            </a:endParaRPr>
          </a:p>
          <a:p>
            <a:r>
              <a:rPr lang="en-GB" dirty="0" smtClean="0">
                <a:latin typeface="+mn-lt"/>
              </a:rPr>
              <a:t>Superconductor-Insulator- Superconductor </a:t>
            </a:r>
            <a:r>
              <a:rPr lang="en-GB" dirty="0" err="1" smtClean="0">
                <a:latin typeface="+mn-lt"/>
              </a:rPr>
              <a:t>trilayer</a:t>
            </a:r>
            <a:r>
              <a:rPr lang="en-GB" dirty="0" smtClean="0">
                <a:latin typeface="+mn-lt"/>
              </a:rPr>
              <a:t> (SIS)</a:t>
            </a:r>
          </a:p>
          <a:p>
            <a:r>
              <a:rPr lang="en-GB" dirty="0" smtClean="0">
                <a:latin typeface="+mn-lt"/>
              </a:rPr>
              <a:t>For qubits typically Al-</a:t>
            </a:r>
            <a:r>
              <a:rPr lang="en-GB" dirty="0" err="1" smtClean="0">
                <a:latin typeface="+mn-lt"/>
              </a:rPr>
              <a:t>AlO</a:t>
            </a:r>
            <a:r>
              <a:rPr lang="en-GB" dirty="0" smtClean="0">
                <a:latin typeface="+mn-lt"/>
              </a:rPr>
              <a:t>-Al</a:t>
            </a:r>
          </a:p>
          <a:p>
            <a:r>
              <a:rPr lang="en-GB" dirty="0" err="1" smtClean="0">
                <a:latin typeface="+mn-lt"/>
              </a:rPr>
              <a:t>AlO</a:t>
            </a:r>
            <a:r>
              <a:rPr lang="en-GB" dirty="0" smtClean="0">
                <a:latin typeface="+mn-lt"/>
              </a:rPr>
              <a:t> builds </a:t>
            </a:r>
            <a:r>
              <a:rPr lang="en-GB" dirty="0" err="1" smtClean="0">
                <a:latin typeface="+mn-lt"/>
              </a:rPr>
              <a:t>tunnelbarrier</a:t>
            </a:r>
            <a:r>
              <a:rPr lang="en-GB" dirty="0" smtClean="0">
                <a:latin typeface="+mn-lt"/>
              </a:rPr>
              <a:t> (1.8 nm)</a:t>
            </a:r>
          </a:p>
          <a:p>
            <a:r>
              <a:rPr lang="en-GB" dirty="0" smtClean="0">
                <a:latin typeface="+mn-lt"/>
              </a:rPr>
              <a:t>non-linear </a:t>
            </a:r>
            <a:r>
              <a:rPr lang="en-GB" dirty="0" smtClean="0">
                <a:latin typeface="+mn-lt"/>
              </a:rPr>
              <a:t>inductance </a:t>
            </a:r>
            <a:endParaRPr lang="en-GB" dirty="0">
              <a:latin typeface="+mn-lt"/>
            </a:endParaRP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598" y="2835916"/>
            <a:ext cx="5688013" cy="1618827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+mn-lt"/>
              </a:rPr>
              <a:t>The Josephson junction</a:t>
            </a:r>
            <a:endParaRPr lang="en-GB" dirty="0">
              <a:latin typeface="+mn-lt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746D1-E245-4977-A155-84E74ED75A53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F15E-6159-46CB-B474-39E762A7A25A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8506170" y="3851563"/>
            <a:ext cx="107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Substrate</a:t>
            </a:r>
            <a:endParaRPr lang="en-GB" dirty="0"/>
          </a:p>
        </p:txBody>
      </p:sp>
      <p:sp>
        <p:nvSpPr>
          <p:cNvPr id="10" name="Textfeld 9"/>
          <p:cNvSpPr txBox="1"/>
          <p:nvPr/>
        </p:nvSpPr>
        <p:spPr>
          <a:xfrm>
            <a:off x="6733309" y="3158836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Aluminum</a:t>
            </a:r>
            <a:endParaRPr lang="en-GB" dirty="0"/>
          </a:p>
        </p:txBody>
      </p:sp>
      <p:sp>
        <p:nvSpPr>
          <p:cNvPr id="11" name="Rechteck 10"/>
          <p:cNvSpPr/>
          <p:nvPr/>
        </p:nvSpPr>
        <p:spPr>
          <a:xfrm>
            <a:off x="9022732" y="3158836"/>
            <a:ext cx="1157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Aluminum</a:t>
            </a:r>
            <a:endParaRPr lang="en-GB" dirty="0"/>
          </a:p>
        </p:txBody>
      </p:sp>
      <p:sp>
        <p:nvSpPr>
          <p:cNvPr id="12" name="Textfeld 11"/>
          <p:cNvSpPr txBox="1"/>
          <p:nvPr/>
        </p:nvSpPr>
        <p:spPr>
          <a:xfrm>
            <a:off x="10399320" y="2333342"/>
            <a:ext cx="1157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Aluminum</a:t>
            </a:r>
            <a:endParaRPr lang="en-GB" dirty="0" smtClean="0"/>
          </a:p>
          <a:p>
            <a:pPr algn="ctr"/>
            <a:r>
              <a:rPr lang="en-GB" dirty="0" smtClean="0"/>
              <a:t>Oxide</a:t>
            </a:r>
            <a:endParaRPr lang="en-GB" dirty="0"/>
          </a:p>
        </p:txBody>
      </p:sp>
      <p:cxnSp>
        <p:nvCxnSpPr>
          <p:cNvPr id="14" name="Gerade Verbindung mit Pfeil 13"/>
          <p:cNvCxnSpPr/>
          <p:nvPr/>
        </p:nvCxnSpPr>
        <p:spPr>
          <a:xfrm flipH="1">
            <a:off x="10237320" y="2770909"/>
            <a:ext cx="330480" cy="35276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4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0385D-3566-4359-96C8-A5F2A329A601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F15E-6159-46CB-B474-39E762A7A25A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Bit vs. Qubit - Superposition</a:t>
            </a:r>
            <a:endParaRPr lang="en-GB" dirty="0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514" y="1749338"/>
            <a:ext cx="3746608" cy="3385586"/>
          </a:xfrm>
          <a:prstGeom prst="rect">
            <a:avLst/>
          </a:prstGeom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9309" y="2441209"/>
            <a:ext cx="1337384" cy="1975584"/>
          </a:xfrm>
          <a:prstGeom prst="rect">
            <a:avLst/>
          </a:prstGeom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703F3F95-7832-4113-B16C-9E125954DED4}"/>
              </a:ext>
            </a:extLst>
          </p:cNvPr>
          <p:cNvSpPr/>
          <p:nvPr/>
        </p:nvSpPr>
        <p:spPr>
          <a:xfrm>
            <a:off x="5558148" y="1131066"/>
            <a:ext cx="6096000" cy="5027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667" dirty="0">
                <a:solidFill>
                  <a:srgbClr val="0070C0"/>
                </a:solidFill>
              </a:rPr>
              <a:t>Quantum Bit (Qubit)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D030BF84-A606-4DA8-9214-A78DCB86273A}"/>
              </a:ext>
            </a:extLst>
          </p:cNvPr>
          <p:cNvSpPr/>
          <p:nvPr/>
        </p:nvSpPr>
        <p:spPr>
          <a:xfrm>
            <a:off x="1067204" y="5471303"/>
            <a:ext cx="39124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cs typeface="Helvetica"/>
              </a:rPr>
              <a:t>0 or 1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F38A540F-383D-4D44-915F-A2EB7FBD724D}"/>
              </a:ext>
            </a:extLst>
          </p:cNvPr>
          <p:cNvSpPr/>
          <p:nvPr/>
        </p:nvSpPr>
        <p:spPr>
          <a:xfrm>
            <a:off x="5558148" y="529179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2000" dirty="0" smtClean="0">
                <a:solidFill>
                  <a:srgbClr val="000000"/>
                </a:solidFill>
                <a:cs typeface="Helvetica"/>
              </a:rPr>
              <a:t>Combinations of 0 </a:t>
            </a:r>
            <a:r>
              <a:rPr lang="en-US" sz="2000" dirty="0">
                <a:solidFill>
                  <a:srgbClr val="000000"/>
                </a:solidFill>
                <a:cs typeface="Helvetica"/>
              </a:rPr>
              <a:t>and </a:t>
            </a:r>
            <a:r>
              <a:rPr lang="en-US" sz="2000" dirty="0" smtClean="0">
                <a:solidFill>
                  <a:srgbClr val="000000"/>
                </a:solidFill>
                <a:cs typeface="Helvetica"/>
              </a:rPr>
              <a:t>1</a:t>
            </a:r>
            <a:r>
              <a:rPr lang="en-US" sz="2000" dirty="0">
                <a:solidFill>
                  <a:srgbClr val="000000"/>
                </a:solidFill>
                <a:cs typeface="Helvetica"/>
              </a:rPr>
              <a:t/>
            </a:r>
            <a:br>
              <a:rPr lang="en-US" sz="2000" dirty="0">
                <a:solidFill>
                  <a:srgbClr val="000000"/>
                </a:solidFill>
                <a:cs typeface="Helvetica"/>
              </a:rPr>
            </a:br>
            <a:r>
              <a:rPr lang="en-US" sz="2000" dirty="0" smtClean="0">
                <a:solidFill>
                  <a:srgbClr val="000000"/>
                </a:solidFill>
                <a:cs typeface="Helvetica"/>
              </a:rPr>
              <a:t>imagine </a:t>
            </a:r>
            <a:r>
              <a:rPr lang="en-US" sz="2000" dirty="0" smtClean="0">
                <a:solidFill>
                  <a:srgbClr val="000000"/>
                </a:solidFill>
                <a:cs typeface="Helvetica"/>
                <a:sym typeface="Helvetica Neue"/>
              </a:rPr>
              <a:t>a </a:t>
            </a:r>
            <a:r>
              <a:rPr lang="en-US" sz="2000" dirty="0" smtClean="0">
                <a:solidFill>
                  <a:srgbClr val="000000"/>
                </a:solidFill>
                <a:cs typeface="Helvetica"/>
                <a:sym typeface="Helvetica Neue"/>
              </a:rPr>
              <a:t>point on </a:t>
            </a:r>
            <a:r>
              <a:rPr lang="en-US" sz="2000" dirty="0" smtClean="0">
                <a:solidFill>
                  <a:srgbClr val="000000"/>
                </a:solidFill>
                <a:cs typeface="Helvetica"/>
                <a:sym typeface="Helvetica Neue"/>
              </a:rPr>
              <a:t>a </a:t>
            </a:r>
            <a:r>
              <a:rPr lang="en-US" sz="2000" dirty="0">
                <a:solidFill>
                  <a:srgbClr val="000000"/>
                </a:solidFill>
                <a:cs typeface="Helvetica"/>
                <a:sym typeface="Helvetica Neue"/>
              </a:rPr>
              <a:t>(Bloch-)</a:t>
            </a:r>
            <a:r>
              <a:rPr lang="en-US" sz="2000" dirty="0" smtClean="0">
                <a:solidFill>
                  <a:srgbClr val="000000"/>
                </a:solidFill>
                <a:cs typeface="Helvetica"/>
                <a:sym typeface="Helvetica Neue"/>
              </a:rPr>
              <a:t>Sphere</a:t>
            </a:r>
            <a:endParaRPr lang="en-US" sz="2000" dirty="0">
              <a:solidFill>
                <a:srgbClr val="000000"/>
              </a:solidFill>
              <a:cs typeface="Helvetica"/>
              <a:sym typeface="Helvetica Neue"/>
            </a:endParaRP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001129FB-70B7-4422-8FDD-7550FBBDBBA0}"/>
              </a:ext>
            </a:extLst>
          </p:cNvPr>
          <p:cNvSpPr/>
          <p:nvPr/>
        </p:nvSpPr>
        <p:spPr>
          <a:xfrm>
            <a:off x="-24591" y="1122839"/>
            <a:ext cx="6096000" cy="5027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667" dirty="0">
                <a:solidFill>
                  <a:srgbClr val="0070C0"/>
                </a:solidFill>
                <a:cs typeface="Helvetica"/>
              </a:rPr>
              <a:t>Classical Bit</a:t>
            </a:r>
          </a:p>
        </p:txBody>
      </p:sp>
    </p:spTree>
    <p:extLst>
      <p:ext uri="{BB962C8B-B14F-4D97-AF65-F5344CB8AC3E}">
        <p14:creationId xmlns:p14="http://schemas.microsoft.com/office/powerpoint/2010/main" val="25566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0385D-3566-4359-96C8-A5F2A329A601}" type="datetime1">
              <a:rPr lang="de-DE" smtClean="0"/>
              <a:t>13.05.2025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Workshop on Silicon Sensors, Berg, Leon.Koch@wmi.badw.de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FF15E-6159-46CB-B474-39E762A7A25A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Bit vs. </a:t>
            </a:r>
            <a:r>
              <a:rPr lang="en-GB" dirty="0" smtClean="0"/>
              <a:t>Qubit - Entanglement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2AE767A-3D34-4506-A673-62693BA2247A}"/>
              </a:ext>
            </a:extLst>
          </p:cNvPr>
          <p:cNvGrpSpPr/>
          <p:nvPr/>
        </p:nvGrpSpPr>
        <p:grpSpPr>
          <a:xfrm>
            <a:off x="1710616" y="2272043"/>
            <a:ext cx="2674768" cy="1977761"/>
            <a:chOff x="781443" y="1813974"/>
            <a:chExt cx="2006076" cy="1483321"/>
          </a:xfrm>
        </p:grpSpPr>
        <p:pic>
          <p:nvPicPr>
            <p:cNvPr id="8" name="Picture 2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84481" y="1813974"/>
              <a:ext cx="1003038" cy="1481688"/>
            </a:xfrm>
            <a:prstGeom prst="rect">
              <a:avLst/>
            </a:prstGeom>
          </p:spPr>
        </p:pic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FC9779E5-2896-4D91-BDC4-EE3CF9C8F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1443" y="1815607"/>
              <a:ext cx="1003038" cy="1481688"/>
            </a:xfrm>
            <a:prstGeom prst="rect">
              <a:avLst/>
            </a:prstGeom>
          </p:spPr>
        </p:pic>
      </p:grpSp>
      <p:grpSp>
        <p:nvGrpSpPr>
          <p:cNvPr id="10" name="Group 53"/>
          <p:cNvGrpSpPr>
            <a:grpSpLocks noChangeAspect="1"/>
          </p:cNvGrpSpPr>
          <p:nvPr/>
        </p:nvGrpSpPr>
        <p:grpSpPr>
          <a:xfrm>
            <a:off x="6120850" y="2383367"/>
            <a:ext cx="1990393" cy="1801368"/>
            <a:chOff x="3366065" y="996694"/>
            <a:chExt cx="3930807" cy="3557505"/>
          </a:xfrm>
        </p:grpSpPr>
        <p:pic>
          <p:nvPicPr>
            <p:cNvPr id="11" name="Picture 54"/>
            <p:cNvPicPr>
              <a:picLocks noChangeAspect="1"/>
            </p:cNvPicPr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6065" y="996694"/>
              <a:ext cx="3930807" cy="3557505"/>
            </a:xfrm>
            <a:prstGeom prst="rect">
              <a:avLst/>
            </a:prstGeom>
          </p:spPr>
        </p:pic>
        <p:cxnSp>
          <p:nvCxnSpPr>
            <p:cNvPr id="12" name="Straight Connector 55"/>
            <p:cNvCxnSpPr/>
            <p:nvPr/>
          </p:nvCxnSpPr>
          <p:spPr>
            <a:xfrm>
              <a:off x="6169152" y="1804416"/>
              <a:ext cx="0" cy="1072896"/>
            </a:xfrm>
            <a:prstGeom prst="line">
              <a:avLst/>
            </a:prstGeom>
            <a:noFill/>
            <a:ln w="25400" cap="rnd">
              <a:solidFill>
                <a:srgbClr val="00B050">
                  <a:alpha val="68000"/>
                </a:srgbClr>
              </a:solidFill>
              <a:prstDash val="sysDot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" name="Straight Connector 56"/>
            <p:cNvCxnSpPr/>
            <p:nvPr/>
          </p:nvCxnSpPr>
          <p:spPr>
            <a:xfrm flipH="1">
              <a:off x="5390413" y="2867208"/>
              <a:ext cx="768636" cy="37654"/>
            </a:xfrm>
            <a:prstGeom prst="line">
              <a:avLst/>
            </a:prstGeom>
            <a:noFill/>
            <a:ln w="25400" cap="rnd">
              <a:solidFill>
                <a:srgbClr val="00B050">
                  <a:alpha val="68000"/>
                </a:srgbClr>
              </a:solidFill>
              <a:prstDash val="sysDot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4" name="Arc 57"/>
            <p:cNvSpPr/>
            <p:nvPr/>
          </p:nvSpPr>
          <p:spPr>
            <a:xfrm rot="5400000">
              <a:off x="4866619" y="2142819"/>
              <a:ext cx="1080978" cy="1524087"/>
            </a:xfrm>
            <a:prstGeom prst="arc">
              <a:avLst>
                <a:gd name="adj1" fmla="val 15995304"/>
                <a:gd name="adj2" fmla="val 3022717"/>
              </a:avLst>
            </a:prstGeom>
            <a:noFill/>
            <a:ln w="9525" cap="flat">
              <a:solidFill>
                <a:srgbClr val="00B05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8" tIns="60958" rIns="121918" bIns="60958" numCol="1" spcCol="38100" rtlCol="0" anchor="t">
              <a:noAutofit/>
            </a:bodyPr>
            <a:lstStyle/>
            <a:p>
              <a:pPr defTabSz="1219122" latinLnBrk="1">
                <a:defRPr/>
              </a:pPr>
              <a:endParaRPr lang="en-US" sz="1900">
                <a:solidFill>
                  <a:srgbClr val="000000"/>
                </a:solidFill>
                <a:latin typeface="Calibri"/>
                <a:cs typeface="Helvetica"/>
              </a:endParaRPr>
            </a:p>
          </p:txBody>
        </p:sp>
        <p:sp>
          <p:nvSpPr>
            <p:cNvPr id="15" name="Arc 60"/>
            <p:cNvSpPr/>
            <p:nvPr/>
          </p:nvSpPr>
          <p:spPr>
            <a:xfrm>
              <a:off x="4849923" y="2142818"/>
              <a:ext cx="1080978" cy="1524087"/>
            </a:xfrm>
            <a:prstGeom prst="arc">
              <a:avLst>
                <a:gd name="adj1" fmla="val 16178885"/>
                <a:gd name="adj2" fmla="val 18160732"/>
              </a:avLst>
            </a:prstGeom>
            <a:noFill/>
            <a:ln w="9525" cap="flat">
              <a:solidFill>
                <a:srgbClr val="00B05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8" tIns="60958" rIns="121918" bIns="60958" numCol="1" spcCol="38100" rtlCol="0" anchor="t">
              <a:noAutofit/>
            </a:bodyPr>
            <a:lstStyle/>
            <a:p>
              <a:pPr defTabSz="1219122" latinLnBrk="1">
                <a:defRPr/>
              </a:pPr>
              <a:endParaRPr lang="en-US" sz="1900">
                <a:solidFill>
                  <a:srgbClr val="000000"/>
                </a:solidFill>
                <a:latin typeface="Calibri"/>
                <a:cs typeface="Helvetica"/>
              </a:endParaRPr>
            </a:p>
          </p:txBody>
        </p:sp>
      </p:grpSp>
      <p:grpSp>
        <p:nvGrpSpPr>
          <p:cNvPr id="16" name="Group 38">
            <a:extLst>
              <a:ext uri="{FF2B5EF4-FFF2-40B4-BE49-F238E27FC236}">
                <a16:creationId xmlns:a16="http://schemas.microsoft.com/office/drawing/2014/main" id="{E38320A9-7E50-411F-B31C-9E4DBA44678F}"/>
              </a:ext>
            </a:extLst>
          </p:cNvPr>
          <p:cNvGrpSpPr>
            <a:grpSpLocks noChangeAspect="1"/>
          </p:cNvGrpSpPr>
          <p:nvPr/>
        </p:nvGrpSpPr>
        <p:grpSpPr>
          <a:xfrm>
            <a:off x="8214974" y="2383367"/>
            <a:ext cx="1990393" cy="1801368"/>
            <a:chOff x="3366065" y="996694"/>
            <a:chExt cx="3930807" cy="3557505"/>
          </a:xfrm>
        </p:grpSpPr>
        <p:pic>
          <p:nvPicPr>
            <p:cNvPr id="17" name="Picture 39">
              <a:extLst>
                <a:ext uri="{FF2B5EF4-FFF2-40B4-BE49-F238E27FC236}">
                  <a16:creationId xmlns:a16="http://schemas.microsoft.com/office/drawing/2014/main" id="{512C3DC9-1D4F-4833-82C0-48F58A52F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6065" y="996694"/>
              <a:ext cx="3930807" cy="3557505"/>
            </a:xfrm>
            <a:prstGeom prst="rect">
              <a:avLst/>
            </a:prstGeom>
          </p:spPr>
        </p:pic>
        <p:cxnSp>
          <p:nvCxnSpPr>
            <p:cNvPr id="18" name="Straight Connector 40">
              <a:extLst>
                <a:ext uri="{FF2B5EF4-FFF2-40B4-BE49-F238E27FC236}">
                  <a16:creationId xmlns:a16="http://schemas.microsoft.com/office/drawing/2014/main" id="{BDAC47B1-1B9A-4A22-A116-DD6D985E4CBA}"/>
                </a:ext>
              </a:extLst>
            </p:cNvPr>
            <p:cNvCxnSpPr/>
            <p:nvPr/>
          </p:nvCxnSpPr>
          <p:spPr>
            <a:xfrm>
              <a:off x="6169152" y="1804416"/>
              <a:ext cx="0" cy="1072896"/>
            </a:xfrm>
            <a:prstGeom prst="line">
              <a:avLst/>
            </a:prstGeom>
            <a:noFill/>
            <a:ln w="25400" cap="rnd">
              <a:solidFill>
                <a:srgbClr val="00B050">
                  <a:alpha val="68000"/>
                </a:srgbClr>
              </a:solidFill>
              <a:prstDash val="sysDot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" name="Straight Connector 41">
              <a:extLst>
                <a:ext uri="{FF2B5EF4-FFF2-40B4-BE49-F238E27FC236}">
                  <a16:creationId xmlns:a16="http://schemas.microsoft.com/office/drawing/2014/main" id="{E6C7D5D1-A87B-4EBA-8909-572787809BAA}"/>
                </a:ext>
              </a:extLst>
            </p:cNvPr>
            <p:cNvCxnSpPr/>
            <p:nvPr/>
          </p:nvCxnSpPr>
          <p:spPr>
            <a:xfrm flipH="1">
              <a:off x="5390413" y="2867208"/>
              <a:ext cx="768636" cy="37654"/>
            </a:xfrm>
            <a:prstGeom prst="line">
              <a:avLst/>
            </a:prstGeom>
            <a:noFill/>
            <a:ln w="25400" cap="rnd">
              <a:solidFill>
                <a:srgbClr val="00B050">
                  <a:alpha val="68000"/>
                </a:srgbClr>
              </a:solidFill>
              <a:prstDash val="sysDot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0" name="Arc 42">
              <a:extLst>
                <a:ext uri="{FF2B5EF4-FFF2-40B4-BE49-F238E27FC236}">
                  <a16:creationId xmlns:a16="http://schemas.microsoft.com/office/drawing/2014/main" id="{F8019381-ACF6-4BC6-BAB0-BB806356CA16}"/>
                </a:ext>
              </a:extLst>
            </p:cNvPr>
            <p:cNvSpPr/>
            <p:nvPr/>
          </p:nvSpPr>
          <p:spPr>
            <a:xfrm rot="5400000">
              <a:off x="4866619" y="2142819"/>
              <a:ext cx="1080978" cy="1524087"/>
            </a:xfrm>
            <a:prstGeom prst="arc">
              <a:avLst>
                <a:gd name="adj1" fmla="val 15995304"/>
                <a:gd name="adj2" fmla="val 3022717"/>
              </a:avLst>
            </a:prstGeom>
            <a:noFill/>
            <a:ln w="9525" cap="flat">
              <a:solidFill>
                <a:srgbClr val="00B05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8" tIns="60958" rIns="121918" bIns="60958" numCol="1" spcCol="38100" rtlCol="0" anchor="t">
              <a:noAutofit/>
            </a:bodyPr>
            <a:lstStyle/>
            <a:p>
              <a:pPr defTabSz="1219122" latinLnBrk="1">
                <a:defRPr/>
              </a:pPr>
              <a:endParaRPr lang="en-US" sz="1900">
                <a:solidFill>
                  <a:srgbClr val="000000"/>
                </a:solidFill>
                <a:latin typeface="Calibri"/>
                <a:cs typeface="Helvetica"/>
              </a:endParaRPr>
            </a:p>
          </p:txBody>
        </p:sp>
        <p:sp>
          <p:nvSpPr>
            <p:cNvPr id="21" name="Arc 43">
              <a:extLst>
                <a:ext uri="{FF2B5EF4-FFF2-40B4-BE49-F238E27FC236}">
                  <a16:creationId xmlns:a16="http://schemas.microsoft.com/office/drawing/2014/main" id="{A7C930F3-8909-40F6-B3D3-631D77FE410D}"/>
                </a:ext>
              </a:extLst>
            </p:cNvPr>
            <p:cNvSpPr/>
            <p:nvPr/>
          </p:nvSpPr>
          <p:spPr>
            <a:xfrm>
              <a:off x="4849923" y="2142818"/>
              <a:ext cx="1080978" cy="1524087"/>
            </a:xfrm>
            <a:prstGeom prst="arc">
              <a:avLst>
                <a:gd name="adj1" fmla="val 16178885"/>
                <a:gd name="adj2" fmla="val 18160732"/>
              </a:avLst>
            </a:prstGeom>
            <a:noFill/>
            <a:ln w="9525" cap="flat">
              <a:solidFill>
                <a:srgbClr val="00B05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21918" tIns="60958" rIns="121918" bIns="60958" numCol="1" spcCol="38100" rtlCol="0" anchor="t">
              <a:noAutofit/>
            </a:bodyPr>
            <a:lstStyle/>
            <a:p>
              <a:pPr defTabSz="1219122" latinLnBrk="1">
                <a:defRPr/>
              </a:pPr>
              <a:endParaRPr lang="en-US" sz="1900">
                <a:solidFill>
                  <a:srgbClr val="000000"/>
                </a:solidFill>
                <a:latin typeface="Calibri"/>
                <a:cs typeface="Helvetica"/>
              </a:endParaRPr>
            </a:p>
          </p:txBody>
        </p:sp>
      </p:grpSp>
      <p:sp>
        <p:nvSpPr>
          <p:cNvPr id="22" name="Rectangle 9">
            <a:extLst>
              <a:ext uri="{FF2B5EF4-FFF2-40B4-BE49-F238E27FC236}">
                <a16:creationId xmlns:a16="http://schemas.microsoft.com/office/drawing/2014/main" id="{5494D5C2-D2A2-46A2-A21D-0EE5526EE367}"/>
              </a:ext>
            </a:extLst>
          </p:cNvPr>
          <p:cNvSpPr/>
          <p:nvPr/>
        </p:nvSpPr>
        <p:spPr>
          <a:xfrm>
            <a:off x="-24695" y="1367739"/>
            <a:ext cx="6096000" cy="4513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576">
              <a:tabLst>
                <a:tab pos="5253357" algn="dec"/>
              </a:tabLst>
              <a:defRPr/>
            </a:pPr>
            <a:r>
              <a:rPr lang="en-US" sz="2333" dirty="0">
                <a:solidFill>
                  <a:srgbClr val="0070C0"/>
                </a:solidFill>
                <a:cs typeface="Helvetica"/>
              </a:rPr>
              <a:t>2 Classical Bits</a:t>
            </a:r>
          </a:p>
        </p:txBody>
      </p:sp>
      <p:sp>
        <p:nvSpPr>
          <p:cNvPr id="23" name="Rectangle 48">
            <a:extLst>
              <a:ext uri="{FF2B5EF4-FFF2-40B4-BE49-F238E27FC236}">
                <a16:creationId xmlns:a16="http://schemas.microsoft.com/office/drawing/2014/main" id="{9C92E508-07B4-4C1E-B9A4-9E07F7E2E868}"/>
              </a:ext>
            </a:extLst>
          </p:cNvPr>
          <p:cNvSpPr/>
          <p:nvPr/>
        </p:nvSpPr>
        <p:spPr>
          <a:xfrm>
            <a:off x="5135224" y="1367739"/>
            <a:ext cx="6096000" cy="4513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09576">
              <a:tabLst>
                <a:tab pos="5253357" algn="dec"/>
              </a:tabLst>
            </a:pPr>
            <a:r>
              <a:rPr lang="en-US" sz="2333" dirty="0">
                <a:solidFill>
                  <a:srgbClr val="0070C0"/>
                </a:solidFill>
                <a:cs typeface="Arial" charset="0"/>
              </a:rPr>
              <a:t>2 Quantum Bits (Qubits)</a:t>
            </a: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AF3D2564-F663-43CA-93D2-299D5E479084}"/>
              </a:ext>
            </a:extLst>
          </p:cNvPr>
          <p:cNvSpPr/>
          <p:nvPr/>
        </p:nvSpPr>
        <p:spPr>
          <a:xfrm>
            <a:off x="5307690" y="4468273"/>
            <a:ext cx="58767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76">
              <a:lnSpc>
                <a:spcPct val="150000"/>
              </a:lnSpc>
              <a:tabLst>
                <a:tab pos="5253357" algn="dec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qubits are no longer independent, measurement of one qubit has influence on all qubits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A5B91502-CDE2-4927-BC36-9C2088D1285E}"/>
              </a:ext>
            </a:extLst>
          </p:cNvPr>
          <p:cNvSpPr/>
          <p:nvPr/>
        </p:nvSpPr>
        <p:spPr>
          <a:xfrm>
            <a:off x="1143000" y="4443178"/>
            <a:ext cx="3810000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76">
              <a:lnSpc>
                <a:spcPct val="150000"/>
              </a:lnSpc>
              <a:spcAft>
                <a:spcPts val="500"/>
              </a:spcAft>
              <a:tabLst>
                <a:tab pos="5253357" algn="dec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Each switch position can be described independently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7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045" y="2313257"/>
            <a:ext cx="2134064" cy="1928426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390" y="2313257"/>
            <a:ext cx="2134064" cy="1928426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142549" y="5897879"/>
            <a:ext cx="5952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/>
              <a:t>“Spooky action at a distance” – Albert Einstein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261444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WMI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ortrag_Powerpoint_Vorlage_(A0)_ab2021_SF.potx.pptx" id="{3C10EAA5-105F-4632-872B-F860CB211136}" vid="{CCA6837E-90FB-4CD3-A6B0-01801FD11B19}"/>
    </a:ext>
  </a:extLst>
</a:theme>
</file>

<file path=ppt/theme/theme2.xml><?xml version="1.0" encoding="utf-8"?>
<a:theme xmlns:a="http://schemas.openxmlformats.org/drawingml/2006/main" name="WMI_TU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ortrag_Powerpoint_Vorlage_(A0)_ab2021_SF.potx.pptx" id="{3C10EAA5-105F-4632-872B-F860CB211136}" vid="{3EE5CBF4-EE1B-45AD-B61B-CD2105E16AB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A61160F24C094B9660D73360EA8CCD" ma:contentTypeVersion="0" ma:contentTypeDescription="Create a new document." ma:contentTypeScope="" ma:versionID="39cb0529f3ef51a3a3421a9d547eab1d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0CDCFE16-B29D-4F55-91F3-3F684C8B60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DCCCFC-5558-44B8-BB46-98BCF136791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E65AA5C-4C49-4B76-8314-918B06BAA9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Vortrag_Powerpoint_Vorlage_(A0)_ab2021_SF (1)</Template>
  <TotalTime>0</TotalTime>
  <Words>3070</Words>
  <Application>Microsoft Office PowerPoint</Application>
  <PresentationFormat>Breitbild</PresentationFormat>
  <Paragraphs>562</Paragraphs>
  <Slides>35</Slides>
  <Notes>27</Notes>
  <HiddenSlides>1</HiddenSlides>
  <MMClips>1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35</vt:i4>
      </vt:variant>
    </vt:vector>
  </HeadingPairs>
  <TitlesOfParts>
    <vt:vector size="46" baseType="lpstr">
      <vt:lpstr>Arial</vt:lpstr>
      <vt:lpstr>Barlow</vt:lpstr>
      <vt:lpstr>Calibri</vt:lpstr>
      <vt:lpstr>Calibri Light</vt:lpstr>
      <vt:lpstr>Cambria Math</vt:lpstr>
      <vt:lpstr>Helvetica</vt:lpstr>
      <vt:lpstr>Helvetica Neue</vt:lpstr>
      <vt:lpstr>Open Sans</vt:lpstr>
      <vt:lpstr>Open Sans Regular</vt:lpstr>
      <vt:lpstr>WMI</vt:lpstr>
      <vt:lpstr>WMI_TUM</vt:lpstr>
      <vt:lpstr>PowerPoint-Präsentation</vt:lpstr>
      <vt:lpstr>PowerPoint-Präsentation</vt:lpstr>
      <vt:lpstr>Overview</vt:lpstr>
      <vt:lpstr>Quantum harmonic oscillators and transmon qubits</vt:lpstr>
      <vt:lpstr>Microscope image of qubit chip</vt:lpstr>
      <vt:lpstr>The Josephson junction</vt:lpstr>
      <vt:lpstr>The Josephson junction</vt:lpstr>
      <vt:lpstr>Bit vs. Qubit - Superposition</vt:lpstr>
      <vt:lpstr>Bit vs. Qubit - Entanglement</vt:lpstr>
      <vt:lpstr>Superconducting Qubits as sensors</vt:lpstr>
      <vt:lpstr>Supraleitende Quantencomputer</vt:lpstr>
      <vt:lpstr>Challenges ahead (hardware centric)</vt:lpstr>
      <vt:lpstr>Part II</vt:lpstr>
      <vt:lpstr>Fermi`s golden rule</vt:lpstr>
      <vt:lpstr>Fabrication steps</vt:lpstr>
      <vt:lpstr>Fabrication steps</vt:lpstr>
      <vt:lpstr>Qubit fabrication steps</vt:lpstr>
      <vt:lpstr>Microscope image of qubit chip</vt:lpstr>
      <vt:lpstr>Part III</vt:lpstr>
      <vt:lpstr>The Goal</vt:lpstr>
      <vt:lpstr>Chip architecture</vt:lpstr>
      <vt:lpstr>Chip architecture</vt:lpstr>
      <vt:lpstr>Chip architecture</vt:lpstr>
      <vt:lpstr>Quality – Status quo </vt:lpstr>
      <vt:lpstr>Quality – Status quo </vt:lpstr>
      <vt:lpstr>Quality – Status quo </vt:lpstr>
      <vt:lpstr>Scaling up to 100 qubits</vt:lpstr>
      <vt:lpstr>Scaling up to 100 qubits</vt:lpstr>
      <vt:lpstr>Scaling up to 100 qubits</vt:lpstr>
      <vt:lpstr>Scaling up to 100 qubits</vt:lpstr>
      <vt:lpstr>Scaling up to 100 qubits</vt:lpstr>
      <vt:lpstr>Scaling up to 1.000 qubits</vt:lpstr>
      <vt:lpstr>Scaling up to over 10.000 qubits</vt:lpstr>
      <vt:lpstr>The Goal – from a different angle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Zeile 1 Titel Zeile 2 Titel Zeile 3</dc:title>
  <dc:creator>Werninghaus, Max</dc:creator>
  <cp:lastModifiedBy>Koch, Leon</cp:lastModifiedBy>
  <cp:revision>586</cp:revision>
  <dcterms:created xsi:type="dcterms:W3CDTF">2021-07-12T10:01:58Z</dcterms:created>
  <dcterms:modified xsi:type="dcterms:W3CDTF">2025-05-14T06:51:21Z</dcterms:modified>
</cp:coreProperties>
</file>