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365" r:id="rId3"/>
    <p:sldId id="370" r:id="rId4"/>
    <p:sldId id="359" r:id="rId5"/>
    <p:sldId id="366" r:id="rId6"/>
    <p:sldId id="362" r:id="rId7"/>
    <p:sldId id="369" r:id="rId8"/>
    <p:sldId id="363" r:id="rId9"/>
    <p:sldId id="371" r:id="rId10"/>
    <p:sldId id="367" r:id="rId11"/>
    <p:sldId id="361" r:id="rId12"/>
    <p:sldId id="368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BADDF6D-25AA-4A28-9C61-7C7697E0C156}">
          <p14:sldIdLst>
            <p14:sldId id="258"/>
            <p14:sldId id="365"/>
            <p14:sldId id="370"/>
            <p14:sldId id="359"/>
            <p14:sldId id="366"/>
            <p14:sldId id="362"/>
            <p14:sldId id="369"/>
            <p14:sldId id="363"/>
            <p14:sldId id="371"/>
            <p14:sldId id="367"/>
            <p14:sldId id="361"/>
          </p14:sldIdLst>
        </p14:section>
        <p14:section name="Abschnitt ohne Titel" id="{3B9CE00A-7E51-4E12-95C2-64EF0C55CD96}">
          <p14:sldIdLst>
            <p14:sldId id="368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87664" autoAdjust="0"/>
  </p:normalViewPr>
  <p:slideViewPr>
    <p:cSldViewPr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556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FA12E-3A87-476C-8DF0-B75E8F0B77B6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5A190-CBC0-44BC-BD71-99BE925256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6099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9654C-FF70-4F51-8806-E4849D5946EC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36AF1-B9D2-4302-893A-312C154B9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5004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D. Kreikemeyer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03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D. Kreikemeyer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85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DMAX Collaboration Meeti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" y="-811"/>
            <a:ext cx="1545684" cy="5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www.mpp.mpg.de/fileadmin/user_upload/Intern/Vorlagen_und_Formulare/Corporate_Design/Logos/MPP-Logos/MPP-Logo_vertikal/MPP-vertikal-black.png">
            <a:extLst>
              <a:ext uri="{FF2B5EF4-FFF2-40B4-BE49-F238E27FC236}">
                <a16:creationId xmlns:a16="http://schemas.microsoft.com/office/drawing/2014/main" id="{52264AFF-3646-405B-8365-1240FC6147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125" y="2"/>
            <a:ext cx="1958555" cy="9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 flipV="1">
            <a:off x="11573291" y="6497960"/>
            <a:ext cx="663443" cy="3600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D. </a:t>
            </a:r>
            <a:r>
              <a:rPr lang="de-DE" dirty="0" err="1" smtClean="0"/>
              <a:t>Kreikemeyer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96EB-C327-409E-8373-66A5A5B0F4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78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99965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7528" y="4861034"/>
            <a:ext cx="86305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Dagmar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Kreikemeyer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Summer Collaboration Meeting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Hamburg, </a:t>
            </a:r>
            <a:r>
              <a:rPr lang="de-DE" sz="2400" dirty="0" err="1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July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 3</a:t>
            </a:r>
            <a:r>
              <a:rPr lang="de-DE" sz="2400" baseline="300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rd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panose="020B0604020202020204" pitchFamily="34" charset="0"/>
              </a:rPr>
              <a:t> 2025 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207568" y="1844824"/>
            <a:ext cx="88492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>
                <a:solidFill>
                  <a:schemeClr val="accent6"/>
                </a:solidFill>
              </a:rPr>
              <a:t>Stepper </a:t>
            </a:r>
            <a:r>
              <a:rPr lang="de-DE" sz="4400" dirty="0" err="1" smtClean="0">
                <a:solidFill>
                  <a:schemeClr val="accent6"/>
                </a:solidFill>
              </a:rPr>
              <a:t>motors</a:t>
            </a:r>
            <a:r>
              <a:rPr lang="de-DE" sz="4400" dirty="0" smtClean="0">
                <a:solidFill>
                  <a:schemeClr val="accent6"/>
                </a:solidFill>
              </a:rPr>
              <a:t> </a:t>
            </a:r>
            <a:r>
              <a:rPr lang="de-DE" sz="4400" dirty="0" err="1" smtClean="0">
                <a:solidFill>
                  <a:schemeClr val="accent6"/>
                </a:solidFill>
              </a:rPr>
              <a:t>to</a:t>
            </a:r>
            <a:r>
              <a:rPr lang="de-DE" sz="4400" dirty="0" smtClean="0">
                <a:solidFill>
                  <a:schemeClr val="accent6"/>
                </a:solidFill>
              </a:rPr>
              <a:t> </a:t>
            </a:r>
            <a:r>
              <a:rPr lang="de-DE" sz="4400" dirty="0" err="1" smtClean="0">
                <a:solidFill>
                  <a:schemeClr val="accent6"/>
                </a:solidFill>
              </a:rPr>
              <a:t>move</a:t>
            </a:r>
            <a:r>
              <a:rPr lang="de-DE" sz="4400" dirty="0" smtClean="0">
                <a:solidFill>
                  <a:schemeClr val="accent6"/>
                </a:solidFill>
              </a:rPr>
              <a:t> </a:t>
            </a:r>
            <a:r>
              <a:rPr lang="de-DE" sz="4400" dirty="0" err="1" smtClean="0">
                <a:solidFill>
                  <a:schemeClr val="accent6"/>
                </a:solidFill>
              </a:rPr>
              <a:t>the</a:t>
            </a:r>
            <a:r>
              <a:rPr lang="de-DE" sz="4400" dirty="0" smtClean="0">
                <a:solidFill>
                  <a:schemeClr val="accent6"/>
                </a:solidFill>
              </a:rPr>
              <a:t> </a:t>
            </a:r>
            <a:r>
              <a:rPr lang="de-DE" sz="4400" dirty="0" err="1" smtClean="0">
                <a:solidFill>
                  <a:schemeClr val="accent6"/>
                </a:solidFill>
              </a:rPr>
              <a:t>antenna</a:t>
            </a:r>
            <a:r>
              <a:rPr lang="de-DE" sz="440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de-DE" sz="4400" dirty="0">
                <a:solidFill>
                  <a:schemeClr val="accent6"/>
                </a:solidFill>
              </a:rPr>
              <a:t>	</a:t>
            </a:r>
            <a:r>
              <a:rPr lang="de-DE" sz="4400" dirty="0" smtClean="0">
                <a:solidFill>
                  <a:schemeClr val="accent6"/>
                </a:solidFill>
              </a:rPr>
              <a:t>		 Update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99456" y="3667545"/>
            <a:ext cx="2432974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Team: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Georg Obermüller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Chris </a:t>
            </a:r>
            <a:r>
              <a:rPr lang="de-DE" dirty="0" err="1" smtClean="0"/>
              <a:t>Gooch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Dagmar </a:t>
            </a:r>
            <a:r>
              <a:rPr lang="de-DE" dirty="0" err="1" smtClean="0"/>
              <a:t>Kreikemeyer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Timeline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10</a:t>
            </a:fld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6224996" y="1340768"/>
            <a:ext cx="0" cy="4968552"/>
          </a:xfrm>
          <a:prstGeom prst="straightConnector1">
            <a:avLst/>
          </a:prstGeom>
          <a:ln w="889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rot="5400000">
            <a:off x="8396173" y="141651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Q3 2025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 rot="5400000">
            <a:off x="8396174" y="3198784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Q4 2025</a:t>
            </a:r>
            <a:endParaRPr lang="en-US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1422975" y="1466366"/>
            <a:ext cx="6534153" cy="1170546"/>
            <a:chOff x="861931" y="1394358"/>
            <a:chExt cx="6534153" cy="1170546"/>
          </a:xfrm>
        </p:grpSpPr>
        <p:sp>
          <p:nvSpPr>
            <p:cNvPr id="10" name="Textfeld 9"/>
            <p:cNvSpPr txBox="1"/>
            <p:nvPr/>
          </p:nvSpPr>
          <p:spPr>
            <a:xfrm>
              <a:off x="2012860" y="1394358"/>
              <a:ext cx="35577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Tests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motors</a:t>
              </a:r>
              <a:r>
                <a:rPr lang="de-DE" sz="2000" dirty="0" smtClean="0"/>
                <a:t> # 4 </a:t>
              </a:r>
              <a:r>
                <a:rPr lang="de-DE" sz="2000" dirty="0" err="1" smtClean="0"/>
                <a:t>and</a:t>
              </a:r>
              <a:r>
                <a:rPr lang="de-DE" sz="2000" dirty="0" smtClean="0"/>
                <a:t> #5 at 4 K</a:t>
              </a:r>
              <a:endParaRPr lang="en-US" sz="20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861931" y="2164794"/>
              <a:ext cx="47300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 smtClean="0"/>
                <a:t>Assembly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and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test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3-axis </a:t>
              </a:r>
              <a:r>
                <a:rPr lang="de-DE" sz="2000" dirty="0" err="1" smtClean="0"/>
                <a:t>motor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structure</a:t>
              </a:r>
              <a:endParaRPr lang="en-US" sz="20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926451" y="1394358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July</a:t>
              </a:r>
              <a:r>
                <a:rPr lang="de-DE" dirty="0" smtClean="0"/>
                <a:t> 2025</a:t>
              </a:r>
              <a:endParaRPr lang="en-US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926451" y="2164794"/>
              <a:ext cx="1469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October</a:t>
              </a:r>
              <a:r>
                <a:rPr lang="de-DE" dirty="0" smtClean="0"/>
                <a:t> </a:t>
              </a:r>
              <a:r>
                <a:rPr lang="de-DE" dirty="0" smtClean="0"/>
                <a:t>2025</a:t>
              </a:r>
              <a:endParaRPr lang="en-US" dirty="0"/>
            </a:p>
          </p:txBody>
        </p:sp>
      </p:grpSp>
      <p:cxnSp>
        <p:nvCxnSpPr>
          <p:cNvPr id="19" name="Gerader Verbinder 18"/>
          <p:cNvCxnSpPr/>
          <p:nvPr/>
        </p:nvCxnSpPr>
        <p:spPr>
          <a:xfrm>
            <a:off x="1601464" y="2132856"/>
            <a:ext cx="9247064" cy="0"/>
          </a:xfrm>
          <a:prstGeom prst="line">
            <a:avLst/>
          </a:prstGeom>
          <a:ln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/>
          <p:cNvGrpSpPr/>
          <p:nvPr/>
        </p:nvGrpSpPr>
        <p:grpSpPr>
          <a:xfrm>
            <a:off x="1655090" y="2884874"/>
            <a:ext cx="6275987" cy="400110"/>
            <a:chOff x="1655090" y="3410487"/>
            <a:chExt cx="6275987" cy="400110"/>
          </a:xfrm>
        </p:grpSpPr>
        <p:sp>
          <p:nvSpPr>
            <p:cNvPr id="23" name="Textfeld 22"/>
            <p:cNvSpPr txBox="1"/>
            <p:nvPr/>
          </p:nvSpPr>
          <p:spPr>
            <a:xfrm>
              <a:off x="6461444" y="3422064"/>
              <a:ext cx="1469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Octo</a:t>
              </a:r>
              <a:r>
                <a:rPr lang="de-DE" dirty="0" err="1" smtClean="0"/>
                <a:t>ber</a:t>
              </a:r>
              <a:r>
                <a:rPr lang="de-DE" dirty="0" smtClean="0"/>
                <a:t> </a:t>
              </a:r>
              <a:r>
                <a:rPr lang="de-DE" dirty="0" smtClean="0"/>
                <a:t>2025</a:t>
              </a:r>
              <a:endParaRPr lang="en-US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1655090" y="3410487"/>
              <a:ext cx="44978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 smtClean="0"/>
                <a:t>Delivery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3-axis </a:t>
              </a:r>
              <a:r>
                <a:rPr lang="de-DE" sz="2000" dirty="0" err="1" smtClean="0"/>
                <a:t>motor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structure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to</a:t>
              </a:r>
              <a:r>
                <a:rPr lang="de-DE" sz="2000" dirty="0" smtClean="0"/>
                <a:t> UHH</a:t>
              </a:r>
              <a:endParaRPr lang="en-US" sz="2000" dirty="0"/>
            </a:p>
          </p:txBody>
        </p:sp>
      </p:grpSp>
      <p:cxnSp>
        <p:nvCxnSpPr>
          <p:cNvPr id="25" name="Gerader Verbinder 24"/>
          <p:cNvCxnSpPr/>
          <p:nvPr/>
        </p:nvCxnSpPr>
        <p:spPr>
          <a:xfrm>
            <a:off x="1529456" y="4221088"/>
            <a:ext cx="9247064" cy="0"/>
          </a:xfrm>
          <a:prstGeom prst="line">
            <a:avLst/>
          </a:prstGeom>
          <a:ln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 rot="5400000">
            <a:off x="8396175" y="4632253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Q1 2026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1359752" y="4450726"/>
            <a:ext cx="48564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Installation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motor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</a:t>
            </a:r>
            <a:r>
              <a:rPr lang="de-DE" sz="2000" dirty="0" smtClean="0"/>
              <a:t> in RC at SHELL</a:t>
            </a:r>
          </a:p>
          <a:p>
            <a:pPr lvl="2"/>
            <a:r>
              <a:rPr lang="de-DE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Depends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delivery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RC)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0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158902" y="3597363"/>
            <a:ext cx="6377258" cy="407701"/>
            <a:chOff x="1158902" y="2733267"/>
            <a:chExt cx="6377258" cy="407701"/>
          </a:xfrm>
        </p:grpSpPr>
        <p:sp>
          <p:nvSpPr>
            <p:cNvPr id="22" name="Textfeld 21"/>
            <p:cNvSpPr txBox="1"/>
            <p:nvPr/>
          </p:nvSpPr>
          <p:spPr>
            <a:xfrm>
              <a:off x="1158902" y="2733267"/>
              <a:ext cx="5066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/>
                <a:t>Tests </a:t>
              </a:r>
              <a:r>
                <a:rPr lang="de-DE" sz="2000" dirty="0" err="1" smtClean="0"/>
                <a:t>of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filter</a:t>
              </a:r>
              <a:r>
                <a:rPr lang="de-DE" sz="2000" dirty="0" smtClean="0"/>
                <a:t> box </a:t>
              </a:r>
              <a:r>
                <a:rPr lang="de-DE" sz="2000" dirty="0" err="1" smtClean="0"/>
                <a:t>with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motor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and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weight</a:t>
              </a:r>
              <a:r>
                <a:rPr lang="de-DE" sz="2000" dirty="0" smtClean="0"/>
                <a:t> at 4 K</a:t>
              </a:r>
              <a:endParaRPr lang="en-US" sz="2000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6558007" y="2771636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Q4 2025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135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6"/>
                </a:solidFill>
              </a:rPr>
              <a:t>C</a:t>
            </a:r>
            <a:r>
              <a:rPr lang="de-DE" dirty="0" err="1" smtClean="0">
                <a:solidFill>
                  <a:schemeClr val="accent6"/>
                </a:solidFill>
              </a:rPr>
              <a:t>onclusions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207568" y="1916832"/>
            <a:ext cx="7452828" cy="34778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Three</a:t>
            </a:r>
            <a:r>
              <a:rPr lang="de-DE" sz="2000" dirty="0" smtClean="0"/>
              <a:t> </a:t>
            </a:r>
            <a:r>
              <a:rPr lang="de-DE" sz="2000" dirty="0" err="1" smtClean="0"/>
              <a:t>motors</a:t>
            </a:r>
            <a:r>
              <a:rPr lang="de-DE" sz="2000" dirty="0" smtClean="0"/>
              <a:t> (out </a:t>
            </a:r>
            <a:r>
              <a:rPr lang="de-DE" sz="2000" dirty="0" err="1" smtClean="0"/>
              <a:t>of</a:t>
            </a:r>
            <a:r>
              <a:rPr lang="de-DE" sz="2000" dirty="0" smtClean="0"/>
              <a:t> 5)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been</a:t>
            </a:r>
            <a:r>
              <a:rPr lang="de-DE" sz="2000" dirty="0" smtClean="0"/>
              <a:t> </a:t>
            </a:r>
            <a:r>
              <a:rPr lang="de-DE" sz="2000" dirty="0" err="1" smtClean="0"/>
              <a:t>tested</a:t>
            </a:r>
            <a:r>
              <a:rPr lang="de-DE" sz="2000" dirty="0" smtClean="0"/>
              <a:t> at 4 K so </a:t>
            </a:r>
            <a:r>
              <a:rPr lang="de-DE" sz="2000" dirty="0" err="1" smtClean="0"/>
              <a:t>far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Same </a:t>
            </a:r>
            <a:r>
              <a:rPr lang="de-DE" sz="2000" dirty="0" err="1" smtClean="0"/>
              <a:t>performance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all </a:t>
            </a:r>
            <a:r>
              <a:rPr lang="de-DE" sz="2000" dirty="0" err="1" smtClean="0"/>
              <a:t>motors</a:t>
            </a:r>
            <a:r>
              <a:rPr lang="de-DE" sz="2000" dirty="0" smtClean="0"/>
              <a:t> (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weight</a:t>
            </a:r>
            <a:r>
              <a:rPr lang="de-DE" sz="2000" dirty="0" smtClean="0"/>
              <a:t>)</a:t>
            </a:r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Temperature</a:t>
            </a:r>
            <a:r>
              <a:rPr lang="de-DE" sz="2000" dirty="0" smtClean="0"/>
              <a:t>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influence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speed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motor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Motor </a:t>
            </a:r>
            <a:r>
              <a:rPr lang="de-DE" sz="2000" dirty="0" err="1" smtClean="0"/>
              <a:t>warms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operation</a:t>
            </a:r>
            <a:r>
              <a:rPr lang="de-DE" sz="2000" dirty="0" smtClean="0"/>
              <a:t> (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expected</a:t>
            </a:r>
            <a:r>
              <a:rPr lang="de-DE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Speed </a:t>
            </a:r>
            <a:r>
              <a:rPr lang="de-DE" sz="2000" dirty="0" err="1" smtClean="0"/>
              <a:t>scales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frequency</a:t>
            </a:r>
            <a:r>
              <a:rPr lang="de-DE" sz="2000" dirty="0" smtClean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expected</a:t>
            </a:r>
            <a:r>
              <a:rPr lang="de-DE" sz="2000" dirty="0" smtClean="0"/>
              <a:t>)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3-axis </a:t>
            </a:r>
            <a:r>
              <a:rPr lang="de-DE" sz="2000" dirty="0" err="1" smtClean="0"/>
              <a:t>motor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antenna</a:t>
            </a:r>
            <a:r>
              <a:rPr lang="de-DE" sz="2000" dirty="0" smtClean="0"/>
              <a:t>-setup </a:t>
            </a:r>
            <a:r>
              <a:rPr lang="de-DE" sz="2000" dirty="0" smtClean="0">
                <a:sym typeface="Wingdings" panose="05000000000000000000" pitchFamily="2" charset="2"/>
              </a:rPr>
              <a:t> </a:t>
            </a:r>
            <a:r>
              <a:rPr lang="de-DE" sz="2000" dirty="0" smtClean="0"/>
              <a:t> </a:t>
            </a:r>
            <a:r>
              <a:rPr lang="de-DE" sz="2000" b="1" dirty="0" err="1" smtClean="0"/>
              <a:t>currently</a:t>
            </a:r>
            <a:r>
              <a:rPr lang="de-DE" sz="2000" b="1" dirty="0" smtClean="0"/>
              <a:t> on </a:t>
            </a:r>
            <a:r>
              <a:rPr lang="de-DE" sz="2000" b="1" dirty="0" err="1" smtClean="0"/>
              <a:t>schedule</a:t>
            </a:r>
            <a:r>
              <a:rPr lang="de-DE" sz="2000" b="1" dirty="0" smtClean="0"/>
              <a:t> 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799856" y="6093296"/>
            <a:ext cx="290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Motor </a:t>
            </a:r>
            <a:r>
              <a:rPr lang="de-DE" dirty="0" err="1" smtClean="0">
                <a:solidFill>
                  <a:schemeClr val="accent6"/>
                </a:solidFill>
              </a:rPr>
              <a:t>performance</a:t>
            </a:r>
            <a:r>
              <a:rPr lang="de-DE" dirty="0" smtClean="0">
                <a:solidFill>
                  <a:schemeClr val="accent6"/>
                </a:solidFill>
              </a:rPr>
              <a:t>:</a:t>
            </a:r>
            <a:r>
              <a:rPr lang="de-DE" dirty="0">
                <a:solidFill>
                  <a:schemeClr val="accent6"/>
                </a:solidFill>
              </a:rPr>
              <a:t/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 err="1" smtClean="0">
                <a:solidFill>
                  <a:schemeClr val="accent6"/>
                </a:solidFill>
              </a:rPr>
              <a:t>speed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>
                <a:solidFill>
                  <a:schemeClr val="accent6"/>
                </a:solidFill>
              </a:rPr>
              <a:t>vs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frequency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12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665702"/>
            <a:ext cx="6704610" cy="51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156" y="188640"/>
            <a:ext cx="10515600" cy="1325563"/>
          </a:xfrm>
        </p:spPr>
        <p:txBody>
          <a:bodyPr/>
          <a:lstStyle/>
          <a:p>
            <a:r>
              <a:rPr lang="de-DE" dirty="0" err="1" smtClean="0">
                <a:solidFill>
                  <a:schemeClr val="accent6"/>
                </a:solidFill>
              </a:rPr>
              <a:t>Temperature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evolution</a:t>
            </a:r>
            <a:r>
              <a:rPr lang="de-DE" dirty="0" smtClean="0">
                <a:solidFill>
                  <a:schemeClr val="accent6"/>
                </a:solidFill>
              </a:rPr>
              <a:t/>
            </a:r>
            <a:br>
              <a:rPr lang="de-DE" dirty="0" smtClean="0">
                <a:solidFill>
                  <a:schemeClr val="accent6"/>
                </a:solidFill>
              </a:rPr>
            </a:br>
            <a:r>
              <a:rPr lang="de-DE" dirty="0" err="1" smtClean="0">
                <a:solidFill>
                  <a:schemeClr val="accent6"/>
                </a:solidFill>
              </a:rPr>
              <a:t>temp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vs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cycles</a:t>
            </a:r>
            <a:r>
              <a:rPr lang="de-DE" dirty="0" smtClean="0">
                <a:solidFill>
                  <a:schemeClr val="accent6"/>
                </a:solidFill>
              </a:rPr>
              <a:t> (not time!)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13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623806"/>
            <a:ext cx="7272808" cy="508052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768408" y="2269194"/>
            <a:ext cx="1902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axis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moving</a:t>
            </a:r>
            <a:r>
              <a:rPr lang="de-DE" dirty="0" smtClean="0"/>
              <a:t> time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motor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backward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18998" y="3789040"/>
            <a:ext cx="1922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logged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temperature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while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operating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motor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that‘s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don‘t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have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graph</a:t>
            </a:r>
            <a:r>
              <a:rPr lang="de-DE" dirty="0">
                <a:sym typeface="Wingdings" panose="05000000000000000000" pitchFamily="2" charset="2"/>
              </a:rPr>
              <a:t> „</a:t>
            </a:r>
            <a:r>
              <a:rPr lang="de-DE" dirty="0" err="1">
                <a:sym typeface="Wingdings" panose="05000000000000000000" pitchFamily="2" charset="2"/>
              </a:rPr>
              <a:t>temp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vs</a:t>
            </a:r>
            <a:r>
              <a:rPr lang="de-DE" dirty="0">
                <a:sym typeface="Wingdings" panose="05000000000000000000" pitchFamily="2" charset="2"/>
              </a:rPr>
              <a:t> time“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accent6"/>
                </a:solidFill>
              </a:rPr>
              <a:t>Introduction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38218" y="1690689"/>
            <a:ext cx="5217254" cy="470898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: </a:t>
            </a:r>
            <a:r>
              <a:rPr lang="de-DE" sz="2000" dirty="0" err="1" smtClean="0"/>
              <a:t>need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move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antenna</a:t>
            </a:r>
            <a:r>
              <a:rPr lang="de-DE" sz="2000" dirty="0" smtClean="0"/>
              <a:t> in at least </a:t>
            </a:r>
            <a:r>
              <a:rPr lang="de-DE" sz="2000" dirty="0" err="1" smtClean="0"/>
              <a:t>one</a:t>
            </a:r>
            <a:r>
              <a:rPr lang="de-DE" sz="2000" dirty="0" smtClean="0"/>
              <a:t>, but </a:t>
            </a:r>
            <a:r>
              <a:rPr lang="de-DE" sz="2000" dirty="0" err="1" smtClean="0"/>
              <a:t>possibly</a:t>
            </a:r>
            <a:r>
              <a:rPr lang="de-DE" sz="2000" dirty="0" smtClean="0"/>
              <a:t> 3 </a:t>
            </a:r>
            <a:r>
              <a:rPr lang="de-DE" sz="2000" dirty="0" err="1" smtClean="0"/>
              <a:t>degrees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freedom</a:t>
            </a:r>
            <a:r>
              <a:rPr lang="de-DE" sz="2000" dirty="0" smtClean="0"/>
              <a:t> (</a:t>
            </a:r>
            <a:r>
              <a:rPr lang="de-DE" sz="2000" dirty="0" err="1" smtClean="0"/>
              <a:t>x,y,z</a:t>
            </a:r>
            <a:r>
              <a:rPr lang="de-DE" sz="20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err="1" smtClean="0"/>
              <a:t>Antenna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receiver</a:t>
            </a:r>
            <a:r>
              <a:rPr lang="de-DE" sz="2000" dirty="0" smtClean="0"/>
              <a:t> </a:t>
            </a:r>
            <a:r>
              <a:rPr lang="de-DE" sz="2000" dirty="0" err="1" smtClean="0"/>
              <a:t>chain</a:t>
            </a:r>
            <a:r>
              <a:rPr lang="de-DE" sz="2000" dirty="0" smtClean="0"/>
              <a:t> </a:t>
            </a:r>
            <a:r>
              <a:rPr lang="de-DE" sz="2000" dirty="0" err="1" smtClean="0"/>
              <a:t>weighs</a:t>
            </a:r>
            <a:r>
              <a:rPr lang="de-DE" sz="2000" dirty="0" smtClean="0"/>
              <a:t> </a:t>
            </a:r>
            <a:r>
              <a:rPr lang="de-DE" sz="2000" dirty="0" err="1" smtClean="0"/>
              <a:t>approx</a:t>
            </a:r>
            <a:r>
              <a:rPr lang="de-DE" sz="2000" dirty="0" smtClean="0"/>
              <a:t>. 20 kg </a:t>
            </a:r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err="1" smtClean="0">
                <a:sym typeface="Wingdings" panose="05000000000000000000" pitchFamily="2" charset="2"/>
              </a:rPr>
              <a:t>Phytron</a:t>
            </a:r>
            <a:r>
              <a:rPr lang="de-DE" sz="2000" dirty="0" smtClean="0">
                <a:sym typeface="Wingdings" panose="05000000000000000000" pitchFamily="2" charset="2"/>
              </a:rPr>
              <a:t>  </a:t>
            </a:r>
            <a:r>
              <a:rPr lang="de-DE" sz="2000" dirty="0" err="1" smtClean="0">
                <a:sym typeface="Wingdings" panose="05000000000000000000" pitchFamily="2" charset="2"/>
              </a:rPr>
              <a:t>stepper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motors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for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cryo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applications</a:t>
            </a:r>
            <a:endParaRPr lang="de-DE" sz="2000" dirty="0" smtClean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err="1" smtClean="0">
                <a:sym typeface="Wingdings" panose="05000000000000000000" pitchFamily="2" charset="2"/>
              </a:rPr>
              <a:t>No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position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encoder</a:t>
            </a:r>
            <a:r>
              <a:rPr lang="de-DE" sz="2000" dirty="0" smtClean="0">
                <a:sym typeface="Wingdings" panose="05000000000000000000" pitchFamily="2" charset="2"/>
              </a:rPr>
              <a:t> – just </a:t>
            </a:r>
            <a:r>
              <a:rPr lang="de-DE" sz="2000" dirty="0" err="1" smtClean="0">
                <a:sym typeface="Wingdings" panose="05000000000000000000" pitchFamily="2" charset="2"/>
              </a:rPr>
              <a:t>checking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the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speed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 err="1" smtClean="0">
                <a:sym typeface="Wingdings" panose="05000000000000000000" pitchFamily="2" charset="2"/>
              </a:rPr>
              <a:t>Ordered</a:t>
            </a:r>
            <a:r>
              <a:rPr lang="de-DE" sz="2000" dirty="0" smtClean="0">
                <a:sym typeface="Wingdings" panose="05000000000000000000" pitchFamily="2" charset="2"/>
              </a:rPr>
              <a:t> 4 extra </a:t>
            </a:r>
            <a:r>
              <a:rPr lang="de-DE" sz="2000" dirty="0" err="1" smtClean="0">
                <a:sym typeface="Wingdings" panose="05000000000000000000" pitchFamily="2" charset="2"/>
              </a:rPr>
              <a:t>motors</a:t>
            </a:r>
            <a:r>
              <a:rPr lang="de-DE" sz="2000" dirty="0" smtClean="0">
                <a:sym typeface="Wingdings" panose="05000000000000000000" pitchFamily="2" charset="2"/>
              </a:rPr>
              <a:t> +  1 </a:t>
            </a:r>
            <a:r>
              <a:rPr lang="de-DE" sz="2000" dirty="0" err="1" smtClean="0">
                <a:sym typeface="Wingdings" panose="05000000000000000000" pitchFamily="2" charset="2"/>
              </a:rPr>
              <a:t>tested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already</a:t>
            </a:r>
            <a:r>
              <a:rPr lang="de-DE" sz="2000" dirty="0" smtClean="0">
                <a:sym typeface="Wingdings" panose="05000000000000000000" pitchFamily="2" charset="2"/>
              </a:rPr>
              <a:t> last </a:t>
            </a:r>
            <a:r>
              <a:rPr lang="de-DE" sz="2000" dirty="0" err="1" smtClean="0">
                <a:sym typeface="Wingdings" panose="05000000000000000000" pitchFamily="2" charset="2"/>
              </a:rPr>
              <a:t>year</a:t>
            </a:r>
            <a:endParaRPr lang="de-DE" sz="2000" dirty="0">
              <a:sym typeface="Wingdings" panose="05000000000000000000" pitchFamily="2" charset="2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312024" y="1359268"/>
            <a:ext cx="5547918" cy="4213799"/>
            <a:chOff x="2051719" y="1340768"/>
            <a:chExt cx="6906691" cy="4824536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2"/>
            <a:srcRect l="19488" t="6643" b="1846"/>
            <a:stretch/>
          </p:blipFill>
          <p:spPr>
            <a:xfrm>
              <a:off x="2051719" y="1340768"/>
              <a:ext cx="6906691" cy="4824536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2051720" y="4293096"/>
              <a:ext cx="936104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hteck 8"/>
          <p:cNvSpPr/>
          <p:nvPr/>
        </p:nvSpPr>
        <p:spPr>
          <a:xfrm>
            <a:off x="8296140" y="4171173"/>
            <a:ext cx="1579685" cy="150764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The </a:t>
            </a:r>
            <a:r>
              <a:rPr lang="de-DE" dirty="0" err="1" smtClean="0">
                <a:solidFill>
                  <a:schemeClr val="accent6"/>
                </a:solidFill>
              </a:rPr>
              <a:t>motors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51384" y="1268760"/>
            <a:ext cx="5217254" cy="501675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Motors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company</a:t>
            </a:r>
            <a:r>
              <a:rPr lang="de-DE" sz="2000" dirty="0" smtClean="0"/>
              <a:t> </a:t>
            </a:r>
            <a:r>
              <a:rPr lang="de-DE" sz="2000" dirty="0" err="1" smtClean="0"/>
              <a:t>Phytron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In-Vacuum 2-Phase-Hybrid-Stepmotor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Reference number: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VSS 57.200.1,2-UHVC2-4Lp-X-R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r>
              <a:rPr lang="de-DE" sz="2000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Nominal </a:t>
            </a:r>
            <a:r>
              <a:rPr lang="de-DE" sz="2000" dirty="0" err="1" smtClean="0"/>
              <a:t>current</a:t>
            </a:r>
            <a:r>
              <a:rPr lang="de-DE" sz="2000" dirty="0" smtClean="0"/>
              <a:t> 1.2 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Max. operational </a:t>
            </a:r>
            <a:r>
              <a:rPr lang="de-DE" sz="2000" dirty="0" err="1" smtClean="0"/>
              <a:t>voltage</a:t>
            </a:r>
            <a:r>
              <a:rPr lang="de-DE" sz="2000" dirty="0" smtClean="0"/>
              <a:t>: 70 V</a:t>
            </a:r>
            <a:r>
              <a:rPr lang="de-DE" sz="2000" baseline="-25000" dirty="0" smtClean="0"/>
              <a:t>DC</a:t>
            </a:r>
            <a:r>
              <a:rPr lang="de-DE" sz="2000" dirty="0" smtClean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R</a:t>
            </a:r>
            <a:r>
              <a:rPr lang="de-DE" sz="2000" dirty="0" smtClean="0"/>
              <a:t>esistance: 3.9 Ohm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Inductivity</a:t>
            </a:r>
            <a:r>
              <a:rPr lang="de-DE" sz="2000" dirty="0" smtClean="0"/>
              <a:t> : 11.6 Hm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Original </a:t>
            </a:r>
            <a:r>
              <a:rPr lang="de-DE" sz="2000" dirty="0" err="1" smtClean="0"/>
              <a:t>wire</a:t>
            </a:r>
            <a:r>
              <a:rPr lang="de-DE" sz="2000" dirty="0" smtClean="0"/>
              <a:t> </a:t>
            </a:r>
            <a:r>
              <a:rPr lang="de-DE" sz="2000" dirty="0" err="1" smtClean="0"/>
              <a:t>size</a:t>
            </a:r>
            <a:r>
              <a:rPr lang="de-DE" sz="2000" dirty="0" smtClean="0"/>
              <a:t> 24 AWG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Weight</a:t>
            </a:r>
            <a:r>
              <a:rPr lang="de-DE" sz="2000" dirty="0" smtClean="0"/>
              <a:t>: 1 </a:t>
            </a:r>
            <a:r>
              <a:rPr lang="de-DE" sz="2000" dirty="0" smtClean="0"/>
              <a:t>kg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Holding </a:t>
            </a:r>
            <a:r>
              <a:rPr lang="de-DE" sz="2000" dirty="0" err="1" smtClean="0"/>
              <a:t>torque</a:t>
            </a:r>
            <a:r>
              <a:rPr lang="de-DE" sz="2000" dirty="0" smtClean="0"/>
              <a:t>: 840 </a:t>
            </a:r>
            <a:r>
              <a:rPr lang="de-DE" sz="2000" smtClean="0"/>
              <a:t>mNm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4448514"/>
            <a:ext cx="3024336" cy="230576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268760"/>
            <a:ext cx="4566732" cy="3429000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7680176" y="2276872"/>
            <a:ext cx="2448272" cy="136815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-31411"/>
            <a:ext cx="10515600" cy="1325563"/>
          </a:xfrm>
        </p:spPr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The </a:t>
            </a:r>
            <a:r>
              <a:rPr lang="de-DE" dirty="0" err="1" smtClean="0">
                <a:solidFill>
                  <a:schemeClr val="accent6"/>
                </a:solidFill>
              </a:rPr>
              <a:t>setup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1009966"/>
            <a:ext cx="4266397" cy="560409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151784" y="2204864"/>
            <a:ext cx="288032" cy="3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97326" y="1715529"/>
            <a:ext cx="2224776" cy="23083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Motor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Spindle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Cryostat</a:t>
            </a:r>
            <a:r>
              <a:rPr lang="de-DE" dirty="0" smtClean="0"/>
              <a:t> </a:t>
            </a:r>
            <a:r>
              <a:rPr lang="de-DE" dirty="0" err="1" smtClean="0"/>
              <a:t>tanks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Thinner</a:t>
            </a:r>
            <a:r>
              <a:rPr lang="de-DE" dirty="0" smtClean="0"/>
              <a:t> </a:t>
            </a:r>
            <a:r>
              <a:rPr lang="de-DE" dirty="0" err="1" smtClean="0"/>
              <a:t>cables</a:t>
            </a:r>
            <a:r>
              <a:rPr lang="de-DE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3x </a:t>
            </a:r>
            <a:r>
              <a:rPr lang="de-DE" dirty="0" err="1" smtClean="0"/>
              <a:t>Temp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Cu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r>
              <a:rPr lang="de-DE" dirty="0" smtClean="0"/>
              <a:t> (~18 kg)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End-switches</a:t>
            </a:r>
            <a:endParaRPr lang="en-US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439816" y="2420888"/>
            <a:ext cx="792088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7720030" y="2239024"/>
            <a:ext cx="288032" cy="3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800003" y="6038464"/>
            <a:ext cx="288032" cy="3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779380" y="5445224"/>
            <a:ext cx="288032" cy="3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824192" y="3841989"/>
            <a:ext cx="288032" cy="3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269904" y="3985467"/>
            <a:ext cx="288032" cy="3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733433" y="1347932"/>
            <a:ext cx="288032" cy="3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6600056" y="4023853"/>
            <a:ext cx="1224136" cy="181864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4439816" y="3052857"/>
            <a:ext cx="288032" cy="3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Gerade Verbindung mit Pfeil 20"/>
          <p:cNvCxnSpPr>
            <a:stCxn id="20" idx="3"/>
          </p:cNvCxnSpPr>
          <p:nvPr/>
        </p:nvCxnSpPr>
        <p:spPr>
          <a:xfrm flipV="1">
            <a:off x="4727848" y="2492896"/>
            <a:ext cx="617984" cy="741825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20" idx="3"/>
          </p:cNvCxnSpPr>
          <p:nvPr/>
        </p:nvCxnSpPr>
        <p:spPr>
          <a:xfrm flipV="1">
            <a:off x="4727848" y="2568592"/>
            <a:ext cx="1512168" cy="666129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1" idx="1"/>
          </p:cNvCxnSpPr>
          <p:nvPr/>
        </p:nvCxnSpPr>
        <p:spPr>
          <a:xfrm flipH="1">
            <a:off x="6456040" y="2420888"/>
            <a:ext cx="1263990" cy="34978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7" idx="1"/>
          </p:cNvCxnSpPr>
          <p:nvPr/>
        </p:nvCxnSpPr>
        <p:spPr>
          <a:xfrm flipH="1">
            <a:off x="7212124" y="1529796"/>
            <a:ext cx="521309" cy="429294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16" idx="3"/>
          </p:cNvCxnSpPr>
          <p:nvPr/>
        </p:nvCxnSpPr>
        <p:spPr>
          <a:xfrm flipV="1">
            <a:off x="4557936" y="4114785"/>
            <a:ext cx="673968" cy="52546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4835860" y="2060848"/>
            <a:ext cx="1116124" cy="80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7810790" y="2973533"/>
            <a:ext cx="288032" cy="3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Gerade Verbindung mit Pfeil 38"/>
          <p:cNvCxnSpPr>
            <a:stCxn id="38" idx="1"/>
          </p:cNvCxnSpPr>
          <p:nvPr/>
        </p:nvCxnSpPr>
        <p:spPr>
          <a:xfrm flipH="1" flipV="1">
            <a:off x="7032104" y="3000467"/>
            <a:ext cx="778686" cy="154930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32150"/>
          <a:stretch/>
        </p:blipFill>
        <p:spPr>
          <a:xfrm>
            <a:off x="8384182" y="1289449"/>
            <a:ext cx="3566752" cy="219455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6" name="Rechteck 5"/>
          <p:cNvSpPr/>
          <p:nvPr/>
        </p:nvSpPr>
        <p:spPr>
          <a:xfrm>
            <a:off x="8904312" y="4236263"/>
            <a:ext cx="2747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Travel </a:t>
            </a:r>
            <a:r>
              <a:rPr lang="de-DE" dirty="0" err="1"/>
              <a:t>range</a:t>
            </a:r>
            <a:r>
              <a:rPr lang="de-DE" dirty="0"/>
              <a:t> ~42 </a:t>
            </a:r>
            <a:r>
              <a:rPr lang="de-DE" dirty="0" smtClean="0"/>
              <a:t>mm</a:t>
            </a:r>
          </a:p>
          <a:p>
            <a:r>
              <a:rPr lang="de-DE" dirty="0" smtClean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measure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travel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time  </a:t>
            </a:r>
            <a:r>
              <a:rPr lang="de-DE" dirty="0" err="1">
                <a:sym typeface="Wingdings" panose="05000000000000000000" pitchFamily="2" charset="2"/>
              </a:rPr>
              <a:t>convert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speed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58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accent6"/>
                </a:solidFill>
              </a:rPr>
              <a:t>Activities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95401" y="1844824"/>
            <a:ext cx="10513168" cy="42473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1st </a:t>
            </a:r>
            <a:r>
              <a:rPr lang="de-DE" dirty="0" err="1" smtClean="0"/>
              <a:t>motor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in </a:t>
            </a:r>
            <a:r>
              <a:rPr lang="de-DE" dirty="0" err="1" smtClean="0"/>
              <a:t>summer</a:t>
            </a:r>
            <a:r>
              <a:rPr lang="de-DE" dirty="0" smtClean="0"/>
              <a:t>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4 extra </a:t>
            </a:r>
            <a:r>
              <a:rPr lang="de-DE" dirty="0" err="1" smtClean="0"/>
              <a:t>motors</a:t>
            </a:r>
            <a:r>
              <a:rPr lang="de-DE" dirty="0" smtClean="0"/>
              <a:t> </a:t>
            </a:r>
            <a:r>
              <a:rPr lang="de-DE" dirty="0" err="1" smtClean="0"/>
              <a:t>received</a:t>
            </a:r>
            <a:r>
              <a:rPr lang="de-DE" dirty="0" smtClean="0"/>
              <a:t> in spring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1 </a:t>
            </a:r>
            <a:r>
              <a:rPr lang="de-DE" dirty="0" err="1" smtClean="0"/>
              <a:t>motor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in June 2025 </a:t>
            </a:r>
            <a:r>
              <a:rPr lang="de-DE" b="1" dirty="0" err="1" smtClean="0"/>
              <a:t>with</a:t>
            </a:r>
            <a:r>
              <a:rPr lang="de-DE" b="1" dirty="0" smtClean="0"/>
              <a:t> 20 kg</a:t>
            </a:r>
            <a:r>
              <a:rPr lang="de-DE" dirty="0" smtClean="0"/>
              <a:t> </a:t>
            </a:r>
            <a:r>
              <a:rPr lang="de-DE" dirty="0" err="1" smtClean="0"/>
              <a:t>weight</a:t>
            </a:r>
            <a:r>
              <a:rPr lang="de-DE" dirty="0" smtClean="0"/>
              <a:t> at 4 </a:t>
            </a:r>
            <a:r>
              <a:rPr lang="de-DE" dirty="0" smtClean="0"/>
              <a:t>K 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1 </a:t>
            </a:r>
            <a:r>
              <a:rPr lang="de-DE" dirty="0" err="1" smtClean="0"/>
              <a:t>motor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in </a:t>
            </a:r>
            <a:r>
              <a:rPr lang="de-DE" dirty="0" err="1" smtClean="0"/>
              <a:t>July</a:t>
            </a:r>
            <a:r>
              <a:rPr lang="de-DE" dirty="0" smtClean="0"/>
              <a:t> 2025 </a:t>
            </a:r>
            <a:r>
              <a:rPr lang="de-DE" b="1" dirty="0" err="1" smtClean="0"/>
              <a:t>without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weights</a:t>
            </a:r>
            <a:r>
              <a:rPr lang="de-DE" b="1" dirty="0" smtClean="0"/>
              <a:t> </a:t>
            </a:r>
            <a:r>
              <a:rPr lang="de-DE" dirty="0" smtClean="0"/>
              <a:t>at 4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remaining</a:t>
            </a:r>
            <a:r>
              <a:rPr lang="de-DE" dirty="0" smtClean="0"/>
              <a:t> </a:t>
            </a:r>
            <a:r>
              <a:rPr lang="de-DE" dirty="0" err="1" smtClean="0"/>
              <a:t>motors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b="1" dirty="0" err="1" smtClean="0"/>
              <a:t>without</a:t>
            </a:r>
            <a:r>
              <a:rPr lang="de-DE" b="1" dirty="0" smtClean="0"/>
              <a:t> </a:t>
            </a:r>
            <a:r>
              <a:rPr lang="de-DE" b="1" dirty="0" err="1" smtClean="0"/>
              <a:t>weight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weeks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3 </a:t>
            </a:r>
            <a:r>
              <a:rPr lang="de-DE" dirty="0" err="1" smtClean="0"/>
              <a:t>motors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at 4 K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use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them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build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antenna</a:t>
            </a:r>
            <a:r>
              <a:rPr lang="de-DE" dirty="0" smtClean="0">
                <a:sym typeface="Wingdings" panose="05000000000000000000" pitchFamily="2" charset="2"/>
              </a:rPr>
              <a:t>/ </a:t>
            </a:r>
            <a:r>
              <a:rPr lang="de-DE" dirty="0" err="1" smtClean="0">
                <a:sym typeface="Wingdings" panose="05000000000000000000" pitchFamily="2" charset="2"/>
              </a:rPr>
              <a:t>motor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structure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test</a:t>
            </a:r>
            <a:r>
              <a:rPr lang="de-DE" dirty="0" smtClean="0">
                <a:sym typeface="Wingdings" panose="05000000000000000000" pitchFamily="2" charset="2"/>
              </a:rPr>
              <a:t> at RT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de-DE" dirty="0" err="1">
                <a:sym typeface="Wingdings" panose="05000000000000000000" pitchFamily="2" charset="2"/>
              </a:rPr>
              <a:t>s</a:t>
            </a:r>
            <a:r>
              <a:rPr lang="de-DE" dirty="0" err="1" smtClean="0">
                <a:sym typeface="Wingdings" panose="05000000000000000000" pitchFamily="2" charset="2"/>
              </a:rPr>
              <a:t>ee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Georg‘s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presentation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New </a:t>
            </a:r>
            <a:r>
              <a:rPr lang="de-DE" dirty="0" err="1" smtClean="0"/>
              <a:t>filter</a:t>
            </a:r>
            <a:r>
              <a:rPr lang="de-DE" dirty="0" smtClean="0"/>
              <a:t> box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(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) </a:t>
            </a:r>
            <a:r>
              <a:rPr lang="de-DE" dirty="0" err="1" smtClean="0"/>
              <a:t>motors</a:t>
            </a:r>
            <a:r>
              <a:rPr lang="de-DE" dirty="0" smtClean="0"/>
              <a:t> at 4 K </a:t>
            </a:r>
            <a:r>
              <a:rPr lang="de-DE" b="1" dirty="0" err="1" smtClean="0"/>
              <a:t>with</a:t>
            </a:r>
            <a:r>
              <a:rPr lang="de-DE" b="1" dirty="0" smtClean="0"/>
              <a:t> 20 kg </a:t>
            </a:r>
            <a:r>
              <a:rPr lang="de-DE" dirty="0" err="1" smtClean="0"/>
              <a:t>weight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16080" y="3140968"/>
            <a:ext cx="23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Results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next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Motor </a:t>
            </a:r>
            <a:r>
              <a:rPr lang="de-DE" dirty="0" err="1" smtClean="0">
                <a:solidFill>
                  <a:schemeClr val="accent6"/>
                </a:solidFill>
              </a:rPr>
              <a:t>performance</a:t>
            </a:r>
            <a:r>
              <a:rPr lang="de-DE" dirty="0" smtClean="0">
                <a:solidFill>
                  <a:schemeClr val="accent6"/>
                </a:solidFill>
              </a:rPr>
              <a:t>:</a:t>
            </a:r>
            <a:br>
              <a:rPr lang="de-DE" dirty="0" smtClean="0">
                <a:solidFill>
                  <a:schemeClr val="accent6"/>
                </a:solidFill>
              </a:rPr>
            </a:br>
            <a:r>
              <a:rPr lang="de-DE" dirty="0" err="1" smtClean="0">
                <a:solidFill>
                  <a:schemeClr val="accent6"/>
                </a:solidFill>
              </a:rPr>
              <a:t>speed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vs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frequency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6</a:t>
            </a:fld>
            <a:endParaRPr lang="de-DE"/>
          </a:p>
        </p:txBody>
      </p:sp>
      <p:sp>
        <p:nvSpPr>
          <p:cNvPr id="5" name="AutoShape 2" descr="data:image/png;base64,iVBORw0KGgoAAAANSUhEUgAAAjMAAAG2CAYAAACKxwc0AAAAOXRFWHRTb2Z0d2FyZQBNYXRwbG90bGliIHZlcnNpb24zLjcuMSwgaHR0cHM6Ly9tYXRwbG90bGliLm9yZy/bCgiHAAAACXBIWXMAAA9hAAAPYQGoP6dpAABONElEQVR4nO3de3yMV/4H8M+T2+RCJhJylZu7EBWiSrR1a1GrtalLi6JKWdq4tUi3Lb0l7FY3dHfTjSrS1mX9XBalyhJ1lya0qUsSkQtpSDUkSAwy5/dHNlNjZmIemcnkic/79ZoXc54z5/meec7MfPOc88xIQggBIiIiIoWys3UARERERLXBZIaIiIgUjckMERERKRqTGSIiIlI0JjNERESkaExmiIiISNGYzBAREZGiMZkhIiIiRWMyQ0RERIrGZIaIiIgUzabJTEhICCRJMrhNmzYNACCEwIIFC+Dv7w8XFxf07t0bJ0+etGXIREREVM/YNJlJTU1FUVGR7rZr1y4AwPDhwwEAf/nLX/DJJ5/g73//O1JTU+Hr64unnnoK165ds2XYREREVI9I9emHJmfMmIFt27YhOzsbAODv748ZM2Zg7ty5AACNRgMfHx8sWrQIkydPtmWoREREVE842DqAardu3cJXX32FWbNmQZIknDt3DhcvXsTTTz+tq6NSqfDkk0/i0KFDJpMZjUYDjUaju6/ValFSUgIvLy9IkmT1fhAREVHtCSFw7do1+Pv7w86u5omkepPMbN68GVevXsX48eMBABcvXgQA+Pj46NXz8fFBfn6+yXbi4+Px3nvvWS1OIiIiqjvnz59H8+bNa6xTb5KZ5cuXY9CgQfD399crv/dsihCixjMssbGxmDVrlu5+aWkpgoKCcP78ebi7u1s2aCIiIrKKsrIyBAYGonHjxvetWy+Smfz8fOzevRsbN27Ulfn6+gKoOkPj5+enKy8uLjY4W3M3lUoFlUplUO7u7s5khoiISGHMWSJSL75nZsWKFfD29sbgwYN1ZaGhofD19dVd4QRUravZt28fevbsaYswiYiIqB6y+ZkZrVaLFStWYNy4cXBw+D0cSZIwY8YMxMXFoXXr1mjdujXi4uLg6uqKUaNG2TBiIiIiqk9snszs3r0bBQUFmDBhgsG2OXPmoKKiAlOnTsWVK1fQvXt3fPfdd2bNnxEREdHDoV59z4w1lJWVQa1Wo7S0tMY1M5WVlbh9+3YdRkaOjo6wt7e3dRhERFQPmfv5DdSDMzO2JoTAxYsXcfXqVVuH8lDy8PCAr68vvwOIiIge2EOfzFQnMt7e3nB1deWHah0RQqC8vBzFxcUAoHfFGhERkRwPdTJTWVmpS2S8vLxsHc5Dx8XFBUDV5fbe3t6cciIiogdSLy7NtpXqNTKurq42juThVf3cc70SERE9qIc6manGqSXb4XNPRES1xWSGiIiIFI3JTAORkpICSZJsflXW5s2b0apVK9jb22PGjBk2jYWIiB4OTGYUqnfv3nrJQs+ePVFUVAS1Wm27oABMnjwZw4YNw/nz5/HBBx/YNBYiIno4PNRXMzUkTk5Ouh/ntJXr16+juLgYAwYMMPj1cyIiImvhmRkLKSqtwKGcyygqrbD6vsaPH499+/ZhyZIlkCQJkiRh5cqVetNMK1euhIeHB7Zt24a2bdvC1dUVw4YNw40bN7Bq1SqEhISgSZMmeP3111FZWalr+9atW5gzZw4CAgLg5uaG7t27IyUl5b4xpaSk6H5mom/fvpAkyazHERER1RbPzFjAutQCxG7MgFYAdhIQHx2Okd2CrLa/JUuWICsrCx07dsT7778PADh58qRBvfLycixduhRr167FtWvXEB0djejoaHh4eGD79u04d+4cnn/+efTq1QsjR44EALz88svIy8vD2rVr4e/vj02bNmHgwIHIyMhA69atTcbUs2dPZGZmom3bttiwYQN69uwJT09P6zwBREREd2EyU0tFpRW6RAYAtAJ4a+PPeKJNM/ipXayyT7VaDScnJ7i6uuqmls6cOWNQ7/bt20hMTETLli0BAMOGDcOXX36JS5cuoVGjRggLC0OfPn2wd+9ejBw5Ejk5OVizZg0uXLigmyZ644038O2332LFihWIi4szGZOTkxO8vb0BAJ6enjaf8iIioocHk5layr18Q5fIVKsUAnmXy62WzJjL1dVVl8gAgI+PD0JCQtCoUSO9suqfFEhPT4cQAm3atNFrR6PR8BuSiYio3mIyU0uhTd1gJ0EvobGXJIQ0tf23Cjs6OurdlyTJaJlWqwUAaLVa2NvbIy0tzeCnBe5OgIiIiOoTJjO15Kd2QXx0ON7a+DMqhYC9JCEuuqPVz8o4OTnpLdy1hIiICFRWVqK4uBiPP/64RdsmIiKyFiYzFjCyWxCeaNMMeZfLEdLUtU6ml0JCQnD06FHk5eWhUaNGurMrtdGmTRuMHj0aY8eOxeLFixEREYHLly9jz549CA8PxzPPPGOByImIiCyLl2ZbiJ/aBT1aetXZOpk33ngD9vb2CAsLQ7NmzVBQUGCRdlesWIGxY8di9uzZaNu2LZ599lkcPXoUgYGBFmmfiIjI0iQhhLh/NeUqKyuDWq1GaWkp3N3d9bbdvHkTubm5CA0NhbOzs40ifLjxGBARkTE1fX7fi2dmiIiISNGYzJDZBg0ahEaNGhm91fQdNERERNbEBcBkts8//xwVFcZ/roHf9ktERLbCZIbMFhAQYOsQiIiIDHCaiYiIiBSNyQwREREpGpMZIiIiUjQmM0RERKRoTGaIiIhI0ZjMNBApKSmQJAlXr161WQwrV66Eh4eHzfZPREQPJyYzCtW7d2/MmDFDd79nz54oKiqCWq22XVBEREQ2wO+ZaSCcnJzg6+tr6zCIiIjqHM/MWEppIZD7fdW/VjZ+/Hjs27cPS5YsgSRJkCQJK1eu1Jtmqp7y2bZtG9q2bQtXV1cMGzYMN27cwKpVqxASEoImTZrg9ddfR2Vlpa7tW7duYc6cOQgICICbmxu6d++OlJQUWfFt3rwZbdq0gbOzM5566imcP3/egr0nIiLSxzMzlpCeDGydDggtINkBQ5YAXcZabXdLlixBVlYWOnbsiPfffx8AcPLkSYN65eXlWLp0KdauXYtr164hOjoa0dHR8PDwwPbt23Hu3Dk8//zz6NWrF0aOHAkAePnll5GXl4e1a9fC398fmzZtwsCBA5GRkYHWrVvfN7by8nJ89NFHWLVqFZycnDB16lS88MILOHjwoGWfBCIiov9hMlNbpYW/JzJA1b9bZwAt+wFq63z9v1qthpOTE1xdXXVTS2fOnDGod/v2bSQmJqJly5YAgGHDhuHLL7/EpUuX0KhRI4SFhaFPnz7Yu3cvRo4ciZycHKxZswYXLlyAv78/AOCNN97At99+ixUrVpj1Y5K3b9/G3//+d3Tv3h0AsGrVKrRv3x7Hjh3Do48+aqmngIiISIfJTG2V5PyeyFQTlUDJOaslM+ZydXXVJTIA4OPjg5CQEDRq1EivrLi4GACQnp4OIQTatGmj145Go4GXl5dZ+3RwcEBkZKTufrt27eDh4YHTp08zmSEiIqtgMlNbni2rppbuTmgke8Czhe1i+h9HR0e9+5IkGS3Taqti12q1sLe3R1paGuzt7fXq3Z0A3Y8kSWaVERERWYLNFwAXFhZizJgx8PLygqurKzp37oy0tDTd9kuXLmH8+PHw9/eHq6srBg4ciOzsbBtGfA91QNUaGel/H/6SPTAkwepnZZycnPQW7lpCREQEKisrUVxcjFatWundzL1S6s6dO/jhhx909zMzM3H16lW0a9fOorESERFVs+mZmStXriAqKgp9+vTBjh074O3tjZycHN0XrwkhMHToUDg6OuI///kP3N3d8cknn6B///44deoU3NzcbBn+77qMrVojU3Ku6oxMHUwvhYSE4OjRo8jLy0OjRo10Z1dqo02bNhg9ejTGjh2LxYsXIyIiApcvX8aePXsQHh6OZ5555r5tODo64vXXX8fSpUvh6OiI1157DY899hinmIiIyGpsmswsWrQIgYGBWLFiha4sJCRE9//s7GwcOXIEP//8Mzp06AAA+Oc//wlvb2+sWbMGEydOrOuQTVMH1OkamTfeeAPjxo1DWFgYKioq9J7D2lixYgU+/PBDzJ49G4WFhfDy8kKPHj3MSmSAqnU6c+fOxahRo3DhwgX06tULX3zxhUViIyIiMkYSQghb7TwsLAwDBgzAhQsXsG/fPgQEBGDq1KmYNGkSACAjIwOdOnXC2bNn9Ray+vn5YcCAAVi5cqVBmxqNBhqNRne/rKwMgYGBKC0thbu7u17dmzdvIjc3F6GhoXB2drZOJ6lGPAZERGRMWVkZ1Gq10c/ve9l0zcy5c+eQmJiI1q1bY+fOnZgyZQpiYmKQnJwMoOpKmODgYMTGxuLKlSu4desWFi5ciIsXL6KoqMhom/Hx8VCr1bpbYGBgXXaJiIiI6phNkxmtVosuXbogLi4OERERmDx5MiZNmoTExEQAVesvNmzYgKysLHh6esLV1RUpKSkYNGiQwdU21WJjY1FaWqq78dtnLWfQoEFo1KiR0Zs530FDRERkDTZdM+Pn54ewsDC9svbt22PDhg26+127dsWJEydQWlqKW7duoVmzZujevbved5ncTaVSQaVSWTXuh9Xnn3+OiooKo9s8PT3rOBoiIqIqNk1moqKikJmZqVeWlZWF4OBgg7rVvwadnZ2NH374AR988EGdxEi/Cwiw7ZcAEhERGWPTZGbmzJno2bMn4uLiMGLECBw7dgxJSUlISkrS1Vm/fj2aNWuGoKAgZGRkYPr06Rg6dCiefvppi8VhwzXQDz0+90REVFs2TWa6deuGTZs2ITY2Fu+//z5CQ0ORkJCA0aNH6+oUFRVh1qxZuHTpEvz8/DB27Fi88847Ftl/9bfhlpeXw8XFxSJtkjzl5eUADL+tmIiIyFw2vTS7Ltzv0q6ioiJcvXoV3t7ecHV15dfu1xEhBMrLy1FcXAwPDw/4+fnZOiQiIqpH5Fya/dD/NlP11/RX/9gi1S0PDw+zfyqBiIjImIc+mZEkCX5+fvD29sbt27dtHc5DxdHR0eQl9kREROZ66JOZavb29vxgJSIiUiCb/2o2ERERUW0wmSEiIiJFYzJDREREisZkhoiIiBSNyQwREREpGpMZIiIiUjQmM0RERKRoTGaIiIhI0ZjMEBERkaIxmSEiIiJFYzJDREREisZkhoiIiBSNyQwREREpGpMZIiIiUjQmM0RERKRoTGaIiIhI0ZjMEBERkaIxmSEiIiJFYzJDREREisZkhoiIiBSNyQyRkpUWArnfV/1LRPSQcrB1AET0gNKTga3TAaEFJDtgyBKgy1hbR0VEVOd4ZoZIiUoLf09kgKp/t87gGRoieigxmSFSopKc3xOZaqISKDlnm3iIiGyIyQyREnm2rJpauptkD3i2sE08REQ2xGSGSInUAVVrZCT7qvuSPTAkoaqciOghwwXARErVZSzQsl/V1JJnCyYyRPTQYjJDpGTqACYxRPTQ4zQTERERKRqTGSIiIlI0JjNERESkaExmiIiISNFsnswUFhZizJgx8PLygqurKzp37oy0tDTd9uvXr+O1115D8+bN4eLigvbt2yMxMdGGERMREVF9YtOrma5cuYKoqCj06dMHO3bsgLe3N3JycuDh4aGrM3PmTOzduxdfffUVQkJC8N1332Hq1Knw9/fHc889Z7vgiYiIqF6waTKzaNEiBAYGYsWKFbqykJAQvTqHDx/GuHHj0Lt3bwDAq6++in/961/44YcfmMwQERGRbaeZtmzZgsjISAwfPhze3t6IiIjAsmXL9Or06tULW7ZsQWFhIYQQ2Lt3L7KysjBgwACjbWo0GpSVlendiIiIqOGyaTJz7tw5JCYmonXr1ti5cyemTJmCmJgYJCcn6+osXboUYWFhaN68OZycnDBw4ED885//RK9evYy2GR8fD7VarbsFBgbWVXeIiIjIBiQhhLDVzp2cnBAZGYlDhw7pymJiYpCamorDhw8DAD7++GMsW7YMH3/8MYKDg/H9998jNjYWmzZtQv/+/Q3a1Gg00Gg0uvtlZWUIDAxEaWkp3N3drd8pIiIiqrWysjKo1WqzPr9tumbGz88PYWFhemXt27fHhg0bAAAVFRV46623sGnTJgwePBgA0KlTJ5w4cQIff/yx0WRGpVJBpVJZP3giIiKqF2w6zRQVFYXMzEy9sqysLAQHBwMAbt++jdu3b8POTj9Me3t7aLXaOouTiIiI6i+bnpmZOXMmevbsibi4OIwYMQLHjh1DUlISkpKSAADu7u548skn8eabb8LFxQXBwcHYt28fkpOT8cknn9gydCIiIqonbLpmBgC2bduG2NhYZGdnIzQ0FLNmzcKkSZN02y9evIjY2Fh89913KCkpQXBwMF599VXMnDkTkiTdt305c25ERERUP8j5/LZ5MmNtTGaIiIiUR87nt81/zoCIiIioNpjMEBERkaIxmSEiIiJFYzJDREREisZkhoiIiBSNyQwREREpGpMZIiIiUjQmM0RERKRoTGaIiIhI0ZjMEBERkaIxmSEiIiJFYzJDREREisZkhoiIiBSNyQwREREpGpMZIiIiUjQmM0RERKRoTGaIiIhI0ZjMEBERkaIxmSEiIiJFYzJDREREisZkhoiIiBSNyQwREREpGpMZIiIiUjQmM0RENSgqrcChnMsoKq2wdShEZIKDrQMgIqqv1qUWIHZjBrQCsJOA+OhwjOwWZOuwiOgePDNDRGREUWmFLpEBAK0A3tr4M8/QENVDTGaIiIzIvXxDl8hUqxQCeZfLbRMQEZnEZIaIyIjQpm6wk/TL7CUJIU1dbRMQEZnEZIaIyAg/tQvio8NhL1VlNPaShLjojvBTu9g4MiK6FxcAExGZMLJbEJ5o0wx5l8sR0tSViQxRPcVkhoioBn5qFyYxRPUcp5mIiIhI0WSfmdFoNDh27Bjy8vJQXl6OZs2aISIiAqGhodaIj4iIiKhGZiczhw4dwqefforNmzfj1q1b8PDwgIuLC0pKSqDRaNCiRQu8+uqrmDJlCho3bmzNmImIiIh0zJpmeu655zBs2DAEBARg586duHbtGn777TdcuHAB5eXlyM7Oxttvv43//ve/aNOmDXbt2mXtuImIiIgAmHlm5umnn8b69evh5ORkdHuLFi3QokULjBs3DidPnsQvv/xi0SCJiIiITDHrzMy0adNMJjJ3KywsRIcOHfDUU0+ZHUBhYSHGjBkDLy8vuLq6onPnzkhLS9NtlyTJ6O2vf/2r2fsgIiKihsvsq5mmT59e4/bCwkL06dNH1s6vXLmCqKgoODo6YseOHTh16hQWL14MDw8PXZ2ioiK92xdffAFJkvD888/L2hcRERE1TGYvAE5OToaXlxfeffddg22//PIL+vTpA19fX1k7X7RoEQIDA7FixQpdWUhIiF6de9v8z3/+gz59+qBFixay9kVEREQNk9lnZrZs2YJFixbhH//4h155UVER+vTpg2bNmmHHjh2ydr5lyxZERkZi+PDh8Pb2RkREBJYtW2ay/qVLl/DNN9/glVdeMVlHo9GgrKxM70ZEREQNl9nJzOOPP45///vfmD17NtasWQMAuHjxIvr06QNPT0/s3LkTbm5usnZ+7tw5JCYmonXr1ti5cyemTJmCmJgYJCcnG62/atUqNG7cGNHR0SbbjI+Ph1qt1t0CAwNlxURERETKIgkhxP2r/W716tV45ZVXkJiYiEWLFqFx48bYvXs33N3dZe/cyckJkZGROHTokK4sJiYGqampOHz4sEH9du3a4amnnsKnn35qsk2NRgONRqO7X1ZWhsDAQJSWlj5QjERERFT3ysrKoFarzfr8lv0NwKNGjcLVq1fxyiuvoEuXLti1a9cDJwl+fn4ICwvTK2vfvj02bNhgUHf//v3IzMzEunXramxTpVJBpVI9UDxERESkPGYnMxEREZAkSXff0dERV69eNbiCKT093eydR0VFITMzU68sKysLwcHBBnWXL1+Orl274pFHHjG7fSIiImr4zE5mhg4dqnf/ueeeq/XOZ86ciZ49eyIuLg4jRozAsWPHkJSUhKSkJL16ZWVlWL9+PRYvXlzrfRIREVHDInvNjKVt27YNsbGxyM7ORmhoKGbNmoVJkybp1UlKSsKMGTNQVFQEtVotq305c25ERERUP8j5/LZ5MmNtTGaIiIiUR87nt1mXZg8cOFDviiNTrl27ZvS7aIiIiIisxaw1M8OHD8eIESPQuHFjPPvss4iMjIS/vz+cnZ1x5coVnDp1CgcOHMD27dvxhz/8gb+bRERERHXG7GmmW7du4f/+7/+wbt067N+/H1evXq1qQJIQFhaGAQMGYNKkSWjbtq0145WN00xERETKUydrZkpLS1FRUQEvLy84Ojo+UKB1gckMERGR8lj1S/OqVf9cABEREZEtmf3bTERERET1EZMZIiIiUjQmM0RERKRoTGaIiIhI0R4ombl69So+//xzxMbGoqSkBEDVD0wWFhZaNDgiIiKi+5F9NdNPP/2E/v37Q61WIy8vD5MmTYKnpyc2bdqE/Px8JCcnWyNOIiIiIqNkn5mZNWsWxo8fj+zsbDg7O+vKBw0ahO+//96iwRERERHdj+xkJjU1FZMnTzYoDwgIwMWLFy0SFBEREZG5ZCczzs7OKCsrMyjPzMxEs2bNLBIUERERkblkJzPPPfcc3n//fdy+fRtA1W8zFRQUYN68eXj++ectHiARERFRTWQnMx9//DF+/fVXeHt7o6KiAk8++SRatWqFxo0b46OPPrJGjEREREQmyb6ayd3dHQcOHMCePXuQnp4OrVaLLl26oH///taIj4iIiKhGspKZO3fuwNnZGSdOnEDfvn3Rt29fa8VFRFQ/lBYCJTmAZ0tAHWC5ukRkMbKSGQcHBwQHB6OystJa8RAR1R/pycDW6YDQApIdMGQJ0GVs7esSkUXJXjPz9ttv633zLxFRg1Ra+HtyAlT9u3VGVXlt6hKRxcleM7N06VKcPXsW/v7+CA4Ohpubm9729PR0iwVHRGQzJTm/JyfVRCVQcs5wCklOXSKyONnJzNChQ60QBhFRPePZsmq66O4kRbIHPFvUri4RWZzsZGb+/PnWiINIeYws9iwqrUDu5RsIbeoGP7WLjQOkWlEHVK172Tqj6iyLZA8MSTB+pkVOXSKyOEkIIWwdhDWVlZVBrVajtLQU7u7utg6HGgojiz3XVfZG7MYMaAVgJwHx0eEY2S3I1pFSbZUWVk0XebYw82omM+sSUY3kfH7LTmbs7OwgSZLJ7fXtSicmM2RxpYVAQke9KQUh2SPqZgJ+EV66MntJwoF5fXiGhojoAcj5/JY9zbRp0ya9+7dv38bx48exatUqvPfee3KbI1IeI4s9JVGJIOmSXjJTKQTyLpczmSEisjLZycxzzz1nUDZs2DB06NAB69atwyuvvGKRwIjqLSOLPYVkjwLho1fNXpIQ0tS1rqMjInroyP6eGVO6d++O3bt3W6o5ovqrerGnZF91X7KHNCQB06N7w/5/U7D2koS46I48K0NEVAdkn5kxpqKiAp9++imaN29uieaI6r8uY4GW/fQWe44E8ESbZsi7XI6Qpq5MZIiI6ojsZKZJkyZ6C4CFELh27RpcXV3x1VdfWTQ4onpNHWBwxYqf2oVJDBFRHZOdzPztb3/TS2bs7OzQrFkzdO/eHU2aNLFocERERET3IzuZ6du3LwIDA41enl1QUICgIH6vBhEREdUd2QuAQ0ND8euvvxqU//bbbwgNDbVIUERERETmkp3MmPqOvevXr8PZ2bnWARERERHJYfY006xZswAAkiTh3Xffhavr79+fUVlZiaNHj6Jz584WD5CIiIioJmafmTl+/DiOHz8OIQQyMjJ0948fP44zZ87gkUcewcqVK2UHUFhYiDFjxsDLywuurq7o3Lkz0tLS9OqcPn0azz77LNRqNRo3bozHHnsMBQUFsvdFREREDY/ZZ2b27t0LAHj55ZexZMkSi/zO0ZUrVxAVFYU+ffpgx44d8Pb2Rk5ODjw8PHR1cnJy0KtXL7zyyit47733oFarcfr0aU5pEREREQAb/2r2vHnzcPDgQezfv99knRdeeAGOjo748ssvH2gf/KFJIiIi5bHqr2YDQGpqKtavX4+CggLcunVLb9vGjRvNbicsLAwDBgzAhQsXsG/fPgQEBGDq1KmYNGkSAECr1UKtVmPOnDk4cOAAjh8/jtDQUMTGxmLo0KFG29RoNNBoNLr7ZWVlCAwMZDJDRESkIHKSGdlXM61duxZRUVE4deoUNm3ahNu3b+PUqVPYs2cP1Gq1rLbOnTuHxMREtG7dGjt37sSUKVMQExOD5ORkAEBxcTGuX7+OhQsXYuDAgfjuu+/wxz/+EdHR0di3b5/RNuPj46FWq3W3wMBAuV0kIiIiBZF9ZqZTp06YPHkypk2bhsaNG+PHH39EaGgoJk+eDD8/P7z33ntmt+Xk5ITIyEgcOnRIVxYTE4PU1FQcPnwYv/zyCwICAvDiiy9i9erVujrPPvss3NzcsGbNGoM2eWaGiIhI+ax6ZiYnJweDBw8GAKhUKty4cQOSJGHmzJlISkqS1Zafnx/CwsL0ytq3b6+7Uqlp06ZwcHCosc69VCoV3N3d9W5ERETUcMlOZjw9PXHt2jUAQEBAAH7++WcAwNWrV1FeXi6rraioKGRmZuqVZWVlITg4GEDVmZtu3brVWIeIiIgebrJ/m+nxxx/Hrl27EB4ejhEjRmD69OnYs2cPdu3ahX79+slqa+bMmejZsyfi4uIwYsQIHDt2DElJSXpneN58802MHDkSTzzxBPr06YNvv/0WW7duRUpKitzQiYiIqAGSvWampKQEN2/ehL+/P7RaLT7++GMcOHAArVq1wjvvvCP7l7O3bduG2NhYZGdnIzQ0FLNmzdJdzVTtiy++QHx8PC5cuIC2bdvivffew3PPPWdW+7w0m4iISHmsdmn2nTt38PXXX2PAgAHw9fWtdaB1gckMERGR8lhtAbCDgwP+9Kc/6V0tRERERGRLshcAd+/eHcePH7dGLERERESyyV4APHXqVMyePRsXLlxA165d4ebmpre9U6dOFguOiIiI6H5kLwC2szM8mSNJEoQQkCQJlZWVFgvOErhmhoiISHnkfH7LPjOTm5v7wIERERERWZrsZIZfVkdERET1iewFwADw5ZdfIioqCv7+/sjPzwcAJCQk4D//+Y9FgyMiIiK6H9nJTGJiImbNmoVnnnkGV69e1a2R8fDwQEJCgqXjIyIiIqqR7GTm008/xbJly/DnP/8Z9vb2uvLIyEhkZGRYNDgiIiKi+5GdzOTm5iIiIsKgvPoXtImIiIjqkuxkJjQ0FCdOnDAo37FjB8LCwiwRExEREZHZZF/N9Oabb2LatGm4efMmhBA4duwY1qxZg/j4eHz++efWiJGIiIjIJNnJzMsvv4w7d+5gzpw5KC8vx6hRoxAQEIAlS5bghRdesEaMRERERCbJ/gbgu12+fBlarRbe3t6WjMmi+A3AREREymPVbwCuVlxcjMzMTEiSBEmS0KxZswdtioiIiOiByV4AXFZWhpdeegn+/v548skn8cQTT8Df3x9jxoxBaWmpNWIkIiIiMkl2MjNx4kQcPXoU33zzDa5evYrS0lJs27YNP/zwAyZNmmSNGImIiIhMkr1mxs3NDTt37kSvXr30yvfv34+BAwfWu++a4ZoZIiIi5ZHz+S37zIyXlxfUarVBuVqtRpMmTeQ21+AUlVbgUM5lFJVW2DoUsoXSQiD3+6p/7+PShRz8fHArLl3IqZM4ODbNIOP4GWOJ51jWuDAVby3HoakYjJU3+HFlgee4tuNKbrvGjonJcWWsDRPtWvU9q5ZkLwB+++23MWvWLCQnJ8PPzw8AcPHiRbz55pt45513LB6gkqxLLUDsxgxoBWAnAfHR4RjZLcjWYVFdSU8Gtk4HhBaQ7IAhS4AuY41WPbYhAV1/WgAfSaBSSDjWaQEefX6G1eJYV9mbY/N+ZBw/Yyzx+pc1LkzFW8txCMBoDMbq5gZFN+xxZYHnuLbjSm5sxsZhaMFG4+PKWBuA0Xat+p5lAbKnmSIiInD27FloNBoEBVUN2oKCAqhUKrRu3Vqvbnp6uuUifUB1Nc1UVFqBqIV7oL3r2bSXJByY1wd+aher7ZfqidJCIKFj1RtANckemJEBqAP0ql66kIOmy7rCXvp9sNwRdvht0g/wad7S4nEIyR5RNxPwi/DSlXFs3kPG8TPGEq9/WePCVLyv7AKW96/FOJQgAQYxnHtuE1r+Z6hB+RO3ljTccWWB57i240pubJdeSUWPf5zRG4f++A37VTEGx+7KqG/QbO1g/TZgB0gwaPfXF7bBc/Uz1nnPqoFVL80eOnTog8bVoOVevqE3gACgUgjkXS5vGC9sqllJzj1vCgBEJVByzuBN69f8U/CR9AeLg6TF5fwztX9jMBKHJCoRJF3S+9Dh2LyHjONnjCVe/7LGhal4C47Uchwa/m3rIGlRcvp7tDESW4MeVxZ4jms7ruTG9mv+aWiFpFccbHdRLwkBqo7d9awDaHZvG9AC9w4BUYnrWfvRzFrvWRYiO5mZP3++NeJQvNCmbrCTAG/xG0LtLiJX64tfpaYIaepq69CoLni2rDole+9fYJ4tAFT9Ffxr/ik0Cw5Ds+AwVArJ4K+cpsHtDOpWv1EYKzM3DiHZo0D4wBccmybd5/jdT/Xr/94zM9XPcVFpBXIv30BoU7ffP+hLC6s+lDxbAuqAGseFwfE3FW/QYyb7cW8bxvdn/MyMZ/snUJn1iUF5TePK7DFbXz3Ac2xwnGsYV0bHRC1jaxbcHnbSGb3PoXytr9Fx1ahNLyDdzqwzM43aPI7KH8wcmzYiewHw3a5fv46ysjK928PKT+2CtZHZOKiKwRqnj6r+jcxqGH+h0P2pA6rmliX7qvuSPTAkAVAH4NiGBDRd1hUdd41B02VdkX90K9I6LcAdUfXyuyPskN5pPnyatzSoe2xDgtGymuI41nG+XtupHd9FQmQJx2ZNajh+5vBTuyA+Ohz2UtVfxfaShLjojvBTu2BdagGiFu7BqGVHEbVwD9alFlStVUjoCKwaUvVvejJ8mrc0Oi7yj241PP5GjvOxju8CzbsaLT+2e71BG8b3t8BoDG269DZabmpcyRqz9ZWpMWHiOV6XVWl4nE20YbSuBWLzad7S4HMooVuJ0WPXrG1Pw36Ezzfat2Zte5o/Nm1E9pqZ3NxcvPbaa0hJScHNmzd15UIISJKEyspKiwdZG3V2aba15kZJWUoLq04he7YA1AE1roMAgMv5Z9A0uB18mreUtYbB1Fx19doNb/EbQuwuIU/rU7WOwTkGEsfm/d1z/OQqKq1A3uVyhDR1hZ/axehamgCppMbjcelCjm5cADA6frJePIg/rMrVO86/Sk2xcWoP/PGfh/TK7QCjayaqx9Dd+7v7TOC9ZQbljZ2NvufZan2F1dwzJoy9xorhBRg5M6dbP3RXG0XwtNz6ynvHaw2fQ5eu3dQ7pjX1495xVR2bOWPTksfZqmtmRo8eDQD44osv4OPjA0mS7vOIh4S15kZJWdQBese7pnUQHaIG673o5axhMDVXXb124yK8cFFbtZahh3RS/4MT4Ng05Z7jJ5ef2kXvA8nYWpogqajG4+HTvKXu2P58cKvR8ZOb9TO0wk3vOEMIpOZdMTz+dieNrpmoHkN376+asTKD8tzvjb7nKWF9hSz3jAljrzEABmtN9NYP3dVGbs5ly62vvHe81vA55BP6uN7zX1M/7h1X1bGZMzZtdZxlJzM//fQT0tLS0LZtW2vEo1y1nHOnhul+62PuX9f4mRljjweMr90oEH4Qkp3hmQCOTaur7fEwNX5C23SE3eFcg7/uu4U0MdifqTUTpsaQ2Uy859W0vqIhMHZM7QCjZ2aMrUu73/qqWpHxOVTbfsh5b6sLstfMdOvWDefPn7dGLMpWyzl3aphMrYMw9VevuWsYTP3lY2ztRkz0k5A4Nm2itsfD1PgJaxdmdI3OI4FNDMqnP298vUut/3o28Z5nan2FIs/KGGHsmMY/H25yzZQ5jzdVVzYZn0O17Yec97a6IHvNTE5ODqZMmYIxY8agY8eOcHR01NveqVMniwZYW3X+cwa1nHOnhsnUGgRz68p5PGC4dgMAx6YN1fZ4mDr+Rts1US53DJnNRD+str96wthzbOp4mPt4i5ExtmrbD2seZzmf37KTmSNHjmDUqFHIy8v7vRFJ4gJgIiIishirLgCeMGECIiIisGbNGi4AJiIiIpuTnczk5+djy5YtaNWqlTXiISIiIpJF9gLgvn374scff7RGLERERESyyT4zM2TIEMycORMZGRkIDw83WAD87LPPWiw4IiIiovuRvQDYzs70yRwuACYiIiJLkPP5LXuaSavVmrw9SCJTWFiIMWPGwMvLC66urujcuTPS0tJ028ePHw9JkvRujz32mOz9EBERUcMke5rpbjdv3oSzs/MDP/7KlSuIiopCnz59sGPHDnh7eyMnJwceHh569QYOHIgVK1bo7js5OT3wPomIiKhhkZ3MVFZWIi4uDp999hkuXbqErKwstGjRAu+88w5CQkLwyiuvmN3WokWLEBgYqJeohISEGNRTqVTw9fWVGyoRERE9BGRPM3300UdYuXIl/vKXv+idIQkPD8fnn38uq60tW7YgMjISw4cPh7e3NyIiIrBs2TKDeikpKfD29kabNm0wadIkFBcXm2xTo9GgrKxM70ZEREQNl+xkJjk5GUlJSRg9ejTs7e115Z06dcKZM2dktXXu3DkkJiaidevW2LlzJ6ZMmYKYmBgkJyfr6gwaNAhff/019uzZg8WLFyM1NRV9+/aFRqMx2mZ8fDzUarXuFhgYKLeLREREpCCyr2ZycXHBmTNnEBwcjMaNG+PHH39EixYtcOrUKTz66KO4fv262W05OTkhMjIShw4d0pXFxMQgNTUVhw8fNvqYoqIiBAcHY+3atYiOjjbYrtFo9BKdsrIyBAYG8momIiIiBbHq1UwdOnTA/v37DcrXr1+PiIgIWW35+fkhLCxMr6x9+/YoKCio8THBwcHIzs42ul2lUsHd3V3vRkRERA2X2QuAJ0yYgCVLlmD+/Pl46aWXUFhYCK1Wi40bNyIzMxPJycnYtm2brJ1HRUUhMzNTrywrKwvBwcEmH/Pbb7/h/Pnz8PPzk7UvIiIiapjMPjOzatUqVFRUYMiQIVi3bh22b98OSZLw7rvv4vTp09i6dSueeuopWTufOXMmjhw5gri4OJw9exarV69GUlISpk2bBgC4fv063njjDRw+fBh5eXlISUnBkCFD0LRpU/zxj3+U11MiIiJqkMxeM2NnZ4eLFy/C29vbogFs27YNsbGxyM7ORmhoKGbNmoVJkyYBACoqKjB06FAcP34cV69ehZ+fH/r06YMPPvjA7IW9/AZgIiIi5ZHz+S0rmbl06RKaNWtmkSDrCpMZIiIi5ZHz+S3rS/PatGkDSZJqrFNSUiKnSSIiIqJakZXMvPfee1Cr1daKhYiIiEg2WcnMCy+8YPE1M0RERES1YfbVTPebXiIiIiKyBbOTGZlfFExERERUJ8yeZtJqtdaMg4iIiOiByP45AyIiIqL6hMkMERERKRqTGSIiIlI0JjNERESkaExmiIiISNGYzBAREZGiMZkhIiIiRWMyQ0RERIrGZIaIiIgUjckMERERKRqTGSIiIlI0JjNERESkaExmauHShRz8fHArLl3IuW/dotIKHMq5jKLSigd6PEoLgdzvq/59UKbakNO2sboyYzPabxNtyKlr7DmW066p42G03XrCWrGZbFfGsa7t68Pk/qw1jutYfR5X1mRsXMg5/pZ435SzP1nHyRJjUEbMD+sYMsbsX80mfcc2JKDrTwvgIwlUCgnHOi3Ao8/PMFp3XWoBYjdmQCsAOwmIjw5HaMFGsx+P9GRg63RAaAHJDhiyBOgyVl7AptqQ07axuoCs2Iw+b6GeRtuQU9fYczzSPsXsdgEYPR5G2+0WJO+5txJrxWayXRljpbavD5P7A6wzjuW+nmqpPo8razI2LnKDos0+/sdyS2r9vilnvK2r7G3+cbLEGJQRM4CHcgyZIgkhhK2DsKaysjKo1WqUlpbC3d3dIm1eupCDpsu6wl76/am7I+zw26Qf4NO8pV7dotIKRC3cA+1dz7I/fsN+VYxZj0dpIZDQsWpwV5PsgRkZgDrAvIBNtfHKLmB5f/PaNtYG7AAJZsdm/HmTYG8nQbqnjV9f2AbP1c+YVffSK6no8Y8zes9xgFSCA84xZrcrAQbHI+vFg/jDqly9du0lCQfm9YGf2sWgf3XJ2LiyRGym2j00rS18lkeadaxr+/owuT9T462241ju66mWrHXs6jtT4+KJW0vwi/DSlZk6/gJ20ApRq/dNY+8VJvcn2SPqZoJBbEaPk5xxJfP92FjMdgAgocGPITmf35xmegC/5p/Se0EBgIOkxeX8MwZ1cy/f0BtwABBsd9Hsx6Mk5543dACiEig5Z37AptooOGJ+28bagFZWbMafN6GfcPyvjetZ+82u+2v+aYPnOEgqktWuseORm/WzQbuVQiDvcrnR/tUlY+PKErGZavdy/mmzj3VtXx8m92dqvNV2HMt9PdWStY5dfWdqXARJl/TKTB1/Cdpav28ae68wuT9RaTQ2o8dJzriS+X5sLGYt8FCOoZowmXkAzYLDUCkkvbI7wg5Ng9sZ1A1t6gY7CfDFb+hhdxK++A35Wt8aH683J+zZsup0490ke8CzhWHdu5jVRtBjJts2aNdYG7CTFZvx502CMNJGozaPm123WXB7g+e4QPjJatfY8Qht09GgXXtJQkhTVwC2na+uHld3uzs2Oe4+TsbGq70koWlwe7PHyv1eHw+8P1Pjrbbj+K4xK+eYPujaDUseOyUxNS4KhI9Zx1/Artbvm8beK0zuT7JHgfDRKzN5nOSMK5nvx8ZitgMeyjFUEyYzD8CneUukdVqAO6Lq6bsj7JDeab7hqU4AfmoXrI3MxkFVDNY4fYSDqhgkdCsx+fhjGxLQdFlXdNw1Bk2XdcWx3etxrON8vbrHOr4LqAMM625IAADz22je1Wj5sd3rDdtVBxjWDZ8vKzbjz9sCpBppo1nbnmbX9Wne0uA5/lvkb7LaNXY8wtqFGbS7JjILfmoXrEstQNTCPRi17CiiFu7ButQCSwwts/mpXRAfHQ57qeodzV6SEBfdUfYp5nuP0/nd/zLaZ5/mLc0eKzW9Pmq1P1Pjrbbj+H9jVs4xNfXaMyo9uWpaYdUQIKEj/HLWW+TYKY2pcZEQWWLW8U8Nn1/r901j7xUm99fxXUyP7m3ecVIHVK1vkeyr7kv2wJAE4+Mqq9J4XRPj2FjMa7tlP5RjqCZcM1MLly7k4HL+GTQNbmc0kQFQ41zqpWs39R5f05yyVgAhdpeQp/XBr1JTbB0XgrZrehrUPffcJrT8z1Cz2tg4tQf++M9D8Ba/6crtAKPrearXj9xdtxhegAS9sppiq57bvvt50zb2R9TCPQZtVM/9mlO3pvnue/tsrN3qY2dQJnPe3Rbz1UWlFci7XI6Qpq6y9y1nDVN1n80ZK8aOs+nxbf7+TI232o7ju9sw55jKWRNU0+u/CJ4PfOyUTG9cNHau8TVm7H3B7tovD/y+aWrtV037A2D+cSotrJpa8mwBqANqXh+FEqN1zXl/e1jGkJzPb17NVAs+zVuaTmKq1TCX6hP6uN7jf80/BR8Tc8pHRBguav+3EE0I5GZmIMxI3ZLT36ONmW2k5l2BVgAX4aUr72F3sob1I256dava0X98TbFdzj+je86q+30o57JBDPjf3K+f2sWsupfzT8PHxHz3vX021m41g7Ia5931z/FW3tV2XfJTuzzwPo2PNwHc+/fNXX02Z6wYO86W2F/VNsPjX+txfFcbdzN1TE29Tqv7raeG179faECD/AC6H71xkft9ja8xY+8LPVqaM66Mv+cZe6+4//68zD9O6gC9Bb81rY/ya2m8rjnvbw/7GDKG00zWdp+51LvVNKd8N3tJQmjbcKN1Pds/YXYb3UKaGMy7mlrPU71+5G6m5m1NxVbTmqJ72zA292uqbq3nu025z7x7rdquB+SsYTLW5/ut/bL0/kyNt9qOY1NtmDqmctbMyXn9P5Qs8BqT875pau2XtV7T1np/4xgyxGTG2mqYS72XqTllY/O2Ye3CjNZt06W32W08EtjEYN51+vPGHx/WLsygbvzz4UbnbU3FZmpNkblzv6bq+jRvafAcS0MSzJ/vNsXEsfNp3rJBzFebWsMkmdlnU2PF1NnK2u7P1Hir7Tg21YapYypnzZyc1/9DyQKvMTnvm8beK6z5mrbW+xvHkCGumakr98yl1sTYeg5TayNMrduR04axclPtGqsrNzZj5Kz9MFnXyHNcmzUlNbVrsbbrAaPHSUaf5RxnS+zPWuO4pnKz+2GKjNf/Q8kCrzE573l1/Zq21vtbQyfn85vJDBEREdU7/NI8IiIiemgwmSEiIiJFYzJDREREisZkhoiIiBSNyQwREREpms2TmcLCQowZMwZeXl5wdXVF586dkZaWZrTu5MmTIUkSEhIS6jZIIiIiqrds+nMGV65cQVRUFPr06YMdO3bA29sbOTk58PDwMKi7efNmHD16FP7+/nUfKBEREdVbNk1mFi1ahMDAQKxYsUJXFhISYlCvsLAQr732Gnbu3InBgwfXYYRERERU39l0mmnLli2IjIzE8OHD4e3tjYiICCxbtkyvjlarxUsvvYQ333wTHTp0uG+bGo0GZWVlejciIiJquGyazJw7dw6JiYlo3bo1du7ciSlTpiAmJgbJycm6OosWLYKDgwNiYmLMajM+Ph5qtVp3CwwMtFb4REREVA/Y9OcMnJycEBkZiUOHDunKYmJikJqaisOHDyMtLQ2DBw9Genq6bq1MSEgIZsyYgRkzZhhtU6PRQKPR6O6XlZUhMDCQP2dARESkIIr5OQM/Pz+EhYXplbVv3x4FBQUAgP3796O4uBhBQUFwcHCAg4MD8vPzMXv2bKNrawBApVLB3d1d70ZEREQNl00XAEdFRSEzM1OvLCsrC8HBwQCAl156Cf3799fbPmDAALz00kt4+eWX6yxOIiIiqr9smszMnDkTPXv2RFxcHEaMGIFjx44hKSkJSUlJAAAvLy94eXnpPcbR0RG+vr5o27atLUImIiKiesam00zdunXDpk2bsGbNGnTs2BEffPABEhISMHr0aFuGRURERApi0wXAdUHOAiIiIiKqHxSzAJiIiIiotpjMEBERkaIxmSEiIiJFYzJDREREisZkhoiIiBSNyQwREREpGpMZIiIiUjQmM0RERKRoTGaIiIhI0ZjMEBERkaIxmSEiIiJFYzJDREREisZkhoiIiBSNyQwREREpGpMZIiIiUjQmM0RERKRoTGaIiIhI0ZjMEBERkaIxmSEiIiJFYzJDREREisZkhoiIiBSNyQwREREpGpMZIiIiUjQmM0RERKRoTGaIiIhI0ZjMEBERkaIxmSEiIiJFYzJDREREisZkhoiIiBSNyQwREREpGpMZIiIiUjQmM0RERKRoTGaIiIhI0ZjMEBERkaIxmSEiIiJFs3kyU1hYiDFjxsDLywuurq7o3Lkz0tLSdNsXLFiAdu3awc3NDU2aNEH//v1x9OhRG0ZMRERE9YlNk5krV64gKioKjo6O2LFjB06dOoXFixfDw8NDV6dNmzb4+9//joyMDBw4cAAhISF4+umn8euvv9oucCIiIqo3JCGEsNXO582bh4MHD2L//v1mP6asrAxqtRq7d+9Gv379zK5fWloKd3f32oRLREREdUTO57dNz8xs2bIFkZGRGD58OLy9vREREYFly5aZrH/r1i0kJSVBrVbjkUceMVpHo9GgrKxM70ZEREQNl02TmXPnziExMRGtW7fGzp07MWXKFMTExCA5OVmv3rZt29CoUSM4Ozvjb3/7G3bt2oWmTZsabTM+Ph5qtVp3CwwMrIuuEBERkY3YdJrJyckJkZGROHTokK4sJiYGqampOHz4sK7sxo0bKCoqwuXLl7Fs2TLs2bMHR48ehbe3t0GbGo0GGo1Gd7+srAyBgYGcZiIiIlIQxUwz+fn5ISwsTK+sffv2KCgo0Ctzc3NDq1at8Nhjj2H58uVwcHDA8uXLjbapUqng7u6udyMiIqKGy6bJTFRUFDIzM/XKsrKyEBwcXOPjhBB6Z1+IiIjo4WXTZGbmzJk4cuQI4uLicPbsWaxevRpJSUmYNm0agKrppbfeegtHjhxBfn4+0tPTMXHiRFy4cAHDhw+3ZehERERUTzjYcufdunXDpk2bEBsbi/fffx+hoaFISEjA6NGjAQD29vY4c+YMVq1ahcuXL8PLywvdunXD/v370aFDB1uGTkRERPWETRcA1wV+zwwREZHyKGYBMBEREVFtMZkhIiIiRWMyQ0RERIrGZIaIiIgUjckMERERKRqTGSIiIlI0JjNERESkaExmiIiISNGYzBAREZGiMZkhIiIiRWMyQ0RERIrGZIaIiIgUjckMERERKRqTGSIiIlI0JjNERESkaExmiIiISNGYzBAREZGiMZkhIiIiRWMyQ0RERIrGZIaIiIgUjckMERERKRqTGSIiIlI0JjNERESkaExmiIiISNGYzBAREZGiMZkhIiIiRWMyQ0RERIrGZIaIiIgUjckMERERKRqTGSIiIlI0JjNERESkaExmiIiISNGYzBAREZGiMZkhIiIiRWMyQ0RERIrGZIaIiIgUzebJTGFhIcaMGQMvLy+4urqic+fOSEtLAwDcvn0bc+fORXh4ONzc3ODv74+xY8fil19+sXHUREREVF/YNJm5cuUKoqKi4OjoiB07duDUqVNYvHgxPDw8AADl5eVIT0/HO++8g/T0dGzcuBFZWVl49tlnbRk2ERER1SOSEELYaufz5s3DwYMHsX//frMfk5qaikcffRT5+fkICgq6b/2ysjKo1WqUlpbC3d29NuESERFRHZHz+e1QRzEZtWXLFgwYMADDhw/Hvn37EBAQgKlTp2LSpEkmH1NaWgpJknRnb+6l0Wig0Wj06gNVTwoREREpQ/XntlnnXIQNqVQqoVKpRGxsrEhPTxefffaZcHZ2FqtWrTJav6KiQnTt2lWMHj3aZJvz588XAHjjjTfeeOONtwZwO3/+/H3zCZtOMzk5OSEyMhKHDh3SlcXExCA1NRWHDx/Wq3v79m0MHz4cBQUFSElJMXnK6d4zM1qtFiUlJfDy8oIkSRaNv6ysDIGBgTh//nyDm8JqyH0D2D8la8h9A9g/JWvIfQPqvn9CCFy7dg3+/v6ws6t5ia9Np5n8/PwQFhamV9a+fXts2LBBr+z27dsYMWIEcnNzsWfPnhqfRJVKBZVKpVdmakrKUtzd3RvkwAUadt8A9k/JGnLfAPZPyRpy34C67Z9arTarnk2TmaioKGRmZuqVZWVlITg4WHe/OpHJzs7G3r174eXlVddhEhERUT1m02Rm5syZ6NmzJ+Li4jBixAgcO3YMSUlJSEpKAgDcuXMHw4YNQ3p6OrZt24bKykpcvHgRAODp6QknJydbhk9ERET1gE2TmW7dumHTpk2IjY3F+++/j9DQUCQkJGD06NEAgAsXLmDLli0AgM6dO+s9du/evejdu3cdR6xPpVJh/vz5BtNaDUFD7hvA/ilZQ+4bwP4pWUPuG1C/+2fTBcBEREREtWXznzMgIiIiqg0mM0RERKRoTGaIiIhI0ZjMEBERkaIxmXlA//znPxEaGgpnZ2d07dpV1o9l1ifff/89hgwZAn9/f0iShM2bN+ttF0JgwYIF8Pf3h4uLC3r37o2TJ0/aJliZ4uPj0a1bNzRu3Bje3t4YOnSowfcaKbl/iYmJ6NSpk+4LrHr06IEdO3botiu5b/eKj4+HJEmYMWOGrkzJ/VuwYAEkSdK7+fr66rYruW/VCgsLMWbMGHh5ecHV1RWdO3dGWlqabrtS+xgSEmJw7CRJwrRp0wAot1/V7ty5g7fffhuhoaFwcXFBixYt8P7770Or1erq1Ms+yvktJaqydu1a4ejoKJYtWyZOnTolpk+fLtzc3ER+fr6tQ5Nt+/bt4s9//rPYsGGDACA2bdqkt33hwoWicePGYsOGDSIjI0OMHDlS+Pn5ibKyMtsELMOAAQPEihUrxM8//yxOnDghBg8eLIKCgsT169d1dZTcvy1btohvvvlGZGZmiszMTPHWW28JR0dH8fPPPwshlN23ux07dkyEhISITp06ienTp+vKldy/+fPniw4dOoiioiLdrbi4WLddyX0TQoiSkhIRHBwsxo8fL44ePSpyc3PF7t27xdmzZ3V1lNrH4uJiveO2a9cuAUDs3btXCKHcflX78MMPhZeXl9i2bZvIzc0V69evF40aNRIJCQm6OvWxj0xmHsCjjz4qpkyZolfWrl07MW/ePBtFZBn3JjNarVb4+vqKhQsX6spu3rwp1Gq1+Oyzz2wQYe0UFxcLAGLfvn1CiIbXPyGEaNKkifj8888bTN+uXbsmWrduLXbt2iWefPJJXTKj9P7Nnz9fPPLII0a3Kb1vQggxd+5c0atXL5PbG0Ifq02fPl20bNlSaLXaBtGvwYMHiwkTJuiVRUdHizFjxggh6u+x4zSTTLdu3UJaWhqefvppvfKnn35a7wczG4Lc3FxcvHhRr68qlQpPPvmkIvtaWloKoOrbo4GG1b/KykqsXbsWN27cQI8ePRpM36ZNm4bBgwejf//+euUNoX/Z2dnw9/dHaGgoXnjhBZw7dw5Aw+jbli1bEBkZieHDh8Pb2xsRERFYtmyZbntD6CNQ9Xnw1VdfYcKECZAkqUH0q1evXvjvf/+LrKwsAMCPP/6IAwcO4JlnngFQf4+dTb8BWIkuX76MyspK+Pj46JX7+Pjofmqhoajuj7G+5ufn2yKkByaEwKxZs9CrVy907NgRQMPoX0ZGBnr06IGbN2+iUaNG2LRpE8LCwnRvKkru29q1a5Geno7U1FSDbUo/dt27d0dycjLatGmDS5cu4cMPP0TPnj1x8uRJxfcNAM6dO4fExETMmjULb731Fo4dO4aYmBioVCqMHTu2QfQRADZv3oyrV69i/PjxAJQ/LgFg7ty5KC0tRbt27WBvb4/Kykp89NFHePHFFwHU3z4ymXlAkiTp3RdCGJQ1FA2hr6+99hp++uknHDhwwGCbkvvXtm1bnDhxAlevXsWGDRswbtw47Nu3T7ddqX07f/48pk+fju+++w7Ozs4m6ym1f4MGDdL9Pzw8HD169EDLli2xatUqPPbYYwCU2zcA0Gq1iIyMRFxcHAAgIiICJ0+eRGJiIsaOHaurp+Q+AsDy5csxaNAg+Pv765UruV/r1q3DV199hdWrV6NDhw44ceIEZsyYAX9/f4wbN05Xr771kdNMMjVt2hT29vYGZ2GKi4sNMlWlq766Qul9ff3117Flyxbs3bsXzZs315U3hP45OTmhVatWiIyMRHx8PB555BEsWbJE8X1LS0tDcXExunbtCgcHBzg4OGDfvn1YunQpHBwcdH1Qav/u5ebmhvDwcGRnZyv+2AGAn58fwsLC9Mrat2+PgoICAA3jtZefn4/du3dj4sSJurKG0K8333wT8+bNwwsvvIDw8HC89NJLmDlzJuLj4wHU3z4ymZHJyckJXbt2xa5du/TKd+3ahZ49e9ooKusIDQ2Fr6+vXl9v3bqFffv2KaKvQgi89tpr2LhxI/bs2YPQ0FC97UrvnzFCCGg0GsX3rV+/fsjIyMCJEyd0t8jISIwePRonTpxAixYtFN2/e2k0Gpw+fRp+fn6KP3YAEBUVZfA1CFlZWQgODgbQMF57K1asgLe3NwYPHqwrawj9Ki8vh52dfmpgb2+vuzS73vbRNuuOla360uzly5eLU6dOiRkzZgg3NzeRl5dn69Bku3btmjh+/Lg4fvy4ACA++eQTcfz4cd1l5gsXLhRqtVps3LhRZGRkiBdffNHml+CZ609/+pNQq9UiJSVF71LK8vJyXR0l9y82NlZ8//33Ijc3V/z000/irbfeEnZ2duK7774TQii7b8bcfTWTEMru3+zZs0VKSoo4d+6cOHLkiPjDH/4gGjdurHsPUXLfhKi6nN7BwUF89NFHIjs7W3z99dfC1dVVfPXVV7o6Su5jZWWlCAoKEnPnzjXYpuR+CSHEuHHjREBAgO7S7I0bN4qmTZuKOXPm6OrUxz4ymXlA//jHP0RwcLBwcnISXbp00V3uqzR79+4VAAxu48aNE0JUXYY3f/584evrK1QqlXjiiSdERkaGbYM2k7F+ARArVqzQ1VFy/yZMmKAbg82aNRP9+vXTJTJCKLtvxtybzCi5f9Xfy+Ho6Cj8/f1FdHS0OHnypG67kvtWbevWraJjx45CpVKJdu3aiaSkJL3tSu7jzp07BQCRmZlpsE3J/RJCiLKyMjF9+nQRFBQknJ2dRYsWLcSf//xnodFodHXqYx8lIYSwySkhIiIiIgvgmhkiIiJSNCYzREREpGhMZoiIiEjRmMwQERGRojGZISIiIkVjMkNERESKxmSGiIiIFI3JDBERESkakxkispqUlBRIkoSrV6/aOpRaCwkJQUJCgq3DICIjmMwQERGRojGZISKykdu3b9s6BKIGgckMEUGr1WLRokVo1aoVVCoVgoKC8NFHH6Fv37547bXX9Or+9ttvUKlU2LNnDwBAo9Fgzpw5CAwMhEqlQuvWrbF8+XKT+zp06BCeeOIJuLi4IDAwEDExMbhx44ZZcYaEhCAuLg4TJkxA48aNERQUhKSkJN12Y9NaJ06cgCRJyMvLAwCsXLkSHh4e2LZtG9q2bQtXV1cMGzYMN27cwKpVqxASEoImTZrg9ddfR2Vlpd7+r127hlGjRqFRo0bw9/fHp59+qre9tLQUr776Kry9veHu7o6+ffvixx9/1G1fsGABOnfujC+++AItWrSASqUCfx6PqPaYzBARYmNjsWjRIrzzzjs4deoUVq9eDR8fH0ycOBGrV6+GRqPR1f3666/h7++PPn36AADGjh2LtWvXYunSpTh9+jQ+++wzNGrUyOh+MjIyMGDAAERHR+Onn37CunXrcODAAYOEqSaLFy9GZGQkjh8/jqlTp+JPf/oTzpw5I6u/5eXlWLp0KdauXYtvv/0WKSkpiI6Oxvbt27F9+3Z8+eWXSEpKwv/93//pPe6vf/0rOnXqhPT0dMTGxmLmzJnYtWsXAEAIgcGDB+PixYvYvn070tLS0KVLF/Tr1w8lJSW6Ns6ePYt///vf2LBhA06cOCErbiIywaa/2U1ENldWViZUKpVYtmyZwbabN28KT09PsW7dOl1Z586dxYIFC4QQQmRmZgoAYteuXUbb3rt3rwAgrly5IoQQ4qWXXhKvvvqqXp39+/cLOzs7UVFRcd9Yg4ODxZgxY3T3tVqt8Pb2FomJiUb3J4QQx48fFwBEbm6uEEKIFStWCADi7NmzujqTJ08Wrq6u4tq1a7qyAQMGiMmTJ+vte+DAgXrxjBw5UgwaNEgIIcR///tf4e7uLm7evKlXp2XLluJf//qXEEKI+fPnC0dHR1FcXHzfvhKR+Xhmhughd/r0aWg0GvTr189gm0qlwpgxY/DFF18AqJqy+fHHHzF+/HjdfXt7ezz55JNm7SstLQ0rV65Eo0aNdLcBAwZAq9UiNzfXrDY6deqk+78kSfD19UVxcbFZj63m6uqKli1b6u77+PggJCRE74ySj4+PQbs9evQwuH/69Gld365fvw4vLy+9/uXm5iInJ0f3mODgYDRr1kxWvERUMwdbB0BEtuXi4lLj9okTJ6Jz5864cOECvvjiC/Tr1w/BwcFmPfZeWq0WkydPRkxMjMG2oKAgs9pwdHTUuy9JErRaLQDAzq7q7zNx1zoUY4tsjbVRU7s1kSQJQFXf/Pz8kJKSYlDHw8ND9383N7f7tklE8jCZIXrItW7dGi4uLvjvf/+LiRMnGmwPDw9HZGQkli1bhtWrV+steg0PD4dWq8W+ffvQv3//++6rS5cuOHnyJFq1amXRPlSrPuNRVFSEJk2aAIBF16UcOXLE4H67du0AVPXt4sWLcHBwQEhIiMX2SUT3x2kmooecs7Mz5s6dizlz5iA5ORk5OTk4cuSI3hVJEydOxMKFC1FZWYk//vGPuvKQkBCMGzcOEyZMwObNm5Gbm4uUlBT8+9//NrqvuXPn4vDhw5g2bRpOnDiB7OxsbNmyBa+//rpF+tKqVSsEBgZiwYIFyMrKwjfffIPFixdbpG0AOHjwIP7yl78gKysL//jHP7B+/XpMnz4dANC/f3/06NEDQ4cOxc6dO5GXl4dDhw7h7bffxg8//GCxGIjIEJMZIsI777yD2bNn491330X79u0xcuRIvfUiL774IhwcHDBq1Cg4OzvrPTYxMRHDhg3D1KlT0a5dO0yaNMnkpdadOnXCvn37kJ2djccffxwRERF455134OfnZ5F+ODo6Ys2aNThz5gweeeQRLFq0CB9++KFF2gaA2bNnIy0tDREREfjggw+wePFiDBgwAEDVdNP27dvxxBNPYMKECWjTpg1eeOEF5OXlwcfHx2IxEJEhSQh+yQER1ez8+fMICQlBamoqunTpYutwiIj0MJkhIpNu376NoqIizJs3D/n5+Th48KCtQyIiMsBpJiIy6eDBgwgODkZaWho+++wzq+5r//79epc033sjIjKFZ2aIqF6oqKhAYWGhye3WugKKiJSPyQwREREpGqeZiIiISNGYzBAREZGiMZkhIiIiRWMyQ0RERIrGZIaIiIgUjckMERERKRqTGSIiIlK0/wc5YDYCMWN6C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data:image/png;base64,iVBORw0KGgoAAAANSUhEUgAAAkkAAAG2CAYAAABrrBJlAAAAOXRFWHRTb2Z0d2FyZQBNYXRwbG90bGliIHZlcnNpb24zLjcuMSwgaHR0cHM6Ly9tYXRwbG90bGliLm9yZy/bCgiHAAAACXBIWXMAAA9hAAAPYQGoP6dpAABHW0lEQVR4nO3de1xVdb7/8fcG5aIIogjewVuoo3JtHDTURsOsnBynGdOT12rypE1IOWloapaMmo1TJo6eaqJ+qOd46XQmU8nAS2oWQnZx1EwEGQwx3YgYGKzfHxz2mS1LZSO42fZ6Ph77EXvt71rr8/Wb7LffdbMYhmEIAAAAdtycXQAAAEBjREgCAAAwQUgCAAAwQUgCAAAwQUgCAAAwQUgCAAAwQUgCAAAwQUgCAAAwQUgCAAAwQUgCAAAw4fSQtHLlSnXp0kVeXl6KiorS7t27r9q2oKBA48aNU2hoqNzc3BQfH1+jzaZNmxQdHa2WLVuqefPmCg8P19tvv23XJikpSbfffrtatGihwMBAjRo1SkeOHKnvrgEAABfm1JC0fv16xcfHKzExUVlZWYqNjdWIESOUm5tr2r6srExt2rRRYmKiwsLCTNu0atVKiYmJ2rdvnw4dOqTJkydr8uTJ2rZtm63Nzp07NW3aNO3fv19paWn68ccfFRcXp4sXLzZIPwEAgOuxOPMBt/3791dkZKSSk5Nty3r16qVRo0YpKSnpmusOGTJE4eHhWr58+XX3ExkZqXvvvVcLFy40/fzMmTMKDAzUzp07NWjQIIf6AAAAbk1NnLXj8vJyZWZmatasWXbL4+LitHfv3nrZh2EY+uijj3TkyBEtXrz4qu2sVqukqlmoqykrK1NZWZntfWVlpb7//nu1bt1aFoulXuoFAAANyzAMXbhwQe3bt5eb27UPqDktJBUVFamiokJBQUF2y4OCgnT69Okb2rbValWHDh1UVlYmd3d3rVy5UnfddZdpW8MwlJCQoDvuuEN9+vS56jaTkpK0YMGCG6oLAAA0Dnl5eerYseM12zgtJFW7chbGMIwbnplp0aKFsrOzVVJSoh07dighIUFdu3bVkCFDarSdPn26Dh06pD179lxzm7Nnz1ZCQoLtvdVqVefOnZWXlydfX98bqhcAANwcxcXF6tSpk1q0aHHdtk4LSQEBAXJ3d68xa1RYWFhjdslRbm5u6t69uyQpPDxchw8fVlJSUo2Q9MQTT+i9997Trl27rpsmPT095enpWWO5r68vIQkAABdTmwkZp13d5uHhoaioKKWlpdktT0tL04ABA+p1X4Zh2J1PZBiGpk+frk2bNumjjz5Sly5d6nV/AADA9Tn1cFtCQoLGjx+v6OhoxcTEaPXq1crNzdXUqVMlVR3iys/PV0pKim2d7OxsSVJJSYnOnDmj7OxseXh4qHfv3pKqzh2Kjo5Wt27dVF5eri1btiglJcXuCrpp06YpNTVV//3f/60WLVrYZrP8/Pzk7e19k3oPAAAaM6eGpDFjxujs2bN6/vnnVVBQoD59+mjLli0KDg6WVHXzyCvvmRQREWH7OTMzU6mpqQoODlZOTo4k6eLFi3r88cd16tQpeXt7q2fPnnrnnXc0ZswY23rVgenKw29vvvmmJk2aVP8dBQAALsep90lyZcXFxfLz85PVar3mOUkVFRW6fPnyTawMjmjatKnc3d2dXQYA4Cap7fe31AiubrtVGYah06dP6/z5884uBdfRsmVLtW3blvtdAQDsEJIaSHVACgwMVLNmzfgCboQMw1BpaakKCwslSe3atXNyRQCAxoSQ1AAqKipsAal169bOLgfXUH2ifmFhoQIDAzn0BgCwceoDbm9V1ecgNWvWzMmVoDaqx4lzxwAA/4qQ1IA4xOYaGCcAgBlCEgAAgAlCEhq9IUOGKD4+vlZtS0tL9Zvf/Ea+vr6yWCxcXQgAqDNO3MYt5a233tLu3bu1d+9eBQQEyM/Pz9klAQBcFCEJt5Tjx4+rV69e6tOnj7NLAQC4OA63uYAC6yXtPV6kAuulBt/Xhg0b1LdvX3l7e6t169YaNmyYLl68qEmTJmnUqFFasGCBAgMD5evrq8cee0zl5eW2dQ3D0JIlS9S1a1d5e3srLCxMGzZssNv+119/rXvuuUc+Pj4KCgrS+PHjVVRUZPv84sWLmjBhgnx8fNSuXTstW7as1rUPGTJEy5Yt065du2SxWGo8dgYAAEcQkhq59Z/mauCfPtK4NZ9o4J8+0vpPc6+/Uh0VFBRo7NixmjJlig4fPqyMjAyNHj1a1U+u2bFjhw4fPqz09HStXbtWmzdv1oIFC2zrz5kzR2+++aaSk5P11VdfacaMGXrooYe0c+dO2/YHDx6s8PBwffbZZ9q6dau+++47/e53v7NtY+bMmUpPT9fmzZu1fft2ZWRkKDMzs1b1b9q0SY8++qhiYmJUUFCgTZs21eOfDgDgp4bDbY1YgfWSZm/6QpX/+3S9SkN6dtOXGnRbG7Xz867//RUU6Mcff9To0aNtDxnu27ev7XMPDw+98cYbatasmX72s5/p+eef18yZM7Vw4UJdunRJL7/8sj766CPFxMRIkrp27ao9e/bor3/9qwYPHqzk5GRFRkZq0aJFtm2+8cYb6tSpk44ePar27dvr9ddfV0pKiu666y5JVecYdezYsVb1t2rVSs2aNZOHh4fatm1bX38sAICfKEJSI3ai6KItIFWrMAzlFJU2SEgKCwvT0KFD1bdvXw0fPlxxcXF64IEH5O/vb/v8X2+QGRMTo5KSEuXl5amwsFA//PCDLdxUKy8vV0REhCQpMzNT6enp8vHxqbHv48eP69KlSyovL7eFLKkq+ISGhtZ7XwEAuB5CUiPWJaC53CyyC0ruFotCAhrmTt7u7u5KS0vT3r17tX37dr366qtKTEzUJ598cs31LBaLKisrJUnvv/++OnToYPe5p6enJKmyslIjR47U4sWLa2yjXbt2OnbsWD31BACAG0dIasTa+XkraXRfPbvpS1UYhtwtFi0a3adBZpGqWSwWDRw4UAMHDtRzzz2n4OBgbd68WZL0+eef69KlS7bnne3fv18+Pj7q2LGj/P395enpqdzcXA0ePNh025GRkdq4caNCQkLUpEnN//W6d++upk2bav/+/ercubMk6dy5czp69OhVtwkAQEMhJDVyY27vrEG3tVFOUalCApo1aED65JNPtGPHDsXFxSkwMFCffPKJzpw5o169eunQoUMqLy/Xww8/rDlz5ujkyZOaN2+epk+fLjc3N7Vo0UJPP/20ZsyYocrKSt1xxx0qLi7W3r175ePjo4kTJ2ratGlas2aNxo4dq5kzZyogIEDffPON1q1bpzVr1sjHx0cPP/ywZs6cqdatWysoKEiJiYlyc+P6AgDAzUdIcgHt/LwbNBxV8/X11a5du7R8+XIVFxcrODhYy5Yt04gRI7R+/XoNHTpUPXr00KBBg1RWVqYHH3xQ8+fPt62/cOFCBQYGKikpSd9++61atmypyMhIPfvss5Kk9u3b6+OPP9Yzzzyj4cOHq6ysTMHBwbr77rttQWjp0qUqKSnRr371K7Vo0UJPPfWUrFZrg/cdAIArWYzq67vhkOLiYvn5+clqtcrX19fusx9++EEnTpxQly5d5OXl5aQK69ekSZN0/vx5vfvuu84upd7diuMFADB3re/vK3EcAwAAwAQhCS5j9+7d8vHxueoLAID6xDlJqJW//e1vzi5B0dHRys7OdnYZAICfCEISXIa3t7e6d+/u7DIAAD8RHG4DAAAwQUgCAAAwQUgCAAAwQUgCAAAwQUgCAAAwQUhCozdkyBDFx8fXqm1ISIiWL1/eoPUAAH4aCEkAAAAmCEkAAAAmCEmuwJovndhV9d8GtmHDBvXt21fe3t5q3bq1hg0bposXL2rSpEkaNWqUFixYoMDAQPn6+uqxxx5TeXm5bV3DMLRkyRJ17dpV3t7eCgsL04YNG+y2//XXX+uee+6Rj4+PgoKCNH78eBUVFdk+v3jxoiZMmCAfHx+1a9dOy5Ytc7gPFy5c0Lhx4+Tj46P27dvr1VdfrfsfCADgJ4uQ1NgdTJGW95HeGln134MpDbargoICjR07VlOmTNHhw4eVkZGh0aNHyzAMSdKOHTt0+PBhpaena+3atdq8ebMWLFhgW3/OnDl68803lZycrK+++kozZszQQw89pJ07d9q2P3jwYIWHh+uzzz7T1q1b9d133+l3v/udbRszZ85Uenq6Nm/erO3btysjI0OZmZkO9WPp0qXq16+fDh48qNmzZ2vGjBlKS0urhz8hAMBPicWo/gaEQ4qLi+Xn5yer1SpfX1+7z3744QedOHFCXbp0kZeXV913Ys2vCkZG5f8ts7hL8V9Ifh3qvt2rOHjwoKKiopSTk6Pg4GC7zyZNmqT/+Z//UV5enpo1ayZJWrVqlWbOnCmr1apLly4pICBAH330kWJiYmzrPfLIIyotLVVqaqqee+45ffLJJ9q2bZvt81OnTqlTp046cuSI2rdvr9atWyslJUVjxoyRJH3//ffq2LGjfv/739fqhOyQkBD16tVLH3zwgW3Zgw8+qOLiYm3ZssV0nXobLwBAo3et7+8r8ey2xuz74/YBSZKMCun7bxskJIWFhWno0KHq27evhg8frri4OD3wwAPy9/e3fV4dkCQpJiZGJSUlysvLU2FhoX744QfddddddtssLy9XRESEJCkzM1Pp6eny8fGpse/jx4/r0qVLKi8vtwtZrVq1UmhoqEP9+Nf1q99zxRsAwFGEpMasVTfJ4lZzJqlV1wbZnbu7u9LS0rR3715t375dr776qhITE/XJJ59ccz2LxaLKyqoa33//fXXoYB/gPD09JUmVlZUaOXKkFi9eXGMb7dq107Fjx+qpJ+Y1AgDgCEJSY+bXQRr5F+l/4qtmkCzu0sjlDTKLVM1isWjgwIEaOHCgnnvuOQUHB2vz5s2SpM8//1yXLl2St7e3JGn//v3y8fFRx44d5e/vL09PT+Xm5mrw4MGm246MjNTGjRsVEhKiJk1q/q/XvXt3NW3aVPv371fnzp0lSefOndPRo0evuk0z+/fvr/G+Z8+etV4fAACJkNT4RU6Qug2tOsTWqmuDBqRPPvlEO3bsUFxcnAIDA/XJJ5/ozJkz6tWrlw4dOqTy8nI9/PDDmjNnjk6ePKl58+Zp+vTpcnNzU4sWLfT0009rxowZqqys1B133KHi4mLt3btXPj4+mjhxoqZNm6Y1a9Zo7NixmjlzpgICAvTNN99o3bp1WrNmjXx8fPTwww9r5syZat26tYKCgpSYmCg3N8euL/j444+1ZMkSjRo1Smlpafqv//ovvf/++w30pwYAuFURklyBX4cGDUfVfH19tWvXLi1fvlzFxcUKDg7WsmXLNGLECK1fv15Dhw5Vjx49NGjQIJWVlenBBx/U/PnzbesvXLhQgYGBSkpK0rfffquWLVsqMjJSzz77rCSpffv2+vjjj/XMM89o+PDhKisrU3BwsO6++25bEFq6dKlKSkr0q1/9Si1atNBTTz0lq9XqUD+eeuopZWZmasGCBWrRooWWLVum4cOH19ufEwDgp4Gr2+roplzd1ohMmjRJ58+f17vvvuvsUurdrTheAABzjlzdxn2SAAAATBCS4DJ2794tHx+fq74AAKhPnJOEWvnb3/7m7BIUHR2t7OxsZ5cBAPiJcPpM0sqVK23ngkRFRWn37t1XbVtQUKBx48YpNDRUbm5uio+Pr9Fm06ZNio6OVsuWLdW8eXOFh4fr7bfftmuza9cujRw5Uu3bt5fFYrklz7O5FXl7e6t79+5XfQEAUJ+cGpLWr1+v+Ph4JSYmKisrS7GxsRoxYoRyc3NN25eVlalNmzZKTExUWFiYaZtWrVopMTFR+/bt06FDhzR58mRNnjzZ7lEYFy9eVFhYmFasWNEg/arGOfGugXECAJhx6tVt/fv3V2RkpJKTk23LevXqpVGjRikpKema6w4ZMkTh4eG1etxEZGSk7r33Xi1cuLDGZxaLRZs3b9aoUaMcqv1aZ8dXVFTo6NGjCgwMVOvWrR3aLm6+s2fPqrCwULfddpvc3d2dXQ4AoAG5xLPbysvLlZmZqVmzZtktj4uL0969e+tlH4Zh6KOPPtKRI0dMH4XhiLKyMpWVldneFxcXX7Wtu7u7WrZsqcLCQklSs2bNeCxGI2QYhkpLS1VYWKiWLVsSkAAAdpwWkoqKilRRUaGgoCC75UFBQTp9+vQNbdtqtapDhw4qKyuTu7u7Vq5cWePBq45KSkrSggULat2+bdu2kmQLSmi8WrZsaRsvAACqOf3qtitnWAzDuOFZlxYtWig7O1slJSXasWOHEhIS1LVrVw0ZMqTO25w9e7YSEhJs74uLi9WpU6ertrdYLGrXrp0CAwN1+fLlOu8XDatp06bMIAEATDktJAUEBMjd3b3GrFFhYWGN2SVHubm52a52Cg8P1+HDh5WUlHRDIcnT09P2NHtHuLu78yUMAIALctrVbR4eHoqKilJaWprd8rS0NA0YMKBe92UYht35RAAAANfj1MNtCQkJGj9+vKKjoxUTE6PVq1crNzdXU6dOlVR1iCs/P18pKSm2dapvJlhSUqIzZ84oOztbHh4e6t27t6Sqc4eio6PVrVs3lZeXa8uWLUpJSbG7gq6kpETffPON7f2JEyeUnZ2tVq1aqXPnzjeh5wAAoLFzakgaM2aMzp49q+eff14FBQXq06ePtmzZouDgYElVN4+88p5JERERtp8zMzOVmpqq4OBg5eTkSKq6B9Ljjz+uU6dOydvbWz179tQ777yjMWPG2Nb77LPPdOedd9reV59rNHHixEZxZ2kAAOB8Tr1Pkitz5D4LAACgcXDk+9vpjyUBAABojA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pweklauXKkuXbrIy8tLUVFR2r1791XbFhQUaNy4cQoNDZWbm5vi4+NrtNm0aZOio6PVsmVLNW/eXOHh4Xr77bdvaL8AAOCnx6khaf369YqPj1diYqKysrIUGxurESNGKDc317R9WVmZ2rRpo8TERIWFhZm2adWqlRITE7Vv3z4dOnRIkydP1uTJk7Vt27Y67xcAAPz0WAzDMJy18/79+ysyMlLJycm2Zb169dKoUaOUlJR0zXWHDBmi8PBwLV++/Lr7iYyM1L333quFCxfe8H6rFRcXy8/PT1arVb6+vrVaBwAAOJcj399Om0kqLy9XZmam4uLi7JbHxcVp79699bIPwzC0Y8cOHTlyRIMGDbqh/ZaVlam4uNjuBQAAbl1NnLXjoqIiVVRUKCgoyG55UFCQTp8+fUPbtlqt6tChg8rKyuTu7q6VK1fqrrvuuqH9JiUlacGCBTdUFwAAcB1OP3HbYrHYvTcMo8YyR7Vo0ULZ2dn69NNP9eKLLyohIUEZGRk3tN/Zs2fLarXaXnl5eTdUIwAAaNycNpMUEBAgd3f3GrM3hYWFNWZ5HOXm5qbu3btLksLDw3X48GElJSVpyJAhdd6vp6enPD09b6guAADgOpw2k+Th4aGoqCilpaXZLU9LS9OAAQPqdV+GYaisrOym7xcAALgup80kSVJCQoLGjx+v6OhoxcTEaPXq1crNzdXUqVMlVR3iys/PV0pKim2d7OxsSVJJSYnOnDmj7OxseXh4qHfv3pKqzh2Kjo5Wt27dVF5eri1btiglJcXuSrbr7RcAAMCpIWnMmDE6e/asnn/+eRUUFKhPnz7asmWLgoODJVXdPPLKexdFRETYfs7MzFRqaqqCg4OVk5MjSbp48aIef/xxnTp1St7e3urZs6feeecdjRkzptb7BQAAcOp9klwZ90kCAMD1uMR9kgAAABozQhIAAIAJQhIAAIAJQhIAAIAJQhIAAIAJQhIAAIAJQhIAAIAJQhIAAIAJQhIAAIAJQhIAAIAJQhIAAIAJQhIAAIAJQhIAAIAJQhIAAIAJQhIAAIAJQhIAAIAJQhIAAIAJQhIAAIAJQhIAAIAJQhIAAIAJQhIAAIAJQhIAAIAJQhIAAIAJQhIAAIAJQhIAAIAJQhIAAICJJo40NgxDO3fu1O7du5WTk6PS0lK1adNGERERGjZsmDp16tRQdQIAANxUtZpJunTpkhYtWqROnTppxIgRev/993X+/Hm5u7vrm2++0bx589SlSxfdc8892r9/f0PXDAAA0OBqNZN02223qX///lq1apWGDx+upk2b1mhz8uRJpaamasyYMZozZ44effTRei8WAADgZrEYhmFcr9GXX36pPn361GqD5eXlOnnypHr06HHDxTVmxcXF8vPzk9Vqla+vr7PLAQAAteDI93etDrfVNiBJkoeHxy0fkAAAwK3P4avbtm7dqj179tjev/baawoPD9e4ceN07ty5ei0OAADAWRwOSTNnzlRxcbEk6YsvvtBTTz2le+65R99++60SEhLqvUAAAABncOgWAJJ04sQJ9e7dW5K0ceNG3XfffVq0aJEOHjyoe+65p94LBAAAcAaHZ5I8PDxUWloqSfrwww8VFxcnSWrVqpVthgkAAMDVOTyTdMcddyghIUEDBw7UgQMHtH79eknS0aNH1bFjx3ovEAAAwBkcnklasWKFmjRpog0bNig5OVkdOnSQJH3wwQe6++67671AAAAAZ6jVfZIkafv27brzzjtNbyT5U8R9kgAAcD31fp8kSZo6daratGmjMWPGaO3atbJarTdcKAAAQGNV65D07bffateuXerbt6/+/Oc/KygoSEOHDtUrr7yinJycBiwRAADg5qv14bYr/fOf/9R7772n9957T+np6brtttt0//3361e/+pWio6Pru85Gh8NtAAC4ngY53Hal9u3ba+rUqdqyZYuKioo0d+5c5eTk6O6779aiRYtqvZ2VK1eqS5cu8vLyUlRUlHbv3n3VtgUFBRo3bpxCQ0Pl5uam+Pj4Gm3WrFmj2NhY+fv7y9/fX8OGDdOBAwfs2ly4cEHx8fEKDg6Wt7e3BgwYoE8//bTWNQMAgFtfnUPSv2revLkeeOABpaSkqLCwUI8++mit1lu/fr3i4+OVmJiorKwsxcbGasSIEcrNzTVtX1ZWpjZt2igxMVFhYWGmbTIyMjR27Filp6dr37596ty5s+Li4pSfn29r88gjjygtLU1vv/22vvjiC8XFxWnYsGF2bQAAwE9bnQ63HThwQBkZGSosLFRlZeX/bcxi0bJly2q9nf79+ysyMlLJycm2Zb169dKoUaOUlJR0zXWHDBmi8PBwLV++/JrtKioq5O/vrxUrVmjChAm6dOmSWrRoof/+7//Wvffea2sXHh6u++67Ty+88EKtaudwGwAArseR72+Hbya5aNEizZkzR6GhoQoKCpLFYrF99q8/X095ebkyMzM1a9Ysu+VxcXHau3evo2VdVWlpqS5fvqxWrVpJkn788UdVVFTIy8vLrp23t7fdg3uvVFZWprKyMtt77i4OAMCtzeGQ9Je//EVvvPGGJk2adEM7LioqUkVFhYKCguyWBwUF6fTp0ze07X81a9YsdejQQcOGDZMktWjRQjExMVq4cKF69eqloKAgrV27Vp988ol69Ohx1e0kJSVpwYIF9VYXAABo3Bw+J8nNzU0DBw6stwKunH0yDMOhGalrWbJkidauXatNmzbZzRy9/fbbMgxDHTp0kKenp1555RWNGzdO7u7uV93W7NmzZbVaba+8vLx6qREAADRODoekGTNm6LXXXrvhHQcEBMjd3b3GrFFhYWGN2aW6eOmll7Ro0SJt375d/fr1s/usW7du2rlzp0pKSpSXl6cDBw7o8uXL6tKly1W35+npKV9fX7sXgFuUNV86savqv3BJBdZL2nu8SAXWS84uBS7M4cNtTz/9tO69915169ZNvXv3rvGYkk2bNtVqOx4eHoqKilJaWpp+/etf25anpaXp/vvvd7QsO0uXLtULL7ygbdu2XfOeTc2bN1fz5s117tw5bdu2TUuWLLmh/QK4BRxMkf7nScmolCxu0si/SJETnF0VHLD+01zN3vSFKg3JzSIlje6rMbd3dnZZcEEOh6QnnnhC6enpuvPOO9W6desbOjSWkJCg8ePHKzo6WjExMVq9erVyc3M1depUSVWHuPLz85WSkmJbJzs7W5JUUlKiM2fOKDs7Wx4eHurdu7ekqkNsc+fOVWpqqkJCQmwzVT4+PvLx8ZEkbdu2TYZhKDQ0VN98841mzpyp0NBQTZ48uc59qVfWfOn741KrbpJfB2dXA/x0WPP/LyBJVf/9n3ip21D+LrqIAuslW0CSpEpDenbTlxp0Wxu18/N2bnFwOQ6HpJSUFG3cuNHu8vm6GjNmjM6ePavnn39eBQUF6tOnj7Zs2aLg4GBJVTePvPKeSREREbafMzMzlZqaquDgYNujUVauXKny8nI98MADduvNmzdP8+fPlyRZrVbNnj1bp06dUqtWrfSb3/xGL774YuN4eC//igWc5/vj/xeQqhkV0vffEpJcxImii7aAVK3CMJRTVEpIgsMcvk9ScHCwtm3bpp49ezZUTS6hQe6TZM2Xlvex/yVtcZfiv+AXNHAz8HfQ5RVYL2ngnz5SoHFWXdxO60RlW52xBGjPrDsJSZDUwI8lmT9/vubNm6fS0tI6F4iruNa/YgE0PL8OOtBnnn40qn41/mi46UCf5whILqSdn7fWRR/Tx55/0FqPF6v+G32UgIQ6cfhw2yuvvKLjx48rKChIISEhNQ5RHTx4sN6K+8lp1a3qENuV/4pt1dV5NQE/IQXWS3rwsx4KNP6iELfvlFMZpDOfBWjPsEt8yboKa75+/uUCyVJ1kMTdYujnXz4vDfstYRcOczgkjRo1qgHKgKSqv8Aj/1J1oqhRURWQRi7nLzZwk1Sfz3JarXW6snXVQs5ncS2cV4Z65HBImjdvXkPUgWqRE6qupPn+26oZJP5SAzdNl4DmcrPI7sRfd4tFIQHNnFcUHMOMPOqRw+ck/auSkhIVFxfbvVAP/DpIXWIJSMBN1s7PW0mj+8r9f29t4m6xaNHoPswiuZLqGXnL/z5BgRl53ACHr247ceKEpk+froyMDP3www+25dWPE6moqKj3IhujBrm6DUCjUGC9pJyiUoUENCMguSprPjPyMOXI97fDh9v+7d/+TZL0xhtvKCgoqN6eswYAjUU7P2/Ckavz60A4wg1zOCQdOnRImZmZCg0NbYh6AAAAGgWHz0m6/fbblZeX1xC1AAAANBoOzyT9x3/8h6ZOnar8/Hz16dOnxn2S+vXrV2/FAQAAOIvDIenMmTM6fvy43cNgLRbLT+7EbQAAcGtzOCRNmTJFERERWrt2LSduAwCAW5bDIenkyZN677331L1794aoBwAAoFFw+MTtX/7yl/r8888bohYAAIBGw+GZpJEjR2rGjBn64osv1Ldv3xonbv/qV7+qt+IAAACcxeE7bru5XX3y6ad04jZ33AYAwPU06B23Kysrr98IAADAxd3QA24BAABuVbUKSevWrav1BvPy8vTxxx/XuSDA1X136ri+/Ph/9N2p484uBQBcVmP4XVqrkJScnKyePXtq8eLFOnz4cI3PrVartmzZonHjxikqKkrff/99vRcKuIIDG5crYE2U+qQ9pIA1UTqwcbmzSwIAl9NYfpfW+sTtv//973r11Vf14Ycfqnnz5goKCpKXl5fOnTun06dPq02bNpo8ebLi4+MVGBjY0HU7HSdu40rfnTqugDVRcrf831+pHw03nX30MwV17ObEygDAdTT079IGOXH7vvvu03333aezZ89qz549ysnJ0aVLlxQQEKCIiAhFRERc88o34FZ35uTXCrLY/5ujiaVSRSf/QUgCgFpqTL9LHb66rXXr1rr//vsbohbApbUJ7q0Kw1LjXz8BwT2dWBUAuJbG9LuUqR+gngR17KbMfvP1o1H11+pHw00H+81jFgkAHNCYfpc6fDNJVOGcJFzNd6eOq+jkPxQQ3JOABAB11FC/Sxv0ZpIAri2oYzfCEQDcoMbwu5TDbQAAACYISQAAACZqdbgtISGh1ht8+eWX61wMAABAY1GrkJSVlWX3PjMzUxUVFQoNDZUkHT16VO7u7oqKiqr/CgEAAJygViEpPT3d9vPLL7+sFi1a6K233pK/v78k6dy5c5o8ebJiY2MbpkoAAICbzOFbAHTo0EHbt2/Xz372M7vlX375peLi4vTPf/6zXgtsrLgFAAAArseR72+HT9wuLi7Wd999V2N5YWGhLly44OjmAAAAGiWHQ9Kvf/1rTZ48WRs2bNCpU6d06tQpbdiwQQ8//LBGjx7dEDUCAADcdA7fTHLVqlV6+umn9dBDD+ny5ctVG2nSRA8//LCWLl1a7wUCAAA4Q50fS3Lx4kUdP35chmGoe/fuat68eX3X1qhxThIAAK6nQc9JqlZQUKCCggLddtttat68uXgEHAAAuJU4HJLOnj2roUOH6rbbbtM999yjgoICSdIjjzyip556qt4LBAAAcAaHQ9KMGTPUtGlT5ebmqlmzZrblY8aM0datW+u1OAAAAGdx+MTt7du3a9u2berYsaPd8h49eujkyZP1VhgAAIAzOTyTdPHiRbsZpGpFRUXy9PSsl6IAAACczeGQNGjQIKWkpNjeWywWVVZWaunSpbrzzjvrtTgAAABncTgkLV26VH/96181YsQIlZeX649//KP69OmjXbt2afHixQ4XsHLlSnXp0kVeXl6KiorS7t27r9q2oKBA48aNU2hoqNzc3BQfH1+jzZo1axQbGyt/f3/5+/tr2LBhOnDggF2bH3/8UXPmzFGXLl3k7e2trl276vnnn1dlZaXD9QMAgFuTwyGpd+/eOnTokG6//XbdddddunjxokaPHq2srCx169bNoW2tX79e8fHxSkxMVFZWlmJjYzVixAjl5uaati8rK1ObNm2UmJiosLAw0zYZGRkaO3as0tPTtW/fPnXu3FlxcXHKz8+3tVm8eLFWrVqlFStW6PDhw1qyZImWLl2qV1991aH6AQDAravON5OsD/3791dkZKSSk5Nty3r16qVRo0YpKSnpmusOGTJE4eHhWr58+TXbVVRUyN/fXytWrNCECRMkSffdd5+CgoL0+uuv29r95je/UbNmzfT222/XqnZuJgkAgOtp8JtJ7t69Ww899JAGDBhgm6F5++23tWfPnlpvo7y8XJmZmYqLi7NbHhcXp71799alLFOlpaW6fPmyWrVqZVt2xx13aMeOHTp69Kgk6fPPP9eePXt0zz33XHU7ZWVlKi4utnsBAIBbl8MhaePGjRo+fLi8vb118OBBlZWVSZIuXLigRYsW1Xo7RUVFqqioUFBQkN3yoKAgnT592tGyrmrWrFnq0KGDhg0bZlv2zDPPaOzYserZs6eaNm2qiIgIxcfHa+zYsVfdTlJSkvz8/GyvTp061VuNAACg8XE4JL3wwgtatWqV1qxZo6ZNm9qWDxgwQAcPHnS4AIvFYvfeMIway+pqyZIlWrt2rTZt2iQvLy/b8vXr1+udd95RamqqDh48qLfeeksvvfSS3nrrratua/bs2bJarbZXXl5evdQIAAAaJ4dvJnnkyBENGjSoxnJfX1+dP3++1tsJCAiQu7t7jVmjwsLCGrNLdfHSSy9p0aJF+vDDD9WvXz+7z2bOnKlZs2bpwQcflCT17dtXJ0+eVFJSkiZOnGi6PU9PT+4DBQDAT4jDM0nt2rXTN998U2P5nj171LVr11pvx8PDQ1FRUUpLS7NbnpaWpgEDBjhalp2lS5dq4cKF2rp1q6Kjo2t8XlpaKjc3+667u7tzCwAAAGDj8EzSY489pieffFJvvPGGLBaL/vnPf2rfvn16+umn9dxzzzm0rYSEBI0fP17R0dGKiYnR6tWrlZubq6lTp0qqOsSVn59vd/PK7OxsSVJJSYnOnDmj7OxseXh4qHfv3pKqDrHNnTtXqampCgkJsc1U+fj4yMfHR5I0cuRIvfjii+rcubN+9rOfKSsrSy+//LKmTJni6B8HAAC4VRl18Oyzzxre3t6GxWIxLBaL4eXlZcyZM6cumzJee+01Izg42PDw8DAiIyONnTt32j6bOHGiMXjwYLv2kmq8goODbZ8HBwebtpk3b56tTXFxsfHkk08anTt3Nry8vIyuXbsaiYmJRllZWa3rtlqthiTDarXWqd8AAODmc+T7u873SSotLdXXX3+tyspK9e7d2zZL81PBfZIAAHA9jnx/O3y4rVqzZs0UFBQki8XykwtIAADg1ufwids//vij5s6dKz8/P4WEhCg4OFh+fn6aM2eOLl++3BA1AgAA3HQOzyRNnz5dmzdv1pIlSxQTEyNJ2rdvn+bPn6+ioiKtWrWq3osEAAC42Rw+J8nPz0/r1q3TiBEj7JZ/8MEHevDBB2W1Wuu1wMaKc5IAAHA9DfrsNi8vL4WEhNRYHhISIg8PD0c3BwAA0Cg5HJKmTZumhQsX2p7ZJlU9/PXFF1/U9OnT67U4AAAAZ3H4nKSsrCzt2LFDHTt2VFhYmCTp888/V3l5uYYOHarRo0fb2m7atKn+KgUAALiJHA5JLVu21G9+8xu7ZZ06daq3ggAAABoDh0PSm2++2RB1AAAANCoOn5N06dIllZaW2t6fPHlSy5cv1/bt2+u1MAAAAGdyOCTdf//9tgfOnj9/Xj//+c+1bNky3X///UpOTq73AgEAAJzB4ZB08OBBxcbGSpI2bNigtm3b6uTJk0pJSdErr7xS7wUCAAA4g8MhqbS0VC1atJAkbd++XaNHj5abm5t+8Ytf6OTJk/VeIAAAgDM4HJK6d++ud999V3l5edq2bZvi4uIkSYWFhdx5GgAA3DIcDknPPfecnn76aYWEhKh///6257dt375dERER9V4gAACAMzj87DZJOn36tAoKChQWFiY3t6qcdeDAAfn6+qpnz571XmRjxLPbAABwPY58fzt8nyRJatu2rdq2bWu37Oc//3ldNgUAANAoOXy4DQAA4KeAkAQAAGCCkAQAAGCCkAQAAGCCkAQAAGCCkAQAAGCCkAQAAGCCkAQAAGCCkAQAAGCCkAQAAGCCkAQAAGCCkAQAAGCCkAQAAGCCkAQAAGCCkAQAAGCCkAQAAGCCkAQAAGCCkAQAAGCCkAQAAGCCkAQAAGCCkAQAAGCCkAQAAGCCkAQAAGCCkAQAAGCCkAQAAGDC6SFp5cqV6tKli7y8vBQVFaXdu3dftW1BQYHGjRun0NBQubm5KT4+vkabNWvWKDY2Vv7+/vL399ewYcN04MABuzYhISGyWCw1XtOmTavv7gEAABfl1JC0fv16xcfHKzExUVlZWYqNjdWIESOUm5tr2r6srExt2rRRYmKiwsLCTNtkZGRo7NixSk9P1759+9S5c2fFxcUpPz/f1ubTTz9VQUGB7ZWWliZJ+u1vf1v/nQQAAC7JYhiG4ayd9+/fX5GRkUpOTrYt69Wrl0aNGqWkpKRrrjtkyBCFh4dr+fLl12xXUVEhf39/rVixQhMmTDBtEx8fr7///e86duyYLBZLrWovLi6Wn5+frFarfH19a7UOAABwLke+v502k1ReXq7MzEzFxcXZLY+Li9PevXvrbT+lpaW6fPmyWrVqddU63nnnHU2ZMuWaAamsrEzFxcV2LwAAcOtyWkgqKipSRUWFgoKC7JYHBQXp9OnT9bafWbNmqUOHDho2bJjp5++++67Onz+vSZMmXXM7SUlJ8vPzs706depUbzUCAIDGx+knbl85e2MYRq0PeV3PkiVLtHbtWm3atEleXl6mbV5//XWNGDFC7du3v+a2Zs+eLavVanvl5eXVS41mCqyXtPd4kQqslxpsHwAA4NqaOGvHAQEBcnd3rzFrVFhYWGN2qS5eeuklLVq0SB9++KH69etn2ubkyZP68MMPtWnTputuz9PTU56enjdc1/Ws/zRXszd9oUpDcrNISaP7asztnRt8vwAAwJ7TZpI8PDwUFRVlu7KsWlpamgYMGHBD2166dKkWLlyorVu3Kjo6+qrt3nzzTQUGBuree++9of3VlwLrJVtAkqRKQ3p205fMKAEA4AROm0mSpISEBI0fP17R0dGKiYnR6tWrlZubq6lTp0qqOsSVn5+vlJQU2zrZ2dmSpJKSEp05c0bZ2dny8PBQ7969JVUdYps7d65SU1MVEhJim6ny8fGRj4+PbTuVlZV68803NXHiRDVp4tQ/BpsTRRdtAalahWEop6hU7fy8nVMUAAA/UU5NB2PGjNHZs2f1/PPPq6CgQH369NGWLVsUHBwsqermkVfeMykiIsL2c2ZmplJTUxUcHKycnBxJVTenLC8v1wMPPGC33rx58zR//nzb+w8//FC5ubmaMmVKw3SuDroENJebRXZByd1iUUhAM+cVBQDAT5RT75PkyhrqPknrP83Vs5u+VIVhyN1i0aLRfTgnCQCAeuLI93fjOM4EmzG3d9ag29oop6hUIQHNOMwGAICTEJIaoXZ+3oQjAACczOn3SQIAAGi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nB6SVq5cqS5dusjLy0tRUVHavXv3VdsWFBRo3LhxCg0NlZubm+Lj42u0WbNmjWJjY+Xv7y9/f38NGzZMBw4cqNEuPz9fDz30kFq3bq1mzZopPDxcmZmZ9dk1AADgwpwaktavX6/4+HglJiYqKytLsbGxGjFihHJzc03bl5WVqU2bNkpMTFRYWJhpm4yMDI0dO1bp6enat2+fOnfurLi4OOXn59vanDt3TgMHDlTTpk31wQcf6Ouvv9ayZcvUsmXLhugmAABwQRbDMAxn7bx///6KjIxUcnKybVmvXr00atQoJSUlXXPdIUOGKDw8XMuXL79mu4qKCvn7+2vFihWaMGGCJGnWrFn6+OOPrzlrdT3FxcXy8/OT1WqVr69vnbcDAABuHke+v502k1ReXq7MzEzFxcXZLY+Li9PevXvrbT+lpaW6fPmyWrVqZVv23nvvKTo6Wr/97W8VGBioiIgIrVmz5prbKSsrU3Fxsd0LAADcupwWkoqKilRRUaGgoCC75UFBQTp9+nS97WfWrFnq0KGDhg0bZlv27bffKjk5WT169NC2bds0depU/eEPf1BKSspVt5OUlCQ/Pz/bq1OnTvVWIwAAaHycfuK2xWKxe28YRo1ldbVkyRKtXbtWmzZtkpeXl215ZWWlIiMjtWjRIkVEROixxx7To48+anfY70qzZ8+W1Wq1vfLy8uqlRgAA0Dg5LSQFBATI3d29xqxRYWFhjdmlunjppZe0aNEibd++Xf369bP7rF27durdu7fdsl69el31hHFJ8vT0lK+vr90LAADcupwWkjw8PBQVFaW0tDS75WlpaRowYMANbXvp0qVauHChtm7dqujo6BqfDxw4UEeOHLFbdvToUQUHB9/QfgEAwK2jiTN3npCQoPHjxys6OloxMTFavXq1cnNzNXXqVElVh7jy8/PtzhXKzs6WJJWUlOjMmTPKzs6Wh4eHbWZoyZIlmjt3rlJTUxUSEmKbqfLx8ZGPj48kacaMGRowYIAWLVqk3/3udzpw4IBWr16t1atX38TeAwCAxsyptwCQqm4muWTJEhUUFKhPnz7685//rEGDBkmSJk2apJycHGVkZNjam52vFBwcrJycHElSSEiITp48WaPNvHnzNH/+fNv7v//975o9e7aOHTumLl26KCEhQY8++mit6+YWAAAAuB5Hvr+dHpJcFSEJAADX4xL3SQIAAGj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nB6SVq5cqS5dusjLy0tRUVHavXv3VdsWFBRo3LhxCg0NlZubm+Lj42u0WbNmjWJjY+Xv7y9/f38NGzZMBw4csGszf/58WSwWu1fbtm3ru2sAAMCFOTUkrV+/XvHx8UpMTFRWVpZiY2M1YsQI5ebmmrYvKytTmzZtlJiYqLCwMNM2GRkZGjt2rNLT07Vv3z517txZcXFxys/Pt2v3s5/9TAUFBbbXF198Ue/9AwAArstiGIbhrJ33799fkZGRSk5Oti3r1auXRo0apaSkpGuuO2TIEIWHh2v58uXXbFdRUSF/f3+tWLFCEyZMkFQ1k/Tuu+8qOzu7zrUXFxfLz89PVqtVvr6+dd4OAAC4eRz5/m5yk2qqoby8XJmZmZo1a5bd8ri4OO3du7fe9lNaWqrLly+rVatWdsuPHTum9u3by9PTU/3799eiRYvUtWvXq26nrKxMZWVltvdWq1VS1R82AABwDdXf27WZI3JaSCoqKlJFRYWCgoLslgcFBen06dP1tp9Zs2apQ4cOGjZsmG1Z//79lZKSottuu03fffedXnjhBQ0YMEBfffWVWrdubbqdpKQkLViwoMbyTp061VutAADg5rhw4YL8/Pyu2cZpIamaxWKxe28YRo1ldbVkyRKtXbtWGRkZ8vLysi0fMWKE7ee+ffsqJiZG3bp101tvvaWEhATTbc2ePdvus8rKSn3//fdq3bp1vdVbrbi4WJ06dVJeXt4teSiP/rm+W72Pt3r/pFu/j/TP9TVUHw3D0IULF9S+ffvrtnVaSAoICJC7u3uNWaPCwsIas0t18dJLL2nRokX68MMP1a9fv2u2bd68ufr27atjx45dtY2np6c8PT3tlrVs2fKG67wWX1/fW/Z/fon+3Qpu9T7e6v2Tbv0+0j/X1xB9vN4MUjWnXd3m4eGhqKgopaWl2S1PS0vTgAEDbmjbS5cu1cKFC7V161ZFR0dft31ZWZkOHz6sdu3a3dB+AQDArcOph9sSEhI0fvx4RUdHKyYmRqtXr1Zubq6mTp0qqeoQV35+vlJSUmzrVF+RVlJSojNnzig7O1seHh7q3bu3pKpDbHPnzlVqaqpCQkJsM1U+Pj7y8fGRJD399NMaOXKkOnfurMLCQr3wwgsqLi7WxIkTb2LvAQBAY+bUkDRmzBidPXtWzz//vAoKCtSnTx9t2bJFwcHBkqpuHnnlPZMiIiJsP2dmZio1NVXBwcHKycmRVHVzyvLycj3wwAN2682bN0/z58+XJJ06dUpjx45VUVGR2rRpo1/84hfav3+/bb/O5unpqXnz5tU4vHeroH+u71bv463eP+nW7yP9c32NoY9OvU8SAABAY+X0x5IAAAA0RoQkAAAAE4QkAAAAE4QkAAAAE4QkJ1m5cqW6dOkiLy8vRUVFaffu3ddsv3PnTkVFRcnLy0tdu3bVqlWrblKldeNI/zIyMmSxWGq8/vGPf9zEimtv165dGjlypNq3by+LxaJ33333uuu40vg52j9XG7+kpCTdfvvtatGihQIDAzVq1CgdOXLkuuu5yhjWpX+uNobJycnq16+f7SaDMTEx+uCDD665jquMn+R4/1xt/K6UlJQki8Wi+Pj4a7ZzxhgSkpxg/fr1io+PV2JiorKyshQbG6sRI0bUuN1BtRMnTuiee+5RbGyssrKy9Oyzz+oPf/iDNm7ceJMrrx1H+1ftyJEjKigosL169Ohxkyp2zMWLFxUWFqYVK1bUqr2rjZ+j/avmKuO3c+dOTZs2Tfv371daWpp+/PFHxcXF6eLFi1ddx5XGsC79q+YqY9ixY0f96U9/0meffabPPvtMv/zlL3X//ffrq6++Mm3vSuMnOd6/aq4yfv/q008/1erVq6/7ZAynjaGBm+7nP/+5MXXqVLtlPXv2NGbNmmXa/o9//KPRs2dPu2WPPfaY8Ytf/KLBarwRjvYvPT3dkGScO3fuJlRXvyQZmzdvvmYbVxu/f1Wb/rny+BmGYRQWFhqSjJ07d161jSuPYW365+pjaBiG4e/vb/zHf/yH6WeuPH7VrtU/Vx2/CxcuGD169DDS0tKMwYMHG08++eRV2zprDJlJusnKy8uVmZmpuLg4u+VxcXHau3ev6Tr79u2r0X748OH67LPPdPny5QartS7q0r9qERERateunYYOHar09PSGLPOmcqXxuxGuOn5Wq1WS1KpVq6u2ceUxrE3/qrniGFZUVGjdunW6ePGiYmJiTNu48vjVpn/VXG38pk2bpnvvvVfDhg27bltnjSEh6SYrKipSRUVFjYf4BgUF1XjYb7XTp0+btv/xxx9VVFTUYLXWRV36165dO61evVobN27Upk2bFBoaqqFDh2rXrl03o+QG50rjVxeuPH6GYSghIUF33HGH+vTpc9V2rjqGte2fK47hF198IR8fH3l6emrq1KnavHmz7fFUV3LF8XOkf644fuvWrdPBgweVlJRUq/bOGkOnPpbkp8xisdi9NwyjxrLrtTdb3lg40r/Q0FCFhoba3sfExCgvL08vvfSSBg0a1KB13iyuNn6OcOXxmz59ug4dOqQ9e/Zct60rjmFt++eKYxgaGqrs7GydP39eGzdu1MSJE7Vz586rBglXGz9H+udq45eXl6cnn3xS27dvl5eXV63Xc8YYMpN0kwUEBMjd3b3GrEphYWGNlFytbdu2pu2bNGmi1q1bN1itdVGX/pn5xS9+oWPHjtV3eU7hSuNXX1xh/J544gm99957Sk9PV8eOHa/Z1hXH0JH+mWnsY+jh4aHu3bsrOjpaSUlJCgsL01/+8hfTtq44fo70z0xjHr/MzEwVFhYqKipKTZo0UZMmTbRz50698soratKkiSoqKmqs46wxJCTdZB4eHoqKilJaWprd8rS0NA0YMMB0nZiYmBrtt2/frujoaDVt2rTBaq2LuvTPTFZWltq1a1ff5TmFK41ffWnM42cYhqZPn65Nmzbpo48+UpcuXa67jiuNYV36Z6Yxj6EZwzBUVlZm+pkrjd/VXKt/Zhrz+A0dOlRffPGFsrOzba/o6Gj927/9m7Kzs+Xu7l5jHaeNYYOeFg5T69atM5o2bWq8/vrrxtdff23Ex8cbzZs3N3JycgzDMIxZs2YZ48ePt7X/9ttvjWbNmhkzZswwvv76a+P11183mjZtamzYsMFZXbgmR/v35z//2di8ebNx9OhR48svvzRmzZplSDI2btzorC5c04ULF4ysrCwjKyvLkGS8/PLLRlZWlnHy5EnDMFx//Bztn6uN37//+78bfn5+RkZGhlFQUGB7lZaW2tq48hjWpX+uNoazZ882du3aZZw4ccI4dOiQ8eyzzxpubm7G9u3bDcNw7fEzDMf752rjZ+bKq9sayxgSkpzktddeM4KDgw0PDw8jMjLS7vLciRMnGoMHD7Zrn5GRYURERBgeHh5GSEiIkZycfJMrdowj/Vu8eLHRrVs3w8vLy/D39zfuuOMO4/3333dC1bVTfbntla+JEycahuH64+do/1xt/Mz6Jsl48803bW1ceQzr0j9XG8MpU6bYfr+0adPGGDp0qC1AGIZrj59hON4/Vxs/M1eGpMYyhhbD+N8znwAAAGDDOUkAAAAmCEkAAAAmCEkAAAAmCEkAAAAmCEkAAAAmCEkAAAAmCEkAAAAmCEkAAAAmCEkAXE5GRoYsFovOnz/v7FJuWEhIiJYvX+7sMgCYICQBAACYICQBwC3m8uXLzi4BuCUQkgA0mMrKSi1evFjdu3eXp6enOnfurBdffFG//OUvNX36dLu2Z8+elaenpz766CNJUllZmf74xz+qU6dO8vT0VI8ePfT6669fdV979+7VoEGD5O3trU6dOukPf/iDLl68WKs6Q0JCtGjRIk2ZMkUtWrRQ586dtXr1atvnZof3srOzZbFYlJOTI0n629/+ppYtW+rvf/+7QkND1axZMz3wwAO6ePGi3nrrLYWEhMjf319PPPGEKioq7PZ/4cIFjRs3Tj4+Pmrfvr1effVVu8+tVqt+//vfKzAwUL6+vvrlL3+pzz//3Pb5/PnzFR4erjfeeENdu3aVp6eneCwncOMISQAazOzZs7V48WLNnTtXX3/9tVJTUxUUFKRHHnlEqampKisrs7X9f//v/6l9+/a68847JUkTJkzQunXr9Morr+jw4cNatWqVfHx8TPfzxRdfaPjw4Ro9erQOHTqk9evXa8+ePTWC2LUsW7ZM0dHRysrK0uOPP65///d/1z/+8Q+H+ltaWqpXXnlF69at09atW5WRkaHRo0dry5Yt2rJli95++22tXr1aGzZssFtv6dKl6tevnw4ePKjZs2drxowZSktLkyQZhqF7771Xp0+f1pYtW5SZmanIyEgNHTpU33//vW0b33zzjf7zP/9TGzduVHZ2tkN1A7gKAwAaQHFxseHp6WmsWbOmxmc//PCD0apVK2P9+vW2ZeHh4cb8+fMNwzCMI0eOGJKMtLQ0022np6cbkoxz584ZhmEY48ePN37/+9/btdm9e7fh5uZmXLp06bq1BgcHGw899JDtfWVlpREYGGgkJyeb7s8wDCMrK8uQZJw4ccIwDMN48803DUnGN998Y2vz2GOPGc2aNTMuXLhgWzZ8+HDjscces9v33XffbVfPmDFjjBEjRhiGYRg7duwwfH19jR9++MGuTbdu3Yy//vWvhmEYxrx584ymTZsahYWF1+0rgNpjJglAgzh8+LDKyso0dOjQGp95enrqoYce0htvvCGp6tDV559/rkmTJtneu7u7a/DgwbXaV2Zmpv72t7/Jx8fH9ho+fLgqKyt14sSJWm2jX79+tp8tFovatm2rwsLCWq1brVmzZurWrZvtfVBQkEJCQuxmwIKCgmpsNyYmpsb7w4cP2/pWUlKi1q1b2/XvxIkTOn78uG2d4OBgtWnTxqF6AVxbE2cXAODW5O3tfc3PH3nkEYWHh+vUqVN64403NHToUAUHB9dq3StVVlbqscce0x/+8Ican3Xu3LlW22jatKnde4vFosrKSkmSm1vVvyeNfznPx+zkaLNtXGu712KxWCRV9a1du3bKyMio0aZly5a2n5s3b37dbQJwDCEJQIPo0aOHvL29tWPHDj3yyCM1Pu/bt6+io6O1Zs0apaam2p2s3LdvX1VWVmrnzp0aNmzYdfcVGRmpr776St27d6/XPlSrnqEpKCiQv7+/JNXreT/79++v8b5nz56Sqvp2+vRpNWnSRCEhIfW2TwDXx+E2AA3Cy8tLzzzzjP74xz8qJSVFx48f1/79++2uUHvkkUf0pz/9SRUVFfr1r39tWx4SEqKJEydqypQpevfdd3XixAllZGToP//zP0339cwzz2jfvn2aNm2asrOzdezYMb333nt64okn6qUv3bt3V6dOnTR//nwdPXpU77//vpYtW1Yv25akjz/+WEuWLNHRo0f12muv6b/+67/05JNPSpKGDRummJgYjRo1Stu2bVNOTo727t2rOXPm6LPPPqu3GgDUREgC0GDmzp2rp556Ss8995x69eqlMWPG2J2PM3bsWDVp0kTjxo2Tl5eX3brJycl64IEH9Pjjj6tnz5569NFHr3pJf79+/bRz504dO3ZMsbGxioiI0Ny5c9WuXbt66UfTpk21du1a/eMf/1BYWJgWL16sF154oV62LUlPPfWUMjMzFRERoYULF2rZsmUaPny4pKrDblu2bNGgQYM0ZcoU3XbbbXrwwQeVk5OjoKCgeqsBQE0Ww+BmGgCcIy8vTyEhIfr0008VGRnp7HIAwA4hCcBNd/nyZRUUFGjWrFk6efKkPv74Y2eXBAA1cLgNwE338ccfKzg4WJmZmVq1alWD7mv37t12l85f+QKAq2EmCcAt7dKlS8rPz7/q5w11RRwA10dIAgAAMMHhNgAAABOEJAAAABOEJAAAABOEJAAAABOEJAAAABOEJAAAABOEJAAAABP/H1mXEjKwoB38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png;base64,iVBORw0KGgoAAAANSUhEUgAAAkkAAAG2CAYAAABrrBJlAAAAOXRFWHRTb2Z0d2FyZQBNYXRwbG90bGliIHZlcnNpb24zLjcuMSwgaHR0cHM6Ly9tYXRwbG90bGliLm9yZy/bCgiHAAAACXBIWXMAAA9hAAAPYQGoP6dpAABIPklEQVR4nO3dfXwNd97/8fcRchKJhASRIImibiMNWgmLWoRUs1R7CV2qLVu9Vls31W6zlGhd7lot6q61Wk0fl9Ai2uuqFm0RGvSSimrZFg1RmzRF5ZAQN5nfH37OOs2IHD1Hbryej8c8mJnPzHy+E7t5d86cGYthGIYAAADgoFp5NwAAAFAREZIAAABMEJIAAABMEJIAAABMEJIAAABMEJIAAABMEJIAAABMEJIAAABMEJIAAABMEJIAAABMlGtISktLU3x8vEJCQmSxWLRu3bpS67dv364uXbooMDBQ3t7eatmypV5//XWHmuXLl8tisZSYzp8/71C3aNEiNWnSRF5eXurQoYO2bdvm6uEBAIBKrHp5HrygoECRkZF67LHH9OCDD96w3sfHR0899ZTatWsnHx8fbd++XaNGjZKPj4+eeOIJe52fn5++//57h229vLzsf1+1apXGjh2rRYsWqUuXLnrzzTcVFxen/fv3KzQ01HUDBAAAlZalorzg1mKxKDU1VQMGDHBqu4EDB8rHx0fvvfeepCtXksaOHavTp09fd5tOnTqpffv2Wrx4sX1Zq1atNGDAAM2YMeNm2gcAAFVMuV5J+r327Nmj9PR0TZs2zWH52bNnFRYWpsuXL+uuu+7Syy+/rKioKEnShQsXlJGRoRdeeMFhm9jYWKWnp1/3WEVFRSoqKrLPFxcX69SpUwoMDJTFYnHhqAAAgLsYhqEzZ84oJCRE1aqVftdRpQxJjRo10i+//KJLly4pKSlJI0eOtK9r2bKlli9froiICNlsNs2bN09dunTR3r171bx5c504cUKXL19WUFCQwz6DgoKUm5t73WPOmDFDU6dOdduYAADArXPs2DE1atSo1JpKGZK2bdums2fPaufOnXrhhRfUrFkzDRkyRJIUHR2t6Ohoe22XLl3Uvn17vfHGG5o/f759+W+v/hiGUeoVocTERI0fP94+n5+fr9DQUB07dkx+fn6uGhoAAHAjm82mxo0bq1atWjesrZQhqUmTJpKkiIgI/fzzz0pKSrKHpN+qVq2a7r77bh08eFCSVLduXXl4eJS4apSXl1fi6tK1rFarrFZrieV+fn6EJAAAKpmy3CpT6Z+TZBiGw71CZuszMzMVHBwsSfL09FSHDh20adMmh7pNmzapc+fObu0VAABUHuV6Jens2bM6dOiQfT4rK0uZmZkKCAhQaGioEhMTdfz4cSUnJ0uSFi5cqNDQULVs2VLSlecmvfrqq3r66aft+5g6daqio6PVvHlz2Ww2zZ8/X5mZmVq4cKG9Zvz48Ro2bJg6duyomJgYvfXWW8rOztaTTz55i0YOAAAqunINSbt371aPHj3s81fv+Rk+fLiWL1+unJwcZWdn29cXFxcrMTFRWVlZql69upo2baqZM2dq1KhR9prTp0/riSeeUG5urvz9/RUVFaW0tDTdc8899pqEhASdPHlSL730knJyctS2bVutX79eYWFht2DUAACgMqgwz0mqbGw2m/z9/ZWfn1/qPUmXL1/WxYsXb2FncEaNGjXk4eFR3m0AAG6Rsv7+lirpjduVgWEYys3NLfWhlqgYateurQYNGvC8KwCAA0KSm1wNSPXr11fNmjX5BVwBGYahwsJC5eXlSZL95n4AACRCkltcvnzZHpACAwPLux2UwtvbW9KVR0DUr1+fj94AAHaV/hEAFdHVe5Bq1qxZzp2gLK7+nLh3DABwLUKSG/ERW+XAzwkAYIaQBAAAYIKQhArv3nvv1dixY8tUW1hYqAcffFB+fn6yWCx8uxAAcNO4cRtVyrvvvqtt27YpPT1ddevWlb+/f3m3BACopAhJqFIOHz6sVq1aqW3btuXdCgCgkuPjtkogJ/+c0g+fUE7+Obcfa/Xq1YqIiJC3t7cCAwPVq1cvFRQU6NFHH9WAAQM0depU1a9fX35+fho1apQuXLhg39YwDM2ePVt33HGHvL29FRkZqdWrVzvsf//+/brvvvvk6+uroKAgDRs2TCdOnLCvLygo0COPPCJfX18FBwdrzpw5Ze793nvv1Zw5c5SWliaLxaJ77733d58PAMDti5BUwa36v2x1mfmFHl66S11mfqFV/5d9441uUk5OjoYMGaLHH39cBw4c0JYtWzRw4EBdfXPN559/rgMHDmjz5s1KSUlRamqqpk6dat9+0qRJeuedd7R48WJ99913GjdunIYOHaqtW7fa99+9e3fddddd2r17tz799FP9/PPPGjRokH0fzz33nDZv3qzU1FRt3LhRW7ZsUUZGRpn6X7t2rf7yl78oJiZGOTk5Wrt2rQvPDgDgdsPHbRVYTv45Ja7dp+L//3a9YkP6+9pv1e3Oegr293b98XJydOnSJQ0cOND+st+IiAj7ek9PT7399tuqWbOm2rRpo5deeknPPfecXn75ZZ07d06vvfaavvjiC8XExEiS7rjjDm3fvl1vvvmmunfvrsWLF6t9+/aaPn26fZ9vv/22GjdurB9++EEhISFatmyZkpOT1bt3b0lX7jFq1KhRmfoPCAhQzZo15enpqQYNGrjqtAAAblOEpAos60SBPSBdddkwdOREoVtCUmRkpHr27KmIiAj16dNHsbGxeuihh1SnTh37+msfkBkTE6OzZ8/q2LFjysvL0/nz5+3h5qoLFy4oKipKkpSRkaHNmzfL19e3xLEPHz6sc+fO6cKFC/aQJV0JPi1atHD5WAEAuBFCUgXWpK6PqlnkEJQ8LBaF13XPk7w9PDy0adMmpaena+PGjXrjjTc0ceJE7dq1q9TtLBaLiouLJUkff/yxGjZs6LDearVKkoqLixUfH69Zs2aV2EdwcLAOHjzoopEAAPD7EZIqsGB/b80YGKG/r/1Wlw1DHhaLpg9s65arSFdZLBZ16dJFXbp00eTJkxUWFqbU1FRJ0t69e3Xu3Dn7+8527twpX19fNWrUSHXq1JHValV2dra6d+9uuu/27dtrzZo1Cg8PV/XqJf/pNWvWTDVq1NDOnTsVGhoqSfr111/1ww8/XHefAAC4CyGpgku4O1Td7qynIycKFV63plsD0q5du/T5558rNjZW9evX165du/TLL7+oVatW+uabb3ThwgWNGDFCkyZN0tGjRzVlyhQ99dRTqlatmmrVqqUJEyZo3LhxKi4u1h/+8AfZbDalp6fL19dXw4cP1+jRo7V06VINGTJEzz33nOrWratDhw5p5cqVWrp0qXx9fTVixAg999xzCgwMVFBQkCZOnKhq1fh+AQDg1iMkVQLB/t5uDUdX+fn5KS0tTXPnzpXNZlNYWJjmzJmjuLg4rVq1Sj179lTz5s3VrVs3FRUVafDgwUpKSrJv//LLL6t+/fqaMWOGfvzxR9WuXVvt27fX3//+d0lSSEiIvvzyS/3tb39Tnz59VFRUpLCwMPXt29cehF555RWdPXtWf/rTn1SrVi09++yzys/Pd/vYAQD4LYtx9fvdcIrNZpO/v7/y8/Pl5+fnsO78+fPKyspSkyZN5OXlVU4dutajjz6q06dPa926deXdistVxZ8XAMBcab+/f4vPMQAAAEwQklBpbNu2Tb6+vtedAABwJe5JQpksX768vFtQx44dlZmZWd5tAABuE4QkVBre3t5q1qxZebcBALhN8HEbAACACUISAACACUISAACACUISAACACUISAACACUISKrx7771XY8eOLVNteHi45s6d69Z+AAC3B0ISAACACUISAACACUJSZZB/XMpKu/Knm61evVoRERHy9vZWYGCgevXqpYKCAj366KMaMGCApk6dqvr168vPz0+jRo3ShQsX7NsahqHZs2frjjvukLe3tyIjI7V69WqH/e/fv1/33XeffH19FRQUpGHDhunEiRP29QUFBXrkkUfk6+ur4OBgzZkzx+kxnDlzRg8//LB8fX0VEhKiN9544+ZPCADgtkVIqui+TpbmtpXejb/y59fJbjtUTk6OhgwZoscff1wHDhzQli1bNHDgQBmGIUn6/PPPdeDAAW3evFkpKSlKTU3V1KlT7dtPmjRJ77zzjhYvXqzvvvtO48aN09ChQ7V161b7/rt376677rpLu3fv1qeffqqff/5ZgwYNsu/jueee0+bNm5WamqqNGzdqy5YtysjIcGocr7zyitq1a6evv/5aiYmJGjdunDZt2uSCMwQAuJ1YjKu/AeEUm80mf39/5efny8/Pz2Hd+fPnlZWVpSZNmsjLy+vmD5J//EowMor/vcziIY3dJ/k3vPn9XsfXX3+tDh066MiRIwoLC3NY9+ijj+p//ud/dOzYMdWsWVOStGTJEj333HPKz8/XuXPnVLduXX3xxReKiYmxbzdy5EgVFhZqxYoVmjx5snbt2qUNGzbY1//0009q3Lixvv/+e4WEhCgwMFDJyclKSEiQJJ06dUqNGjXSE088UaYbssPDw9WqVSt98skn9mWDBw+WzWbT+vXrTbdx2c8LAFDhlfb7+7d4d1tFduqwY0CSJOOydOpHt4SkyMhI9ezZUxEREerTp49iY2P10EMPqU6dOvb1VwOSJMXExOjs2bM6duyY8vLydP78efXu3dthnxcuXFBUVJQkKSMjQ5s3b5avr2+JYx8+fFjnzp3ThQsXHEJWQECAWrRo4dQ4rt3+6jzfeAMAOIuQVJEFNJUs1UpeSQq4wy2H8/Dw0KZNm5Senq6NGzfqjTfe0MSJE7Vr165St7NYLCouvtLjxx9/rIYNHQOc1WqVJBUXFys+Pl6zZs0qsY/g4GAdPHjQRSMx7xEAAGeU6z1JaWlpio+PV0hIiCwWi9atW1dq/fbt29WlSxcFBgbK29tbLVu21Ouvv+5Qs3TpUnXt2lV16tRRnTp11KtXL3311VcONUlJSbJYLA5TgwYNXD2838+/oRQ/70owkq78GT/XLVeRrrJYLOrSpYumTp2qPXv2yNPTU6mpqZKkvXv36ty5c/banTt3ytfXV40aNVLr1q1ltVqVnZ2tZs2aOUyNGzeWJLVv317fffedwsPDS9T4+PioWbNmqlGjhnbu3Gk/xq+//qoffvjBqTFcu/3V+ZYtW97sKQEA3KbK9UpSQUGBIiMj9dhjj+nBBx+8Yb2Pj4+eeuoptWvXTj4+Ptq+fbtGjRolHx8fPfHEE5KkLVu2aMiQIercubO8vLw0e/ZsxcbG6rvvvnO4wtGmTRt99tln9nkPDw/XD9AV2j8iNe155SO2gDvcGpB27dqlzz//XLGxsapfv7527dqlX375Ra1atdI333yjCxcuaMSIEZo0aZKOHj2qKVOm6KmnnlK1atVUq1YtTZgwQePGjVNxcbH+8Ic/yGazKT09Xb6+vho+fLhGjx6tpUuXasiQIXruuedUt25dHTp0SCtXrtTSpUvl6+urESNG6LnnnlNgYKCCgoI0ceJEVavmXJb/8ssvNXv2bA0YMECbNm3SBx98oI8//thNZw0AUGUZFYQkIzU11entHnjgAWPo0KHXXX/p0iWjVq1axrvvvmtfNmXKFCMyMvImuvy3/Px8Q5KRn59fYt25c+eM/fv3G+fOnftdx7jV9u/fb/Tp08eoV6+eYbVajTvvvNN44403DMMwjOHDhxv9+/c3Jk+ebAQGBhq+vr7GyJEjjfPnz9u3Ly4uNubNm2e0aNHCqFGjhlGvXj2jT58+xtatW+01P/zwg/HAAw8YtWvXNry9vY2WLVsaY8eONYqLiw3DMIwzZ84YQ4cONWrWrGkEBQUZs2fPNrp3726MGTOmTGMICwszpk6dagwaNMi+j7lz55a6TWX9eQEAnFfa7+/fqtT3JO3Zs0fp6emaNm3adWsKCwt18eJFBQQEOCw/ePCgQkJCZLVa1alTJ02fPl133HH9e32KiopUVFRkn7fZbL9/ABVMq1at9Omnn5ZaM3XqVIev/V/LYrHomWee0TPPPHPd7Zs3b661a9ded72vr6/ee+89vffee/Zlzz333A06/7cjR46UuRYAgNJUyuckNWrUSFarVR07dtTo0aM1cuTI69a+8MILatiwoXr16mVf1qlTJyUnJ2vDhg1aunSpcnNz1blzZ508efK6+5kxY4b8/f3t09X7bAAAQNVUKUPStm3btHv3bi1ZskRz585VSkqKad3s2bOVkpKitWvXOjz/Ji4uTg8++KAiIiLUq1cv+/0q77777nWPmZiYqPz8fPt07Ngx1w4KN7Rt2zb5+vpedwIAwJUq5cdtTZo0kSRFRETo559/VlJSkoYMGeJQ8+qrr2r69On67LPP1K5du1L35+Pjo4iIiFK/gm61Wu1fZb8dLV++vLxbUMeOHZWZmVnebQAAbhOVMiRdyzAMh3uFpCuvpZg2bZo2bNigjh073nAfRUVFOnDggLp27equNuEC3t7eatasWXm3AQC4TZRrSDp79qwOHTpkn8/KylJmZqYCAgIUGhqqxMREHT9+XMnJV95XtnDhQoWGhtqfebN9+3a9+uqrevrpp+37mD17tl588UWtWLFC4eHhys3NlSSHj2QmTJig+Ph4hYaGKi8vT9OmTZPNZtPw4cNdOj6DN75UCvycAABmyjUk7d69Wz169LDPjx8/XpI0fPhwLV++XDk5OcrOzravLy4uVmJiorKyslS9enU1bdpUM2fO1KhRo+w1ixYt0oULF/TQQw85HGvKlClKSkqSdOV9YUOGDNGJEydUr149RUdHa+fOnSXeV3azatSoIenKN+u8vb1dsk+4T2FhoaR//9wAAJB4we1Nu9EL8nJycnT69GnVr19fNWvW5LUYFZBhGCosLFReXp5q166t4ODg8m4JAOBmvOC2Arj6mpO8vLxy7gQ3Urt27Yr5WhoAQLkiJLmJxWJRcHCw6tevr4sXL5Z3O7iOGjVqVNxX0gAAyhUhyc08PDz4JQwAQCVUKR8mCQAA4G6EJAAAABOEJAAAABOEJAAAABOEJAAAABOEJAAAABOEJAAAABOEJAAAABOEJAAAABOEJAAAABOEJAAAABOEJAAAABOEJAAAABOEJAAAABOEJAAAABOEJAAAABOEJAAAABOEJAAAABOEJAAAABOEJAAAABOEJAAAABOEJAAAABOEJAAAABOEJAAAABOEJAAAABOEJAAAABOEJAAAABOEJAAAABOEJAAAABOEJAAAABOEJAAAABOEJAAAABPlGpLS0tIUHx+vkJAQWSwWrVu3rtT67du3q0uXLgoMDJS3t7datmyp119/vUTdmjVr1Lp1a1mtVrVu3VqpqaklahYtWqQmTZrIy8tLHTp00LZt21w1LAAAUAWUa0gqKChQZGSkFixYUKZ6Hx8fPfXUU0pLS9OBAwc0adIkTZo0SW+99Za9ZseOHUpISNCwYcO0d+9eDRs2TIMGDdKuXbvsNatWrdLYsWM1ceJE7dmzR127dlVcXJyys7NdPkYAAFA5WQzDMMq7CUmyWCxKTU3VgAEDnNpu4MCB8vHx0XvvvSdJSkhIkM1m0yeffGKv6du3r+rUqaOUlBRJUqdOndS+fXstXrzYXtOqVSsNGDBAM2bMKNNxbTab/P39lZ+fLz8/P6d6BgAA5cOZ39+V+p6kPXv2KD09Xd27d7cv27Fjh2JjYx3q+vTpo/T0dEnShQsXlJGRUaImNjbWXmOmqKhINpvNYQIAAFVXpQxJjRo1ktVqVceOHTV69GiNHDnSvi43N1dBQUEO9UFBQcrNzZUknThxQpcvXy61xsyMGTPk7+9vnxo3buzCEQEAgIqmUoakbdu2affu3VqyZInmzp1r/xjtKovF4jBvGEaJZWWpuVZiYqLy8/Pt07Fjx37nKAAAQEVWvbwbuBlNmjSRJEVEROjnn39WUlKShgwZIklq0KBBiStCeXl59itHdevWlYeHR6k1ZqxWq6xWqyuHAQAAKrBKeSXpWoZhqKioyD4fExOjTZs2OdRs3LhRnTt3liR5enqqQ4cOJWo2bdpkrwEAACjXK0lnz57VoUOH7PNZWVnKzMxUQECAQkNDlZiYqOPHjys5OVmStHDhQoWGhqply5aSrjw36dVXX9XTTz9t38eYMWPUrVs3zZo1S/3799eHH36ozz77TNu3b7fXjB8/XsOGDVPHjh0VExOjt956S9nZ2XryySdv0cgBAEBFV64haffu3erRo4d9fvz48ZKk4cOHa/ny5crJyXF4dlFxcbESExOVlZWl6tWrq2nTppo5c6ZGjRplr+ncubNWrlypSZMm6cUXX1TTpk21atUqderUyV6TkJCgkydP6qWXXlJOTo7atm2r9evXKyws7BaMGgAAVAYV5jlJlQ3PSQIAoPK5bZ6TBAAA4C6EJAAAABOEJAAAABOEJAAAABOEJAAAABOEJAAAABOEJAAAABOEJAAAABOEJAAAABOEJAAAABOEJAAAABOEJAAAABOEJAAAABOEJAAAABOEJAAAABOEJAAAABOEJAAAABOEJAAAABOEJAAAABOEJAAAABOEJAAAABOEJAAAABOEJAAAABOEJAAAABOEJAAAABOEJAAAABOEJAAAABOEJAAAABOEJAAAABOEJAAAABOEJAAAABOEJAAAABOEJAAAABOEJAAAABOEJAAAABOEJAAAABPlGpLS0tIUHx+vkJAQWSwWrVu3rtT6tWvXqnfv3qpXr578/PwUExOjDRs2ONTce++9slgsJaZ+/frZa5KSkkqsb9CggTuGCAAAKqlyDUkFBQWKjIzUggULylSflpam3r17a/369crIyFCPHj0UHx+vPXv22GvWrl2rnJwc+/Ttt9/Kw8ND//Ef/+GwrzZt2jjU7du3z6VjAwAAlVv18jx4XFyc4uLiylw/d+5ch/np06frww8/1P/8z/8oKipKkhQQEOBQs3LlStWsWbNESKpevTpXjwAAwHVV6nuSiouLdebMmRLB6FrLli3T4MGD5ePj47D84MGDCgkJUZMmTTR48GD9+OOPpR6rqKhINpvNYQIAAFWXU1eSDMPQ1q1btW3bNh05ckSFhYWqV6+eoqKi1KtXLzVu3NhdfZqaM2eOCgoKNGjQINP1X331lb799lstW7bMYXmnTp2UnJysO++8Uz///LOmTZumzp0767vvvlNgYKDpvmbMmKGpU6e6fAwAAKBishiGYdyo6Ny5c3r99de1aNEinTx5UpGRkWrYsKG8vb116tQpffvtt/rXv/6l2NhYTZ48WdHR0c43YrEoNTVVAwYMKFN9SkqKRo4cqQ8//FC9evUyrRk1apTS09NveL9RQUGBmjZtqueff17jx483rSkqKlJRUZF93mazqXHjxsrPz5efn1+ZegYAAOXLZrPJ39+/TL+/y3Ql6c4771SnTp20ZMkS9enTRzVq1ChRc/ToUa1YsUIJCQmaNGmS/vKXv9xc92WwatUqjRgxQh988MF1A1JhYaFWrlypl1566Yb78/HxUUREhA4ePHjdGqvVKqvVetM9AwCAyqVMIemTTz5R27ZtS60JCwtTYmKinn32WR09etQlzZlJSUnR448/rpSUFIev9f/W+++/r6KiIg0dOvSG+ywqKtKBAwfUtWtXV7YKAAAqsTKFpBsFpGt5enqqefPmZao9e/asDh06ZJ/PyspSZmamAgICFBoaqsTERB0/flzJycmSrgSkRx55RPPmzVN0dLRyc3MlSd7e3vL393fY97JlyzRgwADTe4wmTJig+Ph4hYaGKi8vT9OmTZPNZtPw4cPLPE4AAFC1Of3ttk8//VTbt2+3zy9cuFB33XWXHn74Yf36669O7Wv37t2Kioqyf31//PjxioqK0uTJkyVJOTk5ys7Otte/+eabunTpkkaPHq3g4GD7NGbMGIf9/vDDD9q+fbtGjBhhetyffvpJQ4YMUYsWLTRw4EB5enpq586dCgsLc6p/AABQdZXpxu1rRUREaNasWbrvvvu0b98+3X333Ro/fry++OILtWrVSu+88467eq1QnLnxCwAAVAwuv3H7WllZWWrdurUkac2aNbr//vs1ffp0ff3117rvvvturmMAAIAKxumP2zw9PVVYWChJ+uyzzxQbGyvpypOuecAigKogJ/+c0g+fUE7+ufJuBUA5cvpK0h/+8AeNHz9eXbp00VdffaVVq1ZJunIfUKNGjVzeIADcSqv+L1uJa/ep2JCqWaQZAyOUcHdoebcFoBw4fSVpwYIFql69ulavXq3FixerYcOGkq48JqBv374ubxAAbpWc/HP2gCRJxYb097XfckUJuE2V+UrSxo0b1aNHD4WGhup///d/S6x//fXXXdoYANxqWScK7AHpqsuGoSMnChXs710+TQEoN2W+kvTkk0+qXr16SkhIUEpKivLz893ZFwDcck3q+qiaxXGZh8Wi8Lo1y6chAOWqzCHpxx9/VFpamiIiIvT6668rKChIPXv21Pz583XkyBE3tggAt0awv7dmDIyQh+VKUvKwWDR9YFuuIgG3Kaefk3TVv/71L3300Uf66KOPtHnzZt15553q37+//vSnP6ljx46u7rPC4TlJQNWVk39OR04UKrxuTQISUMU48/v7pkPStQoKCvTJJ5/oo48+0vr16zV+/Hj9/e9//727rdAISQAAVD63PCRdq7i4WCdPnlS9evVcudsKh5AEAEDl49YnbkvSV199pS1btigvL0/FxcX25RaLRXPmzKnyAQkAAFR9Toek6dOna9KkSWrRooWCgoJksfz7qyDX/h0AAKAyczokzZs3T2+//bYeffRRN7QDAABQMTj9xO1q1aqpS5cu7ugFAACgwnA6JI0bN04LFy50Ry8AAAAVhtMft02YMEH9+vVT06ZN1bp1a9WoUcNh/dq1a13WHAAAQHlxOiQ9/fTT2rx5s3r06KHAwEBu1gYAAFWS0yEpOTlZa9asUb9+/dzRDwAAQIXg9D1JAQEBatq0qTt6AQAAqDCcDklJSUmaMmWKCgsL3dEPAABAheD0x23z58/X4cOHFRQUpPDw8BI3bn/99dcuaw4AAKC8OB2SBgwY4IY2AAAAKhaXv+D2dsELbgEAqHzc/oLbq86ePevwgltJBAYAAFAlOH3jdlZWlvr16ycfHx/5+/urTp06qlOnjmrXrq06deq4o0cAAIBbzukrSX/+858lSW+//baCgoJ4mCQAAKiSnA5J33zzjTIyMtSiRQt39AMAAFAhOP1x2913361jx465oxcAAIAKw+krSf/4xz/05JNP6vjx42rbtm2J5yS1a9fOZc0BAACUF6dD0i+//KLDhw/rsccesy+zWCwyDEMWi0WXL192aYMAAADlwemQ9PjjjysqKkopKSncuA0AAKosp0PS0aNH9dFHH6lZs2bu6AcAAKBCcPrG7T/+8Y/au3evO3oBAACoMJy+khQfH69x48Zp3759ioiIKHHj9p/+9CeXNQcAAFBenH53W7Vq17/4dDvduM272wAAqHyc+f3t9MdtxcXF152cDUhpaWmKj49XSEiILBaL1q1bV2r92rVr1bt3b9WrV09+fn6KiYnRhg0bHGqWL18ui8VSYjp//rxD3aJFi9SkSRN5eXmpQ4cO2rZtm1O9AwCAqs3pkORKBQUFioyM1IIFC8pUn5aWpt69e2v9+vXKyMhQjx49FB8frz179jjU+fn5KScnx2Hy8vKyr1+1apXGjh2riRMnas+ePeratavi4uKUnZ3t0vEBAIDKq0wft61cuVKDBw8u0w6PHTum7OxsdenSxblGLBalpqZqwIABTm3Xpk0bJSQkaPLkyZKuXEkaO3asTp8+fd1tOnXqpPbt22vx4sX2Za1atdKAAQM0Y8aMMh2Xj9sAAKh8XP5x2+LFi9WyZUvNmjVLBw4cKLE+Pz9f69ev18MPP6wOHTro1KlTN9e5k4qLi3XmzBkFBAQ4LD979qzCwsLUqFEj3X///Q5Xmi5cuKCMjAzFxsY6bBMbG6v09PTrHquoqEg2m81hAgAAVVeZQtLWrVv16quv6osvvlDbtm3l5+en5s2bKyIiQo0aNVJgYKBGjBih8PBwffvtt4qPj3d335KkOXPmqKCgQIMGDbIva9mypZYvX66PPvpIKSkp8vLyUpcuXXTw4EFJ0okTJ3T58mUFBQU57CsoKEi5ubnXPdaMGTPk7+9vnxo3buyeQQEAgAqhzI8AuP/++3X//ffr5MmT2r59u44cOaJz586pbt26ioqKUlRUVKnffHO1lJQUJSUl6cMPP1T9+vXty6OjoxUdHW2f79Kli9q3b6833nhD8+fPty//7ZPCr75W5XoSExM1fvx4+7zNZiMoAQBQhTn9nKTAwED179/fHb2U2apVqzRixAh98MEH6tWrV6m11apV0913322/klS3bl15eHiUuGqUl5dX4urStaxWq6xW6+9vHgAAVArl+u22m5GSkqJHH31UK1asUL9+/W5YbxiGMjMzFRwcLEny9PRUhw4dtGnTJoe6TZs2qXPnzm7pGQAAVD5OX0lypbNnz+rQoUP2+aysLGVmZiogIEChoaFKTEzU8ePHlZycLOlKQHrkkUc0b948RUdH268GeXt7y9/fX5I0depURUdHq3nz5rLZbJo/f74yMzO1cOFC+3HGjx+vYcOGqWPHjoqJidFbb72l7OxsPfnkk7dw9AAAoCIr15C0e/du9ejRwz5/9Z6f4cOHa/ny5crJyXF4dtGbb76pS5cuafTo0Ro9erR9+dV6STp9+rSeeOIJ5ebmyt/fX1FRUUpLS9M999xjr09ISNDJkyf10ksvKScnR23bttX69esVFhbm5hEDAIDKwunXkuAKnpMEAEDl49bXkgAAANwOyvRx27Vffb+R11577aabAQAAqCjKFJJ++260jIwMXb58WS1atJAk/fDDD/Lw8FCHDh1c3yEAAEA5KFNI2rx5s/3vr732mmrVqqV3331XderUkST9+uuveuyxx9S1a1f3dAkAAHCLOX3jdsOGDbVx40a1adPGYfm3336r2NhY/etf/3JpgxUVN24DAFD5uPXGbZvNpp9//rnE8ry8PJ05c8bZ3QEAAFRIToekBx54QI899phWr16tn376ST/99JNWr16tESNGaODAge7oEQAA4JZz+mGSS5Ys0YQJEzR06FBdvHjxyk6qV9eIESP0yiuvuLxBAACA8nDTD5MsKCjQ4cOHZRiGmjVrJh8fH1f3VqFxTxIAAJXPLXmYZE5OjnJycnTnnXfKx8dHPLgbAABUJU6HpJMnT6pnz5668847dd999yknJ0eSNHLkSD377LMubxAAAKA8OB2Sxo0bpxo1aig7O1s1a9a0L09ISNCnn37q0uYAAADKi9M3bm/cuFEbNmxQo0aNHJY3b95cR48edVljAAAA5cnpK0kFBQUOV5CuOnHihKxWq0uaAgAAKG9Oh6Ru3bopOTnZPm+xWFRcXKxXXnlFPXr0cGlzAAAA5cXpj9teeeUV3Xvvvdq9e7cuXLig559/Xt99951OnTqlL7/80h09AgAA3HJOX0lq3bq1vvnmG919993q3bu3CgoKNHDgQO3Zs0dNmzZ1R48AAAC33E0/TPJ2x8MkAQCofNz+MMlt27Zp6NCh6ty5s44fPy5Jeu+997R9+/ab2R0AAECF43RIWrNmjfr06SNvb299/fXXKioqkiSdOXNG06dPd3mDAAAA5cHpkDRt2jQtWbJES5cuVY0aNezLO3furK+//tqlzQEAAJQXp0PS999/r27dupVY7ufnp9OnT7uiJwAAgHLndEgKDg7WoUOHSizfvn277rjjDpc0BQAAUN6cDkmjRo3SmDFjtGvXLlksFv3rX//Sf//3f2vChAn661//6o4eAQAAbjmnHyb5/PPPKz8/Xz169ND58+fVrVs3Wa1WTZgwQU899ZQ7egSAWyv/uHTqsBTQVPJvWN7dACgnN/2cpMLCQu3fv1/FxcVq3bq1fH19Xd1bhcZzkoAq6utk6X/GSEaxZKkmxc+T2j9S3l0BcBG3PydJkmrWrKmgoCCFhITcdgEJQBWVf/zfAUm68uf/jL2yHMBtx+mQdOnSJb344ovy9/dXeHi4wsLC5O/vr0mTJunixYvu6BEAbo1Th/8dkK4yLkunfiyffgCUK6fvSXrqqaeUmpqq2bNnKyYmRpK0Y8cOJSUl6cSJE1qyZInLmwSAWyKg6ZWP2K4NShYPKYBv7gK3I6fvSfL399fKlSsVFxfnsPyTTz7R4MGDlZ+f79IGKyruSQKqqK+Tr3zEZly+EpDi53JPElCFOPP72+krSV5eXgoPDy+xPDw8XJ6ens7uDgAqlvaPSE17XvmILeAOvt0G3Macvidp9OjRevnll+3vbJOkoqIi/dd//RePAABQNfg3lJp0JSABtzmnryTt2bNHn3/+uRo1aqTIyEhJ0t69e3XhwgX17NlTAwcOtNeuXbvWdZ0CAADcQk6HpNq1a+vBBx90WNa4cWOXNQQAAFAROB2S3nnnHXf0AQAAUKE4fU/SuXPnVFhYaJ8/evSo5s6dq40bNzp98LS0NMXHxyskJEQWi0Xr1q0rtX7t2rXq3bu36tWrJz8/P8XExGjDhg0ONUuXLlXXrl1Vp04d1alTR7169dJXX33lUJOUlCSLxeIwNWjQwOn+AQBA1eV0SOrfv7+Sk5MlSadPn9Y999yjOXPmqH///lq8eLFT+yooKFBkZKQWLFhQpvq0tDT17t1b69evV0ZGhnr06KH4+Hjt2bPHXrNlyxYNGTJEmzdv1o4dOxQaGqrY2FgdP+74xNw2bdooJyfHPu3bt8+p3gEAQNXm9HOS6tatq61bt6pNmzb6xz/+oTfeeEN79uzRmjVrNHnyZB04cODmGrFYlJqaqgEDBji1XZs2bZSQkKDJkyebrr98+bLq1KmjBQsW6JFHrjzrJCkpSevWrVNmZuZN9SrxnCQAACojt767rbCwULVq1ZIkbdy4UQMHDlS1atUUHR2to0eP3lzHN6m4uFhnzpxRQEDAdWsKCwt18eLFEjUHDx5USEiImjRposGDB+vHH0t/7UBRUZFsNpvDBAAAqi6nQ1KzZs20bt06HTt2TBs2bFBsbKwkKS8v75ZfUZkzZ44KCgo0aNCg69a88MILatiwoXr16mVf1qlTJyUnJ2vDhg1aunSpcnNz1blzZ508efK6+5kxY4b8/f3tE9/oAwCganM6JE2ePFkTJkxQeHi4OnXqZH9/28aNGxUVFeXyBq8nJSVFSUlJWrVqlerXr29aM3v2bKWkpGjt2rXy8vKyL4+Li9ODDz6oiIgI9erVSx9//LEk6d13373u8RITE5Wfn2+fjh075toBAQCACsXpRwA89NBD+sMf/qCcnBz7wyQlqWfPnnrggQdc2tz1rFq1SiNGjNAHH3zgcIXoWq+++qqmT5+uzz77TO3atSt1fz4+PoqIiNDBgwevW2O1WmW1Wn9X3wAAoPJwOiRJUoMGDUp8Zf6ee+5xSUM3kpKSoscff1wpKSnq16+fac0rr7yiadOmacOGDerYseMN91lUVKQDBw6oa9eurm4XAABUUjcVklzl7NmzOnTokH0+KytLmZmZCggIUGhoqBITE3X8+HH7IwdSUlL0yCOPaN68eYqOjlZubq4kydvbW/7+/pKufMT24osvasWKFQoPD7fX+Pr6ytfXV5I0YcIExcfHKzQ0VHl5eZo2bZpsNpuGDx9+K4cPAAAqMKfvSXKl3bt3Kyoqyn4v0/jx4xUVFWX/On9OTo6ys7Pt9W+++aYuXbqk0aNHKzg42D6NGTPGXrNo0SJduHBBDz30kEPNq6++aq/56aefNGTIELVo0UIDBw6Up6endu7cqbCwsFs0cgAAUNE5/ZwkXMFzkgAAqHzc+pwkAACA2wEhCQAAwAQhCQAAwAQhCQAAwAQhCQAAwAQhCQAAwAQhCQAAwAQhCQAAwAQhCQAAwAQhCQAAwAQhCQAAwAQhCQAAwAQhCQAAwAQhCQAAwAQhCQAAwAQhCQAAwAQhCQAAwAQhCQAAwAQhCQAAwAQhCQAAwAQhCQAAwAQhCQAAwAQhCQAAwAQhCQAAwAQhCQAAwAQhCQAAwAQhCQAAwAQhCQAAwAQhCQAAwAQhCQAAwAQhCQAAwAQhCQAAwAQhCQAAwAQhCQAAwAQhCQAAwES5hqS0tDTFx8crJCREFotF69atK7V+7dq16t27t+rVqyc/Pz/FxMRow4YNJerWrFmj1q1by2q1qnXr1kpNTS1Rs2jRIjVp0kReXl7q0KGDtm3b5qphAQCAKqBcQ1JBQYEiIyO1YMGCMtWnpaWpd+/eWr9+vTIyMtSjRw/Fx8drz5499podO3YoISFBw4YN0969ezVs2DANGjRIu3btstesWrVKY8eO1cSJE7Vnzx517dpVcXFxys7OdvkYAQBA5WQxDMMo7yYkyWKxKDU1VQMGDHBquzZt2ighIUGTJ0+WJCUkJMhms+mTTz6x1/Tt21d16tRRSkqKJKlTp05q3769Fi9ebK9p1aqVBgwYoBkzZpTpuDabTf7+/srPz5efn59TPQMAgPLhzO/vSn1PUnFxsc6cOaOAgAD7sh07dig2Ntahrk+fPkpPT5ckXbhwQRkZGSVqYmNj7TVmioqKZLPZHCYAAFB1VeqQNGfOHBUUFGjQoEH2Zbm5uQoKCnKoCwoKUm5uriTpxIkTunz5cqk1ZmbMmCF/f3/71LhxYxeOBAAAVDSVNiSlpKQoKSlJq1atUv369R3WWSwWh3nDMEosK0vNtRITE5Wfn2+fjh079jtHAAAAKrLq5d3AzVi1apVGjBihDz74QL169XJY16BBgxJXhPLy8uxXjurWrSsPD49Sa8xYrVZZrVYXjQAAAFR0le5KUkpKih599FGtWLFC/fr1K7E+JiZGmzZtcli2ceNGde7cWZLk6empDh06lKjZtGmTvQYAAKBcrySdPXtWhw4dss9nZWUpMzNTAQEBCg0NVWJioo4fP67k5GRJVwLSI488onnz5ik6Otp+Ncjb21v+/v6SpDFjxqhbt26aNWuW+vfvrw8//FCfffaZtm/fbj/O+PHjNWzYMHXs2FExMTF66623lJ2drSeffPIWjh4AAFRoRjnavHmzIanENHz4cMMwDGP48OFG9+7d7fXdu3cvtf6qDz74wGjRooVRo0YNo2XLlsaaNWtKHHvhwoVGWFiY4enpabRv397YunWrU73n5+cbkoz8/Hxnhw0AAMqJM7+/K8xzkiobnpMEAEDlc9s8JwkAAMBdCEkAAAAmCEkAAAAmCEkAAAAmCEkAAAAmCEkAAAAmCEkAAAAmCEkAAAAmCEkAAAAmCEkAAAAmCEkAAAAmCEkAAAAmCEkAAAAmCEkAAAAmCEkAAAAmCEkAAAAmCEkAAAAmCEkAAAAmCEkAAAAmCEkAAAAmCEkAAAAmCEkAAAAmCEkAAAAmCEkAAAAmCEkAAAAmCEkAAAAmCEkAAAAmCEkAAAAmCEkAAAAmCEkAAAAmCEkAAAAmCEkAAAAmCEkAAAAmCEkAAAAmCEkAAAAmyjUkpaWlKT4+XiEhIbJYLFq3bl2p9Tk5OXr44YfVokULVatWTWPHji1Rc++998pisZSY+vXrZ69JSkoqsb5BgwYuHh0AAKjMyjUkFRQUKDIyUgsWLChTfVFRkerVq6eJEycqMjLStGbt2rXKycmxT99++608PDz0H//xHw51bdq0cajbt2/f7x4PAACoOqqX58Hj4uIUFxdX5vrw8HDNmzdPkvT222+b1gQEBDjMr1y5UjVr1iwRkqpXr87VIwAAcF1V/p6kZcuWafDgwfLx8XFYfvDgQYWEhKhJkyYaPHiwfvzxx1L3U1RUJJvN5jABAICqq0qHpK+++krffvutRo4c6bC8U6dOSk5O1oYNG7R06VLl5uaqc+fOOnny5HX3NWPGDPn7+9unxo0bu7t9AABQjqp0SFq2bJnatm2re+65x2F5XFycHnzwQUVERKhXr176+OOPJUnvvvvudfeVmJio/Px8+3Ts2DG39g4AAMpXud6T5E6FhYVauXKlXnrppRvW+vj4KCIiQgcPHrxujdVqldVqdWWLAACgAquyV5Lef/99FRUVaejQoTesLSoq0oEDBxQcHHwLOgMAAJVBuV5JOnv2rA4dOmSfz8rKUmZmpgICAhQaGqrExEQdP35cycnJ9prMzEz7tr/88osyMzPl6emp1q1bO+x72bJlGjBggAIDA0scd8KECYqPj1doaKjy8vI0bdo02Ww2DR8+3D0DBQAAlU65hqTdu3erR48e9vnx48dLkoYPH67ly5crJydH2dnZDttERUXZ/56RkaEVK1YoLCxMR44csS//4YcftH37dm3cuNH0uD/99JOGDBmiEydOqF69eoqOjtbOnTsVFhbmwtEBAIDKzGIYhlHeTVRGNptN/v7+ys/Pl5+fX3m3AwAAysCZ399V9p4kAACA34OQBAAAYIKQBAAAYIKQBAAAYIKQBAAAYIKQBAAAYIKQBAAAYIKQBAAAYIKQBAAAYIKQBAAAYIKQBAAAYIKQBAAAYIKQBAAAYIKQBAAAYIKQBAAAYIKQBAAAYIKQBAAAYIKQBAAAYIKQBAAAYIKQBAAAYIKQBAAAYIKQBAAAYIKQBAAAYIKQBAAAYIKQBAAAYIKQBAAAYIKQBAAAYIKQBAAAYIKQBAAAYIKQBAAAYIKQBAAAYIKQBAAAYIKQBAAAYIKQBAAAYIKQBAAAYIKQBAAAYKJcQ1JaWpri4+MVEhIii8WidevWlVqfk5Ojhx9+WC1atFC1atU0duzYEjXLly+XxWIpMZ0/f96hbtGiRWrSpIm8vLzUoUMHbdu2zYUjAwAAlV25hqSCggJFRkZqwYIFZaovKipSvXr1NHHiREVGRl63zs/PTzk5OQ6Tl5eXff2qVas0duxYTZw4UXv27FHXrl0VFxen7Ozs3z0mAABQNVQvz4PHxcUpLi6uzPXh4eGaN2+eJOntt9++bp3FYlGDBg2uu/61117TiBEjNHLkSEnS3LlztWHDBi1evFgzZswocz8AAKDqKteQ5C5nz55VWFiYLl++rLvuuksvv/yyoqKiJEkXLlxQRkaGXnjhBYdtYmNjlZ6eft19FhUVqaioyD6fn58vSbLZbG4YAQAAcIerv7cNw7hhbZULSS1bttTy5csVEREhm82mefPmqUuXLtq7d6+aN2+uEydO6PLlywoKCnLYLigoSLm5udfd74wZMzR16tQSyxs3buzyMQAAAPc6c+aM/P39S62pciEpOjpa0dHR9vkuXbqoffv2euONNzR//nz7covF4rCdYRglll0rMTFR48ePt88XFxfr1KlTCgwMLHW724XNZlPjxo117Ngx+fn5lXc7VRbn+dbgPN8anOdbh3P9b4Zh6MyZMwoJCblhbZULSb9VrVo13X333Tp48KAkqW7duvLw8Chx1SgvL6/E1aVrWa1WWa1Wh2W1a9d2eb+VnZ+f323/P8BbgfN8a3Cebw3O863Dub7iRleQrqryz0kyDEOZmZkKDg6WJHl6eqpDhw7atGmTQ92mTZvUuXPn8mgRAABUQOV6Jens2bM6dOiQfT4rK0uZmZkKCAhQaGioEhMTdfz4cSUnJ9trMjMz7dv+8ssvyszMlKenp1q3bi1Jmjp1qqKjo9W8eXPZbDbNnz9fmZmZWrhwoX0f48eP17Bhw9SxY0fFxMTorbfeUnZ2tp588slbM3AAAFDhlWtI2r17t3r06GGfv3rPz/Dhw7V8+XLl5OSUeHbR1W+pSVJGRoZWrFihsLAwHTlyRJJ0+vRpPfHEE8rNzZW/v7+ioqKUlpame+65x75dQkKCTp48qZdeekk5OTlq27at1q9fr7CwMDeOtmqzWq2aMmVKiY8k4Vqc51uD83xrcJ5vHc71zbEYZfkOHAAAwG2myt+TBAAAcDMISQAAACYISQAAACYISQAAACYISSiTX3/9VcOGDZO/v7/8/f01bNgwnT59utRtDMNQUlKSQkJC5O3trXvvvVfffffddWvj4uJksVi0bt061w+gknDHeT516pSefvpptWjRQjVr1lRoaKieeeYZ+/sHbxeLFi1SkyZN5OXlpQ4dOmjbtm2l1m/dulUdOnSQl5eX7rjjDi1ZsqREzZo1a9S6dWtZrVa1bt1aqamp7mq/0nD1eV66dKm6du2qOnXqqE6dOurVq5e++uordw6hUnDHv+erVq5cKYvFogEDBri460rIAMqgb9++Rtu2bY309HQjPT3daNu2rXH//feXus3MmTONWrVqGWvWrDH27dtnJCQkGMHBwYbNZitR+9prrxlxcXGGJCM1NdVNo6j43HGe9+3bZwwcOND46KOPjEOHDhmff/650bx5c+PBBx+8FUOqEFauXGnUqFHDWLp0qbF//35jzJgxho+Pj3H06FHT+h9//NGoWbOmMWbMGGP//v3G0qVLjRo1ahirV6+216SnpxseHh7G9OnTjQMHDhjTp083qlevbuzcufNWDavCccd5fvjhh42FCxcae/bsMQ4cOGA89thjhr+/v/HTTz/dqmFVOO44z1cdOXLEaNiwodG1a1ejf//+bh5JxUdIwg3t37/fkOTwf/47duwwJBn//Oc/TbcpLi42GjRoYMycOdO+7Pz584a/v7+xZMkSh9rMzEyjUaNGRk5Ozm0dktx9nq/1/vvvG56ensbFixddN4AK7J577jGefPJJh2UtW7Y0XnjhBdP6559/3mjZsqXDslGjRhnR0dH2+UGDBhl9+/Z1qOnTp48xePBgF3Vd+bjjPP/WpUuXjFq1ahnvvvvu72+4knLXeb506ZLRpUsX4x//+IcxfPhwQpJhGHzchhvasWOH/P391alTJ/uy6Oho+fv7Kz093XSbrKws5ebmKjY21r7MarWqe/fuDtsUFhZqyJAhWrBggRo0aOC+QVQC7jzPv5Wfny8/Pz9Vr17lX9+oCxcuKCMjw+EcSVJsbOx1z9GOHTtK1Pfp00e7d+/WxYsXS60p7bxXZe46z79VWFioixcvKiAgwDWNVzLuPM8vvfSS6tWrpxEjRri+8UqKkIQbys3NVf369Ussr1+/fokXBV+7jaQSLw0OCgpy2GbcuHHq3Lmz+vfv78KOKyd3nudrnTx5Ui+//LJGjRr1OzuuHE6cOKHLly87dY5yc3NN6y9duqQTJ06UWnO9fVZ17jrPv/XCCy+oYcOG6tWrl2sar2TcdZ6//PJLLVu2TEuXLnVP45UUIek2lpSUJIvFUuq0e/duSZLFYimxvWEYpsuv9dv1127z0Ucf6YsvvtDcuXNdM6AKqrzP87VsNpv69eun1q1ba8qUKb9jVJVPWc9RafW/Xe7sPm8H7jjPV82ePVspKSlau3atvLy8XNBt5eXK83zmzBkNHTpUS5cuVd26dV3fbCVW9a+147qeeuopDR48uNSa8PBwffPNN/r5559LrPvll19K/NfJVVc/OsvNzVVwcLB9eV5enn2bL774QocPH1bt2rUdtn3wwQfVtWtXbdmyxYnRVFzlfZ6vOnPmjPr27StfX1+lpqaqRo0azg6lUqpbt648PDxK/Fe22Tm6qkGDBqb11atXV2BgYKk119tnVeeu83zVq6++qunTp+uzzz5Tu3btXNt8JeKO8/zdd9/pyJEjio+Pt68vLi6WJFWvXl3ff/+9mjZt6uKRVBLldC8UKpGrNxTv2rXLvmznzp1luqF41qxZ9mVFRUUONxTn5OQY+/btc5gkGfPmzTN+/PFH9w6qAnLXeTYMw8jPzzeio6ON7t27GwUFBe4bRAV1zz33GP/5n//psKxVq1al3ujaqlUrh2VPPvlkiRu34+LiHGr69u1729+47erzbBiGMXv2bMPPz8/YsWOHaxuupFx9ns+dO1fi/4v79+9v/PGPfzT27dtnFBUVuWcglQAhCWXSt29fo127dsaOHTuMHTt2GBERESW+mt6iRQtj7dq19vmZM2ca/v7+xtq1a419+/YZQ4YMue4jAK7SbfztNsNwz3m22WxGp06djIiICOPQoUNGTk6Ofbp06dItHV95ufqV6WXLlhn79+83xo4da/j4+BhHjhwxDMMwXnjhBWPYsGH2+qtfmR43bpyxf/9+Y9myZSW+Mv3ll18aHh4exsyZM40DBw4YM2fO5BEAbjjPs2bNMjw9PY3Vq1c7/Ns9c+bMLR9fReGO8/xbfLvtCkISyuTkyZPGn//8Z6NWrVpGrVq1jD//+c/Gr7/+6lAjyXjnnXfs88XFxcaUKVOMBg0aGFar1ejWrZuxb9++Uo9zu4ckd5znzZs3G5JMp6ysrFszsApg4cKFRlhYmOHp6Wm0b9/e2Lp1q33d8OHDje7duzvUb9myxYiKijI8PT2N8PBwY/HixSX2+cEHHxgtWrQwatSoYbRs2dJYs2aNu4dR4bn6PIeFhZn+250yZcotGE3F5Y5/z9ciJF1hMYz/f/cWAAAA7Ph2GwAAgAlCEgAAgAlCEgAAgAlCEgAAgAlCEgAAgAlCEgAAgAlCEgAAgAlCEgAAgAlCEoBKZ8uWLbJYLDp9+nR5t/K7hYeHa+7cueXdBgAThCQAAAAThCQAqGIuXrxY3i0AVQIhCYDbFBcXa9asWWrWrJmsVqtCQ0P1X//1X/rjH/+op556yqH25MmTslqt+uKLLyRJRUVFev7559W4cWNZrVY1b95cy5Ytu+6x0tPT1a1bN3l7e6tx48Z65plnVFBQUKY+w8PDNX36dD3++OOqVauWQkND9dZbb9nXm328l5mZKYvFoiNHjkiSli9frtq1a+t///d/1aJFC9WsWVMPPfSQCgoK9O677yo8PFx16tTR008/rcuXLzsc/8yZM3r44Yfl6+urkJAQvfHGGw7r8/Pz9cQTT6h+/fry8/PTH//4R+3du9e+PikpSXfddZfefvtt3XHHHbJareK1nMDvR0gC4DaJiYmaNWuWXnzxRe3fv18rVqxQUFCQRo4cqRUrVqioqMhe+9///d8KCQlRjx49JEmPPPKIVq5cqfnz5+vAgQNasmSJfH19TY+zb98+9enTRwMHDtQ333yjVatWafv27SWCWGnmzJmjjh07as+ePfrrX/+q//zP/9Q///lPp8ZbWFio+fPna+XKlfr000+1ZcsWDRw4UOvXr9f69ev13nvv6a233tLq1asdtnvllVfUrl07ff3110pMTNS4ceO0adMmSZJhGOrXr59yc3O1fv16ZWRkqH379urZs6dOnTpl38ehQ4f0/vvva82aNcrMzHSqbwDXYQCAG9hsNsNqtRpLly4tse78+fNGQECAsWrVKvuyu+66y0hKSjIMwzC+//57Q5KxadMm031v3rzZkGT8+uuvhmEYxrBhw4wnnnjCoWbbtm1GtWrVjHPnzt2w17CwMGPo0KH2+eLiYqN+/frG4sWLTY9nGIaxZ88eQ5KRlZVlGIZhvPPOO4Yk49ChQ/aaUaNGGTVr1jTOnDljX9anTx9j1KhRDsfu27evQz8JCQlGXFycYRiG8fnnnxt+fn7G+fPnHWqaNm1qvPnmm4ZhGMaUKVOMGjVqGHl5eTccK4Cy40oSALc4cOCAioqK1LNnzxLrrFarhg4dqrffflvSlY+u9u7dq0cffdQ+7+Hhoe7du5fpWBkZGVq+fLl8fX3tU58+fVRcXKysrKwy7aNdu3b2v1ssFjVo0EB5eXll2vaqmjVrqmnTpvb5oKAghYeHO1wBCwoKKrHfmJiYEvMHDhywj+3s2bMKDAx0GF9WVpYOHz5s3yYsLEz16tVzql8Apate3g0AqJq8vb1LXT9y5Ejddddd+umnn/T222+rZ8+eCgsLK9O2v1VcXKxRo0bpmWeeKbEuNDS0TPuoUaOGw7zFYlFxcbEkqVq1K/89aVxzn4/ZzdFm+yhtv6WxWCySrowtODhYW7ZsKVFTu3Zt+999fHxuuE8AziEkAXCL5s2by9vbW59//rlGjhxZYn1ERIQ6duyopUuXasWKFQ43K0dERKi4uFhbt25Vr169bnis9u3b67vvvlOzZs1cOoarrl6hycnJUZ06dSTJpff97Ny5s8R8y5YtJV0ZW25urqpXr67w8HCXHRPAjfFxGwC38PLy0t/+9jc9//zzSk5O1uHDh7Vz506Hb6iNHDlSM2fO1OXLl/XAAw/Yl4eHh2v48OF6/PHHtW7dOmVlZWnLli16//33TY/1t7/9TTt27NDo0aOVmZmpgwcP6qOPPtLTTz/tkrE0a9ZMjRs3VlJSkn744Qd9/PHHmjNnjkv2LUlffvmlZs+erR9++EELFy7UBx98oDFjxkiSevXqpZiYGA0YMEAbNmzQkSNHlJ6erkmTJmn37t0u6wFASYQkAG7z4osv6tlnn9XkyZPVqlUrJSQkONyPM2TIEFWvXl0PP/ywvLy8HLZdvHixHnroIf31r39Vy5Yt9Ze//OW6X+lv166dtm7dqoMHD6pr166KiorSiy++qODgYJeMo0aNGkpJSdE///lPRUZGatasWZo2bZpL9i1Jzz77rDIyMhQVFaWXX35Zc+bMUZ8+fSRd+dht/fr16tatmx5//HHdeeedGjx4sI4cOaKgoCCX9QCgJIth8DANAOXj2LFjCg8P1//93/+pffv25d0OADggJAG45S5evKicnBy98MILOnr0qL788svybgkASuDjNgC33JdffqmwsDBlZGRoyZIlbj3Wtm3bHL46/9sJAK6HK0kAqrRz587p+PHj113vrm/EAaj8CEkAAAAm+LgNAADABCEJAADABCEJAADABCEJAADABCEJAADABCEJAADABCEJAADAxP8D7JATBiLKqp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078395"/>
            <a:ext cx="5982419" cy="477960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176120" y="2386033"/>
            <a:ext cx="4033664" cy="397031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Test </a:t>
            </a:r>
            <a:r>
              <a:rPr lang="de-DE" dirty="0" err="1" smtClean="0"/>
              <a:t>performed</a:t>
            </a:r>
            <a:r>
              <a:rPr lang="de-DE" dirty="0" smtClean="0"/>
              <a:t> in June 2025 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Lowest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(</a:t>
            </a:r>
            <a:r>
              <a:rPr lang="de-DE" dirty="0" err="1" smtClean="0"/>
              <a:t>motor</a:t>
            </a:r>
            <a:r>
              <a:rPr lang="de-DE" dirty="0" smtClean="0"/>
              <a:t> </a:t>
            </a:r>
            <a:r>
              <a:rPr lang="de-DE" dirty="0" err="1" smtClean="0"/>
              <a:t>casing</a:t>
            </a:r>
            <a:r>
              <a:rPr lang="de-DE" dirty="0" smtClean="0"/>
              <a:t>) - ~ 7 K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with</a:t>
            </a:r>
            <a:r>
              <a:rPr lang="de-DE" dirty="0" smtClean="0"/>
              <a:t> 20 kg </a:t>
            </a:r>
            <a:r>
              <a:rPr lang="de-DE" dirty="0" err="1" smtClean="0"/>
              <a:t>weight</a:t>
            </a:r>
            <a:r>
              <a:rPr lang="de-DE" dirty="0" smtClean="0"/>
              <a:t> (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antenna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Speed </a:t>
            </a:r>
            <a:r>
              <a:rPr lang="de-DE" dirty="0" err="1" smtClean="0"/>
              <a:t>scales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,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motors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Speed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depend</a:t>
            </a:r>
            <a:r>
              <a:rPr lang="de-DE" dirty="0" smtClean="0"/>
              <a:t> on </a:t>
            </a:r>
            <a:r>
              <a:rPr lang="de-DE" dirty="0" err="1" smtClean="0"/>
              <a:t>travel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Motor </a:t>
            </a:r>
            <a:r>
              <a:rPr lang="de-DE" dirty="0" err="1" smtClean="0">
                <a:solidFill>
                  <a:schemeClr val="accent6"/>
                </a:solidFill>
              </a:rPr>
              <a:t>performance</a:t>
            </a:r>
            <a:r>
              <a:rPr lang="de-DE" dirty="0" smtClean="0">
                <a:solidFill>
                  <a:schemeClr val="accent6"/>
                </a:solidFill>
              </a:rPr>
              <a:t>:</a:t>
            </a:r>
            <a:br>
              <a:rPr lang="de-DE" dirty="0" smtClean="0">
                <a:solidFill>
                  <a:schemeClr val="accent6"/>
                </a:solidFill>
              </a:rPr>
            </a:br>
            <a:r>
              <a:rPr lang="de-DE" dirty="0" err="1" smtClean="0">
                <a:solidFill>
                  <a:schemeClr val="accent6"/>
                </a:solidFill>
              </a:rPr>
              <a:t>comparison</a:t>
            </a:r>
            <a:r>
              <a:rPr lang="de-DE" dirty="0" smtClean="0">
                <a:solidFill>
                  <a:schemeClr val="accent6"/>
                </a:solidFill>
              </a:rPr>
              <a:t> 2024/2025 </a:t>
            </a:r>
            <a:r>
              <a:rPr lang="de-DE" dirty="0" err="1" smtClean="0">
                <a:solidFill>
                  <a:schemeClr val="accent6"/>
                </a:solidFill>
              </a:rPr>
              <a:t>tests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7</a:t>
            </a:fld>
            <a:endParaRPr lang="de-DE"/>
          </a:p>
        </p:txBody>
      </p:sp>
      <p:sp>
        <p:nvSpPr>
          <p:cNvPr id="5" name="AutoShape 2" descr="data:image/png;base64,iVBORw0KGgoAAAANSUhEUgAAAjMAAAG2CAYAAACKxwc0AAAAOXRFWHRTb2Z0d2FyZQBNYXRwbG90bGliIHZlcnNpb24zLjcuMSwgaHR0cHM6Ly9tYXRwbG90bGliLm9yZy/bCgiHAAAACXBIWXMAAA9hAAAPYQGoP6dpAABONElEQVR4nO3de3yMV/4H8M+T2+RCJhJylZu7EBWiSrR1a1GrtalLi6JKWdq4tUi3Lb0l7FY3dHfTjSrS1mX9XBalyhJ1lya0qUsSkQtpSDUkSAwy5/dHNlNjZmIemcnkic/79ZoXc54z5/meec7MfPOc88xIQggBIiIiIoWys3UARERERLXBZIaIiIgUjckMERERKRqTGSIiIlI0JjNERESkaExmiIiISNGYzBAREZGiMZkhIiIiRWMyQ0RERIrGZIaIiIgUzabJTEhICCRJMrhNmzYNACCEwIIFC+Dv7w8XFxf07t0bJ0+etGXIREREVM/YNJlJTU1FUVGR7rZr1y4AwPDhwwEAf/nLX/DJJ5/g73//O1JTU+Hr64unnnoK165ds2XYREREVI9I9emHJmfMmIFt27YhOzsbAODv748ZM2Zg7ty5AACNRgMfHx8sWrQIkydPtmWoREREVE842DqAardu3cJXX32FWbNmQZIknDt3DhcvXsTTTz+tq6NSqfDkk0/i0KFDJpMZjUYDjUaju6/ValFSUgIvLy9IkmT1fhAREVHtCSFw7do1+Pv7w86u5omkepPMbN68GVevXsX48eMBABcvXgQA+Pj46NXz8fFBfn6+yXbi4+Px3nvvWS1OIiIiqjvnz59H8+bNa6xTb5KZ5cuXY9CgQfD399crv/dsihCixjMssbGxmDVrlu5+aWkpgoKCcP78ebi7u1s2aCIiIrKKsrIyBAYGonHjxvetWy+Smfz8fOzevRsbN27Ulfn6+gKoOkPj5+enKy8uLjY4W3M3lUoFlUplUO7u7s5khoiISGHMWSJSL75nZsWKFfD29sbgwYN1ZaGhofD19dVd4QRUravZt28fevbsaYswiYiIqB6y+ZkZrVaLFStWYNy4cXBw+D0cSZIwY8YMxMXFoXXr1mjdujXi4uLg6uqKUaNG2TBiIiIiqk9snszs3r0bBQUFmDBhgsG2OXPmoKKiAlOnTsWVK1fQvXt3fPfdd2bNnxEREdHDoV59z4w1lJWVQa1Wo7S0tMY1M5WVlbh9+3YdRkaOjo6wt7e3dRhERFQPmfv5DdSDMzO2JoTAxYsXcfXqVVuH8lDy8PCAr68vvwOIiIge2EOfzFQnMt7e3nB1deWHah0RQqC8vBzFxcUAoHfFGhERkRwPdTJTWVmpS2S8vLxsHc5Dx8XFBUDV5fbe3t6cciIiogdSLy7NtpXqNTKurq42juThVf3cc70SERE9qIc6manGqSXb4XNPRES1xWSGiIiIFI3JTAORkpICSZJsflXW5s2b0apVK9jb22PGjBk2jYWIiB4OTGYUqnfv3nrJQs+ePVFUVAS1Wm27oABMnjwZw4YNw/nz5/HBBx/YNBYiIno4PNRXMzUkTk5Ouh/ntJXr16+juLgYAwYMMPj1cyIiImvhmRkLKSqtwKGcyygqrbD6vsaPH499+/ZhyZIlkCQJkiRh5cqVetNMK1euhIeHB7Zt24a2bdvC1dUVw4YNw40bN7Bq1SqEhISgSZMmeP3111FZWalr+9atW5gzZw4CAgLg5uaG7t27IyUl5b4xpaSk6H5mom/fvpAkyazHERER1RbPzFjAutQCxG7MgFYAdhIQHx2Okd2CrLa/JUuWICsrCx07dsT7778PADh58qRBvfLycixduhRr167FtWvXEB0djejoaHh4eGD79u04d+4cnn/+efTq1QsjR44EALz88svIy8vD2rVr4e/vj02bNmHgwIHIyMhA69atTcbUs2dPZGZmom3bttiwYQN69uwJT09P6zwBREREd2EyU0tFpRW6RAYAtAJ4a+PPeKJNM/ipXayyT7VaDScnJ7i6uuqmls6cOWNQ7/bt20hMTETLli0BAMOGDcOXX36JS5cuoVGjRggLC0OfPn2wd+9ejBw5Ejk5OVizZg0uXLigmyZ644038O2332LFihWIi4szGZOTkxO8vb0BAJ6enjaf8iIioocHk5layr18Q5fIVKsUAnmXy62WzJjL1dVVl8gAgI+PD0JCQtCoUSO9suqfFEhPT4cQAm3atNFrR6PR8BuSiYio3mIyU0uhTd1gJ0EvobGXJIQ0tf23Cjs6OurdlyTJaJlWqwUAaLVa2NvbIy0tzeCnBe5OgIiIiOoTJjO15Kd2QXx0ON7a+DMqhYC9JCEuuqPVz8o4OTnpLdy1hIiICFRWVqK4uBiPP/64RdsmIiKyFiYzFjCyWxCeaNMMeZfLEdLUtU6ml0JCQnD06FHk5eWhUaNGurMrtdGmTRuMHj0aY8eOxeLFixEREYHLly9jz549CA8PxzPPPGOByImIiCyLl2ZbiJ/aBT1aetXZOpk33ngD9vb2CAsLQ7NmzVBQUGCRdlesWIGxY8di9uzZaNu2LZ599lkcPXoUgYGBFmmfiIjI0iQhhLh/NeUqKyuDWq1GaWkp3N3d9bbdvHkTubm5CA0NhbOzs40ifLjxGBARkTE1fX7fi2dmiIiISNGYzJDZBg0ahEaNGhm91fQdNERERNbEBcBkts8//xwVFcZ/roHf9ktERLbCZIbMFhAQYOsQiIiIDHCaiYiIiBSNyQwREREpGpMZIiIiUjQmM0RERKRoTGaIiIhI0ZjMNBApKSmQJAlXr161WQwrV66Eh4eHzfZPREQPJyYzCtW7d2/MmDFDd79nz54oKiqCWq22XVBEREQ2wO+ZaSCcnJzg6+tr6zCIiIjqHM/MWEppIZD7fdW/VjZ+/Hjs27cPS5YsgSRJkCQJK1eu1Jtmqp7y2bZtG9q2bQtXV1cMGzYMN27cwKpVqxASEoImTZrg9ddfR2Vlpa7tW7duYc6cOQgICICbmxu6d++OlJQUWfFt3rwZbdq0gbOzM5566imcP3/egr0nIiLSxzMzlpCeDGydDggtINkBQ5YAXcZabXdLlixBVlYWOnbsiPfffx8AcPLkSYN65eXlWLp0KdauXYtr164hOjoa0dHR8PDwwPbt23Hu3Dk8//zz6NWrF0aOHAkAePnll5GXl4e1a9fC398fmzZtwsCBA5GRkYHWrVvfN7by8nJ89NFHWLVqFZycnDB16lS88MILOHjwoGWfBCIiov9hMlNbpYW/JzJA1b9bZwAt+wFq63z9v1qthpOTE1xdXXVTS2fOnDGod/v2bSQmJqJly5YAgGHDhuHLL7/EpUuX0KhRI4SFhaFPnz7Yu3cvRo4ciZycHKxZswYXLlyAv78/AOCNN97At99+ixUrVpj1Y5K3b9/G3//+d3Tv3h0AsGrVKrRv3x7Hjh3Do48+aqmngIiISIfJTG2V5PyeyFQTlUDJOaslM+ZydXXVJTIA4OPjg5CQEDRq1EivrLi4GACQnp4OIQTatGmj145Go4GXl5dZ+3RwcEBkZKTufrt27eDh4YHTp08zmSEiIqtgMlNbni2rppbuTmgke8Czhe1i+h9HR0e9+5IkGS3Taqti12q1sLe3R1paGuzt7fXq3Z0A3Y8kSWaVERERWYLNFwAXFhZizJgx8PLygqurKzp37oy0tDTd9kuXLmH8+PHw9/eHq6srBg4ciOzsbBtGfA91QNUaGel/H/6SPTAkwepnZZycnPQW7lpCREQEKisrUVxcjFatWundzL1S6s6dO/jhhx909zMzM3H16lW0a9fOorESERFVs+mZmStXriAqKgp9+vTBjh074O3tjZycHN0XrwkhMHToUDg6OuI///kP3N3d8cknn6B///44deoU3NzcbBn+77qMrVojU3Ku6oxMHUwvhYSE4OjRo8jLy0OjRo10Z1dqo02bNhg9ejTGjh2LxYsXIyIiApcvX8aePXsQHh6OZ5555r5tODo64vXXX8fSpUvh6OiI1157DY899hinmIiIyGpsmswsWrQIgYGBWLFiha4sJCRE9//s7GwcOXIEP//8Mzp06AAA+Oc//wlvb2+sWbMGEydOrOuQTVMH1OkamTfeeAPjxo1DWFgYKioq9J7D2lixYgU+/PBDzJ49G4WFhfDy8kKPHj3MSmSAqnU6c+fOxahRo3DhwgX06tULX3zxhUViIyIiMkYSQghb7TwsLAwDBgzAhQsXsG/fPgQEBGDq1KmYNGkSACAjIwOdOnXC2bNn9Ray+vn5YcCAAVi5cqVBmxqNBhqNRne/rKwMgYGBKC0thbu7u17dmzdvIjc3F6GhoXB2drZOJ6lGPAZERGRMWVkZ1Gq10c/ve9l0zcy5c+eQmJiI1q1bY+fOnZgyZQpiYmKQnJwMoOpKmODgYMTGxuLKlSu4desWFi5ciIsXL6KoqMhom/Hx8VCr1bpbYGBgXXaJiIiI6phNkxmtVosuXbogLi4OERERmDx5MiZNmoTExEQAVesvNmzYgKysLHh6esLV1RUpKSkYNGiQwdU21WJjY1FaWqq78dtnLWfQoEFo1KiR0Zs530FDRERkDTZdM+Pn54ewsDC9svbt22PDhg26+127dsWJEydQWlqKW7duoVmzZujevbved5ncTaVSQaVSWTXuh9Xnn3+OiooKo9s8PT3rOBoiIqIqNk1moqKikJmZqVeWlZWF4OBgg7rVvwadnZ2NH374AR988EGdxEi/Cwiw7ZcAEhERGWPTZGbmzJno2bMn4uLiMGLECBw7dgxJSUlISkrS1Vm/fj2aNWuGoKAgZGRkYPr06Rg6dCiefvppi8VhwzXQDz0+90REVFs2TWa6deuGTZs2ITY2Fu+//z5CQ0ORkJCA0aNH6+oUFRVh1qxZuHTpEvz8/DB27Fi88847Ftl/9bfhlpeXw8XFxSJtkjzl5eUADL+tmIiIyFw2vTS7Ltzv0q6ioiJcvXoV3t7ecHV15dfu1xEhBMrLy1FcXAwPDw/4+fnZOiQiIqpH5Fya/dD/NlP11/RX/9gi1S0PDw+zfyqBiIjImIc+mZEkCX5+fvD29sbt27dtHc5DxdHR0eQl9kREROZ66JOZavb29vxgJSIiUiCb/2o2ERERUW0wmSEiIiJFYzJDREREisZkhoiIiBSNyQwREREpGpMZIiIiUjQmM0RERKRoTGaIiIhI0ZjMEBERkaIxmSEiIiJFYzJDREREisZkhoiIiBSNyQwREREpGpMZIiIiUjQmM0RERKRoTGaIiIhI0ZjMEBERkaIxmSEiIiJFYzJDREREisZkhoiIiBSNyQyRkpUWArnfV/1LRPSQcrB1AET0gNKTga3TAaEFJDtgyBKgy1hbR0VEVOd4ZoZIiUoLf09kgKp/t87gGRoieigxmSFSopKc3xOZaqISKDlnm3iIiGyIyQyREnm2rJpauptkD3i2sE08REQ2xGSGSInUAVVrZCT7qvuSPTAkoaqciOghwwXARErVZSzQsl/V1JJnCyYyRPTQYjJDpGTqACYxRPTQ4zQTERERKRqTGSIiIlI0JjNERESkaExmiIiISNFsnswUFhZizJgx8PLygqurKzp37oy0tDTd9uvXr+O1115D8+bN4eLigvbt2yMxMdGGERMREVF9YtOrma5cuYKoqCj06dMHO3bsgLe3N3JycuDh4aGrM3PmTOzduxdfffUVQkJC8N1332Hq1Knw9/fHc889Z7vgiYiIqF6waTKzaNEiBAYGYsWKFbqykJAQvTqHDx/GuHHj0Lt3bwDAq6++in/961/44YcfmMwQERGRbaeZtmzZgsjISAwfPhze3t6IiIjAsmXL9Or06tULW7ZsQWFhIYQQ2Lt3L7KysjBgwACjbWo0GpSVlendiIiIqOGyaTJz7tw5JCYmonXr1ti5cyemTJmCmJgYJCcn6+osXboUYWFhaN68OZycnDBw4ED885//RK9evYy2GR8fD7VarbsFBgbWVXeIiIjIBiQhhLDVzp2cnBAZGYlDhw7pymJiYpCamorDhw8DAD7++GMsW7YMH3/8MYKDg/H9998jNjYWmzZtQv/+/Q3a1Gg00Gg0uvtlZWUIDAxEaWkp3N3drd8pIiIiqrWysjKo1WqzPr9tumbGz88PYWFhemXt27fHhg0bAAAVFRV46623sGnTJgwePBgA0KlTJ5w4cQIff/yx0WRGpVJBpVJZP3giIiKqF2w6zRQVFYXMzEy9sqysLAQHBwMAbt++jdu3b8POTj9Me3t7aLXaOouTiIiI6i+bnpmZOXMmevbsibi4OIwYMQLHjh1DUlISkpKSAADu7u548skn8eabb8LFxQXBwcHYt28fkpOT8cknn9gydCIiIqonbLpmBgC2bduG2NhYZGdnIzQ0FLNmzcKkSZN02y9evIjY2Fh89913KCkpQXBwMF599VXMnDkTkiTdt305c25ERERUP8j5/LZ5MmNtTGaIiIiUR87nt81/zoCIiIioNpjMEBERkaIxmSEiIiJFYzJDREREisZkhoiIiBSNyQwREREpGpMZIiIiUjQmM0RERKRoTGaIiIhI0ZjMEBERkaIxmSEiIiJFYzJDREREisZkhoiIiBSNyQwREREpGpMZIiIiUjQmM0RERKRoTGaIiIhI0ZjMEBERkaIxmSEiIiJFYzJDREREisZkhoiIiBSNyQwREREpGpMZIiIiUjQmM0RENSgqrcChnMsoKq2wdShEZIKDrQMgIqqv1qUWIHZjBrQCsJOA+OhwjOwWZOuwiOgePDNDRGREUWmFLpEBAK0A3tr4M8/QENVDTGaIiIzIvXxDl8hUqxQCeZfLbRMQEZnEZIaIyIjQpm6wk/TL7CUJIU1dbRMQEZnEZIaIyAg/tQvio8NhL1VlNPaShLjojvBTu9g4MiK6FxcAExGZMLJbEJ5o0wx5l8sR0tSViQxRPcVkhoioBn5qFyYxRPUcp5mIiIhI0WSfmdFoNDh27Bjy8vJQXl6OZs2aISIiAqGhodaIj4iIiKhGZiczhw4dwqefforNmzfj1q1b8PDwgIuLC0pKSqDRaNCiRQu8+uqrmDJlCho3bmzNmImIiIh0zJpmeu655zBs2DAEBARg586duHbtGn777TdcuHAB5eXlyM7Oxttvv43//ve/aNOmDXbt2mXtuImIiIgAmHlm5umnn8b69evh5ORkdHuLFi3QokULjBs3DidPnsQvv/xi0SCJiIiITDHrzMy0adNMJjJ3KywsRIcOHfDUU0+ZHUBhYSHGjBkDLy8vuLq6onPnzkhLS9NtlyTJ6O2vf/2r2fsgIiKihsvsq5mmT59e4/bCwkL06dNH1s6vXLmCqKgoODo6YseOHTh16hQWL14MDw8PXZ2ioiK92xdffAFJkvD888/L2hcRERE1TGYvAE5OToaXlxfeffddg22//PIL+vTpA19fX1k7X7RoEQIDA7FixQpdWUhIiF6de9v8z3/+gz59+qBFixay9kVEREQNk9lnZrZs2YJFixbhH//4h155UVER+vTpg2bNmmHHjh2ydr5lyxZERkZi+PDh8Pb2RkREBJYtW2ay/qVLl/DNN9/glVdeMVlHo9GgrKxM70ZEREQNl9nJzOOPP45///vfmD17NtasWQMAuHjxIvr06QNPT0/s3LkTbm5usnZ+7tw5JCYmonXr1ti5cyemTJmCmJgYJCcnG62/atUqNG7cGNHR0SbbjI+Ph1qt1t0CAwNlxURERETKIgkhxP2r/W716tV45ZVXkJiYiEWLFqFx48bYvXs33N3dZe/cyckJkZGROHTokK4sJiYGqampOHz4sEH9du3a4amnnsKnn35qsk2NRgONRqO7X1ZWhsDAQJSWlj5QjERERFT3ysrKoFarzfr8lv0NwKNGjcLVq1fxyiuvoEuXLti1a9cDJwl+fn4ICwvTK2vfvj02bNhgUHf//v3IzMzEunXramxTpVJBpVI9UDxERESkPGYnMxEREZAkSXff0dERV69eNbiCKT093eydR0VFITMzU68sKysLwcHBBnWXL1+Orl274pFHHjG7fSIiImr4zE5mhg4dqnf/ueeeq/XOZ86ciZ49eyIuLg4jRozAsWPHkJSUhKSkJL16ZWVlWL9+PRYvXlzrfRIREVHDInvNjKVt27YNsbGxyM7ORmhoKGbNmoVJkybp1UlKSsKMGTNQVFQEtVotq305c25ERERUP8j5/LZ5MmNtTGaIiIiUR87nt1mXZg8cOFDviiNTrl27ZvS7aIiIiIisxaw1M8OHD8eIESPQuHFjPPvss4iMjIS/vz+cnZ1x5coVnDp1CgcOHMD27dvxhz/8gb+bRERERHXG7GmmW7du4f/+7/+wbt067N+/H1evXq1qQJIQFhaGAQMGYNKkSWjbtq0145WN00xERETKUydrZkpLS1FRUQEvLy84Ojo+UKB1gckMERGR8lj1S/OqVf9cABEREZEtmf3bTERERET1EZMZIiIiUjQmM0RERKRoTGaIiIhI0R4ombl69So+//xzxMbGoqSkBEDVD0wWFhZaNDgiIiKi+5F9NdNPP/2E/v37Q61WIy8vD5MmTYKnpyc2bdqE/Px8JCcnWyNOIiIiIqNkn5mZNWsWxo8fj+zsbDg7O+vKBw0ahO+//96iwRERERHdj+xkJjU1FZMnTzYoDwgIwMWLFy0SFBEREZG5ZCczzs7OKCsrMyjPzMxEs2bNLBIUERERkblkJzPPPfcc3n//fdy+fRtA1W8zFRQUYN68eXj++ectHiARERFRTWQnMx9//DF+/fVXeHt7o6KiAk8++SRatWqFxo0b46OPPrJGjEREREQmyb6ayd3dHQcOHMCePXuQnp4OrVaLLl26oH///taIj4iIiKhGspKZO3fuwNnZGSdOnEDfvn3Rt29fa8VFRFQ/lBYCJTmAZ0tAHWC5ukRkMbKSGQcHBwQHB6OystJa8RAR1R/pycDW6YDQApIdMGQJ0GVs7esSkUXJXjPz9ttv633zLxFRg1Ra+HtyAlT9u3VGVXlt6hKRxcleM7N06VKcPXsW/v7+CA4Ohpubm9729PR0iwVHRGQzJTm/JyfVRCVQcs5wCklOXSKyONnJzNChQ60QBhFRPePZsmq66O4kRbIHPFvUri4RWZzsZGb+/PnWiINIeYws9iwqrUDu5RsIbeoGP7WLjQOkWlEHVK172Tqj6iyLZA8MSTB+pkVOXSKyOEkIIWwdhDWVlZVBrVajtLQU7u7utg6HGgojiz3XVfZG7MYMaAVgJwHx0eEY2S3I1pFSbZUWVk0XebYw82omM+sSUY3kfH7LTmbs7OwgSZLJ7fXtSicmM2RxpYVAQke9KQUh2SPqZgJ+EV66MntJwoF5fXiGhojoAcj5/JY9zbRp0ya9+7dv38bx48exatUqvPfee3KbI1IeI4s9JVGJIOmSXjJTKQTyLpczmSEisjLZycxzzz1nUDZs2DB06NAB69atwyuvvGKRwIjqLSOLPYVkjwLho1fNXpIQ0tS1rqMjInroyP6eGVO6d++O3bt3W6o5ovqrerGnZF91X7KHNCQB06N7w/5/U7D2koS46I48K0NEVAdkn5kxpqKiAp9++imaN29uieaI6r8uY4GW/fQWe44E8ESbZsi7XI6Qpq5MZIiI6ojsZKZJkyZ6C4CFELh27RpcXV3x1VdfWTQ4onpNHWBwxYqf2oVJDBFRHZOdzPztb3/TS2bs7OzQrFkzdO/eHU2aNLFocERERET3IzuZ6du3LwIDA41enl1QUICgIH6vBhEREdUd2QuAQ0ND8euvvxqU//bbbwgNDbVIUERERETmkp3MmPqOvevXr8PZ2bnWARERERHJYfY006xZswAAkiTh3Xffhavr79+fUVlZiaNHj6Jz584WD5CIiIioJmafmTl+/DiOHz8OIQQyMjJ0948fP44zZ87gkUcewcqVK2UHUFhYiDFjxsDLywuurq7o3Lkz0tLS9OqcPn0azz77LNRqNRo3bozHHnsMBQUFsvdFREREDY/ZZ2b27t0LAHj55ZexZMkSi/zO0ZUrVxAVFYU+ffpgx44d8Pb2Rk5ODjw8PHR1cnJy0KtXL7zyyit47733oFarcfr0aU5pEREREQAb/2r2vHnzcPDgQezfv99knRdeeAGOjo748ssvH2gf/KFJIiIi5bHqr2YDQGpqKtavX4+CggLcunVLb9vGjRvNbicsLAwDBgzAhQsXsG/fPgQEBGDq1KmYNGkSAECr1UKtVmPOnDk4cOAAjh8/jtDQUMTGxmLo0KFG29RoNNBoNLr7ZWVlCAwMZDJDRESkIHKSGdlXM61duxZRUVE4deoUNm3ahNu3b+PUqVPYs2cP1Gq1rLbOnTuHxMREtG7dGjt37sSUKVMQExOD5ORkAEBxcTGuX7+OhQsXYuDAgfjuu+/wxz/+EdHR0di3b5/RNuPj46FWq3W3wMBAuV0kIiIiBZF9ZqZTp06YPHkypk2bhsaNG+PHH39EaGgoJk+eDD8/P7z33ntmt+Xk5ITIyEgcOnRIVxYTE4PU1FQcPnwYv/zyCwICAvDiiy9i9erVujrPPvss3NzcsGbNGoM2eWaGiIhI+ax6ZiYnJweDBw8GAKhUKty4cQOSJGHmzJlISkqS1Zafnx/CwsL0ytq3b6+7Uqlp06ZwcHCosc69VCoV3N3d9W5ERETUcMlOZjw9PXHt2jUAQEBAAH7++WcAwNWrV1FeXi6rraioKGRmZuqVZWVlITg4GEDVmZtu3brVWIeIiIgebrJ/m+nxxx/Hrl27EB4ejhEjRmD69OnYs2cPdu3ahX79+slqa+bMmejZsyfi4uIwYsQIHDt2DElJSXpneN58802MHDkSTzzxBPr06YNvv/0WW7duRUpKitzQiYiIqAGSvWampKQEN2/ehL+/P7RaLT7++GMcOHAArVq1wjvvvCP7l7O3bduG2NhYZGdnIzQ0FLNmzdJdzVTtiy++QHx8PC5cuIC2bdvivffew3PPPWdW+7w0m4iISHmsdmn2nTt38PXXX2PAgAHw9fWtdaB1gckMERGR8lhtAbCDgwP+9Kc/6V0tRERERGRLshcAd+/eHcePH7dGLERERESyyV4APHXqVMyePRsXLlxA165d4ebmpre9U6dOFguOiIiI6H5kLwC2szM8mSNJEoQQkCQJlZWVFgvOErhmhoiISHnkfH7LPjOTm5v7wIERERERWZrsZIZfVkdERET1iewFwADw5ZdfIioqCv7+/sjPzwcAJCQk4D//+Y9FgyMiIiK6H9nJTGJiImbNmoVnnnkGV69e1a2R8fDwQEJCgqXjIyIiIqqR7GTm008/xbJly/DnP/8Z9vb2uvLIyEhkZGRYNDgiIiKi+5GdzOTm5iIiIsKgvPoXtImIiIjqkuxkJjQ0FCdOnDAo37FjB8LCwiwRExEREZHZZF/N9Oabb2LatGm4efMmhBA4duwY1qxZg/j4eHz++efWiJGIiIjIJNnJzMsvv4w7d+5gzpw5KC8vx6hRoxAQEIAlS5bghRdesEaMRERERCbJ/gbgu12+fBlarRbe3t6WjMmi+A3AREREymPVbwCuVlxcjMzMTEiSBEmS0KxZswdtioiIiOiByV4AXFZWhpdeegn+/v548skn8cQTT8Df3x9jxoxBaWmpNWIkIiIiMkl2MjNx4kQcPXoU33zzDa5evYrS0lJs27YNP/zwAyZNmmSNGImIiIhMkr1mxs3NDTt37kSvXr30yvfv34+BAwfWu++a4ZoZIiIi5ZHz+S37zIyXlxfUarVBuVqtRpMmTeQ21+AUlVbgUM5lFJVW2DoUsoXSQiD3+6p/7+PShRz8fHArLl3IqZM4ODbNIOP4GWOJ51jWuDAVby3HoakYjJU3+HFlgee4tuNKbrvGjonJcWWsDRPtWvU9q5ZkLwB+++23MWvWLCQnJ8PPzw8AcPHiRbz55pt45513LB6gkqxLLUDsxgxoBWAnAfHR4RjZLcjWYVFdSU8Gtk4HhBaQ7IAhS4AuY41WPbYhAV1/WgAfSaBSSDjWaQEefX6G1eJYV9mbY/N+ZBw/Yyzx+pc1LkzFW8txCMBoDMbq5gZFN+xxZYHnuLbjSm5sxsZhaMFG4+PKWBuA0Xat+p5lAbKnmSIiInD27FloNBoEBVUN2oKCAqhUKrRu3Vqvbnp6uuUifUB1Nc1UVFqBqIV7oL3r2bSXJByY1wd+aher7ZfqidJCIKFj1RtANckemJEBqAP0ql66kIOmy7rCXvp9sNwRdvht0g/wad7S4nEIyR5RNxPwi/DSlXFs3kPG8TPGEq9/WePCVLyv7AKW96/FOJQgAQYxnHtuE1r+Z6hB+RO3ljTccWWB57i240pubJdeSUWPf5zRG4f++A37VTEGx+7KqG/QbO1g/TZgB0gwaPfXF7bBc/Uz1nnPqoFVL80eOnTog8bVoOVevqE3gACgUgjkXS5vGC9sqllJzj1vCgBEJVByzuBN69f8U/CR9AeLg6TF5fwztX9jMBKHJCoRJF3S+9Dh2LyHjONnjCVe/7LGhal4C47Uchwa/m3rIGlRcvp7tDESW4MeVxZ4jms7ruTG9mv+aWiFpFccbHdRLwkBqo7d9awDaHZvG9AC9w4BUYnrWfvRzFrvWRYiO5mZP3++NeJQvNCmbrCTAG/xG0LtLiJX64tfpaYIaepq69CoLni2rDole+9fYJ4tAFT9Ffxr/ik0Cw5Ds+AwVArJ4K+cpsHtDOpWv1EYKzM3DiHZo0D4wBccmybd5/jdT/Xr/94zM9XPcVFpBXIv30BoU7ffP+hLC6s+lDxbAuqAGseFwfE3FW/QYyb7cW8bxvdn/MyMZ/snUJn1iUF5TePK7DFbXz3Ac2xwnGsYV0bHRC1jaxbcHnbSGb3PoXytr9Fx1ahNLyDdzqwzM43aPI7KH8wcmzYiewHw3a5fv46ysjK928PKT+2CtZHZOKiKwRqnj6r+jcxqGH+h0P2pA6rmliX7qvuSPTAkAVAH4NiGBDRd1hUdd41B02VdkX90K9I6LcAdUfXyuyPskN5pPnyatzSoe2xDgtGymuI41nG+XtupHd9FQmQJx2ZNajh+5vBTuyA+Ohz2UtVfxfaShLjojvBTu2BdagGiFu7BqGVHEbVwD9alFlStVUjoCKwaUvVvejJ8mrc0Oi7yj241PP5GjvOxju8CzbsaLT+2e71BG8b3t8BoDG269DZabmpcyRqz9ZWpMWHiOV6XVWl4nE20YbSuBWLzad7S4HMooVuJ0WPXrG1Pw36Ezzfat2Zte5o/Nm1E9pqZ3NxcvPbaa0hJScHNmzd15UIISJKEyspKiwdZG3V2aba15kZJWUoLq04he7YA1AE1roMAgMv5Z9A0uB18mreUtYbB1Fx19doNb/EbQuwuIU/rU7WOwTkGEsfm/d1z/OQqKq1A3uVyhDR1hZ/axehamgCppMbjcelCjm5cADA6frJePIg/rMrVO86/Sk2xcWoP/PGfh/TK7QCjayaqx9Dd+7v7TOC9ZQbljZ2NvufZan2F1dwzJoy9xorhBRg5M6dbP3RXG0XwtNz6ynvHaw2fQ5eu3dQ7pjX1495xVR2bOWPTksfZqmtmRo8eDQD44osv4OPjA0mS7vOIh4S15kZJWdQBese7pnUQHaIG673o5axhMDVXXb124yK8cFFbtZahh3RS/4MT4Ng05Z7jJ5ef2kXvA8nYWpogqajG4+HTvKXu2P58cKvR8ZOb9TO0wk3vOEMIpOZdMTz+dieNrpmoHkN376+asTKD8tzvjb7nKWF9hSz3jAljrzEABmtN9NYP3dVGbs5ly62vvHe81vA55BP6uN7zX1M/7h1X1bGZMzZtdZxlJzM//fQT0tLS0LZtW2vEo1y1nHOnhul+62PuX9f4mRljjweMr90oEH4Qkp3hmQCOTaur7fEwNX5C23SE3eFcg7/uu4U0MdifqTUTpsaQ2Uy859W0vqIhMHZM7QCjZ2aMrUu73/qqWpHxOVTbfsh5b6sLstfMdOvWDefPn7dGLMpWyzl3aphMrYMw9VevuWsYTP3lY2ztRkz0k5A4Nm2itsfD1PgJaxdmdI3OI4FNDMqnP298vUut/3o28Z5nan2FIs/KGGHsmMY/H25yzZQ5jzdVVzYZn0O17Yec97a6IHvNTE5ODqZMmYIxY8agY8eOcHR01NveqVMniwZYW3X+cwa1nHOnhsnUGgRz68p5PGC4dgMAx6YN1fZ4mDr+Rts1US53DJnNRD+str96wthzbOp4mPt4i5ExtmrbD2seZzmf37KTmSNHjmDUqFHIy8v7vRFJ4gJgIiIishirLgCeMGECIiIisGbNGi4AJiIiIpuTnczk5+djy5YtaNWqlTXiISIiIpJF9gLgvn374scff7RGLERERESyyT4zM2TIEMycORMZGRkIDw83WAD87LPPWiw4IiIiovuRvQDYzs70yRwuACYiIiJLkPP5LXuaSavVmrw9SCJTWFiIMWPGwMvLC66urujcuTPS0tJ028ePHw9JkvRujz32mOz9EBERUcMke5rpbjdv3oSzs/MDP/7KlSuIiopCnz59sGPHDnh7eyMnJwceHh569QYOHIgVK1bo7js5OT3wPomIiKhhkZ3MVFZWIi4uDp999hkuXbqErKwstGjRAu+88w5CQkLwyiuvmN3WokWLEBgYqJeohISEGNRTqVTw9fWVGyoRERE9BGRPM3300UdYuXIl/vKXv+idIQkPD8fnn38uq60tW7YgMjISw4cPh7e3NyIiIrBs2TKDeikpKfD29kabNm0wadIkFBcXm2xTo9GgrKxM70ZEREQNl+xkJjk5GUlJSRg9ejTs7e115Z06dcKZM2dktXXu3DkkJiaidevW2LlzJ6ZMmYKYmBgkJyfr6gwaNAhff/019uzZg8WLFyM1NRV9+/aFRqMx2mZ8fDzUarXuFhgYKLeLREREpCCyr2ZycXHBmTNnEBwcjMaNG+PHH39EixYtcOrUKTz66KO4fv262W05OTkhMjIShw4d0pXFxMQgNTUVhw8fNvqYoqIiBAcHY+3atYiOjjbYrtFo9BKdsrIyBAYG8momIiIiBbHq1UwdOnTA/v37DcrXr1+PiIgIWW35+fkhLCxMr6x9+/YoKCio8THBwcHIzs42ul2lUsHd3V3vRkRERA2X2QuAJ0yYgCVLlmD+/Pl46aWXUFhYCK1Wi40bNyIzMxPJycnYtm2brJ1HRUUhMzNTrywrKwvBwcEmH/Pbb7/h/Pnz8PPzk7UvIiIiapjMPjOzatUqVFRUYMiQIVi3bh22b98OSZLw7rvv4vTp09i6dSueeuopWTufOXMmjhw5gri4OJw9exarV69GUlISpk2bBgC4fv063njjDRw+fBh5eXlISUnBkCFD0LRpU/zxj3+U11MiIiJqkMxeM2NnZ4eLFy/C29vbogFs27YNsbGxyM7ORmhoKGbNmoVJkyYBACoqKjB06FAcP34cV69ehZ+fH/r06YMPPvjA7IW9/AZgIiIi5ZHz+S0rmbl06RKaNWtmkSDrCpMZIiIi5ZHz+S3rS/PatGkDSZJqrFNSUiKnSSIiIqJakZXMvPfee1Cr1daKhYiIiEg2WcnMCy+8YPE1M0RERES1YfbVTPebXiIiIiKyBbOTGZlfFExERERUJ8yeZtJqtdaMg4iIiOiByP45AyIiIqL6hMkMERERKRqTGSIiIlI0JjNERESkaExmiIiISNGYzBAREZGiMZkhIiIiRWMyQ0RERIrGZIaIiIgUjckMERERKRqTGSIiIlI0JjNERESkaExmauHShRz8fHArLl3IuW/dotIKHMq5jKLSigd6PEoLgdzvq/59UKbakNO2sboyYzPabxNtyKlr7DmW066p42G03XrCWrGZbFfGsa7t68Pk/qw1jutYfR5X1mRsXMg5/pZ435SzP1nHyRJjUEbMD+sYMsbsX80mfcc2JKDrTwvgIwlUCgnHOi3Ao8/PMFp3XWoBYjdmQCsAOwmIjw5HaMFGsx+P9GRg63RAaAHJDhiyBOgyVl7AptqQ07axuoCs2Iw+b6GeRtuQU9fYczzSPsXsdgEYPR5G2+0WJO+5txJrxWayXRljpbavD5P7A6wzjuW+nmqpPo8razI2LnKDos0+/sdyS2r9vilnvK2r7G3+cbLEGJQRM4CHcgyZIgkhhK2DsKaysjKo1WqUlpbC3d3dIm1eupCDpsu6wl76/am7I+zw26Qf4NO8pV7dotIKRC3cA+1dz7I/fsN+VYxZj0dpIZDQsWpwV5PsgRkZgDrAvIBNtfHKLmB5f/PaNtYG7AAJZsdm/HmTYG8nQbqnjV9f2AbP1c+YVffSK6no8Y8zes9xgFSCA84xZrcrAQbHI+vFg/jDqly9du0lCQfm9YGf2sWgf3XJ2LiyRGym2j00rS18lkeadaxr+/owuT9T462241ju66mWrHXs6jtT4+KJW0vwi/DSlZk6/gJ20ApRq/dNY+8VJvcn2SPqZoJBbEaPk5xxJfP92FjMdgAgocGPITmf35xmegC/5p/Se0EBgIOkxeX8MwZ1cy/f0BtwABBsd9Hsx6Mk5543dACiEig5Z37AptooOGJ+28bagFZWbMafN6GfcPyvjetZ+82u+2v+aYPnOEgqktWuseORm/WzQbuVQiDvcrnR/tUlY+PKErGZavdy/mmzj3VtXx8m92dqvNV2HMt9PdWStY5dfWdqXARJl/TKTB1/Cdpav28ae68wuT9RaTQ2o8dJzriS+X5sLGYt8FCOoZowmXkAzYLDUCkkvbI7wg5Ng9sZ1A1t6gY7CfDFb+hhdxK++A35Wt8aH683J+zZsup0490ke8CzhWHdu5jVRtBjJts2aNdYG7CTFZvx502CMNJGozaPm123WXB7g+e4QPjJatfY8Qht09GgXXtJQkhTVwC2na+uHld3uzs2Oe4+TsbGq70koWlwe7PHyv1eHw+8P1Pjrbbj+K4xK+eYPujaDUseOyUxNS4KhI9Zx1/Artbvm8beK0zuT7JHgfDRKzN5nOSMK5nvx8ZitgMeyjFUEyYzD8CneUukdVqAO6Lq6bsj7JDeab7hqU4AfmoXrI3MxkFVDNY4fYSDqhgkdCsx+fhjGxLQdFlXdNw1Bk2XdcWx3etxrON8vbrHOr4LqAMM625IAADz22je1Wj5sd3rDdtVBxjWDZ8vKzbjz9sCpBppo1nbnmbX9Wne0uA5/lvkb7LaNXY8wtqFGbS7JjILfmoXrEstQNTCPRi17CiiFu7ButQCSwwts/mpXRAfHQ57qeodzV6SEBfdUfYp5nuP0/nd/zLaZ5/mLc0eKzW9Pmq1P1Pjrbbj+H9jVs4xNfXaMyo9uWpaYdUQIKEj/HLWW+TYKY2pcZEQWWLW8U8Nn1/r901j7xUm99fxXUyP7m3ecVIHVK1vkeyr7kv2wJAE4+Mqq9J4XRPj2FjMa7tlP5RjqCZcM1MLly7k4HL+GTQNbmc0kQFQ41zqpWs39R5f05yyVgAhdpeQp/XBr1JTbB0XgrZrehrUPffcJrT8z1Cz2tg4tQf++M9D8Ba/6crtAKPrearXj9xdtxhegAS9sppiq57bvvt50zb2R9TCPQZtVM/9mlO3pvnue/tsrN3qY2dQJnPe3Rbz1UWlFci7XI6Qpq6y9y1nDVN1n80ZK8aOs+nxbf7+TI232o7ju9sw55jKWRNU0+u/CJ4PfOyUTG9cNHau8TVm7H3B7tovD/y+aWrtV037A2D+cSotrJpa8mwBqANqXh+FEqN1zXl/e1jGkJzPb17NVAs+zVuaTmKq1TCX6hP6uN7jf80/BR8Tc8pHRBguav+3EE0I5GZmIMxI3ZLT36ONmW2k5l2BVgAX4aUr72F3sob1I256dava0X98TbFdzj+je86q+30o57JBDPjf3K+f2sWsupfzT8PHxHz3vX021m41g7Ia5931z/FW3tV2XfJTuzzwPo2PNwHc+/fNXX02Z6wYO86W2F/VNsPjX+txfFcbdzN1TE29Tqv7raeG179faECD/AC6H71xkft9ja8xY+8LPVqaM66Mv+cZe6+4//68zD9O6gC9Bb81rY/ya2m8rjnvbw/7GDKG00zWdp+51LvVNKd8N3tJQmjbcKN1Pds/YXYb3UKaGMy7mlrPU71+5G6m5m1NxVbTmqJ72zA292uqbq3nu025z7x7rdquB+SsYTLW5/ut/bL0/kyNt9qOY1NtmDqmctbMyXn9P5Qs8BqT875pau2XtV7T1np/4xgyxGTG2mqYS72XqTllY/O2Ye3CjNZt06W32W08EtjEYN51+vPGHx/WLsygbvzz4UbnbU3FZmpNkblzv6bq+jRvafAcS0MSzJ/vNsXEsfNp3rJBzFebWsMkmdlnU2PF1NnK2u7P1Hir7Tg21YapYypnzZyc1/9DyQKvMTnvm8beK6z5mrbW+xvHkCGumakr98yl1sTYeg5TayNMrduR04axclPtGqsrNzZj5Kz9MFnXyHNcmzUlNbVrsbbrAaPHSUaf5RxnS+zPWuO4pnKz+2GKjNf/Q8kCrzE573l1/Zq21vtbQyfn85vJDBEREdU7/NI8IiIiemgwmSEiIiJFYzJDREREisZkhoiIiBSNyQwREREpms2TmcLCQowZMwZeXl5wdXVF586dkZaWZrTu5MmTIUkSEhIS6jZIIiIiqrds+nMGV65cQVRUFPr06YMdO3bA29sbOTk58PDwMKi7efNmHD16FP7+/nUfKBEREdVbNk1mFi1ahMDAQKxYsUJXFhISYlCvsLAQr732Gnbu3InBgwfXYYRERERU39l0mmnLli2IjIzE8OHD4e3tjYiICCxbtkyvjlarxUsvvYQ333wTHTp0uG+bGo0GZWVlejciIiJquGyazJw7dw6JiYlo3bo1du7ciSlTpiAmJgbJycm6OosWLYKDgwNiYmLMajM+Ph5qtVp3CwwMtFb4REREVA/Y9OcMnJycEBkZiUOHDunKYmJikJqaisOHDyMtLQ2DBw9Genq6bq1MSEgIZsyYgRkzZhhtU6PRQKPR6O6XlZUhMDCQP2dARESkIIr5OQM/Pz+EhYXplbVv3x4FBQUAgP3796O4uBhBQUFwcHCAg4MD8vPzMXv2bKNrawBApVLB3d1d70ZEREQNl00XAEdFRSEzM1OvLCsrC8HBwQCAl156Cf3799fbPmDAALz00kt4+eWX6yxOIiIiqr9smszMnDkTPXv2RFxcHEaMGIFjx44hKSkJSUlJAAAvLy94eXnpPcbR0RG+vr5o27atLUImIiKiesam00zdunXDpk2bsGbNGnTs2BEffPABEhISMHr0aFuGRURERApi0wXAdUHOAiIiIiKqHxSzAJiIiIiotpjMEBERkaIxmSEiIiJFYzJDREREisZkhoiIiBSNyQwREREpGpMZIiIiUjQmM0RERKRoTGaIiIhI0ZjMEBERkaIxmSEiIiJFYzJDREREisZkhoiIiBSNyQwREREpGpMZIiIiUjQmM0RERKRoTGaIiIhI0ZjMEBERkaIxmSEiIiJFYzJDREREisZkhoiIiBSNyQwREREpGpMZIiIiUjQmM0RERKRoTGaIiIhI0ZjMEBERkaIxmSEiIiJFYzJDREREisZkhoiIiBSNyQwREREpGpMZIiIiUjQmM0RERKRoTGaIiIhI0ZjMEBERkaIxmSEiIiJFs3kyU1hYiDFjxsDLywuurq7o3Lkz0tLSdNsXLFiAdu3awc3NDU2aNEH//v1x9OhRG0ZMRERE9YlNk5krV64gKioKjo6O2LFjB06dOoXFixfDw8NDV6dNmzb4+9//joyMDBw4cAAhISF4+umn8euvv9oucCIiIqo3JCGEsNXO582bh4MHD2L//v1mP6asrAxqtRq7d+9Gv379zK5fWloKd3f32oRLREREdUTO57dNz8xs2bIFkZGRGD58OLy9vREREYFly5aZrH/r1i0kJSVBrVbjkUceMVpHo9GgrKxM70ZEREQNl02TmXPnziExMRGtW7fGzp07MWXKFMTExCA5OVmv3rZt29CoUSM4Ozvjb3/7G3bt2oWmTZsabTM+Ph5qtVp3CwwMrIuuEBERkY3YdJrJyckJkZGROHTokK4sJiYGqampOHz4sK7sxo0bKCoqwuXLl7Fs2TLs2bMHR48ehbe3t0GbGo0GGo1Gd7+srAyBgYGcZiIiIlIQxUwz+fn5ISwsTK+sffv2KCgo0Ctzc3NDq1at8Nhjj2H58uVwcHDA8uXLjbapUqng7u6udyMiIqKGy6bJTFRUFDIzM/XKsrKyEBwcXOPjhBB6Z1+IiIjo4WXTZGbmzJk4cuQI4uLicPbsWaxevRpJSUmYNm0agKrppbfeegtHjhxBfn4+0tPTMXHiRFy4cAHDhw+3ZehERERUTzjYcufdunXDpk2bEBsbi/fffx+hoaFISEjA6NGjAQD29vY4c+YMVq1ahcuXL8PLywvdunXD/v370aFDB1uGTkRERPWETRcA1wV+zwwREZHyKGYBMBEREVFtMZkhIiIiRWMyQ0RERIrGZIaIiIgUjckMERERKRqTGSIiIlI0JjNERESkaExmiIiISNGYzBAREZGiMZkhIiIiRWMyQ0RERIrGZIaIiIgUjckMERERKRqTGSIiIlI0JjNERESkaExmiIiISNGYzBAREZGiMZkhIiIiRWMyQ0RERIrGZIaIiIgUjckMERERKRqTGSIiIlI0JjNERESkaExmiIiISNGYzBAREZGiMZkhIiIiRWMyQ0RERIrGZIaIiIgUjckMERERKRqTGSIiIlI0JjNERESkaExmiIiISNGYzBAREZGiMZkhIiIiRWMyQ0RERIrGZIaIiIgUzebJTGFhIcaMGQMvLy+4urqic+fOSEtLAwDcvn0bc+fORXh4ONzc3ODv74+xY8fil19+sXHUREREVF/YNJm5cuUKoqKi4OjoiB07duDUqVNYvHgxPDw8AADl5eVIT0/HO++8g/T0dGzcuBFZWVl49tlnbRk2ERER1SOSEELYaufz5s3DwYMHsX//frMfk5qaikcffRT5+fkICgq6b/2ysjKo1WqUlpbC3d29NuESERFRHZHz+e1QRzEZtWXLFgwYMADDhw/Hvn37EBAQgKlTp2LSpEkmH1NaWgpJknRnb+6l0Wig0Wj06gNVTwoREREpQ/XntlnnXIQNqVQqoVKpRGxsrEhPTxefffaZcHZ2FqtWrTJav6KiQnTt2lWMHj3aZJvz588XAHjjjTfeeOONtwZwO3/+/H3zCZtOMzk5OSEyMhKHDh3SlcXExCA1NRWHDx/Wq3v79m0MHz4cBQUFSElJMXnK6d4zM1qtFiUlJfDy8oIkSRaNv6ysDIGBgTh//nyDm8JqyH0D2D8la8h9A9g/JWvIfQPqvn9CCFy7dg3+/v6ws6t5ia9Np5n8/PwQFhamV9a+fXts2LBBr+z27dsYMWIEcnNzsWfPnhqfRJVKBZVKpVdmakrKUtzd3RvkwAUadt8A9k/JGnLfAPZPyRpy34C67Z9arTarnk2TmaioKGRmZuqVZWVlITg4WHe/OpHJzs7G3r174eXlVddhEhERUT1m02Rm5syZ6NmzJ+Li4jBixAgcO3YMSUlJSEpKAgDcuXMHw4YNQ3p6OrZt24bKykpcvHgRAODp6QknJydbhk9ERET1gE2TmW7dumHTpk2IjY3F+++/j9DQUCQkJGD06NEAgAsXLmDLli0AgM6dO+s9du/evejdu3cdR6xPpVJh/vz5BtNaDUFD7hvA/ilZQ+4bwP4pWUPuG1C/+2fTBcBEREREtWXznzMgIiIiqg0mM0RERKRoTGaIiIhI0ZjMEBERkaIxmXlA//znPxEaGgpnZ2d07dpV1o9l1ifff/89hgwZAn9/f0iShM2bN+ttF0JgwYIF8Pf3h4uLC3r37o2TJ0/aJliZ4uPj0a1bNzRu3Bje3t4YOnSowfcaKbl/iYmJ6NSpk+4LrHr06IEdO3botiu5b/eKj4+HJEmYMWOGrkzJ/VuwYAEkSdK7+fr66rYruW/VCgsLMWbMGHh5ecHV1RWdO3dGWlqabrtS+xgSEmJw7CRJwrRp0wAot1/V7ty5g7fffhuhoaFwcXFBixYt8P7770Or1erq1Ms+yvktJaqydu1a4ejoKJYtWyZOnTolpk+fLtzc3ER+fr6tQ5Nt+/bt4s9//rPYsGGDACA2bdqkt33hwoWicePGYsOGDSIjI0OMHDlS+Pn5ibKyMtsELMOAAQPEihUrxM8//yxOnDghBg8eLIKCgsT169d1dZTcvy1btohvvvlGZGZmiszMTPHWW28JR0dH8fPPPwshlN23ux07dkyEhISITp06ienTp+vKldy/+fPniw4dOoiioiLdrbi4WLddyX0TQoiSkhIRHBwsxo8fL44ePSpyc3PF7t27xdmzZ3V1lNrH4uJiveO2a9cuAUDs3btXCKHcflX78MMPhZeXl9i2bZvIzc0V69evF40aNRIJCQm6OvWxj0xmHsCjjz4qpkyZolfWrl07MW/ePBtFZBn3JjNarVb4+vqKhQsX6spu3rwp1Gq1+Oyzz2wQYe0UFxcLAGLfvn1CiIbXPyGEaNKkifj8888bTN+uXbsmWrduLXbt2iWefPJJXTKj9P7Nnz9fPPLII0a3Kb1vQggxd+5c0atXL5PbG0Ifq02fPl20bNlSaLXaBtGvwYMHiwkTJuiVRUdHizFjxggh6u+x4zSTTLdu3UJaWhqefvppvfKnn35a7wczG4Lc3FxcvHhRr68qlQpPPvmkIvtaWloKoOrbo4GG1b/KykqsXbsWN27cQI8ePRpM36ZNm4bBgwejf//+euUNoX/Z2dnw9/dHaGgoXnjhBZw7dw5Aw+jbli1bEBkZieHDh8Pb2xsRERFYtmyZbntD6CNQ9Xnw1VdfYcKECZAkqUH0q1evXvjvf/+LrKwsAMCPP/6IAwcO4JlnngFQf4+dTb8BWIkuX76MyspK+Pj46JX7+Pjofmqhoajuj7G+5ufn2yKkByaEwKxZs9CrVy907NgRQMPoX0ZGBnr06IGbN2+iUaNG2LRpE8LCwnRvKkru29q1a5Geno7U1FSDbUo/dt27d0dycjLatGmDS5cu4cMPP0TPnj1x8uRJxfcNAM6dO4fExETMmjULb731Fo4dO4aYmBioVCqMHTu2QfQRADZv3oyrV69i/PjxAJQ/LgFg7ty5KC0tRbt27WBvb4/Kykp89NFHePHFFwHU3z4ymXlAkiTp3RdCGJQ1FA2hr6+99hp++uknHDhwwGCbkvvXtm1bnDhxAlevXsWGDRswbtw47Nu3T7ddqX07f/48pk+fju+++w7Ozs4m6ym1f4MGDdL9Pzw8HD169EDLli2xatUqPPbYYwCU2zcA0Gq1iIyMRFxcHAAgIiICJ0+eRGJiIsaOHaurp+Q+AsDy5csxaNAg+Pv765UruV/r1q3DV199hdWrV6NDhw44ceIEZsyYAX9/f4wbN05Xr771kdNMMjVt2hT29vYGZ2GKi4sNMlWlq766Qul9ff3117Flyxbs3bsXzZs315U3hP45OTmhVatWiIyMRHx8PB555BEsWbJE8X1LS0tDcXExunbtCgcHBzg4OGDfvn1YunQpHBwcdH1Qav/u5ebmhvDwcGRnZyv+2AGAn58fwsLC9Mrat2+PgoICAA3jtZefn4/du3dj4sSJurKG0K8333wT8+bNwwsvvIDw8HC89NJLmDlzJuLj4wHU3z4ymZHJyckJXbt2xa5du/TKd+3ahZ49e9ooKusIDQ2Fr6+vXl9v3bqFffv2KaKvQgi89tpr2LhxI/bs2YPQ0FC97UrvnzFCCGg0GsX3rV+/fsjIyMCJEyd0t8jISIwePRonTpxAixYtFN2/e2k0Gpw+fRp+fn6KP3YAEBUVZfA1CFlZWQgODgbQMF57K1asgLe3NwYPHqwrawj9Ki8vh52dfmpgb2+vuzS73vbRNuuOla360uzly5eLU6dOiRkzZgg3NzeRl5dn69Bku3btmjh+/Lg4fvy4ACA++eQTcfz4cd1l5gsXLhRqtVps3LhRZGRkiBdffNHml+CZ609/+pNQq9UiJSVF71LK8vJyXR0l9y82NlZ8//33Ijc3V/z000/irbfeEnZ2duK7774TQii7b8bcfTWTEMru3+zZs0VKSoo4d+6cOHLkiPjDH/4gGjdurHsPUXLfhKi6nN7BwUF89NFHIjs7W3z99dfC1dVVfPXVV7o6Su5jZWWlCAoKEnPnzjXYpuR+CSHEuHHjREBAgO7S7I0bN4qmTZuKOXPm6OrUxz4ymXlA//jHP0RwcLBwcnISXbp00V3uqzR79+4VAAxu48aNE0JUXYY3f/584evrK1QqlXjiiSdERkaGbYM2k7F+ARArVqzQ1VFy/yZMmKAbg82aNRP9+vXTJTJCKLtvxtybzCi5f9Xfy+Ho6Cj8/f1FdHS0OHnypG67kvtWbevWraJjx45CpVKJdu3aiaSkJL3tSu7jzp07BQCRmZlpsE3J/RJCiLKyMjF9+nQRFBQknJ2dRYsWLcSf//xnodFodHXqYx8lIYSwySkhIiIiIgvgmhkiIiJSNCYzREREpGhMZoiIiEjRmMwQERGRojGZISIiIkVjMkNERESKxmSGiIiIFI3JDBERESkakxkispqUlBRIkoSrV6/aOpRaCwkJQUJCgq3DICIjmMwQERGRojGZISKykdu3b9s6BKIGgckMEUGr1WLRokVo1aoVVCoVgoKC8NFHH6Fv37547bXX9Or+9ttvUKlU2LNnDwBAo9Fgzpw5CAwMhEqlQuvWrbF8+XKT+zp06BCeeOIJuLi4IDAwEDExMbhx44ZZcYaEhCAuLg4TJkxA48aNERQUhKSkJN12Y9NaJ06cgCRJyMvLAwCsXLkSHh4e2LZtG9q2bQtXV1cMGzYMN27cwKpVqxASEoImTZrg9ddfR2Vlpd7+r127hlGjRqFRo0bw9/fHp59+qre9tLQUr776Kry9veHu7o6+ffvixx9/1G1fsGABOnfujC+++AItWrSASqUCfx6PqPaYzBARYmNjsWjRIrzzzjs4deoUVq9eDR8fH0ycOBGrV6+GRqPR1f3666/h7++PPn36AADGjh2LtWvXYunSpTh9+jQ+++wzNGrUyOh+MjIyMGDAAERHR+Onn37CunXrcODAAYOEqSaLFy9GZGQkjh8/jqlTp+JPf/oTzpw5I6u/5eXlWLp0KdauXYtvv/0WKSkpiI6Oxvbt27F9+3Z8+eWXSEpKwv/93//pPe6vf/0rOnXqhPT0dMTGxmLmzJnYtWsXAEAIgcGDB+PixYvYvn070tLS0KVLF/Tr1w8lJSW6Ns6ePYt///vf2LBhA06cOCErbiIywaa/2U1ENldWViZUKpVYtmyZwbabN28KT09PsW7dOl1Z586dxYIFC4QQQmRmZgoAYteuXUbb3rt3rwAgrly5IoQQ4qWXXhKvvvqqXp39+/cLOzs7UVFRcd9Yg4ODxZgxY3T3tVqt8Pb2FomJiUb3J4QQx48fFwBEbm6uEEKIFStWCADi7NmzujqTJ08Wrq6u4tq1a7qyAQMGiMmTJ+vte+DAgXrxjBw5UgwaNEgIIcR///tf4e7uLm7evKlXp2XLluJf//qXEEKI+fPnC0dHR1FcXHzfvhKR+Xhmhughd/r0aWg0GvTr189gm0qlwpgxY/DFF18AqJqy+fHHHzF+/HjdfXt7ezz55JNm7SstLQ0rV65Eo0aNdLcBAwZAq9UiNzfXrDY6deqk+78kSfD19UVxcbFZj63m6uqKli1b6u77+PggJCRE74ySj4+PQbs9evQwuH/69Gld365fvw4vLy+9/uXm5iInJ0f3mODgYDRr1kxWvERUMwdbB0BEtuXi4lLj9okTJ6Jz5864cOECvvjiC/Tr1w/BwcFmPfZeWq0WkydPRkxMjMG2oKAgs9pwdHTUuy9JErRaLQDAzq7q7zNx1zoUY4tsjbVRU7s1kSQJQFXf/Pz8kJKSYlDHw8ND9383N7f7tklE8jCZIXrItW7dGi4uLvjvf/+LiRMnGmwPDw9HZGQkli1bhtWrV+steg0PD4dWq8W+ffvQv3//++6rS5cuOHnyJFq1amXRPlSrPuNRVFSEJk2aAIBF16UcOXLE4H67du0AVPXt4sWLcHBwQEhIiMX2SUT3x2kmooecs7Mz5s6dizlz5iA5ORk5OTk4cuSI3hVJEydOxMKFC1FZWYk//vGPuvKQkBCMGzcOEyZMwObNm5Gbm4uUlBT8+9//NrqvuXPn4vDhw5g2bRpOnDiB7OxsbNmyBa+//rpF+tKqVSsEBgZiwYIFyMrKwjfffIPFixdbpG0AOHjwIP7yl78gKysL//jHP7B+/XpMnz4dANC/f3/06NEDQ4cOxc6dO5GXl4dDhw7h7bffxg8//GCxGIjIEJMZIsI777yD2bNn491330X79u0xcuRIvfUiL774IhwcHDBq1Cg4OzvrPTYxMRHDhg3D1KlT0a5dO0yaNMnkpdadOnXCvn37kJ2djccffxwRERF455134OfnZ5F+ODo6Ys2aNThz5gweeeQRLFq0CB9++KFF2gaA2bNnIy0tDREREfjggw+wePFiDBgwAEDVdNP27dvxxBNPYMKECWjTpg1eeOEF5OXlwcfHx2IxEJEhSQh+yQER1ez8+fMICQlBamoqunTpYutwiIj0MJkhIpNu376NoqIizJs3D/n5+Th48KCtQyIiMsBpJiIy6eDBgwgODkZaWho+++wzq+5r//79epc033sjIjKFZ2aIqF6oqKhAYWGhye3WugKKiJSPyQwREREpGqeZiIiISNGYzBAREZGiMZkhIiIiRWMyQ0RERIrGZIaIiIgUjckMERERKRqTGSIiIlK0/wc5YDYCMWN6C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data:image/png;base64,iVBORw0KGgoAAAANSUhEUgAAAkkAAAG2CAYAAABrrBJlAAAAOXRFWHRTb2Z0d2FyZQBNYXRwbG90bGliIHZlcnNpb24zLjcuMSwgaHR0cHM6Ly9tYXRwbG90bGliLm9yZy/bCgiHAAAACXBIWXMAAA9hAAAPYQGoP6dpAABHW0lEQVR4nO3de1xVdb7/8fcG5aIIogjewVuoo3JtHDTURsOsnBynGdOT12rypE1IOWloapaMmo1TJo6eaqJ+qOd46XQmU8nAS2oWQnZx1EwEGQwx3YgYGKzfHxz2mS1LZSO42fZ6Ph77EXvt71rr8/Wb7LffdbMYhmEIAAAAdtycXQAAAEBjREgCAAAwQUgCAAAwQUgCAAAwQUgCAAAwQUgCAAAwQUgCAAAwQUgCAAAwQUgCAAAwQUgCAAAw4fSQtHLlSnXp0kVeXl6KiorS7t27r9q2oKBA48aNU2hoqNzc3BQfH1+jzaZNmxQdHa2WLVuqefPmCg8P19tvv23XJikpSbfffrtatGihwMBAjRo1SkeOHKnvrgEAABfm1JC0fv16xcfHKzExUVlZWYqNjdWIESOUm5tr2r6srExt2rRRYmKiwsLCTNu0atVKiYmJ2rdvnw4dOqTJkydr8uTJ2rZtm63Nzp07NW3aNO3fv19paWn68ccfFRcXp4sXLzZIPwEAgOuxOPMBt/3791dkZKSSk5Nty3r16qVRo0YpKSnpmusOGTJE4eHhWr58+XX3ExkZqXvvvVcLFy40/fzMmTMKDAzUzp07NWjQIIf6AAAAbk1NnLXj8vJyZWZmatasWXbL4+LitHfv3nrZh2EY+uijj3TkyBEtXrz4qu2sVqukqlmoqykrK1NZWZntfWVlpb7//nu1bt1aFoulXuoFAAANyzAMXbhwQe3bt5eb27UPqDktJBUVFamiokJBQUF2y4OCgnT69Okb2rbValWHDh1UVlYmd3d3rVy5UnfddZdpW8MwlJCQoDvuuEN9+vS56jaTkpK0YMGCG6oLAAA0Dnl5eerYseM12zgtJFW7chbGMIwbnplp0aKFsrOzVVJSoh07dighIUFdu3bVkCFDarSdPn26Dh06pD179lxzm7Nnz1ZCQoLtvdVqVefOnZWXlydfX98bqhcAANwcxcXF6tSpk1q0aHHdtk4LSQEBAXJ3d68xa1RYWFhjdslRbm5u6t69uyQpPDxchw8fVlJSUo2Q9MQTT+i9997Trl27rpsmPT095enpWWO5r68vIQkAABdTmwkZp13d5uHhoaioKKWlpdktT0tL04ABA+p1X4Zh2J1PZBiGpk+frk2bNumjjz5Sly5d6nV/AADA9Tn1cFtCQoLGjx+v6OhoxcTEaPXq1crNzdXUqVMlVR3iys/PV0pKim2d7OxsSVJJSYnOnDmj7OxseXh4qHfv3pKqzh2Kjo5Wt27dVF5eri1btiglJcXuCrpp06YpNTVV//3f/60WLVrYZrP8/Pzk7e19k3oPAAAaM6eGpDFjxujs2bN6/vnnVVBQoD59+mjLli0KDg6WVHXzyCvvmRQREWH7OTMzU6mpqQoODlZOTo4k6eLFi3r88cd16tQpeXt7q2fPnnrnnXc0ZswY23rVgenKw29vvvmmJk2aVP8dBQAALsep90lyZcXFxfLz85PVar3mOUkVFRW6fPnyTawMjmjatKnc3d2dXQYA4Cap7fe31AiubrtVGYah06dP6/z5884uBdfRsmVLtW3blvtdAQDsEJIaSHVACgwMVLNmzfgCboQMw1BpaakKCwslSe3atXNyRQCAxoSQ1AAqKipsAal169bOLgfXUH2ifmFhoQIDAzn0BgCwceoDbm9V1ecgNWvWzMmVoDaqx4lzxwAA/4qQ1IA4xOYaGCcAgBlCEgAAgAlCEhq9IUOGKD4+vlZtS0tL9Zvf/Ea+vr6yWCxcXQgAqDNO3MYt5a233tLu3bu1d+9eBQQEyM/Pz9klAQBcFCEJt5Tjx4+rV69e6tOnj7NLAQC4OA63uYAC6yXtPV6kAuulBt/Xhg0b1LdvX3l7e6t169YaNmyYLl68qEmTJmnUqFFasGCBAgMD5evrq8cee0zl5eW2dQ3D0JIlS9S1a1d5e3srLCxMGzZssNv+119/rXvuuUc+Pj4KCgrS+PHjVVRUZPv84sWLmjBhgnx8fNSuXTstW7as1rUPGTJEy5Yt065du2SxWGo8dgYAAEcQkhq59Z/mauCfPtK4NZ9o4J8+0vpPc6+/Uh0VFBRo7NixmjJlig4fPqyMjAyNHj1a1U+u2bFjhw4fPqz09HStXbtWmzdv1oIFC2zrz5kzR2+++aaSk5P11VdfacaMGXrooYe0c+dO2/YHDx6s8PBwffbZZ9q6dau+++47/e53v7NtY+bMmUpPT9fmzZu1fft2ZWRkKDMzs1b1b9q0SY8++qhiYmJUUFCgTZs21eOfDgDgp4bDbY1YgfWSZm/6QpX/+3S9SkN6dtOXGnRbG7Xz867//RUU6Mcff9To0aNtDxnu27ev7XMPDw+98cYbatasmX72s5/p+eef18yZM7Vw4UJdunRJL7/8sj766CPFxMRIkrp27ao9e/bor3/9qwYPHqzk5GRFRkZq0aJFtm2+8cYb6tSpk44ePar27dvr9ddfV0pKiu666y5JVecYdezYsVb1t2rVSs2aNZOHh4fatm1bX38sAICfKEJSI3ai6KItIFWrMAzlFJU2SEgKCwvT0KFD1bdvXw0fPlxxcXF64IEH5O/vb/v8X2+QGRMTo5KSEuXl5amwsFA//PCDLdxUKy8vV0REhCQpMzNT6enp8vHxqbHv48eP69KlSyovL7eFLKkq+ISGhtZ7XwEAuB5CUiPWJaC53CyyC0ruFotCAhrmTt7u7u5KS0vT3r17tX37dr366qtKTEzUJ598cs31LBaLKisrJUnvv/++OnToYPe5p6enJKmyslIjR47U4sWLa2yjXbt2OnbsWD31BACAG0dIasTa+XkraXRfPbvpS1UYhtwtFi0a3adBZpGqWSwWDRw4UAMHDtRzzz2n4OBgbd68WZL0+eef69KlS7bnne3fv18+Pj7q2LGj/P395enpqdzcXA0ePNh025GRkdq4caNCQkLUpEnN//W6d++upk2bav/+/ercubMk6dy5czp69OhVtwkAQEMhJDVyY27vrEG3tVFOUalCApo1aED65JNPtGPHDsXFxSkwMFCffPKJzpw5o169eunQoUMqLy/Xww8/rDlz5ujkyZOaN2+epk+fLjc3N7Vo0UJPP/20ZsyYocrKSt1xxx0qLi7W3r175ePjo4kTJ2ratGlas2aNxo4dq5kzZyogIEDffPON1q1bpzVr1sjHx0cPP/ywZs6cqdatWysoKEiJiYlyc+P6AgDAzUdIcgHt/LwbNBxV8/X11a5du7R8+XIVFxcrODhYy5Yt04gRI7R+/XoNHTpUPXr00KBBg1RWVqYHH3xQ8+fPt62/cOFCBQYGKikpSd9++61atmypyMhIPfvss5Kk9u3b6+OPP9Yzzzyj4cOHq6ysTMHBwbr77rttQWjp0qUqKSnRr371K7Vo0UJPPfWUrFZrg/cdAIArWYzq67vhkOLiYvn5+clqtcrX19fusx9++EEnTpxQly5d5OXl5aQK69ekSZN0/vx5vfvuu84upd7diuMFADB3re/vK3EcAwAAwAQhCS5j9+7d8vHxueoLAID6xDlJqJW//e1vzi5B0dHRys7OdnYZAICfCEISXIa3t7e6d+/u7DIAAD8RHG4DAAAwQUgCAAAwQUgCAAAwQUgCAAAwQUgCAAAwQUhCozdkyBDFx8fXqm1ISIiWL1/eoPUAAH4aCEkAAAAmCEkAAAAmCEmuwJovndhV9d8GtmHDBvXt21fe3t5q3bq1hg0bposXL2rSpEkaNWqUFixYoMDAQPn6+uqxxx5TeXm5bV3DMLRkyRJ17dpV3t7eCgsL04YNG+y2//XXX+uee+6Rj4+PgoKCNH78eBUVFdk+v3jxoiZMmCAfHx+1a9dOy5Ytc7gPFy5c0Lhx4+Tj46P27dvr1VdfrfsfCADgJ4uQ1NgdTJGW95HeGln134MpDbargoICjR07VlOmTNHhw4eVkZGh0aNHyzAMSdKOHTt0+PBhpaena+3atdq8ebMWLFhgW3/OnDl68803lZycrK+++kozZszQQw89pJ07d9q2P3jwYIWHh+uzzz7T1q1b9d133+l3v/udbRszZ85Uenq6Nm/erO3btysjI0OZmZkO9WPp0qXq16+fDh48qNmzZ2vGjBlKS0urhz8hAMBPicWo/gaEQ4qLi+Xn5yer1SpfX1+7z3744QedOHFCXbp0kZeXV913Ys2vCkZG5f8ts7hL8V9Ifh3qvt2rOHjwoKKiopSTk6Pg4GC7zyZNmqT/+Z//UV5enpo1ayZJWrVqlWbOnCmr1apLly4pICBAH330kWJiYmzrPfLIIyotLVVqaqqee+45ffLJJ9q2bZvt81OnTqlTp046cuSI2rdvr9atWyslJUVjxoyRJH3//ffq2LGjfv/739fqhOyQkBD16tVLH3zwgW3Zgw8+qOLiYm3ZssV0nXobLwBAo3et7+8r8ey2xuz74/YBSZKMCun7bxskJIWFhWno0KHq27evhg8frri4OD3wwAPy9/e3fV4dkCQpJiZGJSUlysvLU2FhoX744QfddddddtssLy9XRESEJCkzM1Pp6eny8fGpse/jx4/r0qVLKi8vtwtZrVq1UmhoqEP9+Nf1q99zxRsAwFGEpMasVTfJ4lZzJqlV1wbZnbu7u9LS0rR3715t375dr776qhITE/XJJ59ccz2LxaLKyqoa33//fXXoYB/gPD09JUmVlZUaOXKkFi9eXGMb7dq107Fjx+qpJ+Y1AgDgCEJSY+bXQRr5F+l/4qtmkCzu0sjlDTKLVM1isWjgwIEaOHCgnnvuOQUHB2vz5s2SpM8//1yXLl2St7e3JGn//v3y8fFRx44d5e/vL09PT+Xm5mrw4MGm246MjNTGjRsVEhKiJk1q/q/XvXt3NW3aVPv371fnzp0lSefOndPRo0evuk0z+/fvr/G+Z8+etV4fAACJkNT4RU6Qug2tOsTWqmuDBqRPPvlEO3bsUFxcnAIDA/XJJ5/ozJkz6tWrlw4dOqTy8nI9/PDDmjNnjk6ePKl58+Zp+vTpcnNzU4sWLfT0009rxowZqqys1B133KHi4mLt3btXPj4+mjhxoqZNm6Y1a9Zo7NixmjlzpgICAvTNN99o3bp1WrNmjXx8fPTwww9r5syZat26tYKCgpSYmCg3N8euL/j444+1ZMkSjRo1Smlpafqv//ovvf/++w30pwYAuFURklyBX4cGDUfVfH19tWvXLi1fvlzFxcUKDg7WsmXLNGLECK1fv15Dhw5Vjx49NGjQIJWVlenBBx/U/PnzbesvXLhQgYGBSkpK0rfffquWLVsqMjJSzz77rCSpffv2+vjjj/XMM89o+PDhKisrU3BwsO6++25bEFq6dKlKSkr0q1/9Si1atNBTTz0lq9XqUD+eeuopZWZmasGCBWrRooWWLVum4cOH19ufEwDgp4Gr2+roplzd1ohMmjRJ58+f17vvvuvsUurdrTheAABzjlzdxn2SAAAATBCS4DJ2794tHx+fq74AAKhPnJOEWvnb3/7m7BIUHR2t7OxsZ5cBAPiJcPpM0sqVK23ngkRFRWn37t1XbVtQUKBx48YpNDRUbm5uio+Pr9Fm06ZNio6OVsuWLdW8eXOFh4fr7bfftmuza9cujRw5Uu3bt5fFYrklz7O5FXl7e6t79+5XfQEAUJ+cGpLWr1+v+Ph4JSYmKisrS7GxsRoxYoRyc3NN25eVlalNmzZKTExUWFiYaZtWrVopMTFR+/bt06FDhzR58mRNnjzZ7lEYFy9eVFhYmFasWNEg/arGOfGugXECAJhx6tVt/fv3V2RkpJKTk23LevXqpVGjRikpKema6w4ZMkTh4eG1etxEZGSk7r33Xi1cuLDGZxaLRZs3b9aoUaMcqv1aZ8dXVFTo6NGjCgwMVOvWrR3aLm6+s2fPqrCwULfddpvc3d2dXQ4AoAG5xLPbysvLlZmZqVmzZtktj4uL0969e+tlH4Zh6KOPPtKRI0dMH4XhiLKyMpWVldneFxcXX7Wtu7u7WrZsqcLCQklSs2bNeCxGI2QYhkpLS1VYWKiWLVsSkAAAdpwWkoqKilRRUaGgoCC75UFBQTp9+vQNbdtqtapDhw4qKyuTu7u7Vq5cWePBq45KSkrSggULat2+bdu2kmQLSmi8WrZsaRsvAACqOf3qtitnWAzDuOFZlxYtWig7O1slJSXasWOHEhIS1LVrVw0ZMqTO25w9e7YSEhJs74uLi9WpU6ertrdYLGrXrp0CAwN1+fLlOu8XDatp06bMIAEATDktJAUEBMjd3b3GrFFhYWGN2SVHubm52a52Cg8P1+HDh5WUlHRDIcnT09P2NHtHuLu78yUMAIALctrVbR4eHoqKilJaWprd8rS0NA0YMKBe92UYht35RAAAANfj1MNtCQkJGj9+vKKjoxUTE6PVq1crNzdXU6dOlVR1iCs/P18pKSm2dapvJlhSUqIzZ84oOztbHh4e6t27t6Sqc4eio6PVrVs3lZeXa8uWLUpJSbG7gq6kpETffPON7f2JEyeUnZ2tVq1aqXPnzjeh5wAAoLFzakgaM2aMzp49q+eff14FBQXq06ePtmzZouDgYElVN4+88p5JERERtp8zMzOVmpqq4OBg5eTkSKq6B9Ljjz+uU6dOydvbWz179tQ777yjMWPG2Nb77LPPdOedd9reV59rNHHixEZxZ2kAAOB8Tr1Pkitz5D4LAACgcXDk+9vpjyUBAABojA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ghJAAAAJpweklauXKkuXbrIy8tLUVFR2r1791XbFhQUaNy4cQoNDZWbm5vi4+NrtNm0aZOio6PVsmVLNW/eXOHh4Xr77bdvaL8AAOCnx6khaf369YqPj1diYqKysrIUGxurESNGKDc317R9WVmZ2rRpo8TERIWFhZm2adWqlRITE7Vv3z4dOnRIkydP1uTJk7Vt27Y67xcAAPz0WAzDMJy18/79+ysyMlLJycm2Zb169dKoUaOUlJR0zXWHDBmi8PBwLV++/Lr7iYyM1L333quFCxfe8H6rFRcXy8/PT1arVb6+vrVaBwAAOJcj399Om0kqLy9XZmam4uLi7JbHxcVp79699bIPwzC0Y8cOHTlyRIMGDbqh/ZaVlam4uNjuBQAAbl1NnLXjoqIiVVRUKCgoyG55UFCQTp8+fUPbtlqt6tChg8rKyuTu7q6VK1fqrrvuuqH9JiUlacGCBTdUFwAAcB1OP3HbYrHYvTcMo8YyR7Vo0ULZ2dn69NNP9eKLLyohIUEZGRk3tN/Zs2fLarXaXnl5eTdUIwAAaNycNpMUEBAgd3f3GrM3hYWFNWZ5HOXm5qbu3btLksLDw3X48GElJSVpyJAhdd6vp6enPD09b6guAADgOpw2k+Th4aGoqCilpaXZLU9LS9OAAQPqdV+GYaisrOym7xcAALgup80kSVJCQoLGjx+v6OhoxcTEaPXq1crNzdXUqVMlVR3iys/PV0pKim2d7OxsSVJJSYnOnDmj7OxseXh4qHfv3pKqzh2Kjo5Wt27dVF5eri1btiglJcXuSrbr7RcAAMCpIWnMmDE6e/asnn/+eRUUFKhPnz7asmWLgoODJVXdPPLKexdFRETYfs7MzFRqaqqCg4OVk5MjSbp48aIef/xxnTp1St7e3urZs6feeecdjRkzptb7BQAAcOp9klwZ90kCAMD1uMR9kgAAABozQhIAAIAJQhIAAIAJQhIAAIAJQhIAAIAJQhIAAIAJQhIAAIAJQhIAAIAJQhIAAIAJQhIAAIAJQhIAAIAJQhIAAIAJQhIAAIAJQhIAAIAJQhIAAIAJQhIAAIAJQhIAAIAJQhIAAIAJQhIAAIAJQhIAAIAJQhIAAIAJQhIAAIAJQhIAAIAJQhIAAIAJQhIAAIAJQhIAAICJJo40NgxDO3fu1O7du5WTk6PS0lK1adNGERERGjZsmDp16tRQdQIAANxUtZpJunTpkhYtWqROnTppxIgRev/993X+/Hm5u7vrm2++0bx589SlSxfdc8892r9/f0PXDAAA0OBqNZN02223qX///lq1apWGDx+upk2b1mhz8uRJpaamasyYMZozZ44effTRei8WAADgZrEYhmFcr9GXX36pPn361GqD5eXlOnnypHr06HHDxTVmxcXF8vPzk9Vqla+vr7PLAQAAteDI93etDrfVNiBJkoeHxy0fkAAAwK3P4avbtm7dqj179tjev/baawoPD9e4ceN07ty5ei0OAADAWRwOSTNnzlRxcbEk6YsvvtBTTz2le+65R99++60SEhLqvUAAAABncOgWAJJ04sQJ9e7dW5K0ceNG3XfffVq0aJEOHjyoe+65p94LBAAAcAaHZ5I8PDxUWloqSfrwww8VFxcnSWrVqpVthgkAAMDVOTyTdMcddyghIUEDBw7UgQMHtH79eknS0aNH1bFjx3ovEAAAwBkcnklasWKFmjRpog0bNig5OVkdOnSQJH3wwQe6++67671AAAAAZ6jVfZIkafv27brzzjtNbyT5U8R9kgAAcD31fp8kSZo6daratGmjMWPGaO3atbJarTdcKAAAQGNV65D07bffateuXerbt6/+/Oc/KygoSEOHDtUrr7yinJycBiwRAADg5qv14bYr/fOf/9R7772n9957T+np6brtttt0//3361e/+pWio6Pru85Gh8NtAAC4ngY53Hal9u3ba+rUqdqyZYuKioo0d+5c5eTk6O6779aiRYtqvZ2VK1eqS5cu8vLyUlRUlHbv3n3VtgUFBRo3bpxCQ0Pl5uam+Pj4Gm3WrFmj2NhY+fv7y9/fX8OGDdOBAwfs2ly4cEHx8fEKDg6Wt7e3BgwYoE8//bTWNQMAgFtfnUPSv2revLkeeOABpaSkqLCwUI8++mit1lu/fr3i4+OVmJiorKwsxcbGasSIEcrNzTVtX1ZWpjZt2igxMVFhYWGmbTIyMjR27Filp6dr37596ty5s+Li4pSfn29r88gjjygtLU1vv/22vvjiC8XFxWnYsGF2bQAAwE9bnQ63HThwQBkZGSosLFRlZeX/bcxi0bJly2q9nf79+ysyMlLJycm2Zb169dKoUaOUlJR0zXWHDBmi8PBwLV++/JrtKioq5O/vrxUrVmjChAm6dOmSWrRoof/+7//Wvffea2sXHh6u++67Ty+88EKtaudwGwAArseR72+Hbya5aNEizZkzR6GhoQoKCpLFYrF99q8/X095ebkyMzM1a9Ysu+VxcXHau3evo2VdVWlpqS5fvqxWrVpJkn788UdVVFTIy8vLrp23t7fdg3uvVFZWprKyMtt77i4OAMCtzeGQ9Je//EVvvPGGJk2adEM7LioqUkVFhYKCguyWBwUF6fTp0ze07X81a9YsdejQQcOGDZMktWjRQjExMVq4cKF69eqloKAgrV27Vp988ol69Ohx1e0kJSVpwYIF9VYXAABo3Bw+J8nNzU0DBw6stwKunH0yDMOhGalrWbJkidauXatNmzbZzRy9/fbbMgxDHTp0kKenp1555RWNGzdO7u7uV93W7NmzZbVaba+8vLx6qREAADRODoekGTNm6LXXXrvhHQcEBMjd3b3GrFFhYWGN2aW6eOmll7Ro0SJt375d/fr1s/usW7du2rlzp0pKSpSXl6cDBw7o8uXL6tKly1W35+npKV9fX7sXgFuUNV86savqv3BJBdZL2nu8SAXWS84uBS7M4cNtTz/9tO69915169ZNvXv3rvGYkk2bNtVqOx4eHoqKilJaWpp+/etf25anpaXp/vvvd7QsO0uXLtULL7ygbdu2XfOeTc2bN1fz5s117tw5bdu2TUuWLLmh/QK4BRxMkf7nScmolCxu0si/SJETnF0VHLD+01zN3vSFKg3JzSIlje6rMbd3dnZZcEEOh6QnnnhC6enpuvPOO9W6desbOjSWkJCg8ePHKzo6WjExMVq9erVyc3M1depUSVWHuPLz85WSkmJbJzs7W5JUUlKiM2fOKDs7Wx4eHurdu7ekqkNsc+fOVWpqqkJCQmwzVT4+PvLx8ZEkbdu2TYZhKDQ0VN98841mzpyp0NBQTZ48uc59qVfWfOn741KrbpJfB2dXA/x0WPP/LyBJVf/9n3ip21D+LrqIAuslW0CSpEpDenbTlxp0Wxu18/N2bnFwOQ6HpJSUFG3cuNHu8vm6GjNmjM6ePavnn39eBQUF6tOnj7Zs2aLg4GBJVTePvPKeSREREbafMzMzlZqaquDgYNujUVauXKny8nI98MADduvNmzdP8+fPlyRZrVbNnj1bp06dUqtWrfSb3/xGL774YuN4eC//igWc5/vj/xeQqhkV0vffEpJcxImii7aAVK3CMJRTVEpIgsMcvk9ScHCwtm3bpp49ezZUTS6hQe6TZM2Xlvex/yVtcZfiv+AXNHAz8HfQ5RVYL2ngnz5SoHFWXdxO60RlW52xBGjPrDsJSZDUwI8lmT9/vubNm6fS0tI6F4iruNa/YgE0PL8OOtBnnn40qn41/mi46UCf5whILqSdn7fWRR/Tx55/0FqPF6v+G32UgIQ6cfhw2yuvvKLjx48rKChIISEhNQ5RHTx4sN6K+8lp1a3qENuV/4pt1dV5NQE/IQXWS3rwsx4KNP6iELfvlFMZpDOfBWjPsEt8yboKa75+/uUCyVJ1kMTdYujnXz4vDfstYRcOczgkjRo1qgHKgKSqv8Aj/1J1oqhRURWQRi7nLzZwk1Sfz3JarXW6snXVQs5ncS2cV4Z65HBImjdvXkPUgWqRE6qupPn+26oZJP5SAzdNl4DmcrPI7sRfd4tFIQHNnFcUHMOMPOqRw+ck/auSkhIVFxfbvVAP/DpIXWIJSMBN1s7PW0mj+8r9f29t4m6xaNHoPswiuZLqGXnL/z5BgRl53ACHr247ceKEpk+froyMDP3www+25dWPE6moqKj3IhujBrm6DUCjUGC9pJyiUoUENCMguSprPjPyMOXI97fDh9v+7d/+TZL0xhtvKCgoqN6eswYAjUU7P2/Ckavz60A4wg1zOCQdOnRImZmZCg0NbYh6AAAAGgWHz0m6/fbblZeX1xC1AAAANBoOzyT9x3/8h6ZOnar8/Hz16dOnxn2S+vXrV2/FAQAAOIvDIenMmTM6fvy43cNgLRbLT+7EbQAAcGtzOCRNmTJFERERWrt2LSduAwCAW5bDIenkyZN677331L1794aoBwAAoFFw+MTtX/7yl/r8888bohYAAIBGw+GZpJEjR2rGjBn64osv1Ldv3xonbv/qV7+qt+IAAACcxeE7bru5XX3y6ad04jZ33AYAwPU06B23Kysrr98IAADAxd3QA24BAABuVbUKSevWrav1BvPy8vTxxx/XuSDA1X136ri+/Ph/9N2p484uBQBcVmP4XVqrkJScnKyePXtq8eLFOnz4cI3PrVartmzZonHjxikqKkrff/99vRcKuIIDG5crYE2U+qQ9pIA1UTqwcbmzSwIAl9NYfpfW+sTtv//973r11Vf14Ycfqnnz5goKCpKXl5fOnTun06dPq02bNpo8ebLi4+MVGBjY0HU7HSdu40rfnTqugDVRcrf831+pHw03nX30MwV17ObEygDAdTT079IGOXH7vvvu03333aezZ89qz549ysnJ0aVLlxQQEKCIiAhFRERc88o34FZ35uTXCrLY/5ujiaVSRSf/QUgCgFpqTL9LHb66rXXr1rr//vsbohbApbUJ7q0Kw1LjXz8BwT2dWBUAuJbG9LuUqR+gngR17KbMfvP1o1H11+pHw00H+81jFgkAHNCYfpc6fDNJVOGcJFzNd6eOq+jkPxQQ3JOABAB11FC/Sxv0ZpIAri2oYzfCEQDcoMbwu5TDbQAAACYISQAAACZqdbgtISGh1ht8+eWX61wMAABAY1GrkJSVlWX3PjMzUxUVFQoNDZUkHT16VO7u7oqKiqr/CgEAAJygViEpPT3d9vPLL7+sFi1a6K233pK/v78k6dy5c5o8ebJiY2MbpkoAAICbzOFbAHTo0EHbt2/Xz372M7vlX375peLi4vTPf/6zXgtsrLgFAAAArseR72+HT9wuLi7Wd999V2N5YWGhLly44OjmAAAAGiWHQ9Kvf/1rTZ48WRs2bNCpU6d06tQpbdiwQQ8//LBGjx7dEDUCAADcdA7fTHLVqlV6+umn9dBDD+ny5ctVG2nSRA8//LCWLl1a7wUCAAA4Q50fS3Lx4kUdP35chmGoe/fuat68eX3X1qhxThIAAK6nQc9JqlZQUKCCggLddtttat68uXgEHAAAuJU4HJLOnj2roUOH6rbbbtM999yjgoICSdIjjzyip556qt4LBAAAcAaHQ9KMGTPUtGlT5ebmqlmzZrblY8aM0datW+u1OAAAAGdx+MTt7du3a9u2berYsaPd8h49eujkyZP1VhgAAIAzOTyTdPHiRbsZpGpFRUXy9PSsl6IAAACczeGQNGjQIKWkpNjeWywWVVZWaunSpbrzzjvrtTgAAABncTgkLV26VH/96181YsQIlZeX649//KP69OmjXbt2afHixQ4XsHLlSnXp0kVeXl6KiorS7t27r9q2oKBA48aNU2hoqNzc3BQfH1+jzZo1axQbGyt/f3/5+/tr2LBhOnDggF2bH3/8UXPmzFGXLl3k7e2trl276vnnn1dlZaXD9QMAgFuTwyGpd+/eOnTokG6//XbdddddunjxokaPHq2srCx169bNoW2tX79e8fHxSkxMVFZWlmJjYzVixAjl5uaati8rK1ObNm2UmJiosLAw0zYZGRkaO3as0tPTtW/fPnXu3FlxcXHKz8+3tVm8eLFWrVqlFStW6PDhw1qyZImWLl2qV1991aH6AQDAravON5OsD/3791dkZKSSk5Nty3r16qVRo0YpKSnpmusOGTJE4eHhWr58+TXbVVRUyN/fXytWrNCECRMkSffdd5+CgoL0+uuv29r95je/UbNmzfT222/XqnZuJgkAgOtp8JtJ7t69Ww899JAGDBhgm6F5++23tWfPnlpvo7y8XJmZmYqLi7NbHhcXp71799alLFOlpaW6fPmyWrVqZVt2xx13aMeOHTp69Kgk6fPPP9eePXt0zz33XHU7ZWVlKi4utnsBAIBbl8MhaePGjRo+fLi8vb118OBBlZWVSZIuXLigRYsW1Xo7RUVFqqioUFBQkN3yoKAgnT592tGyrmrWrFnq0KGDhg0bZlv2zDPPaOzYserZs6eaNm2qiIgIxcfHa+zYsVfdTlJSkvz8/GyvTp061VuNAACg8XE4JL3wwgtatWqV1qxZo6ZNm9qWDxgwQAcPHnS4AIvFYvfeMIway+pqyZIlWrt2rTZt2iQvLy/b8vXr1+udd95RamqqDh48qLfeeksvvfSS3nrrratua/bs2bJarbZXXl5evdQIAAAaJ4dvJnnkyBENGjSoxnJfX1+dP3++1tsJCAiQu7t7jVmjwsLCGrNLdfHSSy9p0aJF+vDDD9WvXz+7z2bOnKlZs2bpwQcflCT17dtXJ0+eVFJSkiZOnGi6PU9PT+4DBQDAT4jDM0nt2rXTN998U2P5nj171LVr11pvx8PDQ1FRUUpLS7NbnpaWpgEDBjhalp2lS5dq4cKF2rp1q6Kjo2t8XlpaKjc3+667u7tzCwAAAGDj8EzSY489pieffFJvvPGGLBaL/vnPf2rfvn16+umn9dxzzzm0rYSEBI0fP17R0dGKiYnR6tWrlZubq6lTp0qqOsSVn59vd/PK7OxsSVJJSYnOnDmj7OxseXh4qHfv3pKqDrHNnTtXqampCgkJsc1U+fj4yMfHR5I0cuRIvfjii+rcubN+9rOfKSsrSy+//LKmTJni6B8HAAC4VRl18Oyzzxre3t6GxWIxLBaL4eXlZcyZM6cumzJee+01Izg42PDw8DAiIyONnTt32j6bOHGiMXjwYLv2kmq8goODbZ8HBwebtpk3b56tTXFxsfHkk08anTt3Nry8vIyuXbsaiYmJRllZWa3rtlqthiTDarXWqd8AAODmc+T7u873SSotLdXXX3+tyspK9e7d2zZL81PBfZIAAHA9jnx/O3y4rVqzZs0UFBQki8XykwtIAADg1ufwids//vij5s6dKz8/P4WEhCg4OFh+fn6aM2eOLl++3BA1AgAA3HQOzyRNnz5dmzdv1pIlSxQTEyNJ2rdvn+bPn6+ioiKtWrWq3osEAAC42Rw+J8nPz0/r1q3TiBEj7JZ/8MEHevDBB2W1Wuu1wMaKc5IAAHA9DfrsNi8vL4WEhNRYHhISIg8PD0c3BwAA0Cg5HJKmTZumhQsX2p7ZJlU9/PXFF1/U9OnT67U4AAAAZ3H4nKSsrCzt2LFDHTt2VFhYmCTp888/V3l5uYYOHarRo0fb2m7atKn+KgUAALiJHA5JLVu21G9+8xu7ZZ06daq3ggAAABoDh0PSm2++2RB1AAAANCoOn5N06dIllZaW2t6fPHlSy5cv1/bt2+u1MAAAAGdyOCTdf//9tgfOnj9/Xj//+c+1bNky3X///UpOTq73AgEAAJzB4ZB08OBBxcbGSpI2bNigtm3b6uTJk0pJSdErr7xS7wUCAAA4g8MhqbS0VC1atJAkbd++XaNHj5abm5t+8Ytf6OTJk/VeIAAAgDM4HJK6d++ud999V3l5edq2bZvi4uIkSYWFhdx5GgAA3DIcDknPPfecnn76aYWEhKh///6257dt375dERER9V4gAACAMzj87DZJOn36tAoKChQWFiY3t6qcdeDAAfn6+qpnz571XmRjxLPbAABwPY58fzt8nyRJatu2rdq2bWu37Oc//3ldNgUAANAoOXy4DQAA4KeAkAQAAGCCkAQAAGCCkAQAAGCCkAQAAGCCkAQAAGCCkAQAAGCCkAQAAGCCkAQAAGCCkAQAAGCCkAQAAGCCkAQAAGCCkAQAAGCCkAQAAGCCkAQAAGCCkAQAAGCCkAQAAGCCkAQAAGCCkAQAAGCCkAQAAGCCkAQAAGCCkAQAAGCCkAQAAGCCkAQAAGCCkAQAAGDC6SFp5cqV6tKli7y8vBQVFaXdu3dftW1BQYHGjRun0NBQubm5KT4+vkabNWvWKDY2Vv7+/vL399ewYcN04MABuzYhISGyWCw1XtOmTavv7gEAABfl1JC0fv16xcfHKzExUVlZWYqNjdWIESOUm5tr2r6srExt2rRRYmKiwsLCTNtkZGRo7NixSk9P1759+9S5c2fFxcUpPz/f1ubTTz9VQUGB7ZWWliZJ+u1vf1v/nQQAAC7JYhiG4ayd9+/fX5GRkUpOTrYt69Wrl0aNGqWkpKRrrjtkyBCFh4dr+fLl12xXUVEhf39/rVixQhMmTDBtEx8fr7///e86duyYLBZLrWovLi6Wn5+frFarfH19a7UOAABwLke+v502k1ReXq7MzEzFxcXZLY+Li9PevXvrbT+lpaW6fPmyWrVqddU63nnnHU2ZMuWaAamsrEzFxcV2LwAAcOtyWkgqKipSRUWFgoKC7JYHBQXp9OnT9bafWbNmqUOHDho2bJjp5++++67Onz+vSZMmXXM7SUlJ8vPzs706depUbzUCAIDGx+knbl85e2MYRq0PeV3PkiVLtHbtWm3atEleXl6mbV5//XWNGDFC7du3v+a2Zs+eLavVanvl5eXVS41mCqyXtPd4kQqslxpsHwAA4NqaOGvHAQEBcnd3rzFrVFhYWGN2qS5eeuklLVq0SB9++KH69etn2ubkyZP68MMPtWnTputuz9PTU56enjdc1/Ws/zRXszd9oUpDcrNISaP7asztnRt8vwAAwJ7TZpI8PDwUFRVlu7KsWlpamgYMGHBD2166dKkWLlyorVu3Kjo6+qrt3nzzTQUGBuree++9of3VlwLrJVtAkqRKQ3p205fMKAEA4AROm0mSpISEBI0fP17R0dGKiYnR6tWrlZubq6lTp0qqOsSVn5+vlJQU2zrZ2dmSpJKSEp05c0bZ2dny8PBQ7969JVUdYps7d65SU1MVEhJim6ny8fGRj4+PbTuVlZV68803NXHiRDVp4tQ/BpsTRRdtAalahWEop6hU7fy8nVMUAAA/UU5NB2PGjNHZs2f1/PPPq6CgQH369NGWLVsUHBwsqermkVfeMykiIsL2c2ZmplJTUxUcHKycnBxJVTenLC8v1wMPPGC33rx58zR//nzb+w8//FC5ubmaMmVKw3SuDroENJebRXZByd1iUUhAM+cVBQDAT5RT75PkyhrqPknrP83Vs5u+VIVhyN1i0aLRfTgnCQCAeuLI93fjOM4EmzG3d9ag29oop6hUIQHNOMwGAICTEJIaoXZ+3oQjAACczOn3SQIAAGi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nB6SVq5cqS5dusjLy0tRUVHavXv3VdsWFBRo3LhxCg0NlZubm+Lj42u0WbNmjWJjY+Xv7y9/f38NGzZMBw4cqNEuPz9fDz30kFq3bq1mzZopPDxcmZmZ9dk1AADgwpwaktavX6/4+HglJiYqKytLsbGxGjFihHJzc03bl5WVqU2bNkpMTFRYWJhpm4yMDI0dO1bp6enat2+fOnfurLi4OOXn59vanDt3TgMHDlTTpk31wQcf6Ouvv9ayZcvUsmXLhugmAABwQRbDMAxn7bx///6KjIxUcnKybVmvXr00atQoJSUlXXPdIUOGKDw8XMuXL79mu4qKCvn7+2vFihWaMGGCJGnWrFn6+OOPrzlrdT3FxcXy8/OT1WqVr69vnbcDAABuHke+v502k1ReXq7MzEzFxcXZLY+Li9PevXvrbT+lpaW6fPmyWrVqZVv23nvvKTo6Wr/97W8VGBioiIgIrVmz5prbKSsrU3Fxsd0LAADcupwWkoqKilRRUaGgoCC75UFBQTp9+nS97WfWrFnq0KGDhg0bZlv27bffKjk5WT169NC2bds0depU/eEPf1BKSspVt5OUlCQ/Pz/bq1OnTvVWIwAAaHycfuK2xWKxe28YRo1ldbVkyRKtXbtWmzZtkpeXl215ZWWlIiMjtWjRIkVEROixxx7To48+anfY70qzZ8+W1Wq1vfLy8uqlRgAA0Dg5LSQFBATI3d29xqxRYWFhjdmlunjppZe0aNEibd++Xf369bP7rF27durdu7fdsl69el31hHFJ8vT0lK+vr90LAADcupwWkjw8PBQVFaW0tDS75WlpaRowYMANbXvp0qVauHChtm7dqujo6BqfDxw4UEeOHLFbdvToUQUHB9/QfgEAwK2jiTN3npCQoPHjxys6OloxMTFavXq1cnNzNXXqVElVh7jy8/PtzhXKzs6WJJWUlOjMmTPKzs6Wh4eHbWZoyZIlmjt3rlJTUxUSEmKbqfLx8ZGPj48kacaMGRowYIAWLVqk3/3udzpw4IBWr16t1atX38TeAwCAxsyptwCQqm4muWTJEhUUFKhPnz7685//rEGDBkmSJk2apJycHGVkZNjam52vFBwcrJycHElSSEiITp48WaPNvHnzNH/+fNv7v//975o9e7aOHTumLl26KCEhQY8++mit6+YWAAAAuB5Hvr+dHpJcFSEJAADX4xL3SQIAAGj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CEkAAAAmnB6SVq5cqS5dusjLy0tRUVHavXv3VdsWFBRo3LhxCg0NlZubm+Lj42u0WbNmjWJjY+Xv7y9/f38NGzZMBw4csGszf/58WSwWu1fbtm3ru2sAAMCFOTUkrV+/XvHx8UpMTFRWVpZiY2M1YsQI5ebmmrYvKytTmzZtlJiYqLCwMNM2GRkZGjt2rNLT07Vv3z517txZcXFxys/Pt2v3s5/9TAUFBbbXF198Ue/9AwAArstiGIbhrJ33799fkZGRSk5Oti3r1auXRo0apaSkpGuuO2TIEIWHh2v58uXXbFdRUSF/f3+tWLFCEyZMkFQ1k/Tuu+8qOzu7zrUXFxfLz89PVqtVvr6+dd4OAAC4eRz5/m5yk2qqoby8XJmZmZo1a5bd8ri4OO3du7fe9lNaWqrLly+rVatWdsuPHTum9u3by9PTU/3799eiRYvUtWvXq26nrKxMZWVltvdWq1VS1R82AABwDdXf27WZI3JaSCoqKlJFRYWCgoLslgcFBen06dP1tp9Zs2apQ4cOGjZsmG1Z//79lZKSottuu03fffedXnjhBQ0YMEBfffWVWrdubbqdpKQkLViwoMbyTp061VutAADg5rhw4YL8/Pyu2cZpIamaxWKxe28YRo1ldbVkyRKtXbtWGRkZ8vLysi0fMWKE7ee+ffsqJiZG3bp101tvvaWEhATTbc2ePdvus8rKSn3//fdq3bp1vdVbrbi4WJ06dVJeXt4teSiP/rm+W72Pt3r/pFu/j/TP9TVUHw3D0IULF9S+ffvrtnVaSAoICJC7u3uNWaPCwsIas0t18dJLL2nRokX68MMP1a9fv2u2bd68ufr27atjx45dtY2np6c8PT3tlrVs2fKG67wWX1/fW/Z/fon+3Qpu9T7e6v2Tbv0+0j/X1xB9vN4MUjWnXd3m4eGhqKgopaWl2S1PS0vTgAEDbmjbS5cu1cKFC7V161ZFR0dft31ZWZkOHz6sdu3a3dB+AQDArcOph9sSEhI0fvx4RUdHKyYmRqtXr1Zubq6mTp0qqeoQV35+vlJSUmzrVF+RVlJSojNnzig7O1seHh7q3bu3pKpDbHPnzlVqaqpCQkJsM1U+Pj7y8fGRJD399NMaOXKkOnfurMLCQr3wwgsqLi7WxIkTb2LvAQBAY+bUkDRmzBidPXtWzz//vAoKCtSnTx9t2bJFwcHBkqpuHnnlPZMiIiJsP2dmZio1NVXBwcHKycmRVHVzyvLycj3wwAN2682bN0/z58+XJJ06dUpjx45VUVGR2rRpo1/84hfav3+/bb/O5unpqXnz5tU4vHeroH+u71bv463eP+nW7yP9c32NoY9OvU8SAABAY+X0x5IAAAA0RoQkAAAAE4QkAAAAE4QkAAAAE4QkJ1m5cqW6dOkiLy8vRUVFaffu3ddsv3PnTkVFRcnLy0tdu3bVqlWrblKldeNI/zIyMmSxWGq8/vGPf9zEimtv165dGjlypNq3by+LxaJ33333uuu40vg52j9XG7+kpCTdfvvtatGihQIDAzVq1CgdOXLkuuu5yhjWpX+uNobJycnq16+f7SaDMTEx+uCDD665jquMn+R4/1xt/K6UlJQki8Wi+Pj4a7ZzxhgSkpxg/fr1io+PV2JiorKyshQbG6sRI0bUuN1BtRMnTuiee+5RbGyssrKy9Oyzz+oPf/iDNm7ceJMrrx1H+1ftyJEjKigosL169Ohxkyp2zMWLFxUWFqYVK1bUqr2rjZ+j/avmKuO3c+dOTZs2Tfv371daWpp+/PFHxcXF6eLFi1ddx5XGsC79q+YqY9ixY0f96U9/0meffabPPvtMv/zlL3X//ffrq6++Mm3vSuMnOd6/aq4yfv/q008/1erVq6/7ZAynjaGBm+7nP/+5MXXqVLtlPXv2NGbNmmXa/o9//KPRs2dPu2WPPfaY8Ytf/KLBarwRjvYvPT3dkGScO3fuJlRXvyQZmzdvvmYbVxu/f1Wb/rny+BmGYRQWFhqSjJ07d161jSuPYW365+pjaBiG4e/vb/zHf/yH6WeuPH7VrtU/Vx2/CxcuGD169DDS0tKMwYMHG08++eRV2zprDJlJusnKy8uVmZmpuLg4u+VxcXHau3ev6Tr79u2r0X748OH67LPPdPny5QartS7q0r9qERERateunYYOHar09PSGLPOmcqXxuxGuOn5Wq1WS1KpVq6u2ceUxrE3/qrniGFZUVGjdunW6ePGiYmJiTNu48vjVpn/VXG38pk2bpnvvvVfDhg27bltnjSEh6SYrKipSRUVFjYf4BgUF1XjYb7XTp0+btv/xxx9VVFTUYLXWRV36165dO61evVobN27Upk2bFBoaqqFDh2rXrl03o+QG50rjVxeuPH6GYSghIUF33HGH+vTpc9V2rjqGte2fK47hF198IR8fH3l6emrq1KnavHmz7fFUV3LF8XOkf644fuvWrdPBgweVlJRUq/bOGkOnPpbkp8xisdi9NwyjxrLrtTdb3lg40r/Q0FCFhoba3sfExCgvL08vvfSSBg0a1KB13iyuNn6OcOXxmz59ug4dOqQ9e/Zct60rjmFt++eKYxgaGqrs7GydP39eGzdu1MSJE7Vz586rBglXGz9H+udq45eXl6cnn3xS27dvl5eXV63Xc8YYMpN0kwUEBMjd3b3GrEphYWGNlFytbdu2pu2bNGmi1q1bN1itdVGX/pn5xS9+oWPHjtV3eU7hSuNXX1xh/J544gm99957Sk9PV8eOHa/Z1hXH0JH+mWnsY+jh4aHu3bsrOjpaSUlJCgsL01/+8hfTtq44fo70z0xjHr/MzEwVFhYqKipKTZo0UZMmTbRz50698soratKkiSoqKmqs46wxJCTdZB4eHoqKilJaWprd8rS0NA0YMMB0nZiYmBrtt2/frujoaDVt2rTBaq2LuvTPTFZWltq1a1ff5TmFK41ffWnM42cYhqZPn65Nmzbpo48+UpcuXa67jiuNYV36Z6Yxj6EZwzBUVlZm+pkrjd/VXKt/Zhrz+A0dOlRffPGFsrOzba/o6Gj927/9m7Kzs+Xu7l5jHaeNYYOeFg5T69atM5o2bWq8/vrrxtdff23Ex8cbzZs3N3JycgzDMIxZs2YZ48ePt7X/9ttvjWbNmhkzZswwvv76a+P11183mjZtamzYsMFZXbgmR/v35z//2di8ebNx9OhR48svvzRmzZplSDI2btzorC5c04ULF4ysrCwjKyvLkGS8/PLLRlZWlnHy5EnDMFx//Bztn6uN37//+78bfn5+RkZGhlFQUGB7lZaW2tq48hjWpX+uNoazZ882du3aZZw4ccI4dOiQ8eyzzxpubm7G9u3bDcNw7fEzDMf752rjZ+bKq9sayxgSkpzktddeM4KDgw0PDw8jMjLS7vLciRMnGoMHD7Zrn5GRYURERBgeHh5GSEiIkZycfJMrdowj/Vu8eLHRrVs3w8vLy/D39zfuuOMO4/3333dC1bVTfbntla+JEycahuH64+do/1xt/Mz6Jsl48803bW1ceQzr0j9XG8MpU6bYfr+0adPGGDp0qC1AGIZrj59hON4/Vxs/M1eGpMYyhhbD+N8znwAAAGDDOUkAAAAmCEkAAAAmCEkAAAAmCEkAAAAmCEkAAAAmCEkAAAAmCEkAAAAmCEkAAAAmCEkAXE5GRoYsFovOnz/v7FJuWEhIiJYvX+7sMgCYICQBAACYICQBwC3m8uXLzi4BuCUQkgA0mMrKSi1evFjdu3eXp6enOnfurBdffFG//OUvNX36dLu2Z8+elaenpz766CNJUllZmf74xz+qU6dO8vT0VI8ePfT6669fdV979+7VoEGD5O3trU6dOukPf/iDLl68WKs6Q0JCtGjRIk2ZMkUtWrRQ586dtXr1atvnZof3srOzZbFYlJOTI0n629/+ppYtW+rvf/+7QkND1axZMz3wwAO6ePGi3nrrLYWEhMjf319PPPGEKioq7PZ/4cIFjRs3Tj4+Pmrfvr1effVVu8+tVqt+//vfKzAwUL6+vvrlL3+pzz//3Pb5/PnzFR4erjfeeENdu3aVp6eneCwncOMISQAazOzZs7V48WLNnTtXX3/9tVJTUxUUFKRHHnlEqampKisrs7X9f//v/6l9+/a68847JUkTJkzQunXr9Morr+jw4cNatWqVfHx8TPfzxRdfaPjw4Ro9erQOHTqk9evXa8+ePTWC2LUsW7ZM0dHRysrK0uOPP65///d/1z/+8Q+H+ltaWqpXXnlF69at09atW5WRkaHRo0dry5Yt2rJli95++22tXr1aGzZssFtv6dKl6tevnw4ePKjZs2drxowZSktLkyQZhqF7771Xp0+f1pYtW5SZmanIyEgNHTpU33//vW0b33zzjf7zP/9TGzduVHZ2tkN1A7gKAwAaQHFxseHp6WmsWbOmxmc//PCD0apVK2P9+vW2ZeHh4cb8+fMNwzCMI0eOGJKMtLQ0022np6cbkoxz584ZhmEY48ePN37/+9/btdm9e7fh5uZmXLp06bq1BgcHGw899JDtfWVlpREYGGgkJyeb7s8wDCMrK8uQZJw4ccIwDMN48803DUnGN998Y2vz2GOPGc2aNTMuXLhgWzZ8+HDjscces9v33XffbVfPmDFjjBEjRhiGYRg7duwwfH19jR9++MGuTbdu3Yy//vWvhmEYxrx584ymTZsahYWF1+0rgNpjJglAgzh8+LDKyso0dOjQGp95enrqoYce0htvvCGp6tDV559/rkmTJtneu7u7a/DgwbXaV2Zmpv72t7/Jx8fH9ho+fLgqKyt14sSJWm2jX79+tp8tFovatm2rwsLCWq1brVmzZurWrZvtfVBQkEJCQuxmwIKCgmpsNyYmpsb7w4cP2/pWUlKi1q1b2/XvxIkTOn78uG2d4OBgtWnTxqF6AVxbE2cXAODW5O3tfc3PH3nkEYWHh+vUqVN64403NHToUAUHB9dq3StVVlbqscce0x/+8Ican3Xu3LlW22jatKnde4vFosrKSkmSm1vVvyeNfznPx+zkaLNtXGu712KxWCRV9a1du3bKyMio0aZly5a2n5s3b37dbQJwDCEJQIPo0aOHvL29tWPHDj3yyCM1Pu/bt6+io6O1Zs0apaam2p2s3LdvX1VWVmrnzp0aNmzYdfcVGRmpr776St27d6/XPlSrnqEpKCiQv7+/JNXreT/79++v8b5nz56Sqvp2+vRpNWnSRCEhIfW2TwDXx+E2AA3Cy8tLzzzzjP74xz8qJSVFx48f1/79++2uUHvkkUf0pz/9SRUVFfr1r39tWx4SEqKJEydqypQpevfdd3XixAllZGToP//zP0339cwzz2jfvn2aNm2asrOzdezYMb333nt64okn6qUv3bt3V6dOnTR//nwdPXpU77//vpYtW1Yv25akjz/+WEuWLNHRo0f12muv6b/+67/05JNPSpKGDRummJgYjRo1Stu2bVNOTo727t2rOXPm6LPPPqu3GgDUREgC0GDmzp2rp556Ss8995x69eqlMWPG2J2PM3bsWDVp0kTjxo2Tl5eX3brJycl64IEH9Pjjj6tnz5569NFHr3pJf79+/bRz504dO3ZMsbGxioiI0Ny5c9WuXbt66UfTpk21du1a/eMf/1BYWJgWL16sF154oV62LUlPPfWUMjMzFRERoYULF2rZsmUaPny4pKrDblu2bNGgQYM0ZcoU3XbbbXrwwQeVk5OjoKCgeqsBQE0Ww+BmGgCcIy8vTyEhIfr0008VGRnp7HIAwA4hCcBNd/nyZRUUFGjWrFk6efKkPv74Y2eXBAA1cLgNwE338ccfKzg4WJmZmVq1alWD7mv37t12l85f+QKAq2EmCcAt7dKlS8rPz7/q5w11RRwA10dIAgAAMMHhNgAAABOEJAAAABOEJAAAABOEJAAAABOEJAAAABOEJAAAABOEJAAAABP/H1mXEjKwoB38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data:image/png;base64,iVBORw0KGgoAAAANSUhEUgAAAkkAAAG2CAYAAABrrBJlAAAAOXRFWHRTb2Z0d2FyZQBNYXRwbG90bGliIHZlcnNpb24zLjcuMSwgaHR0cHM6Ly9tYXRwbG90bGliLm9yZy/bCgiHAAAACXBIWXMAAA9hAAAPYQGoP6dpAABIPklEQVR4nO3dfXwNd97/8fcRchKJhASRIImibiMNWgmLWoRUs1R7CV2qLVu9Vls31W6zlGhd7lot6q61Wk0fl9Ai2uuqFm0RGvSSimrZFg1RmzRF5ZAQN5nfH37OOs2IHD1Hbryej8c8mJnPzHy+E7t5d86cGYthGIYAAADgoFp5NwAAAFAREZIAAABMEJIAAABMEJIAAABMEJIAAABMEJIAAABMEJIAAABMEJIAAABMEJIAAABMEJIAAABMlGtISktLU3x8vEJCQmSxWLRu3bpS67dv364uXbooMDBQ3t7eatmypV5//XWHmuXLl8tisZSYzp8/71C3aNEiNWnSRF5eXurQoYO2bdvm6uEBAIBKrHp5HrygoECRkZF67LHH9OCDD96w3sfHR0899ZTatWsnHx8fbd++XaNGjZKPj4+eeOIJe52fn5++//57h229vLzsf1+1apXGjh2rRYsWqUuXLnrzzTcVFxen/fv3KzQ01HUDBAAAlZalorzg1mKxKDU1VQMGDHBqu4EDB8rHx0fvvfeepCtXksaOHavTp09fd5tOnTqpffv2Wrx4sX1Zq1atNGDAAM2YMeNm2gcAAFVMuV5J+r327Nmj9PR0TZs2zWH52bNnFRYWpsuXL+uuu+7Syy+/rKioKEnShQsXlJGRoRdeeMFhm9jYWKWnp1/3WEVFRSoqKrLPFxcX69SpUwoMDJTFYnHhqAAAgLsYhqEzZ84oJCRE1aqVftdRpQxJjRo10i+//KJLly4pKSlJI0eOtK9r2bKlli9froiICNlsNs2bN09dunTR3r171bx5c504cUKXL19WUFCQwz6DgoKUm5t73WPOmDFDU6dOdduYAADArXPs2DE1atSo1JpKGZK2bdums2fPaufOnXrhhRfUrFkzDRkyRJIUHR2t6Ohoe22XLl3Uvn17vfHGG5o/f759+W+v/hiGUeoVocTERI0fP94+n5+fr9DQUB07dkx+fn6uGhoAAHAjm82mxo0bq1atWjesrZQhqUmTJpKkiIgI/fzzz0pKSrKHpN+qVq2a7r77bh08eFCSVLduXXl4eJS4apSXl1fi6tK1rFarrFZrieV+fn6EJAAAKpmy3CpT6Z+TZBiGw71CZuszMzMVHBwsSfL09FSHDh20adMmh7pNmzapc+fObu0VAABUHuV6Jens2bM6dOiQfT4rK0uZmZkKCAhQaGioEhMTdfz4cSUnJ0uSFi5cqNDQULVs2VLSlecmvfrqq3r66aft+5g6daqio6PVvHlz2Ww2zZ8/X5mZmVq4cKG9Zvz48Ro2bJg6duyomJgYvfXWW8rOztaTTz55i0YOAAAqunINSbt371aPHj3s81fv+Rk+fLiWL1+unJwcZWdn29cXFxcrMTFRWVlZql69upo2baqZM2dq1KhR9prTp0/riSeeUG5urvz9/RUVFaW0tDTdc8899pqEhASdPHlSL730knJyctS2bVutX79eYWFht2DUAACgMqgwz0mqbGw2m/z9/ZWfn1/qPUmXL1/WxYsXb2FncEaNGjXk4eFR3m0AAG6Rsv7+lirpjduVgWEYys3NLfWhlqgYateurQYNGvC8KwCAA0KSm1wNSPXr11fNmjX5BVwBGYahwsJC5eXlSZL95n4AACRCkltcvnzZHpACAwPLux2UwtvbW9KVR0DUr1+fj94AAHaV/hEAFdHVe5Bq1qxZzp2gLK7+nLh3DABwLUKSG/ERW+XAzwkAYIaQBAAAYIKQhArv3nvv1dixY8tUW1hYqAcffFB+fn6yWCx8uxAAcNO4cRtVyrvvvqtt27YpPT1ddevWlb+/f3m3BACopAhJqFIOHz6sVq1aqW3btuXdCgCgkuPjtkogJ/+c0g+fUE7+Obcfa/Xq1YqIiJC3t7cCAwPVq1cvFRQU6NFHH9WAAQM0depU1a9fX35+fho1apQuXLhg39YwDM2ePVt33HGHvL29FRkZqdWrVzvsf//+/brvvvvk6+uroKAgDRs2TCdOnLCvLygo0COPPCJfX18FBwdrzpw5Ze793nvv1Zw5c5SWliaLxaJ77733d58PAMDti5BUwa36v2x1mfmFHl66S11mfqFV/5d9441uUk5OjoYMGaLHH39cBw4c0JYtWzRw4EBdfXPN559/rgMHDmjz5s1KSUlRamqqpk6dat9+0qRJeuedd7R48WJ99913GjdunIYOHaqtW7fa99+9e3fddddd2r17tz799FP9/PPPGjRokH0fzz33nDZv3qzU1FRt3LhRW7ZsUUZGRpn6X7t2rf7yl78oJiZGOTk5Wrt2rQvPDgDgdsPHbRVYTv45Ja7dp+L//3a9YkP6+9pv1e3Oegr293b98XJydOnSJQ0cOND+st+IiAj7ek9PT7399tuqWbOm2rRpo5deeknPPfecXn75ZZ07d06vvfaavvjiC8XExEiS7rjjDm3fvl1vvvmmunfvrsWLF6t9+/aaPn26fZ9vv/22GjdurB9++EEhISFatmyZkpOT1bt3b0lX7jFq1KhRmfoPCAhQzZo15enpqQYNGrjqtAAAblOEpAos60SBPSBdddkwdOREoVtCUmRkpHr27KmIiAj16dNHsbGxeuihh1SnTh37+msfkBkTE6OzZ8/q2LFjysvL0/nz5+3h5qoLFy4oKipKkpSRkaHNmzfL19e3xLEPHz6sc+fO6cKFC/aQJV0JPi1atHD5WAEAuBFCUgXWpK6PqlnkEJQ8LBaF13XPk7w9PDy0adMmpaena+PGjXrjjTc0ceJE7dq1q9TtLBaLiouLJUkff/yxGjZs6LDearVKkoqLixUfH69Zs2aV2EdwcLAOHjzoopEAAPD7EZIqsGB/b80YGKG/r/1Wlw1DHhaLpg9s65arSFdZLBZ16dJFXbp00eTJkxUWFqbU1FRJ0t69e3Xu3Dn7+8527twpX19fNWrUSHXq1JHValV2dra6d+9uuu/27dtrzZo1Cg8PV/XqJf/pNWvWTDVq1NDOnTsVGhoqSfr111/1ww8/XHefAAC4CyGpgku4O1Td7qynIycKFV63plsD0q5du/T5558rNjZW9evX165du/TLL7+oVatW+uabb3ThwgWNGDFCkyZN0tGjRzVlyhQ99dRTqlatmmrVqqUJEyZo3LhxKi4u1h/+8AfZbDalp6fL19dXw4cP1+jRo7V06VINGTJEzz33nOrWratDhw5p5cqVWrp0qXx9fTVixAg999xzCgwMVFBQkCZOnKhq1fh+AQDg1iMkVQLB/t5uDUdX+fn5KS0tTXPnzpXNZlNYWJjmzJmjuLg4rVq1Sj179lTz5s3VrVs3FRUVafDgwUpKSrJv//LLL6t+/fqaMWOGfvzxR9WuXVvt27fX3//+d0lSSEiIvvzyS/3tb39Tnz59VFRUpLCwMPXt29cehF555RWdPXtWf/rTn1SrVi09++yzys/Pd/vYAQD4LYtx9fvdcIrNZpO/v7/y8/Pl5+fnsO78+fPKyspSkyZN5OXlVU4dutajjz6q06dPa926deXdistVxZ8XAMBcab+/f4vPMQAAAEwQklBpbNu2Tb6+vtedAABwJe5JQpksX768vFtQx44dlZmZWd5tAABuE4QkVBre3t5q1qxZebcBALhN8HEbAACACUISAACACUISAACACUISAACACUISAACACUISKrx7771XY8eOLVNteHi45s6d69Z+AAC3B0ISAACACUISAACACUJSZZB/XMpKu/Knm61evVoRERHy9vZWYGCgevXqpYKCAj366KMaMGCApk6dqvr168vPz0+jRo3ShQsX7NsahqHZs2frjjvukLe3tyIjI7V69WqH/e/fv1/33XeffH19FRQUpGHDhunEiRP29QUFBXrkkUfk6+ur4OBgzZkzx+kxnDlzRg8//LB8fX0VEhKiN9544+ZPCADgtkVIqui+TpbmtpXejb/y59fJbjtUTk6OhgwZoscff1wHDhzQli1bNHDgQBmGIUn6/PPPdeDAAW3evFkpKSlKTU3V1KlT7dtPmjRJ77zzjhYvXqzvvvtO48aN09ChQ7V161b7/rt376677rpLu3fv1qeffqqff/5ZgwYNsu/jueee0+bNm5WamqqNGzdqy5YtysjIcGocr7zyitq1a6evv/5aiYmJGjdunDZt2uSCMwQAuJ1YjKu/AeEUm80mf39/5efny8/Pz2Hd+fPnlZWVpSZNmsjLy+vmD5J//EowMor/vcziIY3dJ/k3vPn9XsfXX3+tDh066MiRIwoLC3NY9+ijj+p//ud/dOzYMdWsWVOStGTJEj333HPKz8/XuXPnVLduXX3xxReKiYmxbzdy5EgVFhZqxYoVmjx5snbt2qUNGzbY1//0009q3Lixvv/+e4WEhCgwMFDJyclKSEiQJJ06dUqNGjXSE088UaYbssPDw9WqVSt98skn9mWDBw+WzWbT+vXrTbdx2c8LAFDhlfb7+7d4d1tFduqwY0CSJOOydOpHt4SkyMhI9ezZUxEREerTp49iY2P10EMPqU6dOvb1VwOSJMXExOjs2bM6duyY8vLydP78efXu3dthnxcuXFBUVJQkKSMjQ5s3b5avr2+JYx8+fFjnzp3ThQsXHEJWQECAWrRo4dQ4rt3+6jzfeAMAOIuQVJEFNJUs1UpeSQq4wy2H8/Dw0KZNm5Senq6NGzfqjTfe0MSJE7Vr165St7NYLCouvtLjxx9/rIYNHQOc1WqVJBUXFys+Pl6zZs0qsY/g4GAdPHjQRSMx7xEAAGeU6z1JaWlpio+PV0hIiCwWi9atW1dq/fbt29WlSxcFBgbK29tbLVu21Ouvv+5Qs3TpUnXt2lV16tRRnTp11KtXL3311VcONUlJSbJYLA5TgwYNXD2838+/oRQ/70owkq78GT/XLVeRrrJYLOrSpYumTp2qPXv2yNPTU6mpqZKkvXv36ty5c/banTt3ytfXV40aNVLr1q1ltVqVnZ2tZs2aOUyNGzeWJLVv317fffedwsPDS9T4+PioWbNmqlGjhnbu3Gk/xq+//qoffvjBqTFcu/3V+ZYtW97sKQEA3KbK9UpSQUGBIiMj9dhjj+nBBx+8Yb2Pj4+eeuoptWvXTj4+Ptq+fbtGjRolHx8fPfHEE5KkLVu2aMiQIercubO8vLw0e/ZsxcbG6rvvvnO4wtGmTRt99tln9nkPDw/XD9AV2j8iNe155SO2gDvcGpB27dqlzz//XLGxsapfv7527dqlX375Ra1atdI333yjCxcuaMSIEZo0aZKOHj2qKVOm6KmnnlK1atVUq1YtTZgwQePGjVNxcbH+8Ic/yGazKT09Xb6+vho+fLhGjx6tpUuXasiQIXruuedUt25dHTp0SCtXrtTSpUvl6+urESNG6LnnnlNgYKCCgoI0ceJEVavmXJb/8ssvNXv2bA0YMECbNm3SBx98oI8//thNZw0AUGUZFYQkIzU11entHnjgAWPo0KHXXX/p0iWjVq1axrvvvmtfNmXKFCMyMvImuvy3/Px8Q5KRn59fYt25c+eM/fv3G+fOnftdx7jV9u/fb/Tp08eoV6+eYbVajTvvvNN44403DMMwjOHDhxv9+/c3Jk+ebAQGBhq+vr7GyJEjjfPnz9u3Ly4uNubNm2e0aNHCqFGjhlGvXj2jT58+xtatW+01P/zwg/HAAw8YtWvXNry9vY2WLVsaY8eONYqLiw3DMIwzZ84YQ4cONWrWrGkEBQUZs2fPNrp3726MGTOmTGMICwszpk6dagwaNMi+j7lz55a6TWX9eQEAnFfa7+/fqtT3JO3Zs0fp6emaNm3adWsKCwt18eJFBQQEOCw/ePCgQkJCZLVa1alTJ02fPl133HH9e32KiopUVFRkn7fZbL9/ABVMq1at9Omnn5ZaM3XqVIev/V/LYrHomWee0TPPPHPd7Zs3b661a9ded72vr6/ee+89vffee/Zlzz333A06/7cjR46UuRYAgNJUyuckNWrUSFarVR07dtTo0aM1cuTI69a+8MILatiwoXr16mVf1qlTJyUnJ2vDhg1aunSpcnNz1blzZ508efK6+5kxY4b8/f3t09X7bAAAQNVUKUPStm3btHv3bi1ZskRz585VSkqKad3s2bOVkpKitWvXOjz/Ji4uTg8++KAiIiLUq1cv+/0q77777nWPmZiYqPz8fPt07Ngx1w4KN7Rt2zb5+vpedwIAwJUq5cdtTZo0kSRFRETo559/VlJSkoYMGeJQ8+qrr2r69On67LPP1K5du1L35+Pjo4iIiFK/gm61Wu1fZb8dLV++vLxbUMeOHZWZmVnebQAAbhOVMiRdyzAMh3uFpCuvpZg2bZo2bNigjh073nAfRUVFOnDggLp27equNuEC3t7eatasWXm3AQC4TZRrSDp79qwOHTpkn8/KylJmZqYCAgIUGhqqxMREHT9+XMnJV95XtnDhQoWGhtqfebN9+3a9+uqrevrpp+37mD17tl588UWtWLFC4eHhys3NlSSHj2QmTJig+Ph4hYaGKi8vT9OmTZPNZtPw4cNdOj6DN75UCvycAABmyjUk7d69Wz169LDPjx8/XpI0fPhwLV++XDk5OcrOzravLy4uVmJiorKyslS9enU1bdpUM2fO1KhRo+w1ixYt0oULF/TQQw85HGvKlClKSkqSdOV9YUOGDNGJEydUr149RUdHa+fOnSXeV3azatSoIenKN+u8vb1dsk+4T2FhoaR//9wAAJB4we1Nu9EL8nJycnT69GnVr19fNWvW5LUYFZBhGCosLFReXp5q166t4ODg8m4JAOBmvOC2Arj6mpO8vLxy7gQ3Urt27Yr5WhoAQLkiJLmJxWJRcHCw6tevr4sXL5Z3O7iOGjVqVNxX0gAAyhUhyc08PDz4JQwAQCVUKR8mCQAA4G6EJAAAABOEJAAAABOEJAAAABOEJAAAABOEJAAAABOEJAAAABOEJAAAABOEJAAAABOEJAAAABOEJAAAABOEJAAAABOEJAAAABOEJAAAABOEJAAAABOEJAAAABOEJAAAABOEJAAAABOEJAAAABOEJAAAABOEJAAAABOEJAAAABOEJAAAABOEJAAAABOEJAAAABOEJAAAABOEJAAAABOEJAAAABOEJAAAABOEJAAAABOEJAAAABOEJAAAABPlGpLS0tIUHx+vkJAQWSwWrVu3rtT67du3q0uXLgoMDJS3t7datmyp119/vUTdmjVr1Lp1a1mtVrVu3VqpqaklahYtWqQmTZrIy8tLHTp00LZt21w1LAAAUAWUa0gqKChQZGSkFixYUKZ6Hx8fPfXUU0pLS9OBAwc0adIkTZo0SW+99Za9ZseOHUpISNCwYcO0d+9eDRs2TIMGDdKuXbvsNatWrdLYsWM1ceJE7dmzR127dlVcXJyys7NdPkYAAFA5WQzDMMq7CUmyWCxKTU3VgAEDnNpu4MCB8vHx0XvvvSdJSkhIkM1m0yeffGKv6du3r+rUqaOUlBRJUqdOndS+fXstXrzYXtOqVSsNGDBAM2bMKNNxbTab/P39lZ+fLz8/P6d6BgAA5cOZ39+V+p6kPXv2KD09Xd27d7cv27Fjh2JjYx3q+vTpo/T0dEnShQsXlJGRUaImNjbWXmOmqKhINpvNYQIAAFVXpQxJjRo1ktVqVceOHTV69GiNHDnSvi43N1dBQUEO9UFBQcrNzZUknThxQpcvXy61xsyMGTPk7+9vnxo3buzCEQEAgIqmUoakbdu2affu3VqyZInmzp1r/xjtKovF4jBvGEaJZWWpuVZiYqLy8/Pt07Fjx37nKAAAQEVWvbwbuBlNmjSRJEVEROjnn39WUlKShgwZIklq0KBBiStCeXl59itHdevWlYeHR6k1ZqxWq6xWqyuHAQAAKrBKeSXpWoZhqKioyD4fExOjTZs2OdRs3LhRnTt3liR5enqqQ4cOJWo2bdpkrwEAACjXK0lnz57VoUOH7PNZWVnKzMxUQECAQkNDlZiYqOPHjys5OVmStHDhQoWGhqply5aSrjw36dVXX9XTTz9t38eYMWPUrVs3zZo1S/3799eHH36ozz77TNu3b7fXjB8/XsOGDVPHjh0VExOjt956S9nZ2XryySdv0cgBAEBFV64haffu3erRo4d9fvz48ZKk4cOHa/ny5crJyXF4dlFxcbESExOVlZWl6tWrq2nTppo5c6ZGjRplr+ncubNWrlypSZMm6cUXX1TTpk21atUqderUyV6TkJCgkydP6qWXXlJOTo7atm2r9evXKyws7BaMGgAAVAYV5jlJlQ3PSQIAoPK5bZ6TBAAA4C6EJAAAABOEJAAAABOEJAAAABOEJAAAABOEJAAAABOEJAAAABOEJAAAABOEJAAAABOEJAAAABOEJAAAABOEJAAAABOEJAAAABOEJAAAABOEJAAAABOEJAAAABOEJAAAABOEJAAAABOEJAAAABOEJAAAABOEJAAAABOEJAAAABOEJAAAABOEJAAAABOEJAAAABOEJAAAABOEJAAAABOEJAAAABOEJAAAABOEJAAAABOEJAAAABOEJAAAABOEJAAAABOEJAAAABOEJAAAABOEJAAAABPlGpLS0tIUHx+vkJAQWSwWrVu3rtT6tWvXqnfv3qpXr578/PwUExOjDRs2ONTce++9slgsJaZ+/frZa5KSkkqsb9CggTuGCAAAKqlyDUkFBQWKjIzUggULylSflpam3r17a/369crIyFCPHj0UHx+vPXv22GvWrl2rnJwc+/Ttt9/Kw8ND//Ef/+GwrzZt2jjU7du3z6VjAwAAlVv18jx4XFyc4uLiylw/d+5ch/np06frww8/1P/8z/8oKipKkhQQEOBQs3LlStWsWbNESKpevTpXjwAAwHVV6nuSiouLdebMmRLB6FrLli3T4MGD5ePj47D84MGDCgkJUZMmTTR48GD9+OOPpR6rqKhINpvNYQIAAFWXU1eSDMPQ1q1btW3bNh05ckSFhYWqV6+eoqKi1KtXLzVu3NhdfZqaM2eOCgoKNGjQINP1X331lb799lstW7bMYXmnTp2UnJysO++8Uz///LOmTZumzp0767vvvlNgYKDpvmbMmKGpU6e6fAwAAKBishiGYdyo6Ny5c3r99de1aNEinTx5UpGRkWrYsKG8vb116tQpffvtt/rXv/6l2NhYTZ48WdHR0c43YrEoNTVVAwYMKFN9SkqKRo4cqQ8//FC9evUyrRk1apTS09NveL9RQUGBmjZtqueff17jx483rSkqKlJRUZF93mazqXHjxsrPz5efn1+ZegYAAOXLZrPJ39+/TL+/y3Ql6c4771SnTp20ZMkS9enTRzVq1ChRc/ToUa1YsUIJCQmaNGmS/vKXv9xc92WwatUqjRgxQh988MF1A1JhYaFWrlypl1566Yb78/HxUUREhA4ePHjdGqvVKqvVetM9AwCAyqVMIemTTz5R27ZtS60JCwtTYmKinn32WR09etQlzZlJSUnR448/rpSUFIev9f/W+++/r6KiIg0dOvSG+ywqKtKBAwfUtWtXV7YKAAAqsTKFpBsFpGt5enqqefPmZao9e/asDh06ZJ/PyspSZmamAgICFBoaqsTERB0/flzJycmSrgSkRx55RPPmzVN0dLRyc3MlSd7e3vL393fY97JlyzRgwADTe4wmTJig+Ph4hYaGKi8vT9OmTZPNZtPw4cPLPE4AAFC1Of3ttk8//VTbt2+3zy9cuFB33XWXHn74Yf36669O7Wv37t2Kioqyf31//PjxioqK0uTJkyVJOTk5ys7Otte/+eabunTpkkaPHq3g4GD7NGbMGIf9/vDDD9q+fbtGjBhhetyffvpJQ4YMUYsWLTRw4EB5enpq586dCgsLc6p/AABQdZXpxu1rRUREaNasWbrvvvu0b98+3X333Ro/fry++OILtWrVSu+88467eq1QnLnxCwAAVAwuv3H7WllZWWrdurUkac2aNbr//vs1ffp0ff3117rvvvturmMAAIAKxumP2zw9PVVYWChJ+uyzzxQbGyvpypOuecAigKogJ/+c0g+fUE7+ufJuBUA5cvpK0h/+8AeNHz9eXbp00VdffaVVq1ZJunIfUKNGjVzeIADcSqv+L1uJa/ep2JCqWaQZAyOUcHdoebcFoBw4fSVpwYIFql69ulavXq3FixerYcOGkq48JqBv374ubxAAbpWc/HP2gCRJxYb097XfckUJuE2V+UrSxo0b1aNHD4WGhup///d/S6x//fXXXdoYANxqWScK7AHpqsuGoSMnChXs710+TQEoN2W+kvTkk0+qXr16SkhIUEpKivLz893ZFwDcck3q+qiaxXGZh8Wi8Lo1y6chAOWqzCHpxx9/VFpamiIiIvT6668rKChIPXv21Pz583XkyBE3tggAt0awv7dmDIyQh+VKUvKwWDR9YFuuIgG3Kaefk3TVv/71L3300Uf66KOPtHnzZt15553q37+//vSnP6ljx46u7rPC4TlJQNWVk39OR04UKrxuTQISUMU48/v7pkPStQoKCvTJJ5/oo48+0vr16zV+/Hj9/e9//727rdAISQAAVD63PCRdq7i4WCdPnlS9evVcudsKh5AEAEDl49YnbkvSV199pS1btigvL0/FxcX25RaLRXPmzKnyAQkAAFR9Toek6dOna9KkSWrRooWCgoJksfz7qyDX/h0AAKAyczokzZs3T2+//bYeffRRN7QDAABQMTj9xO1q1aqpS5cu7ugFAACgwnA6JI0bN04LFy50Ry8AAAAVhtMft02YMEH9+vVT06ZN1bp1a9WoUcNh/dq1a13WHAAAQHlxOiQ9/fTT2rx5s3r06KHAwEBu1gYAAFWS0yEpOTlZa9asUb9+/dzRDwAAQIXg9D1JAQEBatq0qTt6AQAAqDCcDklJSUmaMmWKCgsL3dEPAABAheD0x23z58/X4cOHFRQUpPDw8BI3bn/99dcuaw4AAKC8OB2SBgwY4IY2AAAAKhaXv+D2dsELbgEAqHzc/oLbq86ePevwgltJBAYAAFAlOH3jdlZWlvr16ycfHx/5+/urTp06qlOnjmrXrq06deq4o0cAAIBbzukrSX/+858lSW+//baCgoJ4mCQAAKiSnA5J33zzjTIyMtSiRQt39AMAAFAhOP1x2913361jx465oxcAAIAKw+krSf/4xz/05JNP6vjx42rbtm2J5yS1a9fOZc0BAACUF6dD0i+//KLDhw/rsccesy+zWCwyDEMWi0WXL192aYMAAADlwemQ9PjjjysqKkopKSncuA0AAKosp0PS0aNH9dFHH6lZs2bu6AcAAKBCcPrG7T/+8Y/au3evO3oBAACoMJy+khQfH69x48Zp3759ioiIKHHj9p/+9CeXNQcAAFBenH53W7Vq17/4dDvduM272wAAqHyc+f3t9MdtxcXF152cDUhpaWmKj49XSEiILBaL1q1bV2r92rVr1bt3b9WrV09+fn6KiYnRhg0bHGqWL18ui8VSYjp//rxD3aJFi9SkSRN5eXmpQ4cO2rZtm1O9AwCAqs3pkORKBQUFioyM1IIFC8pUn5aWpt69e2v9+vXKyMhQjx49FB8frz179jjU+fn5KScnx2Hy8vKyr1+1apXGjh2riRMnas+ePeratavi4uKUnZ3t0vEBAIDKq0wft61cuVKDBw8u0w6PHTum7OxsdenSxblGLBalpqZqwIABTm3Xpk0bJSQkaPLkyZKuXEkaO3asTp8+fd1tOnXqpPbt22vx4sX2Za1atdKAAQM0Y8aMMh2Xj9sAAKh8XP5x2+LFi9WyZUvNmjVLBw4cKLE+Pz9f69ev18MPP6wOHTro1KlTN9e5k4qLi3XmzBkFBAQ4LD979qzCwsLUqFEj3X///Q5Xmi5cuKCMjAzFxsY6bBMbG6v09PTrHquoqEg2m81hAgAAVVeZQtLWrVv16quv6osvvlDbtm3l5+en5s2bKyIiQo0aNVJgYKBGjBih8PBwffvtt4qPj3d335KkOXPmqKCgQIMGDbIva9mypZYvX66PPvpIKSkp8vLyUpcuXXTw4EFJ0okTJ3T58mUFBQU57CsoKEi5ubnXPdaMGTPk7+9vnxo3buyeQQEAgAqhzI8AuP/++3X//ffr5MmT2r59u44cOaJz586pbt26ioqKUlRUVKnffHO1lJQUJSUl6cMPP1T9+vXty6OjoxUdHW2f79Kli9q3b6833nhD8+fPty//7ZPCr75W5XoSExM1fvx4+7zNZiMoAQBQhTn9nKTAwED179/fHb2U2apVqzRixAh98MEH6tWrV6m11apV0913322/klS3bl15eHiUuGqUl5dX4urStaxWq6xW6+9vHgAAVArl+u22m5GSkqJHH31UK1asUL9+/W5YbxiGMjMzFRwcLEny9PRUhw4dtGnTJoe6TZs2qXPnzm7pGQAAVD5OX0lypbNnz+rQoUP2+aysLGVmZiogIEChoaFKTEzU8ePHlZycLOlKQHrkkUc0b948RUdH268GeXt7y9/fX5I0depURUdHq3nz5rLZbJo/f74yMzO1cOFC+3HGjx+vYcOGqWPHjoqJidFbb72l7OxsPfnkk7dw9AAAoCIr15C0e/du9ejRwz5/9Z6f4cOHa/ny5crJyXF4dtGbb76pS5cuafTo0Ro9erR9+dV6STp9+rSeeOIJ5ebmyt/fX1FRUUpLS9M999xjr09ISNDJkyf10ksvKScnR23bttX69esVFhbm5hEDAIDKwunXkuAKnpMEAEDl49bXkgAAANwOyvRx27Vffb+R11577aabAQAAqCjKFJJ++260jIwMXb58WS1atJAk/fDDD/Lw8FCHDh1c3yEAAEA5KFNI2rx5s/3vr732mmrVqqV3331XderUkST9+uuveuyxx9S1a1f3dAkAAHCLOX3jdsOGDbVx40a1adPGYfm3336r2NhY/etf/3JpgxUVN24DAFD5uPXGbZvNpp9//rnE8ry8PJ05c8bZ3QEAAFRIToekBx54QI899phWr16tn376ST/99JNWr16tESNGaODAge7oEQAA4JZz+mGSS5Ys0YQJEzR06FBdvHjxyk6qV9eIESP0yiuvuLxBAACA8nDTD5MsKCjQ4cOHZRiGmjVrJh8fH1f3VqFxTxIAAJXPLXmYZE5OjnJycnTnnXfKx8dHPLgbAABUJU6HpJMnT6pnz5668847dd999yknJ0eSNHLkSD377LMubxAAAKA8OB2Sxo0bpxo1aig7O1s1a9a0L09ISNCnn37q0uYAAADKi9M3bm/cuFEbNmxQo0aNHJY3b95cR48edVljAAAA5cnpK0kFBQUOV5CuOnHihKxWq0uaAgAAKG9Oh6Ru3bopOTnZPm+xWFRcXKxXXnlFPXr0cGlzAAAA5cXpj9teeeUV3Xvvvdq9e7cuXLig559/Xt99951OnTqlL7/80h09AgAA3HJOX0lq3bq1vvnmG919993q3bu3CgoKNHDgQO3Zs0dNmzZ1R48AAAC33E0/TPJ2x8MkAQCofNz+MMlt27Zp6NCh6ty5s44fPy5Jeu+997R9+/ab2R0AAECF43RIWrNmjfr06SNvb299/fXXKioqkiSdOXNG06dPd3mDAAAA5cHpkDRt2jQtWbJES5cuVY0aNezLO3furK+//tqlzQEAAJQXp0PS999/r27dupVY7ufnp9OnT7uiJwAAgHLndEgKDg7WoUOHSizfvn277rjjDpc0BQAAUN6cDkmjRo3SmDFjtGvXLlksFv3rX//Sf//3f2vChAn661//6o4eAQAAbjmnHyb5/PPPKz8/Xz169ND58+fVrVs3Wa1WTZgwQU899ZQ7egSAWyv/uHTqsBTQVPJvWN7dACgnN/2cpMLCQu3fv1/FxcVq3bq1fH19Xd1bhcZzkoAq6utk6X/GSEaxZKkmxc+T2j9S3l0BcBG3PydJkmrWrKmgoCCFhITcdgEJQBWVf/zfAUm68uf/jL2yHMBtx+mQdOnSJb344ovy9/dXeHi4wsLC5O/vr0mTJunixYvu6BEAbo1Th/8dkK4yLkunfiyffgCUK6fvSXrqqaeUmpqq2bNnKyYmRpK0Y8cOJSUl6cSJE1qyZInLmwSAWyKg6ZWP2K4NShYPKYBv7gK3I6fvSfL399fKlSsVFxfnsPyTTz7R4MGDlZ+f79IGKyruSQKqqK+Tr3zEZly+EpDi53JPElCFOPP72+krSV5eXgoPDy+xPDw8XJ6ens7uDgAqlvaPSE17XvmILeAOvt0G3Macvidp9OjRevnll+3vbJOkoqIi/dd//RePAABQNfg3lJp0JSABtzmnryTt2bNHn3/+uRo1aqTIyEhJ0t69e3XhwgX17NlTAwcOtNeuXbvWdZ0CAADcQk6HpNq1a+vBBx90WNa4cWOXNQQAAFAROB2S3nnnHXf0AQAAUKE4fU/SuXPnVFhYaJ8/evSo5s6dq40bNzp98LS0NMXHxyskJEQWi0Xr1q0rtX7t2rXq3bu36tWrJz8/P8XExGjDhg0ONUuXLlXXrl1Vp04d1alTR7169dJXX33lUJOUlCSLxeIwNWjQwOn+AQBA1eV0SOrfv7+Sk5MlSadPn9Y999yjOXPmqH///lq8eLFT+yooKFBkZKQWLFhQpvq0tDT17t1b69evV0ZGhnr06KH4+Hjt2bPHXrNlyxYNGTJEmzdv1o4dOxQaGqrY2FgdP+74xNw2bdooJyfHPu3bt8+p3gEAQNXm9HOS6tatq61bt6pNmzb6xz/+oTfeeEN79uzRmjVrNHnyZB04cODmGrFYlJqaqgEDBji1XZs2bZSQkKDJkyebrr98+bLq1KmjBQsW6JFHrjzrJCkpSevWrVNmZuZN9SrxnCQAACojt767rbCwULVq1ZIkbdy4UQMHDlS1atUUHR2to0eP3lzHN6m4uFhnzpxRQEDAdWsKCwt18eLFEjUHDx5USEiImjRposGDB+vHH0t/7UBRUZFsNpvDBAAAqi6nQ1KzZs20bt06HTt2TBs2bFBsbKwkKS8v75ZfUZkzZ44KCgo0aNCg69a88MILatiwoXr16mVf1qlTJyUnJ2vDhg1aunSpcnNz1blzZ508efK6+5kxY4b8/f3tE9/oAwCganM6JE2ePFkTJkxQeHi4OnXqZH9/28aNGxUVFeXyBq8nJSVFSUlJWrVqlerXr29aM3v2bKWkpGjt2rXy8vKyL4+Li9ODDz6oiIgI9erVSx9//LEk6d13373u8RITE5Wfn2+fjh075toBAQCACsXpRwA89NBD+sMf/qCcnBz7wyQlqWfPnnrggQdc2tz1rFq1SiNGjNAHH3zgcIXoWq+++qqmT5+uzz77TO3atSt1fz4+PoqIiNDBgwevW2O1WmW1Wn9X3wAAoPJwOiRJUoMGDUp8Zf6ee+5xSUM3kpKSoscff1wpKSnq16+fac0rr7yiadOmacOGDerYseMN91lUVKQDBw6oa9eurm4XAABUUjcVklzl7NmzOnTokH0+KytLmZmZCggIUGhoqBITE3X8+HH7IwdSUlL0yCOPaN68eYqOjlZubq4kydvbW/7+/pKufMT24osvasWKFQoPD7fX+Pr6ytfXV5I0YcIExcfHKzQ0VHl5eZo2bZpsNpuGDx9+K4cPAAAqMKfvSXKl3bt3Kyoqyn4v0/jx4xUVFWX/On9OTo6ys7Pt9W+++aYuXbqk0aNHKzg42D6NGTPGXrNo0SJduHBBDz30kEPNq6++aq/56aefNGTIELVo0UIDBw6Up6endu7cqbCwsFs0cgAAUNE5/ZwkXMFzkgAAqHzc+pwkAACA2wEhCQAAwAQhCQAAwAQhCQAAwAQhCQAAwAQhCQAAwAQhCQAAwAQhCQAAwAQhCQAAwAQhCQAAwAQhCQAAwAQhCQAAwAQhCQAAwAQhCQAAwAQhCQAAwAQhCQAAwAQhCQAAwAQhCQAAwAQhCQAAwAQhCQAAwAQhCQAAwAQhCQAAwAQhCQAAwAQhCQAAwAQhCQAAwAQhCQAAwAQhCQAAwAQhCQAAwAQhCQAAwAQhCQAAwAQhCQAAwAQhCQAAwAQhCQAAwAQhCQAAwAQhCQAAwES5hqS0tDTFx8crJCREFotF69atK7V+7dq16t27t+rVqyc/Pz/FxMRow4YNJerWrFmj1q1by2q1qnXr1kpNTS1Rs2jRIjVp0kReXl7q0KGDtm3b5qphAQCAKqBcQ1JBQYEiIyO1YMGCMtWnpaWpd+/eWr9+vTIyMtSjRw/Fx8drz5499podO3YoISFBw4YN0969ezVs2DANGjRIu3btstesWrVKY8eO1cSJE7Vnzx517dpVcXFxys7OdvkYAQBA5WQxDMMo7yYkyWKxKDU1VQMGDHBquzZt2ighIUGTJ0+WJCUkJMhms+mTTz6x1/Tt21d16tRRSkqKJKlTp05q3769Fi9ebK9p1aqVBgwYoBkzZpTpuDabTf7+/srPz5efn59TPQMAgPLhzO/vSn1PUnFxsc6cOaOAgAD7sh07dig2Ntahrk+fPkpPT5ckXbhwQRkZGSVqYmNj7TVmioqKZLPZHCYAAFB1VeqQNGfOHBUUFGjQoEH2Zbm5uQoKCnKoCwoKUm5uriTpxIkTunz5cqk1ZmbMmCF/f3/71LhxYxeOBAAAVDSVNiSlpKQoKSlJq1atUv369R3WWSwWh3nDMEosK0vNtRITE5Wfn2+fjh079jtHAAAAKrLq5d3AzVi1apVGjBihDz74QL169XJY16BBgxJXhPLy8uxXjurWrSsPD49Sa8xYrVZZrVYXjQAAAFR0le5KUkpKih599FGtWLFC/fr1K7E+JiZGmzZtcli2ceNGde7cWZLk6empDh06lKjZtGmTvQYAAKBcrySdPXtWhw4dss9nZWUpMzNTAQEBCg0NVWJioo4fP67k5GRJVwLSI488onnz5ik6Otp+Ncjb21v+/v6SpDFjxqhbt26aNWuW+vfvrw8//FCfffaZtm/fbj/O+PHjNWzYMHXs2FExMTF66623lJ2drSeffPIWjh4AAFRoRjnavHmzIanENHz4cMMwDGP48OFG9+7d7fXdu3cvtf6qDz74wGjRooVRo0YNo2XLlsaaNWtKHHvhwoVGWFiY4enpabRv397YunWrU73n5+cbkoz8/Hxnhw0AAMqJM7+/K8xzkiobnpMEAEDlc9s8JwkAAMBdCEkAAAAmCEkAAAAmCEkAAAAmCEkAAAAmCEkAAAAmCEkAAAAmCEkAAAAmCEkAAAAmCEkAAAAmCEkAAAAmCEkAAAAmCEkAAAAmCEkAAAAmCEkAAAAmCEkAAAAmCEkAAAAmCEkAAAAmCEkAAAAmCEkAAAAmCEkAAAAmCEkAAAAmCEkAAAAmCEkAAAAmCEkAAAAmCEkAAAAmCEkAAAAmCEkAAAAmCEkAAAAmCEkAAAAmCEkAAAAmCEkAAAAmCEkAAAAmCEkAAAAmCEkAAAAmyjUkpaWlKT4+XiEhIbJYLFq3bl2p9Tk5OXr44YfVokULVatWTWPHji1Rc++998pisZSY+vXrZ69JSkoqsb5BgwYuHh0AAKjMyjUkFRQUKDIyUgsWLChTfVFRkerVq6eJEycqMjLStGbt2rXKycmxT99++608PDz0H//xHw51bdq0cajbt2/f7x4PAACoOqqX58Hj4uIUFxdX5vrw8HDNmzdPkvT222+b1gQEBDjMr1y5UjVr1iwRkqpXr87VIwAAcF1V/p6kZcuWafDgwfLx8XFYfvDgQYWEhKhJkyYaPHiwfvzxx1L3U1RUJJvN5jABAICqq0qHpK+++krffvutRo4c6bC8U6dOSk5O1oYNG7R06VLl5uaqc+fOOnny5HX3NWPGDPn7+9unxo0bu7t9AABQjqp0SFq2bJnatm2re+65x2F5XFycHnzwQUVERKhXr176+OOPJUnvvvvudfeVmJio/Px8+3Ts2DG39g4AAMpXud6T5E6FhYVauXKlXnrppRvW+vj4KCIiQgcPHrxujdVqldVqdWWLAACgAquyV5Lef/99FRUVaejQoTesLSoq0oEDBxQcHHwLOgMAAJVBuV5JOnv2rA4dOmSfz8rKUmZmpgICAhQaGqrExEQdP35cycnJ9prMzEz7tr/88osyMzPl6emp1q1bO+x72bJlGjBggAIDA0scd8KECYqPj1doaKjy8vI0bdo02Ww2DR8+3D0DBQAAlU65hqTdu3erR48e9vnx48dLkoYPH67ly5crJydH2dnZDttERUXZ/56RkaEVK1YoLCxMR44csS//4YcftH37dm3cuNH0uD/99JOGDBmiEydOqF69eoqOjtbOnTsVFhbmwtEBAIDKzGIYhlHeTVRGNptN/v7+ys/Pl5+fX3m3AwAAysCZ399V9p4kAACA34OQBAAAYIKQBAAAYIKQBAAAYIKQBAAAYIKQBAAAYIKQBAAAYIKQBAAAYIKQBAAAYIKQBAAAYIKQBAAAYIKQBAAAYIKQBAAAYIKQBAAAYIKQBAAAYIKQBAAAYIKQBAAAYIKQBAAAYIKQBAAAYIKQBAAAYIKQBAAAYIKQBAAAYIKQBAAAYIKQBAAAYIKQBAAAYIKQBAAAYIKQBAAAYIKQBAAAYIKQBAAAYIKQBAAAYIKQBAAAYIKQBAAAYIKQBAAAYIKQBAAAYIKQBAAAYIKQBAAAYKJcQ1JaWpri4+MVEhIii8WidevWlVqfk5Ojhx9+WC1atFC1atU0duzYEjXLly+XxWIpMZ0/f96hbtGiRWrSpIm8vLzUoUMHbdu2zYUjAwAAlV25hqSCggJFRkZqwYIFZaovKipSvXr1NHHiREVGRl63zs/PTzk5OQ6Tl5eXff2qVas0duxYTZw4UXv27FHXrl0VFxen7Ozs3z0mAABQNVQvz4PHxcUpLi6uzPXh4eGaN2+eJOntt9++bp3FYlGDBg2uu/61117TiBEjNHLkSEnS3LlztWHDBi1evFgzZswocz8AAKDqKteQ5C5nz55VWFiYLl++rLvuuksvv/yyoqKiJEkXLlxQRkaGXnjhBYdtYmNjlZ6eft19FhUVqaioyD6fn58vSbLZbG4YAQAAcIerv7cNw7hhbZULSS1bttTy5csVEREhm82mefPmqUuXLtq7d6+aN2+uEydO6PLlywoKCnLYLigoSLm5udfd74wZMzR16tQSyxs3buzyMQAAAPc6c+aM/P39S62pciEpOjpa0dHR9vkuXbqoffv2euONNzR//nz7covF4rCdYRglll0rMTFR48ePt88XFxfr1KlTCgwMLHW724XNZlPjxo117Ngx+fn5lXc7VRbn+dbgPN8anOdbh3P9b4Zh6MyZMwoJCblhbZULSb9VrVo13X333Tp48KAkqW7duvLw8Chx1SgvL6/E1aVrWa1WWa1Wh2W1a9d2eb+VnZ+f323/P8BbgfN8a3Cebw3O863Dub7iRleQrqryz0kyDEOZmZkKDg6WJHl6eqpDhw7atGmTQ92mTZvUuXPn8mgRAABUQOV6Jens2bM6dOiQfT4rK0uZmZkKCAhQaGioEhMTdfz4cSUnJ9trMjMz7dv+8ssvyszMlKenp1q3bi1Jmjp1qqKjo9W8eXPZbDbNnz9fmZmZWrhwoX0f48eP17Bhw9SxY0fFxMTorbfeUnZ2tp588slbM3AAAFDhlWtI2r17t3r06GGfv3rPz/Dhw7V8+XLl5OSUeHbR1W+pSVJGRoZWrFihsLAwHTlyRJJ0+vRpPfHEE8rNzZW/v7+ioqKUlpame+65x75dQkKCTp48qZdeekk5OTlq27at1q9fr7CwMDeOtmqzWq2aMmVKiY8k4Vqc51uD83xrcJ5vHc71zbEYZfkOHAAAwG2myt+TBAAAcDMISQAAACYISQAAACYISQAAACYISSiTX3/9VcOGDZO/v7/8/f01bNgwnT59utRtDMNQUlKSQkJC5O3trXvvvVfffffddWvj4uJksVi0bt061w+gknDHeT516pSefvpptWjRQjVr1lRoaKieeeYZ+/sHbxeLFi1SkyZN5OXlpQ4dOmjbtm2l1m/dulUdOnSQl5eX7rjjDi1ZsqREzZo1a9S6dWtZrVa1bt1aqamp7mq/0nD1eV66dKm6du2qOnXqqE6dOurVq5e++uordw6hUnDHv+erVq5cKYvFogEDBri460rIAMqgb9++Rtu2bY309HQjPT3daNu2rXH//feXus3MmTONWrVqGWvWrDH27dtnJCQkGMHBwYbNZitR+9prrxlxcXGGJCM1NdVNo6j43HGe9+3bZwwcOND46KOPjEOHDhmff/650bx5c+PBBx+8FUOqEFauXGnUqFHDWLp0qbF//35jzJgxho+Pj3H06FHT+h9//NGoWbOmMWbMGGP//v3G0qVLjRo1ahirV6+216SnpxseHh7G9OnTjQMHDhjTp083qlevbuzcufNWDavCccd5fvjhh42FCxcae/bsMQ4cOGA89thjhr+/v/HTTz/dqmFVOO44z1cdOXLEaNiwodG1a1ejf//+bh5JxUdIwg3t37/fkOTwf/47duwwJBn//Oc/TbcpLi42GjRoYMycOdO+7Pz584a/v7+xZMkSh9rMzEyjUaNGRk5Ozm0dktx9nq/1/vvvG56ensbFixddN4AK7J577jGefPJJh2UtW7Y0XnjhBdP6559/3mjZsqXDslGjRhnR0dH2+UGDBhl9+/Z1qOnTp48xePBgF3Vd+bjjPP/WpUuXjFq1ahnvvvvu72+4knLXeb506ZLRpUsX4x//+IcxfPhwQpJhGHzchhvasWOH/P391alTJ/uy6Oho+fv7Kz093XSbrKws5ebmKjY21r7MarWqe/fuDtsUFhZqyJAhWrBggRo0aOC+QVQC7jzPv5Wfny8/Pz9Vr17lX9+oCxcuKCMjw+EcSVJsbOx1z9GOHTtK1Pfp00e7d+/WxYsXS60p7bxXZe46z79VWFioixcvKiAgwDWNVzLuPM8vvfSS6tWrpxEjRri+8UqKkIQbys3NVf369Ussr1+/fokXBV+7jaQSLw0OCgpy2GbcuHHq3Lmz+vfv78KOKyd3nudrnTx5Ui+//LJGjRr1OzuuHE6cOKHLly87dY5yc3NN6y9duqQTJ06UWnO9fVZ17jrPv/XCCy+oYcOG6tWrl2sar2TcdZ6//PJLLVu2TEuXLnVP45UUIek2lpSUJIvFUuq0e/duSZLFYimxvWEYpsuv9dv1127z0Ucf6YsvvtDcuXNdM6AKqrzP87VsNpv69eun1q1ba8qUKb9jVJVPWc9RafW/Xe7sPm8H7jjPV82ePVspKSlau3atvLy8XNBt5eXK83zmzBkNHTpUS5cuVd26dV3fbCVW9a+147qeeuopDR48uNSa8PBwffPNN/r5559LrPvll19K/NfJVVc/OsvNzVVwcLB9eV5enn2bL774QocPH1bt2rUdtn3wwQfVtWtXbdmyxYnRVFzlfZ6vOnPmjPr27StfX1+lpqaqRo0azg6lUqpbt648PDxK/Fe22Tm6qkGDBqb11atXV2BgYKk119tnVeeu83zVq6++qunTp+uzzz5Tu3btXNt8JeKO8/zdd9/pyJEjio+Pt68vLi6WJFWvXl3ff/+9mjZt6uKRVBLldC8UKpGrNxTv2rXLvmznzp1luqF41qxZ9mVFRUUONxTn5OQY+/btc5gkGfPmzTN+/PFH9w6qAnLXeTYMw8jPzzeio6ON7t27GwUFBe4bRAV1zz33GP/5n//psKxVq1al3ujaqlUrh2VPPvlkiRu34+LiHGr69u1729+47erzbBiGMXv2bMPPz8/YsWOHaxuupFx9ns+dO1fi/4v79+9v/PGPfzT27dtnFBUVuWcglQAhCWXSt29fo127dsaOHTuMHTt2GBERESW+mt6iRQtj7dq19vmZM2ca/v7+xtq1a419+/YZQ4YMue4jAK7SbfztNsNwz3m22WxGp06djIiICOPQoUNGTk6Ofbp06dItHV95ufqV6WXLlhn79+83xo4da/j4+BhHjhwxDMMwXnjhBWPYsGH2+qtfmR43bpyxf/9+Y9myZSW+Mv3ll18aHh4exsyZM40DBw4YM2fO5BEAbjjPs2bNMjw9PY3Vq1c7/Ns9c+bMLR9fReGO8/xbfLvtCkISyuTkyZPGn//8Z6NWrVpGrVq1jD//+c/Gr7/+6lAjyXjnnXfs88XFxcaUKVOMBg0aGFar1ejWrZuxb9++Uo9zu4ckd5znzZs3G5JMp6ysrFszsApg4cKFRlhYmOHp6Wm0b9/e2Lp1q33d8OHDje7duzvUb9myxYiKijI8PT2N8PBwY/HixSX2+cEHHxgtWrQwatSoYbRs2dJYs2aNu4dR4bn6PIeFhZn+250yZcotGE3F5Y5/z9ciJF1hMYz/f/cWAAAA7Ph2GwAAgAlCEgAAgAlCEgAAgAlCEgAAgAlCEgAAgAlCEgAAgAlCEgAAgAlCEgAAgAlCEoBKZ8uWLbJYLDp9+nR5t/K7hYeHa+7cueXdBgAThCQAAAAThCQAqGIuXrxY3i0AVQIhCYDbFBcXa9asWWrWrJmsVqtCQ0P1X//1X/rjH/+op556yqH25MmTslqt+uKLLyRJRUVFev7559W4cWNZrVY1b95cy5Ytu+6x0tPT1a1bN3l7e6tx48Z65plnVFBQUKY+w8PDNX36dD3++OOqVauWQkND9dZbb9nXm328l5mZKYvFoiNHjkiSli9frtq1a+t///d/1aJFC9WsWVMPPfSQCgoK9O677yo8PFx16tTR008/rcuXLzsc/8yZM3r44Yfl6+urkJAQvfHGGw7r8/Pz9cQTT6h+/fry8/PTH//4R+3du9e+PikpSXfddZfefvtt3XHHHbJareK1nMDvR0gC4DaJiYmaNWuWXnzxRe3fv18rVqxQUFCQRo4cqRUrVqioqMhe+9///d8KCQlRjx49JEmPPPKIVq5cqfnz5+vAgQNasmSJfH19TY+zb98+9enTRwMHDtQ333yjVatWafv27SWCWGnmzJmjjh07as+ePfrrX/+q//zP/9Q///lPp8ZbWFio+fPna+XKlfr000+1ZcsWDRw4UOvXr9f69ev13nvv6a233tLq1asdtnvllVfUrl07ff3110pMTNS4ceO0adMmSZJhGOrXr59yc3O1fv16ZWRkqH379urZs6dOnTpl38ehQ4f0/vvva82aNcrMzHSqbwDXYQCAG9hsNsNqtRpLly4tse78+fNGQECAsWrVKvuyu+66y0hKSjIMwzC+//57Q5KxadMm031v3rzZkGT8+uuvhmEYxrBhw4wnnnjCoWbbtm1GtWrVjHPnzt2w17CwMGPo0KH2+eLiYqN+/frG4sWLTY9nGIaxZ88eQ5KRlZVlGIZhvPPOO4Yk49ChQ/aaUaNGGTVr1jTOnDljX9anTx9j1KhRDsfu27evQz8JCQlGXFycYRiG8fnnnxt+fn7G+fPnHWqaNm1qvPnmm4ZhGMaUKVOMGjVqGHl5eTccK4Cy40oSALc4cOCAioqK1LNnzxLrrFarhg4dqrffflvSlY+u9u7dq0cffdQ+7+Hhoe7du5fpWBkZGVq+fLl8fX3tU58+fVRcXKysrKwy7aNdu3b2v1ssFjVo0EB5eXll2vaqmjVrqmnTpvb5oKAghYeHO1wBCwoKKrHfmJiYEvMHDhywj+3s2bMKDAx0GF9WVpYOHz5s3yYsLEz16tVzql8Apate3g0AqJq8vb1LXT9y5Ejddddd+umnn/T222+rZ8+eCgsLK9O2v1VcXKxRo0bpmWeeKbEuNDS0TPuoUaOGw7zFYlFxcbEkqVq1K/89aVxzn4/ZzdFm+yhtv6WxWCySrowtODhYW7ZsKVFTu3Zt+999fHxuuE8AziEkAXCL5s2by9vbW59//rlGjhxZYn1ERIQ6duyopUuXasWKFQ43K0dERKi4uFhbt25Vr169bnis9u3b67vvvlOzZs1cOoarrl6hycnJUZ06dSTJpff97Ny5s8R8y5YtJV0ZW25urqpXr67w8HCXHRPAjfFxGwC38PLy0t/+9jc9//zzSk5O1uHDh7Vz506Hb6iNHDlSM2fO1OXLl/XAAw/Yl4eHh2v48OF6/PHHtW7dOmVlZWnLli16//33TY/1t7/9TTt27NDo0aOVmZmpgwcP6qOPPtLTTz/tkrE0a9ZMjRs3VlJSkn744Qd9/PHHmjNnjkv2LUlffvmlZs+erR9++EELFy7UBx98oDFjxkiSevXqpZiYGA0YMEAbNmzQkSNHlJ6erkmTJmn37t0u6wFASYQkAG7z4osv6tlnn9XkyZPVqlUrJSQkONyPM2TIEFWvXl0PP/ywvLy8HLZdvHixHnroIf31r39Vy5Yt9Ze//OW6X+lv166dtm7dqoMHD6pr166KiorSiy++qODgYJeMo0aNGkpJSdE///lPRUZGatasWZo2bZpL9i1Jzz77rDIyMhQVFaWXX35Zc+bMUZ8+fSRd+dht/fr16tatmx5//HHdeeedGjx4sI4cOaKgoCCX9QCgJIth8DANAOXj2LFjCg8P1//93/+pffv25d0OADggJAG45S5evKicnBy98MILOnr0qL788svybgkASuDjNgC33JdffqmwsDBlZGRoyZIlbj3Wtm3bHL46/9sJAK6HK0kAqrRz587p+PHj113vrm/EAaj8CEkAAAAm+LgNAADABCEJAADABCEJAADABCEJAADABCEJAADABCEJAADABCEJAADAxP8D7JATBiLKqp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5951984" y="1902162"/>
            <a:ext cx="6704610" cy="5132070"/>
            <a:chOff x="5807968" y="1970335"/>
            <a:chExt cx="6704610" cy="5132070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7968" y="1970335"/>
              <a:ext cx="6704610" cy="5132070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7752184" y="2204864"/>
              <a:ext cx="269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Motor 1 – 1st </a:t>
              </a:r>
              <a:r>
                <a:rPr lang="de-DE" dirty="0" err="1" smtClean="0"/>
                <a:t>batch</a:t>
              </a:r>
              <a:r>
                <a:rPr lang="de-DE" dirty="0" smtClean="0"/>
                <a:t> (2024)</a:t>
              </a:r>
              <a:endParaRPr lang="en-US" dirty="0"/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078395"/>
            <a:ext cx="5982419" cy="47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Motor </a:t>
            </a:r>
            <a:r>
              <a:rPr lang="de-DE" dirty="0" err="1" smtClean="0">
                <a:solidFill>
                  <a:schemeClr val="accent6"/>
                </a:solidFill>
              </a:rPr>
              <a:t>performance</a:t>
            </a:r>
            <a:r>
              <a:rPr lang="de-DE" dirty="0" smtClean="0">
                <a:solidFill>
                  <a:schemeClr val="accent6"/>
                </a:solidFill>
              </a:rPr>
              <a:t>:</a:t>
            </a:r>
            <a:r>
              <a:rPr lang="de-DE" dirty="0">
                <a:solidFill>
                  <a:schemeClr val="accent6"/>
                </a:solidFill>
              </a:rPr>
              <a:t/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 err="1" smtClean="0">
                <a:solidFill>
                  <a:schemeClr val="accent6"/>
                </a:solidFill>
              </a:rPr>
              <a:t>speed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>
                <a:solidFill>
                  <a:schemeClr val="accent6"/>
                </a:solidFill>
              </a:rPr>
              <a:t>vs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temperature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8</a:t>
            </a:fld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2495600" y="1484784"/>
            <a:ext cx="7078663" cy="5418137"/>
            <a:chOff x="2495600" y="1484784"/>
            <a:chExt cx="7078663" cy="5418137"/>
          </a:xfrm>
        </p:grpSpPr>
        <p:graphicFrame>
          <p:nvGraphicFramePr>
            <p:cNvPr id="5" name="Obj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9081250"/>
                </p:ext>
              </p:extLst>
            </p:nvPr>
          </p:nvGraphicFramePr>
          <p:xfrm>
            <a:off x="2495600" y="1484784"/>
            <a:ext cx="7078663" cy="541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Graph" r:id="rId3" imgW="9802440" imgH="7502760" progId="Origin95.Graph">
                    <p:embed/>
                  </p:oleObj>
                </mc:Choice>
                <mc:Fallback>
                  <p:oleObj name="Graph" r:id="rId3" imgW="9802440" imgH="7502760" progId="Origin95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95600" y="1484784"/>
                          <a:ext cx="7078663" cy="54181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feld 3"/>
            <p:cNvSpPr txBox="1"/>
            <p:nvPr/>
          </p:nvSpPr>
          <p:spPr>
            <a:xfrm>
              <a:off x="6121512" y="2276872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f</a:t>
              </a:r>
              <a:r>
                <a:rPr lang="de-DE" dirty="0" smtClean="0"/>
                <a:t> = 500 Hz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70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/>
                </a:solidFill>
              </a:rPr>
              <a:t>Motor 3 (2nd </a:t>
            </a:r>
            <a:r>
              <a:rPr lang="de-DE" dirty="0" err="1" smtClean="0">
                <a:solidFill>
                  <a:schemeClr val="accent6"/>
                </a:solidFill>
              </a:rPr>
              <a:t>motor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of</a:t>
            </a:r>
            <a:r>
              <a:rPr lang="de-DE" dirty="0" smtClean="0">
                <a:solidFill>
                  <a:schemeClr val="accent6"/>
                </a:solidFill>
              </a:rPr>
              <a:t> 2nd </a:t>
            </a:r>
            <a:r>
              <a:rPr lang="de-DE" dirty="0" err="1" smtClean="0">
                <a:solidFill>
                  <a:schemeClr val="accent6"/>
                </a:solidFill>
              </a:rPr>
              <a:t>batch</a:t>
            </a:r>
            <a:r>
              <a:rPr lang="de-DE" dirty="0" smtClean="0">
                <a:solidFill>
                  <a:schemeClr val="accent6"/>
                </a:solidFill>
              </a:rPr>
              <a:t>)</a:t>
            </a:r>
            <a:br>
              <a:rPr lang="de-DE" dirty="0" smtClean="0">
                <a:solidFill>
                  <a:schemeClr val="accent6"/>
                </a:solidFill>
              </a:rPr>
            </a:br>
            <a:r>
              <a:rPr lang="de-DE" dirty="0" err="1" smtClean="0">
                <a:solidFill>
                  <a:schemeClr val="accent6"/>
                </a:solidFill>
              </a:rPr>
              <a:t>Without</a:t>
            </a:r>
            <a:r>
              <a:rPr lang="de-DE" dirty="0" smtClean="0">
                <a:solidFill>
                  <a:schemeClr val="accent6"/>
                </a:solidFill>
              </a:rPr>
              <a:t> </a:t>
            </a:r>
            <a:r>
              <a:rPr lang="de-DE" dirty="0" err="1" smtClean="0">
                <a:solidFill>
                  <a:schemeClr val="accent6"/>
                </a:solidFill>
              </a:rPr>
              <a:t>weigths</a:t>
            </a:r>
            <a:r>
              <a:rPr lang="de-DE" dirty="0" smtClean="0">
                <a:solidFill>
                  <a:schemeClr val="accent6"/>
                </a:solidFill>
              </a:rPr>
              <a:t>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1396EB-C327-409E-8373-66A5A5B0F433}" type="slidenum">
              <a:rPr lang="de-DE" smtClean="0"/>
              <a:t>9</a:t>
            </a:fld>
            <a:endParaRPr lang="de-DE"/>
          </a:p>
        </p:txBody>
      </p:sp>
      <p:sp>
        <p:nvSpPr>
          <p:cNvPr id="4" name="AutoShape 2" descr="data:image/png;base64,iVBORw0KGgoAAAANSUhEUgAAAjcAAAHFCAYAAAAOmtghAAAAOXRFWHRTb2Z0d2FyZQBNYXRwbG90bGliIHZlcnNpb24zLjcuMSwgaHR0cHM6Ly9tYXRwbG90bGliLm9yZy/bCgiHAAAACXBIWXMAAA9hAAAPYQGoP6dpAABWU0lEQVR4nO3deVhUZf8/8PeZYWbYUXZQQNwX3HEPxcclNbdoscyFUstfZiqV6eNTLl+37Cl9WtRMzS3NTDMtK6kEUdMMxdw1RUAFUVQ2WYaZ+/cHMjkMyAyLA4f367rmGuc+9znzOTPWvL3Pfc6RhBACRERERDKhsHYBRERERJWJ4YaIiIhkheGGiIiIZIXhhoiIiGSF4YaIiIhkheGGiIiIZIXhhoiIiGSF4YaIiIhkheGGiIiIZIXhhsgC69atgyRJkCQJUVFRJsuFEGjcuDEkSUJoaGi53mPhwoXYuXNnheosTWxsLCZNmoTWrVvDyckJXl5e6Nu3L3777bdqud2SREVFlfr5P2jOnDmQJAm3bt2qtPfes2cP5syZU+71GzRogMGDB1daPQCQkZGBBQsWIDQ0FN7e3nB0dETr1q3x3nvvITc316S/VqvF3Llz0aBBA2g0GjRv3hwff/yxWe9VFZ8pUVVguCEqBycnJ6xZs8akPTo6GpcuXYKTk1O5t12V4WbLli34448/8NJLL+G7777D6tWrodFo0KdPH2zYsKHabbe62bNnD+bOnWvtMowkJiZi2bJl6NChA1atWoVdu3bh6aefxpw5czB48GAUv8POq6++ikWLFmHSpEn4+eef8eSTT2LKlClYuHChlfaAqAoIIjLbF198IQCI8ePHCzs7O5Genm60fNSoUaJbt26iVatWolevXuV6DwcHBzF27NiKF/uA/Px8odVqxY0bN0yWFRQUiDZt2ohGjRqVe/tVtd2S7Nu3TwAQ+/bte2i/2bNnCwDi5s2blfbekyZNEhX532ZAQIB44oknKq0eIYTIysoSWVlZJu3vv/++ACBiYmIMbadOnRKSJImFCxca9Z0wYYKws7MTaWlpD32vqvhMiaoCR26IyuH5558HUDhiUSQ9PR3bt2/HSy+9VOI6t2/fxquvvop69epBrVajYcOGmDVrFvLy8gx9JElCdnY21q9fbzj89eDhrVOnTmHYsGGoW7cubG1t0a5dO6xfv97ofYoO22zcuBFvvPEG6tWrB41Gg7///huenp4mdSmVSnTs2BFJSUnl/jws2W5oaCiCgoJw9OhRhISEwN7eHg0bNsTixYuh1+uN+p47dw4DBgyAvb093N3dMXHiRGRmZlpUW1JSEsLCwuDs7AwXFxeMGjUKN2/eNOqzdetW9O/fHz4+PrCzs0OLFi0wY8YMZGdnG/qEh4fj008/BQDDdyNJEq5cuQIA0Ov1+Pjjj9GuXTvY2dmhTp066Nq1K3bt2mVS008//YQOHTrAzs4OzZs3x9q1ay3apwc5ODjAwcHBpL1z586G/S+yc+dOCCHw4osvGvV98cUXkZOTg59++sni9z937hwaNmyILl26IDU1FUDh4dmFCxciICAAtra2CA4ORmRkJEJDQ8t9uJbIEgw3ROXg7OyMp59+2uhHacuWLVAoFBgxYoRJ/9zcXPTu3RsbNmxAREQEfvjhB4waNQpLlixBWFiYod/vv/8OOzs7DBo0CL///jt+//13LF++HABw/vx5dO/eHadPn8ZHH32EHTt2oGXLlggPD8eSJUtM3nPmzJlITEzEypUrsXv37hIDCAAUFBQgJiYGrVq1qujHYvZ2U1JS8MILL2DUqFHYtWsXBg4ciJkzZ2LTpk2GPjdu3ECvXr1w6tQpLF++HBs3bkRWVhZee+01i+p48skn0bhxY3zzzTeYM2cOdu7ciccffxxardbQ5+LFixg0aBDWrFmDn376CVOnTsXXX3+NIUOGGPq88847ePrppwHA8N38/vvv8PHxAVAYfqZMmYJOnTph69at+OqrrzB06FBD+Cly4sQJvPHGG5g2bRq+++47tGnTBuPGjcP+/fst2q+yFM13evDzP3XqFDw8PODt7W3Ut02bNoblloiOjkb37t3Rpk0b7Nu3z/B3bNasWZg1axYGDBiA7777DhMnTsT48eNx4cKFiuwSkfmsPXREVJMUHZY6evSo4fDIqVOnhBBCdOrUSYSHhwshhMlhqZUrVwoA4uuvvzba3nvvvScAiL179xraSjss9dxzzwmNRiMSExON2gcOHCjs7e3F3bt3hRD/HLbp2bOnWfs0a9YsAUDs3LnTrP7mKm27vXr1EgDEkSNHjNpbtmwpHn/8ccPrt99+W0iSJOLi4oz69evXz6LDUtOmTTNq//LLLwUAsWnTphLX0+v1QqvViujoaAFAnDhxwrCstMNS+/fvFwDErFmzHlpTQECAsLW1FQkJCYa2nJwc4erqKl555ZWHrmuJEydOCDs7O/Hkk08atffr1080a9asxHXUarV4+eWXH7rdBw9Lbdy4UajVavH6668LnU5n6HP79m2h0WjEiBEjjNb9/fffBYByH64lsgRHbojKqVevXmjUqBHWrl2LkydP4ujRo6Uekvrtt9/g4OBg+Jd/kfDwcADAr7/+Wub7/fbbb+jTpw/8/PxMtnHv3j38/vvvRu1PPfVUmdtcvXo1FixYgDfeeAPDhg0rs39BQYHRQxSbrGrudr29vQ2HTYq0adMGCQkJhtf79u1Dq1at0LZtW6N+I0eOLLPOB73wwgtGr5999lnY2Nhg3759hrbLly9j5MiR8Pb2hlKphEqlQq9evQAAZ8+eLfM9fvzxRwDApEmTyuzbrl07+Pv7G17b2tqiadOmRvtu7udckitXrmDw4MHw8/PD6tWrTZZLklTqug9b9qAFCxYgPDwcixcvxv/+9z8oFP/8lBw+fBh5eXl49tlnjdbp2rUrGjRoYN5OEFUQww1ROUmShBdffBGbNm3CypUr0bRpU4SEhJTYNy0tDd7e3iY/Hp6enrCxsUFaWlqZ75eWlmY4BPIgX19fw/IHldT3QV988QVeeeUVvPzyy3j//ffLfP8rV65ApVIZPaKjo8u1XTc3N5M2jUaDnJwcw+uiz6y4ktoepnh/GxsbuLm5GT6vrKwshISE4MiRI5g/fz6ioqJw9OhR7NixAwCMairNzZs3oVQqzarNnH0v/jkXn1dVmoSEBPTu3Rs2Njb49ddf4erqavLeJf1dy87ORn5+vkn/0mzatAn16tXDc889Z7KsaPteXl4my0pqI6oKNtYugKgmCw8Px7vvvouVK1diwYIFpfZzc3PDkSNHIIQwCjipqakoKCiAu7t7me/l5uaG5ORkk/br168DgMk2Hvav8C+++ALjx4/H2LFjsXLlSrP+xe7r64ujR48atTVr1qzC2y2Nm5sbUlJSTNpLanuYlJQU1KtXz/C6oKAAaWlphpDx22+/4fr164iKijKM1gDA3bt3zX4PDw8P6HQ6pKSklBkqzVH8cw4MDCxznYSEBISGhkIIgaioKNSvX9+kT+vWrfHVV18hJSXFKIidPHkSABAUFGRWfT/99BNGjBiBkJAQ/PrrrwgICDAsK/pcb9y4YbJeSkoKR2/okeDIDVEF1KtXD2+99RaGDBmCsWPHltqvT58+yMrKMrl+TdE1YPr06WNoK/6v+Ae3UfRDXHwb9vb26Nq1q1k1r1u3DuPHj8eoUaOwevVqswOIWq1GcHCw0ePB6/mUd7ul6d27N06fPo0TJ04YtW/evNmi7Xz55ZdGr7/++msUFBQYztopqlOj0Rj1++yzz0y2VdSn+PczcOBAAMCKFSssqq00xT/nkkZ7HpSYmIjQ0FDodDr89ttvRmHjQcOGDYMkSSYjQevWrYOdnR0GDBhgVn0BAQGIiYmBRqNBSEgILl68aFjWpUsXaDQabN261Widw4cPGx16I6pKHLkhqqDFixeX2WfMmDH49NNPMXbsWFy5cgWtW7fGgQMHsHDhQgwaNAh9+/Y19G3dujWioqKwe/du+Pj4wMnJCc2aNcPs2bPx/fffo3fv3nj33Xfh6uqKL7/8Ej/88AOWLFkCFxeXMuvYtm0bxo0bh3bt2uGVV17BH3/8YbS8ffv2Jj/y5qiK7U6dOhVr167FE088gfnz58PLywtffvklzp07Z9F2duzYARsbG/Tr1w+nT5/GO++8g7Zt2xrmhHTv3h1169bFxIkTMXv2bKhUKnz55ZcmoQoo/G4A4L333sPAgQOhVCrRpk0bhISEYPTo0Zg/fz5u3LiBwYMHQ6PR4Pjx47C3t8fkyZMtqtkSqamp6N27N5KTk7FmzRqkpqYaTskGgPr16xtGcVq1aoVx48Zh9uzZUCqV6NSpE/bu3YtVq1Zh/vz5Zh+WAgoPe0ZHR+Pxxx9Hz549ERkZiaCgILi6uiIiIgKLFi1C3bp18eSTT+Lq1auYO3cufHx8jObnEFUZ685nJqpZHjxb6mFKuohfWlqamDhxovDx8RE2NjYiICBAzJw5U+Tm5hr1i4uLEz169BD29vYmZ5ecPHlSDBkyRLi4uAi1Wi3atm0rvvjiC6P1i86W2rZtm0ldY8eOFQBKfcTHx1vycZRru7169RKtWrUqcRsBAQFGbWfOnBH9+vUTtra2wtXVVYwbN0589913Fp0tFRsbK4YMGSIcHR2Fk5OTeP75500uOnjo0CHRrVs3YW9vLzw8PMT48ePFsWPHBACjzzcvL0+MHz9eeHh4CEmSjPZNp9OJpUuXiqCgIKFWq4WLi4vo1q2b2L17t2H90i7i16tXr3KfRVT0fZf2mD17tlH//Px8MXv2bOHv7y/UarVo2rSp+Oijj8x6r5Iu4nf37l3Ro0cP4erqavjvQq/Xi/nz54v69esLtVot2rRpI77//nvRtm1bkzO4iKqCJIQF0/CJiIjKIT4+Hs2bN8fs2bPx73//29rlkMwx3BARUaU6ceIEtmzZgu7du8PZ2Rnnz5/HkiVLkJGRgVOnTvGsKapynHNDRESVysHBAX/++SfWrFmDu3fvwsXFBaGhoViwYAGDDT0SHLkhIiIiWeG0dSIiIpIVhhsiIiKSFYYbIiIikpVaN6FYr9fj+vXrcHJyqvAVVImIiOjREEIgMzMTvr6+ZV4MstaFm+vXr5vcVZmIiIhqhqSkpBLvnfagWhduiu6Fk5SUBGdnZytXQ0RERObIyMiAn5+f0T3tSlPrwk3RoShnZ2eGGyIiohrGnCklnFBMREREssJwQ0RERLLCcENERESywnBDREREssJwQ0RERLLCcENERESywnBDREREssJwQ0RERLLCcENERESyUuuuUExERFTt6HVAwiEg6wbg6AUEdAcUSmtXVWMx3BARmUlo83FvzwYUXE+Eja8/7AeNgaRSW7usWk0W38mZXRB73sa9S7dQkKuEja0O9o3cIQ16D2g51NrVWaS6fB+SEEI88ne1ooyMDLi4uCA9PZ33liIis2WsXYgbn25EQfY/bTYOgNek0XB+6d/WK6wWk8V3cmYXMj54GTeOOaMg55+RGhs7Hbw6ZMD5jVU1JuBU9fdhye83R26IiMqQsXYhri3ZcP/VPzftK8gWhvYa82MqEzXuO9HrAX0BIHSFh6CEDijIR8anb+HawTom3QtyFIXtdtPhvCQEsNEUHqaSlPefy7555KNU3b4PjtwQET2E0Obj765tUZAt8OD/tB/oARsHCY0Pn6h5h0NqKH1WBv4O6QxdDlDad6JQAXVDmxRmACEAoQdw/1k88Gxo0xfrV6wdxdYz6qcre92SqhTAnfOO0BdID9kPgbpNs0rIMhIgKe6HnPvPUlGbopS2B9YxrFesHx7oX2K/ovf8p58QAnf2nYdeW/r3URn/jXDkhojIEnlZ0N/4G/nn46C9fA75V65Aez0F+al3kXcjBwX37v9Pv0QSCrKBC8FtoHG3hcrdCSovD6jq+0EV0BiqRq2gatYeCqe6j3KPajT9vUwUXIyD9uIpaBP+hvZqErQpN6C9lQHtnVxos0oLmkUk6LVAWuTfj6jiohOPK3sCsAS9VkLa6fL+Q/x+eCslXFWuh38fBdnAvT0b4DBs/COoheGm0lSXSVREVIwQQO5diDuJ0CWcQf7fZ6C9Eo/8a9ehvXEb+Wk5yM8Q0OWW9sNk3hUz9HkScq7lIedaHoBbAM4C2GtYrrQVULmo74cfN6h860PVoBFUDVtA1bQdlO6+Fd3TGkN/9xa0F45De+nM/fByFdobN6FNy4T2bh4K7gFl/Viawz7QCWo/n/sjEjAdvYD0wOhE8VGNB0cySuiD4n2lUtqLb+Of5fnnT+Je3Lmy96NdM6ibBj0w0lTSKNEDy1BGm0kf/f0cpC95+yW+pzCsm381Bffis8rcj4LriWZ9b5WB4aYSlDiJat4HNWtS231yCWncj+qlSvdDCCD7FpCeCP3Ny4U/mPGXkH/1GrQpachPy4Y2QyA/SwmhKymo/NOmUEtQu9lC5VkHal8fqAIaQJ9+G6lbososw2tsX9i4uUObdAXaa8nQ3rwNbVo2tBk66Ask6HIl6HK1yL1xGzh9G8BFAPseeG8BlYsNVK6O98OPL1T+gf+EH+8ASIrKuzRZVX4nutQkaC/EQXv5LLQJl6G9dg3a1DRob2VCm6GFLrfs4CIpBVTOSqhc7aDycIXK1xsqvwZQBTaD9uplXP/v5jLrcJ/48iMbKSiP7MO/IzH8pTL7uU99Gw5duz2Cison+7vVSHz7gzL72fj6P4JqCnHOTUW3V8okqsIYDNSbPqbGBBxZnHkA7kd1U+H90OuBrBTgbhLEnQTorl2ENv4i8pOSoE25hfybmdBmAPnZShTcU6Ksf9XbuKih9nSByscT6oAAqAObQtWsLdSNmkPh4gKp2OSGis65EXo99DcSkX//x74gMR75RT/2aVnQphdAn1/2SITCpvDH3sbVHioP18Lw5d8AqgbNoGraFsqA5maHn4p8J0Kvh+76JWgvnCgML4lXoL2eXLg/t7ML90drxv6oisKcA1SeblAV7U/DFoX749uo1P2RyzwoodPh7549UJB2F6Xuh1sdNN5/EJKy+l7z5lF9H5xz84gIbT5ufLrx/qviX6gEQODGpxvhNPrNav0fGFD9ZrqXF/ejejFrP8a+BWRcA+4mAelJEGlXoL3yN/KTEqC9nor8mxnQZkrIz7KBNlsJvbb4D57G6JWkVkDt4QSVtwfUfn5QNWwCdeMgqBs2gcrXF5Lasv8WJZUaXpNG36+3+P+8C/8R4zVpdKn/jUsKBZQ+DWDn0wB2vYaX2Ed3OwXa83HQXj4DbcIlaK9dhTblVuFhmvR86HIk6Ask5N3WI+92FvB3FoBEAEceeB8BlZPi/khHHai8vaHyD4CqQVOomraBTWAQJJW67O9Er4Nd7+GF4eXKhcKRqOvJ0N68A+3tHGgzdBC6skdelLYCKmcVVG6OUHm5Q1WvHlQBDf8ZifL0e9jH/lAV/U6qC0mphNfsebj2+pTSesBr9rxqHWyA6vl9cOSmAswdilOoCmfuQyHdP+T64LN0/xCsVPhaUfy58Phs4WtFCc8KQFns2ahdafysVAJKZeGzovBZQMKtb6KgzwdKnbGvAbxeHAZJWX3v2CF0etxY+12t2A+lBvCe9AwklQpS0fdd9Pflgefif2ckpcKoraR1JIXifr/CeQHFRzLM348C/D3+/1Bwr/QzQZRqAdfmWdBmK6HNskF+lhLae0pAlDX6YgeVjzvU9etBFdAI6iYtoQoIhNrfH0pX13LX/DDWHEnTZ96B9mIctH+ffmCC7c3CCbZ38x7yL+YHSIX/etbdE4VTJ0r5Tu53LrMmG/uiOUTOhROo69WDqkETqBq1hKpJOyjqeli2k+Ugm9HNvXtxY8FCFNy4YWiz8faG179nwrl/fytWZpnqdJ0bhpsKSF/xLq7/b1slVUZUTUnCMB8Sknhg/uTD24VOgja7fIPDko0SKq+6UNf3hSqgIdQNm0EVEFA4ElO/PhS2tpW4g+arrnOgRE42tH+fgPbSaWivXIQ2KQHalFRob9795+yiMgJjsS3CxlGCqo4Gag8X2Hh7QlXPD+oGTaBq3Ao2jdtC4ehSZftjier6nVhK6HS492csCm7ehI2HB+yDO1b7EZuSVOX3wXDzENYYufGeMAi2HR8DdFqgQAehLwAKCiB0DzzrCiAKtBA6HaArAHQ6w58Ln3UQugKIgoLCOQiG5ToIvQ7Q6f951hX2ETr9A886CH3Ra1H4rNcBOoH8WxnITdGWuR8aNwVsXOwq9JlVpYL0HOSllX3Ko1z2Q+UsQWmvgRDi/okPDzzrUdhe9Fx8+QPPsPL/Aeya+MKh71Co/AOg9qsPlZ8fbDw8KnXybG0ntPkoiD+DuysX4daev8rs7ztpOFwmL3oElRGZj3NuHhH7QWNgM++DMidR1Xl9UbX+l4S5Ic1r+rTqfeZBLdsPn1kRlbIfQoj7IbkoNN8Pwzrd/TCs+ydQF3/W6UpertMj98BupK7eXub7e4x/vlp/H3IgqdRQNW0H+179ADPCjY1/o0dQFVHV4chNRbcng7OlZHPmAfejWpHLfsgJvxOqySz5/ea4bwU5v/Rv1Js+BjYOxv+jsHGQakSwAf6Z6V6oeNatQWcecD+qFbnsh5zwO6HagiM3lUQOk9pkc+YB96Nakct+yAm/E6qJatSE4uXLl+P9999HcnIyWrVqhWXLliEkJKTU/nl5eZg3bx42bdqElJQU1K9fH7NmzcJLL5V9lUeAN84sixxCGsD9qG7ksh9ywu+EapoaE262bt2K0aNHY/ny5ejRowc+++wzrF69GmfOnIG/f8mXaR42bBhu3LiB+fPno3HjxkhNTUVBQQG6d+9u1nsy3BAREdU8NSbcdOnSBR06dMCKFSsMbS1atMDw4cOxaJHpaYg//fQTnnvuOVy+fBmurq7lek+GGyIiopqnRkwozs/PR2xsLPoXu/pi//79cejQoRLX2bVrF4KDg7FkyRLUq1cPTZs2xZtvvomcnJxS3ycvLw8ZGRlGDyIiIpIvq13n5tatW9DpdPDy8jJq9/LyQkpKSonrXL58GQcOHICtrS2+/fZb3Lp1C6+++ipu376NtWvXlrjOokWLMHfu3Eqvn4iIiKonq58KbnIHXiFKvS+MXq+HJEn48ssv0blzZwwaNAgffvgh1q1bV+rozcyZM5Genm54JCUlVfo+EBERUfVhtZEbd3d3KJVKk1Ga1NRUk9GcIj4+PqhXrx5cXP65p0mLFi0ghMDVq1fRpEkTk3U0Gg00Go1JOxEREcmT1UZu1Go1OnbsiMjISKP2yMjIUs986tGjB65fv46srCxD24ULF6BQKFC/fv0qrZeIiIhqBqseloqIiMDq1auxdu1anD17FtOmTUNiYiImTpwIoPCQ0pgxYwz9R44cCTc3N7z44os4c+YM9u/fj7feegsvvfQS7Oyq740QiYiI6NGx6o0zR4wYgbS0NMybNw/JyckICgrCnj17EBAQAABITk5GYmKiob+joyMiIyMxefJkBAcHw83NDc8++yzmz59vrV0gIiKiasbqVyh+1HidGyIiopqnRlznhoiIiKgqMNwQERGRrDDcEBERkaww3BAREZGsMNwQERGRrDDcEBERkaww3BAREZGsMNwQERGRrDDcEBERkaww3BAREZGsMNwQERGRrDDcEBERkaww3BAREZGsMNwQERGRrDDcEBERkaww3BAREZGsMNwQERGRrDDcEBERkaww3BAREZGsMNwQERGRrDDcEBERkaww3BAREZGsMNwQERGRrDDcEBERkaww3BAREZGsMNwQERGRrDDcEBERkaww3BAREZGsMNwQERGRrDDcEBERkaww3BAREZGsMNwQERGRrDDcEBERkaww3BAREZGsMNwQERGRrDDcEBERkaww3BAREZGsMNwQERGRrDDcEBERkaww3BAREZGsMNwQERGRrDDcEBERkaww3BAREZGsMNwQERGRrDDcEBERkaww3BAREZGsMNwQERGRrDDcEBERkaww3BAREZGsMNwQERGRrDDcEBERkaww3BAREZGsMNwQERGRrDDcEBERkaww3BAREZGsMNwQERGRrFg93CxfvhyBgYGwtbVFx44dERMTU2rfqKgoSJJk8jh37twjrJiIiIiqM6uGm61bt2Lq1KmYNWsWjh8/jpCQEAwcOBCJiYkPXe/8+fNITk42PJo0afKIKiYiIqLqzqrh5sMPP8S4ceMwfvx4tGjRAsuWLYOfnx9WrFjx0PU8PT3h7e1teCiVykdUMREREVV3Vgs3+fn5iI2NRf/+/Y3a+/fvj0OHDj103fbt28PHxwd9+vTBvn37Hto3Ly8PGRkZRg8iIiKSL6uFm1u3bkGn08HLy8uo3cvLCykpKSWu4+Pjg1WrVmH79u3YsWMHmjVrhj59+mD//v2lvs+iRYvg4uJiePj5+VXqfhAREVH1YmPtAiRJMnothDBpK9KsWTM0a9bM8Lpbt25ISkrCf//7X/Ts2bPEdWbOnImIiAjD64yMDAYcIiIiGbPayI27uzuUSqXJKE1qaqrJaM7DdO3aFRcvXix1uUajgbOzs9GDiIiI5Mtq4UatVqNjx46IjIw0ao+MjET37t3N3s7x48fh4+NT2eURERFRDWXVw1IREREYPXo0goOD0a1bN6xatQqJiYmYOHEigMJDSteuXcOGDRsAAMuWLUODBg3QqlUr5OfnY9OmTdi+fTu2b99uzd0gIiKiasSq4WbEiBFIS0vDvHnzkJycjKCgIOzZswcBAQEAgOTkZKNr3uTn5+PNN9/EtWvXYGdnh1atWuGHH37AoEGDrLULREREVM1IQghh7SIepYyMDLi4uCA9PZ3zb4iIiGoIS36/rX77BSIiIqLKxHBDREREssJwQ0RERLLCcENERESywnBDREREssJwQ0RERLLCcENERESywnBDREREssJwQ0RERLLCcENERESywnBDREREssJwQ0RERLLCcENERESywnBDREREssJwQ0RERLLCcENERESywnBDREREssJwQ0RERLLCcENERESywnBDREREssJwQ0RERLLCcENERESywnBDREREssJwQ0RERLLCcENERESywnBDREREssJwQ0RERLLCcENERESywnBDREREssJwQ0RERLLCcENERESyYlOelZKSknDlyhXcu3cPHh4eaNWqFTQaTWXXRkRERGQxs8NNQkICVq5ciS1btiApKQlCCMMytVqNkJAQvPzyy3jqqaegUHBAiIiIiKzDrBQyZcoUtG7dGhcvXsS8efNw+vRppKenIz8/HykpKdizZw8ee+wxvPPOO2jTpg2OHj1a1XUTERERlciskRu1Wo1Lly7Bw8PDZJmnpyf+9a9/4V//+hdmz56NPXv2ICEhAZ06dar0YomIiIjKIokHjy/VAhkZGXBxcUF6ejqcnZ2tXQ4RERGZwZLfb4snx+Tk5ODevXuG1wkJCVi2bBl+/vlnyyslIiIiqmQWh5thw4Zhw4YNAIC7d++iS5cu+OCDDzB8+HCsWLGi0gskIiIisoTF4ebYsWMICQkBAHzzzTfw8vJCQkICNmzYgI8++qjSCyQiIiKyhMXh5t69e3BycgIA7N27F2FhYVAoFOjatSsSEhIqvUAiIiIiS1gcbho3boydO3ciKSkJP//8M/r37w8ASE1N5QRdIiIisjqLw827776LN998Ew0aNECXLl3QrVs3AIWjOO3bt6/0AomIiIgsUa5TwVNSUpCcnIy2bdsarkb8xx9/wNnZGc2bN6/0IisTTwUnIiKqeSz5/Tb79gu+vr4YNmwYhg4dij59+sDb29toeefOnctXLRER1Rg6nQ5ardbaZZBMqdXqSrmFk9nhZvPmzdi9ezdef/113LhxA48//jiGDh2KJ554Aq6urhUuhIiIqi8hBFJSUnD37l1rl0IyplAoEBgYCLVaXaHtlOuw1OnTp7Fr1y589913OH78OLp162YY1WnUqFGFCqpqPCxFRGS55ORk3L17F56enrC3t4ckSdYuiWRGr9fj+vXrUKlU8Pf3N/k7Zsnvd4Vvv5CSkoLdu3dj165d+PXXX9GwYUO89957eOKJJyqy2SrDcENEZBmdTocLFy7A09MTbm5u1i6HZCw9PR3Xr19H48aNoVKpjJZVyZyb0nh7e2PChAmYMGEC7t27h59//hkajaaimyUiomqiaI6Nvb29lSshuSs6HKXT6UzCjSXKHW5SU1ORmpoKvV5v1P7kk0+WuxgiIqq+eCiKqlpl/R2zONzExsZi7NixOHv2LIof0ZIkCTqdrlIKIyIiIioPi8+3evHFF9G0aVMcOnQIly9fRnx8vOFx+fLlqqiRiIjokZkzZw7atWtn7TIqJCoqCpIkVcuz28LDwzF8+PAqfQ+Lw018fDyWLFmCLl26oEGDBggICDB6EBFR7RIeHg5Jkkwef//9t7VLqzJ6vR5vv/02fH19YWdnhzZt2uC7774za90HPyMbGxv4+/sjIiICeXl5VVx17WHxYak+ffrgxIkTaNy4cVXUQ0RENdCAAQPwxRdfGLV5eHiUa1v5+fkVvs6JObRabbknrW7atAlLly7Fhg0b0LVrV4uD3BdffIEBAwZAq9XixIkTePHFF+Hg4ID/+7//K1c91VFFPt+KsnjkZvXq1Vi7di3mzp2L7du3Y9euXUYPIiKqfTQaDby9vY0eSqUSABAdHY3OnTtDo9HAx8cHM2bMQEFBgWHd0NBQvPbaa4iIiIC7uzv69euHN954A0OGDDH0WbZsGSRJwg8//GBoa9asGT777DMAwNGjR9GvXz+4u7vDxcUFvXr1wrFjx4xqlCQJK1euxLBhw+Dg4ID58+cDABYvXgwvLy84OTlh3LhxyM3NLXN/FQoFPDw88Nxzz6FBgwbo27cv+vbta/bnVadOHXh7e8PPzw+DBw/G0KFDjeq9dOkShg0bBi8vLzg6OqJTp0745ZdfjLaRl5eH6dOnw8/PDxqNBk2aNMGaNWtKfL+cnBw88cQT6Nq1K27fvo2nnnoKkydPNiyfOnUqJEnC6dOnAQAFBQVwcnLCzz//DAD46aef8Nhjj6FOnTpwc3PD4MGDcenSJcP6V65cgSRJ+PrrrxEaGgpbW1ts2rQJOp0OERERhvWmT59uMl+3Klgcbg4dOoQDBw5g7ty5eOaZZzB8+HDDg2dKERHRg65du4ZBgwahU6dOOHHiBFasWIE1a9YYgkWR9evXw8bGBgcPHsRnn32G0NBQxMTEGM7IjY6Ohru7O6KjowEUXmPtwoUL6NWrFwAgMzMTY8eORUxMDA4fPowmTZpg0KBByMzMNHqf2bNnY9iwYTh58iReeuklfP3115g9ezYWLFiAP//8Ez4+Pli+fHmZ+9WnTx+kp6fjnXfeqfBndOHCBezbtw9dunQxtGVlZWHQoEH45ZdfcPz4cTz++OMYMmQIEhMTDX3GjBmDr776Ch999BHOnj2LlStXwtHR0WT76enp6N+/P/Lz8/Hrr7/C1dUVoaGhiIqKMvQp/vkePXoUubm56NGjBwAgOzsbEREROHr0KH799VcoFAo8+eSTJmdMv/3223j99ddx9uxZPP744/jggw+wdu1arFmzBgcOHMDt27fx7bffVvgzK5OwUEBAgJg0aZJISUmxdNVqIT09XQAQ6enp1i6FiKhGyMnJEWfOnBE5OTklLh87dqxQKpXCwcHB8Hj66aeFEEL8+9//Fs2aNRN6vd7Q/9NPPxWOjo5Cp9MJIYTo1auXaNeundE27969KxQKhfjzzz+FXq8Xbm5uYtGiRaJTp05CCCE2b94svLy8Sq25oKBAODk5id27dxvaAIipU6ca9evWrZuYOHGiUVuXLl1E27ZtS912dna2aNWqlZgwYYLo0qWLiIiIMNo/Jycn8c0335S6PgBha2srHBwchEajEQDE4MGDRX5+fqnrCCFEy5YtxccffyyEEOL8+fMCgIiMjCyx7759+wQAce7cOdG2bVsRFhYm8vLyDMv/+usvIUmSuHnzprh9+7ZQqVRi/vz54plnnhFCCLFw4ULRpUuXUmtJTU0VAMTJkyeFEELEx8cLAGLZsmVG/Xx8fMTixYsNr7Varahfv74YNmxYidt92N81S36/LR65SUtLw7Rp0+Dl5VWJEYuIiGqy3r17Iy4uzvD46KOPAABnz55Ft27djK5f0qNHD2RlZeHq1auGtuDgYKPtubi4oF27doiKisLJkyehUCjwyiuv4MSJE8jMzERUVJRh1AYovPbaxIkT0bRpU7i4uMDFxQVZWVlGIx0lvU9RfQ8q/rq4devW4e7du/jkk0/w448/4pdffkF4eDgKCgpw5coVZGVloXv37g/dxtKlSxEXF4cTJ07g+++/x4ULFzB69GjD8uzsbEyfPh0tW7ZEnTp14OjoiHPnzhn2Jy4uDkql0ugzKEnfvn3RsGFDfP3110bzmIKCguDm5obo6GjExMSgbdu2GDp0qGHkpvjne+nSJYwcORINGzaEs7MzAgMDAeChn296ejqSk5ONPk8bGxuT76AqWBxuwsLCsG/fvkorYPny5QgMDIStrS06duyImJgYs9Y7ePAgbGxsavzpekREcuDg4IDGjRsbHj4+PgAKb7hZ/MJs4v6ciwfbHRwcTLZZdOgkOjoavXr1Qt26ddGqVSscPHgQUVFRCA0NNfQNDw9HbGwsli1bhkOHDiEuLg5ubm7Iz883qbOi/vrrL7Rq1QpqtRp169ZFZGQkDh8+jCeffBIfffQRBgwYYNj/0nh7e6Nx48Zo1qwZnnjiCcydOxdbt241TEx+6623sH37dixYsAAxMTGIi4tD69atDftjZ2dnVq1PPPEEYmJicObMGaN2SZLQs2dPw+cbGhqKoKAg6HQ6nDx5EocOHTL6fIcMGYK0tDR8/vnnOHLkCI4cOQIAVfL5VgaLz5Zq2rQpZs6ciQMHDqB169YmM6Fff/11s7e1detWTJ06FcuXL0ePHj3w2WefYeDAgThz5gz8/f1LXS89PR1jxoxBnz59cOPGDUt3gYiIHpGWLVti+/btRiHn0KFDcHJyQr169R66bmhoKNasWQMbGxvDZN1evXrhq6++MppvAwAxMTFYvnw5Bg0aBABISkrCrVu3yqyvRYsWOHz4MMaMGWNoO3z48EPXqVevHr799ltkZmbCyckJnp6e+OWXXxASEoLvv/8esbGxZb5vcUWTr3Nycgz7Ex4ebpjLmpWVhStXrhj6t27dGnq9HtHR0Q+dyLx48WI4OjqiT58+iIqKQsuWLQ3LQkNDsWrVKqjVasybNw+SJCEkJAT//e9/kZOTY5hvk5aWhrNnz+Kzzz5DSEgIAODAgQNl7pOLiwt8fHxw+PBh9OzZE0DhROXY2Fh06NDBgk+nHMo8cFVMgwYNSn0EBgZatK3OnTubHOts3ry5mDFjxkPXGzFihPjPf/4jZs+e/dDjoiXhnBsiIsuYM+emtDkUV69eFfb29mLSpEni7NmzYufOncLd3V3Mnj3b0KdXr15iypQpJusWzbtRKpXi1KlTQgghdu7cKZRKpfDw8DDq265dO9GvXz9x5swZcfjwYRESEiLs7OzE0qVLDX0AiG+//dZova+++kpoNBqxZs0acf78efHuu+8KJyenh/62XLt2Tbi5uYnQ0FBx8OBBce7cOfHJJ58IFxcXYW9vL/7f//t/pa5bVMcXX3whkpOTxbVr10RUVJQICgoSTZs2FVqtVgghxPDhw0W7du3E8ePHRVxcnBgyZIhwcnIy+pzCw8OFn5+f+Pbbb8Xly5fFvn37xNatW4UQ/8y5uXPnjhBCiKlTpwovLy9x9uxZw/pF825UKpXhN3HZsmVCqVQa5jYJIYROpxNubm5i1KhR4uLFi+LXX38VnTp1Mvo8i+bcHD9+3GhfFy9eLOrWrSt27Nghzp49KyZMmCCcnJyqfM6NxeGmsuTl5QmlUil27Nhh1P7666+Lnj17lrre2rVrRXBwsNBqtWaFm9zcXJGenm54JCUlMdwQEVmgIuFGCCGioqJEp06dhFqtFt7e3uLtt982/IgLUXq4EUKIjh07Cg8PD8OE3bS0NCFJkmHCcpFjx46J4OBgodFoRJMmTcS2bdtEQEBAmeFGCCEWLFgg3N3dhaOjoxg7dqyYPn16mb8tly5dEk8//bTw8vISdnZ24rHHHhM//PCD2Ldvn7CxsREffPBBqesCMDwkSRI+Pj5ixIgR4tKlS4Y+8fHxonfv3sLOzk74+fmJTz75xORzysnJEdOmTRM+Pj5CrVaLxo0bi7Vr1wohTMONEEJMnjxZ+Pj4iPPnzwshhNDr9cLDw0MEBwcb+hw/flwAEG+++aZRzZGRkaJFixZCo9GINm3aiKioKLPCjVarFVOmTBHOzs6iTp06IiIiQowZM6bKw40kxCM44bwE169fR7169XDw4EGjiVcLFy7E+vXrcf78eZN1Ll68iMceewwxMTFo2rQp5syZg507dyIuLq7U95kzZw7mzp1r0m7OLdOJiAjIzc1FfHy8YX4kUVV52N+1jIwMuLi4mPX7bfGcGyEEvvnmG+zbt6/Eu4Lv2LHDou2VNNGspLuC6nQ6jBw5EnPnzkXTpk3N3v7MmTMRERFheJ2RkQE/Pz+LaiQiIqKaw+JwM2XKFKxatQq9e/eGl5dXuW9P7u7uDqVSiZSUFKP21NTUEk8zz8zMxJ9//onjx4/jtddeA1B4bw8hBGxsbLB3717861//MllPo9FAo9GUq0YiIiKqeSwON5s2bcKOHTsMM9LLS61Wo2PHjoiMjDS6snFkZCSGDRtm0t/Z2RknT540alu+fDl+++03fPPNN4Zz7omIiKh2szjcuLi4oGHDhpXy5hERERg9ejSCg4PRrVs3rFq1ComJiZg4cSKAwkNK165dw4YNG6BQKBAUFGS0vqenJ2xtbU3aiYiIqPayONwUTdBdu3at2RcRKs2IESOQlpaGefPmITk5GUFBQdizZw8CAgIAAMnJySZXPyQiIiJ6GIvPlrp37x7CwsJw8OBBNGjQwOQifsXvwlrdWDLbmoiIeLYUPTpWO1uq6BLXo0aNqtCEYiIiIqKqYHG4+eGHH/Dzzz/jscceq4p6iIiIiCrE4htn+vn58XAOERERVVsWh5sPPvgA06dPN7qBFxEREVF1YXG4GTVqFPbt24dGjRrByckJrq6uRg8iIqLqQqcX+P1SGr6Lu4bfL6VBp6/aOw7t378fQ4YMga+vLyRJws6dO036CCEwZ84c+Pr6ws7ODqGhoTh9+rRRn7y8PEyePBnu7u5wcHDA0KFDcfXq1Ye+d3h4OIYPH27SHhUVBUmScPfu3QrsWc1i8ZybZcuWVUEZREREleunU8mYu/sMktNzDW0+LraYPaQlBgT5VMl7Zmdno23btnjxxRfx1FNPldhnyZIl+PDDD7Fu3To0bdoU8+fPR79+/XD+/Hk4OTkBAKZOnYrdu3fjq6++gpubG9544w0MHjwYsbGxUCqVVVK7nFgcbsaOHVsVdRAREVWan04l4/9tOobi4zQp6bn4f5uOYcWoDlUScAYOHIiBAweWulwIgWXLlmHWrFkICwsDAKxfvx5eXl7YvHkzXnnlFaSnp2PNmjXYuHEj+vbtC6Dw7gB+fn745Zdf8Pjjj1eoxtDQUERHR5u0x8fHo0GDBhXadnVh1mGp7OxsizZqaX8iIqKHEULgXn6BWY/MXC1m7zptEmwAGNrm7DqDzFytWduz8HJwDxUfH4+UlBT079/f0KbRaNCrVy8cOnQIABAbGwutVmvUx9fXF0FBQYY+FbFjxw4kJycbHmFhYWjWrFmJ93WsqcwauWncuDEmT56M8PBw+Pr6lthHCIFffvkFH374IXr27ImZM2dWaqFERFR75Wh1aPnuz5WyLQEgJSMXrefsNav/mXmPw15t8YGOEhXdLLp4kPDy8kJCQoKhj1qtRt26dU36FL/ZdHHff/89HB0djdp0Op3R6wfnxy5duhS//fYbjhw5UuG7DlQnZn1bUVFR+M9//oO5c+eiXbt2CA4Ohq+vL2xtbXHnzh2cOXMGv//+O1QqFWbOnImXX365qusmIiKqsYpfAFcIUeZFcc3p07t3b6xYscKo7ciRIxg1apRJ3x9//BEzZszA7t270bRpUzMrrxnMCjfNmjXDtm3bcPXqVWzbtg379+/HoUOHkJOTA3d3d7Rv3x6ff/45Bg0aBIXC4hOwiIiIHspOpcSZeebNNfkj/jbCvzhaZr91L3ZC58Cyz/K1U1XeBF5vb28AhaMzPj7/zPlJTU01jOZ4e3sjPz8fd+7cMRq9SU1NRffu3R+6fQcHBzRu3NioraSzrM6cOYPnnnsOixcvNjr8JRcWjbPVr18f06ZNw7Rp06qqHiIiIhOSJJl9aCikiQd8XGyRkp5b4rwbCYC3iy1CmnhAqXi0txAKDAyEt7c3IiMj0b59ewBAfn4+oqOj8d577wEAOnbsCJVKhcjISDz77LMACm8kferUKSxZsqTCNaSlpWHIkCEICwuT7e955RxEJCIiqiaUCgmzh7TE/9t0DBJgFHCKoszsIS2rJNhkZWXh77//NryOj49HXFwcXF1d4e/vD0mSMHXqVCxcuBBNmjRBkyZNsHDhQtjb22PkyJEAABcXF4wbNw5vvPEG3Nzc4OrqijfffBOtW7c2nD1VEWFhYbCzs8OcOXOM5vB4eHjI5jRzhhsiIpKdAUE+WDGqg8l1bryr+Do3f/75J3r37m14HRERAaDwMirr1q0DAEyfPh05OTl49dVXcefOHXTp0gV79+41XOMGKJzoa2Njg2effRY5OTno06cP1q1bVynhY//+/QBgctq3nE4Fl0RlnuNWA1hyy3QiIgJyc3MRHx+PwMBA2NraWrsci+j0An/E30ZqZi48nWzROdD1kR+KIvM97O+aJb/fHLkhIiLZUiokdGvkZu0y6BHjqU1EREQkK2aN3Pz1119mb7BNmzblLoaIiIiooswKN+3atYMkSWZdQKj4lRCJiIiIHiWzDkvFx8fj8uXLiI+Px/bt2xEYGIjly5fj+PHjOH78OJYvX45GjRph+/btVV0vERER0UOZNXITEBBg+PMzzzyDjz76CIMGDTK0tWnTBn5+fnjnnXcwfPjwSi+SiIiIyFwWTyg+efIkAgMDTdoDAwNx5syZSimKiIiIqLwsDjctWrTA/PnzkZv7z0WR8vLyMH/+fLRo0aJSiyMiIiKylMXXuVm5ciWGDBkCPz8/tG3bFgBw4sQJSJKE77//vtILJCIiIrKExeGmc+fOiI+Px6ZNm3Du3DkIITBixAiMHDkSDg4OVVEjERERkdnKdRE/e3t7vPzyy/jwww+xdOlSTJgwgcGGiIiqH70OiI8BTn5T+Kyv2suVzJkzB5IkGT28vb2N+gghMGfOHPj6+sLOzg6hoaE4ffq0UZ+8vDxMnjwZ7u7ucHBwwNChQ3H16tWHvnd4eHiJJ/VERUVBkiTcvXu3ortXY5Qr3GzcuBGPPfYYfH19kZCQAKDwJl/fffddpRZHRERUbmd2AcuCgPWDge3jCp+XBRW2V6FWrVohOTnZ8Dh58qTR8iVLluDDDz/EJ598gqNHj8Lb2xv9+vVDZmamoc/UqVPx7bff4quvvsKBAweQlZWFwYMH81pyZrI43KxYsQIREREYOHAg7ty5Y/ig69ati2XLllV2fURERJY7swv4egyQcd24PSO5sL0KA46NjQ28vb0NDw8PD8MyIQSWLVuGWbNmISwsDEFBQVi/fj3u3buHzZs3AwDS09OxZs0afPDBB+jbty/at2+PTZs24eTJk/jll18qXF9oaKjJ6JIkSbhy5UqFt11dWBxuPv74Y3z++eeYNWsWbGz+mbITHBxskk6JiIgqhRBAfrZ5j9wM4MfpAERJGyp8+untwn7mbE+UtJ3SXbx4Eb6+vggMDMRzzz2Hy5cvG5bFx8cjJSUF/fv3N7RpNBr06tULhw4dAgDExsZCq9Ua9fH19UVQUJChT0Xs2LHDaGQpLCwMzZo1g5eXV4W3XV1YPKE4Pj4e7du3N2nXaDTIzs6ulKKIiIiMaO8BC30raWOicERnsZ953f99HVCbN6+0S5cu2LBhA5o2bYobN25g/vz56N69O06fPg03NzekpKQAgEmQ8PLyMkzzSElJgVqtRt26dU36FK1fmu+//x6Ojo5GbcUPZbm6uhr+vHTpUvz22284cuQI7OzszNrHmsDicBMYGIi4uDijqxYDwI8//oiWLVtWWmFEREQ1zcCBAw1/bt26Nbp164ZGjRph/fr1iIiIMCwrfp9Gc+7daE6f3r17Y8WKFUZtR44cwahRo0z6/vjjj5gxYwZ2796Npk2bPnS7NY3F4eatt97CpEmTkJubCyEE/vjjD2zZsgWLFi3C6tWrq6JGIiKq7VT2hSMo5kg4BHz5dNn9XvgGCOhu3nuXk4ODA1q3bo2LFy8CgOHMqZSUFPj4+Bj6paamGkZzvL29kZ+fjzt37hiN3qSmpqJ794fX6+DggMaNGxu1lXSW1ZkzZ/Dcc89h8eLFRoe/5MLiOTcvvvgiZs+ejenTp+PevXsYOXIkVq5cif/973947rnnqqJGIiKq7SSp8NCQOY9G/wKcfQGUNsohAc71CvuZs70yRkseJi8vD2fPnjUEmcDAQHh7eyMyMtLQJz8/H9HR0Ybg0rFjR6hUKqM+ycnJOHXqVJnhxhxpaWkYMmQIwsLCMG3atApvrzqyeOQGACZMmIAJEybg1q1b0Ov18PT0rOy6iIiIykehBAa8V3hWFCQYTyy+H1QGLC7sV8nefPNNDBkyBP7+/khNTcX8+fORkZGBsWPHFr67JGHq1KlYuHAhmjRpgiZNmmDhwoWwt7fHyJEjAQAuLi4YN24c3njjDbi5ucHV1RVvvvkmWrdujb59+1a4xrCwMNjZ2WHOnDlGc3g8PDygVFb+Z2IN5Qo3BQUFiIqKwqVLlwxfxvXr1+Hs7GwykYmIiOiRazkUeHZD4VlRD54O7uxbGGxaDq2St7169Sqef/553Lp1Cx4eHujatSsOHz5sNE91+vTpyMnJwauvvoo7d+6gS5cu2Lt3L5ycnAx9li5dChsbGzz77LPIyclBnz59sG7dukoJH/v37wcANGjQwKg9Pj7epK2mkoSw7By3hIQEDBgwAImJicjLy8OFCxfQsGFDTJ06Fbm5uVi5cmVV1VopMjIy4OLigvT0dDg7O1u7HCKiai83Nxfx8fEIDAyEra2ttcuxjF5XOAcn6wbg6FU4x6YKRmyocjzs75olv98Wj9xMmTIFwcHBOHHiBNzc3AztTz75JMaPH2/p5oiIiKqOQgkEhli7CnrELA43Bw4cwMGDB6FWq43aAwICcO3atUorjIiIiKg8LD5bSq/Xl3hvi6tXrxodLyQiIiKyBovDTb9+/YzuISVJErKysjB79mwMGjSoMmsjIiIispjFh6WWLl2K3r17o2XLlsjNzcXIkSNx8eJFuLu7Y8uWLVVRIxEREZHZLA43vr6+iIuLw5YtW3Ds2DHo9XqMGzcOL7zwgqzuS0FERMb0er21SyCZs/AE7lJZfCp4TcdTwYmILKPX63Hx4kUolUp4eHhArVaXeY8jIksJIXDz5k3cu3cPTZo0MbmmT5WeCg4A58+fx8cff4yzZ89CkiQ0b94cr732Gpo3b16ezRERUTWmUCgQGBiI5ORkXL9u5v2diMpBkiTUr1+/whcrtDjcfPPNN3j++ecRHByMbt26AQAOHz6M1q1bY/PmzXjmmWcqVBAREVU/arUa/v7+KCgoKPGMWaLKoFKpKuUqzBYflmrYsCFGjRqFefPmGbXPnj0bGzduxOXLlytcVFXiYSkiIqKax5Lfb4tPBU9JScGYMWNM2keNGmV0Ay4iIiIia7A43ISGhiImJsak/cCBAwgJ4SWuiYiIyLosnnMzdOhQvP3224iNjUXXrl0BFM652bZtG+bOnYtdu3YZ9SUiIiJ6lCyec6NQmDfYI0lStZx0xjk3RERENU+VngrOizgRERFRdWbxnBsiIiKi6szscHPkyBH8+OOPRm0bNmxAYGAgPD098fLLLyMvL6/SCyQiIiKyhNnhZs6cOfjrr78Mr0+ePIlx48ahb9++mDFjBnbv3o1FixZVSZFERERE5jI73MTFxaFPnz6G11999RW6dOmCzz//HBEREfjoo4/w9ddfV0mRREREROYyO9zcuXMHXl5ehtfR0dEYMGCA4XWnTp2QlJRUudURERERWcjscOPl5YX4+HgAQH5+Po4dO2a4txQAZGZmQqVSWVzA8uXLERgYCFtbW3Ts2LHECwQWOXDgAHr06AE3NzfY2dmhefPmWLp0qcXvSURERPJl9qngAwYMwIwZM/Dee+9h586dsLe3N7oi8V9//YVGjRpZ9OZbt27F1KlTsXz5cvTo0QOfffYZBg4ciDNnzsDf39+kv4ODA1577TW0adMGDg4OOHDgAF555RU4ODjg5Zdftui9iYiISJ7MvojfzZs3ERYWhoMHD8LR0RHr16/Hk08+aVjep08fdO3aFQsWLDD7zbt06YIOHTpgxYoVhrYWLVpg+PDhZk9ODgsLg4ODAzZu3GhWf17Ej4iIqOapkov4eXh4ICYmBunp6XB0dDS5Jfm2bdvg6OhodpH5+fmIjY3FjBkzjNr79++PQ4cOmbWN48eP49ChQ5g/f36pffLy8oxOUc/IyDC7RiIiIqp5LL6In4uLi0mwAQBXV1eo1Wqzt3Pr1i3odDqjScpA4dyesu4uXr9+fWg0GgQHB2PSpEkYP358qX0XLVoEFxcXw8PPz8/sGomIiKjmsfoViiVJMnothDBpKy4mJgZ//vknVq5ciWXLlmHLli2l9p05cybS09MND57RRUREJG8W31uqsri7u0OpVJqM0qSmppqM5hQXGBgIAGjdujVu3LiBOXPm4Pnnny+xr0ajgUajqZyiiYiIqNqz2siNWq1Gx44dERkZadQeGRmJ7t27m70dIQRv+0BEREQGVhu5AYCIiAiMHj0awcHB6NatG1atWoXExERMnDgRQOEhpWvXrmHDhg0AgE8//RT+/v5o3rw5gMLr3vz3v//F5MmTrbYPREREVL1YNdyMGDECaWlpmDdvHpKTkxEUFIQ9e/YgICAAAJCcnIzExERDf71ej5kzZyI+Ph42NjZo1KgRFi9ejFdeecVau0BERETVjNnXuZELXueGiIio5rHk99vqZ0sRERERVSaGGyIiIpIVhhsiIiKSFYYbIiIikhWGGyIiIpIVhhsiIiKSFYYbIiIikhWGGyIiIpIVhhsiIiKSFYYbIiIikhWGGyIiIpIVhhsiIiKSFYYbIiIikhWGGyIiIpIVhhsiIiKSFYYbIiIikhWGGyIiIpIVhhsiIiKSFYYbIiIikhWGGyIiIpIVhhsiIiKSFYYbIiIikhWGGyIiIpIVhhsiIiKSFYYbIiIikhWGGyIiIpIVhhsiIiKSFYYbIiIikhWGGyIiIpIVhhsiIiKSFYYbIiIikhWGGyIiIpIVhhsiIiKSFYYbIiIikhWGGyIiIpIVhhsiIiKSFYYbIiIikhWGGyIiIpIVhhsiIiKSFYYbIiIikhWGGyIiIpIVhhsiIiKSFYYbIiIikhWGGyIiIpIVhhsiIiKSFYYbIiIikhWGGyIiIpIVhhsiIiKSFYYbIiIikhWGGyIiIpIVhhsiIiKSFYYbIiIikhWGGyIiIpIVhhsiIiKSFYYbIiIikhWGGyIiIpIVq4eb5cuXIzAwELa2tujYsSNiYmJK7btjxw7069cPHh4ecHZ2Rrdu3fDzzz8/wmqJiIiourNquNm6dSumTp2KWbNm4fjx4wgJCcHAgQORmJhYYv/9+/ejX79+2LNnD2JjY9G7d28MGTIEx48ff8SVExERUXUlCSGEtd68S5cu6NChA1asWGFoa9GiBYYPH45FixaZtY1WrVphxIgRePfdd83qn5GRARcXF6Snp8PZ2blcdRMREdGjZcnvt9VGbvLz8xEbG4v+/fsbtffv3x+HDh0yaxt6vR6ZmZlwdXUttU9eXh4yMjKMHkRERCRfVgs3t27dgk6ng5eXl1G7l5cXUlJSzNrGBx98gOzsbDz77LOl9lm0aBFcXFwMDz8/vwrVTURERNWb1ScUS5Jk9FoIYdJWki1btmDOnDnYunUrPD09S+03c+ZMpKenGx5JSUkVrpmIiIiqLxtrvbG7uzuUSqXJKE1qaqrJaE5xW7duxbhx47Bt2zb07dv3oX01Gg00Gk2F6yUiIqKawWojN2q1Gh07dkRkZKRRe2RkJLp3717qelu2bEF4eDg2b96MJ554oqrLJCIiohrGaiM3ABAREYHRo0cjODgY3bp1w6pVq5CYmIiJEycCKDykdO3aNWzYsAFAYbAZM2YM/ve//6Fr166GUR87Ozu4uLhYbT+IiIio+rBquBkxYgTS0tIwb948JCcnIygoCHv27EFAQAAAIDk52eiaN5999hkKCgowadIkTJo0ydA+duxYrFu37lGXT0RERNWQVa9zYw28zg0REVHNUyOuc0NERERUFRhuiIiISFYYboiIiEhWGG6IiIhIVhhuiIiISFYYboiIiEhWGG6IiIhIVhhuiIiISFYYboiIiEhWGG6IiIhIVhhuiIiISFYYboiIiEhWGG6IiIhIVhhuiIiISFYYboiIiEhWGG6IiIhIVhhuiIiISFYYboiIiEhWGG6IiIhIVhhuiIiISFYYboiIiEhWGG6IiIhIVhhuiIiISFYYboiIiEhWGG6IiIhIVhhuiIiISFYYboiIiEhWGG6IiIhIVhhuiIiISFYYboiIiEhWGG6IiIhIVhhuiIiISFYYboiIiEhWGG6IiIhIVhhuiIiISFYYboiIiEhWGG6IiIhIVhhuiIiISFZsrF2AXOj0OhxLPYab927Cw94DHTw7QKlQWrssi+UXFGDziSgkZqTA39kbI9uGQm1T8/6acD+qF7nsBxHVDJIQQli7iEcpIyMDLi4uSE9Ph7Ozc6Vs85eEX7D4j8W4ce+Goc3L3gszOs9A34C+lfIej8L7Mduw8eJHEMq7hjZJVwejm7yOt0KesV5hFuJ+VC9y2Q8isi5Lfr95WKqCfkn4BdOipuFG9g2j9hvZNzAtahp+SfjFSpVZ5v2YbVh/aR70irtG7XrFXay/NA/vx2yzTmEW4n5UL3LZDyKqWRhuKkCn12HOwQUQAoBUbKEECAHMPbgQOr3OGuWZLb+gABsvfgQAkIrtR9HrjRc+Qn5BwSOuzDLcj+pFLvtBRDUPD0tVwOHrf2BC5Lgy+zmr6kKlUMPwQQth+PM/bUV/FnjwGxHFl5n0N2zyn+XFlxV7z3/6Fy7Ti3wIZVaZ+wGdM5TC9v4LCYAE6f4zAEiSonCDknS/RVG0xKiv4VmCSbthe9I/rwx9pH+WKx7YhgQFAAn3Cu4iW3m+zN1w0reCk8q17P01SawPLil9WXm3WbQ8U5uGDMVfZW7JQdcSjjZ1IFD0zQsIISCgB+63CYj73714sOV+33/6AcJoG3ign9Gy+88m65Wwjg65EDZ3ytyPN4KWIrxjzTl8S0TWYcnvN2f0VcCRxCtm9cvQlv0/+CpXwsiSxZQZ0CGjMqqpPA8mNjPnb2cqTiOzOg+mmTmemq08g2xz/mlS2ndd3nxWyRIzUqxdAhHJDMNNBegLHM3qp0h7Cg5oAKVCglKSoFBIUCgApSTdb1NAoQBsFPeXSRKUEqBUSlBIivt9AOX95UXbKGwrXK6QJCgVuP9c+Lpoe8qihwTD9m0M60j4M/kkom+vLHM/ertPQOd6raHT6++PEBT+K193f7Sg8M9FywAh9IXLhDAsQwnrFI4e/bNNnV5v2LYQAnroIUThuIBeFC3D/fb7fYQeCRkJuKKNLHM//Gx6o76Tn1nfnXkDmw/vI8pYXtz1rKtIKogus18DVR/4OfsXjltJCkhFo11S4biWwqitcLSr8LUCknR/edG6ABSS8v5ImGRYV3F/fcUD21ag8O9VSe+lNLwnEJt8BjG315a5H/7O3hZ9PkREZeFhqQo4+HcqXo4Kg2STbjKnACgcqRcFLlgVugM9GntW6L2qUn5BAYI39IZecbfU/VDo6uDPsfuq9em73I/qRS77QUTVA8+WekS6NvSAfWYYAKB4RCx6bZ8Zhq4NPR5xZZZR29hgdJPXAZS+H6Obvl7tf4C4H9WLXPaDiGoehpsKUCok/F+/55F7bRREgYvRMlHggtxro/B//Z6HUlFNJjc8xFshz2Bso3eh0Ncxalfo6mBso3drzPVIuB/Vi1z2g4hqFh6WqgQ/nUrGnN2ncFN7FpJNJkSBEzxULTBnSBAGBPlUyns8KnK5kiz3o3qRy34QkfVY8vvNcFNJdHqBP+JvIzUzF55Otugc6FojRmyIiIhqAp4KbgVKhYRujdysXQYREVGtxzk3REREJCsMN0RERCQrDDdEREQkKww3REREJCsMN0RERCQrDDdEREQkKww3REREJCsMN0RERCQrDDdEREQkK7XuCsVFd5vIyMiwciVERERkrqLfbXPuGlXrwk1mZiYAwM/Pz8qVEBERkaUyMzPh4uLy0D617saZer0e169fh5OTEySpcm9smZGRAT8/PyQlJVXqTTmpfPh9VC/8PqoffifVC7+PhxNCIDMzE76+vlAoHj6rptaN3CgUCtSvX79K38PZ2Zl/MasRfh/VC7+P6offSfXC76N0ZY3YFOGEYiIiIpIVhhsiIiKSFYabSqTRaDB79mxoNBprl0Lg91Hd8PuofvidVC/8PipPrZtQTERERPLGkRsiIiKSFYYbIiIikhWGGyIiIpIVhhsiIiKSFYabSrJ8+XIEBgbC1tYWHTt2RExMjLVLqrUWLVqETp06wcnJCZ6enhg+fDjOnz9v7bLovkWLFkGSJEydOtXapdRa165dw6hRo+Dm5gZ7e3u0a9cOsbGx1i6rViooKMB//vMfBAYGws7ODg0bNsS8efOg1+utXVqNxnBTCbZu3YqpU6di1qxZOH78OEJCQjBw4EAkJiZau7RaKTo6GpMmTcLhw4cRGRmJgoIC9O/fH9nZ2dYurdY7evQoVq1ahTZt2li7lFrrzp076NGjB1QqFX788UecOXMGH3zwAerUqWPt0mql9957DytXrsQnn3yCs2fPYsmSJXj//ffx8ccfW7u0Go2ngleCLl26oEOHDlixYoWhrUWLFhg+fDgWLVpkxcoIAG7evAlPT09ER0ejZ8+e1i6n1srKykKHDh2wfPlyzJ8/H+3atcOyZcusXVatM2PGDBw8eJCjy9XE4MGD4eXlhTVr1hjannrqKdjb22Pjxo1WrKxm48hNBeXn5yM2Nhb9+/c3au/fvz8OHTpkparoQenp6QAAV1dXK1dSu02aNAlPPPEE+vbta+1SarVdu3YhODgYzzzzDDw9PdG+fXt8/vnn1i6r1nrsscfw66+/4sKFCwCAEydO4MCBAxg0aJCVK6vZat2NMyvbrVu3oNPp4OXlZdTu5eWFlJQUK1VFRYQQiIiIwGOPPYagoCBrl1NrffXVVzh27BiOHj1q7VJqvcuXL2PFihWIiIjAv//9b/zxxx94/fXXodFoMGbMGGuXV+u8/fbbSE9PR/PmzaFUKqHT6bBgwQI8//zz1i6tRmO4qSSSJBm9FkKYtNGj99prr+Gvv/7CgQMHrF1KrZWUlIQpU6Zg7969sLW1tXY5tZ5er0dwcDAWLlwIAGjfvj1Onz6NFStWMNxYwdatW7Fp0yZs3rwZrVq1QlxcHKZOnQpfX1+MHTvW2uXVWAw3FeTu7g6lUmkySpOammoymkOP1uTJk7Fr1y7s378f9evXt3Y5tVZsbCxSU1PRsWNHQ5tOp8P+/fvxySefIC8vD0ql0ooV1i4+Pj5o2bKlUVuLFi2wfft2K1VUu7311luYMWMGnnvuOQBA69atkZCQgEWLFjHcVADn3FSQWq1Gx44dERkZadQeGRmJ7t27W6mq2k0Igddeew07duzAb7/9hsDAQGuXVKv16dMHJ0+eRFxcnOERHByMF154AXFxcQw2j1iPHj1MLo1w4cIFBAQEWKmi2u3evXtQKIx/ipVKJU8FryCO3FSCiIgIjB49GsHBwejWrRtWrVqFxMRETJw40dql1UqTJk3C5s2b8d1338HJyckwqubi4gI7OzsrV1f7ODk5mcx3cnBwgJubG+dBWcG0adPQvXt3LFy4EM8++yz++OMPrFq1CqtWrbJ2abXSkCFDsGDBAvj7+6NVq1Y4fvw4PvzwQ7z00kvWLq1mE1QpPv30UxEQECDUarXo0KGDiI6OtnZJtRaAEh9ffPGFtUuj+3r16iWmTJli7TJqrd27d4ugoCCh0WhE8+bNxapVq6xdUq2VkZEhpkyZIvz9/YWtra1o2LChmDVrlsjLy7N2aTUar3NDREREssI5N0RERCQrDDdEREQkKww3REREJCsMN0RERCQrDDdEREQkKww3REREJCsMN0RERCQrDDdEJCuSJGHnzp3WLoOIrIjhhoiqjfDwcAwfPtzaZRBRDcdwQ0RERLLCcENE1VJoaChef/11TJ8+Ha6urvD29sacOXOM+ly8eBE9e/aEra0tWrZsicjISJPtXLt2DSNGjEDdunXh5uaGYcOG4cqVKwCAc+fOwd7eHps3bzb037FjB2xtbXHy5Mmq3D0iqkIMN0RUba1fvx4ODg44cuQIlixZgnnz5hkCjF6vR1hYGJRKJQ4fPoyVK1fi7bffNlr/3r176N27NxwdHbF//34cOHAAjo6OGDBgAPLz89G8eXP897//xauvvoqEhARcv34dEyZMwOLFi9G6dWtr7DIRVQLeOJOIqo3w8HDcvXsXO3fuRGhoKHQ6HWJiYgzLO3fujH/9619YvHgx9u7di0GDBuHKlSuoX78+AOCnn37CwIED8e2332L48OFYu3YtlixZgrNnz0KSJABAfn4+6tSpg507d6J///4AgMGDByMjIwNqtRoKhQI///yzoT8R1Tw21i6AiKg0bdq0MXrt4+OD1NRUAMDZs2fh7+9vCDYA0K1bN6P+sbGx+Pvvv+Hk5GTUnpubi0uXLhler127Fk2bNoVCocCpU6cYbIhqOIYbIqq2VCqV0WtJkqDX6wEAJQ06Fw8ler0eHTt2xJdffmnS18PDw/DnEydOIDs7GwqFAikpKfD19a2M8onIShhuiKhGatmyJRITE3H9+nVDGPn999+N+nTo0AFbt26Fp6cnnJ2dS9zO7du3ER4ejlmzZiElJQUvvPACjh07Bjs7uyrfByKqGpxQTEQ1Ut++fdGsWTOMGTMGJ06cQExMDGbNmmXU54UXXoC7uzuGDRuGmJgYxMfHIzo6GlOmTMHVq1cBABMnToSfnx/+85//4MMPP4QQAm+++aY1domIKgnDDRHVSAqFAt9++y3y8vLQuXNnjB8/HgsWLDDqY29vj/3798Pf3x9hYWFo0aIFXnrpJeTk5MDZ2RkbNmzAnj17sHHjRtjY2MDe3h5ffvklVq9ejT179lhpz4iooni2FBEREckKR26IiIhIVhhuiIiISFYYboiIiEhWGG6IiIhIVhhuiIiISFYYboiIiEhWGG6IiIhIVhhuiIiISFYYboiIiEhWGG6IiIhIVhhuiIiISFYYboiIiEhW/j/cPf9y8As+/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933427"/>
            <a:ext cx="6125248" cy="489371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121552" y="321297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Same </a:t>
            </a:r>
            <a:r>
              <a:rPr lang="de-DE" dirty="0" err="1" smtClean="0"/>
              <a:t>performance</a:t>
            </a:r>
            <a:endParaRPr lang="de-DE" dirty="0" smtClean="0"/>
          </a:p>
          <a:p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Breitbild</PresentationFormat>
  <Paragraphs>133</Paragraphs>
  <Slides>13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Graph</vt:lpstr>
      <vt:lpstr>PowerPoint-Präsentation</vt:lpstr>
      <vt:lpstr>Introduction</vt:lpstr>
      <vt:lpstr>The motors</vt:lpstr>
      <vt:lpstr>The setup</vt:lpstr>
      <vt:lpstr>Activities</vt:lpstr>
      <vt:lpstr>Motor performance: speed vs frequency </vt:lpstr>
      <vt:lpstr>Motor performance: comparison 2024/2025 tests</vt:lpstr>
      <vt:lpstr>Motor performance: speed vs temperature</vt:lpstr>
      <vt:lpstr>Motor 3 (2nd motor of 2nd batch) Without weigths!</vt:lpstr>
      <vt:lpstr>Timeline</vt:lpstr>
      <vt:lpstr>Conclusions</vt:lpstr>
      <vt:lpstr>Motor performance: speed vs frequency</vt:lpstr>
      <vt:lpstr>Temperature evolution temp vs cycles (not time!)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Kreikemeyer, Dagmar, Dr.</cp:lastModifiedBy>
  <cp:revision>679</cp:revision>
  <dcterms:created xsi:type="dcterms:W3CDTF">2020-03-10T07:03:36Z</dcterms:created>
  <dcterms:modified xsi:type="dcterms:W3CDTF">2025-07-03T09:49:31Z</dcterms:modified>
</cp:coreProperties>
</file>