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A57D-5B50-436E-845A-D1F4A524A74C}" type="datetimeFigureOut">
              <a:rPr lang="de-DE" smtClean="0"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05FD7-23FB-42CC-AB4D-C246521AF1B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2800" dirty="0" smtClean="0"/>
              <a:t>Data Handling Processor </a:t>
            </a:r>
            <a:r>
              <a:rPr lang="de-DE" sz="2800" dirty="0" smtClean="0"/>
              <a:t>Chip Development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Second version of Data Handling Processor DHP 0.2 currently being implemented</a:t>
            </a:r>
          </a:p>
          <a:p>
            <a:pPr lvl="1"/>
            <a:r>
              <a:rPr lang="en-US" sz="1600" dirty="0" smtClean="0"/>
              <a:t>Scheduled for MPW production end of May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chip available approx. end of August</a:t>
            </a:r>
          </a:p>
          <a:p>
            <a:pPr lvl="1"/>
            <a:r>
              <a:rPr lang="en-US" sz="1600" dirty="0" smtClean="0"/>
              <a:t>IBM 90nm technology (still risk of MPW non-availability but change of technology </a:t>
            </a:r>
            <a:r>
              <a:rPr lang="en-US" sz="1600" smtClean="0"/>
              <a:t>would delay </a:t>
            </a:r>
            <a:r>
              <a:rPr lang="en-US" sz="1600" dirty="0" smtClean="0"/>
              <a:t>DHP 0.2 considerably)</a:t>
            </a:r>
          </a:p>
          <a:p>
            <a:r>
              <a:rPr lang="en-US" sz="2000" dirty="0" smtClean="0"/>
              <a:t>Chip features</a:t>
            </a:r>
          </a:p>
          <a:p>
            <a:pPr lvl="1"/>
            <a:r>
              <a:rPr lang="en-US" sz="1600" dirty="0" smtClean="0"/>
              <a:t>64 channels (full size chip)</a:t>
            </a:r>
          </a:p>
          <a:p>
            <a:pPr lvl="1"/>
            <a:r>
              <a:rPr lang="en-US" sz="1600" dirty="0" smtClean="0"/>
              <a:t>C4 bump bonds</a:t>
            </a:r>
          </a:p>
          <a:p>
            <a:pPr lvl="1"/>
            <a:r>
              <a:rPr lang="en-US" sz="1600" dirty="0" smtClean="0"/>
              <a:t>Chip size 3.2 mm x 4.3 mm </a:t>
            </a:r>
          </a:p>
          <a:p>
            <a:pPr lvl="1"/>
            <a:r>
              <a:rPr lang="en-US" sz="1600" dirty="0" smtClean="0"/>
              <a:t>Static pedestal memory (JTAG update)</a:t>
            </a:r>
          </a:p>
          <a:p>
            <a:pPr lvl="1"/>
            <a:r>
              <a:rPr lang="en-US" sz="1600" dirty="0" smtClean="0"/>
              <a:t>Full implementation of data processing (some limits in max. occupancy and error detection &amp; prevention due to limited implementation time)</a:t>
            </a:r>
          </a:p>
          <a:p>
            <a:pPr lvl="1"/>
            <a:r>
              <a:rPr lang="en-US" sz="1600" dirty="0" smtClean="0"/>
              <a:t>Improved data format  (up to 26% bandwidth reduction)</a:t>
            </a:r>
          </a:p>
          <a:p>
            <a:pPr lvl="1"/>
            <a:r>
              <a:rPr lang="en-US" sz="1600" dirty="0" smtClean="0"/>
              <a:t>Fully implemented Switcher sequencer</a:t>
            </a:r>
          </a:p>
          <a:p>
            <a:pPr lvl="1"/>
            <a:r>
              <a:rPr lang="en-US" sz="1600" dirty="0" smtClean="0"/>
              <a:t>On-chip bias DACs  and temperature sensor (U Barcelona)</a:t>
            </a:r>
          </a:p>
          <a:p>
            <a:pPr lvl="1"/>
            <a:r>
              <a:rPr lang="en-US" sz="1600" dirty="0" err="1" smtClean="0"/>
              <a:t>Gbit</a:t>
            </a:r>
            <a:r>
              <a:rPr lang="en-US" sz="1600" dirty="0" smtClean="0"/>
              <a:t> link with programmable pre-emphasis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2800" dirty="0" smtClean="0"/>
              <a:t>Data Handling Processor </a:t>
            </a:r>
            <a:r>
              <a:rPr lang="de-DE" sz="2800" dirty="0" smtClean="0"/>
              <a:t>Chip Development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Preparation of second batch of PXD6 matrix production to support </a:t>
            </a:r>
            <a:br>
              <a:rPr lang="en-US" sz="2000" dirty="0" smtClean="0"/>
            </a:br>
            <a:r>
              <a:rPr lang="en-US" sz="2000" dirty="0" smtClean="0"/>
              <a:t>direct flip chip mounting of DHP 0.2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DHP 0.1 tests</a:t>
            </a:r>
          </a:p>
          <a:p>
            <a:pPr lvl="1"/>
            <a:r>
              <a:rPr lang="en-US" sz="1600" dirty="0" smtClean="0"/>
              <a:t>Electrical DHP test ongoing</a:t>
            </a:r>
          </a:p>
          <a:p>
            <a:pPr lvl="2"/>
            <a:r>
              <a:rPr lang="en-US" sz="1600" dirty="0" err="1" smtClean="0"/>
              <a:t>Gbit</a:t>
            </a:r>
            <a:r>
              <a:rPr lang="en-US" sz="1600" dirty="0" smtClean="0"/>
              <a:t> link</a:t>
            </a:r>
          </a:p>
          <a:p>
            <a:pPr lvl="2"/>
            <a:r>
              <a:rPr lang="en-US" sz="1600" dirty="0" smtClean="0"/>
              <a:t>JTAG communication</a:t>
            </a:r>
          </a:p>
          <a:p>
            <a:pPr lvl="2"/>
            <a:r>
              <a:rPr lang="en-US" sz="1600" dirty="0" smtClean="0"/>
              <a:t>Communication with DCD (</a:t>
            </a:r>
            <a:r>
              <a:rPr lang="en-US" sz="1600" dirty="0" err="1" smtClean="0"/>
              <a:t>tbd</a:t>
            </a:r>
            <a:r>
              <a:rPr lang="en-US" sz="1600" dirty="0" smtClean="0"/>
              <a:t> – see comment on flip-chip mounting below)</a:t>
            </a:r>
          </a:p>
          <a:p>
            <a:pPr lvl="1"/>
            <a:r>
              <a:rPr lang="en-US" sz="1600" dirty="0" smtClean="0"/>
              <a:t>Irradiation test (planned)</a:t>
            </a:r>
            <a:endParaRPr lang="en-US" sz="1600" dirty="0"/>
          </a:p>
          <a:p>
            <a:pPr lvl="2"/>
            <a:r>
              <a:rPr lang="en-US" sz="1600" dirty="0" smtClean="0"/>
              <a:t>TID </a:t>
            </a:r>
            <a:r>
              <a:rPr lang="en-US" sz="1600" dirty="0" smtClean="0"/>
              <a:t>(10-20 </a:t>
            </a:r>
            <a:r>
              <a:rPr lang="en-US" sz="1600" dirty="0" err="1" smtClean="0"/>
              <a:t>MeV</a:t>
            </a:r>
            <a:r>
              <a:rPr lang="en-US" sz="1600" dirty="0" smtClean="0"/>
              <a:t> electron beam at ELSA accelerator in Bonn)</a:t>
            </a:r>
            <a:r>
              <a:rPr lang="en-US" sz="1600" dirty="0" smtClean="0"/>
              <a:t>: </a:t>
            </a:r>
            <a:r>
              <a:rPr lang="en-US" sz="1600" dirty="0" err="1" smtClean="0"/>
              <a:t>Gbit</a:t>
            </a:r>
            <a:r>
              <a:rPr lang="en-US" sz="1600" dirty="0" smtClean="0"/>
              <a:t> link performance, analog blocks, digital clock speed</a:t>
            </a:r>
          </a:p>
          <a:p>
            <a:pPr lvl="2"/>
            <a:r>
              <a:rPr lang="en-US" sz="1600" dirty="0" smtClean="0"/>
              <a:t>SEU </a:t>
            </a:r>
            <a:r>
              <a:rPr lang="en-US" sz="1600" dirty="0" smtClean="0">
                <a:sym typeface="Wingdings" pitchFamily="2" charset="2"/>
              </a:rPr>
              <a:t>(to be organized): memory and register data safety</a:t>
            </a:r>
            <a:endParaRPr lang="en-US" sz="1600" dirty="0" smtClean="0"/>
          </a:p>
          <a:p>
            <a:r>
              <a:rPr lang="en-US" sz="2000" dirty="0" smtClean="0"/>
              <a:t>Problems with flip chip mounting of DCD – DHP assemblies </a:t>
            </a:r>
          </a:p>
          <a:p>
            <a:pPr lvl="1"/>
            <a:r>
              <a:rPr lang="en-US" sz="1600" dirty="0" smtClean="0"/>
              <a:t>low bump connection yield</a:t>
            </a:r>
          </a:p>
          <a:p>
            <a:pPr lvl="1"/>
            <a:r>
              <a:rPr lang="en-US" sz="1600" dirty="0" smtClean="0"/>
              <a:t>Reflow process currently being optimized (use of flux, plasma oven)</a:t>
            </a:r>
          </a:p>
          <a:p>
            <a:pPr lvl="1"/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Bildschirmpräsentation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Data Handling Processor Chip Development</vt:lpstr>
      <vt:lpstr>Data Handling Processor Chip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hans</dc:creator>
  <cp:lastModifiedBy>hans</cp:lastModifiedBy>
  <cp:revision>9</cp:revision>
  <dcterms:created xsi:type="dcterms:W3CDTF">2011-04-03T10:19:03Z</dcterms:created>
  <dcterms:modified xsi:type="dcterms:W3CDTF">2011-04-03T16:34:30Z</dcterms:modified>
</cp:coreProperties>
</file>