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A5FAC-F4D6-4A92-9913-9048AA62F153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FCD6B-1A97-4F74-899F-27204BBFB7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54AB-E76A-4AB6-9D33-F65E8018E3F9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41FF-C9A4-4407-87CF-76FB4EE4E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54AB-E76A-4AB6-9D33-F65E8018E3F9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41FF-C9A4-4407-87CF-76FB4EE4E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54AB-E76A-4AB6-9D33-F65E8018E3F9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41FF-C9A4-4407-87CF-76FB4EE4E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54AB-E76A-4AB6-9D33-F65E8018E3F9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41FF-C9A4-4407-87CF-76FB4EE4E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54AB-E76A-4AB6-9D33-F65E8018E3F9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41FF-C9A4-4407-87CF-76FB4EE4E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54AB-E76A-4AB6-9D33-F65E8018E3F9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41FF-C9A4-4407-87CF-76FB4EE4E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54AB-E76A-4AB6-9D33-F65E8018E3F9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41FF-C9A4-4407-87CF-76FB4EE4E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54AB-E76A-4AB6-9D33-F65E8018E3F9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41FF-C9A4-4407-87CF-76FB4EE4E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54AB-E76A-4AB6-9D33-F65E8018E3F9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41FF-C9A4-4407-87CF-76FB4EE4E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54AB-E76A-4AB6-9D33-F65E8018E3F9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41FF-C9A4-4407-87CF-76FB4EE4E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54AB-E76A-4AB6-9D33-F65E8018E3F9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41FF-C9A4-4407-87CF-76FB4EE4E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D54AB-E76A-4AB6-9D33-F65E8018E3F9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A41FF-C9A4-4407-87CF-76FB4EE4E1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B2GM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PXD I: Wednesday, June 6, 16:50-20:20</a:t>
            </a:r>
          </a:p>
          <a:p>
            <a:r>
              <a:rPr lang="en-US" dirty="0" smtClean="0"/>
              <a:t>PXD II: Thursday; June 7: 8:30-12:00 (reserve)</a:t>
            </a:r>
          </a:p>
          <a:p>
            <a:endParaRPr lang="en-US" dirty="0"/>
          </a:p>
          <a:p>
            <a:r>
              <a:rPr lang="en-US" dirty="0" smtClean="0"/>
              <a:t>Other sessions of interest</a:t>
            </a:r>
          </a:p>
          <a:p>
            <a:pPr lvl="1"/>
            <a:r>
              <a:rPr lang="en-US" dirty="0" smtClean="0"/>
              <a:t>Beam background: Wednesday 14:00-15:30</a:t>
            </a:r>
          </a:p>
          <a:p>
            <a:pPr lvl="1"/>
            <a:r>
              <a:rPr lang="en-US" dirty="0" smtClean="0"/>
              <a:t>IR Mechanics I: Thursday 12:30-15:00</a:t>
            </a:r>
          </a:p>
          <a:p>
            <a:pPr lvl="1"/>
            <a:r>
              <a:rPr lang="en-US" dirty="0" smtClean="0"/>
              <a:t>IR Mechanics II: Thursday 15:20-17:20</a:t>
            </a:r>
          </a:p>
          <a:p>
            <a:pPr lvl="1"/>
            <a:r>
              <a:rPr lang="en-US" dirty="0" smtClean="0"/>
              <a:t>DAQ I: Thursday: 15:20 – 17:20</a:t>
            </a:r>
          </a:p>
          <a:p>
            <a:pPr lvl="1"/>
            <a:r>
              <a:rPr lang="en-US" dirty="0" smtClean="0"/>
              <a:t>DAQ II: Friday: 8:30-12:00</a:t>
            </a:r>
          </a:p>
          <a:p>
            <a:pPr lvl="1"/>
            <a:r>
              <a:rPr lang="en-US" dirty="0" smtClean="0"/>
              <a:t>Cooling: Friday: 8:30-12:00</a:t>
            </a:r>
          </a:p>
          <a:p>
            <a:endParaRPr lang="en-US" dirty="0"/>
          </a:p>
          <a:p>
            <a:r>
              <a:rPr lang="en-US" dirty="0" smtClean="0"/>
              <a:t>PXD Summary: Friday: 14:15-14:35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PXD Agenda (Proposed)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PXD6 Production, Wafer Tests, Irradiations (Jelena)</a:t>
            </a:r>
          </a:p>
          <a:p>
            <a:r>
              <a:rPr lang="en-US" dirty="0" smtClean="0"/>
              <a:t>PXD6 matrix tests (Christian)</a:t>
            </a:r>
          </a:p>
          <a:p>
            <a:r>
              <a:rPr lang="en-US" dirty="0" smtClean="0"/>
              <a:t>ASICs: Ivan</a:t>
            </a:r>
          </a:p>
          <a:p>
            <a:r>
              <a:rPr lang="en-US" dirty="0" smtClean="0"/>
              <a:t>Cooling (mockup, tests): Carlos Lacasta</a:t>
            </a:r>
          </a:p>
          <a:p>
            <a:r>
              <a:rPr lang="en-US" dirty="0" smtClean="0"/>
              <a:t>Hybrid Production: Carlos Marinas</a:t>
            </a:r>
          </a:p>
          <a:p>
            <a:r>
              <a:rPr lang="en-US" dirty="0" smtClean="0"/>
              <a:t>Services/Power/Slow Control: Jochen Schieck</a:t>
            </a:r>
          </a:p>
          <a:p>
            <a:r>
              <a:rPr lang="en-US" dirty="0" smtClean="0"/>
              <a:t>Grounding: </a:t>
            </a:r>
            <a:r>
              <a:rPr lang="en-US" dirty="0" err="1" smtClean="0"/>
              <a:t>Fernado</a:t>
            </a:r>
            <a:r>
              <a:rPr lang="en-US" dirty="0" smtClean="0"/>
              <a:t> </a:t>
            </a:r>
            <a:r>
              <a:rPr lang="en-US" dirty="0" err="1" smtClean="0"/>
              <a:t>Arteche</a:t>
            </a:r>
            <a:endParaRPr lang="en-US" dirty="0" smtClean="0"/>
          </a:p>
          <a:p>
            <a:r>
              <a:rPr lang="en-US" dirty="0" smtClean="0"/>
              <a:t>Geometry/Support: Martin Ritter</a:t>
            </a:r>
          </a:p>
          <a:p>
            <a:r>
              <a:rPr lang="en-US" dirty="0" smtClean="0"/>
              <a:t>Simulations: Performance, Background(?): Andreas Moll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772400" cy="1470025"/>
          </a:xfrm>
        </p:spPr>
        <p:txBody>
          <a:bodyPr/>
          <a:lstStyle/>
          <a:p>
            <a:r>
              <a:rPr lang="en-US" dirty="0" smtClean="0"/>
              <a:t>PXD Session at B2GM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412776"/>
            <a:ext cx="2162708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Present: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Zdenek Dolezal</a:t>
            </a:r>
          </a:p>
          <a:p>
            <a:r>
              <a:rPr lang="en-US" dirty="0" smtClean="0"/>
              <a:t>Hans-Günther Moser</a:t>
            </a:r>
          </a:p>
          <a:p>
            <a:r>
              <a:rPr lang="en-US" dirty="0" smtClean="0"/>
              <a:t>Christian Kiesling</a:t>
            </a:r>
          </a:p>
          <a:p>
            <a:r>
              <a:rPr lang="en-US" dirty="0" smtClean="0"/>
              <a:t>Jelena Ninkovic</a:t>
            </a:r>
          </a:p>
          <a:p>
            <a:r>
              <a:rPr lang="en-US" dirty="0" smtClean="0"/>
              <a:t>Ivan Peric</a:t>
            </a:r>
          </a:p>
          <a:p>
            <a:r>
              <a:rPr lang="en-US" dirty="0" smtClean="0"/>
              <a:t>Christian Koffmane</a:t>
            </a:r>
          </a:p>
          <a:p>
            <a:r>
              <a:rPr lang="en-US" dirty="0" smtClean="0"/>
              <a:t>Carlos Marinas</a:t>
            </a:r>
          </a:p>
          <a:p>
            <a:r>
              <a:rPr lang="en-US" dirty="0" err="1" smtClean="0"/>
              <a:t>Zbynek</a:t>
            </a:r>
            <a:r>
              <a:rPr lang="en-US" dirty="0" smtClean="0"/>
              <a:t> </a:t>
            </a:r>
            <a:r>
              <a:rPr lang="en-US" dirty="0" err="1" smtClean="0"/>
              <a:t>Drasal</a:t>
            </a:r>
            <a:endParaRPr lang="en-US" dirty="0" smtClean="0"/>
          </a:p>
          <a:p>
            <a:r>
              <a:rPr lang="en-US" dirty="0" smtClean="0"/>
              <a:t>Martin Ritter</a:t>
            </a:r>
          </a:p>
          <a:p>
            <a:r>
              <a:rPr lang="en-US" dirty="0" smtClean="0"/>
              <a:t>Andreas Moll</a:t>
            </a:r>
          </a:p>
          <a:p>
            <a:r>
              <a:rPr lang="en-US" dirty="0" smtClean="0"/>
              <a:t>Karlheinz Ackermann</a:t>
            </a:r>
          </a:p>
          <a:p>
            <a:r>
              <a:rPr lang="en-US" dirty="0" smtClean="0"/>
              <a:t>Carlos Lacasta</a:t>
            </a:r>
          </a:p>
          <a:p>
            <a:r>
              <a:rPr lang="en-US" dirty="0" smtClean="0"/>
              <a:t>Soeren Lange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B2GM Sessions</vt:lpstr>
      <vt:lpstr>PXD Agenda (Proposed)</vt:lpstr>
      <vt:lpstr>PXD Session at B2GM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PXD Session at B2GM</dc:title>
  <dc:creator>moser</dc:creator>
  <cp:lastModifiedBy>moser</cp:lastModifiedBy>
  <cp:revision>2</cp:revision>
  <dcterms:created xsi:type="dcterms:W3CDTF">2011-06-21T13:41:16Z</dcterms:created>
  <dcterms:modified xsi:type="dcterms:W3CDTF">2011-06-21T14:25:59Z</dcterms:modified>
</cp:coreProperties>
</file>