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7" d="100"/>
          <a:sy n="97" d="100"/>
        </p:scale>
        <p:origin x="-1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51C0-81E5-3C4D-BFB4-CDE16E2E5DA7}" type="datetimeFigureOut">
              <a:rPr lang="de-DE" smtClean="0"/>
              <a:t>20.06.2008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E7D8-124D-2142-8A51-BA4F0874F60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51C0-81E5-3C4D-BFB4-CDE16E2E5DA7}" type="datetimeFigureOut">
              <a:rPr lang="de-DE" smtClean="0"/>
              <a:t>20.06.2008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E7D8-124D-2142-8A51-BA4F0874F60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51C0-81E5-3C4D-BFB4-CDE16E2E5DA7}" type="datetimeFigureOut">
              <a:rPr lang="de-DE" smtClean="0"/>
              <a:t>20.06.2008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E7D8-124D-2142-8A51-BA4F0874F60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51C0-81E5-3C4D-BFB4-CDE16E2E5DA7}" type="datetimeFigureOut">
              <a:rPr lang="de-DE" smtClean="0"/>
              <a:t>20.06.2008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E7D8-124D-2142-8A51-BA4F0874F60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51C0-81E5-3C4D-BFB4-CDE16E2E5DA7}" type="datetimeFigureOut">
              <a:rPr lang="de-DE" smtClean="0"/>
              <a:t>20.06.2008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E7D8-124D-2142-8A51-BA4F0874F60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51C0-81E5-3C4D-BFB4-CDE16E2E5DA7}" type="datetimeFigureOut">
              <a:rPr lang="de-DE" smtClean="0"/>
              <a:t>20.06.2008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E7D8-124D-2142-8A51-BA4F0874F60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51C0-81E5-3C4D-BFB4-CDE16E2E5DA7}" type="datetimeFigureOut">
              <a:rPr lang="de-DE" smtClean="0"/>
              <a:t>20.06.2008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E7D8-124D-2142-8A51-BA4F0874F60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51C0-81E5-3C4D-BFB4-CDE16E2E5DA7}" type="datetimeFigureOut">
              <a:rPr lang="de-DE" smtClean="0"/>
              <a:t>20.06.2008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E7D8-124D-2142-8A51-BA4F0874F60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51C0-81E5-3C4D-BFB4-CDE16E2E5DA7}" type="datetimeFigureOut">
              <a:rPr lang="de-DE" smtClean="0"/>
              <a:t>20.06.2008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E7D8-124D-2142-8A51-BA4F0874F60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51C0-81E5-3C4D-BFB4-CDE16E2E5DA7}" type="datetimeFigureOut">
              <a:rPr lang="de-DE" smtClean="0"/>
              <a:t>20.06.2008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E7D8-124D-2142-8A51-BA4F0874F60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51C0-81E5-3C4D-BFB4-CDE16E2E5DA7}" type="datetimeFigureOut">
              <a:rPr lang="de-DE" smtClean="0"/>
              <a:t>20.06.2008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E7D8-124D-2142-8A51-BA4F0874F60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851C0-81E5-3C4D-BFB4-CDE16E2E5DA7}" type="datetimeFigureOut">
              <a:rPr lang="de-DE" smtClean="0"/>
              <a:t>20.06.2008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EE7D8-124D-2142-8A51-BA4F0874F60F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Production of alignment constants for final processing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recent ID alignment effort went into the preparation of the ID alignment infrastructure for the 24h calibration loop (24h)</a:t>
            </a:r>
          </a:p>
          <a:p>
            <a:pPr lvl="1"/>
            <a:r>
              <a:rPr lang="en-US" dirty="0" smtClean="0"/>
              <a:t>required precision not to worsen resolution by more than 20% </a:t>
            </a:r>
            <a:endParaRPr lang="de-DE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corresponds to precision  </a:t>
            </a:r>
            <a:r>
              <a:rPr lang="en-US" dirty="0" err="1" smtClean="0">
                <a:sym typeface="Wingdings"/>
              </a:rPr>
              <a:t>i</a:t>
            </a:r>
            <a:r>
              <a:rPr lang="de-DE" dirty="0" smtClean="0">
                <a:sym typeface="Wingdings"/>
              </a:rPr>
              <a:t>n </a:t>
            </a:r>
            <a:r>
              <a:rPr lang="de-DE" dirty="0" err="1" smtClean="0">
                <a:sym typeface="Wingdings"/>
              </a:rPr>
              <a:t>rΦ</a:t>
            </a:r>
            <a:r>
              <a:rPr lang="en-US" dirty="0" smtClean="0">
                <a:sym typeface="Wingdings"/>
              </a:rPr>
              <a:t> of 10 </a:t>
            </a:r>
            <a:r>
              <a:rPr lang="en-US" dirty="0" err="1" smtClean="0">
                <a:sym typeface="Wingdings"/>
              </a:rPr>
              <a:t>μm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ultimate precision required cannot be achieved within 24h, require for final processing</a:t>
            </a:r>
          </a:p>
          <a:p>
            <a:pPr lvl="1"/>
            <a:r>
              <a:rPr lang="en-US" dirty="0" smtClean="0"/>
              <a:t>control momentum scale to 0.02%</a:t>
            </a:r>
          </a:p>
          <a:p>
            <a:pPr lvl="1"/>
            <a:r>
              <a:rPr lang="en-US" dirty="0" smtClean="0"/>
              <a:t>know alignment to 1 </a:t>
            </a:r>
            <a:r>
              <a:rPr lang="en-US" dirty="0" err="1" smtClean="0">
                <a:sym typeface="Wingdings"/>
              </a:rPr>
              <a:t>μm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of Alignment Constants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first years of running alignment will experience a steep learning curve</a:t>
            </a:r>
          </a:p>
          <a:p>
            <a:pPr lvl="1"/>
            <a:r>
              <a:rPr lang="en-US" dirty="0" smtClean="0"/>
              <a:t>multiple production and tests of alignment constants</a:t>
            </a:r>
          </a:p>
          <a:p>
            <a:r>
              <a:rPr lang="en-US" dirty="0" smtClean="0"/>
              <a:t>computing power probably not available at CERN</a:t>
            </a:r>
          </a:p>
          <a:p>
            <a:r>
              <a:rPr lang="en-US" dirty="0" smtClean="0"/>
              <a:t>production of final alignment constants outside CERN at a Tier1/2 side</a:t>
            </a:r>
          </a:p>
          <a:p>
            <a:pPr lvl="1"/>
            <a:r>
              <a:rPr lang="en-US" dirty="0" smtClean="0"/>
              <a:t>recently discussed this issue with L. Rossi and M. </a:t>
            </a:r>
            <a:r>
              <a:rPr lang="en-US" dirty="0" err="1" smtClean="0"/>
              <a:t>Elsing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Production of Alignment constants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Valencia and MPI seems the best places</a:t>
            </a:r>
          </a:p>
          <a:p>
            <a:pPr lvl="1"/>
            <a:r>
              <a:rPr lang="en-US" dirty="0" smtClean="0"/>
              <a:t>MPI would be a very good place</a:t>
            </a:r>
          </a:p>
          <a:p>
            <a:pPr lvl="1"/>
            <a:r>
              <a:rPr lang="en-US" dirty="0" smtClean="0"/>
              <a:t>could provide final constants for ID,MS and combined ID/ MS alignment </a:t>
            </a:r>
            <a:r>
              <a:rPr lang="de-DE" dirty="0" smtClean="0">
                <a:sym typeface="Wingdings"/>
              </a:rPr>
              <a:t> </a:t>
            </a:r>
            <a:r>
              <a:rPr lang="en-US" dirty="0" smtClean="0">
                <a:sym typeface="Wingdings"/>
              </a:rPr>
              <a:t>unique opportunity</a:t>
            </a:r>
            <a:endParaRPr lang="en-US" dirty="0" smtClean="0"/>
          </a:p>
          <a:p>
            <a:r>
              <a:rPr lang="en-US" dirty="0" smtClean="0"/>
              <a:t>need to sort out the requirements</a:t>
            </a:r>
          </a:p>
          <a:p>
            <a:pPr lvl="1"/>
            <a:r>
              <a:rPr lang="en-US" dirty="0" smtClean="0"/>
              <a:t>shipment of data</a:t>
            </a:r>
          </a:p>
          <a:p>
            <a:pPr lvl="1"/>
            <a:r>
              <a:rPr lang="en-US" dirty="0" smtClean="0"/>
              <a:t>CPUs, disk space</a:t>
            </a:r>
          </a:p>
          <a:p>
            <a:r>
              <a:rPr lang="en-US" dirty="0" smtClean="0"/>
              <a:t>feed back the </a:t>
            </a:r>
            <a:r>
              <a:rPr lang="en-US" smtClean="0"/>
              <a:t>available capacity at RZG</a:t>
            </a:r>
          </a:p>
          <a:p>
            <a:r>
              <a:rPr lang="en-US" dirty="0" smtClean="0"/>
              <a:t>‘shifter’ at MPI-site </a:t>
            </a:r>
            <a:r>
              <a:rPr lang="de-DE" dirty="0" smtClean="0">
                <a:sym typeface="Wingdings"/>
              </a:rPr>
              <a:t> OTSMU </a:t>
            </a:r>
            <a:r>
              <a:rPr lang="de-DE" dirty="0" err="1" smtClean="0">
                <a:sym typeface="Wingdings"/>
              </a:rPr>
              <a:t>task</a:t>
            </a:r>
            <a:r>
              <a:rPr lang="de-DE" dirty="0" smtClean="0">
                <a:sym typeface="Wingdings"/>
              </a:rPr>
              <a:t> (?)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Macintosh PowerPoint</Application>
  <PresentationFormat>Bildschirmpräsentation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Office-Design</vt:lpstr>
      <vt:lpstr>Production of alignment constants for final processing</vt:lpstr>
      <vt:lpstr>Production of Alignment Constants</vt:lpstr>
      <vt:lpstr>Production of Alignment constants</vt:lpstr>
    </vt:vector>
  </TitlesOfParts>
  <Company>MPI for Physics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of alignment constants for final processing</dc:title>
  <dc:creator>Jochen Schieck</dc:creator>
  <cp:lastModifiedBy>Jochen Schieck</cp:lastModifiedBy>
  <cp:revision>3</cp:revision>
  <dcterms:created xsi:type="dcterms:W3CDTF">2008-06-20T14:13:02Z</dcterms:created>
  <dcterms:modified xsi:type="dcterms:W3CDTF">2008-06-20T14:27:21Z</dcterms:modified>
</cp:coreProperties>
</file>