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2970-D901-4C24-9EED-0B8FB555E7F4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AC5B-4689-45FE-AACD-AA1F4373DD5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819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2970-D901-4C24-9EED-0B8FB555E7F4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AC5B-4689-45FE-AACD-AA1F4373DD5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71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2970-D901-4C24-9EED-0B8FB555E7F4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AC5B-4689-45FE-AACD-AA1F4373DD5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59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2970-D901-4C24-9EED-0B8FB555E7F4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AC5B-4689-45FE-AACD-AA1F4373DD5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643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2970-D901-4C24-9EED-0B8FB555E7F4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AC5B-4689-45FE-AACD-AA1F4373DD5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06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2970-D901-4C24-9EED-0B8FB555E7F4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AC5B-4689-45FE-AACD-AA1F4373DD5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290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2970-D901-4C24-9EED-0B8FB555E7F4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AC5B-4689-45FE-AACD-AA1F4373DD5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304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2970-D901-4C24-9EED-0B8FB555E7F4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AC5B-4689-45FE-AACD-AA1F4373DD5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88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2970-D901-4C24-9EED-0B8FB555E7F4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AC5B-4689-45FE-AACD-AA1F4373DD5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002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2970-D901-4C24-9EED-0B8FB555E7F4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AC5B-4689-45FE-AACD-AA1F4373DD5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663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2970-D901-4C24-9EED-0B8FB555E7F4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AC5B-4689-45FE-AACD-AA1F4373DD5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65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62970-D901-4C24-9EED-0B8FB555E7F4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2AC5B-4689-45FE-AACD-AA1F4373DD5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097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7618" r="6305" b="16440"/>
          <a:stretch/>
        </p:blipFill>
        <p:spPr bwMode="auto">
          <a:xfrm>
            <a:off x="107694" y="1700808"/>
            <a:ext cx="9027990" cy="4399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467544" y="332656"/>
            <a:ext cx="65001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New VXD integration/installation schedule</a:t>
            </a:r>
          </a:p>
          <a:p>
            <a:r>
              <a:rPr lang="en-GB" dirty="0" smtClean="0"/>
              <a:t>PXD/SVD integration to VXD: February 2016  (was September 2015)</a:t>
            </a:r>
          </a:p>
          <a:p>
            <a:r>
              <a:rPr lang="en-GB" dirty="0" smtClean="0"/>
              <a:t>VXD Installation: summer shutdown 2016 (July-September)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44986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Bildschirmpräsentation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HLL MPG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Hans-Günther Moser</dc:creator>
  <cp:lastModifiedBy>Hans-Günther Moser</cp:lastModifiedBy>
  <cp:revision>1</cp:revision>
  <dcterms:created xsi:type="dcterms:W3CDTF">2014-03-19T08:59:25Z</dcterms:created>
  <dcterms:modified xsi:type="dcterms:W3CDTF">2014-03-19T09:09:13Z</dcterms:modified>
</cp:coreProperties>
</file>