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0" r:id="rId2"/>
    <p:sldId id="319" r:id="rId3"/>
    <p:sldId id="310" r:id="rId4"/>
    <p:sldId id="313" r:id="rId5"/>
    <p:sldId id="316" r:id="rId6"/>
    <p:sldId id="314" r:id="rId7"/>
    <p:sldId id="317" r:id="rId8"/>
    <p:sldId id="318" r:id="rId9"/>
    <p:sldId id="320" r:id="rId10"/>
  </p:sldIdLst>
  <p:sldSz cx="9906000" cy="6858000" type="A4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66FF"/>
    <a:srgbClr val="FF9900"/>
    <a:srgbClr val="66FFFF"/>
    <a:srgbClr val="FF0000"/>
    <a:srgbClr val="FFFF66"/>
    <a:srgbClr val="66FF33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23" autoAdjust="0"/>
    <p:restoredTop sz="94675" autoAdjust="0"/>
  </p:normalViewPr>
  <p:slideViewPr>
    <p:cSldViewPr>
      <p:cViewPr>
        <p:scale>
          <a:sx n="75" d="100"/>
          <a:sy n="75" d="100"/>
        </p:scale>
        <p:origin x="-2100" y="-62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9A634F0C-0B52-0C40-879D-97E3704B0495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331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9B7E7108-E737-3E42-A3FC-06C1B2A9CD8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12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cxnSp>
        <p:nvCxnSpPr>
          <p:cNvPr id="11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66688" y="6516688"/>
            <a:ext cx="7327900" cy="2524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yourname@uni-bonn.de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473950" y="6516688"/>
            <a:ext cx="2063750" cy="252412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fld id="{DF6860E3-E20E-0448-82B1-1212345CFF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15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473950" y="6516688"/>
            <a:ext cx="2063750" cy="252412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fld id="{DF6860E3-E20E-0448-82B1-1212345CFF51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4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66688" y="6516688"/>
            <a:ext cx="7327900" cy="2524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yourname@uni-bonn.de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94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cxnSp>
        <p:nvCxnSpPr>
          <p:cNvPr id="11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473950" y="6516688"/>
            <a:ext cx="2063750" cy="252412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fld id="{DF6860E3-E20E-0448-82B1-1212345CFF5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66688" y="6516688"/>
            <a:ext cx="7327900" cy="2524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yourname@uni-bonn.de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86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8950" y="152400"/>
            <a:ext cx="86741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Titelformat</a:t>
            </a:r>
            <a:endParaRPr lang="en-US" noProof="0" dirty="0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412750" y="836712"/>
            <a:ext cx="9220770" cy="1488"/>
          </a:xfrm>
          <a:prstGeom prst="line">
            <a:avLst/>
          </a:prstGeom>
          <a:noFill/>
          <a:ln w="19050" cmpd="sng">
            <a:solidFill>
              <a:srgbClr val="0042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pic>
        <p:nvPicPr>
          <p:cNvPr id="1031" name="Picture 59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188913"/>
            <a:ext cx="14414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8"/>
          <p:cNvCxnSpPr/>
          <p:nvPr/>
        </p:nvCxnSpPr>
        <p:spPr>
          <a:xfrm flipV="1">
            <a:off x="0" y="6457527"/>
            <a:ext cx="1878013" cy="1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473950" y="6516688"/>
            <a:ext cx="2063750" cy="252412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fld id="{DF6860E3-E20E-0448-82B1-1212345CFF5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66688" y="6516688"/>
            <a:ext cx="7327900" cy="2524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yourname@uni-bonn.de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9" r:id="rId1"/>
    <p:sldLayoutId id="2147484850" r:id="rId2"/>
    <p:sldLayoutId id="2147484851" r:id="rId3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>
              <a:lumMod val="75000"/>
            </a:schemeClr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1</a:t>
            </a:fld>
            <a:endParaRPr lang="de-DE" dirty="0"/>
          </a:p>
        </p:txBody>
      </p:sp>
      <p:pic>
        <p:nvPicPr>
          <p:cNvPr id="16387" name="2 Imagen" descr="UniBonn_B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"/>
          <a:stretch>
            <a:fillRect/>
          </a:stretch>
        </p:blipFill>
        <p:spPr bwMode="auto">
          <a:xfrm>
            <a:off x="0" y="44450"/>
            <a:ext cx="9885363" cy="681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4 CuadroTexto"/>
          <p:cNvSpPr txBox="1">
            <a:spLocks noChangeArrowheads="1"/>
          </p:cNvSpPr>
          <p:nvPr/>
        </p:nvSpPr>
        <p:spPr bwMode="auto">
          <a:xfrm>
            <a:off x="57150" y="2699316"/>
            <a:ext cx="68992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60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n-ea"/>
              </a:rPr>
              <a:t>DCD 2bit DAC</a:t>
            </a:r>
            <a:endParaRPr lang="en-GB" sz="6000" b="1" dirty="0">
              <a:solidFill>
                <a:schemeClr val="accent2">
                  <a:lumMod val="75000"/>
                </a:schemeClr>
              </a:solidFill>
              <a:latin typeface="+mj-lt"/>
              <a:ea typeface="+mn-ea"/>
            </a:endParaRPr>
          </a:p>
        </p:txBody>
      </p:sp>
      <p:sp>
        <p:nvSpPr>
          <p:cNvPr id="16392" name="5 Rectángulo"/>
          <p:cNvSpPr>
            <a:spLocks noChangeArrowheads="1"/>
          </p:cNvSpPr>
          <p:nvPr/>
        </p:nvSpPr>
        <p:spPr bwMode="auto">
          <a:xfrm>
            <a:off x="1039813" y="4050629"/>
            <a:ext cx="4953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b="1" dirty="0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Florian Lütticke</a:t>
            </a:r>
            <a:endParaRPr lang="en-GB" altLang="en-US" b="1" dirty="0" smtClean="0">
              <a:solidFill>
                <a:schemeClr val="bg1">
                  <a:lumMod val="50000"/>
                </a:schemeClr>
              </a:solidFill>
              <a:ea typeface="+mn-ea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b="1" dirty="0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University of Bonn</a:t>
            </a:r>
          </a:p>
        </p:txBody>
      </p:sp>
      <p:pic>
        <p:nvPicPr>
          <p:cNvPr id="10" name="Picture 10" descr="https://silab-redmine.physik.uni-bonn.de/images/silab/SilabLogoM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758825"/>
            <a:ext cx="22098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http://upload.wikimedia.org/wikipedia/en/thumb/7/72/Universit%C3%A4t_Bonn.svg/2000px-Universit%C3%A4t_Bonn.svg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608013"/>
            <a:ext cx="2674938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yourname@uni-bonn.de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90"/>
                </a:solidFill>
              </a:rPr>
              <a:t>DCD DACs: what for?</a:t>
            </a:r>
            <a:endParaRPr lang="en-GB" dirty="0">
              <a:solidFill>
                <a:srgbClr val="00009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yourname@uni-bonn.de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2</a:t>
            </a:fld>
            <a:endParaRPr lang="de-DE" dirty="0"/>
          </a:p>
        </p:txBody>
      </p:sp>
      <p:pic>
        <p:nvPicPr>
          <p:cNvPr id="2050" name="Picture 2" descr="C:\Users\luetticke\Pictures\Testbeam January 2014\DCD0And1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" t="8462" r="50788" b="6912"/>
          <a:stretch/>
        </p:blipFill>
        <p:spPr bwMode="auto">
          <a:xfrm>
            <a:off x="5257800" y="863600"/>
            <a:ext cx="3429000" cy="615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itle 1"/>
          <p:cNvSpPr txBox="1">
            <a:spLocks/>
          </p:cNvSpPr>
          <p:nvPr/>
        </p:nvSpPr>
        <p:spPr>
          <a:xfrm>
            <a:off x="344488" y="1124744"/>
            <a:ext cx="9229462" cy="52134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Pedestal Distribution of Hybrid 6</a:t>
            </a:r>
          </a:p>
          <a:p>
            <a:pPr marL="0" indent="0">
              <a:buNone/>
            </a:pPr>
            <a:r>
              <a:rPr lang="en-GB" sz="2400" kern="0" dirty="0" err="1" smtClean="0"/>
              <a:t>Unirradiated</a:t>
            </a:r>
            <a:endParaRPr lang="en-GB" sz="2400" kern="0" dirty="0" smtClean="0"/>
          </a:p>
          <a:p>
            <a:pPr marL="0" indent="0">
              <a:buNone/>
            </a:pPr>
            <a:endParaRPr lang="en-GB" sz="2400" kern="0" dirty="0"/>
          </a:p>
        </p:txBody>
      </p:sp>
    </p:spTree>
    <p:extLst>
      <p:ext uri="{BB962C8B-B14F-4D97-AF65-F5344CB8AC3E}">
        <p14:creationId xmlns:p14="http://schemas.microsoft.com/office/powerpoint/2010/main" val="133282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6" y="879193"/>
            <a:ext cx="8102354" cy="553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90"/>
                </a:solidFill>
              </a:rPr>
              <a:t>DCD Channel Layout</a:t>
            </a:r>
            <a:endParaRPr lang="en-GB" dirty="0">
              <a:solidFill>
                <a:srgbClr val="00009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yourname@uni-bonn.de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438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Data </a:t>
            </a:r>
            <a:r>
              <a:rPr lang="en-US" dirty="0" err="1" smtClean="0"/>
              <a:t>aquisition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yourname@uni-bonn.de</a:t>
            </a:r>
            <a:endParaRPr lang="en-US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344488" y="1124744"/>
            <a:ext cx="9229462" cy="52134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 smtClean="0"/>
              <a:t>DHP </a:t>
            </a:r>
            <a:r>
              <a:rPr lang="en-US" sz="2400" dirty="0"/>
              <a:t>steers 2Bit </a:t>
            </a:r>
            <a:r>
              <a:rPr lang="en-US" sz="2400" dirty="0" smtClean="0"/>
              <a:t>DAC settings (640 </a:t>
            </a:r>
            <a:r>
              <a:rPr lang="en-US" sz="2400" dirty="0" err="1" smtClean="0"/>
              <a:t>Mbyte</a:t>
            </a:r>
            <a:r>
              <a:rPr lang="en-US" sz="2400" dirty="0" smtClean="0"/>
              <a:t>/sec)</a:t>
            </a:r>
          </a:p>
          <a:p>
            <a:r>
              <a:rPr lang="en-US" sz="2400" dirty="0" smtClean="0"/>
              <a:t>LSB width steered by one DCD DAC</a:t>
            </a:r>
            <a:endParaRPr lang="en-US" sz="2400" dirty="0"/>
          </a:p>
          <a:p>
            <a:r>
              <a:rPr lang="en-US" sz="2400" dirty="0" smtClean="0"/>
              <a:t>Design </a:t>
            </a:r>
            <a:r>
              <a:rPr lang="en-US" sz="2400" dirty="0"/>
              <a:t>Issues in DHP02:</a:t>
            </a:r>
          </a:p>
          <a:p>
            <a:pPr lvl="1"/>
            <a:r>
              <a:rPr lang="en-US" sz="2000" dirty="0" smtClean="0"/>
              <a:t>Steering only </a:t>
            </a:r>
            <a:r>
              <a:rPr lang="en-US" sz="2000" dirty="0"/>
              <a:t>works in ACQUISITION </a:t>
            </a:r>
            <a:r>
              <a:rPr lang="en-US" sz="2000" dirty="0" smtClean="0"/>
              <a:t>mode (not in AQUISITON TO MEM)</a:t>
            </a:r>
            <a:endParaRPr lang="en-US" sz="2000" dirty="0"/>
          </a:p>
          <a:p>
            <a:pPr lvl="1"/>
            <a:r>
              <a:rPr lang="en-US" sz="2000" dirty="0"/>
              <a:t>Data acquisition in DHP stops synchronously</a:t>
            </a:r>
          </a:p>
          <a:p>
            <a:pPr lvl="1"/>
            <a:r>
              <a:rPr lang="en-US" sz="2000" dirty="0" smtClean="0"/>
              <a:t>2 </a:t>
            </a:r>
            <a:r>
              <a:rPr lang="en-US" sz="2000" dirty="0"/>
              <a:t>Bit DAC </a:t>
            </a:r>
            <a:r>
              <a:rPr lang="en-US" sz="2000" dirty="0" smtClean="0"/>
              <a:t>output from DHP stops </a:t>
            </a:r>
            <a:r>
              <a:rPr lang="en-US" sz="2000" dirty="0" smtClean="0">
                <a:solidFill>
                  <a:srgbClr val="C00000"/>
                </a:solidFill>
              </a:rPr>
              <a:t>asynchronously</a:t>
            </a:r>
          </a:p>
          <a:p>
            <a:pPr lvl="1"/>
            <a:r>
              <a:rPr lang="en-US" sz="2000" dirty="0" smtClean="0"/>
              <a:t>Last written DAC Data stays on output line when DAC output is switched off</a:t>
            </a:r>
            <a:endParaRPr lang="en-US" sz="2000" dirty="0"/>
          </a:p>
          <a:p>
            <a:pPr marL="0" indent="0">
              <a:buNone/>
            </a:pP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70597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DAC output: DACs switched off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yourname@uni-bonn.de</a:t>
            </a:r>
            <a:endParaRPr lang="en-US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344488" y="1124744"/>
            <a:ext cx="9229462" cy="52134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GB" kern="0" dirty="0"/>
          </a:p>
        </p:txBody>
      </p:sp>
      <p:pic>
        <p:nvPicPr>
          <p:cNvPr id="1026" name="Picture 2" descr="C:\Users\luetticke\Pictures\Offset DAC Test\NoDACs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2133600" cy="5379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02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DAC output: DACs switched </a:t>
            </a:r>
            <a:r>
              <a:rPr lang="en-US" dirty="0" smtClean="0"/>
              <a:t>on – Acquisition to </a:t>
            </a:r>
            <a:r>
              <a:rPr lang="en-US" dirty="0" err="1" smtClean="0"/>
              <a:t>Mem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yourname@uni-bonn.de</a:t>
            </a:r>
            <a:endParaRPr lang="en-US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344488" y="1124744"/>
            <a:ext cx="9229462" cy="52134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GB" kern="0" dirty="0"/>
          </a:p>
        </p:txBody>
      </p:sp>
      <p:pic>
        <p:nvPicPr>
          <p:cNvPr id="1026" name="Picture 2" descr="C:\Users\luetticke\Pictures\Offset DAC Test\NoDACs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2133600" cy="5379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uetticke\Pictures\Offset DAC Test\Unprogrammed_AQ_TO_MEM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914401"/>
            <a:ext cx="2160098" cy="5423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72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DAC output: </a:t>
            </a:r>
            <a:r>
              <a:rPr lang="en-US" dirty="0" smtClean="0"/>
              <a:t>Normal acquisition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yourname@uni-bonn.de</a:t>
            </a:r>
            <a:endParaRPr lang="en-US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344488" y="1124744"/>
            <a:ext cx="9229462" cy="52134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GB" kern="0" dirty="0"/>
          </a:p>
        </p:txBody>
      </p:sp>
      <p:pic>
        <p:nvPicPr>
          <p:cNvPr id="1026" name="Picture 2" descr="C:\Users\luetticke\Pictures\Offset DAC Test\NoDACs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2133600" cy="5379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uetticke\Pictures\Offset DAC Test\Unprogrammed_AQ_TO_MEM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914401"/>
            <a:ext cx="2160098" cy="5423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uetticke\Pictures\Offset DAC Test\Unprogrammed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4"/>
          <a:stretch/>
        </p:blipFill>
        <p:spPr bwMode="auto">
          <a:xfrm>
            <a:off x="4750899" y="914400"/>
            <a:ext cx="2183301" cy="548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feil nach links 5"/>
          <p:cNvSpPr/>
          <p:nvPr/>
        </p:nvSpPr>
        <p:spPr>
          <a:xfrm>
            <a:off x="6858000" y="3626279"/>
            <a:ext cx="685800" cy="3071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links 11"/>
          <p:cNvSpPr/>
          <p:nvPr/>
        </p:nvSpPr>
        <p:spPr>
          <a:xfrm>
            <a:off x="6934200" y="5181600"/>
            <a:ext cx="685800" cy="3071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7650332" y="3549021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Leaving acquisition mode: DAC output gets static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7650332" y="5104342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Acquisition continues until the specified “last row” from DHP Settings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602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DAC output: </a:t>
            </a:r>
            <a:r>
              <a:rPr lang="en-US" dirty="0" smtClean="0"/>
              <a:t>programmed Memory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yourname@uni-bonn.de</a:t>
            </a:r>
            <a:endParaRPr lang="en-US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344488" y="1124744"/>
            <a:ext cx="9229462" cy="52134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GB" kern="0" dirty="0"/>
          </a:p>
        </p:txBody>
      </p:sp>
      <p:pic>
        <p:nvPicPr>
          <p:cNvPr id="1026" name="Picture 2" descr="C:\Users\luetticke\Pictures\Offset DAC Test\NoDACs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2133600" cy="5379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uetticke\Pictures\Offset DAC Test\Unprogrammed_AQ_TO_MEM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914401"/>
            <a:ext cx="2160098" cy="5423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uetticke\Pictures\Offset DAC Test\Unprogrammed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4"/>
          <a:stretch/>
        </p:blipFill>
        <p:spPr bwMode="auto">
          <a:xfrm>
            <a:off x="4750899" y="914400"/>
            <a:ext cx="2183301" cy="548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uetticke\Pictures\Offset DAC Test\oneResult.pn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72" b="4780"/>
          <a:stretch/>
        </p:blipFill>
        <p:spPr bwMode="auto">
          <a:xfrm>
            <a:off x="7086600" y="930676"/>
            <a:ext cx="2209800" cy="549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 6"/>
          <p:cNvSpPr/>
          <p:nvPr/>
        </p:nvSpPr>
        <p:spPr>
          <a:xfrm>
            <a:off x="0" y="914400"/>
            <a:ext cx="7086600" cy="550859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Subtitle 1"/>
          <p:cNvSpPr txBox="1">
            <a:spLocks/>
          </p:cNvSpPr>
          <p:nvPr/>
        </p:nvSpPr>
        <p:spPr>
          <a:xfrm>
            <a:off x="351886" y="1123504"/>
            <a:ext cx="6589712" cy="481885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 smtClean="0"/>
              <a:t>Programmed pattern</a:t>
            </a:r>
          </a:p>
          <a:p>
            <a:r>
              <a:rPr lang="en-US" sz="2400" kern="0" dirty="0" smtClean="0"/>
              <a:t>Last row set to 0 (not good for normal acquisition)</a:t>
            </a:r>
          </a:p>
          <a:p>
            <a:endParaRPr lang="en-US" sz="2400" kern="0" dirty="0"/>
          </a:p>
          <a:p>
            <a:r>
              <a:rPr lang="en-US" sz="2400" kern="0" dirty="0" smtClean="0"/>
              <a:t>Data acquisition will work with some tricks:</a:t>
            </a:r>
          </a:p>
          <a:p>
            <a:pPr lvl="1"/>
            <a:r>
              <a:rPr lang="en-US" sz="2000" kern="0" dirty="0" smtClean="0"/>
              <a:t>DHH Memory bigger than matrix  - if switching to static occurs after that we don’t have a Problem.</a:t>
            </a:r>
          </a:p>
          <a:p>
            <a:pPr lvl="1"/>
            <a:r>
              <a:rPr lang="en-US" sz="2000" kern="0" dirty="0" smtClean="0"/>
              <a:t>Try often, do intelligent logic to sort out bad events.</a:t>
            </a:r>
          </a:p>
          <a:p>
            <a:endParaRPr lang="en-US" sz="2800" kern="0" dirty="0" smtClean="0"/>
          </a:p>
          <a:p>
            <a:r>
              <a:rPr lang="en-US" sz="2400" kern="0" dirty="0" smtClean="0"/>
              <a:t>Update DAC </a:t>
            </a:r>
            <a:r>
              <a:rPr lang="en-US" sz="2400" kern="0" smtClean="0"/>
              <a:t>optimization algorithm</a:t>
            </a:r>
            <a:endParaRPr lang="en-US" sz="2400" kern="0" dirty="0" smtClean="0"/>
          </a:p>
          <a:p>
            <a:pPr lvl="1"/>
            <a:endParaRPr lang="en-US" sz="2400" kern="0" dirty="0"/>
          </a:p>
          <a:p>
            <a:endParaRPr lang="en-GB" kern="0" dirty="0"/>
          </a:p>
        </p:txBody>
      </p:sp>
      <p:sp>
        <p:nvSpPr>
          <p:cNvPr id="8" name="Pfeil nach rechts 7"/>
          <p:cNvSpPr/>
          <p:nvPr/>
        </p:nvSpPr>
        <p:spPr>
          <a:xfrm>
            <a:off x="6324600" y="5410200"/>
            <a:ext cx="1143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rechts 13"/>
          <p:cNvSpPr/>
          <p:nvPr/>
        </p:nvSpPr>
        <p:spPr>
          <a:xfrm>
            <a:off x="6248400" y="4267200"/>
            <a:ext cx="1143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4943683" y="5413133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DAC Value = 3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4945902" y="43192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DAC Value = 2</a:t>
            </a:r>
            <a:endParaRPr lang="de-DE" dirty="0"/>
          </a:p>
        </p:txBody>
      </p:sp>
      <p:sp>
        <p:nvSpPr>
          <p:cNvPr id="17" name="Pfeil nach links 16"/>
          <p:cNvSpPr/>
          <p:nvPr/>
        </p:nvSpPr>
        <p:spPr>
          <a:xfrm>
            <a:off x="8914783" y="3350770"/>
            <a:ext cx="685800" cy="3071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/>
          <p:cNvSpPr txBox="1"/>
          <p:nvPr/>
        </p:nvSpPr>
        <p:spPr>
          <a:xfrm>
            <a:off x="9144000" y="360167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DAC = 0</a:t>
            </a:r>
            <a:endParaRPr lang="de-DE" dirty="0"/>
          </a:p>
        </p:txBody>
      </p:sp>
      <p:sp>
        <p:nvSpPr>
          <p:cNvPr id="19" name="Pfeil nach links 18"/>
          <p:cNvSpPr/>
          <p:nvPr/>
        </p:nvSpPr>
        <p:spPr>
          <a:xfrm rot="5400000">
            <a:off x="7987683" y="5904325"/>
            <a:ext cx="685800" cy="3071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7874558" y="6422995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DAC Pattern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602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DAC outputs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yourname@uni-bonn.de</a:t>
            </a:r>
            <a:endParaRPr lang="en-US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344488" y="1124744"/>
            <a:ext cx="9229462" cy="52134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GB" kern="0" dirty="0"/>
          </a:p>
        </p:txBody>
      </p:sp>
      <p:pic>
        <p:nvPicPr>
          <p:cNvPr id="3074" name="Picture 2" descr="C:\Users\luetticke\Pictures\Offset DAC Test\DACBlock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26337"/>
            <a:ext cx="2438400" cy="5862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luetticke\Pictures\Offset DAC Test\DACBlocks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926337"/>
            <a:ext cx="2438400" cy="585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feil nach rechts 5"/>
          <p:cNvSpPr/>
          <p:nvPr/>
        </p:nvSpPr>
        <p:spPr>
          <a:xfrm>
            <a:off x="5486400" y="3124200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Pfeil nach rechts 9"/>
          <p:cNvSpPr/>
          <p:nvPr/>
        </p:nvSpPr>
        <p:spPr>
          <a:xfrm rot="10800000">
            <a:off x="4343400" y="1124744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4470400" y="18796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Acquisition stopped somewhere here</a:t>
            </a:r>
            <a:endParaRPr lang="de-DE" sz="1800" dirty="0"/>
          </a:p>
        </p:txBody>
      </p:sp>
      <p:sp>
        <p:nvSpPr>
          <p:cNvPr id="12" name="Pfeil nach rechts 11"/>
          <p:cNvSpPr/>
          <p:nvPr/>
        </p:nvSpPr>
        <p:spPr>
          <a:xfrm>
            <a:off x="5486400" y="6147656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4178300" y="5887983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Timing needs to be optimized</a:t>
            </a:r>
            <a:endParaRPr lang="de-DE" sz="1800" dirty="0"/>
          </a:p>
        </p:txBody>
      </p:sp>
      <p:sp>
        <p:nvSpPr>
          <p:cNvPr id="14" name="Pfeil nach rechts 13"/>
          <p:cNvSpPr/>
          <p:nvPr/>
        </p:nvSpPr>
        <p:spPr>
          <a:xfrm rot="20046778">
            <a:off x="5886941" y="5557429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69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Lab_PowerPointStyle">
  <a:themeElements>
    <a:clrScheme name="DEPFET Meeting Aachen 130207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PFET Meeting Aachen 130207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PFET Meeting Aachen 130207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PFET Meeting Aachen 13020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PFET Meeting Aachen 130207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PFET Meeting Aachen 130207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PFET Meeting Aachen 1302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PFET Meeting Aachen 1302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PFET Meeting Aachen 1302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SiLab_PowerPointStyle</Template>
  <TotalTime>0</TotalTime>
  <Words>234</Words>
  <Application>Microsoft Office PowerPoint</Application>
  <PresentationFormat>A4-Papier (210x297 mm)</PresentationFormat>
  <Paragraphs>54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SiLab_PowerPointStyle</vt:lpstr>
      <vt:lpstr>PowerPoint-Präsentation</vt:lpstr>
      <vt:lpstr>DCD DACs: what for?</vt:lpstr>
      <vt:lpstr>DCD Channel Layout</vt:lpstr>
      <vt:lpstr>Issues with Data aquisition</vt:lpstr>
      <vt:lpstr>DAC output: DACs switched off</vt:lpstr>
      <vt:lpstr>DAC output: DACs switched on – Acquisition to Mem</vt:lpstr>
      <vt:lpstr>DAC output: Normal acquisition</vt:lpstr>
      <vt:lpstr>DAC output: programmed Memory</vt:lpstr>
      <vt:lpstr>DAC outputs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luetticke</dc:creator>
  <cp:lastModifiedBy>luetticke</cp:lastModifiedBy>
  <cp:revision>7</cp:revision>
  <dcterms:created xsi:type="dcterms:W3CDTF">2014-04-09T11:18:50Z</dcterms:created>
  <dcterms:modified xsi:type="dcterms:W3CDTF">2014-04-09T12:28:40Z</dcterms:modified>
</cp:coreProperties>
</file>