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313" r:id="rId3"/>
    <p:sldId id="324" r:id="rId4"/>
    <p:sldId id="325" r:id="rId5"/>
    <p:sldId id="323" r:id="rId6"/>
    <p:sldId id="340" r:id="rId7"/>
    <p:sldId id="328" r:id="rId8"/>
    <p:sldId id="330" r:id="rId9"/>
    <p:sldId id="331" r:id="rId10"/>
    <p:sldId id="327" r:id="rId11"/>
    <p:sldId id="326" r:id="rId12"/>
    <p:sldId id="329" r:id="rId13"/>
    <p:sldId id="334" r:id="rId14"/>
    <p:sldId id="335" r:id="rId15"/>
    <p:sldId id="332" r:id="rId16"/>
    <p:sldId id="336" r:id="rId17"/>
    <p:sldId id="341" r:id="rId18"/>
    <p:sldId id="344" r:id="rId19"/>
    <p:sldId id="345" r:id="rId20"/>
    <p:sldId id="346" r:id="rId21"/>
    <p:sldId id="347" r:id="rId22"/>
    <p:sldId id="348" r:id="rId23"/>
    <p:sldId id="342" r:id="rId24"/>
    <p:sldId id="343" r:id="rId25"/>
    <p:sldId id="349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5C8F29"/>
    <a:srgbClr val="FF0000"/>
    <a:srgbClr val="FF6201"/>
    <a:srgbClr val="000000"/>
    <a:srgbClr val="7FD13B"/>
    <a:srgbClr val="7FCF3B"/>
    <a:srgbClr val="FFFF00"/>
    <a:srgbClr val="2D2DF3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2" autoAdjust="0"/>
    <p:restoredTop sz="94671" autoAdjust="0"/>
  </p:normalViewPr>
  <p:slideViewPr>
    <p:cSldViewPr>
      <p:cViewPr varScale="1">
        <p:scale>
          <a:sx n="86" d="100"/>
          <a:sy n="86" d="100"/>
        </p:scale>
        <p:origin x="-84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22" y="-72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lle2\cooling\hybrid_thermal_tests_feb2014\slm_thermal_weakspr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lle2\cooling\hybrid_thermal_tests_feb2014\slm_thermal_strongsp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title>
      <c:tx>
        <c:rich>
          <a:bodyPr/>
          <a:lstStyle/>
          <a:p>
            <a:pPr>
              <a:defRPr/>
            </a:pPr>
            <a:r>
              <a:rPr lang="de-AT" dirty="0" err="1"/>
              <a:t>Sliding</a:t>
            </a:r>
            <a:r>
              <a:rPr lang="de-AT" dirty="0"/>
              <a:t> SLM Thermal </a:t>
            </a:r>
            <a:r>
              <a:rPr lang="de-AT" dirty="0" err="1"/>
              <a:t>Mockup</a:t>
            </a:r>
            <a:r>
              <a:rPr lang="de-AT" dirty="0"/>
              <a:t> </a:t>
            </a:r>
            <a:r>
              <a:rPr lang="de-AT" dirty="0" smtClean="0"/>
              <a:t>Test (</a:t>
            </a:r>
            <a:r>
              <a:rPr lang="de-AT" dirty="0" err="1" smtClean="0"/>
              <a:t>weak</a:t>
            </a:r>
            <a:r>
              <a:rPr lang="de-AT" dirty="0" smtClean="0"/>
              <a:t> spring)</a:t>
            </a:r>
            <a:endParaRPr lang="de-AT" dirty="0"/>
          </a:p>
        </c:rich>
      </c:tx>
      <c:layout>
        <c:manualLayout>
          <c:xMode val="edge"/>
          <c:yMode val="edge"/>
          <c:x val="0.18077015373078364"/>
          <c:y val="1.54372890888639E-2"/>
        </c:manualLayout>
      </c:layout>
      <c:overlay val="1"/>
    </c:title>
    <c:plotArea>
      <c:layout>
        <c:manualLayout>
          <c:layoutTarget val="inner"/>
          <c:xMode val="edge"/>
          <c:yMode val="edge"/>
          <c:x val="8.5605906789345709E-2"/>
          <c:y val="3.4587288738440407E-2"/>
          <c:w val="0.88507202411542751"/>
          <c:h val="0.8213108641793605"/>
        </c:manualLayout>
      </c:layout>
      <c:scatterChart>
        <c:scatterStyle val="lineMarker"/>
        <c:ser>
          <c:idx val="5"/>
          <c:order val="0"/>
          <c:tx>
            <c:strRef>
              <c:f>'13-09-05_14h10m'!#REF!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xVal>
            <c:numRef>
              <c:f>'13-09-05_14h10m'!$B$3:$B$378</c:f>
              <c:numCache>
                <c:formatCode>General</c:formatCode>
                <c:ptCount val="3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606</c:v>
                </c:pt>
                <c:pt idx="122">
                  <c:v>611</c:v>
                </c:pt>
                <c:pt idx="123">
                  <c:v>616</c:v>
                </c:pt>
                <c:pt idx="124">
                  <c:v>621</c:v>
                </c:pt>
                <c:pt idx="125">
                  <c:v>626</c:v>
                </c:pt>
                <c:pt idx="126">
                  <c:v>631</c:v>
                </c:pt>
                <c:pt idx="127">
                  <c:v>636</c:v>
                </c:pt>
                <c:pt idx="128">
                  <c:v>641</c:v>
                </c:pt>
                <c:pt idx="129">
                  <c:v>646</c:v>
                </c:pt>
                <c:pt idx="130">
                  <c:v>651</c:v>
                </c:pt>
                <c:pt idx="131">
                  <c:v>656</c:v>
                </c:pt>
                <c:pt idx="132">
                  <c:v>661</c:v>
                </c:pt>
                <c:pt idx="133">
                  <c:v>666</c:v>
                </c:pt>
                <c:pt idx="134">
                  <c:v>671</c:v>
                </c:pt>
                <c:pt idx="135">
                  <c:v>676</c:v>
                </c:pt>
                <c:pt idx="136">
                  <c:v>681</c:v>
                </c:pt>
                <c:pt idx="137">
                  <c:v>686</c:v>
                </c:pt>
                <c:pt idx="138">
                  <c:v>691</c:v>
                </c:pt>
                <c:pt idx="139">
                  <c:v>696</c:v>
                </c:pt>
                <c:pt idx="140">
                  <c:v>701</c:v>
                </c:pt>
                <c:pt idx="141">
                  <c:v>706</c:v>
                </c:pt>
                <c:pt idx="142">
                  <c:v>711</c:v>
                </c:pt>
                <c:pt idx="143">
                  <c:v>716</c:v>
                </c:pt>
                <c:pt idx="144">
                  <c:v>721</c:v>
                </c:pt>
                <c:pt idx="145">
                  <c:v>726</c:v>
                </c:pt>
                <c:pt idx="146">
                  <c:v>731</c:v>
                </c:pt>
                <c:pt idx="147">
                  <c:v>736</c:v>
                </c:pt>
                <c:pt idx="148">
                  <c:v>741</c:v>
                </c:pt>
                <c:pt idx="149">
                  <c:v>746</c:v>
                </c:pt>
                <c:pt idx="150">
                  <c:v>751</c:v>
                </c:pt>
                <c:pt idx="151">
                  <c:v>756</c:v>
                </c:pt>
                <c:pt idx="152">
                  <c:v>761</c:v>
                </c:pt>
                <c:pt idx="153">
                  <c:v>766</c:v>
                </c:pt>
                <c:pt idx="154">
                  <c:v>771</c:v>
                </c:pt>
                <c:pt idx="155">
                  <c:v>776</c:v>
                </c:pt>
                <c:pt idx="156">
                  <c:v>781</c:v>
                </c:pt>
                <c:pt idx="157">
                  <c:v>786</c:v>
                </c:pt>
                <c:pt idx="158">
                  <c:v>791</c:v>
                </c:pt>
                <c:pt idx="159">
                  <c:v>796</c:v>
                </c:pt>
                <c:pt idx="160">
                  <c:v>801</c:v>
                </c:pt>
                <c:pt idx="161">
                  <c:v>806</c:v>
                </c:pt>
                <c:pt idx="162">
                  <c:v>811</c:v>
                </c:pt>
                <c:pt idx="163">
                  <c:v>816</c:v>
                </c:pt>
                <c:pt idx="164">
                  <c:v>821</c:v>
                </c:pt>
                <c:pt idx="165">
                  <c:v>826</c:v>
                </c:pt>
                <c:pt idx="166">
                  <c:v>831</c:v>
                </c:pt>
                <c:pt idx="167">
                  <c:v>836</c:v>
                </c:pt>
                <c:pt idx="168">
                  <c:v>841</c:v>
                </c:pt>
                <c:pt idx="169">
                  <c:v>846</c:v>
                </c:pt>
                <c:pt idx="170">
                  <c:v>851</c:v>
                </c:pt>
                <c:pt idx="171">
                  <c:v>856</c:v>
                </c:pt>
                <c:pt idx="172">
                  <c:v>861</c:v>
                </c:pt>
                <c:pt idx="173">
                  <c:v>866</c:v>
                </c:pt>
                <c:pt idx="174">
                  <c:v>871</c:v>
                </c:pt>
                <c:pt idx="175">
                  <c:v>876</c:v>
                </c:pt>
                <c:pt idx="176">
                  <c:v>881</c:v>
                </c:pt>
                <c:pt idx="177">
                  <c:v>886</c:v>
                </c:pt>
                <c:pt idx="178">
                  <c:v>891</c:v>
                </c:pt>
                <c:pt idx="179">
                  <c:v>896</c:v>
                </c:pt>
                <c:pt idx="180">
                  <c:v>901</c:v>
                </c:pt>
                <c:pt idx="181">
                  <c:v>906</c:v>
                </c:pt>
                <c:pt idx="182">
                  <c:v>911</c:v>
                </c:pt>
                <c:pt idx="183">
                  <c:v>916</c:v>
                </c:pt>
                <c:pt idx="184">
                  <c:v>921</c:v>
                </c:pt>
                <c:pt idx="185">
                  <c:v>926</c:v>
                </c:pt>
                <c:pt idx="186">
                  <c:v>931</c:v>
                </c:pt>
                <c:pt idx="187">
                  <c:v>936</c:v>
                </c:pt>
                <c:pt idx="188">
                  <c:v>941</c:v>
                </c:pt>
                <c:pt idx="189">
                  <c:v>946</c:v>
                </c:pt>
                <c:pt idx="190">
                  <c:v>951</c:v>
                </c:pt>
                <c:pt idx="191">
                  <c:v>956</c:v>
                </c:pt>
                <c:pt idx="192">
                  <c:v>961</c:v>
                </c:pt>
                <c:pt idx="193">
                  <c:v>966</c:v>
                </c:pt>
                <c:pt idx="194">
                  <c:v>971</c:v>
                </c:pt>
                <c:pt idx="195">
                  <c:v>976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1772</c:v>
                </c:pt>
                <c:pt idx="355">
                  <c:v>1777</c:v>
                </c:pt>
                <c:pt idx="356">
                  <c:v>1782</c:v>
                </c:pt>
                <c:pt idx="357">
                  <c:v>1787</c:v>
                </c:pt>
                <c:pt idx="358">
                  <c:v>1792</c:v>
                </c:pt>
                <c:pt idx="359">
                  <c:v>1797</c:v>
                </c:pt>
                <c:pt idx="360">
                  <c:v>1802</c:v>
                </c:pt>
                <c:pt idx="361">
                  <c:v>1807</c:v>
                </c:pt>
                <c:pt idx="362">
                  <c:v>1812</c:v>
                </c:pt>
                <c:pt idx="363">
                  <c:v>1817</c:v>
                </c:pt>
                <c:pt idx="364">
                  <c:v>1822</c:v>
                </c:pt>
                <c:pt idx="365">
                  <c:v>1827</c:v>
                </c:pt>
                <c:pt idx="366">
                  <c:v>1832</c:v>
                </c:pt>
                <c:pt idx="367">
                  <c:v>1837</c:v>
                </c:pt>
                <c:pt idx="368">
                  <c:v>1842</c:v>
                </c:pt>
                <c:pt idx="369">
                  <c:v>1847</c:v>
                </c:pt>
                <c:pt idx="370">
                  <c:v>1852</c:v>
                </c:pt>
                <c:pt idx="371">
                  <c:v>1857</c:v>
                </c:pt>
                <c:pt idx="372">
                  <c:v>1862</c:v>
                </c:pt>
                <c:pt idx="373">
                  <c:v>1867</c:v>
                </c:pt>
                <c:pt idx="374">
                  <c:v>1872</c:v>
                </c:pt>
                <c:pt idx="375">
                  <c:v>1877</c:v>
                </c:pt>
              </c:numCache>
            </c:numRef>
          </c:xVal>
          <c:yVal>
            <c:numRef>
              <c:f>'13-09-05_14h10m'!#REF!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</c:ser>
        <c:ser>
          <c:idx val="4"/>
          <c:order val="1"/>
          <c:tx>
            <c:strRef>
              <c:f>'13-09-05_14h10m'!#REF!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xVal>
            <c:numRef>
              <c:f>'13-09-05_14h10m'!$B$3:$B$378</c:f>
              <c:numCache>
                <c:formatCode>General</c:formatCode>
                <c:ptCount val="3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606</c:v>
                </c:pt>
                <c:pt idx="122">
                  <c:v>611</c:v>
                </c:pt>
                <c:pt idx="123">
                  <c:v>616</c:v>
                </c:pt>
                <c:pt idx="124">
                  <c:v>621</c:v>
                </c:pt>
                <c:pt idx="125">
                  <c:v>626</c:v>
                </c:pt>
                <c:pt idx="126">
                  <c:v>631</c:v>
                </c:pt>
                <c:pt idx="127">
                  <c:v>636</c:v>
                </c:pt>
                <c:pt idx="128">
                  <c:v>641</c:v>
                </c:pt>
                <c:pt idx="129">
                  <c:v>646</c:v>
                </c:pt>
                <c:pt idx="130">
                  <c:v>651</c:v>
                </c:pt>
                <c:pt idx="131">
                  <c:v>656</c:v>
                </c:pt>
                <c:pt idx="132">
                  <c:v>661</c:v>
                </c:pt>
                <c:pt idx="133">
                  <c:v>666</c:v>
                </c:pt>
                <c:pt idx="134">
                  <c:v>671</c:v>
                </c:pt>
                <c:pt idx="135">
                  <c:v>676</c:v>
                </c:pt>
                <c:pt idx="136">
                  <c:v>681</c:v>
                </c:pt>
                <c:pt idx="137">
                  <c:v>686</c:v>
                </c:pt>
                <c:pt idx="138">
                  <c:v>691</c:v>
                </c:pt>
                <c:pt idx="139">
                  <c:v>696</c:v>
                </c:pt>
                <c:pt idx="140">
                  <c:v>701</c:v>
                </c:pt>
                <c:pt idx="141">
                  <c:v>706</c:v>
                </c:pt>
                <c:pt idx="142">
                  <c:v>711</c:v>
                </c:pt>
                <c:pt idx="143">
                  <c:v>716</c:v>
                </c:pt>
                <c:pt idx="144">
                  <c:v>721</c:v>
                </c:pt>
                <c:pt idx="145">
                  <c:v>726</c:v>
                </c:pt>
                <c:pt idx="146">
                  <c:v>731</c:v>
                </c:pt>
                <c:pt idx="147">
                  <c:v>736</c:v>
                </c:pt>
                <c:pt idx="148">
                  <c:v>741</c:v>
                </c:pt>
                <c:pt idx="149">
                  <c:v>746</c:v>
                </c:pt>
                <c:pt idx="150">
                  <c:v>751</c:v>
                </c:pt>
                <c:pt idx="151">
                  <c:v>756</c:v>
                </c:pt>
                <c:pt idx="152">
                  <c:v>761</c:v>
                </c:pt>
                <c:pt idx="153">
                  <c:v>766</c:v>
                </c:pt>
                <c:pt idx="154">
                  <c:v>771</c:v>
                </c:pt>
                <c:pt idx="155">
                  <c:v>776</c:v>
                </c:pt>
                <c:pt idx="156">
                  <c:v>781</c:v>
                </c:pt>
                <c:pt idx="157">
                  <c:v>786</c:v>
                </c:pt>
                <c:pt idx="158">
                  <c:v>791</c:v>
                </c:pt>
                <c:pt idx="159">
                  <c:v>796</c:v>
                </c:pt>
                <c:pt idx="160">
                  <c:v>801</c:v>
                </c:pt>
                <c:pt idx="161">
                  <c:v>806</c:v>
                </c:pt>
                <c:pt idx="162">
                  <c:v>811</c:v>
                </c:pt>
                <c:pt idx="163">
                  <c:v>816</c:v>
                </c:pt>
                <c:pt idx="164">
                  <c:v>821</c:v>
                </c:pt>
                <c:pt idx="165">
                  <c:v>826</c:v>
                </c:pt>
                <c:pt idx="166">
                  <c:v>831</c:v>
                </c:pt>
                <c:pt idx="167">
                  <c:v>836</c:v>
                </c:pt>
                <c:pt idx="168">
                  <c:v>841</c:v>
                </c:pt>
                <c:pt idx="169">
                  <c:v>846</c:v>
                </c:pt>
                <c:pt idx="170">
                  <c:v>851</c:v>
                </c:pt>
                <c:pt idx="171">
                  <c:v>856</c:v>
                </c:pt>
                <c:pt idx="172">
                  <c:v>861</c:v>
                </c:pt>
                <c:pt idx="173">
                  <c:v>866</c:v>
                </c:pt>
                <c:pt idx="174">
                  <c:v>871</c:v>
                </c:pt>
                <c:pt idx="175">
                  <c:v>876</c:v>
                </c:pt>
                <c:pt idx="176">
                  <c:v>881</c:v>
                </c:pt>
                <c:pt idx="177">
                  <c:v>886</c:v>
                </c:pt>
                <c:pt idx="178">
                  <c:v>891</c:v>
                </c:pt>
                <c:pt idx="179">
                  <c:v>896</c:v>
                </c:pt>
                <c:pt idx="180">
                  <c:v>901</c:v>
                </c:pt>
                <c:pt idx="181">
                  <c:v>906</c:v>
                </c:pt>
                <c:pt idx="182">
                  <c:v>911</c:v>
                </c:pt>
                <c:pt idx="183">
                  <c:v>916</c:v>
                </c:pt>
                <c:pt idx="184">
                  <c:v>921</c:v>
                </c:pt>
                <c:pt idx="185">
                  <c:v>926</c:v>
                </c:pt>
                <c:pt idx="186">
                  <c:v>931</c:v>
                </c:pt>
                <c:pt idx="187">
                  <c:v>936</c:v>
                </c:pt>
                <c:pt idx="188">
                  <c:v>941</c:v>
                </c:pt>
                <c:pt idx="189">
                  <c:v>946</c:v>
                </c:pt>
                <c:pt idx="190">
                  <c:v>951</c:v>
                </c:pt>
                <c:pt idx="191">
                  <c:v>956</c:v>
                </c:pt>
                <c:pt idx="192">
                  <c:v>961</c:v>
                </c:pt>
                <c:pt idx="193">
                  <c:v>966</c:v>
                </c:pt>
                <c:pt idx="194">
                  <c:v>971</c:v>
                </c:pt>
                <c:pt idx="195">
                  <c:v>976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1772</c:v>
                </c:pt>
                <c:pt idx="355">
                  <c:v>1777</c:v>
                </c:pt>
                <c:pt idx="356">
                  <c:v>1782</c:v>
                </c:pt>
                <c:pt idx="357">
                  <c:v>1787</c:v>
                </c:pt>
                <c:pt idx="358">
                  <c:v>1792</c:v>
                </c:pt>
                <c:pt idx="359">
                  <c:v>1797</c:v>
                </c:pt>
                <c:pt idx="360">
                  <c:v>1802</c:v>
                </c:pt>
                <c:pt idx="361">
                  <c:v>1807</c:v>
                </c:pt>
                <c:pt idx="362">
                  <c:v>1812</c:v>
                </c:pt>
                <c:pt idx="363">
                  <c:v>1817</c:v>
                </c:pt>
                <c:pt idx="364">
                  <c:v>1822</c:v>
                </c:pt>
                <c:pt idx="365">
                  <c:v>1827</c:v>
                </c:pt>
                <c:pt idx="366">
                  <c:v>1832</c:v>
                </c:pt>
                <c:pt idx="367">
                  <c:v>1837</c:v>
                </c:pt>
                <c:pt idx="368">
                  <c:v>1842</c:v>
                </c:pt>
                <c:pt idx="369">
                  <c:v>1847</c:v>
                </c:pt>
                <c:pt idx="370">
                  <c:v>1852</c:v>
                </c:pt>
                <c:pt idx="371">
                  <c:v>1857</c:v>
                </c:pt>
                <c:pt idx="372">
                  <c:v>1862</c:v>
                </c:pt>
                <c:pt idx="373">
                  <c:v>1867</c:v>
                </c:pt>
                <c:pt idx="374">
                  <c:v>1872</c:v>
                </c:pt>
                <c:pt idx="375">
                  <c:v>1877</c:v>
                </c:pt>
              </c:numCache>
            </c:numRef>
          </c:xVal>
          <c:yVal>
            <c:numRef>
              <c:f>'13-09-05_14h10m'!#REF!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</c:ser>
        <c:ser>
          <c:idx val="3"/>
          <c:order val="2"/>
          <c:tx>
            <c:strRef>
              <c:f>'13-09-05_14h10m'!$F$2</c:f>
              <c:strCache>
                <c:ptCount val="1"/>
                <c:pt idx="0">
                  <c:v>3 APV</c:v>
                </c:pt>
              </c:strCache>
            </c:strRef>
          </c:tx>
          <c:marker>
            <c:symbol val="none"/>
          </c:marker>
          <c:xVal>
            <c:numRef>
              <c:f>'13-09-05_14h10m'!$B$3:$B$1120</c:f>
              <c:numCache>
                <c:formatCode>General</c:formatCode>
                <c:ptCount val="11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606</c:v>
                </c:pt>
                <c:pt idx="122">
                  <c:v>611</c:v>
                </c:pt>
                <c:pt idx="123">
                  <c:v>616</c:v>
                </c:pt>
                <c:pt idx="124">
                  <c:v>621</c:v>
                </c:pt>
                <c:pt idx="125">
                  <c:v>626</c:v>
                </c:pt>
                <c:pt idx="126">
                  <c:v>631</c:v>
                </c:pt>
                <c:pt idx="127">
                  <c:v>636</c:v>
                </c:pt>
                <c:pt idx="128">
                  <c:v>641</c:v>
                </c:pt>
                <c:pt idx="129">
                  <c:v>646</c:v>
                </c:pt>
                <c:pt idx="130">
                  <c:v>651</c:v>
                </c:pt>
                <c:pt idx="131">
                  <c:v>656</c:v>
                </c:pt>
                <c:pt idx="132">
                  <c:v>661</c:v>
                </c:pt>
                <c:pt idx="133">
                  <c:v>666</c:v>
                </c:pt>
                <c:pt idx="134">
                  <c:v>671</c:v>
                </c:pt>
                <c:pt idx="135">
                  <c:v>676</c:v>
                </c:pt>
                <c:pt idx="136">
                  <c:v>681</c:v>
                </c:pt>
                <c:pt idx="137">
                  <c:v>686</c:v>
                </c:pt>
                <c:pt idx="138">
                  <c:v>691</c:v>
                </c:pt>
                <c:pt idx="139">
                  <c:v>696</c:v>
                </c:pt>
                <c:pt idx="140">
                  <c:v>701</c:v>
                </c:pt>
                <c:pt idx="141">
                  <c:v>706</c:v>
                </c:pt>
                <c:pt idx="142">
                  <c:v>711</c:v>
                </c:pt>
                <c:pt idx="143">
                  <c:v>716</c:v>
                </c:pt>
                <c:pt idx="144">
                  <c:v>721</c:v>
                </c:pt>
                <c:pt idx="145">
                  <c:v>726</c:v>
                </c:pt>
                <c:pt idx="146">
                  <c:v>731</c:v>
                </c:pt>
                <c:pt idx="147">
                  <c:v>736</c:v>
                </c:pt>
                <c:pt idx="148">
                  <c:v>741</c:v>
                </c:pt>
                <c:pt idx="149">
                  <c:v>746</c:v>
                </c:pt>
                <c:pt idx="150">
                  <c:v>751</c:v>
                </c:pt>
                <c:pt idx="151">
                  <c:v>756</c:v>
                </c:pt>
                <c:pt idx="152">
                  <c:v>761</c:v>
                </c:pt>
                <c:pt idx="153">
                  <c:v>766</c:v>
                </c:pt>
                <c:pt idx="154">
                  <c:v>771</c:v>
                </c:pt>
                <c:pt idx="155">
                  <c:v>776</c:v>
                </c:pt>
                <c:pt idx="156">
                  <c:v>781</c:v>
                </c:pt>
                <c:pt idx="157">
                  <c:v>786</c:v>
                </c:pt>
                <c:pt idx="158">
                  <c:v>791</c:v>
                </c:pt>
                <c:pt idx="159">
                  <c:v>796</c:v>
                </c:pt>
                <c:pt idx="160">
                  <c:v>801</c:v>
                </c:pt>
                <c:pt idx="161">
                  <c:v>806</c:v>
                </c:pt>
                <c:pt idx="162">
                  <c:v>811</c:v>
                </c:pt>
                <c:pt idx="163">
                  <c:v>816</c:v>
                </c:pt>
                <c:pt idx="164">
                  <c:v>821</c:v>
                </c:pt>
                <c:pt idx="165">
                  <c:v>826</c:v>
                </c:pt>
                <c:pt idx="166">
                  <c:v>831</c:v>
                </c:pt>
                <c:pt idx="167">
                  <c:v>836</c:v>
                </c:pt>
                <c:pt idx="168">
                  <c:v>841</c:v>
                </c:pt>
                <c:pt idx="169">
                  <c:v>846</c:v>
                </c:pt>
                <c:pt idx="170">
                  <c:v>851</c:v>
                </c:pt>
                <c:pt idx="171">
                  <c:v>856</c:v>
                </c:pt>
                <c:pt idx="172">
                  <c:v>861</c:v>
                </c:pt>
                <c:pt idx="173">
                  <c:v>866</c:v>
                </c:pt>
                <c:pt idx="174">
                  <c:v>871</c:v>
                </c:pt>
                <c:pt idx="175">
                  <c:v>876</c:v>
                </c:pt>
                <c:pt idx="176">
                  <c:v>881</c:v>
                </c:pt>
                <c:pt idx="177">
                  <c:v>886</c:v>
                </c:pt>
                <c:pt idx="178">
                  <c:v>891</c:v>
                </c:pt>
                <c:pt idx="179">
                  <c:v>896</c:v>
                </c:pt>
                <c:pt idx="180">
                  <c:v>901</c:v>
                </c:pt>
                <c:pt idx="181">
                  <c:v>906</c:v>
                </c:pt>
                <c:pt idx="182">
                  <c:v>911</c:v>
                </c:pt>
                <c:pt idx="183">
                  <c:v>916</c:v>
                </c:pt>
                <c:pt idx="184">
                  <c:v>921</c:v>
                </c:pt>
                <c:pt idx="185">
                  <c:v>926</c:v>
                </c:pt>
                <c:pt idx="186">
                  <c:v>931</c:v>
                </c:pt>
                <c:pt idx="187">
                  <c:v>936</c:v>
                </c:pt>
                <c:pt idx="188">
                  <c:v>941</c:v>
                </c:pt>
                <c:pt idx="189">
                  <c:v>946</c:v>
                </c:pt>
                <c:pt idx="190">
                  <c:v>951</c:v>
                </c:pt>
                <c:pt idx="191">
                  <c:v>956</c:v>
                </c:pt>
                <c:pt idx="192">
                  <c:v>961</c:v>
                </c:pt>
                <c:pt idx="193">
                  <c:v>966</c:v>
                </c:pt>
                <c:pt idx="194">
                  <c:v>971</c:v>
                </c:pt>
                <c:pt idx="195">
                  <c:v>976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1772</c:v>
                </c:pt>
                <c:pt idx="355">
                  <c:v>1777</c:v>
                </c:pt>
                <c:pt idx="356">
                  <c:v>1782</c:v>
                </c:pt>
                <c:pt idx="357">
                  <c:v>1787</c:v>
                </c:pt>
                <c:pt idx="358">
                  <c:v>1792</c:v>
                </c:pt>
                <c:pt idx="359">
                  <c:v>1797</c:v>
                </c:pt>
                <c:pt idx="360">
                  <c:v>1802</c:v>
                </c:pt>
                <c:pt idx="361">
                  <c:v>1807</c:v>
                </c:pt>
                <c:pt idx="362">
                  <c:v>1812</c:v>
                </c:pt>
                <c:pt idx="363">
                  <c:v>1817</c:v>
                </c:pt>
                <c:pt idx="364">
                  <c:v>1822</c:v>
                </c:pt>
                <c:pt idx="365">
                  <c:v>1827</c:v>
                </c:pt>
                <c:pt idx="366">
                  <c:v>1832</c:v>
                </c:pt>
                <c:pt idx="367">
                  <c:v>1837</c:v>
                </c:pt>
                <c:pt idx="368">
                  <c:v>1842</c:v>
                </c:pt>
                <c:pt idx="369">
                  <c:v>1847</c:v>
                </c:pt>
                <c:pt idx="370">
                  <c:v>1852</c:v>
                </c:pt>
                <c:pt idx="371">
                  <c:v>1857</c:v>
                </c:pt>
                <c:pt idx="372">
                  <c:v>1862</c:v>
                </c:pt>
                <c:pt idx="373">
                  <c:v>1867</c:v>
                </c:pt>
                <c:pt idx="374">
                  <c:v>1872</c:v>
                </c:pt>
                <c:pt idx="375">
                  <c:v>1877</c:v>
                </c:pt>
                <c:pt idx="376">
                  <c:v>1882</c:v>
                </c:pt>
                <c:pt idx="377">
                  <c:v>1887</c:v>
                </c:pt>
                <c:pt idx="378">
                  <c:v>1892</c:v>
                </c:pt>
                <c:pt idx="379">
                  <c:v>1897</c:v>
                </c:pt>
                <c:pt idx="380">
                  <c:v>1902</c:v>
                </c:pt>
                <c:pt idx="381">
                  <c:v>1907</c:v>
                </c:pt>
                <c:pt idx="382">
                  <c:v>1912</c:v>
                </c:pt>
                <c:pt idx="383">
                  <c:v>1917</c:v>
                </c:pt>
                <c:pt idx="384">
                  <c:v>1922</c:v>
                </c:pt>
                <c:pt idx="385">
                  <c:v>1927</c:v>
                </c:pt>
                <c:pt idx="386">
                  <c:v>1932</c:v>
                </c:pt>
                <c:pt idx="387">
                  <c:v>1937</c:v>
                </c:pt>
                <c:pt idx="388">
                  <c:v>1942</c:v>
                </c:pt>
                <c:pt idx="389">
                  <c:v>1947</c:v>
                </c:pt>
                <c:pt idx="390">
                  <c:v>1952</c:v>
                </c:pt>
                <c:pt idx="391">
                  <c:v>1957</c:v>
                </c:pt>
                <c:pt idx="392">
                  <c:v>1962</c:v>
                </c:pt>
                <c:pt idx="393">
                  <c:v>1967</c:v>
                </c:pt>
                <c:pt idx="394">
                  <c:v>1972</c:v>
                </c:pt>
                <c:pt idx="395">
                  <c:v>1977</c:v>
                </c:pt>
                <c:pt idx="396">
                  <c:v>1982</c:v>
                </c:pt>
                <c:pt idx="397">
                  <c:v>1987</c:v>
                </c:pt>
                <c:pt idx="398">
                  <c:v>1992</c:v>
                </c:pt>
                <c:pt idx="399">
                  <c:v>1997</c:v>
                </c:pt>
                <c:pt idx="400">
                  <c:v>2002</c:v>
                </c:pt>
                <c:pt idx="401">
                  <c:v>2007</c:v>
                </c:pt>
                <c:pt idx="402">
                  <c:v>2012</c:v>
                </c:pt>
                <c:pt idx="403">
                  <c:v>2017</c:v>
                </c:pt>
                <c:pt idx="404">
                  <c:v>2022</c:v>
                </c:pt>
                <c:pt idx="405">
                  <c:v>2027</c:v>
                </c:pt>
                <c:pt idx="406">
                  <c:v>2032</c:v>
                </c:pt>
                <c:pt idx="407">
                  <c:v>2037</c:v>
                </c:pt>
                <c:pt idx="408">
                  <c:v>2042</c:v>
                </c:pt>
                <c:pt idx="409">
                  <c:v>2047</c:v>
                </c:pt>
                <c:pt idx="410">
                  <c:v>2052</c:v>
                </c:pt>
                <c:pt idx="411">
                  <c:v>2057</c:v>
                </c:pt>
                <c:pt idx="412">
                  <c:v>2062</c:v>
                </c:pt>
                <c:pt idx="413">
                  <c:v>2067</c:v>
                </c:pt>
                <c:pt idx="414">
                  <c:v>2072</c:v>
                </c:pt>
                <c:pt idx="415">
                  <c:v>2077</c:v>
                </c:pt>
                <c:pt idx="416">
                  <c:v>2082</c:v>
                </c:pt>
                <c:pt idx="417">
                  <c:v>2087</c:v>
                </c:pt>
                <c:pt idx="418">
                  <c:v>2092</c:v>
                </c:pt>
                <c:pt idx="419">
                  <c:v>2097</c:v>
                </c:pt>
                <c:pt idx="420">
                  <c:v>2102</c:v>
                </c:pt>
                <c:pt idx="421">
                  <c:v>2107</c:v>
                </c:pt>
                <c:pt idx="422">
                  <c:v>2112</c:v>
                </c:pt>
                <c:pt idx="423">
                  <c:v>2117</c:v>
                </c:pt>
                <c:pt idx="424">
                  <c:v>2122</c:v>
                </c:pt>
                <c:pt idx="425">
                  <c:v>2127</c:v>
                </c:pt>
                <c:pt idx="426">
                  <c:v>2132</c:v>
                </c:pt>
                <c:pt idx="427">
                  <c:v>2137</c:v>
                </c:pt>
                <c:pt idx="428">
                  <c:v>2142</c:v>
                </c:pt>
                <c:pt idx="429">
                  <c:v>2147</c:v>
                </c:pt>
                <c:pt idx="430">
                  <c:v>2152</c:v>
                </c:pt>
                <c:pt idx="431">
                  <c:v>2157</c:v>
                </c:pt>
                <c:pt idx="432">
                  <c:v>2162</c:v>
                </c:pt>
                <c:pt idx="433">
                  <c:v>2167</c:v>
                </c:pt>
                <c:pt idx="434">
                  <c:v>2172</c:v>
                </c:pt>
                <c:pt idx="435">
                  <c:v>2177</c:v>
                </c:pt>
                <c:pt idx="436">
                  <c:v>2182</c:v>
                </c:pt>
                <c:pt idx="437">
                  <c:v>2187</c:v>
                </c:pt>
                <c:pt idx="438">
                  <c:v>2192</c:v>
                </c:pt>
                <c:pt idx="439">
                  <c:v>2197</c:v>
                </c:pt>
                <c:pt idx="440">
                  <c:v>2202</c:v>
                </c:pt>
                <c:pt idx="441">
                  <c:v>2207</c:v>
                </c:pt>
                <c:pt idx="442">
                  <c:v>2212</c:v>
                </c:pt>
                <c:pt idx="443">
                  <c:v>2217</c:v>
                </c:pt>
                <c:pt idx="444">
                  <c:v>2222</c:v>
                </c:pt>
                <c:pt idx="445">
                  <c:v>2227</c:v>
                </c:pt>
                <c:pt idx="446">
                  <c:v>2232</c:v>
                </c:pt>
                <c:pt idx="447">
                  <c:v>2237</c:v>
                </c:pt>
                <c:pt idx="448">
                  <c:v>2242</c:v>
                </c:pt>
                <c:pt idx="449">
                  <c:v>2247</c:v>
                </c:pt>
                <c:pt idx="450">
                  <c:v>2252</c:v>
                </c:pt>
                <c:pt idx="451">
                  <c:v>2257</c:v>
                </c:pt>
                <c:pt idx="452">
                  <c:v>2262</c:v>
                </c:pt>
                <c:pt idx="453">
                  <c:v>2267</c:v>
                </c:pt>
                <c:pt idx="454">
                  <c:v>2272</c:v>
                </c:pt>
                <c:pt idx="455">
                  <c:v>2277</c:v>
                </c:pt>
                <c:pt idx="456">
                  <c:v>2282</c:v>
                </c:pt>
                <c:pt idx="457">
                  <c:v>2287</c:v>
                </c:pt>
                <c:pt idx="458">
                  <c:v>2292</c:v>
                </c:pt>
                <c:pt idx="459">
                  <c:v>2297</c:v>
                </c:pt>
                <c:pt idx="460">
                  <c:v>2302</c:v>
                </c:pt>
                <c:pt idx="461">
                  <c:v>2307</c:v>
                </c:pt>
                <c:pt idx="462">
                  <c:v>2312</c:v>
                </c:pt>
                <c:pt idx="463">
                  <c:v>2317</c:v>
                </c:pt>
                <c:pt idx="464">
                  <c:v>2322</c:v>
                </c:pt>
                <c:pt idx="465">
                  <c:v>2327</c:v>
                </c:pt>
                <c:pt idx="466">
                  <c:v>2332</c:v>
                </c:pt>
                <c:pt idx="467">
                  <c:v>2337</c:v>
                </c:pt>
                <c:pt idx="468">
                  <c:v>2342</c:v>
                </c:pt>
                <c:pt idx="469">
                  <c:v>2347</c:v>
                </c:pt>
                <c:pt idx="470">
                  <c:v>2352</c:v>
                </c:pt>
                <c:pt idx="471">
                  <c:v>2357</c:v>
                </c:pt>
                <c:pt idx="472">
                  <c:v>2362</c:v>
                </c:pt>
                <c:pt idx="473">
                  <c:v>2367</c:v>
                </c:pt>
                <c:pt idx="474">
                  <c:v>2372</c:v>
                </c:pt>
                <c:pt idx="475">
                  <c:v>2377</c:v>
                </c:pt>
                <c:pt idx="476">
                  <c:v>2382</c:v>
                </c:pt>
                <c:pt idx="477">
                  <c:v>2387</c:v>
                </c:pt>
                <c:pt idx="478">
                  <c:v>2392</c:v>
                </c:pt>
                <c:pt idx="479">
                  <c:v>2397</c:v>
                </c:pt>
                <c:pt idx="480">
                  <c:v>2402</c:v>
                </c:pt>
                <c:pt idx="481">
                  <c:v>2407</c:v>
                </c:pt>
                <c:pt idx="482">
                  <c:v>2412</c:v>
                </c:pt>
                <c:pt idx="483">
                  <c:v>2417</c:v>
                </c:pt>
                <c:pt idx="484">
                  <c:v>2422</c:v>
                </c:pt>
                <c:pt idx="485">
                  <c:v>2427</c:v>
                </c:pt>
                <c:pt idx="486">
                  <c:v>2432</c:v>
                </c:pt>
                <c:pt idx="487">
                  <c:v>2437</c:v>
                </c:pt>
                <c:pt idx="488">
                  <c:v>2442</c:v>
                </c:pt>
                <c:pt idx="489">
                  <c:v>2447</c:v>
                </c:pt>
                <c:pt idx="490">
                  <c:v>2452</c:v>
                </c:pt>
                <c:pt idx="491">
                  <c:v>2457</c:v>
                </c:pt>
                <c:pt idx="492">
                  <c:v>2462</c:v>
                </c:pt>
                <c:pt idx="493">
                  <c:v>2467</c:v>
                </c:pt>
                <c:pt idx="494">
                  <c:v>2472</c:v>
                </c:pt>
                <c:pt idx="495">
                  <c:v>2477</c:v>
                </c:pt>
                <c:pt idx="496">
                  <c:v>2482</c:v>
                </c:pt>
                <c:pt idx="497">
                  <c:v>2487</c:v>
                </c:pt>
                <c:pt idx="498">
                  <c:v>2492</c:v>
                </c:pt>
                <c:pt idx="499">
                  <c:v>2497</c:v>
                </c:pt>
                <c:pt idx="500">
                  <c:v>2502</c:v>
                </c:pt>
                <c:pt idx="501">
                  <c:v>2507</c:v>
                </c:pt>
                <c:pt idx="502">
                  <c:v>2512</c:v>
                </c:pt>
                <c:pt idx="503">
                  <c:v>2517</c:v>
                </c:pt>
                <c:pt idx="504">
                  <c:v>2522</c:v>
                </c:pt>
                <c:pt idx="505">
                  <c:v>2527</c:v>
                </c:pt>
                <c:pt idx="506">
                  <c:v>2532</c:v>
                </c:pt>
                <c:pt idx="507">
                  <c:v>2537</c:v>
                </c:pt>
                <c:pt idx="508">
                  <c:v>2542</c:v>
                </c:pt>
                <c:pt idx="509">
                  <c:v>2547</c:v>
                </c:pt>
                <c:pt idx="510">
                  <c:v>2552</c:v>
                </c:pt>
                <c:pt idx="511">
                  <c:v>2557</c:v>
                </c:pt>
                <c:pt idx="512">
                  <c:v>2562</c:v>
                </c:pt>
                <c:pt idx="513">
                  <c:v>2567</c:v>
                </c:pt>
                <c:pt idx="514">
                  <c:v>2572</c:v>
                </c:pt>
                <c:pt idx="515">
                  <c:v>2577</c:v>
                </c:pt>
                <c:pt idx="516">
                  <c:v>2582</c:v>
                </c:pt>
                <c:pt idx="517">
                  <c:v>2587</c:v>
                </c:pt>
                <c:pt idx="518">
                  <c:v>2592</c:v>
                </c:pt>
                <c:pt idx="519">
                  <c:v>2597</c:v>
                </c:pt>
                <c:pt idx="520">
                  <c:v>2602</c:v>
                </c:pt>
                <c:pt idx="521">
                  <c:v>2607</c:v>
                </c:pt>
                <c:pt idx="522">
                  <c:v>2612</c:v>
                </c:pt>
                <c:pt idx="523">
                  <c:v>2617</c:v>
                </c:pt>
                <c:pt idx="524">
                  <c:v>2622</c:v>
                </c:pt>
                <c:pt idx="525">
                  <c:v>2627</c:v>
                </c:pt>
                <c:pt idx="526">
                  <c:v>2632</c:v>
                </c:pt>
                <c:pt idx="527">
                  <c:v>2637</c:v>
                </c:pt>
                <c:pt idx="528">
                  <c:v>2642</c:v>
                </c:pt>
                <c:pt idx="529">
                  <c:v>2647</c:v>
                </c:pt>
                <c:pt idx="530">
                  <c:v>2652</c:v>
                </c:pt>
                <c:pt idx="531">
                  <c:v>2657</c:v>
                </c:pt>
                <c:pt idx="532">
                  <c:v>2662</c:v>
                </c:pt>
                <c:pt idx="533">
                  <c:v>2667</c:v>
                </c:pt>
                <c:pt idx="534">
                  <c:v>2672</c:v>
                </c:pt>
                <c:pt idx="535">
                  <c:v>2677</c:v>
                </c:pt>
                <c:pt idx="536">
                  <c:v>2682</c:v>
                </c:pt>
                <c:pt idx="537">
                  <c:v>2687</c:v>
                </c:pt>
                <c:pt idx="538">
                  <c:v>2692</c:v>
                </c:pt>
                <c:pt idx="539">
                  <c:v>2697</c:v>
                </c:pt>
                <c:pt idx="540">
                  <c:v>2702</c:v>
                </c:pt>
                <c:pt idx="541">
                  <c:v>2707</c:v>
                </c:pt>
                <c:pt idx="542">
                  <c:v>2712</c:v>
                </c:pt>
                <c:pt idx="543">
                  <c:v>2717</c:v>
                </c:pt>
                <c:pt idx="544">
                  <c:v>2722</c:v>
                </c:pt>
                <c:pt idx="545">
                  <c:v>2727</c:v>
                </c:pt>
                <c:pt idx="546">
                  <c:v>2732</c:v>
                </c:pt>
                <c:pt idx="547">
                  <c:v>2737</c:v>
                </c:pt>
                <c:pt idx="548">
                  <c:v>2742</c:v>
                </c:pt>
                <c:pt idx="549">
                  <c:v>2747</c:v>
                </c:pt>
                <c:pt idx="550">
                  <c:v>2752</c:v>
                </c:pt>
                <c:pt idx="551">
                  <c:v>2757</c:v>
                </c:pt>
                <c:pt idx="552">
                  <c:v>2762</c:v>
                </c:pt>
                <c:pt idx="553">
                  <c:v>2767</c:v>
                </c:pt>
                <c:pt idx="554">
                  <c:v>2772</c:v>
                </c:pt>
                <c:pt idx="555">
                  <c:v>2777</c:v>
                </c:pt>
                <c:pt idx="556">
                  <c:v>2782</c:v>
                </c:pt>
                <c:pt idx="557">
                  <c:v>2787</c:v>
                </c:pt>
                <c:pt idx="558">
                  <c:v>2792</c:v>
                </c:pt>
                <c:pt idx="559">
                  <c:v>2797</c:v>
                </c:pt>
                <c:pt idx="560">
                  <c:v>2802</c:v>
                </c:pt>
                <c:pt idx="561">
                  <c:v>2807</c:v>
                </c:pt>
                <c:pt idx="562">
                  <c:v>2812</c:v>
                </c:pt>
                <c:pt idx="563">
                  <c:v>2817</c:v>
                </c:pt>
                <c:pt idx="564">
                  <c:v>2822</c:v>
                </c:pt>
                <c:pt idx="565">
                  <c:v>2827</c:v>
                </c:pt>
                <c:pt idx="566">
                  <c:v>2832</c:v>
                </c:pt>
                <c:pt idx="567">
                  <c:v>2837</c:v>
                </c:pt>
                <c:pt idx="568">
                  <c:v>2842</c:v>
                </c:pt>
                <c:pt idx="569">
                  <c:v>2847</c:v>
                </c:pt>
                <c:pt idx="570">
                  <c:v>2852</c:v>
                </c:pt>
                <c:pt idx="571">
                  <c:v>2857</c:v>
                </c:pt>
                <c:pt idx="572">
                  <c:v>2862</c:v>
                </c:pt>
                <c:pt idx="573">
                  <c:v>2867</c:v>
                </c:pt>
                <c:pt idx="574">
                  <c:v>2872</c:v>
                </c:pt>
                <c:pt idx="575">
                  <c:v>2877</c:v>
                </c:pt>
                <c:pt idx="576">
                  <c:v>2882</c:v>
                </c:pt>
                <c:pt idx="577">
                  <c:v>2887</c:v>
                </c:pt>
                <c:pt idx="578">
                  <c:v>2892</c:v>
                </c:pt>
                <c:pt idx="579">
                  <c:v>2897</c:v>
                </c:pt>
                <c:pt idx="580">
                  <c:v>2902</c:v>
                </c:pt>
                <c:pt idx="581">
                  <c:v>2907</c:v>
                </c:pt>
                <c:pt idx="582">
                  <c:v>2912</c:v>
                </c:pt>
                <c:pt idx="583">
                  <c:v>2917</c:v>
                </c:pt>
                <c:pt idx="584">
                  <c:v>2922</c:v>
                </c:pt>
                <c:pt idx="585">
                  <c:v>2927</c:v>
                </c:pt>
                <c:pt idx="586">
                  <c:v>2932</c:v>
                </c:pt>
                <c:pt idx="587">
                  <c:v>2937</c:v>
                </c:pt>
                <c:pt idx="588">
                  <c:v>2943</c:v>
                </c:pt>
                <c:pt idx="589">
                  <c:v>2948</c:v>
                </c:pt>
                <c:pt idx="590">
                  <c:v>2953</c:v>
                </c:pt>
                <c:pt idx="591">
                  <c:v>2958</c:v>
                </c:pt>
                <c:pt idx="592">
                  <c:v>2963</c:v>
                </c:pt>
                <c:pt idx="593">
                  <c:v>2968</c:v>
                </c:pt>
                <c:pt idx="594">
                  <c:v>2973</c:v>
                </c:pt>
                <c:pt idx="595">
                  <c:v>2978</c:v>
                </c:pt>
                <c:pt idx="596">
                  <c:v>2983</c:v>
                </c:pt>
                <c:pt idx="597">
                  <c:v>2988</c:v>
                </c:pt>
                <c:pt idx="598">
                  <c:v>2993</c:v>
                </c:pt>
                <c:pt idx="599">
                  <c:v>2998</c:v>
                </c:pt>
                <c:pt idx="600">
                  <c:v>3003</c:v>
                </c:pt>
                <c:pt idx="601">
                  <c:v>3008</c:v>
                </c:pt>
                <c:pt idx="602">
                  <c:v>3013</c:v>
                </c:pt>
                <c:pt idx="603">
                  <c:v>3018</c:v>
                </c:pt>
                <c:pt idx="604">
                  <c:v>3023</c:v>
                </c:pt>
                <c:pt idx="605">
                  <c:v>3028</c:v>
                </c:pt>
                <c:pt idx="606">
                  <c:v>3033</c:v>
                </c:pt>
                <c:pt idx="607">
                  <c:v>3038</c:v>
                </c:pt>
                <c:pt idx="608">
                  <c:v>3043</c:v>
                </c:pt>
                <c:pt idx="609">
                  <c:v>3048</c:v>
                </c:pt>
                <c:pt idx="610">
                  <c:v>3053</c:v>
                </c:pt>
                <c:pt idx="611">
                  <c:v>3058</c:v>
                </c:pt>
                <c:pt idx="612">
                  <c:v>3063</c:v>
                </c:pt>
                <c:pt idx="613">
                  <c:v>3068</c:v>
                </c:pt>
                <c:pt idx="614">
                  <c:v>3073</c:v>
                </c:pt>
                <c:pt idx="615">
                  <c:v>3078</c:v>
                </c:pt>
                <c:pt idx="616">
                  <c:v>3083</c:v>
                </c:pt>
                <c:pt idx="617">
                  <c:v>3088</c:v>
                </c:pt>
                <c:pt idx="618">
                  <c:v>3093</c:v>
                </c:pt>
                <c:pt idx="619">
                  <c:v>3098</c:v>
                </c:pt>
                <c:pt idx="620">
                  <c:v>3103</c:v>
                </c:pt>
                <c:pt idx="621">
                  <c:v>3108</c:v>
                </c:pt>
                <c:pt idx="622">
                  <c:v>3113</c:v>
                </c:pt>
                <c:pt idx="623">
                  <c:v>3118</c:v>
                </c:pt>
                <c:pt idx="624">
                  <c:v>3123</c:v>
                </c:pt>
                <c:pt idx="625">
                  <c:v>3128</c:v>
                </c:pt>
                <c:pt idx="626">
                  <c:v>3133</c:v>
                </c:pt>
                <c:pt idx="627">
                  <c:v>3138</c:v>
                </c:pt>
                <c:pt idx="628">
                  <c:v>3143</c:v>
                </c:pt>
                <c:pt idx="629">
                  <c:v>3148</c:v>
                </c:pt>
                <c:pt idx="630">
                  <c:v>3153</c:v>
                </c:pt>
                <c:pt idx="631">
                  <c:v>3158</c:v>
                </c:pt>
                <c:pt idx="632">
                  <c:v>3163</c:v>
                </c:pt>
                <c:pt idx="633">
                  <c:v>3168</c:v>
                </c:pt>
                <c:pt idx="634">
                  <c:v>3173</c:v>
                </c:pt>
                <c:pt idx="635">
                  <c:v>3178</c:v>
                </c:pt>
                <c:pt idx="636">
                  <c:v>3183</c:v>
                </c:pt>
                <c:pt idx="637">
                  <c:v>3188</c:v>
                </c:pt>
                <c:pt idx="638">
                  <c:v>3193</c:v>
                </c:pt>
                <c:pt idx="639">
                  <c:v>3198</c:v>
                </c:pt>
                <c:pt idx="640">
                  <c:v>3203</c:v>
                </c:pt>
                <c:pt idx="641">
                  <c:v>3208</c:v>
                </c:pt>
                <c:pt idx="642">
                  <c:v>3213</c:v>
                </c:pt>
                <c:pt idx="643">
                  <c:v>3218</c:v>
                </c:pt>
                <c:pt idx="644">
                  <c:v>3223</c:v>
                </c:pt>
                <c:pt idx="645">
                  <c:v>3228</c:v>
                </c:pt>
                <c:pt idx="646">
                  <c:v>3233</c:v>
                </c:pt>
                <c:pt idx="647">
                  <c:v>3238</c:v>
                </c:pt>
                <c:pt idx="648">
                  <c:v>3243</c:v>
                </c:pt>
                <c:pt idx="649">
                  <c:v>3248</c:v>
                </c:pt>
                <c:pt idx="650">
                  <c:v>3253</c:v>
                </c:pt>
                <c:pt idx="651">
                  <c:v>3258</c:v>
                </c:pt>
                <c:pt idx="652">
                  <c:v>3263</c:v>
                </c:pt>
                <c:pt idx="653">
                  <c:v>3268</c:v>
                </c:pt>
                <c:pt idx="654">
                  <c:v>3273</c:v>
                </c:pt>
                <c:pt idx="655">
                  <c:v>3278</c:v>
                </c:pt>
                <c:pt idx="656">
                  <c:v>3283</c:v>
                </c:pt>
                <c:pt idx="657">
                  <c:v>3288</c:v>
                </c:pt>
                <c:pt idx="658">
                  <c:v>3293</c:v>
                </c:pt>
                <c:pt idx="659">
                  <c:v>3298</c:v>
                </c:pt>
                <c:pt idx="660">
                  <c:v>3303</c:v>
                </c:pt>
                <c:pt idx="661">
                  <c:v>3308</c:v>
                </c:pt>
                <c:pt idx="662">
                  <c:v>3313</c:v>
                </c:pt>
                <c:pt idx="663">
                  <c:v>3318</c:v>
                </c:pt>
                <c:pt idx="664">
                  <c:v>3323</c:v>
                </c:pt>
                <c:pt idx="665">
                  <c:v>3328</c:v>
                </c:pt>
                <c:pt idx="666">
                  <c:v>3333</c:v>
                </c:pt>
                <c:pt idx="667">
                  <c:v>3338</c:v>
                </c:pt>
                <c:pt idx="668">
                  <c:v>3343</c:v>
                </c:pt>
                <c:pt idx="669">
                  <c:v>3348</c:v>
                </c:pt>
                <c:pt idx="670">
                  <c:v>3353</c:v>
                </c:pt>
                <c:pt idx="671">
                  <c:v>3358</c:v>
                </c:pt>
                <c:pt idx="672">
                  <c:v>3363</c:v>
                </c:pt>
                <c:pt idx="673">
                  <c:v>3368</c:v>
                </c:pt>
                <c:pt idx="674">
                  <c:v>3373</c:v>
                </c:pt>
                <c:pt idx="675">
                  <c:v>3378</c:v>
                </c:pt>
                <c:pt idx="676">
                  <c:v>3383</c:v>
                </c:pt>
                <c:pt idx="677">
                  <c:v>3388</c:v>
                </c:pt>
                <c:pt idx="678">
                  <c:v>3393</c:v>
                </c:pt>
                <c:pt idx="679">
                  <c:v>3398</c:v>
                </c:pt>
                <c:pt idx="680">
                  <c:v>3403</c:v>
                </c:pt>
                <c:pt idx="681">
                  <c:v>3408</c:v>
                </c:pt>
                <c:pt idx="682">
                  <c:v>3413</c:v>
                </c:pt>
                <c:pt idx="683">
                  <c:v>3418</c:v>
                </c:pt>
                <c:pt idx="684">
                  <c:v>3423</c:v>
                </c:pt>
                <c:pt idx="685">
                  <c:v>3428</c:v>
                </c:pt>
                <c:pt idx="686">
                  <c:v>3433</c:v>
                </c:pt>
                <c:pt idx="687">
                  <c:v>3438</c:v>
                </c:pt>
                <c:pt idx="688">
                  <c:v>3443</c:v>
                </c:pt>
                <c:pt idx="689">
                  <c:v>3448</c:v>
                </c:pt>
                <c:pt idx="690">
                  <c:v>3453</c:v>
                </c:pt>
                <c:pt idx="691">
                  <c:v>3458</c:v>
                </c:pt>
                <c:pt idx="692">
                  <c:v>3463</c:v>
                </c:pt>
                <c:pt idx="693">
                  <c:v>3468</c:v>
                </c:pt>
                <c:pt idx="694">
                  <c:v>3473</c:v>
                </c:pt>
                <c:pt idx="695">
                  <c:v>3478</c:v>
                </c:pt>
                <c:pt idx="696">
                  <c:v>3483</c:v>
                </c:pt>
                <c:pt idx="697">
                  <c:v>3488</c:v>
                </c:pt>
                <c:pt idx="698">
                  <c:v>3493</c:v>
                </c:pt>
                <c:pt idx="699">
                  <c:v>3498</c:v>
                </c:pt>
                <c:pt idx="700">
                  <c:v>3503</c:v>
                </c:pt>
                <c:pt idx="701">
                  <c:v>3508</c:v>
                </c:pt>
                <c:pt idx="702">
                  <c:v>3513</c:v>
                </c:pt>
                <c:pt idx="703">
                  <c:v>3518</c:v>
                </c:pt>
                <c:pt idx="704">
                  <c:v>3523</c:v>
                </c:pt>
                <c:pt idx="705">
                  <c:v>3528</c:v>
                </c:pt>
                <c:pt idx="706">
                  <c:v>3533</c:v>
                </c:pt>
                <c:pt idx="707">
                  <c:v>3538</c:v>
                </c:pt>
                <c:pt idx="708">
                  <c:v>3543</c:v>
                </c:pt>
                <c:pt idx="709">
                  <c:v>3548</c:v>
                </c:pt>
                <c:pt idx="710">
                  <c:v>3553</c:v>
                </c:pt>
                <c:pt idx="711">
                  <c:v>3558</c:v>
                </c:pt>
                <c:pt idx="712">
                  <c:v>3563</c:v>
                </c:pt>
                <c:pt idx="713">
                  <c:v>3568</c:v>
                </c:pt>
                <c:pt idx="714">
                  <c:v>3573</c:v>
                </c:pt>
                <c:pt idx="715">
                  <c:v>3578</c:v>
                </c:pt>
                <c:pt idx="716">
                  <c:v>3583</c:v>
                </c:pt>
                <c:pt idx="717">
                  <c:v>3588</c:v>
                </c:pt>
                <c:pt idx="718">
                  <c:v>3593</c:v>
                </c:pt>
                <c:pt idx="719">
                  <c:v>3598</c:v>
                </c:pt>
                <c:pt idx="720">
                  <c:v>3603</c:v>
                </c:pt>
                <c:pt idx="721">
                  <c:v>3608</c:v>
                </c:pt>
                <c:pt idx="722">
                  <c:v>3613</c:v>
                </c:pt>
                <c:pt idx="723">
                  <c:v>3618</c:v>
                </c:pt>
                <c:pt idx="724">
                  <c:v>3623</c:v>
                </c:pt>
                <c:pt idx="725">
                  <c:v>3628</c:v>
                </c:pt>
                <c:pt idx="726">
                  <c:v>3633</c:v>
                </c:pt>
                <c:pt idx="727">
                  <c:v>3638</c:v>
                </c:pt>
                <c:pt idx="728">
                  <c:v>3643</c:v>
                </c:pt>
                <c:pt idx="729">
                  <c:v>3648</c:v>
                </c:pt>
                <c:pt idx="730">
                  <c:v>3653</c:v>
                </c:pt>
                <c:pt idx="731">
                  <c:v>3658</c:v>
                </c:pt>
                <c:pt idx="732">
                  <c:v>3663</c:v>
                </c:pt>
                <c:pt idx="733">
                  <c:v>3668</c:v>
                </c:pt>
                <c:pt idx="734">
                  <c:v>3673</c:v>
                </c:pt>
                <c:pt idx="735">
                  <c:v>3678</c:v>
                </c:pt>
                <c:pt idx="736">
                  <c:v>3683</c:v>
                </c:pt>
                <c:pt idx="737">
                  <c:v>3688</c:v>
                </c:pt>
                <c:pt idx="738">
                  <c:v>3693</c:v>
                </c:pt>
                <c:pt idx="739">
                  <c:v>3698</c:v>
                </c:pt>
                <c:pt idx="740">
                  <c:v>3703</c:v>
                </c:pt>
                <c:pt idx="741">
                  <c:v>3708</c:v>
                </c:pt>
                <c:pt idx="742">
                  <c:v>3713</c:v>
                </c:pt>
                <c:pt idx="743">
                  <c:v>3718</c:v>
                </c:pt>
                <c:pt idx="744">
                  <c:v>3723</c:v>
                </c:pt>
                <c:pt idx="745">
                  <c:v>3728</c:v>
                </c:pt>
                <c:pt idx="746">
                  <c:v>3733</c:v>
                </c:pt>
                <c:pt idx="747">
                  <c:v>3738</c:v>
                </c:pt>
                <c:pt idx="748">
                  <c:v>3743</c:v>
                </c:pt>
                <c:pt idx="749">
                  <c:v>3748</c:v>
                </c:pt>
                <c:pt idx="750">
                  <c:v>3753</c:v>
                </c:pt>
                <c:pt idx="751">
                  <c:v>3758</c:v>
                </c:pt>
                <c:pt idx="752">
                  <c:v>3763</c:v>
                </c:pt>
                <c:pt idx="753">
                  <c:v>3768</c:v>
                </c:pt>
                <c:pt idx="754">
                  <c:v>3773</c:v>
                </c:pt>
                <c:pt idx="755">
                  <c:v>3778</c:v>
                </c:pt>
                <c:pt idx="756">
                  <c:v>3783</c:v>
                </c:pt>
                <c:pt idx="757">
                  <c:v>3788</c:v>
                </c:pt>
                <c:pt idx="758">
                  <c:v>3793</c:v>
                </c:pt>
                <c:pt idx="759">
                  <c:v>3798</c:v>
                </c:pt>
                <c:pt idx="760">
                  <c:v>3803</c:v>
                </c:pt>
                <c:pt idx="761">
                  <c:v>3808</c:v>
                </c:pt>
                <c:pt idx="762">
                  <c:v>3813</c:v>
                </c:pt>
                <c:pt idx="763">
                  <c:v>3818</c:v>
                </c:pt>
                <c:pt idx="764">
                  <c:v>3823</c:v>
                </c:pt>
                <c:pt idx="765">
                  <c:v>3828</c:v>
                </c:pt>
                <c:pt idx="766">
                  <c:v>3833</c:v>
                </c:pt>
                <c:pt idx="767">
                  <c:v>3838</c:v>
                </c:pt>
                <c:pt idx="768">
                  <c:v>3843</c:v>
                </c:pt>
                <c:pt idx="769">
                  <c:v>3848</c:v>
                </c:pt>
                <c:pt idx="770">
                  <c:v>3853</c:v>
                </c:pt>
                <c:pt idx="771">
                  <c:v>3858</c:v>
                </c:pt>
                <c:pt idx="772">
                  <c:v>3863</c:v>
                </c:pt>
                <c:pt idx="773">
                  <c:v>3868</c:v>
                </c:pt>
                <c:pt idx="774">
                  <c:v>3873</c:v>
                </c:pt>
                <c:pt idx="775">
                  <c:v>3878</c:v>
                </c:pt>
                <c:pt idx="776">
                  <c:v>3883</c:v>
                </c:pt>
                <c:pt idx="777">
                  <c:v>3888</c:v>
                </c:pt>
                <c:pt idx="778">
                  <c:v>3893</c:v>
                </c:pt>
                <c:pt idx="779">
                  <c:v>3898</c:v>
                </c:pt>
                <c:pt idx="780">
                  <c:v>3903</c:v>
                </c:pt>
                <c:pt idx="781">
                  <c:v>3908</c:v>
                </c:pt>
                <c:pt idx="782">
                  <c:v>3913</c:v>
                </c:pt>
                <c:pt idx="783">
                  <c:v>3918</c:v>
                </c:pt>
                <c:pt idx="784">
                  <c:v>3923</c:v>
                </c:pt>
                <c:pt idx="785">
                  <c:v>3928</c:v>
                </c:pt>
                <c:pt idx="786">
                  <c:v>3933</c:v>
                </c:pt>
                <c:pt idx="787">
                  <c:v>3938</c:v>
                </c:pt>
                <c:pt idx="788">
                  <c:v>3943</c:v>
                </c:pt>
                <c:pt idx="789">
                  <c:v>3948</c:v>
                </c:pt>
                <c:pt idx="790">
                  <c:v>3953</c:v>
                </c:pt>
                <c:pt idx="791">
                  <c:v>3958</c:v>
                </c:pt>
                <c:pt idx="792">
                  <c:v>3963</c:v>
                </c:pt>
                <c:pt idx="793">
                  <c:v>3968</c:v>
                </c:pt>
                <c:pt idx="794">
                  <c:v>3973</c:v>
                </c:pt>
                <c:pt idx="795">
                  <c:v>3978</c:v>
                </c:pt>
                <c:pt idx="796">
                  <c:v>3983</c:v>
                </c:pt>
                <c:pt idx="797">
                  <c:v>3988</c:v>
                </c:pt>
                <c:pt idx="798">
                  <c:v>3993</c:v>
                </c:pt>
                <c:pt idx="799">
                  <c:v>3998</c:v>
                </c:pt>
                <c:pt idx="800">
                  <c:v>4003</c:v>
                </c:pt>
                <c:pt idx="801">
                  <c:v>4008</c:v>
                </c:pt>
                <c:pt idx="802">
                  <c:v>4013</c:v>
                </c:pt>
                <c:pt idx="803">
                  <c:v>4018</c:v>
                </c:pt>
                <c:pt idx="804">
                  <c:v>4023</c:v>
                </c:pt>
                <c:pt idx="805">
                  <c:v>4028</c:v>
                </c:pt>
                <c:pt idx="806">
                  <c:v>4033</c:v>
                </c:pt>
                <c:pt idx="807">
                  <c:v>4038</c:v>
                </c:pt>
                <c:pt idx="808">
                  <c:v>4043</c:v>
                </c:pt>
                <c:pt idx="809">
                  <c:v>4048</c:v>
                </c:pt>
                <c:pt idx="810">
                  <c:v>4053</c:v>
                </c:pt>
                <c:pt idx="811">
                  <c:v>4058</c:v>
                </c:pt>
                <c:pt idx="812">
                  <c:v>4063</c:v>
                </c:pt>
                <c:pt idx="813">
                  <c:v>4068</c:v>
                </c:pt>
                <c:pt idx="814">
                  <c:v>4073</c:v>
                </c:pt>
                <c:pt idx="815">
                  <c:v>4078</c:v>
                </c:pt>
                <c:pt idx="816">
                  <c:v>4083</c:v>
                </c:pt>
                <c:pt idx="817">
                  <c:v>4088</c:v>
                </c:pt>
                <c:pt idx="818">
                  <c:v>4093</c:v>
                </c:pt>
                <c:pt idx="819">
                  <c:v>4098</c:v>
                </c:pt>
                <c:pt idx="820">
                  <c:v>4103</c:v>
                </c:pt>
                <c:pt idx="821">
                  <c:v>4109</c:v>
                </c:pt>
                <c:pt idx="822">
                  <c:v>4114</c:v>
                </c:pt>
                <c:pt idx="823">
                  <c:v>4119</c:v>
                </c:pt>
                <c:pt idx="824">
                  <c:v>4124</c:v>
                </c:pt>
                <c:pt idx="825">
                  <c:v>4129</c:v>
                </c:pt>
                <c:pt idx="826">
                  <c:v>4134</c:v>
                </c:pt>
                <c:pt idx="827">
                  <c:v>4139</c:v>
                </c:pt>
                <c:pt idx="828">
                  <c:v>4144</c:v>
                </c:pt>
                <c:pt idx="829">
                  <c:v>4149</c:v>
                </c:pt>
                <c:pt idx="830">
                  <c:v>4154</c:v>
                </c:pt>
                <c:pt idx="831">
                  <c:v>4159</c:v>
                </c:pt>
                <c:pt idx="832">
                  <c:v>4164</c:v>
                </c:pt>
                <c:pt idx="833">
                  <c:v>4169</c:v>
                </c:pt>
                <c:pt idx="834">
                  <c:v>4174</c:v>
                </c:pt>
                <c:pt idx="835">
                  <c:v>4179</c:v>
                </c:pt>
                <c:pt idx="836">
                  <c:v>4184</c:v>
                </c:pt>
                <c:pt idx="837">
                  <c:v>4189</c:v>
                </c:pt>
                <c:pt idx="838">
                  <c:v>4194</c:v>
                </c:pt>
                <c:pt idx="839">
                  <c:v>4199</c:v>
                </c:pt>
                <c:pt idx="840">
                  <c:v>4204</c:v>
                </c:pt>
                <c:pt idx="841">
                  <c:v>4209</c:v>
                </c:pt>
                <c:pt idx="842">
                  <c:v>4214</c:v>
                </c:pt>
                <c:pt idx="843">
                  <c:v>4219</c:v>
                </c:pt>
                <c:pt idx="844">
                  <c:v>4224</c:v>
                </c:pt>
                <c:pt idx="845">
                  <c:v>4229</c:v>
                </c:pt>
                <c:pt idx="846">
                  <c:v>4234</c:v>
                </c:pt>
                <c:pt idx="847">
                  <c:v>4239</c:v>
                </c:pt>
                <c:pt idx="848">
                  <c:v>4244</c:v>
                </c:pt>
                <c:pt idx="849">
                  <c:v>4249</c:v>
                </c:pt>
                <c:pt idx="850">
                  <c:v>4254</c:v>
                </c:pt>
                <c:pt idx="851">
                  <c:v>4259</c:v>
                </c:pt>
                <c:pt idx="852">
                  <c:v>4264</c:v>
                </c:pt>
                <c:pt idx="853">
                  <c:v>4269</c:v>
                </c:pt>
                <c:pt idx="854">
                  <c:v>4274</c:v>
                </c:pt>
                <c:pt idx="855">
                  <c:v>4279</c:v>
                </c:pt>
                <c:pt idx="856">
                  <c:v>4284</c:v>
                </c:pt>
                <c:pt idx="857">
                  <c:v>4289</c:v>
                </c:pt>
                <c:pt idx="858">
                  <c:v>4294</c:v>
                </c:pt>
                <c:pt idx="859">
                  <c:v>4299</c:v>
                </c:pt>
                <c:pt idx="860">
                  <c:v>4304</c:v>
                </c:pt>
                <c:pt idx="861">
                  <c:v>4309</c:v>
                </c:pt>
                <c:pt idx="862">
                  <c:v>4314</c:v>
                </c:pt>
                <c:pt idx="863">
                  <c:v>4319</c:v>
                </c:pt>
                <c:pt idx="864">
                  <c:v>4324</c:v>
                </c:pt>
                <c:pt idx="865">
                  <c:v>4329</c:v>
                </c:pt>
                <c:pt idx="866">
                  <c:v>4334</c:v>
                </c:pt>
                <c:pt idx="867">
                  <c:v>4339</c:v>
                </c:pt>
                <c:pt idx="868">
                  <c:v>4344</c:v>
                </c:pt>
                <c:pt idx="869">
                  <c:v>4349</c:v>
                </c:pt>
                <c:pt idx="870">
                  <c:v>4354</c:v>
                </c:pt>
                <c:pt idx="871">
                  <c:v>4359</c:v>
                </c:pt>
                <c:pt idx="872">
                  <c:v>4364</c:v>
                </c:pt>
                <c:pt idx="873">
                  <c:v>4369</c:v>
                </c:pt>
                <c:pt idx="874">
                  <c:v>4374</c:v>
                </c:pt>
                <c:pt idx="875">
                  <c:v>4379</c:v>
                </c:pt>
                <c:pt idx="876">
                  <c:v>4384</c:v>
                </c:pt>
                <c:pt idx="877">
                  <c:v>4389</c:v>
                </c:pt>
                <c:pt idx="878">
                  <c:v>4394</c:v>
                </c:pt>
                <c:pt idx="879">
                  <c:v>4399</c:v>
                </c:pt>
                <c:pt idx="880">
                  <c:v>4404</c:v>
                </c:pt>
                <c:pt idx="881">
                  <c:v>4409</c:v>
                </c:pt>
                <c:pt idx="882">
                  <c:v>4414</c:v>
                </c:pt>
                <c:pt idx="883">
                  <c:v>4419</c:v>
                </c:pt>
                <c:pt idx="884">
                  <c:v>4424</c:v>
                </c:pt>
                <c:pt idx="885">
                  <c:v>4429</c:v>
                </c:pt>
                <c:pt idx="886">
                  <c:v>4434</c:v>
                </c:pt>
                <c:pt idx="887">
                  <c:v>4439</c:v>
                </c:pt>
                <c:pt idx="888">
                  <c:v>4444</c:v>
                </c:pt>
                <c:pt idx="889">
                  <c:v>4449</c:v>
                </c:pt>
                <c:pt idx="890">
                  <c:v>4454</c:v>
                </c:pt>
                <c:pt idx="891">
                  <c:v>4459</c:v>
                </c:pt>
                <c:pt idx="892">
                  <c:v>4464</c:v>
                </c:pt>
                <c:pt idx="893">
                  <c:v>4469</c:v>
                </c:pt>
                <c:pt idx="894">
                  <c:v>4474</c:v>
                </c:pt>
                <c:pt idx="895">
                  <c:v>4479</c:v>
                </c:pt>
                <c:pt idx="896">
                  <c:v>4484</c:v>
                </c:pt>
                <c:pt idx="897">
                  <c:v>4489</c:v>
                </c:pt>
                <c:pt idx="898">
                  <c:v>4494</c:v>
                </c:pt>
                <c:pt idx="899">
                  <c:v>4499</c:v>
                </c:pt>
                <c:pt idx="900">
                  <c:v>4504</c:v>
                </c:pt>
                <c:pt idx="901">
                  <c:v>4509</c:v>
                </c:pt>
                <c:pt idx="902">
                  <c:v>4514</c:v>
                </c:pt>
                <c:pt idx="903">
                  <c:v>4519</c:v>
                </c:pt>
                <c:pt idx="904">
                  <c:v>4524</c:v>
                </c:pt>
                <c:pt idx="905">
                  <c:v>4529</c:v>
                </c:pt>
                <c:pt idx="906">
                  <c:v>4534</c:v>
                </c:pt>
                <c:pt idx="907">
                  <c:v>4539</c:v>
                </c:pt>
                <c:pt idx="908">
                  <c:v>4544</c:v>
                </c:pt>
                <c:pt idx="909">
                  <c:v>4549</c:v>
                </c:pt>
                <c:pt idx="910">
                  <c:v>4554</c:v>
                </c:pt>
                <c:pt idx="911">
                  <c:v>4559</c:v>
                </c:pt>
                <c:pt idx="912">
                  <c:v>4564</c:v>
                </c:pt>
                <c:pt idx="913">
                  <c:v>4569</c:v>
                </c:pt>
                <c:pt idx="914">
                  <c:v>4574</c:v>
                </c:pt>
                <c:pt idx="915">
                  <c:v>4579</c:v>
                </c:pt>
                <c:pt idx="916">
                  <c:v>4584</c:v>
                </c:pt>
                <c:pt idx="917">
                  <c:v>4589</c:v>
                </c:pt>
                <c:pt idx="918">
                  <c:v>4594</c:v>
                </c:pt>
                <c:pt idx="919">
                  <c:v>4599</c:v>
                </c:pt>
                <c:pt idx="920">
                  <c:v>4604</c:v>
                </c:pt>
                <c:pt idx="921">
                  <c:v>4609</c:v>
                </c:pt>
                <c:pt idx="922">
                  <c:v>4614</c:v>
                </c:pt>
                <c:pt idx="923">
                  <c:v>4619</c:v>
                </c:pt>
                <c:pt idx="924">
                  <c:v>4624</c:v>
                </c:pt>
                <c:pt idx="925">
                  <c:v>4629</c:v>
                </c:pt>
                <c:pt idx="926">
                  <c:v>4634</c:v>
                </c:pt>
                <c:pt idx="927">
                  <c:v>4639</c:v>
                </c:pt>
                <c:pt idx="928">
                  <c:v>4644</c:v>
                </c:pt>
                <c:pt idx="929">
                  <c:v>4649</c:v>
                </c:pt>
                <c:pt idx="930">
                  <c:v>4654</c:v>
                </c:pt>
                <c:pt idx="931">
                  <c:v>4659</c:v>
                </c:pt>
                <c:pt idx="932">
                  <c:v>4664</c:v>
                </c:pt>
                <c:pt idx="933">
                  <c:v>4669</c:v>
                </c:pt>
                <c:pt idx="934">
                  <c:v>4674</c:v>
                </c:pt>
                <c:pt idx="935">
                  <c:v>4679</c:v>
                </c:pt>
                <c:pt idx="936">
                  <c:v>4684</c:v>
                </c:pt>
                <c:pt idx="937">
                  <c:v>4689</c:v>
                </c:pt>
                <c:pt idx="938">
                  <c:v>4694</c:v>
                </c:pt>
                <c:pt idx="939">
                  <c:v>4699</c:v>
                </c:pt>
                <c:pt idx="940">
                  <c:v>4704</c:v>
                </c:pt>
                <c:pt idx="941">
                  <c:v>4709</c:v>
                </c:pt>
                <c:pt idx="942">
                  <c:v>4714</c:v>
                </c:pt>
                <c:pt idx="943">
                  <c:v>4719</c:v>
                </c:pt>
                <c:pt idx="944">
                  <c:v>4724</c:v>
                </c:pt>
                <c:pt idx="945">
                  <c:v>4729</c:v>
                </c:pt>
                <c:pt idx="946">
                  <c:v>4734</c:v>
                </c:pt>
                <c:pt idx="947">
                  <c:v>4739</c:v>
                </c:pt>
                <c:pt idx="948">
                  <c:v>4744</c:v>
                </c:pt>
                <c:pt idx="949">
                  <c:v>4749</c:v>
                </c:pt>
                <c:pt idx="950">
                  <c:v>4754</c:v>
                </c:pt>
                <c:pt idx="951">
                  <c:v>4759</c:v>
                </c:pt>
                <c:pt idx="952">
                  <c:v>4764</c:v>
                </c:pt>
                <c:pt idx="953">
                  <c:v>4769</c:v>
                </c:pt>
                <c:pt idx="954">
                  <c:v>4774</c:v>
                </c:pt>
                <c:pt idx="955">
                  <c:v>4779</c:v>
                </c:pt>
                <c:pt idx="956">
                  <c:v>4784</c:v>
                </c:pt>
                <c:pt idx="957">
                  <c:v>4789</c:v>
                </c:pt>
                <c:pt idx="958">
                  <c:v>4794</c:v>
                </c:pt>
                <c:pt idx="959">
                  <c:v>4799</c:v>
                </c:pt>
                <c:pt idx="960">
                  <c:v>4804</c:v>
                </c:pt>
                <c:pt idx="961">
                  <c:v>4809</c:v>
                </c:pt>
                <c:pt idx="962">
                  <c:v>4814</c:v>
                </c:pt>
                <c:pt idx="963">
                  <c:v>4819</c:v>
                </c:pt>
                <c:pt idx="964">
                  <c:v>4824</c:v>
                </c:pt>
                <c:pt idx="965">
                  <c:v>4829</c:v>
                </c:pt>
                <c:pt idx="966">
                  <c:v>4834</c:v>
                </c:pt>
                <c:pt idx="967">
                  <c:v>4839</c:v>
                </c:pt>
                <c:pt idx="968">
                  <c:v>4844</c:v>
                </c:pt>
                <c:pt idx="969">
                  <c:v>4849</c:v>
                </c:pt>
                <c:pt idx="970">
                  <c:v>4854</c:v>
                </c:pt>
                <c:pt idx="971">
                  <c:v>4859</c:v>
                </c:pt>
                <c:pt idx="972">
                  <c:v>4864</c:v>
                </c:pt>
                <c:pt idx="973">
                  <c:v>4869</c:v>
                </c:pt>
                <c:pt idx="974">
                  <c:v>4874</c:v>
                </c:pt>
                <c:pt idx="975">
                  <c:v>4879</c:v>
                </c:pt>
                <c:pt idx="976">
                  <c:v>4884</c:v>
                </c:pt>
                <c:pt idx="977">
                  <c:v>4889</c:v>
                </c:pt>
                <c:pt idx="978">
                  <c:v>4894</c:v>
                </c:pt>
                <c:pt idx="979">
                  <c:v>4899</c:v>
                </c:pt>
                <c:pt idx="980">
                  <c:v>4904</c:v>
                </c:pt>
                <c:pt idx="981">
                  <c:v>4909</c:v>
                </c:pt>
                <c:pt idx="982">
                  <c:v>4914</c:v>
                </c:pt>
                <c:pt idx="983">
                  <c:v>4919</c:v>
                </c:pt>
                <c:pt idx="984">
                  <c:v>4924</c:v>
                </c:pt>
                <c:pt idx="985">
                  <c:v>4929</c:v>
                </c:pt>
                <c:pt idx="986">
                  <c:v>4934</c:v>
                </c:pt>
                <c:pt idx="987">
                  <c:v>4939</c:v>
                </c:pt>
                <c:pt idx="988">
                  <c:v>4944</c:v>
                </c:pt>
                <c:pt idx="989">
                  <c:v>4949</c:v>
                </c:pt>
                <c:pt idx="990">
                  <c:v>4954</c:v>
                </c:pt>
                <c:pt idx="991">
                  <c:v>4959</c:v>
                </c:pt>
                <c:pt idx="992">
                  <c:v>4964</c:v>
                </c:pt>
                <c:pt idx="993">
                  <c:v>4969</c:v>
                </c:pt>
                <c:pt idx="994">
                  <c:v>4974</c:v>
                </c:pt>
                <c:pt idx="995">
                  <c:v>4979</c:v>
                </c:pt>
                <c:pt idx="996">
                  <c:v>4984</c:v>
                </c:pt>
                <c:pt idx="997">
                  <c:v>4989</c:v>
                </c:pt>
                <c:pt idx="998">
                  <c:v>4994</c:v>
                </c:pt>
                <c:pt idx="999">
                  <c:v>4999</c:v>
                </c:pt>
                <c:pt idx="1000">
                  <c:v>5004</c:v>
                </c:pt>
                <c:pt idx="1001">
                  <c:v>5009</c:v>
                </c:pt>
                <c:pt idx="1002">
                  <c:v>5014</c:v>
                </c:pt>
                <c:pt idx="1003">
                  <c:v>5019</c:v>
                </c:pt>
                <c:pt idx="1004">
                  <c:v>5024</c:v>
                </c:pt>
                <c:pt idx="1005">
                  <c:v>5029</c:v>
                </c:pt>
                <c:pt idx="1006">
                  <c:v>5034</c:v>
                </c:pt>
                <c:pt idx="1007">
                  <c:v>5039</c:v>
                </c:pt>
                <c:pt idx="1008">
                  <c:v>5044</c:v>
                </c:pt>
                <c:pt idx="1009">
                  <c:v>5049</c:v>
                </c:pt>
                <c:pt idx="1010">
                  <c:v>5054</c:v>
                </c:pt>
                <c:pt idx="1011">
                  <c:v>5059</c:v>
                </c:pt>
                <c:pt idx="1012">
                  <c:v>5064</c:v>
                </c:pt>
                <c:pt idx="1013">
                  <c:v>5069</c:v>
                </c:pt>
                <c:pt idx="1014">
                  <c:v>5074</c:v>
                </c:pt>
                <c:pt idx="1015">
                  <c:v>5079</c:v>
                </c:pt>
                <c:pt idx="1016">
                  <c:v>5084</c:v>
                </c:pt>
                <c:pt idx="1017">
                  <c:v>5089</c:v>
                </c:pt>
                <c:pt idx="1018">
                  <c:v>5094</c:v>
                </c:pt>
                <c:pt idx="1019">
                  <c:v>5099</c:v>
                </c:pt>
                <c:pt idx="1020">
                  <c:v>5104</c:v>
                </c:pt>
                <c:pt idx="1021">
                  <c:v>5109</c:v>
                </c:pt>
                <c:pt idx="1022">
                  <c:v>5114</c:v>
                </c:pt>
                <c:pt idx="1023">
                  <c:v>5119</c:v>
                </c:pt>
                <c:pt idx="1024">
                  <c:v>5124</c:v>
                </c:pt>
                <c:pt idx="1025">
                  <c:v>5129</c:v>
                </c:pt>
                <c:pt idx="1026">
                  <c:v>5134</c:v>
                </c:pt>
                <c:pt idx="1027">
                  <c:v>5139</c:v>
                </c:pt>
                <c:pt idx="1028">
                  <c:v>5144</c:v>
                </c:pt>
                <c:pt idx="1029">
                  <c:v>5149</c:v>
                </c:pt>
                <c:pt idx="1030">
                  <c:v>5154</c:v>
                </c:pt>
                <c:pt idx="1031">
                  <c:v>5159</c:v>
                </c:pt>
                <c:pt idx="1032">
                  <c:v>5164</c:v>
                </c:pt>
                <c:pt idx="1033">
                  <c:v>5169</c:v>
                </c:pt>
                <c:pt idx="1034">
                  <c:v>5174</c:v>
                </c:pt>
                <c:pt idx="1035">
                  <c:v>5179</c:v>
                </c:pt>
                <c:pt idx="1036">
                  <c:v>5184</c:v>
                </c:pt>
                <c:pt idx="1037">
                  <c:v>5189</c:v>
                </c:pt>
                <c:pt idx="1038">
                  <c:v>5194</c:v>
                </c:pt>
                <c:pt idx="1039">
                  <c:v>5199</c:v>
                </c:pt>
                <c:pt idx="1040">
                  <c:v>5204</c:v>
                </c:pt>
                <c:pt idx="1041">
                  <c:v>5209</c:v>
                </c:pt>
                <c:pt idx="1042">
                  <c:v>5214</c:v>
                </c:pt>
                <c:pt idx="1043">
                  <c:v>5219</c:v>
                </c:pt>
                <c:pt idx="1044">
                  <c:v>5224</c:v>
                </c:pt>
                <c:pt idx="1045">
                  <c:v>5229</c:v>
                </c:pt>
                <c:pt idx="1046">
                  <c:v>5234</c:v>
                </c:pt>
                <c:pt idx="1047">
                  <c:v>5239</c:v>
                </c:pt>
                <c:pt idx="1048">
                  <c:v>5244</c:v>
                </c:pt>
                <c:pt idx="1049">
                  <c:v>5249</c:v>
                </c:pt>
                <c:pt idx="1050">
                  <c:v>5254</c:v>
                </c:pt>
                <c:pt idx="1051">
                  <c:v>5259</c:v>
                </c:pt>
                <c:pt idx="1052">
                  <c:v>5264</c:v>
                </c:pt>
                <c:pt idx="1053">
                  <c:v>5269</c:v>
                </c:pt>
                <c:pt idx="1054">
                  <c:v>5274</c:v>
                </c:pt>
                <c:pt idx="1055">
                  <c:v>5280</c:v>
                </c:pt>
                <c:pt idx="1056">
                  <c:v>5285</c:v>
                </c:pt>
                <c:pt idx="1057">
                  <c:v>5290</c:v>
                </c:pt>
                <c:pt idx="1058">
                  <c:v>5295</c:v>
                </c:pt>
                <c:pt idx="1059">
                  <c:v>5300</c:v>
                </c:pt>
                <c:pt idx="1060">
                  <c:v>5305</c:v>
                </c:pt>
                <c:pt idx="1061">
                  <c:v>5310</c:v>
                </c:pt>
                <c:pt idx="1062">
                  <c:v>5315</c:v>
                </c:pt>
                <c:pt idx="1063">
                  <c:v>5320</c:v>
                </c:pt>
                <c:pt idx="1064">
                  <c:v>5325</c:v>
                </c:pt>
                <c:pt idx="1065">
                  <c:v>5330</c:v>
                </c:pt>
                <c:pt idx="1066">
                  <c:v>5335</c:v>
                </c:pt>
                <c:pt idx="1067">
                  <c:v>5340</c:v>
                </c:pt>
                <c:pt idx="1068">
                  <c:v>5345</c:v>
                </c:pt>
                <c:pt idx="1069">
                  <c:v>5350</c:v>
                </c:pt>
                <c:pt idx="1070">
                  <c:v>5355</c:v>
                </c:pt>
                <c:pt idx="1071">
                  <c:v>5360</c:v>
                </c:pt>
                <c:pt idx="1072">
                  <c:v>5365</c:v>
                </c:pt>
                <c:pt idx="1073">
                  <c:v>5370</c:v>
                </c:pt>
                <c:pt idx="1074">
                  <c:v>5375</c:v>
                </c:pt>
                <c:pt idx="1075">
                  <c:v>5380</c:v>
                </c:pt>
                <c:pt idx="1076">
                  <c:v>5385</c:v>
                </c:pt>
                <c:pt idx="1077">
                  <c:v>5390</c:v>
                </c:pt>
                <c:pt idx="1078">
                  <c:v>5395</c:v>
                </c:pt>
                <c:pt idx="1079">
                  <c:v>5400</c:v>
                </c:pt>
                <c:pt idx="1080">
                  <c:v>5405</c:v>
                </c:pt>
                <c:pt idx="1081">
                  <c:v>5410</c:v>
                </c:pt>
                <c:pt idx="1082">
                  <c:v>5415</c:v>
                </c:pt>
                <c:pt idx="1083">
                  <c:v>5420</c:v>
                </c:pt>
                <c:pt idx="1084">
                  <c:v>5425</c:v>
                </c:pt>
                <c:pt idx="1085">
                  <c:v>5430</c:v>
                </c:pt>
                <c:pt idx="1086">
                  <c:v>5435</c:v>
                </c:pt>
                <c:pt idx="1087">
                  <c:v>5440</c:v>
                </c:pt>
                <c:pt idx="1088">
                  <c:v>5445</c:v>
                </c:pt>
                <c:pt idx="1089">
                  <c:v>5450</c:v>
                </c:pt>
                <c:pt idx="1090">
                  <c:v>5455</c:v>
                </c:pt>
                <c:pt idx="1091">
                  <c:v>5460</c:v>
                </c:pt>
                <c:pt idx="1092">
                  <c:v>5465</c:v>
                </c:pt>
                <c:pt idx="1093">
                  <c:v>5470</c:v>
                </c:pt>
                <c:pt idx="1094">
                  <c:v>5475</c:v>
                </c:pt>
                <c:pt idx="1095">
                  <c:v>5480</c:v>
                </c:pt>
                <c:pt idx="1096">
                  <c:v>5485</c:v>
                </c:pt>
                <c:pt idx="1097">
                  <c:v>5490</c:v>
                </c:pt>
                <c:pt idx="1098">
                  <c:v>5495</c:v>
                </c:pt>
                <c:pt idx="1099">
                  <c:v>5500</c:v>
                </c:pt>
                <c:pt idx="1100">
                  <c:v>5505</c:v>
                </c:pt>
                <c:pt idx="1101">
                  <c:v>5510</c:v>
                </c:pt>
                <c:pt idx="1102">
                  <c:v>5515</c:v>
                </c:pt>
                <c:pt idx="1103">
                  <c:v>5520</c:v>
                </c:pt>
                <c:pt idx="1104">
                  <c:v>5525</c:v>
                </c:pt>
                <c:pt idx="1105">
                  <c:v>5530</c:v>
                </c:pt>
                <c:pt idx="1106">
                  <c:v>5535</c:v>
                </c:pt>
                <c:pt idx="1107">
                  <c:v>5540</c:v>
                </c:pt>
                <c:pt idx="1108">
                  <c:v>5545</c:v>
                </c:pt>
                <c:pt idx="1109">
                  <c:v>5550</c:v>
                </c:pt>
                <c:pt idx="1110">
                  <c:v>5555</c:v>
                </c:pt>
                <c:pt idx="1111">
                  <c:v>5560</c:v>
                </c:pt>
                <c:pt idx="1112">
                  <c:v>5565</c:v>
                </c:pt>
                <c:pt idx="1113">
                  <c:v>5570</c:v>
                </c:pt>
                <c:pt idx="1114">
                  <c:v>5575</c:v>
                </c:pt>
                <c:pt idx="1115">
                  <c:v>5580</c:v>
                </c:pt>
                <c:pt idx="1116">
                  <c:v>5585</c:v>
                </c:pt>
                <c:pt idx="1117">
                  <c:v>5590</c:v>
                </c:pt>
              </c:numCache>
            </c:numRef>
          </c:xVal>
          <c:yVal>
            <c:numRef>
              <c:f>'13-09-05_14h10m'!$F$3:$F$1120</c:f>
              <c:numCache>
                <c:formatCode>General</c:formatCode>
                <c:ptCount val="1118"/>
                <c:pt idx="0">
                  <c:v>20.309999999999999</c:v>
                </c:pt>
                <c:pt idx="1">
                  <c:v>20.079999999999988</c:v>
                </c:pt>
                <c:pt idx="2">
                  <c:v>19.920000000000002</c:v>
                </c:pt>
                <c:pt idx="3">
                  <c:v>19.72</c:v>
                </c:pt>
                <c:pt idx="4">
                  <c:v>19.52</c:v>
                </c:pt>
                <c:pt idx="5">
                  <c:v>19.39</c:v>
                </c:pt>
                <c:pt idx="6">
                  <c:v>19.22</c:v>
                </c:pt>
                <c:pt idx="7">
                  <c:v>19.02</c:v>
                </c:pt>
                <c:pt idx="8">
                  <c:v>18.829999999999988</c:v>
                </c:pt>
                <c:pt idx="9">
                  <c:v>18.670000000000005</c:v>
                </c:pt>
                <c:pt idx="10">
                  <c:v>18.489999999999956</c:v>
                </c:pt>
                <c:pt idx="11">
                  <c:v>18.3</c:v>
                </c:pt>
                <c:pt idx="12">
                  <c:v>18.18</c:v>
                </c:pt>
                <c:pt idx="13">
                  <c:v>18.010000000000005</c:v>
                </c:pt>
                <c:pt idx="14">
                  <c:v>17.850000000000001</c:v>
                </c:pt>
                <c:pt idx="15">
                  <c:v>17.66</c:v>
                </c:pt>
                <c:pt idx="16">
                  <c:v>17.5</c:v>
                </c:pt>
                <c:pt idx="17">
                  <c:v>17.38</c:v>
                </c:pt>
                <c:pt idx="18">
                  <c:v>17.2</c:v>
                </c:pt>
                <c:pt idx="19">
                  <c:v>17.04</c:v>
                </c:pt>
                <c:pt idx="20">
                  <c:v>16.899999999999999</c:v>
                </c:pt>
                <c:pt idx="21">
                  <c:v>16.72</c:v>
                </c:pt>
                <c:pt idx="22">
                  <c:v>16.55</c:v>
                </c:pt>
                <c:pt idx="23">
                  <c:v>16.439999999999987</c:v>
                </c:pt>
                <c:pt idx="24">
                  <c:v>16.329999999999988</c:v>
                </c:pt>
                <c:pt idx="25">
                  <c:v>16.079999999999988</c:v>
                </c:pt>
                <c:pt idx="26">
                  <c:v>16.02</c:v>
                </c:pt>
                <c:pt idx="27">
                  <c:v>15.89</c:v>
                </c:pt>
                <c:pt idx="28">
                  <c:v>15.75</c:v>
                </c:pt>
                <c:pt idx="29">
                  <c:v>15.61</c:v>
                </c:pt>
                <c:pt idx="30">
                  <c:v>15.450000000000006</c:v>
                </c:pt>
                <c:pt idx="31">
                  <c:v>15.31</c:v>
                </c:pt>
                <c:pt idx="32">
                  <c:v>15.2</c:v>
                </c:pt>
                <c:pt idx="33">
                  <c:v>15.08</c:v>
                </c:pt>
                <c:pt idx="34">
                  <c:v>14.94</c:v>
                </c:pt>
                <c:pt idx="35">
                  <c:v>14.850000000000017</c:v>
                </c:pt>
                <c:pt idx="36">
                  <c:v>14.74</c:v>
                </c:pt>
                <c:pt idx="37">
                  <c:v>14.62</c:v>
                </c:pt>
                <c:pt idx="38">
                  <c:v>14.47</c:v>
                </c:pt>
                <c:pt idx="39">
                  <c:v>14.41</c:v>
                </c:pt>
                <c:pt idx="40">
                  <c:v>14.3</c:v>
                </c:pt>
                <c:pt idx="41">
                  <c:v>14.21</c:v>
                </c:pt>
                <c:pt idx="42">
                  <c:v>14.08</c:v>
                </c:pt>
                <c:pt idx="43">
                  <c:v>13.94</c:v>
                </c:pt>
                <c:pt idx="44">
                  <c:v>13.850000000000017</c:v>
                </c:pt>
                <c:pt idx="45">
                  <c:v>13.76</c:v>
                </c:pt>
                <c:pt idx="46">
                  <c:v>13.61</c:v>
                </c:pt>
                <c:pt idx="47">
                  <c:v>13.6</c:v>
                </c:pt>
                <c:pt idx="48">
                  <c:v>13.44</c:v>
                </c:pt>
                <c:pt idx="49">
                  <c:v>13.33</c:v>
                </c:pt>
                <c:pt idx="50">
                  <c:v>13.29</c:v>
                </c:pt>
                <c:pt idx="51">
                  <c:v>13.17</c:v>
                </c:pt>
                <c:pt idx="52">
                  <c:v>13.14</c:v>
                </c:pt>
                <c:pt idx="53">
                  <c:v>13.03</c:v>
                </c:pt>
                <c:pt idx="54">
                  <c:v>12.91</c:v>
                </c:pt>
                <c:pt idx="55">
                  <c:v>12.77</c:v>
                </c:pt>
                <c:pt idx="56">
                  <c:v>12.76</c:v>
                </c:pt>
                <c:pt idx="57">
                  <c:v>12.64</c:v>
                </c:pt>
                <c:pt idx="58">
                  <c:v>12.6</c:v>
                </c:pt>
                <c:pt idx="59">
                  <c:v>12.53</c:v>
                </c:pt>
                <c:pt idx="60">
                  <c:v>12.43</c:v>
                </c:pt>
                <c:pt idx="61">
                  <c:v>12.360000000000017</c:v>
                </c:pt>
                <c:pt idx="62">
                  <c:v>12.27</c:v>
                </c:pt>
                <c:pt idx="63">
                  <c:v>12.14</c:v>
                </c:pt>
                <c:pt idx="64">
                  <c:v>12.11</c:v>
                </c:pt>
                <c:pt idx="65">
                  <c:v>12.1</c:v>
                </c:pt>
                <c:pt idx="66">
                  <c:v>12.03</c:v>
                </c:pt>
                <c:pt idx="67">
                  <c:v>11.94</c:v>
                </c:pt>
                <c:pt idx="68">
                  <c:v>11.83</c:v>
                </c:pt>
                <c:pt idx="69">
                  <c:v>11.77</c:v>
                </c:pt>
                <c:pt idx="70">
                  <c:v>11.69</c:v>
                </c:pt>
                <c:pt idx="71">
                  <c:v>11.62</c:v>
                </c:pt>
                <c:pt idx="72">
                  <c:v>11.53</c:v>
                </c:pt>
                <c:pt idx="73">
                  <c:v>11.49</c:v>
                </c:pt>
                <c:pt idx="74">
                  <c:v>11.38</c:v>
                </c:pt>
                <c:pt idx="75">
                  <c:v>11.360000000000017</c:v>
                </c:pt>
                <c:pt idx="76">
                  <c:v>11.27</c:v>
                </c:pt>
                <c:pt idx="77">
                  <c:v>11.2</c:v>
                </c:pt>
                <c:pt idx="78">
                  <c:v>11.1</c:v>
                </c:pt>
                <c:pt idx="79">
                  <c:v>11.09</c:v>
                </c:pt>
                <c:pt idx="80">
                  <c:v>11.02</c:v>
                </c:pt>
                <c:pt idx="81">
                  <c:v>10.96</c:v>
                </c:pt>
                <c:pt idx="82">
                  <c:v>10.88</c:v>
                </c:pt>
                <c:pt idx="83">
                  <c:v>10.84</c:v>
                </c:pt>
                <c:pt idx="84">
                  <c:v>10.78</c:v>
                </c:pt>
                <c:pt idx="85">
                  <c:v>10.77</c:v>
                </c:pt>
                <c:pt idx="86">
                  <c:v>10.66</c:v>
                </c:pt>
                <c:pt idx="87">
                  <c:v>10.54</c:v>
                </c:pt>
                <c:pt idx="88">
                  <c:v>10.51</c:v>
                </c:pt>
                <c:pt idx="89">
                  <c:v>10.450000000000006</c:v>
                </c:pt>
                <c:pt idx="90">
                  <c:v>10.42</c:v>
                </c:pt>
                <c:pt idx="91">
                  <c:v>10.350000000000017</c:v>
                </c:pt>
                <c:pt idx="92">
                  <c:v>10.34</c:v>
                </c:pt>
                <c:pt idx="93">
                  <c:v>10.27</c:v>
                </c:pt>
                <c:pt idx="94">
                  <c:v>10.19</c:v>
                </c:pt>
                <c:pt idx="95">
                  <c:v>10.14</c:v>
                </c:pt>
                <c:pt idx="96">
                  <c:v>10.02</c:v>
                </c:pt>
                <c:pt idx="97">
                  <c:v>10.06</c:v>
                </c:pt>
                <c:pt idx="98">
                  <c:v>10</c:v>
                </c:pt>
                <c:pt idx="99">
                  <c:v>10.040000000000001</c:v>
                </c:pt>
                <c:pt idx="100">
                  <c:v>9.9500000000000028</c:v>
                </c:pt>
                <c:pt idx="101">
                  <c:v>9.9500000000000028</c:v>
                </c:pt>
                <c:pt idx="102">
                  <c:v>9.91</c:v>
                </c:pt>
                <c:pt idx="103">
                  <c:v>9.83</c:v>
                </c:pt>
                <c:pt idx="104">
                  <c:v>9.77</c:v>
                </c:pt>
                <c:pt idx="105">
                  <c:v>9.74</c:v>
                </c:pt>
                <c:pt idx="106">
                  <c:v>9.66</c:v>
                </c:pt>
                <c:pt idx="107">
                  <c:v>9.69</c:v>
                </c:pt>
                <c:pt idx="108">
                  <c:v>9.65</c:v>
                </c:pt>
                <c:pt idx="109">
                  <c:v>9.66</c:v>
                </c:pt>
                <c:pt idx="110">
                  <c:v>9.65</c:v>
                </c:pt>
                <c:pt idx="111">
                  <c:v>9.57</c:v>
                </c:pt>
                <c:pt idx="112">
                  <c:v>9.6</c:v>
                </c:pt>
                <c:pt idx="113">
                  <c:v>9.5500000000000007</c:v>
                </c:pt>
                <c:pt idx="114">
                  <c:v>9.67</c:v>
                </c:pt>
                <c:pt idx="115">
                  <c:v>9.7100000000000009</c:v>
                </c:pt>
                <c:pt idx="116">
                  <c:v>9.67</c:v>
                </c:pt>
                <c:pt idx="117">
                  <c:v>9.75</c:v>
                </c:pt>
                <c:pt idx="118">
                  <c:v>10.16</c:v>
                </c:pt>
                <c:pt idx="119">
                  <c:v>10.18</c:v>
                </c:pt>
                <c:pt idx="120">
                  <c:v>10.15</c:v>
                </c:pt>
                <c:pt idx="121">
                  <c:v>10.09</c:v>
                </c:pt>
                <c:pt idx="122">
                  <c:v>10.06</c:v>
                </c:pt>
                <c:pt idx="123">
                  <c:v>9.99</c:v>
                </c:pt>
                <c:pt idx="124">
                  <c:v>9.9500000000000028</c:v>
                </c:pt>
                <c:pt idx="125">
                  <c:v>9.84</c:v>
                </c:pt>
                <c:pt idx="126">
                  <c:v>9.76</c:v>
                </c:pt>
                <c:pt idx="127">
                  <c:v>9.68</c:v>
                </c:pt>
                <c:pt idx="128">
                  <c:v>9.65</c:v>
                </c:pt>
                <c:pt idx="129">
                  <c:v>9.6</c:v>
                </c:pt>
                <c:pt idx="130">
                  <c:v>9.7000000000000011</c:v>
                </c:pt>
                <c:pt idx="131">
                  <c:v>9.65</c:v>
                </c:pt>
                <c:pt idx="132">
                  <c:v>9.64</c:v>
                </c:pt>
                <c:pt idx="133">
                  <c:v>9.5300000000000011</c:v>
                </c:pt>
                <c:pt idx="134">
                  <c:v>9.48</c:v>
                </c:pt>
                <c:pt idx="135">
                  <c:v>9.43</c:v>
                </c:pt>
                <c:pt idx="136">
                  <c:v>9.44</c:v>
                </c:pt>
                <c:pt idx="137">
                  <c:v>9.3800000000000008</c:v>
                </c:pt>
                <c:pt idx="138">
                  <c:v>9.3700000000000028</c:v>
                </c:pt>
                <c:pt idx="139">
                  <c:v>9.2900000000000009</c:v>
                </c:pt>
                <c:pt idx="140">
                  <c:v>9.24</c:v>
                </c:pt>
                <c:pt idx="141">
                  <c:v>9.17</c:v>
                </c:pt>
                <c:pt idx="142">
                  <c:v>9.1300000000000008</c:v>
                </c:pt>
                <c:pt idx="143">
                  <c:v>9.1</c:v>
                </c:pt>
                <c:pt idx="144">
                  <c:v>9.0500000000000007</c:v>
                </c:pt>
                <c:pt idx="145">
                  <c:v>9.02</c:v>
                </c:pt>
                <c:pt idx="146">
                  <c:v>9.02</c:v>
                </c:pt>
                <c:pt idx="147">
                  <c:v>9.0300000000000011</c:v>
                </c:pt>
                <c:pt idx="148">
                  <c:v>8.9</c:v>
                </c:pt>
                <c:pt idx="149">
                  <c:v>8.93</c:v>
                </c:pt>
                <c:pt idx="150">
                  <c:v>8.8600000000000048</c:v>
                </c:pt>
                <c:pt idx="151">
                  <c:v>8.84</c:v>
                </c:pt>
                <c:pt idx="152">
                  <c:v>8.7800000000000011</c:v>
                </c:pt>
                <c:pt idx="153">
                  <c:v>8.7800000000000011</c:v>
                </c:pt>
                <c:pt idx="154">
                  <c:v>9.41</c:v>
                </c:pt>
                <c:pt idx="155">
                  <c:v>11.62</c:v>
                </c:pt>
                <c:pt idx="156">
                  <c:v>11.34</c:v>
                </c:pt>
                <c:pt idx="157">
                  <c:v>10.69</c:v>
                </c:pt>
                <c:pt idx="158">
                  <c:v>10.3</c:v>
                </c:pt>
                <c:pt idx="159">
                  <c:v>10.06</c:v>
                </c:pt>
                <c:pt idx="160">
                  <c:v>9.91</c:v>
                </c:pt>
                <c:pt idx="161">
                  <c:v>9.68</c:v>
                </c:pt>
                <c:pt idx="162">
                  <c:v>9.56</c:v>
                </c:pt>
                <c:pt idx="163">
                  <c:v>9.42</c:v>
                </c:pt>
                <c:pt idx="164">
                  <c:v>9.3700000000000028</c:v>
                </c:pt>
                <c:pt idx="165">
                  <c:v>9.2000000000000011</c:v>
                </c:pt>
                <c:pt idx="166">
                  <c:v>9.2199999999999989</c:v>
                </c:pt>
                <c:pt idx="167">
                  <c:v>9.14</c:v>
                </c:pt>
                <c:pt idx="168">
                  <c:v>9.120000000000001</c:v>
                </c:pt>
                <c:pt idx="169">
                  <c:v>9.09</c:v>
                </c:pt>
                <c:pt idx="170">
                  <c:v>8.98</c:v>
                </c:pt>
                <c:pt idx="171">
                  <c:v>-27.3</c:v>
                </c:pt>
                <c:pt idx="172">
                  <c:v>29.18</c:v>
                </c:pt>
                <c:pt idx="173">
                  <c:v>34.270000000000003</c:v>
                </c:pt>
                <c:pt idx="174">
                  <c:v>33.200000000000003</c:v>
                </c:pt>
                <c:pt idx="175">
                  <c:v>15.4</c:v>
                </c:pt>
                <c:pt idx="176">
                  <c:v>11.97</c:v>
                </c:pt>
                <c:pt idx="177">
                  <c:v>11.51</c:v>
                </c:pt>
                <c:pt idx="178">
                  <c:v>11.370000000000006</c:v>
                </c:pt>
                <c:pt idx="179">
                  <c:v>11.44</c:v>
                </c:pt>
                <c:pt idx="180">
                  <c:v>11.450000000000006</c:v>
                </c:pt>
                <c:pt idx="181">
                  <c:v>11.3</c:v>
                </c:pt>
                <c:pt idx="182">
                  <c:v>11.11</c:v>
                </c:pt>
                <c:pt idx="183">
                  <c:v>11.99</c:v>
                </c:pt>
                <c:pt idx="184">
                  <c:v>12.34</c:v>
                </c:pt>
                <c:pt idx="185">
                  <c:v>12.7</c:v>
                </c:pt>
                <c:pt idx="186">
                  <c:v>16.809999999999999</c:v>
                </c:pt>
                <c:pt idx="187">
                  <c:v>13.12</c:v>
                </c:pt>
                <c:pt idx="188">
                  <c:v>11.89</c:v>
                </c:pt>
                <c:pt idx="189">
                  <c:v>11.65</c:v>
                </c:pt>
                <c:pt idx="190">
                  <c:v>12.360000000000017</c:v>
                </c:pt>
                <c:pt idx="191">
                  <c:v>12.2</c:v>
                </c:pt>
                <c:pt idx="192">
                  <c:v>11.27</c:v>
                </c:pt>
                <c:pt idx="193">
                  <c:v>14.42</c:v>
                </c:pt>
                <c:pt idx="194">
                  <c:v>13.74</c:v>
                </c:pt>
                <c:pt idx="195">
                  <c:v>12.860000000000017</c:v>
                </c:pt>
                <c:pt idx="196">
                  <c:v>12.54</c:v>
                </c:pt>
                <c:pt idx="197">
                  <c:v>12.18</c:v>
                </c:pt>
                <c:pt idx="198">
                  <c:v>11.98</c:v>
                </c:pt>
                <c:pt idx="199">
                  <c:v>11.71</c:v>
                </c:pt>
                <c:pt idx="200">
                  <c:v>11.51</c:v>
                </c:pt>
                <c:pt idx="201">
                  <c:v>11.360000000000017</c:v>
                </c:pt>
                <c:pt idx="202">
                  <c:v>11.17</c:v>
                </c:pt>
                <c:pt idx="203">
                  <c:v>10.96</c:v>
                </c:pt>
                <c:pt idx="204">
                  <c:v>12.48</c:v>
                </c:pt>
                <c:pt idx="205">
                  <c:v>10.71</c:v>
                </c:pt>
                <c:pt idx="206">
                  <c:v>10.63</c:v>
                </c:pt>
                <c:pt idx="207">
                  <c:v>10.55</c:v>
                </c:pt>
                <c:pt idx="208">
                  <c:v>10.47</c:v>
                </c:pt>
                <c:pt idx="209">
                  <c:v>10.33</c:v>
                </c:pt>
                <c:pt idx="210">
                  <c:v>10.200000000000001</c:v>
                </c:pt>
                <c:pt idx="211">
                  <c:v>10.14</c:v>
                </c:pt>
                <c:pt idx="212">
                  <c:v>10.09</c:v>
                </c:pt>
                <c:pt idx="213">
                  <c:v>9.98</c:v>
                </c:pt>
                <c:pt idx="214">
                  <c:v>9.9</c:v>
                </c:pt>
                <c:pt idx="215">
                  <c:v>9.84</c:v>
                </c:pt>
                <c:pt idx="216">
                  <c:v>9.74</c:v>
                </c:pt>
                <c:pt idx="217">
                  <c:v>9.7800000000000011</c:v>
                </c:pt>
                <c:pt idx="218">
                  <c:v>9.59</c:v>
                </c:pt>
                <c:pt idx="219">
                  <c:v>9.58</c:v>
                </c:pt>
                <c:pt idx="220">
                  <c:v>9.4700000000000006</c:v>
                </c:pt>
                <c:pt idx="221">
                  <c:v>9.4</c:v>
                </c:pt>
                <c:pt idx="222">
                  <c:v>9.3700000000000028</c:v>
                </c:pt>
                <c:pt idx="223">
                  <c:v>9.3800000000000008</c:v>
                </c:pt>
                <c:pt idx="224">
                  <c:v>9.27</c:v>
                </c:pt>
                <c:pt idx="225">
                  <c:v>9.26</c:v>
                </c:pt>
                <c:pt idx="226">
                  <c:v>11.81</c:v>
                </c:pt>
                <c:pt idx="227">
                  <c:v>13.97</c:v>
                </c:pt>
                <c:pt idx="228">
                  <c:v>15.5</c:v>
                </c:pt>
                <c:pt idx="229">
                  <c:v>16.690000000000001</c:v>
                </c:pt>
                <c:pt idx="230">
                  <c:v>17.670000000000005</c:v>
                </c:pt>
                <c:pt idx="231">
                  <c:v>18.47</c:v>
                </c:pt>
                <c:pt idx="232">
                  <c:v>19.22</c:v>
                </c:pt>
                <c:pt idx="233">
                  <c:v>19.89</c:v>
                </c:pt>
                <c:pt idx="234">
                  <c:v>20.439999999999987</c:v>
                </c:pt>
                <c:pt idx="235">
                  <c:v>21.02</c:v>
                </c:pt>
                <c:pt idx="236">
                  <c:v>21.47</c:v>
                </c:pt>
                <c:pt idx="237">
                  <c:v>21.959999999999987</c:v>
                </c:pt>
                <c:pt idx="238">
                  <c:v>22.34</c:v>
                </c:pt>
                <c:pt idx="239">
                  <c:v>22.8</c:v>
                </c:pt>
                <c:pt idx="240">
                  <c:v>23.2</c:v>
                </c:pt>
                <c:pt idx="241">
                  <c:v>23.55</c:v>
                </c:pt>
                <c:pt idx="242">
                  <c:v>23.9</c:v>
                </c:pt>
                <c:pt idx="243">
                  <c:v>24.27</c:v>
                </c:pt>
                <c:pt idx="244">
                  <c:v>24.59</c:v>
                </c:pt>
                <c:pt idx="245">
                  <c:v>24.86</c:v>
                </c:pt>
                <c:pt idx="246">
                  <c:v>25.22</c:v>
                </c:pt>
                <c:pt idx="247">
                  <c:v>25.439999999999987</c:v>
                </c:pt>
                <c:pt idx="248">
                  <c:v>25.71</c:v>
                </c:pt>
                <c:pt idx="249">
                  <c:v>26</c:v>
                </c:pt>
                <c:pt idx="250">
                  <c:v>26.23</c:v>
                </c:pt>
                <c:pt idx="251">
                  <c:v>26.49</c:v>
                </c:pt>
                <c:pt idx="252">
                  <c:v>26.74</c:v>
                </c:pt>
                <c:pt idx="253">
                  <c:v>26.979999999999986</c:v>
                </c:pt>
                <c:pt idx="254">
                  <c:v>27.24</c:v>
                </c:pt>
                <c:pt idx="255">
                  <c:v>27.39</c:v>
                </c:pt>
                <c:pt idx="256">
                  <c:v>27.68</c:v>
                </c:pt>
                <c:pt idx="257">
                  <c:v>27.919999999999987</c:v>
                </c:pt>
                <c:pt idx="258">
                  <c:v>28.12</c:v>
                </c:pt>
                <c:pt idx="259">
                  <c:v>28.27</c:v>
                </c:pt>
                <c:pt idx="260">
                  <c:v>28.5</c:v>
                </c:pt>
                <c:pt idx="261">
                  <c:v>28.73</c:v>
                </c:pt>
                <c:pt idx="262">
                  <c:v>28.959999999999987</c:v>
                </c:pt>
                <c:pt idx="263">
                  <c:v>29.16</c:v>
                </c:pt>
                <c:pt idx="264">
                  <c:v>29.279999999999987</c:v>
                </c:pt>
                <c:pt idx="265">
                  <c:v>29.52</c:v>
                </c:pt>
                <c:pt idx="266">
                  <c:v>29.62</c:v>
                </c:pt>
                <c:pt idx="267">
                  <c:v>29.810000000000031</c:v>
                </c:pt>
                <c:pt idx="268">
                  <c:v>29.979999999999986</c:v>
                </c:pt>
                <c:pt idx="269">
                  <c:v>30.08</c:v>
                </c:pt>
                <c:pt idx="270">
                  <c:v>30.3</c:v>
                </c:pt>
                <c:pt idx="271">
                  <c:v>30.43</c:v>
                </c:pt>
                <c:pt idx="272">
                  <c:v>30.56</c:v>
                </c:pt>
                <c:pt idx="273">
                  <c:v>30.68</c:v>
                </c:pt>
                <c:pt idx="274">
                  <c:v>30.89</c:v>
                </c:pt>
                <c:pt idx="275">
                  <c:v>30.99</c:v>
                </c:pt>
                <c:pt idx="276">
                  <c:v>31.16</c:v>
                </c:pt>
                <c:pt idx="277">
                  <c:v>31.24</c:v>
                </c:pt>
                <c:pt idx="278">
                  <c:v>31.38</c:v>
                </c:pt>
                <c:pt idx="279">
                  <c:v>31.5</c:v>
                </c:pt>
                <c:pt idx="280">
                  <c:v>31.650000000000031</c:v>
                </c:pt>
                <c:pt idx="281">
                  <c:v>31.74</c:v>
                </c:pt>
                <c:pt idx="282">
                  <c:v>31.89</c:v>
                </c:pt>
                <c:pt idx="283">
                  <c:v>32</c:v>
                </c:pt>
                <c:pt idx="284">
                  <c:v>32.120000000000012</c:v>
                </c:pt>
                <c:pt idx="285">
                  <c:v>32.25</c:v>
                </c:pt>
                <c:pt idx="286">
                  <c:v>32.36</c:v>
                </c:pt>
                <c:pt idx="287">
                  <c:v>32.4</c:v>
                </c:pt>
                <c:pt idx="288">
                  <c:v>32.550000000000004</c:v>
                </c:pt>
                <c:pt idx="289">
                  <c:v>32.65</c:v>
                </c:pt>
                <c:pt idx="290">
                  <c:v>32.75</c:v>
                </c:pt>
                <c:pt idx="291">
                  <c:v>32.870000000000005</c:v>
                </c:pt>
                <c:pt idx="292">
                  <c:v>32.93</c:v>
                </c:pt>
                <c:pt idx="293">
                  <c:v>33.090000000000003</c:v>
                </c:pt>
                <c:pt idx="294">
                  <c:v>33.21</c:v>
                </c:pt>
                <c:pt idx="295">
                  <c:v>33.200000000000003</c:v>
                </c:pt>
                <c:pt idx="296">
                  <c:v>33.35</c:v>
                </c:pt>
                <c:pt idx="297">
                  <c:v>33.43</c:v>
                </c:pt>
                <c:pt idx="298">
                  <c:v>33.5</c:v>
                </c:pt>
                <c:pt idx="299">
                  <c:v>33.53</c:v>
                </c:pt>
                <c:pt idx="300">
                  <c:v>33.620000000000012</c:v>
                </c:pt>
                <c:pt idx="301">
                  <c:v>33.730000000000011</c:v>
                </c:pt>
                <c:pt idx="302">
                  <c:v>33.760000000000012</c:v>
                </c:pt>
                <c:pt idx="303">
                  <c:v>33.94</c:v>
                </c:pt>
                <c:pt idx="304">
                  <c:v>33.96</c:v>
                </c:pt>
                <c:pt idx="305">
                  <c:v>33.97</c:v>
                </c:pt>
                <c:pt idx="306">
                  <c:v>34.06</c:v>
                </c:pt>
                <c:pt idx="307">
                  <c:v>34.190000000000012</c:v>
                </c:pt>
                <c:pt idx="308">
                  <c:v>34.230000000000011</c:v>
                </c:pt>
                <c:pt idx="309">
                  <c:v>34.260000000000012</c:v>
                </c:pt>
                <c:pt idx="310">
                  <c:v>34.35</c:v>
                </c:pt>
                <c:pt idx="311">
                  <c:v>34.410000000000004</c:v>
                </c:pt>
                <c:pt idx="312">
                  <c:v>34.450000000000003</c:v>
                </c:pt>
                <c:pt idx="313">
                  <c:v>34.520000000000003</c:v>
                </c:pt>
                <c:pt idx="314">
                  <c:v>34.6</c:v>
                </c:pt>
                <c:pt idx="315">
                  <c:v>34.660000000000011</c:v>
                </c:pt>
                <c:pt idx="316">
                  <c:v>34.660000000000011</c:v>
                </c:pt>
                <c:pt idx="317">
                  <c:v>34.82</c:v>
                </c:pt>
                <c:pt idx="318">
                  <c:v>34.75</c:v>
                </c:pt>
                <c:pt idx="319">
                  <c:v>34.83</c:v>
                </c:pt>
                <c:pt idx="320">
                  <c:v>34.92</c:v>
                </c:pt>
                <c:pt idx="321">
                  <c:v>34.910000000000004</c:v>
                </c:pt>
                <c:pt idx="322">
                  <c:v>35</c:v>
                </c:pt>
                <c:pt idx="323">
                  <c:v>35.050000000000004</c:v>
                </c:pt>
                <c:pt idx="324">
                  <c:v>35.14</c:v>
                </c:pt>
                <c:pt idx="325">
                  <c:v>35.15</c:v>
                </c:pt>
                <c:pt idx="326">
                  <c:v>35.24</c:v>
                </c:pt>
                <c:pt idx="327">
                  <c:v>35.260000000000012</c:v>
                </c:pt>
                <c:pt idx="328">
                  <c:v>35.36</c:v>
                </c:pt>
                <c:pt idx="329">
                  <c:v>35.31</c:v>
                </c:pt>
                <c:pt idx="330">
                  <c:v>35.39</c:v>
                </c:pt>
                <c:pt idx="331">
                  <c:v>35.43</c:v>
                </c:pt>
                <c:pt idx="332">
                  <c:v>35.46</c:v>
                </c:pt>
                <c:pt idx="333">
                  <c:v>35.49</c:v>
                </c:pt>
                <c:pt idx="334">
                  <c:v>35.6</c:v>
                </c:pt>
                <c:pt idx="335">
                  <c:v>35.620000000000012</c:v>
                </c:pt>
                <c:pt idx="336">
                  <c:v>35.61</c:v>
                </c:pt>
                <c:pt idx="337">
                  <c:v>35.65</c:v>
                </c:pt>
                <c:pt idx="338">
                  <c:v>35.68</c:v>
                </c:pt>
                <c:pt idx="339">
                  <c:v>35.800000000000004</c:v>
                </c:pt>
                <c:pt idx="340">
                  <c:v>35.81</c:v>
                </c:pt>
                <c:pt idx="341">
                  <c:v>35.800000000000004</c:v>
                </c:pt>
                <c:pt idx="342">
                  <c:v>35.83</c:v>
                </c:pt>
                <c:pt idx="343">
                  <c:v>35.910000000000004</c:v>
                </c:pt>
                <c:pt idx="344">
                  <c:v>35.92</c:v>
                </c:pt>
                <c:pt idx="345">
                  <c:v>35.96</c:v>
                </c:pt>
                <c:pt idx="346">
                  <c:v>35.94</c:v>
                </c:pt>
                <c:pt idx="347">
                  <c:v>36.050000000000004</c:v>
                </c:pt>
                <c:pt idx="348">
                  <c:v>36.090000000000003</c:v>
                </c:pt>
                <c:pt idx="349">
                  <c:v>36.15</c:v>
                </c:pt>
                <c:pt idx="350">
                  <c:v>36.130000000000003</c:v>
                </c:pt>
                <c:pt idx="351">
                  <c:v>36.14</c:v>
                </c:pt>
                <c:pt idx="352">
                  <c:v>36.14</c:v>
                </c:pt>
                <c:pt idx="353">
                  <c:v>36.130000000000003</c:v>
                </c:pt>
                <c:pt idx="354">
                  <c:v>36.190000000000012</c:v>
                </c:pt>
                <c:pt idx="355">
                  <c:v>36.25</c:v>
                </c:pt>
                <c:pt idx="356">
                  <c:v>36.300000000000004</c:v>
                </c:pt>
                <c:pt idx="357">
                  <c:v>36.260000000000012</c:v>
                </c:pt>
                <c:pt idx="358">
                  <c:v>36.300000000000004</c:v>
                </c:pt>
                <c:pt idx="359">
                  <c:v>36.31</c:v>
                </c:pt>
                <c:pt idx="360">
                  <c:v>36.370000000000005</c:v>
                </c:pt>
                <c:pt idx="361">
                  <c:v>36.32</c:v>
                </c:pt>
                <c:pt idx="362">
                  <c:v>36.4</c:v>
                </c:pt>
                <c:pt idx="363">
                  <c:v>36.42</c:v>
                </c:pt>
                <c:pt idx="364">
                  <c:v>36.46</c:v>
                </c:pt>
                <c:pt idx="365">
                  <c:v>36.450000000000003</c:v>
                </c:pt>
                <c:pt idx="366">
                  <c:v>36.450000000000003</c:v>
                </c:pt>
                <c:pt idx="367">
                  <c:v>36.550000000000004</c:v>
                </c:pt>
                <c:pt idx="368">
                  <c:v>36.550000000000004</c:v>
                </c:pt>
                <c:pt idx="369">
                  <c:v>36.53</c:v>
                </c:pt>
                <c:pt idx="370">
                  <c:v>36.590000000000003</c:v>
                </c:pt>
                <c:pt idx="371">
                  <c:v>36.58</c:v>
                </c:pt>
                <c:pt idx="372">
                  <c:v>36.58</c:v>
                </c:pt>
                <c:pt idx="373">
                  <c:v>36.64</c:v>
                </c:pt>
                <c:pt idx="374">
                  <c:v>36.660000000000011</c:v>
                </c:pt>
                <c:pt idx="375">
                  <c:v>36.690000000000012</c:v>
                </c:pt>
                <c:pt idx="376">
                  <c:v>36.71</c:v>
                </c:pt>
                <c:pt idx="377">
                  <c:v>36.690000000000012</c:v>
                </c:pt>
                <c:pt idx="378">
                  <c:v>36.78</c:v>
                </c:pt>
                <c:pt idx="379">
                  <c:v>36.75</c:v>
                </c:pt>
                <c:pt idx="380">
                  <c:v>36.71</c:v>
                </c:pt>
                <c:pt idx="381">
                  <c:v>36.770000000000003</c:v>
                </c:pt>
                <c:pt idx="382">
                  <c:v>36.75</c:v>
                </c:pt>
                <c:pt idx="383">
                  <c:v>36.82</c:v>
                </c:pt>
                <c:pt idx="384">
                  <c:v>36.78</c:v>
                </c:pt>
                <c:pt idx="385">
                  <c:v>36.870000000000005</c:v>
                </c:pt>
                <c:pt idx="386">
                  <c:v>36.840000000000003</c:v>
                </c:pt>
                <c:pt idx="387">
                  <c:v>36.83</c:v>
                </c:pt>
                <c:pt idx="388">
                  <c:v>36.840000000000003</c:v>
                </c:pt>
                <c:pt idx="389">
                  <c:v>36.86</c:v>
                </c:pt>
                <c:pt idx="390">
                  <c:v>36.880000000000003</c:v>
                </c:pt>
                <c:pt idx="391">
                  <c:v>36.910000000000004</c:v>
                </c:pt>
                <c:pt idx="392">
                  <c:v>36.94</c:v>
                </c:pt>
                <c:pt idx="393">
                  <c:v>36.980000000000004</c:v>
                </c:pt>
                <c:pt idx="394">
                  <c:v>36.99</c:v>
                </c:pt>
                <c:pt idx="395">
                  <c:v>36.99</c:v>
                </c:pt>
                <c:pt idx="396">
                  <c:v>36.93</c:v>
                </c:pt>
                <c:pt idx="397">
                  <c:v>36.99</c:v>
                </c:pt>
                <c:pt idx="398">
                  <c:v>37.01</c:v>
                </c:pt>
                <c:pt idx="399">
                  <c:v>36.980000000000004</c:v>
                </c:pt>
                <c:pt idx="400">
                  <c:v>36.97</c:v>
                </c:pt>
                <c:pt idx="401">
                  <c:v>37.07</c:v>
                </c:pt>
                <c:pt idx="402">
                  <c:v>37.090000000000003</c:v>
                </c:pt>
                <c:pt idx="403">
                  <c:v>37.04</c:v>
                </c:pt>
                <c:pt idx="404">
                  <c:v>36.980000000000004</c:v>
                </c:pt>
                <c:pt idx="405">
                  <c:v>37.090000000000003</c:v>
                </c:pt>
                <c:pt idx="406">
                  <c:v>37.090000000000003</c:v>
                </c:pt>
                <c:pt idx="407">
                  <c:v>37.11</c:v>
                </c:pt>
                <c:pt idx="408">
                  <c:v>37.120000000000012</c:v>
                </c:pt>
                <c:pt idx="409">
                  <c:v>37.050000000000004</c:v>
                </c:pt>
                <c:pt idx="410">
                  <c:v>33.86</c:v>
                </c:pt>
                <c:pt idx="411">
                  <c:v>32.020000000000003</c:v>
                </c:pt>
                <c:pt idx="412">
                  <c:v>30.58</c:v>
                </c:pt>
                <c:pt idx="413">
                  <c:v>29.419999999999987</c:v>
                </c:pt>
                <c:pt idx="414">
                  <c:v>28.47</c:v>
                </c:pt>
                <c:pt idx="415">
                  <c:v>27.56</c:v>
                </c:pt>
                <c:pt idx="416">
                  <c:v>26.87</c:v>
                </c:pt>
                <c:pt idx="417">
                  <c:v>26.17</c:v>
                </c:pt>
                <c:pt idx="418">
                  <c:v>25.56</c:v>
                </c:pt>
                <c:pt idx="419">
                  <c:v>25</c:v>
                </c:pt>
                <c:pt idx="420">
                  <c:v>24.49</c:v>
                </c:pt>
                <c:pt idx="421">
                  <c:v>23.95</c:v>
                </c:pt>
                <c:pt idx="422">
                  <c:v>23.53</c:v>
                </c:pt>
                <c:pt idx="423">
                  <c:v>23.17</c:v>
                </c:pt>
                <c:pt idx="424">
                  <c:v>22.67</c:v>
                </c:pt>
                <c:pt idx="425">
                  <c:v>22.310000000000031</c:v>
                </c:pt>
                <c:pt idx="426">
                  <c:v>22</c:v>
                </c:pt>
                <c:pt idx="427">
                  <c:v>21.6</c:v>
                </c:pt>
                <c:pt idx="428">
                  <c:v>21.25</c:v>
                </c:pt>
                <c:pt idx="429">
                  <c:v>20.93</c:v>
                </c:pt>
                <c:pt idx="430">
                  <c:v>20.59</c:v>
                </c:pt>
                <c:pt idx="431">
                  <c:v>20.3</c:v>
                </c:pt>
                <c:pt idx="432">
                  <c:v>20.04</c:v>
                </c:pt>
                <c:pt idx="433">
                  <c:v>19.7</c:v>
                </c:pt>
                <c:pt idx="434">
                  <c:v>19.45</c:v>
                </c:pt>
                <c:pt idx="435">
                  <c:v>19.190000000000001</c:v>
                </c:pt>
                <c:pt idx="436">
                  <c:v>18.95</c:v>
                </c:pt>
                <c:pt idx="437">
                  <c:v>18.68</c:v>
                </c:pt>
                <c:pt idx="438">
                  <c:v>18.43</c:v>
                </c:pt>
                <c:pt idx="439">
                  <c:v>18.18</c:v>
                </c:pt>
                <c:pt idx="440">
                  <c:v>17.95</c:v>
                </c:pt>
                <c:pt idx="441">
                  <c:v>17.79</c:v>
                </c:pt>
                <c:pt idx="442">
                  <c:v>17.53</c:v>
                </c:pt>
                <c:pt idx="443">
                  <c:v>17.3</c:v>
                </c:pt>
                <c:pt idx="444">
                  <c:v>17.14</c:v>
                </c:pt>
                <c:pt idx="445">
                  <c:v>16.939999999999987</c:v>
                </c:pt>
                <c:pt idx="446">
                  <c:v>16.66</c:v>
                </c:pt>
                <c:pt idx="447">
                  <c:v>16.55</c:v>
                </c:pt>
                <c:pt idx="448">
                  <c:v>16.37</c:v>
                </c:pt>
                <c:pt idx="449">
                  <c:v>16.2</c:v>
                </c:pt>
                <c:pt idx="450">
                  <c:v>16.02</c:v>
                </c:pt>
                <c:pt idx="451">
                  <c:v>15.8</c:v>
                </c:pt>
                <c:pt idx="452">
                  <c:v>15.65</c:v>
                </c:pt>
                <c:pt idx="453">
                  <c:v>15.48</c:v>
                </c:pt>
                <c:pt idx="454">
                  <c:v>15.34</c:v>
                </c:pt>
                <c:pt idx="455">
                  <c:v>15.16</c:v>
                </c:pt>
                <c:pt idx="456">
                  <c:v>14.97</c:v>
                </c:pt>
                <c:pt idx="457">
                  <c:v>14.870000000000006</c:v>
                </c:pt>
                <c:pt idx="458">
                  <c:v>14.73</c:v>
                </c:pt>
                <c:pt idx="459">
                  <c:v>14.51</c:v>
                </c:pt>
                <c:pt idx="460">
                  <c:v>14.4</c:v>
                </c:pt>
                <c:pt idx="461">
                  <c:v>14.28</c:v>
                </c:pt>
                <c:pt idx="462">
                  <c:v>14.14</c:v>
                </c:pt>
                <c:pt idx="463">
                  <c:v>14.01</c:v>
                </c:pt>
                <c:pt idx="464">
                  <c:v>13.950000000000006</c:v>
                </c:pt>
                <c:pt idx="465">
                  <c:v>13.75</c:v>
                </c:pt>
                <c:pt idx="466">
                  <c:v>13.73</c:v>
                </c:pt>
                <c:pt idx="467">
                  <c:v>13.56</c:v>
                </c:pt>
                <c:pt idx="468">
                  <c:v>13.44</c:v>
                </c:pt>
                <c:pt idx="469">
                  <c:v>13.38</c:v>
                </c:pt>
                <c:pt idx="470">
                  <c:v>13.25</c:v>
                </c:pt>
                <c:pt idx="471">
                  <c:v>13.12</c:v>
                </c:pt>
                <c:pt idx="472">
                  <c:v>12.99</c:v>
                </c:pt>
                <c:pt idx="473">
                  <c:v>12.9</c:v>
                </c:pt>
                <c:pt idx="474">
                  <c:v>12.8</c:v>
                </c:pt>
                <c:pt idx="475">
                  <c:v>12.74</c:v>
                </c:pt>
                <c:pt idx="476">
                  <c:v>12.58</c:v>
                </c:pt>
                <c:pt idx="477">
                  <c:v>12.54</c:v>
                </c:pt>
                <c:pt idx="478">
                  <c:v>12.43</c:v>
                </c:pt>
                <c:pt idx="479">
                  <c:v>12.3</c:v>
                </c:pt>
                <c:pt idx="480">
                  <c:v>12.28</c:v>
                </c:pt>
                <c:pt idx="481">
                  <c:v>12.17</c:v>
                </c:pt>
                <c:pt idx="482">
                  <c:v>12.09</c:v>
                </c:pt>
                <c:pt idx="483">
                  <c:v>11.98</c:v>
                </c:pt>
                <c:pt idx="484">
                  <c:v>11.92</c:v>
                </c:pt>
                <c:pt idx="485">
                  <c:v>11.81</c:v>
                </c:pt>
                <c:pt idx="486">
                  <c:v>11.75</c:v>
                </c:pt>
                <c:pt idx="487">
                  <c:v>11.66</c:v>
                </c:pt>
                <c:pt idx="488">
                  <c:v>11.59</c:v>
                </c:pt>
                <c:pt idx="489">
                  <c:v>11.5</c:v>
                </c:pt>
                <c:pt idx="490">
                  <c:v>11.49</c:v>
                </c:pt>
                <c:pt idx="491">
                  <c:v>11.43</c:v>
                </c:pt>
                <c:pt idx="492">
                  <c:v>11.42</c:v>
                </c:pt>
                <c:pt idx="493">
                  <c:v>11.3</c:v>
                </c:pt>
                <c:pt idx="494">
                  <c:v>11.24</c:v>
                </c:pt>
                <c:pt idx="495">
                  <c:v>11.19</c:v>
                </c:pt>
                <c:pt idx="496">
                  <c:v>11.14</c:v>
                </c:pt>
                <c:pt idx="497">
                  <c:v>11.03</c:v>
                </c:pt>
                <c:pt idx="498">
                  <c:v>10.94</c:v>
                </c:pt>
                <c:pt idx="499">
                  <c:v>10.91</c:v>
                </c:pt>
                <c:pt idx="500">
                  <c:v>10.91</c:v>
                </c:pt>
                <c:pt idx="501">
                  <c:v>10.860000000000017</c:v>
                </c:pt>
                <c:pt idx="502">
                  <c:v>10.8</c:v>
                </c:pt>
                <c:pt idx="503">
                  <c:v>10.68</c:v>
                </c:pt>
                <c:pt idx="504">
                  <c:v>10.74</c:v>
                </c:pt>
                <c:pt idx="505">
                  <c:v>10.65</c:v>
                </c:pt>
                <c:pt idx="506">
                  <c:v>10.6</c:v>
                </c:pt>
                <c:pt idx="507">
                  <c:v>10.53</c:v>
                </c:pt>
                <c:pt idx="508">
                  <c:v>10.53</c:v>
                </c:pt>
                <c:pt idx="509">
                  <c:v>10.43</c:v>
                </c:pt>
                <c:pt idx="510">
                  <c:v>10.38</c:v>
                </c:pt>
                <c:pt idx="511">
                  <c:v>10.360000000000017</c:v>
                </c:pt>
                <c:pt idx="512">
                  <c:v>10.27</c:v>
                </c:pt>
                <c:pt idx="513">
                  <c:v>10.27</c:v>
                </c:pt>
                <c:pt idx="514">
                  <c:v>10.18</c:v>
                </c:pt>
                <c:pt idx="515">
                  <c:v>10.18</c:v>
                </c:pt>
                <c:pt idx="516">
                  <c:v>10.15</c:v>
                </c:pt>
                <c:pt idx="517">
                  <c:v>10.11</c:v>
                </c:pt>
                <c:pt idx="518">
                  <c:v>10.1</c:v>
                </c:pt>
                <c:pt idx="519">
                  <c:v>10.07</c:v>
                </c:pt>
                <c:pt idx="520">
                  <c:v>10.02</c:v>
                </c:pt>
                <c:pt idx="521">
                  <c:v>9.9700000000000006</c:v>
                </c:pt>
                <c:pt idx="522">
                  <c:v>9.93</c:v>
                </c:pt>
                <c:pt idx="523">
                  <c:v>9.91</c:v>
                </c:pt>
                <c:pt idx="524">
                  <c:v>9.8500000000000068</c:v>
                </c:pt>
                <c:pt idx="525">
                  <c:v>9.81</c:v>
                </c:pt>
                <c:pt idx="526">
                  <c:v>9.77</c:v>
                </c:pt>
                <c:pt idx="527">
                  <c:v>9.8000000000000007</c:v>
                </c:pt>
                <c:pt idx="528">
                  <c:v>9.77</c:v>
                </c:pt>
                <c:pt idx="529">
                  <c:v>9.77</c:v>
                </c:pt>
                <c:pt idx="530">
                  <c:v>9.67</c:v>
                </c:pt>
                <c:pt idx="531">
                  <c:v>9.66</c:v>
                </c:pt>
                <c:pt idx="532">
                  <c:v>9.620000000000001</c:v>
                </c:pt>
                <c:pt idx="533">
                  <c:v>9.61</c:v>
                </c:pt>
                <c:pt idx="534">
                  <c:v>9.620000000000001</c:v>
                </c:pt>
                <c:pt idx="535">
                  <c:v>9.620000000000001</c:v>
                </c:pt>
                <c:pt idx="536">
                  <c:v>9.5</c:v>
                </c:pt>
                <c:pt idx="537">
                  <c:v>9.5300000000000011</c:v>
                </c:pt>
                <c:pt idx="538">
                  <c:v>9.5500000000000007</c:v>
                </c:pt>
                <c:pt idx="539">
                  <c:v>9.44</c:v>
                </c:pt>
                <c:pt idx="540">
                  <c:v>9.44</c:v>
                </c:pt>
                <c:pt idx="541">
                  <c:v>9.48</c:v>
                </c:pt>
                <c:pt idx="542">
                  <c:v>9.43</c:v>
                </c:pt>
                <c:pt idx="543">
                  <c:v>9.4500000000000028</c:v>
                </c:pt>
                <c:pt idx="544">
                  <c:v>9.4</c:v>
                </c:pt>
                <c:pt idx="545">
                  <c:v>9.43</c:v>
                </c:pt>
                <c:pt idx="546">
                  <c:v>9.3600000000000048</c:v>
                </c:pt>
                <c:pt idx="547">
                  <c:v>9.3700000000000028</c:v>
                </c:pt>
                <c:pt idx="548">
                  <c:v>9.33</c:v>
                </c:pt>
                <c:pt idx="549">
                  <c:v>9.33</c:v>
                </c:pt>
                <c:pt idx="550">
                  <c:v>9.33</c:v>
                </c:pt>
                <c:pt idx="551">
                  <c:v>9.33</c:v>
                </c:pt>
                <c:pt idx="552">
                  <c:v>9.2800000000000011</c:v>
                </c:pt>
                <c:pt idx="553">
                  <c:v>9.27</c:v>
                </c:pt>
                <c:pt idx="554">
                  <c:v>9.26</c:v>
                </c:pt>
                <c:pt idx="555">
                  <c:v>9.2100000000000009</c:v>
                </c:pt>
                <c:pt idx="556">
                  <c:v>9.24</c:v>
                </c:pt>
                <c:pt idx="557">
                  <c:v>9.16</c:v>
                </c:pt>
                <c:pt idx="558">
                  <c:v>9.18</c:v>
                </c:pt>
                <c:pt idx="559">
                  <c:v>9.14</c:v>
                </c:pt>
                <c:pt idx="560">
                  <c:v>9.16</c:v>
                </c:pt>
                <c:pt idx="561">
                  <c:v>9.11</c:v>
                </c:pt>
                <c:pt idx="562">
                  <c:v>9.11</c:v>
                </c:pt>
                <c:pt idx="563">
                  <c:v>9.06</c:v>
                </c:pt>
                <c:pt idx="564">
                  <c:v>9.1300000000000008</c:v>
                </c:pt>
                <c:pt idx="565">
                  <c:v>9.0400000000000009</c:v>
                </c:pt>
                <c:pt idx="566">
                  <c:v>9.07</c:v>
                </c:pt>
                <c:pt idx="567">
                  <c:v>9.09</c:v>
                </c:pt>
                <c:pt idx="568">
                  <c:v>9.0300000000000011</c:v>
                </c:pt>
                <c:pt idx="569">
                  <c:v>9</c:v>
                </c:pt>
                <c:pt idx="570">
                  <c:v>9</c:v>
                </c:pt>
                <c:pt idx="571">
                  <c:v>9.0300000000000011</c:v>
                </c:pt>
                <c:pt idx="572">
                  <c:v>9.0400000000000009</c:v>
                </c:pt>
                <c:pt idx="573">
                  <c:v>9.02</c:v>
                </c:pt>
                <c:pt idx="574">
                  <c:v>9.0300000000000011</c:v>
                </c:pt>
                <c:pt idx="575">
                  <c:v>9.01</c:v>
                </c:pt>
                <c:pt idx="576">
                  <c:v>8.9600000000000026</c:v>
                </c:pt>
                <c:pt idx="577">
                  <c:v>8.9600000000000026</c:v>
                </c:pt>
                <c:pt idx="578">
                  <c:v>9</c:v>
                </c:pt>
                <c:pt idx="579">
                  <c:v>8.9500000000000028</c:v>
                </c:pt>
                <c:pt idx="580">
                  <c:v>8.9</c:v>
                </c:pt>
                <c:pt idx="581">
                  <c:v>8.93</c:v>
                </c:pt>
                <c:pt idx="582">
                  <c:v>8.94</c:v>
                </c:pt>
                <c:pt idx="583">
                  <c:v>8.89</c:v>
                </c:pt>
                <c:pt idx="584">
                  <c:v>8.9</c:v>
                </c:pt>
                <c:pt idx="585">
                  <c:v>8.8700000000000028</c:v>
                </c:pt>
                <c:pt idx="586">
                  <c:v>8.9</c:v>
                </c:pt>
                <c:pt idx="587">
                  <c:v>8.81</c:v>
                </c:pt>
                <c:pt idx="588">
                  <c:v>8.83</c:v>
                </c:pt>
                <c:pt idx="589">
                  <c:v>8.89</c:v>
                </c:pt>
                <c:pt idx="590">
                  <c:v>8.83</c:v>
                </c:pt>
                <c:pt idx="591">
                  <c:v>8.81</c:v>
                </c:pt>
                <c:pt idx="592">
                  <c:v>8.8500000000000068</c:v>
                </c:pt>
                <c:pt idx="593">
                  <c:v>8.83</c:v>
                </c:pt>
                <c:pt idx="594">
                  <c:v>8.84</c:v>
                </c:pt>
                <c:pt idx="595">
                  <c:v>8.8700000000000028</c:v>
                </c:pt>
                <c:pt idx="596">
                  <c:v>8.82</c:v>
                </c:pt>
                <c:pt idx="597">
                  <c:v>8.81</c:v>
                </c:pt>
                <c:pt idx="598">
                  <c:v>10.48</c:v>
                </c:pt>
                <c:pt idx="599">
                  <c:v>11.8</c:v>
                </c:pt>
                <c:pt idx="600">
                  <c:v>10.54</c:v>
                </c:pt>
                <c:pt idx="601">
                  <c:v>11.44</c:v>
                </c:pt>
                <c:pt idx="602">
                  <c:v>12.02</c:v>
                </c:pt>
                <c:pt idx="603">
                  <c:v>11.64</c:v>
                </c:pt>
                <c:pt idx="604">
                  <c:v>12.8</c:v>
                </c:pt>
                <c:pt idx="605">
                  <c:v>11.54</c:v>
                </c:pt>
                <c:pt idx="606">
                  <c:v>13.54</c:v>
                </c:pt>
                <c:pt idx="607">
                  <c:v>11.96</c:v>
                </c:pt>
                <c:pt idx="608">
                  <c:v>11.42</c:v>
                </c:pt>
                <c:pt idx="609">
                  <c:v>12.55</c:v>
                </c:pt>
                <c:pt idx="610">
                  <c:v>11.47</c:v>
                </c:pt>
                <c:pt idx="611">
                  <c:v>12.64</c:v>
                </c:pt>
                <c:pt idx="612">
                  <c:v>13.15</c:v>
                </c:pt>
                <c:pt idx="613">
                  <c:v>14.89</c:v>
                </c:pt>
                <c:pt idx="614">
                  <c:v>17.04</c:v>
                </c:pt>
                <c:pt idx="615">
                  <c:v>18.809999999999999</c:v>
                </c:pt>
                <c:pt idx="616">
                  <c:v>20.3</c:v>
                </c:pt>
                <c:pt idx="617">
                  <c:v>19.84</c:v>
                </c:pt>
                <c:pt idx="618">
                  <c:v>21.93</c:v>
                </c:pt>
                <c:pt idx="619">
                  <c:v>23.04</c:v>
                </c:pt>
                <c:pt idx="620">
                  <c:v>23.310000000000031</c:v>
                </c:pt>
                <c:pt idx="621">
                  <c:v>23</c:v>
                </c:pt>
                <c:pt idx="622">
                  <c:v>24.79</c:v>
                </c:pt>
                <c:pt idx="623">
                  <c:v>24.04</c:v>
                </c:pt>
                <c:pt idx="624">
                  <c:v>25.34</c:v>
                </c:pt>
                <c:pt idx="625">
                  <c:v>25.919999999999987</c:v>
                </c:pt>
                <c:pt idx="626">
                  <c:v>25.32</c:v>
                </c:pt>
                <c:pt idx="627">
                  <c:v>27.06</c:v>
                </c:pt>
                <c:pt idx="628">
                  <c:v>27.310000000000031</c:v>
                </c:pt>
                <c:pt idx="629">
                  <c:v>28.09</c:v>
                </c:pt>
                <c:pt idx="630">
                  <c:v>28.16</c:v>
                </c:pt>
                <c:pt idx="631">
                  <c:v>28.2</c:v>
                </c:pt>
                <c:pt idx="632">
                  <c:v>28.810000000000031</c:v>
                </c:pt>
                <c:pt idx="633">
                  <c:v>28.29</c:v>
                </c:pt>
                <c:pt idx="634">
                  <c:v>29.91</c:v>
                </c:pt>
                <c:pt idx="635">
                  <c:v>30.17</c:v>
                </c:pt>
                <c:pt idx="636">
                  <c:v>28.97</c:v>
                </c:pt>
                <c:pt idx="637">
                  <c:v>31.32</c:v>
                </c:pt>
                <c:pt idx="638">
                  <c:v>30.25</c:v>
                </c:pt>
                <c:pt idx="639">
                  <c:v>31.759999999999987</c:v>
                </c:pt>
                <c:pt idx="640">
                  <c:v>31.53</c:v>
                </c:pt>
                <c:pt idx="641">
                  <c:v>31.22</c:v>
                </c:pt>
                <c:pt idx="642">
                  <c:v>32.36</c:v>
                </c:pt>
                <c:pt idx="643">
                  <c:v>32.32</c:v>
                </c:pt>
                <c:pt idx="644">
                  <c:v>32.33</c:v>
                </c:pt>
                <c:pt idx="645">
                  <c:v>32.190000000000012</c:v>
                </c:pt>
                <c:pt idx="646">
                  <c:v>33.21</c:v>
                </c:pt>
                <c:pt idx="647">
                  <c:v>34.65</c:v>
                </c:pt>
                <c:pt idx="648">
                  <c:v>34.340000000000003</c:v>
                </c:pt>
                <c:pt idx="649">
                  <c:v>33.43</c:v>
                </c:pt>
                <c:pt idx="650">
                  <c:v>34.1</c:v>
                </c:pt>
                <c:pt idx="651">
                  <c:v>34.14</c:v>
                </c:pt>
                <c:pt idx="652">
                  <c:v>33.01</c:v>
                </c:pt>
                <c:pt idx="653">
                  <c:v>35.78</c:v>
                </c:pt>
                <c:pt idx="654">
                  <c:v>34.97</c:v>
                </c:pt>
                <c:pt idx="655">
                  <c:v>33.620000000000012</c:v>
                </c:pt>
                <c:pt idx="656">
                  <c:v>35.1</c:v>
                </c:pt>
                <c:pt idx="657">
                  <c:v>34.450000000000003</c:v>
                </c:pt>
                <c:pt idx="658">
                  <c:v>37.020000000000003</c:v>
                </c:pt>
                <c:pt idx="659">
                  <c:v>35.770000000000003</c:v>
                </c:pt>
                <c:pt idx="660">
                  <c:v>34.760000000000012</c:v>
                </c:pt>
                <c:pt idx="661">
                  <c:v>37.130000000000003</c:v>
                </c:pt>
                <c:pt idx="662">
                  <c:v>36.200000000000003</c:v>
                </c:pt>
                <c:pt idx="663">
                  <c:v>36.6</c:v>
                </c:pt>
                <c:pt idx="664">
                  <c:v>36.120000000000012</c:v>
                </c:pt>
                <c:pt idx="665">
                  <c:v>38.28</c:v>
                </c:pt>
                <c:pt idx="666">
                  <c:v>36.47</c:v>
                </c:pt>
                <c:pt idx="667">
                  <c:v>37.660000000000011</c:v>
                </c:pt>
                <c:pt idx="668">
                  <c:v>36.270000000000003</c:v>
                </c:pt>
                <c:pt idx="669">
                  <c:v>36.07</c:v>
                </c:pt>
                <c:pt idx="670">
                  <c:v>37.480000000000004</c:v>
                </c:pt>
                <c:pt idx="671">
                  <c:v>38.47</c:v>
                </c:pt>
                <c:pt idx="672">
                  <c:v>37.85</c:v>
                </c:pt>
                <c:pt idx="673">
                  <c:v>37.1</c:v>
                </c:pt>
                <c:pt idx="674">
                  <c:v>38.06</c:v>
                </c:pt>
                <c:pt idx="675">
                  <c:v>37.86</c:v>
                </c:pt>
                <c:pt idx="676">
                  <c:v>38.050000000000004</c:v>
                </c:pt>
                <c:pt idx="677">
                  <c:v>39.24</c:v>
                </c:pt>
                <c:pt idx="678">
                  <c:v>38.14</c:v>
                </c:pt>
                <c:pt idx="679">
                  <c:v>37.75</c:v>
                </c:pt>
                <c:pt idx="680">
                  <c:v>38.36</c:v>
                </c:pt>
                <c:pt idx="681">
                  <c:v>38.94</c:v>
                </c:pt>
                <c:pt idx="682">
                  <c:v>39.39</c:v>
                </c:pt>
                <c:pt idx="683">
                  <c:v>37.910000000000004</c:v>
                </c:pt>
                <c:pt idx="684">
                  <c:v>39.660000000000011</c:v>
                </c:pt>
                <c:pt idx="685">
                  <c:v>39.130000000000003</c:v>
                </c:pt>
                <c:pt idx="686">
                  <c:v>38.9</c:v>
                </c:pt>
                <c:pt idx="687">
                  <c:v>39.120000000000012</c:v>
                </c:pt>
                <c:pt idx="688">
                  <c:v>40.53</c:v>
                </c:pt>
                <c:pt idx="689">
                  <c:v>39.56</c:v>
                </c:pt>
                <c:pt idx="690">
                  <c:v>40.370000000000005</c:v>
                </c:pt>
                <c:pt idx="691">
                  <c:v>40.9</c:v>
                </c:pt>
                <c:pt idx="692">
                  <c:v>39.61</c:v>
                </c:pt>
                <c:pt idx="693">
                  <c:v>40.06</c:v>
                </c:pt>
                <c:pt idx="694">
                  <c:v>40.67</c:v>
                </c:pt>
                <c:pt idx="695">
                  <c:v>41.45</c:v>
                </c:pt>
                <c:pt idx="696">
                  <c:v>40.520000000000003</c:v>
                </c:pt>
                <c:pt idx="697">
                  <c:v>39.880000000000003</c:v>
                </c:pt>
                <c:pt idx="698">
                  <c:v>40.58</c:v>
                </c:pt>
                <c:pt idx="699">
                  <c:v>40.760000000000012</c:v>
                </c:pt>
                <c:pt idx="700">
                  <c:v>41.39</c:v>
                </c:pt>
                <c:pt idx="701">
                  <c:v>41.08</c:v>
                </c:pt>
                <c:pt idx="702">
                  <c:v>40.98</c:v>
                </c:pt>
                <c:pt idx="703">
                  <c:v>41.83</c:v>
                </c:pt>
                <c:pt idx="704">
                  <c:v>39.370000000000005</c:v>
                </c:pt>
                <c:pt idx="705">
                  <c:v>40.15</c:v>
                </c:pt>
                <c:pt idx="706">
                  <c:v>41.120000000000012</c:v>
                </c:pt>
                <c:pt idx="707">
                  <c:v>40.94</c:v>
                </c:pt>
                <c:pt idx="708">
                  <c:v>40.07</c:v>
                </c:pt>
                <c:pt idx="709">
                  <c:v>41.63</c:v>
                </c:pt>
                <c:pt idx="710">
                  <c:v>41.96</c:v>
                </c:pt>
                <c:pt idx="711">
                  <c:v>41.18</c:v>
                </c:pt>
                <c:pt idx="712">
                  <c:v>41.63</c:v>
                </c:pt>
                <c:pt idx="713">
                  <c:v>40.090000000000003</c:v>
                </c:pt>
                <c:pt idx="714">
                  <c:v>39.78</c:v>
                </c:pt>
                <c:pt idx="715">
                  <c:v>41.71</c:v>
                </c:pt>
                <c:pt idx="716">
                  <c:v>41.3</c:v>
                </c:pt>
                <c:pt idx="717">
                  <c:v>40.690000000000012</c:v>
                </c:pt>
                <c:pt idx="718">
                  <c:v>41.7</c:v>
                </c:pt>
                <c:pt idx="719">
                  <c:v>40.880000000000003</c:v>
                </c:pt>
                <c:pt idx="720">
                  <c:v>42.45</c:v>
                </c:pt>
                <c:pt idx="721">
                  <c:v>42.120000000000012</c:v>
                </c:pt>
                <c:pt idx="722">
                  <c:v>43.3</c:v>
                </c:pt>
                <c:pt idx="723">
                  <c:v>41.87</c:v>
                </c:pt>
                <c:pt idx="724">
                  <c:v>41.43</c:v>
                </c:pt>
                <c:pt idx="725">
                  <c:v>41.67</c:v>
                </c:pt>
                <c:pt idx="726">
                  <c:v>42.620000000000012</c:v>
                </c:pt>
                <c:pt idx="727">
                  <c:v>43.25</c:v>
                </c:pt>
                <c:pt idx="728">
                  <c:v>43.48</c:v>
                </c:pt>
                <c:pt idx="729">
                  <c:v>42.65</c:v>
                </c:pt>
                <c:pt idx="730">
                  <c:v>41.45</c:v>
                </c:pt>
                <c:pt idx="731">
                  <c:v>42.33</c:v>
                </c:pt>
                <c:pt idx="732">
                  <c:v>41.87</c:v>
                </c:pt>
                <c:pt idx="733">
                  <c:v>42.04</c:v>
                </c:pt>
                <c:pt idx="734">
                  <c:v>41.720000000000013</c:v>
                </c:pt>
                <c:pt idx="735">
                  <c:v>43.06</c:v>
                </c:pt>
                <c:pt idx="736">
                  <c:v>42.63</c:v>
                </c:pt>
                <c:pt idx="737">
                  <c:v>42.89</c:v>
                </c:pt>
                <c:pt idx="738">
                  <c:v>41.77</c:v>
                </c:pt>
                <c:pt idx="739">
                  <c:v>42.75</c:v>
                </c:pt>
                <c:pt idx="740">
                  <c:v>42.260000000000012</c:v>
                </c:pt>
                <c:pt idx="741">
                  <c:v>42.21</c:v>
                </c:pt>
                <c:pt idx="742">
                  <c:v>44.02</c:v>
                </c:pt>
                <c:pt idx="743">
                  <c:v>42.97</c:v>
                </c:pt>
                <c:pt idx="744">
                  <c:v>43.78</c:v>
                </c:pt>
                <c:pt idx="745">
                  <c:v>42.77</c:v>
                </c:pt>
                <c:pt idx="746">
                  <c:v>43.03</c:v>
                </c:pt>
                <c:pt idx="747">
                  <c:v>41.27</c:v>
                </c:pt>
                <c:pt idx="748">
                  <c:v>43.43</c:v>
                </c:pt>
                <c:pt idx="749">
                  <c:v>43.660000000000011</c:v>
                </c:pt>
                <c:pt idx="750">
                  <c:v>43.41</c:v>
                </c:pt>
                <c:pt idx="751">
                  <c:v>41.35</c:v>
                </c:pt>
                <c:pt idx="752">
                  <c:v>43.41</c:v>
                </c:pt>
                <c:pt idx="753">
                  <c:v>43.84</c:v>
                </c:pt>
                <c:pt idx="754">
                  <c:v>43.09</c:v>
                </c:pt>
                <c:pt idx="755">
                  <c:v>43.18</c:v>
                </c:pt>
                <c:pt idx="756">
                  <c:v>43.98</c:v>
                </c:pt>
                <c:pt idx="757">
                  <c:v>44.13</c:v>
                </c:pt>
                <c:pt idx="758">
                  <c:v>42.34</c:v>
                </c:pt>
                <c:pt idx="759">
                  <c:v>43.54</c:v>
                </c:pt>
                <c:pt idx="760">
                  <c:v>41.74</c:v>
                </c:pt>
                <c:pt idx="761">
                  <c:v>43.24</c:v>
                </c:pt>
                <c:pt idx="762">
                  <c:v>43.68</c:v>
                </c:pt>
                <c:pt idx="763">
                  <c:v>42.63</c:v>
                </c:pt>
                <c:pt idx="764">
                  <c:v>44.39</c:v>
                </c:pt>
                <c:pt idx="765">
                  <c:v>44.88</c:v>
                </c:pt>
                <c:pt idx="766">
                  <c:v>45.21</c:v>
                </c:pt>
                <c:pt idx="767">
                  <c:v>43.93</c:v>
                </c:pt>
                <c:pt idx="768">
                  <c:v>43.51</c:v>
                </c:pt>
                <c:pt idx="769">
                  <c:v>44.06</c:v>
                </c:pt>
                <c:pt idx="770">
                  <c:v>42.67</c:v>
                </c:pt>
                <c:pt idx="771">
                  <c:v>44.47</c:v>
                </c:pt>
                <c:pt idx="772">
                  <c:v>43.41</c:v>
                </c:pt>
                <c:pt idx="773">
                  <c:v>43.46</c:v>
                </c:pt>
                <c:pt idx="774">
                  <c:v>42.690000000000012</c:v>
                </c:pt>
                <c:pt idx="775">
                  <c:v>42.92</c:v>
                </c:pt>
                <c:pt idx="776">
                  <c:v>44.620000000000012</c:v>
                </c:pt>
                <c:pt idx="777">
                  <c:v>43.88</c:v>
                </c:pt>
                <c:pt idx="778">
                  <c:v>44.260000000000012</c:v>
                </c:pt>
                <c:pt idx="779">
                  <c:v>44.61</c:v>
                </c:pt>
                <c:pt idx="780">
                  <c:v>45.01</c:v>
                </c:pt>
                <c:pt idx="781">
                  <c:v>43.24</c:v>
                </c:pt>
                <c:pt idx="782">
                  <c:v>43.71</c:v>
                </c:pt>
                <c:pt idx="783">
                  <c:v>43</c:v>
                </c:pt>
                <c:pt idx="784">
                  <c:v>44.35</c:v>
                </c:pt>
                <c:pt idx="785">
                  <c:v>45.53</c:v>
                </c:pt>
                <c:pt idx="786">
                  <c:v>43.120000000000012</c:v>
                </c:pt>
                <c:pt idx="787">
                  <c:v>43.45</c:v>
                </c:pt>
                <c:pt idx="788">
                  <c:v>43.54</c:v>
                </c:pt>
                <c:pt idx="789">
                  <c:v>44.93</c:v>
                </c:pt>
                <c:pt idx="790">
                  <c:v>42.63</c:v>
                </c:pt>
                <c:pt idx="791">
                  <c:v>44.17</c:v>
                </c:pt>
                <c:pt idx="792">
                  <c:v>43.82</c:v>
                </c:pt>
                <c:pt idx="793">
                  <c:v>43.78</c:v>
                </c:pt>
                <c:pt idx="794">
                  <c:v>43.78</c:v>
                </c:pt>
                <c:pt idx="795">
                  <c:v>43.32</c:v>
                </c:pt>
                <c:pt idx="796">
                  <c:v>44.52</c:v>
                </c:pt>
                <c:pt idx="797">
                  <c:v>43.07</c:v>
                </c:pt>
                <c:pt idx="798">
                  <c:v>45.5</c:v>
                </c:pt>
                <c:pt idx="799">
                  <c:v>43.9</c:v>
                </c:pt>
                <c:pt idx="800">
                  <c:v>45.43</c:v>
                </c:pt>
                <c:pt idx="801">
                  <c:v>44.120000000000012</c:v>
                </c:pt>
                <c:pt idx="802">
                  <c:v>43.91</c:v>
                </c:pt>
                <c:pt idx="803">
                  <c:v>43.8</c:v>
                </c:pt>
                <c:pt idx="804">
                  <c:v>42.88</c:v>
                </c:pt>
                <c:pt idx="805">
                  <c:v>44.34</c:v>
                </c:pt>
                <c:pt idx="806">
                  <c:v>43.84</c:v>
                </c:pt>
                <c:pt idx="807">
                  <c:v>43.730000000000011</c:v>
                </c:pt>
                <c:pt idx="808">
                  <c:v>43.45</c:v>
                </c:pt>
                <c:pt idx="809">
                  <c:v>43.15</c:v>
                </c:pt>
                <c:pt idx="810">
                  <c:v>45.13</c:v>
                </c:pt>
                <c:pt idx="811">
                  <c:v>43.760000000000012</c:v>
                </c:pt>
                <c:pt idx="812">
                  <c:v>45.55</c:v>
                </c:pt>
                <c:pt idx="813">
                  <c:v>42.53</c:v>
                </c:pt>
                <c:pt idx="814">
                  <c:v>43.95</c:v>
                </c:pt>
                <c:pt idx="815">
                  <c:v>45.660000000000011</c:v>
                </c:pt>
                <c:pt idx="816">
                  <c:v>45.220000000000013</c:v>
                </c:pt>
                <c:pt idx="817">
                  <c:v>45.14</c:v>
                </c:pt>
                <c:pt idx="818">
                  <c:v>44.44</c:v>
                </c:pt>
                <c:pt idx="819">
                  <c:v>43.8</c:v>
                </c:pt>
                <c:pt idx="820">
                  <c:v>44.92</c:v>
                </c:pt>
                <c:pt idx="821">
                  <c:v>43.83</c:v>
                </c:pt>
                <c:pt idx="822">
                  <c:v>45.160000000000011</c:v>
                </c:pt>
                <c:pt idx="823">
                  <c:v>44.99</c:v>
                </c:pt>
                <c:pt idx="824">
                  <c:v>44.15</c:v>
                </c:pt>
                <c:pt idx="825">
                  <c:v>43.88</c:v>
                </c:pt>
                <c:pt idx="826">
                  <c:v>44.87</c:v>
                </c:pt>
                <c:pt idx="827">
                  <c:v>44.1</c:v>
                </c:pt>
                <c:pt idx="828">
                  <c:v>44.46</c:v>
                </c:pt>
                <c:pt idx="829">
                  <c:v>44.78</c:v>
                </c:pt>
                <c:pt idx="830">
                  <c:v>43.190000000000012</c:v>
                </c:pt>
                <c:pt idx="831">
                  <c:v>44.620000000000012</c:v>
                </c:pt>
                <c:pt idx="832">
                  <c:v>44.78</c:v>
                </c:pt>
                <c:pt idx="833">
                  <c:v>45.13</c:v>
                </c:pt>
                <c:pt idx="834">
                  <c:v>43.39</c:v>
                </c:pt>
                <c:pt idx="835">
                  <c:v>42.34</c:v>
                </c:pt>
                <c:pt idx="836">
                  <c:v>44.48</c:v>
                </c:pt>
                <c:pt idx="837">
                  <c:v>44.260000000000012</c:v>
                </c:pt>
                <c:pt idx="838">
                  <c:v>43.38</c:v>
                </c:pt>
                <c:pt idx="839">
                  <c:v>43.6</c:v>
                </c:pt>
                <c:pt idx="840">
                  <c:v>44.91</c:v>
                </c:pt>
                <c:pt idx="841">
                  <c:v>45.17</c:v>
                </c:pt>
                <c:pt idx="842">
                  <c:v>45.83</c:v>
                </c:pt>
                <c:pt idx="843">
                  <c:v>44.97</c:v>
                </c:pt>
                <c:pt idx="844">
                  <c:v>45.220000000000013</c:v>
                </c:pt>
                <c:pt idx="845">
                  <c:v>45.290000000000013</c:v>
                </c:pt>
                <c:pt idx="846">
                  <c:v>43.8</c:v>
                </c:pt>
                <c:pt idx="847">
                  <c:v>44.42</c:v>
                </c:pt>
                <c:pt idx="848">
                  <c:v>44.43</c:v>
                </c:pt>
                <c:pt idx="849">
                  <c:v>45.230000000000011</c:v>
                </c:pt>
                <c:pt idx="850">
                  <c:v>45.09</c:v>
                </c:pt>
                <c:pt idx="851">
                  <c:v>45.120000000000012</c:v>
                </c:pt>
                <c:pt idx="852">
                  <c:v>45.64</c:v>
                </c:pt>
                <c:pt idx="853">
                  <c:v>45.120000000000012</c:v>
                </c:pt>
                <c:pt idx="854">
                  <c:v>45.2</c:v>
                </c:pt>
                <c:pt idx="855">
                  <c:v>45.95</c:v>
                </c:pt>
                <c:pt idx="856">
                  <c:v>45.52</c:v>
                </c:pt>
                <c:pt idx="857">
                  <c:v>45.05</c:v>
                </c:pt>
                <c:pt idx="858">
                  <c:v>45.160000000000011</c:v>
                </c:pt>
                <c:pt idx="859">
                  <c:v>44</c:v>
                </c:pt>
                <c:pt idx="860">
                  <c:v>45.17</c:v>
                </c:pt>
                <c:pt idx="861">
                  <c:v>45.83</c:v>
                </c:pt>
                <c:pt idx="862">
                  <c:v>44.660000000000011</c:v>
                </c:pt>
                <c:pt idx="863">
                  <c:v>44.83</c:v>
                </c:pt>
                <c:pt idx="864">
                  <c:v>44.64</c:v>
                </c:pt>
                <c:pt idx="865">
                  <c:v>45.65</c:v>
                </c:pt>
                <c:pt idx="866">
                  <c:v>44.74</c:v>
                </c:pt>
                <c:pt idx="867">
                  <c:v>45.55</c:v>
                </c:pt>
                <c:pt idx="868">
                  <c:v>44.98</c:v>
                </c:pt>
                <c:pt idx="869">
                  <c:v>44.32</c:v>
                </c:pt>
                <c:pt idx="870">
                  <c:v>44.4</c:v>
                </c:pt>
                <c:pt idx="871">
                  <c:v>44.57</c:v>
                </c:pt>
                <c:pt idx="872">
                  <c:v>45.74</c:v>
                </c:pt>
                <c:pt idx="873">
                  <c:v>44.34</c:v>
                </c:pt>
                <c:pt idx="874">
                  <c:v>44.94</c:v>
                </c:pt>
                <c:pt idx="875">
                  <c:v>45.44</c:v>
                </c:pt>
                <c:pt idx="876">
                  <c:v>45.38</c:v>
                </c:pt>
                <c:pt idx="877">
                  <c:v>46.27</c:v>
                </c:pt>
                <c:pt idx="878">
                  <c:v>44.290000000000013</c:v>
                </c:pt>
                <c:pt idx="879">
                  <c:v>45.08</c:v>
                </c:pt>
                <c:pt idx="880">
                  <c:v>44.220000000000013</c:v>
                </c:pt>
                <c:pt idx="881">
                  <c:v>43.96</c:v>
                </c:pt>
                <c:pt idx="882">
                  <c:v>44.81</c:v>
                </c:pt>
                <c:pt idx="883">
                  <c:v>45.07</c:v>
                </c:pt>
                <c:pt idx="884">
                  <c:v>43.91</c:v>
                </c:pt>
                <c:pt idx="885">
                  <c:v>45.32</c:v>
                </c:pt>
                <c:pt idx="886">
                  <c:v>44.7</c:v>
                </c:pt>
                <c:pt idx="887">
                  <c:v>44.47</c:v>
                </c:pt>
                <c:pt idx="888">
                  <c:v>44.48</c:v>
                </c:pt>
                <c:pt idx="889">
                  <c:v>46.74</c:v>
                </c:pt>
                <c:pt idx="890">
                  <c:v>44.760000000000012</c:v>
                </c:pt>
                <c:pt idx="891">
                  <c:v>46.42</c:v>
                </c:pt>
                <c:pt idx="892">
                  <c:v>44.98</c:v>
                </c:pt>
                <c:pt idx="893">
                  <c:v>45</c:v>
                </c:pt>
                <c:pt idx="894">
                  <c:v>45.65</c:v>
                </c:pt>
                <c:pt idx="895">
                  <c:v>45.190000000000012</c:v>
                </c:pt>
                <c:pt idx="896">
                  <c:v>44.8</c:v>
                </c:pt>
                <c:pt idx="897">
                  <c:v>44.64</c:v>
                </c:pt>
                <c:pt idx="898">
                  <c:v>46.01</c:v>
                </c:pt>
                <c:pt idx="899">
                  <c:v>44.27</c:v>
                </c:pt>
                <c:pt idx="900">
                  <c:v>44.68</c:v>
                </c:pt>
                <c:pt idx="901">
                  <c:v>45.57</c:v>
                </c:pt>
                <c:pt idx="902">
                  <c:v>44.32</c:v>
                </c:pt>
                <c:pt idx="903">
                  <c:v>44.290000000000013</c:v>
                </c:pt>
                <c:pt idx="904">
                  <c:v>43.99</c:v>
                </c:pt>
                <c:pt idx="905">
                  <c:v>44.78</c:v>
                </c:pt>
                <c:pt idx="906">
                  <c:v>44.230000000000011</c:v>
                </c:pt>
                <c:pt idx="907">
                  <c:v>46.48</c:v>
                </c:pt>
                <c:pt idx="908">
                  <c:v>44.7</c:v>
                </c:pt>
                <c:pt idx="909">
                  <c:v>46.120000000000012</c:v>
                </c:pt>
                <c:pt idx="910">
                  <c:v>45.67</c:v>
                </c:pt>
                <c:pt idx="911">
                  <c:v>45.24</c:v>
                </c:pt>
                <c:pt idx="912">
                  <c:v>44.690000000000012</c:v>
                </c:pt>
                <c:pt idx="913">
                  <c:v>44.08</c:v>
                </c:pt>
                <c:pt idx="914">
                  <c:v>43.52</c:v>
                </c:pt>
                <c:pt idx="915">
                  <c:v>44.3</c:v>
                </c:pt>
                <c:pt idx="916">
                  <c:v>44.8</c:v>
                </c:pt>
                <c:pt idx="917">
                  <c:v>45.7</c:v>
                </c:pt>
                <c:pt idx="918">
                  <c:v>45.8</c:v>
                </c:pt>
                <c:pt idx="919">
                  <c:v>44.77</c:v>
                </c:pt>
                <c:pt idx="920">
                  <c:v>44.53</c:v>
                </c:pt>
                <c:pt idx="921">
                  <c:v>44.59</c:v>
                </c:pt>
                <c:pt idx="922">
                  <c:v>46.260000000000012</c:v>
                </c:pt>
                <c:pt idx="923">
                  <c:v>47.13</c:v>
                </c:pt>
                <c:pt idx="924">
                  <c:v>45.07</c:v>
                </c:pt>
                <c:pt idx="925">
                  <c:v>44.42</c:v>
                </c:pt>
                <c:pt idx="926">
                  <c:v>45.190000000000012</c:v>
                </c:pt>
                <c:pt idx="927">
                  <c:v>44.81</c:v>
                </c:pt>
                <c:pt idx="928">
                  <c:v>43.690000000000012</c:v>
                </c:pt>
                <c:pt idx="929">
                  <c:v>43.13</c:v>
                </c:pt>
                <c:pt idx="930">
                  <c:v>45.5</c:v>
                </c:pt>
                <c:pt idx="931">
                  <c:v>44.99</c:v>
                </c:pt>
                <c:pt idx="932">
                  <c:v>43.57</c:v>
                </c:pt>
                <c:pt idx="933">
                  <c:v>45.33</c:v>
                </c:pt>
                <c:pt idx="934">
                  <c:v>44.93</c:v>
                </c:pt>
                <c:pt idx="935">
                  <c:v>46.01</c:v>
                </c:pt>
                <c:pt idx="936">
                  <c:v>45.760000000000012</c:v>
                </c:pt>
                <c:pt idx="937">
                  <c:v>44.68</c:v>
                </c:pt>
                <c:pt idx="938">
                  <c:v>44.08</c:v>
                </c:pt>
                <c:pt idx="939">
                  <c:v>43.54</c:v>
                </c:pt>
                <c:pt idx="940">
                  <c:v>44.83</c:v>
                </c:pt>
                <c:pt idx="941">
                  <c:v>44.44</c:v>
                </c:pt>
                <c:pt idx="942">
                  <c:v>44.89</c:v>
                </c:pt>
                <c:pt idx="943">
                  <c:v>46.260000000000012</c:v>
                </c:pt>
                <c:pt idx="944">
                  <c:v>45.53</c:v>
                </c:pt>
                <c:pt idx="945">
                  <c:v>44.82</c:v>
                </c:pt>
                <c:pt idx="946">
                  <c:v>44.83</c:v>
                </c:pt>
                <c:pt idx="947">
                  <c:v>45.11</c:v>
                </c:pt>
                <c:pt idx="948">
                  <c:v>44.56</c:v>
                </c:pt>
                <c:pt idx="949">
                  <c:v>44.230000000000011</c:v>
                </c:pt>
                <c:pt idx="950">
                  <c:v>45.120000000000012</c:v>
                </c:pt>
                <c:pt idx="951">
                  <c:v>45.95</c:v>
                </c:pt>
                <c:pt idx="952">
                  <c:v>45.85</c:v>
                </c:pt>
                <c:pt idx="953">
                  <c:v>45.08</c:v>
                </c:pt>
                <c:pt idx="954">
                  <c:v>45.3</c:v>
                </c:pt>
                <c:pt idx="955">
                  <c:v>44.08</c:v>
                </c:pt>
                <c:pt idx="956">
                  <c:v>45.64</c:v>
                </c:pt>
                <c:pt idx="957">
                  <c:v>45.660000000000011</c:v>
                </c:pt>
                <c:pt idx="958">
                  <c:v>44.99</c:v>
                </c:pt>
                <c:pt idx="959">
                  <c:v>45.720000000000013</c:v>
                </c:pt>
                <c:pt idx="960">
                  <c:v>45.06</c:v>
                </c:pt>
                <c:pt idx="961">
                  <c:v>45.83</c:v>
                </c:pt>
                <c:pt idx="962">
                  <c:v>45.98</c:v>
                </c:pt>
                <c:pt idx="963">
                  <c:v>44.59</c:v>
                </c:pt>
                <c:pt idx="964">
                  <c:v>45.13</c:v>
                </c:pt>
                <c:pt idx="965">
                  <c:v>44.260000000000012</c:v>
                </c:pt>
                <c:pt idx="966">
                  <c:v>41.25</c:v>
                </c:pt>
                <c:pt idx="967">
                  <c:v>38.760000000000012</c:v>
                </c:pt>
                <c:pt idx="968">
                  <c:v>38.53</c:v>
                </c:pt>
                <c:pt idx="969">
                  <c:v>37.49</c:v>
                </c:pt>
                <c:pt idx="970">
                  <c:v>36.480000000000004</c:v>
                </c:pt>
                <c:pt idx="971">
                  <c:v>33.770000000000003</c:v>
                </c:pt>
                <c:pt idx="972">
                  <c:v>34.85</c:v>
                </c:pt>
                <c:pt idx="973">
                  <c:v>34.1</c:v>
                </c:pt>
                <c:pt idx="974">
                  <c:v>33.690000000000012</c:v>
                </c:pt>
                <c:pt idx="975">
                  <c:v>33.47</c:v>
                </c:pt>
                <c:pt idx="976">
                  <c:v>32.270000000000003</c:v>
                </c:pt>
                <c:pt idx="977">
                  <c:v>31.79</c:v>
                </c:pt>
                <c:pt idx="978">
                  <c:v>33.78</c:v>
                </c:pt>
                <c:pt idx="979">
                  <c:v>30.24</c:v>
                </c:pt>
                <c:pt idx="980">
                  <c:v>31.419999999999987</c:v>
                </c:pt>
                <c:pt idx="981">
                  <c:v>29.779999999999987</c:v>
                </c:pt>
                <c:pt idx="982">
                  <c:v>29.99</c:v>
                </c:pt>
                <c:pt idx="983">
                  <c:v>28.91</c:v>
                </c:pt>
                <c:pt idx="984">
                  <c:v>29.459999999999987</c:v>
                </c:pt>
                <c:pt idx="985">
                  <c:v>29.39</c:v>
                </c:pt>
                <c:pt idx="986">
                  <c:v>28.130000000000031</c:v>
                </c:pt>
                <c:pt idx="987">
                  <c:v>27.77</c:v>
                </c:pt>
                <c:pt idx="988">
                  <c:v>27.130000000000031</c:v>
                </c:pt>
                <c:pt idx="989">
                  <c:v>27.91</c:v>
                </c:pt>
                <c:pt idx="990">
                  <c:v>27.69</c:v>
                </c:pt>
                <c:pt idx="991">
                  <c:v>27.16</c:v>
                </c:pt>
                <c:pt idx="992">
                  <c:v>27.459999999999987</c:v>
                </c:pt>
                <c:pt idx="993">
                  <c:v>28.610000000000031</c:v>
                </c:pt>
                <c:pt idx="994">
                  <c:v>26.09</c:v>
                </c:pt>
                <c:pt idx="995">
                  <c:v>26.459999999999987</c:v>
                </c:pt>
                <c:pt idx="996">
                  <c:v>25.01</c:v>
                </c:pt>
                <c:pt idx="997">
                  <c:v>25.7</c:v>
                </c:pt>
                <c:pt idx="998">
                  <c:v>24.77</c:v>
                </c:pt>
                <c:pt idx="999">
                  <c:v>23.979999999999986</c:v>
                </c:pt>
                <c:pt idx="1000">
                  <c:v>25.29</c:v>
                </c:pt>
                <c:pt idx="1001">
                  <c:v>24.53</c:v>
                </c:pt>
                <c:pt idx="1002">
                  <c:v>24.459999999999987</c:v>
                </c:pt>
                <c:pt idx="1003">
                  <c:v>24.630000000000031</c:v>
                </c:pt>
                <c:pt idx="1004">
                  <c:v>25.29</c:v>
                </c:pt>
                <c:pt idx="1005">
                  <c:v>23.310000000000031</c:v>
                </c:pt>
                <c:pt idx="1006">
                  <c:v>22.32</c:v>
                </c:pt>
                <c:pt idx="1007">
                  <c:v>22.6</c:v>
                </c:pt>
                <c:pt idx="1008">
                  <c:v>24.53</c:v>
                </c:pt>
                <c:pt idx="1009">
                  <c:v>23.68</c:v>
                </c:pt>
                <c:pt idx="1010">
                  <c:v>22.330000000000005</c:v>
                </c:pt>
                <c:pt idx="1011">
                  <c:v>23.130000000000031</c:v>
                </c:pt>
                <c:pt idx="1012">
                  <c:v>22.37</c:v>
                </c:pt>
                <c:pt idx="1013">
                  <c:v>21.12</c:v>
                </c:pt>
                <c:pt idx="1014">
                  <c:v>23.07</c:v>
                </c:pt>
                <c:pt idx="1015">
                  <c:v>22.45</c:v>
                </c:pt>
                <c:pt idx="1016">
                  <c:v>21.439999999999987</c:v>
                </c:pt>
                <c:pt idx="1017">
                  <c:v>21.14</c:v>
                </c:pt>
                <c:pt idx="1018">
                  <c:v>22.71</c:v>
                </c:pt>
                <c:pt idx="1019">
                  <c:v>20.830000000000005</c:v>
                </c:pt>
                <c:pt idx="1020">
                  <c:v>21.45</c:v>
                </c:pt>
                <c:pt idx="1021">
                  <c:v>22.09</c:v>
                </c:pt>
                <c:pt idx="1022">
                  <c:v>19.97</c:v>
                </c:pt>
                <c:pt idx="1023">
                  <c:v>21.2</c:v>
                </c:pt>
                <c:pt idx="1024">
                  <c:v>21.69</c:v>
                </c:pt>
                <c:pt idx="1025">
                  <c:v>19.510000000000005</c:v>
                </c:pt>
                <c:pt idx="1026">
                  <c:v>21.2</c:v>
                </c:pt>
                <c:pt idx="1027">
                  <c:v>21.62</c:v>
                </c:pt>
                <c:pt idx="1028">
                  <c:v>18.77</c:v>
                </c:pt>
                <c:pt idx="1029">
                  <c:v>18.979999999999986</c:v>
                </c:pt>
                <c:pt idx="1030">
                  <c:v>21.110000000000031</c:v>
                </c:pt>
                <c:pt idx="1031">
                  <c:v>19.89</c:v>
                </c:pt>
                <c:pt idx="1032">
                  <c:v>18.630000000000031</c:v>
                </c:pt>
                <c:pt idx="1033">
                  <c:v>18.91</c:v>
                </c:pt>
                <c:pt idx="1034">
                  <c:v>19.38</c:v>
                </c:pt>
                <c:pt idx="1035">
                  <c:v>19.3</c:v>
                </c:pt>
                <c:pt idx="1036">
                  <c:v>19.239999999999988</c:v>
                </c:pt>
                <c:pt idx="1037">
                  <c:v>19.66</c:v>
                </c:pt>
                <c:pt idx="1038">
                  <c:v>18.739999999999988</c:v>
                </c:pt>
                <c:pt idx="1039">
                  <c:v>18.03</c:v>
                </c:pt>
                <c:pt idx="1040">
                  <c:v>19.979999999999986</c:v>
                </c:pt>
                <c:pt idx="1041">
                  <c:v>18.47</c:v>
                </c:pt>
                <c:pt idx="1042">
                  <c:v>17.899999999999999</c:v>
                </c:pt>
                <c:pt idx="1043">
                  <c:v>17.7</c:v>
                </c:pt>
                <c:pt idx="1044">
                  <c:v>18.779999999999987</c:v>
                </c:pt>
                <c:pt idx="1045">
                  <c:v>17.57</c:v>
                </c:pt>
                <c:pt idx="1046">
                  <c:v>17.53</c:v>
                </c:pt>
                <c:pt idx="1047">
                  <c:v>17.899999999999999</c:v>
                </c:pt>
                <c:pt idx="1048">
                  <c:v>18</c:v>
                </c:pt>
                <c:pt idx="1049">
                  <c:v>17.72</c:v>
                </c:pt>
                <c:pt idx="1050">
                  <c:v>16</c:v>
                </c:pt>
                <c:pt idx="1051">
                  <c:v>19.02</c:v>
                </c:pt>
                <c:pt idx="1052">
                  <c:v>17.23</c:v>
                </c:pt>
                <c:pt idx="1053">
                  <c:v>18.149999999999999</c:v>
                </c:pt>
                <c:pt idx="1054">
                  <c:v>17.2</c:v>
                </c:pt>
                <c:pt idx="1055">
                  <c:v>17</c:v>
                </c:pt>
                <c:pt idx="1056">
                  <c:v>18.34</c:v>
                </c:pt>
                <c:pt idx="1057">
                  <c:v>17.71</c:v>
                </c:pt>
                <c:pt idx="1058">
                  <c:v>17.68</c:v>
                </c:pt>
                <c:pt idx="1059">
                  <c:v>16.760000000000002</c:v>
                </c:pt>
                <c:pt idx="1060">
                  <c:v>18.190000000000001</c:v>
                </c:pt>
                <c:pt idx="1061">
                  <c:v>18.27</c:v>
                </c:pt>
                <c:pt idx="1062">
                  <c:v>17.22</c:v>
                </c:pt>
                <c:pt idx="1063">
                  <c:v>16.03</c:v>
                </c:pt>
                <c:pt idx="1064">
                  <c:v>16.18</c:v>
                </c:pt>
                <c:pt idx="1065">
                  <c:v>15.82</c:v>
                </c:pt>
                <c:pt idx="1066">
                  <c:v>15.03</c:v>
                </c:pt>
                <c:pt idx="1067">
                  <c:v>17.87</c:v>
                </c:pt>
                <c:pt idx="1068">
                  <c:v>18.07</c:v>
                </c:pt>
                <c:pt idx="1069">
                  <c:v>18.14</c:v>
                </c:pt>
                <c:pt idx="1070">
                  <c:v>15.51</c:v>
                </c:pt>
                <c:pt idx="1071">
                  <c:v>17.600000000000001</c:v>
                </c:pt>
                <c:pt idx="1072">
                  <c:v>17.07</c:v>
                </c:pt>
                <c:pt idx="1073">
                  <c:v>15.98</c:v>
                </c:pt>
                <c:pt idx="1074">
                  <c:v>17.05</c:v>
                </c:pt>
                <c:pt idx="1075">
                  <c:v>14.89</c:v>
                </c:pt>
                <c:pt idx="1076">
                  <c:v>16.5</c:v>
                </c:pt>
                <c:pt idx="1077">
                  <c:v>16.170000000000005</c:v>
                </c:pt>
                <c:pt idx="1078">
                  <c:v>15.870000000000006</c:v>
                </c:pt>
                <c:pt idx="1079">
                  <c:v>14.55</c:v>
                </c:pt>
                <c:pt idx="1080">
                  <c:v>16.309999999999999</c:v>
                </c:pt>
                <c:pt idx="1081">
                  <c:v>16.260000000000002</c:v>
                </c:pt>
                <c:pt idx="1082">
                  <c:v>14.53</c:v>
                </c:pt>
                <c:pt idx="1083">
                  <c:v>16.059999999999999</c:v>
                </c:pt>
                <c:pt idx="1084">
                  <c:v>15.49</c:v>
                </c:pt>
                <c:pt idx="1085">
                  <c:v>14.860000000000017</c:v>
                </c:pt>
                <c:pt idx="1086">
                  <c:v>15</c:v>
                </c:pt>
                <c:pt idx="1087">
                  <c:v>16.21</c:v>
                </c:pt>
                <c:pt idx="1088">
                  <c:v>15.16</c:v>
                </c:pt>
                <c:pt idx="1089">
                  <c:v>16.25</c:v>
                </c:pt>
                <c:pt idx="1090">
                  <c:v>16.239999999999988</c:v>
                </c:pt>
                <c:pt idx="1091">
                  <c:v>15.4</c:v>
                </c:pt>
                <c:pt idx="1092">
                  <c:v>15.07</c:v>
                </c:pt>
                <c:pt idx="1093">
                  <c:v>15.81</c:v>
                </c:pt>
                <c:pt idx="1094">
                  <c:v>14.76</c:v>
                </c:pt>
                <c:pt idx="1095">
                  <c:v>14.83</c:v>
                </c:pt>
                <c:pt idx="1096">
                  <c:v>15.82</c:v>
                </c:pt>
                <c:pt idx="1097">
                  <c:v>16.02</c:v>
                </c:pt>
                <c:pt idx="1098">
                  <c:v>16.149999999999999</c:v>
                </c:pt>
                <c:pt idx="1099">
                  <c:v>14.38</c:v>
                </c:pt>
                <c:pt idx="1100">
                  <c:v>15.16</c:v>
                </c:pt>
                <c:pt idx="1101">
                  <c:v>14.350000000000017</c:v>
                </c:pt>
                <c:pt idx="1102">
                  <c:v>15.360000000000017</c:v>
                </c:pt>
                <c:pt idx="1103">
                  <c:v>14.65</c:v>
                </c:pt>
                <c:pt idx="1104">
                  <c:v>15.8</c:v>
                </c:pt>
                <c:pt idx="1105">
                  <c:v>14.28</c:v>
                </c:pt>
                <c:pt idx="1106">
                  <c:v>13.97</c:v>
                </c:pt>
                <c:pt idx="1107">
                  <c:v>14.04</c:v>
                </c:pt>
                <c:pt idx="1108">
                  <c:v>15.04</c:v>
                </c:pt>
                <c:pt idx="1109">
                  <c:v>14.84</c:v>
                </c:pt>
                <c:pt idx="1110">
                  <c:v>15.18</c:v>
                </c:pt>
                <c:pt idx="1111">
                  <c:v>15.79</c:v>
                </c:pt>
                <c:pt idx="1112">
                  <c:v>13.98</c:v>
                </c:pt>
                <c:pt idx="1113">
                  <c:v>14.78</c:v>
                </c:pt>
                <c:pt idx="1114">
                  <c:v>14.78</c:v>
                </c:pt>
                <c:pt idx="1115">
                  <c:v>14.06</c:v>
                </c:pt>
                <c:pt idx="1116">
                  <c:v>15.42</c:v>
                </c:pt>
                <c:pt idx="1117">
                  <c:v>16.260000000000002</c:v>
                </c:pt>
              </c:numCache>
            </c:numRef>
          </c:yVal>
        </c:ser>
        <c:ser>
          <c:idx val="2"/>
          <c:order val="3"/>
          <c:tx>
            <c:strRef>
              <c:f>'13-09-05_14h10m'!$E$2</c:f>
              <c:strCache>
                <c:ptCount val="1"/>
                <c:pt idx="0">
                  <c:v>2 APV guard</c:v>
                </c:pt>
              </c:strCache>
            </c:strRef>
          </c:tx>
          <c:marker>
            <c:symbol val="none"/>
          </c:marker>
          <c:xVal>
            <c:numRef>
              <c:f>'13-09-05_14h10m'!$B$3:$B$1120</c:f>
              <c:numCache>
                <c:formatCode>General</c:formatCode>
                <c:ptCount val="11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606</c:v>
                </c:pt>
                <c:pt idx="122">
                  <c:v>611</c:v>
                </c:pt>
                <c:pt idx="123">
                  <c:v>616</c:v>
                </c:pt>
                <c:pt idx="124">
                  <c:v>621</c:v>
                </c:pt>
                <c:pt idx="125">
                  <c:v>626</c:v>
                </c:pt>
                <c:pt idx="126">
                  <c:v>631</c:v>
                </c:pt>
                <c:pt idx="127">
                  <c:v>636</c:v>
                </c:pt>
                <c:pt idx="128">
                  <c:v>641</c:v>
                </c:pt>
                <c:pt idx="129">
                  <c:v>646</c:v>
                </c:pt>
                <c:pt idx="130">
                  <c:v>651</c:v>
                </c:pt>
                <c:pt idx="131">
                  <c:v>656</c:v>
                </c:pt>
                <c:pt idx="132">
                  <c:v>661</c:v>
                </c:pt>
                <c:pt idx="133">
                  <c:v>666</c:v>
                </c:pt>
                <c:pt idx="134">
                  <c:v>671</c:v>
                </c:pt>
                <c:pt idx="135">
                  <c:v>676</c:v>
                </c:pt>
                <c:pt idx="136">
                  <c:v>681</c:v>
                </c:pt>
                <c:pt idx="137">
                  <c:v>686</c:v>
                </c:pt>
                <c:pt idx="138">
                  <c:v>691</c:v>
                </c:pt>
                <c:pt idx="139">
                  <c:v>696</c:v>
                </c:pt>
                <c:pt idx="140">
                  <c:v>701</c:v>
                </c:pt>
                <c:pt idx="141">
                  <c:v>706</c:v>
                </c:pt>
                <c:pt idx="142">
                  <c:v>711</c:v>
                </c:pt>
                <c:pt idx="143">
                  <c:v>716</c:v>
                </c:pt>
                <c:pt idx="144">
                  <c:v>721</c:v>
                </c:pt>
                <c:pt idx="145">
                  <c:v>726</c:v>
                </c:pt>
                <c:pt idx="146">
                  <c:v>731</c:v>
                </c:pt>
                <c:pt idx="147">
                  <c:v>736</c:v>
                </c:pt>
                <c:pt idx="148">
                  <c:v>741</c:v>
                </c:pt>
                <c:pt idx="149">
                  <c:v>746</c:v>
                </c:pt>
                <c:pt idx="150">
                  <c:v>751</c:v>
                </c:pt>
                <c:pt idx="151">
                  <c:v>756</c:v>
                </c:pt>
                <c:pt idx="152">
                  <c:v>761</c:v>
                </c:pt>
                <c:pt idx="153">
                  <c:v>766</c:v>
                </c:pt>
                <c:pt idx="154">
                  <c:v>771</c:v>
                </c:pt>
                <c:pt idx="155">
                  <c:v>776</c:v>
                </c:pt>
                <c:pt idx="156">
                  <c:v>781</c:v>
                </c:pt>
                <c:pt idx="157">
                  <c:v>786</c:v>
                </c:pt>
                <c:pt idx="158">
                  <c:v>791</c:v>
                </c:pt>
                <c:pt idx="159">
                  <c:v>796</c:v>
                </c:pt>
                <c:pt idx="160">
                  <c:v>801</c:v>
                </c:pt>
                <c:pt idx="161">
                  <c:v>806</c:v>
                </c:pt>
                <c:pt idx="162">
                  <c:v>811</c:v>
                </c:pt>
                <c:pt idx="163">
                  <c:v>816</c:v>
                </c:pt>
                <c:pt idx="164">
                  <c:v>821</c:v>
                </c:pt>
                <c:pt idx="165">
                  <c:v>826</c:v>
                </c:pt>
                <c:pt idx="166">
                  <c:v>831</c:v>
                </c:pt>
                <c:pt idx="167">
                  <c:v>836</c:v>
                </c:pt>
                <c:pt idx="168">
                  <c:v>841</c:v>
                </c:pt>
                <c:pt idx="169">
                  <c:v>846</c:v>
                </c:pt>
                <c:pt idx="170">
                  <c:v>851</c:v>
                </c:pt>
                <c:pt idx="171">
                  <c:v>856</c:v>
                </c:pt>
                <c:pt idx="172">
                  <c:v>861</c:v>
                </c:pt>
                <c:pt idx="173">
                  <c:v>866</c:v>
                </c:pt>
                <c:pt idx="174">
                  <c:v>871</c:v>
                </c:pt>
                <c:pt idx="175">
                  <c:v>876</c:v>
                </c:pt>
                <c:pt idx="176">
                  <c:v>881</c:v>
                </c:pt>
                <c:pt idx="177">
                  <c:v>886</c:v>
                </c:pt>
                <c:pt idx="178">
                  <c:v>891</c:v>
                </c:pt>
                <c:pt idx="179">
                  <c:v>896</c:v>
                </c:pt>
                <c:pt idx="180">
                  <c:v>901</c:v>
                </c:pt>
                <c:pt idx="181">
                  <c:v>906</c:v>
                </c:pt>
                <c:pt idx="182">
                  <c:v>911</c:v>
                </c:pt>
                <c:pt idx="183">
                  <c:v>916</c:v>
                </c:pt>
                <c:pt idx="184">
                  <c:v>921</c:v>
                </c:pt>
                <c:pt idx="185">
                  <c:v>926</c:v>
                </c:pt>
                <c:pt idx="186">
                  <c:v>931</c:v>
                </c:pt>
                <c:pt idx="187">
                  <c:v>936</c:v>
                </c:pt>
                <c:pt idx="188">
                  <c:v>941</c:v>
                </c:pt>
                <c:pt idx="189">
                  <c:v>946</c:v>
                </c:pt>
                <c:pt idx="190">
                  <c:v>951</c:v>
                </c:pt>
                <c:pt idx="191">
                  <c:v>956</c:v>
                </c:pt>
                <c:pt idx="192">
                  <c:v>961</c:v>
                </c:pt>
                <c:pt idx="193">
                  <c:v>966</c:v>
                </c:pt>
                <c:pt idx="194">
                  <c:v>971</c:v>
                </c:pt>
                <c:pt idx="195">
                  <c:v>976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1772</c:v>
                </c:pt>
                <c:pt idx="355">
                  <c:v>1777</c:v>
                </c:pt>
                <c:pt idx="356">
                  <c:v>1782</c:v>
                </c:pt>
                <c:pt idx="357">
                  <c:v>1787</c:v>
                </c:pt>
                <c:pt idx="358">
                  <c:v>1792</c:v>
                </c:pt>
                <c:pt idx="359">
                  <c:v>1797</c:v>
                </c:pt>
                <c:pt idx="360">
                  <c:v>1802</c:v>
                </c:pt>
                <c:pt idx="361">
                  <c:v>1807</c:v>
                </c:pt>
                <c:pt idx="362">
                  <c:v>1812</c:v>
                </c:pt>
                <c:pt idx="363">
                  <c:v>1817</c:v>
                </c:pt>
                <c:pt idx="364">
                  <c:v>1822</c:v>
                </c:pt>
                <c:pt idx="365">
                  <c:v>1827</c:v>
                </c:pt>
                <c:pt idx="366">
                  <c:v>1832</c:v>
                </c:pt>
                <c:pt idx="367">
                  <c:v>1837</c:v>
                </c:pt>
                <c:pt idx="368">
                  <c:v>1842</c:v>
                </c:pt>
                <c:pt idx="369">
                  <c:v>1847</c:v>
                </c:pt>
                <c:pt idx="370">
                  <c:v>1852</c:v>
                </c:pt>
                <c:pt idx="371">
                  <c:v>1857</c:v>
                </c:pt>
                <c:pt idx="372">
                  <c:v>1862</c:v>
                </c:pt>
                <c:pt idx="373">
                  <c:v>1867</c:v>
                </c:pt>
                <c:pt idx="374">
                  <c:v>1872</c:v>
                </c:pt>
                <c:pt idx="375">
                  <c:v>1877</c:v>
                </c:pt>
                <c:pt idx="376">
                  <c:v>1882</c:v>
                </c:pt>
                <c:pt idx="377">
                  <c:v>1887</c:v>
                </c:pt>
                <c:pt idx="378">
                  <c:v>1892</c:v>
                </c:pt>
                <c:pt idx="379">
                  <c:v>1897</c:v>
                </c:pt>
                <c:pt idx="380">
                  <c:v>1902</c:v>
                </c:pt>
                <c:pt idx="381">
                  <c:v>1907</c:v>
                </c:pt>
                <c:pt idx="382">
                  <c:v>1912</c:v>
                </c:pt>
                <c:pt idx="383">
                  <c:v>1917</c:v>
                </c:pt>
                <c:pt idx="384">
                  <c:v>1922</c:v>
                </c:pt>
                <c:pt idx="385">
                  <c:v>1927</c:v>
                </c:pt>
                <c:pt idx="386">
                  <c:v>1932</c:v>
                </c:pt>
                <c:pt idx="387">
                  <c:v>1937</c:v>
                </c:pt>
                <c:pt idx="388">
                  <c:v>1942</c:v>
                </c:pt>
                <c:pt idx="389">
                  <c:v>1947</c:v>
                </c:pt>
                <c:pt idx="390">
                  <c:v>1952</c:v>
                </c:pt>
                <c:pt idx="391">
                  <c:v>1957</c:v>
                </c:pt>
                <c:pt idx="392">
                  <c:v>1962</c:v>
                </c:pt>
                <c:pt idx="393">
                  <c:v>1967</c:v>
                </c:pt>
                <c:pt idx="394">
                  <c:v>1972</c:v>
                </c:pt>
                <c:pt idx="395">
                  <c:v>1977</c:v>
                </c:pt>
                <c:pt idx="396">
                  <c:v>1982</c:v>
                </c:pt>
                <c:pt idx="397">
                  <c:v>1987</c:v>
                </c:pt>
                <c:pt idx="398">
                  <c:v>1992</c:v>
                </c:pt>
                <c:pt idx="399">
                  <c:v>1997</c:v>
                </c:pt>
                <c:pt idx="400">
                  <c:v>2002</c:v>
                </c:pt>
                <c:pt idx="401">
                  <c:v>2007</c:v>
                </c:pt>
                <c:pt idx="402">
                  <c:v>2012</c:v>
                </c:pt>
                <c:pt idx="403">
                  <c:v>2017</c:v>
                </c:pt>
                <c:pt idx="404">
                  <c:v>2022</c:v>
                </c:pt>
                <c:pt idx="405">
                  <c:v>2027</c:v>
                </c:pt>
                <c:pt idx="406">
                  <c:v>2032</c:v>
                </c:pt>
                <c:pt idx="407">
                  <c:v>2037</c:v>
                </c:pt>
                <c:pt idx="408">
                  <c:v>2042</c:v>
                </c:pt>
                <c:pt idx="409">
                  <c:v>2047</c:v>
                </c:pt>
                <c:pt idx="410">
                  <c:v>2052</c:v>
                </c:pt>
                <c:pt idx="411">
                  <c:v>2057</c:v>
                </c:pt>
                <c:pt idx="412">
                  <c:v>2062</c:v>
                </c:pt>
                <c:pt idx="413">
                  <c:v>2067</c:v>
                </c:pt>
                <c:pt idx="414">
                  <c:v>2072</c:v>
                </c:pt>
                <c:pt idx="415">
                  <c:v>2077</c:v>
                </c:pt>
                <c:pt idx="416">
                  <c:v>2082</c:v>
                </c:pt>
                <c:pt idx="417">
                  <c:v>2087</c:v>
                </c:pt>
                <c:pt idx="418">
                  <c:v>2092</c:v>
                </c:pt>
                <c:pt idx="419">
                  <c:v>2097</c:v>
                </c:pt>
                <c:pt idx="420">
                  <c:v>2102</c:v>
                </c:pt>
                <c:pt idx="421">
                  <c:v>2107</c:v>
                </c:pt>
                <c:pt idx="422">
                  <c:v>2112</c:v>
                </c:pt>
                <c:pt idx="423">
                  <c:v>2117</c:v>
                </c:pt>
                <c:pt idx="424">
                  <c:v>2122</c:v>
                </c:pt>
                <c:pt idx="425">
                  <c:v>2127</c:v>
                </c:pt>
                <c:pt idx="426">
                  <c:v>2132</c:v>
                </c:pt>
                <c:pt idx="427">
                  <c:v>2137</c:v>
                </c:pt>
                <c:pt idx="428">
                  <c:v>2142</c:v>
                </c:pt>
                <c:pt idx="429">
                  <c:v>2147</c:v>
                </c:pt>
                <c:pt idx="430">
                  <c:v>2152</c:v>
                </c:pt>
                <c:pt idx="431">
                  <c:v>2157</c:v>
                </c:pt>
                <c:pt idx="432">
                  <c:v>2162</c:v>
                </c:pt>
                <c:pt idx="433">
                  <c:v>2167</c:v>
                </c:pt>
                <c:pt idx="434">
                  <c:v>2172</c:v>
                </c:pt>
                <c:pt idx="435">
                  <c:v>2177</c:v>
                </c:pt>
                <c:pt idx="436">
                  <c:v>2182</c:v>
                </c:pt>
                <c:pt idx="437">
                  <c:v>2187</c:v>
                </c:pt>
                <c:pt idx="438">
                  <c:v>2192</c:v>
                </c:pt>
                <c:pt idx="439">
                  <c:v>2197</c:v>
                </c:pt>
                <c:pt idx="440">
                  <c:v>2202</c:v>
                </c:pt>
                <c:pt idx="441">
                  <c:v>2207</c:v>
                </c:pt>
                <c:pt idx="442">
                  <c:v>2212</c:v>
                </c:pt>
                <c:pt idx="443">
                  <c:v>2217</c:v>
                </c:pt>
                <c:pt idx="444">
                  <c:v>2222</c:v>
                </c:pt>
                <c:pt idx="445">
                  <c:v>2227</c:v>
                </c:pt>
                <c:pt idx="446">
                  <c:v>2232</c:v>
                </c:pt>
                <c:pt idx="447">
                  <c:v>2237</c:v>
                </c:pt>
                <c:pt idx="448">
                  <c:v>2242</c:v>
                </c:pt>
                <c:pt idx="449">
                  <c:v>2247</c:v>
                </c:pt>
                <c:pt idx="450">
                  <c:v>2252</c:v>
                </c:pt>
                <c:pt idx="451">
                  <c:v>2257</c:v>
                </c:pt>
                <c:pt idx="452">
                  <c:v>2262</c:v>
                </c:pt>
                <c:pt idx="453">
                  <c:v>2267</c:v>
                </c:pt>
                <c:pt idx="454">
                  <c:v>2272</c:v>
                </c:pt>
                <c:pt idx="455">
                  <c:v>2277</c:v>
                </c:pt>
                <c:pt idx="456">
                  <c:v>2282</c:v>
                </c:pt>
                <c:pt idx="457">
                  <c:v>2287</c:v>
                </c:pt>
                <c:pt idx="458">
                  <c:v>2292</c:v>
                </c:pt>
                <c:pt idx="459">
                  <c:v>2297</c:v>
                </c:pt>
                <c:pt idx="460">
                  <c:v>2302</c:v>
                </c:pt>
                <c:pt idx="461">
                  <c:v>2307</c:v>
                </c:pt>
                <c:pt idx="462">
                  <c:v>2312</c:v>
                </c:pt>
                <c:pt idx="463">
                  <c:v>2317</c:v>
                </c:pt>
                <c:pt idx="464">
                  <c:v>2322</c:v>
                </c:pt>
                <c:pt idx="465">
                  <c:v>2327</c:v>
                </c:pt>
                <c:pt idx="466">
                  <c:v>2332</c:v>
                </c:pt>
                <c:pt idx="467">
                  <c:v>2337</c:v>
                </c:pt>
                <c:pt idx="468">
                  <c:v>2342</c:v>
                </c:pt>
                <c:pt idx="469">
                  <c:v>2347</c:v>
                </c:pt>
                <c:pt idx="470">
                  <c:v>2352</c:v>
                </c:pt>
                <c:pt idx="471">
                  <c:v>2357</c:v>
                </c:pt>
                <c:pt idx="472">
                  <c:v>2362</c:v>
                </c:pt>
                <c:pt idx="473">
                  <c:v>2367</c:v>
                </c:pt>
                <c:pt idx="474">
                  <c:v>2372</c:v>
                </c:pt>
                <c:pt idx="475">
                  <c:v>2377</c:v>
                </c:pt>
                <c:pt idx="476">
                  <c:v>2382</c:v>
                </c:pt>
                <c:pt idx="477">
                  <c:v>2387</c:v>
                </c:pt>
                <c:pt idx="478">
                  <c:v>2392</c:v>
                </c:pt>
                <c:pt idx="479">
                  <c:v>2397</c:v>
                </c:pt>
                <c:pt idx="480">
                  <c:v>2402</c:v>
                </c:pt>
                <c:pt idx="481">
                  <c:v>2407</c:v>
                </c:pt>
                <c:pt idx="482">
                  <c:v>2412</c:v>
                </c:pt>
                <c:pt idx="483">
                  <c:v>2417</c:v>
                </c:pt>
                <c:pt idx="484">
                  <c:v>2422</c:v>
                </c:pt>
                <c:pt idx="485">
                  <c:v>2427</c:v>
                </c:pt>
                <c:pt idx="486">
                  <c:v>2432</c:v>
                </c:pt>
                <c:pt idx="487">
                  <c:v>2437</c:v>
                </c:pt>
                <c:pt idx="488">
                  <c:v>2442</c:v>
                </c:pt>
                <c:pt idx="489">
                  <c:v>2447</c:v>
                </c:pt>
                <c:pt idx="490">
                  <c:v>2452</c:v>
                </c:pt>
                <c:pt idx="491">
                  <c:v>2457</c:v>
                </c:pt>
                <c:pt idx="492">
                  <c:v>2462</c:v>
                </c:pt>
                <c:pt idx="493">
                  <c:v>2467</c:v>
                </c:pt>
                <c:pt idx="494">
                  <c:v>2472</c:v>
                </c:pt>
                <c:pt idx="495">
                  <c:v>2477</c:v>
                </c:pt>
                <c:pt idx="496">
                  <c:v>2482</c:v>
                </c:pt>
                <c:pt idx="497">
                  <c:v>2487</c:v>
                </c:pt>
                <c:pt idx="498">
                  <c:v>2492</c:v>
                </c:pt>
                <c:pt idx="499">
                  <c:v>2497</c:v>
                </c:pt>
                <c:pt idx="500">
                  <c:v>2502</c:v>
                </c:pt>
                <c:pt idx="501">
                  <c:v>2507</c:v>
                </c:pt>
                <c:pt idx="502">
                  <c:v>2512</c:v>
                </c:pt>
                <c:pt idx="503">
                  <c:v>2517</c:v>
                </c:pt>
                <c:pt idx="504">
                  <c:v>2522</c:v>
                </c:pt>
                <c:pt idx="505">
                  <c:v>2527</c:v>
                </c:pt>
                <c:pt idx="506">
                  <c:v>2532</c:v>
                </c:pt>
                <c:pt idx="507">
                  <c:v>2537</c:v>
                </c:pt>
                <c:pt idx="508">
                  <c:v>2542</c:v>
                </c:pt>
                <c:pt idx="509">
                  <c:v>2547</c:v>
                </c:pt>
                <c:pt idx="510">
                  <c:v>2552</c:v>
                </c:pt>
                <c:pt idx="511">
                  <c:v>2557</c:v>
                </c:pt>
                <c:pt idx="512">
                  <c:v>2562</c:v>
                </c:pt>
                <c:pt idx="513">
                  <c:v>2567</c:v>
                </c:pt>
                <c:pt idx="514">
                  <c:v>2572</c:v>
                </c:pt>
                <c:pt idx="515">
                  <c:v>2577</c:v>
                </c:pt>
                <c:pt idx="516">
                  <c:v>2582</c:v>
                </c:pt>
                <c:pt idx="517">
                  <c:v>2587</c:v>
                </c:pt>
                <c:pt idx="518">
                  <c:v>2592</c:v>
                </c:pt>
                <c:pt idx="519">
                  <c:v>2597</c:v>
                </c:pt>
                <c:pt idx="520">
                  <c:v>2602</c:v>
                </c:pt>
                <c:pt idx="521">
                  <c:v>2607</c:v>
                </c:pt>
                <c:pt idx="522">
                  <c:v>2612</c:v>
                </c:pt>
                <c:pt idx="523">
                  <c:v>2617</c:v>
                </c:pt>
                <c:pt idx="524">
                  <c:v>2622</c:v>
                </c:pt>
                <c:pt idx="525">
                  <c:v>2627</c:v>
                </c:pt>
                <c:pt idx="526">
                  <c:v>2632</c:v>
                </c:pt>
                <c:pt idx="527">
                  <c:v>2637</c:v>
                </c:pt>
                <c:pt idx="528">
                  <c:v>2642</c:v>
                </c:pt>
                <c:pt idx="529">
                  <c:v>2647</c:v>
                </c:pt>
                <c:pt idx="530">
                  <c:v>2652</c:v>
                </c:pt>
                <c:pt idx="531">
                  <c:v>2657</c:v>
                </c:pt>
                <c:pt idx="532">
                  <c:v>2662</c:v>
                </c:pt>
                <c:pt idx="533">
                  <c:v>2667</c:v>
                </c:pt>
                <c:pt idx="534">
                  <c:v>2672</c:v>
                </c:pt>
                <c:pt idx="535">
                  <c:v>2677</c:v>
                </c:pt>
                <c:pt idx="536">
                  <c:v>2682</c:v>
                </c:pt>
                <c:pt idx="537">
                  <c:v>2687</c:v>
                </c:pt>
                <c:pt idx="538">
                  <c:v>2692</c:v>
                </c:pt>
                <c:pt idx="539">
                  <c:v>2697</c:v>
                </c:pt>
                <c:pt idx="540">
                  <c:v>2702</c:v>
                </c:pt>
                <c:pt idx="541">
                  <c:v>2707</c:v>
                </c:pt>
                <c:pt idx="542">
                  <c:v>2712</c:v>
                </c:pt>
                <c:pt idx="543">
                  <c:v>2717</c:v>
                </c:pt>
                <c:pt idx="544">
                  <c:v>2722</c:v>
                </c:pt>
                <c:pt idx="545">
                  <c:v>2727</c:v>
                </c:pt>
                <c:pt idx="546">
                  <c:v>2732</c:v>
                </c:pt>
                <c:pt idx="547">
                  <c:v>2737</c:v>
                </c:pt>
                <c:pt idx="548">
                  <c:v>2742</c:v>
                </c:pt>
                <c:pt idx="549">
                  <c:v>2747</c:v>
                </c:pt>
                <c:pt idx="550">
                  <c:v>2752</c:v>
                </c:pt>
                <c:pt idx="551">
                  <c:v>2757</c:v>
                </c:pt>
                <c:pt idx="552">
                  <c:v>2762</c:v>
                </c:pt>
                <c:pt idx="553">
                  <c:v>2767</c:v>
                </c:pt>
                <c:pt idx="554">
                  <c:v>2772</c:v>
                </c:pt>
                <c:pt idx="555">
                  <c:v>2777</c:v>
                </c:pt>
                <c:pt idx="556">
                  <c:v>2782</c:v>
                </c:pt>
                <c:pt idx="557">
                  <c:v>2787</c:v>
                </c:pt>
                <c:pt idx="558">
                  <c:v>2792</c:v>
                </c:pt>
                <c:pt idx="559">
                  <c:v>2797</c:v>
                </c:pt>
                <c:pt idx="560">
                  <c:v>2802</c:v>
                </c:pt>
                <c:pt idx="561">
                  <c:v>2807</c:v>
                </c:pt>
                <c:pt idx="562">
                  <c:v>2812</c:v>
                </c:pt>
                <c:pt idx="563">
                  <c:v>2817</c:v>
                </c:pt>
                <c:pt idx="564">
                  <c:v>2822</c:v>
                </c:pt>
                <c:pt idx="565">
                  <c:v>2827</c:v>
                </c:pt>
                <c:pt idx="566">
                  <c:v>2832</c:v>
                </c:pt>
                <c:pt idx="567">
                  <c:v>2837</c:v>
                </c:pt>
                <c:pt idx="568">
                  <c:v>2842</c:v>
                </c:pt>
                <c:pt idx="569">
                  <c:v>2847</c:v>
                </c:pt>
                <c:pt idx="570">
                  <c:v>2852</c:v>
                </c:pt>
                <c:pt idx="571">
                  <c:v>2857</c:v>
                </c:pt>
                <c:pt idx="572">
                  <c:v>2862</c:v>
                </c:pt>
                <c:pt idx="573">
                  <c:v>2867</c:v>
                </c:pt>
                <c:pt idx="574">
                  <c:v>2872</c:v>
                </c:pt>
                <c:pt idx="575">
                  <c:v>2877</c:v>
                </c:pt>
                <c:pt idx="576">
                  <c:v>2882</c:v>
                </c:pt>
                <c:pt idx="577">
                  <c:v>2887</c:v>
                </c:pt>
                <c:pt idx="578">
                  <c:v>2892</c:v>
                </c:pt>
                <c:pt idx="579">
                  <c:v>2897</c:v>
                </c:pt>
                <c:pt idx="580">
                  <c:v>2902</c:v>
                </c:pt>
                <c:pt idx="581">
                  <c:v>2907</c:v>
                </c:pt>
                <c:pt idx="582">
                  <c:v>2912</c:v>
                </c:pt>
                <c:pt idx="583">
                  <c:v>2917</c:v>
                </c:pt>
                <c:pt idx="584">
                  <c:v>2922</c:v>
                </c:pt>
                <c:pt idx="585">
                  <c:v>2927</c:v>
                </c:pt>
                <c:pt idx="586">
                  <c:v>2932</c:v>
                </c:pt>
                <c:pt idx="587">
                  <c:v>2937</c:v>
                </c:pt>
                <c:pt idx="588">
                  <c:v>2943</c:v>
                </c:pt>
                <c:pt idx="589">
                  <c:v>2948</c:v>
                </c:pt>
                <c:pt idx="590">
                  <c:v>2953</c:v>
                </c:pt>
                <c:pt idx="591">
                  <c:v>2958</c:v>
                </c:pt>
                <c:pt idx="592">
                  <c:v>2963</c:v>
                </c:pt>
                <c:pt idx="593">
                  <c:v>2968</c:v>
                </c:pt>
                <c:pt idx="594">
                  <c:v>2973</c:v>
                </c:pt>
                <c:pt idx="595">
                  <c:v>2978</c:v>
                </c:pt>
                <c:pt idx="596">
                  <c:v>2983</c:v>
                </c:pt>
                <c:pt idx="597">
                  <c:v>2988</c:v>
                </c:pt>
                <c:pt idx="598">
                  <c:v>2993</c:v>
                </c:pt>
                <c:pt idx="599">
                  <c:v>2998</c:v>
                </c:pt>
                <c:pt idx="600">
                  <c:v>3003</c:v>
                </c:pt>
                <c:pt idx="601">
                  <c:v>3008</c:v>
                </c:pt>
                <c:pt idx="602">
                  <c:v>3013</c:v>
                </c:pt>
                <c:pt idx="603">
                  <c:v>3018</c:v>
                </c:pt>
                <c:pt idx="604">
                  <c:v>3023</c:v>
                </c:pt>
                <c:pt idx="605">
                  <c:v>3028</c:v>
                </c:pt>
                <c:pt idx="606">
                  <c:v>3033</c:v>
                </c:pt>
                <c:pt idx="607">
                  <c:v>3038</c:v>
                </c:pt>
                <c:pt idx="608">
                  <c:v>3043</c:v>
                </c:pt>
                <c:pt idx="609">
                  <c:v>3048</c:v>
                </c:pt>
                <c:pt idx="610">
                  <c:v>3053</c:v>
                </c:pt>
                <c:pt idx="611">
                  <c:v>3058</c:v>
                </c:pt>
                <c:pt idx="612">
                  <c:v>3063</c:v>
                </c:pt>
                <c:pt idx="613">
                  <c:v>3068</c:v>
                </c:pt>
                <c:pt idx="614">
                  <c:v>3073</c:v>
                </c:pt>
                <c:pt idx="615">
                  <c:v>3078</c:v>
                </c:pt>
                <c:pt idx="616">
                  <c:v>3083</c:v>
                </c:pt>
                <c:pt idx="617">
                  <c:v>3088</c:v>
                </c:pt>
                <c:pt idx="618">
                  <c:v>3093</c:v>
                </c:pt>
                <c:pt idx="619">
                  <c:v>3098</c:v>
                </c:pt>
                <c:pt idx="620">
                  <c:v>3103</c:v>
                </c:pt>
                <c:pt idx="621">
                  <c:v>3108</c:v>
                </c:pt>
                <c:pt idx="622">
                  <c:v>3113</c:v>
                </c:pt>
                <c:pt idx="623">
                  <c:v>3118</c:v>
                </c:pt>
                <c:pt idx="624">
                  <c:v>3123</c:v>
                </c:pt>
                <c:pt idx="625">
                  <c:v>3128</c:v>
                </c:pt>
                <c:pt idx="626">
                  <c:v>3133</c:v>
                </c:pt>
                <c:pt idx="627">
                  <c:v>3138</c:v>
                </c:pt>
                <c:pt idx="628">
                  <c:v>3143</c:v>
                </c:pt>
                <c:pt idx="629">
                  <c:v>3148</c:v>
                </c:pt>
                <c:pt idx="630">
                  <c:v>3153</c:v>
                </c:pt>
                <c:pt idx="631">
                  <c:v>3158</c:v>
                </c:pt>
                <c:pt idx="632">
                  <c:v>3163</c:v>
                </c:pt>
                <c:pt idx="633">
                  <c:v>3168</c:v>
                </c:pt>
                <c:pt idx="634">
                  <c:v>3173</c:v>
                </c:pt>
                <c:pt idx="635">
                  <c:v>3178</c:v>
                </c:pt>
                <c:pt idx="636">
                  <c:v>3183</c:v>
                </c:pt>
                <c:pt idx="637">
                  <c:v>3188</c:v>
                </c:pt>
                <c:pt idx="638">
                  <c:v>3193</c:v>
                </c:pt>
                <c:pt idx="639">
                  <c:v>3198</c:v>
                </c:pt>
                <c:pt idx="640">
                  <c:v>3203</c:v>
                </c:pt>
                <c:pt idx="641">
                  <c:v>3208</c:v>
                </c:pt>
                <c:pt idx="642">
                  <c:v>3213</c:v>
                </c:pt>
                <c:pt idx="643">
                  <c:v>3218</c:v>
                </c:pt>
                <c:pt idx="644">
                  <c:v>3223</c:v>
                </c:pt>
                <c:pt idx="645">
                  <c:v>3228</c:v>
                </c:pt>
                <c:pt idx="646">
                  <c:v>3233</c:v>
                </c:pt>
                <c:pt idx="647">
                  <c:v>3238</c:v>
                </c:pt>
                <c:pt idx="648">
                  <c:v>3243</c:v>
                </c:pt>
                <c:pt idx="649">
                  <c:v>3248</c:v>
                </c:pt>
                <c:pt idx="650">
                  <c:v>3253</c:v>
                </c:pt>
                <c:pt idx="651">
                  <c:v>3258</c:v>
                </c:pt>
                <c:pt idx="652">
                  <c:v>3263</c:v>
                </c:pt>
                <c:pt idx="653">
                  <c:v>3268</c:v>
                </c:pt>
                <c:pt idx="654">
                  <c:v>3273</c:v>
                </c:pt>
                <c:pt idx="655">
                  <c:v>3278</c:v>
                </c:pt>
                <c:pt idx="656">
                  <c:v>3283</c:v>
                </c:pt>
                <c:pt idx="657">
                  <c:v>3288</c:v>
                </c:pt>
                <c:pt idx="658">
                  <c:v>3293</c:v>
                </c:pt>
                <c:pt idx="659">
                  <c:v>3298</c:v>
                </c:pt>
                <c:pt idx="660">
                  <c:v>3303</c:v>
                </c:pt>
                <c:pt idx="661">
                  <c:v>3308</c:v>
                </c:pt>
                <c:pt idx="662">
                  <c:v>3313</c:v>
                </c:pt>
                <c:pt idx="663">
                  <c:v>3318</c:v>
                </c:pt>
                <c:pt idx="664">
                  <c:v>3323</c:v>
                </c:pt>
                <c:pt idx="665">
                  <c:v>3328</c:v>
                </c:pt>
                <c:pt idx="666">
                  <c:v>3333</c:v>
                </c:pt>
                <c:pt idx="667">
                  <c:v>3338</c:v>
                </c:pt>
                <c:pt idx="668">
                  <c:v>3343</c:v>
                </c:pt>
                <c:pt idx="669">
                  <c:v>3348</c:v>
                </c:pt>
                <c:pt idx="670">
                  <c:v>3353</c:v>
                </c:pt>
                <c:pt idx="671">
                  <c:v>3358</c:v>
                </c:pt>
                <c:pt idx="672">
                  <c:v>3363</c:v>
                </c:pt>
                <c:pt idx="673">
                  <c:v>3368</c:v>
                </c:pt>
                <c:pt idx="674">
                  <c:v>3373</c:v>
                </c:pt>
                <c:pt idx="675">
                  <c:v>3378</c:v>
                </c:pt>
                <c:pt idx="676">
                  <c:v>3383</c:v>
                </c:pt>
                <c:pt idx="677">
                  <c:v>3388</c:v>
                </c:pt>
                <c:pt idx="678">
                  <c:v>3393</c:v>
                </c:pt>
                <c:pt idx="679">
                  <c:v>3398</c:v>
                </c:pt>
                <c:pt idx="680">
                  <c:v>3403</c:v>
                </c:pt>
                <c:pt idx="681">
                  <c:v>3408</c:v>
                </c:pt>
                <c:pt idx="682">
                  <c:v>3413</c:v>
                </c:pt>
                <c:pt idx="683">
                  <c:v>3418</c:v>
                </c:pt>
                <c:pt idx="684">
                  <c:v>3423</c:v>
                </c:pt>
                <c:pt idx="685">
                  <c:v>3428</c:v>
                </c:pt>
                <c:pt idx="686">
                  <c:v>3433</c:v>
                </c:pt>
                <c:pt idx="687">
                  <c:v>3438</c:v>
                </c:pt>
                <c:pt idx="688">
                  <c:v>3443</c:v>
                </c:pt>
                <c:pt idx="689">
                  <c:v>3448</c:v>
                </c:pt>
                <c:pt idx="690">
                  <c:v>3453</c:v>
                </c:pt>
                <c:pt idx="691">
                  <c:v>3458</c:v>
                </c:pt>
                <c:pt idx="692">
                  <c:v>3463</c:v>
                </c:pt>
                <c:pt idx="693">
                  <c:v>3468</c:v>
                </c:pt>
                <c:pt idx="694">
                  <c:v>3473</c:v>
                </c:pt>
                <c:pt idx="695">
                  <c:v>3478</c:v>
                </c:pt>
                <c:pt idx="696">
                  <c:v>3483</c:v>
                </c:pt>
                <c:pt idx="697">
                  <c:v>3488</c:v>
                </c:pt>
                <c:pt idx="698">
                  <c:v>3493</c:v>
                </c:pt>
                <c:pt idx="699">
                  <c:v>3498</c:v>
                </c:pt>
                <c:pt idx="700">
                  <c:v>3503</c:v>
                </c:pt>
                <c:pt idx="701">
                  <c:v>3508</c:v>
                </c:pt>
                <c:pt idx="702">
                  <c:v>3513</c:v>
                </c:pt>
                <c:pt idx="703">
                  <c:v>3518</c:v>
                </c:pt>
                <c:pt idx="704">
                  <c:v>3523</c:v>
                </c:pt>
                <c:pt idx="705">
                  <c:v>3528</c:v>
                </c:pt>
                <c:pt idx="706">
                  <c:v>3533</c:v>
                </c:pt>
                <c:pt idx="707">
                  <c:v>3538</c:v>
                </c:pt>
                <c:pt idx="708">
                  <c:v>3543</c:v>
                </c:pt>
                <c:pt idx="709">
                  <c:v>3548</c:v>
                </c:pt>
                <c:pt idx="710">
                  <c:v>3553</c:v>
                </c:pt>
                <c:pt idx="711">
                  <c:v>3558</c:v>
                </c:pt>
                <c:pt idx="712">
                  <c:v>3563</c:v>
                </c:pt>
                <c:pt idx="713">
                  <c:v>3568</c:v>
                </c:pt>
                <c:pt idx="714">
                  <c:v>3573</c:v>
                </c:pt>
                <c:pt idx="715">
                  <c:v>3578</c:v>
                </c:pt>
                <c:pt idx="716">
                  <c:v>3583</c:v>
                </c:pt>
                <c:pt idx="717">
                  <c:v>3588</c:v>
                </c:pt>
                <c:pt idx="718">
                  <c:v>3593</c:v>
                </c:pt>
                <c:pt idx="719">
                  <c:v>3598</c:v>
                </c:pt>
                <c:pt idx="720">
                  <c:v>3603</c:v>
                </c:pt>
                <c:pt idx="721">
                  <c:v>3608</c:v>
                </c:pt>
                <c:pt idx="722">
                  <c:v>3613</c:v>
                </c:pt>
                <c:pt idx="723">
                  <c:v>3618</c:v>
                </c:pt>
                <c:pt idx="724">
                  <c:v>3623</c:v>
                </c:pt>
                <c:pt idx="725">
                  <c:v>3628</c:v>
                </c:pt>
                <c:pt idx="726">
                  <c:v>3633</c:v>
                </c:pt>
                <c:pt idx="727">
                  <c:v>3638</c:v>
                </c:pt>
                <c:pt idx="728">
                  <c:v>3643</c:v>
                </c:pt>
                <c:pt idx="729">
                  <c:v>3648</c:v>
                </c:pt>
                <c:pt idx="730">
                  <c:v>3653</c:v>
                </c:pt>
                <c:pt idx="731">
                  <c:v>3658</c:v>
                </c:pt>
                <c:pt idx="732">
                  <c:v>3663</c:v>
                </c:pt>
                <c:pt idx="733">
                  <c:v>3668</c:v>
                </c:pt>
                <c:pt idx="734">
                  <c:v>3673</c:v>
                </c:pt>
                <c:pt idx="735">
                  <c:v>3678</c:v>
                </c:pt>
                <c:pt idx="736">
                  <c:v>3683</c:v>
                </c:pt>
                <c:pt idx="737">
                  <c:v>3688</c:v>
                </c:pt>
                <c:pt idx="738">
                  <c:v>3693</c:v>
                </c:pt>
                <c:pt idx="739">
                  <c:v>3698</c:v>
                </c:pt>
                <c:pt idx="740">
                  <c:v>3703</c:v>
                </c:pt>
                <c:pt idx="741">
                  <c:v>3708</c:v>
                </c:pt>
                <c:pt idx="742">
                  <c:v>3713</c:v>
                </c:pt>
                <c:pt idx="743">
                  <c:v>3718</c:v>
                </c:pt>
                <c:pt idx="744">
                  <c:v>3723</c:v>
                </c:pt>
                <c:pt idx="745">
                  <c:v>3728</c:v>
                </c:pt>
                <c:pt idx="746">
                  <c:v>3733</c:v>
                </c:pt>
                <c:pt idx="747">
                  <c:v>3738</c:v>
                </c:pt>
                <c:pt idx="748">
                  <c:v>3743</c:v>
                </c:pt>
                <c:pt idx="749">
                  <c:v>3748</c:v>
                </c:pt>
                <c:pt idx="750">
                  <c:v>3753</c:v>
                </c:pt>
                <c:pt idx="751">
                  <c:v>3758</c:v>
                </c:pt>
                <c:pt idx="752">
                  <c:v>3763</c:v>
                </c:pt>
                <c:pt idx="753">
                  <c:v>3768</c:v>
                </c:pt>
                <c:pt idx="754">
                  <c:v>3773</c:v>
                </c:pt>
                <c:pt idx="755">
                  <c:v>3778</c:v>
                </c:pt>
                <c:pt idx="756">
                  <c:v>3783</c:v>
                </c:pt>
                <c:pt idx="757">
                  <c:v>3788</c:v>
                </c:pt>
                <c:pt idx="758">
                  <c:v>3793</c:v>
                </c:pt>
                <c:pt idx="759">
                  <c:v>3798</c:v>
                </c:pt>
                <c:pt idx="760">
                  <c:v>3803</c:v>
                </c:pt>
                <c:pt idx="761">
                  <c:v>3808</c:v>
                </c:pt>
                <c:pt idx="762">
                  <c:v>3813</c:v>
                </c:pt>
                <c:pt idx="763">
                  <c:v>3818</c:v>
                </c:pt>
                <c:pt idx="764">
                  <c:v>3823</c:v>
                </c:pt>
                <c:pt idx="765">
                  <c:v>3828</c:v>
                </c:pt>
                <c:pt idx="766">
                  <c:v>3833</c:v>
                </c:pt>
                <c:pt idx="767">
                  <c:v>3838</c:v>
                </c:pt>
                <c:pt idx="768">
                  <c:v>3843</c:v>
                </c:pt>
                <c:pt idx="769">
                  <c:v>3848</c:v>
                </c:pt>
                <c:pt idx="770">
                  <c:v>3853</c:v>
                </c:pt>
                <c:pt idx="771">
                  <c:v>3858</c:v>
                </c:pt>
                <c:pt idx="772">
                  <c:v>3863</c:v>
                </c:pt>
                <c:pt idx="773">
                  <c:v>3868</c:v>
                </c:pt>
                <c:pt idx="774">
                  <c:v>3873</c:v>
                </c:pt>
                <c:pt idx="775">
                  <c:v>3878</c:v>
                </c:pt>
                <c:pt idx="776">
                  <c:v>3883</c:v>
                </c:pt>
                <c:pt idx="777">
                  <c:v>3888</c:v>
                </c:pt>
                <c:pt idx="778">
                  <c:v>3893</c:v>
                </c:pt>
                <c:pt idx="779">
                  <c:v>3898</c:v>
                </c:pt>
                <c:pt idx="780">
                  <c:v>3903</c:v>
                </c:pt>
                <c:pt idx="781">
                  <c:v>3908</c:v>
                </c:pt>
                <c:pt idx="782">
                  <c:v>3913</c:v>
                </c:pt>
                <c:pt idx="783">
                  <c:v>3918</c:v>
                </c:pt>
                <c:pt idx="784">
                  <c:v>3923</c:v>
                </c:pt>
                <c:pt idx="785">
                  <c:v>3928</c:v>
                </c:pt>
                <c:pt idx="786">
                  <c:v>3933</c:v>
                </c:pt>
                <c:pt idx="787">
                  <c:v>3938</c:v>
                </c:pt>
                <c:pt idx="788">
                  <c:v>3943</c:v>
                </c:pt>
                <c:pt idx="789">
                  <c:v>3948</c:v>
                </c:pt>
                <c:pt idx="790">
                  <c:v>3953</c:v>
                </c:pt>
                <c:pt idx="791">
                  <c:v>3958</c:v>
                </c:pt>
                <c:pt idx="792">
                  <c:v>3963</c:v>
                </c:pt>
                <c:pt idx="793">
                  <c:v>3968</c:v>
                </c:pt>
                <c:pt idx="794">
                  <c:v>3973</c:v>
                </c:pt>
                <c:pt idx="795">
                  <c:v>3978</c:v>
                </c:pt>
                <c:pt idx="796">
                  <c:v>3983</c:v>
                </c:pt>
                <c:pt idx="797">
                  <c:v>3988</c:v>
                </c:pt>
                <c:pt idx="798">
                  <c:v>3993</c:v>
                </c:pt>
                <c:pt idx="799">
                  <c:v>3998</c:v>
                </c:pt>
                <c:pt idx="800">
                  <c:v>4003</c:v>
                </c:pt>
                <c:pt idx="801">
                  <c:v>4008</c:v>
                </c:pt>
                <c:pt idx="802">
                  <c:v>4013</c:v>
                </c:pt>
                <c:pt idx="803">
                  <c:v>4018</c:v>
                </c:pt>
                <c:pt idx="804">
                  <c:v>4023</c:v>
                </c:pt>
                <c:pt idx="805">
                  <c:v>4028</c:v>
                </c:pt>
                <c:pt idx="806">
                  <c:v>4033</c:v>
                </c:pt>
                <c:pt idx="807">
                  <c:v>4038</c:v>
                </c:pt>
                <c:pt idx="808">
                  <c:v>4043</c:v>
                </c:pt>
                <c:pt idx="809">
                  <c:v>4048</c:v>
                </c:pt>
                <c:pt idx="810">
                  <c:v>4053</c:v>
                </c:pt>
                <c:pt idx="811">
                  <c:v>4058</c:v>
                </c:pt>
                <c:pt idx="812">
                  <c:v>4063</c:v>
                </c:pt>
                <c:pt idx="813">
                  <c:v>4068</c:v>
                </c:pt>
                <c:pt idx="814">
                  <c:v>4073</c:v>
                </c:pt>
                <c:pt idx="815">
                  <c:v>4078</c:v>
                </c:pt>
                <c:pt idx="816">
                  <c:v>4083</c:v>
                </c:pt>
                <c:pt idx="817">
                  <c:v>4088</c:v>
                </c:pt>
                <c:pt idx="818">
                  <c:v>4093</c:v>
                </c:pt>
                <c:pt idx="819">
                  <c:v>4098</c:v>
                </c:pt>
                <c:pt idx="820">
                  <c:v>4103</c:v>
                </c:pt>
                <c:pt idx="821">
                  <c:v>4109</c:v>
                </c:pt>
                <c:pt idx="822">
                  <c:v>4114</c:v>
                </c:pt>
                <c:pt idx="823">
                  <c:v>4119</c:v>
                </c:pt>
                <c:pt idx="824">
                  <c:v>4124</c:v>
                </c:pt>
                <c:pt idx="825">
                  <c:v>4129</c:v>
                </c:pt>
                <c:pt idx="826">
                  <c:v>4134</c:v>
                </c:pt>
                <c:pt idx="827">
                  <c:v>4139</c:v>
                </c:pt>
                <c:pt idx="828">
                  <c:v>4144</c:v>
                </c:pt>
                <c:pt idx="829">
                  <c:v>4149</c:v>
                </c:pt>
                <c:pt idx="830">
                  <c:v>4154</c:v>
                </c:pt>
                <c:pt idx="831">
                  <c:v>4159</c:v>
                </c:pt>
                <c:pt idx="832">
                  <c:v>4164</c:v>
                </c:pt>
                <c:pt idx="833">
                  <c:v>4169</c:v>
                </c:pt>
                <c:pt idx="834">
                  <c:v>4174</c:v>
                </c:pt>
                <c:pt idx="835">
                  <c:v>4179</c:v>
                </c:pt>
                <c:pt idx="836">
                  <c:v>4184</c:v>
                </c:pt>
                <c:pt idx="837">
                  <c:v>4189</c:v>
                </c:pt>
                <c:pt idx="838">
                  <c:v>4194</c:v>
                </c:pt>
                <c:pt idx="839">
                  <c:v>4199</c:v>
                </c:pt>
                <c:pt idx="840">
                  <c:v>4204</c:v>
                </c:pt>
                <c:pt idx="841">
                  <c:v>4209</c:v>
                </c:pt>
                <c:pt idx="842">
                  <c:v>4214</c:v>
                </c:pt>
                <c:pt idx="843">
                  <c:v>4219</c:v>
                </c:pt>
                <c:pt idx="844">
                  <c:v>4224</c:v>
                </c:pt>
                <c:pt idx="845">
                  <c:v>4229</c:v>
                </c:pt>
                <c:pt idx="846">
                  <c:v>4234</c:v>
                </c:pt>
                <c:pt idx="847">
                  <c:v>4239</c:v>
                </c:pt>
                <c:pt idx="848">
                  <c:v>4244</c:v>
                </c:pt>
                <c:pt idx="849">
                  <c:v>4249</c:v>
                </c:pt>
                <c:pt idx="850">
                  <c:v>4254</c:v>
                </c:pt>
                <c:pt idx="851">
                  <c:v>4259</c:v>
                </c:pt>
                <c:pt idx="852">
                  <c:v>4264</c:v>
                </c:pt>
                <c:pt idx="853">
                  <c:v>4269</c:v>
                </c:pt>
                <c:pt idx="854">
                  <c:v>4274</c:v>
                </c:pt>
                <c:pt idx="855">
                  <c:v>4279</c:v>
                </c:pt>
                <c:pt idx="856">
                  <c:v>4284</c:v>
                </c:pt>
                <c:pt idx="857">
                  <c:v>4289</c:v>
                </c:pt>
                <c:pt idx="858">
                  <c:v>4294</c:v>
                </c:pt>
                <c:pt idx="859">
                  <c:v>4299</c:v>
                </c:pt>
                <c:pt idx="860">
                  <c:v>4304</c:v>
                </c:pt>
                <c:pt idx="861">
                  <c:v>4309</c:v>
                </c:pt>
                <c:pt idx="862">
                  <c:v>4314</c:v>
                </c:pt>
                <c:pt idx="863">
                  <c:v>4319</c:v>
                </c:pt>
                <c:pt idx="864">
                  <c:v>4324</c:v>
                </c:pt>
                <c:pt idx="865">
                  <c:v>4329</c:v>
                </c:pt>
                <c:pt idx="866">
                  <c:v>4334</c:v>
                </c:pt>
                <c:pt idx="867">
                  <c:v>4339</c:v>
                </c:pt>
                <c:pt idx="868">
                  <c:v>4344</c:v>
                </c:pt>
                <c:pt idx="869">
                  <c:v>4349</c:v>
                </c:pt>
                <c:pt idx="870">
                  <c:v>4354</c:v>
                </c:pt>
                <c:pt idx="871">
                  <c:v>4359</c:v>
                </c:pt>
                <c:pt idx="872">
                  <c:v>4364</c:v>
                </c:pt>
                <c:pt idx="873">
                  <c:v>4369</c:v>
                </c:pt>
                <c:pt idx="874">
                  <c:v>4374</c:v>
                </c:pt>
                <c:pt idx="875">
                  <c:v>4379</c:v>
                </c:pt>
                <c:pt idx="876">
                  <c:v>4384</c:v>
                </c:pt>
                <c:pt idx="877">
                  <c:v>4389</c:v>
                </c:pt>
                <c:pt idx="878">
                  <c:v>4394</c:v>
                </c:pt>
                <c:pt idx="879">
                  <c:v>4399</c:v>
                </c:pt>
                <c:pt idx="880">
                  <c:v>4404</c:v>
                </c:pt>
                <c:pt idx="881">
                  <c:v>4409</c:v>
                </c:pt>
                <c:pt idx="882">
                  <c:v>4414</c:v>
                </c:pt>
                <c:pt idx="883">
                  <c:v>4419</c:v>
                </c:pt>
                <c:pt idx="884">
                  <c:v>4424</c:v>
                </c:pt>
                <c:pt idx="885">
                  <c:v>4429</c:v>
                </c:pt>
                <c:pt idx="886">
                  <c:v>4434</c:v>
                </c:pt>
                <c:pt idx="887">
                  <c:v>4439</c:v>
                </c:pt>
                <c:pt idx="888">
                  <c:v>4444</c:v>
                </c:pt>
                <c:pt idx="889">
                  <c:v>4449</c:v>
                </c:pt>
                <c:pt idx="890">
                  <c:v>4454</c:v>
                </c:pt>
                <c:pt idx="891">
                  <c:v>4459</c:v>
                </c:pt>
                <c:pt idx="892">
                  <c:v>4464</c:v>
                </c:pt>
                <c:pt idx="893">
                  <c:v>4469</c:v>
                </c:pt>
                <c:pt idx="894">
                  <c:v>4474</c:v>
                </c:pt>
                <c:pt idx="895">
                  <c:v>4479</c:v>
                </c:pt>
                <c:pt idx="896">
                  <c:v>4484</c:v>
                </c:pt>
                <c:pt idx="897">
                  <c:v>4489</c:v>
                </c:pt>
                <c:pt idx="898">
                  <c:v>4494</c:v>
                </c:pt>
                <c:pt idx="899">
                  <c:v>4499</c:v>
                </c:pt>
                <c:pt idx="900">
                  <c:v>4504</c:v>
                </c:pt>
                <c:pt idx="901">
                  <c:v>4509</c:v>
                </c:pt>
                <c:pt idx="902">
                  <c:v>4514</c:v>
                </c:pt>
                <c:pt idx="903">
                  <c:v>4519</c:v>
                </c:pt>
                <c:pt idx="904">
                  <c:v>4524</c:v>
                </c:pt>
                <c:pt idx="905">
                  <c:v>4529</c:v>
                </c:pt>
                <c:pt idx="906">
                  <c:v>4534</c:v>
                </c:pt>
                <c:pt idx="907">
                  <c:v>4539</c:v>
                </c:pt>
                <c:pt idx="908">
                  <c:v>4544</c:v>
                </c:pt>
                <c:pt idx="909">
                  <c:v>4549</c:v>
                </c:pt>
                <c:pt idx="910">
                  <c:v>4554</c:v>
                </c:pt>
                <c:pt idx="911">
                  <c:v>4559</c:v>
                </c:pt>
                <c:pt idx="912">
                  <c:v>4564</c:v>
                </c:pt>
                <c:pt idx="913">
                  <c:v>4569</c:v>
                </c:pt>
                <c:pt idx="914">
                  <c:v>4574</c:v>
                </c:pt>
                <c:pt idx="915">
                  <c:v>4579</c:v>
                </c:pt>
                <c:pt idx="916">
                  <c:v>4584</c:v>
                </c:pt>
                <c:pt idx="917">
                  <c:v>4589</c:v>
                </c:pt>
                <c:pt idx="918">
                  <c:v>4594</c:v>
                </c:pt>
                <c:pt idx="919">
                  <c:v>4599</c:v>
                </c:pt>
                <c:pt idx="920">
                  <c:v>4604</c:v>
                </c:pt>
                <c:pt idx="921">
                  <c:v>4609</c:v>
                </c:pt>
                <c:pt idx="922">
                  <c:v>4614</c:v>
                </c:pt>
                <c:pt idx="923">
                  <c:v>4619</c:v>
                </c:pt>
                <c:pt idx="924">
                  <c:v>4624</c:v>
                </c:pt>
                <c:pt idx="925">
                  <c:v>4629</c:v>
                </c:pt>
                <c:pt idx="926">
                  <c:v>4634</c:v>
                </c:pt>
                <c:pt idx="927">
                  <c:v>4639</c:v>
                </c:pt>
                <c:pt idx="928">
                  <c:v>4644</c:v>
                </c:pt>
                <c:pt idx="929">
                  <c:v>4649</c:v>
                </c:pt>
                <c:pt idx="930">
                  <c:v>4654</c:v>
                </c:pt>
                <c:pt idx="931">
                  <c:v>4659</c:v>
                </c:pt>
                <c:pt idx="932">
                  <c:v>4664</c:v>
                </c:pt>
                <c:pt idx="933">
                  <c:v>4669</c:v>
                </c:pt>
                <c:pt idx="934">
                  <c:v>4674</c:v>
                </c:pt>
                <c:pt idx="935">
                  <c:v>4679</c:v>
                </c:pt>
                <c:pt idx="936">
                  <c:v>4684</c:v>
                </c:pt>
                <c:pt idx="937">
                  <c:v>4689</c:v>
                </c:pt>
                <c:pt idx="938">
                  <c:v>4694</c:v>
                </c:pt>
                <c:pt idx="939">
                  <c:v>4699</c:v>
                </c:pt>
                <c:pt idx="940">
                  <c:v>4704</c:v>
                </c:pt>
                <c:pt idx="941">
                  <c:v>4709</c:v>
                </c:pt>
                <c:pt idx="942">
                  <c:v>4714</c:v>
                </c:pt>
                <c:pt idx="943">
                  <c:v>4719</c:v>
                </c:pt>
                <c:pt idx="944">
                  <c:v>4724</c:v>
                </c:pt>
                <c:pt idx="945">
                  <c:v>4729</c:v>
                </c:pt>
                <c:pt idx="946">
                  <c:v>4734</c:v>
                </c:pt>
                <c:pt idx="947">
                  <c:v>4739</c:v>
                </c:pt>
                <c:pt idx="948">
                  <c:v>4744</c:v>
                </c:pt>
                <c:pt idx="949">
                  <c:v>4749</c:v>
                </c:pt>
                <c:pt idx="950">
                  <c:v>4754</c:v>
                </c:pt>
                <c:pt idx="951">
                  <c:v>4759</c:v>
                </c:pt>
                <c:pt idx="952">
                  <c:v>4764</c:v>
                </c:pt>
                <c:pt idx="953">
                  <c:v>4769</c:v>
                </c:pt>
                <c:pt idx="954">
                  <c:v>4774</c:v>
                </c:pt>
                <c:pt idx="955">
                  <c:v>4779</c:v>
                </c:pt>
                <c:pt idx="956">
                  <c:v>4784</c:v>
                </c:pt>
                <c:pt idx="957">
                  <c:v>4789</c:v>
                </c:pt>
                <c:pt idx="958">
                  <c:v>4794</c:v>
                </c:pt>
                <c:pt idx="959">
                  <c:v>4799</c:v>
                </c:pt>
                <c:pt idx="960">
                  <c:v>4804</c:v>
                </c:pt>
                <c:pt idx="961">
                  <c:v>4809</c:v>
                </c:pt>
                <c:pt idx="962">
                  <c:v>4814</c:v>
                </c:pt>
                <c:pt idx="963">
                  <c:v>4819</c:v>
                </c:pt>
                <c:pt idx="964">
                  <c:v>4824</c:v>
                </c:pt>
                <c:pt idx="965">
                  <c:v>4829</c:v>
                </c:pt>
                <c:pt idx="966">
                  <c:v>4834</c:v>
                </c:pt>
                <c:pt idx="967">
                  <c:v>4839</c:v>
                </c:pt>
                <c:pt idx="968">
                  <c:v>4844</c:v>
                </c:pt>
                <c:pt idx="969">
                  <c:v>4849</c:v>
                </c:pt>
                <c:pt idx="970">
                  <c:v>4854</c:v>
                </c:pt>
                <c:pt idx="971">
                  <c:v>4859</c:v>
                </c:pt>
                <c:pt idx="972">
                  <c:v>4864</c:v>
                </c:pt>
                <c:pt idx="973">
                  <c:v>4869</c:v>
                </c:pt>
                <c:pt idx="974">
                  <c:v>4874</c:v>
                </c:pt>
                <c:pt idx="975">
                  <c:v>4879</c:v>
                </c:pt>
                <c:pt idx="976">
                  <c:v>4884</c:v>
                </c:pt>
                <c:pt idx="977">
                  <c:v>4889</c:v>
                </c:pt>
                <c:pt idx="978">
                  <c:v>4894</c:v>
                </c:pt>
                <c:pt idx="979">
                  <c:v>4899</c:v>
                </c:pt>
                <c:pt idx="980">
                  <c:v>4904</c:v>
                </c:pt>
                <c:pt idx="981">
                  <c:v>4909</c:v>
                </c:pt>
                <c:pt idx="982">
                  <c:v>4914</c:v>
                </c:pt>
                <c:pt idx="983">
                  <c:v>4919</c:v>
                </c:pt>
                <c:pt idx="984">
                  <c:v>4924</c:v>
                </c:pt>
                <c:pt idx="985">
                  <c:v>4929</c:v>
                </c:pt>
                <c:pt idx="986">
                  <c:v>4934</c:v>
                </c:pt>
                <c:pt idx="987">
                  <c:v>4939</c:v>
                </c:pt>
                <c:pt idx="988">
                  <c:v>4944</c:v>
                </c:pt>
                <c:pt idx="989">
                  <c:v>4949</c:v>
                </c:pt>
                <c:pt idx="990">
                  <c:v>4954</c:v>
                </c:pt>
                <c:pt idx="991">
                  <c:v>4959</c:v>
                </c:pt>
                <c:pt idx="992">
                  <c:v>4964</c:v>
                </c:pt>
                <c:pt idx="993">
                  <c:v>4969</c:v>
                </c:pt>
                <c:pt idx="994">
                  <c:v>4974</c:v>
                </c:pt>
                <c:pt idx="995">
                  <c:v>4979</c:v>
                </c:pt>
                <c:pt idx="996">
                  <c:v>4984</c:v>
                </c:pt>
                <c:pt idx="997">
                  <c:v>4989</c:v>
                </c:pt>
                <c:pt idx="998">
                  <c:v>4994</c:v>
                </c:pt>
                <c:pt idx="999">
                  <c:v>4999</c:v>
                </c:pt>
                <c:pt idx="1000">
                  <c:v>5004</c:v>
                </c:pt>
                <c:pt idx="1001">
                  <c:v>5009</c:v>
                </c:pt>
                <c:pt idx="1002">
                  <c:v>5014</c:v>
                </c:pt>
                <c:pt idx="1003">
                  <c:v>5019</c:v>
                </c:pt>
                <c:pt idx="1004">
                  <c:v>5024</c:v>
                </c:pt>
                <c:pt idx="1005">
                  <c:v>5029</c:v>
                </c:pt>
                <c:pt idx="1006">
                  <c:v>5034</c:v>
                </c:pt>
                <c:pt idx="1007">
                  <c:v>5039</c:v>
                </c:pt>
                <c:pt idx="1008">
                  <c:v>5044</c:v>
                </c:pt>
                <c:pt idx="1009">
                  <c:v>5049</c:v>
                </c:pt>
                <c:pt idx="1010">
                  <c:v>5054</c:v>
                </c:pt>
                <c:pt idx="1011">
                  <c:v>5059</c:v>
                </c:pt>
                <c:pt idx="1012">
                  <c:v>5064</c:v>
                </c:pt>
                <c:pt idx="1013">
                  <c:v>5069</c:v>
                </c:pt>
                <c:pt idx="1014">
                  <c:v>5074</c:v>
                </c:pt>
                <c:pt idx="1015">
                  <c:v>5079</c:v>
                </c:pt>
                <c:pt idx="1016">
                  <c:v>5084</c:v>
                </c:pt>
                <c:pt idx="1017">
                  <c:v>5089</c:v>
                </c:pt>
                <c:pt idx="1018">
                  <c:v>5094</c:v>
                </c:pt>
                <c:pt idx="1019">
                  <c:v>5099</c:v>
                </c:pt>
                <c:pt idx="1020">
                  <c:v>5104</c:v>
                </c:pt>
                <c:pt idx="1021">
                  <c:v>5109</c:v>
                </c:pt>
                <c:pt idx="1022">
                  <c:v>5114</c:v>
                </c:pt>
                <c:pt idx="1023">
                  <c:v>5119</c:v>
                </c:pt>
                <c:pt idx="1024">
                  <c:v>5124</c:v>
                </c:pt>
                <c:pt idx="1025">
                  <c:v>5129</c:v>
                </c:pt>
                <c:pt idx="1026">
                  <c:v>5134</c:v>
                </c:pt>
                <c:pt idx="1027">
                  <c:v>5139</c:v>
                </c:pt>
                <c:pt idx="1028">
                  <c:v>5144</c:v>
                </c:pt>
                <c:pt idx="1029">
                  <c:v>5149</c:v>
                </c:pt>
                <c:pt idx="1030">
                  <c:v>5154</c:v>
                </c:pt>
                <c:pt idx="1031">
                  <c:v>5159</c:v>
                </c:pt>
                <c:pt idx="1032">
                  <c:v>5164</c:v>
                </c:pt>
                <c:pt idx="1033">
                  <c:v>5169</c:v>
                </c:pt>
                <c:pt idx="1034">
                  <c:v>5174</c:v>
                </c:pt>
                <c:pt idx="1035">
                  <c:v>5179</c:v>
                </c:pt>
                <c:pt idx="1036">
                  <c:v>5184</c:v>
                </c:pt>
                <c:pt idx="1037">
                  <c:v>5189</c:v>
                </c:pt>
                <c:pt idx="1038">
                  <c:v>5194</c:v>
                </c:pt>
                <c:pt idx="1039">
                  <c:v>5199</c:v>
                </c:pt>
                <c:pt idx="1040">
                  <c:v>5204</c:v>
                </c:pt>
                <c:pt idx="1041">
                  <c:v>5209</c:v>
                </c:pt>
                <c:pt idx="1042">
                  <c:v>5214</c:v>
                </c:pt>
                <c:pt idx="1043">
                  <c:v>5219</c:v>
                </c:pt>
                <c:pt idx="1044">
                  <c:v>5224</c:v>
                </c:pt>
                <c:pt idx="1045">
                  <c:v>5229</c:v>
                </c:pt>
                <c:pt idx="1046">
                  <c:v>5234</c:v>
                </c:pt>
                <c:pt idx="1047">
                  <c:v>5239</c:v>
                </c:pt>
                <c:pt idx="1048">
                  <c:v>5244</c:v>
                </c:pt>
                <c:pt idx="1049">
                  <c:v>5249</c:v>
                </c:pt>
                <c:pt idx="1050">
                  <c:v>5254</c:v>
                </c:pt>
                <c:pt idx="1051">
                  <c:v>5259</c:v>
                </c:pt>
                <c:pt idx="1052">
                  <c:v>5264</c:v>
                </c:pt>
                <c:pt idx="1053">
                  <c:v>5269</c:v>
                </c:pt>
                <c:pt idx="1054">
                  <c:v>5274</c:v>
                </c:pt>
                <c:pt idx="1055">
                  <c:v>5280</c:v>
                </c:pt>
                <c:pt idx="1056">
                  <c:v>5285</c:v>
                </c:pt>
                <c:pt idx="1057">
                  <c:v>5290</c:v>
                </c:pt>
                <c:pt idx="1058">
                  <c:v>5295</c:v>
                </c:pt>
                <c:pt idx="1059">
                  <c:v>5300</c:v>
                </c:pt>
                <c:pt idx="1060">
                  <c:v>5305</c:v>
                </c:pt>
                <c:pt idx="1061">
                  <c:v>5310</c:v>
                </c:pt>
                <c:pt idx="1062">
                  <c:v>5315</c:v>
                </c:pt>
                <c:pt idx="1063">
                  <c:v>5320</c:v>
                </c:pt>
                <c:pt idx="1064">
                  <c:v>5325</c:v>
                </c:pt>
                <c:pt idx="1065">
                  <c:v>5330</c:v>
                </c:pt>
                <c:pt idx="1066">
                  <c:v>5335</c:v>
                </c:pt>
                <c:pt idx="1067">
                  <c:v>5340</c:v>
                </c:pt>
                <c:pt idx="1068">
                  <c:v>5345</c:v>
                </c:pt>
                <c:pt idx="1069">
                  <c:v>5350</c:v>
                </c:pt>
                <c:pt idx="1070">
                  <c:v>5355</c:v>
                </c:pt>
                <c:pt idx="1071">
                  <c:v>5360</c:v>
                </c:pt>
                <c:pt idx="1072">
                  <c:v>5365</c:v>
                </c:pt>
                <c:pt idx="1073">
                  <c:v>5370</c:v>
                </c:pt>
                <c:pt idx="1074">
                  <c:v>5375</c:v>
                </c:pt>
                <c:pt idx="1075">
                  <c:v>5380</c:v>
                </c:pt>
                <c:pt idx="1076">
                  <c:v>5385</c:v>
                </c:pt>
                <c:pt idx="1077">
                  <c:v>5390</c:v>
                </c:pt>
                <c:pt idx="1078">
                  <c:v>5395</c:v>
                </c:pt>
                <c:pt idx="1079">
                  <c:v>5400</c:v>
                </c:pt>
                <c:pt idx="1080">
                  <c:v>5405</c:v>
                </c:pt>
                <c:pt idx="1081">
                  <c:v>5410</c:v>
                </c:pt>
                <c:pt idx="1082">
                  <c:v>5415</c:v>
                </c:pt>
                <c:pt idx="1083">
                  <c:v>5420</c:v>
                </c:pt>
                <c:pt idx="1084">
                  <c:v>5425</c:v>
                </c:pt>
                <c:pt idx="1085">
                  <c:v>5430</c:v>
                </c:pt>
                <c:pt idx="1086">
                  <c:v>5435</c:v>
                </c:pt>
                <c:pt idx="1087">
                  <c:v>5440</c:v>
                </c:pt>
                <c:pt idx="1088">
                  <c:v>5445</c:v>
                </c:pt>
                <c:pt idx="1089">
                  <c:v>5450</c:v>
                </c:pt>
                <c:pt idx="1090">
                  <c:v>5455</c:v>
                </c:pt>
                <c:pt idx="1091">
                  <c:v>5460</c:v>
                </c:pt>
                <c:pt idx="1092">
                  <c:v>5465</c:v>
                </c:pt>
                <c:pt idx="1093">
                  <c:v>5470</c:v>
                </c:pt>
                <c:pt idx="1094">
                  <c:v>5475</c:v>
                </c:pt>
                <c:pt idx="1095">
                  <c:v>5480</c:v>
                </c:pt>
                <c:pt idx="1096">
                  <c:v>5485</c:v>
                </c:pt>
                <c:pt idx="1097">
                  <c:v>5490</c:v>
                </c:pt>
                <c:pt idx="1098">
                  <c:v>5495</c:v>
                </c:pt>
                <c:pt idx="1099">
                  <c:v>5500</c:v>
                </c:pt>
                <c:pt idx="1100">
                  <c:v>5505</c:v>
                </c:pt>
                <c:pt idx="1101">
                  <c:v>5510</c:v>
                </c:pt>
                <c:pt idx="1102">
                  <c:v>5515</c:v>
                </c:pt>
                <c:pt idx="1103">
                  <c:v>5520</c:v>
                </c:pt>
                <c:pt idx="1104">
                  <c:v>5525</c:v>
                </c:pt>
                <c:pt idx="1105">
                  <c:v>5530</c:v>
                </c:pt>
                <c:pt idx="1106">
                  <c:v>5535</c:v>
                </c:pt>
                <c:pt idx="1107">
                  <c:v>5540</c:v>
                </c:pt>
                <c:pt idx="1108">
                  <c:v>5545</c:v>
                </c:pt>
                <c:pt idx="1109">
                  <c:v>5550</c:v>
                </c:pt>
                <c:pt idx="1110">
                  <c:v>5555</c:v>
                </c:pt>
                <c:pt idx="1111">
                  <c:v>5560</c:v>
                </c:pt>
                <c:pt idx="1112">
                  <c:v>5565</c:v>
                </c:pt>
                <c:pt idx="1113">
                  <c:v>5570</c:v>
                </c:pt>
                <c:pt idx="1114">
                  <c:v>5575</c:v>
                </c:pt>
                <c:pt idx="1115">
                  <c:v>5580</c:v>
                </c:pt>
                <c:pt idx="1116">
                  <c:v>5585</c:v>
                </c:pt>
                <c:pt idx="1117">
                  <c:v>5590</c:v>
                </c:pt>
              </c:numCache>
            </c:numRef>
          </c:xVal>
          <c:yVal>
            <c:numRef>
              <c:f>'13-09-05_14h10m'!$E$3:$E$1120</c:f>
              <c:numCache>
                <c:formatCode>General</c:formatCode>
                <c:ptCount val="1118"/>
                <c:pt idx="0">
                  <c:v>23.610000000000031</c:v>
                </c:pt>
                <c:pt idx="1">
                  <c:v>23.610000000000031</c:v>
                </c:pt>
                <c:pt idx="2">
                  <c:v>23.53</c:v>
                </c:pt>
                <c:pt idx="3">
                  <c:v>23.459999999999987</c:v>
                </c:pt>
                <c:pt idx="4">
                  <c:v>23.39</c:v>
                </c:pt>
                <c:pt idx="5">
                  <c:v>23.32</c:v>
                </c:pt>
                <c:pt idx="6">
                  <c:v>23.21</c:v>
                </c:pt>
                <c:pt idx="7">
                  <c:v>23.1</c:v>
                </c:pt>
                <c:pt idx="8">
                  <c:v>23.04</c:v>
                </c:pt>
                <c:pt idx="9">
                  <c:v>22.979999999999986</c:v>
                </c:pt>
                <c:pt idx="10">
                  <c:v>22.87</c:v>
                </c:pt>
                <c:pt idx="11">
                  <c:v>22.8</c:v>
                </c:pt>
                <c:pt idx="12">
                  <c:v>22.66</c:v>
                </c:pt>
                <c:pt idx="13">
                  <c:v>22.57</c:v>
                </c:pt>
                <c:pt idx="14">
                  <c:v>22.49</c:v>
                </c:pt>
                <c:pt idx="15">
                  <c:v>22.37</c:v>
                </c:pt>
                <c:pt idx="16">
                  <c:v>22.3</c:v>
                </c:pt>
                <c:pt idx="17">
                  <c:v>22.24</c:v>
                </c:pt>
                <c:pt idx="18">
                  <c:v>22.08</c:v>
                </c:pt>
                <c:pt idx="19">
                  <c:v>21.99</c:v>
                </c:pt>
                <c:pt idx="20">
                  <c:v>21.9</c:v>
                </c:pt>
                <c:pt idx="21">
                  <c:v>21.830000000000005</c:v>
                </c:pt>
                <c:pt idx="22">
                  <c:v>21.73</c:v>
                </c:pt>
                <c:pt idx="23">
                  <c:v>21.650000000000031</c:v>
                </c:pt>
                <c:pt idx="24">
                  <c:v>21.56</c:v>
                </c:pt>
                <c:pt idx="25">
                  <c:v>21.41</c:v>
                </c:pt>
                <c:pt idx="26">
                  <c:v>21.45</c:v>
                </c:pt>
                <c:pt idx="27">
                  <c:v>21.27</c:v>
                </c:pt>
                <c:pt idx="28">
                  <c:v>21.23</c:v>
                </c:pt>
                <c:pt idx="29">
                  <c:v>21.09</c:v>
                </c:pt>
                <c:pt idx="30">
                  <c:v>21.07</c:v>
                </c:pt>
                <c:pt idx="31">
                  <c:v>20.919999999999987</c:v>
                </c:pt>
                <c:pt idx="32">
                  <c:v>20.79</c:v>
                </c:pt>
                <c:pt idx="33">
                  <c:v>20.68</c:v>
                </c:pt>
                <c:pt idx="34">
                  <c:v>20.650000000000031</c:v>
                </c:pt>
                <c:pt idx="35">
                  <c:v>20.56</c:v>
                </c:pt>
                <c:pt idx="36">
                  <c:v>20.479999999999986</c:v>
                </c:pt>
                <c:pt idx="37">
                  <c:v>20.41</c:v>
                </c:pt>
                <c:pt idx="38">
                  <c:v>20.350000000000001</c:v>
                </c:pt>
                <c:pt idx="39">
                  <c:v>20.260000000000002</c:v>
                </c:pt>
                <c:pt idx="40">
                  <c:v>20.18</c:v>
                </c:pt>
                <c:pt idx="41">
                  <c:v>20.100000000000001</c:v>
                </c:pt>
                <c:pt idx="42">
                  <c:v>20.02</c:v>
                </c:pt>
                <c:pt idx="43">
                  <c:v>19.93</c:v>
                </c:pt>
                <c:pt idx="44">
                  <c:v>19.87</c:v>
                </c:pt>
                <c:pt idx="45">
                  <c:v>19.829999999999988</c:v>
                </c:pt>
                <c:pt idx="46">
                  <c:v>19.71</c:v>
                </c:pt>
                <c:pt idx="47">
                  <c:v>19.66</c:v>
                </c:pt>
                <c:pt idx="48">
                  <c:v>19.559999999999999</c:v>
                </c:pt>
                <c:pt idx="49">
                  <c:v>19.53</c:v>
                </c:pt>
                <c:pt idx="50">
                  <c:v>19.420000000000002</c:v>
                </c:pt>
                <c:pt idx="51">
                  <c:v>19.39</c:v>
                </c:pt>
                <c:pt idx="52">
                  <c:v>19.29</c:v>
                </c:pt>
                <c:pt idx="53">
                  <c:v>19.170000000000005</c:v>
                </c:pt>
                <c:pt idx="54">
                  <c:v>19.16</c:v>
                </c:pt>
                <c:pt idx="55">
                  <c:v>19.05</c:v>
                </c:pt>
                <c:pt idx="56">
                  <c:v>18.939999999999987</c:v>
                </c:pt>
                <c:pt idx="57">
                  <c:v>18.959999999999987</c:v>
                </c:pt>
                <c:pt idx="58">
                  <c:v>18.89</c:v>
                </c:pt>
                <c:pt idx="59">
                  <c:v>18.84</c:v>
                </c:pt>
                <c:pt idx="60">
                  <c:v>18.739999999999988</c:v>
                </c:pt>
                <c:pt idx="61">
                  <c:v>18.739999999999988</c:v>
                </c:pt>
                <c:pt idx="62">
                  <c:v>18.670000000000005</c:v>
                </c:pt>
                <c:pt idx="63">
                  <c:v>18.579999999999988</c:v>
                </c:pt>
                <c:pt idx="64">
                  <c:v>18.47</c:v>
                </c:pt>
                <c:pt idx="65">
                  <c:v>18.420000000000002</c:v>
                </c:pt>
                <c:pt idx="66">
                  <c:v>18.43</c:v>
                </c:pt>
                <c:pt idx="67">
                  <c:v>18.309999999999999</c:v>
                </c:pt>
                <c:pt idx="68">
                  <c:v>18.27</c:v>
                </c:pt>
                <c:pt idx="69">
                  <c:v>18.260000000000002</c:v>
                </c:pt>
                <c:pt idx="70">
                  <c:v>18.22</c:v>
                </c:pt>
                <c:pt idx="71">
                  <c:v>18.100000000000001</c:v>
                </c:pt>
                <c:pt idx="72">
                  <c:v>18.079999999999988</c:v>
                </c:pt>
                <c:pt idx="73">
                  <c:v>18.04</c:v>
                </c:pt>
                <c:pt idx="74">
                  <c:v>17.95</c:v>
                </c:pt>
                <c:pt idx="75">
                  <c:v>17.89</c:v>
                </c:pt>
                <c:pt idx="76">
                  <c:v>17.850000000000001</c:v>
                </c:pt>
                <c:pt idx="77">
                  <c:v>17.779999999999987</c:v>
                </c:pt>
                <c:pt idx="78">
                  <c:v>17.760000000000002</c:v>
                </c:pt>
                <c:pt idx="79">
                  <c:v>17.670000000000005</c:v>
                </c:pt>
                <c:pt idx="80">
                  <c:v>17.62</c:v>
                </c:pt>
                <c:pt idx="81">
                  <c:v>17.62</c:v>
                </c:pt>
                <c:pt idx="82">
                  <c:v>17.510000000000005</c:v>
                </c:pt>
                <c:pt idx="83">
                  <c:v>17.45</c:v>
                </c:pt>
                <c:pt idx="84">
                  <c:v>17.439999999999987</c:v>
                </c:pt>
                <c:pt idx="85">
                  <c:v>17.439999999999987</c:v>
                </c:pt>
                <c:pt idx="86">
                  <c:v>17.36</c:v>
                </c:pt>
                <c:pt idx="87">
                  <c:v>17.279999999999987</c:v>
                </c:pt>
                <c:pt idx="88">
                  <c:v>17.23</c:v>
                </c:pt>
                <c:pt idx="89">
                  <c:v>17.190000000000001</c:v>
                </c:pt>
                <c:pt idx="90">
                  <c:v>17.21</c:v>
                </c:pt>
                <c:pt idx="91">
                  <c:v>17.12</c:v>
                </c:pt>
                <c:pt idx="92">
                  <c:v>17.079999999999988</c:v>
                </c:pt>
                <c:pt idx="93">
                  <c:v>17.05</c:v>
                </c:pt>
                <c:pt idx="94">
                  <c:v>16.979999999999986</c:v>
                </c:pt>
                <c:pt idx="95">
                  <c:v>16.91</c:v>
                </c:pt>
                <c:pt idx="96">
                  <c:v>16.88</c:v>
                </c:pt>
                <c:pt idx="97">
                  <c:v>16.899999999999999</c:v>
                </c:pt>
                <c:pt idx="98">
                  <c:v>16.77</c:v>
                </c:pt>
                <c:pt idx="99">
                  <c:v>16.8</c:v>
                </c:pt>
                <c:pt idx="100">
                  <c:v>16.760000000000002</c:v>
                </c:pt>
                <c:pt idx="101">
                  <c:v>16.739999999999988</c:v>
                </c:pt>
                <c:pt idx="102">
                  <c:v>16.690000000000001</c:v>
                </c:pt>
                <c:pt idx="103">
                  <c:v>16.610000000000031</c:v>
                </c:pt>
                <c:pt idx="104">
                  <c:v>16.610000000000031</c:v>
                </c:pt>
                <c:pt idx="105">
                  <c:v>16.579999999999988</c:v>
                </c:pt>
                <c:pt idx="106">
                  <c:v>16.52</c:v>
                </c:pt>
                <c:pt idx="107">
                  <c:v>16.5</c:v>
                </c:pt>
                <c:pt idx="108">
                  <c:v>16.5</c:v>
                </c:pt>
                <c:pt idx="109">
                  <c:v>16.47</c:v>
                </c:pt>
                <c:pt idx="110">
                  <c:v>16.489999999999956</c:v>
                </c:pt>
                <c:pt idx="111">
                  <c:v>16.41</c:v>
                </c:pt>
                <c:pt idx="112">
                  <c:v>16.439999999999987</c:v>
                </c:pt>
                <c:pt idx="113">
                  <c:v>16.37</c:v>
                </c:pt>
                <c:pt idx="114">
                  <c:v>16.34</c:v>
                </c:pt>
                <c:pt idx="115">
                  <c:v>16.32</c:v>
                </c:pt>
                <c:pt idx="116">
                  <c:v>16.260000000000002</c:v>
                </c:pt>
                <c:pt idx="117">
                  <c:v>16.309999999999999</c:v>
                </c:pt>
                <c:pt idx="118">
                  <c:v>16.329999999999988</c:v>
                </c:pt>
                <c:pt idx="119">
                  <c:v>16.350000000000001</c:v>
                </c:pt>
                <c:pt idx="120">
                  <c:v>16.36</c:v>
                </c:pt>
                <c:pt idx="121">
                  <c:v>16.350000000000001</c:v>
                </c:pt>
                <c:pt idx="122">
                  <c:v>16.399999999999999</c:v>
                </c:pt>
                <c:pt idx="123">
                  <c:v>16.38</c:v>
                </c:pt>
                <c:pt idx="124">
                  <c:v>16.329999999999988</c:v>
                </c:pt>
                <c:pt idx="125">
                  <c:v>16.329999999999988</c:v>
                </c:pt>
                <c:pt idx="126">
                  <c:v>16.32</c:v>
                </c:pt>
                <c:pt idx="127">
                  <c:v>16.239999999999988</c:v>
                </c:pt>
                <c:pt idx="128">
                  <c:v>16.29</c:v>
                </c:pt>
                <c:pt idx="129">
                  <c:v>16.260000000000002</c:v>
                </c:pt>
                <c:pt idx="130">
                  <c:v>16.239999999999988</c:v>
                </c:pt>
                <c:pt idx="131">
                  <c:v>16.239999999999988</c:v>
                </c:pt>
                <c:pt idx="132">
                  <c:v>16.23</c:v>
                </c:pt>
                <c:pt idx="133">
                  <c:v>16.170000000000005</c:v>
                </c:pt>
                <c:pt idx="134">
                  <c:v>16.16</c:v>
                </c:pt>
                <c:pt idx="135">
                  <c:v>16.14</c:v>
                </c:pt>
                <c:pt idx="136">
                  <c:v>16.16</c:v>
                </c:pt>
                <c:pt idx="137">
                  <c:v>16.110000000000031</c:v>
                </c:pt>
                <c:pt idx="138">
                  <c:v>16.110000000000031</c:v>
                </c:pt>
                <c:pt idx="139">
                  <c:v>16.079999999999988</c:v>
                </c:pt>
                <c:pt idx="140">
                  <c:v>16.059999999999999</c:v>
                </c:pt>
                <c:pt idx="141">
                  <c:v>16.03</c:v>
                </c:pt>
                <c:pt idx="142">
                  <c:v>15.99</c:v>
                </c:pt>
                <c:pt idx="143">
                  <c:v>15.96</c:v>
                </c:pt>
                <c:pt idx="144">
                  <c:v>15.97</c:v>
                </c:pt>
                <c:pt idx="145">
                  <c:v>15.91</c:v>
                </c:pt>
                <c:pt idx="146">
                  <c:v>15.89</c:v>
                </c:pt>
                <c:pt idx="147">
                  <c:v>15.88</c:v>
                </c:pt>
                <c:pt idx="148">
                  <c:v>15.850000000000017</c:v>
                </c:pt>
                <c:pt idx="149">
                  <c:v>15.860000000000017</c:v>
                </c:pt>
                <c:pt idx="150">
                  <c:v>15.78</c:v>
                </c:pt>
                <c:pt idx="151">
                  <c:v>15.77</c:v>
                </c:pt>
                <c:pt idx="152">
                  <c:v>15.79</c:v>
                </c:pt>
                <c:pt idx="153">
                  <c:v>15.77</c:v>
                </c:pt>
                <c:pt idx="154">
                  <c:v>15.71</c:v>
                </c:pt>
                <c:pt idx="155">
                  <c:v>15.89</c:v>
                </c:pt>
                <c:pt idx="156">
                  <c:v>16.110000000000031</c:v>
                </c:pt>
                <c:pt idx="157">
                  <c:v>16.309999999999999</c:v>
                </c:pt>
                <c:pt idx="158">
                  <c:v>16.25</c:v>
                </c:pt>
                <c:pt idx="159">
                  <c:v>16.29</c:v>
                </c:pt>
                <c:pt idx="160">
                  <c:v>16.329999999999988</c:v>
                </c:pt>
                <c:pt idx="161">
                  <c:v>16.239999999999988</c:v>
                </c:pt>
                <c:pt idx="162">
                  <c:v>16.279999999999987</c:v>
                </c:pt>
                <c:pt idx="163">
                  <c:v>16.239999999999988</c:v>
                </c:pt>
                <c:pt idx="164">
                  <c:v>16.22</c:v>
                </c:pt>
                <c:pt idx="165">
                  <c:v>16.16</c:v>
                </c:pt>
                <c:pt idx="166">
                  <c:v>16.130000000000031</c:v>
                </c:pt>
                <c:pt idx="167">
                  <c:v>16.05</c:v>
                </c:pt>
                <c:pt idx="168">
                  <c:v>16.09</c:v>
                </c:pt>
                <c:pt idx="169">
                  <c:v>16.12</c:v>
                </c:pt>
                <c:pt idx="170">
                  <c:v>15.99</c:v>
                </c:pt>
                <c:pt idx="171">
                  <c:v>16.010000000000005</c:v>
                </c:pt>
                <c:pt idx="172">
                  <c:v>16.12</c:v>
                </c:pt>
                <c:pt idx="173">
                  <c:v>16.649999999999999</c:v>
                </c:pt>
                <c:pt idx="174">
                  <c:v>16.34</c:v>
                </c:pt>
                <c:pt idx="175">
                  <c:v>16.27</c:v>
                </c:pt>
                <c:pt idx="176">
                  <c:v>17.010000000000005</c:v>
                </c:pt>
                <c:pt idx="177">
                  <c:v>17.09</c:v>
                </c:pt>
                <c:pt idx="178">
                  <c:v>17.05</c:v>
                </c:pt>
                <c:pt idx="179">
                  <c:v>17.010000000000005</c:v>
                </c:pt>
                <c:pt idx="180">
                  <c:v>17.02</c:v>
                </c:pt>
                <c:pt idx="181">
                  <c:v>17.100000000000001</c:v>
                </c:pt>
                <c:pt idx="182">
                  <c:v>17</c:v>
                </c:pt>
                <c:pt idx="183">
                  <c:v>17.71</c:v>
                </c:pt>
                <c:pt idx="184">
                  <c:v>17.7</c:v>
                </c:pt>
                <c:pt idx="185">
                  <c:v>17.850000000000001</c:v>
                </c:pt>
                <c:pt idx="186">
                  <c:v>16.95</c:v>
                </c:pt>
                <c:pt idx="187">
                  <c:v>16.88</c:v>
                </c:pt>
                <c:pt idx="188">
                  <c:v>17.37</c:v>
                </c:pt>
                <c:pt idx="189">
                  <c:v>17.329999999999988</c:v>
                </c:pt>
                <c:pt idx="190">
                  <c:v>17.920000000000002</c:v>
                </c:pt>
                <c:pt idx="191">
                  <c:v>17.73</c:v>
                </c:pt>
                <c:pt idx="192">
                  <c:v>17.399999999999999</c:v>
                </c:pt>
                <c:pt idx="193">
                  <c:v>17.38</c:v>
                </c:pt>
                <c:pt idx="194">
                  <c:v>17.600000000000001</c:v>
                </c:pt>
                <c:pt idx="195">
                  <c:v>17.75</c:v>
                </c:pt>
                <c:pt idx="196">
                  <c:v>17.779999999999987</c:v>
                </c:pt>
                <c:pt idx="197">
                  <c:v>17.72</c:v>
                </c:pt>
                <c:pt idx="198">
                  <c:v>17.79</c:v>
                </c:pt>
                <c:pt idx="199">
                  <c:v>17.630000000000031</c:v>
                </c:pt>
                <c:pt idx="200">
                  <c:v>17.649999999999999</c:v>
                </c:pt>
                <c:pt idx="201">
                  <c:v>17.59</c:v>
                </c:pt>
                <c:pt idx="202">
                  <c:v>17.53</c:v>
                </c:pt>
                <c:pt idx="203">
                  <c:v>17.420000000000002</c:v>
                </c:pt>
                <c:pt idx="204">
                  <c:v>17.12</c:v>
                </c:pt>
                <c:pt idx="205">
                  <c:v>17.36</c:v>
                </c:pt>
                <c:pt idx="206">
                  <c:v>17.37</c:v>
                </c:pt>
                <c:pt idx="207">
                  <c:v>17.260000000000002</c:v>
                </c:pt>
                <c:pt idx="208">
                  <c:v>17.260000000000002</c:v>
                </c:pt>
                <c:pt idx="209">
                  <c:v>17.190000000000001</c:v>
                </c:pt>
                <c:pt idx="210">
                  <c:v>17.09</c:v>
                </c:pt>
                <c:pt idx="211">
                  <c:v>17.07</c:v>
                </c:pt>
                <c:pt idx="212">
                  <c:v>17.03</c:v>
                </c:pt>
                <c:pt idx="213">
                  <c:v>16.939999999999987</c:v>
                </c:pt>
                <c:pt idx="214">
                  <c:v>16.95</c:v>
                </c:pt>
                <c:pt idx="215">
                  <c:v>16.91</c:v>
                </c:pt>
                <c:pt idx="216">
                  <c:v>16.84</c:v>
                </c:pt>
                <c:pt idx="217">
                  <c:v>16.75</c:v>
                </c:pt>
                <c:pt idx="218">
                  <c:v>16.649999999999999</c:v>
                </c:pt>
                <c:pt idx="219">
                  <c:v>16.670000000000005</c:v>
                </c:pt>
                <c:pt idx="220">
                  <c:v>16.62</c:v>
                </c:pt>
                <c:pt idx="221">
                  <c:v>16.54</c:v>
                </c:pt>
                <c:pt idx="222">
                  <c:v>16.479999999999986</c:v>
                </c:pt>
                <c:pt idx="223">
                  <c:v>16.45</c:v>
                </c:pt>
                <c:pt idx="224">
                  <c:v>16.420000000000002</c:v>
                </c:pt>
                <c:pt idx="225">
                  <c:v>16.38</c:v>
                </c:pt>
                <c:pt idx="226">
                  <c:v>16.41</c:v>
                </c:pt>
                <c:pt idx="227">
                  <c:v>16.559999999999999</c:v>
                </c:pt>
                <c:pt idx="228">
                  <c:v>16.86</c:v>
                </c:pt>
                <c:pt idx="229">
                  <c:v>17.25</c:v>
                </c:pt>
                <c:pt idx="230">
                  <c:v>17.66</c:v>
                </c:pt>
                <c:pt idx="231">
                  <c:v>17.97</c:v>
                </c:pt>
                <c:pt idx="232">
                  <c:v>18.36</c:v>
                </c:pt>
                <c:pt idx="233">
                  <c:v>18.779999999999987</c:v>
                </c:pt>
                <c:pt idx="234">
                  <c:v>19.14</c:v>
                </c:pt>
                <c:pt idx="235">
                  <c:v>19.559999999999999</c:v>
                </c:pt>
                <c:pt idx="236">
                  <c:v>19.88</c:v>
                </c:pt>
                <c:pt idx="237">
                  <c:v>20.239999999999988</c:v>
                </c:pt>
                <c:pt idx="238">
                  <c:v>20.59</c:v>
                </c:pt>
                <c:pt idx="239">
                  <c:v>20.91</c:v>
                </c:pt>
                <c:pt idx="240">
                  <c:v>21.23</c:v>
                </c:pt>
                <c:pt idx="241">
                  <c:v>21.59</c:v>
                </c:pt>
                <c:pt idx="242">
                  <c:v>21.85</c:v>
                </c:pt>
                <c:pt idx="243">
                  <c:v>22.16</c:v>
                </c:pt>
                <c:pt idx="244">
                  <c:v>22.49</c:v>
                </c:pt>
                <c:pt idx="245">
                  <c:v>22.8</c:v>
                </c:pt>
                <c:pt idx="246">
                  <c:v>23.07</c:v>
                </c:pt>
                <c:pt idx="247">
                  <c:v>23.35</c:v>
                </c:pt>
                <c:pt idx="248">
                  <c:v>23.72</c:v>
                </c:pt>
                <c:pt idx="249">
                  <c:v>23.959999999999987</c:v>
                </c:pt>
                <c:pt idx="250">
                  <c:v>24.2</c:v>
                </c:pt>
                <c:pt idx="251">
                  <c:v>24.479999999999986</c:v>
                </c:pt>
                <c:pt idx="252">
                  <c:v>24.779999999999987</c:v>
                </c:pt>
                <c:pt idx="253">
                  <c:v>25.02</c:v>
                </c:pt>
                <c:pt idx="254">
                  <c:v>25.259999999999987</c:v>
                </c:pt>
                <c:pt idx="255">
                  <c:v>25.479999999999986</c:v>
                </c:pt>
                <c:pt idx="256">
                  <c:v>25.75</c:v>
                </c:pt>
                <c:pt idx="257">
                  <c:v>25.939999999999987</c:v>
                </c:pt>
                <c:pt idx="258">
                  <c:v>26.21</c:v>
                </c:pt>
                <c:pt idx="259">
                  <c:v>26.35</c:v>
                </c:pt>
                <c:pt idx="260">
                  <c:v>26.6</c:v>
                </c:pt>
                <c:pt idx="261">
                  <c:v>26.86</c:v>
                </c:pt>
                <c:pt idx="262">
                  <c:v>27.02</c:v>
                </c:pt>
                <c:pt idx="263">
                  <c:v>27.27</c:v>
                </c:pt>
                <c:pt idx="264">
                  <c:v>27.45</c:v>
                </c:pt>
                <c:pt idx="265">
                  <c:v>27.68</c:v>
                </c:pt>
                <c:pt idx="266">
                  <c:v>27.89</c:v>
                </c:pt>
                <c:pt idx="267">
                  <c:v>28.05</c:v>
                </c:pt>
                <c:pt idx="268">
                  <c:v>28.22</c:v>
                </c:pt>
                <c:pt idx="269">
                  <c:v>28.35</c:v>
                </c:pt>
                <c:pt idx="270">
                  <c:v>28.56</c:v>
                </c:pt>
                <c:pt idx="271">
                  <c:v>28.74</c:v>
                </c:pt>
                <c:pt idx="272">
                  <c:v>28.84</c:v>
                </c:pt>
                <c:pt idx="273">
                  <c:v>29.03</c:v>
                </c:pt>
                <c:pt idx="274">
                  <c:v>29.22</c:v>
                </c:pt>
                <c:pt idx="275">
                  <c:v>29.4</c:v>
                </c:pt>
                <c:pt idx="276">
                  <c:v>29.51</c:v>
                </c:pt>
                <c:pt idx="277">
                  <c:v>29.64</c:v>
                </c:pt>
                <c:pt idx="278">
                  <c:v>29.810000000000031</c:v>
                </c:pt>
                <c:pt idx="279">
                  <c:v>29.93</c:v>
                </c:pt>
                <c:pt idx="280">
                  <c:v>30.09</c:v>
                </c:pt>
                <c:pt idx="281">
                  <c:v>30.17</c:v>
                </c:pt>
                <c:pt idx="282">
                  <c:v>30.310000000000031</c:v>
                </c:pt>
                <c:pt idx="283">
                  <c:v>30.45</c:v>
                </c:pt>
                <c:pt idx="284">
                  <c:v>30.54</c:v>
                </c:pt>
                <c:pt idx="285">
                  <c:v>30.72</c:v>
                </c:pt>
                <c:pt idx="286">
                  <c:v>30.830000000000005</c:v>
                </c:pt>
                <c:pt idx="287">
                  <c:v>30.919999999999987</c:v>
                </c:pt>
                <c:pt idx="288">
                  <c:v>31.03</c:v>
                </c:pt>
                <c:pt idx="289">
                  <c:v>31.17</c:v>
                </c:pt>
                <c:pt idx="290">
                  <c:v>31.25</c:v>
                </c:pt>
                <c:pt idx="291">
                  <c:v>31.36</c:v>
                </c:pt>
                <c:pt idx="292">
                  <c:v>31.5</c:v>
                </c:pt>
                <c:pt idx="293">
                  <c:v>31.57</c:v>
                </c:pt>
                <c:pt idx="294">
                  <c:v>31.650000000000031</c:v>
                </c:pt>
                <c:pt idx="295">
                  <c:v>31.74</c:v>
                </c:pt>
                <c:pt idx="296">
                  <c:v>31.91</c:v>
                </c:pt>
                <c:pt idx="297">
                  <c:v>31.95</c:v>
                </c:pt>
                <c:pt idx="298">
                  <c:v>32</c:v>
                </c:pt>
                <c:pt idx="299">
                  <c:v>32.120000000000012</c:v>
                </c:pt>
                <c:pt idx="300">
                  <c:v>32.230000000000011</c:v>
                </c:pt>
                <c:pt idx="301">
                  <c:v>32.300000000000004</c:v>
                </c:pt>
                <c:pt idx="302">
                  <c:v>32.39</c:v>
                </c:pt>
                <c:pt idx="303">
                  <c:v>32.47</c:v>
                </c:pt>
                <c:pt idx="304">
                  <c:v>32.54</c:v>
                </c:pt>
                <c:pt idx="305">
                  <c:v>32.6</c:v>
                </c:pt>
                <c:pt idx="306">
                  <c:v>32.71</c:v>
                </c:pt>
                <c:pt idx="307">
                  <c:v>32.75</c:v>
                </c:pt>
                <c:pt idx="308">
                  <c:v>32.800000000000004</c:v>
                </c:pt>
                <c:pt idx="309">
                  <c:v>32.9</c:v>
                </c:pt>
                <c:pt idx="310">
                  <c:v>32.94</c:v>
                </c:pt>
                <c:pt idx="311">
                  <c:v>33.06</c:v>
                </c:pt>
                <c:pt idx="312">
                  <c:v>33.14</c:v>
                </c:pt>
                <c:pt idx="313">
                  <c:v>33.160000000000011</c:v>
                </c:pt>
                <c:pt idx="314">
                  <c:v>33.260000000000012</c:v>
                </c:pt>
                <c:pt idx="315">
                  <c:v>33.290000000000013</c:v>
                </c:pt>
                <c:pt idx="316">
                  <c:v>33.340000000000003</c:v>
                </c:pt>
                <c:pt idx="317">
                  <c:v>33.450000000000003</c:v>
                </c:pt>
                <c:pt idx="318">
                  <c:v>33.43</c:v>
                </c:pt>
                <c:pt idx="319">
                  <c:v>33.49</c:v>
                </c:pt>
                <c:pt idx="320">
                  <c:v>33.61</c:v>
                </c:pt>
                <c:pt idx="321">
                  <c:v>33.58</c:v>
                </c:pt>
                <c:pt idx="322">
                  <c:v>33.700000000000003</c:v>
                </c:pt>
                <c:pt idx="323">
                  <c:v>33.770000000000003</c:v>
                </c:pt>
                <c:pt idx="324">
                  <c:v>33.730000000000011</c:v>
                </c:pt>
                <c:pt idx="325">
                  <c:v>33.78</c:v>
                </c:pt>
                <c:pt idx="326">
                  <c:v>33.89</c:v>
                </c:pt>
                <c:pt idx="327">
                  <c:v>33.96</c:v>
                </c:pt>
                <c:pt idx="328">
                  <c:v>33.950000000000003</c:v>
                </c:pt>
                <c:pt idx="329">
                  <c:v>33.92</c:v>
                </c:pt>
                <c:pt idx="330">
                  <c:v>34.1</c:v>
                </c:pt>
                <c:pt idx="331">
                  <c:v>34.1</c:v>
                </c:pt>
                <c:pt idx="332">
                  <c:v>34.190000000000012</c:v>
                </c:pt>
                <c:pt idx="333">
                  <c:v>34.18</c:v>
                </c:pt>
                <c:pt idx="334">
                  <c:v>34.24</c:v>
                </c:pt>
                <c:pt idx="335">
                  <c:v>34.25</c:v>
                </c:pt>
                <c:pt idx="336">
                  <c:v>34.31</c:v>
                </c:pt>
                <c:pt idx="337">
                  <c:v>34.35</c:v>
                </c:pt>
                <c:pt idx="338">
                  <c:v>34.4</c:v>
                </c:pt>
                <c:pt idx="339">
                  <c:v>34.42</c:v>
                </c:pt>
                <c:pt idx="340">
                  <c:v>34.5</c:v>
                </c:pt>
                <c:pt idx="341">
                  <c:v>34.520000000000003</c:v>
                </c:pt>
                <c:pt idx="342">
                  <c:v>34.5</c:v>
                </c:pt>
                <c:pt idx="343">
                  <c:v>34.56</c:v>
                </c:pt>
                <c:pt idx="344">
                  <c:v>34.65</c:v>
                </c:pt>
                <c:pt idx="345">
                  <c:v>34.56</c:v>
                </c:pt>
                <c:pt idx="346">
                  <c:v>34.65</c:v>
                </c:pt>
                <c:pt idx="347">
                  <c:v>34.690000000000012</c:v>
                </c:pt>
                <c:pt idx="348">
                  <c:v>34.800000000000004</c:v>
                </c:pt>
                <c:pt idx="349">
                  <c:v>34.720000000000013</c:v>
                </c:pt>
                <c:pt idx="350">
                  <c:v>34.760000000000012</c:v>
                </c:pt>
                <c:pt idx="351">
                  <c:v>34.82</c:v>
                </c:pt>
                <c:pt idx="352">
                  <c:v>34.800000000000004</c:v>
                </c:pt>
                <c:pt idx="353">
                  <c:v>34.870000000000005</c:v>
                </c:pt>
                <c:pt idx="354">
                  <c:v>34.81</c:v>
                </c:pt>
                <c:pt idx="355">
                  <c:v>34.89</c:v>
                </c:pt>
                <c:pt idx="356">
                  <c:v>34.870000000000005</c:v>
                </c:pt>
                <c:pt idx="357">
                  <c:v>34.93</c:v>
                </c:pt>
                <c:pt idx="358">
                  <c:v>34.980000000000004</c:v>
                </c:pt>
                <c:pt idx="359">
                  <c:v>35.020000000000003</c:v>
                </c:pt>
                <c:pt idx="360">
                  <c:v>35.020000000000003</c:v>
                </c:pt>
                <c:pt idx="361">
                  <c:v>34.97</c:v>
                </c:pt>
                <c:pt idx="362">
                  <c:v>35.04</c:v>
                </c:pt>
                <c:pt idx="363">
                  <c:v>35.07</c:v>
                </c:pt>
                <c:pt idx="364">
                  <c:v>35.120000000000012</c:v>
                </c:pt>
                <c:pt idx="365">
                  <c:v>35.07</c:v>
                </c:pt>
                <c:pt idx="366">
                  <c:v>35.15</c:v>
                </c:pt>
                <c:pt idx="367">
                  <c:v>35.190000000000012</c:v>
                </c:pt>
                <c:pt idx="368">
                  <c:v>35.190000000000012</c:v>
                </c:pt>
                <c:pt idx="369">
                  <c:v>35.220000000000013</c:v>
                </c:pt>
                <c:pt idx="370">
                  <c:v>35.230000000000011</c:v>
                </c:pt>
                <c:pt idx="371">
                  <c:v>35.24</c:v>
                </c:pt>
                <c:pt idx="372">
                  <c:v>35.25</c:v>
                </c:pt>
                <c:pt idx="373">
                  <c:v>35.28</c:v>
                </c:pt>
                <c:pt idx="374">
                  <c:v>35.31</c:v>
                </c:pt>
                <c:pt idx="375">
                  <c:v>35.370000000000005</c:v>
                </c:pt>
                <c:pt idx="376">
                  <c:v>35.340000000000003</c:v>
                </c:pt>
                <c:pt idx="377">
                  <c:v>35.32</c:v>
                </c:pt>
                <c:pt idx="378">
                  <c:v>35.370000000000005</c:v>
                </c:pt>
                <c:pt idx="379">
                  <c:v>35.410000000000004</c:v>
                </c:pt>
                <c:pt idx="380">
                  <c:v>35.42</c:v>
                </c:pt>
                <c:pt idx="381">
                  <c:v>35.4</c:v>
                </c:pt>
                <c:pt idx="382">
                  <c:v>35.43</c:v>
                </c:pt>
                <c:pt idx="383">
                  <c:v>35.450000000000003</c:v>
                </c:pt>
                <c:pt idx="384">
                  <c:v>35.480000000000004</c:v>
                </c:pt>
                <c:pt idx="385">
                  <c:v>35.480000000000004</c:v>
                </c:pt>
                <c:pt idx="386">
                  <c:v>35.51</c:v>
                </c:pt>
                <c:pt idx="387">
                  <c:v>35.5</c:v>
                </c:pt>
                <c:pt idx="388">
                  <c:v>35.44</c:v>
                </c:pt>
                <c:pt idx="389">
                  <c:v>35.5</c:v>
                </c:pt>
                <c:pt idx="390">
                  <c:v>35.53</c:v>
                </c:pt>
                <c:pt idx="391">
                  <c:v>35.56</c:v>
                </c:pt>
                <c:pt idx="392">
                  <c:v>35.6</c:v>
                </c:pt>
                <c:pt idx="393">
                  <c:v>35.6</c:v>
                </c:pt>
                <c:pt idx="394">
                  <c:v>35.61</c:v>
                </c:pt>
                <c:pt idx="395">
                  <c:v>35.57</c:v>
                </c:pt>
                <c:pt idx="396">
                  <c:v>35.660000000000011</c:v>
                </c:pt>
                <c:pt idx="397">
                  <c:v>35.61</c:v>
                </c:pt>
                <c:pt idx="398">
                  <c:v>35.61</c:v>
                </c:pt>
                <c:pt idx="399">
                  <c:v>35.660000000000011</c:v>
                </c:pt>
                <c:pt idx="400">
                  <c:v>35.68</c:v>
                </c:pt>
                <c:pt idx="401">
                  <c:v>35.71</c:v>
                </c:pt>
                <c:pt idx="402">
                  <c:v>35.71</c:v>
                </c:pt>
                <c:pt idx="403">
                  <c:v>35.67</c:v>
                </c:pt>
                <c:pt idx="404">
                  <c:v>35.730000000000011</c:v>
                </c:pt>
                <c:pt idx="405">
                  <c:v>35.730000000000011</c:v>
                </c:pt>
                <c:pt idx="406">
                  <c:v>35.760000000000012</c:v>
                </c:pt>
                <c:pt idx="407">
                  <c:v>35.730000000000011</c:v>
                </c:pt>
                <c:pt idx="408">
                  <c:v>35.770000000000003</c:v>
                </c:pt>
                <c:pt idx="409">
                  <c:v>35.770000000000003</c:v>
                </c:pt>
                <c:pt idx="410">
                  <c:v>35.67</c:v>
                </c:pt>
                <c:pt idx="411">
                  <c:v>35.44</c:v>
                </c:pt>
                <c:pt idx="412">
                  <c:v>35.08</c:v>
                </c:pt>
                <c:pt idx="413">
                  <c:v>34.690000000000012</c:v>
                </c:pt>
                <c:pt idx="414">
                  <c:v>34.260000000000012</c:v>
                </c:pt>
                <c:pt idx="415">
                  <c:v>33.89</c:v>
                </c:pt>
                <c:pt idx="416">
                  <c:v>33.520000000000003</c:v>
                </c:pt>
                <c:pt idx="417">
                  <c:v>33.15</c:v>
                </c:pt>
                <c:pt idx="418">
                  <c:v>32.71</c:v>
                </c:pt>
                <c:pt idx="419">
                  <c:v>32.33</c:v>
                </c:pt>
                <c:pt idx="420">
                  <c:v>31.97</c:v>
                </c:pt>
                <c:pt idx="421">
                  <c:v>31.57</c:v>
                </c:pt>
                <c:pt idx="422">
                  <c:v>31.3</c:v>
                </c:pt>
                <c:pt idx="423">
                  <c:v>30.979999999999986</c:v>
                </c:pt>
                <c:pt idx="424">
                  <c:v>30.54</c:v>
                </c:pt>
                <c:pt idx="425">
                  <c:v>30.18</c:v>
                </c:pt>
                <c:pt idx="426">
                  <c:v>29.959999999999987</c:v>
                </c:pt>
                <c:pt idx="427">
                  <c:v>29.62</c:v>
                </c:pt>
                <c:pt idx="428">
                  <c:v>29.27</c:v>
                </c:pt>
                <c:pt idx="429">
                  <c:v>28.99</c:v>
                </c:pt>
                <c:pt idx="430">
                  <c:v>28.64</c:v>
                </c:pt>
                <c:pt idx="431">
                  <c:v>28.34</c:v>
                </c:pt>
                <c:pt idx="432">
                  <c:v>28.07</c:v>
                </c:pt>
                <c:pt idx="433">
                  <c:v>27.72</c:v>
                </c:pt>
                <c:pt idx="434">
                  <c:v>27.43</c:v>
                </c:pt>
                <c:pt idx="435">
                  <c:v>27.22</c:v>
                </c:pt>
                <c:pt idx="436">
                  <c:v>26.97</c:v>
                </c:pt>
                <c:pt idx="437">
                  <c:v>26.62</c:v>
                </c:pt>
                <c:pt idx="438">
                  <c:v>26.5</c:v>
                </c:pt>
                <c:pt idx="439">
                  <c:v>26.2</c:v>
                </c:pt>
                <c:pt idx="440">
                  <c:v>25.95</c:v>
                </c:pt>
                <c:pt idx="441">
                  <c:v>25.74</c:v>
                </c:pt>
                <c:pt idx="442">
                  <c:v>25.439999999999987</c:v>
                </c:pt>
                <c:pt idx="443">
                  <c:v>25.17</c:v>
                </c:pt>
                <c:pt idx="444">
                  <c:v>25</c:v>
                </c:pt>
                <c:pt idx="445">
                  <c:v>24.85</c:v>
                </c:pt>
                <c:pt idx="446">
                  <c:v>24.6</c:v>
                </c:pt>
                <c:pt idx="447">
                  <c:v>24.38</c:v>
                </c:pt>
                <c:pt idx="448">
                  <c:v>24.21</c:v>
                </c:pt>
                <c:pt idx="449">
                  <c:v>24.03</c:v>
                </c:pt>
                <c:pt idx="450">
                  <c:v>23.84</c:v>
                </c:pt>
                <c:pt idx="451">
                  <c:v>23.6</c:v>
                </c:pt>
                <c:pt idx="452">
                  <c:v>23.4</c:v>
                </c:pt>
                <c:pt idx="453">
                  <c:v>23.23</c:v>
                </c:pt>
                <c:pt idx="454">
                  <c:v>23.01</c:v>
                </c:pt>
                <c:pt idx="455">
                  <c:v>22.89</c:v>
                </c:pt>
                <c:pt idx="456">
                  <c:v>22.69</c:v>
                </c:pt>
                <c:pt idx="457">
                  <c:v>22.56</c:v>
                </c:pt>
                <c:pt idx="458">
                  <c:v>22.37</c:v>
                </c:pt>
                <c:pt idx="459">
                  <c:v>22.21</c:v>
                </c:pt>
                <c:pt idx="460">
                  <c:v>22.05</c:v>
                </c:pt>
                <c:pt idx="461">
                  <c:v>21.87</c:v>
                </c:pt>
                <c:pt idx="462">
                  <c:v>21.759999999999987</c:v>
                </c:pt>
                <c:pt idx="463">
                  <c:v>21.6</c:v>
                </c:pt>
                <c:pt idx="464">
                  <c:v>21.52</c:v>
                </c:pt>
                <c:pt idx="465">
                  <c:v>21.35</c:v>
                </c:pt>
                <c:pt idx="466">
                  <c:v>21.259999999999987</c:v>
                </c:pt>
                <c:pt idx="467">
                  <c:v>21.09</c:v>
                </c:pt>
                <c:pt idx="468">
                  <c:v>20.97</c:v>
                </c:pt>
                <c:pt idx="469">
                  <c:v>20.830000000000005</c:v>
                </c:pt>
                <c:pt idx="470">
                  <c:v>20.71</c:v>
                </c:pt>
                <c:pt idx="471">
                  <c:v>20.630000000000031</c:v>
                </c:pt>
                <c:pt idx="472">
                  <c:v>20.459999999999987</c:v>
                </c:pt>
                <c:pt idx="473">
                  <c:v>20.36</c:v>
                </c:pt>
                <c:pt idx="474">
                  <c:v>20.22</c:v>
                </c:pt>
                <c:pt idx="475">
                  <c:v>20.149999999999999</c:v>
                </c:pt>
                <c:pt idx="476">
                  <c:v>20.07</c:v>
                </c:pt>
                <c:pt idx="477">
                  <c:v>19.920000000000002</c:v>
                </c:pt>
                <c:pt idx="478">
                  <c:v>19.82</c:v>
                </c:pt>
                <c:pt idx="479">
                  <c:v>19.760000000000002</c:v>
                </c:pt>
                <c:pt idx="480">
                  <c:v>19.57</c:v>
                </c:pt>
                <c:pt idx="481">
                  <c:v>19.55</c:v>
                </c:pt>
                <c:pt idx="482">
                  <c:v>19.420000000000002</c:v>
                </c:pt>
                <c:pt idx="483">
                  <c:v>19.350000000000001</c:v>
                </c:pt>
                <c:pt idx="484">
                  <c:v>19.21</c:v>
                </c:pt>
                <c:pt idx="485">
                  <c:v>19.149999999999999</c:v>
                </c:pt>
                <c:pt idx="486">
                  <c:v>19.100000000000001</c:v>
                </c:pt>
                <c:pt idx="487">
                  <c:v>18.95</c:v>
                </c:pt>
                <c:pt idx="488">
                  <c:v>18.87</c:v>
                </c:pt>
                <c:pt idx="489">
                  <c:v>18.809999999999999</c:v>
                </c:pt>
                <c:pt idx="490">
                  <c:v>18.809999999999999</c:v>
                </c:pt>
                <c:pt idx="491">
                  <c:v>18.670000000000005</c:v>
                </c:pt>
                <c:pt idx="492">
                  <c:v>18.62</c:v>
                </c:pt>
                <c:pt idx="493">
                  <c:v>18.53</c:v>
                </c:pt>
                <c:pt idx="494">
                  <c:v>18.459999999999987</c:v>
                </c:pt>
                <c:pt idx="495">
                  <c:v>18.399999999999999</c:v>
                </c:pt>
                <c:pt idx="496">
                  <c:v>18.32</c:v>
                </c:pt>
                <c:pt idx="497">
                  <c:v>18.22</c:v>
                </c:pt>
                <c:pt idx="498">
                  <c:v>18.14</c:v>
                </c:pt>
                <c:pt idx="499">
                  <c:v>18.170000000000005</c:v>
                </c:pt>
                <c:pt idx="500">
                  <c:v>18.110000000000031</c:v>
                </c:pt>
                <c:pt idx="501">
                  <c:v>18.03</c:v>
                </c:pt>
                <c:pt idx="502">
                  <c:v>17.939999999999987</c:v>
                </c:pt>
                <c:pt idx="503">
                  <c:v>17.89</c:v>
                </c:pt>
                <c:pt idx="504">
                  <c:v>17.84</c:v>
                </c:pt>
                <c:pt idx="505">
                  <c:v>17.760000000000002</c:v>
                </c:pt>
                <c:pt idx="506">
                  <c:v>17.71</c:v>
                </c:pt>
                <c:pt idx="507">
                  <c:v>17.68</c:v>
                </c:pt>
                <c:pt idx="508">
                  <c:v>17.62</c:v>
                </c:pt>
                <c:pt idx="509">
                  <c:v>17.579999999999988</c:v>
                </c:pt>
                <c:pt idx="510">
                  <c:v>17.510000000000005</c:v>
                </c:pt>
                <c:pt idx="511">
                  <c:v>17.459999999999987</c:v>
                </c:pt>
                <c:pt idx="512">
                  <c:v>17.38</c:v>
                </c:pt>
                <c:pt idx="513">
                  <c:v>17.37</c:v>
                </c:pt>
                <c:pt idx="514">
                  <c:v>17.27</c:v>
                </c:pt>
                <c:pt idx="515">
                  <c:v>17.27</c:v>
                </c:pt>
                <c:pt idx="516">
                  <c:v>17.22</c:v>
                </c:pt>
                <c:pt idx="517">
                  <c:v>17.21</c:v>
                </c:pt>
                <c:pt idx="518">
                  <c:v>17.149999999999999</c:v>
                </c:pt>
                <c:pt idx="519">
                  <c:v>17.110000000000031</c:v>
                </c:pt>
                <c:pt idx="520">
                  <c:v>17.059999999999999</c:v>
                </c:pt>
                <c:pt idx="521">
                  <c:v>17.010000000000005</c:v>
                </c:pt>
                <c:pt idx="522">
                  <c:v>17</c:v>
                </c:pt>
                <c:pt idx="523">
                  <c:v>16.939999999999987</c:v>
                </c:pt>
                <c:pt idx="524">
                  <c:v>16.939999999999987</c:v>
                </c:pt>
                <c:pt idx="525">
                  <c:v>16.89</c:v>
                </c:pt>
                <c:pt idx="526">
                  <c:v>16.829999999999988</c:v>
                </c:pt>
                <c:pt idx="527">
                  <c:v>16.779999999999987</c:v>
                </c:pt>
                <c:pt idx="528">
                  <c:v>16.72</c:v>
                </c:pt>
                <c:pt idx="529">
                  <c:v>16.739999999999988</c:v>
                </c:pt>
                <c:pt idx="530">
                  <c:v>16.739999999999988</c:v>
                </c:pt>
                <c:pt idx="531">
                  <c:v>16.649999999999999</c:v>
                </c:pt>
                <c:pt idx="532">
                  <c:v>16.579999999999988</c:v>
                </c:pt>
                <c:pt idx="533">
                  <c:v>16.59</c:v>
                </c:pt>
                <c:pt idx="534">
                  <c:v>16.53</c:v>
                </c:pt>
                <c:pt idx="535">
                  <c:v>16.559999999999999</c:v>
                </c:pt>
                <c:pt idx="536">
                  <c:v>16.510000000000005</c:v>
                </c:pt>
                <c:pt idx="537">
                  <c:v>16.52</c:v>
                </c:pt>
                <c:pt idx="538">
                  <c:v>16.489999999999956</c:v>
                </c:pt>
                <c:pt idx="539">
                  <c:v>16.43</c:v>
                </c:pt>
                <c:pt idx="540">
                  <c:v>16.39</c:v>
                </c:pt>
                <c:pt idx="541">
                  <c:v>16.399999999999999</c:v>
                </c:pt>
                <c:pt idx="542">
                  <c:v>16.43</c:v>
                </c:pt>
                <c:pt idx="543">
                  <c:v>16.39</c:v>
                </c:pt>
                <c:pt idx="544">
                  <c:v>16.309999999999999</c:v>
                </c:pt>
                <c:pt idx="545">
                  <c:v>16.29</c:v>
                </c:pt>
                <c:pt idx="546">
                  <c:v>16.29</c:v>
                </c:pt>
                <c:pt idx="547">
                  <c:v>16.279999999999987</c:v>
                </c:pt>
                <c:pt idx="548">
                  <c:v>16.22</c:v>
                </c:pt>
                <c:pt idx="549">
                  <c:v>16.23</c:v>
                </c:pt>
                <c:pt idx="550">
                  <c:v>16.27</c:v>
                </c:pt>
                <c:pt idx="551">
                  <c:v>16.239999999999988</c:v>
                </c:pt>
                <c:pt idx="552">
                  <c:v>16.22</c:v>
                </c:pt>
                <c:pt idx="553">
                  <c:v>16.21</c:v>
                </c:pt>
                <c:pt idx="554">
                  <c:v>16.190000000000001</c:v>
                </c:pt>
                <c:pt idx="555">
                  <c:v>16.14</c:v>
                </c:pt>
                <c:pt idx="556">
                  <c:v>16.09</c:v>
                </c:pt>
                <c:pt idx="557">
                  <c:v>16.059999999999999</c:v>
                </c:pt>
                <c:pt idx="558">
                  <c:v>16.12</c:v>
                </c:pt>
                <c:pt idx="559">
                  <c:v>16.05</c:v>
                </c:pt>
                <c:pt idx="560">
                  <c:v>16.010000000000005</c:v>
                </c:pt>
                <c:pt idx="561">
                  <c:v>16.010000000000005</c:v>
                </c:pt>
                <c:pt idx="562">
                  <c:v>16.010000000000005</c:v>
                </c:pt>
                <c:pt idx="563">
                  <c:v>15.96</c:v>
                </c:pt>
                <c:pt idx="564">
                  <c:v>16.02</c:v>
                </c:pt>
                <c:pt idx="565">
                  <c:v>15.950000000000006</c:v>
                </c:pt>
                <c:pt idx="566">
                  <c:v>15.96</c:v>
                </c:pt>
                <c:pt idx="567">
                  <c:v>15.9</c:v>
                </c:pt>
                <c:pt idx="568">
                  <c:v>15.93</c:v>
                </c:pt>
                <c:pt idx="569">
                  <c:v>15.88</c:v>
                </c:pt>
                <c:pt idx="570">
                  <c:v>15.89</c:v>
                </c:pt>
                <c:pt idx="571">
                  <c:v>15.860000000000017</c:v>
                </c:pt>
                <c:pt idx="572">
                  <c:v>15.9</c:v>
                </c:pt>
                <c:pt idx="573">
                  <c:v>15.88</c:v>
                </c:pt>
                <c:pt idx="574">
                  <c:v>15.88</c:v>
                </c:pt>
                <c:pt idx="575">
                  <c:v>15.850000000000017</c:v>
                </c:pt>
                <c:pt idx="576">
                  <c:v>15.83</c:v>
                </c:pt>
                <c:pt idx="577">
                  <c:v>15.84</c:v>
                </c:pt>
                <c:pt idx="578">
                  <c:v>15.850000000000017</c:v>
                </c:pt>
                <c:pt idx="579">
                  <c:v>15.850000000000017</c:v>
                </c:pt>
                <c:pt idx="580">
                  <c:v>15.81</c:v>
                </c:pt>
                <c:pt idx="581">
                  <c:v>15.83</c:v>
                </c:pt>
                <c:pt idx="582">
                  <c:v>15.81</c:v>
                </c:pt>
                <c:pt idx="583">
                  <c:v>15.82</c:v>
                </c:pt>
                <c:pt idx="584">
                  <c:v>15.77</c:v>
                </c:pt>
                <c:pt idx="585">
                  <c:v>15.74</c:v>
                </c:pt>
                <c:pt idx="586">
                  <c:v>15.72</c:v>
                </c:pt>
                <c:pt idx="587">
                  <c:v>15.71</c:v>
                </c:pt>
                <c:pt idx="588">
                  <c:v>15.72</c:v>
                </c:pt>
                <c:pt idx="589">
                  <c:v>15.76</c:v>
                </c:pt>
                <c:pt idx="590">
                  <c:v>15.74</c:v>
                </c:pt>
                <c:pt idx="591">
                  <c:v>15.72</c:v>
                </c:pt>
                <c:pt idx="592">
                  <c:v>15.69</c:v>
                </c:pt>
                <c:pt idx="593">
                  <c:v>15.7</c:v>
                </c:pt>
                <c:pt idx="594">
                  <c:v>15.64</c:v>
                </c:pt>
                <c:pt idx="595">
                  <c:v>15.69</c:v>
                </c:pt>
                <c:pt idx="596">
                  <c:v>15.63</c:v>
                </c:pt>
                <c:pt idx="597">
                  <c:v>15.66</c:v>
                </c:pt>
                <c:pt idx="598">
                  <c:v>18.05</c:v>
                </c:pt>
                <c:pt idx="599">
                  <c:v>16.16</c:v>
                </c:pt>
                <c:pt idx="600">
                  <c:v>18.32</c:v>
                </c:pt>
                <c:pt idx="601">
                  <c:v>17.690000000000001</c:v>
                </c:pt>
                <c:pt idx="602">
                  <c:v>17.39</c:v>
                </c:pt>
                <c:pt idx="603">
                  <c:v>19.18</c:v>
                </c:pt>
                <c:pt idx="604">
                  <c:v>16.86</c:v>
                </c:pt>
                <c:pt idx="605">
                  <c:v>16.95</c:v>
                </c:pt>
                <c:pt idx="606">
                  <c:v>16.82</c:v>
                </c:pt>
                <c:pt idx="607">
                  <c:v>17.45</c:v>
                </c:pt>
                <c:pt idx="608">
                  <c:v>17.610000000000031</c:v>
                </c:pt>
                <c:pt idx="609">
                  <c:v>17.100000000000001</c:v>
                </c:pt>
                <c:pt idx="610">
                  <c:v>18.04</c:v>
                </c:pt>
                <c:pt idx="611">
                  <c:v>16.89</c:v>
                </c:pt>
                <c:pt idx="612">
                  <c:v>17.43</c:v>
                </c:pt>
                <c:pt idx="613">
                  <c:v>16.39</c:v>
                </c:pt>
                <c:pt idx="614">
                  <c:v>18.05</c:v>
                </c:pt>
                <c:pt idx="615">
                  <c:v>17.68</c:v>
                </c:pt>
                <c:pt idx="616">
                  <c:v>19.05</c:v>
                </c:pt>
                <c:pt idx="617">
                  <c:v>20.85</c:v>
                </c:pt>
                <c:pt idx="618">
                  <c:v>17.989999999999956</c:v>
                </c:pt>
                <c:pt idx="619">
                  <c:v>19.649999999999999</c:v>
                </c:pt>
                <c:pt idx="620">
                  <c:v>19.779999999999987</c:v>
                </c:pt>
                <c:pt idx="621">
                  <c:v>19.68</c:v>
                </c:pt>
                <c:pt idx="622">
                  <c:v>19.510000000000005</c:v>
                </c:pt>
                <c:pt idx="623">
                  <c:v>20.260000000000002</c:v>
                </c:pt>
                <c:pt idx="624">
                  <c:v>20.8</c:v>
                </c:pt>
                <c:pt idx="625">
                  <c:v>20.68</c:v>
                </c:pt>
                <c:pt idx="626">
                  <c:v>23.29</c:v>
                </c:pt>
                <c:pt idx="627">
                  <c:v>22.01</c:v>
                </c:pt>
                <c:pt idx="628">
                  <c:v>22.4</c:v>
                </c:pt>
                <c:pt idx="629">
                  <c:v>23.23</c:v>
                </c:pt>
                <c:pt idx="630">
                  <c:v>22.85</c:v>
                </c:pt>
                <c:pt idx="631">
                  <c:v>24.310000000000031</c:v>
                </c:pt>
                <c:pt idx="632">
                  <c:v>22.5</c:v>
                </c:pt>
                <c:pt idx="633">
                  <c:v>24.84</c:v>
                </c:pt>
                <c:pt idx="634">
                  <c:v>24.86</c:v>
                </c:pt>
                <c:pt idx="635">
                  <c:v>24.279999999999987</c:v>
                </c:pt>
                <c:pt idx="636">
                  <c:v>25.279999999999987</c:v>
                </c:pt>
                <c:pt idx="637">
                  <c:v>25.45</c:v>
                </c:pt>
                <c:pt idx="638">
                  <c:v>25.439999999999987</c:v>
                </c:pt>
                <c:pt idx="639">
                  <c:v>24.66</c:v>
                </c:pt>
                <c:pt idx="640">
                  <c:v>25.64</c:v>
                </c:pt>
                <c:pt idx="641">
                  <c:v>26.14</c:v>
                </c:pt>
                <c:pt idx="642">
                  <c:v>26.82</c:v>
                </c:pt>
                <c:pt idx="643">
                  <c:v>25.9</c:v>
                </c:pt>
                <c:pt idx="644">
                  <c:v>28.55</c:v>
                </c:pt>
                <c:pt idx="645">
                  <c:v>28.59</c:v>
                </c:pt>
                <c:pt idx="646">
                  <c:v>27.810000000000031</c:v>
                </c:pt>
                <c:pt idx="647">
                  <c:v>27.38</c:v>
                </c:pt>
                <c:pt idx="648">
                  <c:v>27.17</c:v>
                </c:pt>
                <c:pt idx="649">
                  <c:v>26.650000000000031</c:v>
                </c:pt>
                <c:pt idx="650">
                  <c:v>28.07</c:v>
                </c:pt>
                <c:pt idx="651">
                  <c:v>29.36</c:v>
                </c:pt>
                <c:pt idx="652">
                  <c:v>30.04</c:v>
                </c:pt>
                <c:pt idx="653">
                  <c:v>29.91</c:v>
                </c:pt>
                <c:pt idx="654">
                  <c:v>29.79</c:v>
                </c:pt>
                <c:pt idx="655">
                  <c:v>29.22</c:v>
                </c:pt>
                <c:pt idx="656">
                  <c:v>29.91</c:v>
                </c:pt>
                <c:pt idx="657">
                  <c:v>28.51</c:v>
                </c:pt>
                <c:pt idx="658">
                  <c:v>29.919999999999987</c:v>
                </c:pt>
                <c:pt idx="659">
                  <c:v>29.49</c:v>
                </c:pt>
                <c:pt idx="660">
                  <c:v>29.93</c:v>
                </c:pt>
                <c:pt idx="661">
                  <c:v>30.84</c:v>
                </c:pt>
                <c:pt idx="662">
                  <c:v>30.479999999999986</c:v>
                </c:pt>
                <c:pt idx="663">
                  <c:v>31.41</c:v>
                </c:pt>
                <c:pt idx="664">
                  <c:v>30.32</c:v>
                </c:pt>
                <c:pt idx="665">
                  <c:v>30.6</c:v>
                </c:pt>
                <c:pt idx="666">
                  <c:v>31.27</c:v>
                </c:pt>
                <c:pt idx="667">
                  <c:v>31.67</c:v>
                </c:pt>
                <c:pt idx="668">
                  <c:v>30.56</c:v>
                </c:pt>
                <c:pt idx="669">
                  <c:v>32.760000000000012</c:v>
                </c:pt>
                <c:pt idx="670">
                  <c:v>31.330000000000005</c:v>
                </c:pt>
                <c:pt idx="671">
                  <c:v>32.790000000000013</c:v>
                </c:pt>
                <c:pt idx="672">
                  <c:v>33.97</c:v>
                </c:pt>
                <c:pt idx="673">
                  <c:v>31.779999999999987</c:v>
                </c:pt>
                <c:pt idx="674">
                  <c:v>31.4</c:v>
                </c:pt>
                <c:pt idx="675">
                  <c:v>33.03</c:v>
                </c:pt>
                <c:pt idx="676">
                  <c:v>32.75</c:v>
                </c:pt>
                <c:pt idx="677">
                  <c:v>31.51</c:v>
                </c:pt>
                <c:pt idx="678">
                  <c:v>32.36</c:v>
                </c:pt>
                <c:pt idx="679">
                  <c:v>34.11</c:v>
                </c:pt>
                <c:pt idx="680">
                  <c:v>33.51</c:v>
                </c:pt>
                <c:pt idx="681">
                  <c:v>33.81</c:v>
                </c:pt>
                <c:pt idx="682">
                  <c:v>34.220000000000013</c:v>
                </c:pt>
                <c:pt idx="683">
                  <c:v>33.01</c:v>
                </c:pt>
                <c:pt idx="684">
                  <c:v>33.78</c:v>
                </c:pt>
                <c:pt idx="685">
                  <c:v>34.5</c:v>
                </c:pt>
                <c:pt idx="686">
                  <c:v>34.660000000000011</c:v>
                </c:pt>
                <c:pt idx="687">
                  <c:v>33.99</c:v>
                </c:pt>
                <c:pt idx="688">
                  <c:v>34.910000000000004</c:v>
                </c:pt>
                <c:pt idx="689">
                  <c:v>33.71</c:v>
                </c:pt>
                <c:pt idx="690">
                  <c:v>34.54</c:v>
                </c:pt>
                <c:pt idx="691">
                  <c:v>35.300000000000004</c:v>
                </c:pt>
                <c:pt idx="692">
                  <c:v>34.450000000000003</c:v>
                </c:pt>
                <c:pt idx="693">
                  <c:v>33.880000000000003</c:v>
                </c:pt>
                <c:pt idx="694">
                  <c:v>34.950000000000003</c:v>
                </c:pt>
                <c:pt idx="695">
                  <c:v>34.14</c:v>
                </c:pt>
                <c:pt idx="696">
                  <c:v>34.910000000000004</c:v>
                </c:pt>
                <c:pt idx="697">
                  <c:v>34.160000000000011</c:v>
                </c:pt>
                <c:pt idx="698">
                  <c:v>34.090000000000003</c:v>
                </c:pt>
                <c:pt idx="699">
                  <c:v>34.08</c:v>
                </c:pt>
                <c:pt idx="700">
                  <c:v>35.96</c:v>
                </c:pt>
                <c:pt idx="701">
                  <c:v>34.33</c:v>
                </c:pt>
                <c:pt idx="702">
                  <c:v>35.83</c:v>
                </c:pt>
                <c:pt idx="703">
                  <c:v>35.370000000000005</c:v>
                </c:pt>
                <c:pt idx="704">
                  <c:v>36.21</c:v>
                </c:pt>
                <c:pt idx="705">
                  <c:v>36.31</c:v>
                </c:pt>
                <c:pt idx="706">
                  <c:v>34.9</c:v>
                </c:pt>
                <c:pt idx="707">
                  <c:v>36.11</c:v>
                </c:pt>
                <c:pt idx="708">
                  <c:v>34.89</c:v>
                </c:pt>
                <c:pt idx="709">
                  <c:v>37.01</c:v>
                </c:pt>
                <c:pt idx="710">
                  <c:v>36.120000000000012</c:v>
                </c:pt>
                <c:pt idx="711">
                  <c:v>35.44</c:v>
                </c:pt>
                <c:pt idx="712">
                  <c:v>35.81</c:v>
                </c:pt>
                <c:pt idx="713">
                  <c:v>36.690000000000012</c:v>
                </c:pt>
                <c:pt idx="714">
                  <c:v>35.200000000000003</c:v>
                </c:pt>
                <c:pt idx="715">
                  <c:v>35.07</c:v>
                </c:pt>
                <c:pt idx="716">
                  <c:v>34.67</c:v>
                </c:pt>
                <c:pt idx="717">
                  <c:v>35.58</c:v>
                </c:pt>
                <c:pt idx="718">
                  <c:v>35.4</c:v>
                </c:pt>
                <c:pt idx="719">
                  <c:v>35.49</c:v>
                </c:pt>
                <c:pt idx="720">
                  <c:v>37.51</c:v>
                </c:pt>
                <c:pt idx="721">
                  <c:v>35.57</c:v>
                </c:pt>
                <c:pt idx="722">
                  <c:v>37.57</c:v>
                </c:pt>
                <c:pt idx="723">
                  <c:v>37.730000000000011</c:v>
                </c:pt>
                <c:pt idx="724">
                  <c:v>35.74</c:v>
                </c:pt>
                <c:pt idx="725">
                  <c:v>35.5</c:v>
                </c:pt>
                <c:pt idx="726">
                  <c:v>37.230000000000011</c:v>
                </c:pt>
                <c:pt idx="727">
                  <c:v>35.720000000000013</c:v>
                </c:pt>
                <c:pt idx="728">
                  <c:v>36.21</c:v>
                </c:pt>
                <c:pt idx="729">
                  <c:v>37.290000000000013</c:v>
                </c:pt>
                <c:pt idx="730">
                  <c:v>37.97</c:v>
                </c:pt>
                <c:pt idx="731">
                  <c:v>35.880000000000003</c:v>
                </c:pt>
                <c:pt idx="732">
                  <c:v>36.17</c:v>
                </c:pt>
                <c:pt idx="733">
                  <c:v>36.260000000000012</c:v>
                </c:pt>
                <c:pt idx="734">
                  <c:v>34.74</c:v>
                </c:pt>
                <c:pt idx="735">
                  <c:v>36</c:v>
                </c:pt>
                <c:pt idx="736">
                  <c:v>37.700000000000003</c:v>
                </c:pt>
                <c:pt idx="737">
                  <c:v>36.53</c:v>
                </c:pt>
                <c:pt idx="738">
                  <c:v>37.620000000000012</c:v>
                </c:pt>
                <c:pt idx="739">
                  <c:v>36.47</c:v>
                </c:pt>
                <c:pt idx="740">
                  <c:v>38.1</c:v>
                </c:pt>
                <c:pt idx="741">
                  <c:v>36.46</c:v>
                </c:pt>
                <c:pt idx="742">
                  <c:v>36.730000000000011</c:v>
                </c:pt>
                <c:pt idx="743">
                  <c:v>38.18</c:v>
                </c:pt>
                <c:pt idx="744">
                  <c:v>37.92</c:v>
                </c:pt>
                <c:pt idx="745">
                  <c:v>38.31</c:v>
                </c:pt>
                <c:pt idx="746">
                  <c:v>37.46</c:v>
                </c:pt>
                <c:pt idx="747">
                  <c:v>36.090000000000003</c:v>
                </c:pt>
                <c:pt idx="748">
                  <c:v>37.220000000000013</c:v>
                </c:pt>
                <c:pt idx="749">
                  <c:v>36.33</c:v>
                </c:pt>
                <c:pt idx="750">
                  <c:v>37.43</c:v>
                </c:pt>
                <c:pt idx="751">
                  <c:v>37.9</c:v>
                </c:pt>
                <c:pt idx="752">
                  <c:v>38.01</c:v>
                </c:pt>
                <c:pt idx="753">
                  <c:v>38.1</c:v>
                </c:pt>
                <c:pt idx="754">
                  <c:v>36.64</c:v>
                </c:pt>
                <c:pt idx="755">
                  <c:v>38.17</c:v>
                </c:pt>
                <c:pt idx="756">
                  <c:v>37.01</c:v>
                </c:pt>
                <c:pt idx="757">
                  <c:v>39.15</c:v>
                </c:pt>
                <c:pt idx="758">
                  <c:v>37.82</c:v>
                </c:pt>
                <c:pt idx="759">
                  <c:v>38.61</c:v>
                </c:pt>
                <c:pt idx="760">
                  <c:v>38.35</c:v>
                </c:pt>
                <c:pt idx="761">
                  <c:v>37.42</c:v>
                </c:pt>
                <c:pt idx="762">
                  <c:v>36.67</c:v>
                </c:pt>
                <c:pt idx="763">
                  <c:v>37.56</c:v>
                </c:pt>
                <c:pt idx="764">
                  <c:v>37.47</c:v>
                </c:pt>
                <c:pt idx="765">
                  <c:v>39.56</c:v>
                </c:pt>
                <c:pt idx="766">
                  <c:v>38.83</c:v>
                </c:pt>
                <c:pt idx="767">
                  <c:v>36.89</c:v>
                </c:pt>
                <c:pt idx="768">
                  <c:v>38.78</c:v>
                </c:pt>
                <c:pt idx="769">
                  <c:v>38.520000000000003</c:v>
                </c:pt>
                <c:pt idx="770">
                  <c:v>37.07</c:v>
                </c:pt>
                <c:pt idx="771">
                  <c:v>37.28</c:v>
                </c:pt>
                <c:pt idx="772">
                  <c:v>37.36</c:v>
                </c:pt>
                <c:pt idx="773">
                  <c:v>37.21</c:v>
                </c:pt>
                <c:pt idx="774">
                  <c:v>38.290000000000013</c:v>
                </c:pt>
                <c:pt idx="775">
                  <c:v>38.050000000000004</c:v>
                </c:pt>
                <c:pt idx="776">
                  <c:v>37.21</c:v>
                </c:pt>
                <c:pt idx="777">
                  <c:v>37.49</c:v>
                </c:pt>
                <c:pt idx="778">
                  <c:v>37.450000000000003</c:v>
                </c:pt>
                <c:pt idx="779">
                  <c:v>37.53</c:v>
                </c:pt>
                <c:pt idx="780">
                  <c:v>37.380000000000003</c:v>
                </c:pt>
                <c:pt idx="781">
                  <c:v>37.620000000000012</c:v>
                </c:pt>
                <c:pt idx="782">
                  <c:v>38.74</c:v>
                </c:pt>
                <c:pt idx="783">
                  <c:v>38.220000000000013</c:v>
                </c:pt>
                <c:pt idx="784">
                  <c:v>38.130000000000003</c:v>
                </c:pt>
                <c:pt idx="785">
                  <c:v>36.770000000000003</c:v>
                </c:pt>
                <c:pt idx="786">
                  <c:v>38.630000000000003</c:v>
                </c:pt>
                <c:pt idx="787">
                  <c:v>38.660000000000011</c:v>
                </c:pt>
                <c:pt idx="788">
                  <c:v>38.64</c:v>
                </c:pt>
                <c:pt idx="789">
                  <c:v>38.24</c:v>
                </c:pt>
                <c:pt idx="790">
                  <c:v>38.47</c:v>
                </c:pt>
                <c:pt idx="791">
                  <c:v>37.92</c:v>
                </c:pt>
                <c:pt idx="792">
                  <c:v>37.840000000000003</c:v>
                </c:pt>
                <c:pt idx="793">
                  <c:v>38.86</c:v>
                </c:pt>
                <c:pt idx="794">
                  <c:v>38.690000000000012</c:v>
                </c:pt>
                <c:pt idx="795">
                  <c:v>38.480000000000004</c:v>
                </c:pt>
                <c:pt idx="796">
                  <c:v>38.68</c:v>
                </c:pt>
                <c:pt idx="797">
                  <c:v>39.480000000000004</c:v>
                </c:pt>
                <c:pt idx="798">
                  <c:v>38.89</c:v>
                </c:pt>
                <c:pt idx="799">
                  <c:v>37.93</c:v>
                </c:pt>
                <c:pt idx="800">
                  <c:v>39.18</c:v>
                </c:pt>
                <c:pt idx="801">
                  <c:v>39.270000000000003</c:v>
                </c:pt>
                <c:pt idx="802">
                  <c:v>38.630000000000003</c:v>
                </c:pt>
                <c:pt idx="803">
                  <c:v>38.47</c:v>
                </c:pt>
                <c:pt idx="804">
                  <c:v>39.28</c:v>
                </c:pt>
                <c:pt idx="805">
                  <c:v>38.92</c:v>
                </c:pt>
                <c:pt idx="806">
                  <c:v>37.74</c:v>
                </c:pt>
                <c:pt idx="807">
                  <c:v>38.96</c:v>
                </c:pt>
                <c:pt idx="808">
                  <c:v>38.93</c:v>
                </c:pt>
                <c:pt idx="809">
                  <c:v>37.92</c:v>
                </c:pt>
                <c:pt idx="810">
                  <c:v>39.270000000000003</c:v>
                </c:pt>
                <c:pt idx="811">
                  <c:v>38.590000000000003</c:v>
                </c:pt>
                <c:pt idx="812">
                  <c:v>38.200000000000003</c:v>
                </c:pt>
                <c:pt idx="813">
                  <c:v>38.35</c:v>
                </c:pt>
                <c:pt idx="814">
                  <c:v>37.24</c:v>
                </c:pt>
                <c:pt idx="815">
                  <c:v>38.44</c:v>
                </c:pt>
                <c:pt idx="816">
                  <c:v>39.340000000000003</c:v>
                </c:pt>
                <c:pt idx="817">
                  <c:v>36.790000000000013</c:v>
                </c:pt>
                <c:pt idx="818">
                  <c:v>37.56</c:v>
                </c:pt>
                <c:pt idx="819">
                  <c:v>38.910000000000004</c:v>
                </c:pt>
                <c:pt idx="820">
                  <c:v>39.720000000000013</c:v>
                </c:pt>
                <c:pt idx="821">
                  <c:v>39.96</c:v>
                </c:pt>
                <c:pt idx="822">
                  <c:v>39.42</c:v>
                </c:pt>
                <c:pt idx="823">
                  <c:v>39.58</c:v>
                </c:pt>
                <c:pt idx="824">
                  <c:v>38.9</c:v>
                </c:pt>
                <c:pt idx="825">
                  <c:v>39.28</c:v>
                </c:pt>
                <c:pt idx="826">
                  <c:v>39.24</c:v>
                </c:pt>
                <c:pt idx="827">
                  <c:v>39.050000000000004</c:v>
                </c:pt>
                <c:pt idx="828">
                  <c:v>38.18</c:v>
                </c:pt>
                <c:pt idx="829">
                  <c:v>37.550000000000004</c:v>
                </c:pt>
                <c:pt idx="830">
                  <c:v>38.300000000000004</c:v>
                </c:pt>
                <c:pt idx="831">
                  <c:v>38.35</c:v>
                </c:pt>
                <c:pt idx="832">
                  <c:v>38.700000000000003</c:v>
                </c:pt>
                <c:pt idx="833">
                  <c:v>39.730000000000011</c:v>
                </c:pt>
                <c:pt idx="834">
                  <c:v>39.06</c:v>
                </c:pt>
                <c:pt idx="835">
                  <c:v>37.870000000000005</c:v>
                </c:pt>
                <c:pt idx="836">
                  <c:v>38.950000000000003</c:v>
                </c:pt>
                <c:pt idx="837">
                  <c:v>39.08</c:v>
                </c:pt>
                <c:pt idx="838">
                  <c:v>38.020000000000003</c:v>
                </c:pt>
                <c:pt idx="839">
                  <c:v>39</c:v>
                </c:pt>
                <c:pt idx="840">
                  <c:v>37.980000000000004</c:v>
                </c:pt>
                <c:pt idx="841">
                  <c:v>39.65</c:v>
                </c:pt>
                <c:pt idx="842">
                  <c:v>38.97</c:v>
                </c:pt>
                <c:pt idx="843">
                  <c:v>39.090000000000003</c:v>
                </c:pt>
                <c:pt idx="844">
                  <c:v>39.61</c:v>
                </c:pt>
                <c:pt idx="845">
                  <c:v>38.39</c:v>
                </c:pt>
                <c:pt idx="846">
                  <c:v>37.720000000000013</c:v>
                </c:pt>
                <c:pt idx="847">
                  <c:v>38.74</c:v>
                </c:pt>
                <c:pt idx="848">
                  <c:v>39.92</c:v>
                </c:pt>
                <c:pt idx="849">
                  <c:v>37.81</c:v>
                </c:pt>
                <c:pt idx="850">
                  <c:v>38.96</c:v>
                </c:pt>
                <c:pt idx="851">
                  <c:v>38.71</c:v>
                </c:pt>
                <c:pt idx="852">
                  <c:v>39.31</c:v>
                </c:pt>
                <c:pt idx="853">
                  <c:v>39.67</c:v>
                </c:pt>
                <c:pt idx="854">
                  <c:v>38.700000000000003</c:v>
                </c:pt>
                <c:pt idx="855">
                  <c:v>36.410000000000004</c:v>
                </c:pt>
                <c:pt idx="856">
                  <c:v>38.1</c:v>
                </c:pt>
                <c:pt idx="857">
                  <c:v>39.790000000000013</c:v>
                </c:pt>
                <c:pt idx="858">
                  <c:v>39.120000000000012</c:v>
                </c:pt>
                <c:pt idx="859">
                  <c:v>38.67</c:v>
                </c:pt>
                <c:pt idx="860">
                  <c:v>38.450000000000003</c:v>
                </c:pt>
                <c:pt idx="861">
                  <c:v>39.21</c:v>
                </c:pt>
                <c:pt idx="862">
                  <c:v>38.620000000000012</c:v>
                </c:pt>
                <c:pt idx="863">
                  <c:v>38.840000000000003</c:v>
                </c:pt>
                <c:pt idx="864">
                  <c:v>38.67</c:v>
                </c:pt>
                <c:pt idx="865">
                  <c:v>39.4</c:v>
                </c:pt>
                <c:pt idx="866">
                  <c:v>38.01</c:v>
                </c:pt>
                <c:pt idx="867">
                  <c:v>39.92</c:v>
                </c:pt>
                <c:pt idx="868">
                  <c:v>39.08</c:v>
                </c:pt>
                <c:pt idx="869">
                  <c:v>39.85</c:v>
                </c:pt>
                <c:pt idx="870">
                  <c:v>38.590000000000003</c:v>
                </c:pt>
                <c:pt idx="871">
                  <c:v>39.06</c:v>
                </c:pt>
                <c:pt idx="872">
                  <c:v>40.86</c:v>
                </c:pt>
                <c:pt idx="873">
                  <c:v>40.06</c:v>
                </c:pt>
                <c:pt idx="874">
                  <c:v>39.700000000000003</c:v>
                </c:pt>
                <c:pt idx="875">
                  <c:v>37.950000000000003</c:v>
                </c:pt>
                <c:pt idx="876">
                  <c:v>37.800000000000004</c:v>
                </c:pt>
                <c:pt idx="877">
                  <c:v>39.83</c:v>
                </c:pt>
                <c:pt idx="878">
                  <c:v>40.290000000000013</c:v>
                </c:pt>
                <c:pt idx="879">
                  <c:v>38.96</c:v>
                </c:pt>
                <c:pt idx="880">
                  <c:v>38.75</c:v>
                </c:pt>
                <c:pt idx="881">
                  <c:v>38.47</c:v>
                </c:pt>
                <c:pt idx="882">
                  <c:v>39.07</c:v>
                </c:pt>
                <c:pt idx="883">
                  <c:v>38.58</c:v>
                </c:pt>
                <c:pt idx="884">
                  <c:v>38.9</c:v>
                </c:pt>
                <c:pt idx="885">
                  <c:v>37.24</c:v>
                </c:pt>
                <c:pt idx="886">
                  <c:v>39.050000000000004</c:v>
                </c:pt>
                <c:pt idx="887">
                  <c:v>38.64</c:v>
                </c:pt>
                <c:pt idx="888">
                  <c:v>37.86</c:v>
                </c:pt>
                <c:pt idx="889">
                  <c:v>39.33</c:v>
                </c:pt>
                <c:pt idx="890">
                  <c:v>37.17</c:v>
                </c:pt>
                <c:pt idx="891">
                  <c:v>37.96</c:v>
                </c:pt>
                <c:pt idx="892">
                  <c:v>38.15</c:v>
                </c:pt>
                <c:pt idx="893">
                  <c:v>38.9</c:v>
                </c:pt>
                <c:pt idx="894">
                  <c:v>38.07</c:v>
                </c:pt>
                <c:pt idx="895">
                  <c:v>39.54</c:v>
                </c:pt>
                <c:pt idx="896">
                  <c:v>38.220000000000013</c:v>
                </c:pt>
                <c:pt idx="897">
                  <c:v>39.39</c:v>
                </c:pt>
                <c:pt idx="898">
                  <c:v>38.57</c:v>
                </c:pt>
                <c:pt idx="899">
                  <c:v>39.340000000000003</c:v>
                </c:pt>
                <c:pt idx="900">
                  <c:v>40.260000000000012</c:v>
                </c:pt>
                <c:pt idx="901">
                  <c:v>40.410000000000004</c:v>
                </c:pt>
                <c:pt idx="902">
                  <c:v>40.690000000000012</c:v>
                </c:pt>
                <c:pt idx="903">
                  <c:v>40.86</c:v>
                </c:pt>
                <c:pt idx="904">
                  <c:v>39.58</c:v>
                </c:pt>
                <c:pt idx="905">
                  <c:v>38.11</c:v>
                </c:pt>
                <c:pt idx="906">
                  <c:v>38.790000000000013</c:v>
                </c:pt>
                <c:pt idx="907">
                  <c:v>38.89</c:v>
                </c:pt>
                <c:pt idx="908">
                  <c:v>38.17</c:v>
                </c:pt>
                <c:pt idx="909">
                  <c:v>38.630000000000003</c:v>
                </c:pt>
                <c:pt idx="910">
                  <c:v>39.910000000000004</c:v>
                </c:pt>
                <c:pt idx="911">
                  <c:v>39.220000000000013</c:v>
                </c:pt>
                <c:pt idx="912">
                  <c:v>38.57</c:v>
                </c:pt>
                <c:pt idx="913">
                  <c:v>38.660000000000011</c:v>
                </c:pt>
                <c:pt idx="914">
                  <c:v>38.230000000000011</c:v>
                </c:pt>
                <c:pt idx="915">
                  <c:v>39.36</c:v>
                </c:pt>
                <c:pt idx="916">
                  <c:v>39.43</c:v>
                </c:pt>
                <c:pt idx="917">
                  <c:v>38.160000000000011</c:v>
                </c:pt>
                <c:pt idx="918">
                  <c:v>39.93</c:v>
                </c:pt>
                <c:pt idx="919">
                  <c:v>39.410000000000004</c:v>
                </c:pt>
                <c:pt idx="920">
                  <c:v>38.520000000000003</c:v>
                </c:pt>
                <c:pt idx="921">
                  <c:v>38.590000000000003</c:v>
                </c:pt>
                <c:pt idx="922">
                  <c:v>37.06</c:v>
                </c:pt>
                <c:pt idx="923">
                  <c:v>39.690000000000012</c:v>
                </c:pt>
                <c:pt idx="924">
                  <c:v>39.020000000000003</c:v>
                </c:pt>
                <c:pt idx="925">
                  <c:v>38.74</c:v>
                </c:pt>
                <c:pt idx="926">
                  <c:v>39.14</c:v>
                </c:pt>
                <c:pt idx="927">
                  <c:v>39.35</c:v>
                </c:pt>
                <c:pt idx="928">
                  <c:v>39.11</c:v>
                </c:pt>
                <c:pt idx="929">
                  <c:v>39.83</c:v>
                </c:pt>
                <c:pt idx="930">
                  <c:v>38.97</c:v>
                </c:pt>
                <c:pt idx="931">
                  <c:v>39.96</c:v>
                </c:pt>
                <c:pt idx="932">
                  <c:v>39.04</c:v>
                </c:pt>
                <c:pt idx="933">
                  <c:v>38.71</c:v>
                </c:pt>
                <c:pt idx="934">
                  <c:v>39.89</c:v>
                </c:pt>
                <c:pt idx="935">
                  <c:v>38.74</c:v>
                </c:pt>
                <c:pt idx="936">
                  <c:v>38.51</c:v>
                </c:pt>
                <c:pt idx="937">
                  <c:v>37.89</c:v>
                </c:pt>
                <c:pt idx="938">
                  <c:v>38.71</c:v>
                </c:pt>
                <c:pt idx="939">
                  <c:v>40.36</c:v>
                </c:pt>
                <c:pt idx="940">
                  <c:v>38.800000000000004</c:v>
                </c:pt>
                <c:pt idx="941">
                  <c:v>38.980000000000004</c:v>
                </c:pt>
                <c:pt idx="942">
                  <c:v>41.09</c:v>
                </c:pt>
                <c:pt idx="943">
                  <c:v>38.01</c:v>
                </c:pt>
                <c:pt idx="944">
                  <c:v>40.380000000000003</c:v>
                </c:pt>
                <c:pt idx="945">
                  <c:v>38.86</c:v>
                </c:pt>
                <c:pt idx="946">
                  <c:v>37.74</c:v>
                </c:pt>
                <c:pt idx="947">
                  <c:v>39.03</c:v>
                </c:pt>
                <c:pt idx="948">
                  <c:v>40.56</c:v>
                </c:pt>
                <c:pt idx="949">
                  <c:v>38.270000000000003</c:v>
                </c:pt>
                <c:pt idx="950">
                  <c:v>38.47</c:v>
                </c:pt>
                <c:pt idx="951">
                  <c:v>40.050000000000004</c:v>
                </c:pt>
                <c:pt idx="952">
                  <c:v>39.230000000000011</c:v>
                </c:pt>
                <c:pt idx="953">
                  <c:v>38.82</c:v>
                </c:pt>
                <c:pt idx="954">
                  <c:v>39.92</c:v>
                </c:pt>
                <c:pt idx="955">
                  <c:v>37.81</c:v>
                </c:pt>
                <c:pt idx="956">
                  <c:v>40.290000000000013</c:v>
                </c:pt>
                <c:pt idx="957">
                  <c:v>38.49</c:v>
                </c:pt>
                <c:pt idx="958">
                  <c:v>40.65</c:v>
                </c:pt>
                <c:pt idx="959">
                  <c:v>38.25</c:v>
                </c:pt>
                <c:pt idx="960">
                  <c:v>38.21</c:v>
                </c:pt>
                <c:pt idx="961">
                  <c:v>39.6</c:v>
                </c:pt>
                <c:pt idx="962">
                  <c:v>39.950000000000003</c:v>
                </c:pt>
                <c:pt idx="963">
                  <c:v>39.370000000000005</c:v>
                </c:pt>
                <c:pt idx="964">
                  <c:v>39.370000000000005</c:v>
                </c:pt>
                <c:pt idx="965">
                  <c:v>39.5</c:v>
                </c:pt>
                <c:pt idx="966">
                  <c:v>38.6</c:v>
                </c:pt>
                <c:pt idx="967">
                  <c:v>40.130000000000003</c:v>
                </c:pt>
                <c:pt idx="968">
                  <c:v>39.86</c:v>
                </c:pt>
                <c:pt idx="969">
                  <c:v>37.700000000000003</c:v>
                </c:pt>
                <c:pt idx="970">
                  <c:v>38.300000000000004</c:v>
                </c:pt>
                <c:pt idx="971">
                  <c:v>38.910000000000004</c:v>
                </c:pt>
                <c:pt idx="972">
                  <c:v>35.86</c:v>
                </c:pt>
                <c:pt idx="973">
                  <c:v>37.910000000000004</c:v>
                </c:pt>
                <c:pt idx="974">
                  <c:v>36.93</c:v>
                </c:pt>
                <c:pt idx="975">
                  <c:v>36.1</c:v>
                </c:pt>
                <c:pt idx="976">
                  <c:v>35.5</c:v>
                </c:pt>
                <c:pt idx="977">
                  <c:v>35.75</c:v>
                </c:pt>
                <c:pt idx="978">
                  <c:v>35.660000000000011</c:v>
                </c:pt>
                <c:pt idx="979">
                  <c:v>35.950000000000003</c:v>
                </c:pt>
                <c:pt idx="980">
                  <c:v>34.33</c:v>
                </c:pt>
                <c:pt idx="981">
                  <c:v>32.9</c:v>
                </c:pt>
                <c:pt idx="982">
                  <c:v>34.550000000000004</c:v>
                </c:pt>
                <c:pt idx="983">
                  <c:v>33.86</c:v>
                </c:pt>
                <c:pt idx="984">
                  <c:v>33.01</c:v>
                </c:pt>
                <c:pt idx="985">
                  <c:v>32.290000000000013</c:v>
                </c:pt>
                <c:pt idx="986">
                  <c:v>31.67</c:v>
                </c:pt>
                <c:pt idx="987">
                  <c:v>33.870000000000005</c:v>
                </c:pt>
                <c:pt idx="988">
                  <c:v>30.939999999999987</c:v>
                </c:pt>
                <c:pt idx="989">
                  <c:v>32.82</c:v>
                </c:pt>
                <c:pt idx="990">
                  <c:v>30.55</c:v>
                </c:pt>
                <c:pt idx="991">
                  <c:v>30.9</c:v>
                </c:pt>
                <c:pt idx="992">
                  <c:v>30.18</c:v>
                </c:pt>
                <c:pt idx="993">
                  <c:v>30.91</c:v>
                </c:pt>
                <c:pt idx="994">
                  <c:v>30.779999999999987</c:v>
                </c:pt>
                <c:pt idx="995">
                  <c:v>30.18</c:v>
                </c:pt>
                <c:pt idx="996">
                  <c:v>30.18</c:v>
                </c:pt>
                <c:pt idx="997">
                  <c:v>30.4</c:v>
                </c:pt>
                <c:pt idx="998">
                  <c:v>30.650000000000031</c:v>
                </c:pt>
                <c:pt idx="999">
                  <c:v>30.14</c:v>
                </c:pt>
                <c:pt idx="1000">
                  <c:v>29.04</c:v>
                </c:pt>
                <c:pt idx="1001">
                  <c:v>28.41</c:v>
                </c:pt>
                <c:pt idx="1002">
                  <c:v>28.38</c:v>
                </c:pt>
                <c:pt idx="1003">
                  <c:v>28.12</c:v>
                </c:pt>
                <c:pt idx="1004">
                  <c:v>27.68</c:v>
                </c:pt>
                <c:pt idx="1005">
                  <c:v>29.57</c:v>
                </c:pt>
                <c:pt idx="1006">
                  <c:v>27.85</c:v>
                </c:pt>
                <c:pt idx="1007">
                  <c:v>26.69</c:v>
                </c:pt>
                <c:pt idx="1008">
                  <c:v>27.32</c:v>
                </c:pt>
                <c:pt idx="1009">
                  <c:v>27.66</c:v>
                </c:pt>
                <c:pt idx="1010">
                  <c:v>27.55</c:v>
                </c:pt>
                <c:pt idx="1011">
                  <c:v>27.610000000000031</c:v>
                </c:pt>
                <c:pt idx="1012">
                  <c:v>26.7</c:v>
                </c:pt>
                <c:pt idx="1013">
                  <c:v>25.830000000000005</c:v>
                </c:pt>
                <c:pt idx="1014">
                  <c:v>26.650000000000031</c:v>
                </c:pt>
                <c:pt idx="1015">
                  <c:v>25.95</c:v>
                </c:pt>
                <c:pt idx="1016">
                  <c:v>25.419999999999987</c:v>
                </c:pt>
                <c:pt idx="1017">
                  <c:v>26.53</c:v>
                </c:pt>
                <c:pt idx="1018">
                  <c:v>25.3</c:v>
                </c:pt>
                <c:pt idx="1019">
                  <c:v>26.630000000000031</c:v>
                </c:pt>
                <c:pt idx="1020">
                  <c:v>25.979999999999986</c:v>
                </c:pt>
                <c:pt idx="1021">
                  <c:v>26.49</c:v>
                </c:pt>
                <c:pt idx="1022">
                  <c:v>25.91</c:v>
                </c:pt>
                <c:pt idx="1023">
                  <c:v>25.41</c:v>
                </c:pt>
                <c:pt idx="1024">
                  <c:v>26.14</c:v>
                </c:pt>
                <c:pt idx="1025">
                  <c:v>25.95</c:v>
                </c:pt>
                <c:pt idx="1026">
                  <c:v>25.91</c:v>
                </c:pt>
                <c:pt idx="1027">
                  <c:v>25.27</c:v>
                </c:pt>
                <c:pt idx="1028">
                  <c:v>25.259999999999987</c:v>
                </c:pt>
                <c:pt idx="1029">
                  <c:v>23.77</c:v>
                </c:pt>
                <c:pt idx="1030">
                  <c:v>24.150000000000031</c:v>
                </c:pt>
                <c:pt idx="1031">
                  <c:v>24.93</c:v>
                </c:pt>
                <c:pt idx="1032">
                  <c:v>23.47</c:v>
                </c:pt>
                <c:pt idx="1033">
                  <c:v>24.35</c:v>
                </c:pt>
                <c:pt idx="1034">
                  <c:v>24.07</c:v>
                </c:pt>
                <c:pt idx="1035">
                  <c:v>23.36</c:v>
                </c:pt>
                <c:pt idx="1036">
                  <c:v>24.54</c:v>
                </c:pt>
                <c:pt idx="1037">
                  <c:v>23.650000000000031</c:v>
                </c:pt>
                <c:pt idx="1038">
                  <c:v>24.22</c:v>
                </c:pt>
                <c:pt idx="1039">
                  <c:v>23.150000000000031</c:v>
                </c:pt>
                <c:pt idx="1040">
                  <c:v>22.59</c:v>
                </c:pt>
                <c:pt idx="1041">
                  <c:v>24.04</c:v>
                </c:pt>
                <c:pt idx="1042">
                  <c:v>22.88</c:v>
                </c:pt>
                <c:pt idx="1043">
                  <c:v>23.53</c:v>
                </c:pt>
                <c:pt idx="1044">
                  <c:v>23.1</c:v>
                </c:pt>
                <c:pt idx="1045">
                  <c:v>23.52</c:v>
                </c:pt>
                <c:pt idx="1046">
                  <c:v>22.53</c:v>
                </c:pt>
                <c:pt idx="1047">
                  <c:v>22.310000000000031</c:v>
                </c:pt>
                <c:pt idx="1048">
                  <c:v>22.110000000000031</c:v>
                </c:pt>
                <c:pt idx="1049">
                  <c:v>24.47</c:v>
                </c:pt>
                <c:pt idx="1050">
                  <c:v>22.85</c:v>
                </c:pt>
                <c:pt idx="1051">
                  <c:v>21.62</c:v>
                </c:pt>
                <c:pt idx="1052">
                  <c:v>22.75</c:v>
                </c:pt>
                <c:pt idx="1053">
                  <c:v>22.45</c:v>
                </c:pt>
                <c:pt idx="1054">
                  <c:v>22.259999999999987</c:v>
                </c:pt>
                <c:pt idx="1055">
                  <c:v>21.99</c:v>
                </c:pt>
                <c:pt idx="1056">
                  <c:v>21.93</c:v>
                </c:pt>
                <c:pt idx="1057">
                  <c:v>22.51</c:v>
                </c:pt>
                <c:pt idx="1058">
                  <c:v>21.77</c:v>
                </c:pt>
                <c:pt idx="1059">
                  <c:v>22.58</c:v>
                </c:pt>
                <c:pt idx="1060">
                  <c:v>22.39</c:v>
                </c:pt>
                <c:pt idx="1061">
                  <c:v>20.45</c:v>
                </c:pt>
                <c:pt idx="1062">
                  <c:v>20.67</c:v>
                </c:pt>
                <c:pt idx="1063">
                  <c:v>22.56</c:v>
                </c:pt>
                <c:pt idx="1064">
                  <c:v>20.84</c:v>
                </c:pt>
                <c:pt idx="1065">
                  <c:v>23.08</c:v>
                </c:pt>
                <c:pt idx="1066">
                  <c:v>21.91</c:v>
                </c:pt>
                <c:pt idx="1067">
                  <c:v>21.54</c:v>
                </c:pt>
                <c:pt idx="1068">
                  <c:v>21.17</c:v>
                </c:pt>
                <c:pt idx="1069">
                  <c:v>21.939999999999987</c:v>
                </c:pt>
                <c:pt idx="1070">
                  <c:v>21.93</c:v>
                </c:pt>
                <c:pt idx="1071">
                  <c:v>20.919999999999987</c:v>
                </c:pt>
                <c:pt idx="1072">
                  <c:v>21.85</c:v>
                </c:pt>
                <c:pt idx="1073">
                  <c:v>22.07</c:v>
                </c:pt>
                <c:pt idx="1074">
                  <c:v>19.37</c:v>
                </c:pt>
                <c:pt idx="1075">
                  <c:v>22.54</c:v>
                </c:pt>
                <c:pt idx="1076">
                  <c:v>21.91</c:v>
                </c:pt>
                <c:pt idx="1077">
                  <c:v>20.329999999999988</c:v>
                </c:pt>
                <c:pt idx="1078">
                  <c:v>20.100000000000001</c:v>
                </c:pt>
                <c:pt idx="1079">
                  <c:v>20.23</c:v>
                </c:pt>
                <c:pt idx="1080">
                  <c:v>19.77</c:v>
                </c:pt>
                <c:pt idx="1081">
                  <c:v>22.3</c:v>
                </c:pt>
                <c:pt idx="1082">
                  <c:v>20.14</c:v>
                </c:pt>
                <c:pt idx="1083">
                  <c:v>22.03</c:v>
                </c:pt>
                <c:pt idx="1084">
                  <c:v>20.279999999999987</c:v>
                </c:pt>
                <c:pt idx="1085">
                  <c:v>20.54</c:v>
                </c:pt>
                <c:pt idx="1086">
                  <c:v>20.88</c:v>
                </c:pt>
                <c:pt idx="1087">
                  <c:v>20.99</c:v>
                </c:pt>
                <c:pt idx="1088">
                  <c:v>19.25</c:v>
                </c:pt>
                <c:pt idx="1089">
                  <c:v>20.67</c:v>
                </c:pt>
                <c:pt idx="1090">
                  <c:v>20.439999999999987</c:v>
                </c:pt>
                <c:pt idx="1091">
                  <c:v>20.38</c:v>
                </c:pt>
                <c:pt idx="1092">
                  <c:v>18.73</c:v>
                </c:pt>
                <c:pt idx="1093">
                  <c:v>21.32</c:v>
                </c:pt>
                <c:pt idx="1094">
                  <c:v>20.7</c:v>
                </c:pt>
                <c:pt idx="1095">
                  <c:v>19.37</c:v>
                </c:pt>
                <c:pt idx="1096">
                  <c:v>21.439999999999987</c:v>
                </c:pt>
                <c:pt idx="1097">
                  <c:v>20.010000000000005</c:v>
                </c:pt>
                <c:pt idx="1098">
                  <c:v>20.73</c:v>
                </c:pt>
                <c:pt idx="1099">
                  <c:v>19.91</c:v>
                </c:pt>
                <c:pt idx="1100">
                  <c:v>20.52</c:v>
                </c:pt>
                <c:pt idx="1101">
                  <c:v>20.58</c:v>
                </c:pt>
                <c:pt idx="1102">
                  <c:v>20.56</c:v>
                </c:pt>
                <c:pt idx="1103">
                  <c:v>20.3</c:v>
                </c:pt>
                <c:pt idx="1104">
                  <c:v>21.14</c:v>
                </c:pt>
                <c:pt idx="1105">
                  <c:v>22.1</c:v>
                </c:pt>
                <c:pt idx="1106">
                  <c:v>21.130000000000031</c:v>
                </c:pt>
                <c:pt idx="1107">
                  <c:v>18.670000000000005</c:v>
                </c:pt>
                <c:pt idx="1108">
                  <c:v>21.04</c:v>
                </c:pt>
                <c:pt idx="1109">
                  <c:v>19.260000000000002</c:v>
                </c:pt>
                <c:pt idx="1110">
                  <c:v>18.850000000000001</c:v>
                </c:pt>
                <c:pt idx="1111">
                  <c:v>17.959999999999987</c:v>
                </c:pt>
                <c:pt idx="1112">
                  <c:v>20.07</c:v>
                </c:pt>
                <c:pt idx="1113">
                  <c:v>18.850000000000001</c:v>
                </c:pt>
                <c:pt idx="1114">
                  <c:v>19.010000000000005</c:v>
                </c:pt>
                <c:pt idx="1115">
                  <c:v>20.100000000000001</c:v>
                </c:pt>
                <c:pt idx="1116">
                  <c:v>19.68</c:v>
                </c:pt>
                <c:pt idx="1117">
                  <c:v>19.82</c:v>
                </c:pt>
              </c:numCache>
            </c:numRef>
          </c:yVal>
        </c:ser>
        <c:ser>
          <c:idx val="1"/>
          <c:order val="4"/>
          <c:tx>
            <c:strRef>
              <c:f>'13-09-05_14h10m'!$D$2</c:f>
              <c:strCache>
                <c:ptCount val="1"/>
                <c:pt idx="0">
                  <c:v>1 end ring</c:v>
                </c:pt>
              </c:strCache>
            </c:strRef>
          </c:tx>
          <c:marker>
            <c:symbol val="none"/>
          </c:marker>
          <c:xVal>
            <c:numRef>
              <c:f>'13-09-05_14h10m'!$B$3:$B$1120</c:f>
              <c:numCache>
                <c:formatCode>General</c:formatCode>
                <c:ptCount val="11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606</c:v>
                </c:pt>
                <c:pt idx="122">
                  <c:v>611</c:v>
                </c:pt>
                <c:pt idx="123">
                  <c:v>616</c:v>
                </c:pt>
                <c:pt idx="124">
                  <c:v>621</c:v>
                </c:pt>
                <c:pt idx="125">
                  <c:v>626</c:v>
                </c:pt>
                <c:pt idx="126">
                  <c:v>631</c:v>
                </c:pt>
                <c:pt idx="127">
                  <c:v>636</c:v>
                </c:pt>
                <c:pt idx="128">
                  <c:v>641</c:v>
                </c:pt>
                <c:pt idx="129">
                  <c:v>646</c:v>
                </c:pt>
                <c:pt idx="130">
                  <c:v>651</c:v>
                </c:pt>
                <c:pt idx="131">
                  <c:v>656</c:v>
                </c:pt>
                <c:pt idx="132">
                  <c:v>661</c:v>
                </c:pt>
                <c:pt idx="133">
                  <c:v>666</c:v>
                </c:pt>
                <c:pt idx="134">
                  <c:v>671</c:v>
                </c:pt>
                <c:pt idx="135">
                  <c:v>676</c:v>
                </c:pt>
                <c:pt idx="136">
                  <c:v>681</c:v>
                </c:pt>
                <c:pt idx="137">
                  <c:v>686</c:v>
                </c:pt>
                <c:pt idx="138">
                  <c:v>691</c:v>
                </c:pt>
                <c:pt idx="139">
                  <c:v>696</c:v>
                </c:pt>
                <c:pt idx="140">
                  <c:v>701</c:v>
                </c:pt>
                <c:pt idx="141">
                  <c:v>706</c:v>
                </c:pt>
                <c:pt idx="142">
                  <c:v>711</c:v>
                </c:pt>
                <c:pt idx="143">
                  <c:v>716</c:v>
                </c:pt>
                <c:pt idx="144">
                  <c:v>721</c:v>
                </c:pt>
                <c:pt idx="145">
                  <c:v>726</c:v>
                </c:pt>
                <c:pt idx="146">
                  <c:v>731</c:v>
                </c:pt>
                <c:pt idx="147">
                  <c:v>736</c:v>
                </c:pt>
                <c:pt idx="148">
                  <c:v>741</c:v>
                </c:pt>
                <c:pt idx="149">
                  <c:v>746</c:v>
                </c:pt>
                <c:pt idx="150">
                  <c:v>751</c:v>
                </c:pt>
                <c:pt idx="151">
                  <c:v>756</c:v>
                </c:pt>
                <c:pt idx="152">
                  <c:v>761</c:v>
                </c:pt>
                <c:pt idx="153">
                  <c:v>766</c:v>
                </c:pt>
                <c:pt idx="154">
                  <c:v>771</c:v>
                </c:pt>
                <c:pt idx="155">
                  <c:v>776</c:v>
                </c:pt>
                <c:pt idx="156">
                  <c:v>781</c:v>
                </c:pt>
                <c:pt idx="157">
                  <c:v>786</c:v>
                </c:pt>
                <c:pt idx="158">
                  <c:v>791</c:v>
                </c:pt>
                <c:pt idx="159">
                  <c:v>796</c:v>
                </c:pt>
                <c:pt idx="160">
                  <c:v>801</c:v>
                </c:pt>
                <c:pt idx="161">
                  <c:v>806</c:v>
                </c:pt>
                <c:pt idx="162">
                  <c:v>811</c:v>
                </c:pt>
                <c:pt idx="163">
                  <c:v>816</c:v>
                </c:pt>
                <c:pt idx="164">
                  <c:v>821</c:v>
                </c:pt>
                <c:pt idx="165">
                  <c:v>826</c:v>
                </c:pt>
                <c:pt idx="166">
                  <c:v>831</c:v>
                </c:pt>
                <c:pt idx="167">
                  <c:v>836</c:v>
                </c:pt>
                <c:pt idx="168">
                  <c:v>841</c:v>
                </c:pt>
                <c:pt idx="169">
                  <c:v>846</c:v>
                </c:pt>
                <c:pt idx="170">
                  <c:v>851</c:v>
                </c:pt>
                <c:pt idx="171">
                  <c:v>856</c:v>
                </c:pt>
                <c:pt idx="172">
                  <c:v>861</c:v>
                </c:pt>
                <c:pt idx="173">
                  <c:v>866</c:v>
                </c:pt>
                <c:pt idx="174">
                  <c:v>871</c:v>
                </c:pt>
                <c:pt idx="175">
                  <c:v>876</c:v>
                </c:pt>
                <c:pt idx="176">
                  <c:v>881</c:v>
                </c:pt>
                <c:pt idx="177">
                  <c:v>886</c:v>
                </c:pt>
                <c:pt idx="178">
                  <c:v>891</c:v>
                </c:pt>
                <c:pt idx="179">
                  <c:v>896</c:v>
                </c:pt>
                <c:pt idx="180">
                  <c:v>901</c:v>
                </c:pt>
                <c:pt idx="181">
                  <c:v>906</c:v>
                </c:pt>
                <c:pt idx="182">
                  <c:v>911</c:v>
                </c:pt>
                <c:pt idx="183">
                  <c:v>916</c:v>
                </c:pt>
                <c:pt idx="184">
                  <c:v>921</c:v>
                </c:pt>
                <c:pt idx="185">
                  <c:v>926</c:v>
                </c:pt>
                <c:pt idx="186">
                  <c:v>931</c:v>
                </c:pt>
                <c:pt idx="187">
                  <c:v>936</c:v>
                </c:pt>
                <c:pt idx="188">
                  <c:v>941</c:v>
                </c:pt>
                <c:pt idx="189">
                  <c:v>946</c:v>
                </c:pt>
                <c:pt idx="190">
                  <c:v>951</c:v>
                </c:pt>
                <c:pt idx="191">
                  <c:v>956</c:v>
                </c:pt>
                <c:pt idx="192">
                  <c:v>961</c:v>
                </c:pt>
                <c:pt idx="193">
                  <c:v>966</c:v>
                </c:pt>
                <c:pt idx="194">
                  <c:v>971</c:v>
                </c:pt>
                <c:pt idx="195">
                  <c:v>976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1772</c:v>
                </c:pt>
                <c:pt idx="355">
                  <c:v>1777</c:v>
                </c:pt>
                <c:pt idx="356">
                  <c:v>1782</c:v>
                </c:pt>
                <c:pt idx="357">
                  <c:v>1787</c:v>
                </c:pt>
                <c:pt idx="358">
                  <c:v>1792</c:v>
                </c:pt>
                <c:pt idx="359">
                  <c:v>1797</c:v>
                </c:pt>
                <c:pt idx="360">
                  <c:v>1802</c:v>
                </c:pt>
                <c:pt idx="361">
                  <c:v>1807</c:v>
                </c:pt>
                <c:pt idx="362">
                  <c:v>1812</c:v>
                </c:pt>
                <c:pt idx="363">
                  <c:v>1817</c:v>
                </c:pt>
                <c:pt idx="364">
                  <c:v>1822</c:v>
                </c:pt>
                <c:pt idx="365">
                  <c:v>1827</c:v>
                </c:pt>
                <c:pt idx="366">
                  <c:v>1832</c:v>
                </c:pt>
                <c:pt idx="367">
                  <c:v>1837</c:v>
                </c:pt>
                <c:pt idx="368">
                  <c:v>1842</c:v>
                </c:pt>
                <c:pt idx="369">
                  <c:v>1847</c:v>
                </c:pt>
                <c:pt idx="370">
                  <c:v>1852</c:v>
                </c:pt>
                <c:pt idx="371">
                  <c:v>1857</c:v>
                </c:pt>
                <c:pt idx="372">
                  <c:v>1862</c:v>
                </c:pt>
                <c:pt idx="373">
                  <c:v>1867</c:v>
                </c:pt>
                <c:pt idx="374">
                  <c:v>1872</c:v>
                </c:pt>
                <c:pt idx="375">
                  <c:v>1877</c:v>
                </c:pt>
                <c:pt idx="376">
                  <c:v>1882</c:v>
                </c:pt>
                <c:pt idx="377">
                  <c:v>1887</c:v>
                </c:pt>
                <c:pt idx="378">
                  <c:v>1892</c:v>
                </c:pt>
                <c:pt idx="379">
                  <c:v>1897</c:v>
                </c:pt>
                <c:pt idx="380">
                  <c:v>1902</c:v>
                </c:pt>
                <c:pt idx="381">
                  <c:v>1907</c:v>
                </c:pt>
                <c:pt idx="382">
                  <c:v>1912</c:v>
                </c:pt>
                <c:pt idx="383">
                  <c:v>1917</c:v>
                </c:pt>
                <c:pt idx="384">
                  <c:v>1922</c:v>
                </c:pt>
                <c:pt idx="385">
                  <c:v>1927</c:v>
                </c:pt>
                <c:pt idx="386">
                  <c:v>1932</c:v>
                </c:pt>
                <c:pt idx="387">
                  <c:v>1937</c:v>
                </c:pt>
                <c:pt idx="388">
                  <c:v>1942</c:v>
                </c:pt>
                <c:pt idx="389">
                  <c:v>1947</c:v>
                </c:pt>
                <c:pt idx="390">
                  <c:v>1952</c:v>
                </c:pt>
                <c:pt idx="391">
                  <c:v>1957</c:v>
                </c:pt>
                <c:pt idx="392">
                  <c:v>1962</c:v>
                </c:pt>
                <c:pt idx="393">
                  <c:v>1967</c:v>
                </c:pt>
                <c:pt idx="394">
                  <c:v>1972</c:v>
                </c:pt>
                <c:pt idx="395">
                  <c:v>1977</c:v>
                </c:pt>
                <c:pt idx="396">
                  <c:v>1982</c:v>
                </c:pt>
                <c:pt idx="397">
                  <c:v>1987</c:v>
                </c:pt>
                <c:pt idx="398">
                  <c:v>1992</c:v>
                </c:pt>
                <c:pt idx="399">
                  <c:v>1997</c:v>
                </c:pt>
                <c:pt idx="400">
                  <c:v>2002</c:v>
                </c:pt>
                <c:pt idx="401">
                  <c:v>2007</c:v>
                </c:pt>
                <c:pt idx="402">
                  <c:v>2012</c:v>
                </c:pt>
                <c:pt idx="403">
                  <c:v>2017</c:v>
                </c:pt>
                <c:pt idx="404">
                  <c:v>2022</c:v>
                </c:pt>
                <c:pt idx="405">
                  <c:v>2027</c:v>
                </c:pt>
                <c:pt idx="406">
                  <c:v>2032</c:v>
                </c:pt>
                <c:pt idx="407">
                  <c:v>2037</c:v>
                </c:pt>
                <c:pt idx="408">
                  <c:v>2042</c:v>
                </c:pt>
                <c:pt idx="409">
                  <c:v>2047</c:v>
                </c:pt>
                <c:pt idx="410">
                  <c:v>2052</c:v>
                </c:pt>
                <c:pt idx="411">
                  <c:v>2057</c:v>
                </c:pt>
                <c:pt idx="412">
                  <c:v>2062</c:v>
                </c:pt>
                <c:pt idx="413">
                  <c:v>2067</c:v>
                </c:pt>
                <c:pt idx="414">
                  <c:v>2072</c:v>
                </c:pt>
                <c:pt idx="415">
                  <c:v>2077</c:v>
                </c:pt>
                <c:pt idx="416">
                  <c:v>2082</c:v>
                </c:pt>
                <c:pt idx="417">
                  <c:v>2087</c:v>
                </c:pt>
                <c:pt idx="418">
                  <c:v>2092</c:v>
                </c:pt>
                <c:pt idx="419">
                  <c:v>2097</c:v>
                </c:pt>
                <c:pt idx="420">
                  <c:v>2102</c:v>
                </c:pt>
                <c:pt idx="421">
                  <c:v>2107</c:v>
                </c:pt>
                <c:pt idx="422">
                  <c:v>2112</c:v>
                </c:pt>
                <c:pt idx="423">
                  <c:v>2117</c:v>
                </c:pt>
                <c:pt idx="424">
                  <c:v>2122</c:v>
                </c:pt>
                <c:pt idx="425">
                  <c:v>2127</c:v>
                </c:pt>
                <c:pt idx="426">
                  <c:v>2132</c:v>
                </c:pt>
                <c:pt idx="427">
                  <c:v>2137</c:v>
                </c:pt>
                <c:pt idx="428">
                  <c:v>2142</c:v>
                </c:pt>
                <c:pt idx="429">
                  <c:v>2147</c:v>
                </c:pt>
                <c:pt idx="430">
                  <c:v>2152</c:v>
                </c:pt>
                <c:pt idx="431">
                  <c:v>2157</c:v>
                </c:pt>
                <c:pt idx="432">
                  <c:v>2162</c:v>
                </c:pt>
                <c:pt idx="433">
                  <c:v>2167</c:v>
                </c:pt>
                <c:pt idx="434">
                  <c:v>2172</c:v>
                </c:pt>
                <c:pt idx="435">
                  <c:v>2177</c:v>
                </c:pt>
                <c:pt idx="436">
                  <c:v>2182</c:v>
                </c:pt>
                <c:pt idx="437">
                  <c:v>2187</c:v>
                </c:pt>
                <c:pt idx="438">
                  <c:v>2192</c:v>
                </c:pt>
                <c:pt idx="439">
                  <c:v>2197</c:v>
                </c:pt>
                <c:pt idx="440">
                  <c:v>2202</c:v>
                </c:pt>
                <c:pt idx="441">
                  <c:v>2207</c:v>
                </c:pt>
                <c:pt idx="442">
                  <c:v>2212</c:v>
                </c:pt>
                <c:pt idx="443">
                  <c:v>2217</c:v>
                </c:pt>
                <c:pt idx="444">
                  <c:v>2222</c:v>
                </c:pt>
                <c:pt idx="445">
                  <c:v>2227</c:v>
                </c:pt>
                <c:pt idx="446">
                  <c:v>2232</c:v>
                </c:pt>
                <c:pt idx="447">
                  <c:v>2237</c:v>
                </c:pt>
                <c:pt idx="448">
                  <c:v>2242</c:v>
                </c:pt>
                <c:pt idx="449">
                  <c:v>2247</c:v>
                </c:pt>
                <c:pt idx="450">
                  <c:v>2252</c:v>
                </c:pt>
                <c:pt idx="451">
                  <c:v>2257</c:v>
                </c:pt>
                <c:pt idx="452">
                  <c:v>2262</c:v>
                </c:pt>
                <c:pt idx="453">
                  <c:v>2267</c:v>
                </c:pt>
                <c:pt idx="454">
                  <c:v>2272</c:v>
                </c:pt>
                <c:pt idx="455">
                  <c:v>2277</c:v>
                </c:pt>
                <c:pt idx="456">
                  <c:v>2282</c:v>
                </c:pt>
                <c:pt idx="457">
                  <c:v>2287</c:v>
                </c:pt>
                <c:pt idx="458">
                  <c:v>2292</c:v>
                </c:pt>
                <c:pt idx="459">
                  <c:v>2297</c:v>
                </c:pt>
                <c:pt idx="460">
                  <c:v>2302</c:v>
                </c:pt>
                <c:pt idx="461">
                  <c:v>2307</c:v>
                </c:pt>
                <c:pt idx="462">
                  <c:v>2312</c:v>
                </c:pt>
                <c:pt idx="463">
                  <c:v>2317</c:v>
                </c:pt>
                <c:pt idx="464">
                  <c:v>2322</c:v>
                </c:pt>
                <c:pt idx="465">
                  <c:v>2327</c:v>
                </c:pt>
                <c:pt idx="466">
                  <c:v>2332</c:v>
                </c:pt>
                <c:pt idx="467">
                  <c:v>2337</c:v>
                </c:pt>
                <c:pt idx="468">
                  <c:v>2342</c:v>
                </c:pt>
                <c:pt idx="469">
                  <c:v>2347</c:v>
                </c:pt>
                <c:pt idx="470">
                  <c:v>2352</c:v>
                </c:pt>
                <c:pt idx="471">
                  <c:v>2357</c:v>
                </c:pt>
                <c:pt idx="472">
                  <c:v>2362</c:v>
                </c:pt>
                <c:pt idx="473">
                  <c:v>2367</c:v>
                </c:pt>
                <c:pt idx="474">
                  <c:v>2372</c:v>
                </c:pt>
                <c:pt idx="475">
                  <c:v>2377</c:v>
                </c:pt>
                <c:pt idx="476">
                  <c:v>2382</c:v>
                </c:pt>
                <c:pt idx="477">
                  <c:v>2387</c:v>
                </c:pt>
                <c:pt idx="478">
                  <c:v>2392</c:v>
                </c:pt>
                <c:pt idx="479">
                  <c:v>2397</c:v>
                </c:pt>
                <c:pt idx="480">
                  <c:v>2402</c:v>
                </c:pt>
                <c:pt idx="481">
                  <c:v>2407</c:v>
                </c:pt>
                <c:pt idx="482">
                  <c:v>2412</c:v>
                </c:pt>
                <c:pt idx="483">
                  <c:v>2417</c:v>
                </c:pt>
                <c:pt idx="484">
                  <c:v>2422</c:v>
                </c:pt>
                <c:pt idx="485">
                  <c:v>2427</c:v>
                </c:pt>
                <c:pt idx="486">
                  <c:v>2432</c:v>
                </c:pt>
                <c:pt idx="487">
                  <c:v>2437</c:v>
                </c:pt>
                <c:pt idx="488">
                  <c:v>2442</c:v>
                </c:pt>
                <c:pt idx="489">
                  <c:v>2447</c:v>
                </c:pt>
                <c:pt idx="490">
                  <c:v>2452</c:v>
                </c:pt>
                <c:pt idx="491">
                  <c:v>2457</c:v>
                </c:pt>
                <c:pt idx="492">
                  <c:v>2462</c:v>
                </c:pt>
                <c:pt idx="493">
                  <c:v>2467</c:v>
                </c:pt>
                <c:pt idx="494">
                  <c:v>2472</c:v>
                </c:pt>
                <c:pt idx="495">
                  <c:v>2477</c:v>
                </c:pt>
                <c:pt idx="496">
                  <c:v>2482</c:v>
                </c:pt>
                <c:pt idx="497">
                  <c:v>2487</c:v>
                </c:pt>
                <c:pt idx="498">
                  <c:v>2492</c:v>
                </c:pt>
                <c:pt idx="499">
                  <c:v>2497</c:v>
                </c:pt>
                <c:pt idx="500">
                  <c:v>2502</c:v>
                </c:pt>
                <c:pt idx="501">
                  <c:v>2507</c:v>
                </c:pt>
                <c:pt idx="502">
                  <c:v>2512</c:v>
                </c:pt>
                <c:pt idx="503">
                  <c:v>2517</c:v>
                </c:pt>
                <c:pt idx="504">
                  <c:v>2522</c:v>
                </c:pt>
                <c:pt idx="505">
                  <c:v>2527</c:v>
                </c:pt>
                <c:pt idx="506">
                  <c:v>2532</c:v>
                </c:pt>
                <c:pt idx="507">
                  <c:v>2537</c:v>
                </c:pt>
                <c:pt idx="508">
                  <c:v>2542</c:v>
                </c:pt>
                <c:pt idx="509">
                  <c:v>2547</c:v>
                </c:pt>
                <c:pt idx="510">
                  <c:v>2552</c:v>
                </c:pt>
                <c:pt idx="511">
                  <c:v>2557</c:v>
                </c:pt>
                <c:pt idx="512">
                  <c:v>2562</c:v>
                </c:pt>
                <c:pt idx="513">
                  <c:v>2567</c:v>
                </c:pt>
                <c:pt idx="514">
                  <c:v>2572</c:v>
                </c:pt>
                <c:pt idx="515">
                  <c:v>2577</c:v>
                </c:pt>
                <c:pt idx="516">
                  <c:v>2582</c:v>
                </c:pt>
                <c:pt idx="517">
                  <c:v>2587</c:v>
                </c:pt>
                <c:pt idx="518">
                  <c:v>2592</c:v>
                </c:pt>
                <c:pt idx="519">
                  <c:v>2597</c:v>
                </c:pt>
                <c:pt idx="520">
                  <c:v>2602</c:v>
                </c:pt>
                <c:pt idx="521">
                  <c:v>2607</c:v>
                </c:pt>
                <c:pt idx="522">
                  <c:v>2612</c:v>
                </c:pt>
                <c:pt idx="523">
                  <c:v>2617</c:v>
                </c:pt>
                <c:pt idx="524">
                  <c:v>2622</c:v>
                </c:pt>
                <c:pt idx="525">
                  <c:v>2627</c:v>
                </c:pt>
                <c:pt idx="526">
                  <c:v>2632</c:v>
                </c:pt>
                <c:pt idx="527">
                  <c:v>2637</c:v>
                </c:pt>
                <c:pt idx="528">
                  <c:v>2642</c:v>
                </c:pt>
                <c:pt idx="529">
                  <c:v>2647</c:v>
                </c:pt>
                <c:pt idx="530">
                  <c:v>2652</c:v>
                </c:pt>
                <c:pt idx="531">
                  <c:v>2657</c:v>
                </c:pt>
                <c:pt idx="532">
                  <c:v>2662</c:v>
                </c:pt>
                <c:pt idx="533">
                  <c:v>2667</c:v>
                </c:pt>
                <c:pt idx="534">
                  <c:v>2672</c:v>
                </c:pt>
                <c:pt idx="535">
                  <c:v>2677</c:v>
                </c:pt>
                <c:pt idx="536">
                  <c:v>2682</c:v>
                </c:pt>
                <c:pt idx="537">
                  <c:v>2687</c:v>
                </c:pt>
                <c:pt idx="538">
                  <c:v>2692</c:v>
                </c:pt>
                <c:pt idx="539">
                  <c:v>2697</c:v>
                </c:pt>
                <c:pt idx="540">
                  <c:v>2702</c:v>
                </c:pt>
                <c:pt idx="541">
                  <c:v>2707</c:v>
                </c:pt>
                <c:pt idx="542">
                  <c:v>2712</c:v>
                </c:pt>
                <c:pt idx="543">
                  <c:v>2717</c:v>
                </c:pt>
                <c:pt idx="544">
                  <c:v>2722</c:v>
                </c:pt>
                <c:pt idx="545">
                  <c:v>2727</c:v>
                </c:pt>
                <c:pt idx="546">
                  <c:v>2732</c:v>
                </c:pt>
                <c:pt idx="547">
                  <c:v>2737</c:v>
                </c:pt>
                <c:pt idx="548">
                  <c:v>2742</c:v>
                </c:pt>
                <c:pt idx="549">
                  <c:v>2747</c:v>
                </c:pt>
                <c:pt idx="550">
                  <c:v>2752</c:v>
                </c:pt>
                <c:pt idx="551">
                  <c:v>2757</c:v>
                </c:pt>
                <c:pt idx="552">
                  <c:v>2762</c:v>
                </c:pt>
                <c:pt idx="553">
                  <c:v>2767</c:v>
                </c:pt>
                <c:pt idx="554">
                  <c:v>2772</c:v>
                </c:pt>
                <c:pt idx="555">
                  <c:v>2777</c:v>
                </c:pt>
                <c:pt idx="556">
                  <c:v>2782</c:v>
                </c:pt>
                <c:pt idx="557">
                  <c:v>2787</c:v>
                </c:pt>
                <c:pt idx="558">
                  <c:v>2792</c:v>
                </c:pt>
                <c:pt idx="559">
                  <c:v>2797</c:v>
                </c:pt>
                <c:pt idx="560">
                  <c:v>2802</c:v>
                </c:pt>
                <c:pt idx="561">
                  <c:v>2807</c:v>
                </c:pt>
                <c:pt idx="562">
                  <c:v>2812</c:v>
                </c:pt>
                <c:pt idx="563">
                  <c:v>2817</c:v>
                </c:pt>
                <c:pt idx="564">
                  <c:v>2822</c:v>
                </c:pt>
                <c:pt idx="565">
                  <c:v>2827</c:v>
                </c:pt>
                <c:pt idx="566">
                  <c:v>2832</c:v>
                </c:pt>
                <c:pt idx="567">
                  <c:v>2837</c:v>
                </c:pt>
                <c:pt idx="568">
                  <c:v>2842</c:v>
                </c:pt>
                <c:pt idx="569">
                  <c:v>2847</c:v>
                </c:pt>
                <c:pt idx="570">
                  <c:v>2852</c:v>
                </c:pt>
                <c:pt idx="571">
                  <c:v>2857</c:v>
                </c:pt>
                <c:pt idx="572">
                  <c:v>2862</c:v>
                </c:pt>
                <c:pt idx="573">
                  <c:v>2867</c:v>
                </c:pt>
                <c:pt idx="574">
                  <c:v>2872</c:v>
                </c:pt>
                <c:pt idx="575">
                  <c:v>2877</c:v>
                </c:pt>
                <c:pt idx="576">
                  <c:v>2882</c:v>
                </c:pt>
                <c:pt idx="577">
                  <c:v>2887</c:v>
                </c:pt>
                <c:pt idx="578">
                  <c:v>2892</c:v>
                </c:pt>
                <c:pt idx="579">
                  <c:v>2897</c:v>
                </c:pt>
                <c:pt idx="580">
                  <c:v>2902</c:v>
                </c:pt>
                <c:pt idx="581">
                  <c:v>2907</c:v>
                </c:pt>
                <c:pt idx="582">
                  <c:v>2912</c:v>
                </c:pt>
                <c:pt idx="583">
                  <c:v>2917</c:v>
                </c:pt>
                <c:pt idx="584">
                  <c:v>2922</c:v>
                </c:pt>
                <c:pt idx="585">
                  <c:v>2927</c:v>
                </c:pt>
                <c:pt idx="586">
                  <c:v>2932</c:v>
                </c:pt>
                <c:pt idx="587">
                  <c:v>2937</c:v>
                </c:pt>
                <c:pt idx="588">
                  <c:v>2943</c:v>
                </c:pt>
                <c:pt idx="589">
                  <c:v>2948</c:v>
                </c:pt>
                <c:pt idx="590">
                  <c:v>2953</c:v>
                </c:pt>
                <c:pt idx="591">
                  <c:v>2958</c:v>
                </c:pt>
                <c:pt idx="592">
                  <c:v>2963</c:v>
                </c:pt>
                <c:pt idx="593">
                  <c:v>2968</c:v>
                </c:pt>
                <c:pt idx="594">
                  <c:v>2973</c:v>
                </c:pt>
                <c:pt idx="595">
                  <c:v>2978</c:v>
                </c:pt>
                <c:pt idx="596">
                  <c:v>2983</c:v>
                </c:pt>
                <c:pt idx="597">
                  <c:v>2988</c:v>
                </c:pt>
                <c:pt idx="598">
                  <c:v>2993</c:v>
                </c:pt>
                <c:pt idx="599">
                  <c:v>2998</c:v>
                </c:pt>
                <c:pt idx="600">
                  <c:v>3003</c:v>
                </c:pt>
                <c:pt idx="601">
                  <c:v>3008</c:v>
                </c:pt>
                <c:pt idx="602">
                  <c:v>3013</c:v>
                </c:pt>
                <c:pt idx="603">
                  <c:v>3018</c:v>
                </c:pt>
                <c:pt idx="604">
                  <c:v>3023</c:v>
                </c:pt>
                <c:pt idx="605">
                  <c:v>3028</c:v>
                </c:pt>
                <c:pt idx="606">
                  <c:v>3033</c:v>
                </c:pt>
                <c:pt idx="607">
                  <c:v>3038</c:v>
                </c:pt>
                <c:pt idx="608">
                  <c:v>3043</c:v>
                </c:pt>
                <c:pt idx="609">
                  <c:v>3048</c:v>
                </c:pt>
                <c:pt idx="610">
                  <c:v>3053</c:v>
                </c:pt>
                <c:pt idx="611">
                  <c:v>3058</c:v>
                </c:pt>
                <c:pt idx="612">
                  <c:v>3063</c:v>
                </c:pt>
                <c:pt idx="613">
                  <c:v>3068</c:v>
                </c:pt>
                <c:pt idx="614">
                  <c:v>3073</c:v>
                </c:pt>
                <c:pt idx="615">
                  <c:v>3078</c:v>
                </c:pt>
                <c:pt idx="616">
                  <c:v>3083</c:v>
                </c:pt>
                <c:pt idx="617">
                  <c:v>3088</c:v>
                </c:pt>
                <c:pt idx="618">
                  <c:v>3093</c:v>
                </c:pt>
                <c:pt idx="619">
                  <c:v>3098</c:v>
                </c:pt>
                <c:pt idx="620">
                  <c:v>3103</c:v>
                </c:pt>
                <c:pt idx="621">
                  <c:v>3108</c:v>
                </c:pt>
                <c:pt idx="622">
                  <c:v>3113</c:v>
                </c:pt>
                <c:pt idx="623">
                  <c:v>3118</c:v>
                </c:pt>
                <c:pt idx="624">
                  <c:v>3123</c:v>
                </c:pt>
                <c:pt idx="625">
                  <c:v>3128</c:v>
                </c:pt>
                <c:pt idx="626">
                  <c:v>3133</c:v>
                </c:pt>
                <c:pt idx="627">
                  <c:v>3138</c:v>
                </c:pt>
                <c:pt idx="628">
                  <c:v>3143</c:v>
                </c:pt>
                <c:pt idx="629">
                  <c:v>3148</c:v>
                </c:pt>
                <c:pt idx="630">
                  <c:v>3153</c:v>
                </c:pt>
                <c:pt idx="631">
                  <c:v>3158</c:v>
                </c:pt>
                <c:pt idx="632">
                  <c:v>3163</c:v>
                </c:pt>
                <c:pt idx="633">
                  <c:v>3168</c:v>
                </c:pt>
                <c:pt idx="634">
                  <c:v>3173</c:v>
                </c:pt>
                <c:pt idx="635">
                  <c:v>3178</c:v>
                </c:pt>
                <c:pt idx="636">
                  <c:v>3183</c:v>
                </c:pt>
                <c:pt idx="637">
                  <c:v>3188</c:v>
                </c:pt>
                <c:pt idx="638">
                  <c:v>3193</c:v>
                </c:pt>
                <c:pt idx="639">
                  <c:v>3198</c:v>
                </c:pt>
                <c:pt idx="640">
                  <c:v>3203</c:v>
                </c:pt>
                <c:pt idx="641">
                  <c:v>3208</c:v>
                </c:pt>
                <c:pt idx="642">
                  <c:v>3213</c:v>
                </c:pt>
                <c:pt idx="643">
                  <c:v>3218</c:v>
                </c:pt>
                <c:pt idx="644">
                  <c:v>3223</c:v>
                </c:pt>
                <c:pt idx="645">
                  <c:v>3228</c:v>
                </c:pt>
                <c:pt idx="646">
                  <c:v>3233</c:v>
                </c:pt>
                <c:pt idx="647">
                  <c:v>3238</c:v>
                </c:pt>
                <c:pt idx="648">
                  <c:v>3243</c:v>
                </c:pt>
                <c:pt idx="649">
                  <c:v>3248</c:v>
                </c:pt>
                <c:pt idx="650">
                  <c:v>3253</c:v>
                </c:pt>
                <c:pt idx="651">
                  <c:v>3258</c:v>
                </c:pt>
                <c:pt idx="652">
                  <c:v>3263</c:v>
                </c:pt>
                <c:pt idx="653">
                  <c:v>3268</c:v>
                </c:pt>
                <c:pt idx="654">
                  <c:v>3273</c:v>
                </c:pt>
                <c:pt idx="655">
                  <c:v>3278</c:v>
                </c:pt>
                <c:pt idx="656">
                  <c:v>3283</c:v>
                </c:pt>
                <c:pt idx="657">
                  <c:v>3288</c:v>
                </c:pt>
                <c:pt idx="658">
                  <c:v>3293</c:v>
                </c:pt>
                <c:pt idx="659">
                  <c:v>3298</c:v>
                </c:pt>
                <c:pt idx="660">
                  <c:v>3303</c:v>
                </c:pt>
                <c:pt idx="661">
                  <c:v>3308</c:v>
                </c:pt>
                <c:pt idx="662">
                  <c:v>3313</c:v>
                </c:pt>
                <c:pt idx="663">
                  <c:v>3318</c:v>
                </c:pt>
                <c:pt idx="664">
                  <c:v>3323</c:v>
                </c:pt>
                <c:pt idx="665">
                  <c:v>3328</c:v>
                </c:pt>
                <c:pt idx="666">
                  <c:v>3333</c:v>
                </c:pt>
                <c:pt idx="667">
                  <c:v>3338</c:v>
                </c:pt>
                <c:pt idx="668">
                  <c:v>3343</c:v>
                </c:pt>
                <c:pt idx="669">
                  <c:v>3348</c:v>
                </c:pt>
                <c:pt idx="670">
                  <c:v>3353</c:v>
                </c:pt>
                <c:pt idx="671">
                  <c:v>3358</c:v>
                </c:pt>
                <c:pt idx="672">
                  <c:v>3363</c:v>
                </c:pt>
                <c:pt idx="673">
                  <c:v>3368</c:v>
                </c:pt>
                <c:pt idx="674">
                  <c:v>3373</c:v>
                </c:pt>
                <c:pt idx="675">
                  <c:v>3378</c:v>
                </c:pt>
                <c:pt idx="676">
                  <c:v>3383</c:v>
                </c:pt>
                <c:pt idx="677">
                  <c:v>3388</c:v>
                </c:pt>
                <c:pt idx="678">
                  <c:v>3393</c:v>
                </c:pt>
                <c:pt idx="679">
                  <c:v>3398</c:v>
                </c:pt>
                <c:pt idx="680">
                  <c:v>3403</c:v>
                </c:pt>
                <c:pt idx="681">
                  <c:v>3408</c:v>
                </c:pt>
                <c:pt idx="682">
                  <c:v>3413</c:v>
                </c:pt>
                <c:pt idx="683">
                  <c:v>3418</c:v>
                </c:pt>
                <c:pt idx="684">
                  <c:v>3423</c:v>
                </c:pt>
                <c:pt idx="685">
                  <c:v>3428</c:v>
                </c:pt>
                <c:pt idx="686">
                  <c:v>3433</c:v>
                </c:pt>
                <c:pt idx="687">
                  <c:v>3438</c:v>
                </c:pt>
                <c:pt idx="688">
                  <c:v>3443</c:v>
                </c:pt>
                <c:pt idx="689">
                  <c:v>3448</c:v>
                </c:pt>
                <c:pt idx="690">
                  <c:v>3453</c:v>
                </c:pt>
                <c:pt idx="691">
                  <c:v>3458</c:v>
                </c:pt>
                <c:pt idx="692">
                  <c:v>3463</c:v>
                </c:pt>
                <c:pt idx="693">
                  <c:v>3468</c:v>
                </c:pt>
                <c:pt idx="694">
                  <c:v>3473</c:v>
                </c:pt>
                <c:pt idx="695">
                  <c:v>3478</c:v>
                </c:pt>
                <c:pt idx="696">
                  <c:v>3483</c:v>
                </c:pt>
                <c:pt idx="697">
                  <c:v>3488</c:v>
                </c:pt>
                <c:pt idx="698">
                  <c:v>3493</c:v>
                </c:pt>
                <c:pt idx="699">
                  <c:v>3498</c:v>
                </c:pt>
                <c:pt idx="700">
                  <c:v>3503</c:v>
                </c:pt>
                <c:pt idx="701">
                  <c:v>3508</c:v>
                </c:pt>
                <c:pt idx="702">
                  <c:v>3513</c:v>
                </c:pt>
                <c:pt idx="703">
                  <c:v>3518</c:v>
                </c:pt>
                <c:pt idx="704">
                  <c:v>3523</c:v>
                </c:pt>
                <c:pt idx="705">
                  <c:v>3528</c:v>
                </c:pt>
                <c:pt idx="706">
                  <c:v>3533</c:v>
                </c:pt>
                <c:pt idx="707">
                  <c:v>3538</c:v>
                </c:pt>
                <c:pt idx="708">
                  <c:v>3543</c:v>
                </c:pt>
                <c:pt idx="709">
                  <c:v>3548</c:v>
                </c:pt>
                <c:pt idx="710">
                  <c:v>3553</c:v>
                </c:pt>
                <c:pt idx="711">
                  <c:v>3558</c:v>
                </c:pt>
                <c:pt idx="712">
                  <c:v>3563</c:v>
                </c:pt>
                <c:pt idx="713">
                  <c:v>3568</c:v>
                </c:pt>
                <c:pt idx="714">
                  <c:v>3573</c:v>
                </c:pt>
                <c:pt idx="715">
                  <c:v>3578</c:v>
                </c:pt>
                <c:pt idx="716">
                  <c:v>3583</c:v>
                </c:pt>
                <c:pt idx="717">
                  <c:v>3588</c:v>
                </c:pt>
                <c:pt idx="718">
                  <c:v>3593</c:v>
                </c:pt>
                <c:pt idx="719">
                  <c:v>3598</c:v>
                </c:pt>
                <c:pt idx="720">
                  <c:v>3603</c:v>
                </c:pt>
                <c:pt idx="721">
                  <c:v>3608</c:v>
                </c:pt>
                <c:pt idx="722">
                  <c:v>3613</c:v>
                </c:pt>
                <c:pt idx="723">
                  <c:v>3618</c:v>
                </c:pt>
                <c:pt idx="724">
                  <c:v>3623</c:v>
                </c:pt>
                <c:pt idx="725">
                  <c:v>3628</c:v>
                </c:pt>
                <c:pt idx="726">
                  <c:v>3633</c:v>
                </c:pt>
                <c:pt idx="727">
                  <c:v>3638</c:v>
                </c:pt>
                <c:pt idx="728">
                  <c:v>3643</c:v>
                </c:pt>
                <c:pt idx="729">
                  <c:v>3648</c:v>
                </c:pt>
                <c:pt idx="730">
                  <c:v>3653</c:v>
                </c:pt>
                <c:pt idx="731">
                  <c:v>3658</c:v>
                </c:pt>
                <c:pt idx="732">
                  <c:v>3663</c:v>
                </c:pt>
                <c:pt idx="733">
                  <c:v>3668</c:v>
                </c:pt>
                <c:pt idx="734">
                  <c:v>3673</c:v>
                </c:pt>
                <c:pt idx="735">
                  <c:v>3678</c:v>
                </c:pt>
                <c:pt idx="736">
                  <c:v>3683</c:v>
                </c:pt>
                <c:pt idx="737">
                  <c:v>3688</c:v>
                </c:pt>
                <c:pt idx="738">
                  <c:v>3693</c:v>
                </c:pt>
                <c:pt idx="739">
                  <c:v>3698</c:v>
                </c:pt>
                <c:pt idx="740">
                  <c:v>3703</c:v>
                </c:pt>
                <c:pt idx="741">
                  <c:v>3708</c:v>
                </c:pt>
                <c:pt idx="742">
                  <c:v>3713</c:v>
                </c:pt>
                <c:pt idx="743">
                  <c:v>3718</c:v>
                </c:pt>
                <c:pt idx="744">
                  <c:v>3723</c:v>
                </c:pt>
                <c:pt idx="745">
                  <c:v>3728</c:v>
                </c:pt>
                <c:pt idx="746">
                  <c:v>3733</c:v>
                </c:pt>
                <c:pt idx="747">
                  <c:v>3738</c:v>
                </c:pt>
                <c:pt idx="748">
                  <c:v>3743</c:v>
                </c:pt>
                <c:pt idx="749">
                  <c:v>3748</c:v>
                </c:pt>
                <c:pt idx="750">
                  <c:v>3753</c:v>
                </c:pt>
                <c:pt idx="751">
                  <c:v>3758</c:v>
                </c:pt>
                <c:pt idx="752">
                  <c:v>3763</c:v>
                </c:pt>
                <c:pt idx="753">
                  <c:v>3768</c:v>
                </c:pt>
                <c:pt idx="754">
                  <c:v>3773</c:v>
                </c:pt>
                <c:pt idx="755">
                  <c:v>3778</c:v>
                </c:pt>
                <c:pt idx="756">
                  <c:v>3783</c:v>
                </c:pt>
                <c:pt idx="757">
                  <c:v>3788</c:v>
                </c:pt>
                <c:pt idx="758">
                  <c:v>3793</c:v>
                </c:pt>
                <c:pt idx="759">
                  <c:v>3798</c:v>
                </c:pt>
                <c:pt idx="760">
                  <c:v>3803</c:v>
                </c:pt>
                <c:pt idx="761">
                  <c:v>3808</c:v>
                </c:pt>
                <c:pt idx="762">
                  <c:v>3813</c:v>
                </c:pt>
                <c:pt idx="763">
                  <c:v>3818</c:v>
                </c:pt>
                <c:pt idx="764">
                  <c:v>3823</c:v>
                </c:pt>
                <c:pt idx="765">
                  <c:v>3828</c:v>
                </c:pt>
                <c:pt idx="766">
                  <c:v>3833</c:v>
                </c:pt>
                <c:pt idx="767">
                  <c:v>3838</c:v>
                </c:pt>
                <c:pt idx="768">
                  <c:v>3843</c:v>
                </c:pt>
                <c:pt idx="769">
                  <c:v>3848</c:v>
                </c:pt>
                <c:pt idx="770">
                  <c:v>3853</c:v>
                </c:pt>
                <c:pt idx="771">
                  <c:v>3858</c:v>
                </c:pt>
                <c:pt idx="772">
                  <c:v>3863</c:v>
                </c:pt>
                <c:pt idx="773">
                  <c:v>3868</c:v>
                </c:pt>
                <c:pt idx="774">
                  <c:v>3873</c:v>
                </c:pt>
                <c:pt idx="775">
                  <c:v>3878</c:v>
                </c:pt>
                <c:pt idx="776">
                  <c:v>3883</c:v>
                </c:pt>
                <c:pt idx="777">
                  <c:v>3888</c:v>
                </c:pt>
                <c:pt idx="778">
                  <c:v>3893</c:v>
                </c:pt>
                <c:pt idx="779">
                  <c:v>3898</c:v>
                </c:pt>
                <c:pt idx="780">
                  <c:v>3903</c:v>
                </c:pt>
                <c:pt idx="781">
                  <c:v>3908</c:v>
                </c:pt>
                <c:pt idx="782">
                  <c:v>3913</c:v>
                </c:pt>
                <c:pt idx="783">
                  <c:v>3918</c:v>
                </c:pt>
                <c:pt idx="784">
                  <c:v>3923</c:v>
                </c:pt>
                <c:pt idx="785">
                  <c:v>3928</c:v>
                </c:pt>
                <c:pt idx="786">
                  <c:v>3933</c:v>
                </c:pt>
                <c:pt idx="787">
                  <c:v>3938</c:v>
                </c:pt>
                <c:pt idx="788">
                  <c:v>3943</c:v>
                </c:pt>
                <c:pt idx="789">
                  <c:v>3948</c:v>
                </c:pt>
                <c:pt idx="790">
                  <c:v>3953</c:v>
                </c:pt>
                <c:pt idx="791">
                  <c:v>3958</c:v>
                </c:pt>
                <c:pt idx="792">
                  <c:v>3963</c:v>
                </c:pt>
                <c:pt idx="793">
                  <c:v>3968</c:v>
                </c:pt>
                <c:pt idx="794">
                  <c:v>3973</c:v>
                </c:pt>
                <c:pt idx="795">
                  <c:v>3978</c:v>
                </c:pt>
                <c:pt idx="796">
                  <c:v>3983</c:v>
                </c:pt>
                <c:pt idx="797">
                  <c:v>3988</c:v>
                </c:pt>
                <c:pt idx="798">
                  <c:v>3993</c:v>
                </c:pt>
                <c:pt idx="799">
                  <c:v>3998</c:v>
                </c:pt>
                <c:pt idx="800">
                  <c:v>4003</c:v>
                </c:pt>
                <c:pt idx="801">
                  <c:v>4008</c:v>
                </c:pt>
                <c:pt idx="802">
                  <c:v>4013</c:v>
                </c:pt>
                <c:pt idx="803">
                  <c:v>4018</c:v>
                </c:pt>
                <c:pt idx="804">
                  <c:v>4023</c:v>
                </c:pt>
                <c:pt idx="805">
                  <c:v>4028</c:v>
                </c:pt>
                <c:pt idx="806">
                  <c:v>4033</c:v>
                </c:pt>
                <c:pt idx="807">
                  <c:v>4038</c:v>
                </c:pt>
                <c:pt idx="808">
                  <c:v>4043</c:v>
                </c:pt>
                <c:pt idx="809">
                  <c:v>4048</c:v>
                </c:pt>
                <c:pt idx="810">
                  <c:v>4053</c:v>
                </c:pt>
                <c:pt idx="811">
                  <c:v>4058</c:v>
                </c:pt>
                <c:pt idx="812">
                  <c:v>4063</c:v>
                </c:pt>
                <c:pt idx="813">
                  <c:v>4068</c:v>
                </c:pt>
                <c:pt idx="814">
                  <c:v>4073</c:v>
                </c:pt>
                <c:pt idx="815">
                  <c:v>4078</c:v>
                </c:pt>
                <c:pt idx="816">
                  <c:v>4083</c:v>
                </c:pt>
                <c:pt idx="817">
                  <c:v>4088</c:v>
                </c:pt>
                <c:pt idx="818">
                  <c:v>4093</c:v>
                </c:pt>
                <c:pt idx="819">
                  <c:v>4098</c:v>
                </c:pt>
                <c:pt idx="820">
                  <c:v>4103</c:v>
                </c:pt>
                <c:pt idx="821">
                  <c:v>4109</c:v>
                </c:pt>
                <c:pt idx="822">
                  <c:v>4114</c:v>
                </c:pt>
                <c:pt idx="823">
                  <c:v>4119</c:v>
                </c:pt>
                <c:pt idx="824">
                  <c:v>4124</c:v>
                </c:pt>
                <c:pt idx="825">
                  <c:v>4129</c:v>
                </c:pt>
                <c:pt idx="826">
                  <c:v>4134</c:v>
                </c:pt>
                <c:pt idx="827">
                  <c:v>4139</c:v>
                </c:pt>
                <c:pt idx="828">
                  <c:v>4144</c:v>
                </c:pt>
                <c:pt idx="829">
                  <c:v>4149</c:v>
                </c:pt>
                <c:pt idx="830">
                  <c:v>4154</c:v>
                </c:pt>
                <c:pt idx="831">
                  <c:v>4159</c:v>
                </c:pt>
                <c:pt idx="832">
                  <c:v>4164</c:v>
                </c:pt>
                <c:pt idx="833">
                  <c:v>4169</c:v>
                </c:pt>
                <c:pt idx="834">
                  <c:v>4174</c:v>
                </c:pt>
                <c:pt idx="835">
                  <c:v>4179</c:v>
                </c:pt>
                <c:pt idx="836">
                  <c:v>4184</c:v>
                </c:pt>
                <c:pt idx="837">
                  <c:v>4189</c:v>
                </c:pt>
                <c:pt idx="838">
                  <c:v>4194</c:v>
                </c:pt>
                <c:pt idx="839">
                  <c:v>4199</c:v>
                </c:pt>
                <c:pt idx="840">
                  <c:v>4204</c:v>
                </c:pt>
                <c:pt idx="841">
                  <c:v>4209</c:v>
                </c:pt>
                <c:pt idx="842">
                  <c:v>4214</c:v>
                </c:pt>
                <c:pt idx="843">
                  <c:v>4219</c:v>
                </c:pt>
                <c:pt idx="844">
                  <c:v>4224</c:v>
                </c:pt>
                <c:pt idx="845">
                  <c:v>4229</c:v>
                </c:pt>
                <c:pt idx="846">
                  <c:v>4234</c:v>
                </c:pt>
                <c:pt idx="847">
                  <c:v>4239</c:v>
                </c:pt>
                <c:pt idx="848">
                  <c:v>4244</c:v>
                </c:pt>
                <c:pt idx="849">
                  <c:v>4249</c:v>
                </c:pt>
                <c:pt idx="850">
                  <c:v>4254</c:v>
                </c:pt>
                <c:pt idx="851">
                  <c:v>4259</c:v>
                </c:pt>
                <c:pt idx="852">
                  <c:v>4264</c:v>
                </c:pt>
                <c:pt idx="853">
                  <c:v>4269</c:v>
                </c:pt>
                <c:pt idx="854">
                  <c:v>4274</c:v>
                </c:pt>
                <c:pt idx="855">
                  <c:v>4279</c:v>
                </c:pt>
                <c:pt idx="856">
                  <c:v>4284</c:v>
                </c:pt>
                <c:pt idx="857">
                  <c:v>4289</c:v>
                </c:pt>
                <c:pt idx="858">
                  <c:v>4294</c:v>
                </c:pt>
                <c:pt idx="859">
                  <c:v>4299</c:v>
                </c:pt>
                <c:pt idx="860">
                  <c:v>4304</c:v>
                </c:pt>
                <c:pt idx="861">
                  <c:v>4309</c:v>
                </c:pt>
                <c:pt idx="862">
                  <c:v>4314</c:v>
                </c:pt>
                <c:pt idx="863">
                  <c:v>4319</c:v>
                </c:pt>
                <c:pt idx="864">
                  <c:v>4324</c:v>
                </c:pt>
                <c:pt idx="865">
                  <c:v>4329</c:v>
                </c:pt>
                <c:pt idx="866">
                  <c:v>4334</c:v>
                </c:pt>
                <c:pt idx="867">
                  <c:v>4339</c:v>
                </c:pt>
                <c:pt idx="868">
                  <c:v>4344</c:v>
                </c:pt>
                <c:pt idx="869">
                  <c:v>4349</c:v>
                </c:pt>
                <c:pt idx="870">
                  <c:v>4354</c:v>
                </c:pt>
                <c:pt idx="871">
                  <c:v>4359</c:v>
                </c:pt>
                <c:pt idx="872">
                  <c:v>4364</c:v>
                </c:pt>
                <c:pt idx="873">
                  <c:v>4369</c:v>
                </c:pt>
                <c:pt idx="874">
                  <c:v>4374</c:v>
                </c:pt>
                <c:pt idx="875">
                  <c:v>4379</c:v>
                </c:pt>
                <c:pt idx="876">
                  <c:v>4384</c:v>
                </c:pt>
                <c:pt idx="877">
                  <c:v>4389</c:v>
                </c:pt>
                <c:pt idx="878">
                  <c:v>4394</c:v>
                </c:pt>
                <c:pt idx="879">
                  <c:v>4399</c:v>
                </c:pt>
                <c:pt idx="880">
                  <c:v>4404</c:v>
                </c:pt>
                <c:pt idx="881">
                  <c:v>4409</c:v>
                </c:pt>
                <c:pt idx="882">
                  <c:v>4414</c:v>
                </c:pt>
                <c:pt idx="883">
                  <c:v>4419</c:v>
                </c:pt>
                <c:pt idx="884">
                  <c:v>4424</c:v>
                </c:pt>
                <c:pt idx="885">
                  <c:v>4429</c:v>
                </c:pt>
                <c:pt idx="886">
                  <c:v>4434</c:v>
                </c:pt>
                <c:pt idx="887">
                  <c:v>4439</c:v>
                </c:pt>
                <c:pt idx="888">
                  <c:v>4444</c:v>
                </c:pt>
                <c:pt idx="889">
                  <c:v>4449</c:v>
                </c:pt>
                <c:pt idx="890">
                  <c:v>4454</c:v>
                </c:pt>
                <c:pt idx="891">
                  <c:v>4459</c:v>
                </c:pt>
                <c:pt idx="892">
                  <c:v>4464</c:v>
                </c:pt>
                <c:pt idx="893">
                  <c:v>4469</c:v>
                </c:pt>
                <c:pt idx="894">
                  <c:v>4474</c:v>
                </c:pt>
                <c:pt idx="895">
                  <c:v>4479</c:v>
                </c:pt>
                <c:pt idx="896">
                  <c:v>4484</c:v>
                </c:pt>
                <c:pt idx="897">
                  <c:v>4489</c:v>
                </c:pt>
                <c:pt idx="898">
                  <c:v>4494</c:v>
                </c:pt>
                <c:pt idx="899">
                  <c:v>4499</c:v>
                </c:pt>
                <c:pt idx="900">
                  <c:v>4504</c:v>
                </c:pt>
                <c:pt idx="901">
                  <c:v>4509</c:v>
                </c:pt>
                <c:pt idx="902">
                  <c:v>4514</c:v>
                </c:pt>
                <c:pt idx="903">
                  <c:v>4519</c:v>
                </c:pt>
                <c:pt idx="904">
                  <c:v>4524</c:v>
                </c:pt>
                <c:pt idx="905">
                  <c:v>4529</c:v>
                </c:pt>
                <c:pt idx="906">
                  <c:v>4534</c:v>
                </c:pt>
                <c:pt idx="907">
                  <c:v>4539</c:v>
                </c:pt>
                <c:pt idx="908">
                  <c:v>4544</c:v>
                </c:pt>
                <c:pt idx="909">
                  <c:v>4549</c:v>
                </c:pt>
                <c:pt idx="910">
                  <c:v>4554</c:v>
                </c:pt>
                <c:pt idx="911">
                  <c:v>4559</c:v>
                </c:pt>
                <c:pt idx="912">
                  <c:v>4564</c:v>
                </c:pt>
                <c:pt idx="913">
                  <c:v>4569</c:v>
                </c:pt>
                <c:pt idx="914">
                  <c:v>4574</c:v>
                </c:pt>
                <c:pt idx="915">
                  <c:v>4579</c:v>
                </c:pt>
                <c:pt idx="916">
                  <c:v>4584</c:v>
                </c:pt>
                <c:pt idx="917">
                  <c:v>4589</c:v>
                </c:pt>
                <c:pt idx="918">
                  <c:v>4594</c:v>
                </c:pt>
                <c:pt idx="919">
                  <c:v>4599</c:v>
                </c:pt>
                <c:pt idx="920">
                  <c:v>4604</c:v>
                </c:pt>
                <c:pt idx="921">
                  <c:v>4609</c:v>
                </c:pt>
                <c:pt idx="922">
                  <c:v>4614</c:v>
                </c:pt>
                <c:pt idx="923">
                  <c:v>4619</c:v>
                </c:pt>
                <c:pt idx="924">
                  <c:v>4624</c:v>
                </c:pt>
                <c:pt idx="925">
                  <c:v>4629</c:v>
                </c:pt>
                <c:pt idx="926">
                  <c:v>4634</c:v>
                </c:pt>
                <c:pt idx="927">
                  <c:v>4639</c:v>
                </c:pt>
                <c:pt idx="928">
                  <c:v>4644</c:v>
                </c:pt>
                <c:pt idx="929">
                  <c:v>4649</c:v>
                </c:pt>
                <c:pt idx="930">
                  <c:v>4654</c:v>
                </c:pt>
                <c:pt idx="931">
                  <c:v>4659</c:v>
                </c:pt>
                <c:pt idx="932">
                  <c:v>4664</c:v>
                </c:pt>
                <c:pt idx="933">
                  <c:v>4669</c:v>
                </c:pt>
                <c:pt idx="934">
                  <c:v>4674</c:v>
                </c:pt>
                <c:pt idx="935">
                  <c:v>4679</c:v>
                </c:pt>
                <c:pt idx="936">
                  <c:v>4684</c:v>
                </c:pt>
                <c:pt idx="937">
                  <c:v>4689</c:v>
                </c:pt>
                <c:pt idx="938">
                  <c:v>4694</c:v>
                </c:pt>
                <c:pt idx="939">
                  <c:v>4699</c:v>
                </c:pt>
                <c:pt idx="940">
                  <c:v>4704</c:v>
                </c:pt>
                <c:pt idx="941">
                  <c:v>4709</c:v>
                </c:pt>
                <c:pt idx="942">
                  <c:v>4714</c:v>
                </c:pt>
                <c:pt idx="943">
                  <c:v>4719</c:v>
                </c:pt>
                <c:pt idx="944">
                  <c:v>4724</c:v>
                </c:pt>
                <c:pt idx="945">
                  <c:v>4729</c:v>
                </c:pt>
                <c:pt idx="946">
                  <c:v>4734</c:v>
                </c:pt>
                <c:pt idx="947">
                  <c:v>4739</c:v>
                </c:pt>
                <c:pt idx="948">
                  <c:v>4744</c:v>
                </c:pt>
                <c:pt idx="949">
                  <c:v>4749</c:v>
                </c:pt>
                <c:pt idx="950">
                  <c:v>4754</c:v>
                </c:pt>
                <c:pt idx="951">
                  <c:v>4759</c:v>
                </c:pt>
                <c:pt idx="952">
                  <c:v>4764</c:v>
                </c:pt>
                <c:pt idx="953">
                  <c:v>4769</c:v>
                </c:pt>
                <c:pt idx="954">
                  <c:v>4774</c:v>
                </c:pt>
                <c:pt idx="955">
                  <c:v>4779</c:v>
                </c:pt>
                <c:pt idx="956">
                  <c:v>4784</c:v>
                </c:pt>
                <c:pt idx="957">
                  <c:v>4789</c:v>
                </c:pt>
                <c:pt idx="958">
                  <c:v>4794</c:v>
                </c:pt>
                <c:pt idx="959">
                  <c:v>4799</c:v>
                </c:pt>
                <c:pt idx="960">
                  <c:v>4804</c:v>
                </c:pt>
                <c:pt idx="961">
                  <c:v>4809</c:v>
                </c:pt>
                <c:pt idx="962">
                  <c:v>4814</c:v>
                </c:pt>
                <c:pt idx="963">
                  <c:v>4819</c:v>
                </c:pt>
                <c:pt idx="964">
                  <c:v>4824</c:v>
                </c:pt>
                <c:pt idx="965">
                  <c:v>4829</c:v>
                </c:pt>
                <c:pt idx="966">
                  <c:v>4834</c:v>
                </c:pt>
                <c:pt idx="967">
                  <c:v>4839</c:v>
                </c:pt>
                <c:pt idx="968">
                  <c:v>4844</c:v>
                </c:pt>
                <c:pt idx="969">
                  <c:v>4849</c:v>
                </c:pt>
                <c:pt idx="970">
                  <c:v>4854</c:v>
                </c:pt>
                <c:pt idx="971">
                  <c:v>4859</c:v>
                </c:pt>
                <c:pt idx="972">
                  <c:v>4864</c:v>
                </c:pt>
                <c:pt idx="973">
                  <c:v>4869</c:v>
                </c:pt>
                <c:pt idx="974">
                  <c:v>4874</c:v>
                </c:pt>
                <c:pt idx="975">
                  <c:v>4879</c:v>
                </c:pt>
                <c:pt idx="976">
                  <c:v>4884</c:v>
                </c:pt>
                <c:pt idx="977">
                  <c:v>4889</c:v>
                </c:pt>
                <c:pt idx="978">
                  <c:v>4894</c:v>
                </c:pt>
                <c:pt idx="979">
                  <c:v>4899</c:v>
                </c:pt>
                <c:pt idx="980">
                  <c:v>4904</c:v>
                </c:pt>
                <c:pt idx="981">
                  <c:v>4909</c:v>
                </c:pt>
                <c:pt idx="982">
                  <c:v>4914</c:v>
                </c:pt>
                <c:pt idx="983">
                  <c:v>4919</c:v>
                </c:pt>
                <c:pt idx="984">
                  <c:v>4924</c:v>
                </c:pt>
                <c:pt idx="985">
                  <c:v>4929</c:v>
                </c:pt>
                <c:pt idx="986">
                  <c:v>4934</c:v>
                </c:pt>
                <c:pt idx="987">
                  <c:v>4939</c:v>
                </c:pt>
                <c:pt idx="988">
                  <c:v>4944</c:v>
                </c:pt>
                <c:pt idx="989">
                  <c:v>4949</c:v>
                </c:pt>
                <c:pt idx="990">
                  <c:v>4954</c:v>
                </c:pt>
                <c:pt idx="991">
                  <c:v>4959</c:v>
                </c:pt>
                <c:pt idx="992">
                  <c:v>4964</c:v>
                </c:pt>
                <c:pt idx="993">
                  <c:v>4969</c:v>
                </c:pt>
                <c:pt idx="994">
                  <c:v>4974</c:v>
                </c:pt>
                <c:pt idx="995">
                  <c:v>4979</c:v>
                </c:pt>
                <c:pt idx="996">
                  <c:v>4984</c:v>
                </c:pt>
                <c:pt idx="997">
                  <c:v>4989</c:v>
                </c:pt>
                <c:pt idx="998">
                  <c:v>4994</c:v>
                </c:pt>
                <c:pt idx="999">
                  <c:v>4999</c:v>
                </c:pt>
                <c:pt idx="1000">
                  <c:v>5004</c:v>
                </c:pt>
                <c:pt idx="1001">
                  <c:v>5009</c:v>
                </c:pt>
                <c:pt idx="1002">
                  <c:v>5014</c:v>
                </c:pt>
                <c:pt idx="1003">
                  <c:v>5019</c:v>
                </c:pt>
                <c:pt idx="1004">
                  <c:v>5024</c:v>
                </c:pt>
                <c:pt idx="1005">
                  <c:v>5029</c:v>
                </c:pt>
                <c:pt idx="1006">
                  <c:v>5034</c:v>
                </c:pt>
                <c:pt idx="1007">
                  <c:v>5039</c:v>
                </c:pt>
                <c:pt idx="1008">
                  <c:v>5044</c:v>
                </c:pt>
                <c:pt idx="1009">
                  <c:v>5049</c:v>
                </c:pt>
                <c:pt idx="1010">
                  <c:v>5054</c:v>
                </c:pt>
                <c:pt idx="1011">
                  <c:v>5059</c:v>
                </c:pt>
                <c:pt idx="1012">
                  <c:v>5064</c:v>
                </c:pt>
                <c:pt idx="1013">
                  <c:v>5069</c:v>
                </c:pt>
                <c:pt idx="1014">
                  <c:v>5074</c:v>
                </c:pt>
                <c:pt idx="1015">
                  <c:v>5079</c:v>
                </c:pt>
                <c:pt idx="1016">
                  <c:v>5084</c:v>
                </c:pt>
                <c:pt idx="1017">
                  <c:v>5089</c:v>
                </c:pt>
                <c:pt idx="1018">
                  <c:v>5094</c:v>
                </c:pt>
                <c:pt idx="1019">
                  <c:v>5099</c:v>
                </c:pt>
                <c:pt idx="1020">
                  <c:v>5104</c:v>
                </c:pt>
                <c:pt idx="1021">
                  <c:v>5109</c:v>
                </c:pt>
                <c:pt idx="1022">
                  <c:v>5114</c:v>
                </c:pt>
                <c:pt idx="1023">
                  <c:v>5119</c:v>
                </c:pt>
                <c:pt idx="1024">
                  <c:v>5124</c:v>
                </c:pt>
                <c:pt idx="1025">
                  <c:v>5129</c:v>
                </c:pt>
                <c:pt idx="1026">
                  <c:v>5134</c:v>
                </c:pt>
                <c:pt idx="1027">
                  <c:v>5139</c:v>
                </c:pt>
                <c:pt idx="1028">
                  <c:v>5144</c:v>
                </c:pt>
                <c:pt idx="1029">
                  <c:v>5149</c:v>
                </c:pt>
                <c:pt idx="1030">
                  <c:v>5154</c:v>
                </c:pt>
                <c:pt idx="1031">
                  <c:v>5159</c:v>
                </c:pt>
                <c:pt idx="1032">
                  <c:v>5164</c:v>
                </c:pt>
                <c:pt idx="1033">
                  <c:v>5169</c:v>
                </c:pt>
                <c:pt idx="1034">
                  <c:v>5174</c:v>
                </c:pt>
                <c:pt idx="1035">
                  <c:v>5179</c:v>
                </c:pt>
                <c:pt idx="1036">
                  <c:v>5184</c:v>
                </c:pt>
                <c:pt idx="1037">
                  <c:v>5189</c:v>
                </c:pt>
                <c:pt idx="1038">
                  <c:v>5194</c:v>
                </c:pt>
                <c:pt idx="1039">
                  <c:v>5199</c:v>
                </c:pt>
                <c:pt idx="1040">
                  <c:v>5204</c:v>
                </c:pt>
                <c:pt idx="1041">
                  <c:v>5209</c:v>
                </c:pt>
                <c:pt idx="1042">
                  <c:v>5214</c:v>
                </c:pt>
                <c:pt idx="1043">
                  <c:v>5219</c:v>
                </c:pt>
                <c:pt idx="1044">
                  <c:v>5224</c:v>
                </c:pt>
                <c:pt idx="1045">
                  <c:v>5229</c:v>
                </c:pt>
                <c:pt idx="1046">
                  <c:v>5234</c:v>
                </c:pt>
                <c:pt idx="1047">
                  <c:v>5239</c:v>
                </c:pt>
                <c:pt idx="1048">
                  <c:v>5244</c:v>
                </c:pt>
                <c:pt idx="1049">
                  <c:v>5249</c:v>
                </c:pt>
                <c:pt idx="1050">
                  <c:v>5254</c:v>
                </c:pt>
                <c:pt idx="1051">
                  <c:v>5259</c:v>
                </c:pt>
                <c:pt idx="1052">
                  <c:v>5264</c:v>
                </c:pt>
                <c:pt idx="1053">
                  <c:v>5269</c:v>
                </c:pt>
                <c:pt idx="1054">
                  <c:v>5274</c:v>
                </c:pt>
                <c:pt idx="1055">
                  <c:v>5280</c:v>
                </c:pt>
                <c:pt idx="1056">
                  <c:v>5285</c:v>
                </c:pt>
                <c:pt idx="1057">
                  <c:v>5290</c:v>
                </c:pt>
                <c:pt idx="1058">
                  <c:v>5295</c:v>
                </c:pt>
                <c:pt idx="1059">
                  <c:v>5300</c:v>
                </c:pt>
                <c:pt idx="1060">
                  <c:v>5305</c:v>
                </c:pt>
                <c:pt idx="1061">
                  <c:v>5310</c:v>
                </c:pt>
                <c:pt idx="1062">
                  <c:v>5315</c:v>
                </c:pt>
                <c:pt idx="1063">
                  <c:v>5320</c:v>
                </c:pt>
                <c:pt idx="1064">
                  <c:v>5325</c:v>
                </c:pt>
                <c:pt idx="1065">
                  <c:v>5330</c:v>
                </c:pt>
                <c:pt idx="1066">
                  <c:v>5335</c:v>
                </c:pt>
                <c:pt idx="1067">
                  <c:v>5340</c:v>
                </c:pt>
                <c:pt idx="1068">
                  <c:v>5345</c:v>
                </c:pt>
                <c:pt idx="1069">
                  <c:v>5350</c:v>
                </c:pt>
                <c:pt idx="1070">
                  <c:v>5355</c:v>
                </c:pt>
                <c:pt idx="1071">
                  <c:v>5360</c:v>
                </c:pt>
                <c:pt idx="1072">
                  <c:v>5365</c:v>
                </c:pt>
                <c:pt idx="1073">
                  <c:v>5370</c:v>
                </c:pt>
                <c:pt idx="1074">
                  <c:v>5375</c:v>
                </c:pt>
                <c:pt idx="1075">
                  <c:v>5380</c:v>
                </c:pt>
                <c:pt idx="1076">
                  <c:v>5385</c:v>
                </c:pt>
                <c:pt idx="1077">
                  <c:v>5390</c:v>
                </c:pt>
                <c:pt idx="1078">
                  <c:v>5395</c:v>
                </c:pt>
                <c:pt idx="1079">
                  <c:v>5400</c:v>
                </c:pt>
                <c:pt idx="1080">
                  <c:v>5405</c:v>
                </c:pt>
                <c:pt idx="1081">
                  <c:v>5410</c:v>
                </c:pt>
                <c:pt idx="1082">
                  <c:v>5415</c:v>
                </c:pt>
                <c:pt idx="1083">
                  <c:v>5420</c:v>
                </c:pt>
                <c:pt idx="1084">
                  <c:v>5425</c:v>
                </c:pt>
                <c:pt idx="1085">
                  <c:v>5430</c:v>
                </c:pt>
                <c:pt idx="1086">
                  <c:v>5435</c:v>
                </c:pt>
                <c:pt idx="1087">
                  <c:v>5440</c:v>
                </c:pt>
                <c:pt idx="1088">
                  <c:v>5445</c:v>
                </c:pt>
                <c:pt idx="1089">
                  <c:v>5450</c:v>
                </c:pt>
                <c:pt idx="1090">
                  <c:v>5455</c:v>
                </c:pt>
                <c:pt idx="1091">
                  <c:v>5460</c:v>
                </c:pt>
                <c:pt idx="1092">
                  <c:v>5465</c:v>
                </c:pt>
                <c:pt idx="1093">
                  <c:v>5470</c:v>
                </c:pt>
                <c:pt idx="1094">
                  <c:v>5475</c:v>
                </c:pt>
                <c:pt idx="1095">
                  <c:v>5480</c:v>
                </c:pt>
                <c:pt idx="1096">
                  <c:v>5485</c:v>
                </c:pt>
                <c:pt idx="1097">
                  <c:v>5490</c:v>
                </c:pt>
                <c:pt idx="1098">
                  <c:v>5495</c:v>
                </c:pt>
                <c:pt idx="1099">
                  <c:v>5500</c:v>
                </c:pt>
                <c:pt idx="1100">
                  <c:v>5505</c:v>
                </c:pt>
                <c:pt idx="1101">
                  <c:v>5510</c:v>
                </c:pt>
                <c:pt idx="1102">
                  <c:v>5515</c:v>
                </c:pt>
                <c:pt idx="1103">
                  <c:v>5520</c:v>
                </c:pt>
                <c:pt idx="1104">
                  <c:v>5525</c:v>
                </c:pt>
                <c:pt idx="1105">
                  <c:v>5530</c:v>
                </c:pt>
                <c:pt idx="1106">
                  <c:v>5535</c:v>
                </c:pt>
                <c:pt idx="1107">
                  <c:v>5540</c:v>
                </c:pt>
                <c:pt idx="1108">
                  <c:v>5545</c:v>
                </c:pt>
                <c:pt idx="1109">
                  <c:v>5550</c:v>
                </c:pt>
                <c:pt idx="1110">
                  <c:v>5555</c:v>
                </c:pt>
                <c:pt idx="1111">
                  <c:v>5560</c:v>
                </c:pt>
                <c:pt idx="1112">
                  <c:v>5565</c:v>
                </c:pt>
                <c:pt idx="1113">
                  <c:v>5570</c:v>
                </c:pt>
                <c:pt idx="1114">
                  <c:v>5575</c:v>
                </c:pt>
                <c:pt idx="1115">
                  <c:v>5580</c:v>
                </c:pt>
                <c:pt idx="1116">
                  <c:v>5585</c:v>
                </c:pt>
                <c:pt idx="1117">
                  <c:v>5590</c:v>
                </c:pt>
              </c:numCache>
            </c:numRef>
          </c:xVal>
          <c:yVal>
            <c:numRef>
              <c:f>'13-09-05_14h10m'!$D$3:$D$1120</c:f>
              <c:numCache>
                <c:formatCode>General</c:formatCode>
                <c:ptCount val="1118"/>
                <c:pt idx="0">
                  <c:v>20.420000000000002</c:v>
                </c:pt>
                <c:pt idx="1">
                  <c:v>20.23</c:v>
                </c:pt>
                <c:pt idx="2">
                  <c:v>20.130000000000031</c:v>
                </c:pt>
                <c:pt idx="3">
                  <c:v>20.010000000000005</c:v>
                </c:pt>
                <c:pt idx="4">
                  <c:v>19.8</c:v>
                </c:pt>
                <c:pt idx="5">
                  <c:v>19.649999999999999</c:v>
                </c:pt>
                <c:pt idx="6">
                  <c:v>19.52</c:v>
                </c:pt>
                <c:pt idx="7">
                  <c:v>19.37</c:v>
                </c:pt>
                <c:pt idx="8">
                  <c:v>19.29</c:v>
                </c:pt>
                <c:pt idx="9">
                  <c:v>19.22</c:v>
                </c:pt>
                <c:pt idx="10">
                  <c:v>19.079999999999988</c:v>
                </c:pt>
                <c:pt idx="11">
                  <c:v>18.91</c:v>
                </c:pt>
                <c:pt idx="12">
                  <c:v>18.779999999999987</c:v>
                </c:pt>
                <c:pt idx="13">
                  <c:v>18.73</c:v>
                </c:pt>
                <c:pt idx="14">
                  <c:v>18.630000000000031</c:v>
                </c:pt>
                <c:pt idx="15">
                  <c:v>18.479999999999986</c:v>
                </c:pt>
                <c:pt idx="16">
                  <c:v>18.420000000000002</c:v>
                </c:pt>
                <c:pt idx="17">
                  <c:v>18.350000000000001</c:v>
                </c:pt>
                <c:pt idx="18">
                  <c:v>18.239999999999988</c:v>
                </c:pt>
                <c:pt idx="19">
                  <c:v>18.16</c:v>
                </c:pt>
                <c:pt idx="20">
                  <c:v>17.989999999999956</c:v>
                </c:pt>
                <c:pt idx="21">
                  <c:v>17.939999999999987</c:v>
                </c:pt>
                <c:pt idx="22">
                  <c:v>17.86</c:v>
                </c:pt>
                <c:pt idx="23">
                  <c:v>17.79</c:v>
                </c:pt>
                <c:pt idx="24">
                  <c:v>17.72</c:v>
                </c:pt>
                <c:pt idx="25">
                  <c:v>17.630000000000031</c:v>
                </c:pt>
                <c:pt idx="26">
                  <c:v>17.559999999999999</c:v>
                </c:pt>
                <c:pt idx="27">
                  <c:v>17.47</c:v>
                </c:pt>
                <c:pt idx="28">
                  <c:v>17.420000000000002</c:v>
                </c:pt>
                <c:pt idx="29">
                  <c:v>17.34</c:v>
                </c:pt>
                <c:pt idx="30">
                  <c:v>17.25</c:v>
                </c:pt>
                <c:pt idx="31">
                  <c:v>17.170000000000005</c:v>
                </c:pt>
                <c:pt idx="32">
                  <c:v>17.14</c:v>
                </c:pt>
                <c:pt idx="33">
                  <c:v>17.03</c:v>
                </c:pt>
                <c:pt idx="34">
                  <c:v>17.02</c:v>
                </c:pt>
                <c:pt idx="35">
                  <c:v>16.91</c:v>
                </c:pt>
                <c:pt idx="36">
                  <c:v>16.87</c:v>
                </c:pt>
                <c:pt idx="37">
                  <c:v>16.809999999999999</c:v>
                </c:pt>
                <c:pt idx="38">
                  <c:v>16.760000000000002</c:v>
                </c:pt>
                <c:pt idx="39">
                  <c:v>16.7</c:v>
                </c:pt>
                <c:pt idx="40">
                  <c:v>16.649999999999999</c:v>
                </c:pt>
                <c:pt idx="41">
                  <c:v>16.62</c:v>
                </c:pt>
                <c:pt idx="42">
                  <c:v>16.55</c:v>
                </c:pt>
                <c:pt idx="43">
                  <c:v>16.489999999999956</c:v>
                </c:pt>
                <c:pt idx="44">
                  <c:v>16.45</c:v>
                </c:pt>
                <c:pt idx="45">
                  <c:v>16.41</c:v>
                </c:pt>
                <c:pt idx="46">
                  <c:v>16.32</c:v>
                </c:pt>
                <c:pt idx="47">
                  <c:v>16.309999999999999</c:v>
                </c:pt>
                <c:pt idx="48">
                  <c:v>16.27</c:v>
                </c:pt>
                <c:pt idx="49">
                  <c:v>16.2</c:v>
                </c:pt>
                <c:pt idx="50">
                  <c:v>16.16</c:v>
                </c:pt>
                <c:pt idx="51">
                  <c:v>16.170000000000005</c:v>
                </c:pt>
                <c:pt idx="52">
                  <c:v>16.110000000000031</c:v>
                </c:pt>
                <c:pt idx="53">
                  <c:v>16</c:v>
                </c:pt>
                <c:pt idx="54">
                  <c:v>15.97</c:v>
                </c:pt>
                <c:pt idx="55">
                  <c:v>15.93</c:v>
                </c:pt>
                <c:pt idx="56">
                  <c:v>15.89</c:v>
                </c:pt>
                <c:pt idx="57">
                  <c:v>15.850000000000017</c:v>
                </c:pt>
                <c:pt idx="58">
                  <c:v>15.860000000000017</c:v>
                </c:pt>
                <c:pt idx="59">
                  <c:v>15.79</c:v>
                </c:pt>
                <c:pt idx="60">
                  <c:v>15.74</c:v>
                </c:pt>
                <c:pt idx="61">
                  <c:v>15.73</c:v>
                </c:pt>
                <c:pt idx="62">
                  <c:v>15.69</c:v>
                </c:pt>
                <c:pt idx="63">
                  <c:v>15.63</c:v>
                </c:pt>
                <c:pt idx="64">
                  <c:v>15.67</c:v>
                </c:pt>
                <c:pt idx="65">
                  <c:v>15.57</c:v>
                </c:pt>
                <c:pt idx="66">
                  <c:v>15.59</c:v>
                </c:pt>
                <c:pt idx="67">
                  <c:v>15.57</c:v>
                </c:pt>
                <c:pt idx="68">
                  <c:v>15.51</c:v>
                </c:pt>
                <c:pt idx="69">
                  <c:v>15.46</c:v>
                </c:pt>
                <c:pt idx="70">
                  <c:v>15.44</c:v>
                </c:pt>
                <c:pt idx="71">
                  <c:v>15.42</c:v>
                </c:pt>
                <c:pt idx="72">
                  <c:v>15.39</c:v>
                </c:pt>
                <c:pt idx="73">
                  <c:v>15.38</c:v>
                </c:pt>
                <c:pt idx="74">
                  <c:v>15.27</c:v>
                </c:pt>
                <c:pt idx="75">
                  <c:v>15.29</c:v>
                </c:pt>
                <c:pt idx="76">
                  <c:v>15.27</c:v>
                </c:pt>
                <c:pt idx="77">
                  <c:v>15.22</c:v>
                </c:pt>
                <c:pt idx="78">
                  <c:v>15.2</c:v>
                </c:pt>
                <c:pt idx="79">
                  <c:v>15.15</c:v>
                </c:pt>
                <c:pt idx="80">
                  <c:v>15.14</c:v>
                </c:pt>
                <c:pt idx="81">
                  <c:v>15.14</c:v>
                </c:pt>
                <c:pt idx="82">
                  <c:v>15.07</c:v>
                </c:pt>
                <c:pt idx="83">
                  <c:v>15.09</c:v>
                </c:pt>
                <c:pt idx="84">
                  <c:v>15.04</c:v>
                </c:pt>
                <c:pt idx="85">
                  <c:v>15.04</c:v>
                </c:pt>
                <c:pt idx="86">
                  <c:v>14.99</c:v>
                </c:pt>
                <c:pt idx="87">
                  <c:v>14.91</c:v>
                </c:pt>
                <c:pt idx="88">
                  <c:v>14.93</c:v>
                </c:pt>
                <c:pt idx="89">
                  <c:v>14.9</c:v>
                </c:pt>
                <c:pt idx="90">
                  <c:v>14.870000000000006</c:v>
                </c:pt>
                <c:pt idx="91">
                  <c:v>14.860000000000017</c:v>
                </c:pt>
                <c:pt idx="92">
                  <c:v>14.88</c:v>
                </c:pt>
                <c:pt idx="93">
                  <c:v>14.84</c:v>
                </c:pt>
                <c:pt idx="94">
                  <c:v>14.79</c:v>
                </c:pt>
                <c:pt idx="95">
                  <c:v>14.78</c:v>
                </c:pt>
                <c:pt idx="96">
                  <c:v>14.77</c:v>
                </c:pt>
                <c:pt idx="97">
                  <c:v>14.77</c:v>
                </c:pt>
                <c:pt idx="98">
                  <c:v>14.74</c:v>
                </c:pt>
                <c:pt idx="99">
                  <c:v>14.72</c:v>
                </c:pt>
                <c:pt idx="100">
                  <c:v>14.75</c:v>
                </c:pt>
                <c:pt idx="101">
                  <c:v>14.73</c:v>
                </c:pt>
                <c:pt idx="102">
                  <c:v>14.72</c:v>
                </c:pt>
                <c:pt idx="103">
                  <c:v>14.69</c:v>
                </c:pt>
                <c:pt idx="104">
                  <c:v>14.64</c:v>
                </c:pt>
                <c:pt idx="105">
                  <c:v>14.66</c:v>
                </c:pt>
                <c:pt idx="106">
                  <c:v>14.63</c:v>
                </c:pt>
                <c:pt idx="107">
                  <c:v>14.65</c:v>
                </c:pt>
                <c:pt idx="108">
                  <c:v>14.67</c:v>
                </c:pt>
                <c:pt idx="109">
                  <c:v>14.62</c:v>
                </c:pt>
                <c:pt idx="110">
                  <c:v>14.61</c:v>
                </c:pt>
                <c:pt idx="111">
                  <c:v>14.55</c:v>
                </c:pt>
                <c:pt idx="112">
                  <c:v>14.58</c:v>
                </c:pt>
                <c:pt idx="113">
                  <c:v>14.61</c:v>
                </c:pt>
                <c:pt idx="114">
                  <c:v>14.58</c:v>
                </c:pt>
                <c:pt idx="115">
                  <c:v>14.54</c:v>
                </c:pt>
                <c:pt idx="116">
                  <c:v>14.62</c:v>
                </c:pt>
                <c:pt idx="117">
                  <c:v>14.83</c:v>
                </c:pt>
                <c:pt idx="118">
                  <c:v>14.96</c:v>
                </c:pt>
                <c:pt idx="119">
                  <c:v>15.07</c:v>
                </c:pt>
                <c:pt idx="120">
                  <c:v>15.09</c:v>
                </c:pt>
                <c:pt idx="121">
                  <c:v>14.98</c:v>
                </c:pt>
                <c:pt idx="122">
                  <c:v>14.96</c:v>
                </c:pt>
                <c:pt idx="123">
                  <c:v>14.860000000000017</c:v>
                </c:pt>
                <c:pt idx="124">
                  <c:v>14.84</c:v>
                </c:pt>
                <c:pt idx="125">
                  <c:v>14.73</c:v>
                </c:pt>
                <c:pt idx="126">
                  <c:v>14.74</c:v>
                </c:pt>
                <c:pt idx="127">
                  <c:v>14.63</c:v>
                </c:pt>
                <c:pt idx="128">
                  <c:v>14.61</c:v>
                </c:pt>
                <c:pt idx="129">
                  <c:v>14.59</c:v>
                </c:pt>
                <c:pt idx="130">
                  <c:v>14.72</c:v>
                </c:pt>
                <c:pt idx="131">
                  <c:v>14.74</c:v>
                </c:pt>
                <c:pt idx="132">
                  <c:v>14.71</c:v>
                </c:pt>
                <c:pt idx="133">
                  <c:v>14.67</c:v>
                </c:pt>
                <c:pt idx="134">
                  <c:v>14.6</c:v>
                </c:pt>
                <c:pt idx="135">
                  <c:v>14.5</c:v>
                </c:pt>
                <c:pt idx="136">
                  <c:v>14.57</c:v>
                </c:pt>
                <c:pt idx="137">
                  <c:v>14.5</c:v>
                </c:pt>
                <c:pt idx="138">
                  <c:v>14.54</c:v>
                </c:pt>
                <c:pt idx="139">
                  <c:v>14.44</c:v>
                </c:pt>
                <c:pt idx="140">
                  <c:v>14.44</c:v>
                </c:pt>
                <c:pt idx="141">
                  <c:v>14.4</c:v>
                </c:pt>
                <c:pt idx="142">
                  <c:v>14.41</c:v>
                </c:pt>
                <c:pt idx="143">
                  <c:v>14.31</c:v>
                </c:pt>
                <c:pt idx="144">
                  <c:v>14.360000000000017</c:v>
                </c:pt>
                <c:pt idx="145">
                  <c:v>14.39</c:v>
                </c:pt>
                <c:pt idx="146">
                  <c:v>14.350000000000017</c:v>
                </c:pt>
                <c:pt idx="147">
                  <c:v>14.370000000000006</c:v>
                </c:pt>
                <c:pt idx="148">
                  <c:v>14.31</c:v>
                </c:pt>
                <c:pt idx="149">
                  <c:v>14.370000000000006</c:v>
                </c:pt>
                <c:pt idx="150">
                  <c:v>14.24</c:v>
                </c:pt>
                <c:pt idx="151">
                  <c:v>14.26</c:v>
                </c:pt>
                <c:pt idx="152">
                  <c:v>14.24</c:v>
                </c:pt>
                <c:pt idx="153">
                  <c:v>14.31</c:v>
                </c:pt>
                <c:pt idx="154">
                  <c:v>14.25</c:v>
                </c:pt>
                <c:pt idx="155">
                  <c:v>14.25</c:v>
                </c:pt>
                <c:pt idx="156">
                  <c:v>14.27</c:v>
                </c:pt>
                <c:pt idx="157">
                  <c:v>14.25</c:v>
                </c:pt>
                <c:pt idx="158">
                  <c:v>14.23</c:v>
                </c:pt>
                <c:pt idx="159">
                  <c:v>14.21</c:v>
                </c:pt>
                <c:pt idx="160">
                  <c:v>14.25</c:v>
                </c:pt>
                <c:pt idx="161">
                  <c:v>14.25</c:v>
                </c:pt>
                <c:pt idx="162">
                  <c:v>14.19</c:v>
                </c:pt>
                <c:pt idx="163">
                  <c:v>14.23</c:v>
                </c:pt>
                <c:pt idx="164">
                  <c:v>14.24</c:v>
                </c:pt>
                <c:pt idx="165">
                  <c:v>14.23</c:v>
                </c:pt>
                <c:pt idx="166">
                  <c:v>14.3</c:v>
                </c:pt>
                <c:pt idx="167">
                  <c:v>14.25</c:v>
                </c:pt>
                <c:pt idx="168">
                  <c:v>14.29</c:v>
                </c:pt>
                <c:pt idx="169">
                  <c:v>14.27</c:v>
                </c:pt>
                <c:pt idx="170">
                  <c:v>14.19</c:v>
                </c:pt>
                <c:pt idx="171">
                  <c:v>14.25</c:v>
                </c:pt>
                <c:pt idx="172">
                  <c:v>14.23</c:v>
                </c:pt>
                <c:pt idx="173">
                  <c:v>14.25</c:v>
                </c:pt>
                <c:pt idx="174">
                  <c:v>14.23</c:v>
                </c:pt>
                <c:pt idx="175">
                  <c:v>14.3</c:v>
                </c:pt>
                <c:pt idx="176">
                  <c:v>14.53</c:v>
                </c:pt>
                <c:pt idx="177">
                  <c:v>14.870000000000006</c:v>
                </c:pt>
                <c:pt idx="178">
                  <c:v>15.05</c:v>
                </c:pt>
                <c:pt idx="179">
                  <c:v>15.08</c:v>
                </c:pt>
                <c:pt idx="180">
                  <c:v>15.05</c:v>
                </c:pt>
                <c:pt idx="181">
                  <c:v>15.02</c:v>
                </c:pt>
                <c:pt idx="182">
                  <c:v>14.84</c:v>
                </c:pt>
                <c:pt idx="183">
                  <c:v>15.62</c:v>
                </c:pt>
                <c:pt idx="184">
                  <c:v>15.83</c:v>
                </c:pt>
                <c:pt idx="185">
                  <c:v>15.75</c:v>
                </c:pt>
                <c:pt idx="186">
                  <c:v>12.63</c:v>
                </c:pt>
                <c:pt idx="187">
                  <c:v>16.14</c:v>
                </c:pt>
                <c:pt idx="188">
                  <c:v>15.01</c:v>
                </c:pt>
                <c:pt idx="189">
                  <c:v>14.97</c:v>
                </c:pt>
                <c:pt idx="190">
                  <c:v>15.74</c:v>
                </c:pt>
                <c:pt idx="191">
                  <c:v>15.61</c:v>
                </c:pt>
                <c:pt idx="192">
                  <c:v>14.98</c:v>
                </c:pt>
                <c:pt idx="193">
                  <c:v>14.870000000000006</c:v>
                </c:pt>
                <c:pt idx="194">
                  <c:v>14.79</c:v>
                </c:pt>
                <c:pt idx="195">
                  <c:v>14.79</c:v>
                </c:pt>
                <c:pt idx="196">
                  <c:v>14.950000000000006</c:v>
                </c:pt>
                <c:pt idx="197">
                  <c:v>15.01</c:v>
                </c:pt>
                <c:pt idx="198">
                  <c:v>14.99</c:v>
                </c:pt>
                <c:pt idx="199">
                  <c:v>14.860000000000017</c:v>
                </c:pt>
                <c:pt idx="200">
                  <c:v>14.84</c:v>
                </c:pt>
                <c:pt idx="201">
                  <c:v>14.76</c:v>
                </c:pt>
                <c:pt idx="202">
                  <c:v>14.7</c:v>
                </c:pt>
                <c:pt idx="203">
                  <c:v>14.63</c:v>
                </c:pt>
                <c:pt idx="204">
                  <c:v>15.07</c:v>
                </c:pt>
                <c:pt idx="205">
                  <c:v>14.6</c:v>
                </c:pt>
                <c:pt idx="206">
                  <c:v>14.56</c:v>
                </c:pt>
                <c:pt idx="207">
                  <c:v>14.51</c:v>
                </c:pt>
                <c:pt idx="208">
                  <c:v>14.49</c:v>
                </c:pt>
                <c:pt idx="209">
                  <c:v>14.48</c:v>
                </c:pt>
                <c:pt idx="210">
                  <c:v>14.41</c:v>
                </c:pt>
                <c:pt idx="211">
                  <c:v>14.42</c:v>
                </c:pt>
                <c:pt idx="212">
                  <c:v>14.39</c:v>
                </c:pt>
                <c:pt idx="213">
                  <c:v>14.350000000000017</c:v>
                </c:pt>
                <c:pt idx="214">
                  <c:v>14.350000000000017</c:v>
                </c:pt>
                <c:pt idx="215">
                  <c:v>14.32</c:v>
                </c:pt>
                <c:pt idx="216">
                  <c:v>14.31</c:v>
                </c:pt>
                <c:pt idx="217">
                  <c:v>14.32</c:v>
                </c:pt>
                <c:pt idx="218">
                  <c:v>14.26</c:v>
                </c:pt>
                <c:pt idx="219">
                  <c:v>14.33</c:v>
                </c:pt>
                <c:pt idx="220">
                  <c:v>14.24</c:v>
                </c:pt>
                <c:pt idx="221">
                  <c:v>14.22</c:v>
                </c:pt>
                <c:pt idx="222">
                  <c:v>14.21</c:v>
                </c:pt>
                <c:pt idx="223">
                  <c:v>14.24</c:v>
                </c:pt>
                <c:pt idx="224">
                  <c:v>14.2</c:v>
                </c:pt>
                <c:pt idx="225">
                  <c:v>14.17</c:v>
                </c:pt>
                <c:pt idx="226">
                  <c:v>14.2</c:v>
                </c:pt>
                <c:pt idx="227">
                  <c:v>14.16</c:v>
                </c:pt>
                <c:pt idx="228">
                  <c:v>14.13</c:v>
                </c:pt>
                <c:pt idx="229">
                  <c:v>14.2</c:v>
                </c:pt>
                <c:pt idx="230">
                  <c:v>14.23</c:v>
                </c:pt>
                <c:pt idx="231">
                  <c:v>14.26</c:v>
                </c:pt>
                <c:pt idx="232">
                  <c:v>14.32</c:v>
                </c:pt>
                <c:pt idx="233">
                  <c:v>14.370000000000006</c:v>
                </c:pt>
                <c:pt idx="234">
                  <c:v>14.46</c:v>
                </c:pt>
                <c:pt idx="235">
                  <c:v>14.6</c:v>
                </c:pt>
                <c:pt idx="236">
                  <c:v>14.54</c:v>
                </c:pt>
                <c:pt idx="237">
                  <c:v>14.63</c:v>
                </c:pt>
                <c:pt idx="238">
                  <c:v>14.74</c:v>
                </c:pt>
                <c:pt idx="239">
                  <c:v>14.8</c:v>
                </c:pt>
                <c:pt idx="240">
                  <c:v>14.84</c:v>
                </c:pt>
                <c:pt idx="241">
                  <c:v>14.84</c:v>
                </c:pt>
                <c:pt idx="242">
                  <c:v>14.93</c:v>
                </c:pt>
                <c:pt idx="243">
                  <c:v>15.04</c:v>
                </c:pt>
                <c:pt idx="244">
                  <c:v>15.06</c:v>
                </c:pt>
                <c:pt idx="245">
                  <c:v>15.13</c:v>
                </c:pt>
                <c:pt idx="246">
                  <c:v>15.14</c:v>
                </c:pt>
                <c:pt idx="247">
                  <c:v>15.17</c:v>
                </c:pt>
                <c:pt idx="248">
                  <c:v>15.33</c:v>
                </c:pt>
                <c:pt idx="249">
                  <c:v>15.31</c:v>
                </c:pt>
                <c:pt idx="250">
                  <c:v>15.370000000000006</c:v>
                </c:pt>
                <c:pt idx="251">
                  <c:v>15.450000000000006</c:v>
                </c:pt>
                <c:pt idx="252">
                  <c:v>15.48</c:v>
                </c:pt>
                <c:pt idx="253">
                  <c:v>15.51</c:v>
                </c:pt>
                <c:pt idx="254">
                  <c:v>15.59</c:v>
                </c:pt>
                <c:pt idx="255">
                  <c:v>15.57</c:v>
                </c:pt>
                <c:pt idx="256">
                  <c:v>15.65</c:v>
                </c:pt>
                <c:pt idx="257">
                  <c:v>15.69</c:v>
                </c:pt>
                <c:pt idx="258">
                  <c:v>15.75</c:v>
                </c:pt>
                <c:pt idx="259">
                  <c:v>15.75</c:v>
                </c:pt>
                <c:pt idx="260">
                  <c:v>15.8</c:v>
                </c:pt>
                <c:pt idx="261">
                  <c:v>15.860000000000017</c:v>
                </c:pt>
                <c:pt idx="262">
                  <c:v>15.89</c:v>
                </c:pt>
                <c:pt idx="263">
                  <c:v>15.92</c:v>
                </c:pt>
                <c:pt idx="264">
                  <c:v>15.94</c:v>
                </c:pt>
                <c:pt idx="265">
                  <c:v>15.97</c:v>
                </c:pt>
                <c:pt idx="266">
                  <c:v>16</c:v>
                </c:pt>
                <c:pt idx="267">
                  <c:v>16.059999999999999</c:v>
                </c:pt>
                <c:pt idx="268">
                  <c:v>16.05</c:v>
                </c:pt>
                <c:pt idx="269">
                  <c:v>16.100000000000001</c:v>
                </c:pt>
                <c:pt idx="270">
                  <c:v>16.170000000000005</c:v>
                </c:pt>
                <c:pt idx="271">
                  <c:v>16.18</c:v>
                </c:pt>
                <c:pt idx="272">
                  <c:v>16.14</c:v>
                </c:pt>
                <c:pt idx="273">
                  <c:v>16.23</c:v>
                </c:pt>
                <c:pt idx="274">
                  <c:v>16.279999999999987</c:v>
                </c:pt>
                <c:pt idx="275">
                  <c:v>16.279999999999987</c:v>
                </c:pt>
                <c:pt idx="276">
                  <c:v>16.34</c:v>
                </c:pt>
                <c:pt idx="277">
                  <c:v>16.329999999999988</c:v>
                </c:pt>
                <c:pt idx="278">
                  <c:v>16.36</c:v>
                </c:pt>
                <c:pt idx="279">
                  <c:v>16.38</c:v>
                </c:pt>
                <c:pt idx="280">
                  <c:v>16.39</c:v>
                </c:pt>
                <c:pt idx="281">
                  <c:v>16.38</c:v>
                </c:pt>
                <c:pt idx="282">
                  <c:v>16.439999999999987</c:v>
                </c:pt>
                <c:pt idx="283">
                  <c:v>16.420000000000002</c:v>
                </c:pt>
                <c:pt idx="284">
                  <c:v>16.5</c:v>
                </c:pt>
                <c:pt idx="285">
                  <c:v>16.5</c:v>
                </c:pt>
                <c:pt idx="286">
                  <c:v>16.53</c:v>
                </c:pt>
                <c:pt idx="287">
                  <c:v>16.55</c:v>
                </c:pt>
                <c:pt idx="288">
                  <c:v>16.53</c:v>
                </c:pt>
                <c:pt idx="289">
                  <c:v>16.55</c:v>
                </c:pt>
                <c:pt idx="290">
                  <c:v>16.57</c:v>
                </c:pt>
                <c:pt idx="291">
                  <c:v>16.610000000000031</c:v>
                </c:pt>
                <c:pt idx="292">
                  <c:v>16.610000000000031</c:v>
                </c:pt>
                <c:pt idx="293">
                  <c:v>16.649999999999999</c:v>
                </c:pt>
                <c:pt idx="294">
                  <c:v>16.690000000000001</c:v>
                </c:pt>
                <c:pt idx="295">
                  <c:v>16.64</c:v>
                </c:pt>
                <c:pt idx="296">
                  <c:v>16.760000000000002</c:v>
                </c:pt>
                <c:pt idx="297">
                  <c:v>16.739999999999988</c:v>
                </c:pt>
                <c:pt idx="298">
                  <c:v>16.739999999999988</c:v>
                </c:pt>
                <c:pt idx="299">
                  <c:v>16.75</c:v>
                </c:pt>
                <c:pt idx="300">
                  <c:v>16.71</c:v>
                </c:pt>
                <c:pt idx="301">
                  <c:v>16.82</c:v>
                </c:pt>
                <c:pt idx="302">
                  <c:v>16.829999999999988</c:v>
                </c:pt>
                <c:pt idx="303">
                  <c:v>16.850000000000001</c:v>
                </c:pt>
                <c:pt idx="304">
                  <c:v>16.77</c:v>
                </c:pt>
                <c:pt idx="305">
                  <c:v>16.850000000000001</c:v>
                </c:pt>
                <c:pt idx="306">
                  <c:v>16.93</c:v>
                </c:pt>
                <c:pt idx="307">
                  <c:v>16.88</c:v>
                </c:pt>
                <c:pt idx="308">
                  <c:v>16.93</c:v>
                </c:pt>
                <c:pt idx="309">
                  <c:v>16.939999999999987</c:v>
                </c:pt>
                <c:pt idx="310">
                  <c:v>16.93</c:v>
                </c:pt>
                <c:pt idx="311">
                  <c:v>17</c:v>
                </c:pt>
                <c:pt idx="312">
                  <c:v>17.05</c:v>
                </c:pt>
                <c:pt idx="313">
                  <c:v>17.03</c:v>
                </c:pt>
                <c:pt idx="314">
                  <c:v>17.04</c:v>
                </c:pt>
                <c:pt idx="315">
                  <c:v>17.04</c:v>
                </c:pt>
                <c:pt idx="316">
                  <c:v>17.03</c:v>
                </c:pt>
                <c:pt idx="317">
                  <c:v>17.09</c:v>
                </c:pt>
                <c:pt idx="318">
                  <c:v>17.07</c:v>
                </c:pt>
                <c:pt idx="319">
                  <c:v>17.079999999999988</c:v>
                </c:pt>
                <c:pt idx="320">
                  <c:v>17.149999999999999</c:v>
                </c:pt>
                <c:pt idx="321">
                  <c:v>17.059999999999999</c:v>
                </c:pt>
                <c:pt idx="322">
                  <c:v>17.170000000000005</c:v>
                </c:pt>
                <c:pt idx="323">
                  <c:v>17.12</c:v>
                </c:pt>
                <c:pt idx="324">
                  <c:v>17.110000000000031</c:v>
                </c:pt>
                <c:pt idx="325">
                  <c:v>17.12</c:v>
                </c:pt>
                <c:pt idx="326">
                  <c:v>17.22</c:v>
                </c:pt>
                <c:pt idx="327">
                  <c:v>17.2</c:v>
                </c:pt>
                <c:pt idx="328">
                  <c:v>17.170000000000005</c:v>
                </c:pt>
                <c:pt idx="329">
                  <c:v>17.190000000000001</c:v>
                </c:pt>
                <c:pt idx="330">
                  <c:v>17.21</c:v>
                </c:pt>
                <c:pt idx="331">
                  <c:v>17.279999999999987</c:v>
                </c:pt>
                <c:pt idx="332">
                  <c:v>17.2</c:v>
                </c:pt>
                <c:pt idx="333">
                  <c:v>17.29</c:v>
                </c:pt>
                <c:pt idx="334">
                  <c:v>17.36</c:v>
                </c:pt>
                <c:pt idx="335">
                  <c:v>17.32</c:v>
                </c:pt>
                <c:pt idx="336">
                  <c:v>17.29</c:v>
                </c:pt>
                <c:pt idx="337">
                  <c:v>17.25</c:v>
                </c:pt>
                <c:pt idx="338">
                  <c:v>17.329999999999988</c:v>
                </c:pt>
                <c:pt idx="339">
                  <c:v>17.37</c:v>
                </c:pt>
                <c:pt idx="340">
                  <c:v>17.36</c:v>
                </c:pt>
                <c:pt idx="341">
                  <c:v>17.329999999999988</c:v>
                </c:pt>
                <c:pt idx="342">
                  <c:v>17.3</c:v>
                </c:pt>
                <c:pt idx="343">
                  <c:v>17.420000000000002</c:v>
                </c:pt>
                <c:pt idx="344">
                  <c:v>17.45</c:v>
                </c:pt>
                <c:pt idx="345">
                  <c:v>17.399999999999999</c:v>
                </c:pt>
                <c:pt idx="346">
                  <c:v>17.41</c:v>
                </c:pt>
                <c:pt idx="347">
                  <c:v>17.420000000000002</c:v>
                </c:pt>
                <c:pt idx="348">
                  <c:v>17.45</c:v>
                </c:pt>
                <c:pt idx="349">
                  <c:v>17.459999999999987</c:v>
                </c:pt>
                <c:pt idx="350">
                  <c:v>17.510000000000005</c:v>
                </c:pt>
                <c:pt idx="351">
                  <c:v>17.45</c:v>
                </c:pt>
                <c:pt idx="352">
                  <c:v>17.41</c:v>
                </c:pt>
                <c:pt idx="353">
                  <c:v>17.39</c:v>
                </c:pt>
                <c:pt idx="354">
                  <c:v>17.439999999999987</c:v>
                </c:pt>
                <c:pt idx="355">
                  <c:v>17.45</c:v>
                </c:pt>
                <c:pt idx="356">
                  <c:v>17.39</c:v>
                </c:pt>
                <c:pt idx="357">
                  <c:v>17.489999999999956</c:v>
                </c:pt>
                <c:pt idx="358">
                  <c:v>17.45</c:v>
                </c:pt>
                <c:pt idx="359">
                  <c:v>17.510000000000005</c:v>
                </c:pt>
                <c:pt idx="360">
                  <c:v>17.510000000000005</c:v>
                </c:pt>
                <c:pt idx="361">
                  <c:v>17.45</c:v>
                </c:pt>
                <c:pt idx="362">
                  <c:v>17.5</c:v>
                </c:pt>
                <c:pt idx="363">
                  <c:v>17.55</c:v>
                </c:pt>
                <c:pt idx="364">
                  <c:v>17.54</c:v>
                </c:pt>
                <c:pt idx="365">
                  <c:v>17.5</c:v>
                </c:pt>
                <c:pt idx="366">
                  <c:v>17.53</c:v>
                </c:pt>
                <c:pt idx="367">
                  <c:v>17.510000000000005</c:v>
                </c:pt>
                <c:pt idx="368">
                  <c:v>17.610000000000031</c:v>
                </c:pt>
                <c:pt idx="369">
                  <c:v>17.57</c:v>
                </c:pt>
                <c:pt idx="370">
                  <c:v>17.610000000000031</c:v>
                </c:pt>
                <c:pt idx="371">
                  <c:v>17.59</c:v>
                </c:pt>
                <c:pt idx="372">
                  <c:v>17.57</c:v>
                </c:pt>
                <c:pt idx="373">
                  <c:v>17.55</c:v>
                </c:pt>
                <c:pt idx="374">
                  <c:v>17.670000000000005</c:v>
                </c:pt>
                <c:pt idx="375">
                  <c:v>17.649999999999999</c:v>
                </c:pt>
                <c:pt idx="376">
                  <c:v>17.62</c:v>
                </c:pt>
                <c:pt idx="377">
                  <c:v>17.559999999999999</c:v>
                </c:pt>
                <c:pt idx="378">
                  <c:v>17.649999999999999</c:v>
                </c:pt>
                <c:pt idx="379">
                  <c:v>17.649999999999999</c:v>
                </c:pt>
                <c:pt idx="380">
                  <c:v>17.610000000000031</c:v>
                </c:pt>
                <c:pt idx="381">
                  <c:v>17.649999999999999</c:v>
                </c:pt>
                <c:pt idx="382">
                  <c:v>17.630000000000031</c:v>
                </c:pt>
                <c:pt idx="383">
                  <c:v>17.66</c:v>
                </c:pt>
                <c:pt idx="384">
                  <c:v>17.690000000000001</c:v>
                </c:pt>
                <c:pt idx="385">
                  <c:v>17.71</c:v>
                </c:pt>
                <c:pt idx="386">
                  <c:v>17.72</c:v>
                </c:pt>
                <c:pt idx="387">
                  <c:v>17.71</c:v>
                </c:pt>
                <c:pt idx="388">
                  <c:v>17.68</c:v>
                </c:pt>
                <c:pt idx="389">
                  <c:v>17.71</c:v>
                </c:pt>
                <c:pt idx="390">
                  <c:v>17.779999999999987</c:v>
                </c:pt>
                <c:pt idx="391">
                  <c:v>17.7</c:v>
                </c:pt>
                <c:pt idx="392">
                  <c:v>17.739999999999988</c:v>
                </c:pt>
                <c:pt idx="393">
                  <c:v>17.779999999999987</c:v>
                </c:pt>
                <c:pt idx="394">
                  <c:v>17.79</c:v>
                </c:pt>
                <c:pt idx="395">
                  <c:v>17.779999999999987</c:v>
                </c:pt>
                <c:pt idx="396">
                  <c:v>17.73</c:v>
                </c:pt>
                <c:pt idx="397">
                  <c:v>17.72</c:v>
                </c:pt>
                <c:pt idx="398">
                  <c:v>17.75</c:v>
                </c:pt>
                <c:pt idx="399">
                  <c:v>17.760000000000002</c:v>
                </c:pt>
                <c:pt idx="400">
                  <c:v>17.760000000000002</c:v>
                </c:pt>
                <c:pt idx="401">
                  <c:v>17.82</c:v>
                </c:pt>
                <c:pt idx="402">
                  <c:v>17.850000000000001</c:v>
                </c:pt>
                <c:pt idx="403">
                  <c:v>17.75</c:v>
                </c:pt>
                <c:pt idx="404">
                  <c:v>17.73</c:v>
                </c:pt>
                <c:pt idx="405">
                  <c:v>17.82</c:v>
                </c:pt>
                <c:pt idx="406">
                  <c:v>17.82</c:v>
                </c:pt>
                <c:pt idx="407">
                  <c:v>17.82</c:v>
                </c:pt>
                <c:pt idx="408">
                  <c:v>17.829999999999988</c:v>
                </c:pt>
                <c:pt idx="409">
                  <c:v>17.850000000000001</c:v>
                </c:pt>
                <c:pt idx="410">
                  <c:v>17.850000000000001</c:v>
                </c:pt>
                <c:pt idx="411">
                  <c:v>17.89</c:v>
                </c:pt>
                <c:pt idx="412">
                  <c:v>17.829999999999988</c:v>
                </c:pt>
                <c:pt idx="413">
                  <c:v>17.8</c:v>
                </c:pt>
                <c:pt idx="414">
                  <c:v>17.72</c:v>
                </c:pt>
                <c:pt idx="415">
                  <c:v>17.7</c:v>
                </c:pt>
                <c:pt idx="416">
                  <c:v>17.66</c:v>
                </c:pt>
                <c:pt idx="417">
                  <c:v>17.559999999999999</c:v>
                </c:pt>
                <c:pt idx="418">
                  <c:v>17.47</c:v>
                </c:pt>
                <c:pt idx="419">
                  <c:v>17.47</c:v>
                </c:pt>
                <c:pt idx="420">
                  <c:v>17.36</c:v>
                </c:pt>
                <c:pt idx="421">
                  <c:v>17.3</c:v>
                </c:pt>
                <c:pt idx="422">
                  <c:v>17.22</c:v>
                </c:pt>
                <c:pt idx="423">
                  <c:v>17.170000000000005</c:v>
                </c:pt>
                <c:pt idx="424">
                  <c:v>17.09</c:v>
                </c:pt>
                <c:pt idx="425">
                  <c:v>17.02</c:v>
                </c:pt>
                <c:pt idx="426">
                  <c:v>16.920000000000002</c:v>
                </c:pt>
                <c:pt idx="427">
                  <c:v>16.89</c:v>
                </c:pt>
                <c:pt idx="428">
                  <c:v>16.850000000000001</c:v>
                </c:pt>
                <c:pt idx="429">
                  <c:v>16.82</c:v>
                </c:pt>
                <c:pt idx="430">
                  <c:v>16.7</c:v>
                </c:pt>
                <c:pt idx="431">
                  <c:v>16.66</c:v>
                </c:pt>
                <c:pt idx="432">
                  <c:v>16.630000000000031</c:v>
                </c:pt>
                <c:pt idx="433">
                  <c:v>16.579999999999988</c:v>
                </c:pt>
                <c:pt idx="434">
                  <c:v>16.52</c:v>
                </c:pt>
                <c:pt idx="435">
                  <c:v>16.479999999999986</c:v>
                </c:pt>
                <c:pt idx="436">
                  <c:v>16.39</c:v>
                </c:pt>
                <c:pt idx="437">
                  <c:v>16.38</c:v>
                </c:pt>
                <c:pt idx="438">
                  <c:v>16.36</c:v>
                </c:pt>
                <c:pt idx="439">
                  <c:v>16.309999999999999</c:v>
                </c:pt>
                <c:pt idx="440">
                  <c:v>16.170000000000005</c:v>
                </c:pt>
                <c:pt idx="441">
                  <c:v>16.2</c:v>
                </c:pt>
                <c:pt idx="442">
                  <c:v>16.18</c:v>
                </c:pt>
                <c:pt idx="443">
                  <c:v>16.14</c:v>
                </c:pt>
                <c:pt idx="444">
                  <c:v>16.14</c:v>
                </c:pt>
                <c:pt idx="445">
                  <c:v>16.100000000000001</c:v>
                </c:pt>
                <c:pt idx="446">
                  <c:v>16.059999999999999</c:v>
                </c:pt>
                <c:pt idx="447">
                  <c:v>16.05</c:v>
                </c:pt>
                <c:pt idx="448">
                  <c:v>16.02</c:v>
                </c:pt>
                <c:pt idx="449">
                  <c:v>15.97</c:v>
                </c:pt>
                <c:pt idx="450">
                  <c:v>15.950000000000006</c:v>
                </c:pt>
                <c:pt idx="451">
                  <c:v>15.92</c:v>
                </c:pt>
                <c:pt idx="452">
                  <c:v>15.93</c:v>
                </c:pt>
                <c:pt idx="453">
                  <c:v>15.88</c:v>
                </c:pt>
                <c:pt idx="454">
                  <c:v>15.84</c:v>
                </c:pt>
                <c:pt idx="455">
                  <c:v>15.81</c:v>
                </c:pt>
                <c:pt idx="456">
                  <c:v>15.79</c:v>
                </c:pt>
                <c:pt idx="457">
                  <c:v>15.81</c:v>
                </c:pt>
                <c:pt idx="458">
                  <c:v>15.75</c:v>
                </c:pt>
                <c:pt idx="459">
                  <c:v>15.74</c:v>
                </c:pt>
                <c:pt idx="460">
                  <c:v>15.69</c:v>
                </c:pt>
                <c:pt idx="461">
                  <c:v>15.72</c:v>
                </c:pt>
                <c:pt idx="462">
                  <c:v>15.67</c:v>
                </c:pt>
                <c:pt idx="463">
                  <c:v>15.6</c:v>
                </c:pt>
                <c:pt idx="464">
                  <c:v>15.63</c:v>
                </c:pt>
                <c:pt idx="465">
                  <c:v>15.57</c:v>
                </c:pt>
                <c:pt idx="466">
                  <c:v>15.57</c:v>
                </c:pt>
                <c:pt idx="467">
                  <c:v>15.58</c:v>
                </c:pt>
                <c:pt idx="468">
                  <c:v>15.62</c:v>
                </c:pt>
                <c:pt idx="469">
                  <c:v>15.55</c:v>
                </c:pt>
                <c:pt idx="470">
                  <c:v>15.53</c:v>
                </c:pt>
                <c:pt idx="471">
                  <c:v>15.52</c:v>
                </c:pt>
                <c:pt idx="472">
                  <c:v>15.49</c:v>
                </c:pt>
                <c:pt idx="473">
                  <c:v>15.41</c:v>
                </c:pt>
                <c:pt idx="474">
                  <c:v>15.450000000000006</c:v>
                </c:pt>
                <c:pt idx="475">
                  <c:v>15.44</c:v>
                </c:pt>
                <c:pt idx="476">
                  <c:v>15.450000000000006</c:v>
                </c:pt>
                <c:pt idx="477">
                  <c:v>15.43</c:v>
                </c:pt>
                <c:pt idx="478">
                  <c:v>15.360000000000017</c:v>
                </c:pt>
                <c:pt idx="479">
                  <c:v>15.360000000000017</c:v>
                </c:pt>
                <c:pt idx="480">
                  <c:v>15.370000000000006</c:v>
                </c:pt>
                <c:pt idx="481">
                  <c:v>15.4</c:v>
                </c:pt>
                <c:pt idx="482">
                  <c:v>15.360000000000017</c:v>
                </c:pt>
                <c:pt idx="483">
                  <c:v>15.39</c:v>
                </c:pt>
                <c:pt idx="484">
                  <c:v>15.33</c:v>
                </c:pt>
                <c:pt idx="485">
                  <c:v>15.3</c:v>
                </c:pt>
                <c:pt idx="486">
                  <c:v>15.31</c:v>
                </c:pt>
                <c:pt idx="487">
                  <c:v>15.28</c:v>
                </c:pt>
                <c:pt idx="488">
                  <c:v>15.3</c:v>
                </c:pt>
                <c:pt idx="489">
                  <c:v>15.24</c:v>
                </c:pt>
                <c:pt idx="490">
                  <c:v>15.31</c:v>
                </c:pt>
                <c:pt idx="491">
                  <c:v>15.25</c:v>
                </c:pt>
                <c:pt idx="492">
                  <c:v>15.3</c:v>
                </c:pt>
                <c:pt idx="493">
                  <c:v>15.22</c:v>
                </c:pt>
                <c:pt idx="494">
                  <c:v>15.23</c:v>
                </c:pt>
                <c:pt idx="495">
                  <c:v>15.22</c:v>
                </c:pt>
                <c:pt idx="496">
                  <c:v>15.23</c:v>
                </c:pt>
                <c:pt idx="497">
                  <c:v>15.18</c:v>
                </c:pt>
                <c:pt idx="498">
                  <c:v>15.17</c:v>
                </c:pt>
                <c:pt idx="499">
                  <c:v>15.22</c:v>
                </c:pt>
                <c:pt idx="500">
                  <c:v>15.2</c:v>
                </c:pt>
                <c:pt idx="501">
                  <c:v>15.19</c:v>
                </c:pt>
                <c:pt idx="502">
                  <c:v>15.17</c:v>
                </c:pt>
                <c:pt idx="503">
                  <c:v>15.13</c:v>
                </c:pt>
                <c:pt idx="504">
                  <c:v>15.21</c:v>
                </c:pt>
                <c:pt idx="505">
                  <c:v>15.14</c:v>
                </c:pt>
                <c:pt idx="506">
                  <c:v>15.12</c:v>
                </c:pt>
                <c:pt idx="507">
                  <c:v>15.12</c:v>
                </c:pt>
                <c:pt idx="508">
                  <c:v>15.2</c:v>
                </c:pt>
                <c:pt idx="509">
                  <c:v>15.14</c:v>
                </c:pt>
                <c:pt idx="510">
                  <c:v>15.13</c:v>
                </c:pt>
                <c:pt idx="511">
                  <c:v>15.11</c:v>
                </c:pt>
                <c:pt idx="512">
                  <c:v>15.1</c:v>
                </c:pt>
                <c:pt idx="513">
                  <c:v>15.12</c:v>
                </c:pt>
                <c:pt idx="514">
                  <c:v>15.07</c:v>
                </c:pt>
                <c:pt idx="515">
                  <c:v>15.08</c:v>
                </c:pt>
                <c:pt idx="516">
                  <c:v>15.08</c:v>
                </c:pt>
                <c:pt idx="517">
                  <c:v>15.09</c:v>
                </c:pt>
                <c:pt idx="518">
                  <c:v>15.09</c:v>
                </c:pt>
                <c:pt idx="519">
                  <c:v>15.08</c:v>
                </c:pt>
                <c:pt idx="520">
                  <c:v>15.06</c:v>
                </c:pt>
                <c:pt idx="521">
                  <c:v>15.03</c:v>
                </c:pt>
                <c:pt idx="522">
                  <c:v>15.05</c:v>
                </c:pt>
                <c:pt idx="523">
                  <c:v>15.07</c:v>
                </c:pt>
                <c:pt idx="524">
                  <c:v>15.1</c:v>
                </c:pt>
                <c:pt idx="525">
                  <c:v>14.99</c:v>
                </c:pt>
                <c:pt idx="526">
                  <c:v>15.09</c:v>
                </c:pt>
                <c:pt idx="527">
                  <c:v>15.06</c:v>
                </c:pt>
                <c:pt idx="528">
                  <c:v>15.01</c:v>
                </c:pt>
                <c:pt idx="529">
                  <c:v>15.05</c:v>
                </c:pt>
                <c:pt idx="530">
                  <c:v>15</c:v>
                </c:pt>
                <c:pt idx="531">
                  <c:v>15</c:v>
                </c:pt>
                <c:pt idx="532">
                  <c:v>15.02</c:v>
                </c:pt>
                <c:pt idx="533">
                  <c:v>15.05</c:v>
                </c:pt>
                <c:pt idx="534">
                  <c:v>15.01</c:v>
                </c:pt>
                <c:pt idx="535">
                  <c:v>15.02</c:v>
                </c:pt>
                <c:pt idx="536">
                  <c:v>14.96</c:v>
                </c:pt>
                <c:pt idx="537">
                  <c:v>15</c:v>
                </c:pt>
                <c:pt idx="538">
                  <c:v>15.04</c:v>
                </c:pt>
                <c:pt idx="539">
                  <c:v>14.93</c:v>
                </c:pt>
                <c:pt idx="540">
                  <c:v>14.96</c:v>
                </c:pt>
                <c:pt idx="541">
                  <c:v>15.04</c:v>
                </c:pt>
                <c:pt idx="542">
                  <c:v>15.03</c:v>
                </c:pt>
                <c:pt idx="543">
                  <c:v>14.99</c:v>
                </c:pt>
                <c:pt idx="544">
                  <c:v>14.97</c:v>
                </c:pt>
                <c:pt idx="545">
                  <c:v>15.01</c:v>
                </c:pt>
                <c:pt idx="546">
                  <c:v>15</c:v>
                </c:pt>
                <c:pt idx="547">
                  <c:v>15.02</c:v>
                </c:pt>
                <c:pt idx="548">
                  <c:v>14.97</c:v>
                </c:pt>
                <c:pt idx="549">
                  <c:v>15.02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15.03</c:v>
                </c:pt>
                <c:pt idx="554">
                  <c:v>15</c:v>
                </c:pt>
                <c:pt idx="555">
                  <c:v>15.01</c:v>
                </c:pt>
                <c:pt idx="556">
                  <c:v>15.02</c:v>
                </c:pt>
                <c:pt idx="557">
                  <c:v>14.950000000000006</c:v>
                </c:pt>
                <c:pt idx="558">
                  <c:v>15.02</c:v>
                </c:pt>
                <c:pt idx="559">
                  <c:v>14.950000000000006</c:v>
                </c:pt>
                <c:pt idx="560">
                  <c:v>14.96</c:v>
                </c:pt>
                <c:pt idx="561">
                  <c:v>14.97</c:v>
                </c:pt>
                <c:pt idx="562">
                  <c:v>15.01</c:v>
                </c:pt>
                <c:pt idx="563">
                  <c:v>14.97</c:v>
                </c:pt>
                <c:pt idx="564">
                  <c:v>14.97</c:v>
                </c:pt>
                <c:pt idx="565">
                  <c:v>14.950000000000006</c:v>
                </c:pt>
                <c:pt idx="566">
                  <c:v>14.94</c:v>
                </c:pt>
                <c:pt idx="567">
                  <c:v>15</c:v>
                </c:pt>
                <c:pt idx="568">
                  <c:v>14.96</c:v>
                </c:pt>
                <c:pt idx="569">
                  <c:v>14.99</c:v>
                </c:pt>
                <c:pt idx="570">
                  <c:v>14.98</c:v>
                </c:pt>
                <c:pt idx="571">
                  <c:v>15.02</c:v>
                </c:pt>
                <c:pt idx="572">
                  <c:v>15.08</c:v>
                </c:pt>
                <c:pt idx="573">
                  <c:v>15.04</c:v>
                </c:pt>
                <c:pt idx="574">
                  <c:v>15.04</c:v>
                </c:pt>
                <c:pt idx="575">
                  <c:v>14.98</c:v>
                </c:pt>
                <c:pt idx="576">
                  <c:v>14.98</c:v>
                </c:pt>
                <c:pt idx="577">
                  <c:v>14.99</c:v>
                </c:pt>
                <c:pt idx="578">
                  <c:v>15.03</c:v>
                </c:pt>
                <c:pt idx="579">
                  <c:v>14.96</c:v>
                </c:pt>
                <c:pt idx="580">
                  <c:v>14.99</c:v>
                </c:pt>
                <c:pt idx="581">
                  <c:v>14.94</c:v>
                </c:pt>
                <c:pt idx="582">
                  <c:v>14.97</c:v>
                </c:pt>
                <c:pt idx="583">
                  <c:v>14.99</c:v>
                </c:pt>
                <c:pt idx="584">
                  <c:v>14.98</c:v>
                </c:pt>
                <c:pt idx="585">
                  <c:v>14.94</c:v>
                </c:pt>
                <c:pt idx="586">
                  <c:v>15.02</c:v>
                </c:pt>
                <c:pt idx="587">
                  <c:v>14.9</c:v>
                </c:pt>
                <c:pt idx="588">
                  <c:v>14.97</c:v>
                </c:pt>
                <c:pt idx="589">
                  <c:v>15.01</c:v>
                </c:pt>
                <c:pt idx="590">
                  <c:v>15.01</c:v>
                </c:pt>
                <c:pt idx="591">
                  <c:v>14.98</c:v>
                </c:pt>
                <c:pt idx="592">
                  <c:v>14.99</c:v>
                </c:pt>
                <c:pt idx="593">
                  <c:v>15.02</c:v>
                </c:pt>
                <c:pt idx="594">
                  <c:v>15</c:v>
                </c:pt>
                <c:pt idx="595">
                  <c:v>15</c:v>
                </c:pt>
                <c:pt idx="596">
                  <c:v>14.97</c:v>
                </c:pt>
                <c:pt idx="597">
                  <c:v>14.98</c:v>
                </c:pt>
                <c:pt idx="598">
                  <c:v>15</c:v>
                </c:pt>
                <c:pt idx="599">
                  <c:v>17.09</c:v>
                </c:pt>
                <c:pt idx="600">
                  <c:v>17.29</c:v>
                </c:pt>
                <c:pt idx="601">
                  <c:v>18.3</c:v>
                </c:pt>
                <c:pt idx="602">
                  <c:v>16.05</c:v>
                </c:pt>
                <c:pt idx="603">
                  <c:v>17.170000000000005</c:v>
                </c:pt>
                <c:pt idx="604">
                  <c:v>16.439999999999987</c:v>
                </c:pt>
                <c:pt idx="605">
                  <c:v>17.2</c:v>
                </c:pt>
                <c:pt idx="606">
                  <c:v>16.37</c:v>
                </c:pt>
                <c:pt idx="607">
                  <c:v>15.6</c:v>
                </c:pt>
                <c:pt idx="608">
                  <c:v>15.99</c:v>
                </c:pt>
                <c:pt idx="609">
                  <c:v>15.47</c:v>
                </c:pt>
                <c:pt idx="610">
                  <c:v>16.41</c:v>
                </c:pt>
                <c:pt idx="611">
                  <c:v>17.32</c:v>
                </c:pt>
                <c:pt idx="612">
                  <c:v>17.09</c:v>
                </c:pt>
                <c:pt idx="613">
                  <c:v>16.02</c:v>
                </c:pt>
                <c:pt idx="614">
                  <c:v>18.84</c:v>
                </c:pt>
                <c:pt idx="615">
                  <c:v>17.45</c:v>
                </c:pt>
                <c:pt idx="616">
                  <c:v>17.62</c:v>
                </c:pt>
                <c:pt idx="617">
                  <c:v>16.7</c:v>
                </c:pt>
                <c:pt idx="618">
                  <c:v>16.979999999999986</c:v>
                </c:pt>
                <c:pt idx="619">
                  <c:v>18.739999999999988</c:v>
                </c:pt>
                <c:pt idx="620">
                  <c:v>17.09</c:v>
                </c:pt>
                <c:pt idx="621">
                  <c:v>16.439999999999987</c:v>
                </c:pt>
                <c:pt idx="622">
                  <c:v>18.97</c:v>
                </c:pt>
                <c:pt idx="623">
                  <c:v>17.45</c:v>
                </c:pt>
                <c:pt idx="624">
                  <c:v>16.77</c:v>
                </c:pt>
                <c:pt idx="625">
                  <c:v>16.41</c:v>
                </c:pt>
                <c:pt idx="626">
                  <c:v>17.829999999999988</c:v>
                </c:pt>
                <c:pt idx="627">
                  <c:v>18.09</c:v>
                </c:pt>
                <c:pt idx="628">
                  <c:v>17.420000000000002</c:v>
                </c:pt>
                <c:pt idx="629">
                  <c:v>16.899999999999999</c:v>
                </c:pt>
                <c:pt idx="630">
                  <c:v>17.690000000000001</c:v>
                </c:pt>
                <c:pt idx="631">
                  <c:v>17.68</c:v>
                </c:pt>
                <c:pt idx="632">
                  <c:v>17.12</c:v>
                </c:pt>
                <c:pt idx="633">
                  <c:v>18.57</c:v>
                </c:pt>
                <c:pt idx="634">
                  <c:v>16.87</c:v>
                </c:pt>
                <c:pt idx="635">
                  <c:v>18.05</c:v>
                </c:pt>
                <c:pt idx="636">
                  <c:v>18.25</c:v>
                </c:pt>
                <c:pt idx="637">
                  <c:v>19.079999999999988</c:v>
                </c:pt>
                <c:pt idx="638">
                  <c:v>19.2</c:v>
                </c:pt>
                <c:pt idx="639">
                  <c:v>17.239999999999988</c:v>
                </c:pt>
                <c:pt idx="640">
                  <c:v>15.77</c:v>
                </c:pt>
                <c:pt idx="641">
                  <c:v>18.23</c:v>
                </c:pt>
                <c:pt idx="642">
                  <c:v>19.279999999999987</c:v>
                </c:pt>
                <c:pt idx="643">
                  <c:v>18.979999999999986</c:v>
                </c:pt>
                <c:pt idx="644">
                  <c:v>17.87</c:v>
                </c:pt>
                <c:pt idx="645">
                  <c:v>18.55</c:v>
                </c:pt>
                <c:pt idx="646">
                  <c:v>18.899999999999999</c:v>
                </c:pt>
                <c:pt idx="647">
                  <c:v>17.989999999999956</c:v>
                </c:pt>
                <c:pt idx="648">
                  <c:v>17.610000000000031</c:v>
                </c:pt>
                <c:pt idx="649">
                  <c:v>18.89</c:v>
                </c:pt>
                <c:pt idx="650">
                  <c:v>18.690000000000001</c:v>
                </c:pt>
                <c:pt idx="651">
                  <c:v>18.149999999999999</c:v>
                </c:pt>
                <c:pt idx="652">
                  <c:v>18.89</c:v>
                </c:pt>
                <c:pt idx="653">
                  <c:v>19.170000000000005</c:v>
                </c:pt>
                <c:pt idx="654">
                  <c:v>19.52</c:v>
                </c:pt>
                <c:pt idx="655">
                  <c:v>17.72</c:v>
                </c:pt>
                <c:pt idx="656">
                  <c:v>19.279999999999987</c:v>
                </c:pt>
                <c:pt idx="657">
                  <c:v>17.82</c:v>
                </c:pt>
                <c:pt idx="658">
                  <c:v>18.27</c:v>
                </c:pt>
                <c:pt idx="659">
                  <c:v>18.479999999999986</c:v>
                </c:pt>
                <c:pt idx="660">
                  <c:v>17.760000000000002</c:v>
                </c:pt>
                <c:pt idx="661">
                  <c:v>17.779999999999987</c:v>
                </c:pt>
                <c:pt idx="662">
                  <c:v>18.36</c:v>
                </c:pt>
                <c:pt idx="663">
                  <c:v>19.350000000000001</c:v>
                </c:pt>
                <c:pt idx="664">
                  <c:v>18.47</c:v>
                </c:pt>
                <c:pt idx="665">
                  <c:v>20.57</c:v>
                </c:pt>
                <c:pt idx="666">
                  <c:v>17.439999999999987</c:v>
                </c:pt>
                <c:pt idx="667">
                  <c:v>18.12</c:v>
                </c:pt>
                <c:pt idx="668">
                  <c:v>17.130000000000031</c:v>
                </c:pt>
                <c:pt idx="669">
                  <c:v>18.809999999999999</c:v>
                </c:pt>
                <c:pt idx="670">
                  <c:v>19.03</c:v>
                </c:pt>
                <c:pt idx="671">
                  <c:v>17.479999999999986</c:v>
                </c:pt>
                <c:pt idx="672">
                  <c:v>19.36</c:v>
                </c:pt>
                <c:pt idx="673">
                  <c:v>18.93</c:v>
                </c:pt>
                <c:pt idx="674">
                  <c:v>19.54</c:v>
                </c:pt>
                <c:pt idx="675">
                  <c:v>18.939999999999987</c:v>
                </c:pt>
                <c:pt idx="676">
                  <c:v>18.39</c:v>
                </c:pt>
                <c:pt idx="677">
                  <c:v>18.82</c:v>
                </c:pt>
                <c:pt idx="678">
                  <c:v>19.329999999999988</c:v>
                </c:pt>
                <c:pt idx="679">
                  <c:v>19.57</c:v>
                </c:pt>
                <c:pt idx="680">
                  <c:v>18.43</c:v>
                </c:pt>
                <c:pt idx="681">
                  <c:v>18.59</c:v>
                </c:pt>
                <c:pt idx="682">
                  <c:v>20.32</c:v>
                </c:pt>
                <c:pt idx="683">
                  <c:v>17.38</c:v>
                </c:pt>
                <c:pt idx="684">
                  <c:v>19.8</c:v>
                </c:pt>
                <c:pt idx="685">
                  <c:v>19.170000000000005</c:v>
                </c:pt>
                <c:pt idx="686">
                  <c:v>18.239999999999988</c:v>
                </c:pt>
                <c:pt idx="687">
                  <c:v>18.77</c:v>
                </c:pt>
                <c:pt idx="688">
                  <c:v>19.38</c:v>
                </c:pt>
                <c:pt idx="689">
                  <c:v>19</c:v>
                </c:pt>
                <c:pt idx="690">
                  <c:v>18.29</c:v>
                </c:pt>
                <c:pt idx="691">
                  <c:v>19.73</c:v>
                </c:pt>
                <c:pt idx="692">
                  <c:v>17.739999999999988</c:v>
                </c:pt>
                <c:pt idx="693">
                  <c:v>19.53</c:v>
                </c:pt>
                <c:pt idx="694">
                  <c:v>19.350000000000001</c:v>
                </c:pt>
                <c:pt idx="695">
                  <c:v>20.110000000000031</c:v>
                </c:pt>
                <c:pt idx="696">
                  <c:v>18.420000000000002</c:v>
                </c:pt>
                <c:pt idx="697">
                  <c:v>19.2</c:v>
                </c:pt>
                <c:pt idx="698">
                  <c:v>18.45</c:v>
                </c:pt>
                <c:pt idx="699">
                  <c:v>19.260000000000002</c:v>
                </c:pt>
                <c:pt idx="700">
                  <c:v>19.14</c:v>
                </c:pt>
                <c:pt idx="701">
                  <c:v>18.079999999999988</c:v>
                </c:pt>
                <c:pt idx="702">
                  <c:v>18.47</c:v>
                </c:pt>
                <c:pt idx="703">
                  <c:v>19.979999999999986</c:v>
                </c:pt>
                <c:pt idx="704">
                  <c:v>20.34</c:v>
                </c:pt>
                <c:pt idx="705">
                  <c:v>17.850000000000001</c:v>
                </c:pt>
                <c:pt idx="706">
                  <c:v>18.09</c:v>
                </c:pt>
                <c:pt idx="707">
                  <c:v>19.79</c:v>
                </c:pt>
                <c:pt idx="708">
                  <c:v>20.72</c:v>
                </c:pt>
                <c:pt idx="709">
                  <c:v>20.459999999999987</c:v>
                </c:pt>
                <c:pt idx="710">
                  <c:v>19.760000000000002</c:v>
                </c:pt>
                <c:pt idx="711">
                  <c:v>17.989999999999956</c:v>
                </c:pt>
                <c:pt idx="712">
                  <c:v>18.75</c:v>
                </c:pt>
                <c:pt idx="713">
                  <c:v>19.12</c:v>
                </c:pt>
                <c:pt idx="714">
                  <c:v>18.760000000000002</c:v>
                </c:pt>
                <c:pt idx="715">
                  <c:v>19.959999999999987</c:v>
                </c:pt>
                <c:pt idx="716">
                  <c:v>18.03</c:v>
                </c:pt>
                <c:pt idx="717">
                  <c:v>18.72</c:v>
                </c:pt>
                <c:pt idx="718">
                  <c:v>18.459999999999987</c:v>
                </c:pt>
                <c:pt idx="719">
                  <c:v>19.690000000000001</c:v>
                </c:pt>
                <c:pt idx="720">
                  <c:v>19.57</c:v>
                </c:pt>
                <c:pt idx="721">
                  <c:v>20.88</c:v>
                </c:pt>
                <c:pt idx="722">
                  <c:v>20.14</c:v>
                </c:pt>
                <c:pt idx="723">
                  <c:v>19.149999999999999</c:v>
                </c:pt>
                <c:pt idx="724">
                  <c:v>18.53</c:v>
                </c:pt>
                <c:pt idx="725">
                  <c:v>18.959999999999987</c:v>
                </c:pt>
                <c:pt idx="726">
                  <c:v>20.779999999999987</c:v>
                </c:pt>
                <c:pt idx="727">
                  <c:v>17.610000000000031</c:v>
                </c:pt>
                <c:pt idx="728">
                  <c:v>20.82</c:v>
                </c:pt>
                <c:pt idx="729">
                  <c:v>20.64</c:v>
                </c:pt>
                <c:pt idx="730">
                  <c:v>18.75</c:v>
                </c:pt>
                <c:pt idx="731">
                  <c:v>19.86</c:v>
                </c:pt>
                <c:pt idx="732">
                  <c:v>19.190000000000001</c:v>
                </c:pt>
                <c:pt idx="733">
                  <c:v>18.72</c:v>
                </c:pt>
                <c:pt idx="734">
                  <c:v>18.760000000000002</c:v>
                </c:pt>
                <c:pt idx="735">
                  <c:v>19.239999999999988</c:v>
                </c:pt>
                <c:pt idx="736">
                  <c:v>19.829999999999988</c:v>
                </c:pt>
                <c:pt idx="737">
                  <c:v>19.260000000000002</c:v>
                </c:pt>
                <c:pt idx="738">
                  <c:v>18.89</c:v>
                </c:pt>
                <c:pt idx="739">
                  <c:v>19.399999999999999</c:v>
                </c:pt>
                <c:pt idx="740">
                  <c:v>21.12</c:v>
                </c:pt>
                <c:pt idx="741">
                  <c:v>19.21</c:v>
                </c:pt>
                <c:pt idx="742">
                  <c:v>20.45</c:v>
                </c:pt>
                <c:pt idx="743">
                  <c:v>19.670000000000005</c:v>
                </c:pt>
                <c:pt idx="744">
                  <c:v>19.279999999999987</c:v>
                </c:pt>
                <c:pt idx="745">
                  <c:v>20.67</c:v>
                </c:pt>
                <c:pt idx="746">
                  <c:v>18.54</c:v>
                </c:pt>
                <c:pt idx="747">
                  <c:v>20.68</c:v>
                </c:pt>
                <c:pt idx="748">
                  <c:v>19.14</c:v>
                </c:pt>
                <c:pt idx="749">
                  <c:v>18.829999999999988</c:v>
                </c:pt>
                <c:pt idx="750">
                  <c:v>19.57</c:v>
                </c:pt>
                <c:pt idx="751">
                  <c:v>20.74</c:v>
                </c:pt>
                <c:pt idx="752">
                  <c:v>19.64</c:v>
                </c:pt>
                <c:pt idx="753">
                  <c:v>20.459999999999987</c:v>
                </c:pt>
                <c:pt idx="754">
                  <c:v>19.53</c:v>
                </c:pt>
                <c:pt idx="755">
                  <c:v>19.979999999999986</c:v>
                </c:pt>
                <c:pt idx="756">
                  <c:v>19.71</c:v>
                </c:pt>
                <c:pt idx="757">
                  <c:v>20.979999999999986</c:v>
                </c:pt>
                <c:pt idx="758">
                  <c:v>19.68</c:v>
                </c:pt>
                <c:pt idx="759">
                  <c:v>19.23</c:v>
                </c:pt>
                <c:pt idx="760">
                  <c:v>19.579999999999988</c:v>
                </c:pt>
                <c:pt idx="761">
                  <c:v>19.38</c:v>
                </c:pt>
                <c:pt idx="762">
                  <c:v>19.3</c:v>
                </c:pt>
                <c:pt idx="763">
                  <c:v>20.239999999999988</c:v>
                </c:pt>
                <c:pt idx="764">
                  <c:v>21.17</c:v>
                </c:pt>
                <c:pt idx="765">
                  <c:v>21.17</c:v>
                </c:pt>
                <c:pt idx="766">
                  <c:v>21.110000000000031</c:v>
                </c:pt>
                <c:pt idx="767">
                  <c:v>20.439999999999987</c:v>
                </c:pt>
                <c:pt idx="768">
                  <c:v>19.34</c:v>
                </c:pt>
                <c:pt idx="769">
                  <c:v>18.07</c:v>
                </c:pt>
                <c:pt idx="770">
                  <c:v>19.34</c:v>
                </c:pt>
                <c:pt idx="771">
                  <c:v>20</c:v>
                </c:pt>
                <c:pt idx="772">
                  <c:v>19.73</c:v>
                </c:pt>
                <c:pt idx="773">
                  <c:v>20.630000000000031</c:v>
                </c:pt>
                <c:pt idx="774">
                  <c:v>18.329999999999988</c:v>
                </c:pt>
                <c:pt idx="775">
                  <c:v>19.86</c:v>
                </c:pt>
                <c:pt idx="776">
                  <c:v>19.27</c:v>
                </c:pt>
                <c:pt idx="777">
                  <c:v>20.03</c:v>
                </c:pt>
                <c:pt idx="778">
                  <c:v>18.77</c:v>
                </c:pt>
                <c:pt idx="779">
                  <c:v>19.54</c:v>
                </c:pt>
                <c:pt idx="780">
                  <c:v>18.73</c:v>
                </c:pt>
                <c:pt idx="781">
                  <c:v>20.71</c:v>
                </c:pt>
                <c:pt idx="782">
                  <c:v>19.18</c:v>
                </c:pt>
                <c:pt idx="783">
                  <c:v>21.779999999999987</c:v>
                </c:pt>
                <c:pt idx="784">
                  <c:v>19.670000000000005</c:v>
                </c:pt>
                <c:pt idx="785">
                  <c:v>18.8</c:v>
                </c:pt>
                <c:pt idx="786">
                  <c:v>21.04</c:v>
                </c:pt>
                <c:pt idx="787">
                  <c:v>21.130000000000031</c:v>
                </c:pt>
                <c:pt idx="788">
                  <c:v>20.52</c:v>
                </c:pt>
                <c:pt idx="789">
                  <c:v>18.979999999999986</c:v>
                </c:pt>
                <c:pt idx="790">
                  <c:v>19.130000000000031</c:v>
                </c:pt>
                <c:pt idx="791">
                  <c:v>20.16</c:v>
                </c:pt>
                <c:pt idx="792">
                  <c:v>18.7</c:v>
                </c:pt>
                <c:pt idx="793">
                  <c:v>19.84</c:v>
                </c:pt>
                <c:pt idx="794">
                  <c:v>18.760000000000002</c:v>
                </c:pt>
                <c:pt idx="795">
                  <c:v>21.130000000000031</c:v>
                </c:pt>
                <c:pt idx="796">
                  <c:v>20.23</c:v>
                </c:pt>
                <c:pt idx="797">
                  <c:v>18.77</c:v>
                </c:pt>
                <c:pt idx="798">
                  <c:v>20.02</c:v>
                </c:pt>
                <c:pt idx="799">
                  <c:v>20.939999999999987</c:v>
                </c:pt>
                <c:pt idx="800">
                  <c:v>19.77</c:v>
                </c:pt>
                <c:pt idx="801">
                  <c:v>19.88</c:v>
                </c:pt>
                <c:pt idx="802">
                  <c:v>20.58</c:v>
                </c:pt>
                <c:pt idx="803">
                  <c:v>18.68</c:v>
                </c:pt>
                <c:pt idx="804">
                  <c:v>20.74</c:v>
                </c:pt>
                <c:pt idx="805">
                  <c:v>19.47</c:v>
                </c:pt>
                <c:pt idx="806">
                  <c:v>19.16</c:v>
                </c:pt>
                <c:pt idx="807">
                  <c:v>20.959999999999987</c:v>
                </c:pt>
                <c:pt idx="808">
                  <c:v>20.939999999999987</c:v>
                </c:pt>
                <c:pt idx="809">
                  <c:v>19.779999999999987</c:v>
                </c:pt>
                <c:pt idx="810">
                  <c:v>19.59</c:v>
                </c:pt>
                <c:pt idx="811">
                  <c:v>21.779999999999987</c:v>
                </c:pt>
                <c:pt idx="812">
                  <c:v>19.350000000000001</c:v>
                </c:pt>
                <c:pt idx="813">
                  <c:v>20.57</c:v>
                </c:pt>
                <c:pt idx="814">
                  <c:v>19.93</c:v>
                </c:pt>
                <c:pt idx="815">
                  <c:v>20.170000000000005</c:v>
                </c:pt>
                <c:pt idx="816">
                  <c:v>19.079999999999988</c:v>
                </c:pt>
                <c:pt idx="817">
                  <c:v>20.74</c:v>
                </c:pt>
                <c:pt idx="818">
                  <c:v>19.239999999999988</c:v>
                </c:pt>
                <c:pt idx="819">
                  <c:v>20.79</c:v>
                </c:pt>
                <c:pt idx="820">
                  <c:v>20.02</c:v>
                </c:pt>
                <c:pt idx="821">
                  <c:v>19.55</c:v>
                </c:pt>
                <c:pt idx="822">
                  <c:v>18.850000000000001</c:v>
                </c:pt>
                <c:pt idx="823">
                  <c:v>20.39</c:v>
                </c:pt>
                <c:pt idx="824">
                  <c:v>20.810000000000031</c:v>
                </c:pt>
                <c:pt idx="825">
                  <c:v>19.420000000000002</c:v>
                </c:pt>
                <c:pt idx="826">
                  <c:v>21.57</c:v>
                </c:pt>
                <c:pt idx="827">
                  <c:v>21.29</c:v>
                </c:pt>
                <c:pt idx="828">
                  <c:v>20.53</c:v>
                </c:pt>
                <c:pt idx="829">
                  <c:v>19.7</c:v>
                </c:pt>
                <c:pt idx="830">
                  <c:v>20.49</c:v>
                </c:pt>
                <c:pt idx="831">
                  <c:v>18.89</c:v>
                </c:pt>
                <c:pt idx="832">
                  <c:v>20.479999999999986</c:v>
                </c:pt>
                <c:pt idx="833">
                  <c:v>21.2</c:v>
                </c:pt>
                <c:pt idx="834">
                  <c:v>20.95</c:v>
                </c:pt>
                <c:pt idx="835">
                  <c:v>19.350000000000001</c:v>
                </c:pt>
                <c:pt idx="836">
                  <c:v>20.14</c:v>
                </c:pt>
                <c:pt idx="837">
                  <c:v>19.260000000000002</c:v>
                </c:pt>
                <c:pt idx="838">
                  <c:v>18.850000000000001</c:v>
                </c:pt>
                <c:pt idx="839">
                  <c:v>19.579999999999988</c:v>
                </c:pt>
                <c:pt idx="840">
                  <c:v>20.38</c:v>
                </c:pt>
                <c:pt idx="841">
                  <c:v>20.55</c:v>
                </c:pt>
                <c:pt idx="842">
                  <c:v>20.27</c:v>
                </c:pt>
                <c:pt idx="843">
                  <c:v>20.010000000000005</c:v>
                </c:pt>
                <c:pt idx="844">
                  <c:v>21.62</c:v>
                </c:pt>
                <c:pt idx="845">
                  <c:v>20.959999999999987</c:v>
                </c:pt>
                <c:pt idx="846">
                  <c:v>18.37</c:v>
                </c:pt>
                <c:pt idx="847">
                  <c:v>20.62</c:v>
                </c:pt>
                <c:pt idx="848">
                  <c:v>19.899999999999999</c:v>
                </c:pt>
                <c:pt idx="849">
                  <c:v>20.71</c:v>
                </c:pt>
                <c:pt idx="850">
                  <c:v>20.759999999999987</c:v>
                </c:pt>
                <c:pt idx="851">
                  <c:v>20.09</c:v>
                </c:pt>
                <c:pt idx="852">
                  <c:v>19.079999999999988</c:v>
                </c:pt>
                <c:pt idx="853">
                  <c:v>20.6</c:v>
                </c:pt>
                <c:pt idx="854">
                  <c:v>20.170000000000005</c:v>
                </c:pt>
                <c:pt idx="855">
                  <c:v>19.899999999999999</c:v>
                </c:pt>
                <c:pt idx="856">
                  <c:v>21.05</c:v>
                </c:pt>
                <c:pt idx="857">
                  <c:v>20.420000000000002</c:v>
                </c:pt>
                <c:pt idx="858">
                  <c:v>20.7</c:v>
                </c:pt>
                <c:pt idx="859">
                  <c:v>20.34</c:v>
                </c:pt>
                <c:pt idx="860">
                  <c:v>20.939999999999987</c:v>
                </c:pt>
                <c:pt idx="861">
                  <c:v>20.97</c:v>
                </c:pt>
                <c:pt idx="862">
                  <c:v>21.72</c:v>
                </c:pt>
                <c:pt idx="863">
                  <c:v>20.09</c:v>
                </c:pt>
                <c:pt idx="864">
                  <c:v>20.87</c:v>
                </c:pt>
                <c:pt idx="865">
                  <c:v>19.690000000000001</c:v>
                </c:pt>
                <c:pt idx="866">
                  <c:v>21.07</c:v>
                </c:pt>
                <c:pt idx="867">
                  <c:v>21.55</c:v>
                </c:pt>
                <c:pt idx="868">
                  <c:v>20.41</c:v>
                </c:pt>
                <c:pt idx="869">
                  <c:v>19.939999999999987</c:v>
                </c:pt>
                <c:pt idx="870">
                  <c:v>21.479999999999986</c:v>
                </c:pt>
                <c:pt idx="871">
                  <c:v>20.5</c:v>
                </c:pt>
                <c:pt idx="872">
                  <c:v>19.95</c:v>
                </c:pt>
                <c:pt idx="873">
                  <c:v>19.579999999999988</c:v>
                </c:pt>
                <c:pt idx="874">
                  <c:v>20.82</c:v>
                </c:pt>
                <c:pt idx="875">
                  <c:v>20.149999999999999</c:v>
                </c:pt>
                <c:pt idx="876">
                  <c:v>19.670000000000005</c:v>
                </c:pt>
                <c:pt idx="877">
                  <c:v>20.420000000000002</c:v>
                </c:pt>
                <c:pt idx="878">
                  <c:v>21.14</c:v>
                </c:pt>
                <c:pt idx="879">
                  <c:v>20.02</c:v>
                </c:pt>
                <c:pt idx="880">
                  <c:v>18.64</c:v>
                </c:pt>
                <c:pt idx="881">
                  <c:v>20.3</c:v>
                </c:pt>
                <c:pt idx="882">
                  <c:v>20.69</c:v>
                </c:pt>
                <c:pt idx="883">
                  <c:v>21.09</c:v>
                </c:pt>
                <c:pt idx="884">
                  <c:v>21.72</c:v>
                </c:pt>
                <c:pt idx="885">
                  <c:v>20.260000000000002</c:v>
                </c:pt>
                <c:pt idx="886">
                  <c:v>19.77</c:v>
                </c:pt>
                <c:pt idx="887">
                  <c:v>21.4</c:v>
                </c:pt>
                <c:pt idx="888">
                  <c:v>20.88</c:v>
                </c:pt>
                <c:pt idx="889">
                  <c:v>20.04</c:v>
                </c:pt>
                <c:pt idx="890">
                  <c:v>20.650000000000031</c:v>
                </c:pt>
                <c:pt idx="891">
                  <c:v>21.32</c:v>
                </c:pt>
                <c:pt idx="892">
                  <c:v>20.56</c:v>
                </c:pt>
                <c:pt idx="893">
                  <c:v>19.760000000000002</c:v>
                </c:pt>
                <c:pt idx="894">
                  <c:v>20.830000000000005</c:v>
                </c:pt>
                <c:pt idx="895">
                  <c:v>20.43</c:v>
                </c:pt>
                <c:pt idx="896">
                  <c:v>21.19</c:v>
                </c:pt>
                <c:pt idx="897">
                  <c:v>19.489999999999956</c:v>
                </c:pt>
                <c:pt idx="898">
                  <c:v>20.830000000000005</c:v>
                </c:pt>
                <c:pt idx="899">
                  <c:v>20.010000000000005</c:v>
                </c:pt>
                <c:pt idx="900">
                  <c:v>19.27</c:v>
                </c:pt>
                <c:pt idx="901">
                  <c:v>20.64</c:v>
                </c:pt>
                <c:pt idx="902">
                  <c:v>19.739999999999988</c:v>
                </c:pt>
                <c:pt idx="903">
                  <c:v>21.14</c:v>
                </c:pt>
                <c:pt idx="904">
                  <c:v>21.41</c:v>
                </c:pt>
                <c:pt idx="905">
                  <c:v>20.37</c:v>
                </c:pt>
                <c:pt idx="906">
                  <c:v>20.759999999999987</c:v>
                </c:pt>
                <c:pt idx="907">
                  <c:v>19.52</c:v>
                </c:pt>
                <c:pt idx="908">
                  <c:v>22.04</c:v>
                </c:pt>
                <c:pt idx="909">
                  <c:v>21.439999999999987</c:v>
                </c:pt>
                <c:pt idx="910">
                  <c:v>20.21</c:v>
                </c:pt>
                <c:pt idx="911">
                  <c:v>20.9</c:v>
                </c:pt>
                <c:pt idx="912">
                  <c:v>20.170000000000005</c:v>
                </c:pt>
                <c:pt idx="913">
                  <c:v>21.08</c:v>
                </c:pt>
                <c:pt idx="914">
                  <c:v>21.06</c:v>
                </c:pt>
                <c:pt idx="915">
                  <c:v>19.559999999999999</c:v>
                </c:pt>
                <c:pt idx="916">
                  <c:v>19.779999999999987</c:v>
                </c:pt>
                <c:pt idx="917">
                  <c:v>20.630000000000031</c:v>
                </c:pt>
                <c:pt idx="918">
                  <c:v>20.91</c:v>
                </c:pt>
                <c:pt idx="919">
                  <c:v>20.86</c:v>
                </c:pt>
                <c:pt idx="920">
                  <c:v>20.459999999999987</c:v>
                </c:pt>
                <c:pt idx="921">
                  <c:v>20.41</c:v>
                </c:pt>
                <c:pt idx="922">
                  <c:v>21.23</c:v>
                </c:pt>
                <c:pt idx="923">
                  <c:v>20.16</c:v>
                </c:pt>
                <c:pt idx="924">
                  <c:v>20.95</c:v>
                </c:pt>
                <c:pt idx="925">
                  <c:v>20.9</c:v>
                </c:pt>
                <c:pt idx="926">
                  <c:v>21.21</c:v>
                </c:pt>
                <c:pt idx="927">
                  <c:v>19.38</c:v>
                </c:pt>
                <c:pt idx="928">
                  <c:v>21.25</c:v>
                </c:pt>
                <c:pt idx="929">
                  <c:v>21.03</c:v>
                </c:pt>
                <c:pt idx="930">
                  <c:v>20.07</c:v>
                </c:pt>
                <c:pt idx="931">
                  <c:v>20.25</c:v>
                </c:pt>
                <c:pt idx="932">
                  <c:v>20.57</c:v>
                </c:pt>
                <c:pt idx="933">
                  <c:v>20.14</c:v>
                </c:pt>
                <c:pt idx="934">
                  <c:v>20.99</c:v>
                </c:pt>
                <c:pt idx="935">
                  <c:v>22.330000000000005</c:v>
                </c:pt>
                <c:pt idx="936">
                  <c:v>19.850000000000001</c:v>
                </c:pt>
                <c:pt idx="937">
                  <c:v>21.59</c:v>
                </c:pt>
                <c:pt idx="938">
                  <c:v>22.07</c:v>
                </c:pt>
                <c:pt idx="939">
                  <c:v>19.73</c:v>
                </c:pt>
                <c:pt idx="940">
                  <c:v>20.57</c:v>
                </c:pt>
                <c:pt idx="941">
                  <c:v>20.87</c:v>
                </c:pt>
                <c:pt idx="942">
                  <c:v>21.6</c:v>
                </c:pt>
                <c:pt idx="943">
                  <c:v>20.959999999999987</c:v>
                </c:pt>
                <c:pt idx="944">
                  <c:v>20.91</c:v>
                </c:pt>
                <c:pt idx="945">
                  <c:v>21.3</c:v>
                </c:pt>
                <c:pt idx="946">
                  <c:v>20.21</c:v>
                </c:pt>
                <c:pt idx="947">
                  <c:v>18.73</c:v>
                </c:pt>
                <c:pt idx="948">
                  <c:v>19.610000000000031</c:v>
                </c:pt>
                <c:pt idx="949">
                  <c:v>21.69</c:v>
                </c:pt>
                <c:pt idx="950">
                  <c:v>19.829999999999988</c:v>
                </c:pt>
                <c:pt idx="951">
                  <c:v>20.72</c:v>
                </c:pt>
                <c:pt idx="952">
                  <c:v>21.09</c:v>
                </c:pt>
                <c:pt idx="953">
                  <c:v>20.69</c:v>
                </c:pt>
                <c:pt idx="954">
                  <c:v>21.06</c:v>
                </c:pt>
                <c:pt idx="955">
                  <c:v>21.32</c:v>
                </c:pt>
                <c:pt idx="956">
                  <c:v>21.830000000000005</c:v>
                </c:pt>
                <c:pt idx="957">
                  <c:v>20.14</c:v>
                </c:pt>
                <c:pt idx="958">
                  <c:v>20.54</c:v>
                </c:pt>
                <c:pt idx="959">
                  <c:v>20.49</c:v>
                </c:pt>
                <c:pt idx="960">
                  <c:v>19.579999999999988</c:v>
                </c:pt>
                <c:pt idx="961">
                  <c:v>19.79</c:v>
                </c:pt>
                <c:pt idx="962">
                  <c:v>20.45</c:v>
                </c:pt>
                <c:pt idx="963">
                  <c:v>22.07</c:v>
                </c:pt>
                <c:pt idx="964">
                  <c:v>20.610000000000031</c:v>
                </c:pt>
                <c:pt idx="965">
                  <c:v>22.35</c:v>
                </c:pt>
                <c:pt idx="966">
                  <c:v>19.809999999999999</c:v>
                </c:pt>
                <c:pt idx="967">
                  <c:v>20.23</c:v>
                </c:pt>
                <c:pt idx="968">
                  <c:v>20.34</c:v>
                </c:pt>
                <c:pt idx="969">
                  <c:v>20.759999999999987</c:v>
                </c:pt>
                <c:pt idx="970">
                  <c:v>21.74</c:v>
                </c:pt>
                <c:pt idx="971">
                  <c:v>20.459999999999987</c:v>
                </c:pt>
                <c:pt idx="972">
                  <c:v>21.4</c:v>
                </c:pt>
                <c:pt idx="973">
                  <c:v>20.6</c:v>
                </c:pt>
                <c:pt idx="974">
                  <c:v>21.09</c:v>
                </c:pt>
                <c:pt idx="975">
                  <c:v>20.64</c:v>
                </c:pt>
                <c:pt idx="976">
                  <c:v>19.959999999999987</c:v>
                </c:pt>
                <c:pt idx="977">
                  <c:v>20.59</c:v>
                </c:pt>
                <c:pt idx="978">
                  <c:v>20.05</c:v>
                </c:pt>
                <c:pt idx="979">
                  <c:v>21.2</c:v>
                </c:pt>
                <c:pt idx="980">
                  <c:v>19.190000000000001</c:v>
                </c:pt>
                <c:pt idx="981">
                  <c:v>17.5</c:v>
                </c:pt>
                <c:pt idx="982">
                  <c:v>20.149999999999999</c:v>
                </c:pt>
                <c:pt idx="983">
                  <c:v>19.86</c:v>
                </c:pt>
                <c:pt idx="984">
                  <c:v>20.309999999999999</c:v>
                </c:pt>
                <c:pt idx="985">
                  <c:v>19.12</c:v>
                </c:pt>
                <c:pt idx="986">
                  <c:v>20.7</c:v>
                </c:pt>
                <c:pt idx="987">
                  <c:v>20.09</c:v>
                </c:pt>
                <c:pt idx="988">
                  <c:v>20.93</c:v>
                </c:pt>
                <c:pt idx="989">
                  <c:v>21.04</c:v>
                </c:pt>
                <c:pt idx="990">
                  <c:v>20.51</c:v>
                </c:pt>
                <c:pt idx="991">
                  <c:v>19.07</c:v>
                </c:pt>
                <c:pt idx="992">
                  <c:v>19.02</c:v>
                </c:pt>
                <c:pt idx="993">
                  <c:v>18.79</c:v>
                </c:pt>
                <c:pt idx="994">
                  <c:v>19.479999999999986</c:v>
                </c:pt>
                <c:pt idx="995">
                  <c:v>19.670000000000005</c:v>
                </c:pt>
                <c:pt idx="996">
                  <c:v>18.32</c:v>
                </c:pt>
                <c:pt idx="997">
                  <c:v>18.02</c:v>
                </c:pt>
                <c:pt idx="998">
                  <c:v>19.07</c:v>
                </c:pt>
                <c:pt idx="999">
                  <c:v>20.64</c:v>
                </c:pt>
                <c:pt idx="1000">
                  <c:v>18.79</c:v>
                </c:pt>
                <c:pt idx="1001">
                  <c:v>18.14</c:v>
                </c:pt>
                <c:pt idx="1002">
                  <c:v>19.760000000000002</c:v>
                </c:pt>
                <c:pt idx="1003">
                  <c:v>17.43</c:v>
                </c:pt>
                <c:pt idx="1004">
                  <c:v>18.649999999999999</c:v>
                </c:pt>
                <c:pt idx="1005">
                  <c:v>19.399999999999999</c:v>
                </c:pt>
                <c:pt idx="1006">
                  <c:v>19</c:v>
                </c:pt>
                <c:pt idx="1007">
                  <c:v>17.8</c:v>
                </c:pt>
                <c:pt idx="1008">
                  <c:v>19.88</c:v>
                </c:pt>
                <c:pt idx="1009">
                  <c:v>19.829999999999988</c:v>
                </c:pt>
                <c:pt idx="1010">
                  <c:v>19.07</c:v>
                </c:pt>
                <c:pt idx="1011">
                  <c:v>20.34</c:v>
                </c:pt>
                <c:pt idx="1012">
                  <c:v>18.459999999999987</c:v>
                </c:pt>
                <c:pt idx="1013">
                  <c:v>18.82</c:v>
                </c:pt>
                <c:pt idx="1014">
                  <c:v>19.149999999999999</c:v>
                </c:pt>
                <c:pt idx="1015">
                  <c:v>19.59</c:v>
                </c:pt>
                <c:pt idx="1016">
                  <c:v>20.29</c:v>
                </c:pt>
                <c:pt idx="1017">
                  <c:v>20.130000000000031</c:v>
                </c:pt>
                <c:pt idx="1018">
                  <c:v>19.829999999999988</c:v>
                </c:pt>
                <c:pt idx="1019">
                  <c:v>18.579999999999988</c:v>
                </c:pt>
                <c:pt idx="1020">
                  <c:v>19.45</c:v>
                </c:pt>
                <c:pt idx="1021">
                  <c:v>17.7</c:v>
                </c:pt>
                <c:pt idx="1022">
                  <c:v>18.27</c:v>
                </c:pt>
                <c:pt idx="1023">
                  <c:v>19.100000000000001</c:v>
                </c:pt>
                <c:pt idx="1024">
                  <c:v>18.29</c:v>
                </c:pt>
                <c:pt idx="1025">
                  <c:v>19.079999999999988</c:v>
                </c:pt>
                <c:pt idx="1026">
                  <c:v>18.22</c:v>
                </c:pt>
                <c:pt idx="1027">
                  <c:v>18.2</c:v>
                </c:pt>
                <c:pt idx="1028">
                  <c:v>18.38</c:v>
                </c:pt>
                <c:pt idx="1029">
                  <c:v>18.27</c:v>
                </c:pt>
                <c:pt idx="1030">
                  <c:v>19.37</c:v>
                </c:pt>
                <c:pt idx="1031">
                  <c:v>19.399999999999999</c:v>
                </c:pt>
                <c:pt idx="1032">
                  <c:v>17.41</c:v>
                </c:pt>
                <c:pt idx="1033">
                  <c:v>17.690000000000001</c:v>
                </c:pt>
                <c:pt idx="1034">
                  <c:v>20.830000000000005</c:v>
                </c:pt>
                <c:pt idx="1035">
                  <c:v>18.21</c:v>
                </c:pt>
                <c:pt idx="1036">
                  <c:v>17.45</c:v>
                </c:pt>
                <c:pt idx="1037">
                  <c:v>20.89</c:v>
                </c:pt>
                <c:pt idx="1038">
                  <c:v>17.920000000000002</c:v>
                </c:pt>
                <c:pt idx="1039">
                  <c:v>19.52</c:v>
                </c:pt>
                <c:pt idx="1040">
                  <c:v>19.23</c:v>
                </c:pt>
                <c:pt idx="1041">
                  <c:v>18.670000000000005</c:v>
                </c:pt>
                <c:pt idx="1042">
                  <c:v>18.79</c:v>
                </c:pt>
                <c:pt idx="1043">
                  <c:v>18.95</c:v>
                </c:pt>
                <c:pt idx="1044">
                  <c:v>18.920000000000002</c:v>
                </c:pt>
                <c:pt idx="1045">
                  <c:v>18.350000000000001</c:v>
                </c:pt>
                <c:pt idx="1046">
                  <c:v>20.09</c:v>
                </c:pt>
                <c:pt idx="1047">
                  <c:v>17.979999999999986</c:v>
                </c:pt>
                <c:pt idx="1048">
                  <c:v>18.27</c:v>
                </c:pt>
                <c:pt idx="1049">
                  <c:v>18.630000000000031</c:v>
                </c:pt>
                <c:pt idx="1050">
                  <c:v>17.88</c:v>
                </c:pt>
                <c:pt idx="1051">
                  <c:v>18.29</c:v>
                </c:pt>
                <c:pt idx="1052">
                  <c:v>17.939999999999987</c:v>
                </c:pt>
                <c:pt idx="1053">
                  <c:v>19.2</c:v>
                </c:pt>
                <c:pt idx="1054">
                  <c:v>17.670000000000005</c:v>
                </c:pt>
                <c:pt idx="1055">
                  <c:v>20.03</c:v>
                </c:pt>
                <c:pt idx="1056">
                  <c:v>18.010000000000005</c:v>
                </c:pt>
                <c:pt idx="1057">
                  <c:v>19.149999999999999</c:v>
                </c:pt>
                <c:pt idx="1058">
                  <c:v>19.260000000000002</c:v>
                </c:pt>
                <c:pt idx="1059">
                  <c:v>19.809999999999999</c:v>
                </c:pt>
                <c:pt idx="1060">
                  <c:v>19.21</c:v>
                </c:pt>
                <c:pt idx="1061">
                  <c:v>17.610000000000031</c:v>
                </c:pt>
                <c:pt idx="1062">
                  <c:v>17.559999999999999</c:v>
                </c:pt>
                <c:pt idx="1063">
                  <c:v>17.72</c:v>
                </c:pt>
                <c:pt idx="1064">
                  <c:v>17.2</c:v>
                </c:pt>
                <c:pt idx="1065">
                  <c:v>17.760000000000002</c:v>
                </c:pt>
                <c:pt idx="1066">
                  <c:v>18.3</c:v>
                </c:pt>
                <c:pt idx="1067">
                  <c:v>18.989999999999956</c:v>
                </c:pt>
                <c:pt idx="1068">
                  <c:v>18.260000000000002</c:v>
                </c:pt>
                <c:pt idx="1069">
                  <c:v>17.41</c:v>
                </c:pt>
                <c:pt idx="1070">
                  <c:v>18.16</c:v>
                </c:pt>
                <c:pt idx="1071">
                  <c:v>18.05</c:v>
                </c:pt>
                <c:pt idx="1072">
                  <c:v>18.809999999999999</c:v>
                </c:pt>
                <c:pt idx="1073">
                  <c:v>18.110000000000031</c:v>
                </c:pt>
                <c:pt idx="1074">
                  <c:v>19.420000000000002</c:v>
                </c:pt>
                <c:pt idx="1075">
                  <c:v>17.459999999999987</c:v>
                </c:pt>
                <c:pt idx="1076">
                  <c:v>17.130000000000031</c:v>
                </c:pt>
                <c:pt idx="1077">
                  <c:v>19.010000000000005</c:v>
                </c:pt>
                <c:pt idx="1078">
                  <c:v>18.959999999999987</c:v>
                </c:pt>
                <c:pt idx="1079">
                  <c:v>17.600000000000001</c:v>
                </c:pt>
                <c:pt idx="1080">
                  <c:v>18.959999999999987</c:v>
                </c:pt>
                <c:pt idx="1081">
                  <c:v>18.610000000000031</c:v>
                </c:pt>
                <c:pt idx="1082">
                  <c:v>19.760000000000002</c:v>
                </c:pt>
                <c:pt idx="1083">
                  <c:v>18.54</c:v>
                </c:pt>
                <c:pt idx="1084">
                  <c:v>17.95</c:v>
                </c:pt>
                <c:pt idx="1085">
                  <c:v>19.27</c:v>
                </c:pt>
                <c:pt idx="1086">
                  <c:v>19.16</c:v>
                </c:pt>
                <c:pt idx="1087">
                  <c:v>17.39</c:v>
                </c:pt>
                <c:pt idx="1088">
                  <c:v>17.54</c:v>
                </c:pt>
                <c:pt idx="1089">
                  <c:v>17.86</c:v>
                </c:pt>
                <c:pt idx="1090">
                  <c:v>18.5</c:v>
                </c:pt>
                <c:pt idx="1091">
                  <c:v>17.8</c:v>
                </c:pt>
                <c:pt idx="1092">
                  <c:v>18.89</c:v>
                </c:pt>
                <c:pt idx="1093">
                  <c:v>19.37</c:v>
                </c:pt>
                <c:pt idx="1094">
                  <c:v>17.130000000000031</c:v>
                </c:pt>
                <c:pt idx="1095">
                  <c:v>18.62</c:v>
                </c:pt>
                <c:pt idx="1096">
                  <c:v>19.510000000000005</c:v>
                </c:pt>
                <c:pt idx="1097">
                  <c:v>17.7</c:v>
                </c:pt>
                <c:pt idx="1098">
                  <c:v>17.489999999999956</c:v>
                </c:pt>
                <c:pt idx="1099">
                  <c:v>17.77</c:v>
                </c:pt>
                <c:pt idx="1100">
                  <c:v>18.010000000000005</c:v>
                </c:pt>
                <c:pt idx="1101">
                  <c:v>19.399999999999999</c:v>
                </c:pt>
                <c:pt idx="1102">
                  <c:v>17.84</c:v>
                </c:pt>
                <c:pt idx="1103">
                  <c:v>17.89</c:v>
                </c:pt>
                <c:pt idx="1104">
                  <c:v>19.87</c:v>
                </c:pt>
                <c:pt idx="1105">
                  <c:v>18.190000000000001</c:v>
                </c:pt>
                <c:pt idx="1106">
                  <c:v>17.979999999999986</c:v>
                </c:pt>
                <c:pt idx="1107">
                  <c:v>18.68</c:v>
                </c:pt>
                <c:pt idx="1108">
                  <c:v>19.87</c:v>
                </c:pt>
                <c:pt idx="1109">
                  <c:v>18.66</c:v>
                </c:pt>
                <c:pt idx="1110">
                  <c:v>18.04</c:v>
                </c:pt>
                <c:pt idx="1111">
                  <c:v>18.579999999999988</c:v>
                </c:pt>
                <c:pt idx="1112">
                  <c:v>17.75</c:v>
                </c:pt>
                <c:pt idx="1113">
                  <c:v>17.5</c:v>
                </c:pt>
                <c:pt idx="1114">
                  <c:v>17.559999999999999</c:v>
                </c:pt>
                <c:pt idx="1115">
                  <c:v>18.22</c:v>
                </c:pt>
                <c:pt idx="1116">
                  <c:v>18.7</c:v>
                </c:pt>
                <c:pt idx="1117">
                  <c:v>17.55</c:v>
                </c:pt>
              </c:numCache>
            </c:numRef>
          </c:yVal>
        </c:ser>
        <c:ser>
          <c:idx val="0"/>
          <c:order val="5"/>
          <c:tx>
            <c:strRef>
              <c:f>'13-09-05_14h10m'!$C$2</c:f>
              <c:strCache>
                <c:ptCount val="1"/>
                <c:pt idx="0">
                  <c:v>0 water bath</c:v>
                </c:pt>
              </c:strCache>
            </c:strRef>
          </c:tx>
          <c:marker>
            <c:symbol val="none"/>
          </c:marker>
          <c:xVal>
            <c:numRef>
              <c:f>'13-09-05_14h10m'!$B$3:$B$1120</c:f>
              <c:numCache>
                <c:formatCode>General</c:formatCode>
                <c:ptCount val="111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606</c:v>
                </c:pt>
                <c:pt idx="122">
                  <c:v>611</c:v>
                </c:pt>
                <c:pt idx="123">
                  <c:v>616</c:v>
                </c:pt>
                <c:pt idx="124">
                  <c:v>621</c:v>
                </c:pt>
                <c:pt idx="125">
                  <c:v>626</c:v>
                </c:pt>
                <c:pt idx="126">
                  <c:v>631</c:v>
                </c:pt>
                <c:pt idx="127">
                  <c:v>636</c:v>
                </c:pt>
                <c:pt idx="128">
                  <c:v>641</c:v>
                </c:pt>
                <c:pt idx="129">
                  <c:v>646</c:v>
                </c:pt>
                <c:pt idx="130">
                  <c:v>651</c:v>
                </c:pt>
                <c:pt idx="131">
                  <c:v>656</c:v>
                </c:pt>
                <c:pt idx="132">
                  <c:v>661</c:v>
                </c:pt>
                <c:pt idx="133">
                  <c:v>666</c:v>
                </c:pt>
                <c:pt idx="134">
                  <c:v>671</c:v>
                </c:pt>
                <c:pt idx="135">
                  <c:v>676</c:v>
                </c:pt>
                <c:pt idx="136">
                  <c:v>681</c:v>
                </c:pt>
                <c:pt idx="137">
                  <c:v>686</c:v>
                </c:pt>
                <c:pt idx="138">
                  <c:v>691</c:v>
                </c:pt>
                <c:pt idx="139">
                  <c:v>696</c:v>
                </c:pt>
                <c:pt idx="140">
                  <c:v>701</c:v>
                </c:pt>
                <c:pt idx="141">
                  <c:v>706</c:v>
                </c:pt>
                <c:pt idx="142">
                  <c:v>711</c:v>
                </c:pt>
                <c:pt idx="143">
                  <c:v>716</c:v>
                </c:pt>
                <c:pt idx="144">
                  <c:v>721</c:v>
                </c:pt>
                <c:pt idx="145">
                  <c:v>726</c:v>
                </c:pt>
                <c:pt idx="146">
                  <c:v>731</c:v>
                </c:pt>
                <c:pt idx="147">
                  <c:v>736</c:v>
                </c:pt>
                <c:pt idx="148">
                  <c:v>741</c:v>
                </c:pt>
                <c:pt idx="149">
                  <c:v>746</c:v>
                </c:pt>
                <c:pt idx="150">
                  <c:v>751</c:v>
                </c:pt>
                <c:pt idx="151">
                  <c:v>756</c:v>
                </c:pt>
                <c:pt idx="152">
                  <c:v>761</c:v>
                </c:pt>
                <c:pt idx="153">
                  <c:v>766</c:v>
                </c:pt>
                <c:pt idx="154">
                  <c:v>771</c:v>
                </c:pt>
                <c:pt idx="155">
                  <c:v>776</c:v>
                </c:pt>
                <c:pt idx="156">
                  <c:v>781</c:v>
                </c:pt>
                <c:pt idx="157">
                  <c:v>786</c:v>
                </c:pt>
                <c:pt idx="158">
                  <c:v>791</c:v>
                </c:pt>
                <c:pt idx="159">
                  <c:v>796</c:v>
                </c:pt>
                <c:pt idx="160">
                  <c:v>801</c:v>
                </c:pt>
                <c:pt idx="161">
                  <c:v>806</c:v>
                </c:pt>
                <c:pt idx="162">
                  <c:v>811</c:v>
                </c:pt>
                <c:pt idx="163">
                  <c:v>816</c:v>
                </c:pt>
                <c:pt idx="164">
                  <c:v>821</c:v>
                </c:pt>
                <c:pt idx="165">
                  <c:v>826</c:v>
                </c:pt>
                <c:pt idx="166">
                  <c:v>831</c:v>
                </c:pt>
                <c:pt idx="167">
                  <c:v>836</c:v>
                </c:pt>
                <c:pt idx="168">
                  <c:v>841</c:v>
                </c:pt>
                <c:pt idx="169">
                  <c:v>846</c:v>
                </c:pt>
                <c:pt idx="170">
                  <c:v>851</c:v>
                </c:pt>
                <c:pt idx="171">
                  <c:v>856</c:v>
                </c:pt>
                <c:pt idx="172">
                  <c:v>861</c:v>
                </c:pt>
                <c:pt idx="173">
                  <c:v>866</c:v>
                </c:pt>
                <c:pt idx="174">
                  <c:v>871</c:v>
                </c:pt>
                <c:pt idx="175">
                  <c:v>876</c:v>
                </c:pt>
                <c:pt idx="176">
                  <c:v>881</c:v>
                </c:pt>
                <c:pt idx="177">
                  <c:v>886</c:v>
                </c:pt>
                <c:pt idx="178">
                  <c:v>891</c:v>
                </c:pt>
                <c:pt idx="179">
                  <c:v>896</c:v>
                </c:pt>
                <c:pt idx="180">
                  <c:v>901</c:v>
                </c:pt>
                <c:pt idx="181">
                  <c:v>906</c:v>
                </c:pt>
                <c:pt idx="182">
                  <c:v>911</c:v>
                </c:pt>
                <c:pt idx="183">
                  <c:v>916</c:v>
                </c:pt>
                <c:pt idx="184">
                  <c:v>921</c:v>
                </c:pt>
                <c:pt idx="185">
                  <c:v>926</c:v>
                </c:pt>
                <c:pt idx="186">
                  <c:v>931</c:v>
                </c:pt>
                <c:pt idx="187">
                  <c:v>936</c:v>
                </c:pt>
                <c:pt idx="188">
                  <c:v>941</c:v>
                </c:pt>
                <c:pt idx="189">
                  <c:v>946</c:v>
                </c:pt>
                <c:pt idx="190">
                  <c:v>951</c:v>
                </c:pt>
                <c:pt idx="191">
                  <c:v>956</c:v>
                </c:pt>
                <c:pt idx="192">
                  <c:v>961</c:v>
                </c:pt>
                <c:pt idx="193">
                  <c:v>966</c:v>
                </c:pt>
                <c:pt idx="194">
                  <c:v>971</c:v>
                </c:pt>
                <c:pt idx="195">
                  <c:v>976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1772</c:v>
                </c:pt>
                <c:pt idx="355">
                  <c:v>1777</c:v>
                </c:pt>
                <c:pt idx="356">
                  <c:v>1782</c:v>
                </c:pt>
                <c:pt idx="357">
                  <c:v>1787</c:v>
                </c:pt>
                <c:pt idx="358">
                  <c:v>1792</c:v>
                </c:pt>
                <c:pt idx="359">
                  <c:v>1797</c:v>
                </c:pt>
                <c:pt idx="360">
                  <c:v>1802</c:v>
                </c:pt>
                <c:pt idx="361">
                  <c:v>1807</c:v>
                </c:pt>
                <c:pt idx="362">
                  <c:v>1812</c:v>
                </c:pt>
                <c:pt idx="363">
                  <c:v>1817</c:v>
                </c:pt>
                <c:pt idx="364">
                  <c:v>1822</c:v>
                </c:pt>
                <c:pt idx="365">
                  <c:v>1827</c:v>
                </c:pt>
                <c:pt idx="366">
                  <c:v>1832</c:v>
                </c:pt>
                <c:pt idx="367">
                  <c:v>1837</c:v>
                </c:pt>
                <c:pt idx="368">
                  <c:v>1842</c:v>
                </c:pt>
                <c:pt idx="369">
                  <c:v>1847</c:v>
                </c:pt>
                <c:pt idx="370">
                  <c:v>1852</c:v>
                </c:pt>
                <c:pt idx="371">
                  <c:v>1857</c:v>
                </c:pt>
                <c:pt idx="372">
                  <c:v>1862</c:v>
                </c:pt>
                <c:pt idx="373">
                  <c:v>1867</c:v>
                </c:pt>
                <c:pt idx="374">
                  <c:v>1872</c:v>
                </c:pt>
                <c:pt idx="375">
                  <c:v>1877</c:v>
                </c:pt>
                <c:pt idx="376">
                  <c:v>1882</c:v>
                </c:pt>
                <c:pt idx="377">
                  <c:v>1887</c:v>
                </c:pt>
                <c:pt idx="378">
                  <c:v>1892</c:v>
                </c:pt>
                <c:pt idx="379">
                  <c:v>1897</c:v>
                </c:pt>
                <c:pt idx="380">
                  <c:v>1902</c:v>
                </c:pt>
                <c:pt idx="381">
                  <c:v>1907</c:v>
                </c:pt>
                <c:pt idx="382">
                  <c:v>1912</c:v>
                </c:pt>
                <c:pt idx="383">
                  <c:v>1917</c:v>
                </c:pt>
                <c:pt idx="384">
                  <c:v>1922</c:v>
                </c:pt>
                <c:pt idx="385">
                  <c:v>1927</c:v>
                </c:pt>
                <c:pt idx="386">
                  <c:v>1932</c:v>
                </c:pt>
                <c:pt idx="387">
                  <c:v>1937</c:v>
                </c:pt>
                <c:pt idx="388">
                  <c:v>1942</c:v>
                </c:pt>
                <c:pt idx="389">
                  <c:v>1947</c:v>
                </c:pt>
                <c:pt idx="390">
                  <c:v>1952</c:v>
                </c:pt>
                <c:pt idx="391">
                  <c:v>1957</c:v>
                </c:pt>
                <c:pt idx="392">
                  <c:v>1962</c:v>
                </c:pt>
                <c:pt idx="393">
                  <c:v>1967</c:v>
                </c:pt>
                <c:pt idx="394">
                  <c:v>1972</c:v>
                </c:pt>
                <c:pt idx="395">
                  <c:v>1977</c:v>
                </c:pt>
                <c:pt idx="396">
                  <c:v>1982</c:v>
                </c:pt>
                <c:pt idx="397">
                  <c:v>1987</c:v>
                </c:pt>
                <c:pt idx="398">
                  <c:v>1992</c:v>
                </c:pt>
                <c:pt idx="399">
                  <c:v>1997</c:v>
                </c:pt>
                <c:pt idx="400">
                  <c:v>2002</c:v>
                </c:pt>
                <c:pt idx="401">
                  <c:v>2007</c:v>
                </c:pt>
                <c:pt idx="402">
                  <c:v>2012</c:v>
                </c:pt>
                <c:pt idx="403">
                  <c:v>2017</c:v>
                </c:pt>
                <c:pt idx="404">
                  <c:v>2022</c:v>
                </c:pt>
                <c:pt idx="405">
                  <c:v>2027</c:v>
                </c:pt>
                <c:pt idx="406">
                  <c:v>2032</c:v>
                </c:pt>
                <c:pt idx="407">
                  <c:v>2037</c:v>
                </c:pt>
                <c:pt idx="408">
                  <c:v>2042</c:v>
                </c:pt>
                <c:pt idx="409">
                  <c:v>2047</c:v>
                </c:pt>
                <c:pt idx="410">
                  <c:v>2052</c:v>
                </c:pt>
                <c:pt idx="411">
                  <c:v>2057</c:v>
                </c:pt>
                <c:pt idx="412">
                  <c:v>2062</c:v>
                </c:pt>
                <c:pt idx="413">
                  <c:v>2067</c:v>
                </c:pt>
                <c:pt idx="414">
                  <c:v>2072</c:v>
                </c:pt>
                <c:pt idx="415">
                  <c:v>2077</c:v>
                </c:pt>
                <c:pt idx="416">
                  <c:v>2082</c:v>
                </c:pt>
                <c:pt idx="417">
                  <c:v>2087</c:v>
                </c:pt>
                <c:pt idx="418">
                  <c:v>2092</c:v>
                </c:pt>
                <c:pt idx="419">
                  <c:v>2097</c:v>
                </c:pt>
                <c:pt idx="420">
                  <c:v>2102</c:v>
                </c:pt>
                <c:pt idx="421">
                  <c:v>2107</c:v>
                </c:pt>
                <c:pt idx="422">
                  <c:v>2112</c:v>
                </c:pt>
                <c:pt idx="423">
                  <c:v>2117</c:v>
                </c:pt>
                <c:pt idx="424">
                  <c:v>2122</c:v>
                </c:pt>
                <c:pt idx="425">
                  <c:v>2127</c:v>
                </c:pt>
                <c:pt idx="426">
                  <c:v>2132</c:v>
                </c:pt>
                <c:pt idx="427">
                  <c:v>2137</c:v>
                </c:pt>
                <c:pt idx="428">
                  <c:v>2142</c:v>
                </c:pt>
                <c:pt idx="429">
                  <c:v>2147</c:v>
                </c:pt>
                <c:pt idx="430">
                  <c:v>2152</c:v>
                </c:pt>
                <c:pt idx="431">
                  <c:v>2157</c:v>
                </c:pt>
                <c:pt idx="432">
                  <c:v>2162</c:v>
                </c:pt>
                <c:pt idx="433">
                  <c:v>2167</c:v>
                </c:pt>
                <c:pt idx="434">
                  <c:v>2172</c:v>
                </c:pt>
                <c:pt idx="435">
                  <c:v>2177</c:v>
                </c:pt>
                <c:pt idx="436">
                  <c:v>2182</c:v>
                </c:pt>
                <c:pt idx="437">
                  <c:v>2187</c:v>
                </c:pt>
                <c:pt idx="438">
                  <c:v>2192</c:v>
                </c:pt>
                <c:pt idx="439">
                  <c:v>2197</c:v>
                </c:pt>
                <c:pt idx="440">
                  <c:v>2202</c:v>
                </c:pt>
                <c:pt idx="441">
                  <c:v>2207</c:v>
                </c:pt>
                <c:pt idx="442">
                  <c:v>2212</c:v>
                </c:pt>
                <c:pt idx="443">
                  <c:v>2217</c:v>
                </c:pt>
                <c:pt idx="444">
                  <c:v>2222</c:v>
                </c:pt>
                <c:pt idx="445">
                  <c:v>2227</c:v>
                </c:pt>
                <c:pt idx="446">
                  <c:v>2232</c:v>
                </c:pt>
                <c:pt idx="447">
                  <c:v>2237</c:v>
                </c:pt>
                <c:pt idx="448">
                  <c:v>2242</c:v>
                </c:pt>
                <c:pt idx="449">
                  <c:v>2247</c:v>
                </c:pt>
                <c:pt idx="450">
                  <c:v>2252</c:v>
                </c:pt>
                <c:pt idx="451">
                  <c:v>2257</c:v>
                </c:pt>
                <c:pt idx="452">
                  <c:v>2262</c:v>
                </c:pt>
                <c:pt idx="453">
                  <c:v>2267</c:v>
                </c:pt>
                <c:pt idx="454">
                  <c:v>2272</c:v>
                </c:pt>
                <c:pt idx="455">
                  <c:v>2277</c:v>
                </c:pt>
                <c:pt idx="456">
                  <c:v>2282</c:v>
                </c:pt>
                <c:pt idx="457">
                  <c:v>2287</c:v>
                </c:pt>
                <c:pt idx="458">
                  <c:v>2292</c:v>
                </c:pt>
                <c:pt idx="459">
                  <c:v>2297</c:v>
                </c:pt>
                <c:pt idx="460">
                  <c:v>2302</c:v>
                </c:pt>
                <c:pt idx="461">
                  <c:v>2307</c:v>
                </c:pt>
                <c:pt idx="462">
                  <c:v>2312</c:v>
                </c:pt>
                <c:pt idx="463">
                  <c:v>2317</c:v>
                </c:pt>
                <c:pt idx="464">
                  <c:v>2322</c:v>
                </c:pt>
                <c:pt idx="465">
                  <c:v>2327</c:v>
                </c:pt>
                <c:pt idx="466">
                  <c:v>2332</c:v>
                </c:pt>
                <c:pt idx="467">
                  <c:v>2337</c:v>
                </c:pt>
                <c:pt idx="468">
                  <c:v>2342</c:v>
                </c:pt>
                <c:pt idx="469">
                  <c:v>2347</c:v>
                </c:pt>
                <c:pt idx="470">
                  <c:v>2352</c:v>
                </c:pt>
                <c:pt idx="471">
                  <c:v>2357</c:v>
                </c:pt>
                <c:pt idx="472">
                  <c:v>2362</c:v>
                </c:pt>
                <c:pt idx="473">
                  <c:v>2367</c:v>
                </c:pt>
                <c:pt idx="474">
                  <c:v>2372</c:v>
                </c:pt>
                <c:pt idx="475">
                  <c:v>2377</c:v>
                </c:pt>
                <c:pt idx="476">
                  <c:v>2382</c:v>
                </c:pt>
                <c:pt idx="477">
                  <c:v>2387</c:v>
                </c:pt>
                <c:pt idx="478">
                  <c:v>2392</c:v>
                </c:pt>
                <c:pt idx="479">
                  <c:v>2397</c:v>
                </c:pt>
                <c:pt idx="480">
                  <c:v>2402</c:v>
                </c:pt>
                <c:pt idx="481">
                  <c:v>2407</c:v>
                </c:pt>
                <c:pt idx="482">
                  <c:v>2412</c:v>
                </c:pt>
                <c:pt idx="483">
                  <c:v>2417</c:v>
                </c:pt>
                <c:pt idx="484">
                  <c:v>2422</c:v>
                </c:pt>
                <c:pt idx="485">
                  <c:v>2427</c:v>
                </c:pt>
                <c:pt idx="486">
                  <c:v>2432</c:v>
                </c:pt>
                <c:pt idx="487">
                  <c:v>2437</c:v>
                </c:pt>
                <c:pt idx="488">
                  <c:v>2442</c:v>
                </c:pt>
                <c:pt idx="489">
                  <c:v>2447</c:v>
                </c:pt>
                <c:pt idx="490">
                  <c:v>2452</c:v>
                </c:pt>
                <c:pt idx="491">
                  <c:v>2457</c:v>
                </c:pt>
                <c:pt idx="492">
                  <c:v>2462</c:v>
                </c:pt>
                <c:pt idx="493">
                  <c:v>2467</c:v>
                </c:pt>
                <c:pt idx="494">
                  <c:v>2472</c:v>
                </c:pt>
                <c:pt idx="495">
                  <c:v>2477</c:v>
                </c:pt>
                <c:pt idx="496">
                  <c:v>2482</c:v>
                </c:pt>
                <c:pt idx="497">
                  <c:v>2487</c:v>
                </c:pt>
                <c:pt idx="498">
                  <c:v>2492</c:v>
                </c:pt>
                <c:pt idx="499">
                  <c:v>2497</c:v>
                </c:pt>
                <c:pt idx="500">
                  <c:v>2502</c:v>
                </c:pt>
                <c:pt idx="501">
                  <c:v>2507</c:v>
                </c:pt>
                <c:pt idx="502">
                  <c:v>2512</c:v>
                </c:pt>
                <c:pt idx="503">
                  <c:v>2517</c:v>
                </c:pt>
                <c:pt idx="504">
                  <c:v>2522</c:v>
                </c:pt>
                <c:pt idx="505">
                  <c:v>2527</c:v>
                </c:pt>
                <c:pt idx="506">
                  <c:v>2532</c:v>
                </c:pt>
                <c:pt idx="507">
                  <c:v>2537</c:v>
                </c:pt>
                <c:pt idx="508">
                  <c:v>2542</c:v>
                </c:pt>
                <c:pt idx="509">
                  <c:v>2547</c:v>
                </c:pt>
                <c:pt idx="510">
                  <c:v>2552</c:v>
                </c:pt>
                <c:pt idx="511">
                  <c:v>2557</c:v>
                </c:pt>
                <c:pt idx="512">
                  <c:v>2562</c:v>
                </c:pt>
                <c:pt idx="513">
                  <c:v>2567</c:v>
                </c:pt>
                <c:pt idx="514">
                  <c:v>2572</c:v>
                </c:pt>
                <c:pt idx="515">
                  <c:v>2577</c:v>
                </c:pt>
                <c:pt idx="516">
                  <c:v>2582</c:v>
                </c:pt>
                <c:pt idx="517">
                  <c:v>2587</c:v>
                </c:pt>
                <c:pt idx="518">
                  <c:v>2592</c:v>
                </c:pt>
                <c:pt idx="519">
                  <c:v>2597</c:v>
                </c:pt>
                <c:pt idx="520">
                  <c:v>2602</c:v>
                </c:pt>
                <c:pt idx="521">
                  <c:v>2607</c:v>
                </c:pt>
                <c:pt idx="522">
                  <c:v>2612</c:v>
                </c:pt>
                <c:pt idx="523">
                  <c:v>2617</c:v>
                </c:pt>
                <c:pt idx="524">
                  <c:v>2622</c:v>
                </c:pt>
                <c:pt idx="525">
                  <c:v>2627</c:v>
                </c:pt>
                <c:pt idx="526">
                  <c:v>2632</c:v>
                </c:pt>
                <c:pt idx="527">
                  <c:v>2637</c:v>
                </c:pt>
                <c:pt idx="528">
                  <c:v>2642</c:v>
                </c:pt>
                <c:pt idx="529">
                  <c:v>2647</c:v>
                </c:pt>
                <c:pt idx="530">
                  <c:v>2652</c:v>
                </c:pt>
                <c:pt idx="531">
                  <c:v>2657</c:v>
                </c:pt>
                <c:pt idx="532">
                  <c:v>2662</c:v>
                </c:pt>
                <c:pt idx="533">
                  <c:v>2667</c:v>
                </c:pt>
                <c:pt idx="534">
                  <c:v>2672</c:v>
                </c:pt>
                <c:pt idx="535">
                  <c:v>2677</c:v>
                </c:pt>
                <c:pt idx="536">
                  <c:v>2682</c:v>
                </c:pt>
                <c:pt idx="537">
                  <c:v>2687</c:v>
                </c:pt>
                <c:pt idx="538">
                  <c:v>2692</c:v>
                </c:pt>
                <c:pt idx="539">
                  <c:v>2697</c:v>
                </c:pt>
                <c:pt idx="540">
                  <c:v>2702</c:v>
                </c:pt>
                <c:pt idx="541">
                  <c:v>2707</c:v>
                </c:pt>
                <c:pt idx="542">
                  <c:v>2712</c:v>
                </c:pt>
                <c:pt idx="543">
                  <c:v>2717</c:v>
                </c:pt>
                <c:pt idx="544">
                  <c:v>2722</c:v>
                </c:pt>
                <c:pt idx="545">
                  <c:v>2727</c:v>
                </c:pt>
                <c:pt idx="546">
                  <c:v>2732</c:v>
                </c:pt>
                <c:pt idx="547">
                  <c:v>2737</c:v>
                </c:pt>
                <c:pt idx="548">
                  <c:v>2742</c:v>
                </c:pt>
                <c:pt idx="549">
                  <c:v>2747</c:v>
                </c:pt>
                <c:pt idx="550">
                  <c:v>2752</c:v>
                </c:pt>
                <c:pt idx="551">
                  <c:v>2757</c:v>
                </c:pt>
                <c:pt idx="552">
                  <c:v>2762</c:v>
                </c:pt>
                <c:pt idx="553">
                  <c:v>2767</c:v>
                </c:pt>
                <c:pt idx="554">
                  <c:v>2772</c:v>
                </c:pt>
                <c:pt idx="555">
                  <c:v>2777</c:v>
                </c:pt>
                <c:pt idx="556">
                  <c:v>2782</c:v>
                </c:pt>
                <c:pt idx="557">
                  <c:v>2787</c:v>
                </c:pt>
                <c:pt idx="558">
                  <c:v>2792</c:v>
                </c:pt>
                <c:pt idx="559">
                  <c:v>2797</c:v>
                </c:pt>
                <c:pt idx="560">
                  <c:v>2802</c:v>
                </c:pt>
                <c:pt idx="561">
                  <c:v>2807</c:v>
                </c:pt>
                <c:pt idx="562">
                  <c:v>2812</c:v>
                </c:pt>
                <c:pt idx="563">
                  <c:v>2817</c:v>
                </c:pt>
                <c:pt idx="564">
                  <c:v>2822</c:v>
                </c:pt>
                <c:pt idx="565">
                  <c:v>2827</c:v>
                </c:pt>
                <c:pt idx="566">
                  <c:v>2832</c:v>
                </c:pt>
                <c:pt idx="567">
                  <c:v>2837</c:v>
                </c:pt>
                <c:pt idx="568">
                  <c:v>2842</c:v>
                </c:pt>
                <c:pt idx="569">
                  <c:v>2847</c:v>
                </c:pt>
                <c:pt idx="570">
                  <c:v>2852</c:v>
                </c:pt>
                <c:pt idx="571">
                  <c:v>2857</c:v>
                </c:pt>
                <c:pt idx="572">
                  <c:v>2862</c:v>
                </c:pt>
                <c:pt idx="573">
                  <c:v>2867</c:v>
                </c:pt>
                <c:pt idx="574">
                  <c:v>2872</c:v>
                </c:pt>
                <c:pt idx="575">
                  <c:v>2877</c:v>
                </c:pt>
                <c:pt idx="576">
                  <c:v>2882</c:v>
                </c:pt>
                <c:pt idx="577">
                  <c:v>2887</c:v>
                </c:pt>
                <c:pt idx="578">
                  <c:v>2892</c:v>
                </c:pt>
                <c:pt idx="579">
                  <c:v>2897</c:v>
                </c:pt>
                <c:pt idx="580">
                  <c:v>2902</c:v>
                </c:pt>
                <c:pt idx="581">
                  <c:v>2907</c:v>
                </c:pt>
                <c:pt idx="582">
                  <c:v>2912</c:v>
                </c:pt>
                <c:pt idx="583">
                  <c:v>2917</c:v>
                </c:pt>
                <c:pt idx="584">
                  <c:v>2922</c:v>
                </c:pt>
                <c:pt idx="585">
                  <c:v>2927</c:v>
                </c:pt>
                <c:pt idx="586">
                  <c:v>2932</c:v>
                </c:pt>
                <c:pt idx="587">
                  <c:v>2937</c:v>
                </c:pt>
                <c:pt idx="588">
                  <c:v>2943</c:v>
                </c:pt>
                <c:pt idx="589">
                  <c:v>2948</c:v>
                </c:pt>
                <c:pt idx="590">
                  <c:v>2953</c:v>
                </c:pt>
                <c:pt idx="591">
                  <c:v>2958</c:v>
                </c:pt>
                <c:pt idx="592">
                  <c:v>2963</c:v>
                </c:pt>
                <c:pt idx="593">
                  <c:v>2968</c:v>
                </c:pt>
                <c:pt idx="594">
                  <c:v>2973</c:v>
                </c:pt>
                <c:pt idx="595">
                  <c:v>2978</c:v>
                </c:pt>
                <c:pt idx="596">
                  <c:v>2983</c:v>
                </c:pt>
                <c:pt idx="597">
                  <c:v>2988</c:v>
                </c:pt>
                <c:pt idx="598">
                  <c:v>2993</c:v>
                </c:pt>
                <c:pt idx="599">
                  <c:v>2998</c:v>
                </c:pt>
                <c:pt idx="600">
                  <c:v>3003</c:v>
                </c:pt>
                <c:pt idx="601">
                  <c:v>3008</c:v>
                </c:pt>
                <c:pt idx="602">
                  <c:v>3013</c:v>
                </c:pt>
                <c:pt idx="603">
                  <c:v>3018</c:v>
                </c:pt>
                <c:pt idx="604">
                  <c:v>3023</c:v>
                </c:pt>
                <c:pt idx="605">
                  <c:v>3028</c:v>
                </c:pt>
                <c:pt idx="606">
                  <c:v>3033</c:v>
                </c:pt>
                <c:pt idx="607">
                  <c:v>3038</c:v>
                </c:pt>
                <c:pt idx="608">
                  <c:v>3043</c:v>
                </c:pt>
                <c:pt idx="609">
                  <c:v>3048</c:v>
                </c:pt>
                <c:pt idx="610">
                  <c:v>3053</c:v>
                </c:pt>
                <c:pt idx="611">
                  <c:v>3058</c:v>
                </c:pt>
                <c:pt idx="612">
                  <c:v>3063</c:v>
                </c:pt>
                <c:pt idx="613">
                  <c:v>3068</c:v>
                </c:pt>
                <c:pt idx="614">
                  <c:v>3073</c:v>
                </c:pt>
                <c:pt idx="615">
                  <c:v>3078</c:v>
                </c:pt>
                <c:pt idx="616">
                  <c:v>3083</c:v>
                </c:pt>
                <c:pt idx="617">
                  <c:v>3088</c:v>
                </c:pt>
                <c:pt idx="618">
                  <c:v>3093</c:v>
                </c:pt>
                <c:pt idx="619">
                  <c:v>3098</c:v>
                </c:pt>
                <c:pt idx="620">
                  <c:v>3103</c:v>
                </c:pt>
                <c:pt idx="621">
                  <c:v>3108</c:v>
                </c:pt>
                <c:pt idx="622">
                  <c:v>3113</c:v>
                </c:pt>
                <c:pt idx="623">
                  <c:v>3118</c:v>
                </c:pt>
                <c:pt idx="624">
                  <c:v>3123</c:v>
                </c:pt>
                <c:pt idx="625">
                  <c:v>3128</c:v>
                </c:pt>
                <c:pt idx="626">
                  <c:v>3133</c:v>
                </c:pt>
                <c:pt idx="627">
                  <c:v>3138</c:v>
                </c:pt>
                <c:pt idx="628">
                  <c:v>3143</c:v>
                </c:pt>
                <c:pt idx="629">
                  <c:v>3148</c:v>
                </c:pt>
                <c:pt idx="630">
                  <c:v>3153</c:v>
                </c:pt>
                <c:pt idx="631">
                  <c:v>3158</c:v>
                </c:pt>
                <c:pt idx="632">
                  <c:v>3163</c:v>
                </c:pt>
                <c:pt idx="633">
                  <c:v>3168</c:v>
                </c:pt>
                <c:pt idx="634">
                  <c:v>3173</c:v>
                </c:pt>
                <c:pt idx="635">
                  <c:v>3178</c:v>
                </c:pt>
                <c:pt idx="636">
                  <c:v>3183</c:v>
                </c:pt>
                <c:pt idx="637">
                  <c:v>3188</c:v>
                </c:pt>
                <c:pt idx="638">
                  <c:v>3193</c:v>
                </c:pt>
                <c:pt idx="639">
                  <c:v>3198</c:v>
                </c:pt>
                <c:pt idx="640">
                  <c:v>3203</c:v>
                </c:pt>
                <c:pt idx="641">
                  <c:v>3208</c:v>
                </c:pt>
                <c:pt idx="642">
                  <c:v>3213</c:v>
                </c:pt>
                <c:pt idx="643">
                  <c:v>3218</c:v>
                </c:pt>
                <c:pt idx="644">
                  <c:v>3223</c:v>
                </c:pt>
                <c:pt idx="645">
                  <c:v>3228</c:v>
                </c:pt>
                <c:pt idx="646">
                  <c:v>3233</c:v>
                </c:pt>
                <c:pt idx="647">
                  <c:v>3238</c:v>
                </c:pt>
                <c:pt idx="648">
                  <c:v>3243</c:v>
                </c:pt>
                <c:pt idx="649">
                  <c:v>3248</c:v>
                </c:pt>
                <c:pt idx="650">
                  <c:v>3253</c:v>
                </c:pt>
                <c:pt idx="651">
                  <c:v>3258</c:v>
                </c:pt>
                <c:pt idx="652">
                  <c:v>3263</c:v>
                </c:pt>
                <c:pt idx="653">
                  <c:v>3268</c:v>
                </c:pt>
                <c:pt idx="654">
                  <c:v>3273</c:v>
                </c:pt>
                <c:pt idx="655">
                  <c:v>3278</c:v>
                </c:pt>
                <c:pt idx="656">
                  <c:v>3283</c:v>
                </c:pt>
                <c:pt idx="657">
                  <c:v>3288</c:v>
                </c:pt>
                <c:pt idx="658">
                  <c:v>3293</c:v>
                </c:pt>
                <c:pt idx="659">
                  <c:v>3298</c:v>
                </c:pt>
                <c:pt idx="660">
                  <c:v>3303</c:v>
                </c:pt>
                <c:pt idx="661">
                  <c:v>3308</c:v>
                </c:pt>
                <c:pt idx="662">
                  <c:v>3313</c:v>
                </c:pt>
                <c:pt idx="663">
                  <c:v>3318</c:v>
                </c:pt>
                <c:pt idx="664">
                  <c:v>3323</c:v>
                </c:pt>
                <c:pt idx="665">
                  <c:v>3328</c:v>
                </c:pt>
                <c:pt idx="666">
                  <c:v>3333</c:v>
                </c:pt>
                <c:pt idx="667">
                  <c:v>3338</c:v>
                </c:pt>
                <c:pt idx="668">
                  <c:v>3343</c:v>
                </c:pt>
                <c:pt idx="669">
                  <c:v>3348</c:v>
                </c:pt>
                <c:pt idx="670">
                  <c:v>3353</c:v>
                </c:pt>
                <c:pt idx="671">
                  <c:v>3358</c:v>
                </c:pt>
                <c:pt idx="672">
                  <c:v>3363</c:v>
                </c:pt>
                <c:pt idx="673">
                  <c:v>3368</c:v>
                </c:pt>
                <c:pt idx="674">
                  <c:v>3373</c:v>
                </c:pt>
                <c:pt idx="675">
                  <c:v>3378</c:v>
                </c:pt>
                <c:pt idx="676">
                  <c:v>3383</c:v>
                </c:pt>
                <c:pt idx="677">
                  <c:v>3388</c:v>
                </c:pt>
                <c:pt idx="678">
                  <c:v>3393</c:v>
                </c:pt>
                <c:pt idx="679">
                  <c:v>3398</c:v>
                </c:pt>
                <c:pt idx="680">
                  <c:v>3403</c:v>
                </c:pt>
                <c:pt idx="681">
                  <c:v>3408</c:v>
                </c:pt>
                <c:pt idx="682">
                  <c:v>3413</c:v>
                </c:pt>
                <c:pt idx="683">
                  <c:v>3418</c:v>
                </c:pt>
                <c:pt idx="684">
                  <c:v>3423</c:v>
                </c:pt>
                <c:pt idx="685">
                  <c:v>3428</c:v>
                </c:pt>
                <c:pt idx="686">
                  <c:v>3433</c:v>
                </c:pt>
                <c:pt idx="687">
                  <c:v>3438</c:v>
                </c:pt>
                <c:pt idx="688">
                  <c:v>3443</c:v>
                </c:pt>
                <c:pt idx="689">
                  <c:v>3448</c:v>
                </c:pt>
                <c:pt idx="690">
                  <c:v>3453</c:v>
                </c:pt>
                <c:pt idx="691">
                  <c:v>3458</c:v>
                </c:pt>
                <c:pt idx="692">
                  <c:v>3463</c:v>
                </c:pt>
                <c:pt idx="693">
                  <c:v>3468</c:v>
                </c:pt>
                <c:pt idx="694">
                  <c:v>3473</c:v>
                </c:pt>
                <c:pt idx="695">
                  <c:v>3478</c:v>
                </c:pt>
                <c:pt idx="696">
                  <c:v>3483</c:v>
                </c:pt>
                <c:pt idx="697">
                  <c:v>3488</c:v>
                </c:pt>
                <c:pt idx="698">
                  <c:v>3493</c:v>
                </c:pt>
                <c:pt idx="699">
                  <c:v>3498</c:v>
                </c:pt>
                <c:pt idx="700">
                  <c:v>3503</c:v>
                </c:pt>
                <c:pt idx="701">
                  <c:v>3508</c:v>
                </c:pt>
                <c:pt idx="702">
                  <c:v>3513</c:v>
                </c:pt>
                <c:pt idx="703">
                  <c:v>3518</c:v>
                </c:pt>
                <c:pt idx="704">
                  <c:v>3523</c:v>
                </c:pt>
                <c:pt idx="705">
                  <c:v>3528</c:v>
                </c:pt>
                <c:pt idx="706">
                  <c:v>3533</c:v>
                </c:pt>
                <c:pt idx="707">
                  <c:v>3538</c:v>
                </c:pt>
                <c:pt idx="708">
                  <c:v>3543</c:v>
                </c:pt>
                <c:pt idx="709">
                  <c:v>3548</c:v>
                </c:pt>
                <c:pt idx="710">
                  <c:v>3553</c:v>
                </c:pt>
                <c:pt idx="711">
                  <c:v>3558</c:v>
                </c:pt>
                <c:pt idx="712">
                  <c:v>3563</c:v>
                </c:pt>
                <c:pt idx="713">
                  <c:v>3568</c:v>
                </c:pt>
                <c:pt idx="714">
                  <c:v>3573</c:v>
                </c:pt>
                <c:pt idx="715">
                  <c:v>3578</c:v>
                </c:pt>
                <c:pt idx="716">
                  <c:v>3583</c:v>
                </c:pt>
                <c:pt idx="717">
                  <c:v>3588</c:v>
                </c:pt>
                <c:pt idx="718">
                  <c:v>3593</c:v>
                </c:pt>
                <c:pt idx="719">
                  <c:v>3598</c:v>
                </c:pt>
                <c:pt idx="720">
                  <c:v>3603</c:v>
                </c:pt>
                <c:pt idx="721">
                  <c:v>3608</c:v>
                </c:pt>
                <c:pt idx="722">
                  <c:v>3613</c:v>
                </c:pt>
                <c:pt idx="723">
                  <c:v>3618</c:v>
                </c:pt>
                <c:pt idx="724">
                  <c:v>3623</c:v>
                </c:pt>
                <c:pt idx="725">
                  <c:v>3628</c:v>
                </c:pt>
                <c:pt idx="726">
                  <c:v>3633</c:v>
                </c:pt>
                <c:pt idx="727">
                  <c:v>3638</c:v>
                </c:pt>
                <c:pt idx="728">
                  <c:v>3643</c:v>
                </c:pt>
                <c:pt idx="729">
                  <c:v>3648</c:v>
                </c:pt>
                <c:pt idx="730">
                  <c:v>3653</c:v>
                </c:pt>
                <c:pt idx="731">
                  <c:v>3658</c:v>
                </c:pt>
                <c:pt idx="732">
                  <c:v>3663</c:v>
                </c:pt>
                <c:pt idx="733">
                  <c:v>3668</c:v>
                </c:pt>
                <c:pt idx="734">
                  <c:v>3673</c:v>
                </c:pt>
                <c:pt idx="735">
                  <c:v>3678</c:v>
                </c:pt>
                <c:pt idx="736">
                  <c:v>3683</c:v>
                </c:pt>
                <c:pt idx="737">
                  <c:v>3688</c:v>
                </c:pt>
                <c:pt idx="738">
                  <c:v>3693</c:v>
                </c:pt>
                <c:pt idx="739">
                  <c:v>3698</c:v>
                </c:pt>
                <c:pt idx="740">
                  <c:v>3703</c:v>
                </c:pt>
                <c:pt idx="741">
                  <c:v>3708</c:v>
                </c:pt>
                <c:pt idx="742">
                  <c:v>3713</c:v>
                </c:pt>
                <c:pt idx="743">
                  <c:v>3718</c:v>
                </c:pt>
                <c:pt idx="744">
                  <c:v>3723</c:v>
                </c:pt>
                <c:pt idx="745">
                  <c:v>3728</c:v>
                </c:pt>
                <c:pt idx="746">
                  <c:v>3733</c:v>
                </c:pt>
                <c:pt idx="747">
                  <c:v>3738</c:v>
                </c:pt>
                <c:pt idx="748">
                  <c:v>3743</c:v>
                </c:pt>
                <c:pt idx="749">
                  <c:v>3748</c:v>
                </c:pt>
                <c:pt idx="750">
                  <c:v>3753</c:v>
                </c:pt>
                <c:pt idx="751">
                  <c:v>3758</c:v>
                </c:pt>
                <c:pt idx="752">
                  <c:v>3763</c:v>
                </c:pt>
                <c:pt idx="753">
                  <c:v>3768</c:v>
                </c:pt>
                <c:pt idx="754">
                  <c:v>3773</c:v>
                </c:pt>
                <c:pt idx="755">
                  <c:v>3778</c:v>
                </c:pt>
                <c:pt idx="756">
                  <c:v>3783</c:v>
                </c:pt>
                <c:pt idx="757">
                  <c:v>3788</c:v>
                </c:pt>
                <c:pt idx="758">
                  <c:v>3793</c:v>
                </c:pt>
                <c:pt idx="759">
                  <c:v>3798</c:v>
                </c:pt>
                <c:pt idx="760">
                  <c:v>3803</c:v>
                </c:pt>
                <c:pt idx="761">
                  <c:v>3808</c:v>
                </c:pt>
                <c:pt idx="762">
                  <c:v>3813</c:v>
                </c:pt>
                <c:pt idx="763">
                  <c:v>3818</c:v>
                </c:pt>
                <c:pt idx="764">
                  <c:v>3823</c:v>
                </c:pt>
                <c:pt idx="765">
                  <c:v>3828</c:v>
                </c:pt>
                <c:pt idx="766">
                  <c:v>3833</c:v>
                </c:pt>
                <c:pt idx="767">
                  <c:v>3838</c:v>
                </c:pt>
                <c:pt idx="768">
                  <c:v>3843</c:v>
                </c:pt>
                <c:pt idx="769">
                  <c:v>3848</c:v>
                </c:pt>
                <c:pt idx="770">
                  <c:v>3853</c:v>
                </c:pt>
                <c:pt idx="771">
                  <c:v>3858</c:v>
                </c:pt>
                <c:pt idx="772">
                  <c:v>3863</c:v>
                </c:pt>
                <c:pt idx="773">
                  <c:v>3868</c:v>
                </c:pt>
                <c:pt idx="774">
                  <c:v>3873</c:v>
                </c:pt>
                <c:pt idx="775">
                  <c:v>3878</c:v>
                </c:pt>
                <c:pt idx="776">
                  <c:v>3883</c:v>
                </c:pt>
                <c:pt idx="777">
                  <c:v>3888</c:v>
                </c:pt>
                <c:pt idx="778">
                  <c:v>3893</c:v>
                </c:pt>
                <c:pt idx="779">
                  <c:v>3898</c:v>
                </c:pt>
                <c:pt idx="780">
                  <c:v>3903</c:v>
                </c:pt>
                <c:pt idx="781">
                  <c:v>3908</c:v>
                </c:pt>
                <c:pt idx="782">
                  <c:v>3913</c:v>
                </c:pt>
                <c:pt idx="783">
                  <c:v>3918</c:v>
                </c:pt>
                <c:pt idx="784">
                  <c:v>3923</c:v>
                </c:pt>
                <c:pt idx="785">
                  <c:v>3928</c:v>
                </c:pt>
                <c:pt idx="786">
                  <c:v>3933</c:v>
                </c:pt>
                <c:pt idx="787">
                  <c:v>3938</c:v>
                </c:pt>
                <c:pt idx="788">
                  <c:v>3943</c:v>
                </c:pt>
                <c:pt idx="789">
                  <c:v>3948</c:v>
                </c:pt>
                <c:pt idx="790">
                  <c:v>3953</c:v>
                </c:pt>
                <c:pt idx="791">
                  <c:v>3958</c:v>
                </c:pt>
                <c:pt idx="792">
                  <c:v>3963</c:v>
                </c:pt>
                <c:pt idx="793">
                  <c:v>3968</c:v>
                </c:pt>
                <c:pt idx="794">
                  <c:v>3973</c:v>
                </c:pt>
                <c:pt idx="795">
                  <c:v>3978</c:v>
                </c:pt>
                <c:pt idx="796">
                  <c:v>3983</c:v>
                </c:pt>
                <c:pt idx="797">
                  <c:v>3988</c:v>
                </c:pt>
                <c:pt idx="798">
                  <c:v>3993</c:v>
                </c:pt>
                <c:pt idx="799">
                  <c:v>3998</c:v>
                </c:pt>
                <c:pt idx="800">
                  <c:v>4003</c:v>
                </c:pt>
                <c:pt idx="801">
                  <c:v>4008</c:v>
                </c:pt>
                <c:pt idx="802">
                  <c:v>4013</c:v>
                </c:pt>
                <c:pt idx="803">
                  <c:v>4018</c:v>
                </c:pt>
                <c:pt idx="804">
                  <c:v>4023</c:v>
                </c:pt>
                <c:pt idx="805">
                  <c:v>4028</c:v>
                </c:pt>
                <c:pt idx="806">
                  <c:v>4033</c:v>
                </c:pt>
                <c:pt idx="807">
                  <c:v>4038</c:v>
                </c:pt>
                <c:pt idx="808">
                  <c:v>4043</c:v>
                </c:pt>
                <c:pt idx="809">
                  <c:v>4048</c:v>
                </c:pt>
                <c:pt idx="810">
                  <c:v>4053</c:v>
                </c:pt>
                <c:pt idx="811">
                  <c:v>4058</c:v>
                </c:pt>
                <c:pt idx="812">
                  <c:v>4063</c:v>
                </c:pt>
                <c:pt idx="813">
                  <c:v>4068</c:v>
                </c:pt>
                <c:pt idx="814">
                  <c:v>4073</c:v>
                </c:pt>
                <c:pt idx="815">
                  <c:v>4078</c:v>
                </c:pt>
                <c:pt idx="816">
                  <c:v>4083</c:v>
                </c:pt>
                <c:pt idx="817">
                  <c:v>4088</c:v>
                </c:pt>
                <c:pt idx="818">
                  <c:v>4093</c:v>
                </c:pt>
                <c:pt idx="819">
                  <c:v>4098</c:v>
                </c:pt>
                <c:pt idx="820">
                  <c:v>4103</c:v>
                </c:pt>
                <c:pt idx="821">
                  <c:v>4109</c:v>
                </c:pt>
                <c:pt idx="822">
                  <c:v>4114</c:v>
                </c:pt>
                <c:pt idx="823">
                  <c:v>4119</c:v>
                </c:pt>
                <c:pt idx="824">
                  <c:v>4124</c:v>
                </c:pt>
                <c:pt idx="825">
                  <c:v>4129</c:v>
                </c:pt>
                <c:pt idx="826">
                  <c:v>4134</c:v>
                </c:pt>
                <c:pt idx="827">
                  <c:v>4139</c:v>
                </c:pt>
                <c:pt idx="828">
                  <c:v>4144</c:v>
                </c:pt>
                <c:pt idx="829">
                  <c:v>4149</c:v>
                </c:pt>
                <c:pt idx="830">
                  <c:v>4154</c:v>
                </c:pt>
                <c:pt idx="831">
                  <c:v>4159</c:v>
                </c:pt>
                <c:pt idx="832">
                  <c:v>4164</c:v>
                </c:pt>
                <c:pt idx="833">
                  <c:v>4169</c:v>
                </c:pt>
                <c:pt idx="834">
                  <c:v>4174</c:v>
                </c:pt>
                <c:pt idx="835">
                  <c:v>4179</c:v>
                </c:pt>
                <c:pt idx="836">
                  <c:v>4184</c:v>
                </c:pt>
                <c:pt idx="837">
                  <c:v>4189</c:v>
                </c:pt>
                <c:pt idx="838">
                  <c:v>4194</c:v>
                </c:pt>
                <c:pt idx="839">
                  <c:v>4199</c:v>
                </c:pt>
                <c:pt idx="840">
                  <c:v>4204</c:v>
                </c:pt>
                <c:pt idx="841">
                  <c:v>4209</c:v>
                </c:pt>
                <c:pt idx="842">
                  <c:v>4214</c:v>
                </c:pt>
                <c:pt idx="843">
                  <c:v>4219</c:v>
                </c:pt>
                <c:pt idx="844">
                  <c:v>4224</c:v>
                </c:pt>
                <c:pt idx="845">
                  <c:v>4229</c:v>
                </c:pt>
                <c:pt idx="846">
                  <c:v>4234</c:v>
                </c:pt>
                <c:pt idx="847">
                  <c:v>4239</c:v>
                </c:pt>
                <c:pt idx="848">
                  <c:v>4244</c:v>
                </c:pt>
                <c:pt idx="849">
                  <c:v>4249</c:v>
                </c:pt>
                <c:pt idx="850">
                  <c:v>4254</c:v>
                </c:pt>
                <c:pt idx="851">
                  <c:v>4259</c:v>
                </c:pt>
                <c:pt idx="852">
                  <c:v>4264</c:v>
                </c:pt>
                <c:pt idx="853">
                  <c:v>4269</c:v>
                </c:pt>
                <c:pt idx="854">
                  <c:v>4274</c:v>
                </c:pt>
                <c:pt idx="855">
                  <c:v>4279</c:v>
                </c:pt>
                <c:pt idx="856">
                  <c:v>4284</c:v>
                </c:pt>
                <c:pt idx="857">
                  <c:v>4289</c:v>
                </c:pt>
                <c:pt idx="858">
                  <c:v>4294</c:v>
                </c:pt>
                <c:pt idx="859">
                  <c:v>4299</c:v>
                </c:pt>
                <c:pt idx="860">
                  <c:v>4304</c:v>
                </c:pt>
                <c:pt idx="861">
                  <c:v>4309</c:v>
                </c:pt>
                <c:pt idx="862">
                  <c:v>4314</c:v>
                </c:pt>
                <c:pt idx="863">
                  <c:v>4319</c:v>
                </c:pt>
                <c:pt idx="864">
                  <c:v>4324</c:v>
                </c:pt>
                <c:pt idx="865">
                  <c:v>4329</c:v>
                </c:pt>
                <c:pt idx="866">
                  <c:v>4334</c:v>
                </c:pt>
                <c:pt idx="867">
                  <c:v>4339</c:v>
                </c:pt>
                <c:pt idx="868">
                  <c:v>4344</c:v>
                </c:pt>
                <c:pt idx="869">
                  <c:v>4349</c:v>
                </c:pt>
                <c:pt idx="870">
                  <c:v>4354</c:v>
                </c:pt>
                <c:pt idx="871">
                  <c:v>4359</c:v>
                </c:pt>
                <c:pt idx="872">
                  <c:v>4364</c:v>
                </c:pt>
                <c:pt idx="873">
                  <c:v>4369</c:v>
                </c:pt>
                <c:pt idx="874">
                  <c:v>4374</c:v>
                </c:pt>
                <c:pt idx="875">
                  <c:v>4379</c:v>
                </c:pt>
                <c:pt idx="876">
                  <c:v>4384</c:v>
                </c:pt>
                <c:pt idx="877">
                  <c:v>4389</c:v>
                </c:pt>
                <c:pt idx="878">
                  <c:v>4394</c:v>
                </c:pt>
                <c:pt idx="879">
                  <c:v>4399</c:v>
                </c:pt>
                <c:pt idx="880">
                  <c:v>4404</c:v>
                </c:pt>
                <c:pt idx="881">
                  <c:v>4409</c:v>
                </c:pt>
                <c:pt idx="882">
                  <c:v>4414</c:v>
                </c:pt>
                <c:pt idx="883">
                  <c:v>4419</c:v>
                </c:pt>
                <c:pt idx="884">
                  <c:v>4424</c:v>
                </c:pt>
                <c:pt idx="885">
                  <c:v>4429</c:v>
                </c:pt>
                <c:pt idx="886">
                  <c:v>4434</c:v>
                </c:pt>
                <c:pt idx="887">
                  <c:v>4439</c:v>
                </c:pt>
                <c:pt idx="888">
                  <c:v>4444</c:v>
                </c:pt>
                <c:pt idx="889">
                  <c:v>4449</c:v>
                </c:pt>
                <c:pt idx="890">
                  <c:v>4454</c:v>
                </c:pt>
                <c:pt idx="891">
                  <c:v>4459</c:v>
                </c:pt>
                <c:pt idx="892">
                  <c:v>4464</c:v>
                </c:pt>
                <c:pt idx="893">
                  <c:v>4469</c:v>
                </c:pt>
                <c:pt idx="894">
                  <c:v>4474</c:v>
                </c:pt>
                <c:pt idx="895">
                  <c:v>4479</c:v>
                </c:pt>
                <c:pt idx="896">
                  <c:v>4484</c:v>
                </c:pt>
                <c:pt idx="897">
                  <c:v>4489</c:v>
                </c:pt>
                <c:pt idx="898">
                  <c:v>4494</c:v>
                </c:pt>
                <c:pt idx="899">
                  <c:v>4499</c:v>
                </c:pt>
                <c:pt idx="900">
                  <c:v>4504</c:v>
                </c:pt>
                <c:pt idx="901">
                  <c:v>4509</c:v>
                </c:pt>
                <c:pt idx="902">
                  <c:v>4514</c:v>
                </c:pt>
                <c:pt idx="903">
                  <c:v>4519</c:v>
                </c:pt>
                <c:pt idx="904">
                  <c:v>4524</c:v>
                </c:pt>
                <c:pt idx="905">
                  <c:v>4529</c:v>
                </c:pt>
                <c:pt idx="906">
                  <c:v>4534</c:v>
                </c:pt>
                <c:pt idx="907">
                  <c:v>4539</c:v>
                </c:pt>
                <c:pt idx="908">
                  <c:v>4544</c:v>
                </c:pt>
                <c:pt idx="909">
                  <c:v>4549</c:v>
                </c:pt>
                <c:pt idx="910">
                  <c:v>4554</c:v>
                </c:pt>
                <c:pt idx="911">
                  <c:v>4559</c:v>
                </c:pt>
                <c:pt idx="912">
                  <c:v>4564</c:v>
                </c:pt>
                <c:pt idx="913">
                  <c:v>4569</c:v>
                </c:pt>
                <c:pt idx="914">
                  <c:v>4574</c:v>
                </c:pt>
                <c:pt idx="915">
                  <c:v>4579</c:v>
                </c:pt>
                <c:pt idx="916">
                  <c:v>4584</c:v>
                </c:pt>
                <c:pt idx="917">
                  <c:v>4589</c:v>
                </c:pt>
                <c:pt idx="918">
                  <c:v>4594</c:v>
                </c:pt>
                <c:pt idx="919">
                  <c:v>4599</c:v>
                </c:pt>
                <c:pt idx="920">
                  <c:v>4604</c:v>
                </c:pt>
                <c:pt idx="921">
                  <c:v>4609</c:v>
                </c:pt>
                <c:pt idx="922">
                  <c:v>4614</c:v>
                </c:pt>
                <c:pt idx="923">
                  <c:v>4619</c:v>
                </c:pt>
                <c:pt idx="924">
                  <c:v>4624</c:v>
                </c:pt>
                <c:pt idx="925">
                  <c:v>4629</c:v>
                </c:pt>
                <c:pt idx="926">
                  <c:v>4634</c:v>
                </c:pt>
                <c:pt idx="927">
                  <c:v>4639</c:v>
                </c:pt>
                <c:pt idx="928">
                  <c:v>4644</c:v>
                </c:pt>
                <c:pt idx="929">
                  <c:v>4649</c:v>
                </c:pt>
                <c:pt idx="930">
                  <c:v>4654</c:v>
                </c:pt>
                <c:pt idx="931">
                  <c:v>4659</c:v>
                </c:pt>
                <c:pt idx="932">
                  <c:v>4664</c:v>
                </c:pt>
                <c:pt idx="933">
                  <c:v>4669</c:v>
                </c:pt>
                <c:pt idx="934">
                  <c:v>4674</c:v>
                </c:pt>
                <c:pt idx="935">
                  <c:v>4679</c:v>
                </c:pt>
                <c:pt idx="936">
                  <c:v>4684</c:v>
                </c:pt>
                <c:pt idx="937">
                  <c:v>4689</c:v>
                </c:pt>
                <c:pt idx="938">
                  <c:v>4694</c:v>
                </c:pt>
                <c:pt idx="939">
                  <c:v>4699</c:v>
                </c:pt>
                <c:pt idx="940">
                  <c:v>4704</c:v>
                </c:pt>
                <c:pt idx="941">
                  <c:v>4709</c:v>
                </c:pt>
                <c:pt idx="942">
                  <c:v>4714</c:v>
                </c:pt>
                <c:pt idx="943">
                  <c:v>4719</c:v>
                </c:pt>
                <c:pt idx="944">
                  <c:v>4724</c:v>
                </c:pt>
                <c:pt idx="945">
                  <c:v>4729</c:v>
                </c:pt>
                <c:pt idx="946">
                  <c:v>4734</c:v>
                </c:pt>
                <c:pt idx="947">
                  <c:v>4739</c:v>
                </c:pt>
                <c:pt idx="948">
                  <c:v>4744</c:v>
                </c:pt>
                <c:pt idx="949">
                  <c:v>4749</c:v>
                </c:pt>
                <c:pt idx="950">
                  <c:v>4754</c:v>
                </c:pt>
                <c:pt idx="951">
                  <c:v>4759</c:v>
                </c:pt>
                <c:pt idx="952">
                  <c:v>4764</c:v>
                </c:pt>
                <c:pt idx="953">
                  <c:v>4769</c:v>
                </c:pt>
                <c:pt idx="954">
                  <c:v>4774</c:v>
                </c:pt>
                <c:pt idx="955">
                  <c:v>4779</c:v>
                </c:pt>
                <c:pt idx="956">
                  <c:v>4784</c:v>
                </c:pt>
                <c:pt idx="957">
                  <c:v>4789</c:v>
                </c:pt>
                <c:pt idx="958">
                  <c:v>4794</c:v>
                </c:pt>
                <c:pt idx="959">
                  <c:v>4799</c:v>
                </c:pt>
                <c:pt idx="960">
                  <c:v>4804</c:v>
                </c:pt>
                <c:pt idx="961">
                  <c:v>4809</c:v>
                </c:pt>
                <c:pt idx="962">
                  <c:v>4814</c:v>
                </c:pt>
                <c:pt idx="963">
                  <c:v>4819</c:v>
                </c:pt>
                <c:pt idx="964">
                  <c:v>4824</c:v>
                </c:pt>
                <c:pt idx="965">
                  <c:v>4829</c:v>
                </c:pt>
                <c:pt idx="966">
                  <c:v>4834</c:v>
                </c:pt>
                <c:pt idx="967">
                  <c:v>4839</c:v>
                </c:pt>
                <c:pt idx="968">
                  <c:v>4844</c:v>
                </c:pt>
                <c:pt idx="969">
                  <c:v>4849</c:v>
                </c:pt>
                <c:pt idx="970">
                  <c:v>4854</c:v>
                </c:pt>
                <c:pt idx="971">
                  <c:v>4859</c:v>
                </c:pt>
                <c:pt idx="972">
                  <c:v>4864</c:v>
                </c:pt>
                <c:pt idx="973">
                  <c:v>4869</c:v>
                </c:pt>
                <c:pt idx="974">
                  <c:v>4874</c:v>
                </c:pt>
                <c:pt idx="975">
                  <c:v>4879</c:v>
                </c:pt>
                <c:pt idx="976">
                  <c:v>4884</c:v>
                </c:pt>
                <c:pt idx="977">
                  <c:v>4889</c:v>
                </c:pt>
                <c:pt idx="978">
                  <c:v>4894</c:v>
                </c:pt>
                <c:pt idx="979">
                  <c:v>4899</c:v>
                </c:pt>
                <c:pt idx="980">
                  <c:v>4904</c:v>
                </c:pt>
                <c:pt idx="981">
                  <c:v>4909</c:v>
                </c:pt>
                <c:pt idx="982">
                  <c:v>4914</c:v>
                </c:pt>
                <c:pt idx="983">
                  <c:v>4919</c:v>
                </c:pt>
                <c:pt idx="984">
                  <c:v>4924</c:v>
                </c:pt>
                <c:pt idx="985">
                  <c:v>4929</c:v>
                </c:pt>
                <c:pt idx="986">
                  <c:v>4934</c:v>
                </c:pt>
                <c:pt idx="987">
                  <c:v>4939</c:v>
                </c:pt>
                <c:pt idx="988">
                  <c:v>4944</c:v>
                </c:pt>
                <c:pt idx="989">
                  <c:v>4949</c:v>
                </c:pt>
                <c:pt idx="990">
                  <c:v>4954</c:v>
                </c:pt>
                <c:pt idx="991">
                  <c:v>4959</c:v>
                </c:pt>
                <c:pt idx="992">
                  <c:v>4964</c:v>
                </c:pt>
                <c:pt idx="993">
                  <c:v>4969</c:v>
                </c:pt>
                <c:pt idx="994">
                  <c:v>4974</c:v>
                </c:pt>
                <c:pt idx="995">
                  <c:v>4979</c:v>
                </c:pt>
                <c:pt idx="996">
                  <c:v>4984</c:v>
                </c:pt>
                <c:pt idx="997">
                  <c:v>4989</c:v>
                </c:pt>
                <c:pt idx="998">
                  <c:v>4994</c:v>
                </c:pt>
                <c:pt idx="999">
                  <c:v>4999</c:v>
                </c:pt>
                <c:pt idx="1000">
                  <c:v>5004</c:v>
                </c:pt>
                <c:pt idx="1001">
                  <c:v>5009</c:v>
                </c:pt>
                <c:pt idx="1002">
                  <c:v>5014</c:v>
                </c:pt>
                <c:pt idx="1003">
                  <c:v>5019</c:v>
                </c:pt>
                <c:pt idx="1004">
                  <c:v>5024</c:v>
                </c:pt>
                <c:pt idx="1005">
                  <c:v>5029</c:v>
                </c:pt>
                <c:pt idx="1006">
                  <c:v>5034</c:v>
                </c:pt>
                <c:pt idx="1007">
                  <c:v>5039</c:v>
                </c:pt>
                <c:pt idx="1008">
                  <c:v>5044</c:v>
                </c:pt>
                <c:pt idx="1009">
                  <c:v>5049</c:v>
                </c:pt>
                <c:pt idx="1010">
                  <c:v>5054</c:v>
                </c:pt>
                <c:pt idx="1011">
                  <c:v>5059</c:v>
                </c:pt>
                <c:pt idx="1012">
                  <c:v>5064</c:v>
                </c:pt>
                <c:pt idx="1013">
                  <c:v>5069</c:v>
                </c:pt>
                <c:pt idx="1014">
                  <c:v>5074</c:v>
                </c:pt>
                <c:pt idx="1015">
                  <c:v>5079</c:v>
                </c:pt>
                <c:pt idx="1016">
                  <c:v>5084</c:v>
                </c:pt>
                <c:pt idx="1017">
                  <c:v>5089</c:v>
                </c:pt>
                <c:pt idx="1018">
                  <c:v>5094</c:v>
                </c:pt>
                <c:pt idx="1019">
                  <c:v>5099</c:v>
                </c:pt>
                <c:pt idx="1020">
                  <c:v>5104</c:v>
                </c:pt>
                <c:pt idx="1021">
                  <c:v>5109</c:v>
                </c:pt>
                <c:pt idx="1022">
                  <c:v>5114</c:v>
                </c:pt>
                <c:pt idx="1023">
                  <c:v>5119</c:v>
                </c:pt>
                <c:pt idx="1024">
                  <c:v>5124</c:v>
                </c:pt>
                <c:pt idx="1025">
                  <c:v>5129</c:v>
                </c:pt>
                <c:pt idx="1026">
                  <c:v>5134</c:v>
                </c:pt>
                <c:pt idx="1027">
                  <c:v>5139</c:v>
                </c:pt>
                <c:pt idx="1028">
                  <c:v>5144</c:v>
                </c:pt>
                <c:pt idx="1029">
                  <c:v>5149</c:v>
                </c:pt>
                <c:pt idx="1030">
                  <c:v>5154</c:v>
                </c:pt>
                <c:pt idx="1031">
                  <c:v>5159</c:v>
                </c:pt>
                <c:pt idx="1032">
                  <c:v>5164</c:v>
                </c:pt>
                <c:pt idx="1033">
                  <c:v>5169</c:v>
                </c:pt>
                <c:pt idx="1034">
                  <c:v>5174</c:v>
                </c:pt>
                <c:pt idx="1035">
                  <c:v>5179</c:v>
                </c:pt>
                <c:pt idx="1036">
                  <c:v>5184</c:v>
                </c:pt>
                <c:pt idx="1037">
                  <c:v>5189</c:v>
                </c:pt>
                <c:pt idx="1038">
                  <c:v>5194</c:v>
                </c:pt>
                <c:pt idx="1039">
                  <c:v>5199</c:v>
                </c:pt>
                <c:pt idx="1040">
                  <c:v>5204</c:v>
                </c:pt>
                <c:pt idx="1041">
                  <c:v>5209</c:v>
                </c:pt>
                <c:pt idx="1042">
                  <c:v>5214</c:v>
                </c:pt>
                <c:pt idx="1043">
                  <c:v>5219</c:v>
                </c:pt>
                <c:pt idx="1044">
                  <c:v>5224</c:v>
                </c:pt>
                <c:pt idx="1045">
                  <c:v>5229</c:v>
                </c:pt>
                <c:pt idx="1046">
                  <c:v>5234</c:v>
                </c:pt>
                <c:pt idx="1047">
                  <c:v>5239</c:v>
                </c:pt>
                <c:pt idx="1048">
                  <c:v>5244</c:v>
                </c:pt>
                <c:pt idx="1049">
                  <c:v>5249</c:v>
                </c:pt>
                <c:pt idx="1050">
                  <c:v>5254</c:v>
                </c:pt>
                <c:pt idx="1051">
                  <c:v>5259</c:v>
                </c:pt>
                <c:pt idx="1052">
                  <c:v>5264</c:v>
                </c:pt>
                <c:pt idx="1053">
                  <c:v>5269</c:v>
                </c:pt>
                <c:pt idx="1054">
                  <c:v>5274</c:v>
                </c:pt>
                <c:pt idx="1055">
                  <c:v>5280</c:v>
                </c:pt>
                <c:pt idx="1056">
                  <c:v>5285</c:v>
                </c:pt>
                <c:pt idx="1057">
                  <c:v>5290</c:v>
                </c:pt>
                <c:pt idx="1058">
                  <c:v>5295</c:v>
                </c:pt>
                <c:pt idx="1059">
                  <c:v>5300</c:v>
                </c:pt>
                <c:pt idx="1060">
                  <c:v>5305</c:v>
                </c:pt>
                <c:pt idx="1061">
                  <c:v>5310</c:v>
                </c:pt>
                <c:pt idx="1062">
                  <c:v>5315</c:v>
                </c:pt>
                <c:pt idx="1063">
                  <c:v>5320</c:v>
                </c:pt>
                <c:pt idx="1064">
                  <c:v>5325</c:v>
                </c:pt>
                <c:pt idx="1065">
                  <c:v>5330</c:v>
                </c:pt>
                <c:pt idx="1066">
                  <c:v>5335</c:v>
                </c:pt>
                <c:pt idx="1067">
                  <c:v>5340</c:v>
                </c:pt>
                <c:pt idx="1068">
                  <c:v>5345</c:v>
                </c:pt>
                <c:pt idx="1069">
                  <c:v>5350</c:v>
                </c:pt>
                <c:pt idx="1070">
                  <c:v>5355</c:v>
                </c:pt>
                <c:pt idx="1071">
                  <c:v>5360</c:v>
                </c:pt>
                <c:pt idx="1072">
                  <c:v>5365</c:v>
                </c:pt>
                <c:pt idx="1073">
                  <c:v>5370</c:v>
                </c:pt>
                <c:pt idx="1074">
                  <c:v>5375</c:v>
                </c:pt>
                <c:pt idx="1075">
                  <c:v>5380</c:v>
                </c:pt>
                <c:pt idx="1076">
                  <c:v>5385</c:v>
                </c:pt>
                <c:pt idx="1077">
                  <c:v>5390</c:v>
                </c:pt>
                <c:pt idx="1078">
                  <c:v>5395</c:v>
                </c:pt>
                <c:pt idx="1079">
                  <c:v>5400</c:v>
                </c:pt>
                <c:pt idx="1080">
                  <c:v>5405</c:v>
                </c:pt>
                <c:pt idx="1081">
                  <c:v>5410</c:v>
                </c:pt>
                <c:pt idx="1082">
                  <c:v>5415</c:v>
                </c:pt>
                <c:pt idx="1083">
                  <c:v>5420</c:v>
                </c:pt>
                <c:pt idx="1084">
                  <c:v>5425</c:v>
                </c:pt>
                <c:pt idx="1085">
                  <c:v>5430</c:v>
                </c:pt>
                <c:pt idx="1086">
                  <c:v>5435</c:v>
                </c:pt>
                <c:pt idx="1087">
                  <c:v>5440</c:v>
                </c:pt>
                <c:pt idx="1088">
                  <c:v>5445</c:v>
                </c:pt>
                <c:pt idx="1089">
                  <c:v>5450</c:v>
                </c:pt>
                <c:pt idx="1090">
                  <c:v>5455</c:v>
                </c:pt>
                <c:pt idx="1091">
                  <c:v>5460</c:v>
                </c:pt>
                <c:pt idx="1092">
                  <c:v>5465</c:v>
                </c:pt>
                <c:pt idx="1093">
                  <c:v>5470</c:v>
                </c:pt>
                <c:pt idx="1094">
                  <c:v>5475</c:v>
                </c:pt>
                <c:pt idx="1095">
                  <c:v>5480</c:v>
                </c:pt>
                <c:pt idx="1096">
                  <c:v>5485</c:v>
                </c:pt>
                <c:pt idx="1097">
                  <c:v>5490</c:v>
                </c:pt>
                <c:pt idx="1098">
                  <c:v>5495</c:v>
                </c:pt>
                <c:pt idx="1099">
                  <c:v>5500</c:v>
                </c:pt>
                <c:pt idx="1100">
                  <c:v>5505</c:v>
                </c:pt>
                <c:pt idx="1101">
                  <c:v>5510</c:v>
                </c:pt>
                <c:pt idx="1102">
                  <c:v>5515</c:v>
                </c:pt>
                <c:pt idx="1103">
                  <c:v>5520</c:v>
                </c:pt>
                <c:pt idx="1104">
                  <c:v>5525</c:v>
                </c:pt>
                <c:pt idx="1105">
                  <c:v>5530</c:v>
                </c:pt>
                <c:pt idx="1106">
                  <c:v>5535</c:v>
                </c:pt>
                <c:pt idx="1107">
                  <c:v>5540</c:v>
                </c:pt>
                <c:pt idx="1108">
                  <c:v>5545</c:v>
                </c:pt>
                <c:pt idx="1109">
                  <c:v>5550</c:v>
                </c:pt>
                <c:pt idx="1110">
                  <c:v>5555</c:v>
                </c:pt>
                <c:pt idx="1111">
                  <c:v>5560</c:v>
                </c:pt>
                <c:pt idx="1112">
                  <c:v>5565</c:v>
                </c:pt>
                <c:pt idx="1113">
                  <c:v>5570</c:v>
                </c:pt>
                <c:pt idx="1114">
                  <c:v>5575</c:v>
                </c:pt>
                <c:pt idx="1115">
                  <c:v>5580</c:v>
                </c:pt>
                <c:pt idx="1116">
                  <c:v>5585</c:v>
                </c:pt>
                <c:pt idx="1117">
                  <c:v>5590</c:v>
                </c:pt>
              </c:numCache>
            </c:numRef>
          </c:xVal>
          <c:yVal>
            <c:numRef>
              <c:f>'13-09-05_14h10m'!$C$3:$C$1120</c:f>
              <c:numCache>
                <c:formatCode>General</c:formatCode>
                <c:ptCount val="1118"/>
                <c:pt idx="0">
                  <c:v>17.850000000000001</c:v>
                </c:pt>
                <c:pt idx="1">
                  <c:v>17.95</c:v>
                </c:pt>
                <c:pt idx="2">
                  <c:v>17.600000000000001</c:v>
                </c:pt>
                <c:pt idx="3">
                  <c:v>17.55</c:v>
                </c:pt>
                <c:pt idx="4">
                  <c:v>17.489999999999956</c:v>
                </c:pt>
                <c:pt idx="5">
                  <c:v>17.39</c:v>
                </c:pt>
                <c:pt idx="6">
                  <c:v>17.329999999999988</c:v>
                </c:pt>
                <c:pt idx="7">
                  <c:v>17.479999999999986</c:v>
                </c:pt>
                <c:pt idx="8">
                  <c:v>17.350000000000001</c:v>
                </c:pt>
                <c:pt idx="9">
                  <c:v>17.130000000000031</c:v>
                </c:pt>
                <c:pt idx="10">
                  <c:v>17.260000000000002</c:v>
                </c:pt>
                <c:pt idx="11">
                  <c:v>16.939999999999987</c:v>
                </c:pt>
                <c:pt idx="12">
                  <c:v>16.93</c:v>
                </c:pt>
                <c:pt idx="13">
                  <c:v>17.07</c:v>
                </c:pt>
                <c:pt idx="14">
                  <c:v>16.809999999999999</c:v>
                </c:pt>
                <c:pt idx="15">
                  <c:v>16.7</c:v>
                </c:pt>
                <c:pt idx="16">
                  <c:v>16.7</c:v>
                </c:pt>
                <c:pt idx="17">
                  <c:v>16.829999999999988</c:v>
                </c:pt>
                <c:pt idx="18">
                  <c:v>16.52</c:v>
                </c:pt>
                <c:pt idx="19">
                  <c:v>16.45</c:v>
                </c:pt>
                <c:pt idx="20">
                  <c:v>16.62</c:v>
                </c:pt>
                <c:pt idx="21">
                  <c:v>16.329999999999988</c:v>
                </c:pt>
                <c:pt idx="22">
                  <c:v>16.279999999999987</c:v>
                </c:pt>
                <c:pt idx="23">
                  <c:v>16.29</c:v>
                </c:pt>
                <c:pt idx="24">
                  <c:v>16.439999999999987</c:v>
                </c:pt>
                <c:pt idx="25">
                  <c:v>16.100000000000001</c:v>
                </c:pt>
                <c:pt idx="26">
                  <c:v>16.149999999999999</c:v>
                </c:pt>
                <c:pt idx="27">
                  <c:v>16.07</c:v>
                </c:pt>
                <c:pt idx="28">
                  <c:v>16.04</c:v>
                </c:pt>
                <c:pt idx="29">
                  <c:v>16.170000000000005</c:v>
                </c:pt>
                <c:pt idx="30">
                  <c:v>15.92</c:v>
                </c:pt>
                <c:pt idx="31">
                  <c:v>15.850000000000017</c:v>
                </c:pt>
                <c:pt idx="32">
                  <c:v>15.82</c:v>
                </c:pt>
                <c:pt idx="33">
                  <c:v>15.98</c:v>
                </c:pt>
                <c:pt idx="34">
                  <c:v>15.950000000000006</c:v>
                </c:pt>
                <c:pt idx="35">
                  <c:v>15.73</c:v>
                </c:pt>
                <c:pt idx="36">
                  <c:v>15.58</c:v>
                </c:pt>
                <c:pt idx="37">
                  <c:v>15.59</c:v>
                </c:pt>
                <c:pt idx="38">
                  <c:v>15.59</c:v>
                </c:pt>
                <c:pt idx="39">
                  <c:v>15.74</c:v>
                </c:pt>
                <c:pt idx="40">
                  <c:v>15.49</c:v>
                </c:pt>
                <c:pt idx="41">
                  <c:v>15.49</c:v>
                </c:pt>
                <c:pt idx="42">
                  <c:v>15.64</c:v>
                </c:pt>
                <c:pt idx="43">
                  <c:v>15.42</c:v>
                </c:pt>
                <c:pt idx="44">
                  <c:v>15.59</c:v>
                </c:pt>
                <c:pt idx="45">
                  <c:v>15.56</c:v>
                </c:pt>
                <c:pt idx="46">
                  <c:v>15.3</c:v>
                </c:pt>
                <c:pt idx="47">
                  <c:v>15.26</c:v>
                </c:pt>
                <c:pt idx="48">
                  <c:v>15.26</c:v>
                </c:pt>
                <c:pt idx="49">
                  <c:v>15.22</c:v>
                </c:pt>
                <c:pt idx="50">
                  <c:v>15.41</c:v>
                </c:pt>
                <c:pt idx="51">
                  <c:v>15.22</c:v>
                </c:pt>
                <c:pt idx="52">
                  <c:v>15.17</c:v>
                </c:pt>
                <c:pt idx="53">
                  <c:v>15.06</c:v>
                </c:pt>
                <c:pt idx="54">
                  <c:v>15.05</c:v>
                </c:pt>
                <c:pt idx="55">
                  <c:v>15.23</c:v>
                </c:pt>
                <c:pt idx="56">
                  <c:v>15.01</c:v>
                </c:pt>
                <c:pt idx="57">
                  <c:v>15</c:v>
                </c:pt>
                <c:pt idx="58">
                  <c:v>15.19</c:v>
                </c:pt>
                <c:pt idx="59">
                  <c:v>14.93</c:v>
                </c:pt>
                <c:pt idx="60">
                  <c:v>14.93</c:v>
                </c:pt>
                <c:pt idx="61">
                  <c:v>14.92</c:v>
                </c:pt>
                <c:pt idx="62">
                  <c:v>14.860000000000017</c:v>
                </c:pt>
                <c:pt idx="63">
                  <c:v>14.83</c:v>
                </c:pt>
                <c:pt idx="64">
                  <c:v>14.88</c:v>
                </c:pt>
                <c:pt idx="65">
                  <c:v>15.03</c:v>
                </c:pt>
                <c:pt idx="66">
                  <c:v>14.99</c:v>
                </c:pt>
                <c:pt idx="67">
                  <c:v>14.74</c:v>
                </c:pt>
                <c:pt idx="68">
                  <c:v>14.73</c:v>
                </c:pt>
                <c:pt idx="69">
                  <c:v>14.7</c:v>
                </c:pt>
                <c:pt idx="70">
                  <c:v>14.69</c:v>
                </c:pt>
                <c:pt idx="71">
                  <c:v>14.63</c:v>
                </c:pt>
                <c:pt idx="72">
                  <c:v>14.62</c:v>
                </c:pt>
                <c:pt idx="73">
                  <c:v>14.870000000000006</c:v>
                </c:pt>
                <c:pt idx="74">
                  <c:v>14.81</c:v>
                </c:pt>
                <c:pt idx="75">
                  <c:v>14.6</c:v>
                </c:pt>
                <c:pt idx="76">
                  <c:v>14.77</c:v>
                </c:pt>
                <c:pt idx="77">
                  <c:v>14.59</c:v>
                </c:pt>
                <c:pt idx="78">
                  <c:v>14.54</c:v>
                </c:pt>
                <c:pt idx="79">
                  <c:v>14.52</c:v>
                </c:pt>
                <c:pt idx="80">
                  <c:v>14.49</c:v>
                </c:pt>
                <c:pt idx="81">
                  <c:v>14.51</c:v>
                </c:pt>
                <c:pt idx="82">
                  <c:v>14.47</c:v>
                </c:pt>
                <c:pt idx="83">
                  <c:v>14.47</c:v>
                </c:pt>
                <c:pt idx="84">
                  <c:v>14.43</c:v>
                </c:pt>
                <c:pt idx="85">
                  <c:v>14.69</c:v>
                </c:pt>
                <c:pt idx="86">
                  <c:v>14.44</c:v>
                </c:pt>
                <c:pt idx="87">
                  <c:v>14.61</c:v>
                </c:pt>
                <c:pt idx="88">
                  <c:v>14.34</c:v>
                </c:pt>
                <c:pt idx="89">
                  <c:v>14.6</c:v>
                </c:pt>
                <c:pt idx="90">
                  <c:v>14.38</c:v>
                </c:pt>
                <c:pt idx="91">
                  <c:v>14.350000000000017</c:v>
                </c:pt>
                <c:pt idx="92">
                  <c:v>14.42</c:v>
                </c:pt>
                <c:pt idx="93">
                  <c:v>14.350000000000017</c:v>
                </c:pt>
                <c:pt idx="94">
                  <c:v>14.3</c:v>
                </c:pt>
                <c:pt idx="95">
                  <c:v>14.32</c:v>
                </c:pt>
                <c:pt idx="96">
                  <c:v>14.28</c:v>
                </c:pt>
                <c:pt idx="97">
                  <c:v>14.3</c:v>
                </c:pt>
                <c:pt idx="98">
                  <c:v>14.21</c:v>
                </c:pt>
                <c:pt idx="99">
                  <c:v>14.25</c:v>
                </c:pt>
                <c:pt idx="100">
                  <c:v>14.44</c:v>
                </c:pt>
                <c:pt idx="101">
                  <c:v>14.47</c:v>
                </c:pt>
                <c:pt idx="102">
                  <c:v>14.450000000000006</c:v>
                </c:pt>
                <c:pt idx="103">
                  <c:v>14.39</c:v>
                </c:pt>
                <c:pt idx="104">
                  <c:v>14.21</c:v>
                </c:pt>
                <c:pt idx="105">
                  <c:v>14.24</c:v>
                </c:pt>
                <c:pt idx="106">
                  <c:v>14.18</c:v>
                </c:pt>
                <c:pt idx="107">
                  <c:v>14.19</c:v>
                </c:pt>
                <c:pt idx="108">
                  <c:v>14.16</c:v>
                </c:pt>
                <c:pt idx="109">
                  <c:v>14.16</c:v>
                </c:pt>
                <c:pt idx="110">
                  <c:v>14.09</c:v>
                </c:pt>
                <c:pt idx="111">
                  <c:v>14.11</c:v>
                </c:pt>
                <c:pt idx="112">
                  <c:v>14.15</c:v>
                </c:pt>
                <c:pt idx="113">
                  <c:v>14.31</c:v>
                </c:pt>
                <c:pt idx="114">
                  <c:v>14.29</c:v>
                </c:pt>
                <c:pt idx="115">
                  <c:v>14.13</c:v>
                </c:pt>
                <c:pt idx="116">
                  <c:v>14.27</c:v>
                </c:pt>
                <c:pt idx="117">
                  <c:v>14.27</c:v>
                </c:pt>
                <c:pt idx="118">
                  <c:v>14.28</c:v>
                </c:pt>
                <c:pt idx="119">
                  <c:v>14.06</c:v>
                </c:pt>
                <c:pt idx="120">
                  <c:v>14.08</c:v>
                </c:pt>
                <c:pt idx="121">
                  <c:v>14.23</c:v>
                </c:pt>
                <c:pt idx="122">
                  <c:v>14.05</c:v>
                </c:pt>
                <c:pt idx="123">
                  <c:v>14.05</c:v>
                </c:pt>
                <c:pt idx="124">
                  <c:v>14.28</c:v>
                </c:pt>
                <c:pt idx="125">
                  <c:v>14.07</c:v>
                </c:pt>
                <c:pt idx="126">
                  <c:v>14.07</c:v>
                </c:pt>
                <c:pt idx="127">
                  <c:v>14.02</c:v>
                </c:pt>
                <c:pt idx="128">
                  <c:v>14.05</c:v>
                </c:pt>
                <c:pt idx="129">
                  <c:v>14.02</c:v>
                </c:pt>
                <c:pt idx="130">
                  <c:v>14.02</c:v>
                </c:pt>
                <c:pt idx="131">
                  <c:v>14.01</c:v>
                </c:pt>
                <c:pt idx="132">
                  <c:v>14.04</c:v>
                </c:pt>
                <c:pt idx="133">
                  <c:v>13.98</c:v>
                </c:pt>
                <c:pt idx="134">
                  <c:v>14.02</c:v>
                </c:pt>
                <c:pt idx="135">
                  <c:v>14.01</c:v>
                </c:pt>
                <c:pt idx="136">
                  <c:v>14</c:v>
                </c:pt>
                <c:pt idx="137">
                  <c:v>14.21</c:v>
                </c:pt>
                <c:pt idx="138">
                  <c:v>14.24</c:v>
                </c:pt>
                <c:pt idx="139">
                  <c:v>13.94</c:v>
                </c:pt>
                <c:pt idx="140">
                  <c:v>14.2</c:v>
                </c:pt>
                <c:pt idx="141">
                  <c:v>13.91</c:v>
                </c:pt>
                <c:pt idx="142">
                  <c:v>13.97</c:v>
                </c:pt>
                <c:pt idx="143">
                  <c:v>14.17</c:v>
                </c:pt>
                <c:pt idx="144">
                  <c:v>13.950000000000006</c:v>
                </c:pt>
                <c:pt idx="145">
                  <c:v>14.19</c:v>
                </c:pt>
                <c:pt idx="146">
                  <c:v>14.16</c:v>
                </c:pt>
                <c:pt idx="147">
                  <c:v>13.94</c:v>
                </c:pt>
                <c:pt idx="148">
                  <c:v>14.21</c:v>
                </c:pt>
                <c:pt idx="149">
                  <c:v>13.91</c:v>
                </c:pt>
                <c:pt idx="150">
                  <c:v>13.92</c:v>
                </c:pt>
                <c:pt idx="151">
                  <c:v>13.91</c:v>
                </c:pt>
                <c:pt idx="152">
                  <c:v>13.88</c:v>
                </c:pt>
                <c:pt idx="153">
                  <c:v>14.14</c:v>
                </c:pt>
                <c:pt idx="154">
                  <c:v>13.9</c:v>
                </c:pt>
                <c:pt idx="155">
                  <c:v>13.9</c:v>
                </c:pt>
                <c:pt idx="156">
                  <c:v>13.92</c:v>
                </c:pt>
                <c:pt idx="157">
                  <c:v>13.860000000000017</c:v>
                </c:pt>
                <c:pt idx="158">
                  <c:v>13.82</c:v>
                </c:pt>
                <c:pt idx="159">
                  <c:v>13.860000000000017</c:v>
                </c:pt>
                <c:pt idx="160">
                  <c:v>13.92</c:v>
                </c:pt>
                <c:pt idx="161">
                  <c:v>13.89</c:v>
                </c:pt>
                <c:pt idx="162">
                  <c:v>13.84</c:v>
                </c:pt>
                <c:pt idx="163">
                  <c:v>13.83</c:v>
                </c:pt>
                <c:pt idx="164">
                  <c:v>13.91</c:v>
                </c:pt>
                <c:pt idx="165">
                  <c:v>13.89</c:v>
                </c:pt>
                <c:pt idx="166">
                  <c:v>13.91</c:v>
                </c:pt>
                <c:pt idx="167">
                  <c:v>14.06</c:v>
                </c:pt>
                <c:pt idx="168">
                  <c:v>13.88</c:v>
                </c:pt>
                <c:pt idx="169">
                  <c:v>14.11</c:v>
                </c:pt>
                <c:pt idx="170">
                  <c:v>13</c:v>
                </c:pt>
                <c:pt idx="171">
                  <c:v>13.17</c:v>
                </c:pt>
                <c:pt idx="172">
                  <c:v>13.2</c:v>
                </c:pt>
                <c:pt idx="173">
                  <c:v>13.34</c:v>
                </c:pt>
                <c:pt idx="174">
                  <c:v>13.06</c:v>
                </c:pt>
                <c:pt idx="175">
                  <c:v>13.15</c:v>
                </c:pt>
                <c:pt idx="176">
                  <c:v>13.33</c:v>
                </c:pt>
                <c:pt idx="177">
                  <c:v>13.23</c:v>
                </c:pt>
                <c:pt idx="178">
                  <c:v>13.17</c:v>
                </c:pt>
                <c:pt idx="179">
                  <c:v>13.23</c:v>
                </c:pt>
                <c:pt idx="180">
                  <c:v>13.38</c:v>
                </c:pt>
                <c:pt idx="181">
                  <c:v>13.14</c:v>
                </c:pt>
                <c:pt idx="182">
                  <c:v>14.3</c:v>
                </c:pt>
                <c:pt idx="183">
                  <c:v>14.34</c:v>
                </c:pt>
                <c:pt idx="184">
                  <c:v>14.74</c:v>
                </c:pt>
                <c:pt idx="185">
                  <c:v>15.05</c:v>
                </c:pt>
                <c:pt idx="186">
                  <c:v>15.43</c:v>
                </c:pt>
                <c:pt idx="187">
                  <c:v>16.04</c:v>
                </c:pt>
                <c:pt idx="188">
                  <c:v>17.47</c:v>
                </c:pt>
                <c:pt idx="189">
                  <c:v>17.07</c:v>
                </c:pt>
                <c:pt idx="190">
                  <c:v>16.05</c:v>
                </c:pt>
                <c:pt idx="191">
                  <c:v>15.67</c:v>
                </c:pt>
                <c:pt idx="192">
                  <c:v>13.51</c:v>
                </c:pt>
                <c:pt idx="193">
                  <c:v>13.870000000000006</c:v>
                </c:pt>
                <c:pt idx="194">
                  <c:v>14.17</c:v>
                </c:pt>
                <c:pt idx="195">
                  <c:v>13.94</c:v>
                </c:pt>
                <c:pt idx="196">
                  <c:v>14.04</c:v>
                </c:pt>
                <c:pt idx="197">
                  <c:v>14.18</c:v>
                </c:pt>
                <c:pt idx="198">
                  <c:v>14.23</c:v>
                </c:pt>
                <c:pt idx="199">
                  <c:v>14.15</c:v>
                </c:pt>
                <c:pt idx="200">
                  <c:v>13.97</c:v>
                </c:pt>
                <c:pt idx="201">
                  <c:v>14.2</c:v>
                </c:pt>
                <c:pt idx="202">
                  <c:v>14.15</c:v>
                </c:pt>
                <c:pt idx="203">
                  <c:v>14.13</c:v>
                </c:pt>
                <c:pt idx="204">
                  <c:v>13.55</c:v>
                </c:pt>
                <c:pt idx="205">
                  <c:v>14.14</c:v>
                </c:pt>
                <c:pt idx="206">
                  <c:v>13.9</c:v>
                </c:pt>
                <c:pt idx="207">
                  <c:v>13.97</c:v>
                </c:pt>
                <c:pt idx="208">
                  <c:v>14.02</c:v>
                </c:pt>
                <c:pt idx="209">
                  <c:v>14.25</c:v>
                </c:pt>
                <c:pt idx="210">
                  <c:v>13.950000000000006</c:v>
                </c:pt>
                <c:pt idx="211">
                  <c:v>14.11</c:v>
                </c:pt>
                <c:pt idx="212">
                  <c:v>14.01</c:v>
                </c:pt>
                <c:pt idx="213">
                  <c:v>13.950000000000006</c:v>
                </c:pt>
                <c:pt idx="214">
                  <c:v>13.97</c:v>
                </c:pt>
                <c:pt idx="215">
                  <c:v>14.21</c:v>
                </c:pt>
                <c:pt idx="216">
                  <c:v>14.26</c:v>
                </c:pt>
                <c:pt idx="217">
                  <c:v>14.04</c:v>
                </c:pt>
                <c:pt idx="218">
                  <c:v>14.23</c:v>
                </c:pt>
                <c:pt idx="219">
                  <c:v>13.99</c:v>
                </c:pt>
                <c:pt idx="220">
                  <c:v>13.93</c:v>
                </c:pt>
                <c:pt idx="221">
                  <c:v>14.18</c:v>
                </c:pt>
                <c:pt idx="222">
                  <c:v>13.92</c:v>
                </c:pt>
                <c:pt idx="223">
                  <c:v>14</c:v>
                </c:pt>
                <c:pt idx="224">
                  <c:v>14</c:v>
                </c:pt>
                <c:pt idx="225">
                  <c:v>13.97</c:v>
                </c:pt>
                <c:pt idx="226">
                  <c:v>14.02</c:v>
                </c:pt>
                <c:pt idx="227">
                  <c:v>14.01</c:v>
                </c:pt>
                <c:pt idx="228">
                  <c:v>13.97</c:v>
                </c:pt>
                <c:pt idx="229">
                  <c:v>13.97</c:v>
                </c:pt>
                <c:pt idx="230">
                  <c:v>14.01</c:v>
                </c:pt>
                <c:pt idx="231">
                  <c:v>14.2</c:v>
                </c:pt>
                <c:pt idx="232">
                  <c:v>13.93</c:v>
                </c:pt>
                <c:pt idx="233">
                  <c:v>14.01</c:v>
                </c:pt>
                <c:pt idx="234">
                  <c:v>13.98</c:v>
                </c:pt>
                <c:pt idx="235">
                  <c:v>13.98</c:v>
                </c:pt>
                <c:pt idx="236">
                  <c:v>14.02</c:v>
                </c:pt>
                <c:pt idx="237">
                  <c:v>14</c:v>
                </c:pt>
                <c:pt idx="238">
                  <c:v>14</c:v>
                </c:pt>
                <c:pt idx="239">
                  <c:v>14.01</c:v>
                </c:pt>
                <c:pt idx="240">
                  <c:v>14.01</c:v>
                </c:pt>
                <c:pt idx="241">
                  <c:v>14.03</c:v>
                </c:pt>
                <c:pt idx="242">
                  <c:v>13.94</c:v>
                </c:pt>
                <c:pt idx="243">
                  <c:v>14.01</c:v>
                </c:pt>
                <c:pt idx="244">
                  <c:v>13.950000000000006</c:v>
                </c:pt>
                <c:pt idx="245">
                  <c:v>13.99</c:v>
                </c:pt>
                <c:pt idx="246">
                  <c:v>13.96</c:v>
                </c:pt>
                <c:pt idx="247">
                  <c:v>13.98</c:v>
                </c:pt>
                <c:pt idx="248">
                  <c:v>14.02</c:v>
                </c:pt>
                <c:pt idx="249">
                  <c:v>13.92</c:v>
                </c:pt>
                <c:pt idx="250">
                  <c:v>13.99</c:v>
                </c:pt>
                <c:pt idx="251">
                  <c:v>13.99</c:v>
                </c:pt>
                <c:pt idx="252">
                  <c:v>14.03</c:v>
                </c:pt>
                <c:pt idx="253">
                  <c:v>14.01</c:v>
                </c:pt>
                <c:pt idx="254">
                  <c:v>14.02</c:v>
                </c:pt>
                <c:pt idx="255">
                  <c:v>14.06</c:v>
                </c:pt>
                <c:pt idx="256">
                  <c:v>14.06</c:v>
                </c:pt>
                <c:pt idx="257">
                  <c:v>14.01</c:v>
                </c:pt>
                <c:pt idx="258">
                  <c:v>14.05</c:v>
                </c:pt>
                <c:pt idx="259">
                  <c:v>13.99</c:v>
                </c:pt>
                <c:pt idx="260">
                  <c:v>14.06</c:v>
                </c:pt>
                <c:pt idx="261">
                  <c:v>14.15</c:v>
                </c:pt>
                <c:pt idx="262">
                  <c:v>14.09</c:v>
                </c:pt>
                <c:pt idx="263">
                  <c:v>14.02</c:v>
                </c:pt>
                <c:pt idx="264">
                  <c:v>14.05</c:v>
                </c:pt>
                <c:pt idx="265">
                  <c:v>14.09</c:v>
                </c:pt>
                <c:pt idx="266">
                  <c:v>14.02</c:v>
                </c:pt>
                <c:pt idx="267">
                  <c:v>14.08</c:v>
                </c:pt>
                <c:pt idx="268">
                  <c:v>14.07</c:v>
                </c:pt>
                <c:pt idx="269">
                  <c:v>14.08</c:v>
                </c:pt>
                <c:pt idx="270">
                  <c:v>14.12</c:v>
                </c:pt>
                <c:pt idx="271">
                  <c:v>14.13</c:v>
                </c:pt>
                <c:pt idx="272">
                  <c:v>14.13</c:v>
                </c:pt>
                <c:pt idx="273">
                  <c:v>14.13</c:v>
                </c:pt>
                <c:pt idx="274">
                  <c:v>14.12</c:v>
                </c:pt>
                <c:pt idx="275">
                  <c:v>14.15</c:v>
                </c:pt>
                <c:pt idx="276">
                  <c:v>14.33</c:v>
                </c:pt>
                <c:pt idx="277">
                  <c:v>14.12</c:v>
                </c:pt>
                <c:pt idx="278">
                  <c:v>14.360000000000017</c:v>
                </c:pt>
                <c:pt idx="279">
                  <c:v>14.370000000000006</c:v>
                </c:pt>
                <c:pt idx="280">
                  <c:v>14.360000000000017</c:v>
                </c:pt>
                <c:pt idx="281">
                  <c:v>14.15</c:v>
                </c:pt>
                <c:pt idx="282">
                  <c:v>14.17</c:v>
                </c:pt>
                <c:pt idx="283">
                  <c:v>14.15</c:v>
                </c:pt>
                <c:pt idx="284">
                  <c:v>14.13</c:v>
                </c:pt>
                <c:pt idx="285">
                  <c:v>14.11</c:v>
                </c:pt>
                <c:pt idx="286">
                  <c:v>14.17</c:v>
                </c:pt>
                <c:pt idx="287">
                  <c:v>14.16</c:v>
                </c:pt>
                <c:pt idx="288">
                  <c:v>13.94</c:v>
                </c:pt>
                <c:pt idx="289">
                  <c:v>14.04</c:v>
                </c:pt>
                <c:pt idx="290">
                  <c:v>14.12</c:v>
                </c:pt>
                <c:pt idx="291">
                  <c:v>13.950000000000006</c:v>
                </c:pt>
                <c:pt idx="292">
                  <c:v>14.04</c:v>
                </c:pt>
                <c:pt idx="293">
                  <c:v>14.06</c:v>
                </c:pt>
                <c:pt idx="294">
                  <c:v>14.17</c:v>
                </c:pt>
                <c:pt idx="295">
                  <c:v>14.39</c:v>
                </c:pt>
                <c:pt idx="296">
                  <c:v>14.13</c:v>
                </c:pt>
                <c:pt idx="297">
                  <c:v>14.18</c:v>
                </c:pt>
                <c:pt idx="298">
                  <c:v>14.42</c:v>
                </c:pt>
                <c:pt idx="299">
                  <c:v>14.12</c:v>
                </c:pt>
                <c:pt idx="300">
                  <c:v>14.38</c:v>
                </c:pt>
                <c:pt idx="301">
                  <c:v>14.31</c:v>
                </c:pt>
                <c:pt idx="302">
                  <c:v>14.21</c:v>
                </c:pt>
                <c:pt idx="303">
                  <c:v>14.34</c:v>
                </c:pt>
                <c:pt idx="304">
                  <c:v>14.3</c:v>
                </c:pt>
                <c:pt idx="305">
                  <c:v>14.31</c:v>
                </c:pt>
                <c:pt idx="306">
                  <c:v>14.49</c:v>
                </c:pt>
                <c:pt idx="307">
                  <c:v>14.350000000000017</c:v>
                </c:pt>
                <c:pt idx="308">
                  <c:v>14.32</c:v>
                </c:pt>
                <c:pt idx="309">
                  <c:v>14.28</c:v>
                </c:pt>
                <c:pt idx="310">
                  <c:v>14.3</c:v>
                </c:pt>
                <c:pt idx="311">
                  <c:v>14.360000000000017</c:v>
                </c:pt>
                <c:pt idx="312">
                  <c:v>14.55</c:v>
                </c:pt>
                <c:pt idx="313">
                  <c:v>14.53</c:v>
                </c:pt>
                <c:pt idx="314">
                  <c:v>14.360000000000017</c:v>
                </c:pt>
                <c:pt idx="315">
                  <c:v>14.350000000000017</c:v>
                </c:pt>
                <c:pt idx="316">
                  <c:v>14.33</c:v>
                </c:pt>
                <c:pt idx="317">
                  <c:v>14.360000000000017</c:v>
                </c:pt>
                <c:pt idx="318">
                  <c:v>14.350000000000017</c:v>
                </c:pt>
                <c:pt idx="319">
                  <c:v>14.34</c:v>
                </c:pt>
                <c:pt idx="320">
                  <c:v>14.4</c:v>
                </c:pt>
                <c:pt idx="321">
                  <c:v>14.3</c:v>
                </c:pt>
                <c:pt idx="322">
                  <c:v>14.41</c:v>
                </c:pt>
                <c:pt idx="323">
                  <c:v>14.370000000000006</c:v>
                </c:pt>
                <c:pt idx="324">
                  <c:v>14.39</c:v>
                </c:pt>
                <c:pt idx="325">
                  <c:v>14.370000000000006</c:v>
                </c:pt>
                <c:pt idx="326">
                  <c:v>14.47</c:v>
                </c:pt>
                <c:pt idx="327">
                  <c:v>14.42</c:v>
                </c:pt>
                <c:pt idx="328">
                  <c:v>14.43</c:v>
                </c:pt>
                <c:pt idx="329">
                  <c:v>14.43</c:v>
                </c:pt>
                <c:pt idx="330">
                  <c:v>14.39</c:v>
                </c:pt>
                <c:pt idx="331">
                  <c:v>14.39</c:v>
                </c:pt>
                <c:pt idx="332">
                  <c:v>14.450000000000006</c:v>
                </c:pt>
                <c:pt idx="333">
                  <c:v>14.42</c:v>
                </c:pt>
                <c:pt idx="334">
                  <c:v>14.51</c:v>
                </c:pt>
                <c:pt idx="335">
                  <c:v>14.46</c:v>
                </c:pt>
                <c:pt idx="336">
                  <c:v>14.47</c:v>
                </c:pt>
                <c:pt idx="337">
                  <c:v>14.46</c:v>
                </c:pt>
                <c:pt idx="338">
                  <c:v>14.46</c:v>
                </c:pt>
                <c:pt idx="339">
                  <c:v>14.49</c:v>
                </c:pt>
                <c:pt idx="340">
                  <c:v>14.52</c:v>
                </c:pt>
                <c:pt idx="341">
                  <c:v>14.48</c:v>
                </c:pt>
                <c:pt idx="342">
                  <c:v>14.47</c:v>
                </c:pt>
                <c:pt idx="343">
                  <c:v>14.53</c:v>
                </c:pt>
                <c:pt idx="344">
                  <c:v>14.75</c:v>
                </c:pt>
                <c:pt idx="345">
                  <c:v>14.55</c:v>
                </c:pt>
                <c:pt idx="346">
                  <c:v>14.5</c:v>
                </c:pt>
                <c:pt idx="347">
                  <c:v>14.53</c:v>
                </c:pt>
                <c:pt idx="348">
                  <c:v>14.55</c:v>
                </c:pt>
                <c:pt idx="349">
                  <c:v>14.78</c:v>
                </c:pt>
                <c:pt idx="350">
                  <c:v>14.83</c:v>
                </c:pt>
                <c:pt idx="351">
                  <c:v>14.54</c:v>
                </c:pt>
                <c:pt idx="352">
                  <c:v>14.56</c:v>
                </c:pt>
                <c:pt idx="353">
                  <c:v>14.56</c:v>
                </c:pt>
                <c:pt idx="354">
                  <c:v>14.8</c:v>
                </c:pt>
                <c:pt idx="355">
                  <c:v>14.81</c:v>
                </c:pt>
                <c:pt idx="356">
                  <c:v>14.62</c:v>
                </c:pt>
                <c:pt idx="357">
                  <c:v>14.55</c:v>
                </c:pt>
                <c:pt idx="358">
                  <c:v>14.55</c:v>
                </c:pt>
                <c:pt idx="359">
                  <c:v>14.62</c:v>
                </c:pt>
                <c:pt idx="360">
                  <c:v>14.62</c:v>
                </c:pt>
                <c:pt idx="361">
                  <c:v>14.8</c:v>
                </c:pt>
                <c:pt idx="362">
                  <c:v>14.59</c:v>
                </c:pt>
                <c:pt idx="363">
                  <c:v>14.58</c:v>
                </c:pt>
                <c:pt idx="364">
                  <c:v>14.61</c:v>
                </c:pt>
                <c:pt idx="365">
                  <c:v>14.81</c:v>
                </c:pt>
                <c:pt idx="366">
                  <c:v>14.65</c:v>
                </c:pt>
                <c:pt idx="367">
                  <c:v>14.61</c:v>
                </c:pt>
                <c:pt idx="368">
                  <c:v>14.84</c:v>
                </c:pt>
                <c:pt idx="369">
                  <c:v>14.92</c:v>
                </c:pt>
                <c:pt idx="370">
                  <c:v>14.870000000000006</c:v>
                </c:pt>
                <c:pt idx="371">
                  <c:v>14.66</c:v>
                </c:pt>
                <c:pt idx="372">
                  <c:v>14.88</c:v>
                </c:pt>
                <c:pt idx="373">
                  <c:v>14.69</c:v>
                </c:pt>
                <c:pt idx="374">
                  <c:v>14.92</c:v>
                </c:pt>
                <c:pt idx="375">
                  <c:v>14.69</c:v>
                </c:pt>
                <c:pt idx="376">
                  <c:v>14.68</c:v>
                </c:pt>
                <c:pt idx="377">
                  <c:v>14.92</c:v>
                </c:pt>
                <c:pt idx="378">
                  <c:v>14.71</c:v>
                </c:pt>
                <c:pt idx="379">
                  <c:v>14.72</c:v>
                </c:pt>
                <c:pt idx="380">
                  <c:v>14.69</c:v>
                </c:pt>
                <c:pt idx="381">
                  <c:v>14.74</c:v>
                </c:pt>
                <c:pt idx="382">
                  <c:v>14.66</c:v>
                </c:pt>
                <c:pt idx="383">
                  <c:v>14.73</c:v>
                </c:pt>
                <c:pt idx="384">
                  <c:v>14.76</c:v>
                </c:pt>
                <c:pt idx="385">
                  <c:v>14.72</c:v>
                </c:pt>
                <c:pt idx="386">
                  <c:v>14.76</c:v>
                </c:pt>
                <c:pt idx="387">
                  <c:v>14.69</c:v>
                </c:pt>
                <c:pt idx="388">
                  <c:v>14.73</c:v>
                </c:pt>
                <c:pt idx="389">
                  <c:v>14.7</c:v>
                </c:pt>
                <c:pt idx="390">
                  <c:v>14.75</c:v>
                </c:pt>
                <c:pt idx="391">
                  <c:v>14.73</c:v>
                </c:pt>
                <c:pt idx="392">
                  <c:v>14.75</c:v>
                </c:pt>
                <c:pt idx="393">
                  <c:v>14.78</c:v>
                </c:pt>
                <c:pt idx="394">
                  <c:v>14.77</c:v>
                </c:pt>
                <c:pt idx="395">
                  <c:v>14.78</c:v>
                </c:pt>
                <c:pt idx="396">
                  <c:v>14.75</c:v>
                </c:pt>
                <c:pt idx="397">
                  <c:v>14.76</c:v>
                </c:pt>
                <c:pt idx="398">
                  <c:v>14.8</c:v>
                </c:pt>
                <c:pt idx="399">
                  <c:v>14.77</c:v>
                </c:pt>
                <c:pt idx="400">
                  <c:v>14.74</c:v>
                </c:pt>
                <c:pt idx="401">
                  <c:v>14.81</c:v>
                </c:pt>
                <c:pt idx="402">
                  <c:v>14.850000000000017</c:v>
                </c:pt>
                <c:pt idx="403">
                  <c:v>14.81</c:v>
                </c:pt>
                <c:pt idx="404">
                  <c:v>14.77</c:v>
                </c:pt>
                <c:pt idx="405">
                  <c:v>14.850000000000017</c:v>
                </c:pt>
                <c:pt idx="406">
                  <c:v>14.81</c:v>
                </c:pt>
                <c:pt idx="407">
                  <c:v>14.84</c:v>
                </c:pt>
                <c:pt idx="408">
                  <c:v>14.84</c:v>
                </c:pt>
                <c:pt idx="409">
                  <c:v>14.850000000000017</c:v>
                </c:pt>
                <c:pt idx="410">
                  <c:v>14.870000000000006</c:v>
                </c:pt>
                <c:pt idx="411">
                  <c:v>14.84</c:v>
                </c:pt>
                <c:pt idx="412">
                  <c:v>14.84</c:v>
                </c:pt>
                <c:pt idx="413">
                  <c:v>14.89</c:v>
                </c:pt>
                <c:pt idx="414">
                  <c:v>14.84</c:v>
                </c:pt>
                <c:pt idx="415">
                  <c:v>14.82</c:v>
                </c:pt>
                <c:pt idx="416">
                  <c:v>14.83</c:v>
                </c:pt>
                <c:pt idx="417">
                  <c:v>14.82</c:v>
                </c:pt>
                <c:pt idx="418">
                  <c:v>14.89</c:v>
                </c:pt>
                <c:pt idx="419">
                  <c:v>14.850000000000017</c:v>
                </c:pt>
                <c:pt idx="420">
                  <c:v>14.860000000000017</c:v>
                </c:pt>
                <c:pt idx="421">
                  <c:v>14.860000000000017</c:v>
                </c:pt>
                <c:pt idx="422">
                  <c:v>14.89</c:v>
                </c:pt>
                <c:pt idx="423">
                  <c:v>14.91</c:v>
                </c:pt>
                <c:pt idx="424">
                  <c:v>14.870000000000006</c:v>
                </c:pt>
                <c:pt idx="425">
                  <c:v>14.9</c:v>
                </c:pt>
                <c:pt idx="426">
                  <c:v>14.89</c:v>
                </c:pt>
                <c:pt idx="427">
                  <c:v>14.870000000000006</c:v>
                </c:pt>
                <c:pt idx="428">
                  <c:v>14.88</c:v>
                </c:pt>
                <c:pt idx="429">
                  <c:v>14.91</c:v>
                </c:pt>
                <c:pt idx="430">
                  <c:v>14.89</c:v>
                </c:pt>
                <c:pt idx="431">
                  <c:v>14.860000000000017</c:v>
                </c:pt>
                <c:pt idx="432">
                  <c:v>14.94</c:v>
                </c:pt>
                <c:pt idx="433">
                  <c:v>14.88</c:v>
                </c:pt>
                <c:pt idx="434">
                  <c:v>14.9</c:v>
                </c:pt>
                <c:pt idx="435">
                  <c:v>14.92</c:v>
                </c:pt>
                <c:pt idx="436">
                  <c:v>14.870000000000006</c:v>
                </c:pt>
                <c:pt idx="437">
                  <c:v>14.91</c:v>
                </c:pt>
                <c:pt idx="438">
                  <c:v>14.93</c:v>
                </c:pt>
                <c:pt idx="439">
                  <c:v>14.92</c:v>
                </c:pt>
                <c:pt idx="440">
                  <c:v>14.860000000000017</c:v>
                </c:pt>
                <c:pt idx="441">
                  <c:v>14.950000000000006</c:v>
                </c:pt>
                <c:pt idx="442">
                  <c:v>14.88</c:v>
                </c:pt>
                <c:pt idx="443">
                  <c:v>14.91</c:v>
                </c:pt>
                <c:pt idx="444">
                  <c:v>14.91</c:v>
                </c:pt>
                <c:pt idx="445">
                  <c:v>14.93</c:v>
                </c:pt>
                <c:pt idx="446">
                  <c:v>14.9</c:v>
                </c:pt>
                <c:pt idx="447">
                  <c:v>14.88</c:v>
                </c:pt>
                <c:pt idx="448">
                  <c:v>14.89</c:v>
                </c:pt>
                <c:pt idx="449">
                  <c:v>14.91</c:v>
                </c:pt>
                <c:pt idx="450">
                  <c:v>14.91</c:v>
                </c:pt>
                <c:pt idx="451">
                  <c:v>14.950000000000006</c:v>
                </c:pt>
                <c:pt idx="452">
                  <c:v>14.9</c:v>
                </c:pt>
                <c:pt idx="453">
                  <c:v>14.88</c:v>
                </c:pt>
                <c:pt idx="454">
                  <c:v>14.88</c:v>
                </c:pt>
                <c:pt idx="455">
                  <c:v>14.93</c:v>
                </c:pt>
                <c:pt idx="456">
                  <c:v>14.94</c:v>
                </c:pt>
                <c:pt idx="457">
                  <c:v>14.93</c:v>
                </c:pt>
                <c:pt idx="458">
                  <c:v>14.89</c:v>
                </c:pt>
                <c:pt idx="459">
                  <c:v>14.93</c:v>
                </c:pt>
                <c:pt idx="460">
                  <c:v>14.870000000000006</c:v>
                </c:pt>
                <c:pt idx="461">
                  <c:v>14.92</c:v>
                </c:pt>
                <c:pt idx="462">
                  <c:v>14.860000000000017</c:v>
                </c:pt>
                <c:pt idx="463">
                  <c:v>15.09</c:v>
                </c:pt>
                <c:pt idx="464">
                  <c:v>14.93</c:v>
                </c:pt>
                <c:pt idx="465">
                  <c:v>15.08</c:v>
                </c:pt>
                <c:pt idx="466">
                  <c:v>14.97</c:v>
                </c:pt>
                <c:pt idx="467">
                  <c:v>14.92</c:v>
                </c:pt>
                <c:pt idx="468">
                  <c:v>14.88</c:v>
                </c:pt>
                <c:pt idx="469">
                  <c:v>14.92</c:v>
                </c:pt>
                <c:pt idx="470">
                  <c:v>15.12</c:v>
                </c:pt>
                <c:pt idx="471">
                  <c:v>14.96</c:v>
                </c:pt>
                <c:pt idx="472">
                  <c:v>14.94</c:v>
                </c:pt>
                <c:pt idx="473">
                  <c:v>14.860000000000017</c:v>
                </c:pt>
                <c:pt idx="474">
                  <c:v>14.91</c:v>
                </c:pt>
                <c:pt idx="475">
                  <c:v>15.1</c:v>
                </c:pt>
                <c:pt idx="476">
                  <c:v>14.9</c:v>
                </c:pt>
                <c:pt idx="477">
                  <c:v>14.860000000000017</c:v>
                </c:pt>
                <c:pt idx="478">
                  <c:v>14.870000000000006</c:v>
                </c:pt>
                <c:pt idx="479">
                  <c:v>14.93</c:v>
                </c:pt>
                <c:pt idx="480">
                  <c:v>14.92</c:v>
                </c:pt>
                <c:pt idx="481">
                  <c:v>14.93</c:v>
                </c:pt>
                <c:pt idx="482">
                  <c:v>14.93</c:v>
                </c:pt>
                <c:pt idx="483">
                  <c:v>14.93</c:v>
                </c:pt>
                <c:pt idx="484">
                  <c:v>14.91</c:v>
                </c:pt>
                <c:pt idx="485">
                  <c:v>14.89</c:v>
                </c:pt>
                <c:pt idx="486">
                  <c:v>15.14</c:v>
                </c:pt>
                <c:pt idx="487">
                  <c:v>14.89</c:v>
                </c:pt>
                <c:pt idx="488">
                  <c:v>15.1</c:v>
                </c:pt>
                <c:pt idx="489">
                  <c:v>15.13</c:v>
                </c:pt>
                <c:pt idx="490">
                  <c:v>14.98</c:v>
                </c:pt>
                <c:pt idx="491">
                  <c:v>14.91</c:v>
                </c:pt>
                <c:pt idx="492">
                  <c:v>15.22</c:v>
                </c:pt>
                <c:pt idx="493">
                  <c:v>15.12</c:v>
                </c:pt>
                <c:pt idx="494">
                  <c:v>15.13</c:v>
                </c:pt>
                <c:pt idx="495">
                  <c:v>14.92</c:v>
                </c:pt>
                <c:pt idx="496">
                  <c:v>14.950000000000006</c:v>
                </c:pt>
                <c:pt idx="497">
                  <c:v>15.1</c:v>
                </c:pt>
                <c:pt idx="498">
                  <c:v>15.12</c:v>
                </c:pt>
                <c:pt idx="499">
                  <c:v>14.99</c:v>
                </c:pt>
                <c:pt idx="500">
                  <c:v>14.97</c:v>
                </c:pt>
                <c:pt idx="501">
                  <c:v>15.15</c:v>
                </c:pt>
                <c:pt idx="502">
                  <c:v>14.9</c:v>
                </c:pt>
                <c:pt idx="503">
                  <c:v>15.14</c:v>
                </c:pt>
                <c:pt idx="504">
                  <c:v>14.97</c:v>
                </c:pt>
                <c:pt idx="505">
                  <c:v>15.15</c:v>
                </c:pt>
                <c:pt idx="506">
                  <c:v>15.16</c:v>
                </c:pt>
                <c:pt idx="507">
                  <c:v>15.14</c:v>
                </c:pt>
                <c:pt idx="508">
                  <c:v>14.94</c:v>
                </c:pt>
                <c:pt idx="509">
                  <c:v>15.18</c:v>
                </c:pt>
                <c:pt idx="510">
                  <c:v>14.97</c:v>
                </c:pt>
                <c:pt idx="511">
                  <c:v>14.89</c:v>
                </c:pt>
                <c:pt idx="512">
                  <c:v>14.91</c:v>
                </c:pt>
                <c:pt idx="513">
                  <c:v>14.88</c:v>
                </c:pt>
                <c:pt idx="514">
                  <c:v>14.9</c:v>
                </c:pt>
                <c:pt idx="515">
                  <c:v>14.9</c:v>
                </c:pt>
                <c:pt idx="516">
                  <c:v>15.18</c:v>
                </c:pt>
                <c:pt idx="517">
                  <c:v>15.16</c:v>
                </c:pt>
                <c:pt idx="518">
                  <c:v>15.16</c:v>
                </c:pt>
                <c:pt idx="519">
                  <c:v>15.19</c:v>
                </c:pt>
                <c:pt idx="520">
                  <c:v>15.17</c:v>
                </c:pt>
                <c:pt idx="521">
                  <c:v>15.17</c:v>
                </c:pt>
                <c:pt idx="522">
                  <c:v>15.17</c:v>
                </c:pt>
                <c:pt idx="523">
                  <c:v>15.16</c:v>
                </c:pt>
                <c:pt idx="524">
                  <c:v>15.17</c:v>
                </c:pt>
                <c:pt idx="525">
                  <c:v>14.97</c:v>
                </c:pt>
                <c:pt idx="526">
                  <c:v>15.15</c:v>
                </c:pt>
                <c:pt idx="527">
                  <c:v>15.2</c:v>
                </c:pt>
                <c:pt idx="528">
                  <c:v>14.950000000000006</c:v>
                </c:pt>
                <c:pt idx="529">
                  <c:v>15.2</c:v>
                </c:pt>
                <c:pt idx="530">
                  <c:v>14.950000000000006</c:v>
                </c:pt>
                <c:pt idx="531">
                  <c:v>15.1</c:v>
                </c:pt>
                <c:pt idx="532">
                  <c:v>14.950000000000006</c:v>
                </c:pt>
                <c:pt idx="533">
                  <c:v>14.96</c:v>
                </c:pt>
                <c:pt idx="534">
                  <c:v>15.2</c:v>
                </c:pt>
                <c:pt idx="535">
                  <c:v>15.17</c:v>
                </c:pt>
                <c:pt idx="536">
                  <c:v>15.12</c:v>
                </c:pt>
                <c:pt idx="537">
                  <c:v>15.15</c:v>
                </c:pt>
                <c:pt idx="538">
                  <c:v>15.16</c:v>
                </c:pt>
                <c:pt idx="539">
                  <c:v>15.16</c:v>
                </c:pt>
                <c:pt idx="540">
                  <c:v>14.96</c:v>
                </c:pt>
                <c:pt idx="541">
                  <c:v>15.18</c:v>
                </c:pt>
                <c:pt idx="542">
                  <c:v>15.2</c:v>
                </c:pt>
                <c:pt idx="543">
                  <c:v>14.94</c:v>
                </c:pt>
                <c:pt idx="544">
                  <c:v>15.16</c:v>
                </c:pt>
                <c:pt idx="545">
                  <c:v>14.97</c:v>
                </c:pt>
                <c:pt idx="546">
                  <c:v>15.22</c:v>
                </c:pt>
                <c:pt idx="547">
                  <c:v>15.2</c:v>
                </c:pt>
                <c:pt idx="548">
                  <c:v>15.12</c:v>
                </c:pt>
                <c:pt idx="549">
                  <c:v>15.2</c:v>
                </c:pt>
                <c:pt idx="550">
                  <c:v>14.98</c:v>
                </c:pt>
                <c:pt idx="551">
                  <c:v>15.2</c:v>
                </c:pt>
                <c:pt idx="552">
                  <c:v>15.22</c:v>
                </c:pt>
                <c:pt idx="553">
                  <c:v>15.22</c:v>
                </c:pt>
                <c:pt idx="554">
                  <c:v>14.97</c:v>
                </c:pt>
                <c:pt idx="555">
                  <c:v>15.02</c:v>
                </c:pt>
                <c:pt idx="556">
                  <c:v>15.02</c:v>
                </c:pt>
                <c:pt idx="557">
                  <c:v>15.18</c:v>
                </c:pt>
                <c:pt idx="558">
                  <c:v>15.01</c:v>
                </c:pt>
                <c:pt idx="559">
                  <c:v>15.23</c:v>
                </c:pt>
                <c:pt idx="560">
                  <c:v>14.97</c:v>
                </c:pt>
                <c:pt idx="561">
                  <c:v>15.01</c:v>
                </c:pt>
                <c:pt idx="562">
                  <c:v>15</c:v>
                </c:pt>
                <c:pt idx="563">
                  <c:v>15.17</c:v>
                </c:pt>
                <c:pt idx="564">
                  <c:v>15.01</c:v>
                </c:pt>
                <c:pt idx="565">
                  <c:v>15.19</c:v>
                </c:pt>
                <c:pt idx="566">
                  <c:v>15.19</c:v>
                </c:pt>
                <c:pt idx="567">
                  <c:v>15.01</c:v>
                </c:pt>
                <c:pt idx="568">
                  <c:v>15.19</c:v>
                </c:pt>
                <c:pt idx="569">
                  <c:v>15.03</c:v>
                </c:pt>
                <c:pt idx="570">
                  <c:v>15.03</c:v>
                </c:pt>
                <c:pt idx="571">
                  <c:v>15.26</c:v>
                </c:pt>
                <c:pt idx="572">
                  <c:v>15.23</c:v>
                </c:pt>
                <c:pt idx="573">
                  <c:v>15.23</c:v>
                </c:pt>
                <c:pt idx="574">
                  <c:v>15.02</c:v>
                </c:pt>
                <c:pt idx="575">
                  <c:v>15.21</c:v>
                </c:pt>
                <c:pt idx="576">
                  <c:v>15.01</c:v>
                </c:pt>
                <c:pt idx="577">
                  <c:v>15.04</c:v>
                </c:pt>
                <c:pt idx="578">
                  <c:v>15.06</c:v>
                </c:pt>
                <c:pt idx="579">
                  <c:v>15.21</c:v>
                </c:pt>
                <c:pt idx="580">
                  <c:v>14.97</c:v>
                </c:pt>
                <c:pt idx="581">
                  <c:v>15.25</c:v>
                </c:pt>
                <c:pt idx="582">
                  <c:v>15.02</c:v>
                </c:pt>
                <c:pt idx="583">
                  <c:v>15.05</c:v>
                </c:pt>
                <c:pt idx="584">
                  <c:v>14.99</c:v>
                </c:pt>
                <c:pt idx="585">
                  <c:v>15.26</c:v>
                </c:pt>
                <c:pt idx="586">
                  <c:v>15.25</c:v>
                </c:pt>
                <c:pt idx="587">
                  <c:v>15.02</c:v>
                </c:pt>
                <c:pt idx="588">
                  <c:v>14.99</c:v>
                </c:pt>
                <c:pt idx="589">
                  <c:v>14.99</c:v>
                </c:pt>
                <c:pt idx="590">
                  <c:v>15.27</c:v>
                </c:pt>
                <c:pt idx="591">
                  <c:v>15.27</c:v>
                </c:pt>
                <c:pt idx="592">
                  <c:v>15.01</c:v>
                </c:pt>
                <c:pt idx="593">
                  <c:v>15.02</c:v>
                </c:pt>
                <c:pt idx="594">
                  <c:v>15.24</c:v>
                </c:pt>
                <c:pt idx="595">
                  <c:v>15.28</c:v>
                </c:pt>
                <c:pt idx="596">
                  <c:v>15.26</c:v>
                </c:pt>
                <c:pt idx="597">
                  <c:v>15.06</c:v>
                </c:pt>
                <c:pt idx="598">
                  <c:v>15.09</c:v>
                </c:pt>
                <c:pt idx="599">
                  <c:v>13.53</c:v>
                </c:pt>
                <c:pt idx="600">
                  <c:v>13.53</c:v>
                </c:pt>
                <c:pt idx="601">
                  <c:v>13.57</c:v>
                </c:pt>
                <c:pt idx="602">
                  <c:v>12.94</c:v>
                </c:pt>
                <c:pt idx="603">
                  <c:v>12.91</c:v>
                </c:pt>
                <c:pt idx="604">
                  <c:v>13.1</c:v>
                </c:pt>
                <c:pt idx="605">
                  <c:v>13.03</c:v>
                </c:pt>
                <c:pt idx="606">
                  <c:v>13.16</c:v>
                </c:pt>
                <c:pt idx="607">
                  <c:v>13.34</c:v>
                </c:pt>
                <c:pt idx="608">
                  <c:v>13.23</c:v>
                </c:pt>
                <c:pt idx="609">
                  <c:v>12.57</c:v>
                </c:pt>
                <c:pt idx="610">
                  <c:v>12.65</c:v>
                </c:pt>
                <c:pt idx="611">
                  <c:v>12.79</c:v>
                </c:pt>
                <c:pt idx="612">
                  <c:v>12.81</c:v>
                </c:pt>
                <c:pt idx="613">
                  <c:v>13.21</c:v>
                </c:pt>
                <c:pt idx="614">
                  <c:v>12.73</c:v>
                </c:pt>
                <c:pt idx="615">
                  <c:v>12.360000000000017</c:v>
                </c:pt>
                <c:pt idx="616">
                  <c:v>12.76</c:v>
                </c:pt>
                <c:pt idx="617">
                  <c:v>12.91</c:v>
                </c:pt>
                <c:pt idx="618">
                  <c:v>13.24</c:v>
                </c:pt>
                <c:pt idx="619">
                  <c:v>12.82</c:v>
                </c:pt>
                <c:pt idx="620">
                  <c:v>12.55</c:v>
                </c:pt>
                <c:pt idx="621">
                  <c:v>12.81</c:v>
                </c:pt>
                <c:pt idx="622">
                  <c:v>12.99</c:v>
                </c:pt>
                <c:pt idx="623">
                  <c:v>13.34</c:v>
                </c:pt>
                <c:pt idx="624">
                  <c:v>12.77</c:v>
                </c:pt>
                <c:pt idx="625">
                  <c:v>12.39</c:v>
                </c:pt>
                <c:pt idx="626">
                  <c:v>12.89</c:v>
                </c:pt>
                <c:pt idx="627">
                  <c:v>12.81</c:v>
                </c:pt>
                <c:pt idx="628">
                  <c:v>13.04</c:v>
                </c:pt>
                <c:pt idx="629">
                  <c:v>13.17</c:v>
                </c:pt>
                <c:pt idx="630">
                  <c:v>12.13</c:v>
                </c:pt>
                <c:pt idx="631">
                  <c:v>13.08</c:v>
                </c:pt>
                <c:pt idx="632">
                  <c:v>12.73</c:v>
                </c:pt>
                <c:pt idx="633">
                  <c:v>12.94</c:v>
                </c:pt>
                <c:pt idx="634">
                  <c:v>13.24</c:v>
                </c:pt>
                <c:pt idx="635">
                  <c:v>12.58</c:v>
                </c:pt>
                <c:pt idx="636">
                  <c:v>12.76</c:v>
                </c:pt>
                <c:pt idx="637">
                  <c:v>12.7</c:v>
                </c:pt>
                <c:pt idx="638">
                  <c:v>12.72</c:v>
                </c:pt>
                <c:pt idx="639">
                  <c:v>12.96</c:v>
                </c:pt>
                <c:pt idx="640">
                  <c:v>13.09</c:v>
                </c:pt>
                <c:pt idx="641">
                  <c:v>13.06</c:v>
                </c:pt>
                <c:pt idx="642">
                  <c:v>12.48</c:v>
                </c:pt>
                <c:pt idx="643">
                  <c:v>12.62</c:v>
                </c:pt>
                <c:pt idx="644">
                  <c:v>13.11</c:v>
                </c:pt>
                <c:pt idx="645">
                  <c:v>12.79</c:v>
                </c:pt>
                <c:pt idx="646">
                  <c:v>13.23</c:v>
                </c:pt>
                <c:pt idx="647">
                  <c:v>13.21</c:v>
                </c:pt>
                <c:pt idx="648">
                  <c:v>12.5</c:v>
                </c:pt>
                <c:pt idx="649">
                  <c:v>12.84</c:v>
                </c:pt>
                <c:pt idx="650">
                  <c:v>12.860000000000017</c:v>
                </c:pt>
                <c:pt idx="651">
                  <c:v>13.24</c:v>
                </c:pt>
                <c:pt idx="652">
                  <c:v>13.11</c:v>
                </c:pt>
                <c:pt idx="653">
                  <c:v>12.370000000000006</c:v>
                </c:pt>
                <c:pt idx="654">
                  <c:v>12.46</c:v>
                </c:pt>
                <c:pt idx="655">
                  <c:v>12.93</c:v>
                </c:pt>
                <c:pt idx="656">
                  <c:v>13.09</c:v>
                </c:pt>
                <c:pt idx="657">
                  <c:v>13.39</c:v>
                </c:pt>
                <c:pt idx="658">
                  <c:v>12.67</c:v>
                </c:pt>
                <c:pt idx="659">
                  <c:v>12.56</c:v>
                </c:pt>
                <c:pt idx="660">
                  <c:v>12.77</c:v>
                </c:pt>
                <c:pt idx="661">
                  <c:v>12.98</c:v>
                </c:pt>
                <c:pt idx="662">
                  <c:v>13.24</c:v>
                </c:pt>
                <c:pt idx="663">
                  <c:v>12.19</c:v>
                </c:pt>
                <c:pt idx="664">
                  <c:v>12.82</c:v>
                </c:pt>
                <c:pt idx="665">
                  <c:v>12.92</c:v>
                </c:pt>
                <c:pt idx="666">
                  <c:v>12.68</c:v>
                </c:pt>
                <c:pt idx="667">
                  <c:v>12.950000000000006</c:v>
                </c:pt>
                <c:pt idx="668">
                  <c:v>13.1</c:v>
                </c:pt>
                <c:pt idx="669">
                  <c:v>13.33</c:v>
                </c:pt>
                <c:pt idx="670">
                  <c:v>12.48</c:v>
                </c:pt>
                <c:pt idx="671">
                  <c:v>12.38</c:v>
                </c:pt>
                <c:pt idx="672">
                  <c:v>13.12</c:v>
                </c:pt>
                <c:pt idx="673">
                  <c:v>12.88</c:v>
                </c:pt>
                <c:pt idx="674">
                  <c:v>13.34</c:v>
                </c:pt>
                <c:pt idx="675">
                  <c:v>13.24</c:v>
                </c:pt>
                <c:pt idx="676">
                  <c:v>12.46</c:v>
                </c:pt>
                <c:pt idx="677">
                  <c:v>12.74</c:v>
                </c:pt>
                <c:pt idx="678">
                  <c:v>12.860000000000017</c:v>
                </c:pt>
                <c:pt idx="679">
                  <c:v>13.26</c:v>
                </c:pt>
                <c:pt idx="680">
                  <c:v>13.14</c:v>
                </c:pt>
                <c:pt idx="681">
                  <c:v>12.88</c:v>
                </c:pt>
                <c:pt idx="682">
                  <c:v>13.29</c:v>
                </c:pt>
                <c:pt idx="683">
                  <c:v>13.1</c:v>
                </c:pt>
                <c:pt idx="684">
                  <c:v>12.25</c:v>
                </c:pt>
                <c:pt idx="685">
                  <c:v>12.6</c:v>
                </c:pt>
                <c:pt idx="686">
                  <c:v>12.64</c:v>
                </c:pt>
                <c:pt idx="687">
                  <c:v>12.97</c:v>
                </c:pt>
                <c:pt idx="688">
                  <c:v>12.91</c:v>
                </c:pt>
                <c:pt idx="689">
                  <c:v>13.13</c:v>
                </c:pt>
                <c:pt idx="690">
                  <c:v>13.07</c:v>
                </c:pt>
                <c:pt idx="691">
                  <c:v>12.94</c:v>
                </c:pt>
                <c:pt idx="692">
                  <c:v>13.28</c:v>
                </c:pt>
                <c:pt idx="693">
                  <c:v>13.350000000000017</c:v>
                </c:pt>
                <c:pt idx="694">
                  <c:v>12.66</c:v>
                </c:pt>
                <c:pt idx="695">
                  <c:v>13.05</c:v>
                </c:pt>
                <c:pt idx="696">
                  <c:v>13.09</c:v>
                </c:pt>
                <c:pt idx="697">
                  <c:v>12.97</c:v>
                </c:pt>
                <c:pt idx="698">
                  <c:v>13.63</c:v>
                </c:pt>
                <c:pt idx="699">
                  <c:v>13.28</c:v>
                </c:pt>
                <c:pt idx="700">
                  <c:v>13.48</c:v>
                </c:pt>
                <c:pt idx="701">
                  <c:v>12.51</c:v>
                </c:pt>
                <c:pt idx="702">
                  <c:v>12.72</c:v>
                </c:pt>
                <c:pt idx="703">
                  <c:v>12.870000000000006</c:v>
                </c:pt>
                <c:pt idx="704">
                  <c:v>13.12</c:v>
                </c:pt>
                <c:pt idx="705">
                  <c:v>13.16</c:v>
                </c:pt>
                <c:pt idx="706">
                  <c:v>13.33</c:v>
                </c:pt>
                <c:pt idx="707">
                  <c:v>13.57</c:v>
                </c:pt>
                <c:pt idx="708">
                  <c:v>12.81</c:v>
                </c:pt>
                <c:pt idx="709">
                  <c:v>12.38</c:v>
                </c:pt>
                <c:pt idx="710">
                  <c:v>12.870000000000006</c:v>
                </c:pt>
                <c:pt idx="711">
                  <c:v>12.82</c:v>
                </c:pt>
                <c:pt idx="712">
                  <c:v>13.31</c:v>
                </c:pt>
                <c:pt idx="713">
                  <c:v>13.13</c:v>
                </c:pt>
                <c:pt idx="714">
                  <c:v>13.12</c:v>
                </c:pt>
                <c:pt idx="715">
                  <c:v>13.26</c:v>
                </c:pt>
                <c:pt idx="716">
                  <c:v>13.68</c:v>
                </c:pt>
                <c:pt idx="717">
                  <c:v>13.370000000000006</c:v>
                </c:pt>
                <c:pt idx="718">
                  <c:v>13.34</c:v>
                </c:pt>
                <c:pt idx="719">
                  <c:v>12.68</c:v>
                </c:pt>
                <c:pt idx="720">
                  <c:v>12.860000000000017</c:v>
                </c:pt>
                <c:pt idx="721">
                  <c:v>13.24</c:v>
                </c:pt>
                <c:pt idx="722">
                  <c:v>12.99</c:v>
                </c:pt>
                <c:pt idx="723">
                  <c:v>13.43</c:v>
                </c:pt>
                <c:pt idx="724">
                  <c:v>13.450000000000006</c:v>
                </c:pt>
                <c:pt idx="725">
                  <c:v>13.72</c:v>
                </c:pt>
                <c:pt idx="726">
                  <c:v>13.09</c:v>
                </c:pt>
                <c:pt idx="727">
                  <c:v>12.850000000000017</c:v>
                </c:pt>
                <c:pt idx="728">
                  <c:v>13.06</c:v>
                </c:pt>
                <c:pt idx="729">
                  <c:v>13.02</c:v>
                </c:pt>
                <c:pt idx="730">
                  <c:v>13.21</c:v>
                </c:pt>
                <c:pt idx="731">
                  <c:v>13.28</c:v>
                </c:pt>
                <c:pt idx="732">
                  <c:v>13.53</c:v>
                </c:pt>
                <c:pt idx="733">
                  <c:v>13.65</c:v>
                </c:pt>
                <c:pt idx="734">
                  <c:v>13.62</c:v>
                </c:pt>
                <c:pt idx="735">
                  <c:v>12.63</c:v>
                </c:pt>
                <c:pt idx="736">
                  <c:v>13.07</c:v>
                </c:pt>
                <c:pt idx="737">
                  <c:v>13.55</c:v>
                </c:pt>
                <c:pt idx="738">
                  <c:v>13.28</c:v>
                </c:pt>
                <c:pt idx="739">
                  <c:v>13.42</c:v>
                </c:pt>
                <c:pt idx="740">
                  <c:v>13.49</c:v>
                </c:pt>
                <c:pt idx="741">
                  <c:v>12.91</c:v>
                </c:pt>
                <c:pt idx="742">
                  <c:v>13.21</c:v>
                </c:pt>
                <c:pt idx="743">
                  <c:v>13.58</c:v>
                </c:pt>
                <c:pt idx="744">
                  <c:v>13.360000000000017</c:v>
                </c:pt>
                <c:pt idx="745">
                  <c:v>13.59</c:v>
                </c:pt>
                <c:pt idx="746">
                  <c:v>13.6</c:v>
                </c:pt>
                <c:pt idx="747">
                  <c:v>12.72</c:v>
                </c:pt>
                <c:pt idx="748">
                  <c:v>13.15</c:v>
                </c:pt>
                <c:pt idx="749">
                  <c:v>13.21</c:v>
                </c:pt>
                <c:pt idx="750">
                  <c:v>13.25</c:v>
                </c:pt>
                <c:pt idx="751">
                  <c:v>13.66</c:v>
                </c:pt>
                <c:pt idx="752">
                  <c:v>13.5</c:v>
                </c:pt>
                <c:pt idx="753">
                  <c:v>13.81</c:v>
                </c:pt>
                <c:pt idx="754">
                  <c:v>12.76</c:v>
                </c:pt>
                <c:pt idx="755">
                  <c:v>13.16</c:v>
                </c:pt>
                <c:pt idx="756">
                  <c:v>13.23</c:v>
                </c:pt>
                <c:pt idx="757">
                  <c:v>13.21</c:v>
                </c:pt>
                <c:pt idx="758">
                  <c:v>13.76</c:v>
                </c:pt>
                <c:pt idx="759">
                  <c:v>13.61</c:v>
                </c:pt>
                <c:pt idx="760">
                  <c:v>12.9</c:v>
                </c:pt>
                <c:pt idx="761">
                  <c:v>13.29</c:v>
                </c:pt>
                <c:pt idx="762">
                  <c:v>13.42</c:v>
                </c:pt>
                <c:pt idx="763">
                  <c:v>13.47</c:v>
                </c:pt>
                <c:pt idx="764">
                  <c:v>13.65</c:v>
                </c:pt>
                <c:pt idx="765">
                  <c:v>13.58</c:v>
                </c:pt>
                <c:pt idx="766">
                  <c:v>13.7</c:v>
                </c:pt>
                <c:pt idx="767">
                  <c:v>13.58</c:v>
                </c:pt>
                <c:pt idx="768">
                  <c:v>13.56</c:v>
                </c:pt>
                <c:pt idx="769">
                  <c:v>13.02</c:v>
                </c:pt>
                <c:pt idx="770">
                  <c:v>13.19</c:v>
                </c:pt>
                <c:pt idx="771">
                  <c:v>13.15</c:v>
                </c:pt>
                <c:pt idx="772">
                  <c:v>13.57</c:v>
                </c:pt>
                <c:pt idx="773">
                  <c:v>13.49</c:v>
                </c:pt>
                <c:pt idx="774">
                  <c:v>13.56</c:v>
                </c:pt>
                <c:pt idx="775">
                  <c:v>13.55</c:v>
                </c:pt>
                <c:pt idx="776">
                  <c:v>13.92</c:v>
                </c:pt>
                <c:pt idx="777">
                  <c:v>13.61</c:v>
                </c:pt>
                <c:pt idx="778">
                  <c:v>13.03</c:v>
                </c:pt>
                <c:pt idx="779">
                  <c:v>13.31</c:v>
                </c:pt>
                <c:pt idx="780">
                  <c:v>13.6</c:v>
                </c:pt>
                <c:pt idx="781">
                  <c:v>13.6</c:v>
                </c:pt>
                <c:pt idx="782">
                  <c:v>13.51</c:v>
                </c:pt>
                <c:pt idx="783">
                  <c:v>13.49</c:v>
                </c:pt>
                <c:pt idx="784">
                  <c:v>13.98</c:v>
                </c:pt>
                <c:pt idx="785">
                  <c:v>13.98</c:v>
                </c:pt>
                <c:pt idx="786">
                  <c:v>13.75</c:v>
                </c:pt>
                <c:pt idx="787">
                  <c:v>13.76</c:v>
                </c:pt>
                <c:pt idx="788">
                  <c:v>13.84</c:v>
                </c:pt>
                <c:pt idx="789">
                  <c:v>13.55</c:v>
                </c:pt>
                <c:pt idx="790">
                  <c:v>12.950000000000006</c:v>
                </c:pt>
                <c:pt idx="791">
                  <c:v>13.08</c:v>
                </c:pt>
                <c:pt idx="792">
                  <c:v>13.370000000000006</c:v>
                </c:pt>
                <c:pt idx="793">
                  <c:v>13.31</c:v>
                </c:pt>
                <c:pt idx="794">
                  <c:v>13.75</c:v>
                </c:pt>
                <c:pt idx="795">
                  <c:v>13.63</c:v>
                </c:pt>
                <c:pt idx="796">
                  <c:v>13.47</c:v>
                </c:pt>
                <c:pt idx="797">
                  <c:v>13.72</c:v>
                </c:pt>
                <c:pt idx="798">
                  <c:v>13.350000000000017</c:v>
                </c:pt>
                <c:pt idx="799">
                  <c:v>13.63</c:v>
                </c:pt>
                <c:pt idx="800">
                  <c:v>13.89</c:v>
                </c:pt>
                <c:pt idx="801">
                  <c:v>13.74</c:v>
                </c:pt>
                <c:pt idx="802">
                  <c:v>13.77</c:v>
                </c:pt>
                <c:pt idx="803">
                  <c:v>13.3</c:v>
                </c:pt>
                <c:pt idx="804">
                  <c:v>13.42</c:v>
                </c:pt>
                <c:pt idx="805">
                  <c:v>13.5</c:v>
                </c:pt>
                <c:pt idx="806">
                  <c:v>13.54</c:v>
                </c:pt>
                <c:pt idx="807">
                  <c:v>13.58</c:v>
                </c:pt>
                <c:pt idx="808">
                  <c:v>13.73</c:v>
                </c:pt>
                <c:pt idx="809">
                  <c:v>13.99</c:v>
                </c:pt>
                <c:pt idx="810">
                  <c:v>14.2</c:v>
                </c:pt>
                <c:pt idx="811">
                  <c:v>13.21</c:v>
                </c:pt>
                <c:pt idx="812">
                  <c:v>13.3</c:v>
                </c:pt>
                <c:pt idx="813">
                  <c:v>13.47</c:v>
                </c:pt>
                <c:pt idx="814">
                  <c:v>13.61</c:v>
                </c:pt>
                <c:pt idx="815">
                  <c:v>13.77</c:v>
                </c:pt>
                <c:pt idx="816">
                  <c:v>13.72</c:v>
                </c:pt>
                <c:pt idx="817">
                  <c:v>13.72</c:v>
                </c:pt>
                <c:pt idx="818">
                  <c:v>13.850000000000017</c:v>
                </c:pt>
                <c:pt idx="819">
                  <c:v>13.99</c:v>
                </c:pt>
                <c:pt idx="820">
                  <c:v>14.28</c:v>
                </c:pt>
                <c:pt idx="821">
                  <c:v>13.81</c:v>
                </c:pt>
                <c:pt idx="822">
                  <c:v>13.4</c:v>
                </c:pt>
                <c:pt idx="823">
                  <c:v>13.33</c:v>
                </c:pt>
                <c:pt idx="824">
                  <c:v>13.7</c:v>
                </c:pt>
                <c:pt idx="825">
                  <c:v>13.860000000000017</c:v>
                </c:pt>
                <c:pt idx="826">
                  <c:v>13.79</c:v>
                </c:pt>
                <c:pt idx="827">
                  <c:v>13.66</c:v>
                </c:pt>
                <c:pt idx="828">
                  <c:v>14.06</c:v>
                </c:pt>
                <c:pt idx="829">
                  <c:v>14.07</c:v>
                </c:pt>
                <c:pt idx="830">
                  <c:v>14.09</c:v>
                </c:pt>
                <c:pt idx="831">
                  <c:v>14.13</c:v>
                </c:pt>
                <c:pt idx="832">
                  <c:v>13.44</c:v>
                </c:pt>
                <c:pt idx="833">
                  <c:v>13.38</c:v>
                </c:pt>
                <c:pt idx="834">
                  <c:v>13.1</c:v>
                </c:pt>
                <c:pt idx="835">
                  <c:v>13.26</c:v>
                </c:pt>
                <c:pt idx="836">
                  <c:v>13.25</c:v>
                </c:pt>
                <c:pt idx="837">
                  <c:v>13.57</c:v>
                </c:pt>
                <c:pt idx="838">
                  <c:v>13.91</c:v>
                </c:pt>
                <c:pt idx="839">
                  <c:v>13.74</c:v>
                </c:pt>
                <c:pt idx="840">
                  <c:v>13.98</c:v>
                </c:pt>
                <c:pt idx="841">
                  <c:v>13.8</c:v>
                </c:pt>
                <c:pt idx="842">
                  <c:v>13.68</c:v>
                </c:pt>
                <c:pt idx="843">
                  <c:v>13.88</c:v>
                </c:pt>
                <c:pt idx="844">
                  <c:v>13.89</c:v>
                </c:pt>
                <c:pt idx="845">
                  <c:v>13.81</c:v>
                </c:pt>
                <c:pt idx="846">
                  <c:v>14.22</c:v>
                </c:pt>
                <c:pt idx="847">
                  <c:v>13.98</c:v>
                </c:pt>
                <c:pt idx="848">
                  <c:v>14.29</c:v>
                </c:pt>
                <c:pt idx="849">
                  <c:v>13.23</c:v>
                </c:pt>
                <c:pt idx="850">
                  <c:v>13.450000000000006</c:v>
                </c:pt>
                <c:pt idx="851">
                  <c:v>13.62</c:v>
                </c:pt>
                <c:pt idx="852">
                  <c:v>13.82</c:v>
                </c:pt>
                <c:pt idx="853">
                  <c:v>13.81</c:v>
                </c:pt>
                <c:pt idx="854">
                  <c:v>13.82</c:v>
                </c:pt>
                <c:pt idx="855">
                  <c:v>13.91</c:v>
                </c:pt>
                <c:pt idx="856">
                  <c:v>14.13</c:v>
                </c:pt>
                <c:pt idx="857">
                  <c:v>14.05</c:v>
                </c:pt>
                <c:pt idx="858">
                  <c:v>13.870000000000006</c:v>
                </c:pt>
                <c:pt idx="859">
                  <c:v>13.73</c:v>
                </c:pt>
                <c:pt idx="860">
                  <c:v>14</c:v>
                </c:pt>
                <c:pt idx="861">
                  <c:v>14.17</c:v>
                </c:pt>
                <c:pt idx="862">
                  <c:v>13.96</c:v>
                </c:pt>
                <c:pt idx="863">
                  <c:v>14.05</c:v>
                </c:pt>
                <c:pt idx="864">
                  <c:v>14.01</c:v>
                </c:pt>
                <c:pt idx="865">
                  <c:v>13.28</c:v>
                </c:pt>
                <c:pt idx="866">
                  <c:v>13.42</c:v>
                </c:pt>
                <c:pt idx="867">
                  <c:v>13.57</c:v>
                </c:pt>
                <c:pt idx="868">
                  <c:v>14</c:v>
                </c:pt>
                <c:pt idx="869">
                  <c:v>14.19</c:v>
                </c:pt>
                <c:pt idx="870">
                  <c:v>14.07</c:v>
                </c:pt>
                <c:pt idx="871">
                  <c:v>14.15</c:v>
                </c:pt>
                <c:pt idx="872">
                  <c:v>13.48</c:v>
                </c:pt>
                <c:pt idx="873">
                  <c:v>14.03</c:v>
                </c:pt>
                <c:pt idx="874">
                  <c:v>14.15</c:v>
                </c:pt>
                <c:pt idx="875">
                  <c:v>14.27</c:v>
                </c:pt>
                <c:pt idx="876">
                  <c:v>13.9</c:v>
                </c:pt>
                <c:pt idx="877">
                  <c:v>13.51</c:v>
                </c:pt>
                <c:pt idx="878">
                  <c:v>13.93</c:v>
                </c:pt>
                <c:pt idx="879">
                  <c:v>13.92</c:v>
                </c:pt>
                <c:pt idx="880">
                  <c:v>14.15</c:v>
                </c:pt>
                <c:pt idx="881">
                  <c:v>13.76</c:v>
                </c:pt>
                <c:pt idx="882">
                  <c:v>13.83</c:v>
                </c:pt>
                <c:pt idx="883">
                  <c:v>14.09</c:v>
                </c:pt>
                <c:pt idx="884">
                  <c:v>14.44</c:v>
                </c:pt>
                <c:pt idx="885">
                  <c:v>13.43</c:v>
                </c:pt>
                <c:pt idx="886">
                  <c:v>14.04</c:v>
                </c:pt>
                <c:pt idx="887">
                  <c:v>14.53</c:v>
                </c:pt>
                <c:pt idx="888">
                  <c:v>13.96</c:v>
                </c:pt>
                <c:pt idx="889">
                  <c:v>14.05</c:v>
                </c:pt>
                <c:pt idx="890">
                  <c:v>13.83</c:v>
                </c:pt>
                <c:pt idx="891">
                  <c:v>14.370000000000006</c:v>
                </c:pt>
                <c:pt idx="892">
                  <c:v>13.860000000000017</c:v>
                </c:pt>
                <c:pt idx="893">
                  <c:v>13.83</c:v>
                </c:pt>
                <c:pt idx="894">
                  <c:v>13.950000000000006</c:v>
                </c:pt>
                <c:pt idx="895">
                  <c:v>14.12</c:v>
                </c:pt>
                <c:pt idx="896">
                  <c:v>14.44</c:v>
                </c:pt>
                <c:pt idx="897">
                  <c:v>13.58</c:v>
                </c:pt>
                <c:pt idx="898">
                  <c:v>13.98</c:v>
                </c:pt>
                <c:pt idx="899">
                  <c:v>13.99</c:v>
                </c:pt>
                <c:pt idx="900">
                  <c:v>14.21</c:v>
                </c:pt>
                <c:pt idx="901">
                  <c:v>13.65</c:v>
                </c:pt>
                <c:pt idx="902">
                  <c:v>14.24</c:v>
                </c:pt>
                <c:pt idx="903">
                  <c:v>14.22</c:v>
                </c:pt>
                <c:pt idx="904">
                  <c:v>14.28</c:v>
                </c:pt>
                <c:pt idx="905">
                  <c:v>13.41</c:v>
                </c:pt>
                <c:pt idx="906">
                  <c:v>14.01</c:v>
                </c:pt>
                <c:pt idx="907">
                  <c:v>14.12</c:v>
                </c:pt>
                <c:pt idx="908">
                  <c:v>14.4</c:v>
                </c:pt>
                <c:pt idx="909">
                  <c:v>13.76</c:v>
                </c:pt>
                <c:pt idx="910">
                  <c:v>13.97</c:v>
                </c:pt>
                <c:pt idx="911">
                  <c:v>14.3</c:v>
                </c:pt>
                <c:pt idx="912">
                  <c:v>14.43</c:v>
                </c:pt>
                <c:pt idx="913">
                  <c:v>13.71</c:v>
                </c:pt>
                <c:pt idx="914">
                  <c:v>14.01</c:v>
                </c:pt>
                <c:pt idx="915">
                  <c:v>14.2</c:v>
                </c:pt>
                <c:pt idx="916">
                  <c:v>14.3</c:v>
                </c:pt>
                <c:pt idx="917">
                  <c:v>14.12</c:v>
                </c:pt>
                <c:pt idx="918">
                  <c:v>13.89</c:v>
                </c:pt>
                <c:pt idx="919">
                  <c:v>13.99</c:v>
                </c:pt>
                <c:pt idx="920">
                  <c:v>14.450000000000006</c:v>
                </c:pt>
                <c:pt idx="921">
                  <c:v>13.71</c:v>
                </c:pt>
                <c:pt idx="922">
                  <c:v>14.5</c:v>
                </c:pt>
                <c:pt idx="923">
                  <c:v>14.48</c:v>
                </c:pt>
                <c:pt idx="924">
                  <c:v>13.59</c:v>
                </c:pt>
                <c:pt idx="925">
                  <c:v>14.15</c:v>
                </c:pt>
                <c:pt idx="926">
                  <c:v>14.06</c:v>
                </c:pt>
                <c:pt idx="927">
                  <c:v>14.33</c:v>
                </c:pt>
                <c:pt idx="928">
                  <c:v>14.42</c:v>
                </c:pt>
                <c:pt idx="929">
                  <c:v>13.88</c:v>
                </c:pt>
                <c:pt idx="930">
                  <c:v>14.31</c:v>
                </c:pt>
                <c:pt idx="931">
                  <c:v>14.28</c:v>
                </c:pt>
                <c:pt idx="932">
                  <c:v>14.51</c:v>
                </c:pt>
                <c:pt idx="933">
                  <c:v>13.68</c:v>
                </c:pt>
                <c:pt idx="934">
                  <c:v>14.19</c:v>
                </c:pt>
                <c:pt idx="935">
                  <c:v>14.29</c:v>
                </c:pt>
                <c:pt idx="936">
                  <c:v>14.55</c:v>
                </c:pt>
                <c:pt idx="937">
                  <c:v>13.81</c:v>
                </c:pt>
                <c:pt idx="938">
                  <c:v>14.18</c:v>
                </c:pt>
                <c:pt idx="939">
                  <c:v>14.370000000000006</c:v>
                </c:pt>
                <c:pt idx="940">
                  <c:v>14.07</c:v>
                </c:pt>
                <c:pt idx="941">
                  <c:v>13.860000000000017</c:v>
                </c:pt>
                <c:pt idx="942">
                  <c:v>14.07</c:v>
                </c:pt>
                <c:pt idx="943">
                  <c:v>14.450000000000006</c:v>
                </c:pt>
                <c:pt idx="944">
                  <c:v>13.83</c:v>
                </c:pt>
                <c:pt idx="945">
                  <c:v>14.51</c:v>
                </c:pt>
                <c:pt idx="946">
                  <c:v>14.6</c:v>
                </c:pt>
                <c:pt idx="947">
                  <c:v>13.8</c:v>
                </c:pt>
                <c:pt idx="948">
                  <c:v>14.16</c:v>
                </c:pt>
                <c:pt idx="949">
                  <c:v>14.47</c:v>
                </c:pt>
                <c:pt idx="950">
                  <c:v>14.13</c:v>
                </c:pt>
                <c:pt idx="951">
                  <c:v>14.370000000000006</c:v>
                </c:pt>
                <c:pt idx="952">
                  <c:v>14.42</c:v>
                </c:pt>
                <c:pt idx="953">
                  <c:v>14.06</c:v>
                </c:pt>
                <c:pt idx="954">
                  <c:v>14.03</c:v>
                </c:pt>
                <c:pt idx="955">
                  <c:v>14.28</c:v>
                </c:pt>
                <c:pt idx="956">
                  <c:v>14.49</c:v>
                </c:pt>
                <c:pt idx="957">
                  <c:v>13.76</c:v>
                </c:pt>
                <c:pt idx="958">
                  <c:v>14.25</c:v>
                </c:pt>
                <c:pt idx="959">
                  <c:v>14</c:v>
                </c:pt>
                <c:pt idx="960">
                  <c:v>14.53</c:v>
                </c:pt>
                <c:pt idx="961">
                  <c:v>13.92</c:v>
                </c:pt>
                <c:pt idx="962">
                  <c:v>14.18</c:v>
                </c:pt>
                <c:pt idx="963">
                  <c:v>14.82</c:v>
                </c:pt>
                <c:pt idx="964">
                  <c:v>14.03</c:v>
                </c:pt>
                <c:pt idx="965">
                  <c:v>14.4</c:v>
                </c:pt>
                <c:pt idx="966">
                  <c:v>14.65</c:v>
                </c:pt>
                <c:pt idx="967">
                  <c:v>14.07</c:v>
                </c:pt>
                <c:pt idx="968">
                  <c:v>14.23</c:v>
                </c:pt>
                <c:pt idx="969">
                  <c:v>14.84</c:v>
                </c:pt>
                <c:pt idx="970">
                  <c:v>13.83</c:v>
                </c:pt>
                <c:pt idx="971">
                  <c:v>14.360000000000017</c:v>
                </c:pt>
                <c:pt idx="972">
                  <c:v>14.47</c:v>
                </c:pt>
                <c:pt idx="973">
                  <c:v>14.12</c:v>
                </c:pt>
                <c:pt idx="974">
                  <c:v>14.52</c:v>
                </c:pt>
                <c:pt idx="975">
                  <c:v>14.56</c:v>
                </c:pt>
                <c:pt idx="976">
                  <c:v>14.06</c:v>
                </c:pt>
                <c:pt idx="977">
                  <c:v>14.24</c:v>
                </c:pt>
                <c:pt idx="978">
                  <c:v>14.450000000000006</c:v>
                </c:pt>
                <c:pt idx="979">
                  <c:v>14.47</c:v>
                </c:pt>
                <c:pt idx="980">
                  <c:v>14.27</c:v>
                </c:pt>
                <c:pt idx="981">
                  <c:v>14.5</c:v>
                </c:pt>
                <c:pt idx="982">
                  <c:v>14.38</c:v>
                </c:pt>
                <c:pt idx="983">
                  <c:v>14.34</c:v>
                </c:pt>
                <c:pt idx="984">
                  <c:v>14.68</c:v>
                </c:pt>
                <c:pt idx="985">
                  <c:v>14.1</c:v>
                </c:pt>
                <c:pt idx="986">
                  <c:v>14.26</c:v>
                </c:pt>
                <c:pt idx="987">
                  <c:v>14.54</c:v>
                </c:pt>
                <c:pt idx="988">
                  <c:v>14.44</c:v>
                </c:pt>
                <c:pt idx="989">
                  <c:v>14.06</c:v>
                </c:pt>
                <c:pt idx="990">
                  <c:v>14.22</c:v>
                </c:pt>
                <c:pt idx="991">
                  <c:v>14.81</c:v>
                </c:pt>
                <c:pt idx="992">
                  <c:v>13.91</c:v>
                </c:pt>
                <c:pt idx="993">
                  <c:v>14.38</c:v>
                </c:pt>
                <c:pt idx="994">
                  <c:v>14.7</c:v>
                </c:pt>
                <c:pt idx="995">
                  <c:v>13.860000000000017</c:v>
                </c:pt>
                <c:pt idx="996">
                  <c:v>14.42</c:v>
                </c:pt>
                <c:pt idx="997">
                  <c:v>14.23</c:v>
                </c:pt>
                <c:pt idx="998">
                  <c:v>14.6</c:v>
                </c:pt>
                <c:pt idx="999">
                  <c:v>14.33</c:v>
                </c:pt>
                <c:pt idx="1000">
                  <c:v>13.950000000000006</c:v>
                </c:pt>
                <c:pt idx="1001">
                  <c:v>14.29</c:v>
                </c:pt>
                <c:pt idx="1002">
                  <c:v>14.360000000000017</c:v>
                </c:pt>
                <c:pt idx="1003">
                  <c:v>14.5</c:v>
                </c:pt>
                <c:pt idx="1004">
                  <c:v>14.06</c:v>
                </c:pt>
                <c:pt idx="1005">
                  <c:v>14.32</c:v>
                </c:pt>
                <c:pt idx="1006">
                  <c:v>14.71</c:v>
                </c:pt>
                <c:pt idx="1007">
                  <c:v>14.71</c:v>
                </c:pt>
                <c:pt idx="1008">
                  <c:v>14.17</c:v>
                </c:pt>
                <c:pt idx="1009">
                  <c:v>14.42</c:v>
                </c:pt>
                <c:pt idx="1010">
                  <c:v>14.29</c:v>
                </c:pt>
                <c:pt idx="1011">
                  <c:v>14.43</c:v>
                </c:pt>
                <c:pt idx="1012">
                  <c:v>14.73</c:v>
                </c:pt>
                <c:pt idx="1013">
                  <c:v>13.82</c:v>
                </c:pt>
                <c:pt idx="1014">
                  <c:v>14.26</c:v>
                </c:pt>
                <c:pt idx="1015">
                  <c:v>14.34</c:v>
                </c:pt>
                <c:pt idx="1016">
                  <c:v>14.57</c:v>
                </c:pt>
                <c:pt idx="1017">
                  <c:v>14.68</c:v>
                </c:pt>
                <c:pt idx="1018">
                  <c:v>13.8</c:v>
                </c:pt>
                <c:pt idx="1019">
                  <c:v>14.01</c:v>
                </c:pt>
                <c:pt idx="1020">
                  <c:v>14.55</c:v>
                </c:pt>
                <c:pt idx="1021">
                  <c:v>14.39</c:v>
                </c:pt>
                <c:pt idx="1022">
                  <c:v>14.81</c:v>
                </c:pt>
                <c:pt idx="1023">
                  <c:v>14.82</c:v>
                </c:pt>
                <c:pt idx="1024">
                  <c:v>13.6</c:v>
                </c:pt>
                <c:pt idx="1025">
                  <c:v>14.370000000000006</c:v>
                </c:pt>
                <c:pt idx="1026">
                  <c:v>14.29</c:v>
                </c:pt>
                <c:pt idx="1027">
                  <c:v>14.47</c:v>
                </c:pt>
                <c:pt idx="1028">
                  <c:v>14.47</c:v>
                </c:pt>
                <c:pt idx="1029">
                  <c:v>14.64</c:v>
                </c:pt>
                <c:pt idx="1030">
                  <c:v>13.82</c:v>
                </c:pt>
                <c:pt idx="1031">
                  <c:v>14.06</c:v>
                </c:pt>
                <c:pt idx="1032">
                  <c:v>14.34</c:v>
                </c:pt>
                <c:pt idx="1033">
                  <c:v>14.24</c:v>
                </c:pt>
                <c:pt idx="1034">
                  <c:v>14.56</c:v>
                </c:pt>
                <c:pt idx="1035">
                  <c:v>14.78</c:v>
                </c:pt>
                <c:pt idx="1036">
                  <c:v>14.77</c:v>
                </c:pt>
                <c:pt idx="1037">
                  <c:v>14.52</c:v>
                </c:pt>
                <c:pt idx="1038">
                  <c:v>13.75</c:v>
                </c:pt>
                <c:pt idx="1039">
                  <c:v>14.11</c:v>
                </c:pt>
                <c:pt idx="1040">
                  <c:v>14.31</c:v>
                </c:pt>
                <c:pt idx="1041">
                  <c:v>14.6</c:v>
                </c:pt>
                <c:pt idx="1042">
                  <c:v>14.38</c:v>
                </c:pt>
                <c:pt idx="1043">
                  <c:v>14.55</c:v>
                </c:pt>
                <c:pt idx="1044">
                  <c:v>13.8</c:v>
                </c:pt>
                <c:pt idx="1045">
                  <c:v>13.98</c:v>
                </c:pt>
                <c:pt idx="1046">
                  <c:v>14.33</c:v>
                </c:pt>
                <c:pt idx="1047">
                  <c:v>14.41</c:v>
                </c:pt>
                <c:pt idx="1048">
                  <c:v>14.69</c:v>
                </c:pt>
                <c:pt idx="1049">
                  <c:v>14.44</c:v>
                </c:pt>
                <c:pt idx="1050">
                  <c:v>14.15</c:v>
                </c:pt>
                <c:pt idx="1051">
                  <c:v>14.39</c:v>
                </c:pt>
                <c:pt idx="1052">
                  <c:v>14.5</c:v>
                </c:pt>
                <c:pt idx="1053">
                  <c:v>14.23</c:v>
                </c:pt>
                <c:pt idx="1054">
                  <c:v>14.01</c:v>
                </c:pt>
                <c:pt idx="1055">
                  <c:v>14.27</c:v>
                </c:pt>
                <c:pt idx="1056">
                  <c:v>14.52</c:v>
                </c:pt>
                <c:pt idx="1057">
                  <c:v>14.61</c:v>
                </c:pt>
                <c:pt idx="1058">
                  <c:v>14.07</c:v>
                </c:pt>
                <c:pt idx="1059">
                  <c:v>14.24</c:v>
                </c:pt>
                <c:pt idx="1060">
                  <c:v>14.39</c:v>
                </c:pt>
                <c:pt idx="1061">
                  <c:v>14.7</c:v>
                </c:pt>
                <c:pt idx="1062">
                  <c:v>14.51</c:v>
                </c:pt>
                <c:pt idx="1063">
                  <c:v>13.93</c:v>
                </c:pt>
                <c:pt idx="1064">
                  <c:v>14.22</c:v>
                </c:pt>
                <c:pt idx="1065">
                  <c:v>14.43</c:v>
                </c:pt>
                <c:pt idx="1066">
                  <c:v>14.57</c:v>
                </c:pt>
                <c:pt idx="1067">
                  <c:v>14.370000000000006</c:v>
                </c:pt>
                <c:pt idx="1068">
                  <c:v>14.22</c:v>
                </c:pt>
                <c:pt idx="1069">
                  <c:v>14.38</c:v>
                </c:pt>
                <c:pt idx="1070">
                  <c:v>14.18</c:v>
                </c:pt>
                <c:pt idx="1071">
                  <c:v>14.46</c:v>
                </c:pt>
                <c:pt idx="1072">
                  <c:v>14.73</c:v>
                </c:pt>
                <c:pt idx="1073">
                  <c:v>14.71</c:v>
                </c:pt>
                <c:pt idx="1074">
                  <c:v>13.82</c:v>
                </c:pt>
                <c:pt idx="1075">
                  <c:v>14.26</c:v>
                </c:pt>
                <c:pt idx="1076">
                  <c:v>14.24</c:v>
                </c:pt>
                <c:pt idx="1077">
                  <c:v>14.63</c:v>
                </c:pt>
                <c:pt idx="1078">
                  <c:v>14.75</c:v>
                </c:pt>
                <c:pt idx="1079">
                  <c:v>14.11</c:v>
                </c:pt>
                <c:pt idx="1080">
                  <c:v>14.32</c:v>
                </c:pt>
                <c:pt idx="1081">
                  <c:v>14.29</c:v>
                </c:pt>
                <c:pt idx="1082">
                  <c:v>14.7</c:v>
                </c:pt>
                <c:pt idx="1083">
                  <c:v>13.870000000000006</c:v>
                </c:pt>
                <c:pt idx="1084">
                  <c:v>14.21</c:v>
                </c:pt>
                <c:pt idx="1085">
                  <c:v>14.38</c:v>
                </c:pt>
                <c:pt idx="1086">
                  <c:v>14.41</c:v>
                </c:pt>
                <c:pt idx="1087">
                  <c:v>14.850000000000017</c:v>
                </c:pt>
                <c:pt idx="1088">
                  <c:v>13.64</c:v>
                </c:pt>
                <c:pt idx="1089">
                  <c:v>14.15</c:v>
                </c:pt>
                <c:pt idx="1090">
                  <c:v>14.48</c:v>
                </c:pt>
                <c:pt idx="1091">
                  <c:v>14.79</c:v>
                </c:pt>
                <c:pt idx="1092">
                  <c:v>14.81</c:v>
                </c:pt>
                <c:pt idx="1093">
                  <c:v>14.01</c:v>
                </c:pt>
                <c:pt idx="1094">
                  <c:v>14.05</c:v>
                </c:pt>
                <c:pt idx="1095">
                  <c:v>14.16</c:v>
                </c:pt>
                <c:pt idx="1096">
                  <c:v>14.31</c:v>
                </c:pt>
                <c:pt idx="1097">
                  <c:v>14.57</c:v>
                </c:pt>
                <c:pt idx="1098">
                  <c:v>14.33</c:v>
                </c:pt>
                <c:pt idx="1099">
                  <c:v>14.49</c:v>
                </c:pt>
                <c:pt idx="1100">
                  <c:v>14.6</c:v>
                </c:pt>
                <c:pt idx="1101">
                  <c:v>13.88</c:v>
                </c:pt>
                <c:pt idx="1102">
                  <c:v>14.23</c:v>
                </c:pt>
                <c:pt idx="1103">
                  <c:v>14.350000000000017</c:v>
                </c:pt>
                <c:pt idx="1104">
                  <c:v>14.75</c:v>
                </c:pt>
                <c:pt idx="1105">
                  <c:v>14.21</c:v>
                </c:pt>
                <c:pt idx="1106">
                  <c:v>14.3</c:v>
                </c:pt>
                <c:pt idx="1107">
                  <c:v>14.71</c:v>
                </c:pt>
                <c:pt idx="1108">
                  <c:v>14.57</c:v>
                </c:pt>
                <c:pt idx="1109">
                  <c:v>14.22</c:v>
                </c:pt>
                <c:pt idx="1110">
                  <c:v>14.25</c:v>
                </c:pt>
                <c:pt idx="1111">
                  <c:v>14.3</c:v>
                </c:pt>
                <c:pt idx="1112">
                  <c:v>14.58</c:v>
                </c:pt>
                <c:pt idx="1113">
                  <c:v>14.5</c:v>
                </c:pt>
                <c:pt idx="1114">
                  <c:v>14.15</c:v>
                </c:pt>
                <c:pt idx="1115">
                  <c:v>14.34</c:v>
                </c:pt>
                <c:pt idx="1116">
                  <c:v>14.46</c:v>
                </c:pt>
                <c:pt idx="1117">
                  <c:v>14.31</c:v>
                </c:pt>
              </c:numCache>
            </c:numRef>
          </c:yVal>
        </c:ser>
        <c:axId val="109483904"/>
        <c:axId val="154206208"/>
      </c:scatterChart>
      <c:valAx>
        <c:axId val="109483904"/>
        <c:scaling>
          <c:orientation val="minMax"/>
          <c:max val="5500"/>
          <c:min val="100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de-AT" sz="1200"/>
                  <a:t>Time [s]</a:t>
                </a:r>
              </a:p>
            </c:rich>
          </c:tx>
          <c:layout/>
        </c:title>
        <c:numFmt formatCode="General" sourceLinked="1"/>
        <c:tickLblPos val="nextTo"/>
        <c:crossAx val="154206208"/>
        <c:crosses val="autoZero"/>
        <c:crossBetween val="midCat"/>
      </c:valAx>
      <c:valAx>
        <c:axId val="154206208"/>
        <c:scaling>
          <c:orientation val="minMax"/>
          <c:max val="50"/>
          <c:min val="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[°C]</a:t>
                </a:r>
              </a:p>
            </c:rich>
          </c:tx>
          <c:layout>
            <c:manualLayout>
              <c:xMode val="edge"/>
              <c:yMode val="edge"/>
              <c:x val="9.7121054457162698E-3"/>
              <c:y val="0.30391861064096115"/>
            </c:manualLayout>
          </c:layout>
        </c:title>
        <c:numFmt formatCode="General" sourceLinked="1"/>
        <c:tickLblPos val="nextTo"/>
        <c:crossAx val="109483904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4016015392270782"/>
          <c:y val="0.1221487968209581"/>
          <c:w val="0.14246118851927944"/>
          <c:h val="0.2492887985775977"/>
        </c:manualLayout>
      </c:layout>
      <c:spPr>
        <a:solidFill>
          <a:schemeClr val="bg1"/>
        </a:solidFill>
      </c:sp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title>
      <c:tx>
        <c:rich>
          <a:bodyPr/>
          <a:lstStyle/>
          <a:p>
            <a:pPr>
              <a:defRPr/>
            </a:pPr>
            <a:r>
              <a:rPr lang="de-AT"/>
              <a:t>Sliding SLM Thermal Mockup Test (strong spring)</a:t>
            </a:r>
          </a:p>
        </c:rich>
      </c:tx>
      <c:layout>
        <c:manualLayout>
          <c:xMode val="edge"/>
          <c:yMode val="edge"/>
          <c:x val="0.17813020302038496"/>
          <c:y val="1.5576323987538939E-2"/>
        </c:manualLayout>
      </c:layout>
      <c:overlay val="1"/>
    </c:title>
    <c:plotArea>
      <c:layout>
        <c:manualLayout>
          <c:layoutTarget val="inner"/>
          <c:xMode val="edge"/>
          <c:yMode val="edge"/>
          <c:x val="8.3472851172555013E-2"/>
          <c:y val="3.4587288738440407E-2"/>
          <c:w val="0.88507202411542751"/>
          <c:h val="0.8213108641793605"/>
        </c:manualLayout>
      </c:layout>
      <c:scatterChart>
        <c:scatterStyle val="lineMarker"/>
        <c:ser>
          <c:idx val="5"/>
          <c:order val="0"/>
          <c:tx>
            <c:strRef>
              <c:f>'13-09-05_14h10m'!#REF!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xVal>
            <c:numRef>
              <c:f>'13-09-05_14h10m'!$B$3:$B$378</c:f>
              <c:numCache>
                <c:formatCode>General</c:formatCode>
                <c:ptCount val="3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1771</c:v>
                </c:pt>
                <c:pt idx="355">
                  <c:v>1776</c:v>
                </c:pt>
                <c:pt idx="356">
                  <c:v>1781</c:v>
                </c:pt>
                <c:pt idx="357">
                  <c:v>1786</c:v>
                </c:pt>
                <c:pt idx="358">
                  <c:v>1791</c:v>
                </c:pt>
                <c:pt idx="359">
                  <c:v>1796</c:v>
                </c:pt>
                <c:pt idx="360">
                  <c:v>1801</c:v>
                </c:pt>
                <c:pt idx="361">
                  <c:v>1806</c:v>
                </c:pt>
                <c:pt idx="362">
                  <c:v>1811</c:v>
                </c:pt>
                <c:pt idx="363">
                  <c:v>1816</c:v>
                </c:pt>
                <c:pt idx="364">
                  <c:v>1821</c:v>
                </c:pt>
                <c:pt idx="365">
                  <c:v>1826</c:v>
                </c:pt>
                <c:pt idx="366">
                  <c:v>1831</c:v>
                </c:pt>
                <c:pt idx="367">
                  <c:v>1836</c:v>
                </c:pt>
                <c:pt idx="368">
                  <c:v>1841</c:v>
                </c:pt>
                <c:pt idx="369">
                  <c:v>1846</c:v>
                </c:pt>
                <c:pt idx="370">
                  <c:v>1851</c:v>
                </c:pt>
                <c:pt idx="371">
                  <c:v>1856</c:v>
                </c:pt>
                <c:pt idx="372">
                  <c:v>1861</c:v>
                </c:pt>
                <c:pt idx="373">
                  <c:v>1866</c:v>
                </c:pt>
                <c:pt idx="374">
                  <c:v>1871</c:v>
                </c:pt>
                <c:pt idx="375">
                  <c:v>1876</c:v>
                </c:pt>
              </c:numCache>
            </c:numRef>
          </c:xVal>
          <c:yVal>
            <c:numRef>
              <c:f>'13-09-05_14h10m'!#REF!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</c:ser>
        <c:ser>
          <c:idx val="4"/>
          <c:order val="1"/>
          <c:tx>
            <c:strRef>
              <c:f>'13-09-05_14h10m'!#REF!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xVal>
            <c:numRef>
              <c:f>'13-09-05_14h10m'!$B$3:$B$378</c:f>
              <c:numCache>
                <c:formatCode>General</c:formatCode>
                <c:ptCount val="3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1771</c:v>
                </c:pt>
                <c:pt idx="355">
                  <c:v>1776</c:v>
                </c:pt>
                <c:pt idx="356">
                  <c:v>1781</c:v>
                </c:pt>
                <c:pt idx="357">
                  <c:v>1786</c:v>
                </c:pt>
                <c:pt idx="358">
                  <c:v>1791</c:v>
                </c:pt>
                <c:pt idx="359">
                  <c:v>1796</c:v>
                </c:pt>
                <c:pt idx="360">
                  <c:v>1801</c:v>
                </c:pt>
                <c:pt idx="361">
                  <c:v>1806</c:v>
                </c:pt>
                <c:pt idx="362">
                  <c:v>1811</c:v>
                </c:pt>
                <c:pt idx="363">
                  <c:v>1816</c:v>
                </c:pt>
                <c:pt idx="364">
                  <c:v>1821</c:v>
                </c:pt>
                <c:pt idx="365">
                  <c:v>1826</c:v>
                </c:pt>
                <c:pt idx="366">
                  <c:v>1831</c:v>
                </c:pt>
                <c:pt idx="367">
                  <c:v>1836</c:v>
                </c:pt>
                <c:pt idx="368">
                  <c:v>1841</c:v>
                </c:pt>
                <c:pt idx="369">
                  <c:v>1846</c:v>
                </c:pt>
                <c:pt idx="370">
                  <c:v>1851</c:v>
                </c:pt>
                <c:pt idx="371">
                  <c:v>1856</c:v>
                </c:pt>
                <c:pt idx="372">
                  <c:v>1861</c:v>
                </c:pt>
                <c:pt idx="373">
                  <c:v>1866</c:v>
                </c:pt>
                <c:pt idx="374">
                  <c:v>1871</c:v>
                </c:pt>
                <c:pt idx="375">
                  <c:v>1876</c:v>
                </c:pt>
              </c:numCache>
            </c:numRef>
          </c:xVal>
          <c:yVal>
            <c:numRef>
              <c:f>'13-09-05_14h10m'!#REF!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</c:ser>
        <c:ser>
          <c:idx val="3"/>
          <c:order val="2"/>
          <c:tx>
            <c:strRef>
              <c:f>'13-09-05_14h10m'!$F$2</c:f>
              <c:strCache>
                <c:ptCount val="1"/>
                <c:pt idx="0">
                  <c:v>3 APV</c:v>
                </c:pt>
              </c:strCache>
            </c:strRef>
          </c:tx>
          <c:marker>
            <c:symbol val="none"/>
          </c:marker>
          <c:xVal>
            <c:numRef>
              <c:f>'13-09-05_14h10m'!$B$3:$B$2575</c:f>
              <c:numCache>
                <c:formatCode>General</c:formatCode>
                <c:ptCount val="25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1771</c:v>
                </c:pt>
                <c:pt idx="355">
                  <c:v>1776</c:v>
                </c:pt>
                <c:pt idx="356">
                  <c:v>1781</c:v>
                </c:pt>
                <c:pt idx="357">
                  <c:v>1786</c:v>
                </c:pt>
                <c:pt idx="358">
                  <c:v>1791</c:v>
                </c:pt>
                <c:pt idx="359">
                  <c:v>1796</c:v>
                </c:pt>
                <c:pt idx="360">
                  <c:v>1801</c:v>
                </c:pt>
                <c:pt idx="361">
                  <c:v>1806</c:v>
                </c:pt>
                <c:pt idx="362">
                  <c:v>1811</c:v>
                </c:pt>
                <c:pt idx="363">
                  <c:v>1816</c:v>
                </c:pt>
                <c:pt idx="364">
                  <c:v>1821</c:v>
                </c:pt>
                <c:pt idx="365">
                  <c:v>1826</c:v>
                </c:pt>
                <c:pt idx="366">
                  <c:v>1831</c:v>
                </c:pt>
                <c:pt idx="367">
                  <c:v>1836</c:v>
                </c:pt>
                <c:pt idx="368">
                  <c:v>1841</c:v>
                </c:pt>
                <c:pt idx="369">
                  <c:v>1846</c:v>
                </c:pt>
                <c:pt idx="370">
                  <c:v>1851</c:v>
                </c:pt>
                <c:pt idx="371">
                  <c:v>1856</c:v>
                </c:pt>
                <c:pt idx="372">
                  <c:v>1861</c:v>
                </c:pt>
                <c:pt idx="373">
                  <c:v>1866</c:v>
                </c:pt>
                <c:pt idx="374">
                  <c:v>1871</c:v>
                </c:pt>
                <c:pt idx="375">
                  <c:v>1876</c:v>
                </c:pt>
                <c:pt idx="376">
                  <c:v>1881</c:v>
                </c:pt>
                <c:pt idx="377">
                  <c:v>1886</c:v>
                </c:pt>
                <c:pt idx="378">
                  <c:v>1891</c:v>
                </c:pt>
                <c:pt idx="379">
                  <c:v>1896</c:v>
                </c:pt>
                <c:pt idx="380">
                  <c:v>1901</c:v>
                </c:pt>
                <c:pt idx="381">
                  <c:v>1906</c:v>
                </c:pt>
                <c:pt idx="382">
                  <c:v>1911</c:v>
                </c:pt>
                <c:pt idx="383">
                  <c:v>1916</c:v>
                </c:pt>
                <c:pt idx="384">
                  <c:v>1921</c:v>
                </c:pt>
                <c:pt idx="385">
                  <c:v>1926</c:v>
                </c:pt>
                <c:pt idx="386">
                  <c:v>1931</c:v>
                </c:pt>
                <c:pt idx="387">
                  <c:v>1936</c:v>
                </c:pt>
                <c:pt idx="388">
                  <c:v>1941</c:v>
                </c:pt>
                <c:pt idx="389">
                  <c:v>1946</c:v>
                </c:pt>
                <c:pt idx="390">
                  <c:v>1951</c:v>
                </c:pt>
                <c:pt idx="391">
                  <c:v>1956</c:v>
                </c:pt>
                <c:pt idx="392">
                  <c:v>1961</c:v>
                </c:pt>
                <c:pt idx="393">
                  <c:v>1966</c:v>
                </c:pt>
                <c:pt idx="394">
                  <c:v>1971</c:v>
                </c:pt>
                <c:pt idx="395">
                  <c:v>1976</c:v>
                </c:pt>
                <c:pt idx="396">
                  <c:v>1981</c:v>
                </c:pt>
                <c:pt idx="397">
                  <c:v>1986</c:v>
                </c:pt>
                <c:pt idx="398">
                  <c:v>1991</c:v>
                </c:pt>
                <c:pt idx="399">
                  <c:v>1996</c:v>
                </c:pt>
                <c:pt idx="400">
                  <c:v>2001</c:v>
                </c:pt>
                <c:pt idx="401">
                  <c:v>2006</c:v>
                </c:pt>
                <c:pt idx="402">
                  <c:v>2011</c:v>
                </c:pt>
                <c:pt idx="403">
                  <c:v>2016</c:v>
                </c:pt>
                <c:pt idx="404">
                  <c:v>2021</c:v>
                </c:pt>
                <c:pt idx="405">
                  <c:v>2026</c:v>
                </c:pt>
                <c:pt idx="406">
                  <c:v>2031</c:v>
                </c:pt>
                <c:pt idx="407">
                  <c:v>2036</c:v>
                </c:pt>
                <c:pt idx="408">
                  <c:v>2041</c:v>
                </c:pt>
                <c:pt idx="409">
                  <c:v>2046</c:v>
                </c:pt>
                <c:pt idx="410">
                  <c:v>2051</c:v>
                </c:pt>
                <c:pt idx="411">
                  <c:v>2056</c:v>
                </c:pt>
                <c:pt idx="412">
                  <c:v>2061</c:v>
                </c:pt>
                <c:pt idx="413">
                  <c:v>2066</c:v>
                </c:pt>
                <c:pt idx="414">
                  <c:v>2071</c:v>
                </c:pt>
                <c:pt idx="415">
                  <c:v>2076</c:v>
                </c:pt>
                <c:pt idx="416">
                  <c:v>2081</c:v>
                </c:pt>
                <c:pt idx="417">
                  <c:v>2086</c:v>
                </c:pt>
                <c:pt idx="418">
                  <c:v>2091</c:v>
                </c:pt>
                <c:pt idx="419">
                  <c:v>2096</c:v>
                </c:pt>
                <c:pt idx="420">
                  <c:v>2101</c:v>
                </c:pt>
                <c:pt idx="421">
                  <c:v>2106</c:v>
                </c:pt>
                <c:pt idx="422">
                  <c:v>2111</c:v>
                </c:pt>
                <c:pt idx="423">
                  <c:v>2116</c:v>
                </c:pt>
                <c:pt idx="424">
                  <c:v>2121</c:v>
                </c:pt>
                <c:pt idx="425">
                  <c:v>2126</c:v>
                </c:pt>
                <c:pt idx="426">
                  <c:v>2131</c:v>
                </c:pt>
                <c:pt idx="427">
                  <c:v>2136</c:v>
                </c:pt>
                <c:pt idx="428">
                  <c:v>2141</c:v>
                </c:pt>
                <c:pt idx="429">
                  <c:v>2147</c:v>
                </c:pt>
                <c:pt idx="430">
                  <c:v>2152</c:v>
                </c:pt>
                <c:pt idx="431">
                  <c:v>2157</c:v>
                </c:pt>
                <c:pt idx="432">
                  <c:v>2162</c:v>
                </c:pt>
                <c:pt idx="433">
                  <c:v>2167</c:v>
                </c:pt>
                <c:pt idx="434">
                  <c:v>2172</c:v>
                </c:pt>
                <c:pt idx="435">
                  <c:v>2177</c:v>
                </c:pt>
                <c:pt idx="436">
                  <c:v>2182</c:v>
                </c:pt>
                <c:pt idx="437">
                  <c:v>2187</c:v>
                </c:pt>
                <c:pt idx="438">
                  <c:v>2192</c:v>
                </c:pt>
                <c:pt idx="439">
                  <c:v>2197</c:v>
                </c:pt>
                <c:pt idx="440">
                  <c:v>2202</c:v>
                </c:pt>
                <c:pt idx="441">
                  <c:v>2207</c:v>
                </c:pt>
                <c:pt idx="442">
                  <c:v>2212</c:v>
                </c:pt>
                <c:pt idx="443">
                  <c:v>2217</c:v>
                </c:pt>
                <c:pt idx="444">
                  <c:v>2222</c:v>
                </c:pt>
                <c:pt idx="445">
                  <c:v>2227</c:v>
                </c:pt>
                <c:pt idx="446">
                  <c:v>2232</c:v>
                </c:pt>
                <c:pt idx="447">
                  <c:v>2237</c:v>
                </c:pt>
                <c:pt idx="448">
                  <c:v>2242</c:v>
                </c:pt>
                <c:pt idx="449">
                  <c:v>2247</c:v>
                </c:pt>
                <c:pt idx="450">
                  <c:v>2252</c:v>
                </c:pt>
                <c:pt idx="451">
                  <c:v>2257</c:v>
                </c:pt>
                <c:pt idx="452">
                  <c:v>2262</c:v>
                </c:pt>
                <c:pt idx="453">
                  <c:v>2267</c:v>
                </c:pt>
                <c:pt idx="454">
                  <c:v>2272</c:v>
                </c:pt>
                <c:pt idx="455">
                  <c:v>2277</c:v>
                </c:pt>
                <c:pt idx="456">
                  <c:v>2282</c:v>
                </c:pt>
                <c:pt idx="457">
                  <c:v>2287</c:v>
                </c:pt>
                <c:pt idx="458">
                  <c:v>2292</c:v>
                </c:pt>
                <c:pt idx="459">
                  <c:v>2297</c:v>
                </c:pt>
                <c:pt idx="460">
                  <c:v>2302</c:v>
                </c:pt>
                <c:pt idx="461">
                  <c:v>2307</c:v>
                </c:pt>
                <c:pt idx="462">
                  <c:v>2312</c:v>
                </c:pt>
                <c:pt idx="463">
                  <c:v>2317</c:v>
                </c:pt>
                <c:pt idx="464">
                  <c:v>2322</c:v>
                </c:pt>
                <c:pt idx="465">
                  <c:v>2327</c:v>
                </c:pt>
                <c:pt idx="466">
                  <c:v>2332</c:v>
                </c:pt>
                <c:pt idx="467">
                  <c:v>2337</c:v>
                </c:pt>
                <c:pt idx="468">
                  <c:v>2342</c:v>
                </c:pt>
                <c:pt idx="469">
                  <c:v>2347</c:v>
                </c:pt>
                <c:pt idx="470">
                  <c:v>2352</c:v>
                </c:pt>
                <c:pt idx="471">
                  <c:v>2357</c:v>
                </c:pt>
                <c:pt idx="472">
                  <c:v>2362</c:v>
                </c:pt>
                <c:pt idx="473">
                  <c:v>2367</c:v>
                </c:pt>
                <c:pt idx="474">
                  <c:v>2372</c:v>
                </c:pt>
                <c:pt idx="475">
                  <c:v>2377</c:v>
                </c:pt>
                <c:pt idx="476">
                  <c:v>2382</c:v>
                </c:pt>
                <c:pt idx="477">
                  <c:v>2387</c:v>
                </c:pt>
                <c:pt idx="478">
                  <c:v>2392</c:v>
                </c:pt>
                <c:pt idx="479">
                  <c:v>2397</c:v>
                </c:pt>
                <c:pt idx="480">
                  <c:v>2402</c:v>
                </c:pt>
                <c:pt idx="481">
                  <c:v>2407</c:v>
                </c:pt>
                <c:pt idx="482">
                  <c:v>2412</c:v>
                </c:pt>
                <c:pt idx="483">
                  <c:v>2417</c:v>
                </c:pt>
                <c:pt idx="484">
                  <c:v>2422</c:v>
                </c:pt>
                <c:pt idx="485">
                  <c:v>2427</c:v>
                </c:pt>
                <c:pt idx="486">
                  <c:v>2432</c:v>
                </c:pt>
                <c:pt idx="487">
                  <c:v>2437</c:v>
                </c:pt>
                <c:pt idx="488">
                  <c:v>2442</c:v>
                </c:pt>
                <c:pt idx="489">
                  <c:v>2447</c:v>
                </c:pt>
                <c:pt idx="490">
                  <c:v>2452</c:v>
                </c:pt>
                <c:pt idx="491">
                  <c:v>2457</c:v>
                </c:pt>
                <c:pt idx="492">
                  <c:v>2462</c:v>
                </c:pt>
                <c:pt idx="493">
                  <c:v>2467</c:v>
                </c:pt>
                <c:pt idx="494">
                  <c:v>2472</c:v>
                </c:pt>
                <c:pt idx="495">
                  <c:v>2477</c:v>
                </c:pt>
                <c:pt idx="496">
                  <c:v>2482</c:v>
                </c:pt>
                <c:pt idx="497">
                  <c:v>2487</c:v>
                </c:pt>
                <c:pt idx="498">
                  <c:v>2492</c:v>
                </c:pt>
                <c:pt idx="499">
                  <c:v>2497</c:v>
                </c:pt>
                <c:pt idx="500">
                  <c:v>2502</c:v>
                </c:pt>
                <c:pt idx="501">
                  <c:v>2507</c:v>
                </c:pt>
                <c:pt idx="502">
                  <c:v>2512</c:v>
                </c:pt>
                <c:pt idx="503">
                  <c:v>2517</c:v>
                </c:pt>
                <c:pt idx="504">
                  <c:v>2522</c:v>
                </c:pt>
                <c:pt idx="505">
                  <c:v>2527</c:v>
                </c:pt>
                <c:pt idx="506">
                  <c:v>2532</c:v>
                </c:pt>
                <c:pt idx="507">
                  <c:v>2537</c:v>
                </c:pt>
                <c:pt idx="508">
                  <c:v>2542</c:v>
                </c:pt>
                <c:pt idx="509">
                  <c:v>2547</c:v>
                </c:pt>
                <c:pt idx="510">
                  <c:v>2552</c:v>
                </c:pt>
                <c:pt idx="511">
                  <c:v>2557</c:v>
                </c:pt>
                <c:pt idx="512">
                  <c:v>2562</c:v>
                </c:pt>
                <c:pt idx="513">
                  <c:v>2567</c:v>
                </c:pt>
                <c:pt idx="514">
                  <c:v>2572</c:v>
                </c:pt>
                <c:pt idx="515">
                  <c:v>2577</c:v>
                </c:pt>
                <c:pt idx="516">
                  <c:v>2582</c:v>
                </c:pt>
                <c:pt idx="517">
                  <c:v>2587</c:v>
                </c:pt>
                <c:pt idx="518">
                  <c:v>2592</c:v>
                </c:pt>
                <c:pt idx="519">
                  <c:v>2597</c:v>
                </c:pt>
                <c:pt idx="520">
                  <c:v>2602</c:v>
                </c:pt>
                <c:pt idx="521">
                  <c:v>2607</c:v>
                </c:pt>
                <c:pt idx="522">
                  <c:v>2612</c:v>
                </c:pt>
                <c:pt idx="523">
                  <c:v>2617</c:v>
                </c:pt>
                <c:pt idx="524">
                  <c:v>2622</c:v>
                </c:pt>
                <c:pt idx="525">
                  <c:v>2627</c:v>
                </c:pt>
                <c:pt idx="526">
                  <c:v>2632</c:v>
                </c:pt>
                <c:pt idx="527">
                  <c:v>2637</c:v>
                </c:pt>
                <c:pt idx="528">
                  <c:v>2642</c:v>
                </c:pt>
                <c:pt idx="529">
                  <c:v>2647</c:v>
                </c:pt>
                <c:pt idx="530">
                  <c:v>2652</c:v>
                </c:pt>
                <c:pt idx="531">
                  <c:v>2657</c:v>
                </c:pt>
                <c:pt idx="532">
                  <c:v>2662</c:v>
                </c:pt>
                <c:pt idx="533">
                  <c:v>2667</c:v>
                </c:pt>
                <c:pt idx="534">
                  <c:v>2672</c:v>
                </c:pt>
                <c:pt idx="535">
                  <c:v>2677</c:v>
                </c:pt>
                <c:pt idx="536">
                  <c:v>2682</c:v>
                </c:pt>
                <c:pt idx="537">
                  <c:v>2687</c:v>
                </c:pt>
                <c:pt idx="538">
                  <c:v>2692</c:v>
                </c:pt>
                <c:pt idx="539">
                  <c:v>2697</c:v>
                </c:pt>
                <c:pt idx="540">
                  <c:v>2702</c:v>
                </c:pt>
                <c:pt idx="541">
                  <c:v>2707</c:v>
                </c:pt>
                <c:pt idx="542">
                  <c:v>2712</c:v>
                </c:pt>
                <c:pt idx="543">
                  <c:v>2717</c:v>
                </c:pt>
                <c:pt idx="544">
                  <c:v>2722</c:v>
                </c:pt>
                <c:pt idx="545">
                  <c:v>2727</c:v>
                </c:pt>
                <c:pt idx="546">
                  <c:v>2732</c:v>
                </c:pt>
                <c:pt idx="547">
                  <c:v>2737</c:v>
                </c:pt>
                <c:pt idx="548">
                  <c:v>2742</c:v>
                </c:pt>
                <c:pt idx="549">
                  <c:v>2747</c:v>
                </c:pt>
                <c:pt idx="550">
                  <c:v>2752</c:v>
                </c:pt>
                <c:pt idx="551">
                  <c:v>2757</c:v>
                </c:pt>
                <c:pt idx="552">
                  <c:v>2762</c:v>
                </c:pt>
                <c:pt idx="553">
                  <c:v>2767</c:v>
                </c:pt>
                <c:pt idx="554">
                  <c:v>2772</c:v>
                </c:pt>
                <c:pt idx="555">
                  <c:v>2777</c:v>
                </c:pt>
                <c:pt idx="556">
                  <c:v>2782</c:v>
                </c:pt>
                <c:pt idx="557">
                  <c:v>2787</c:v>
                </c:pt>
                <c:pt idx="558">
                  <c:v>2792</c:v>
                </c:pt>
                <c:pt idx="559">
                  <c:v>2797</c:v>
                </c:pt>
                <c:pt idx="560">
                  <c:v>2802</c:v>
                </c:pt>
                <c:pt idx="561">
                  <c:v>2807</c:v>
                </c:pt>
                <c:pt idx="562">
                  <c:v>2812</c:v>
                </c:pt>
                <c:pt idx="563">
                  <c:v>2817</c:v>
                </c:pt>
                <c:pt idx="564">
                  <c:v>2822</c:v>
                </c:pt>
                <c:pt idx="565">
                  <c:v>2827</c:v>
                </c:pt>
                <c:pt idx="566">
                  <c:v>2832</c:v>
                </c:pt>
                <c:pt idx="567">
                  <c:v>2837</c:v>
                </c:pt>
                <c:pt idx="568">
                  <c:v>2842</c:v>
                </c:pt>
                <c:pt idx="569">
                  <c:v>2847</c:v>
                </c:pt>
                <c:pt idx="570">
                  <c:v>2852</c:v>
                </c:pt>
                <c:pt idx="571">
                  <c:v>2857</c:v>
                </c:pt>
                <c:pt idx="572">
                  <c:v>2862</c:v>
                </c:pt>
                <c:pt idx="573">
                  <c:v>2867</c:v>
                </c:pt>
                <c:pt idx="574">
                  <c:v>2872</c:v>
                </c:pt>
                <c:pt idx="575">
                  <c:v>2877</c:v>
                </c:pt>
                <c:pt idx="576">
                  <c:v>2882</c:v>
                </c:pt>
                <c:pt idx="577">
                  <c:v>2887</c:v>
                </c:pt>
                <c:pt idx="578">
                  <c:v>2892</c:v>
                </c:pt>
                <c:pt idx="579">
                  <c:v>2897</c:v>
                </c:pt>
                <c:pt idx="580">
                  <c:v>2902</c:v>
                </c:pt>
                <c:pt idx="581">
                  <c:v>2907</c:v>
                </c:pt>
                <c:pt idx="582">
                  <c:v>2912</c:v>
                </c:pt>
                <c:pt idx="583">
                  <c:v>2917</c:v>
                </c:pt>
                <c:pt idx="584">
                  <c:v>2922</c:v>
                </c:pt>
                <c:pt idx="585">
                  <c:v>2927</c:v>
                </c:pt>
                <c:pt idx="586">
                  <c:v>2932</c:v>
                </c:pt>
                <c:pt idx="587">
                  <c:v>2937</c:v>
                </c:pt>
                <c:pt idx="588">
                  <c:v>2942</c:v>
                </c:pt>
                <c:pt idx="589">
                  <c:v>2947</c:v>
                </c:pt>
                <c:pt idx="590">
                  <c:v>2952</c:v>
                </c:pt>
                <c:pt idx="591">
                  <c:v>2957</c:v>
                </c:pt>
                <c:pt idx="592">
                  <c:v>2962</c:v>
                </c:pt>
                <c:pt idx="593">
                  <c:v>2967</c:v>
                </c:pt>
                <c:pt idx="594">
                  <c:v>2972</c:v>
                </c:pt>
                <c:pt idx="595">
                  <c:v>2977</c:v>
                </c:pt>
                <c:pt idx="596">
                  <c:v>2982</c:v>
                </c:pt>
                <c:pt idx="597">
                  <c:v>2987</c:v>
                </c:pt>
                <c:pt idx="598">
                  <c:v>2992</c:v>
                </c:pt>
                <c:pt idx="599">
                  <c:v>2997</c:v>
                </c:pt>
                <c:pt idx="600">
                  <c:v>3002</c:v>
                </c:pt>
                <c:pt idx="601">
                  <c:v>3007</c:v>
                </c:pt>
                <c:pt idx="602">
                  <c:v>3012</c:v>
                </c:pt>
                <c:pt idx="603">
                  <c:v>3017</c:v>
                </c:pt>
                <c:pt idx="604">
                  <c:v>3022</c:v>
                </c:pt>
                <c:pt idx="605">
                  <c:v>3027</c:v>
                </c:pt>
                <c:pt idx="606">
                  <c:v>3032</c:v>
                </c:pt>
                <c:pt idx="607">
                  <c:v>3037</c:v>
                </c:pt>
                <c:pt idx="608">
                  <c:v>3042</c:v>
                </c:pt>
                <c:pt idx="609">
                  <c:v>3047</c:v>
                </c:pt>
                <c:pt idx="610">
                  <c:v>3052</c:v>
                </c:pt>
                <c:pt idx="611">
                  <c:v>3057</c:v>
                </c:pt>
                <c:pt idx="612">
                  <c:v>3062</c:v>
                </c:pt>
                <c:pt idx="613">
                  <c:v>3067</c:v>
                </c:pt>
                <c:pt idx="614">
                  <c:v>3072</c:v>
                </c:pt>
                <c:pt idx="615">
                  <c:v>3077</c:v>
                </c:pt>
                <c:pt idx="616">
                  <c:v>3082</c:v>
                </c:pt>
                <c:pt idx="617">
                  <c:v>3087</c:v>
                </c:pt>
                <c:pt idx="618">
                  <c:v>3092</c:v>
                </c:pt>
                <c:pt idx="619">
                  <c:v>3097</c:v>
                </c:pt>
                <c:pt idx="620">
                  <c:v>3102</c:v>
                </c:pt>
                <c:pt idx="621">
                  <c:v>3107</c:v>
                </c:pt>
                <c:pt idx="622">
                  <c:v>3112</c:v>
                </c:pt>
                <c:pt idx="623">
                  <c:v>3117</c:v>
                </c:pt>
                <c:pt idx="624">
                  <c:v>3122</c:v>
                </c:pt>
                <c:pt idx="625">
                  <c:v>3127</c:v>
                </c:pt>
                <c:pt idx="626">
                  <c:v>3132</c:v>
                </c:pt>
                <c:pt idx="627">
                  <c:v>3137</c:v>
                </c:pt>
                <c:pt idx="628">
                  <c:v>3142</c:v>
                </c:pt>
                <c:pt idx="629">
                  <c:v>3147</c:v>
                </c:pt>
                <c:pt idx="630">
                  <c:v>3152</c:v>
                </c:pt>
                <c:pt idx="631">
                  <c:v>3157</c:v>
                </c:pt>
                <c:pt idx="632">
                  <c:v>3162</c:v>
                </c:pt>
                <c:pt idx="633">
                  <c:v>3167</c:v>
                </c:pt>
                <c:pt idx="634">
                  <c:v>3172</c:v>
                </c:pt>
                <c:pt idx="635">
                  <c:v>3177</c:v>
                </c:pt>
                <c:pt idx="636">
                  <c:v>3182</c:v>
                </c:pt>
                <c:pt idx="637">
                  <c:v>3187</c:v>
                </c:pt>
                <c:pt idx="638">
                  <c:v>3192</c:v>
                </c:pt>
                <c:pt idx="639">
                  <c:v>3197</c:v>
                </c:pt>
                <c:pt idx="640">
                  <c:v>3202</c:v>
                </c:pt>
                <c:pt idx="641">
                  <c:v>3207</c:v>
                </c:pt>
                <c:pt idx="642">
                  <c:v>3212</c:v>
                </c:pt>
                <c:pt idx="643">
                  <c:v>3217</c:v>
                </c:pt>
                <c:pt idx="644">
                  <c:v>3222</c:v>
                </c:pt>
                <c:pt idx="645">
                  <c:v>3227</c:v>
                </c:pt>
                <c:pt idx="646">
                  <c:v>3232</c:v>
                </c:pt>
                <c:pt idx="647">
                  <c:v>3237</c:v>
                </c:pt>
                <c:pt idx="648">
                  <c:v>3242</c:v>
                </c:pt>
                <c:pt idx="649">
                  <c:v>3247</c:v>
                </c:pt>
                <c:pt idx="650">
                  <c:v>3252</c:v>
                </c:pt>
                <c:pt idx="651">
                  <c:v>3257</c:v>
                </c:pt>
                <c:pt idx="652">
                  <c:v>3262</c:v>
                </c:pt>
                <c:pt idx="653">
                  <c:v>3267</c:v>
                </c:pt>
                <c:pt idx="654">
                  <c:v>3272</c:v>
                </c:pt>
                <c:pt idx="655">
                  <c:v>3277</c:v>
                </c:pt>
                <c:pt idx="656">
                  <c:v>3282</c:v>
                </c:pt>
                <c:pt idx="657">
                  <c:v>3287</c:v>
                </c:pt>
                <c:pt idx="658">
                  <c:v>3292</c:v>
                </c:pt>
                <c:pt idx="659">
                  <c:v>3297</c:v>
                </c:pt>
                <c:pt idx="660">
                  <c:v>3302</c:v>
                </c:pt>
                <c:pt idx="661">
                  <c:v>3307</c:v>
                </c:pt>
                <c:pt idx="662">
                  <c:v>3313</c:v>
                </c:pt>
                <c:pt idx="663">
                  <c:v>3318</c:v>
                </c:pt>
                <c:pt idx="664">
                  <c:v>3323</c:v>
                </c:pt>
                <c:pt idx="665">
                  <c:v>3328</c:v>
                </c:pt>
                <c:pt idx="666">
                  <c:v>3333</c:v>
                </c:pt>
                <c:pt idx="667">
                  <c:v>3338</c:v>
                </c:pt>
                <c:pt idx="668">
                  <c:v>3343</c:v>
                </c:pt>
                <c:pt idx="669">
                  <c:v>3348</c:v>
                </c:pt>
                <c:pt idx="670">
                  <c:v>3353</c:v>
                </c:pt>
                <c:pt idx="671">
                  <c:v>3358</c:v>
                </c:pt>
                <c:pt idx="672">
                  <c:v>3363</c:v>
                </c:pt>
                <c:pt idx="673">
                  <c:v>3368</c:v>
                </c:pt>
                <c:pt idx="674">
                  <c:v>3373</c:v>
                </c:pt>
                <c:pt idx="675">
                  <c:v>3378</c:v>
                </c:pt>
                <c:pt idx="676">
                  <c:v>3383</c:v>
                </c:pt>
                <c:pt idx="677">
                  <c:v>3388</c:v>
                </c:pt>
                <c:pt idx="678">
                  <c:v>3393</c:v>
                </c:pt>
                <c:pt idx="679">
                  <c:v>3398</c:v>
                </c:pt>
                <c:pt idx="680">
                  <c:v>3403</c:v>
                </c:pt>
                <c:pt idx="681">
                  <c:v>3408</c:v>
                </c:pt>
                <c:pt idx="682">
                  <c:v>3413</c:v>
                </c:pt>
                <c:pt idx="683">
                  <c:v>3418</c:v>
                </c:pt>
                <c:pt idx="684">
                  <c:v>3423</c:v>
                </c:pt>
                <c:pt idx="685">
                  <c:v>3428</c:v>
                </c:pt>
                <c:pt idx="686">
                  <c:v>3433</c:v>
                </c:pt>
                <c:pt idx="687">
                  <c:v>3438</c:v>
                </c:pt>
                <c:pt idx="688">
                  <c:v>3443</c:v>
                </c:pt>
                <c:pt idx="689">
                  <c:v>3448</c:v>
                </c:pt>
                <c:pt idx="690">
                  <c:v>3453</c:v>
                </c:pt>
                <c:pt idx="691">
                  <c:v>3458</c:v>
                </c:pt>
                <c:pt idx="692">
                  <c:v>3463</c:v>
                </c:pt>
                <c:pt idx="693">
                  <c:v>3468</c:v>
                </c:pt>
                <c:pt idx="694">
                  <c:v>3473</c:v>
                </c:pt>
                <c:pt idx="695">
                  <c:v>3478</c:v>
                </c:pt>
                <c:pt idx="696">
                  <c:v>3483</c:v>
                </c:pt>
                <c:pt idx="697">
                  <c:v>3488</c:v>
                </c:pt>
                <c:pt idx="698">
                  <c:v>3493</c:v>
                </c:pt>
                <c:pt idx="699">
                  <c:v>3498</c:v>
                </c:pt>
                <c:pt idx="700">
                  <c:v>3503</c:v>
                </c:pt>
                <c:pt idx="701">
                  <c:v>3508</c:v>
                </c:pt>
                <c:pt idx="702">
                  <c:v>3513</c:v>
                </c:pt>
                <c:pt idx="703">
                  <c:v>3518</c:v>
                </c:pt>
                <c:pt idx="704">
                  <c:v>3523</c:v>
                </c:pt>
                <c:pt idx="705">
                  <c:v>3528</c:v>
                </c:pt>
                <c:pt idx="706">
                  <c:v>3533</c:v>
                </c:pt>
                <c:pt idx="707">
                  <c:v>3538</c:v>
                </c:pt>
                <c:pt idx="708">
                  <c:v>3543</c:v>
                </c:pt>
                <c:pt idx="709">
                  <c:v>3548</c:v>
                </c:pt>
                <c:pt idx="710">
                  <c:v>3553</c:v>
                </c:pt>
                <c:pt idx="711">
                  <c:v>3558</c:v>
                </c:pt>
                <c:pt idx="712">
                  <c:v>3563</c:v>
                </c:pt>
                <c:pt idx="713">
                  <c:v>3568</c:v>
                </c:pt>
                <c:pt idx="714">
                  <c:v>3573</c:v>
                </c:pt>
                <c:pt idx="715">
                  <c:v>3578</c:v>
                </c:pt>
                <c:pt idx="716">
                  <c:v>3583</c:v>
                </c:pt>
                <c:pt idx="717">
                  <c:v>3588</c:v>
                </c:pt>
                <c:pt idx="718">
                  <c:v>3593</c:v>
                </c:pt>
                <c:pt idx="719">
                  <c:v>3598</c:v>
                </c:pt>
                <c:pt idx="720">
                  <c:v>3603</c:v>
                </c:pt>
                <c:pt idx="721">
                  <c:v>3608</c:v>
                </c:pt>
                <c:pt idx="722">
                  <c:v>3613</c:v>
                </c:pt>
                <c:pt idx="723">
                  <c:v>3618</c:v>
                </c:pt>
                <c:pt idx="724">
                  <c:v>3623</c:v>
                </c:pt>
                <c:pt idx="725">
                  <c:v>3628</c:v>
                </c:pt>
                <c:pt idx="726">
                  <c:v>3633</c:v>
                </c:pt>
                <c:pt idx="727">
                  <c:v>3638</c:v>
                </c:pt>
                <c:pt idx="728">
                  <c:v>3643</c:v>
                </c:pt>
                <c:pt idx="729">
                  <c:v>3648</c:v>
                </c:pt>
                <c:pt idx="730">
                  <c:v>3653</c:v>
                </c:pt>
                <c:pt idx="731">
                  <c:v>3658</c:v>
                </c:pt>
                <c:pt idx="732">
                  <c:v>3663</c:v>
                </c:pt>
                <c:pt idx="733">
                  <c:v>3668</c:v>
                </c:pt>
                <c:pt idx="734">
                  <c:v>3673</c:v>
                </c:pt>
                <c:pt idx="735">
                  <c:v>3678</c:v>
                </c:pt>
                <c:pt idx="736">
                  <c:v>3683</c:v>
                </c:pt>
                <c:pt idx="737">
                  <c:v>3688</c:v>
                </c:pt>
                <c:pt idx="738">
                  <c:v>3693</c:v>
                </c:pt>
                <c:pt idx="739">
                  <c:v>3698</c:v>
                </c:pt>
                <c:pt idx="740">
                  <c:v>3703</c:v>
                </c:pt>
                <c:pt idx="741">
                  <c:v>3708</c:v>
                </c:pt>
                <c:pt idx="742">
                  <c:v>3713</c:v>
                </c:pt>
                <c:pt idx="743">
                  <c:v>3718</c:v>
                </c:pt>
                <c:pt idx="744">
                  <c:v>3723</c:v>
                </c:pt>
                <c:pt idx="745">
                  <c:v>3728</c:v>
                </c:pt>
                <c:pt idx="746">
                  <c:v>3733</c:v>
                </c:pt>
                <c:pt idx="747">
                  <c:v>3738</c:v>
                </c:pt>
                <c:pt idx="748">
                  <c:v>3743</c:v>
                </c:pt>
                <c:pt idx="749">
                  <c:v>3748</c:v>
                </c:pt>
                <c:pt idx="750">
                  <c:v>3753</c:v>
                </c:pt>
                <c:pt idx="751">
                  <c:v>3758</c:v>
                </c:pt>
                <c:pt idx="752">
                  <c:v>3763</c:v>
                </c:pt>
                <c:pt idx="753">
                  <c:v>3768</c:v>
                </c:pt>
                <c:pt idx="754">
                  <c:v>3773</c:v>
                </c:pt>
                <c:pt idx="755">
                  <c:v>3778</c:v>
                </c:pt>
                <c:pt idx="756">
                  <c:v>3783</c:v>
                </c:pt>
                <c:pt idx="757">
                  <c:v>3788</c:v>
                </c:pt>
                <c:pt idx="758">
                  <c:v>3793</c:v>
                </c:pt>
                <c:pt idx="759">
                  <c:v>3798</c:v>
                </c:pt>
                <c:pt idx="760">
                  <c:v>3803</c:v>
                </c:pt>
                <c:pt idx="761">
                  <c:v>3808</c:v>
                </c:pt>
                <c:pt idx="762">
                  <c:v>3813</c:v>
                </c:pt>
                <c:pt idx="763">
                  <c:v>3818</c:v>
                </c:pt>
                <c:pt idx="764">
                  <c:v>3823</c:v>
                </c:pt>
                <c:pt idx="765">
                  <c:v>3828</c:v>
                </c:pt>
                <c:pt idx="766">
                  <c:v>3833</c:v>
                </c:pt>
                <c:pt idx="767">
                  <c:v>3838</c:v>
                </c:pt>
                <c:pt idx="768">
                  <c:v>3843</c:v>
                </c:pt>
                <c:pt idx="769">
                  <c:v>3848</c:v>
                </c:pt>
                <c:pt idx="770">
                  <c:v>3853</c:v>
                </c:pt>
                <c:pt idx="771">
                  <c:v>3858</c:v>
                </c:pt>
                <c:pt idx="772">
                  <c:v>3863</c:v>
                </c:pt>
                <c:pt idx="773">
                  <c:v>3868</c:v>
                </c:pt>
                <c:pt idx="774">
                  <c:v>3873</c:v>
                </c:pt>
                <c:pt idx="775">
                  <c:v>3878</c:v>
                </c:pt>
                <c:pt idx="776">
                  <c:v>3883</c:v>
                </c:pt>
                <c:pt idx="777">
                  <c:v>3888</c:v>
                </c:pt>
                <c:pt idx="778">
                  <c:v>3893</c:v>
                </c:pt>
                <c:pt idx="779">
                  <c:v>3898</c:v>
                </c:pt>
                <c:pt idx="780">
                  <c:v>3903</c:v>
                </c:pt>
                <c:pt idx="781">
                  <c:v>3908</c:v>
                </c:pt>
                <c:pt idx="782">
                  <c:v>3913</c:v>
                </c:pt>
                <c:pt idx="783">
                  <c:v>3918</c:v>
                </c:pt>
                <c:pt idx="784">
                  <c:v>3923</c:v>
                </c:pt>
                <c:pt idx="785">
                  <c:v>3928</c:v>
                </c:pt>
                <c:pt idx="786">
                  <c:v>3933</c:v>
                </c:pt>
                <c:pt idx="787">
                  <c:v>3938</c:v>
                </c:pt>
                <c:pt idx="788">
                  <c:v>3943</c:v>
                </c:pt>
                <c:pt idx="789">
                  <c:v>3948</c:v>
                </c:pt>
                <c:pt idx="790">
                  <c:v>3953</c:v>
                </c:pt>
                <c:pt idx="791">
                  <c:v>3958</c:v>
                </c:pt>
                <c:pt idx="792">
                  <c:v>3963</c:v>
                </c:pt>
                <c:pt idx="793">
                  <c:v>3968</c:v>
                </c:pt>
                <c:pt idx="794">
                  <c:v>3973</c:v>
                </c:pt>
                <c:pt idx="795">
                  <c:v>3978</c:v>
                </c:pt>
                <c:pt idx="796">
                  <c:v>3983</c:v>
                </c:pt>
                <c:pt idx="797">
                  <c:v>3988</c:v>
                </c:pt>
                <c:pt idx="798">
                  <c:v>3993</c:v>
                </c:pt>
                <c:pt idx="799">
                  <c:v>3998</c:v>
                </c:pt>
                <c:pt idx="800">
                  <c:v>4003</c:v>
                </c:pt>
                <c:pt idx="801">
                  <c:v>4008</c:v>
                </c:pt>
                <c:pt idx="802">
                  <c:v>4013</c:v>
                </c:pt>
                <c:pt idx="803">
                  <c:v>4018</c:v>
                </c:pt>
                <c:pt idx="804">
                  <c:v>4023</c:v>
                </c:pt>
                <c:pt idx="805">
                  <c:v>4028</c:v>
                </c:pt>
                <c:pt idx="806">
                  <c:v>4033</c:v>
                </c:pt>
                <c:pt idx="807">
                  <c:v>4038</c:v>
                </c:pt>
                <c:pt idx="808">
                  <c:v>4043</c:v>
                </c:pt>
                <c:pt idx="809">
                  <c:v>4048</c:v>
                </c:pt>
                <c:pt idx="810">
                  <c:v>4053</c:v>
                </c:pt>
                <c:pt idx="811">
                  <c:v>4058</c:v>
                </c:pt>
                <c:pt idx="812">
                  <c:v>4063</c:v>
                </c:pt>
                <c:pt idx="813">
                  <c:v>4068</c:v>
                </c:pt>
                <c:pt idx="814">
                  <c:v>4073</c:v>
                </c:pt>
                <c:pt idx="815">
                  <c:v>4078</c:v>
                </c:pt>
                <c:pt idx="816">
                  <c:v>4083</c:v>
                </c:pt>
                <c:pt idx="817">
                  <c:v>4088</c:v>
                </c:pt>
                <c:pt idx="818">
                  <c:v>4093</c:v>
                </c:pt>
                <c:pt idx="819">
                  <c:v>4098</c:v>
                </c:pt>
                <c:pt idx="820">
                  <c:v>4103</c:v>
                </c:pt>
                <c:pt idx="821">
                  <c:v>4108</c:v>
                </c:pt>
                <c:pt idx="822">
                  <c:v>4113</c:v>
                </c:pt>
                <c:pt idx="823">
                  <c:v>4118</c:v>
                </c:pt>
                <c:pt idx="824">
                  <c:v>4123</c:v>
                </c:pt>
                <c:pt idx="825">
                  <c:v>4128</c:v>
                </c:pt>
                <c:pt idx="826">
                  <c:v>4133</c:v>
                </c:pt>
                <c:pt idx="827">
                  <c:v>4138</c:v>
                </c:pt>
                <c:pt idx="828">
                  <c:v>4143</c:v>
                </c:pt>
                <c:pt idx="829">
                  <c:v>4148</c:v>
                </c:pt>
                <c:pt idx="830">
                  <c:v>4153</c:v>
                </c:pt>
                <c:pt idx="831">
                  <c:v>4158</c:v>
                </c:pt>
                <c:pt idx="832">
                  <c:v>4163</c:v>
                </c:pt>
                <c:pt idx="833">
                  <c:v>4168</c:v>
                </c:pt>
                <c:pt idx="834">
                  <c:v>4173</c:v>
                </c:pt>
                <c:pt idx="835">
                  <c:v>4178</c:v>
                </c:pt>
                <c:pt idx="836">
                  <c:v>4183</c:v>
                </c:pt>
                <c:pt idx="837">
                  <c:v>4188</c:v>
                </c:pt>
                <c:pt idx="838">
                  <c:v>4193</c:v>
                </c:pt>
                <c:pt idx="839">
                  <c:v>4198</c:v>
                </c:pt>
                <c:pt idx="840">
                  <c:v>4203</c:v>
                </c:pt>
                <c:pt idx="841">
                  <c:v>4208</c:v>
                </c:pt>
                <c:pt idx="842">
                  <c:v>4213</c:v>
                </c:pt>
                <c:pt idx="843">
                  <c:v>4218</c:v>
                </c:pt>
                <c:pt idx="844">
                  <c:v>4223</c:v>
                </c:pt>
                <c:pt idx="845">
                  <c:v>4228</c:v>
                </c:pt>
                <c:pt idx="846">
                  <c:v>4233</c:v>
                </c:pt>
                <c:pt idx="847">
                  <c:v>4238</c:v>
                </c:pt>
                <c:pt idx="848">
                  <c:v>4243</c:v>
                </c:pt>
                <c:pt idx="849">
                  <c:v>4248</c:v>
                </c:pt>
                <c:pt idx="850">
                  <c:v>4253</c:v>
                </c:pt>
                <c:pt idx="851">
                  <c:v>4258</c:v>
                </c:pt>
                <c:pt idx="852">
                  <c:v>4263</c:v>
                </c:pt>
                <c:pt idx="853">
                  <c:v>4268</c:v>
                </c:pt>
                <c:pt idx="854">
                  <c:v>4273</c:v>
                </c:pt>
                <c:pt idx="855">
                  <c:v>4278</c:v>
                </c:pt>
                <c:pt idx="856">
                  <c:v>4283</c:v>
                </c:pt>
                <c:pt idx="857">
                  <c:v>4288</c:v>
                </c:pt>
                <c:pt idx="858">
                  <c:v>4293</c:v>
                </c:pt>
                <c:pt idx="859">
                  <c:v>4298</c:v>
                </c:pt>
                <c:pt idx="860">
                  <c:v>4303</c:v>
                </c:pt>
                <c:pt idx="861">
                  <c:v>4308</c:v>
                </c:pt>
                <c:pt idx="862">
                  <c:v>4313</c:v>
                </c:pt>
                <c:pt idx="863">
                  <c:v>4318</c:v>
                </c:pt>
                <c:pt idx="864">
                  <c:v>4323</c:v>
                </c:pt>
                <c:pt idx="865">
                  <c:v>4328</c:v>
                </c:pt>
                <c:pt idx="866">
                  <c:v>4333</c:v>
                </c:pt>
                <c:pt idx="867">
                  <c:v>4338</c:v>
                </c:pt>
                <c:pt idx="868">
                  <c:v>4343</c:v>
                </c:pt>
                <c:pt idx="869">
                  <c:v>4348</c:v>
                </c:pt>
                <c:pt idx="870">
                  <c:v>4353</c:v>
                </c:pt>
                <c:pt idx="871">
                  <c:v>4358</c:v>
                </c:pt>
                <c:pt idx="872">
                  <c:v>4363</c:v>
                </c:pt>
                <c:pt idx="873">
                  <c:v>4368</c:v>
                </c:pt>
                <c:pt idx="874">
                  <c:v>4373</c:v>
                </c:pt>
                <c:pt idx="875">
                  <c:v>4378</c:v>
                </c:pt>
                <c:pt idx="876">
                  <c:v>4383</c:v>
                </c:pt>
                <c:pt idx="877">
                  <c:v>4388</c:v>
                </c:pt>
                <c:pt idx="878">
                  <c:v>4393</c:v>
                </c:pt>
                <c:pt idx="879">
                  <c:v>4398</c:v>
                </c:pt>
                <c:pt idx="880">
                  <c:v>4403</c:v>
                </c:pt>
                <c:pt idx="881">
                  <c:v>4408</c:v>
                </c:pt>
                <c:pt idx="882">
                  <c:v>4413</c:v>
                </c:pt>
                <c:pt idx="883">
                  <c:v>4418</c:v>
                </c:pt>
                <c:pt idx="884">
                  <c:v>4423</c:v>
                </c:pt>
                <c:pt idx="885">
                  <c:v>4428</c:v>
                </c:pt>
                <c:pt idx="886">
                  <c:v>4433</c:v>
                </c:pt>
                <c:pt idx="887">
                  <c:v>4438</c:v>
                </c:pt>
                <c:pt idx="888">
                  <c:v>4443</c:v>
                </c:pt>
                <c:pt idx="889">
                  <c:v>4448</c:v>
                </c:pt>
                <c:pt idx="890">
                  <c:v>4453</c:v>
                </c:pt>
                <c:pt idx="891">
                  <c:v>4458</c:v>
                </c:pt>
                <c:pt idx="892">
                  <c:v>4463</c:v>
                </c:pt>
                <c:pt idx="893">
                  <c:v>4468</c:v>
                </c:pt>
                <c:pt idx="894">
                  <c:v>4473</c:v>
                </c:pt>
                <c:pt idx="895">
                  <c:v>4478</c:v>
                </c:pt>
                <c:pt idx="896">
                  <c:v>4484</c:v>
                </c:pt>
                <c:pt idx="897">
                  <c:v>4489</c:v>
                </c:pt>
                <c:pt idx="898">
                  <c:v>4494</c:v>
                </c:pt>
                <c:pt idx="899">
                  <c:v>4499</c:v>
                </c:pt>
                <c:pt idx="900">
                  <c:v>4504</c:v>
                </c:pt>
                <c:pt idx="901">
                  <c:v>4509</c:v>
                </c:pt>
                <c:pt idx="902">
                  <c:v>4514</c:v>
                </c:pt>
                <c:pt idx="903">
                  <c:v>4519</c:v>
                </c:pt>
                <c:pt idx="904">
                  <c:v>4524</c:v>
                </c:pt>
                <c:pt idx="905">
                  <c:v>4529</c:v>
                </c:pt>
                <c:pt idx="906">
                  <c:v>4534</c:v>
                </c:pt>
                <c:pt idx="907">
                  <c:v>4539</c:v>
                </c:pt>
                <c:pt idx="908">
                  <c:v>4544</c:v>
                </c:pt>
                <c:pt idx="909">
                  <c:v>4549</c:v>
                </c:pt>
                <c:pt idx="910">
                  <c:v>4554</c:v>
                </c:pt>
                <c:pt idx="911">
                  <c:v>4559</c:v>
                </c:pt>
                <c:pt idx="912">
                  <c:v>4564</c:v>
                </c:pt>
                <c:pt idx="913">
                  <c:v>4569</c:v>
                </c:pt>
                <c:pt idx="914">
                  <c:v>4574</c:v>
                </c:pt>
                <c:pt idx="915">
                  <c:v>4579</c:v>
                </c:pt>
                <c:pt idx="916">
                  <c:v>4584</c:v>
                </c:pt>
                <c:pt idx="917">
                  <c:v>4589</c:v>
                </c:pt>
                <c:pt idx="918">
                  <c:v>4594</c:v>
                </c:pt>
                <c:pt idx="919">
                  <c:v>4599</c:v>
                </c:pt>
                <c:pt idx="920">
                  <c:v>4604</c:v>
                </c:pt>
                <c:pt idx="921">
                  <c:v>4609</c:v>
                </c:pt>
                <c:pt idx="922">
                  <c:v>4614</c:v>
                </c:pt>
                <c:pt idx="923">
                  <c:v>4619</c:v>
                </c:pt>
                <c:pt idx="924">
                  <c:v>4624</c:v>
                </c:pt>
                <c:pt idx="925">
                  <c:v>4629</c:v>
                </c:pt>
                <c:pt idx="926">
                  <c:v>4634</c:v>
                </c:pt>
                <c:pt idx="927">
                  <c:v>4639</c:v>
                </c:pt>
                <c:pt idx="928">
                  <c:v>4644</c:v>
                </c:pt>
                <c:pt idx="929">
                  <c:v>4649</c:v>
                </c:pt>
                <c:pt idx="930">
                  <c:v>4654</c:v>
                </c:pt>
                <c:pt idx="931">
                  <c:v>4659</c:v>
                </c:pt>
                <c:pt idx="932">
                  <c:v>4664</c:v>
                </c:pt>
                <c:pt idx="933">
                  <c:v>4669</c:v>
                </c:pt>
                <c:pt idx="934">
                  <c:v>4674</c:v>
                </c:pt>
                <c:pt idx="935">
                  <c:v>4679</c:v>
                </c:pt>
                <c:pt idx="936">
                  <c:v>4684</c:v>
                </c:pt>
                <c:pt idx="937">
                  <c:v>4689</c:v>
                </c:pt>
                <c:pt idx="938">
                  <c:v>4694</c:v>
                </c:pt>
                <c:pt idx="939">
                  <c:v>4699</c:v>
                </c:pt>
                <c:pt idx="940">
                  <c:v>4704</c:v>
                </c:pt>
                <c:pt idx="941">
                  <c:v>4709</c:v>
                </c:pt>
                <c:pt idx="942">
                  <c:v>4714</c:v>
                </c:pt>
                <c:pt idx="943">
                  <c:v>4719</c:v>
                </c:pt>
                <c:pt idx="944">
                  <c:v>4724</c:v>
                </c:pt>
                <c:pt idx="945">
                  <c:v>4729</c:v>
                </c:pt>
                <c:pt idx="946">
                  <c:v>4734</c:v>
                </c:pt>
                <c:pt idx="947">
                  <c:v>4739</c:v>
                </c:pt>
                <c:pt idx="948">
                  <c:v>4744</c:v>
                </c:pt>
                <c:pt idx="949">
                  <c:v>4749</c:v>
                </c:pt>
                <c:pt idx="950">
                  <c:v>4754</c:v>
                </c:pt>
                <c:pt idx="951">
                  <c:v>4759</c:v>
                </c:pt>
                <c:pt idx="952">
                  <c:v>4764</c:v>
                </c:pt>
                <c:pt idx="953">
                  <c:v>4769</c:v>
                </c:pt>
                <c:pt idx="954">
                  <c:v>4774</c:v>
                </c:pt>
                <c:pt idx="955">
                  <c:v>4779</c:v>
                </c:pt>
                <c:pt idx="956">
                  <c:v>4784</c:v>
                </c:pt>
                <c:pt idx="957">
                  <c:v>4789</c:v>
                </c:pt>
                <c:pt idx="958">
                  <c:v>4794</c:v>
                </c:pt>
                <c:pt idx="959">
                  <c:v>4799</c:v>
                </c:pt>
                <c:pt idx="960">
                  <c:v>4804</c:v>
                </c:pt>
                <c:pt idx="961">
                  <c:v>4809</c:v>
                </c:pt>
                <c:pt idx="962">
                  <c:v>4814</c:v>
                </c:pt>
                <c:pt idx="963">
                  <c:v>4819</c:v>
                </c:pt>
                <c:pt idx="964">
                  <c:v>4824</c:v>
                </c:pt>
                <c:pt idx="965">
                  <c:v>4829</c:v>
                </c:pt>
                <c:pt idx="966">
                  <c:v>4834</c:v>
                </c:pt>
                <c:pt idx="967">
                  <c:v>4839</c:v>
                </c:pt>
                <c:pt idx="968">
                  <c:v>4844</c:v>
                </c:pt>
                <c:pt idx="969">
                  <c:v>4849</c:v>
                </c:pt>
                <c:pt idx="970">
                  <c:v>4854</c:v>
                </c:pt>
                <c:pt idx="971">
                  <c:v>4859</c:v>
                </c:pt>
                <c:pt idx="972">
                  <c:v>4864</c:v>
                </c:pt>
                <c:pt idx="973">
                  <c:v>4869</c:v>
                </c:pt>
                <c:pt idx="974">
                  <c:v>4874</c:v>
                </c:pt>
                <c:pt idx="975">
                  <c:v>4879</c:v>
                </c:pt>
                <c:pt idx="976">
                  <c:v>4884</c:v>
                </c:pt>
                <c:pt idx="977">
                  <c:v>4889</c:v>
                </c:pt>
                <c:pt idx="978">
                  <c:v>4894</c:v>
                </c:pt>
                <c:pt idx="979">
                  <c:v>4899</c:v>
                </c:pt>
                <c:pt idx="980">
                  <c:v>4904</c:v>
                </c:pt>
                <c:pt idx="981">
                  <c:v>4909</c:v>
                </c:pt>
                <c:pt idx="982">
                  <c:v>4914</c:v>
                </c:pt>
                <c:pt idx="983">
                  <c:v>4919</c:v>
                </c:pt>
                <c:pt idx="984">
                  <c:v>4924</c:v>
                </c:pt>
                <c:pt idx="985">
                  <c:v>4929</c:v>
                </c:pt>
                <c:pt idx="986">
                  <c:v>4934</c:v>
                </c:pt>
                <c:pt idx="987">
                  <c:v>4939</c:v>
                </c:pt>
                <c:pt idx="988">
                  <c:v>4944</c:v>
                </c:pt>
                <c:pt idx="989">
                  <c:v>4949</c:v>
                </c:pt>
                <c:pt idx="990">
                  <c:v>4954</c:v>
                </c:pt>
                <c:pt idx="991">
                  <c:v>4959</c:v>
                </c:pt>
                <c:pt idx="992">
                  <c:v>4964</c:v>
                </c:pt>
                <c:pt idx="993">
                  <c:v>4969</c:v>
                </c:pt>
                <c:pt idx="994">
                  <c:v>4974</c:v>
                </c:pt>
                <c:pt idx="995">
                  <c:v>4979</c:v>
                </c:pt>
                <c:pt idx="996">
                  <c:v>4984</c:v>
                </c:pt>
                <c:pt idx="997">
                  <c:v>4989</c:v>
                </c:pt>
                <c:pt idx="998">
                  <c:v>4994</c:v>
                </c:pt>
                <c:pt idx="999">
                  <c:v>4999</c:v>
                </c:pt>
                <c:pt idx="1000">
                  <c:v>5004</c:v>
                </c:pt>
                <c:pt idx="1001">
                  <c:v>5009</c:v>
                </c:pt>
                <c:pt idx="1002">
                  <c:v>5014</c:v>
                </c:pt>
                <c:pt idx="1003">
                  <c:v>5019</c:v>
                </c:pt>
                <c:pt idx="1004">
                  <c:v>5024</c:v>
                </c:pt>
                <c:pt idx="1005">
                  <c:v>5029</c:v>
                </c:pt>
                <c:pt idx="1006">
                  <c:v>5034</c:v>
                </c:pt>
                <c:pt idx="1007">
                  <c:v>5039</c:v>
                </c:pt>
                <c:pt idx="1008">
                  <c:v>5044</c:v>
                </c:pt>
                <c:pt idx="1009">
                  <c:v>5049</c:v>
                </c:pt>
                <c:pt idx="1010">
                  <c:v>5054</c:v>
                </c:pt>
                <c:pt idx="1011">
                  <c:v>5059</c:v>
                </c:pt>
                <c:pt idx="1012">
                  <c:v>5064</c:v>
                </c:pt>
                <c:pt idx="1013">
                  <c:v>5069</c:v>
                </c:pt>
                <c:pt idx="1014">
                  <c:v>5074</c:v>
                </c:pt>
                <c:pt idx="1015">
                  <c:v>5079</c:v>
                </c:pt>
                <c:pt idx="1016">
                  <c:v>5084</c:v>
                </c:pt>
                <c:pt idx="1017">
                  <c:v>5089</c:v>
                </c:pt>
                <c:pt idx="1018">
                  <c:v>5094</c:v>
                </c:pt>
                <c:pt idx="1019">
                  <c:v>5099</c:v>
                </c:pt>
                <c:pt idx="1020">
                  <c:v>5104</c:v>
                </c:pt>
                <c:pt idx="1021">
                  <c:v>5109</c:v>
                </c:pt>
                <c:pt idx="1022">
                  <c:v>5114</c:v>
                </c:pt>
                <c:pt idx="1023">
                  <c:v>5119</c:v>
                </c:pt>
                <c:pt idx="1024">
                  <c:v>5124</c:v>
                </c:pt>
                <c:pt idx="1025">
                  <c:v>5129</c:v>
                </c:pt>
                <c:pt idx="1026">
                  <c:v>5134</c:v>
                </c:pt>
                <c:pt idx="1027">
                  <c:v>5139</c:v>
                </c:pt>
                <c:pt idx="1028">
                  <c:v>5144</c:v>
                </c:pt>
                <c:pt idx="1029">
                  <c:v>5149</c:v>
                </c:pt>
                <c:pt idx="1030">
                  <c:v>5154</c:v>
                </c:pt>
                <c:pt idx="1031">
                  <c:v>5159</c:v>
                </c:pt>
                <c:pt idx="1032">
                  <c:v>5164</c:v>
                </c:pt>
                <c:pt idx="1033">
                  <c:v>5169</c:v>
                </c:pt>
                <c:pt idx="1034">
                  <c:v>5174</c:v>
                </c:pt>
                <c:pt idx="1035">
                  <c:v>5179</c:v>
                </c:pt>
                <c:pt idx="1036">
                  <c:v>5184</c:v>
                </c:pt>
                <c:pt idx="1037">
                  <c:v>5189</c:v>
                </c:pt>
                <c:pt idx="1038">
                  <c:v>5194</c:v>
                </c:pt>
                <c:pt idx="1039">
                  <c:v>5199</c:v>
                </c:pt>
                <c:pt idx="1040">
                  <c:v>5204</c:v>
                </c:pt>
                <c:pt idx="1041">
                  <c:v>5209</c:v>
                </c:pt>
                <c:pt idx="1042">
                  <c:v>5214</c:v>
                </c:pt>
                <c:pt idx="1043">
                  <c:v>5219</c:v>
                </c:pt>
                <c:pt idx="1044">
                  <c:v>5224</c:v>
                </c:pt>
                <c:pt idx="1045">
                  <c:v>5229</c:v>
                </c:pt>
                <c:pt idx="1046">
                  <c:v>5234</c:v>
                </c:pt>
                <c:pt idx="1047">
                  <c:v>5239</c:v>
                </c:pt>
                <c:pt idx="1048">
                  <c:v>5244</c:v>
                </c:pt>
                <c:pt idx="1049">
                  <c:v>5249</c:v>
                </c:pt>
                <c:pt idx="1050">
                  <c:v>5254</c:v>
                </c:pt>
                <c:pt idx="1051">
                  <c:v>5259</c:v>
                </c:pt>
                <c:pt idx="1052">
                  <c:v>5264</c:v>
                </c:pt>
                <c:pt idx="1053">
                  <c:v>5269</c:v>
                </c:pt>
                <c:pt idx="1054">
                  <c:v>5274</c:v>
                </c:pt>
                <c:pt idx="1055">
                  <c:v>5279</c:v>
                </c:pt>
                <c:pt idx="1056">
                  <c:v>5284</c:v>
                </c:pt>
                <c:pt idx="1057">
                  <c:v>5289</c:v>
                </c:pt>
                <c:pt idx="1058">
                  <c:v>5294</c:v>
                </c:pt>
                <c:pt idx="1059">
                  <c:v>5299</c:v>
                </c:pt>
                <c:pt idx="1060">
                  <c:v>5304</c:v>
                </c:pt>
                <c:pt idx="1061">
                  <c:v>5309</c:v>
                </c:pt>
                <c:pt idx="1062">
                  <c:v>5314</c:v>
                </c:pt>
                <c:pt idx="1063">
                  <c:v>5319</c:v>
                </c:pt>
                <c:pt idx="1064">
                  <c:v>5324</c:v>
                </c:pt>
                <c:pt idx="1065">
                  <c:v>5329</c:v>
                </c:pt>
                <c:pt idx="1066">
                  <c:v>5334</c:v>
                </c:pt>
                <c:pt idx="1067">
                  <c:v>5339</c:v>
                </c:pt>
                <c:pt idx="1068">
                  <c:v>5344</c:v>
                </c:pt>
                <c:pt idx="1069">
                  <c:v>5349</c:v>
                </c:pt>
                <c:pt idx="1070">
                  <c:v>5354</c:v>
                </c:pt>
                <c:pt idx="1071">
                  <c:v>5359</c:v>
                </c:pt>
                <c:pt idx="1072">
                  <c:v>5364</c:v>
                </c:pt>
                <c:pt idx="1073">
                  <c:v>5369</c:v>
                </c:pt>
                <c:pt idx="1074">
                  <c:v>5374</c:v>
                </c:pt>
                <c:pt idx="1075">
                  <c:v>5379</c:v>
                </c:pt>
                <c:pt idx="1076">
                  <c:v>5384</c:v>
                </c:pt>
                <c:pt idx="1077">
                  <c:v>5389</c:v>
                </c:pt>
                <c:pt idx="1078">
                  <c:v>5394</c:v>
                </c:pt>
                <c:pt idx="1079">
                  <c:v>5399</c:v>
                </c:pt>
                <c:pt idx="1080">
                  <c:v>5404</c:v>
                </c:pt>
                <c:pt idx="1081">
                  <c:v>5409</c:v>
                </c:pt>
                <c:pt idx="1082">
                  <c:v>5414</c:v>
                </c:pt>
                <c:pt idx="1083">
                  <c:v>5419</c:v>
                </c:pt>
                <c:pt idx="1084">
                  <c:v>5424</c:v>
                </c:pt>
                <c:pt idx="1085">
                  <c:v>5429</c:v>
                </c:pt>
                <c:pt idx="1086">
                  <c:v>5434</c:v>
                </c:pt>
                <c:pt idx="1087">
                  <c:v>5439</c:v>
                </c:pt>
                <c:pt idx="1088">
                  <c:v>5444</c:v>
                </c:pt>
                <c:pt idx="1089">
                  <c:v>5449</c:v>
                </c:pt>
                <c:pt idx="1090">
                  <c:v>5454</c:v>
                </c:pt>
                <c:pt idx="1091">
                  <c:v>5459</c:v>
                </c:pt>
                <c:pt idx="1092">
                  <c:v>5464</c:v>
                </c:pt>
                <c:pt idx="1093">
                  <c:v>5469</c:v>
                </c:pt>
                <c:pt idx="1094">
                  <c:v>5474</c:v>
                </c:pt>
                <c:pt idx="1095">
                  <c:v>5479</c:v>
                </c:pt>
                <c:pt idx="1096">
                  <c:v>5484</c:v>
                </c:pt>
                <c:pt idx="1097">
                  <c:v>5489</c:v>
                </c:pt>
                <c:pt idx="1098">
                  <c:v>5494</c:v>
                </c:pt>
                <c:pt idx="1099">
                  <c:v>5499</c:v>
                </c:pt>
                <c:pt idx="1100">
                  <c:v>5504</c:v>
                </c:pt>
                <c:pt idx="1101">
                  <c:v>5509</c:v>
                </c:pt>
                <c:pt idx="1102">
                  <c:v>5514</c:v>
                </c:pt>
                <c:pt idx="1103">
                  <c:v>5519</c:v>
                </c:pt>
                <c:pt idx="1104">
                  <c:v>5524</c:v>
                </c:pt>
                <c:pt idx="1105">
                  <c:v>5529</c:v>
                </c:pt>
                <c:pt idx="1106">
                  <c:v>5534</c:v>
                </c:pt>
                <c:pt idx="1107">
                  <c:v>5539</c:v>
                </c:pt>
                <c:pt idx="1108">
                  <c:v>5544</c:v>
                </c:pt>
                <c:pt idx="1109">
                  <c:v>5549</c:v>
                </c:pt>
                <c:pt idx="1110">
                  <c:v>5554</c:v>
                </c:pt>
                <c:pt idx="1111">
                  <c:v>5559</c:v>
                </c:pt>
                <c:pt idx="1112">
                  <c:v>5564</c:v>
                </c:pt>
                <c:pt idx="1113">
                  <c:v>5569</c:v>
                </c:pt>
                <c:pt idx="1114">
                  <c:v>5574</c:v>
                </c:pt>
                <c:pt idx="1115">
                  <c:v>5579</c:v>
                </c:pt>
                <c:pt idx="1116">
                  <c:v>5584</c:v>
                </c:pt>
                <c:pt idx="1117">
                  <c:v>5589</c:v>
                </c:pt>
                <c:pt idx="1118">
                  <c:v>5594</c:v>
                </c:pt>
                <c:pt idx="1119">
                  <c:v>5599</c:v>
                </c:pt>
                <c:pt idx="1120">
                  <c:v>5604</c:v>
                </c:pt>
                <c:pt idx="1121">
                  <c:v>5609</c:v>
                </c:pt>
                <c:pt idx="1122">
                  <c:v>5614</c:v>
                </c:pt>
                <c:pt idx="1123">
                  <c:v>5619</c:v>
                </c:pt>
                <c:pt idx="1124">
                  <c:v>5624</c:v>
                </c:pt>
                <c:pt idx="1125">
                  <c:v>5629</c:v>
                </c:pt>
                <c:pt idx="1126">
                  <c:v>5634</c:v>
                </c:pt>
                <c:pt idx="1127">
                  <c:v>5639</c:v>
                </c:pt>
                <c:pt idx="1128">
                  <c:v>5644</c:v>
                </c:pt>
                <c:pt idx="1129">
                  <c:v>5650</c:v>
                </c:pt>
                <c:pt idx="1130">
                  <c:v>5655</c:v>
                </c:pt>
                <c:pt idx="1131">
                  <c:v>5660</c:v>
                </c:pt>
                <c:pt idx="1132">
                  <c:v>5665</c:v>
                </c:pt>
                <c:pt idx="1133">
                  <c:v>5670</c:v>
                </c:pt>
                <c:pt idx="1134">
                  <c:v>5675</c:v>
                </c:pt>
                <c:pt idx="1135">
                  <c:v>5680</c:v>
                </c:pt>
                <c:pt idx="1136">
                  <c:v>5685</c:v>
                </c:pt>
                <c:pt idx="1137">
                  <c:v>5690</c:v>
                </c:pt>
                <c:pt idx="1138">
                  <c:v>5695</c:v>
                </c:pt>
                <c:pt idx="1139">
                  <c:v>5700</c:v>
                </c:pt>
                <c:pt idx="1140">
                  <c:v>5705</c:v>
                </c:pt>
                <c:pt idx="1141">
                  <c:v>5710</c:v>
                </c:pt>
                <c:pt idx="1142">
                  <c:v>5715</c:v>
                </c:pt>
                <c:pt idx="1143">
                  <c:v>5720</c:v>
                </c:pt>
                <c:pt idx="1144">
                  <c:v>5725</c:v>
                </c:pt>
                <c:pt idx="1145">
                  <c:v>5730</c:v>
                </c:pt>
                <c:pt idx="1146">
                  <c:v>5735</c:v>
                </c:pt>
                <c:pt idx="1147">
                  <c:v>5740</c:v>
                </c:pt>
                <c:pt idx="1148">
                  <c:v>5745</c:v>
                </c:pt>
                <c:pt idx="1149">
                  <c:v>5750</c:v>
                </c:pt>
                <c:pt idx="1150">
                  <c:v>5755</c:v>
                </c:pt>
                <c:pt idx="1151">
                  <c:v>5760</c:v>
                </c:pt>
                <c:pt idx="1152">
                  <c:v>5765</c:v>
                </c:pt>
                <c:pt idx="1153">
                  <c:v>5770</c:v>
                </c:pt>
                <c:pt idx="1154">
                  <c:v>5775</c:v>
                </c:pt>
                <c:pt idx="1155">
                  <c:v>5780</c:v>
                </c:pt>
                <c:pt idx="1156">
                  <c:v>5785</c:v>
                </c:pt>
                <c:pt idx="1157">
                  <c:v>5790</c:v>
                </c:pt>
                <c:pt idx="1158">
                  <c:v>5795</c:v>
                </c:pt>
                <c:pt idx="1159">
                  <c:v>5800</c:v>
                </c:pt>
                <c:pt idx="1160">
                  <c:v>5805</c:v>
                </c:pt>
                <c:pt idx="1161">
                  <c:v>5810</c:v>
                </c:pt>
                <c:pt idx="1162">
                  <c:v>5815</c:v>
                </c:pt>
                <c:pt idx="1163">
                  <c:v>5820</c:v>
                </c:pt>
                <c:pt idx="1164">
                  <c:v>5825</c:v>
                </c:pt>
                <c:pt idx="1165">
                  <c:v>5830</c:v>
                </c:pt>
                <c:pt idx="1166">
                  <c:v>5835</c:v>
                </c:pt>
                <c:pt idx="1167">
                  <c:v>5840</c:v>
                </c:pt>
                <c:pt idx="1168">
                  <c:v>5845</c:v>
                </c:pt>
                <c:pt idx="1169">
                  <c:v>5850</c:v>
                </c:pt>
                <c:pt idx="1170">
                  <c:v>5855</c:v>
                </c:pt>
                <c:pt idx="1171">
                  <c:v>5860</c:v>
                </c:pt>
                <c:pt idx="1172">
                  <c:v>5865</c:v>
                </c:pt>
                <c:pt idx="1173">
                  <c:v>5870</c:v>
                </c:pt>
                <c:pt idx="1174">
                  <c:v>5875</c:v>
                </c:pt>
                <c:pt idx="1175">
                  <c:v>5880</c:v>
                </c:pt>
                <c:pt idx="1176">
                  <c:v>5885</c:v>
                </c:pt>
                <c:pt idx="1177">
                  <c:v>5890</c:v>
                </c:pt>
                <c:pt idx="1178">
                  <c:v>5895</c:v>
                </c:pt>
                <c:pt idx="1179">
                  <c:v>5900</c:v>
                </c:pt>
                <c:pt idx="1180">
                  <c:v>5905</c:v>
                </c:pt>
                <c:pt idx="1181">
                  <c:v>5910</c:v>
                </c:pt>
                <c:pt idx="1182">
                  <c:v>5915</c:v>
                </c:pt>
                <c:pt idx="1183">
                  <c:v>5920</c:v>
                </c:pt>
                <c:pt idx="1184">
                  <c:v>5925</c:v>
                </c:pt>
                <c:pt idx="1185">
                  <c:v>5930</c:v>
                </c:pt>
                <c:pt idx="1186">
                  <c:v>5935</c:v>
                </c:pt>
                <c:pt idx="1187">
                  <c:v>5940</c:v>
                </c:pt>
                <c:pt idx="1188">
                  <c:v>5945</c:v>
                </c:pt>
                <c:pt idx="1189">
                  <c:v>5950</c:v>
                </c:pt>
                <c:pt idx="1190">
                  <c:v>5955</c:v>
                </c:pt>
                <c:pt idx="1191">
                  <c:v>5960</c:v>
                </c:pt>
                <c:pt idx="1192">
                  <c:v>5965</c:v>
                </c:pt>
                <c:pt idx="1193">
                  <c:v>5970</c:v>
                </c:pt>
                <c:pt idx="1194">
                  <c:v>5975</c:v>
                </c:pt>
                <c:pt idx="1195">
                  <c:v>5980</c:v>
                </c:pt>
                <c:pt idx="1196">
                  <c:v>5985</c:v>
                </c:pt>
                <c:pt idx="1197">
                  <c:v>5990</c:v>
                </c:pt>
                <c:pt idx="1198">
                  <c:v>5995</c:v>
                </c:pt>
                <c:pt idx="1199">
                  <c:v>6000</c:v>
                </c:pt>
                <c:pt idx="1200">
                  <c:v>6005</c:v>
                </c:pt>
                <c:pt idx="1201">
                  <c:v>6010</c:v>
                </c:pt>
                <c:pt idx="1202">
                  <c:v>6015</c:v>
                </c:pt>
                <c:pt idx="1203">
                  <c:v>6020</c:v>
                </c:pt>
                <c:pt idx="1204">
                  <c:v>6025</c:v>
                </c:pt>
                <c:pt idx="1205">
                  <c:v>6030</c:v>
                </c:pt>
                <c:pt idx="1206">
                  <c:v>6035</c:v>
                </c:pt>
                <c:pt idx="1207">
                  <c:v>6040</c:v>
                </c:pt>
                <c:pt idx="1208">
                  <c:v>6045</c:v>
                </c:pt>
                <c:pt idx="1209">
                  <c:v>6050</c:v>
                </c:pt>
                <c:pt idx="1210">
                  <c:v>6055</c:v>
                </c:pt>
                <c:pt idx="1211">
                  <c:v>6060</c:v>
                </c:pt>
                <c:pt idx="1212">
                  <c:v>6065</c:v>
                </c:pt>
                <c:pt idx="1213">
                  <c:v>6070</c:v>
                </c:pt>
                <c:pt idx="1214">
                  <c:v>6075</c:v>
                </c:pt>
                <c:pt idx="1215">
                  <c:v>6080</c:v>
                </c:pt>
                <c:pt idx="1216">
                  <c:v>6085</c:v>
                </c:pt>
                <c:pt idx="1217">
                  <c:v>6090</c:v>
                </c:pt>
                <c:pt idx="1218">
                  <c:v>6095</c:v>
                </c:pt>
                <c:pt idx="1219">
                  <c:v>6100</c:v>
                </c:pt>
                <c:pt idx="1220">
                  <c:v>6105</c:v>
                </c:pt>
                <c:pt idx="1221">
                  <c:v>6110</c:v>
                </c:pt>
                <c:pt idx="1222">
                  <c:v>6115</c:v>
                </c:pt>
                <c:pt idx="1223">
                  <c:v>6120</c:v>
                </c:pt>
                <c:pt idx="1224">
                  <c:v>6125</c:v>
                </c:pt>
                <c:pt idx="1225">
                  <c:v>6130</c:v>
                </c:pt>
                <c:pt idx="1226">
                  <c:v>6135</c:v>
                </c:pt>
                <c:pt idx="1227">
                  <c:v>6140</c:v>
                </c:pt>
                <c:pt idx="1228">
                  <c:v>6145</c:v>
                </c:pt>
                <c:pt idx="1229">
                  <c:v>6150</c:v>
                </c:pt>
                <c:pt idx="1230">
                  <c:v>6155</c:v>
                </c:pt>
                <c:pt idx="1231">
                  <c:v>6160</c:v>
                </c:pt>
                <c:pt idx="1232">
                  <c:v>6165</c:v>
                </c:pt>
                <c:pt idx="1233">
                  <c:v>6170</c:v>
                </c:pt>
                <c:pt idx="1234">
                  <c:v>6175</c:v>
                </c:pt>
                <c:pt idx="1235">
                  <c:v>6180</c:v>
                </c:pt>
                <c:pt idx="1236">
                  <c:v>6185</c:v>
                </c:pt>
                <c:pt idx="1237">
                  <c:v>6190</c:v>
                </c:pt>
                <c:pt idx="1238">
                  <c:v>6195</c:v>
                </c:pt>
                <c:pt idx="1239">
                  <c:v>6200</c:v>
                </c:pt>
                <c:pt idx="1240">
                  <c:v>6205</c:v>
                </c:pt>
                <c:pt idx="1241">
                  <c:v>6210</c:v>
                </c:pt>
                <c:pt idx="1242">
                  <c:v>6215</c:v>
                </c:pt>
                <c:pt idx="1243">
                  <c:v>6220</c:v>
                </c:pt>
                <c:pt idx="1244">
                  <c:v>6225</c:v>
                </c:pt>
                <c:pt idx="1245">
                  <c:v>6230</c:v>
                </c:pt>
                <c:pt idx="1246">
                  <c:v>6235</c:v>
                </c:pt>
                <c:pt idx="1247">
                  <c:v>6240</c:v>
                </c:pt>
                <c:pt idx="1248">
                  <c:v>6245</c:v>
                </c:pt>
                <c:pt idx="1249">
                  <c:v>6250</c:v>
                </c:pt>
                <c:pt idx="1250">
                  <c:v>6255</c:v>
                </c:pt>
                <c:pt idx="1251">
                  <c:v>6260</c:v>
                </c:pt>
                <c:pt idx="1252">
                  <c:v>6265</c:v>
                </c:pt>
                <c:pt idx="1253">
                  <c:v>6270</c:v>
                </c:pt>
                <c:pt idx="1254">
                  <c:v>6275</c:v>
                </c:pt>
                <c:pt idx="1255">
                  <c:v>6280</c:v>
                </c:pt>
                <c:pt idx="1256">
                  <c:v>6285</c:v>
                </c:pt>
                <c:pt idx="1257">
                  <c:v>6290</c:v>
                </c:pt>
                <c:pt idx="1258">
                  <c:v>6295</c:v>
                </c:pt>
                <c:pt idx="1259">
                  <c:v>6300</c:v>
                </c:pt>
                <c:pt idx="1260">
                  <c:v>6305</c:v>
                </c:pt>
                <c:pt idx="1261">
                  <c:v>6310</c:v>
                </c:pt>
                <c:pt idx="1262">
                  <c:v>6315</c:v>
                </c:pt>
                <c:pt idx="1263">
                  <c:v>6320</c:v>
                </c:pt>
                <c:pt idx="1264">
                  <c:v>6325</c:v>
                </c:pt>
                <c:pt idx="1265">
                  <c:v>6330</c:v>
                </c:pt>
                <c:pt idx="1266">
                  <c:v>6335</c:v>
                </c:pt>
                <c:pt idx="1267">
                  <c:v>6340</c:v>
                </c:pt>
                <c:pt idx="1268">
                  <c:v>6345</c:v>
                </c:pt>
                <c:pt idx="1269">
                  <c:v>6350</c:v>
                </c:pt>
                <c:pt idx="1270">
                  <c:v>6355</c:v>
                </c:pt>
                <c:pt idx="1271">
                  <c:v>6360</c:v>
                </c:pt>
                <c:pt idx="1272">
                  <c:v>6365</c:v>
                </c:pt>
                <c:pt idx="1273">
                  <c:v>6370</c:v>
                </c:pt>
                <c:pt idx="1274">
                  <c:v>6375</c:v>
                </c:pt>
                <c:pt idx="1275">
                  <c:v>6380</c:v>
                </c:pt>
                <c:pt idx="1276">
                  <c:v>6385</c:v>
                </c:pt>
                <c:pt idx="1277">
                  <c:v>6390</c:v>
                </c:pt>
                <c:pt idx="1278">
                  <c:v>6395</c:v>
                </c:pt>
                <c:pt idx="1279">
                  <c:v>6400</c:v>
                </c:pt>
                <c:pt idx="1280">
                  <c:v>6405</c:v>
                </c:pt>
                <c:pt idx="1281">
                  <c:v>6410</c:v>
                </c:pt>
                <c:pt idx="1282">
                  <c:v>6415</c:v>
                </c:pt>
                <c:pt idx="1283">
                  <c:v>6420</c:v>
                </c:pt>
                <c:pt idx="1284">
                  <c:v>6425</c:v>
                </c:pt>
                <c:pt idx="1285">
                  <c:v>6430</c:v>
                </c:pt>
                <c:pt idx="1286">
                  <c:v>6435</c:v>
                </c:pt>
                <c:pt idx="1287">
                  <c:v>6440</c:v>
                </c:pt>
                <c:pt idx="1288">
                  <c:v>6445</c:v>
                </c:pt>
                <c:pt idx="1289">
                  <c:v>6450</c:v>
                </c:pt>
                <c:pt idx="1290">
                  <c:v>6455</c:v>
                </c:pt>
                <c:pt idx="1291">
                  <c:v>6460</c:v>
                </c:pt>
                <c:pt idx="1292">
                  <c:v>6465</c:v>
                </c:pt>
                <c:pt idx="1293">
                  <c:v>6470</c:v>
                </c:pt>
                <c:pt idx="1294">
                  <c:v>6475</c:v>
                </c:pt>
                <c:pt idx="1295">
                  <c:v>6480</c:v>
                </c:pt>
                <c:pt idx="1296">
                  <c:v>6485</c:v>
                </c:pt>
                <c:pt idx="1297">
                  <c:v>6490</c:v>
                </c:pt>
                <c:pt idx="1298">
                  <c:v>6495</c:v>
                </c:pt>
                <c:pt idx="1299">
                  <c:v>6500</c:v>
                </c:pt>
                <c:pt idx="1300">
                  <c:v>6505</c:v>
                </c:pt>
                <c:pt idx="1301">
                  <c:v>6510</c:v>
                </c:pt>
                <c:pt idx="1302">
                  <c:v>6515</c:v>
                </c:pt>
                <c:pt idx="1303">
                  <c:v>6520</c:v>
                </c:pt>
                <c:pt idx="1304">
                  <c:v>6525</c:v>
                </c:pt>
                <c:pt idx="1305">
                  <c:v>6530</c:v>
                </c:pt>
                <c:pt idx="1306">
                  <c:v>6535</c:v>
                </c:pt>
                <c:pt idx="1307">
                  <c:v>6540</c:v>
                </c:pt>
                <c:pt idx="1308">
                  <c:v>6545</c:v>
                </c:pt>
                <c:pt idx="1309">
                  <c:v>6550</c:v>
                </c:pt>
                <c:pt idx="1310">
                  <c:v>6555</c:v>
                </c:pt>
                <c:pt idx="1311">
                  <c:v>6560</c:v>
                </c:pt>
                <c:pt idx="1312">
                  <c:v>6565</c:v>
                </c:pt>
                <c:pt idx="1313">
                  <c:v>6570</c:v>
                </c:pt>
                <c:pt idx="1314">
                  <c:v>6575</c:v>
                </c:pt>
                <c:pt idx="1315">
                  <c:v>6580</c:v>
                </c:pt>
                <c:pt idx="1316">
                  <c:v>6585</c:v>
                </c:pt>
                <c:pt idx="1317">
                  <c:v>6590</c:v>
                </c:pt>
                <c:pt idx="1318">
                  <c:v>6595</c:v>
                </c:pt>
                <c:pt idx="1319">
                  <c:v>6600</c:v>
                </c:pt>
                <c:pt idx="1320">
                  <c:v>6605</c:v>
                </c:pt>
                <c:pt idx="1321">
                  <c:v>6610</c:v>
                </c:pt>
                <c:pt idx="1322">
                  <c:v>6615</c:v>
                </c:pt>
                <c:pt idx="1323">
                  <c:v>6620</c:v>
                </c:pt>
                <c:pt idx="1324">
                  <c:v>6625</c:v>
                </c:pt>
                <c:pt idx="1325">
                  <c:v>6630</c:v>
                </c:pt>
                <c:pt idx="1326">
                  <c:v>6635</c:v>
                </c:pt>
                <c:pt idx="1327">
                  <c:v>6640</c:v>
                </c:pt>
                <c:pt idx="1328">
                  <c:v>6645</c:v>
                </c:pt>
                <c:pt idx="1329">
                  <c:v>6650</c:v>
                </c:pt>
                <c:pt idx="1330">
                  <c:v>6655</c:v>
                </c:pt>
                <c:pt idx="1331">
                  <c:v>6660</c:v>
                </c:pt>
                <c:pt idx="1332">
                  <c:v>6665</c:v>
                </c:pt>
                <c:pt idx="1333">
                  <c:v>6670</c:v>
                </c:pt>
                <c:pt idx="1334">
                  <c:v>6675</c:v>
                </c:pt>
                <c:pt idx="1335">
                  <c:v>6680</c:v>
                </c:pt>
                <c:pt idx="1336">
                  <c:v>6685</c:v>
                </c:pt>
                <c:pt idx="1337">
                  <c:v>6690</c:v>
                </c:pt>
                <c:pt idx="1338">
                  <c:v>6695</c:v>
                </c:pt>
                <c:pt idx="1339">
                  <c:v>6700</c:v>
                </c:pt>
                <c:pt idx="1340">
                  <c:v>6705</c:v>
                </c:pt>
                <c:pt idx="1341">
                  <c:v>6710</c:v>
                </c:pt>
                <c:pt idx="1342">
                  <c:v>6715</c:v>
                </c:pt>
                <c:pt idx="1343">
                  <c:v>6720</c:v>
                </c:pt>
                <c:pt idx="1344">
                  <c:v>6725</c:v>
                </c:pt>
                <c:pt idx="1345">
                  <c:v>6730</c:v>
                </c:pt>
                <c:pt idx="1346">
                  <c:v>6735</c:v>
                </c:pt>
                <c:pt idx="1347">
                  <c:v>6740</c:v>
                </c:pt>
                <c:pt idx="1348">
                  <c:v>6745</c:v>
                </c:pt>
                <c:pt idx="1349">
                  <c:v>6750</c:v>
                </c:pt>
                <c:pt idx="1350">
                  <c:v>6755</c:v>
                </c:pt>
                <c:pt idx="1351">
                  <c:v>6760</c:v>
                </c:pt>
                <c:pt idx="1352">
                  <c:v>6765</c:v>
                </c:pt>
                <c:pt idx="1353">
                  <c:v>6770</c:v>
                </c:pt>
                <c:pt idx="1354">
                  <c:v>6775</c:v>
                </c:pt>
                <c:pt idx="1355">
                  <c:v>6780</c:v>
                </c:pt>
                <c:pt idx="1356">
                  <c:v>6785</c:v>
                </c:pt>
                <c:pt idx="1357">
                  <c:v>6790</c:v>
                </c:pt>
                <c:pt idx="1358">
                  <c:v>6795</c:v>
                </c:pt>
                <c:pt idx="1359">
                  <c:v>6800</c:v>
                </c:pt>
                <c:pt idx="1360">
                  <c:v>6805</c:v>
                </c:pt>
                <c:pt idx="1361">
                  <c:v>6810</c:v>
                </c:pt>
                <c:pt idx="1362">
                  <c:v>6815</c:v>
                </c:pt>
                <c:pt idx="1363">
                  <c:v>6821</c:v>
                </c:pt>
                <c:pt idx="1364">
                  <c:v>6826</c:v>
                </c:pt>
                <c:pt idx="1365">
                  <c:v>6831</c:v>
                </c:pt>
                <c:pt idx="1366">
                  <c:v>6836</c:v>
                </c:pt>
                <c:pt idx="1367">
                  <c:v>6841</c:v>
                </c:pt>
                <c:pt idx="1368">
                  <c:v>6846</c:v>
                </c:pt>
                <c:pt idx="1369">
                  <c:v>6851</c:v>
                </c:pt>
                <c:pt idx="1370">
                  <c:v>6856</c:v>
                </c:pt>
                <c:pt idx="1371">
                  <c:v>6861</c:v>
                </c:pt>
                <c:pt idx="1372">
                  <c:v>6866</c:v>
                </c:pt>
                <c:pt idx="1373">
                  <c:v>6871</c:v>
                </c:pt>
                <c:pt idx="1374">
                  <c:v>6876</c:v>
                </c:pt>
                <c:pt idx="1375">
                  <c:v>6881</c:v>
                </c:pt>
                <c:pt idx="1376">
                  <c:v>6886</c:v>
                </c:pt>
                <c:pt idx="1377">
                  <c:v>6891</c:v>
                </c:pt>
                <c:pt idx="1378">
                  <c:v>6896</c:v>
                </c:pt>
                <c:pt idx="1379">
                  <c:v>6901</c:v>
                </c:pt>
                <c:pt idx="1380">
                  <c:v>6906</c:v>
                </c:pt>
                <c:pt idx="1381">
                  <c:v>6911</c:v>
                </c:pt>
                <c:pt idx="1382">
                  <c:v>6916</c:v>
                </c:pt>
                <c:pt idx="1383">
                  <c:v>6921</c:v>
                </c:pt>
                <c:pt idx="1384">
                  <c:v>6926</c:v>
                </c:pt>
                <c:pt idx="1385">
                  <c:v>6931</c:v>
                </c:pt>
                <c:pt idx="1386">
                  <c:v>6936</c:v>
                </c:pt>
                <c:pt idx="1387">
                  <c:v>6941</c:v>
                </c:pt>
                <c:pt idx="1388">
                  <c:v>6946</c:v>
                </c:pt>
                <c:pt idx="1389">
                  <c:v>6951</c:v>
                </c:pt>
                <c:pt idx="1390">
                  <c:v>6956</c:v>
                </c:pt>
                <c:pt idx="1391">
                  <c:v>6961</c:v>
                </c:pt>
                <c:pt idx="1392">
                  <c:v>6966</c:v>
                </c:pt>
                <c:pt idx="1393">
                  <c:v>6971</c:v>
                </c:pt>
                <c:pt idx="1394">
                  <c:v>6976</c:v>
                </c:pt>
                <c:pt idx="1395">
                  <c:v>6981</c:v>
                </c:pt>
                <c:pt idx="1396">
                  <c:v>6986</c:v>
                </c:pt>
                <c:pt idx="1397">
                  <c:v>6991</c:v>
                </c:pt>
                <c:pt idx="1398">
                  <c:v>6996</c:v>
                </c:pt>
                <c:pt idx="1399">
                  <c:v>7001</c:v>
                </c:pt>
                <c:pt idx="1400">
                  <c:v>7006</c:v>
                </c:pt>
                <c:pt idx="1401">
                  <c:v>7011</c:v>
                </c:pt>
                <c:pt idx="1402">
                  <c:v>7016</c:v>
                </c:pt>
                <c:pt idx="1403">
                  <c:v>7021</c:v>
                </c:pt>
                <c:pt idx="1404">
                  <c:v>7026</c:v>
                </c:pt>
                <c:pt idx="1405">
                  <c:v>7031</c:v>
                </c:pt>
                <c:pt idx="1406">
                  <c:v>7036</c:v>
                </c:pt>
                <c:pt idx="1407">
                  <c:v>7041</c:v>
                </c:pt>
                <c:pt idx="1408">
                  <c:v>7046</c:v>
                </c:pt>
                <c:pt idx="1409">
                  <c:v>7051</c:v>
                </c:pt>
                <c:pt idx="1410">
                  <c:v>7056</c:v>
                </c:pt>
                <c:pt idx="1411">
                  <c:v>7061</c:v>
                </c:pt>
                <c:pt idx="1412">
                  <c:v>7066</c:v>
                </c:pt>
                <c:pt idx="1413">
                  <c:v>7071</c:v>
                </c:pt>
                <c:pt idx="1414">
                  <c:v>7076</c:v>
                </c:pt>
                <c:pt idx="1415">
                  <c:v>7081</c:v>
                </c:pt>
                <c:pt idx="1416">
                  <c:v>7086</c:v>
                </c:pt>
                <c:pt idx="1417">
                  <c:v>7091</c:v>
                </c:pt>
                <c:pt idx="1418">
                  <c:v>7096</c:v>
                </c:pt>
                <c:pt idx="1419">
                  <c:v>7101</c:v>
                </c:pt>
                <c:pt idx="1420">
                  <c:v>7106</c:v>
                </c:pt>
                <c:pt idx="1421">
                  <c:v>7111</c:v>
                </c:pt>
                <c:pt idx="1422">
                  <c:v>7116</c:v>
                </c:pt>
                <c:pt idx="1423">
                  <c:v>7121</c:v>
                </c:pt>
                <c:pt idx="1424">
                  <c:v>7126</c:v>
                </c:pt>
                <c:pt idx="1425">
                  <c:v>7131</c:v>
                </c:pt>
                <c:pt idx="1426">
                  <c:v>7136</c:v>
                </c:pt>
                <c:pt idx="1427">
                  <c:v>7141</c:v>
                </c:pt>
                <c:pt idx="1428">
                  <c:v>7146</c:v>
                </c:pt>
                <c:pt idx="1429">
                  <c:v>7151</c:v>
                </c:pt>
                <c:pt idx="1430">
                  <c:v>7156</c:v>
                </c:pt>
                <c:pt idx="1431">
                  <c:v>7161</c:v>
                </c:pt>
                <c:pt idx="1432">
                  <c:v>7166</c:v>
                </c:pt>
                <c:pt idx="1433">
                  <c:v>7171</c:v>
                </c:pt>
                <c:pt idx="1434">
                  <c:v>7176</c:v>
                </c:pt>
                <c:pt idx="1435">
                  <c:v>7181</c:v>
                </c:pt>
                <c:pt idx="1436">
                  <c:v>7186</c:v>
                </c:pt>
                <c:pt idx="1437">
                  <c:v>7191</c:v>
                </c:pt>
                <c:pt idx="1438">
                  <c:v>7196</c:v>
                </c:pt>
                <c:pt idx="1439">
                  <c:v>7201</c:v>
                </c:pt>
                <c:pt idx="1440">
                  <c:v>7206</c:v>
                </c:pt>
                <c:pt idx="1441">
                  <c:v>7211</c:v>
                </c:pt>
                <c:pt idx="1442">
                  <c:v>7216</c:v>
                </c:pt>
                <c:pt idx="1443">
                  <c:v>7221</c:v>
                </c:pt>
                <c:pt idx="1444">
                  <c:v>7226</c:v>
                </c:pt>
                <c:pt idx="1445">
                  <c:v>7231</c:v>
                </c:pt>
                <c:pt idx="1446">
                  <c:v>7236</c:v>
                </c:pt>
                <c:pt idx="1447">
                  <c:v>7241</c:v>
                </c:pt>
                <c:pt idx="1448">
                  <c:v>7246</c:v>
                </c:pt>
                <c:pt idx="1449">
                  <c:v>7251</c:v>
                </c:pt>
                <c:pt idx="1450">
                  <c:v>7256</c:v>
                </c:pt>
                <c:pt idx="1451">
                  <c:v>7261</c:v>
                </c:pt>
                <c:pt idx="1452">
                  <c:v>7266</c:v>
                </c:pt>
                <c:pt idx="1453">
                  <c:v>7271</c:v>
                </c:pt>
                <c:pt idx="1454">
                  <c:v>7276</c:v>
                </c:pt>
                <c:pt idx="1455">
                  <c:v>7281</c:v>
                </c:pt>
                <c:pt idx="1456">
                  <c:v>7286</c:v>
                </c:pt>
                <c:pt idx="1457">
                  <c:v>7291</c:v>
                </c:pt>
                <c:pt idx="1458">
                  <c:v>7296</c:v>
                </c:pt>
                <c:pt idx="1459">
                  <c:v>7301</c:v>
                </c:pt>
                <c:pt idx="1460">
                  <c:v>7306</c:v>
                </c:pt>
                <c:pt idx="1461">
                  <c:v>7311</c:v>
                </c:pt>
                <c:pt idx="1462">
                  <c:v>7316</c:v>
                </c:pt>
                <c:pt idx="1463">
                  <c:v>7321</c:v>
                </c:pt>
                <c:pt idx="1464">
                  <c:v>7326</c:v>
                </c:pt>
                <c:pt idx="1465">
                  <c:v>7331</c:v>
                </c:pt>
                <c:pt idx="1466">
                  <c:v>7336</c:v>
                </c:pt>
                <c:pt idx="1467">
                  <c:v>7341</c:v>
                </c:pt>
                <c:pt idx="1468">
                  <c:v>7346</c:v>
                </c:pt>
                <c:pt idx="1469">
                  <c:v>7351</c:v>
                </c:pt>
                <c:pt idx="1470">
                  <c:v>7356</c:v>
                </c:pt>
                <c:pt idx="1471">
                  <c:v>7361</c:v>
                </c:pt>
                <c:pt idx="1472">
                  <c:v>7366</c:v>
                </c:pt>
                <c:pt idx="1473">
                  <c:v>7371</c:v>
                </c:pt>
                <c:pt idx="1474">
                  <c:v>7376</c:v>
                </c:pt>
                <c:pt idx="1475">
                  <c:v>7381</c:v>
                </c:pt>
                <c:pt idx="1476">
                  <c:v>7386</c:v>
                </c:pt>
                <c:pt idx="1477">
                  <c:v>7391</c:v>
                </c:pt>
                <c:pt idx="1478">
                  <c:v>7396</c:v>
                </c:pt>
                <c:pt idx="1479">
                  <c:v>7401</c:v>
                </c:pt>
                <c:pt idx="1480">
                  <c:v>7406</c:v>
                </c:pt>
                <c:pt idx="1481">
                  <c:v>7411</c:v>
                </c:pt>
                <c:pt idx="1482">
                  <c:v>7416</c:v>
                </c:pt>
                <c:pt idx="1483">
                  <c:v>7421</c:v>
                </c:pt>
                <c:pt idx="1484">
                  <c:v>7426</c:v>
                </c:pt>
                <c:pt idx="1485">
                  <c:v>7431</c:v>
                </c:pt>
                <c:pt idx="1486">
                  <c:v>7436</c:v>
                </c:pt>
                <c:pt idx="1487">
                  <c:v>7441</c:v>
                </c:pt>
                <c:pt idx="1488">
                  <c:v>7446</c:v>
                </c:pt>
                <c:pt idx="1489">
                  <c:v>7451</c:v>
                </c:pt>
                <c:pt idx="1490">
                  <c:v>7456</c:v>
                </c:pt>
                <c:pt idx="1491">
                  <c:v>7461</c:v>
                </c:pt>
                <c:pt idx="1492">
                  <c:v>7466</c:v>
                </c:pt>
                <c:pt idx="1493">
                  <c:v>7471</c:v>
                </c:pt>
                <c:pt idx="1494">
                  <c:v>7476</c:v>
                </c:pt>
                <c:pt idx="1495">
                  <c:v>7481</c:v>
                </c:pt>
                <c:pt idx="1496">
                  <c:v>7486</c:v>
                </c:pt>
                <c:pt idx="1497">
                  <c:v>7491</c:v>
                </c:pt>
                <c:pt idx="1498">
                  <c:v>7496</c:v>
                </c:pt>
                <c:pt idx="1499">
                  <c:v>7501</c:v>
                </c:pt>
                <c:pt idx="1500">
                  <c:v>7506</c:v>
                </c:pt>
                <c:pt idx="1501">
                  <c:v>7511</c:v>
                </c:pt>
                <c:pt idx="1502">
                  <c:v>7516</c:v>
                </c:pt>
                <c:pt idx="1503">
                  <c:v>7521</c:v>
                </c:pt>
                <c:pt idx="1504">
                  <c:v>7526</c:v>
                </c:pt>
                <c:pt idx="1505">
                  <c:v>7531</c:v>
                </c:pt>
                <c:pt idx="1506">
                  <c:v>7536</c:v>
                </c:pt>
                <c:pt idx="1507">
                  <c:v>7541</c:v>
                </c:pt>
                <c:pt idx="1508">
                  <c:v>7546</c:v>
                </c:pt>
                <c:pt idx="1509">
                  <c:v>7551</c:v>
                </c:pt>
                <c:pt idx="1510">
                  <c:v>7556</c:v>
                </c:pt>
                <c:pt idx="1511">
                  <c:v>7561</c:v>
                </c:pt>
                <c:pt idx="1512">
                  <c:v>7566</c:v>
                </c:pt>
                <c:pt idx="1513">
                  <c:v>7571</c:v>
                </c:pt>
                <c:pt idx="1514">
                  <c:v>7576</c:v>
                </c:pt>
                <c:pt idx="1515">
                  <c:v>7581</c:v>
                </c:pt>
                <c:pt idx="1516">
                  <c:v>7586</c:v>
                </c:pt>
                <c:pt idx="1517">
                  <c:v>7591</c:v>
                </c:pt>
                <c:pt idx="1518">
                  <c:v>7596</c:v>
                </c:pt>
                <c:pt idx="1519">
                  <c:v>7601</c:v>
                </c:pt>
                <c:pt idx="1520">
                  <c:v>7606</c:v>
                </c:pt>
                <c:pt idx="1521">
                  <c:v>7611</c:v>
                </c:pt>
                <c:pt idx="1522">
                  <c:v>7616</c:v>
                </c:pt>
                <c:pt idx="1523">
                  <c:v>7621</c:v>
                </c:pt>
                <c:pt idx="1524">
                  <c:v>7626</c:v>
                </c:pt>
                <c:pt idx="1525">
                  <c:v>7631</c:v>
                </c:pt>
                <c:pt idx="1526">
                  <c:v>7636</c:v>
                </c:pt>
                <c:pt idx="1527">
                  <c:v>7641</c:v>
                </c:pt>
                <c:pt idx="1528">
                  <c:v>7646</c:v>
                </c:pt>
                <c:pt idx="1529">
                  <c:v>7651</c:v>
                </c:pt>
                <c:pt idx="1530">
                  <c:v>7656</c:v>
                </c:pt>
                <c:pt idx="1531">
                  <c:v>7661</c:v>
                </c:pt>
                <c:pt idx="1532">
                  <c:v>7666</c:v>
                </c:pt>
                <c:pt idx="1533">
                  <c:v>7671</c:v>
                </c:pt>
                <c:pt idx="1534">
                  <c:v>7676</c:v>
                </c:pt>
                <c:pt idx="1535">
                  <c:v>7681</c:v>
                </c:pt>
                <c:pt idx="1536">
                  <c:v>7686</c:v>
                </c:pt>
                <c:pt idx="1537">
                  <c:v>7691</c:v>
                </c:pt>
                <c:pt idx="1538">
                  <c:v>7696</c:v>
                </c:pt>
                <c:pt idx="1539">
                  <c:v>7701</c:v>
                </c:pt>
                <c:pt idx="1540">
                  <c:v>7706</c:v>
                </c:pt>
                <c:pt idx="1541">
                  <c:v>7711</c:v>
                </c:pt>
                <c:pt idx="1542">
                  <c:v>7716</c:v>
                </c:pt>
                <c:pt idx="1543">
                  <c:v>7721</c:v>
                </c:pt>
                <c:pt idx="1544">
                  <c:v>7726</c:v>
                </c:pt>
                <c:pt idx="1545">
                  <c:v>7731</c:v>
                </c:pt>
                <c:pt idx="1546">
                  <c:v>7736</c:v>
                </c:pt>
                <c:pt idx="1547">
                  <c:v>7741</c:v>
                </c:pt>
                <c:pt idx="1548">
                  <c:v>7746</c:v>
                </c:pt>
                <c:pt idx="1549">
                  <c:v>7751</c:v>
                </c:pt>
                <c:pt idx="1550">
                  <c:v>7756</c:v>
                </c:pt>
                <c:pt idx="1551">
                  <c:v>7761</c:v>
                </c:pt>
                <c:pt idx="1552">
                  <c:v>7766</c:v>
                </c:pt>
                <c:pt idx="1553">
                  <c:v>7771</c:v>
                </c:pt>
                <c:pt idx="1554">
                  <c:v>7776</c:v>
                </c:pt>
                <c:pt idx="1555">
                  <c:v>7781</c:v>
                </c:pt>
                <c:pt idx="1556">
                  <c:v>7786</c:v>
                </c:pt>
                <c:pt idx="1557">
                  <c:v>7791</c:v>
                </c:pt>
                <c:pt idx="1558">
                  <c:v>7796</c:v>
                </c:pt>
                <c:pt idx="1559">
                  <c:v>7801</c:v>
                </c:pt>
                <c:pt idx="1560">
                  <c:v>7806</c:v>
                </c:pt>
                <c:pt idx="1561">
                  <c:v>7811</c:v>
                </c:pt>
                <c:pt idx="1562">
                  <c:v>7816</c:v>
                </c:pt>
                <c:pt idx="1563">
                  <c:v>7821</c:v>
                </c:pt>
                <c:pt idx="1564">
                  <c:v>7826</c:v>
                </c:pt>
                <c:pt idx="1565">
                  <c:v>7831</c:v>
                </c:pt>
                <c:pt idx="1566">
                  <c:v>7836</c:v>
                </c:pt>
                <c:pt idx="1567">
                  <c:v>7841</c:v>
                </c:pt>
                <c:pt idx="1568">
                  <c:v>7846</c:v>
                </c:pt>
                <c:pt idx="1569">
                  <c:v>7851</c:v>
                </c:pt>
                <c:pt idx="1570">
                  <c:v>7856</c:v>
                </c:pt>
                <c:pt idx="1571">
                  <c:v>7861</c:v>
                </c:pt>
                <c:pt idx="1572">
                  <c:v>7866</c:v>
                </c:pt>
                <c:pt idx="1573">
                  <c:v>7871</c:v>
                </c:pt>
                <c:pt idx="1574">
                  <c:v>7876</c:v>
                </c:pt>
                <c:pt idx="1575">
                  <c:v>7881</c:v>
                </c:pt>
                <c:pt idx="1576">
                  <c:v>7886</c:v>
                </c:pt>
                <c:pt idx="1577">
                  <c:v>7891</c:v>
                </c:pt>
                <c:pt idx="1578">
                  <c:v>7896</c:v>
                </c:pt>
                <c:pt idx="1579">
                  <c:v>7901</c:v>
                </c:pt>
                <c:pt idx="1580">
                  <c:v>7906</c:v>
                </c:pt>
                <c:pt idx="1581">
                  <c:v>7911</c:v>
                </c:pt>
                <c:pt idx="1582">
                  <c:v>7916</c:v>
                </c:pt>
                <c:pt idx="1583">
                  <c:v>7921</c:v>
                </c:pt>
                <c:pt idx="1584">
                  <c:v>7926</c:v>
                </c:pt>
                <c:pt idx="1585">
                  <c:v>7931</c:v>
                </c:pt>
                <c:pt idx="1586">
                  <c:v>7936</c:v>
                </c:pt>
                <c:pt idx="1587">
                  <c:v>7941</c:v>
                </c:pt>
                <c:pt idx="1588">
                  <c:v>7946</c:v>
                </c:pt>
                <c:pt idx="1589">
                  <c:v>7951</c:v>
                </c:pt>
                <c:pt idx="1590">
                  <c:v>7956</c:v>
                </c:pt>
                <c:pt idx="1591">
                  <c:v>7961</c:v>
                </c:pt>
                <c:pt idx="1592">
                  <c:v>7966</c:v>
                </c:pt>
                <c:pt idx="1593">
                  <c:v>7971</c:v>
                </c:pt>
                <c:pt idx="1594">
                  <c:v>7976</c:v>
                </c:pt>
                <c:pt idx="1595">
                  <c:v>7981</c:v>
                </c:pt>
                <c:pt idx="1596">
                  <c:v>7987</c:v>
                </c:pt>
                <c:pt idx="1597">
                  <c:v>7992</c:v>
                </c:pt>
                <c:pt idx="1598">
                  <c:v>7997</c:v>
                </c:pt>
                <c:pt idx="1599">
                  <c:v>8002</c:v>
                </c:pt>
                <c:pt idx="1600">
                  <c:v>8007</c:v>
                </c:pt>
                <c:pt idx="1601">
                  <c:v>8012</c:v>
                </c:pt>
                <c:pt idx="1602">
                  <c:v>8017</c:v>
                </c:pt>
                <c:pt idx="1603">
                  <c:v>8022</c:v>
                </c:pt>
                <c:pt idx="1604">
                  <c:v>8027</c:v>
                </c:pt>
                <c:pt idx="1605">
                  <c:v>8032</c:v>
                </c:pt>
                <c:pt idx="1606">
                  <c:v>8037</c:v>
                </c:pt>
                <c:pt idx="1607">
                  <c:v>8042</c:v>
                </c:pt>
                <c:pt idx="1608">
                  <c:v>8047</c:v>
                </c:pt>
                <c:pt idx="1609">
                  <c:v>8052</c:v>
                </c:pt>
                <c:pt idx="1610">
                  <c:v>8057</c:v>
                </c:pt>
                <c:pt idx="1611">
                  <c:v>8062</c:v>
                </c:pt>
                <c:pt idx="1612">
                  <c:v>8067</c:v>
                </c:pt>
                <c:pt idx="1613">
                  <c:v>8072</c:v>
                </c:pt>
                <c:pt idx="1614">
                  <c:v>8077</c:v>
                </c:pt>
                <c:pt idx="1615">
                  <c:v>8082</c:v>
                </c:pt>
                <c:pt idx="1616">
                  <c:v>8087</c:v>
                </c:pt>
                <c:pt idx="1617">
                  <c:v>8092</c:v>
                </c:pt>
                <c:pt idx="1618">
                  <c:v>8097</c:v>
                </c:pt>
                <c:pt idx="1619">
                  <c:v>8102</c:v>
                </c:pt>
                <c:pt idx="1620">
                  <c:v>8107</c:v>
                </c:pt>
                <c:pt idx="1621">
                  <c:v>8112</c:v>
                </c:pt>
                <c:pt idx="1622">
                  <c:v>8117</c:v>
                </c:pt>
                <c:pt idx="1623">
                  <c:v>8122</c:v>
                </c:pt>
                <c:pt idx="1624">
                  <c:v>8127</c:v>
                </c:pt>
                <c:pt idx="1625">
                  <c:v>8132</c:v>
                </c:pt>
                <c:pt idx="1626">
                  <c:v>8137</c:v>
                </c:pt>
                <c:pt idx="1627">
                  <c:v>8142</c:v>
                </c:pt>
                <c:pt idx="1628">
                  <c:v>8147</c:v>
                </c:pt>
                <c:pt idx="1629">
                  <c:v>8152</c:v>
                </c:pt>
                <c:pt idx="1630">
                  <c:v>8157</c:v>
                </c:pt>
                <c:pt idx="1631">
                  <c:v>8162</c:v>
                </c:pt>
                <c:pt idx="1632">
                  <c:v>8167</c:v>
                </c:pt>
                <c:pt idx="1633">
                  <c:v>8172</c:v>
                </c:pt>
                <c:pt idx="1634">
                  <c:v>8177</c:v>
                </c:pt>
                <c:pt idx="1635">
                  <c:v>8182</c:v>
                </c:pt>
                <c:pt idx="1636">
                  <c:v>8187</c:v>
                </c:pt>
                <c:pt idx="1637">
                  <c:v>8192</c:v>
                </c:pt>
                <c:pt idx="1638">
                  <c:v>8197</c:v>
                </c:pt>
                <c:pt idx="1639">
                  <c:v>8202</c:v>
                </c:pt>
                <c:pt idx="1640">
                  <c:v>8207</c:v>
                </c:pt>
                <c:pt idx="1641">
                  <c:v>8212</c:v>
                </c:pt>
                <c:pt idx="1642">
                  <c:v>8217</c:v>
                </c:pt>
                <c:pt idx="1643">
                  <c:v>8222</c:v>
                </c:pt>
                <c:pt idx="1644">
                  <c:v>8227</c:v>
                </c:pt>
                <c:pt idx="1645">
                  <c:v>8232</c:v>
                </c:pt>
                <c:pt idx="1646">
                  <c:v>8237</c:v>
                </c:pt>
                <c:pt idx="1647">
                  <c:v>8242</c:v>
                </c:pt>
                <c:pt idx="1648">
                  <c:v>8247</c:v>
                </c:pt>
                <c:pt idx="1649">
                  <c:v>8252</c:v>
                </c:pt>
                <c:pt idx="1650">
                  <c:v>8257</c:v>
                </c:pt>
                <c:pt idx="1651">
                  <c:v>8262</c:v>
                </c:pt>
                <c:pt idx="1652">
                  <c:v>8267</c:v>
                </c:pt>
                <c:pt idx="1653">
                  <c:v>8272</c:v>
                </c:pt>
                <c:pt idx="1654">
                  <c:v>8277</c:v>
                </c:pt>
                <c:pt idx="1655">
                  <c:v>8282</c:v>
                </c:pt>
                <c:pt idx="1656">
                  <c:v>8287</c:v>
                </c:pt>
                <c:pt idx="1657">
                  <c:v>8292</c:v>
                </c:pt>
                <c:pt idx="1658">
                  <c:v>8297</c:v>
                </c:pt>
                <c:pt idx="1659">
                  <c:v>8302</c:v>
                </c:pt>
                <c:pt idx="1660">
                  <c:v>8307</c:v>
                </c:pt>
                <c:pt idx="1661">
                  <c:v>8312</c:v>
                </c:pt>
                <c:pt idx="1662">
                  <c:v>8317</c:v>
                </c:pt>
                <c:pt idx="1663">
                  <c:v>8322</c:v>
                </c:pt>
                <c:pt idx="1664">
                  <c:v>8327</c:v>
                </c:pt>
                <c:pt idx="1665">
                  <c:v>8332</c:v>
                </c:pt>
                <c:pt idx="1666">
                  <c:v>8337</c:v>
                </c:pt>
                <c:pt idx="1667">
                  <c:v>8342</c:v>
                </c:pt>
                <c:pt idx="1668">
                  <c:v>8347</c:v>
                </c:pt>
                <c:pt idx="1669">
                  <c:v>8352</c:v>
                </c:pt>
                <c:pt idx="1670">
                  <c:v>8357</c:v>
                </c:pt>
                <c:pt idx="1671">
                  <c:v>8362</c:v>
                </c:pt>
                <c:pt idx="1672">
                  <c:v>8367</c:v>
                </c:pt>
                <c:pt idx="1673">
                  <c:v>8372</c:v>
                </c:pt>
                <c:pt idx="1674">
                  <c:v>8377</c:v>
                </c:pt>
                <c:pt idx="1675">
                  <c:v>8382</c:v>
                </c:pt>
                <c:pt idx="1676">
                  <c:v>8387</c:v>
                </c:pt>
                <c:pt idx="1677">
                  <c:v>8392</c:v>
                </c:pt>
                <c:pt idx="1678">
                  <c:v>8397</c:v>
                </c:pt>
                <c:pt idx="1679">
                  <c:v>8402</c:v>
                </c:pt>
                <c:pt idx="1680">
                  <c:v>8407</c:v>
                </c:pt>
                <c:pt idx="1681">
                  <c:v>8412</c:v>
                </c:pt>
                <c:pt idx="1682">
                  <c:v>8417</c:v>
                </c:pt>
                <c:pt idx="1683">
                  <c:v>8422</c:v>
                </c:pt>
                <c:pt idx="1684">
                  <c:v>8427</c:v>
                </c:pt>
                <c:pt idx="1685">
                  <c:v>8432</c:v>
                </c:pt>
                <c:pt idx="1686">
                  <c:v>8437</c:v>
                </c:pt>
                <c:pt idx="1687">
                  <c:v>8442</c:v>
                </c:pt>
                <c:pt idx="1688">
                  <c:v>8447</c:v>
                </c:pt>
                <c:pt idx="1689">
                  <c:v>8452</c:v>
                </c:pt>
                <c:pt idx="1690">
                  <c:v>8457</c:v>
                </c:pt>
                <c:pt idx="1691">
                  <c:v>8462</c:v>
                </c:pt>
                <c:pt idx="1692">
                  <c:v>8467</c:v>
                </c:pt>
                <c:pt idx="1693">
                  <c:v>8472</c:v>
                </c:pt>
                <c:pt idx="1694">
                  <c:v>8477</c:v>
                </c:pt>
                <c:pt idx="1695">
                  <c:v>8482</c:v>
                </c:pt>
                <c:pt idx="1696">
                  <c:v>8487</c:v>
                </c:pt>
                <c:pt idx="1697">
                  <c:v>8492</c:v>
                </c:pt>
                <c:pt idx="1698">
                  <c:v>8497</c:v>
                </c:pt>
                <c:pt idx="1699">
                  <c:v>8502</c:v>
                </c:pt>
                <c:pt idx="1700">
                  <c:v>8507</c:v>
                </c:pt>
                <c:pt idx="1701">
                  <c:v>8512</c:v>
                </c:pt>
                <c:pt idx="1702">
                  <c:v>8517</c:v>
                </c:pt>
                <c:pt idx="1703">
                  <c:v>8522</c:v>
                </c:pt>
                <c:pt idx="1704">
                  <c:v>8527</c:v>
                </c:pt>
                <c:pt idx="1705">
                  <c:v>8532</c:v>
                </c:pt>
                <c:pt idx="1706">
                  <c:v>8537</c:v>
                </c:pt>
                <c:pt idx="1707">
                  <c:v>8542</c:v>
                </c:pt>
                <c:pt idx="1708">
                  <c:v>8547</c:v>
                </c:pt>
                <c:pt idx="1709">
                  <c:v>8552</c:v>
                </c:pt>
                <c:pt idx="1710">
                  <c:v>8557</c:v>
                </c:pt>
                <c:pt idx="1711">
                  <c:v>8562</c:v>
                </c:pt>
                <c:pt idx="1712">
                  <c:v>8567</c:v>
                </c:pt>
                <c:pt idx="1713">
                  <c:v>8572</c:v>
                </c:pt>
                <c:pt idx="1714">
                  <c:v>8577</c:v>
                </c:pt>
                <c:pt idx="1715">
                  <c:v>8582</c:v>
                </c:pt>
                <c:pt idx="1716">
                  <c:v>8587</c:v>
                </c:pt>
                <c:pt idx="1717">
                  <c:v>8592</c:v>
                </c:pt>
                <c:pt idx="1718">
                  <c:v>8597</c:v>
                </c:pt>
                <c:pt idx="1719">
                  <c:v>8602</c:v>
                </c:pt>
                <c:pt idx="1720">
                  <c:v>8607</c:v>
                </c:pt>
                <c:pt idx="1721">
                  <c:v>8612</c:v>
                </c:pt>
                <c:pt idx="1722">
                  <c:v>8617</c:v>
                </c:pt>
                <c:pt idx="1723">
                  <c:v>8622</c:v>
                </c:pt>
                <c:pt idx="1724">
                  <c:v>8627</c:v>
                </c:pt>
                <c:pt idx="1725">
                  <c:v>8632</c:v>
                </c:pt>
                <c:pt idx="1726">
                  <c:v>8637</c:v>
                </c:pt>
                <c:pt idx="1727">
                  <c:v>8642</c:v>
                </c:pt>
                <c:pt idx="1728">
                  <c:v>8647</c:v>
                </c:pt>
                <c:pt idx="1729">
                  <c:v>8652</c:v>
                </c:pt>
                <c:pt idx="1730">
                  <c:v>8657</c:v>
                </c:pt>
                <c:pt idx="1731">
                  <c:v>8662</c:v>
                </c:pt>
                <c:pt idx="1732">
                  <c:v>8667</c:v>
                </c:pt>
                <c:pt idx="1733">
                  <c:v>8672</c:v>
                </c:pt>
                <c:pt idx="1734">
                  <c:v>8677</c:v>
                </c:pt>
                <c:pt idx="1735">
                  <c:v>8682</c:v>
                </c:pt>
                <c:pt idx="1736">
                  <c:v>8687</c:v>
                </c:pt>
                <c:pt idx="1737">
                  <c:v>8692</c:v>
                </c:pt>
                <c:pt idx="1738">
                  <c:v>8697</c:v>
                </c:pt>
                <c:pt idx="1739">
                  <c:v>8702</c:v>
                </c:pt>
                <c:pt idx="1740">
                  <c:v>8707</c:v>
                </c:pt>
                <c:pt idx="1741">
                  <c:v>8712</c:v>
                </c:pt>
                <c:pt idx="1742">
                  <c:v>8717</c:v>
                </c:pt>
                <c:pt idx="1743">
                  <c:v>8722</c:v>
                </c:pt>
                <c:pt idx="1744">
                  <c:v>8727</c:v>
                </c:pt>
                <c:pt idx="1745">
                  <c:v>8732</c:v>
                </c:pt>
                <c:pt idx="1746">
                  <c:v>8737</c:v>
                </c:pt>
                <c:pt idx="1747">
                  <c:v>8742</c:v>
                </c:pt>
                <c:pt idx="1748">
                  <c:v>8747</c:v>
                </c:pt>
                <c:pt idx="1749">
                  <c:v>8752</c:v>
                </c:pt>
                <c:pt idx="1750">
                  <c:v>8757</c:v>
                </c:pt>
                <c:pt idx="1751">
                  <c:v>8762</c:v>
                </c:pt>
                <c:pt idx="1752">
                  <c:v>8767</c:v>
                </c:pt>
                <c:pt idx="1753">
                  <c:v>8772</c:v>
                </c:pt>
                <c:pt idx="1754">
                  <c:v>8777</c:v>
                </c:pt>
                <c:pt idx="1755">
                  <c:v>8782</c:v>
                </c:pt>
                <c:pt idx="1756">
                  <c:v>8787</c:v>
                </c:pt>
                <c:pt idx="1757">
                  <c:v>8792</c:v>
                </c:pt>
                <c:pt idx="1758">
                  <c:v>8797</c:v>
                </c:pt>
                <c:pt idx="1759">
                  <c:v>8802</c:v>
                </c:pt>
                <c:pt idx="1760">
                  <c:v>8807</c:v>
                </c:pt>
                <c:pt idx="1761">
                  <c:v>8812</c:v>
                </c:pt>
                <c:pt idx="1762">
                  <c:v>8817</c:v>
                </c:pt>
                <c:pt idx="1763">
                  <c:v>8822</c:v>
                </c:pt>
                <c:pt idx="1764">
                  <c:v>8827</c:v>
                </c:pt>
                <c:pt idx="1765">
                  <c:v>8832</c:v>
                </c:pt>
                <c:pt idx="1766">
                  <c:v>8837</c:v>
                </c:pt>
                <c:pt idx="1767">
                  <c:v>8842</c:v>
                </c:pt>
                <c:pt idx="1768">
                  <c:v>8847</c:v>
                </c:pt>
                <c:pt idx="1769">
                  <c:v>8852</c:v>
                </c:pt>
                <c:pt idx="1770">
                  <c:v>8857</c:v>
                </c:pt>
                <c:pt idx="1771">
                  <c:v>8862</c:v>
                </c:pt>
                <c:pt idx="1772">
                  <c:v>8867</c:v>
                </c:pt>
                <c:pt idx="1773">
                  <c:v>8872</c:v>
                </c:pt>
                <c:pt idx="1774">
                  <c:v>8877</c:v>
                </c:pt>
                <c:pt idx="1775">
                  <c:v>8882</c:v>
                </c:pt>
                <c:pt idx="1776">
                  <c:v>8887</c:v>
                </c:pt>
                <c:pt idx="1777">
                  <c:v>8892</c:v>
                </c:pt>
                <c:pt idx="1778">
                  <c:v>8897</c:v>
                </c:pt>
                <c:pt idx="1779">
                  <c:v>8902</c:v>
                </c:pt>
                <c:pt idx="1780">
                  <c:v>8907</c:v>
                </c:pt>
                <c:pt idx="1781">
                  <c:v>8912</c:v>
                </c:pt>
                <c:pt idx="1782">
                  <c:v>8917</c:v>
                </c:pt>
                <c:pt idx="1783">
                  <c:v>8922</c:v>
                </c:pt>
                <c:pt idx="1784">
                  <c:v>8927</c:v>
                </c:pt>
                <c:pt idx="1785">
                  <c:v>8932</c:v>
                </c:pt>
                <c:pt idx="1786">
                  <c:v>8937</c:v>
                </c:pt>
                <c:pt idx="1787">
                  <c:v>8942</c:v>
                </c:pt>
                <c:pt idx="1788">
                  <c:v>8947</c:v>
                </c:pt>
                <c:pt idx="1789">
                  <c:v>8952</c:v>
                </c:pt>
                <c:pt idx="1790">
                  <c:v>8957</c:v>
                </c:pt>
                <c:pt idx="1791">
                  <c:v>8962</c:v>
                </c:pt>
                <c:pt idx="1792">
                  <c:v>8967</c:v>
                </c:pt>
                <c:pt idx="1793">
                  <c:v>8972</c:v>
                </c:pt>
                <c:pt idx="1794">
                  <c:v>8977</c:v>
                </c:pt>
                <c:pt idx="1795">
                  <c:v>8982</c:v>
                </c:pt>
                <c:pt idx="1796">
                  <c:v>8987</c:v>
                </c:pt>
                <c:pt idx="1797">
                  <c:v>8992</c:v>
                </c:pt>
                <c:pt idx="1798">
                  <c:v>8997</c:v>
                </c:pt>
                <c:pt idx="1799">
                  <c:v>9002</c:v>
                </c:pt>
                <c:pt idx="1800">
                  <c:v>9007</c:v>
                </c:pt>
                <c:pt idx="1801">
                  <c:v>9012</c:v>
                </c:pt>
                <c:pt idx="1802">
                  <c:v>9017</c:v>
                </c:pt>
                <c:pt idx="1803">
                  <c:v>9022</c:v>
                </c:pt>
                <c:pt idx="1804">
                  <c:v>9027</c:v>
                </c:pt>
                <c:pt idx="1805">
                  <c:v>9032</c:v>
                </c:pt>
                <c:pt idx="1806">
                  <c:v>9037</c:v>
                </c:pt>
                <c:pt idx="1807">
                  <c:v>9042</c:v>
                </c:pt>
                <c:pt idx="1808">
                  <c:v>9047</c:v>
                </c:pt>
                <c:pt idx="1809">
                  <c:v>9052</c:v>
                </c:pt>
                <c:pt idx="1810">
                  <c:v>9057</c:v>
                </c:pt>
                <c:pt idx="1811">
                  <c:v>9062</c:v>
                </c:pt>
                <c:pt idx="1812">
                  <c:v>9067</c:v>
                </c:pt>
                <c:pt idx="1813">
                  <c:v>9072</c:v>
                </c:pt>
                <c:pt idx="1814">
                  <c:v>9077</c:v>
                </c:pt>
                <c:pt idx="1815">
                  <c:v>9082</c:v>
                </c:pt>
                <c:pt idx="1816">
                  <c:v>9087</c:v>
                </c:pt>
                <c:pt idx="1817">
                  <c:v>9092</c:v>
                </c:pt>
                <c:pt idx="1818">
                  <c:v>9097</c:v>
                </c:pt>
                <c:pt idx="1819">
                  <c:v>9102</c:v>
                </c:pt>
                <c:pt idx="1820">
                  <c:v>9107</c:v>
                </c:pt>
                <c:pt idx="1821">
                  <c:v>9112</c:v>
                </c:pt>
                <c:pt idx="1822">
                  <c:v>9117</c:v>
                </c:pt>
                <c:pt idx="1823">
                  <c:v>9122</c:v>
                </c:pt>
                <c:pt idx="1824">
                  <c:v>9127</c:v>
                </c:pt>
                <c:pt idx="1825">
                  <c:v>9132</c:v>
                </c:pt>
                <c:pt idx="1826">
                  <c:v>9137</c:v>
                </c:pt>
                <c:pt idx="1827">
                  <c:v>9142</c:v>
                </c:pt>
                <c:pt idx="1828">
                  <c:v>9147</c:v>
                </c:pt>
                <c:pt idx="1829">
                  <c:v>9153</c:v>
                </c:pt>
                <c:pt idx="1830">
                  <c:v>9158</c:v>
                </c:pt>
                <c:pt idx="1831">
                  <c:v>9163</c:v>
                </c:pt>
                <c:pt idx="1832">
                  <c:v>9168</c:v>
                </c:pt>
                <c:pt idx="1833">
                  <c:v>9173</c:v>
                </c:pt>
                <c:pt idx="1834">
                  <c:v>9178</c:v>
                </c:pt>
                <c:pt idx="1835">
                  <c:v>9183</c:v>
                </c:pt>
                <c:pt idx="1836">
                  <c:v>9188</c:v>
                </c:pt>
                <c:pt idx="1837">
                  <c:v>9193</c:v>
                </c:pt>
                <c:pt idx="1838">
                  <c:v>9198</c:v>
                </c:pt>
                <c:pt idx="1839">
                  <c:v>9203</c:v>
                </c:pt>
                <c:pt idx="1840">
                  <c:v>9208</c:v>
                </c:pt>
                <c:pt idx="1841">
                  <c:v>9213</c:v>
                </c:pt>
                <c:pt idx="1842">
                  <c:v>9218</c:v>
                </c:pt>
                <c:pt idx="1843">
                  <c:v>9223</c:v>
                </c:pt>
                <c:pt idx="1844">
                  <c:v>9228</c:v>
                </c:pt>
                <c:pt idx="1845">
                  <c:v>9233</c:v>
                </c:pt>
                <c:pt idx="1846">
                  <c:v>9238</c:v>
                </c:pt>
                <c:pt idx="1847">
                  <c:v>9243</c:v>
                </c:pt>
                <c:pt idx="1848">
                  <c:v>9248</c:v>
                </c:pt>
                <c:pt idx="1849">
                  <c:v>9253</c:v>
                </c:pt>
                <c:pt idx="1850">
                  <c:v>9258</c:v>
                </c:pt>
                <c:pt idx="1851">
                  <c:v>9263</c:v>
                </c:pt>
                <c:pt idx="1852">
                  <c:v>9268</c:v>
                </c:pt>
                <c:pt idx="1853">
                  <c:v>9273</c:v>
                </c:pt>
                <c:pt idx="1854">
                  <c:v>9278</c:v>
                </c:pt>
                <c:pt idx="1855">
                  <c:v>9283</c:v>
                </c:pt>
                <c:pt idx="1856">
                  <c:v>9288</c:v>
                </c:pt>
                <c:pt idx="1857">
                  <c:v>9293</c:v>
                </c:pt>
                <c:pt idx="1858">
                  <c:v>9298</c:v>
                </c:pt>
                <c:pt idx="1859">
                  <c:v>9303</c:v>
                </c:pt>
                <c:pt idx="1860">
                  <c:v>9308</c:v>
                </c:pt>
                <c:pt idx="1861">
                  <c:v>9313</c:v>
                </c:pt>
                <c:pt idx="1862">
                  <c:v>9318</c:v>
                </c:pt>
                <c:pt idx="1863">
                  <c:v>9323</c:v>
                </c:pt>
                <c:pt idx="1864">
                  <c:v>9328</c:v>
                </c:pt>
                <c:pt idx="1865">
                  <c:v>9333</c:v>
                </c:pt>
                <c:pt idx="1866">
                  <c:v>9338</c:v>
                </c:pt>
                <c:pt idx="1867">
                  <c:v>9343</c:v>
                </c:pt>
                <c:pt idx="1868">
                  <c:v>9348</c:v>
                </c:pt>
                <c:pt idx="1869">
                  <c:v>9353</c:v>
                </c:pt>
                <c:pt idx="1870">
                  <c:v>9358</c:v>
                </c:pt>
                <c:pt idx="1871">
                  <c:v>9363</c:v>
                </c:pt>
                <c:pt idx="1872">
                  <c:v>9368</c:v>
                </c:pt>
                <c:pt idx="1873">
                  <c:v>9373</c:v>
                </c:pt>
                <c:pt idx="1874">
                  <c:v>9378</c:v>
                </c:pt>
                <c:pt idx="1875">
                  <c:v>9383</c:v>
                </c:pt>
                <c:pt idx="1876">
                  <c:v>9388</c:v>
                </c:pt>
                <c:pt idx="1877">
                  <c:v>9393</c:v>
                </c:pt>
                <c:pt idx="1878">
                  <c:v>9398</c:v>
                </c:pt>
                <c:pt idx="1879">
                  <c:v>9403</c:v>
                </c:pt>
                <c:pt idx="1880">
                  <c:v>9408</c:v>
                </c:pt>
                <c:pt idx="1881">
                  <c:v>9413</c:v>
                </c:pt>
                <c:pt idx="1882">
                  <c:v>9418</c:v>
                </c:pt>
                <c:pt idx="1883">
                  <c:v>9423</c:v>
                </c:pt>
                <c:pt idx="1884">
                  <c:v>9428</c:v>
                </c:pt>
                <c:pt idx="1885">
                  <c:v>9433</c:v>
                </c:pt>
                <c:pt idx="1886">
                  <c:v>9438</c:v>
                </c:pt>
                <c:pt idx="1887">
                  <c:v>9443</c:v>
                </c:pt>
                <c:pt idx="1888">
                  <c:v>9448</c:v>
                </c:pt>
                <c:pt idx="1889">
                  <c:v>9453</c:v>
                </c:pt>
                <c:pt idx="1890">
                  <c:v>9458</c:v>
                </c:pt>
                <c:pt idx="1891">
                  <c:v>9463</c:v>
                </c:pt>
                <c:pt idx="1892">
                  <c:v>9468</c:v>
                </c:pt>
                <c:pt idx="1893">
                  <c:v>9473</c:v>
                </c:pt>
                <c:pt idx="1894">
                  <c:v>9478</c:v>
                </c:pt>
                <c:pt idx="1895">
                  <c:v>9483</c:v>
                </c:pt>
                <c:pt idx="1896">
                  <c:v>9488</c:v>
                </c:pt>
                <c:pt idx="1897">
                  <c:v>9493</c:v>
                </c:pt>
                <c:pt idx="1898">
                  <c:v>9498</c:v>
                </c:pt>
                <c:pt idx="1899">
                  <c:v>9503</c:v>
                </c:pt>
                <c:pt idx="1900">
                  <c:v>9508</c:v>
                </c:pt>
                <c:pt idx="1901">
                  <c:v>9513</c:v>
                </c:pt>
                <c:pt idx="1902">
                  <c:v>9518</c:v>
                </c:pt>
                <c:pt idx="1903">
                  <c:v>9523</c:v>
                </c:pt>
                <c:pt idx="1904">
                  <c:v>9528</c:v>
                </c:pt>
                <c:pt idx="1905">
                  <c:v>9533</c:v>
                </c:pt>
                <c:pt idx="1906">
                  <c:v>9538</c:v>
                </c:pt>
                <c:pt idx="1907">
                  <c:v>9543</c:v>
                </c:pt>
                <c:pt idx="1908">
                  <c:v>9548</c:v>
                </c:pt>
                <c:pt idx="1909">
                  <c:v>9553</c:v>
                </c:pt>
                <c:pt idx="1910">
                  <c:v>9558</c:v>
                </c:pt>
                <c:pt idx="1911">
                  <c:v>9563</c:v>
                </c:pt>
                <c:pt idx="1912">
                  <c:v>9568</c:v>
                </c:pt>
                <c:pt idx="1913">
                  <c:v>9573</c:v>
                </c:pt>
                <c:pt idx="1914">
                  <c:v>9578</c:v>
                </c:pt>
                <c:pt idx="1915">
                  <c:v>9583</c:v>
                </c:pt>
                <c:pt idx="1916">
                  <c:v>9588</c:v>
                </c:pt>
                <c:pt idx="1917">
                  <c:v>9593</c:v>
                </c:pt>
                <c:pt idx="1918">
                  <c:v>9598</c:v>
                </c:pt>
                <c:pt idx="1919">
                  <c:v>9603</c:v>
                </c:pt>
                <c:pt idx="1920">
                  <c:v>9608</c:v>
                </c:pt>
                <c:pt idx="1921">
                  <c:v>9613</c:v>
                </c:pt>
                <c:pt idx="1922">
                  <c:v>9618</c:v>
                </c:pt>
                <c:pt idx="1923">
                  <c:v>9623</c:v>
                </c:pt>
                <c:pt idx="1924">
                  <c:v>9628</c:v>
                </c:pt>
                <c:pt idx="1925">
                  <c:v>9633</c:v>
                </c:pt>
                <c:pt idx="1926">
                  <c:v>9638</c:v>
                </c:pt>
                <c:pt idx="1927">
                  <c:v>9643</c:v>
                </c:pt>
                <c:pt idx="1928">
                  <c:v>9648</c:v>
                </c:pt>
                <c:pt idx="1929">
                  <c:v>9653</c:v>
                </c:pt>
                <c:pt idx="1930">
                  <c:v>9658</c:v>
                </c:pt>
                <c:pt idx="1931">
                  <c:v>9663</c:v>
                </c:pt>
                <c:pt idx="1932">
                  <c:v>9668</c:v>
                </c:pt>
                <c:pt idx="1933">
                  <c:v>9673</c:v>
                </c:pt>
                <c:pt idx="1934">
                  <c:v>9678</c:v>
                </c:pt>
                <c:pt idx="1935">
                  <c:v>9683</c:v>
                </c:pt>
                <c:pt idx="1936">
                  <c:v>9688</c:v>
                </c:pt>
                <c:pt idx="1937">
                  <c:v>9693</c:v>
                </c:pt>
                <c:pt idx="1938">
                  <c:v>9698</c:v>
                </c:pt>
                <c:pt idx="1939">
                  <c:v>9703</c:v>
                </c:pt>
                <c:pt idx="1940">
                  <c:v>9708</c:v>
                </c:pt>
                <c:pt idx="1941">
                  <c:v>9713</c:v>
                </c:pt>
                <c:pt idx="1942">
                  <c:v>9718</c:v>
                </c:pt>
                <c:pt idx="1943">
                  <c:v>9723</c:v>
                </c:pt>
                <c:pt idx="1944">
                  <c:v>9728</c:v>
                </c:pt>
                <c:pt idx="1945">
                  <c:v>9733</c:v>
                </c:pt>
                <c:pt idx="1946">
                  <c:v>9738</c:v>
                </c:pt>
                <c:pt idx="1947">
                  <c:v>9743</c:v>
                </c:pt>
                <c:pt idx="1948">
                  <c:v>9748</c:v>
                </c:pt>
                <c:pt idx="1949">
                  <c:v>9753</c:v>
                </c:pt>
                <c:pt idx="1950">
                  <c:v>9758</c:v>
                </c:pt>
                <c:pt idx="1951">
                  <c:v>9763</c:v>
                </c:pt>
                <c:pt idx="1952">
                  <c:v>9768</c:v>
                </c:pt>
                <c:pt idx="1953">
                  <c:v>9773</c:v>
                </c:pt>
                <c:pt idx="1954">
                  <c:v>9778</c:v>
                </c:pt>
                <c:pt idx="1955">
                  <c:v>9783</c:v>
                </c:pt>
                <c:pt idx="1956">
                  <c:v>9788</c:v>
                </c:pt>
                <c:pt idx="1957">
                  <c:v>9793</c:v>
                </c:pt>
                <c:pt idx="1958">
                  <c:v>9798</c:v>
                </c:pt>
                <c:pt idx="1959">
                  <c:v>9803</c:v>
                </c:pt>
                <c:pt idx="1960">
                  <c:v>9808</c:v>
                </c:pt>
                <c:pt idx="1961">
                  <c:v>9813</c:v>
                </c:pt>
                <c:pt idx="1962">
                  <c:v>9818</c:v>
                </c:pt>
                <c:pt idx="1963">
                  <c:v>9823</c:v>
                </c:pt>
                <c:pt idx="1964">
                  <c:v>9828</c:v>
                </c:pt>
                <c:pt idx="1965">
                  <c:v>9833</c:v>
                </c:pt>
                <c:pt idx="1966">
                  <c:v>9838</c:v>
                </c:pt>
                <c:pt idx="1967">
                  <c:v>9843</c:v>
                </c:pt>
                <c:pt idx="1968">
                  <c:v>9848</c:v>
                </c:pt>
                <c:pt idx="1969">
                  <c:v>9853</c:v>
                </c:pt>
                <c:pt idx="1970">
                  <c:v>9858</c:v>
                </c:pt>
                <c:pt idx="1971">
                  <c:v>9863</c:v>
                </c:pt>
                <c:pt idx="1972">
                  <c:v>9868</c:v>
                </c:pt>
                <c:pt idx="1973">
                  <c:v>9873</c:v>
                </c:pt>
                <c:pt idx="1974">
                  <c:v>9878</c:v>
                </c:pt>
                <c:pt idx="1975">
                  <c:v>9883</c:v>
                </c:pt>
                <c:pt idx="1976">
                  <c:v>9888</c:v>
                </c:pt>
                <c:pt idx="1977">
                  <c:v>9893</c:v>
                </c:pt>
                <c:pt idx="1978">
                  <c:v>9898</c:v>
                </c:pt>
                <c:pt idx="1979">
                  <c:v>9903</c:v>
                </c:pt>
                <c:pt idx="1980">
                  <c:v>9908</c:v>
                </c:pt>
                <c:pt idx="1981">
                  <c:v>9913</c:v>
                </c:pt>
                <c:pt idx="1982">
                  <c:v>9918</c:v>
                </c:pt>
                <c:pt idx="1983">
                  <c:v>9923</c:v>
                </c:pt>
                <c:pt idx="1984">
                  <c:v>9928</c:v>
                </c:pt>
                <c:pt idx="1985">
                  <c:v>9933</c:v>
                </c:pt>
                <c:pt idx="1986">
                  <c:v>9938</c:v>
                </c:pt>
                <c:pt idx="1987">
                  <c:v>9943</c:v>
                </c:pt>
                <c:pt idx="1988">
                  <c:v>9948</c:v>
                </c:pt>
                <c:pt idx="1989">
                  <c:v>9953</c:v>
                </c:pt>
                <c:pt idx="1990">
                  <c:v>9958</c:v>
                </c:pt>
                <c:pt idx="1991">
                  <c:v>9963</c:v>
                </c:pt>
                <c:pt idx="1992">
                  <c:v>9968</c:v>
                </c:pt>
                <c:pt idx="1993">
                  <c:v>9973</c:v>
                </c:pt>
                <c:pt idx="1994">
                  <c:v>9978</c:v>
                </c:pt>
                <c:pt idx="1995">
                  <c:v>9983</c:v>
                </c:pt>
                <c:pt idx="1996">
                  <c:v>9988</c:v>
                </c:pt>
                <c:pt idx="1997">
                  <c:v>9993</c:v>
                </c:pt>
                <c:pt idx="1998">
                  <c:v>9998</c:v>
                </c:pt>
                <c:pt idx="1999">
                  <c:v>10003</c:v>
                </c:pt>
                <c:pt idx="2000">
                  <c:v>10008</c:v>
                </c:pt>
                <c:pt idx="2001">
                  <c:v>10013</c:v>
                </c:pt>
                <c:pt idx="2002">
                  <c:v>10018</c:v>
                </c:pt>
                <c:pt idx="2003">
                  <c:v>10023</c:v>
                </c:pt>
                <c:pt idx="2004">
                  <c:v>10028</c:v>
                </c:pt>
                <c:pt idx="2005">
                  <c:v>10033</c:v>
                </c:pt>
                <c:pt idx="2006">
                  <c:v>10038</c:v>
                </c:pt>
                <c:pt idx="2007">
                  <c:v>10043</c:v>
                </c:pt>
                <c:pt idx="2008">
                  <c:v>10048</c:v>
                </c:pt>
                <c:pt idx="2009">
                  <c:v>10053</c:v>
                </c:pt>
                <c:pt idx="2010">
                  <c:v>10058</c:v>
                </c:pt>
                <c:pt idx="2011">
                  <c:v>10063</c:v>
                </c:pt>
                <c:pt idx="2012">
                  <c:v>10068</c:v>
                </c:pt>
                <c:pt idx="2013">
                  <c:v>10073</c:v>
                </c:pt>
                <c:pt idx="2014">
                  <c:v>10078</c:v>
                </c:pt>
                <c:pt idx="2015">
                  <c:v>10083</c:v>
                </c:pt>
                <c:pt idx="2016">
                  <c:v>10088</c:v>
                </c:pt>
                <c:pt idx="2017">
                  <c:v>10093</c:v>
                </c:pt>
                <c:pt idx="2018">
                  <c:v>10098</c:v>
                </c:pt>
                <c:pt idx="2019">
                  <c:v>10103</c:v>
                </c:pt>
                <c:pt idx="2020">
                  <c:v>10108</c:v>
                </c:pt>
                <c:pt idx="2021">
                  <c:v>10113</c:v>
                </c:pt>
                <c:pt idx="2022">
                  <c:v>10118</c:v>
                </c:pt>
                <c:pt idx="2023">
                  <c:v>10123</c:v>
                </c:pt>
                <c:pt idx="2024">
                  <c:v>10128</c:v>
                </c:pt>
                <c:pt idx="2025">
                  <c:v>10133</c:v>
                </c:pt>
                <c:pt idx="2026">
                  <c:v>10138</c:v>
                </c:pt>
                <c:pt idx="2027">
                  <c:v>10143</c:v>
                </c:pt>
                <c:pt idx="2028">
                  <c:v>10148</c:v>
                </c:pt>
                <c:pt idx="2029">
                  <c:v>10153</c:v>
                </c:pt>
                <c:pt idx="2030">
                  <c:v>10158</c:v>
                </c:pt>
                <c:pt idx="2031">
                  <c:v>10163</c:v>
                </c:pt>
                <c:pt idx="2032">
                  <c:v>10168</c:v>
                </c:pt>
                <c:pt idx="2033">
                  <c:v>10173</c:v>
                </c:pt>
                <c:pt idx="2034">
                  <c:v>10178</c:v>
                </c:pt>
                <c:pt idx="2035">
                  <c:v>10183</c:v>
                </c:pt>
                <c:pt idx="2036">
                  <c:v>10188</c:v>
                </c:pt>
                <c:pt idx="2037">
                  <c:v>10193</c:v>
                </c:pt>
                <c:pt idx="2038">
                  <c:v>10198</c:v>
                </c:pt>
                <c:pt idx="2039">
                  <c:v>10203</c:v>
                </c:pt>
                <c:pt idx="2040">
                  <c:v>10208</c:v>
                </c:pt>
                <c:pt idx="2041">
                  <c:v>10213</c:v>
                </c:pt>
                <c:pt idx="2042">
                  <c:v>10218</c:v>
                </c:pt>
                <c:pt idx="2043">
                  <c:v>10223</c:v>
                </c:pt>
                <c:pt idx="2044">
                  <c:v>10228</c:v>
                </c:pt>
                <c:pt idx="2045">
                  <c:v>10233</c:v>
                </c:pt>
                <c:pt idx="2046">
                  <c:v>10238</c:v>
                </c:pt>
                <c:pt idx="2047">
                  <c:v>10243</c:v>
                </c:pt>
                <c:pt idx="2048">
                  <c:v>10248</c:v>
                </c:pt>
                <c:pt idx="2049">
                  <c:v>10253</c:v>
                </c:pt>
                <c:pt idx="2050">
                  <c:v>10258</c:v>
                </c:pt>
                <c:pt idx="2051">
                  <c:v>10263</c:v>
                </c:pt>
                <c:pt idx="2052">
                  <c:v>10268</c:v>
                </c:pt>
                <c:pt idx="2053">
                  <c:v>10273</c:v>
                </c:pt>
                <c:pt idx="2054">
                  <c:v>10278</c:v>
                </c:pt>
                <c:pt idx="2055">
                  <c:v>10283</c:v>
                </c:pt>
                <c:pt idx="2056">
                  <c:v>10288</c:v>
                </c:pt>
                <c:pt idx="2057">
                  <c:v>10293</c:v>
                </c:pt>
                <c:pt idx="2058">
                  <c:v>10298</c:v>
                </c:pt>
                <c:pt idx="2059">
                  <c:v>10303</c:v>
                </c:pt>
                <c:pt idx="2060">
                  <c:v>10308</c:v>
                </c:pt>
                <c:pt idx="2061">
                  <c:v>10313</c:v>
                </c:pt>
                <c:pt idx="2062">
                  <c:v>10318</c:v>
                </c:pt>
                <c:pt idx="2063">
                  <c:v>10324</c:v>
                </c:pt>
                <c:pt idx="2064">
                  <c:v>10329</c:v>
                </c:pt>
                <c:pt idx="2065">
                  <c:v>10334</c:v>
                </c:pt>
                <c:pt idx="2066">
                  <c:v>10339</c:v>
                </c:pt>
                <c:pt idx="2067">
                  <c:v>10344</c:v>
                </c:pt>
                <c:pt idx="2068">
                  <c:v>10349</c:v>
                </c:pt>
                <c:pt idx="2069">
                  <c:v>10354</c:v>
                </c:pt>
                <c:pt idx="2070">
                  <c:v>10359</c:v>
                </c:pt>
                <c:pt idx="2071">
                  <c:v>10364</c:v>
                </c:pt>
                <c:pt idx="2072">
                  <c:v>10369</c:v>
                </c:pt>
                <c:pt idx="2073">
                  <c:v>10374</c:v>
                </c:pt>
                <c:pt idx="2074">
                  <c:v>10379</c:v>
                </c:pt>
                <c:pt idx="2075">
                  <c:v>10384</c:v>
                </c:pt>
                <c:pt idx="2076">
                  <c:v>10389</c:v>
                </c:pt>
                <c:pt idx="2077">
                  <c:v>10394</c:v>
                </c:pt>
                <c:pt idx="2078">
                  <c:v>10399</c:v>
                </c:pt>
                <c:pt idx="2079">
                  <c:v>10404</c:v>
                </c:pt>
                <c:pt idx="2080">
                  <c:v>10409</c:v>
                </c:pt>
                <c:pt idx="2081">
                  <c:v>10414</c:v>
                </c:pt>
                <c:pt idx="2082">
                  <c:v>10419</c:v>
                </c:pt>
                <c:pt idx="2083">
                  <c:v>10424</c:v>
                </c:pt>
                <c:pt idx="2084">
                  <c:v>10429</c:v>
                </c:pt>
                <c:pt idx="2085">
                  <c:v>10434</c:v>
                </c:pt>
                <c:pt idx="2086">
                  <c:v>10439</c:v>
                </c:pt>
                <c:pt idx="2087">
                  <c:v>10444</c:v>
                </c:pt>
                <c:pt idx="2088">
                  <c:v>10449</c:v>
                </c:pt>
                <c:pt idx="2089">
                  <c:v>10454</c:v>
                </c:pt>
                <c:pt idx="2090">
                  <c:v>10459</c:v>
                </c:pt>
                <c:pt idx="2091">
                  <c:v>10464</c:v>
                </c:pt>
                <c:pt idx="2092">
                  <c:v>10469</c:v>
                </c:pt>
                <c:pt idx="2093">
                  <c:v>10474</c:v>
                </c:pt>
                <c:pt idx="2094">
                  <c:v>10479</c:v>
                </c:pt>
                <c:pt idx="2095">
                  <c:v>10484</c:v>
                </c:pt>
                <c:pt idx="2096">
                  <c:v>10489</c:v>
                </c:pt>
                <c:pt idx="2097">
                  <c:v>10494</c:v>
                </c:pt>
                <c:pt idx="2098">
                  <c:v>10499</c:v>
                </c:pt>
                <c:pt idx="2099">
                  <c:v>10504</c:v>
                </c:pt>
                <c:pt idx="2100">
                  <c:v>10509</c:v>
                </c:pt>
                <c:pt idx="2101">
                  <c:v>10514</c:v>
                </c:pt>
                <c:pt idx="2102">
                  <c:v>10519</c:v>
                </c:pt>
                <c:pt idx="2103">
                  <c:v>10524</c:v>
                </c:pt>
                <c:pt idx="2104">
                  <c:v>10529</c:v>
                </c:pt>
                <c:pt idx="2105">
                  <c:v>10534</c:v>
                </c:pt>
                <c:pt idx="2106">
                  <c:v>10539</c:v>
                </c:pt>
                <c:pt idx="2107">
                  <c:v>10544</c:v>
                </c:pt>
                <c:pt idx="2108">
                  <c:v>10549</c:v>
                </c:pt>
                <c:pt idx="2109">
                  <c:v>10554</c:v>
                </c:pt>
                <c:pt idx="2110">
                  <c:v>10559</c:v>
                </c:pt>
                <c:pt idx="2111">
                  <c:v>10564</c:v>
                </c:pt>
                <c:pt idx="2112">
                  <c:v>10569</c:v>
                </c:pt>
                <c:pt idx="2113">
                  <c:v>10574</c:v>
                </c:pt>
                <c:pt idx="2114">
                  <c:v>10579</c:v>
                </c:pt>
                <c:pt idx="2115">
                  <c:v>10584</c:v>
                </c:pt>
                <c:pt idx="2116">
                  <c:v>10589</c:v>
                </c:pt>
                <c:pt idx="2117">
                  <c:v>10594</c:v>
                </c:pt>
                <c:pt idx="2118">
                  <c:v>10599</c:v>
                </c:pt>
                <c:pt idx="2119">
                  <c:v>10604</c:v>
                </c:pt>
                <c:pt idx="2120">
                  <c:v>10609</c:v>
                </c:pt>
                <c:pt idx="2121">
                  <c:v>10614</c:v>
                </c:pt>
                <c:pt idx="2122">
                  <c:v>10619</c:v>
                </c:pt>
                <c:pt idx="2123">
                  <c:v>10624</c:v>
                </c:pt>
                <c:pt idx="2124">
                  <c:v>10629</c:v>
                </c:pt>
                <c:pt idx="2125">
                  <c:v>10634</c:v>
                </c:pt>
                <c:pt idx="2126">
                  <c:v>10639</c:v>
                </c:pt>
                <c:pt idx="2127">
                  <c:v>10644</c:v>
                </c:pt>
                <c:pt idx="2128">
                  <c:v>10649</c:v>
                </c:pt>
                <c:pt idx="2129">
                  <c:v>10654</c:v>
                </c:pt>
                <c:pt idx="2130">
                  <c:v>10659</c:v>
                </c:pt>
                <c:pt idx="2131">
                  <c:v>10664</c:v>
                </c:pt>
                <c:pt idx="2132">
                  <c:v>10669</c:v>
                </c:pt>
                <c:pt idx="2133">
                  <c:v>10674</c:v>
                </c:pt>
                <c:pt idx="2134">
                  <c:v>10679</c:v>
                </c:pt>
                <c:pt idx="2135">
                  <c:v>10684</c:v>
                </c:pt>
                <c:pt idx="2136">
                  <c:v>10689</c:v>
                </c:pt>
                <c:pt idx="2137">
                  <c:v>10694</c:v>
                </c:pt>
                <c:pt idx="2138">
                  <c:v>10699</c:v>
                </c:pt>
                <c:pt idx="2139">
                  <c:v>10704</c:v>
                </c:pt>
                <c:pt idx="2140">
                  <c:v>10709</c:v>
                </c:pt>
                <c:pt idx="2141">
                  <c:v>10714</c:v>
                </c:pt>
                <c:pt idx="2142">
                  <c:v>10719</c:v>
                </c:pt>
                <c:pt idx="2143">
                  <c:v>10724</c:v>
                </c:pt>
                <c:pt idx="2144">
                  <c:v>10729</c:v>
                </c:pt>
                <c:pt idx="2145">
                  <c:v>10734</c:v>
                </c:pt>
                <c:pt idx="2146">
                  <c:v>10739</c:v>
                </c:pt>
                <c:pt idx="2147">
                  <c:v>10744</c:v>
                </c:pt>
                <c:pt idx="2148">
                  <c:v>10749</c:v>
                </c:pt>
                <c:pt idx="2149">
                  <c:v>10754</c:v>
                </c:pt>
                <c:pt idx="2150">
                  <c:v>10759</c:v>
                </c:pt>
                <c:pt idx="2151">
                  <c:v>10764</c:v>
                </c:pt>
                <c:pt idx="2152">
                  <c:v>10769</c:v>
                </c:pt>
                <c:pt idx="2153">
                  <c:v>10774</c:v>
                </c:pt>
                <c:pt idx="2154">
                  <c:v>10779</c:v>
                </c:pt>
                <c:pt idx="2155">
                  <c:v>10784</c:v>
                </c:pt>
                <c:pt idx="2156">
                  <c:v>10789</c:v>
                </c:pt>
                <c:pt idx="2157">
                  <c:v>10794</c:v>
                </c:pt>
                <c:pt idx="2158">
                  <c:v>10799</c:v>
                </c:pt>
                <c:pt idx="2159">
                  <c:v>10804</c:v>
                </c:pt>
                <c:pt idx="2160">
                  <c:v>10809</c:v>
                </c:pt>
                <c:pt idx="2161">
                  <c:v>10814</c:v>
                </c:pt>
                <c:pt idx="2162">
                  <c:v>10819</c:v>
                </c:pt>
                <c:pt idx="2163">
                  <c:v>10824</c:v>
                </c:pt>
                <c:pt idx="2164">
                  <c:v>10829</c:v>
                </c:pt>
                <c:pt idx="2165">
                  <c:v>10834</c:v>
                </c:pt>
                <c:pt idx="2166">
                  <c:v>10839</c:v>
                </c:pt>
                <c:pt idx="2167">
                  <c:v>10844</c:v>
                </c:pt>
                <c:pt idx="2168">
                  <c:v>10849</c:v>
                </c:pt>
                <c:pt idx="2169">
                  <c:v>10854</c:v>
                </c:pt>
                <c:pt idx="2170">
                  <c:v>10859</c:v>
                </c:pt>
                <c:pt idx="2171">
                  <c:v>10864</c:v>
                </c:pt>
                <c:pt idx="2172">
                  <c:v>10869</c:v>
                </c:pt>
                <c:pt idx="2173">
                  <c:v>10874</c:v>
                </c:pt>
                <c:pt idx="2174">
                  <c:v>10879</c:v>
                </c:pt>
                <c:pt idx="2175">
                  <c:v>10884</c:v>
                </c:pt>
                <c:pt idx="2176">
                  <c:v>10889</c:v>
                </c:pt>
                <c:pt idx="2177">
                  <c:v>10894</c:v>
                </c:pt>
                <c:pt idx="2178">
                  <c:v>10899</c:v>
                </c:pt>
                <c:pt idx="2179">
                  <c:v>10904</c:v>
                </c:pt>
                <c:pt idx="2180">
                  <c:v>10909</c:v>
                </c:pt>
                <c:pt idx="2181">
                  <c:v>10914</c:v>
                </c:pt>
                <c:pt idx="2182">
                  <c:v>10919</c:v>
                </c:pt>
                <c:pt idx="2183">
                  <c:v>10924</c:v>
                </c:pt>
                <c:pt idx="2184">
                  <c:v>10929</c:v>
                </c:pt>
                <c:pt idx="2185">
                  <c:v>10934</c:v>
                </c:pt>
                <c:pt idx="2186">
                  <c:v>10939</c:v>
                </c:pt>
                <c:pt idx="2187">
                  <c:v>10944</c:v>
                </c:pt>
                <c:pt idx="2188">
                  <c:v>10949</c:v>
                </c:pt>
                <c:pt idx="2189">
                  <c:v>10954</c:v>
                </c:pt>
                <c:pt idx="2190">
                  <c:v>10959</c:v>
                </c:pt>
                <c:pt idx="2191">
                  <c:v>10964</c:v>
                </c:pt>
                <c:pt idx="2192">
                  <c:v>10969</c:v>
                </c:pt>
                <c:pt idx="2193">
                  <c:v>10974</c:v>
                </c:pt>
                <c:pt idx="2194">
                  <c:v>10979</c:v>
                </c:pt>
                <c:pt idx="2195">
                  <c:v>10984</c:v>
                </c:pt>
                <c:pt idx="2196">
                  <c:v>10989</c:v>
                </c:pt>
                <c:pt idx="2197">
                  <c:v>10994</c:v>
                </c:pt>
                <c:pt idx="2198">
                  <c:v>10999</c:v>
                </c:pt>
                <c:pt idx="2199">
                  <c:v>11004</c:v>
                </c:pt>
                <c:pt idx="2200">
                  <c:v>11009</c:v>
                </c:pt>
                <c:pt idx="2201">
                  <c:v>11014</c:v>
                </c:pt>
                <c:pt idx="2202">
                  <c:v>11019</c:v>
                </c:pt>
                <c:pt idx="2203">
                  <c:v>11024</c:v>
                </c:pt>
                <c:pt idx="2204">
                  <c:v>11029</c:v>
                </c:pt>
                <c:pt idx="2205">
                  <c:v>11034</c:v>
                </c:pt>
                <c:pt idx="2206">
                  <c:v>11039</c:v>
                </c:pt>
                <c:pt idx="2207">
                  <c:v>11044</c:v>
                </c:pt>
                <c:pt idx="2208">
                  <c:v>11049</c:v>
                </c:pt>
                <c:pt idx="2209">
                  <c:v>11054</c:v>
                </c:pt>
                <c:pt idx="2210">
                  <c:v>11059</c:v>
                </c:pt>
                <c:pt idx="2211">
                  <c:v>11064</c:v>
                </c:pt>
                <c:pt idx="2212">
                  <c:v>11069</c:v>
                </c:pt>
                <c:pt idx="2213">
                  <c:v>11074</c:v>
                </c:pt>
                <c:pt idx="2214">
                  <c:v>11079</c:v>
                </c:pt>
                <c:pt idx="2215">
                  <c:v>11084</c:v>
                </c:pt>
                <c:pt idx="2216">
                  <c:v>11089</c:v>
                </c:pt>
                <c:pt idx="2217">
                  <c:v>11094</c:v>
                </c:pt>
                <c:pt idx="2218">
                  <c:v>11099</c:v>
                </c:pt>
                <c:pt idx="2219">
                  <c:v>11104</c:v>
                </c:pt>
                <c:pt idx="2220">
                  <c:v>11109</c:v>
                </c:pt>
                <c:pt idx="2221">
                  <c:v>11114</c:v>
                </c:pt>
                <c:pt idx="2222">
                  <c:v>11119</c:v>
                </c:pt>
                <c:pt idx="2223">
                  <c:v>11124</c:v>
                </c:pt>
                <c:pt idx="2224">
                  <c:v>11129</c:v>
                </c:pt>
                <c:pt idx="2225">
                  <c:v>11134</c:v>
                </c:pt>
                <c:pt idx="2226">
                  <c:v>11139</c:v>
                </c:pt>
                <c:pt idx="2227">
                  <c:v>11144</c:v>
                </c:pt>
                <c:pt idx="2228">
                  <c:v>11149</c:v>
                </c:pt>
                <c:pt idx="2229">
                  <c:v>11154</c:v>
                </c:pt>
                <c:pt idx="2230">
                  <c:v>11159</c:v>
                </c:pt>
                <c:pt idx="2231">
                  <c:v>11164</c:v>
                </c:pt>
                <c:pt idx="2232">
                  <c:v>11169</c:v>
                </c:pt>
                <c:pt idx="2233">
                  <c:v>11174</c:v>
                </c:pt>
                <c:pt idx="2234">
                  <c:v>11179</c:v>
                </c:pt>
                <c:pt idx="2235">
                  <c:v>11184</c:v>
                </c:pt>
                <c:pt idx="2236">
                  <c:v>11189</c:v>
                </c:pt>
                <c:pt idx="2237">
                  <c:v>11194</c:v>
                </c:pt>
                <c:pt idx="2238">
                  <c:v>11199</c:v>
                </c:pt>
                <c:pt idx="2239">
                  <c:v>11204</c:v>
                </c:pt>
                <c:pt idx="2240">
                  <c:v>11209</c:v>
                </c:pt>
                <c:pt idx="2241">
                  <c:v>11214</c:v>
                </c:pt>
                <c:pt idx="2242">
                  <c:v>11219</c:v>
                </c:pt>
                <c:pt idx="2243">
                  <c:v>11224</c:v>
                </c:pt>
                <c:pt idx="2244">
                  <c:v>11229</c:v>
                </c:pt>
                <c:pt idx="2245">
                  <c:v>11234</c:v>
                </c:pt>
                <c:pt idx="2246">
                  <c:v>11239</c:v>
                </c:pt>
                <c:pt idx="2247">
                  <c:v>11244</c:v>
                </c:pt>
                <c:pt idx="2248">
                  <c:v>11249</c:v>
                </c:pt>
                <c:pt idx="2249">
                  <c:v>11254</c:v>
                </c:pt>
                <c:pt idx="2250">
                  <c:v>11259</c:v>
                </c:pt>
                <c:pt idx="2251">
                  <c:v>11264</c:v>
                </c:pt>
                <c:pt idx="2252">
                  <c:v>11269</c:v>
                </c:pt>
                <c:pt idx="2253">
                  <c:v>11274</c:v>
                </c:pt>
                <c:pt idx="2254">
                  <c:v>11279</c:v>
                </c:pt>
                <c:pt idx="2255">
                  <c:v>11284</c:v>
                </c:pt>
                <c:pt idx="2256">
                  <c:v>11289</c:v>
                </c:pt>
                <c:pt idx="2257">
                  <c:v>11294</c:v>
                </c:pt>
                <c:pt idx="2258">
                  <c:v>11299</c:v>
                </c:pt>
                <c:pt idx="2259">
                  <c:v>11304</c:v>
                </c:pt>
                <c:pt idx="2260">
                  <c:v>11309</c:v>
                </c:pt>
                <c:pt idx="2261">
                  <c:v>11314</c:v>
                </c:pt>
                <c:pt idx="2262">
                  <c:v>11319</c:v>
                </c:pt>
                <c:pt idx="2263">
                  <c:v>11324</c:v>
                </c:pt>
                <c:pt idx="2264">
                  <c:v>11329</c:v>
                </c:pt>
                <c:pt idx="2265">
                  <c:v>11334</c:v>
                </c:pt>
                <c:pt idx="2266">
                  <c:v>11339</c:v>
                </c:pt>
                <c:pt idx="2267">
                  <c:v>11344</c:v>
                </c:pt>
                <c:pt idx="2268">
                  <c:v>11349</c:v>
                </c:pt>
                <c:pt idx="2269">
                  <c:v>11354</c:v>
                </c:pt>
                <c:pt idx="2270">
                  <c:v>11359</c:v>
                </c:pt>
                <c:pt idx="2271">
                  <c:v>11364</c:v>
                </c:pt>
                <c:pt idx="2272">
                  <c:v>11369</c:v>
                </c:pt>
                <c:pt idx="2273">
                  <c:v>11374</c:v>
                </c:pt>
                <c:pt idx="2274">
                  <c:v>11379</c:v>
                </c:pt>
                <c:pt idx="2275">
                  <c:v>11384</c:v>
                </c:pt>
                <c:pt idx="2276">
                  <c:v>11389</c:v>
                </c:pt>
                <c:pt idx="2277">
                  <c:v>11394</c:v>
                </c:pt>
                <c:pt idx="2278">
                  <c:v>11399</c:v>
                </c:pt>
                <c:pt idx="2279">
                  <c:v>11404</c:v>
                </c:pt>
                <c:pt idx="2280">
                  <c:v>11409</c:v>
                </c:pt>
                <c:pt idx="2281">
                  <c:v>11414</c:v>
                </c:pt>
                <c:pt idx="2282">
                  <c:v>11419</c:v>
                </c:pt>
                <c:pt idx="2283">
                  <c:v>11424</c:v>
                </c:pt>
                <c:pt idx="2284">
                  <c:v>11429</c:v>
                </c:pt>
                <c:pt idx="2285">
                  <c:v>11434</c:v>
                </c:pt>
                <c:pt idx="2286">
                  <c:v>11439</c:v>
                </c:pt>
                <c:pt idx="2287">
                  <c:v>11444</c:v>
                </c:pt>
                <c:pt idx="2288">
                  <c:v>11449</c:v>
                </c:pt>
                <c:pt idx="2289">
                  <c:v>11454</c:v>
                </c:pt>
                <c:pt idx="2290">
                  <c:v>11459</c:v>
                </c:pt>
                <c:pt idx="2291">
                  <c:v>11464</c:v>
                </c:pt>
                <c:pt idx="2292">
                  <c:v>11469</c:v>
                </c:pt>
                <c:pt idx="2293">
                  <c:v>11474</c:v>
                </c:pt>
                <c:pt idx="2294">
                  <c:v>11479</c:v>
                </c:pt>
                <c:pt idx="2295">
                  <c:v>11484</c:v>
                </c:pt>
                <c:pt idx="2296">
                  <c:v>11490</c:v>
                </c:pt>
                <c:pt idx="2297">
                  <c:v>11495</c:v>
                </c:pt>
                <c:pt idx="2298">
                  <c:v>11500</c:v>
                </c:pt>
                <c:pt idx="2299">
                  <c:v>11505</c:v>
                </c:pt>
                <c:pt idx="2300">
                  <c:v>11510</c:v>
                </c:pt>
                <c:pt idx="2301">
                  <c:v>11515</c:v>
                </c:pt>
                <c:pt idx="2302">
                  <c:v>11520</c:v>
                </c:pt>
                <c:pt idx="2303">
                  <c:v>11525</c:v>
                </c:pt>
                <c:pt idx="2304">
                  <c:v>11530</c:v>
                </c:pt>
                <c:pt idx="2305">
                  <c:v>11535</c:v>
                </c:pt>
                <c:pt idx="2306">
                  <c:v>11540</c:v>
                </c:pt>
                <c:pt idx="2307">
                  <c:v>11545</c:v>
                </c:pt>
                <c:pt idx="2308">
                  <c:v>11550</c:v>
                </c:pt>
                <c:pt idx="2309">
                  <c:v>11555</c:v>
                </c:pt>
                <c:pt idx="2310">
                  <c:v>11560</c:v>
                </c:pt>
                <c:pt idx="2311">
                  <c:v>11565</c:v>
                </c:pt>
                <c:pt idx="2312">
                  <c:v>11570</c:v>
                </c:pt>
                <c:pt idx="2313">
                  <c:v>11575</c:v>
                </c:pt>
                <c:pt idx="2314">
                  <c:v>11580</c:v>
                </c:pt>
                <c:pt idx="2315">
                  <c:v>11585</c:v>
                </c:pt>
                <c:pt idx="2316">
                  <c:v>11590</c:v>
                </c:pt>
                <c:pt idx="2317">
                  <c:v>11595</c:v>
                </c:pt>
                <c:pt idx="2318">
                  <c:v>11600</c:v>
                </c:pt>
                <c:pt idx="2319">
                  <c:v>11605</c:v>
                </c:pt>
                <c:pt idx="2320">
                  <c:v>11610</c:v>
                </c:pt>
                <c:pt idx="2321">
                  <c:v>11615</c:v>
                </c:pt>
                <c:pt idx="2322">
                  <c:v>11620</c:v>
                </c:pt>
                <c:pt idx="2323">
                  <c:v>11625</c:v>
                </c:pt>
                <c:pt idx="2324">
                  <c:v>11630</c:v>
                </c:pt>
                <c:pt idx="2325">
                  <c:v>11635</c:v>
                </c:pt>
                <c:pt idx="2326">
                  <c:v>11640</c:v>
                </c:pt>
                <c:pt idx="2327">
                  <c:v>11645</c:v>
                </c:pt>
                <c:pt idx="2328">
                  <c:v>11650</c:v>
                </c:pt>
                <c:pt idx="2329">
                  <c:v>11655</c:v>
                </c:pt>
                <c:pt idx="2330">
                  <c:v>11660</c:v>
                </c:pt>
                <c:pt idx="2331">
                  <c:v>11665</c:v>
                </c:pt>
                <c:pt idx="2332">
                  <c:v>11670</c:v>
                </c:pt>
                <c:pt idx="2333">
                  <c:v>11675</c:v>
                </c:pt>
                <c:pt idx="2334">
                  <c:v>11680</c:v>
                </c:pt>
                <c:pt idx="2335">
                  <c:v>11685</c:v>
                </c:pt>
                <c:pt idx="2336">
                  <c:v>11690</c:v>
                </c:pt>
                <c:pt idx="2337">
                  <c:v>11695</c:v>
                </c:pt>
                <c:pt idx="2338">
                  <c:v>11700</c:v>
                </c:pt>
                <c:pt idx="2339">
                  <c:v>11705</c:v>
                </c:pt>
                <c:pt idx="2340">
                  <c:v>11710</c:v>
                </c:pt>
                <c:pt idx="2341">
                  <c:v>11715</c:v>
                </c:pt>
                <c:pt idx="2342">
                  <c:v>11720</c:v>
                </c:pt>
                <c:pt idx="2343">
                  <c:v>11725</c:v>
                </c:pt>
                <c:pt idx="2344">
                  <c:v>11730</c:v>
                </c:pt>
                <c:pt idx="2345">
                  <c:v>11735</c:v>
                </c:pt>
                <c:pt idx="2346">
                  <c:v>11740</c:v>
                </c:pt>
                <c:pt idx="2347">
                  <c:v>11745</c:v>
                </c:pt>
                <c:pt idx="2348">
                  <c:v>11750</c:v>
                </c:pt>
                <c:pt idx="2349">
                  <c:v>11755</c:v>
                </c:pt>
                <c:pt idx="2350">
                  <c:v>11760</c:v>
                </c:pt>
                <c:pt idx="2351">
                  <c:v>11765</c:v>
                </c:pt>
                <c:pt idx="2352">
                  <c:v>11770</c:v>
                </c:pt>
                <c:pt idx="2353">
                  <c:v>11775</c:v>
                </c:pt>
                <c:pt idx="2354">
                  <c:v>11780</c:v>
                </c:pt>
                <c:pt idx="2355">
                  <c:v>11785</c:v>
                </c:pt>
                <c:pt idx="2356">
                  <c:v>11790</c:v>
                </c:pt>
                <c:pt idx="2357">
                  <c:v>11795</c:v>
                </c:pt>
                <c:pt idx="2358">
                  <c:v>11800</c:v>
                </c:pt>
                <c:pt idx="2359">
                  <c:v>11805</c:v>
                </c:pt>
                <c:pt idx="2360">
                  <c:v>11810</c:v>
                </c:pt>
                <c:pt idx="2361">
                  <c:v>11815</c:v>
                </c:pt>
                <c:pt idx="2362">
                  <c:v>11820</c:v>
                </c:pt>
                <c:pt idx="2363">
                  <c:v>11825</c:v>
                </c:pt>
                <c:pt idx="2364">
                  <c:v>11830</c:v>
                </c:pt>
                <c:pt idx="2365">
                  <c:v>11835</c:v>
                </c:pt>
                <c:pt idx="2366">
                  <c:v>11840</c:v>
                </c:pt>
                <c:pt idx="2367">
                  <c:v>11845</c:v>
                </c:pt>
                <c:pt idx="2368">
                  <c:v>11850</c:v>
                </c:pt>
                <c:pt idx="2369">
                  <c:v>11855</c:v>
                </c:pt>
                <c:pt idx="2370">
                  <c:v>11860</c:v>
                </c:pt>
                <c:pt idx="2371">
                  <c:v>11865</c:v>
                </c:pt>
                <c:pt idx="2372">
                  <c:v>11870</c:v>
                </c:pt>
                <c:pt idx="2373">
                  <c:v>11875</c:v>
                </c:pt>
                <c:pt idx="2374">
                  <c:v>11880</c:v>
                </c:pt>
                <c:pt idx="2375">
                  <c:v>11885</c:v>
                </c:pt>
                <c:pt idx="2376">
                  <c:v>11890</c:v>
                </c:pt>
                <c:pt idx="2377">
                  <c:v>11895</c:v>
                </c:pt>
                <c:pt idx="2378">
                  <c:v>11900</c:v>
                </c:pt>
                <c:pt idx="2379">
                  <c:v>11905</c:v>
                </c:pt>
                <c:pt idx="2380">
                  <c:v>11910</c:v>
                </c:pt>
                <c:pt idx="2381">
                  <c:v>11915</c:v>
                </c:pt>
                <c:pt idx="2382">
                  <c:v>11920</c:v>
                </c:pt>
                <c:pt idx="2383">
                  <c:v>11925</c:v>
                </c:pt>
                <c:pt idx="2384">
                  <c:v>11930</c:v>
                </c:pt>
                <c:pt idx="2385">
                  <c:v>11935</c:v>
                </c:pt>
                <c:pt idx="2386">
                  <c:v>11940</c:v>
                </c:pt>
                <c:pt idx="2387">
                  <c:v>11945</c:v>
                </c:pt>
                <c:pt idx="2388">
                  <c:v>11950</c:v>
                </c:pt>
                <c:pt idx="2389">
                  <c:v>11955</c:v>
                </c:pt>
                <c:pt idx="2390">
                  <c:v>11960</c:v>
                </c:pt>
                <c:pt idx="2391">
                  <c:v>11965</c:v>
                </c:pt>
                <c:pt idx="2392">
                  <c:v>11970</c:v>
                </c:pt>
                <c:pt idx="2393">
                  <c:v>11975</c:v>
                </c:pt>
                <c:pt idx="2394">
                  <c:v>11980</c:v>
                </c:pt>
                <c:pt idx="2395">
                  <c:v>11985</c:v>
                </c:pt>
                <c:pt idx="2396">
                  <c:v>11990</c:v>
                </c:pt>
                <c:pt idx="2397">
                  <c:v>11995</c:v>
                </c:pt>
                <c:pt idx="2398">
                  <c:v>12000</c:v>
                </c:pt>
                <c:pt idx="2399">
                  <c:v>12005</c:v>
                </c:pt>
                <c:pt idx="2400">
                  <c:v>12010</c:v>
                </c:pt>
                <c:pt idx="2401">
                  <c:v>12015</c:v>
                </c:pt>
                <c:pt idx="2402">
                  <c:v>12020</c:v>
                </c:pt>
                <c:pt idx="2403">
                  <c:v>12025</c:v>
                </c:pt>
                <c:pt idx="2404">
                  <c:v>12030</c:v>
                </c:pt>
                <c:pt idx="2405">
                  <c:v>12035</c:v>
                </c:pt>
                <c:pt idx="2406">
                  <c:v>12040</c:v>
                </c:pt>
                <c:pt idx="2407">
                  <c:v>12045</c:v>
                </c:pt>
                <c:pt idx="2408">
                  <c:v>12050</c:v>
                </c:pt>
                <c:pt idx="2409">
                  <c:v>12055</c:v>
                </c:pt>
                <c:pt idx="2410">
                  <c:v>12060</c:v>
                </c:pt>
                <c:pt idx="2411">
                  <c:v>12065</c:v>
                </c:pt>
                <c:pt idx="2412">
                  <c:v>12070</c:v>
                </c:pt>
                <c:pt idx="2413">
                  <c:v>12075</c:v>
                </c:pt>
                <c:pt idx="2414">
                  <c:v>12080</c:v>
                </c:pt>
                <c:pt idx="2415">
                  <c:v>12085</c:v>
                </c:pt>
                <c:pt idx="2416">
                  <c:v>12090</c:v>
                </c:pt>
                <c:pt idx="2417">
                  <c:v>12095</c:v>
                </c:pt>
                <c:pt idx="2418">
                  <c:v>12100</c:v>
                </c:pt>
                <c:pt idx="2419">
                  <c:v>12105</c:v>
                </c:pt>
                <c:pt idx="2420">
                  <c:v>12110</c:v>
                </c:pt>
                <c:pt idx="2421">
                  <c:v>12115</c:v>
                </c:pt>
                <c:pt idx="2422">
                  <c:v>12120</c:v>
                </c:pt>
                <c:pt idx="2423">
                  <c:v>12125</c:v>
                </c:pt>
                <c:pt idx="2424">
                  <c:v>12130</c:v>
                </c:pt>
                <c:pt idx="2425">
                  <c:v>12135</c:v>
                </c:pt>
                <c:pt idx="2426">
                  <c:v>12140</c:v>
                </c:pt>
                <c:pt idx="2427">
                  <c:v>12145</c:v>
                </c:pt>
                <c:pt idx="2428">
                  <c:v>12150</c:v>
                </c:pt>
                <c:pt idx="2429">
                  <c:v>12155</c:v>
                </c:pt>
                <c:pt idx="2430">
                  <c:v>12160</c:v>
                </c:pt>
                <c:pt idx="2431">
                  <c:v>12165</c:v>
                </c:pt>
                <c:pt idx="2432">
                  <c:v>12170</c:v>
                </c:pt>
                <c:pt idx="2433">
                  <c:v>12175</c:v>
                </c:pt>
                <c:pt idx="2434">
                  <c:v>12180</c:v>
                </c:pt>
                <c:pt idx="2435">
                  <c:v>12185</c:v>
                </c:pt>
                <c:pt idx="2436">
                  <c:v>12190</c:v>
                </c:pt>
                <c:pt idx="2437">
                  <c:v>12195</c:v>
                </c:pt>
                <c:pt idx="2438">
                  <c:v>12200</c:v>
                </c:pt>
                <c:pt idx="2439">
                  <c:v>12205</c:v>
                </c:pt>
                <c:pt idx="2440">
                  <c:v>12210</c:v>
                </c:pt>
                <c:pt idx="2441">
                  <c:v>12215</c:v>
                </c:pt>
                <c:pt idx="2442">
                  <c:v>12220</c:v>
                </c:pt>
                <c:pt idx="2443">
                  <c:v>12225</c:v>
                </c:pt>
                <c:pt idx="2444">
                  <c:v>12230</c:v>
                </c:pt>
                <c:pt idx="2445">
                  <c:v>12235</c:v>
                </c:pt>
                <c:pt idx="2446">
                  <c:v>12240</c:v>
                </c:pt>
                <c:pt idx="2447">
                  <c:v>12245</c:v>
                </c:pt>
                <c:pt idx="2448">
                  <c:v>12250</c:v>
                </c:pt>
                <c:pt idx="2449">
                  <c:v>12255</c:v>
                </c:pt>
                <c:pt idx="2450">
                  <c:v>12260</c:v>
                </c:pt>
                <c:pt idx="2451">
                  <c:v>12265</c:v>
                </c:pt>
                <c:pt idx="2452">
                  <c:v>12270</c:v>
                </c:pt>
                <c:pt idx="2453">
                  <c:v>12275</c:v>
                </c:pt>
                <c:pt idx="2454">
                  <c:v>12280</c:v>
                </c:pt>
                <c:pt idx="2455">
                  <c:v>12285</c:v>
                </c:pt>
                <c:pt idx="2456">
                  <c:v>12290</c:v>
                </c:pt>
                <c:pt idx="2457">
                  <c:v>12295</c:v>
                </c:pt>
                <c:pt idx="2458">
                  <c:v>12300</c:v>
                </c:pt>
                <c:pt idx="2459">
                  <c:v>12305</c:v>
                </c:pt>
                <c:pt idx="2460">
                  <c:v>12310</c:v>
                </c:pt>
                <c:pt idx="2461">
                  <c:v>12315</c:v>
                </c:pt>
                <c:pt idx="2462">
                  <c:v>12320</c:v>
                </c:pt>
                <c:pt idx="2463">
                  <c:v>12325</c:v>
                </c:pt>
                <c:pt idx="2464">
                  <c:v>12330</c:v>
                </c:pt>
                <c:pt idx="2465">
                  <c:v>12335</c:v>
                </c:pt>
                <c:pt idx="2466">
                  <c:v>12340</c:v>
                </c:pt>
                <c:pt idx="2467">
                  <c:v>12345</c:v>
                </c:pt>
                <c:pt idx="2468">
                  <c:v>12350</c:v>
                </c:pt>
                <c:pt idx="2469">
                  <c:v>12355</c:v>
                </c:pt>
                <c:pt idx="2470">
                  <c:v>12360</c:v>
                </c:pt>
                <c:pt idx="2471">
                  <c:v>12365</c:v>
                </c:pt>
                <c:pt idx="2472">
                  <c:v>12370</c:v>
                </c:pt>
                <c:pt idx="2473">
                  <c:v>12375</c:v>
                </c:pt>
                <c:pt idx="2474">
                  <c:v>12380</c:v>
                </c:pt>
                <c:pt idx="2475">
                  <c:v>12385</c:v>
                </c:pt>
                <c:pt idx="2476">
                  <c:v>12390</c:v>
                </c:pt>
                <c:pt idx="2477">
                  <c:v>12395</c:v>
                </c:pt>
                <c:pt idx="2478">
                  <c:v>12400</c:v>
                </c:pt>
                <c:pt idx="2479">
                  <c:v>12405</c:v>
                </c:pt>
                <c:pt idx="2480">
                  <c:v>12410</c:v>
                </c:pt>
                <c:pt idx="2481">
                  <c:v>12415</c:v>
                </c:pt>
                <c:pt idx="2482">
                  <c:v>12420</c:v>
                </c:pt>
                <c:pt idx="2483">
                  <c:v>12425</c:v>
                </c:pt>
                <c:pt idx="2484">
                  <c:v>12430</c:v>
                </c:pt>
                <c:pt idx="2485">
                  <c:v>12435</c:v>
                </c:pt>
                <c:pt idx="2486">
                  <c:v>12440</c:v>
                </c:pt>
                <c:pt idx="2487">
                  <c:v>12445</c:v>
                </c:pt>
                <c:pt idx="2488">
                  <c:v>12450</c:v>
                </c:pt>
                <c:pt idx="2489">
                  <c:v>12455</c:v>
                </c:pt>
                <c:pt idx="2490">
                  <c:v>12460</c:v>
                </c:pt>
                <c:pt idx="2491">
                  <c:v>12465</c:v>
                </c:pt>
                <c:pt idx="2492">
                  <c:v>12470</c:v>
                </c:pt>
                <c:pt idx="2493">
                  <c:v>12475</c:v>
                </c:pt>
                <c:pt idx="2494">
                  <c:v>12480</c:v>
                </c:pt>
                <c:pt idx="2495">
                  <c:v>12485</c:v>
                </c:pt>
                <c:pt idx="2496">
                  <c:v>12490</c:v>
                </c:pt>
                <c:pt idx="2497">
                  <c:v>12495</c:v>
                </c:pt>
                <c:pt idx="2498">
                  <c:v>12500</c:v>
                </c:pt>
                <c:pt idx="2499">
                  <c:v>12505</c:v>
                </c:pt>
                <c:pt idx="2500">
                  <c:v>12510</c:v>
                </c:pt>
                <c:pt idx="2501">
                  <c:v>12515</c:v>
                </c:pt>
                <c:pt idx="2502">
                  <c:v>12520</c:v>
                </c:pt>
                <c:pt idx="2503">
                  <c:v>12525</c:v>
                </c:pt>
                <c:pt idx="2504">
                  <c:v>12530</c:v>
                </c:pt>
                <c:pt idx="2505">
                  <c:v>12535</c:v>
                </c:pt>
                <c:pt idx="2506">
                  <c:v>12540</c:v>
                </c:pt>
                <c:pt idx="2507">
                  <c:v>12545</c:v>
                </c:pt>
                <c:pt idx="2508">
                  <c:v>12550</c:v>
                </c:pt>
                <c:pt idx="2509">
                  <c:v>12555</c:v>
                </c:pt>
                <c:pt idx="2510">
                  <c:v>12560</c:v>
                </c:pt>
                <c:pt idx="2511">
                  <c:v>12565</c:v>
                </c:pt>
                <c:pt idx="2512">
                  <c:v>12570</c:v>
                </c:pt>
                <c:pt idx="2513">
                  <c:v>12575</c:v>
                </c:pt>
                <c:pt idx="2514">
                  <c:v>12580</c:v>
                </c:pt>
                <c:pt idx="2515">
                  <c:v>12585</c:v>
                </c:pt>
                <c:pt idx="2516">
                  <c:v>12590</c:v>
                </c:pt>
                <c:pt idx="2517">
                  <c:v>12595</c:v>
                </c:pt>
                <c:pt idx="2518">
                  <c:v>12600</c:v>
                </c:pt>
                <c:pt idx="2519">
                  <c:v>12605</c:v>
                </c:pt>
                <c:pt idx="2520">
                  <c:v>12610</c:v>
                </c:pt>
                <c:pt idx="2521">
                  <c:v>12615</c:v>
                </c:pt>
                <c:pt idx="2522">
                  <c:v>12620</c:v>
                </c:pt>
                <c:pt idx="2523">
                  <c:v>12625</c:v>
                </c:pt>
                <c:pt idx="2524">
                  <c:v>12630</c:v>
                </c:pt>
                <c:pt idx="2525">
                  <c:v>12635</c:v>
                </c:pt>
                <c:pt idx="2526">
                  <c:v>12640</c:v>
                </c:pt>
                <c:pt idx="2527">
                  <c:v>12645</c:v>
                </c:pt>
                <c:pt idx="2528">
                  <c:v>12650</c:v>
                </c:pt>
                <c:pt idx="2529">
                  <c:v>12656</c:v>
                </c:pt>
                <c:pt idx="2530">
                  <c:v>12661</c:v>
                </c:pt>
                <c:pt idx="2531">
                  <c:v>12666</c:v>
                </c:pt>
                <c:pt idx="2532">
                  <c:v>12671</c:v>
                </c:pt>
                <c:pt idx="2533">
                  <c:v>12676</c:v>
                </c:pt>
                <c:pt idx="2534">
                  <c:v>12681</c:v>
                </c:pt>
                <c:pt idx="2535">
                  <c:v>12686</c:v>
                </c:pt>
                <c:pt idx="2536">
                  <c:v>12691</c:v>
                </c:pt>
                <c:pt idx="2537">
                  <c:v>12696</c:v>
                </c:pt>
                <c:pt idx="2538">
                  <c:v>12701</c:v>
                </c:pt>
                <c:pt idx="2539">
                  <c:v>12706</c:v>
                </c:pt>
                <c:pt idx="2540">
                  <c:v>12711</c:v>
                </c:pt>
                <c:pt idx="2541">
                  <c:v>12716</c:v>
                </c:pt>
                <c:pt idx="2542">
                  <c:v>12721</c:v>
                </c:pt>
                <c:pt idx="2543">
                  <c:v>12726</c:v>
                </c:pt>
                <c:pt idx="2544">
                  <c:v>12731</c:v>
                </c:pt>
                <c:pt idx="2545">
                  <c:v>12736</c:v>
                </c:pt>
                <c:pt idx="2546">
                  <c:v>12741</c:v>
                </c:pt>
                <c:pt idx="2547">
                  <c:v>12746</c:v>
                </c:pt>
                <c:pt idx="2548">
                  <c:v>12751</c:v>
                </c:pt>
                <c:pt idx="2549">
                  <c:v>12756</c:v>
                </c:pt>
                <c:pt idx="2550">
                  <c:v>12761</c:v>
                </c:pt>
                <c:pt idx="2551">
                  <c:v>12766</c:v>
                </c:pt>
                <c:pt idx="2552">
                  <c:v>12771</c:v>
                </c:pt>
                <c:pt idx="2553">
                  <c:v>12776</c:v>
                </c:pt>
                <c:pt idx="2554">
                  <c:v>12781</c:v>
                </c:pt>
                <c:pt idx="2555">
                  <c:v>12786</c:v>
                </c:pt>
                <c:pt idx="2556">
                  <c:v>12791</c:v>
                </c:pt>
                <c:pt idx="2557">
                  <c:v>12796</c:v>
                </c:pt>
                <c:pt idx="2558">
                  <c:v>12801</c:v>
                </c:pt>
                <c:pt idx="2559">
                  <c:v>12806</c:v>
                </c:pt>
                <c:pt idx="2560">
                  <c:v>12811</c:v>
                </c:pt>
                <c:pt idx="2561">
                  <c:v>12816</c:v>
                </c:pt>
                <c:pt idx="2562">
                  <c:v>12821</c:v>
                </c:pt>
                <c:pt idx="2563">
                  <c:v>12826</c:v>
                </c:pt>
                <c:pt idx="2564">
                  <c:v>12831</c:v>
                </c:pt>
                <c:pt idx="2565">
                  <c:v>12836</c:v>
                </c:pt>
                <c:pt idx="2566">
                  <c:v>12841</c:v>
                </c:pt>
                <c:pt idx="2567">
                  <c:v>12846</c:v>
                </c:pt>
                <c:pt idx="2568">
                  <c:v>12851</c:v>
                </c:pt>
                <c:pt idx="2569">
                  <c:v>12856</c:v>
                </c:pt>
                <c:pt idx="2570">
                  <c:v>12861</c:v>
                </c:pt>
                <c:pt idx="2571">
                  <c:v>12866</c:v>
                </c:pt>
                <c:pt idx="2572">
                  <c:v>12871</c:v>
                </c:pt>
              </c:numCache>
            </c:numRef>
          </c:xVal>
          <c:yVal>
            <c:numRef>
              <c:f>'13-09-05_14h10m'!$F$3:$F$2575</c:f>
              <c:numCache>
                <c:formatCode>General</c:formatCode>
                <c:ptCount val="2573"/>
                <c:pt idx="0">
                  <c:v>18.059999999999999</c:v>
                </c:pt>
                <c:pt idx="1">
                  <c:v>17.579999999999988</c:v>
                </c:pt>
                <c:pt idx="2">
                  <c:v>19.170000000000005</c:v>
                </c:pt>
                <c:pt idx="3">
                  <c:v>18.25</c:v>
                </c:pt>
                <c:pt idx="4">
                  <c:v>18</c:v>
                </c:pt>
                <c:pt idx="5">
                  <c:v>17.260000000000002</c:v>
                </c:pt>
                <c:pt idx="6">
                  <c:v>16.77</c:v>
                </c:pt>
                <c:pt idx="7">
                  <c:v>17.809999999999999</c:v>
                </c:pt>
                <c:pt idx="8">
                  <c:v>18.420000000000002</c:v>
                </c:pt>
                <c:pt idx="9">
                  <c:v>17.3</c:v>
                </c:pt>
                <c:pt idx="10">
                  <c:v>18.329999999999988</c:v>
                </c:pt>
                <c:pt idx="11">
                  <c:v>18.12</c:v>
                </c:pt>
                <c:pt idx="12">
                  <c:v>18.57</c:v>
                </c:pt>
                <c:pt idx="13">
                  <c:v>16.149999999999999</c:v>
                </c:pt>
                <c:pt idx="14">
                  <c:v>16.66</c:v>
                </c:pt>
                <c:pt idx="15">
                  <c:v>15.73</c:v>
                </c:pt>
                <c:pt idx="16">
                  <c:v>17.420000000000002</c:v>
                </c:pt>
                <c:pt idx="17">
                  <c:v>16.920000000000002</c:v>
                </c:pt>
                <c:pt idx="18">
                  <c:v>15.65</c:v>
                </c:pt>
                <c:pt idx="19">
                  <c:v>16.12</c:v>
                </c:pt>
                <c:pt idx="20">
                  <c:v>17.420000000000002</c:v>
                </c:pt>
                <c:pt idx="21">
                  <c:v>16.100000000000001</c:v>
                </c:pt>
                <c:pt idx="22">
                  <c:v>16.72</c:v>
                </c:pt>
                <c:pt idx="23">
                  <c:v>16.010000000000005</c:v>
                </c:pt>
                <c:pt idx="24">
                  <c:v>14.53</c:v>
                </c:pt>
                <c:pt idx="25">
                  <c:v>15.21</c:v>
                </c:pt>
                <c:pt idx="26">
                  <c:v>15.350000000000017</c:v>
                </c:pt>
                <c:pt idx="27">
                  <c:v>17.16</c:v>
                </c:pt>
                <c:pt idx="28">
                  <c:v>15.78</c:v>
                </c:pt>
                <c:pt idx="29">
                  <c:v>15.74</c:v>
                </c:pt>
                <c:pt idx="30">
                  <c:v>14.99</c:v>
                </c:pt>
                <c:pt idx="31">
                  <c:v>16.350000000000001</c:v>
                </c:pt>
                <c:pt idx="32">
                  <c:v>17</c:v>
                </c:pt>
                <c:pt idx="33">
                  <c:v>16.600000000000001</c:v>
                </c:pt>
                <c:pt idx="34">
                  <c:v>15.97</c:v>
                </c:pt>
                <c:pt idx="35">
                  <c:v>15.6</c:v>
                </c:pt>
                <c:pt idx="36">
                  <c:v>16.12</c:v>
                </c:pt>
                <c:pt idx="37">
                  <c:v>14.61</c:v>
                </c:pt>
                <c:pt idx="38">
                  <c:v>16.059999999999999</c:v>
                </c:pt>
                <c:pt idx="39">
                  <c:v>13.450000000000006</c:v>
                </c:pt>
                <c:pt idx="40">
                  <c:v>14.99</c:v>
                </c:pt>
                <c:pt idx="41">
                  <c:v>13.43</c:v>
                </c:pt>
                <c:pt idx="42">
                  <c:v>15.52</c:v>
                </c:pt>
                <c:pt idx="43">
                  <c:v>14.58</c:v>
                </c:pt>
                <c:pt idx="44">
                  <c:v>13.59</c:v>
                </c:pt>
                <c:pt idx="45">
                  <c:v>15.14</c:v>
                </c:pt>
                <c:pt idx="46">
                  <c:v>15.64</c:v>
                </c:pt>
                <c:pt idx="47">
                  <c:v>13.73</c:v>
                </c:pt>
                <c:pt idx="48">
                  <c:v>14.76</c:v>
                </c:pt>
                <c:pt idx="49">
                  <c:v>15.05</c:v>
                </c:pt>
                <c:pt idx="50">
                  <c:v>15.2</c:v>
                </c:pt>
                <c:pt idx="51">
                  <c:v>14.06</c:v>
                </c:pt>
                <c:pt idx="52">
                  <c:v>12.69</c:v>
                </c:pt>
                <c:pt idx="53">
                  <c:v>13.2</c:v>
                </c:pt>
                <c:pt idx="54">
                  <c:v>14.2</c:v>
                </c:pt>
                <c:pt idx="55">
                  <c:v>13.46</c:v>
                </c:pt>
                <c:pt idx="56">
                  <c:v>14.44</c:v>
                </c:pt>
                <c:pt idx="57">
                  <c:v>14.34</c:v>
                </c:pt>
                <c:pt idx="58">
                  <c:v>15.03</c:v>
                </c:pt>
                <c:pt idx="59">
                  <c:v>16.3</c:v>
                </c:pt>
                <c:pt idx="60">
                  <c:v>13.68</c:v>
                </c:pt>
                <c:pt idx="61">
                  <c:v>14.11</c:v>
                </c:pt>
                <c:pt idx="62">
                  <c:v>13.19</c:v>
                </c:pt>
                <c:pt idx="63">
                  <c:v>12.81</c:v>
                </c:pt>
                <c:pt idx="64">
                  <c:v>13.65</c:v>
                </c:pt>
                <c:pt idx="65">
                  <c:v>15.1</c:v>
                </c:pt>
                <c:pt idx="66">
                  <c:v>13.98</c:v>
                </c:pt>
                <c:pt idx="67">
                  <c:v>15.14</c:v>
                </c:pt>
                <c:pt idx="68">
                  <c:v>13.03</c:v>
                </c:pt>
                <c:pt idx="69">
                  <c:v>13</c:v>
                </c:pt>
                <c:pt idx="70">
                  <c:v>13.62</c:v>
                </c:pt>
                <c:pt idx="71">
                  <c:v>14.43</c:v>
                </c:pt>
                <c:pt idx="72">
                  <c:v>13.71</c:v>
                </c:pt>
                <c:pt idx="73">
                  <c:v>13.09</c:v>
                </c:pt>
                <c:pt idx="74">
                  <c:v>13.34</c:v>
                </c:pt>
                <c:pt idx="75">
                  <c:v>13.18</c:v>
                </c:pt>
                <c:pt idx="76">
                  <c:v>13.08</c:v>
                </c:pt>
                <c:pt idx="77">
                  <c:v>14.19</c:v>
                </c:pt>
                <c:pt idx="78">
                  <c:v>12.89</c:v>
                </c:pt>
                <c:pt idx="79">
                  <c:v>15.1</c:v>
                </c:pt>
                <c:pt idx="80">
                  <c:v>13.73</c:v>
                </c:pt>
                <c:pt idx="81">
                  <c:v>13.84</c:v>
                </c:pt>
                <c:pt idx="82">
                  <c:v>12.49</c:v>
                </c:pt>
                <c:pt idx="83">
                  <c:v>13.07</c:v>
                </c:pt>
                <c:pt idx="84">
                  <c:v>13.7</c:v>
                </c:pt>
                <c:pt idx="85">
                  <c:v>12.66</c:v>
                </c:pt>
                <c:pt idx="86">
                  <c:v>14.75</c:v>
                </c:pt>
                <c:pt idx="87">
                  <c:v>14.47</c:v>
                </c:pt>
                <c:pt idx="88">
                  <c:v>12.82</c:v>
                </c:pt>
                <c:pt idx="89">
                  <c:v>12.26</c:v>
                </c:pt>
                <c:pt idx="90">
                  <c:v>13.06</c:v>
                </c:pt>
                <c:pt idx="91">
                  <c:v>12.24</c:v>
                </c:pt>
                <c:pt idx="92">
                  <c:v>11.7</c:v>
                </c:pt>
                <c:pt idx="93">
                  <c:v>13.9</c:v>
                </c:pt>
                <c:pt idx="94">
                  <c:v>11.61</c:v>
                </c:pt>
                <c:pt idx="95">
                  <c:v>13.18</c:v>
                </c:pt>
                <c:pt idx="96">
                  <c:v>14.9</c:v>
                </c:pt>
                <c:pt idx="97">
                  <c:v>14.19</c:v>
                </c:pt>
                <c:pt idx="98">
                  <c:v>13.8</c:v>
                </c:pt>
                <c:pt idx="99">
                  <c:v>13.66</c:v>
                </c:pt>
                <c:pt idx="100">
                  <c:v>13.27</c:v>
                </c:pt>
                <c:pt idx="101">
                  <c:v>12.23</c:v>
                </c:pt>
                <c:pt idx="102">
                  <c:v>13.28</c:v>
                </c:pt>
                <c:pt idx="103">
                  <c:v>13.44</c:v>
                </c:pt>
                <c:pt idx="104">
                  <c:v>13.63</c:v>
                </c:pt>
                <c:pt idx="105">
                  <c:v>13.44</c:v>
                </c:pt>
                <c:pt idx="106">
                  <c:v>12.22</c:v>
                </c:pt>
                <c:pt idx="107">
                  <c:v>12.62</c:v>
                </c:pt>
                <c:pt idx="108">
                  <c:v>13.88</c:v>
                </c:pt>
                <c:pt idx="109">
                  <c:v>11.05</c:v>
                </c:pt>
                <c:pt idx="110">
                  <c:v>12.93</c:v>
                </c:pt>
                <c:pt idx="111">
                  <c:v>12.8</c:v>
                </c:pt>
                <c:pt idx="112">
                  <c:v>12.17</c:v>
                </c:pt>
                <c:pt idx="113">
                  <c:v>11.96</c:v>
                </c:pt>
                <c:pt idx="114">
                  <c:v>13.75</c:v>
                </c:pt>
                <c:pt idx="115">
                  <c:v>11.94</c:v>
                </c:pt>
                <c:pt idx="116">
                  <c:v>12.68</c:v>
                </c:pt>
                <c:pt idx="117">
                  <c:v>12.05</c:v>
                </c:pt>
                <c:pt idx="118">
                  <c:v>13.43</c:v>
                </c:pt>
                <c:pt idx="119">
                  <c:v>12.65</c:v>
                </c:pt>
                <c:pt idx="120">
                  <c:v>11.360000000000017</c:v>
                </c:pt>
                <c:pt idx="121">
                  <c:v>13.950000000000006</c:v>
                </c:pt>
                <c:pt idx="122">
                  <c:v>14.03</c:v>
                </c:pt>
                <c:pt idx="123">
                  <c:v>13.01</c:v>
                </c:pt>
                <c:pt idx="124">
                  <c:v>12.69</c:v>
                </c:pt>
                <c:pt idx="125">
                  <c:v>13.38</c:v>
                </c:pt>
                <c:pt idx="126">
                  <c:v>12.83</c:v>
                </c:pt>
                <c:pt idx="127">
                  <c:v>13.16</c:v>
                </c:pt>
                <c:pt idx="128">
                  <c:v>13.09</c:v>
                </c:pt>
                <c:pt idx="129">
                  <c:v>13.46</c:v>
                </c:pt>
                <c:pt idx="130">
                  <c:v>13.38</c:v>
                </c:pt>
                <c:pt idx="131">
                  <c:v>12.69</c:v>
                </c:pt>
                <c:pt idx="132">
                  <c:v>11.9</c:v>
                </c:pt>
                <c:pt idx="133">
                  <c:v>12.44</c:v>
                </c:pt>
                <c:pt idx="134">
                  <c:v>11.8</c:v>
                </c:pt>
                <c:pt idx="135">
                  <c:v>11.05</c:v>
                </c:pt>
                <c:pt idx="136">
                  <c:v>13.8</c:v>
                </c:pt>
                <c:pt idx="137">
                  <c:v>12.06</c:v>
                </c:pt>
                <c:pt idx="138">
                  <c:v>11.99</c:v>
                </c:pt>
                <c:pt idx="139">
                  <c:v>12.33</c:v>
                </c:pt>
                <c:pt idx="140">
                  <c:v>12.12</c:v>
                </c:pt>
                <c:pt idx="141">
                  <c:v>12.3</c:v>
                </c:pt>
                <c:pt idx="142">
                  <c:v>11.38</c:v>
                </c:pt>
                <c:pt idx="143">
                  <c:v>11.78</c:v>
                </c:pt>
                <c:pt idx="144">
                  <c:v>11.850000000000017</c:v>
                </c:pt>
                <c:pt idx="145">
                  <c:v>11.48</c:v>
                </c:pt>
                <c:pt idx="146">
                  <c:v>13.18</c:v>
                </c:pt>
                <c:pt idx="147">
                  <c:v>12.3</c:v>
                </c:pt>
                <c:pt idx="148">
                  <c:v>11.33</c:v>
                </c:pt>
                <c:pt idx="149">
                  <c:v>13.67</c:v>
                </c:pt>
                <c:pt idx="150">
                  <c:v>12.48</c:v>
                </c:pt>
                <c:pt idx="151">
                  <c:v>11.49</c:v>
                </c:pt>
                <c:pt idx="152">
                  <c:v>11.32</c:v>
                </c:pt>
                <c:pt idx="153">
                  <c:v>11.4</c:v>
                </c:pt>
                <c:pt idx="154">
                  <c:v>13.19</c:v>
                </c:pt>
                <c:pt idx="155">
                  <c:v>12.94</c:v>
                </c:pt>
                <c:pt idx="156">
                  <c:v>11.01</c:v>
                </c:pt>
                <c:pt idx="157">
                  <c:v>14.05</c:v>
                </c:pt>
                <c:pt idx="158">
                  <c:v>13.64</c:v>
                </c:pt>
                <c:pt idx="159">
                  <c:v>12.05</c:v>
                </c:pt>
                <c:pt idx="160">
                  <c:v>12.53</c:v>
                </c:pt>
                <c:pt idx="161">
                  <c:v>13.64</c:v>
                </c:pt>
                <c:pt idx="162">
                  <c:v>12.64</c:v>
                </c:pt>
                <c:pt idx="163">
                  <c:v>12.75</c:v>
                </c:pt>
                <c:pt idx="164">
                  <c:v>12.47</c:v>
                </c:pt>
                <c:pt idx="165">
                  <c:v>12.74</c:v>
                </c:pt>
                <c:pt idx="166">
                  <c:v>11.83</c:v>
                </c:pt>
                <c:pt idx="167">
                  <c:v>12.47</c:v>
                </c:pt>
                <c:pt idx="168">
                  <c:v>12.450000000000006</c:v>
                </c:pt>
                <c:pt idx="169">
                  <c:v>11.64</c:v>
                </c:pt>
                <c:pt idx="170">
                  <c:v>12.68</c:v>
                </c:pt>
                <c:pt idx="171">
                  <c:v>12.370000000000006</c:v>
                </c:pt>
                <c:pt idx="172">
                  <c:v>11.43</c:v>
                </c:pt>
                <c:pt idx="173">
                  <c:v>13.370000000000006</c:v>
                </c:pt>
                <c:pt idx="174">
                  <c:v>11.65</c:v>
                </c:pt>
                <c:pt idx="175">
                  <c:v>10.450000000000006</c:v>
                </c:pt>
                <c:pt idx="176">
                  <c:v>11.33</c:v>
                </c:pt>
                <c:pt idx="177">
                  <c:v>12.11</c:v>
                </c:pt>
                <c:pt idx="178">
                  <c:v>12.950000000000006</c:v>
                </c:pt>
                <c:pt idx="179">
                  <c:v>12</c:v>
                </c:pt>
                <c:pt idx="180">
                  <c:v>12.860000000000017</c:v>
                </c:pt>
                <c:pt idx="181">
                  <c:v>11.76</c:v>
                </c:pt>
                <c:pt idx="182">
                  <c:v>11.9</c:v>
                </c:pt>
                <c:pt idx="183">
                  <c:v>12.72</c:v>
                </c:pt>
                <c:pt idx="184">
                  <c:v>11.34</c:v>
                </c:pt>
                <c:pt idx="185">
                  <c:v>12.4</c:v>
                </c:pt>
                <c:pt idx="186">
                  <c:v>11.24</c:v>
                </c:pt>
                <c:pt idx="187">
                  <c:v>12.59</c:v>
                </c:pt>
                <c:pt idx="188">
                  <c:v>12.89</c:v>
                </c:pt>
                <c:pt idx="189">
                  <c:v>12.94</c:v>
                </c:pt>
                <c:pt idx="190">
                  <c:v>12.870000000000006</c:v>
                </c:pt>
                <c:pt idx="191">
                  <c:v>11.16</c:v>
                </c:pt>
                <c:pt idx="192">
                  <c:v>12.76</c:v>
                </c:pt>
                <c:pt idx="193">
                  <c:v>11.6</c:v>
                </c:pt>
                <c:pt idx="194">
                  <c:v>11.08</c:v>
                </c:pt>
                <c:pt idx="195">
                  <c:v>12.78</c:v>
                </c:pt>
                <c:pt idx="196">
                  <c:v>10.51</c:v>
                </c:pt>
                <c:pt idx="197">
                  <c:v>11.59</c:v>
                </c:pt>
                <c:pt idx="198">
                  <c:v>11.08</c:v>
                </c:pt>
                <c:pt idx="199">
                  <c:v>11.01</c:v>
                </c:pt>
                <c:pt idx="200">
                  <c:v>13.1</c:v>
                </c:pt>
                <c:pt idx="201">
                  <c:v>11.12</c:v>
                </c:pt>
                <c:pt idx="202">
                  <c:v>11.54</c:v>
                </c:pt>
                <c:pt idx="203">
                  <c:v>11.31</c:v>
                </c:pt>
                <c:pt idx="204">
                  <c:v>11.05</c:v>
                </c:pt>
                <c:pt idx="205">
                  <c:v>13.03</c:v>
                </c:pt>
                <c:pt idx="206">
                  <c:v>11.28</c:v>
                </c:pt>
                <c:pt idx="207">
                  <c:v>11.74</c:v>
                </c:pt>
                <c:pt idx="208">
                  <c:v>12.11</c:v>
                </c:pt>
                <c:pt idx="209">
                  <c:v>10.31</c:v>
                </c:pt>
                <c:pt idx="210">
                  <c:v>11.92</c:v>
                </c:pt>
                <c:pt idx="211">
                  <c:v>10.46</c:v>
                </c:pt>
                <c:pt idx="212">
                  <c:v>10.48</c:v>
                </c:pt>
                <c:pt idx="213">
                  <c:v>12.41</c:v>
                </c:pt>
                <c:pt idx="214">
                  <c:v>10.72</c:v>
                </c:pt>
                <c:pt idx="215">
                  <c:v>12.360000000000017</c:v>
                </c:pt>
                <c:pt idx="216">
                  <c:v>12.47</c:v>
                </c:pt>
                <c:pt idx="217">
                  <c:v>11.83</c:v>
                </c:pt>
                <c:pt idx="218">
                  <c:v>12.18</c:v>
                </c:pt>
                <c:pt idx="219">
                  <c:v>12.83</c:v>
                </c:pt>
                <c:pt idx="220">
                  <c:v>12.31</c:v>
                </c:pt>
                <c:pt idx="221">
                  <c:v>10.31</c:v>
                </c:pt>
                <c:pt idx="222">
                  <c:v>11.450000000000006</c:v>
                </c:pt>
                <c:pt idx="223">
                  <c:v>11.93</c:v>
                </c:pt>
                <c:pt idx="224">
                  <c:v>11.13</c:v>
                </c:pt>
                <c:pt idx="225">
                  <c:v>11.33</c:v>
                </c:pt>
                <c:pt idx="226">
                  <c:v>11.42</c:v>
                </c:pt>
                <c:pt idx="227">
                  <c:v>12.56</c:v>
                </c:pt>
                <c:pt idx="228">
                  <c:v>11.8</c:v>
                </c:pt>
                <c:pt idx="229">
                  <c:v>11.41</c:v>
                </c:pt>
                <c:pt idx="230">
                  <c:v>12.57</c:v>
                </c:pt>
                <c:pt idx="231">
                  <c:v>10.19</c:v>
                </c:pt>
                <c:pt idx="232">
                  <c:v>12.68</c:v>
                </c:pt>
                <c:pt idx="233">
                  <c:v>11.860000000000017</c:v>
                </c:pt>
                <c:pt idx="234">
                  <c:v>12.15</c:v>
                </c:pt>
                <c:pt idx="235">
                  <c:v>12.63</c:v>
                </c:pt>
                <c:pt idx="236">
                  <c:v>13.26</c:v>
                </c:pt>
                <c:pt idx="237">
                  <c:v>12.73</c:v>
                </c:pt>
                <c:pt idx="238">
                  <c:v>11.6</c:v>
                </c:pt>
                <c:pt idx="239">
                  <c:v>10.83</c:v>
                </c:pt>
                <c:pt idx="240">
                  <c:v>11.14</c:v>
                </c:pt>
                <c:pt idx="241">
                  <c:v>11.23</c:v>
                </c:pt>
                <c:pt idx="242">
                  <c:v>12.2</c:v>
                </c:pt>
                <c:pt idx="243">
                  <c:v>12.77</c:v>
                </c:pt>
                <c:pt idx="244">
                  <c:v>11.55</c:v>
                </c:pt>
                <c:pt idx="245">
                  <c:v>12.28</c:v>
                </c:pt>
                <c:pt idx="246">
                  <c:v>11.66</c:v>
                </c:pt>
                <c:pt idx="247">
                  <c:v>11.72</c:v>
                </c:pt>
                <c:pt idx="248">
                  <c:v>10.62</c:v>
                </c:pt>
                <c:pt idx="249">
                  <c:v>11.66</c:v>
                </c:pt>
                <c:pt idx="250">
                  <c:v>11.47</c:v>
                </c:pt>
                <c:pt idx="251">
                  <c:v>10.210000000000001</c:v>
                </c:pt>
                <c:pt idx="252">
                  <c:v>11.370000000000006</c:v>
                </c:pt>
                <c:pt idx="253">
                  <c:v>12.48</c:v>
                </c:pt>
                <c:pt idx="254">
                  <c:v>12.29</c:v>
                </c:pt>
                <c:pt idx="255">
                  <c:v>12.19</c:v>
                </c:pt>
                <c:pt idx="256">
                  <c:v>11.03</c:v>
                </c:pt>
                <c:pt idx="257">
                  <c:v>13.02</c:v>
                </c:pt>
                <c:pt idx="258">
                  <c:v>11.2</c:v>
                </c:pt>
                <c:pt idx="259">
                  <c:v>11.94</c:v>
                </c:pt>
                <c:pt idx="260">
                  <c:v>11.68</c:v>
                </c:pt>
                <c:pt idx="261">
                  <c:v>11.870000000000006</c:v>
                </c:pt>
                <c:pt idx="262">
                  <c:v>12.33</c:v>
                </c:pt>
                <c:pt idx="263">
                  <c:v>11.47</c:v>
                </c:pt>
                <c:pt idx="264">
                  <c:v>12.02</c:v>
                </c:pt>
                <c:pt idx="265">
                  <c:v>12.350000000000017</c:v>
                </c:pt>
                <c:pt idx="266">
                  <c:v>12.46</c:v>
                </c:pt>
                <c:pt idx="267">
                  <c:v>10.64</c:v>
                </c:pt>
                <c:pt idx="268">
                  <c:v>11.05</c:v>
                </c:pt>
                <c:pt idx="269">
                  <c:v>13.07</c:v>
                </c:pt>
                <c:pt idx="270">
                  <c:v>11.54</c:v>
                </c:pt>
                <c:pt idx="271">
                  <c:v>13.29</c:v>
                </c:pt>
                <c:pt idx="272">
                  <c:v>12.23</c:v>
                </c:pt>
                <c:pt idx="273">
                  <c:v>11</c:v>
                </c:pt>
                <c:pt idx="274">
                  <c:v>10.9</c:v>
                </c:pt>
                <c:pt idx="275">
                  <c:v>12.57</c:v>
                </c:pt>
                <c:pt idx="276">
                  <c:v>10.41</c:v>
                </c:pt>
                <c:pt idx="277">
                  <c:v>11.39</c:v>
                </c:pt>
                <c:pt idx="278">
                  <c:v>11.4</c:v>
                </c:pt>
                <c:pt idx="279">
                  <c:v>11.77</c:v>
                </c:pt>
                <c:pt idx="280">
                  <c:v>11.32</c:v>
                </c:pt>
                <c:pt idx="281">
                  <c:v>11.51</c:v>
                </c:pt>
                <c:pt idx="282">
                  <c:v>11.22</c:v>
                </c:pt>
                <c:pt idx="283">
                  <c:v>11.31</c:v>
                </c:pt>
                <c:pt idx="284">
                  <c:v>11.78</c:v>
                </c:pt>
                <c:pt idx="285">
                  <c:v>11.84</c:v>
                </c:pt>
                <c:pt idx="286">
                  <c:v>10.14</c:v>
                </c:pt>
                <c:pt idx="287">
                  <c:v>12.01</c:v>
                </c:pt>
                <c:pt idx="288">
                  <c:v>10.92</c:v>
                </c:pt>
                <c:pt idx="289">
                  <c:v>13.23</c:v>
                </c:pt>
                <c:pt idx="290">
                  <c:v>12.92</c:v>
                </c:pt>
                <c:pt idx="291">
                  <c:v>12.11</c:v>
                </c:pt>
                <c:pt idx="292">
                  <c:v>10.7</c:v>
                </c:pt>
                <c:pt idx="293">
                  <c:v>11.58</c:v>
                </c:pt>
                <c:pt idx="294">
                  <c:v>12.76</c:v>
                </c:pt>
                <c:pt idx="295">
                  <c:v>12.33</c:v>
                </c:pt>
                <c:pt idx="296">
                  <c:v>12.24</c:v>
                </c:pt>
                <c:pt idx="297">
                  <c:v>12.01</c:v>
                </c:pt>
                <c:pt idx="298">
                  <c:v>10.27</c:v>
                </c:pt>
                <c:pt idx="299">
                  <c:v>12.23</c:v>
                </c:pt>
                <c:pt idx="300">
                  <c:v>13.79</c:v>
                </c:pt>
                <c:pt idx="301">
                  <c:v>13.92</c:v>
                </c:pt>
                <c:pt idx="302">
                  <c:v>17.91</c:v>
                </c:pt>
                <c:pt idx="303">
                  <c:v>16.47</c:v>
                </c:pt>
                <c:pt idx="304">
                  <c:v>18.05</c:v>
                </c:pt>
                <c:pt idx="305">
                  <c:v>18.73</c:v>
                </c:pt>
                <c:pt idx="306">
                  <c:v>20.82</c:v>
                </c:pt>
                <c:pt idx="307">
                  <c:v>21.38</c:v>
                </c:pt>
                <c:pt idx="308">
                  <c:v>20.279999999999987</c:v>
                </c:pt>
                <c:pt idx="309">
                  <c:v>20.69</c:v>
                </c:pt>
                <c:pt idx="310">
                  <c:v>22.01</c:v>
                </c:pt>
                <c:pt idx="311">
                  <c:v>23.39</c:v>
                </c:pt>
                <c:pt idx="312">
                  <c:v>22.91</c:v>
                </c:pt>
                <c:pt idx="313">
                  <c:v>22.73</c:v>
                </c:pt>
                <c:pt idx="314">
                  <c:v>22.25</c:v>
                </c:pt>
                <c:pt idx="315">
                  <c:v>23.58</c:v>
                </c:pt>
                <c:pt idx="316">
                  <c:v>22.73</c:v>
                </c:pt>
                <c:pt idx="317">
                  <c:v>24.53</c:v>
                </c:pt>
                <c:pt idx="318">
                  <c:v>25.68</c:v>
                </c:pt>
                <c:pt idx="319">
                  <c:v>25.459999999999987</c:v>
                </c:pt>
                <c:pt idx="320">
                  <c:v>23.91</c:v>
                </c:pt>
                <c:pt idx="321">
                  <c:v>26.650000000000031</c:v>
                </c:pt>
                <c:pt idx="322">
                  <c:v>23.71</c:v>
                </c:pt>
                <c:pt idx="323">
                  <c:v>26.64</c:v>
                </c:pt>
                <c:pt idx="324">
                  <c:v>26.37</c:v>
                </c:pt>
                <c:pt idx="325">
                  <c:v>26.57</c:v>
                </c:pt>
                <c:pt idx="326">
                  <c:v>27.54</c:v>
                </c:pt>
                <c:pt idx="327">
                  <c:v>25.79</c:v>
                </c:pt>
                <c:pt idx="328">
                  <c:v>28.3</c:v>
                </c:pt>
                <c:pt idx="329">
                  <c:v>27.6</c:v>
                </c:pt>
                <c:pt idx="330">
                  <c:v>28.03</c:v>
                </c:pt>
                <c:pt idx="331">
                  <c:v>27.27</c:v>
                </c:pt>
                <c:pt idx="332">
                  <c:v>26.39</c:v>
                </c:pt>
                <c:pt idx="333">
                  <c:v>28.66</c:v>
                </c:pt>
                <c:pt idx="334">
                  <c:v>26.779999999999987</c:v>
                </c:pt>
                <c:pt idx="335">
                  <c:v>29.56</c:v>
                </c:pt>
                <c:pt idx="336">
                  <c:v>26.86</c:v>
                </c:pt>
                <c:pt idx="337">
                  <c:v>28.650000000000031</c:v>
                </c:pt>
                <c:pt idx="338">
                  <c:v>28.86</c:v>
                </c:pt>
                <c:pt idx="339">
                  <c:v>29.16</c:v>
                </c:pt>
                <c:pt idx="340">
                  <c:v>28.57</c:v>
                </c:pt>
                <c:pt idx="341">
                  <c:v>28.71</c:v>
                </c:pt>
                <c:pt idx="342">
                  <c:v>28.8</c:v>
                </c:pt>
                <c:pt idx="343">
                  <c:v>31.24</c:v>
                </c:pt>
                <c:pt idx="344">
                  <c:v>28.85</c:v>
                </c:pt>
                <c:pt idx="345">
                  <c:v>29.150000000000031</c:v>
                </c:pt>
                <c:pt idx="346">
                  <c:v>30.72</c:v>
                </c:pt>
                <c:pt idx="347">
                  <c:v>29.14</c:v>
                </c:pt>
                <c:pt idx="348">
                  <c:v>29.97</c:v>
                </c:pt>
                <c:pt idx="349">
                  <c:v>31.95</c:v>
                </c:pt>
                <c:pt idx="350">
                  <c:v>29.9</c:v>
                </c:pt>
                <c:pt idx="351">
                  <c:v>30.75</c:v>
                </c:pt>
                <c:pt idx="352">
                  <c:v>31.32</c:v>
                </c:pt>
                <c:pt idx="353">
                  <c:v>31.53</c:v>
                </c:pt>
                <c:pt idx="354">
                  <c:v>32.18</c:v>
                </c:pt>
                <c:pt idx="355">
                  <c:v>32.42</c:v>
                </c:pt>
                <c:pt idx="356">
                  <c:v>31.45</c:v>
                </c:pt>
                <c:pt idx="357">
                  <c:v>30.88</c:v>
                </c:pt>
                <c:pt idx="358">
                  <c:v>32.43</c:v>
                </c:pt>
                <c:pt idx="359">
                  <c:v>30.58</c:v>
                </c:pt>
                <c:pt idx="360">
                  <c:v>32.35</c:v>
                </c:pt>
                <c:pt idx="361">
                  <c:v>32.270000000000003</c:v>
                </c:pt>
                <c:pt idx="362">
                  <c:v>31.93</c:v>
                </c:pt>
                <c:pt idx="363">
                  <c:v>32.44</c:v>
                </c:pt>
                <c:pt idx="364">
                  <c:v>31.759999999999987</c:v>
                </c:pt>
                <c:pt idx="365">
                  <c:v>32.92</c:v>
                </c:pt>
                <c:pt idx="366">
                  <c:v>31.95</c:v>
                </c:pt>
                <c:pt idx="367">
                  <c:v>31.66</c:v>
                </c:pt>
                <c:pt idx="368">
                  <c:v>31.5</c:v>
                </c:pt>
                <c:pt idx="369">
                  <c:v>32.36</c:v>
                </c:pt>
                <c:pt idx="370">
                  <c:v>33.410000000000004</c:v>
                </c:pt>
                <c:pt idx="371">
                  <c:v>33.43</c:v>
                </c:pt>
                <c:pt idx="372">
                  <c:v>32.880000000000003</c:v>
                </c:pt>
                <c:pt idx="373">
                  <c:v>32.39</c:v>
                </c:pt>
                <c:pt idx="374">
                  <c:v>33.14</c:v>
                </c:pt>
                <c:pt idx="375">
                  <c:v>34.28</c:v>
                </c:pt>
                <c:pt idx="376">
                  <c:v>31.85</c:v>
                </c:pt>
                <c:pt idx="377">
                  <c:v>34.43</c:v>
                </c:pt>
                <c:pt idx="378">
                  <c:v>32.730000000000011</c:v>
                </c:pt>
                <c:pt idx="379">
                  <c:v>33.720000000000013</c:v>
                </c:pt>
                <c:pt idx="380">
                  <c:v>34.03</c:v>
                </c:pt>
                <c:pt idx="381">
                  <c:v>32.9</c:v>
                </c:pt>
                <c:pt idx="382">
                  <c:v>32.6</c:v>
                </c:pt>
                <c:pt idx="383">
                  <c:v>33.65</c:v>
                </c:pt>
                <c:pt idx="384">
                  <c:v>32.720000000000013</c:v>
                </c:pt>
                <c:pt idx="385">
                  <c:v>33.47</c:v>
                </c:pt>
                <c:pt idx="386">
                  <c:v>34.07</c:v>
                </c:pt>
                <c:pt idx="387">
                  <c:v>34.220000000000013</c:v>
                </c:pt>
                <c:pt idx="388">
                  <c:v>34.64</c:v>
                </c:pt>
                <c:pt idx="389">
                  <c:v>32.94</c:v>
                </c:pt>
                <c:pt idx="390">
                  <c:v>35.300000000000004</c:v>
                </c:pt>
                <c:pt idx="391">
                  <c:v>33.31</c:v>
                </c:pt>
                <c:pt idx="392">
                  <c:v>33.910000000000004</c:v>
                </c:pt>
                <c:pt idx="393">
                  <c:v>34.43</c:v>
                </c:pt>
                <c:pt idx="394">
                  <c:v>33.01</c:v>
                </c:pt>
                <c:pt idx="395">
                  <c:v>33.370000000000005</c:v>
                </c:pt>
                <c:pt idx="396">
                  <c:v>33.93</c:v>
                </c:pt>
                <c:pt idx="397">
                  <c:v>33.160000000000011</c:v>
                </c:pt>
                <c:pt idx="398">
                  <c:v>33.910000000000004</c:v>
                </c:pt>
                <c:pt idx="399">
                  <c:v>33.71</c:v>
                </c:pt>
                <c:pt idx="400">
                  <c:v>32.380000000000003</c:v>
                </c:pt>
                <c:pt idx="401">
                  <c:v>34.980000000000004</c:v>
                </c:pt>
                <c:pt idx="402">
                  <c:v>33.94</c:v>
                </c:pt>
                <c:pt idx="403">
                  <c:v>35.39</c:v>
                </c:pt>
                <c:pt idx="404">
                  <c:v>35.42</c:v>
                </c:pt>
                <c:pt idx="405">
                  <c:v>34.590000000000003</c:v>
                </c:pt>
                <c:pt idx="406">
                  <c:v>33.5</c:v>
                </c:pt>
                <c:pt idx="407">
                  <c:v>35.64</c:v>
                </c:pt>
                <c:pt idx="408">
                  <c:v>34.36</c:v>
                </c:pt>
                <c:pt idx="409">
                  <c:v>34.590000000000003</c:v>
                </c:pt>
                <c:pt idx="410">
                  <c:v>34.58</c:v>
                </c:pt>
                <c:pt idx="411">
                  <c:v>35.300000000000004</c:v>
                </c:pt>
                <c:pt idx="412">
                  <c:v>33.97</c:v>
                </c:pt>
                <c:pt idx="413">
                  <c:v>33.6</c:v>
                </c:pt>
                <c:pt idx="414">
                  <c:v>34.290000000000013</c:v>
                </c:pt>
                <c:pt idx="415">
                  <c:v>34.660000000000011</c:v>
                </c:pt>
                <c:pt idx="416">
                  <c:v>33.42</c:v>
                </c:pt>
                <c:pt idx="417">
                  <c:v>34.78</c:v>
                </c:pt>
                <c:pt idx="418">
                  <c:v>36.04</c:v>
                </c:pt>
                <c:pt idx="419">
                  <c:v>34.42</c:v>
                </c:pt>
                <c:pt idx="420">
                  <c:v>35.35</c:v>
                </c:pt>
                <c:pt idx="421">
                  <c:v>34.43</c:v>
                </c:pt>
                <c:pt idx="422">
                  <c:v>35.1</c:v>
                </c:pt>
                <c:pt idx="423">
                  <c:v>34.28</c:v>
                </c:pt>
                <c:pt idx="424">
                  <c:v>33.99</c:v>
                </c:pt>
                <c:pt idx="425">
                  <c:v>32.720000000000013</c:v>
                </c:pt>
                <c:pt idx="426">
                  <c:v>35.82</c:v>
                </c:pt>
                <c:pt idx="427">
                  <c:v>35.9</c:v>
                </c:pt>
                <c:pt idx="428">
                  <c:v>35.270000000000003</c:v>
                </c:pt>
                <c:pt idx="429">
                  <c:v>35.32</c:v>
                </c:pt>
                <c:pt idx="430">
                  <c:v>36.14</c:v>
                </c:pt>
                <c:pt idx="431">
                  <c:v>33.78</c:v>
                </c:pt>
                <c:pt idx="432">
                  <c:v>35.17</c:v>
                </c:pt>
                <c:pt idx="433">
                  <c:v>34.89</c:v>
                </c:pt>
                <c:pt idx="434">
                  <c:v>36.410000000000004</c:v>
                </c:pt>
                <c:pt idx="435">
                  <c:v>33.5</c:v>
                </c:pt>
                <c:pt idx="436">
                  <c:v>36.050000000000004</c:v>
                </c:pt>
                <c:pt idx="437">
                  <c:v>36.14</c:v>
                </c:pt>
                <c:pt idx="438">
                  <c:v>36.17</c:v>
                </c:pt>
                <c:pt idx="439">
                  <c:v>34.86</c:v>
                </c:pt>
                <c:pt idx="440">
                  <c:v>35.89</c:v>
                </c:pt>
                <c:pt idx="441">
                  <c:v>36.24</c:v>
                </c:pt>
                <c:pt idx="442">
                  <c:v>34.020000000000003</c:v>
                </c:pt>
                <c:pt idx="443">
                  <c:v>35.33</c:v>
                </c:pt>
                <c:pt idx="444">
                  <c:v>36.01</c:v>
                </c:pt>
                <c:pt idx="445">
                  <c:v>35.9</c:v>
                </c:pt>
                <c:pt idx="446">
                  <c:v>36</c:v>
                </c:pt>
                <c:pt idx="447">
                  <c:v>34.870000000000005</c:v>
                </c:pt>
                <c:pt idx="448">
                  <c:v>36.230000000000011</c:v>
                </c:pt>
                <c:pt idx="449">
                  <c:v>36.49</c:v>
                </c:pt>
                <c:pt idx="450">
                  <c:v>36.39</c:v>
                </c:pt>
                <c:pt idx="451">
                  <c:v>35.790000000000013</c:v>
                </c:pt>
                <c:pt idx="452">
                  <c:v>35.630000000000003</c:v>
                </c:pt>
                <c:pt idx="453">
                  <c:v>35.35</c:v>
                </c:pt>
                <c:pt idx="454">
                  <c:v>35.700000000000003</c:v>
                </c:pt>
                <c:pt idx="455">
                  <c:v>36.54</c:v>
                </c:pt>
                <c:pt idx="456">
                  <c:v>33.790000000000013</c:v>
                </c:pt>
                <c:pt idx="457">
                  <c:v>33.94</c:v>
                </c:pt>
                <c:pt idx="458">
                  <c:v>34.86</c:v>
                </c:pt>
                <c:pt idx="459">
                  <c:v>34.14</c:v>
                </c:pt>
                <c:pt idx="460">
                  <c:v>35.17</c:v>
                </c:pt>
                <c:pt idx="461">
                  <c:v>35.290000000000013</c:v>
                </c:pt>
                <c:pt idx="462">
                  <c:v>36.04</c:v>
                </c:pt>
                <c:pt idx="463">
                  <c:v>35.46</c:v>
                </c:pt>
                <c:pt idx="464">
                  <c:v>35.36</c:v>
                </c:pt>
                <c:pt idx="465">
                  <c:v>34.550000000000004</c:v>
                </c:pt>
                <c:pt idx="466">
                  <c:v>36.200000000000003</c:v>
                </c:pt>
                <c:pt idx="467">
                  <c:v>34.760000000000012</c:v>
                </c:pt>
                <c:pt idx="468">
                  <c:v>34.65</c:v>
                </c:pt>
                <c:pt idx="469">
                  <c:v>36.1</c:v>
                </c:pt>
                <c:pt idx="470">
                  <c:v>34.71</c:v>
                </c:pt>
                <c:pt idx="471">
                  <c:v>35.96</c:v>
                </c:pt>
                <c:pt idx="472">
                  <c:v>35.07</c:v>
                </c:pt>
                <c:pt idx="473">
                  <c:v>36.020000000000003</c:v>
                </c:pt>
                <c:pt idx="474">
                  <c:v>36.43</c:v>
                </c:pt>
                <c:pt idx="475">
                  <c:v>36.160000000000011</c:v>
                </c:pt>
                <c:pt idx="476">
                  <c:v>33.74</c:v>
                </c:pt>
                <c:pt idx="477">
                  <c:v>35.9</c:v>
                </c:pt>
                <c:pt idx="478">
                  <c:v>34.020000000000003</c:v>
                </c:pt>
                <c:pt idx="479">
                  <c:v>37.1</c:v>
                </c:pt>
                <c:pt idx="480">
                  <c:v>34.980000000000004</c:v>
                </c:pt>
                <c:pt idx="481">
                  <c:v>35.04</c:v>
                </c:pt>
                <c:pt idx="482">
                  <c:v>35.730000000000011</c:v>
                </c:pt>
                <c:pt idx="483">
                  <c:v>35.93</c:v>
                </c:pt>
                <c:pt idx="484">
                  <c:v>35.450000000000003</c:v>
                </c:pt>
                <c:pt idx="485">
                  <c:v>36.120000000000012</c:v>
                </c:pt>
                <c:pt idx="486">
                  <c:v>35.82</c:v>
                </c:pt>
                <c:pt idx="487">
                  <c:v>34.950000000000003</c:v>
                </c:pt>
                <c:pt idx="488">
                  <c:v>36.56</c:v>
                </c:pt>
                <c:pt idx="489">
                  <c:v>35.32</c:v>
                </c:pt>
                <c:pt idx="490">
                  <c:v>37.220000000000013</c:v>
                </c:pt>
                <c:pt idx="491">
                  <c:v>36.01</c:v>
                </c:pt>
                <c:pt idx="492">
                  <c:v>36.840000000000003</c:v>
                </c:pt>
                <c:pt idx="493">
                  <c:v>35.870000000000005</c:v>
                </c:pt>
                <c:pt idx="494">
                  <c:v>35.380000000000003</c:v>
                </c:pt>
                <c:pt idx="495">
                  <c:v>36.870000000000005</c:v>
                </c:pt>
                <c:pt idx="496">
                  <c:v>36.220000000000013</c:v>
                </c:pt>
                <c:pt idx="497">
                  <c:v>35.160000000000011</c:v>
                </c:pt>
                <c:pt idx="498">
                  <c:v>36.68</c:v>
                </c:pt>
                <c:pt idx="499">
                  <c:v>37.07</c:v>
                </c:pt>
                <c:pt idx="500">
                  <c:v>35.4</c:v>
                </c:pt>
                <c:pt idx="501">
                  <c:v>35.17</c:v>
                </c:pt>
                <c:pt idx="502">
                  <c:v>35.25</c:v>
                </c:pt>
                <c:pt idx="503">
                  <c:v>35.47</c:v>
                </c:pt>
                <c:pt idx="504">
                  <c:v>36.83</c:v>
                </c:pt>
                <c:pt idx="505">
                  <c:v>35.86</c:v>
                </c:pt>
                <c:pt idx="506">
                  <c:v>35.340000000000003</c:v>
                </c:pt>
                <c:pt idx="507">
                  <c:v>34.980000000000004</c:v>
                </c:pt>
                <c:pt idx="508">
                  <c:v>35.230000000000011</c:v>
                </c:pt>
                <c:pt idx="509">
                  <c:v>35.050000000000004</c:v>
                </c:pt>
                <c:pt idx="510">
                  <c:v>36.58</c:v>
                </c:pt>
                <c:pt idx="511">
                  <c:v>36.82</c:v>
                </c:pt>
                <c:pt idx="512">
                  <c:v>35.56</c:v>
                </c:pt>
                <c:pt idx="513">
                  <c:v>36.65</c:v>
                </c:pt>
                <c:pt idx="514">
                  <c:v>35.5</c:v>
                </c:pt>
                <c:pt idx="515">
                  <c:v>35.690000000000012</c:v>
                </c:pt>
                <c:pt idx="516">
                  <c:v>37.090000000000003</c:v>
                </c:pt>
                <c:pt idx="517">
                  <c:v>35.9</c:v>
                </c:pt>
                <c:pt idx="518">
                  <c:v>36.090000000000003</c:v>
                </c:pt>
                <c:pt idx="519">
                  <c:v>34.800000000000004</c:v>
                </c:pt>
                <c:pt idx="520">
                  <c:v>37.03</c:v>
                </c:pt>
                <c:pt idx="521">
                  <c:v>35.68</c:v>
                </c:pt>
                <c:pt idx="522">
                  <c:v>35.660000000000011</c:v>
                </c:pt>
                <c:pt idx="523">
                  <c:v>35.81</c:v>
                </c:pt>
                <c:pt idx="524">
                  <c:v>37.130000000000003</c:v>
                </c:pt>
                <c:pt idx="525">
                  <c:v>35.950000000000003</c:v>
                </c:pt>
                <c:pt idx="526">
                  <c:v>36.57</c:v>
                </c:pt>
                <c:pt idx="527">
                  <c:v>36.54</c:v>
                </c:pt>
                <c:pt idx="528">
                  <c:v>37.020000000000003</c:v>
                </c:pt>
                <c:pt idx="529">
                  <c:v>36.720000000000013</c:v>
                </c:pt>
                <c:pt idx="530">
                  <c:v>35.08</c:v>
                </c:pt>
                <c:pt idx="531">
                  <c:v>35.03</c:v>
                </c:pt>
                <c:pt idx="532">
                  <c:v>36.840000000000003</c:v>
                </c:pt>
                <c:pt idx="533">
                  <c:v>35.82</c:v>
                </c:pt>
                <c:pt idx="534">
                  <c:v>36.82</c:v>
                </c:pt>
                <c:pt idx="535">
                  <c:v>35.550000000000004</c:v>
                </c:pt>
                <c:pt idx="536">
                  <c:v>37.120000000000012</c:v>
                </c:pt>
                <c:pt idx="537">
                  <c:v>37.07</c:v>
                </c:pt>
                <c:pt idx="538">
                  <c:v>36.450000000000003</c:v>
                </c:pt>
                <c:pt idx="539">
                  <c:v>36.35</c:v>
                </c:pt>
                <c:pt idx="540">
                  <c:v>34.99</c:v>
                </c:pt>
                <c:pt idx="541">
                  <c:v>34.67</c:v>
                </c:pt>
                <c:pt idx="542">
                  <c:v>34.89</c:v>
                </c:pt>
                <c:pt idx="543">
                  <c:v>36.11</c:v>
                </c:pt>
                <c:pt idx="544">
                  <c:v>35.590000000000003</c:v>
                </c:pt>
                <c:pt idx="545">
                  <c:v>36.58</c:v>
                </c:pt>
                <c:pt idx="546">
                  <c:v>36.58</c:v>
                </c:pt>
                <c:pt idx="547">
                  <c:v>37.81</c:v>
                </c:pt>
                <c:pt idx="548">
                  <c:v>36.4</c:v>
                </c:pt>
                <c:pt idx="549">
                  <c:v>36.85</c:v>
                </c:pt>
                <c:pt idx="550">
                  <c:v>36.65</c:v>
                </c:pt>
                <c:pt idx="551">
                  <c:v>36.220000000000013</c:v>
                </c:pt>
                <c:pt idx="552">
                  <c:v>35.340000000000003</c:v>
                </c:pt>
                <c:pt idx="553">
                  <c:v>36.090000000000003</c:v>
                </c:pt>
                <c:pt idx="554">
                  <c:v>36.71</c:v>
                </c:pt>
                <c:pt idx="555">
                  <c:v>36.14</c:v>
                </c:pt>
                <c:pt idx="556">
                  <c:v>35.04</c:v>
                </c:pt>
                <c:pt idx="557">
                  <c:v>35.01</c:v>
                </c:pt>
                <c:pt idx="558">
                  <c:v>36.14</c:v>
                </c:pt>
                <c:pt idx="559">
                  <c:v>34.36</c:v>
                </c:pt>
                <c:pt idx="560">
                  <c:v>36.74</c:v>
                </c:pt>
                <c:pt idx="561">
                  <c:v>35.290000000000013</c:v>
                </c:pt>
                <c:pt idx="562">
                  <c:v>36.260000000000012</c:v>
                </c:pt>
                <c:pt idx="563">
                  <c:v>36.43</c:v>
                </c:pt>
                <c:pt idx="564">
                  <c:v>36.33</c:v>
                </c:pt>
                <c:pt idx="565">
                  <c:v>35.550000000000004</c:v>
                </c:pt>
                <c:pt idx="566">
                  <c:v>35.230000000000011</c:v>
                </c:pt>
                <c:pt idx="567">
                  <c:v>35.25</c:v>
                </c:pt>
                <c:pt idx="568">
                  <c:v>37.050000000000004</c:v>
                </c:pt>
                <c:pt idx="569">
                  <c:v>35.92</c:v>
                </c:pt>
                <c:pt idx="570">
                  <c:v>36.11</c:v>
                </c:pt>
                <c:pt idx="571">
                  <c:v>35.840000000000003</c:v>
                </c:pt>
                <c:pt idx="572">
                  <c:v>36.51</c:v>
                </c:pt>
                <c:pt idx="573">
                  <c:v>35.31</c:v>
                </c:pt>
                <c:pt idx="574">
                  <c:v>37.200000000000003</c:v>
                </c:pt>
                <c:pt idx="575">
                  <c:v>35.480000000000004</c:v>
                </c:pt>
                <c:pt idx="576">
                  <c:v>35.25</c:v>
                </c:pt>
                <c:pt idx="577">
                  <c:v>35.31</c:v>
                </c:pt>
                <c:pt idx="578">
                  <c:v>36.49</c:v>
                </c:pt>
                <c:pt idx="579">
                  <c:v>36.450000000000003</c:v>
                </c:pt>
                <c:pt idx="580">
                  <c:v>35.18</c:v>
                </c:pt>
                <c:pt idx="581">
                  <c:v>37.24</c:v>
                </c:pt>
                <c:pt idx="582">
                  <c:v>36.630000000000003</c:v>
                </c:pt>
                <c:pt idx="583">
                  <c:v>36.53</c:v>
                </c:pt>
                <c:pt idx="584">
                  <c:v>33.190000000000012</c:v>
                </c:pt>
                <c:pt idx="585">
                  <c:v>32.5</c:v>
                </c:pt>
                <c:pt idx="586">
                  <c:v>32.25</c:v>
                </c:pt>
                <c:pt idx="587">
                  <c:v>29.650000000000031</c:v>
                </c:pt>
                <c:pt idx="588">
                  <c:v>28.73</c:v>
                </c:pt>
                <c:pt idx="589">
                  <c:v>28.479999999999986</c:v>
                </c:pt>
                <c:pt idx="590">
                  <c:v>27.779999999999987</c:v>
                </c:pt>
                <c:pt idx="591">
                  <c:v>27.759999999999987</c:v>
                </c:pt>
                <c:pt idx="592">
                  <c:v>26</c:v>
                </c:pt>
                <c:pt idx="593">
                  <c:v>28.06</c:v>
                </c:pt>
                <c:pt idx="594">
                  <c:v>25.43</c:v>
                </c:pt>
                <c:pt idx="595">
                  <c:v>24.27</c:v>
                </c:pt>
                <c:pt idx="596">
                  <c:v>24.47</c:v>
                </c:pt>
                <c:pt idx="597">
                  <c:v>25.36</c:v>
                </c:pt>
                <c:pt idx="598">
                  <c:v>26.439999999999987</c:v>
                </c:pt>
                <c:pt idx="599">
                  <c:v>22.74</c:v>
                </c:pt>
                <c:pt idx="600">
                  <c:v>24.2</c:v>
                </c:pt>
                <c:pt idx="601">
                  <c:v>25.05</c:v>
                </c:pt>
                <c:pt idx="602">
                  <c:v>23.14</c:v>
                </c:pt>
                <c:pt idx="603">
                  <c:v>23.56</c:v>
                </c:pt>
                <c:pt idx="604">
                  <c:v>21.67</c:v>
                </c:pt>
                <c:pt idx="605">
                  <c:v>21.5</c:v>
                </c:pt>
                <c:pt idx="606">
                  <c:v>22.36</c:v>
                </c:pt>
                <c:pt idx="607">
                  <c:v>21.82</c:v>
                </c:pt>
                <c:pt idx="608">
                  <c:v>20.49</c:v>
                </c:pt>
                <c:pt idx="609">
                  <c:v>23.07</c:v>
                </c:pt>
                <c:pt idx="610">
                  <c:v>20.87</c:v>
                </c:pt>
                <c:pt idx="611">
                  <c:v>19.82</c:v>
                </c:pt>
                <c:pt idx="612">
                  <c:v>19.5</c:v>
                </c:pt>
                <c:pt idx="613">
                  <c:v>20.329999999999988</c:v>
                </c:pt>
                <c:pt idx="614">
                  <c:v>19.68</c:v>
                </c:pt>
                <c:pt idx="615">
                  <c:v>21.259999999999987</c:v>
                </c:pt>
                <c:pt idx="616">
                  <c:v>21.41</c:v>
                </c:pt>
                <c:pt idx="617">
                  <c:v>20.39</c:v>
                </c:pt>
                <c:pt idx="618">
                  <c:v>19.79</c:v>
                </c:pt>
                <c:pt idx="619">
                  <c:v>19.95</c:v>
                </c:pt>
                <c:pt idx="620">
                  <c:v>19.12</c:v>
                </c:pt>
                <c:pt idx="621">
                  <c:v>18.43</c:v>
                </c:pt>
                <c:pt idx="622">
                  <c:v>18.579999999999988</c:v>
                </c:pt>
                <c:pt idx="623">
                  <c:v>19.110000000000031</c:v>
                </c:pt>
                <c:pt idx="624">
                  <c:v>19.82</c:v>
                </c:pt>
                <c:pt idx="625">
                  <c:v>18.72</c:v>
                </c:pt>
                <c:pt idx="626">
                  <c:v>19.57</c:v>
                </c:pt>
                <c:pt idx="627">
                  <c:v>17.72</c:v>
                </c:pt>
                <c:pt idx="628">
                  <c:v>19.23</c:v>
                </c:pt>
                <c:pt idx="629">
                  <c:v>18.239999999999988</c:v>
                </c:pt>
                <c:pt idx="630">
                  <c:v>19.2</c:v>
                </c:pt>
                <c:pt idx="631">
                  <c:v>19.12</c:v>
                </c:pt>
                <c:pt idx="632">
                  <c:v>18.260000000000002</c:v>
                </c:pt>
                <c:pt idx="633">
                  <c:v>17.47</c:v>
                </c:pt>
                <c:pt idx="634">
                  <c:v>16.670000000000005</c:v>
                </c:pt>
                <c:pt idx="635">
                  <c:v>18.059999999999999</c:v>
                </c:pt>
                <c:pt idx="636">
                  <c:v>17.899999999999999</c:v>
                </c:pt>
                <c:pt idx="637">
                  <c:v>17.68</c:v>
                </c:pt>
                <c:pt idx="638">
                  <c:v>17.690000000000001</c:v>
                </c:pt>
                <c:pt idx="639">
                  <c:v>16.84</c:v>
                </c:pt>
                <c:pt idx="640">
                  <c:v>18.75</c:v>
                </c:pt>
                <c:pt idx="641">
                  <c:v>16.130000000000031</c:v>
                </c:pt>
                <c:pt idx="642">
                  <c:v>17.579999999999988</c:v>
                </c:pt>
                <c:pt idx="643">
                  <c:v>17.45</c:v>
                </c:pt>
                <c:pt idx="644">
                  <c:v>17.059999999999999</c:v>
                </c:pt>
                <c:pt idx="645">
                  <c:v>18.27</c:v>
                </c:pt>
                <c:pt idx="646">
                  <c:v>16.34</c:v>
                </c:pt>
                <c:pt idx="647">
                  <c:v>14.93</c:v>
                </c:pt>
                <c:pt idx="648">
                  <c:v>17.87</c:v>
                </c:pt>
                <c:pt idx="649">
                  <c:v>16.649999999999999</c:v>
                </c:pt>
                <c:pt idx="650">
                  <c:v>15.96</c:v>
                </c:pt>
                <c:pt idx="651">
                  <c:v>16.130000000000031</c:v>
                </c:pt>
                <c:pt idx="652">
                  <c:v>16.36</c:v>
                </c:pt>
                <c:pt idx="653">
                  <c:v>15.54</c:v>
                </c:pt>
                <c:pt idx="654">
                  <c:v>15.25</c:v>
                </c:pt>
                <c:pt idx="655">
                  <c:v>14.71</c:v>
                </c:pt>
                <c:pt idx="656">
                  <c:v>15.860000000000017</c:v>
                </c:pt>
                <c:pt idx="657">
                  <c:v>16.8</c:v>
                </c:pt>
                <c:pt idx="658">
                  <c:v>17.14</c:v>
                </c:pt>
                <c:pt idx="659">
                  <c:v>15.29</c:v>
                </c:pt>
                <c:pt idx="660">
                  <c:v>17.059999999999999</c:v>
                </c:pt>
                <c:pt idx="661">
                  <c:v>14.89</c:v>
                </c:pt>
                <c:pt idx="662">
                  <c:v>15.77</c:v>
                </c:pt>
                <c:pt idx="663">
                  <c:v>14.6</c:v>
                </c:pt>
                <c:pt idx="664">
                  <c:v>16.059999999999999</c:v>
                </c:pt>
                <c:pt idx="665">
                  <c:v>14.99</c:v>
                </c:pt>
                <c:pt idx="666">
                  <c:v>15.92</c:v>
                </c:pt>
                <c:pt idx="667">
                  <c:v>15.950000000000006</c:v>
                </c:pt>
                <c:pt idx="668">
                  <c:v>15.38</c:v>
                </c:pt>
                <c:pt idx="669">
                  <c:v>14.89</c:v>
                </c:pt>
                <c:pt idx="670">
                  <c:v>15.4</c:v>
                </c:pt>
                <c:pt idx="671">
                  <c:v>13.77</c:v>
                </c:pt>
                <c:pt idx="672">
                  <c:v>16.21</c:v>
                </c:pt>
                <c:pt idx="673">
                  <c:v>14.67</c:v>
                </c:pt>
                <c:pt idx="674">
                  <c:v>14.27</c:v>
                </c:pt>
                <c:pt idx="675">
                  <c:v>14.2</c:v>
                </c:pt>
                <c:pt idx="676">
                  <c:v>14.64</c:v>
                </c:pt>
                <c:pt idx="677">
                  <c:v>16.25</c:v>
                </c:pt>
                <c:pt idx="678">
                  <c:v>14.64</c:v>
                </c:pt>
                <c:pt idx="679">
                  <c:v>15.27</c:v>
                </c:pt>
                <c:pt idx="680">
                  <c:v>14.91</c:v>
                </c:pt>
                <c:pt idx="681">
                  <c:v>13.16</c:v>
                </c:pt>
                <c:pt idx="682">
                  <c:v>14.3</c:v>
                </c:pt>
                <c:pt idx="683">
                  <c:v>13.04</c:v>
                </c:pt>
                <c:pt idx="684">
                  <c:v>14.58</c:v>
                </c:pt>
                <c:pt idx="685">
                  <c:v>15.38</c:v>
                </c:pt>
                <c:pt idx="686">
                  <c:v>14.39</c:v>
                </c:pt>
                <c:pt idx="687">
                  <c:v>15.51</c:v>
                </c:pt>
                <c:pt idx="688">
                  <c:v>14.860000000000017</c:v>
                </c:pt>
                <c:pt idx="689">
                  <c:v>13.11</c:v>
                </c:pt>
                <c:pt idx="690">
                  <c:v>13.9</c:v>
                </c:pt>
                <c:pt idx="691">
                  <c:v>14.59</c:v>
                </c:pt>
                <c:pt idx="692">
                  <c:v>14.71</c:v>
                </c:pt>
                <c:pt idx="693">
                  <c:v>12.81</c:v>
                </c:pt>
                <c:pt idx="694">
                  <c:v>14.13</c:v>
                </c:pt>
                <c:pt idx="695">
                  <c:v>14.91</c:v>
                </c:pt>
                <c:pt idx="696">
                  <c:v>14.71</c:v>
                </c:pt>
                <c:pt idx="697">
                  <c:v>14.84</c:v>
                </c:pt>
                <c:pt idx="698">
                  <c:v>12.62</c:v>
                </c:pt>
                <c:pt idx="699">
                  <c:v>13.4</c:v>
                </c:pt>
                <c:pt idx="700">
                  <c:v>15.28</c:v>
                </c:pt>
                <c:pt idx="701">
                  <c:v>13.18</c:v>
                </c:pt>
                <c:pt idx="702">
                  <c:v>13.6</c:v>
                </c:pt>
                <c:pt idx="703">
                  <c:v>15.79</c:v>
                </c:pt>
                <c:pt idx="704">
                  <c:v>13.22</c:v>
                </c:pt>
                <c:pt idx="705">
                  <c:v>14.9</c:v>
                </c:pt>
                <c:pt idx="706">
                  <c:v>14.17</c:v>
                </c:pt>
                <c:pt idx="707">
                  <c:v>13.65</c:v>
                </c:pt>
                <c:pt idx="708">
                  <c:v>14.29</c:v>
                </c:pt>
                <c:pt idx="709">
                  <c:v>14.74</c:v>
                </c:pt>
                <c:pt idx="710">
                  <c:v>12.89</c:v>
                </c:pt>
                <c:pt idx="711">
                  <c:v>13.04</c:v>
                </c:pt>
                <c:pt idx="712">
                  <c:v>11.98</c:v>
                </c:pt>
                <c:pt idx="713">
                  <c:v>12.44</c:v>
                </c:pt>
                <c:pt idx="714">
                  <c:v>14.28</c:v>
                </c:pt>
                <c:pt idx="715">
                  <c:v>14.78</c:v>
                </c:pt>
                <c:pt idx="716">
                  <c:v>12.01</c:v>
                </c:pt>
                <c:pt idx="717">
                  <c:v>14.41</c:v>
                </c:pt>
                <c:pt idx="718">
                  <c:v>12.96</c:v>
                </c:pt>
                <c:pt idx="719">
                  <c:v>14.75</c:v>
                </c:pt>
                <c:pt idx="720">
                  <c:v>13.93</c:v>
                </c:pt>
                <c:pt idx="721">
                  <c:v>12.67</c:v>
                </c:pt>
                <c:pt idx="722">
                  <c:v>12.34</c:v>
                </c:pt>
                <c:pt idx="723">
                  <c:v>14.32</c:v>
                </c:pt>
                <c:pt idx="724">
                  <c:v>12.83</c:v>
                </c:pt>
                <c:pt idx="725">
                  <c:v>13.67</c:v>
                </c:pt>
                <c:pt idx="726">
                  <c:v>13.84</c:v>
                </c:pt>
                <c:pt idx="727">
                  <c:v>13.56</c:v>
                </c:pt>
                <c:pt idx="728">
                  <c:v>13.66</c:v>
                </c:pt>
                <c:pt idx="729">
                  <c:v>12.7</c:v>
                </c:pt>
                <c:pt idx="730">
                  <c:v>14.31</c:v>
                </c:pt>
                <c:pt idx="731">
                  <c:v>13.56</c:v>
                </c:pt>
                <c:pt idx="732">
                  <c:v>12.61</c:v>
                </c:pt>
                <c:pt idx="733">
                  <c:v>13.75</c:v>
                </c:pt>
                <c:pt idx="734">
                  <c:v>13.57</c:v>
                </c:pt>
                <c:pt idx="735">
                  <c:v>13.42</c:v>
                </c:pt>
                <c:pt idx="736">
                  <c:v>14.38</c:v>
                </c:pt>
                <c:pt idx="737">
                  <c:v>14.98</c:v>
                </c:pt>
                <c:pt idx="738">
                  <c:v>14.4</c:v>
                </c:pt>
                <c:pt idx="739">
                  <c:v>13.1</c:v>
                </c:pt>
                <c:pt idx="740">
                  <c:v>13.49</c:v>
                </c:pt>
                <c:pt idx="741">
                  <c:v>14.62</c:v>
                </c:pt>
                <c:pt idx="742">
                  <c:v>12.25</c:v>
                </c:pt>
                <c:pt idx="743">
                  <c:v>12.91</c:v>
                </c:pt>
                <c:pt idx="744">
                  <c:v>13.450000000000006</c:v>
                </c:pt>
                <c:pt idx="745">
                  <c:v>13</c:v>
                </c:pt>
                <c:pt idx="746">
                  <c:v>13.850000000000017</c:v>
                </c:pt>
                <c:pt idx="747">
                  <c:v>13.29</c:v>
                </c:pt>
                <c:pt idx="748">
                  <c:v>12.92</c:v>
                </c:pt>
                <c:pt idx="749">
                  <c:v>12.63</c:v>
                </c:pt>
                <c:pt idx="750">
                  <c:v>13.58</c:v>
                </c:pt>
                <c:pt idx="751">
                  <c:v>12.33</c:v>
                </c:pt>
                <c:pt idx="752">
                  <c:v>13.71</c:v>
                </c:pt>
                <c:pt idx="753">
                  <c:v>11.84</c:v>
                </c:pt>
                <c:pt idx="754">
                  <c:v>12.65</c:v>
                </c:pt>
                <c:pt idx="755">
                  <c:v>14.53</c:v>
                </c:pt>
                <c:pt idx="756">
                  <c:v>11.99</c:v>
                </c:pt>
                <c:pt idx="757">
                  <c:v>11.11</c:v>
                </c:pt>
                <c:pt idx="758">
                  <c:v>13.2</c:v>
                </c:pt>
                <c:pt idx="759">
                  <c:v>11.1</c:v>
                </c:pt>
                <c:pt idx="760">
                  <c:v>13.75</c:v>
                </c:pt>
                <c:pt idx="761">
                  <c:v>14.03</c:v>
                </c:pt>
                <c:pt idx="762">
                  <c:v>14.56</c:v>
                </c:pt>
                <c:pt idx="763">
                  <c:v>14.09</c:v>
                </c:pt>
                <c:pt idx="764">
                  <c:v>14.24</c:v>
                </c:pt>
                <c:pt idx="765">
                  <c:v>13.05</c:v>
                </c:pt>
                <c:pt idx="766">
                  <c:v>12.67</c:v>
                </c:pt>
                <c:pt idx="767">
                  <c:v>12.04</c:v>
                </c:pt>
                <c:pt idx="768">
                  <c:v>13.63</c:v>
                </c:pt>
                <c:pt idx="769">
                  <c:v>13.49</c:v>
                </c:pt>
                <c:pt idx="770">
                  <c:v>12.29</c:v>
                </c:pt>
                <c:pt idx="771">
                  <c:v>13.73</c:v>
                </c:pt>
                <c:pt idx="772">
                  <c:v>13.46</c:v>
                </c:pt>
                <c:pt idx="773">
                  <c:v>11.870000000000006</c:v>
                </c:pt>
                <c:pt idx="774">
                  <c:v>14.1</c:v>
                </c:pt>
                <c:pt idx="775">
                  <c:v>12.16</c:v>
                </c:pt>
                <c:pt idx="776">
                  <c:v>12.23</c:v>
                </c:pt>
                <c:pt idx="777">
                  <c:v>12.09</c:v>
                </c:pt>
                <c:pt idx="778">
                  <c:v>13.15</c:v>
                </c:pt>
                <c:pt idx="779">
                  <c:v>12.53</c:v>
                </c:pt>
                <c:pt idx="780">
                  <c:v>13.23</c:v>
                </c:pt>
                <c:pt idx="781">
                  <c:v>13.21</c:v>
                </c:pt>
                <c:pt idx="782">
                  <c:v>13.93</c:v>
                </c:pt>
                <c:pt idx="783">
                  <c:v>12.52</c:v>
                </c:pt>
                <c:pt idx="784">
                  <c:v>11.58</c:v>
                </c:pt>
                <c:pt idx="785">
                  <c:v>12.6</c:v>
                </c:pt>
                <c:pt idx="786">
                  <c:v>12.34</c:v>
                </c:pt>
                <c:pt idx="787">
                  <c:v>12.67</c:v>
                </c:pt>
                <c:pt idx="788">
                  <c:v>13.14</c:v>
                </c:pt>
                <c:pt idx="789">
                  <c:v>12.39</c:v>
                </c:pt>
                <c:pt idx="790">
                  <c:v>13.31</c:v>
                </c:pt>
                <c:pt idx="791">
                  <c:v>13.07</c:v>
                </c:pt>
                <c:pt idx="792">
                  <c:v>12.53</c:v>
                </c:pt>
                <c:pt idx="793">
                  <c:v>13.55</c:v>
                </c:pt>
                <c:pt idx="794">
                  <c:v>13.3</c:v>
                </c:pt>
                <c:pt idx="795">
                  <c:v>12.51</c:v>
                </c:pt>
                <c:pt idx="796">
                  <c:v>13.17</c:v>
                </c:pt>
                <c:pt idx="797">
                  <c:v>12.92</c:v>
                </c:pt>
                <c:pt idx="798">
                  <c:v>13.8</c:v>
                </c:pt>
                <c:pt idx="799">
                  <c:v>13.4</c:v>
                </c:pt>
                <c:pt idx="800">
                  <c:v>14.4</c:v>
                </c:pt>
                <c:pt idx="801">
                  <c:v>14.17</c:v>
                </c:pt>
                <c:pt idx="802">
                  <c:v>13.72</c:v>
                </c:pt>
                <c:pt idx="803">
                  <c:v>12.1</c:v>
                </c:pt>
                <c:pt idx="804">
                  <c:v>13.15</c:v>
                </c:pt>
                <c:pt idx="805">
                  <c:v>13.41</c:v>
                </c:pt>
                <c:pt idx="806">
                  <c:v>12.71</c:v>
                </c:pt>
                <c:pt idx="807">
                  <c:v>14.11</c:v>
                </c:pt>
                <c:pt idx="808">
                  <c:v>12.76</c:v>
                </c:pt>
                <c:pt idx="809">
                  <c:v>11.92</c:v>
                </c:pt>
                <c:pt idx="810">
                  <c:v>12.82</c:v>
                </c:pt>
                <c:pt idx="811">
                  <c:v>13.3</c:v>
                </c:pt>
                <c:pt idx="812">
                  <c:v>13.24</c:v>
                </c:pt>
                <c:pt idx="813">
                  <c:v>12.73</c:v>
                </c:pt>
                <c:pt idx="814">
                  <c:v>14.71</c:v>
                </c:pt>
                <c:pt idx="815">
                  <c:v>12.94</c:v>
                </c:pt>
                <c:pt idx="816">
                  <c:v>13.9</c:v>
                </c:pt>
                <c:pt idx="817">
                  <c:v>12</c:v>
                </c:pt>
                <c:pt idx="818">
                  <c:v>13.07</c:v>
                </c:pt>
                <c:pt idx="819">
                  <c:v>13.370000000000006</c:v>
                </c:pt>
                <c:pt idx="820">
                  <c:v>13.64</c:v>
                </c:pt>
                <c:pt idx="821">
                  <c:v>12.66</c:v>
                </c:pt>
                <c:pt idx="822">
                  <c:v>12.06</c:v>
                </c:pt>
                <c:pt idx="823">
                  <c:v>12.33</c:v>
                </c:pt>
                <c:pt idx="824">
                  <c:v>14.25</c:v>
                </c:pt>
                <c:pt idx="825">
                  <c:v>13.11</c:v>
                </c:pt>
                <c:pt idx="826">
                  <c:v>13.14</c:v>
                </c:pt>
                <c:pt idx="827">
                  <c:v>13.58</c:v>
                </c:pt>
                <c:pt idx="828">
                  <c:v>13.99</c:v>
                </c:pt>
                <c:pt idx="829">
                  <c:v>12.06</c:v>
                </c:pt>
                <c:pt idx="830">
                  <c:v>13.24</c:v>
                </c:pt>
                <c:pt idx="831">
                  <c:v>14.52</c:v>
                </c:pt>
                <c:pt idx="832">
                  <c:v>12.81</c:v>
                </c:pt>
                <c:pt idx="833">
                  <c:v>13.3</c:v>
                </c:pt>
                <c:pt idx="834">
                  <c:v>12.450000000000006</c:v>
                </c:pt>
                <c:pt idx="835">
                  <c:v>12.88</c:v>
                </c:pt>
                <c:pt idx="836">
                  <c:v>13.31</c:v>
                </c:pt>
                <c:pt idx="837">
                  <c:v>12.48</c:v>
                </c:pt>
                <c:pt idx="838">
                  <c:v>12.33</c:v>
                </c:pt>
                <c:pt idx="839">
                  <c:v>12.350000000000017</c:v>
                </c:pt>
                <c:pt idx="840">
                  <c:v>12.33</c:v>
                </c:pt>
                <c:pt idx="841">
                  <c:v>13.34</c:v>
                </c:pt>
                <c:pt idx="842">
                  <c:v>14.2</c:v>
                </c:pt>
                <c:pt idx="843">
                  <c:v>12.84</c:v>
                </c:pt>
                <c:pt idx="844">
                  <c:v>13.94</c:v>
                </c:pt>
                <c:pt idx="845">
                  <c:v>12.07</c:v>
                </c:pt>
                <c:pt idx="846">
                  <c:v>13.01</c:v>
                </c:pt>
                <c:pt idx="847">
                  <c:v>12.67</c:v>
                </c:pt>
                <c:pt idx="848">
                  <c:v>13.15</c:v>
                </c:pt>
                <c:pt idx="849">
                  <c:v>11.450000000000006</c:v>
                </c:pt>
                <c:pt idx="850">
                  <c:v>13.57</c:v>
                </c:pt>
                <c:pt idx="851">
                  <c:v>12.47</c:v>
                </c:pt>
                <c:pt idx="852">
                  <c:v>13.43</c:v>
                </c:pt>
                <c:pt idx="853">
                  <c:v>11.54</c:v>
                </c:pt>
                <c:pt idx="854">
                  <c:v>11.94</c:v>
                </c:pt>
                <c:pt idx="855">
                  <c:v>12.78</c:v>
                </c:pt>
                <c:pt idx="856">
                  <c:v>13.71</c:v>
                </c:pt>
                <c:pt idx="857">
                  <c:v>13.43</c:v>
                </c:pt>
                <c:pt idx="858">
                  <c:v>10.89</c:v>
                </c:pt>
                <c:pt idx="859">
                  <c:v>12.5</c:v>
                </c:pt>
                <c:pt idx="860">
                  <c:v>12.09</c:v>
                </c:pt>
                <c:pt idx="861">
                  <c:v>12.26</c:v>
                </c:pt>
                <c:pt idx="862">
                  <c:v>12.34</c:v>
                </c:pt>
                <c:pt idx="863">
                  <c:v>13.11</c:v>
                </c:pt>
                <c:pt idx="864">
                  <c:v>14.38</c:v>
                </c:pt>
                <c:pt idx="865">
                  <c:v>12.62</c:v>
                </c:pt>
                <c:pt idx="866">
                  <c:v>12.24</c:v>
                </c:pt>
                <c:pt idx="867">
                  <c:v>14.24</c:v>
                </c:pt>
                <c:pt idx="868">
                  <c:v>13.48</c:v>
                </c:pt>
                <c:pt idx="869">
                  <c:v>12.860000000000017</c:v>
                </c:pt>
                <c:pt idx="870">
                  <c:v>12.81</c:v>
                </c:pt>
                <c:pt idx="871">
                  <c:v>13.62</c:v>
                </c:pt>
                <c:pt idx="872">
                  <c:v>12.84</c:v>
                </c:pt>
                <c:pt idx="873">
                  <c:v>12.72</c:v>
                </c:pt>
                <c:pt idx="874">
                  <c:v>11.7</c:v>
                </c:pt>
                <c:pt idx="875">
                  <c:v>12.96</c:v>
                </c:pt>
                <c:pt idx="876">
                  <c:v>13.23</c:v>
                </c:pt>
                <c:pt idx="877">
                  <c:v>13.78</c:v>
                </c:pt>
                <c:pt idx="878">
                  <c:v>13.96</c:v>
                </c:pt>
                <c:pt idx="879">
                  <c:v>13.870000000000006</c:v>
                </c:pt>
                <c:pt idx="880">
                  <c:v>13.15</c:v>
                </c:pt>
                <c:pt idx="881">
                  <c:v>14.19</c:v>
                </c:pt>
                <c:pt idx="882">
                  <c:v>13.02</c:v>
                </c:pt>
                <c:pt idx="883">
                  <c:v>13.09</c:v>
                </c:pt>
                <c:pt idx="884">
                  <c:v>12.06</c:v>
                </c:pt>
                <c:pt idx="885">
                  <c:v>12.57</c:v>
                </c:pt>
                <c:pt idx="886">
                  <c:v>12.55</c:v>
                </c:pt>
                <c:pt idx="887">
                  <c:v>12.19</c:v>
                </c:pt>
                <c:pt idx="888">
                  <c:v>12.33</c:v>
                </c:pt>
                <c:pt idx="889">
                  <c:v>11.870000000000006</c:v>
                </c:pt>
                <c:pt idx="890">
                  <c:v>13.43</c:v>
                </c:pt>
                <c:pt idx="891">
                  <c:v>13.51</c:v>
                </c:pt>
                <c:pt idx="892">
                  <c:v>13.27</c:v>
                </c:pt>
                <c:pt idx="893">
                  <c:v>13.91</c:v>
                </c:pt>
                <c:pt idx="894">
                  <c:v>12.91</c:v>
                </c:pt>
                <c:pt idx="895">
                  <c:v>12.950000000000006</c:v>
                </c:pt>
                <c:pt idx="896">
                  <c:v>12.53</c:v>
                </c:pt>
                <c:pt idx="897">
                  <c:v>11.74</c:v>
                </c:pt>
                <c:pt idx="898">
                  <c:v>11.65</c:v>
                </c:pt>
                <c:pt idx="899">
                  <c:v>13.79</c:v>
                </c:pt>
                <c:pt idx="900">
                  <c:v>13.6</c:v>
                </c:pt>
                <c:pt idx="901">
                  <c:v>11.91</c:v>
                </c:pt>
                <c:pt idx="902">
                  <c:v>12.69</c:v>
                </c:pt>
                <c:pt idx="903">
                  <c:v>13.18</c:v>
                </c:pt>
                <c:pt idx="904">
                  <c:v>12.22</c:v>
                </c:pt>
                <c:pt idx="905">
                  <c:v>11.3</c:v>
                </c:pt>
                <c:pt idx="906">
                  <c:v>12.99</c:v>
                </c:pt>
                <c:pt idx="907">
                  <c:v>13.69</c:v>
                </c:pt>
                <c:pt idx="908">
                  <c:v>13.56</c:v>
                </c:pt>
                <c:pt idx="909">
                  <c:v>13.950000000000006</c:v>
                </c:pt>
                <c:pt idx="910">
                  <c:v>12.78</c:v>
                </c:pt>
                <c:pt idx="911">
                  <c:v>14.34</c:v>
                </c:pt>
                <c:pt idx="912">
                  <c:v>13.9</c:v>
                </c:pt>
                <c:pt idx="913">
                  <c:v>12.97</c:v>
                </c:pt>
                <c:pt idx="914">
                  <c:v>13.55</c:v>
                </c:pt>
                <c:pt idx="915">
                  <c:v>13.89</c:v>
                </c:pt>
                <c:pt idx="916">
                  <c:v>13.24</c:v>
                </c:pt>
                <c:pt idx="917">
                  <c:v>13.17</c:v>
                </c:pt>
                <c:pt idx="918">
                  <c:v>11.47</c:v>
                </c:pt>
                <c:pt idx="919">
                  <c:v>12.04</c:v>
                </c:pt>
                <c:pt idx="920">
                  <c:v>12.94</c:v>
                </c:pt>
                <c:pt idx="921">
                  <c:v>12.4</c:v>
                </c:pt>
                <c:pt idx="922">
                  <c:v>13.91</c:v>
                </c:pt>
                <c:pt idx="923">
                  <c:v>12.74</c:v>
                </c:pt>
                <c:pt idx="924">
                  <c:v>12.03</c:v>
                </c:pt>
                <c:pt idx="925">
                  <c:v>12.860000000000017</c:v>
                </c:pt>
                <c:pt idx="926">
                  <c:v>12.18</c:v>
                </c:pt>
                <c:pt idx="927">
                  <c:v>12.25</c:v>
                </c:pt>
                <c:pt idx="928">
                  <c:v>13.01</c:v>
                </c:pt>
                <c:pt idx="929">
                  <c:v>13.27</c:v>
                </c:pt>
                <c:pt idx="930">
                  <c:v>14.06</c:v>
                </c:pt>
                <c:pt idx="931">
                  <c:v>12.54</c:v>
                </c:pt>
                <c:pt idx="932">
                  <c:v>12.83</c:v>
                </c:pt>
                <c:pt idx="933">
                  <c:v>14.23</c:v>
                </c:pt>
                <c:pt idx="934">
                  <c:v>13.52</c:v>
                </c:pt>
                <c:pt idx="935">
                  <c:v>11.91</c:v>
                </c:pt>
                <c:pt idx="936">
                  <c:v>12.59</c:v>
                </c:pt>
                <c:pt idx="937">
                  <c:v>14.01</c:v>
                </c:pt>
                <c:pt idx="938">
                  <c:v>11.93</c:v>
                </c:pt>
                <c:pt idx="939">
                  <c:v>13.93</c:v>
                </c:pt>
                <c:pt idx="940">
                  <c:v>12.2</c:v>
                </c:pt>
                <c:pt idx="941">
                  <c:v>13.75</c:v>
                </c:pt>
                <c:pt idx="942">
                  <c:v>12.33</c:v>
                </c:pt>
                <c:pt idx="943">
                  <c:v>12.93</c:v>
                </c:pt>
                <c:pt idx="944">
                  <c:v>14.08</c:v>
                </c:pt>
                <c:pt idx="945">
                  <c:v>13.81</c:v>
                </c:pt>
                <c:pt idx="946">
                  <c:v>13.12</c:v>
                </c:pt>
                <c:pt idx="947">
                  <c:v>11.46</c:v>
                </c:pt>
                <c:pt idx="948">
                  <c:v>12.84</c:v>
                </c:pt>
                <c:pt idx="949">
                  <c:v>13.2</c:v>
                </c:pt>
                <c:pt idx="950">
                  <c:v>14.04</c:v>
                </c:pt>
                <c:pt idx="951">
                  <c:v>12.04</c:v>
                </c:pt>
                <c:pt idx="952">
                  <c:v>11.350000000000017</c:v>
                </c:pt>
                <c:pt idx="953">
                  <c:v>12.3</c:v>
                </c:pt>
                <c:pt idx="954">
                  <c:v>12.59</c:v>
                </c:pt>
                <c:pt idx="955">
                  <c:v>13.48</c:v>
                </c:pt>
                <c:pt idx="956">
                  <c:v>14.08</c:v>
                </c:pt>
                <c:pt idx="957">
                  <c:v>12.1</c:v>
                </c:pt>
                <c:pt idx="958">
                  <c:v>12</c:v>
                </c:pt>
                <c:pt idx="959">
                  <c:v>14.54</c:v>
                </c:pt>
                <c:pt idx="960">
                  <c:v>14.5</c:v>
                </c:pt>
                <c:pt idx="961">
                  <c:v>12.62</c:v>
                </c:pt>
                <c:pt idx="962">
                  <c:v>12.72</c:v>
                </c:pt>
                <c:pt idx="963">
                  <c:v>13.99</c:v>
                </c:pt>
                <c:pt idx="964">
                  <c:v>13.05</c:v>
                </c:pt>
                <c:pt idx="965">
                  <c:v>13.21</c:v>
                </c:pt>
                <c:pt idx="966">
                  <c:v>13.870000000000006</c:v>
                </c:pt>
                <c:pt idx="967">
                  <c:v>13.92</c:v>
                </c:pt>
                <c:pt idx="968">
                  <c:v>12.22</c:v>
                </c:pt>
                <c:pt idx="969">
                  <c:v>13.62</c:v>
                </c:pt>
                <c:pt idx="970">
                  <c:v>11.83</c:v>
                </c:pt>
                <c:pt idx="971">
                  <c:v>12.7</c:v>
                </c:pt>
                <c:pt idx="972">
                  <c:v>14.24</c:v>
                </c:pt>
                <c:pt idx="973">
                  <c:v>12.860000000000017</c:v>
                </c:pt>
                <c:pt idx="974">
                  <c:v>14.08</c:v>
                </c:pt>
                <c:pt idx="975">
                  <c:v>12.81</c:v>
                </c:pt>
                <c:pt idx="976">
                  <c:v>14</c:v>
                </c:pt>
                <c:pt idx="977">
                  <c:v>13.350000000000017</c:v>
                </c:pt>
                <c:pt idx="978">
                  <c:v>13.81</c:v>
                </c:pt>
                <c:pt idx="979">
                  <c:v>13.53</c:v>
                </c:pt>
                <c:pt idx="980">
                  <c:v>13.16</c:v>
                </c:pt>
                <c:pt idx="981">
                  <c:v>12.84</c:v>
                </c:pt>
                <c:pt idx="982">
                  <c:v>12.56</c:v>
                </c:pt>
                <c:pt idx="983">
                  <c:v>12.22</c:v>
                </c:pt>
                <c:pt idx="984">
                  <c:v>11.93</c:v>
                </c:pt>
                <c:pt idx="985">
                  <c:v>13.450000000000006</c:v>
                </c:pt>
                <c:pt idx="986">
                  <c:v>12.92</c:v>
                </c:pt>
                <c:pt idx="987">
                  <c:v>13.65</c:v>
                </c:pt>
                <c:pt idx="988">
                  <c:v>14.74</c:v>
                </c:pt>
                <c:pt idx="989">
                  <c:v>11.62</c:v>
                </c:pt>
                <c:pt idx="990">
                  <c:v>13.8</c:v>
                </c:pt>
                <c:pt idx="991">
                  <c:v>12.89</c:v>
                </c:pt>
                <c:pt idx="992">
                  <c:v>11.49</c:v>
                </c:pt>
                <c:pt idx="993">
                  <c:v>12.81</c:v>
                </c:pt>
                <c:pt idx="994">
                  <c:v>13.24</c:v>
                </c:pt>
                <c:pt idx="995">
                  <c:v>12.23</c:v>
                </c:pt>
                <c:pt idx="996">
                  <c:v>12.53</c:v>
                </c:pt>
                <c:pt idx="997">
                  <c:v>14.2</c:v>
                </c:pt>
                <c:pt idx="998">
                  <c:v>12.43</c:v>
                </c:pt>
                <c:pt idx="999">
                  <c:v>12.8</c:v>
                </c:pt>
                <c:pt idx="1000">
                  <c:v>14.22</c:v>
                </c:pt>
                <c:pt idx="1001">
                  <c:v>13.54</c:v>
                </c:pt>
                <c:pt idx="1002">
                  <c:v>12.5</c:v>
                </c:pt>
                <c:pt idx="1003">
                  <c:v>13.03</c:v>
                </c:pt>
                <c:pt idx="1004">
                  <c:v>13.56</c:v>
                </c:pt>
                <c:pt idx="1005">
                  <c:v>14.370000000000006</c:v>
                </c:pt>
                <c:pt idx="1006">
                  <c:v>12.62</c:v>
                </c:pt>
                <c:pt idx="1007">
                  <c:v>12.33</c:v>
                </c:pt>
                <c:pt idx="1008">
                  <c:v>13.62</c:v>
                </c:pt>
                <c:pt idx="1009">
                  <c:v>12.64</c:v>
                </c:pt>
                <c:pt idx="1010">
                  <c:v>12.46</c:v>
                </c:pt>
                <c:pt idx="1011">
                  <c:v>13.22</c:v>
                </c:pt>
                <c:pt idx="1012">
                  <c:v>14.4</c:v>
                </c:pt>
                <c:pt idx="1013">
                  <c:v>13.19</c:v>
                </c:pt>
                <c:pt idx="1014">
                  <c:v>13.24</c:v>
                </c:pt>
                <c:pt idx="1015">
                  <c:v>14.05</c:v>
                </c:pt>
                <c:pt idx="1016">
                  <c:v>13.46</c:v>
                </c:pt>
                <c:pt idx="1017">
                  <c:v>13.950000000000006</c:v>
                </c:pt>
                <c:pt idx="1018">
                  <c:v>13.25</c:v>
                </c:pt>
                <c:pt idx="1019">
                  <c:v>13.76</c:v>
                </c:pt>
                <c:pt idx="1020">
                  <c:v>13.06</c:v>
                </c:pt>
                <c:pt idx="1021">
                  <c:v>12.14</c:v>
                </c:pt>
                <c:pt idx="1022">
                  <c:v>11.65</c:v>
                </c:pt>
                <c:pt idx="1023">
                  <c:v>12.93</c:v>
                </c:pt>
                <c:pt idx="1024">
                  <c:v>12.94</c:v>
                </c:pt>
                <c:pt idx="1025">
                  <c:v>13.28</c:v>
                </c:pt>
                <c:pt idx="1026">
                  <c:v>13.3</c:v>
                </c:pt>
                <c:pt idx="1027">
                  <c:v>12.11</c:v>
                </c:pt>
                <c:pt idx="1028">
                  <c:v>14.06</c:v>
                </c:pt>
                <c:pt idx="1029">
                  <c:v>13.22</c:v>
                </c:pt>
                <c:pt idx="1030">
                  <c:v>13.34</c:v>
                </c:pt>
                <c:pt idx="1031">
                  <c:v>13.25</c:v>
                </c:pt>
                <c:pt idx="1032">
                  <c:v>13.32</c:v>
                </c:pt>
                <c:pt idx="1033">
                  <c:v>13.79</c:v>
                </c:pt>
                <c:pt idx="1034">
                  <c:v>12.99</c:v>
                </c:pt>
                <c:pt idx="1035">
                  <c:v>13.46</c:v>
                </c:pt>
                <c:pt idx="1036">
                  <c:v>12.52</c:v>
                </c:pt>
                <c:pt idx="1037">
                  <c:v>11.71</c:v>
                </c:pt>
                <c:pt idx="1038">
                  <c:v>14.5</c:v>
                </c:pt>
                <c:pt idx="1039">
                  <c:v>13.03</c:v>
                </c:pt>
                <c:pt idx="1040">
                  <c:v>13.42</c:v>
                </c:pt>
                <c:pt idx="1041">
                  <c:v>12.74</c:v>
                </c:pt>
                <c:pt idx="1042">
                  <c:v>13.43</c:v>
                </c:pt>
                <c:pt idx="1043">
                  <c:v>13.26</c:v>
                </c:pt>
                <c:pt idx="1044">
                  <c:v>13.16</c:v>
                </c:pt>
                <c:pt idx="1045">
                  <c:v>13.55</c:v>
                </c:pt>
                <c:pt idx="1046">
                  <c:v>13.61</c:v>
                </c:pt>
                <c:pt idx="1047">
                  <c:v>14.58</c:v>
                </c:pt>
                <c:pt idx="1048">
                  <c:v>13.54</c:v>
                </c:pt>
                <c:pt idx="1049">
                  <c:v>12.55</c:v>
                </c:pt>
                <c:pt idx="1050">
                  <c:v>13.8</c:v>
                </c:pt>
                <c:pt idx="1051">
                  <c:v>12.78</c:v>
                </c:pt>
                <c:pt idx="1052">
                  <c:v>13.03</c:v>
                </c:pt>
                <c:pt idx="1053">
                  <c:v>13.3</c:v>
                </c:pt>
                <c:pt idx="1054">
                  <c:v>12.66</c:v>
                </c:pt>
                <c:pt idx="1055">
                  <c:v>12.2</c:v>
                </c:pt>
                <c:pt idx="1056">
                  <c:v>13.26</c:v>
                </c:pt>
                <c:pt idx="1057">
                  <c:v>13.450000000000006</c:v>
                </c:pt>
                <c:pt idx="1058">
                  <c:v>12.44</c:v>
                </c:pt>
                <c:pt idx="1059">
                  <c:v>13</c:v>
                </c:pt>
                <c:pt idx="1060">
                  <c:v>13.33</c:v>
                </c:pt>
                <c:pt idx="1061">
                  <c:v>11.93</c:v>
                </c:pt>
                <c:pt idx="1062">
                  <c:v>13.92</c:v>
                </c:pt>
                <c:pt idx="1063">
                  <c:v>12.28</c:v>
                </c:pt>
                <c:pt idx="1064">
                  <c:v>14.42</c:v>
                </c:pt>
                <c:pt idx="1065">
                  <c:v>12.88</c:v>
                </c:pt>
                <c:pt idx="1066">
                  <c:v>13.57</c:v>
                </c:pt>
                <c:pt idx="1067">
                  <c:v>12.81</c:v>
                </c:pt>
                <c:pt idx="1068">
                  <c:v>12.68</c:v>
                </c:pt>
                <c:pt idx="1069">
                  <c:v>12.57</c:v>
                </c:pt>
                <c:pt idx="1070">
                  <c:v>13.91</c:v>
                </c:pt>
                <c:pt idx="1071">
                  <c:v>12.83</c:v>
                </c:pt>
                <c:pt idx="1072">
                  <c:v>12.6</c:v>
                </c:pt>
                <c:pt idx="1073">
                  <c:v>12.72</c:v>
                </c:pt>
                <c:pt idx="1074">
                  <c:v>12.14</c:v>
                </c:pt>
                <c:pt idx="1075">
                  <c:v>14.12</c:v>
                </c:pt>
                <c:pt idx="1076">
                  <c:v>14.12</c:v>
                </c:pt>
                <c:pt idx="1077">
                  <c:v>12.5</c:v>
                </c:pt>
                <c:pt idx="1078">
                  <c:v>13.88</c:v>
                </c:pt>
                <c:pt idx="1079">
                  <c:v>12.24</c:v>
                </c:pt>
                <c:pt idx="1080">
                  <c:v>13.350000000000017</c:v>
                </c:pt>
                <c:pt idx="1081">
                  <c:v>14.13</c:v>
                </c:pt>
                <c:pt idx="1082">
                  <c:v>11.28</c:v>
                </c:pt>
                <c:pt idx="1083">
                  <c:v>14.63</c:v>
                </c:pt>
                <c:pt idx="1084">
                  <c:v>13.99</c:v>
                </c:pt>
                <c:pt idx="1085">
                  <c:v>14.24</c:v>
                </c:pt>
                <c:pt idx="1086">
                  <c:v>15.02</c:v>
                </c:pt>
                <c:pt idx="1087">
                  <c:v>13.350000000000017</c:v>
                </c:pt>
                <c:pt idx="1088">
                  <c:v>14.56</c:v>
                </c:pt>
                <c:pt idx="1089">
                  <c:v>14.21</c:v>
                </c:pt>
                <c:pt idx="1090">
                  <c:v>15.28</c:v>
                </c:pt>
                <c:pt idx="1091">
                  <c:v>17.239999999999988</c:v>
                </c:pt>
                <c:pt idx="1092">
                  <c:v>19.18</c:v>
                </c:pt>
                <c:pt idx="1093">
                  <c:v>21.310000000000031</c:v>
                </c:pt>
                <c:pt idx="1094">
                  <c:v>22.630000000000031</c:v>
                </c:pt>
                <c:pt idx="1095">
                  <c:v>22.29</c:v>
                </c:pt>
                <c:pt idx="1096">
                  <c:v>22.610000000000031</c:v>
                </c:pt>
                <c:pt idx="1097">
                  <c:v>24.49</c:v>
                </c:pt>
                <c:pt idx="1098">
                  <c:v>23.830000000000005</c:v>
                </c:pt>
                <c:pt idx="1099">
                  <c:v>25.75</c:v>
                </c:pt>
                <c:pt idx="1100">
                  <c:v>25.34</c:v>
                </c:pt>
                <c:pt idx="1101">
                  <c:v>25.3</c:v>
                </c:pt>
                <c:pt idx="1102">
                  <c:v>25.91</c:v>
                </c:pt>
                <c:pt idx="1103">
                  <c:v>26.12</c:v>
                </c:pt>
                <c:pt idx="1104">
                  <c:v>26.99</c:v>
                </c:pt>
                <c:pt idx="1105">
                  <c:v>27.43</c:v>
                </c:pt>
                <c:pt idx="1106">
                  <c:v>27.89</c:v>
                </c:pt>
                <c:pt idx="1107">
                  <c:v>28.8</c:v>
                </c:pt>
                <c:pt idx="1108">
                  <c:v>28.72</c:v>
                </c:pt>
                <c:pt idx="1109">
                  <c:v>29.56</c:v>
                </c:pt>
                <c:pt idx="1110">
                  <c:v>28.43</c:v>
                </c:pt>
                <c:pt idx="1111">
                  <c:v>30.37</c:v>
                </c:pt>
                <c:pt idx="1112">
                  <c:v>29.22</c:v>
                </c:pt>
                <c:pt idx="1113">
                  <c:v>28.88</c:v>
                </c:pt>
                <c:pt idx="1114">
                  <c:v>28.68</c:v>
                </c:pt>
                <c:pt idx="1115">
                  <c:v>29.259999999999987</c:v>
                </c:pt>
                <c:pt idx="1116">
                  <c:v>29.29</c:v>
                </c:pt>
                <c:pt idx="1117">
                  <c:v>31.27</c:v>
                </c:pt>
                <c:pt idx="1118">
                  <c:v>30.58</c:v>
                </c:pt>
                <c:pt idx="1119">
                  <c:v>30.39</c:v>
                </c:pt>
                <c:pt idx="1120">
                  <c:v>30.5</c:v>
                </c:pt>
                <c:pt idx="1121">
                  <c:v>31.279999999999987</c:v>
                </c:pt>
                <c:pt idx="1122">
                  <c:v>30.72</c:v>
                </c:pt>
                <c:pt idx="1123">
                  <c:v>31.23</c:v>
                </c:pt>
                <c:pt idx="1124">
                  <c:v>31.67</c:v>
                </c:pt>
                <c:pt idx="1125">
                  <c:v>32.200000000000003</c:v>
                </c:pt>
                <c:pt idx="1126">
                  <c:v>31.82</c:v>
                </c:pt>
                <c:pt idx="1127">
                  <c:v>32.82</c:v>
                </c:pt>
                <c:pt idx="1128">
                  <c:v>31.93</c:v>
                </c:pt>
                <c:pt idx="1129">
                  <c:v>33.380000000000003</c:v>
                </c:pt>
                <c:pt idx="1130">
                  <c:v>31.73</c:v>
                </c:pt>
                <c:pt idx="1131">
                  <c:v>33.42</c:v>
                </c:pt>
                <c:pt idx="1132">
                  <c:v>32.14</c:v>
                </c:pt>
                <c:pt idx="1133">
                  <c:v>33.43</c:v>
                </c:pt>
                <c:pt idx="1134">
                  <c:v>32.47</c:v>
                </c:pt>
                <c:pt idx="1135">
                  <c:v>31.97</c:v>
                </c:pt>
                <c:pt idx="1136">
                  <c:v>32.120000000000012</c:v>
                </c:pt>
                <c:pt idx="1137">
                  <c:v>33.020000000000003</c:v>
                </c:pt>
                <c:pt idx="1138">
                  <c:v>32.54</c:v>
                </c:pt>
                <c:pt idx="1139">
                  <c:v>33.51</c:v>
                </c:pt>
                <c:pt idx="1140">
                  <c:v>32.4</c:v>
                </c:pt>
                <c:pt idx="1141">
                  <c:v>32.550000000000004</c:v>
                </c:pt>
                <c:pt idx="1142">
                  <c:v>35.9</c:v>
                </c:pt>
                <c:pt idx="1143">
                  <c:v>34.15</c:v>
                </c:pt>
                <c:pt idx="1144">
                  <c:v>33.630000000000003</c:v>
                </c:pt>
                <c:pt idx="1145">
                  <c:v>34.950000000000003</c:v>
                </c:pt>
                <c:pt idx="1146">
                  <c:v>34.83</c:v>
                </c:pt>
                <c:pt idx="1147">
                  <c:v>34.53</c:v>
                </c:pt>
                <c:pt idx="1148">
                  <c:v>34.21</c:v>
                </c:pt>
                <c:pt idx="1149">
                  <c:v>33.32</c:v>
                </c:pt>
                <c:pt idx="1150">
                  <c:v>35.49</c:v>
                </c:pt>
                <c:pt idx="1151">
                  <c:v>34.68</c:v>
                </c:pt>
                <c:pt idx="1152">
                  <c:v>34.83</c:v>
                </c:pt>
                <c:pt idx="1153">
                  <c:v>35.480000000000004</c:v>
                </c:pt>
                <c:pt idx="1154">
                  <c:v>34.370000000000005</c:v>
                </c:pt>
                <c:pt idx="1155">
                  <c:v>35.870000000000005</c:v>
                </c:pt>
                <c:pt idx="1156">
                  <c:v>35.97</c:v>
                </c:pt>
                <c:pt idx="1157">
                  <c:v>35.620000000000012</c:v>
                </c:pt>
                <c:pt idx="1158">
                  <c:v>36.83</c:v>
                </c:pt>
                <c:pt idx="1159">
                  <c:v>35.520000000000003</c:v>
                </c:pt>
                <c:pt idx="1160">
                  <c:v>36.21</c:v>
                </c:pt>
                <c:pt idx="1161">
                  <c:v>36.1</c:v>
                </c:pt>
                <c:pt idx="1162">
                  <c:v>35.86</c:v>
                </c:pt>
                <c:pt idx="1163">
                  <c:v>35.760000000000012</c:v>
                </c:pt>
                <c:pt idx="1164">
                  <c:v>36.18</c:v>
                </c:pt>
                <c:pt idx="1165">
                  <c:v>35.06</c:v>
                </c:pt>
                <c:pt idx="1166">
                  <c:v>36.78</c:v>
                </c:pt>
                <c:pt idx="1167">
                  <c:v>36.480000000000004</c:v>
                </c:pt>
                <c:pt idx="1168">
                  <c:v>35.260000000000012</c:v>
                </c:pt>
                <c:pt idx="1169">
                  <c:v>36.690000000000012</c:v>
                </c:pt>
                <c:pt idx="1170">
                  <c:v>36.700000000000003</c:v>
                </c:pt>
                <c:pt idx="1171">
                  <c:v>35.89</c:v>
                </c:pt>
                <c:pt idx="1172">
                  <c:v>35.61</c:v>
                </c:pt>
                <c:pt idx="1173">
                  <c:v>36.01</c:v>
                </c:pt>
                <c:pt idx="1174">
                  <c:v>36.92</c:v>
                </c:pt>
                <c:pt idx="1175">
                  <c:v>35.89</c:v>
                </c:pt>
                <c:pt idx="1176">
                  <c:v>36.130000000000003</c:v>
                </c:pt>
                <c:pt idx="1177">
                  <c:v>37.15</c:v>
                </c:pt>
                <c:pt idx="1178">
                  <c:v>36.43</c:v>
                </c:pt>
                <c:pt idx="1179">
                  <c:v>36.36</c:v>
                </c:pt>
                <c:pt idx="1180">
                  <c:v>38.07</c:v>
                </c:pt>
                <c:pt idx="1181">
                  <c:v>36.800000000000004</c:v>
                </c:pt>
                <c:pt idx="1182">
                  <c:v>37.67</c:v>
                </c:pt>
                <c:pt idx="1183">
                  <c:v>35.370000000000005</c:v>
                </c:pt>
                <c:pt idx="1184">
                  <c:v>35.230000000000011</c:v>
                </c:pt>
                <c:pt idx="1185">
                  <c:v>36.83</c:v>
                </c:pt>
                <c:pt idx="1186">
                  <c:v>35.75</c:v>
                </c:pt>
                <c:pt idx="1187">
                  <c:v>36.35</c:v>
                </c:pt>
                <c:pt idx="1188">
                  <c:v>34.92</c:v>
                </c:pt>
                <c:pt idx="1189">
                  <c:v>35.82</c:v>
                </c:pt>
                <c:pt idx="1190">
                  <c:v>37.39</c:v>
                </c:pt>
                <c:pt idx="1191">
                  <c:v>35.92</c:v>
                </c:pt>
                <c:pt idx="1192">
                  <c:v>37.75</c:v>
                </c:pt>
                <c:pt idx="1193">
                  <c:v>36.78</c:v>
                </c:pt>
                <c:pt idx="1194">
                  <c:v>37.01</c:v>
                </c:pt>
                <c:pt idx="1195">
                  <c:v>38.56</c:v>
                </c:pt>
                <c:pt idx="1196">
                  <c:v>38.58</c:v>
                </c:pt>
                <c:pt idx="1197">
                  <c:v>38.51</c:v>
                </c:pt>
                <c:pt idx="1198">
                  <c:v>38.270000000000003</c:v>
                </c:pt>
                <c:pt idx="1199">
                  <c:v>38.01</c:v>
                </c:pt>
                <c:pt idx="1200">
                  <c:v>36.9</c:v>
                </c:pt>
                <c:pt idx="1201">
                  <c:v>38.06</c:v>
                </c:pt>
                <c:pt idx="1202">
                  <c:v>36.39</c:v>
                </c:pt>
                <c:pt idx="1203">
                  <c:v>36.760000000000012</c:v>
                </c:pt>
                <c:pt idx="1204">
                  <c:v>35.96</c:v>
                </c:pt>
                <c:pt idx="1205">
                  <c:v>37.31</c:v>
                </c:pt>
                <c:pt idx="1206">
                  <c:v>37.340000000000003</c:v>
                </c:pt>
                <c:pt idx="1207">
                  <c:v>37.97</c:v>
                </c:pt>
                <c:pt idx="1208">
                  <c:v>37.5</c:v>
                </c:pt>
                <c:pt idx="1209">
                  <c:v>36.760000000000012</c:v>
                </c:pt>
                <c:pt idx="1210">
                  <c:v>37.75</c:v>
                </c:pt>
                <c:pt idx="1211">
                  <c:v>37.46</c:v>
                </c:pt>
                <c:pt idx="1212">
                  <c:v>39.14</c:v>
                </c:pt>
                <c:pt idx="1213">
                  <c:v>35.880000000000003</c:v>
                </c:pt>
                <c:pt idx="1214">
                  <c:v>37.730000000000011</c:v>
                </c:pt>
                <c:pt idx="1215">
                  <c:v>37.89</c:v>
                </c:pt>
                <c:pt idx="1216">
                  <c:v>38.450000000000003</c:v>
                </c:pt>
                <c:pt idx="1217">
                  <c:v>37.78</c:v>
                </c:pt>
                <c:pt idx="1218">
                  <c:v>37.720000000000013</c:v>
                </c:pt>
                <c:pt idx="1219">
                  <c:v>37.020000000000003</c:v>
                </c:pt>
                <c:pt idx="1220">
                  <c:v>36.770000000000003</c:v>
                </c:pt>
                <c:pt idx="1221">
                  <c:v>37.31</c:v>
                </c:pt>
                <c:pt idx="1222">
                  <c:v>37.74</c:v>
                </c:pt>
                <c:pt idx="1223">
                  <c:v>37.120000000000012</c:v>
                </c:pt>
                <c:pt idx="1224">
                  <c:v>38.220000000000013</c:v>
                </c:pt>
                <c:pt idx="1225">
                  <c:v>38.21</c:v>
                </c:pt>
                <c:pt idx="1226">
                  <c:v>38.33</c:v>
                </c:pt>
                <c:pt idx="1227">
                  <c:v>39.39</c:v>
                </c:pt>
                <c:pt idx="1228">
                  <c:v>38.300000000000004</c:v>
                </c:pt>
                <c:pt idx="1229">
                  <c:v>37.93</c:v>
                </c:pt>
                <c:pt idx="1230">
                  <c:v>39.380000000000003</c:v>
                </c:pt>
                <c:pt idx="1231">
                  <c:v>37.68</c:v>
                </c:pt>
                <c:pt idx="1232">
                  <c:v>38.120000000000012</c:v>
                </c:pt>
                <c:pt idx="1233">
                  <c:v>37.92</c:v>
                </c:pt>
                <c:pt idx="1234">
                  <c:v>39.06</c:v>
                </c:pt>
                <c:pt idx="1235">
                  <c:v>38.86</c:v>
                </c:pt>
                <c:pt idx="1236">
                  <c:v>39.78</c:v>
                </c:pt>
                <c:pt idx="1237">
                  <c:v>39.720000000000013</c:v>
                </c:pt>
                <c:pt idx="1238">
                  <c:v>38.550000000000004</c:v>
                </c:pt>
                <c:pt idx="1239">
                  <c:v>39.450000000000003</c:v>
                </c:pt>
                <c:pt idx="1240">
                  <c:v>38.58</c:v>
                </c:pt>
                <c:pt idx="1241">
                  <c:v>38.630000000000003</c:v>
                </c:pt>
                <c:pt idx="1242">
                  <c:v>38.840000000000003</c:v>
                </c:pt>
                <c:pt idx="1243">
                  <c:v>38.5</c:v>
                </c:pt>
                <c:pt idx="1244">
                  <c:v>39.24</c:v>
                </c:pt>
                <c:pt idx="1245">
                  <c:v>39.11</c:v>
                </c:pt>
                <c:pt idx="1246">
                  <c:v>36.99</c:v>
                </c:pt>
                <c:pt idx="1247">
                  <c:v>38.380000000000003</c:v>
                </c:pt>
                <c:pt idx="1248">
                  <c:v>38.46</c:v>
                </c:pt>
                <c:pt idx="1249">
                  <c:v>39.81</c:v>
                </c:pt>
                <c:pt idx="1250">
                  <c:v>39.270000000000003</c:v>
                </c:pt>
                <c:pt idx="1251">
                  <c:v>39.17</c:v>
                </c:pt>
                <c:pt idx="1252">
                  <c:v>38.130000000000003</c:v>
                </c:pt>
                <c:pt idx="1253">
                  <c:v>39.28</c:v>
                </c:pt>
                <c:pt idx="1254">
                  <c:v>38.760000000000012</c:v>
                </c:pt>
                <c:pt idx="1255">
                  <c:v>39.090000000000003</c:v>
                </c:pt>
                <c:pt idx="1256">
                  <c:v>39.08</c:v>
                </c:pt>
                <c:pt idx="1257">
                  <c:v>39.6</c:v>
                </c:pt>
                <c:pt idx="1258">
                  <c:v>39.42</c:v>
                </c:pt>
                <c:pt idx="1259">
                  <c:v>37.68</c:v>
                </c:pt>
                <c:pt idx="1260">
                  <c:v>38.82</c:v>
                </c:pt>
                <c:pt idx="1261">
                  <c:v>38.190000000000012</c:v>
                </c:pt>
                <c:pt idx="1262">
                  <c:v>39.65</c:v>
                </c:pt>
                <c:pt idx="1263">
                  <c:v>38.97</c:v>
                </c:pt>
                <c:pt idx="1264">
                  <c:v>38.32</c:v>
                </c:pt>
                <c:pt idx="1265">
                  <c:v>38.380000000000003</c:v>
                </c:pt>
                <c:pt idx="1266">
                  <c:v>37.5</c:v>
                </c:pt>
                <c:pt idx="1267">
                  <c:v>38.5</c:v>
                </c:pt>
                <c:pt idx="1268">
                  <c:v>37.93</c:v>
                </c:pt>
                <c:pt idx="1269">
                  <c:v>38.75</c:v>
                </c:pt>
                <c:pt idx="1270">
                  <c:v>39.06</c:v>
                </c:pt>
                <c:pt idx="1271">
                  <c:v>39.11</c:v>
                </c:pt>
                <c:pt idx="1272">
                  <c:v>39.1</c:v>
                </c:pt>
                <c:pt idx="1273">
                  <c:v>37.81</c:v>
                </c:pt>
                <c:pt idx="1274">
                  <c:v>39.590000000000003</c:v>
                </c:pt>
                <c:pt idx="1275">
                  <c:v>38.75</c:v>
                </c:pt>
                <c:pt idx="1276">
                  <c:v>39.14</c:v>
                </c:pt>
                <c:pt idx="1277">
                  <c:v>39.49</c:v>
                </c:pt>
                <c:pt idx="1278">
                  <c:v>39.07</c:v>
                </c:pt>
                <c:pt idx="1279">
                  <c:v>40.220000000000013</c:v>
                </c:pt>
                <c:pt idx="1280">
                  <c:v>39.28</c:v>
                </c:pt>
                <c:pt idx="1281">
                  <c:v>39.01</c:v>
                </c:pt>
                <c:pt idx="1282">
                  <c:v>37.75</c:v>
                </c:pt>
                <c:pt idx="1283">
                  <c:v>37.47</c:v>
                </c:pt>
                <c:pt idx="1284">
                  <c:v>37.99</c:v>
                </c:pt>
                <c:pt idx="1285">
                  <c:v>38.47</c:v>
                </c:pt>
                <c:pt idx="1286">
                  <c:v>39.020000000000003</c:v>
                </c:pt>
                <c:pt idx="1287">
                  <c:v>37.11</c:v>
                </c:pt>
                <c:pt idx="1288">
                  <c:v>38.93</c:v>
                </c:pt>
                <c:pt idx="1289">
                  <c:v>37.120000000000012</c:v>
                </c:pt>
                <c:pt idx="1290">
                  <c:v>40.24</c:v>
                </c:pt>
                <c:pt idx="1291">
                  <c:v>38.190000000000012</c:v>
                </c:pt>
                <c:pt idx="1292">
                  <c:v>38.870000000000005</c:v>
                </c:pt>
                <c:pt idx="1293">
                  <c:v>37.86</c:v>
                </c:pt>
                <c:pt idx="1294">
                  <c:v>37.6</c:v>
                </c:pt>
                <c:pt idx="1295">
                  <c:v>38.11</c:v>
                </c:pt>
                <c:pt idx="1296">
                  <c:v>39.39</c:v>
                </c:pt>
                <c:pt idx="1297">
                  <c:v>39.44</c:v>
                </c:pt>
                <c:pt idx="1298">
                  <c:v>38.550000000000004</c:v>
                </c:pt>
                <c:pt idx="1299">
                  <c:v>38.86</c:v>
                </c:pt>
                <c:pt idx="1300">
                  <c:v>38.020000000000003</c:v>
                </c:pt>
                <c:pt idx="1301">
                  <c:v>38.83</c:v>
                </c:pt>
                <c:pt idx="1302">
                  <c:v>39.050000000000004</c:v>
                </c:pt>
                <c:pt idx="1303">
                  <c:v>39.58</c:v>
                </c:pt>
                <c:pt idx="1304">
                  <c:v>39.31</c:v>
                </c:pt>
                <c:pt idx="1305">
                  <c:v>39.880000000000003</c:v>
                </c:pt>
                <c:pt idx="1306">
                  <c:v>39.58</c:v>
                </c:pt>
                <c:pt idx="1307">
                  <c:v>39.03</c:v>
                </c:pt>
                <c:pt idx="1308">
                  <c:v>38.340000000000003</c:v>
                </c:pt>
                <c:pt idx="1309">
                  <c:v>38.620000000000012</c:v>
                </c:pt>
                <c:pt idx="1310">
                  <c:v>38.42</c:v>
                </c:pt>
                <c:pt idx="1311">
                  <c:v>39.21</c:v>
                </c:pt>
                <c:pt idx="1312">
                  <c:v>39.380000000000003</c:v>
                </c:pt>
                <c:pt idx="1313">
                  <c:v>38.64</c:v>
                </c:pt>
                <c:pt idx="1314">
                  <c:v>39.33</c:v>
                </c:pt>
                <c:pt idx="1315">
                  <c:v>38.92</c:v>
                </c:pt>
                <c:pt idx="1316">
                  <c:v>38.090000000000003</c:v>
                </c:pt>
                <c:pt idx="1317">
                  <c:v>38.410000000000004</c:v>
                </c:pt>
                <c:pt idx="1318">
                  <c:v>37.620000000000012</c:v>
                </c:pt>
                <c:pt idx="1319">
                  <c:v>38.65</c:v>
                </c:pt>
                <c:pt idx="1320">
                  <c:v>39.67</c:v>
                </c:pt>
                <c:pt idx="1321">
                  <c:v>39.690000000000012</c:v>
                </c:pt>
                <c:pt idx="1322">
                  <c:v>36.980000000000004</c:v>
                </c:pt>
                <c:pt idx="1323">
                  <c:v>38.410000000000004</c:v>
                </c:pt>
                <c:pt idx="1324">
                  <c:v>38.770000000000003</c:v>
                </c:pt>
                <c:pt idx="1325">
                  <c:v>39.120000000000012</c:v>
                </c:pt>
                <c:pt idx="1326">
                  <c:v>38.11</c:v>
                </c:pt>
                <c:pt idx="1327">
                  <c:v>40.24</c:v>
                </c:pt>
                <c:pt idx="1328">
                  <c:v>38.910000000000004</c:v>
                </c:pt>
                <c:pt idx="1329">
                  <c:v>40.260000000000012</c:v>
                </c:pt>
                <c:pt idx="1330">
                  <c:v>37.96</c:v>
                </c:pt>
                <c:pt idx="1331">
                  <c:v>38.39</c:v>
                </c:pt>
                <c:pt idx="1332">
                  <c:v>39.24</c:v>
                </c:pt>
                <c:pt idx="1333">
                  <c:v>37.340000000000003</c:v>
                </c:pt>
                <c:pt idx="1334">
                  <c:v>38.68</c:v>
                </c:pt>
                <c:pt idx="1335">
                  <c:v>38.760000000000012</c:v>
                </c:pt>
                <c:pt idx="1336">
                  <c:v>37.99</c:v>
                </c:pt>
                <c:pt idx="1337">
                  <c:v>39.24</c:v>
                </c:pt>
                <c:pt idx="1338">
                  <c:v>39.4</c:v>
                </c:pt>
                <c:pt idx="1339">
                  <c:v>37.85</c:v>
                </c:pt>
                <c:pt idx="1340">
                  <c:v>39.03</c:v>
                </c:pt>
                <c:pt idx="1341">
                  <c:v>38.6</c:v>
                </c:pt>
                <c:pt idx="1342">
                  <c:v>39.04</c:v>
                </c:pt>
                <c:pt idx="1343">
                  <c:v>39</c:v>
                </c:pt>
                <c:pt idx="1344">
                  <c:v>39.190000000000012</c:v>
                </c:pt>
                <c:pt idx="1345">
                  <c:v>39.31</c:v>
                </c:pt>
                <c:pt idx="1346">
                  <c:v>37.97</c:v>
                </c:pt>
                <c:pt idx="1347">
                  <c:v>34.480000000000004</c:v>
                </c:pt>
                <c:pt idx="1348">
                  <c:v>33.690000000000012</c:v>
                </c:pt>
                <c:pt idx="1349">
                  <c:v>32.68</c:v>
                </c:pt>
                <c:pt idx="1350">
                  <c:v>31.34</c:v>
                </c:pt>
                <c:pt idx="1351">
                  <c:v>30.47</c:v>
                </c:pt>
                <c:pt idx="1352">
                  <c:v>29.630000000000031</c:v>
                </c:pt>
                <c:pt idx="1353">
                  <c:v>29.68</c:v>
                </c:pt>
                <c:pt idx="1354">
                  <c:v>28.23</c:v>
                </c:pt>
                <c:pt idx="1355">
                  <c:v>27.68</c:v>
                </c:pt>
                <c:pt idx="1356">
                  <c:v>28.55</c:v>
                </c:pt>
                <c:pt idx="1357">
                  <c:v>27.02</c:v>
                </c:pt>
                <c:pt idx="1358">
                  <c:v>27.919999999999987</c:v>
                </c:pt>
                <c:pt idx="1359">
                  <c:v>26.87</c:v>
                </c:pt>
                <c:pt idx="1360">
                  <c:v>25.72</c:v>
                </c:pt>
                <c:pt idx="1361">
                  <c:v>24.150000000000031</c:v>
                </c:pt>
                <c:pt idx="1362">
                  <c:v>24.810000000000031</c:v>
                </c:pt>
                <c:pt idx="1363">
                  <c:v>25.36</c:v>
                </c:pt>
                <c:pt idx="1364">
                  <c:v>26.56</c:v>
                </c:pt>
                <c:pt idx="1365">
                  <c:v>25.85</c:v>
                </c:pt>
                <c:pt idx="1366">
                  <c:v>24.5</c:v>
                </c:pt>
                <c:pt idx="1367">
                  <c:v>25.14</c:v>
                </c:pt>
                <c:pt idx="1368">
                  <c:v>25.04</c:v>
                </c:pt>
                <c:pt idx="1369">
                  <c:v>23.7</c:v>
                </c:pt>
                <c:pt idx="1370">
                  <c:v>24.4</c:v>
                </c:pt>
                <c:pt idx="1371">
                  <c:v>23.03</c:v>
                </c:pt>
                <c:pt idx="1372">
                  <c:v>22.06</c:v>
                </c:pt>
                <c:pt idx="1373">
                  <c:v>21.810000000000031</c:v>
                </c:pt>
                <c:pt idx="1374">
                  <c:v>23.1</c:v>
                </c:pt>
                <c:pt idx="1375">
                  <c:v>22.17</c:v>
                </c:pt>
                <c:pt idx="1376">
                  <c:v>21.95</c:v>
                </c:pt>
                <c:pt idx="1377">
                  <c:v>23.35</c:v>
                </c:pt>
                <c:pt idx="1378">
                  <c:v>21.37</c:v>
                </c:pt>
                <c:pt idx="1379">
                  <c:v>22.39</c:v>
                </c:pt>
                <c:pt idx="1380">
                  <c:v>21.55</c:v>
                </c:pt>
                <c:pt idx="1381">
                  <c:v>20.329999999999988</c:v>
                </c:pt>
                <c:pt idx="1382">
                  <c:v>21.73</c:v>
                </c:pt>
                <c:pt idx="1383">
                  <c:v>21.73</c:v>
                </c:pt>
                <c:pt idx="1384">
                  <c:v>21.71</c:v>
                </c:pt>
                <c:pt idx="1385">
                  <c:v>21.2</c:v>
                </c:pt>
                <c:pt idx="1386">
                  <c:v>21.459999999999987</c:v>
                </c:pt>
                <c:pt idx="1387">
                  <c:v>21.47</c:v>
                </c:pt>
                <c:pt idx="1388">
                  <c:v>18.89</c:v>
                </c:pt>
                <c:pt idx="1389">
                  <c:v>19.82</c:v>
                </c:pt>
                <c:pt idx="1390">
                  <c:v>20.73</c:v>
                </c:pt>
                <c:pt idx="1391">
                  <c:v>20</c:v>
                </c:pt>
                <c:pt idx="1392">
                  <c:v>20.04</c:v>
                </c:pt>
                <c:pt idx="1393">
                  <c:v>19.459999999999987</c:v>
                </c:pt>
                <c:pt idx="1394">
                  <c:v>19.559999999999999</c:v>
                </c:pt>
                <c:pt idx="1395">
                  <c:v>20.16</c:v>
                </c:pt>
                <c:pt idx="1396">
                  <c:v>20.69</c:v>
                </c:pt>
                <c:pt idx="1397">
                  <c:v>18.190000000000001</c:v>
                </c:pt>
                <c:pt idx="1398">
                  <c:v>18.14</c:v>
                </c:pt>
                <c:pt idx="1399">
                  <c:v>18.239999999999988</c:v>
                </c:pt>
                <c:pt idx="1400">
                  <c:v>19.57</c:v>
                </c:pt>
                <c:pt idx="1401">
                  <c:v>17.47</c:v>
                </c:pt>
                <c:pt idx="1402">
                  <c:v>19.510000000000005</c:v>
                </c:pt>
                <c:pt idx="1403">
                  <c:v>17.439999999999987</c:v>
                </c:pt>
                <c:pt idx="1404">
                  <c:v>18.91</c:v>
                </c:pt>
                <c:pt idx="1405">
                  <c:v>17.579999999999988</c:v>
                </c:pt>
                <c:pt idx="1406">
                  <c:v>17.5</c:v>
                </c:pt>
                <c:pt idx="1407">
                  <c:v>18.850000000000001</c:v>
                </c:pt>
                <c:pt idx="1408">
                  <c:v>17.059999999999999</c:v>
                </c:pt>
                <c:pt idx="1409">
                  <c:v>17.64</c:v>
                </c:pt>
                <c:pt idx="1410">
                  <c:v>18.52</c:v>
                </c:pt>
                <c:pt idx="1411">
                  <c:v>17.88</c:v>
                </c:pt>
                <c:pt idx="1412">
                  <c:v>17.72</c:v>
                </c:pt>
                <c:pt idx="1413">
                  <c:v>17.420000000000002</c:v>
                </c:pt>
                <c:pt idx="1414">
                  <c:v>17.420000000000002</c:v>
                </c:pt>
                <c:pt idx="1415">
                  <c:v>16.97</c:v>
                </c:pt>
                <c:pt idx="1416">
                  <c:v>17.279999999999987</c:v>
                </c:pt>
                <c:pt idx="1417">
                  <c:v>16.809999999999999</c:v>
                </c:pt>
                <c:pt idx="1418">
                  <c:v>16.84</c:v>
                </c:pt>
                <c:pt idx="1419">
                  <c:v>17.12</c:v>
                </c:pt>
                <c:pt idx="1420">
                  <c:v>16.920000000000002</c:v>
                </c:pt>
                <c:pt idx="1421">
                  <c:v>16.39</c:v>
                </c:pt>
                <c:pt idx="1422">
                  <c:v>16.93</c:v>
                </c:pt>
                <c:pt idx="1423">
                  <c:v>17.850000000000001</c:v>
                </c:pt>
                <c:pt idx="1424">
                  <c:v>17.829999999999988</c:v>
                </c:pt>
                <c:pt idx="1425">
                  <c:v>16.600000000000001</c:v>
                </c:pt>
                <c:pt idx="1426">
                  <c:v>15.98</c:v>
                </c:pt>
                <c:pt idx="1427">
                  <c:v>15.92</c:v>
                </c:pt>
                <c:pt idx="1428">
                  <c:v>17.479999999999986</c:v>
                </c:pt>
                <c:pt idx="1429">
                  <c:v>17.18</c:v>
                </c:pt>
                <c:pt idx="1430">
                  <c:v>16.36</c:v>
                </c:pt>
                <c:pt idx="1431">
                  <c:v>15.79</c:v>
                </c:pt>
                <c:pt idx="1432">
                  <c:v>16.36</c:v>
                </c:pt>
                <c:pt idx="1433">
                  <c:v>16.279999999999987</c:v>
                </c:pt>
                <c:pt idx="1434">
                  <c:v>16.489999999999956</c:v>
                </c:pt>
                <c:pt idx="1435">
                  <c:v>16.95</c:v>
                </c:pt>
                <c:pt idx="1436">
                  <c:v>17.04</c:v>
                </c:pt>
                <c:pt idx="1437">
                  <c:v>15.99</c:v>
                </c:pt>
                <c:pt idx="1438">
                  <c:v>15.27</c:v>
                </c:pt>
                <c:pt idx="1439">
                  <c:v>17.57</c:v>
                </c:pt>
                <c:pt idx="1440">
                  <c:v>16.47</c:v>
                </c:pt>
                <c:pt idx="1441">
                  <c:v>15.74</c:v>
                </c:pt>
                <c:pt idx="1442">
                  <c:v>15.99</c:v>
                </c:pt>
                <c:pt idx="1443">
                  <c:v>17.260000000000002</c:v>
                </c:pt>
                <c:pt idx="1444">
                  <c:v>15.72</c:v>
                </c:pt>
                <c:pt idx="1445">
                  <c:v>16.09</c:v>
                </c:pt>
                <c:pt idx="1446">
                  <c:v>17.260000000000002</c:v>
                </c:pt>
                <c:pt idx="1447">
                  <c:v>15.06</c:v>
                </c:pt>
                <c:pt idx="1448">
                  <c:v>16.260000000000002</c:v>
                </c:pt>
                <c:pt idx="1449">
                  <c:v>15.7</c:v>
                </c:pt>
                <c:pt idx="1450">
                  <c:v>15.39</c:v>
                </c:pt>
                <c:pt idx="1451">
                  <c:v>15.13</c:v>
                </c:pt>
                <c:pt idx="1452">
                  <c:v>14.99</c:v>
                </c:pt>
                <c:pt idx="1453">
                  <c:v>15.46</c:v>
                </c:pt>
                <c:pt idx="1454">
                  <c:v>15.59</c:v>
                </c:pt>
                <c:pt idx="1455">
                  <c:v>15.870000000000006</c:v>
                </c:pt>
                <c:pt idx="1456">
                  <c:v>15.2</c:v>
                </c:pt>
                <c:pt idx="1457">
                  <c:v>15.41</c:v>
                </c:pt>
                <c:pt idx="1458">
                  <c:v>15.88</c:v>
                </c:pt>
                <c:pt idx="1459">
                  <c:v>16.22</c:v>
                </c:pt>
                <c:pt idx="1460">
                  <c:v>14.47</c:v>
                </c:pt>
                <c:pt idx="1461">
                  <c:v>15.19</c:v>
                </c:pt>
                <c:pt idx="1462">
                  <c:v>16.04</c:v>
                </c:pt>
                <c:pt idx="1463">
                  <c:v>14.64</c:v>
                </c:pt>
                <c:pt idx="1464">
                  <c:v>14.08</c:v>
                </c:pt>
                <c:pt idx="1465">
                  <c:v>16.22</c:v>
                </c:pt>
                <c:pt idx="1466">
                  <c:v>16.27</c:v>
                </c:pt>
                <c:pt idx="1467">
                  <c:v>14.950000000000006</c:v>
                </c:pt>
                <c:pt idx="1468">
                  <c:v>15.7</c:v>
                </c:pt>
                <c:pt idx="1469">
                  <c:v>14.98</c:v>
                </c:pt>
                <c:pt idx="1470">
                  <c:v>16.100000000000001</c:v>
                </c:pt>
                <c:pt idx="1471">
                  <c:v>14.870000000000006</c:v>
                </c:pt>
                <c:pt idx="1472">
                  <c:v>15.42</c:v>
                </c:pt>
                <c:pt idx="1473">
                  <c:v>15.62</c:v>
                </c:pt>
                <c:pt idx="1474">
                  <c:v>15.39</c:v>
                </c:pt>
                <c:pt idx="1475">
                  <c:v>14.53</c:v>
                </c:pt>
                <c:pt idx="1476">
                  <c:v>16.29</c:v>
                </c:pt>
                <c:pt idx="1477">
                  <c:v>15.06</c:v>
                </c:pt>
                <c:pt idx="1478">
                  <c:v>14.53</c:v>
                </c:pt>
                <c:pt idx="1479">
                  <c:v>14.7</c:v>
                </c:pt>
                <c:pt idx="1480">
                  <c:v>15.21</c:v>
                </c:pt>
                <c:pt idx="1481">
                  <c:v>15.4</c:v>
                </c:pt>
                <c:pt idx="1482">
                  <c:v>14.81</c:v>
                </c:pt>
                <c:pt idx="1483">
                  <c:v>15.94</c:v>
                </c:pt>
                <c:pt idx="1484">
                  <c:v>15.8</c:v>
                </c:pt>
                <c:pt idx="1485">
                  <c:v>15.29</c:v>
                </c:pt>
                <c:pt idx="1486">
                  <c:v>14.1</c:v>
                </c:pt>
                <c:pt idx="1487">
                  <c:v>14.69</c:v>
                </c:pt>
                <c:pt idx="1488">
                  <c:v>14.88</c:v>
                </c:pt>
                <c:pt idx="1489">
                  <c:v>14.29</c:v>
                </c:pt>
                <c:pt idx="1490">
                  <c:v>15.09</c:v>
                </c:pt>
                <c:pt idx="1491">
                  <c:v>15.24</c:v>
                </c:pt>
                <c:pt idx="1492">
                  <c:v>13.9</c:v>
                </c:pt>
                <c:pt idx="1493">
                  <c:v>13.02</c:v>
                </c:pt>
                <c:pt idx="1494">
                  <c:v>15.13</c:v>
                </c:pt>
                <c:pt idx="1495">
                  <c:v>15.93</c:v>
                </c:pt>
                <c:pt idx="1496">
                  <c:v>15.57</c:v>
                </c:pt>
                <c:pt idx="1497">
                  <c:v>14.79</c:v>
                </c:pt>
                <c:pt idx="1498">
                  <c:v>16.04</c:v>
                </c:pt>
                <c:pt idx="1499">
                  <c:v>15.02</c:v>
                </c:pt>
                <c:pt idx="1500">
                  <c:v>13.38</c:v>
                </c:pt>
                <c:pt idx="1501">
                  <c:v>15.84</c:v>
                </c:pt>
                <c:pt idx="1502">
                  <c:v>15.46</c:v>
                </c:pt>
                <c:pt idx="1503">
                  <c:v>14.82</c:v>
                </c:pt>
                <c:pt idx="1504">
                  <c:v>15.02</c:v>
                </c:pt>
                <c:pt idx="1505">
                  <c:v>14.8</c:v>
                </c:pt>
                <c:pt idx="1506">
                  <c:v>14.94</c:v>
                </c:pt>
                <c:pt idx="1507">
                  <c:v>15.22</c:v>
                </c:pt>
                <c:pt idx="1508">
                  <c:v>14.43</c:v>
                </c:pt>
                <c:pt idx="1509">
                  <c:v>14.51</c:v>
                </c:pt>
                <c:pt idx="1510">
                  <c:v>16.41</c:v>
                </c:pt>
                <c:pt idx="1511">
                  <c:v>15.61</c:v>
                </c:pt>
                <c:pt idx="1512">
                  <c:v>14.44</c:v>
                </c:pt>
                <c:pt idx="1513">
                  <c:v>15.33</c:v>
                </c:pt>
                <c:pt idx="1514">
                  <c:v>14.950000000000006</c:v>
                </c:pt>
                <c:pt idx="1515">
                  <c:v>15.69</c:v>
                </c:pt>
                <c:pt idx="1516">
                  <c:v>15.26</c:v>
                </c:pt>
                <c:pt idx="1517">
                  <c:v>14.68</c:v>
                </c:pt>
                <c:pt idx="1518">
                  <c:v>15.63</c:v>
                </c:pt>
                <c:pt idx="1519">
                  <c:v>15.8</c:v>
                </c:pt>
                <c:pt idx="1520">
                  <c:v>15.32</c:v>
                </c:pt>
                <c:pt idx="1521">
                  <c:v>15.88</c:v>
                </c:pt>
                <c:pt idx="1522">
                  <c:v>15.76</c:v>
                </c:pt>
                <c:pt idx="1523">
                  <c:v>15.06</c:v>
                </c:pt>
                <c:pt idx="1524">
                  <c:v>15.360000000000017</c:v>
                </c:pt>
                <c:pt idx="1525">
                  <c:v>15.22</c:v>
                </c:pt>
                <c:pt idx="1526">
                  <c:v>14.94</c:v>
                </c:pt>
                <c:pt idx="1527">
                  <c:v>13.71</c:v>
                </c:pt>
                <c:pt idx="1528">
                  <c:v>15.09</c:v>
                </c:pt>
                <c:pt idx="1529">
                  <c:v>14.04</c:v>
                </c:pt>
                <c:pt idx="1530">
                  <c:v>14.02</c:v>
                </c:pt>
                <c:pt idx="1531">
                  <c:v>13.96</c:v>
                </c:pt>
                <c:pt idx="1532">
                  <c:v>14.57</c:v>
                </c:pt>
                <c:pt idx="1533">
                  <c:v>14.66</c:v>
                </c:pt>
                <c:pt idx="1534">
                  <c:v>14.89</c:v>
                </c:pt>
                <c:pt idx="1535">
                  <c:v>14.34</c:v>
                </c:pt>
                <c:pt idx="1536">
                  <c:v>14.7</c:v>
                </c:pt>
                <c:pt idx="1537">
                  <c:v>14.05</c:v>
                </c:pt>
                <c:pt idx="1538">
                  <c:v>15.21</c:v>
                </c:pt>
                <c:pt idx="1539">
                  <c:v>14.82</c:v>
                </c:pt>
                <c:pt idx="1540">
                  <c:v>15.56</c:v>
                </c:pt>
                <c:pt idx="1541">
                  <c:v>14.06</c:v>
                </c:pt>
                <c:pt idx="1542">
                  <c:v>16.04</c:v>
                </c:pt>
                <c:pt idx="1543">
                  <c:v>15</c:v>
                </c:pt>
                <c:pt idx="1544">
                  <c:v>14.51</c:v>
                </c:pt>
                <c:pt idx="1545">
                  <c:v>14.96</c:v>
                </c:pt>
                <c:pt idx="1546">
                  <c:v>13.46</c:v>
                </c:pt>
                <c:pt idx="1547">
                  <c:v>14.15</c:v>
                </c:pt>
                <c:pt idx="1548">
                  <c:v>14.75</c:v>
                </c:pt>
                <c:pt idx="1549">
                  <c:v>15.29</c:v>
                </c:pt>
                <c:pt idx="1550">
                  <c:v>14.43</c:v>
                </c:pt>
                <c:pt idx="1551">
                  <c:v>15.25</c:v>
                </c:pt>
                <c:pt idx="1552">
                  <c:v>14.11</c:v>
                </c:pt>
                <c:pt idx="1553">
                  <c:v>14.24</c:v>
                </c:pt>
                <c:pt idx="1554">
                  <c:v>15.04</c:v>
                </c:pt>
                <c:pt idx="1555">
                  <c:v>14.72</c:v>
                </c:pt>
                <c:pt idx="1556">
                  <c:v>14.08</c:v>
                </c:pt>
                <c:pt idx="1557">
                  <c:v>15.46</c:v>
                </c:pt>
                <c:pt idx="1558">
                  <c:v>15.44</c:v>
                </c:pt>
                <c:pt idx="1559">
                  <c:v>14.52</c:v>
                </c:pt>
                <c:pt idx="1560">
                  <c:v>14.01</c:v>
                </c:pt>
                <c:pt idx="1561">
                  <c:v>14.5</c:v>
                </c:pt>
                <c:pt idx="1562">
                  <c:v>15.22</c:v>
                </c:pt>
                <c:pt idx="1563">
                  <c:v>13.28</c:v>
                </c:pt>
                <c:pt idx="1564">
                  <c:v>13.79</c:v>
                </c:pt>
                <c:pt idx="1565">
                  <c:v>15.11</c:v>
                </c:pt>
                <c:pt idx="1566">
                  <c:v>14.53</c:v>
                </c:pt>
                <c:pt idx="1567">
                  <c:v>14.27</c:v>
                </c:pt>
                <c:pt idx="1568">
                  <c:v>14.06</c:v>
                </c:pt>
                <c:pt idx="1569">
                  <c:v>13.73</c:v>
                </c:pt>
                <c:pt idx="1570">
                  <c:v>14.59</c:v>
                </c:pt>
                <c:pt idx="1571">
                  <c:v>14.46</c:v>
                </c:pt>
                <c:pt idx="1572">
                  <c:v>13.14</c:v>
                </c:pt>
                <c:pt idx="1573">
                  <c:v>15.77</c:v>
                </c:pt>
                <c:pt idx="1574">
                  <c:v>13.62</c:v>
                </c:pt>
                <c:pt idx="1575">
                  <c:v>14.54</c:v>
                </c:pt>
                <c:pt idx="1576">
                  <c:v>15.450000000000006</c:v>
                </c:pt>
                <c:pt idx="1577">
                  <c:v>14.62</c:v>
                </c:pt>
                <c:pt idx="1578">
                  <c:v>15.450000000000006</c:v>
                </c:pt>
                <c:pt idx="1579">
                  <c:v>14.88</c:v>
                </c:pt>
                <c:pt idx="1580">
                  <c:v>14.23</c:v>
                </c:pt>
                <c:pt idx="1581">
                  <c:v>15.38</c:v>
                </c:pt>
                <c:pt idx="1582">
                  <c:v>13.31</c:v>
                </c:pt>
                <c:pt idx="1583">
                  <c:v>14.4</c:v>
                </c:pt>
                <c:pt idx="1584">
                  <c:v>15.29</c:v>
                </c:pt>
                <c:pt idx="1585">
                  <c:v>14.6</c:v>
                </c:pt>
                <c:pt idx="1586">
                  <c:v>14.48</c:v>
                </c:pt>
                <c:pt idx="1587">
                  <c:v>14.73</c:v>
                </c:pt>
                <c:pt idx="1588">
                  <c:v>15.59</c:v>
                </c:pt>
                <c:pt idx="1589">
                  <c:v>13.75</c:v>
                </c:pt>
                <c:pt idx="1590">
                  <c:v>15.09</c:v>
                </c:pt>
                <c:pt idx="1591">
                  <c:v>14.01</c:v>
                </c:pt>
                <c:pt idx="1592">
                  <c:v>14.07</c:v>
                </c:pt>
                <c:pt idx="1593">
                  <c:v>13.61</c:v>
                </c:pt>
                <c:pt idx="1594">
                  <c:v>14.47</c:v>
                </c:pt>
                <c:pt idx="1595">
                  <c:v>14.41</c:v>
                </c:pt>
                <c:pt idx="1596">
                  <c:v>14.57</c:v>
                </c:pt>
                <c:pt idx="1597">
                  <c:v>13.860000000000017</c:v>
                </c:pt>
                <c:pt idx="1598">
                  <c:v>14.57</c:v>
                </c:pt>
                <c:pt idx="1599">
                  <c:v>14.76</c:v>
                </c:pt>
                <c:pt idx="1600">
                  <c:v>13.98</c:v>
                </c:pt>
                <c:pt idx="1601">
                  <c:v>13.75</c:v>
                </c:pt>
                <c:pt idx="1602">
                  <c:v>13.99</c:v>
                </c:pt>
                <c:pt idx="1603">
                  <c:v>15.18</c:v>
                </c:pt>
                <c:pt idx="1604">
                  <c:v>12.4</c:v>
                </c:pt>
                <c:pt idx="1605">
                  <c:v>15.23</c:v>
                </c:pt>
                <c:pt idx="1606">
                  <c:v>13.81</c:v>
                </c:pt>
                <c:pt idx="1607">
                  <c:v>15.74</c:v>
                </c:pt>
                <c:pt idx="1608">
                  <c:v>15.04</c:v>
                </c:pt>
                <c:pt idx="1609">
                  <c:v>13.55</c:v>
                </c:pt>
                <c:pt idx="1610">
                  <c:v>13.21</c:v>
                </c:pt>
                <c:pt idx="1611">
                  <c:v>13.58</c:v>
                </c:pt>
                <c:pt idx="1612">
                  <c:v>14.27</c:v>
                </c:pt>
                <c:pt idx="1613">
                  <c:v>14.78</c:v>
                </c:pt>
                <c:pt idx="1614">
                  <c:v>14.89</c:v>
                </c:pt>
                <c:pt idx="1615">
                  <c:v>15.43</c:v>
                </c:pt>
                <c:pt idx="1616">
                  <c:v>14.68</c:v>
                </c:pt>
                <c:pt idx="1617">
                  <c:v>13.89</c:v>
                </c:pt>
                <c:pt idx="1618">
                  <c:v>13.46</c:v>
                </c:pt>
                <c:pt idx="1619">
                  <c:v>15.350000000000017</c:v>
                </c:pt>
                <c:pt idx="1620">
                  <c:v>14.51</c:v>
                </c:pt>
                <c:pt idx="1621">
                  <c:v>14.950000000000006</c:v>
                </c:pt>
                <c:pt idx="1622">
                  <c:v>13.38</c:v>
                </c:pt>
                <c:pt idx="1623">
                  <c:v>15.29</c:v>
                </c:pt>
                <c:pt idx="1624">
                  <c:v>15.950000000000006</c:v>
                </c:pt>
                <c:pt idx="1625">
                  <c:v>14.91</c:v>
                </c:pt>
                <c:pt idx="1626">
                  <c:v>16.309999999999999</c:v>
                </c:pt>
                <c:pt idx="1627">
                  <c:v>15.07</c:v>
                </c:pt>
                <c:pt idx="1628">
                  <c:v>12.98</c:v>
                </c:pt>
                <c:pt idx="1629">
                  <c:v>15.26</c:v>
                </c:pt>
                <c:pt idx="1630">
                  <c:v>15.68</c:v>
                </c:pt>
                <c:pt idx="1631">
                  <c:v>14.66</c:v>
                </c:pt>
                <c:pt idx="1632">
                  <c:v>14.32</c:v>
                </c:pt>
                <c:pt idx="1633">
                  <c:v>13.870000000000006</c:v>
                </c:pt>
                <c:pt idx="1634">
                  <c:v>13.31</c:v>
                </c:pt>
                <c:pt idx="1635">
                  <c:v>16.47</c:v>
                </c:pt>
                <c:pt idx="1636">
                  <c:v>14.05</c:v>
                </c:pt>
                <c:pt idx="1637">
                  <c:v>15.19</c:v>
                </c:pt>
                <c:pt idx="1638">
                  <c:v>14.08</c:v>
                </c:pt>
                <c:pt idx="1639">
                  <c:v>15.22</c:v>
                </c:pt>
                <c:pt idx="1640">
                  <c:v>14.54</c:v>
                </c:pt>
                <c:pt idx="1641">
                  <c:v>15.47</c:v>
                </c:pt>
                <c:pt idx="1642">
                  <c:v>14.1</c:v>
                </c:pt>
                <c:pt idx="1643">
                  <c:v>14.51</c:v>
                </c:pt>
                <c:pt idx="1644">
                  <c:v>14.97</c:v>
                </c:pt>
                <c:pt idx="1645">
                  <c:v>13.69</c:v>
                </c:pt>
                <c:pt idx="1646">
                  <c:v>14.15</c:v>
                </c:pt>
                <c:pt idx="1647">
                  <c:v>15.34</c:v>
                </c:pt>
                <c:pt idx="1648">
                  <c:v>14.84</c:v>
                </c:pt>
                <c:pt idx="1649">
                  <c:v>14.31</c:v>
                </c:pt>
                <c:pt idx="1650">
                  <c:v>14.82</c:v>
                </c:pt>
                <c:pt idx="1651">
                  <c:v>14.48</c:v>
                </c:pt>
                <c:pt idx="1652">
                  <c:v>14.42</c:v>
                </c:pt>
                <c:pt idx="1653">
                  <c:v>13.76</c:v>
                </c:pt>
                <c:pt idx="1654">
                  <c:v>15.06</c:v>
                </c:pt>
                <c:pt idx="1655">
                  <c:v>14.29</c:v>
                </c:pt>
                <c:pt idx="1656">
                  <c:v>13.15</c:v>
                </c:pt>
                <c:pt idx="1657">
                  <c:v>15.1</c:v>
                </c:pt>
                <c:pt idx="1658">
                  <c:v>13.94</c:v>
                </c:pt>
                <c:pt idx="1659">
                  <c:v>13.66</c:v>
                </c:pt>
                <c:pt idx="1660">
                  <c:v>14.370000000000006</c:v>
                </c:pt>
                <c:pt idx="1661">
                  <c:v>15.08</c:v>
                </c:pt>
                <c:pt idx="1662">
                  <c:v>14.08</c:v>
                </c:pt>
                <c:pt idx="1663">
                  <c:v>16.07</c:v>
                </c:pt>
                <c:pt idx="1664">
                  <c:v>15.850000000000017</c:v>
                </c:pt>
                <c:pt idx="1665">
                  <c:v>14.61</c:v>
                </c:pt>
                <c:pt idx="1666">
                  <c:v>15.2</c:v>
                </c:pt>
                <c:pt idx="1667">
                  <c:v>15.69</c:v>
                </c:pt>
                <c:pt idx="1668">
                  <c:v>15.84</c:v>
                </c:pt>
                <c:pt idx="1669">
                  <c:v>14.02</c:v>
                </c:pt>
                <c:pt idx="1670">
                  <c:v>13.94</c:v>
                </c:pt>
                <c:pt idx="1671">
                  <c:v>14.1</c:v>
                </c:pt>
                <c:pt idx="1672">
                  <c:v>14.97</c:v>
                </c:pt>
                <c:pt idx="1673">
                  <c:v>14.93</c:v>
                </c:pt>
                <c:pt idx="1674">
                  <c:v>15.44</c:v>
                </c:pt>
                <c:pt idx="1675">
                  <c:v>14.17</c:v>
                </c:pt>
                <c:pt idx="1676">
                  <c:v>14.73</c:v>
                </c:pt>
                <c:pt idx="1677">
                  <c:v>13.49</c:v>
                </c:pt>
                <c:pt idx="1678">
                  <c:v>14.9</c:v>
                </c:pt>
                <c:pt idx="1679">
                  <c:v>13.97</c:v>
                </c:pt>
                <c:pt idx="1680">
                  <c:v>13.4</c:v>
                </c:pt>
                <c:pt idx="1681">
                  <c:v>14.32</c:v>
                </c:pt>
                <c:pt idx="1682">
                  <c:v>13.56</c:v>
                </c:pt>
                <c:pt idx="1683">
                  <c:v>15.31</c:v>
                </c:pt>
                <c:pt idx="1684">
                  <c:v>13.82</c:v>
                </c:pt>
                <c:pt idx="1685">
                  <c:v>14.38</c:v>
                </c:pt>
                <c:pt idx="1686">
                  <c:v>15.01</c:v>
                </c:pt>
                <c:pt idx="1687">
                  <c:v>14.54</c:v>
                </c:pt>
                <c:pt idx="1688">
                  <c:v>15.05</c:v>
                </c:pt>
                <c:pt idx="1689">
                  <c:v>14.360000000000017</c:v>
                </c:pt>
                <c:pt idx="1690">
                  <c:v>15.8</c:v>
                </c:pt>
                <c:pt idx="1691">
                  <c:v>14.03</c:v>
                </c:pt>
                <c:pt idx="1692">
                  <c:v>15.06</c:v>
                </c:pt>
                <c:pt idx="1693">
                  <c:v>14.7</c:v>
                </c:pt>
                <c:pt idx="1694">
                  <c:v>15.25</c:v>
                </c:pt>
                <c:pt idx="1695">
                  <c:v>12.84</c:v>
                </c:pt>
                <c:pt idx="1696">
                  <c:v>14.62</c:v>
                </c:pt>
                <c:pt idx="1697">
                  <c:v>14.31</c:v>
                </c:pt>
                <c:pt idx="1698">
                  <c:v>13.61</c:v>
                </c:pt>
                <c:pt idx="1699">
                  <c:v>13.51</c:v>
                </c:pt>
                <c:pt idx="1700">
                  <c:v>14.91</c:v>
                </c:pt>
                <c:pt idx="1701">
                  <c:v>14.03</c:v>
                </c:pt>
                <c:pt idx="1702">
                  <c:v>13.27</c:v>
                </c:pt>
                <c:pt idx="1703">
                  <c:v>15.29</c:v>
                </c:pt>
                <c:pt idx="1704">
                  <c:v>13.08</c:v>
                </c:pt>
                <c:pt idx="1705">
                  <c:v>14.450000000000006</c:v>
                </c:pt>
                <c:pt idx="1706">
                  <c:v>14</c:v>
                </c:pt>
                <c:pt idx="1707">
                  <c:v>13.6</c:v>
                </c:pt>
                <c:pt idx="1708">
                  <c:v>14.02</c:v>
                </c:pt>
                <c:pt idx="1709">
                  <c:v>15.22</c:v>
                </c:pt>
                <c:pt idx="1710">
                  <c:v>15.67</c:v>
                </c:pt>
                <c:pt idx="1711">
                  <c:v>14.77</c:v>
                </c:pt>
                <c:pt idx="1712">
                  <c:v>14.89</c:v>
                </c:pt>
                <c:pt idx="1713">
                  <c:v>14.4</c:v>
                </c:pt>
                <c:pt idx="1714">
                  <c:v>16.27</c:v>
                </c:pt>
                <c:pt idx="1715">
                  <c:v>14.53</c:v>
                </c:pt>
                <c:pt idx="1716">
                  <c:v>13.61</c:v>
                </c:pt>
                <c:pt idx="1717">
                  <c:v>14.31</c:v>
                </c:pt>
                <c:pt idx="1718">
                  <c:v>16.149999999999999</c:v>
                </c:pt>
                <c:pt idx="1719">
                  <c:v>14.6</c:v>
                </c:pt>
                <c:pt idx="1720">
                  <c:v>15.370000000000006</c:v>
                </c:pt>
                <c:pt idx="1721">
                  <c:v>14.83</c:v>
                </c:pt>
                <c:pt idx="1722">
                  <c:v>15.18</c:v>
                </c:pt>
                <c:pt idx="1723">
                  <c:v>15.06</c:v>
                </c:pt>
                <c:pt idx="1724">
                  <c:v>14.91</c:v>
                </c:pt>
                <c:pt idx="1725">
                  <c:v>14.450000000000006</c:v>
                </c:pt>
                <c:pt idx="1726">
                  <c:v>14.03</c:v>
                </c:pt>
                <c:pt idx="1727">
                  <c:v>12.89</c:v>
                </c:pt>
                <c:pt idx="1728">
                  <c:v>14.16</c:v>
                </c:pt>
                <c:pt idx="1729">
                  <c:v>16.73</c:v>
                </c:pt>
                <c:pt idx="1730">
                  <c:v>17.979999999999986</c:v>
                </c:pt>
                <c:pt idx="1731">
                  <c:v>20.47</c:v>
                </c:pt>
                <c:pt idx="1732">
                  <c:v>20.329999999999988</c:v>
                </c:pt>
                <c:pt idx="1733">
                  <c:v>22</c:v>
                </c:pt>
                <c:pt idx="1734">
                  <c:v>24.19</c:v>
                </c:pt>
                <c:pt idx="1735">
                  <c:v>23.14</c:v>
                </c:pt>
                <c:pt idx="1736">
                  <c:v>24.16</c:v>
                </c:pt>
                <c:pt idx="1737">
                  <c:v>25.04</c:v>
                </c:pt>
                <c:pt idx="1738">
                  <c:v>25.55</c:v>
                </c:pt>
                <c:pt idx="1739">
                  <c:v>26.23</c:v>
                </c:pt>
                <c:pt idx="1740">
                  <c:v>25.110000000000031</c:v>
                </c:pt>
                <c:pt idx="1741">
                  <c:v>25.57</c:v>
                </c:pt>
                <c:pt idx="1742">
                  <c:v>27.630000000000031</c:v>
                </c:pt>
                <c:pt idx="1743">
                  <c:v>26.6</c:v>
                </c:pt>
                <c:pt idx="1744">
                  <c:v>28.03</c:v>
                </c:pt>
                <c:pt idx="1745">
                  <c:v>27.08</c:v>
                </c:pt>
                <c:pt idx="1746">
                  <c:v>27.9</c:v>
                </c:pt>
                <c:pt idx="1747">
                  <c:v>26.88</c:v>
                </c:pt>
                <c:pt idx="1748">
                  <c:v>28.18</c:v>
                </c:pt>
                <c:pt idx="1749">
                  <c:v>29.19</c:v>
                </c:pt>
                <c:pt idx="1750">
                  <c:v>29.35</c:v>
                </c:pt>
                <c:pt idx="1751">
                  <c:v>28.85</c:v>
                </c:pt>
                <c:pt idx="1752">
                  <c:v>29.58</c:v>
                </c:pt>
                <c:pt idx="1753">
                  <c:v>30.919999999999987</c:v>
                </c:pt>
                <c:pt idx="1754">
                  <c:v>31.939999999999987</c:v>
                </c:pt>
                <c:pt idx="1755">
                  <c:v>29.95</c:v>
                </c:pt>
                <c:pt idx="1756">
                  <c:v>31.77</c:v>
                </c:pt>
                <c:pt idx="1757">
                  <c:v>29.77</c:v>
                </c:pt>
                <c:pt idx="1758">
                  <c:v>31.22</c:v>
                </c:pt>
                <c:pt idx="1759">
                  <c:v>31.03</c:v>
                </c:pt>
                <c:pt idx="1760">
                  <c:v>30.21</c:v>
                </c:pt>
                <c:pt idx="1761">
                  <c:v>32.42</c:v>
                </c:pt>
                <c:pt idx="1762">
                  <c:v>30.95</c:v>
                </c:pt>
                <c:pt idx="1763">
                  <c:v>31.23</c:v>
                </c:pt>
                <c:pt idx="1764">
                  <c:v>33.5</c:v>
                </c:pt>
                <c:pt idx="1765">
                  <c:v>32.410000000000004</c:v>
                </c:pt>
                <c:pt idx="1766">
                  <c:v>30.86</c:v>
                </c:pt>
                <c:pt idx="1767">
                  <c:v>32.67</c:v>
                </c:pt>
                <c:pt idx="1768">
                  <c:v>32.28</c:v>
                </c:pt>
                <c:pt idx="1769">
                  <c:v>33.190000000000012</c:v>
                </c:pt>
                <c:pt idx="1770">
                  <c:v>32.790000000000013</c:v>
                </c:pt>
                <c:pt idx="1771">
                  <c:v>32.33</c:v>
                </c:pt>
                <c:pt idx="1772">
                  <c:v>34.03</c:v>
                </c:pt>
                <c:pt idx="1773">
                  <c:v>34.01</c:v>
                </c:pt>
                <c:pt idx="1774">
                  <c:v>34.200000000000003</c:v>
                </c:pt>
                <c:pt idx="1775">
                  <c:v>33.43</c:v>
                </c:pt>
                <c:pt idx="1776">
                  <c:v>31.979999999999986</c:v>
                </c:pt>
                <c:pt idx="1777">
                  <c:v>34.340000000000003</c:v>
                </c:pt>
                <c:pt idx="1778">
                  <c:v>32.760000000000012</c:v>
                </c:pt>
                <c:pt idx="1779">
                  <c:v>33.770000000000003</c:v>
                </c:pt>
                <c:pt idx="1780">
                  <c:v>34.33</c:v>
                </c:pt>
                <c:pt idx="1781">
                  <c:v>33.18</c:v>
                </c:pt>
                <c:pt idx="1782">
                  <c:v>32.35</c:v>
                </c:pt>
                <c:pt idx="1783">
                  <c:v>33.700000000000003</c:v>
                </c:pt>
                <c:pt idx="1784">
                  <c:v>34.11</c:v>
                </c:pt>
                <c:pt idx="1785">
                  <c:v>34.53</c:v>
                </c:pt>
                <c:pt idx="1786">
                  <c:v>34.300000000000004</c:v>
                </c:pt>
                <c:pt idx="1787">
                  <c:v>34.33</c:v>
                </c:pt>
                <c:pt idx="1788">
                  <c:v>34.24</c:v>
                </c:pt>
                <c:pt idx="1789">
                  <c:v>33.57</c:v>
                </c:pt>
                <c:pt idx="1790">
                  <c:v>35.14</c:v>
                </c:pt>
                <c:pt idx="1791">
                  <c:v>35.54</c:v>
                </c:pt>
                <c:pt idx="1792">
                  <c:v>34.54</c:v>
                </c:pt>
                <c:pt idx="1793">
                  <c:v>33.74</c:v>
                </c:pt>
                <c:pt idx="1794">
                  <c:v>35.81</c:v>
                </c:pt>
                <c:pt idx="1795">
                  <c:v>34.47</c:v>
                </c:pt>
                <c:pt idx="1796">
                  <c:v>35.11</c:v>
                </c:pt>
                <c:pt idx="1797">
                  <c:v>34.81</c:v>
                </c:pt>
                <c:pt idx="1798">
                  <c:v>36.51</c:v>
                </c:pt>
                <c:pt idx="1799">
                  <c:v>34.82</c:v>
                </c:pt>
                <c:pt idx="1800">
                  <c:v>35.56</c:v>
                </c:pt>
                <c:pt idx="1801">
                  <c:v>34.520000000000003</c:v>
                </c:pt>
                <c:pt idx="1802">
                  <c:v>36.790000000000013</c:v>
                </c:pt>
                <c:pt idx="1803">
                  <c:v>35.380000000000003</c:v>
                </c:pt>
                <c:pt idx="1804">
                  <c:v>36.49</c:v>
                </c:pt>
                <c:pt idx="1805">
                  <c:v>35.97</c:v>
                </c:pt>
                <c:pt idx="1806">
                  <c:v>36.4</c:v>
                </c:pt>
                <c:pt idx="1807">
                  <c:v>36.220000000000013</c:v>
                </c:pt>
                <c:pt idx="1808">
                  <c:v>36.42</c:v>
                </c:pt>
                <c:pt idx="1809">
                  <c:v>37.1</c:v>
                </c:pt>
                <c:pt idx="1810">
                  <c:v>36.300000000000004</c:v>
                </c:pt>
                <c:pt idx="1811">
                  <c:v>36.42</c:v>
                </c:pt>
                <c:pt idx="1812">
                  <c:v>35.81</c:v>
                </c:pt>
                <c:pt idx="1813">
                  <c:v>36.520000000000003</c:v>
                </c:pt>
                <c:pt idx="1814">
                  <c:v>36.28</c:v>
                </c:pt>
                <c:pt idx="1815">
                  <c:v>36.480000000000004</c:v>
                </c:pt>
                <c:pt idx="1816">
                  <c:v>36.770000000000003</c:v>
                </c:pt>
                <c:pt idx="1817">
                  <c:v>35.46</c:v>
                </c:pt>
                <c:pt idx="1818">
                  <c:v>35.74</c:v>
                </c:pt>
                <c:pt idx="1819">
                  <c:v>38.840000000000003</c:v>
                </c:pt>
                <c:pt idx="1820">
                  <c:v>36.56</c:v>
                </c:pt>
                <c:pt idx="1821">
                  <c:v>36.47</c:v>
                </c:pt>
                <c:pt idx="1822">
                  <c:v>35.68</c:v>
                </c:pt>
                <c:pt idx="1823">
                  <c:v>35.290000000000013</c:v>
                </c:pt>
                <c:pt idx="1824">
                  <c:v>35.760000000000012</c:v>
                </c:pt>
                <c:pt idx="1825">
                  <c:v>37.36</c:v>
                </c:pt>
                <c:pt idx="1826">
                  <c:v>36.46</c:v>
                </c:pt>
                <c:pt idx="1827">
                  <c:v>35.54</c:v>
                </c:pt>
                <c:pt idx="1828">
                  <c:v>36.75</c:v>
                </c:pt>
                <c:pt idx="1829">
                  <c:v>36.5</c:v>
                </c:pt>
                <c:pt idx="1830">
                  <c:v>35.36</c:v>
                </c:pt>
                <c:pt idx="1831">
                  <c:v>37.07</c:v>
                </c:pt>
                <c:pt idx="1832">
                  <c:v>36</c:v>
                </c:pt>
                <c:pt idx="1833">
                  <c:v>35.31</c:v>
                </c:pt>
                <c:pt idx="1834">
                  <c:v>35.82</c:v>
                </c:pt>
                <c:pt idx="1835">
                  <c:v>37.54</c:v>
                </c:pt>
                <c:pt idx="1836">
                  <c:v>36.800000000000004</c:v>
                </c:pt>
                <c:pt idx="1837">
                  <c:v>37.31</c:v>
                </c:pt>
                <c:pt idx="1838">
                  <c:v>37.270000000000003</c:v>
                </c:pt>
                <c:pt idx="1839">
                  <c:v>36.730000000000011</c:v>
                </c:pt>
                <c:pt idx="1840">
                  <c:v>35.590000000000003</c:v>
                </c:pt>
                <c:pt idx="1841">
                  <c:v>37.11</c:v>
                </c:pt>
                <c:pt idx="1842">
                  <c:v>35.96</c:v>
                </c:pt>
                <c:pt idx="1843">
                  <c:v>38.08</c:v>
                </c:pt>
                <c:pt idx="1844">
                  <c:v>36.880000000000003</c:v>
                </c:pt>
                <c:pt idx="1845">
                  <c:v>36.730000000000011</c:v>
                </c:pt>
                <c:pt idx="1846">
                  <c:v>37.31</c:v>
                </c:pt>
                <c:pt idx="1847">
                  <c:v>37.880000000000003</c:v>
                </c:pt>
                <c:pt idx="1848">
                  <c:v>36.83</c:v>
                </c:pt>
                <c:pt idx="1849">
                  <c:v>36.9</c:v>
                </c:pt>
                <c:pt idx="1850">
                  <c:v>37.39</c:v>
                </c:pt>
                <c:pt idx="1851">
                  <c:v>37.200000000000003</c:v>
                </c:pt>
                <c:pt idx="1852">
                  <c:v>37.660000000000011</c:v>
                </c:pt>
                <c:pt idx="1853">
                  <c:v>37.39</c:v>
                </c:pt>
                <c:pt idx="1854">
                  <c:v>37.54</c:v>
                </c:pt>
                <c:pt idx="1855">
                  <c:v>37.04</c:v>
                </c:pt>
                <c:pt idx="1856">
                  <c:v>39.25</c:v>
                </c:pt>
                <c:pt idx="1857">
                  <c:v>37.82</c:v>
                </c:pt>
                <c:pt idx="1858">
                  <c:v>37.57</c:v>
                </c:pt>
                <c:pt idx="1859">
                  <c:v>37.720000000000013</c:v>
                </c:pt>
                <c:pt idx="1860">
                  <c:v>35.42</c:v>
                </c:pt>
                <c:pt idx="1861">
                  <c:v>37.220000000000013</c:v>
                </c:pt>
                <c:pt idx="1862">
                  <c:v>38.17</c:v>
                </c:pt>
                <c:pt idx="1863">
                  <c:v>38.300000000000004</c:v>
                </c:pt>
                <c:pt idx="1864">
                  <c:v>38.07</c:v>
                </c:pt>
                <c:pt idx="1865">
                  <c:v>38.290000000000013</c:v>
                </c:pt>
                <c:pt idx="1866">
                  <c:v>36.74</c:v>
                </c:pt>
                <c:pt idx="1867">
                  <c:v>39.630000000000003</c:v>
                </c:pt>
                <c:pt idx="1868">
                  <c:v>38.160000000000011</c:v>
                </c:pt>
                <c:pt idx="1869">
                  <c:v>38.67</c:v>
                </c:pt>
                <c:pt idx="1870">
                  <c:v>36.9</c:v>
                </c:pt>
                <c:pt idx="1871">
                  <c:v>37.770000000000003</c:v>
                </c:pt>
                <c:pt idx="1872">
                  <c:v>38.590000000000003</c:v>
                </c:pt>
                <c:pt idx="1873">
                  <c:v>36.96</c:v>
                </c:pt>
                <c:pt idx="1874">
                  <c:v>38.96</c:v>
                </c:pt>
                <c:pt idx="1875">
                  <c:v>37.840000000000003</c:v>
                </c:pt>
                <c:pt idx="1876">
                  <c:v>36.86</c:v>
                </c:pt>
                <c:pt idx="1877">
                  <c:v>37.44</c:v>
                </c:pt>
                <c:pt idx="1878">
                  <c:v>37.15</c:v>
                </c:pt>
                <c:pt idx="1879">
                  <c:v>39.020000000000003</c:v>
                </c:pt>
                <c:pt idx="1880">
                  <c:v>36.730000000000011</c:v>
                </c:pt>
                <c:pt idx="1881">
                  <c:v>37.99</c:v>
                </c:pt>
                <c:pt idx="1882">
                  <c:v>38.83</c:v>
                </c:pt>
                <c:pt idx="1883">
                  <c:v>38.56</c:v>
                </c:pt>
                <c:pt idx="1884">
                  <c:v>38.720000000000013</c:v>
                </c:pt>
                <c:pt idx="1885">
                  <c:v>37.18</c:v>
                </c:pt>
                <c:pt idx="1886">
                  <c:v>37.67</c:v>
                </c:pt>
                <c:pt idx="1887">
                  <c:v>38.85</c:v>
                </c:pt>
                <c:pt idx="1888">
                  <c:v>38.53</c:v>
                </c:pt>
                <c:pt idx="1889">
                  <c:v>39.06</c:v>
                </c:pt>
                <c:pt idx="1890">
                  <c:v>37.700000000000003</c:v>
                </c:pt>
                <c:pt idx="1891">
                  <c:v>39.790000000000013</c:v>
                </c:pt>
                <c:pt idx="1892">
                  <c:v>37.700000000000003</c:v>
                </c:pt>
                <c:pt idx="1893">
                  <c:v>38.39</c:v>
                </c:pt>
                <c:pt idx="1894">
                  <c:v>38.910000000000004</c:v>
                </c:pt>
                <c:pt idx="1895">
                  <c:v>38.49</c:v>
                </c:pt>
                <c:pt idx="1896">
                  <c:v>37.57</c:v>
                </c:pt>
                <c:pt idx="1897">
                  <c:v>37.980000000000004</c:v>
                </c:pt>
                <c:pt idx="1898">
                  <c:v>37.630000000000003</c:v>
                </c:pt>
                <c:pt idx="1899">
                  <c:v>39.46</c:v>
                </c:pt>
                <c:pt idx="1900">
                  <c:v>38.370000000000005</c:v>
                </c:pt>
                <c:pt idx="1901">
                  <c:v>37.720000000000013</c:v>
                </c:pt>
                <c:pt idx="1902">
                  <c:v>39.11</c:v>
                </c:pt>
                <c:pt idx="1903">
                  <c:v>37.61</c:v>
                </c:pt>
                <c:pt idx="1904">
                  <c:v>38.31</c:v>
                </c:pt>
                <c:pt idx="1905">
                  <c:v>38.910000000000004</c:v>
                </c:pt>
                <c:pt idx="1906">
                  <c:v>37.25</c:v>
                </c:pt>
                <c:pt idx="1907">
                  <c:v>37.25</c:v>
                </c:pt>
                <c:pt idx="1908">
                  <c:v>37.1</c:v>
                </c:pt>
                <c:pt idx="1909">
                  <c:v>37.15</c:v>
                </c:pt>
                <c:pt idx="1910">
                  <c:v>38.160000000000011</c:v>
                </c:pt>
                <c:pt idx="1911">
                  <c:v>37.47</c:v>
                </c:pt>
                <c:pt idx="1912">
                  <c:v>37.32</c:v>
                </c:pt>
                <c:pt idx="1913">
                  <c:v>36.910000000000004</c:v>
                </c:pt>
                <c:pt idx="1914">
                  <c:v>38.18</c:v>
                </c:pt>
                <c:pt idx="1915">
                  <c:v>38.15</c:v>
                </c:pt>
                <c:pt idx="1916">
                  <c:v>38.9</c:v>
                </c:pt>
                <c:pt idx="1917">
                  <c:v>36.33</c:v>
                </c:pt>
                <c:pt idx="1918">
                  <c:v>39.49</c:v>
                </c:pt>
                <c:pt idx="1919">
                  <c:v>38.11</c:v>
                </c:pt>
                <c:pt idx="1920">
                  <c:v>36.93</c:v>
                </c:pt>
                <c:pt idx="1921">
                  <c:v>38.790000000000013</c:v>
                </c:pt>
                <c:pt idx="1922">
                  <c:v>39.200000000000003</c:v>
                </c:pt>
                <c:pt idx="1923">
                  <c:v>37.730000000000011</c:v>
                </c:pt>
                <c:pt idx="1924">
                  <c:v>36.94</c:v>
                </c:pt>
                <c:pt idx="1925">
                  <c:v>38.17</c:v>
                </c:pt>
                <c:pt idx="1926">
                  <c:v>38.160000000000011</c:v>
                </c:pt>
                <c:pt idx="1927">
                  <c:v>39.1</c:v>
                </c:pt>
                <c:pt idx="1928">
                  <c:v>39.35</c:v>
                </c:pt>
                <c:pt idx="1929">
                  <c:v>39.1</c:v>
                </c:pt>
                <c:pt idx="1930">
                  <c:v>38.15</c:v>
                </c:pt>
                <c:pt idx="1931">
                  <c:v>37.790000000000013</c:v>
                </c:pt>
                <c:pt idx="1932">
                  <c:v>38.74</c:v>
                </c:pt>
                <c:pt idx="1933">
                  <c:v>39.49</c:v>
                </c:pt>
                <c:pt idx="1934">
                  <c:v>38.270000000000003</c:v>
                </c:pt>
                <c:pt idx="1935">
                  <c:v>37.74</c:v>
                </c:pt>
                <c:pt idx="1936">
                  <c:v>37.39</c:v>
                </c:pt>
                <c:pt idx="1937">
                  <c:v>39.230000000000011</c:v>
                </c:pt>
                <c:pt idx="1938">
                  <c:v>38.81</c:v>
                </c:pt>
                <c:pt idx="1939">
                  <c:v>39.120000000000012</c:v>
                </c:pt>
                <c:pt idx="1940">
                  <c:v>37.64</c:v>
                </c:pt>
                <c:pt idx="1941">
                  <c:v>37.700000000000003</c:v>
                </c:pt>
                <c:pt idx="1942">
                  <c:v>39.220000000000013</c:v>
                </c:pt>
                <c:pt idx="1943">
                  <c:v>39.46</c:v>
                </c:pt>
                <c:pt idx="1944">
                  <c:v>37.47</c:v>
                </c:pt>
                <c:pt idx="1945">
                  <c:v>38.770000000000003</c:v>
                </c:pt>
                <c:pt idx="1946">
                  <c:v>39.1</c:v>
                </c:pt>
                <c:pt idx="1947">
                  <c:v>39.720000000000013</c:v>
                </c:pt>
                <c:pt idx="1948">
                  <c:v>37.090000000000003</c:v>
                </c:pt>
                <c:pt idx="1949">
                  <c:v>38.82</c:v>
                </c:pt>
                <c:pt idx="1950">
                  <c:v>39.17</c:v>
                </c:pt>
                <c:pt idx="1951">
                  <c:v>38.870000000000005</c:v>
                </c:pt>
                <c:pt idx="1952">
                  <c:v>39.06</c:v>
                </c:pt>
                <c:pt idx="1953">
                  <c:v>37.33</c:v>
                </c:pt>
                <c:pt idx="1954">
                  <c:v>38.200000000000003</c:v>
                </c:pt>
                <c:pt idx="1955">
                  <c:v>39.340000000000003</c:v>
                </c:pt>
                <c:pt idx="1956">
                  <c:v>38.660000000000011</c:v>
                </c:pt>
                <c:pt idx="1957">
                  <c:v>37.89</c:v>
                </c:pt>
                <c:pt idx="1958">
                  <c:v>38.730000000000011</c:v>
                </c:pt>
                <c:pt idx="1959">
                  <c:v>37.720000000000013</c:v>
                </c:pt>
                <c:pt idx="1960">
                  <c:v>37.86</c:v>
                </c:pt>
                <c:pt idx="1961">
                  <c:v>37.520000000000003</c:v>
                </c:pt>
                <c:pt idx="1962">
                  <c:v>37.75</c:v>
                </c:pt>
                <c:pt idx="1963">
                  <c:v>37.57</c:v>
                </c:pt>
                <c:pt idx="1964">
                  <c:v>38.520000000000003</c:v>
                </c:pt>
                <c:pt idx="1965">
                  <c:v>39.520000000000003</c:v>
                </c:pt>
                <c:pt idx="1966">
                  <c:v>39.14</c:v>
                </c:pt>
                <c:pt idx="1967">
                  <c:v>37.99</c:v>
                </c:pt>
                <c:pt idx="1968">
                  <c:v>38.56</c:v>
                </c:pt>
                <c:pt idx="1969">
                  <c:v>38.93</c:v>
                </c:pt>
                <c:pt idx="1970">
                  <c:v>37.300000000000004</c:v>
                </c:pt>
                <c:pt idx="1971">
                  <c:v>39.21</c:v>
                </c:pt>
                <c:pt idx="1972">
                  <c:v>40.020000000000003</c:v>
                </c:pt>
                <c:pt idx="1973">
                  <c:v>38.81</c:v>
                </c:pt>
                <c:pt idx="1974">
                  <c:v>38.57</c:v>
                </c:pt>
                <c:pt idx="1975">
                  <c:v>36.61</c:v>
                </c:pt>
                <c:pt idx="1976">
                  <c:v>37.57</c:v>
                </c:pt>
                <c:pt idx="1977">
                  <c:v>38.07</c:v>
                </c:pt>
                <c:pt idx="1978">
                  <c:v>38.86</c:v>
                </c:pt>
                <c:pt idx="1979">
                  <c:v>37.950000000000003</c:v>
                </c:pt>
                <c:pt idx="1980">
                  <c:v>38.160000000000011</c:v>
                </c:pt>
                <c:pt idx="1981">
                  <c:v>38.28</c:v>
                </c:pt>
                <c:pt idx="1982">
                  <c:v>38.11</c:v>
                </c:pt>
                <c:pt idx="1983">
                  <c:v>38.24</c:v>
                </c:pt>
                <c:pt idx="1984">
                  <c:v>40.32</c:v>
                </c:pt>
                <c:pt idx="1985">
                  <c:v>38.620000000000012</c:v>
                </c:pt>
                <c:pt idx="1986">
                  <c:v>37.270000000000003</c:v>
                </c:pt>
                <c:pt idx="1987">
                  <c:v>39.730000000000011</c:v>
                </c:pt>
                <c:pt idx="1988">
                  <c:v>38.85</c:v>
                </c:pt>
                <c:pt idx="1989">
                  <c:v>38.57</c:v>
                </c:pt>
                <c:pt idx="1990">
                  <c:v>38.700000000000003</c:v>
                </c:pt>
                <c:pt idx="1991">
                  <c:v>39.630000000000003</c:v>
                </c:pt>
                <c:pt idx="1992">
                  <c:v>39.17</c:v>
                </c:pt>
                <c:pt idx="1993">
                  <c:v>39.1</c:v>
                </c:pt>
                <c:pt idx="1994">
                  <c:v>39.5</c:v>
                </c:pt>
                <c:pt idx="1995">
                  <c:v>37.5</c:v>
                </c:pt>
                <c:pt idx="1996">
                  <c:v>38.6</c:v>
                </c:pt>
                <c:pt idx="1997">
                  <c:v>38.410000000000004</c:v>
                </c:pt>
                <c:pt idx="1998">
                  <c:v>38.910000000000004</c:v>
                </c:pt>
                <c:pt idx="1999">
                  <c:v>39.39</c:v>
                </c:pt>
                <c:pt idx="2000">
                  <c:v>38.21</c:v>
                </c:pt>
                <c:pt idx="2001">
                  <c:v>40.49</c:v>
                </c:pt>
                <c:pt idx="2002">
                  <c:v>40.480000000000004</c:v>
                </c:pt>
                <c:pt idx="2003">
                  <c:v>38.950000000000003</c:v>
                </c:pt>
                <c:pt idx="2004">
                  <c:v>37.92</c:v>
                </c:pt>
                <c:pt idx="2005">
                  <c:v>39.1</c:v>
                </c:pt>
                <c:pt idx="2006">
                  <c:v>37.85</c:v>
                </c:pt>
                <c:pt idx="2007">
                  <c:v>39.020000000000003</c:v>
                </c:pt>
                <c:pt idx="2008">
                  <c:v>37.9</c:v>
                </c:pt>
                <c:pt idx="2009">
                  <c:v>38.92</c:v>
                </c:pt>
                <c:pt idx="2010">
                  <c:v>40.56</c:v>
                </c:pt>
                <c:pt idx="2011">
                  <c:v>38.68</c:v>
                </c:pt>
                <c:pt idx="2012">
                  <c:v>38.61</c:v>
                </c:pt>
                <c:pt idx="2013">
                  <c:v>38.81</c:v>
                </c:pt>
                <c:pt idx="2014">
                  <c:v>37.660000000000011</c:v>
                </c:pt>
                <c:pt idx="2015">
                  <c:v>39.78</c:v>
                </c:pt>
                <c:pt idx="2016">
                  <c:v>40.870000000000005</c:v>
                </c:pt>
                <c:pt idx="2017">
                  <c:v>38.61</c:v>
                </c:pt>
                <c:pt idx="2018">
                  <c:v>40.370000000000005</c:v>
                </c:pt>
                <c:pt idx="2019">
                  <c:v>39.18</c:v>
                </c:pt>
                <c:pt idx="2020">
                  <c:v>37.980000000000004</c:v>
                </c:pt>
                <c:pt idx="2021">
                  <c:v>39.86</c:v>
                </c:pt>
                <c:pt idx="2022">
                  <c:v>39.01</c:v>
                </c:pt>
                <c:pt idx="2023">
                  <c:v>38.720000000000013</c:v>
                </c:pt>
                <c:pt idx="2024">
                  <c:v>39.58</c:v>
                </c:pt>
                <c:pt idx="2025">
                  <c:v>38.410000000000004</c:v>
                </c:pt>
                <c:pt idx="2026">
                  <c:v>39.01</c:v>
                </c:pt>
                <c:pt idx="2027">
                  <c:v>40.260000000000012</c:v>
                </c:pt>
                <c:pt idx="2028">
                  <c:v>39.07</c:v>
                </c:pt>
                <c:pt idx="2029">
                  <c:v>37.71</c:v>
                </c:pt>
                <c:pt idx="2030">
                  <c:v>39.6</c:v>
                </c:pt>
                <c:pt idx="2031">
                  <c:v>38.340000000000003</c:v>
                </c:pt>
                <c:pt idx="2032">
                  <c:v>39.85</c:v>
                </c:pt>
                <c:pt idx="2033">
                  <c:v>39.1</c:v>
                </c:pt>
                <c:pt idx="2034">
                  <c:v>39.1</c:v>
                </c:pt>
                <c:pt idx="2035">
                  <c:v>38.54</c:v>
                </c:pt>
                <c:pt idx="2036">
                  <c:v>37.65</c:v>
                </c:pt>
                <c:pt idx="2037">
                  <c:v>38.47</c:v>
                </c:pt>
                <c:pt idx="2038">
                  <c:v>40.39</c:v>
                </c:pt>
                <c:pt idx="2039">
                  <c:v>39.56</c:v>
                </c:pt>
                <c:pt idx="2040">
                  <c:v>39.200000000000003</c:v>
                </c:pt>
                <c:pt idx="2041">
                  <c:v>38.57</c:v>
                </c:pt>
                <c:pt idx="2042">
                  <c:v>39.130000000000003</c:v>
                </c:pt>
                <c:pt idx="2043">
                  <c:v>40.86</c:v>
                </c:pt>
                <c:pt idx="2044">
                  <c:v>39.270000000000003</c:v>
                </c:pt>
                <c:pt idx="2045">
                  <c:v>39.78</c:v>
                </c:pt>
                <c:pt idx="2046">
                  <c:v>38.480000000000004</c:v>
                </c:pt>
                <c:pt idx="2047">
                  <c:v>38.46</c:v>
                </c:pt>
                <c:pt idx="2048">
                  <c:v>35.43</c:v>
                </c:pt>
                <c:pt idx="2049">
                  <c:v>33.67</c:v>
                </c:pt>
                <c:pt idx="2050">
                  <c:v>33.1</c:v>
                </c:pt>
                <c:pt idx="2051">
                  <c:v>31.95</c:v>
                </c:pt>
                <c:pt idx="2052">
                  <c:v>32</c:v>
                </c:pt>
                <c:pt idx="2053">
                  <c:v>30.959999999999987</c:v>
                </c:pt>
                <c:pt idx="2054">
                  <c:v>29.71</c:v>
                </c:pt>
                <c:pt idx="2055">
                  <c:v>28.95</c:v>
                </c:pt>
                <c:pt idx="2056">
                  <c:v>31.29</c:v>
                </c:pt>
                <c:pt idx="2057">
                  <c:v>30.64</c:v>
                </c:pt>
                <c:pt idx="2058">
                  <c:v>28.24</c:v>
                </c:pt>
                <c:pt idx="2059">
                  <c:v>27.71</c:v>
                </c:pt>
                <c:pt idx="2060">
                  <c:v>27.45</c:v>
                </c:pt>
                <c:pt idx="2061">
                  <c:v>27.32</c:v>
                </c:pt>
                <c:pt idx="2062">
                  <c:v>27.73</c:v>
                </c:pt>
                <c:pt idx="2063">
                  <c:v>25.27</c:v>
                </c:pt>
                <c:pt idx="2064">
                  <c:v>25.779999999999987</c:v>
                </c:pt>
                <c:pt idx="2065">
                  <c:v>26.51</c:v>
                </c:pt>
                <c:pt idx="2066">
                  <c:v>25.35</c:v>
                </c:pt>
                <c:pt idx="2067">
                  <c:v>24.71</c:v>
                </c:pt>
                <c:pt idx="2068">
                  <c:v>24.64</c:v>
                </c:pt>
                <c:pt idx="2069">
                  <c:v>24.54</c:v>
                </c:pt>
                <c:pt idx="2070">
                  <c:v>25.130000000000031</c:v>
                </c:pt>
                <c:pt idx="2071">
                  <c:v>24.08</c:v>
                </c:pt>
                <c:pt idx="2072">
                  <c:v>24.22</c:v>
                </c:pt>
                <c:pt idx="2073">
                  <c:v>24.53</c:v>
                </c:pt>
                <c:pt idx="2074">
                  <c:v>23.810000000000031</c:v>
                </c:pt>
                <c:pt idx="2075">
                  <c:v>24.779999999999987</c:v>
                </c:pt>
                <c:pt idx="2076">
                  <c:v>23.87</c:v>
                </c:pt>
                <c:pt idx="2077">
                  <c:v>24.01</c:v>
                </c:pt>
                <c:pt idx="2078">
                  <c:v>23.08</c:v>
                </c:pt>
                <c:pt idx="2079">
                  <c:v>24.130000000000031</c:v>
                </c:pt>
                <c:pt idx="2080">
                  <c:v>22.810000000000031</c:v>
                </c:pt>
                <c:pt idx="2081">
                  <c:v>23.38</c:v>
                </c:pt>
                <c:pt idx="2082">
                  <c:v>22.77</c:v>
                </c:pt>
                <c:pt idx="2083">
                  <c:v>21.72</c:v>
                </c:pt>
                <c:pt idx="2084">
                  <c:v>21.62</c:v>
                </c:pt>
                <c:pt idx="2085">
                  <c:v>23.41</c:v>
                </c:pt>
                <c:pt idx="2086">
                  <c:v>22.03</c:v>
                </c:pt>
                <c:pt idx="2087">
                  <c:v>22.12</c:v>
                </c:pt>
                <c:pt idx="2088">
                  <c:v>22.419999999999987</c:v>
                </c:pt>
                <c:pt idx="2089">
                  <c:v>22.54</c:v>
                </c:pt>
                <c:pt idx="2090">
                  <c:v>22.05</c:v>
                </c:pt>
                <c:pt idx="2091">
                  <c:v>20.32</c:v>
                </c:pt>
                <c:pt idx="2092">
                  <c:v>21.71</c:v>
                </c:pt>
                <c:pt idx="2093">
                  <c:v>20.58</c:v>
                </c:pt>
                <c:pt idx="2094">
                  <c:v>19.079999999999988</c:v>
                </c:pt>
                <c:pt idx="2095">
                  <c:v>21.2</c:v>
                </c:pt>
                <c:pt idx="2096">
                  <c:v>21.39</c:v>
                </c:pt>
                <c:pt idx="2097">
                  <c:v>21.32</c:v>
                </c:pt>
                <c:pt idx="2098">
                  <c:v>20.89</c:v>
                </c:pt>
                <c:pt idx="2099">
                  <c:v>20.979999999999986</c:v>
                </c:pt>
                <c:pt idx="2100">
                  <c:v>19.459999999999987</c:v>
                </c:pt>
                <c:pt idx="2101">
                  <c:v>20.3</c:v>
                </c:pt>
                <c:pt idx="2102">
                  <c:v>20.6</c:v>
                </c:pt>
                <c:pt idx="2103">
                  <c:v>20.399999999999999</c:v>
                </c:pt>
                <c:pt idx="2104">
                  <c:v>18.73</c:v>
                </c:pt>
                <c:pt idx="2105">
                  <c:v>19.18</c:v>
                </c:pt>
                <c:pt idx="2106">
                  <c:v>19.36</c:v>
                </c:pt>
                <c:pt idx="2107">
                  <c:v>20.350000000000001</c:v>
                </c:pt>
                <c:pt idx="2108">
                  <c:v>19.850000000000001</c:v>
                </c:pt>
                <c:pt idx="2109">
                  <c:v>20.41</c:v>
                </c:pt>
                <c:pt idx="2110">
                  <c:v>19.279999999999987</c:v>
                </c:pt>
                <c:pt idx="2111">
                  <c:v>19.93</c:v>
                </c:pt>
                <c:pt idx="2112">
                  <c:v>20.32</c:v>
                </c:pt>
                <c:pt idx="2113">
                  <c:v>19.21</c:v>
                </c:pt>
                <c:pt idx="2114">
                  <c:v>18.84</c:v>
                </c:pt>
                <c:pt idx="2115">
                  <c:v>18.439999999999987</c:v>
                </c:pt>
                <c:pt idx="2116">
                  <c:v>18.610000000000031</c:v>
                </c:pt>
                <c:pt idx="2117">
                  <c:v>18.32</c:v>
                </c:pt>
                <c:pt idx="2118">
                  <c:v>16.779999999999987</c:v>
                </c:pt>
                <c:pt idx="2119">
                  <c:v>18.610000000000031</c:v>
                </c:pt>
                <c:pt idx="2120">
                  <c:v>19.610000000000031</c:v>
                </c:pt>
                <c:pt idx="2121">
                  <c:v>18.479999999999986</c:v>
                </c:pt>
                <c:pt idx="2122">
                  <c:v>18.3</c:v>
                </c:pt>
                <c:pt idx="2123">
                  <c:v>19.399999999999999</c:v>
                </c:pt>
                <c:pt idx="2124">
                  <c:v>17.559999999999999</c:v>
                </c:pt>
                <c:pt idx="2125">
                  <c:v>18.09</c:v>
                </c:pt>
                <c:pt idx="2126">
                  <c:v>17.459999999999987</c:v>
                </c:pt>
                <c:pt idx="2127">
                  <c:v>17.739999999999988</c:v>
                </c:pt>
                <c:pt idx="2128">
                  <c:v>19.809999999999999</c:v>
                </c:pt>
                <c:pt idx="2129">
                  <c:v>19.09</c:v>
                </c:pt>
                <c:pt idx="2130">
                  <c:v>18.760000000000002</c:v>
                </c:pt>
                <c:pt idx="2131">
                  <c:v>18.439999999999987</c:v>
                </c:pt>
                <c:pt idx="2132">
                  <c:v>17.97</c:v>
                </c:pt>
                <c:pt idx="2133">
                  <c:v>18.12</c:v>
                </c:pt>
                <c:pt idx="2134">
                  <c:v>18.84</c:v>
                </c:pt>
                <c:pt idx="2135">
                  <c:v>17.95</c:v>
                </c:pt>
                <c:pt idx="2136">
                  <c:v>18.16</c:v>
                </c:pt>
                <c:pt idx="2137">
                  <c:v>17.850000000000001</c:v>
                </c:pt>
                <c:pt idx="2138">
                  <c:v>19.54</c:v>
                </c:pt>
                <c:pt idx="2139">
                  <c:v>16.399999999999999</c:v>
                </c:pt>
                <c:pt idx="2140">
                  <c:v>17.05</c:v>
                </c:pt>
                <c:pt idx="2141">
                  <c:v>17.62</c:v>
                </c:pt>
                <c:pt idx="2142">
                  <c:v>19.14</c:v>
                </c:pt>
                <c:pt idx="2143">
                  <c:v>17.73</c:v>
                </c:pt>
                <c:pt idx="2144">
                  <c:v>17.7</c:v>
                </c:pt>
                <c:pt idx="2145">
                  <c:v>15.950000000000006</c:v>
                </c:pt>
                <c:pt idx="2146">
                  <c:v>17.3</c:v>
                </c:pt>
                <c:pt idx="2147">
                  <c:v>16.829999999999988</c:v>
                </c:pt>
                <c:pt idx="2148">
                  <c:v>16.23</c:v>
                </c:pt>
                <c:pt idx="2149">
                  <c:v>16.939999999999987</c:v>
                </c:pt>
                <c:pt idx="2150">
                  <c:v>16.600000000000001</c:v>
                </c:pt>
                <c:pt idx="2151">
                  <c:v>18.079999999999988</c:v>
                </c:pt>
                <c:pt idx="2152">
                  <c:v>16.920000000000002</c:v>
                </c:pt>
                <c:pt idx="2153">
                  <c:v>15.98</c:v>
                </c:pt>
                <c:pt idx="2154">
                  <c:v>16.03</c:v>
                </c:pt>
                <c:pt idx="2155">
                  <c:v>17.52</c:v>
                </c:pt>
                <c:pt idx="2156">
                  <c:v>18.329999999999988</c:v>
                </c:pt>
                <c:pt idx="2157">
                  <c:v>17.41</c:v>
                </c:pt>
                <c:pt idx="2158">
                  <c:v>17.27</c:v>
                </c:pt>
                <c:pt idx="2159">
                  <c:v>17.23</c:v>
                </c:pt>
                <c:pt idx="2160">
                  <c:v>18.07</c:v>
                </c:pt>
                <c:pt idx="2161">
                  <c:v>17.329999999999988</c:v>
                </c:pt>
                <c:pt idx="2162">
                  <c:v>16.38</c:v>
                </c:pt>
                <c:pt idx="2163">
                  <c:v>17.05</c:v>
                </c:pt>
                <c:pt idx="2164">
                  <c:v>18.07</c:v>
                </c:pt>
                <c:pt idx="2165">
                  <c:v>17.29</c:v>
                </c:pt>
                <c:pt idx="2166">
                  <c:v>18.779999999999987</c:v>
                </c:pt>
                <c:pt idx="2167">
                  <c:v>17.45</c:v>
                </c:pt>
                <c:pt idx="2168">
                  <c:v>15.71</c:v>
                </c:pt>
                <c:pt idx="2169">
                  <c:v>18.41</c:v>
                </c:pt>
                <c:pt idx="2170">
                  <c:v>17.29</c:v>
                </c:pt>
                <c:pt idx="2171">
                  <c:v>16.39</c:v>
                </c:pt>
                <c:pt idx="2172">
                  <c:v>15.68</c:v>
                </c:pt>
                <c:pt idx="2173">
                  <c:v>16.959999999999987</c:v>
                </c:pt>
                <c:pt idx="2174">
                  <c:v>17.079999999999988</c:v>
                </c:pt>
                <c:pt idx="2175">
                  <c:v>17.32</c:v>
                </c:pt>
                <c:pt idx="2176">
                  <c:v>16.52</c:v>
                </c:pt>
                <c:pt idx="2177">
                  <c:v>17</c:v>
                </c:pt>
                <c:pt idx="2178">
                  <c:v>17.07</c:v>
                </c:pt>
                <c:pt idx="2179">
                  <c:v>17.309999999999999</c:v>
                </c:pt>
                <c:pt idx="2180">
                  <c:v>16.88</c:v>
                </c:pt>
                <c:pt idx="2181">
                  <c:v>17.64</c:v>
                </c:pt>
                <c:pt idx="2182">
                  <c:v>16.66</c:v>
                </c:pt>
                <c:pt idx="2183">
                  <c:v>16.2</c:v>
                </c:pt>
                <c:pt idx="2184">
                  <c:v>17.350000000000001</c:v>
                </c:pt>
                <c:pt idx="2185">
                  <c:v>15.9</c:v>
                </c:pt>
                <c:pt idx="2186">
                  <c:v>15.81</c:v>
                </c:pt>
                <c:pt idx="2187">
                  <c:v>16.350000000000001</c:v>
                </c:pt>
                <c:pt idx="2188">
                  <c:v>15.75</c:v>
                </c:pt>
                <c:pt idx="2189">
                  <c:v>15.81</c:v>
                </c:pt>
                <c:pt idx="2190">
                  <c:v>17.47</c:v>
                </c:pt>
                <c:pt idx="2191">
                  <c:v>16.979999999999986</c:v>
                </c:pt>
                <c:pt idx="2192">
                  <c:v>16.190000000000001</c:v>
                </c:pt>
                <c:pt idx="2193">
                  <c:v>16.610000000000031</c:v>
                </c:pt>
                <c:pt idx="2194">
                  <c:v>15.850000000000017</c:v>
                </c:pt>
                <c:pt idx="2195">
                  <c:v>16.05</c:v>
                </c:pt>
                <c:pt idx="2196">
                  <c:v>16.75</c:v>
                </c:pt>
                <c:pt idx="2197">
                  <c:v>17.399999999999999</c:v>
                </c:pt>
                <c:pt idx="2198">
                  <c:v>17.22</c:v>
                </c:pt>
                <c:pt idx="2199">
                  <c:v>16.86</c:v>
                </c:pt>
                <c:pt idx="2200">
                  <c:v>13.75</c:v>
                </c:pt>
                <c:pt idx="2201">
                  <c:v>16.72</c:v>
                </c:pt>
                <c:pt idx="2202">
                  <c:v>15.5</c:v>
                </c:pt>
                <c:pt idx="2203">
                  <c:v>15.370000000000006</c:v>
                </c:pt>
                <c:pt idx="2204">
                  <c:v>16.959999999999987</c:v>
                </c:pt>
                <c:pt idx="2205">
                  <c:v>16.05</c:v>
                </c:pt>
                <c:pt idx="2206">
                  <c:v>16.959999999999987</c:v>
                </c:pt>
                <c:pt idx="2207">
                  <c:v>16.02</c:v>
                </c:pt>
                <c:pt idx="2208">
                  <c:v>16.130000000000031</c:v>
                </c:pt>
                <c:pt idx="2209">
                  <c:v>17.309999999999999</c:v>
                </c:pt>
                <c:pt idx="2210">
                  <c:v>15.57</c:v>
                </c:pt>
                <c:pt idx="2211">
                  <c:v>15.89</c:v>
                </c:pt>
                <c:pt idx="2212">
                  <c:v>15.56</c:v>
                </c:pt>
                <c:pt idx="2213">
                  <c:v>16.979999999999986</c:v>
                </c:pt>
                <c:pt idx="2214">
                  <c:v>17.18</c:v>
                </c:pt>
                <c:pt idx="2215">
                  <c:v>17.079999999999988</c:v>
                </c:pt>
                <c:pt idx="2216">
                  <c:v>16.110000000000031</c:v>
                </c:pt>
                <c:pt idx="2217">
                  <c:v>16.439999999999987</c:v>
                </c:pt>
                <c:pt idx="2218">
                  <c:v>15.97</c:v>
                </c:pt>
                <c:pt idx="2219">
                  <c:v>14.450000000000006</c:v>
                </c:pt>
                <c:pt idx="2220">
                  <c:v>14.84</c:v>
                </c:pt>
                <c:pt idx="2221">
                  <c:v>16.170000000000005</c:v>
                </c:pt>
                <c:pt idx="2222">
                  <c:v>17.87</c:v>
                </c:pt>
                <c:pt idx="2223">
                  <c:v>16.03</c:v>
                </c:pt>
                <c:pt idx="2224">
                  <c:v>15.99</c:v>
                </c:pt>
                <c:pt idx="2225">
                  <c:v>16.939999999999987</c:v>
                </c:pt>
                <c:pt idx="2226">
                  <c:v>16.39</c:v>
                </c:pt>
                <c:pt idx="2227">
                  <c:v>15.71</c:v>
                </c:pt>
                <c:pt idx="2228">
                  <c:v>18.010000000000005</c:v>
                </c:pt>
                <c:pt idx="2229">
                  <c:v>14.96</c:v>
                </c:pt>
                <c:pt idx="2230">
                  <c:v>18.02</c:v>
                </c:pt>
                <c:pt idx="2231">
                  <c:v>16.7</c:v>
                </c:pt>
                <c:pt idx="2232">
                  <c:v>16.850000000000001</c:v>
                </c:pt>
                <c:pt idx="2233">
                  <c:v>15.56</c:v>
                </c:pt>
                <c:pt idx="2234">
                  <c:v>15.450000000000006</c:v>
                </c:pt>
                <c:pt idx="2235">
                  <c:v>15.55</c:v>
                </c:pt>
                <c:pt idx="2236">
                  <c:v>14.870000000000006</c:v>
                </c:pt>
                <c:pt idx="2237">
                  <c:v>15.1</c:v>
                </c:pt>
                <c:pt idx="2238">
                  <c:v>16.7</c:v>
                </c:pt>
                <c:pt idx="2239">
                  <c:v>17.5</c:v>
                </c:pt>
                <c:pt idx="2240">
                  <c:v>17.03</c:v>
                </c:pt>
                <c:pt idx="2241">
                  <c:v>15.49</c:v>
                </c:pt>
                <c:pt idx="2242">
                  <c:v>16.100000000000001</c:v>
                </c:pt>
                <c:pt idx="2243">
                  <c:v>15.72</c:v>
                </c:pt>
                <c:pt idx="2244">
                  <c:v>16.52</c:v>
                </c:pt>
                <c:pt idx="2245">
                  <c:v>16.690000000000001</c:v>
                </c:pt>
                <c:pt idx="2246">
                  <c:v>16.91</c:v>
                </c:pt>
                <c:pt idx="2247">
                  <c:v>16.55</c:v>
                </c:pt>
                <c:pt idx="2248">
                  <c:v>15.74</c:v>
                </c:pt>
                <c:pt idx="2249">
                  <c:v>16.5</c:v>
                </c:pt>
                <c:pt idx="2250">
                  <c:v>16.29</c:v>
                </c:pt>
                <c:pt idx="2251">
                  <c:v>15.7</c:v>
                </c:pt>
                <c:pt idx="2252">
                  <c:v>16.2</c:v>
                </c:pt>
                <c:pt idx="2253">
                  <c:v>16.38</c:v>
                </c:pt>
                <c:pt idx="2254">
                  <c:v>14.5</c:v>
                </c:pt>
                <c:pt idx="2255">
                  <c:v>17.16</c:v>
                </c:pt>
                <c:pt idx="2256">
                  <c:v>15.23</c:v>
                </c:pt>
                <c:pt idx="2257">
                  <c:v>14.15</c:v>
                </c:pt>
                <c:pt idx="2258">
                  <c:v>15.04</c:v>
                </c:pt>
                <c:pt idx="2259">
                  <c:v>15.18</c:v>
                </c:pt>
                <c:pt idx="2260">
                  <c:v>16.66</c:v>
                </c:pt>
                <c:pt idx="2261">
                  <c:v>15.54</c:v>
                </c:pt>
                <c:pt idx="2262">
                  <c:v>15.950000000000006</c:v>
                </c:pt>
                <c:pt idx="2263">
                  <c:v>16.86</c:v>
                </c:pt>
                <c:pt idx="2264">
                  <c:v>15.59</c:v>
                </c:pt>
                <c:pt idx="2265">
                  <c:v>16.239999999999988</c:v>
                </c:pt>
                <c:pt idx="2266">
                  <c:v>16.850000000000001</c:v>
                </c:pt>
                <c:pt idx="2267">
                  <c:v>16.05</c:v>
                </c:pt>
                <c:pt idx="2268">
                  <c:v>17.149999999999999</c:v>
                </c:pt>
                <c:pt idx="2269">
                  <c:v>16.27</c:v>
                </c:pt>
                <c:pt idx="2270">
                  <c:v>17.68</c:v>
                </c:pt>
                <c:pt idx="2271">
                  <c:v>16.459999999999987</c:v>
                </c:pt>
                <c:pt idx="2272">
                  <c:v>15.850000000000017</c:v>
                </c:pt>
                <c:pt idx="2273">
                  <c:v>15.63</c:v>
                </c:pt>
                <c:pt idx="2274">
                  <c:v>14.88</c:v>
                </c:pt>
                <c:pt idx="2275">
                  <c:v>14.53</c:v>
                </c:pt>
                <c:pt idx="2276">
                  <c:v>15.61</c:v>
                </c:pt>
                <c:pt idx="2277">
                  <c:v>16.22</c:v>
                </c:pt>
                <c:pt idx="2278">
                  <c:v>15.31</c:v>
                </c:pt>
                <c:pt idx="2279">
                  <c:v>15.950000000000006</c:v>
                </c:pt>
                <c:pt idx="2280">
                  <c:v>16.350000000000001</c:v>
                </c:pt>
                <c:pt idx="2281">
                  <c:v>15.78</c:v>
                </c:pt>
                <c:pt idx="2282">
                  <c:v>15.79</c:v>
                </c:pt>
                <c:pt idx="2283">
                  <c:v>16.779999999999987</c:v>
                </c:pt>
                <c:pt idx="2284">
                  <c:v>15.54</c:v>
                </c:pt>
                <c:pt idx="2285">
                  <c:v>16.010000000000005</c:v>
                </c:pt>
                <c:pt idx="2286">
                  <c:v>16.25</c:v>
                </c:pt>
                <c:pt idx="2287">
                  <c:v>16.16</c:v>
                </c:pt>
                <c:pt idx="2288">
                  <c:v>15.65</c:v>
                </c:pt>
                <c:pt idx="2289">
                  <c:v>17.14</c:v>
                </c:pt>
                <c:pt idx="2290">
                  <c:v>15.58</c:v>
                </c:pt>
                <c:pt idx="2291">
                  <c:v>14.81</c:v>
                </c:pt>
                <c:pt idx="2292">
                  <c:v>16.7</c:v>
                </c:pt>
                <c:pt idx="2293">
                  <c:v>15.950000000000006</c:v>
                </c:pt>
                <c:pt idx="2294">
                  <c:v>16.04</c:v>
                </c:pt>
                <c:pt idx="2295">
                  <c:v>15.42</c:v>
                </c:pt>
                <c:pt idx="2296">
                  <c:v>15.08</c:v>
                </c:pt>
                <c:pt idx="2297">
                  <c:v>16.86</c:v>
                </c:pt>
                <c:pt idx="2298">
                  <c:v>13.94</c:v>
                </c:pt>
                <c:pt idx="2299">
                  <c:v>15.18</c:v>
                </c:pt>
                <c:pt idx="2300">
                  <c:v>16.29</c:v>
                </c:pt>
                <c:pt idx="2301">
                  <c:v>14.450000000000006</c:v>
                </c:pt>
                <c:pt idx="2302">
                  <c:v>15.81</c:v>
                </c:pt>
                <c:pt idx="2303">
                  <c:v>15.6</c:v>
                </c:pt>
                <c:pt idx="2304">
                  <c:v>16.04</c:v>
                </c:pt>
                <c:pt idx="2305">
                  <c:v>15.7</c:v>
                </c:pt>
                <c:pt idx="2306">
                  <c:v>16.27</c:v>
                </c:pt>
                <c:pt idx="2307">
                  <c:v>15.9</c:v>
                </c:pt>
                <c:pt idx="2308">
                  <c:v>15.55</c:v>
                </c:pt>
                <c:pt idx="2309">
                  <c:v>15.43</c:v>
                </c:pt>
                <c:pt idx="2310">
                  <c:v>15.950000000000006</c:v>
                </c:pt>
                <c:pt idx="2311">
                  <c:v>16.97</c:v>
                </c:pt>
                <c:pt idx="2312">
                  <c:v>16.649999999999999</c:v>
                </c:pt>
                <c:pt idx="2313">
                  <c:v>15.61</c:v>
                </c:pt>
                <c:pt idx="2314">
                  <c:v>16.38</c:v>
                </c:pt>
                <c:pt idx="2315">
                  <c:v>15.26</c:v>
                </c:pt>
                <c:pt idx="2316">
                  <c:v>14.370000000000006</c:v>
                </c:pt>
                <c:pt idx="2317">
                  <c:v>15.29</c:v>
                </c:pt>
                <c:pt idx="2318">
                  <c:v>16.05</c:v>
                </c:pt>
                <c:pt idx="2319">
                  <c:v>15.19</c:v>
                </c:pt>
                <c:pt idx="2320">
                  <c:v>15.49</c:v>
                </c:pt>
                <c:pt idx="2321">
                  <c:v>15</c:v>
                </c:pt>
                <c:pt idx="2322">
                  <c:v>17.420000000000002</c:v>
                </c:pt>
                <c:pt idx="2323">
                  <c:v>16.04</c:v>
                </c:pt>
                <c:pt idx="2324">
                  <c:v>14.82</c:v>
                </c:pt>
                <c:pt idx="2325">
                  <c:v>17.04</c:v>
                </c:pt>
                <c:pt idx="2326">
                  <c:v>16.54</c:v>
                </c:pt>
                <c:pt idx="2327">
                  <c:v>14.71</c:v>
                </c:pt>
                <c:pt idx="2328">
                  <c:v>16.479999999999986</c:v>
                </c:pt>
                <c:pt idx="2329">
                  <c:v>16.459999999999987</c:v>
                </c:pt>
                <c:pt idx="2330">
                  <c:v>15.13</c:v>
                </c:pt>
                <c:pt idx="2331">
                  <c:v>14.96</c:v>
                </c:pt>
                <c:pt idx="2332">
                  <c:v>17.079999999999988</c:v>
                </c:pt>
                <c:pt idx="2333">
                  <c:v>16.47</c:v>
                </c:pt>
                <c:pt idx="2334">
                  <c:v>16.55</c:v>
                </c:pt>
                <c:pt idx="2335">
                  <c:v>15.21</c:v>
                </c:pt>
                <c:pt idx="2336">
                  <c:v>15.92</c:v>
                </c:pt>
                <c:pt idx="2337">
                  <c:v>15.56</c:v>
                </c:pt>
                <c:pt idx="2338">
                  <c:v>16.52</c:v>
                </c:pt>
                <c:pt idx="2339">
                  <c:v>16</c:v>
                </c:pt>
                <c:pt idx="2340">
                  <c:v>16.12</c:v>
                </c:pt>
                <c:pt idx="2341">
                  <c:v>14.92</c:v>
                </c:pt>
                <c:pt idx="2342">
                  <c:v>15.65</c:v>
                </c:pt>
                <c:pt idx="2343">
                  <c:v>15.58</c:v>
                </c:pt>
                <c:pt idx="2344">
                  <c:v>17.18</c:v>
                </c:pt>
                <c:pt idx="2345">
                  <c:v>17.22</c:v>
                </c:pt>
                <c:pt idx="2346">
                  <c:v>15.2</c:v>
                </c:pt>
                <c:pt idx="2347">
                  <c:v>14.27</c:v>
                </c:pt>
                <c:pt idx="2348">
                  <c:v>16.959999999999987</c:v>
                </c:pt>
                <c:pt idx="2349">
                  <c:v>16.29</c:v>
                </c:pt>
                <c:pt idx="2350">
                  <c:v>15.84</c:v>
                </c:pt>
                <c:pt idx="2351">
                  <c:v>14.21</c:v>
                </c:pt>
                <c:pt idx="2352">
                  <c:v>16.149999999999999</c:v>
                </c:pt>
                <c:pt idx="2353">
                  <c:v>15.58</c:v>
                </c:pt>
                <c:pt idx="2354">
                  <c:v>15.63</c:v>
                </c:pt>
                <c:pt idx="2355">
                  <c:v>15.25</c:v>
                </c:pt>
                <c:pt idx="2356">
                  <c:v>14.69</c:v>
                </c:pt>
                <c:pt idx="2357">
                  <c:v>17.04</c:v>
                </c:pt>
                <c:pt idx="2358">
                  <c:v>14.65</c:v>
                </c:pt>
                <c:pt idx="2359">
                  <c:v>16.55</c:v>
                </c:pt>
                <c:pt idx="2360">
                  <c:v>17.489999999999956</c:v>
                </c:pt>
                <c:pt idx="2361">
                  <c:v>16.439999999999987</c:v>
                </c:pt>
                <c:pt idx="2362">
                  <c:v>15.72</c:v>
                </c:pt>
                <c:pt idx="2363">
                  <c:v>15.89</c:v>
                </c:pt>
                <c:pt idx="2364">
                  <c:v>14.9</c:v>
                </c:pt>
                <c:pt idx="2365">
                  <c:v>16.260000000000002</c:v>
                </c:pt>
                <c:pt idx="2366">
                  <c:v>15.42</c:v>
                </c:pt>
                <c:pt idx="2367">
                  <c:v>16</c:v>
                </c:pt>
                <c:pt idx="2368">
                  <c:v>17.149999999999999</c:v>
                </c:pt>
                <c:pt idx="2369">
                  <c:v>16.479999999999986</c:v>
                </c:pt>
                <c:pt idx="2370">
                  <c:v>15.1</c:v>
                </c:pt>
                <c:pt idx="2371">
                  <c:v>14.97</c:v>
                </c:pt>
                <c:pt idx="2372">
                  <c:v>15.21</c:v>
                </c:pt>
                <c:pt idx="2373">
                  <c:v>16.979999999999986</c:v>
                </c:pt>
                <c:pt idx="2374">
                  <c:v>15.950000000000006</c:v>
                </c:pt>
                <c:pt idx="2375">
                  <c:v>15.91</c:v>
                </c:pt>
                <c:pt idx="2376">
                  <c:v>16.329999999999988</c:v>
                </c:pt>
                <c:pt idx="2377">
                  <c:v>15.05</c:v>
                </c:pt>
                <c:pt idx="2378">
                  <c:v>15.62</c:v>
                </c:pt>
                <c:pt idx="2379">
                  <c:v>14.56</c:v>
                </c:pt>
                <c:pt idx="2380">
                  <c:v>15.43</c:v>
                </c:pt>
                <c:pt idx="2381">
                  <c:v>15.74</c:v>
                </c:pt>
                <c:pt idx="2382">
                  <c:v>15.26</c:v>
                </c:pt>
                <c:pt idx="2383">
                  <c:v>16.66</c:v>
                </c:pt>
                <c:pt idx="2384">
                  <c:v>14.65</c:v>
                </c:pt>
                <c:pt idx="2385">
                  <c:v>15.58</c:v>
                </c:pt>
                <c:pt idx="2386">
                  <c:v>16.57</c:v>
                </c:pt>
                <c:pt idx="2387">
                  <c:v>16.260000000000002</c:v>
                </c:pt>
                <c:pt idx="2388">
                  <c:v>15.21</c:v>
                </c:pt>
                <c:pt idx="2389">
                  <c:v>15.88</c:v>
                </c:pt>
                <c:pt idx="2390">
                  <c:v>16.71</c:v>
                </c:pt>
                <c:pt idx="2391">
                  <c:v>15.75</c:v>
                </c:pt>
                <c:pt idx="2392">
                  <c:v>16.579999999999988</c:v>
                </c:pt>
                <c:pt idx="2393">
                  <c:v>17.07</c:v>
                </c:pt>
                <c:pt idx="2394">
                  <c:v>16.55</c:v>
                </c:pt>
                <c:pt idx="2395">
                  <c:v>15.32</c:v>
                </c:pt>
                <c:pt idx="2396">
                  <c:v>15.21</c:v>
                </c:pt>
                <c:pt idx="2397">
                  <c:v>15.7</c:v>
                </c:pt>
                <c:pt idx="2398">
                  <c:v>16.79</c:v>
                </c:pt>
                <c:pt idx="2399">
                  <c:v>14.88</c:v>
                </c:pt>
                <c:pt idx="2400">
                  <c:v>16.670000000000005</c:v>
                </c:pt>
                <c:pt idx="2401">
                  <c:v>15.870000000000006</c:v>
                </c:pt>
                <c:pt idx="2402">
                  <c:v>16.04</c:v>
                </c:pt>
                <c:pt idx="2403">
                  <c:v>16.34</c:v>
                </c:pt>
                <c:pt idx="2404">
                  <c:v>16.510000000000005</c:v>
                </c:pt>
                <c:pt idx="2405">
                  <c:v>15.88</c:v>
                </c:pt>
                <c:pt idx="2406">
                  <c:v>16.89</c:v>
                </c:pt>
                <c:pt idx="2407">
                  <c:v>14.79</c:v>
                </c:pt>
                <c:pt idx="2408">
                  <c:v>15.24</c:v>
                </c:pt>
                <c:pt idx="2409">
                  <c:v>16.36</c:v>
                </c:pt>
                <c:pt idx="2410">
                  <c:v>16.45</c:v>
                </c:pt>
                <c:pt idx="2411">
                  <c:v>16.66</c:v>
                </c:pt>
                <c:pt idx="2412">
                  <c:v>15.11</c:v>
                </c:pt>
                <c:pt idx="2413">
                  <c:v>14.64</c:v>
                </c:pt>
                <c:pt idx="2414">
                  <c:v>16.8</c:v>
                </c:pt>
                <c:pt idx="2415">
                  <c:v>16.87</c:v>
                </c:pt>
                <c:pt idx="2416">
                  <c:v>15.31</c:v>
                </c:pt>
                <c:pt idx="2417">
                  <c:v>15.55</c:v>
                </c:pt>
                <c:pt idx="2418">
                  <c:v>16.02</c:v>
                </c:pt>
                <c:pt idx="2419">
                  <c:v>16.68</c:v>
                </c:pt>
                <c:pt idx="2420">
                  <c:v>15.28</c:v>
                </c:pt>
                <c:pt idx="2421">
                  <c:v>15.870000000000006</c:v>
                </c:pt>
                <c:pt idx="2422">
                  <c:v>15.62</c:v>
                </c:pt>
                <c:pt idx="2423">
                  <c:v>16.71</c:v>
                </c:pt>
                <c:pt idx="2424">
                  <c:v>15.98</c:v>
                </c:pt>
                <c:pt idx="2425">
                  <c:v>14.74</c:v>
                </c:pt>
                <c:pt idx="2426">
                  <c:v>17.100000000000001</c:v>
                </c:pt>
                <c:pt idx="2427">
                  <c:v>15.72</c:v>
                </c:pt>
                <c:pt idx="2428">
                  <c:v>17.130000000000031</c:v>
                </c:pt>
                <c:pt idx="2429">
                  <c:v>16.53</c:v>
                </c:pt>
                <c:pt idx="2430">
                  <c:v>16</c:v>
                </c:pt>
                <c:pt idx="2431">
                  <c:v>16.170000000000005</c:v>
                </c:pt>
                <c:pt idx="2432">
                  <c:v>15.11</c:v>
                </c:pt>
                <c:pt idx="2433">
                  <c:v>16.09</c:v>
                </c:pt>
                <c:pt idx="2434">
                  <c:v>17.29</c:v>
                </c:pt>
                <c:pt idx="2435">
                  <c:v>15.06</c:v>
                </c:pt>
                <c:pt idx="2436">
                  <c:v>17.439999999999987</c:v>
                </c:pt>
                <c:pt idx="2437">
                  <c:v>16.36</c:v>
                </c:pt>
                <c:pt idx="2438">
                  <c:v>14.22</c:v>
                </c:pt>
                <c:pt idx="2439">
                  <c:v>16.02</c:v>
                </c:pt>
                <c:pt idx="2440">
                  <c:v>15.61</c:v>
                </c:pt>
                <c:pt idx="2441">
                  <c:v>15.5</c:v>
                </c:pt>
                <c:pt idx="2442">
                  <c:v>16.25</c:v>
                </c:pt>
                <c:pt idx="2443">
                  <c:v>15.76</c:v>
                </c:pt>
                <c:pt idx="2444">
                  <c:v>15.83</c:v>
                </c:pt>
                <c:pt idx="2445">
                  <c:v>16.12</c:v>
                </c:pt>
                <c:pt idx="2446">
                  <c:v>15.2</c:v>
                </c:pt>
                <c:pt idx="2447">
                  <c:v>15.19</c:v>
                </c:pt>
                <c:pt idx="2448">
                  <c:v>14.26</c:v>
                </c:pt>
                <c:pt idx="2449">
                  <c:v>14.23</c:v>
                </c:pt>
                <c:pt idx="2450">
                  <c:v>15.860000000000017</c:v>
                </c:pt>
                <c:pt idx="2451">
                  <c:v>17.34</c:v>
                </c:pt>
                <c:pt idx="2452">
                  <c:v>16.34</c:v>
                </c:pt>
                <c:pt idx="2453">
                  <c:v>15.17</c:v>
                </c:pt>
                <c:pt idx="2454">
                  <c:v>15.9</c:v>
                </c:pt>
                <c:pt idx="2455">
                  <c:v>16.3</c:v>
                </c:pt>
                <c:pt idx="2456">
                  <c:v>15.55</c:v>
                </c:pt>
                <c:pt idx="2457">
                  <c:v>16.72</c:v>
                </c:pt>
                <c:pt idx="2458">
                  <c:v>15.6</c:v>
                </c:pt>
                <c:pt idx="2459">
                  <c:v>16.47</c:v>
                </c:pt>
                <c:pt idx="2460">
                  <c:v>15.31</c:v>
                </c:pt>
                <c:pt idx="2461">
                  <c:v>16.03</c:v>
                </c:pt>
                <c:pt idx="2462">
                  <c:v>16.82</c:v>
                </c:pt>
                <c:pt idx="2463">
                  <c:v>16.64</c:v>
                </c:pt>
                <c:pt idx="2464">
                  <c:v>16.829999999999988</c:v>
                </c:pt>
                <c:pt idx="2465">
                  <c:v>15.860000000000017</c:v>
                </c:pt>
                <c:pt idx="2466">
                  <c:v>15.67</c:v>
                </c:pt>
                <c:pt idx="2467">
                  <c:v>16.010000000000005</c:v>
                </c:pt>
                <c:pt idx="2468">
                  <c:v>16.23</c:v>
                </c:pt>
                <c:pt idx="2469">
                  <c:v>15.5</c:v>
                </c:pt>
                <c:pt idx="2470">
                  <c:v>16.66</c:v>
                </c:pt>
                <c:pt idx="2471">
                  <c:v>16.09</c:v>
                </c:pt>
                <c:pt idx="2472">
                  <c:v>15.24</c:v>
                </c:pt>
                <c:pt idx="2473">
                  <c:v>15.48</c:v>
                </c:pt>
                <c:pt idx="2474">
                  <c:v>15.28</c:v>
                </c:pt>
                <c:pt idx="2475">
                  <c:v>15.69</c:v>
                </c:pt>
                <c:pt idx="2476">
                  <c:v>15.83</c:v>
                </c:pt>
                <c:pt idx="2477">
                  <c:v>14.370000000000006</c:v>
                </c:pt>
                <c:pt idx="2478">
                  <c:v>15.62</c:v>
                </c:pt>
                <c:pt idx="2479">
                  <c:v>15.92</c:v>
                </c:pt>
                <c:pt idx="2480">
                  <c:v>16.29</c:v>
                </c:pt>
                <c:pt idx="2481">
                  <c:v>16.04</c:v>
                </c:pt>
                <c:pt idx="2482">
                  <c:v>15</c:v>
                </c:pt>
                <c:pt idx="2483">
                  <c:v>16.059999999999999</c:v>
                </c:pt>
                <c:pt idx="2484">
                  <c:v>14.88</c:v>
                </c:pt>
                <c:pt idx="2485">
                  <c:v>15.870000000000006</c:v>
                </c:pt>
                <c:pt idx="2486">
                  <c:v>16.34</c:v>
                </c:pt>
                <c:pt idx="2487">
                  <c:v>16.37</c:v>
                </c:pt>
                <c:pt idx="2488">
                  <c:v>15.84</c:v>
                </c:pt>
                <c:pt idx="2489">
                  <c:v>16.23</c:v>
                </c:pt>
                <c:pt idx="2490">
                  <c:v>15.94</c:v>
                </c:pt>
                <c:pt idx="2491">
                  <c:v>16.45</c:v>
                </c:pt>
                <c:pt idx="2492">
                  <c:v>15.16</c:v>
                </c:pt>
                <c:pt idx="2493">
                  <c:v>16.690000000000001</c:v>
                </c:pt>
                <c:pt idx="2494">
                  <c:v>15.93</c:v>
                </c:pt>
                <c:pt idx="2495">
                  <c:v>14.72</c:v>
                </c:pt>
                <c:pt idx="2496">
                  <c:v>15.71</c:v>
                </c:pt>
                <c:pt idx="2497">
                  <c:v>15.850000000000017</c:v>
                </c:pt>
                <c:pt idx="2498">
                  <c:v>15.71</c:v>
                </c:pt>
                <c:pt idx="2499">
                  <c:v>16.059999999999999</c:v>
                </c:pt>
                <c:pt idx="2500">
                  <c:v>15.59</c:v>
                </c:pt>
                <c:pt idx="2501">
                  <c:v>17.7</c:v>
                </c:pt>
                <c:pt idx="2502">
                  <c:v>16.09</c:v>
                </c:pt>
                <c:pt idx="2503">
                  <c:v>16.459999999999987</c:v>
                </c:pt>
                <c:pt idx="2504">
                  <c:v>14.44</c:v>
                </c:pt>
                <c:pt idx="2505">
                  <c:v>15.97</c:v>
                </c:pt>
                <c:pt idx="2506">
                  <c:v>16.149999999999999</c:v>
                </c:pt>
                <c:pt idx="2507">
                  <c:v>15.08</c:v>
                </c:pt>
                <c:pt idx="2508">
                  <c:v>16.66</c:v>
                </c:pt>
                <c:pt idx="2509">
                  <c:v>17.25</c:v>
                </c:pt>
                <c:pt idx="2510">
                  <c:v>16.75</c:v>
                </c:pt>
                <c:pt idx="2511">
                  <c:v>14.850000000000017</c:v>
                </c:pt>
                <c:pt idx="2512">
                  <c:v>16.420000000000002</c:v>
                </c:pt>
                <c:pt idx="2513">
                  <c:v>17.010000000000005</c:v>
                </c:pt>
                <c:pt idx="2514">
                  <c:v>15.56</c:v>
                </c:pt>
                <c:pt idx="2515">
                  <c:v>16.95</c:v>
                </c:pt>
                <c:pt idx="2516">
                  <c:v>16.279999999999987</c:v>
                </c:pt>
                <c:pt idx="2517">
                  <c:v>17.190000000000001</c:v>
                </c:pt>
                <c:pt idx="2518">
                  <c:v>16.649999999999999</c:v>
                </c:pt>
                <c:pt idx="2519">
                  <c:v>15.92</c:v>
                </c:pt>
                <c:pt idx="2520">
                  <c:v>15.7</c:v>
                </c:pt>
                <c:pt idx="2521">
                  <c:v>16.27</c:v>
                </c:pt>
                <c:pt idx="2522">
                  <c:v>14.57</c:v>
                </c:pt>
                <c:pt idx="2523">
                  <c:v>16.82</c:v>
                </c:pt>
                <c:pt idx="2524">
                  <c:v>16.89</c:v>
                </c:pt>
                <c:pt idx="2525">
                  <c:v>17.22</c:v>
                </c:pt>
                <c:pt idx="2526">
                  <c:v>16.21</c:v>
                </c:pt>
                <c:pt idx="2527">
                  <c:v>17.149999999999999</c:v>
                </c:pt>
                <c:pt idx="2528">
                  <c:v>17.64</c:v>
                </c:pt>
                <c:pt idx="2529">
                  <c:v>17.309999999999999</c:v>
                </c:pt>
                <c:pt idx="2530">
                  <c:v>14.78</c:v>
                </c:pt>
                <c:pt idx="2531">
                  <c:v>15.68</c:v>
                </c:pt>
                <c:pt idx="2532">
                  <c:v>15.21</c:v>
                </c:pt>
                <c:pt idx="2533">
                  <c:v>17.260000000000002</c:v>
                </c:pt>
                <c:pt idx="2534">
                  <c:v>16.16</c:v>
                </c:pt>
                <c:pt idx="2535">
                  <c:v>16.5</c:v>
                </c:pt>
                <c:pt idx="2536">
                  <c:v>16.010000000000005</c:v>
                </c:pt>
                <c:pt idx="2537">
                  <c:v>15.84</c:v>
                </c:pt>
                <c:pt idx="2538">
                  <c:v>16.68</c:v>
                </c:pt>
                <c:pt idx="2539">
                  <c:v>17.25</c:v>
                </c:pt>
                <c:pt idx="2540">
                  <c:v>15.88</c:v>
                </c:pt>
                <c:pt idx="2541">
                  <c:v>15.62</c:v>
                </c:pt>
                <c:pt idx="2542">
                  <c:v>16.630000000000031</c:v>
                </c:pt>
                <c:pt idx="2543">
                  <c:v>15.97</c:v>
                </c:pt>
                <c:pt idx="2544">
                  <c:v>15.8</c:v>
                </c:pt>
                <c:pt idx="2545">
                  <c:v>16.12</c:v>
                </c:pt>
                <c:pt idx="2546">
                  <c:v>16.25</c:v>
                </c:pt>
                <c:pt idx="2547">
                  <c:v>16.579999999999988</c:v>
                </c:pt>
                <c:pt idx="2548">
                  <c:v>16.84</c:v>
                </c:pt>
                <c:pt idx="2549">
                  <c:v>15.850000000000017</c:v>
                </c:pt>
                <c:pt idx="2550">
                  <c:v>16.75</c:v>
                </c:pt>
                <c:pt idx="2551">
                  <c:v>17.68</c:v>
                </c:pt>
                <c:pt idx="2552">
                  <c:v>15.23</c:v>
                </c:pt>
                <c:pt idx="2553">
                  <c:v>16.2</c:v>
                </c:pt>
                <c:pt idx="2554">
                  <c:v>18.04</c:v>
                </c:pt>
                <c:pt idx="2555">
                  <c:v>17.22</c:v>
                </c:pt>
                <c:pt idx="2556">
                  <c:v>15.350000000000017</c:v>
                </c:pt>
                <c:pt idx="2557">
                  <c:v>16.920000000000002</c:v>
                </c:pt>
                <c:pt idx="2558">
                  <c:v>16.190000000000001</c:v>
                </c:pt>
                <c:pt idx="2559">
                  <c:v>17.439999999999987</c:v>
                </c:pt>
                <c:pt idx="2560">
                  <c:v>15.91</c:v>
                </c:pt>
                <c:pt idx="2561">
                  <c:v>15.55</c:v>
                </c:pt>
                <c:pt idx="2562">
                  <c:v>16.75</c:v>
                </c:pt>
                <c:pt idx="2563">
                  <c:v>14.99</c:v>
                </c:pt>
                <c:pt idx="2564">
                  <c:v>16.03</c:v>
                </c:pt>
                <c:pt idx="2565">
                  <c:v>15.44</c:v>
                </c:pt>
                <c:pt idx="2566">
                  <c:v>15.02</c:v>
                </c:pt>
                <c:pt idx="2567">
                  <c:v>16</c:v>
                </c:pt>
                <c:pt idx="2568">
                  <c:v>16.12</c:v>
                </c:pt>
                <c:pt idx="2569">
                  <c:v>15.28</c:v>
                </c:pt>
                <c:pt idx="2570">
                  <c:v>16.100000000000001</c:v>
                </c:pt>
                <c:pt idx="2571">
                  <c:v>16.25</c:v>
                </c:pt>
                <c:pt idx="2572">
                  <c:v>15.54</c:v>
                </c:pt>
              </c:numCache>
            </c:numRef>
          </c:yVal>
        </c:ser>
        <c:ser>
          <c:idx val="2"/>
          <c:order val="3"/>
          <c:tx>
            <c:strRef>
              <c:f>'13-09-05_14h10m'!$E$2</c:f>
              <c:strCache>
                <c:ptCount val="1"/>
                <c:pt idx="0">
                  <c:v>2 APV guard</c:v>
                </c:pt>
              </c:strCache>
            </c:strRef>
          </c:tx>
          <c:marker>
            <c:symbol val="none"/>
          </c:marker>
          <c:xVal>
            <c:numRef>
              <c:f>'13-09-05_14h10m'!$B$3:$B$2575</c:f>
              <c:numCache>
                <c:formatCode>General</c:formatCode>
                <c:ptCount val="25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1771</c:v>
                </c:pt>
                <c:pt idx="355">
                  <c:v>1776</c:v>
                </c:pt>
                <c:pt idx="356">
                  <c:v>1781</c:v>
                </c:pt>
                <c:pt idx="357">
                  <c:v>1786</c:v>
                </c:pt>
                <c:pt idx="358">
                  <c:v>1791</c:v>
                </c:pt>
                <c:pt idx="359">
                  <c:v>1796</c:v>
                </c:pt>
                <c:pt idx="360">
                  <c:v>1801</c:v>
                </c:pt>
                <c:pt idx="361">
                  <c:v>1806</c:v>
                </c:pt>
                <c:pt idx="362">
                  <c:v>1811</c:v>
                </c:pt>
                <c:pt idx="363">
                  <c:v>1816</c:v>
                </c:pt>
                <c:pt idx="364">
                  <c:v>1821</c:v>
                </c:pt>
                <c:pt idx="365">
                  <c:v>1826</c:v>
                </c:pt>
                <c:pt idx="366">
                  <c:v>1831</c:v>
                </c:pt>
                <c:pt idx="367">
                  <c:v>1836</c:v>
                </c:pt>
                <c:pt idx="368">
                  <c:v>1841</c:v>
                </c:pt>
                <c:pt idx="369">
                  <c:v>1846</c:v>
                </c:pt>
                <c:pt idx="370">
                  <c:v>1851</c:v>
                </c:pt>
                <c:pt idx="371">
                  <c:v>1856</c:v>
                </c:pt>
                <c:pt idx="372">
                  <c:v>1861</c:v>
                </c:pt>
                <c:pt idx="373">
                  <c:v>1866</c:v>
                </c:pt>
                <c:pt idx="374">
                  <c:v>1871</c:v>
                </c:pt>
                <c:pt idx="375">
                  <c:v>1876</c:v>
                </c:pt>
                <c:pt idx="376">
                  <c:v>1881</c:v>
                </c:pt>
                <c:pt idx="377">
                  <c:v>1886</c:v>
                </c:pt>
                <c:pt idx="378">
                  <c:v>1891</c:v>
                </c:pt>
                <c:pt idx="379">
                  <c:v>1896</c:v>
                </c:pt>
                <c:pt idx="380">
                  <c:v>1901</c:v>
                </c:pt>
                <c:pt idx="381">
                  <c:v>1906</c:v>
                </c:pt>
                <c:pt idx="382">
                  <c:v>1911</c:v>
                </c:pt>
                <c:pt idx="383">
                  <c:v>1916</c:v>
                </c:pt>
                <c:pt idx="384">
                  <c:v>1921</c:v>
                </c:pt>
                <c:pt idx="385">
                  <c:v>1926</c:v>
                </c:pt>
                <c:pt idx="386">
                  <c:v>1931</c:v>
                </c:pt>
                <c:pt idx="387">
                  <c:v>1936</c:v>
                </c:pt>
                <c:pt idx="388">
                  <c:v>1941</c:v>
                </c:pt>
                <c:pt idx="389">
                  <c:v>1946</c:v>
                </c:pt>
                <c:pt idx="390">
                  <c:v>1951</c:v>
                </c:pt>
                <c:pt idx="391">
                  <c:v>1956</c:v>
                </c:pt>
                <c:pt idx="392">
                  <c:v>1961</c:v>
                </c:pt>
                <c:pt idx="393">
                  <c:v>1966</c:v>
                </c:pt>
                <c:pt idx="394">
                  <c:v>1971</c:v>
                </c:pt>
                <c:pt idx="395">
                  <c:v>1976</c:v>
                </c:pt>
                <c:pt idx="396">
                  <c:v>1981</c:v>
                </c:pt>
                <c:pt idx="397">
                  <c:v>1986</c:v>
                </c:pt>
                <c:pt idx="398">
                  <c:v>1991</c:v>
                </c:pt>
                <c:pt idx="399">
                  <c:v>1996</c:v>
                </c:pt>
                <c:pt idx="400">
                  <c:v>2001</c:v>
                </c:pt>
                <c:pt idx="401">
                  <c:v>2006</c:v>
                </c:pt>
                <c:pt idx="402">
                  <c:v>2011</c:v>
                </c:pt>
                <c:pt idx="403">
                  <c:v>2016</c:v>
                </c:pt>
                <c:pt idx="404">
                  <c:v>2021</c:v>
                </c:pt>
                <c:pt idx="405">
                  <c:v>2026</c:v>
                </c:pt>
                <c:pt idx="406">
                  <c:v>2031</c:v>
                </c:pt>
                <c:pt idx="407">
                  <c:v>2036</c:v>
                </c:pt>
                <c:pt idx="408">
                  <c:v>2041</c:v>
                </c:pt>
                <c:pt idx="409">
                  <c:v>2046</c:v>
                </c:pt>
                <c:pt idx="410">
                  <c:v>2051</c:v>
                </c:pt>
                <c:pt idx="411">
                  <c:v>2056</c:v>
                </c:pt>
                <c:pt idx="412">
                  <c:v>2061</c:v>
                </c:pt>
                <c:pt idx="413">
                  <c:v>2066</c:v>
                </c:pt>
                <c:pt idx="414">
                  <c:v>2071</c:v>
                </c:pt>
                <c:pt idx="415">
                  <c:v>2076</c:v>
                </c:pt>
                <c:pt idx="416">
                  <c:v>2081</c:v>
                </c:pt>
                <c:pt idx="417">
                  <c:v>2086</c:v>
                </c:pt>
                <c:pt idx="418">
                  <c:v>2091</c:v>
                </c:pt>
                <c:pt idx="419">
                  <c:v>2096</c:v>
                </c:pt>
                <c:pt idx="420">
                  <c:v>2101</c:v>
                </c:pt>
                <c:pt idx="421">
                  <c:v>2106</c:v>
                </c:pt>
                <c:pt idx="422">
                  <c:v>2111</c:v>
                </c:pt>
                <c:pt idx="423">
                  <c:v>2116</c:v>
                </c:pt>
                <c:pt idx="424">
                  <c:v>2121</c:v>
                </c:pt>
                <c:pt idx="425">
                  <c:v>2126</c:v>
                </c:pt>
                <c:pt idx="426">
                  <c:v>2131</c:v>
                </c:pt>
                <c:pt idx="427">
                  <c:v>2136</c:v>
                </c:pt>
                <c:pt idx="428">
                  <c:v>2141</c:v>
                </c:pt>
                <c:pt idx="429">
                  <c:v>2147</c:v>
                </c:pt>
                <c:pt idx="430">
                  <c:v>2152</c:v>
                </c:pt>
                <c:pt idx="431">
                  <c:v>2157</c:v>
                </c:pt>
                <c:pt idx="432">
                  <c:v>2162</c:v>
                </c:pt>
                <c:pt idx="433">
                  <c:v>2167</c:v>
                </c:pt>
                <c:pt idx="434">
                  <c:v>2172</c:v>
                </c:pt>
                <c:pt idx="435">
                  <c:v>2177</c:v>
                </c:pt>
                <c:pt idx="436">
                  <c:v>2182</c:v>
                </c:pt>
                <c:pt idx="437">
                  <c:v>2187</c:v>
                </c:pt>
                <c:pt idx="438">
                  <c:v>2192</c:v>
                </c:pt>
                <c:pt idx="439">
                  <c:v>2197</c:v>
                </c:pt>
                <c:pt idx="440">
                  <c:v>2202</c:v>
                </c:pt>
                <c:pt idx="441">
                  <c:v>2207</c:v>
                </c:pt>
                <c:pt idx="442">
                  <c:v>2212</c:v>
                </c:pt>
                <c:pt idx="443">
                  <c:v>2217</c:v>
                </c:pt>
                <c:pt idx="444">
                  <c:v>2222</c:v>
                </c:pt>
                <c:pt idx="445">
                  <c:v>2227</c:v>
                </c:pt>
                <c:pt idx="446">
                  <c:v>2232</c:v>
                </c:pt>
                <c:pt idx="447">
                  <c:v>2237</c:v>
                </c:pt>
                <c:pt idx="448">
                  <c:v>2242</c:v>
                </c:pt>
                <c:pt idx="449">
                  <c:v>2247</c:v>
                </c:pt>
                <c:pt idx="450">
                  <c:v>2252</c:v>
                </c:pt>
                <c:pt idx="451">
                  <c:v>2257</c:v>
                </c:pt>
                <c:pt idx="452">
                  <c:v>2262</c:v>
                </c:pt>
                <c:pt idx="453">
                  <c:v>2267</c:v>
                </c:pt>
                <c:pt idx="454">
                  <c:v>2272</c:v>
                </c:pt>
                <c:pt idx="455">
                  <c:v>2277</c:v>
                </c:pt>
                <c:pt idx="456">
                  <c:v>2282</c:v>
                </c:pt>
                <c:pt idx="457">
                  <c:v>2287</c:v>
                </c:pt>
                <c:pt idx="458">
                  <c:v>2292</c:v>
                </c:pt>
                <c:pt idx="459">
                  <c:v>2297</c:v>
                </c:pt>
                <c:pt idx="460">
                  <c:v>2302</c:v>
                </c:pt>
                <c:pt idx="461">
                  <c:v>2307</c:v>
                </c:pt>
                <c:pt idx="462">
                  <c:v>2312</c:v>
                </c:pt>
                <c:pt idx="463">
                  <c:v>2317</c:v>
                </c:pt>
                <c:pt idx="464">
                  <c:v>2322</c:v>
                </c:pt>
                <c:pt idx="465">
                  <c:v>2327</c:v>
                </c:pt>
                <c:pt idx="466">
                  <c:v>2332</c:v>
                </c:pt>
                <c:pt idx="467">
                  <c:v>2337</c:v>
                </c:pt>
                <c:pt idx="468">
                  <c:v>2342</c:v>
                </c:pt>
                <c:pt idx="469">
                  <c:v>2347</c:v>
                </c:pt>
                <c:pt idx="470">
                  <c:v>2352</c:v>
                </c:pt>
                <c:pt idx="471">
                  <c:v>2357</c:v>
                </c:pt>
                <c:pt idx="472">
                  <c:v>2362</c:v>
                </c:pt>
                <c:pt idx="473">
                  <c:v>2367</c:v>
                </c:pt>
                <c:pt idx="474">
                  <c:v>2372</c:v>
                </c:pt>
                <c:pt idx="475">
                  <c:v>2377</c:v>
                </c:pt>
                <c:pt idx="476">
                  <c:v>2382</c:v>
                </c:pt>
                <c:pt idx="477">
                  <c:v>2387</c:v>
                </c:pt>
                <c:pt idx="478">
                  <c:v>2392</c:v>
                </c:pt>
                <c:pt idx="479">
                  <c:v>2397</c:v>
                </c:pt>
                <c:pt idx="480">
                  <c:v>2402</c:v>
                </c:pt>
                <c:pt idx="481">
                  <c:v>2407</c:v>
                </c:pt>
                <c:pt idx="482">
                  <c:v>2412</c:v>
                </c:pt>
                <c:pt idx="483">
                  <c:v>2417</c:v>
                </c:pt>
                <c:pt idx="484">
                  <c:v>2422</c:v>
                </c:pt>
                <c:pt idx="485">
                  <c:v>2427</c:v>
                </c:pt>
                <c:pt idx="486">
                  <c:v>2432</c:v>
                </c:pt>
                <c:pt idx="487">
                  <c:v>2437</c:v>
                </c:pt>
                <c:pt idx="488">
                  <c:v>2442</c:v>
                </c:pt>
                <c:pt idx="489">
                  <c:v>2447</c:v>
                </c:pt>
                <c:pt idx="490">
                  <c:v>2452</c:v>
                </c:pt>
                <c:pt idx="491">
                  <c:v>2457</c:v>
                </c:pt>
                <c:pt idx="492">
                  <c:v>2462</c:v>
                </c:pt>
                <c:pt idx="493">
                  <c:v>2467</c:v>
                </c:pt>
                <c:pt idx="494">
                  <c:v>2472</c:v>
                </c:pt>
                <c:pt idx="495">
                  <c:v>2477</c:v>
                </c:pt>
                <c:pt idx="496">
                  <c:v>2482</c:v>
                </c:pt>
                <c:pt idx="497">
                  <c:v>2487</c:v>
                </c:pt>
                <c:pt idx="498">
                  <c:v>2492</c:v>
                </c:pt>
                <c:pt idx="499">
                  <c:v>2497</c:v>
                </c:pt>
                <c:pt idx="500">
                  <c:v>2502</c:v>
                </c:pt>
                <c:pt idx="501">
                  <c:v>2507</c:v>
                </c:pt>
                <c:pt idx="502">
                  <c:v>2512</c:v>
                </c:pt>
                <c:pt idx="503">
                  <c:v>2517</c:v>
                </c:pt>
                <c:pt idx="504">
                  <c:v>2522</c:v>
                </c:pt>
                <c:pt idx="505">
                  <c:v>2527</c:v>
                </c:pt>
                <c:pt idx="506">
                  <c:v>2532</c:v>
                </c:pt>
                <c:pt idx="507">
                  <c:v>2537</c:v>
                </c:pt>
                <c:pt idx="508">
                  <c:v>2542</c:v>
                </c:pt>
                <c:pt idx="509">
                  <c:v>2547</c:v>
                </c:pt>
                <c:pt idx="510">
                  <c:v>2552</c:v>
                </c:pt>
                <c:pt idx="511">
                  <c:v>2557</c:v>
                </c:pt>
                <c:pt idx="512">
                  <c:v>2562</c:v>
                </c:pt>
                <c:pt idx="513">
                  <c:v>2567</c:v>
                </c:pt>
                <c:pt idx="514">
                  <c:v>2572</c:v>
                </c:pt>
                <c:pt idx="515">
                  <c:v>2577</c:v>
                </c:pt>
                <c:pt idx="516">
                  <c:v>2582</c:v>
                </c:pt>
                <c:pt idx="517">
                  <c:v>2587</c:v>
                </c:pt>
                <c:pt idx="518">
                  <c:v>2592</c:v>
                </c:pt>
                <c:pt idx="519">
                  <c:v>2597</c:v>
                </c:pt>
                <c:pt idx="520">
                  <c:v>2602</c:v>
                </c:pt>
                <c:pt idx="521">
                  <c:v>2607</c:v>
                </c:pt>
                <c:pt idx="522">
                  <c:v>2612</c:v>
                </c:pt>
                <c:pt idx="523">
                  <c:v>2617</c:v>
                </c:pt>
                <c:pt idx="524">
                  <c:v>2622</c:v>
                </c:pt>
                <c:pt idx="525">
                  <c:v>2627</c:v>
                </c:pt>
                <c:pt idx="526">
                  <c:v>2632</c:v>
                </c:pt>
                <c:pt idx="527">
                  <c:v>2637</c:v>
                </c:pt>
                <c:pt idx="528">
                  <c:v>2642</c:v>
                </c:pt>
                <c:pt idx="529">
                  <c:v>2647</c:v>
                </c:pt>
                <c:pt idx="530">
                  <c:v>2652</c:v>
                </c:pt>
                <c:pt idx="531">
                  <c:v>2657</c:v>
                </c:pt>
                <c:pt idx="532">
                  <c:v>2662</c:v>
                </c:pt>
                <c:pt idx="533">
                  <c:v>2667</c:v>
                </c:pt>
                <c:pt idx="534">
                  <c:v>2672</c:v>
                </c:pt>
                <c:pt idx="535">
                  <c:v>2677</c:v>
                </c:pt>
                <c:pt idx="536">
                  <c:v>2682</c:v>
                </c:pt>
                <c:pt idx="537">
                  <c:v>2687</c:v>
                </c:pt>
                <c:pt idx="538">
                  <c:v>2692</c:v>
                </c:pt>
                <c:pt idx="539">
                  <c:v>2697</c:v>
                </c:pt>
                <c:pt idx="540">
                  <c:v>2702</c:v>
                </c:pt>
                <c:pt idx="541">
                  <c:v>2707</c:v>
                </c:pt>
                <c:pt idx="542">
                  <c:v>2712</c:v>
                </c:pt>
                <c:pt idx="543">
                  <c:v>2717</c:v>
                </c:pt>
                <c:pt idx="544">
                  <c:v>2722</c:v>
                </c:pt>
                <c:pt idx="545">
                  <c:v>2727</c:v>
                </c:pt>
                <c:pt idx="546">
                  <c:v>2732</c:v>
                </c:pt>
                <c:pt idx="547">
                  <c:v>2737</c:v>
                </c:pt>
                <c:pt idx="548">
                  <c:v>2742</c:v>
                </c:pt>
                <c:pt idx="549">
                  <c:v>2747</c:v>
                </c:pt>
                <c:pt idx="550">
                  <c:v>2752</c:v>
                </c:pt>
                <c:pt idx="551">
                  <c:v>2757</c:v>
                </c:pt>
                <c:pt idx="552">
                  <c:v>2762</c:v>
                </c:pt>
                <c:pt idx="553">
                  <c:v>2767</c:v>
                </c:pt>
                <c:pt idx="554">
                  <c:v>2772</c:v>
                </c:pt>
                <c:pt idx="555">
                  <c:v>2777</c:v>
                </c:pt>
                <c:pt idx="556">
                  <c:v>2782</c:v>
                </c:pt>
                <c:pt idx="557">
                  <c:v>2787</c:v>
                </c:pt>
                <c:pt idx="558">
                  <c:v>2792</c:v>
                </c:pt>
                <c:pt idx="559">
                  <c:v>2797</c:v>
                </c:pt>
                <c:pt idx="560">
                  <c:v>2802</c:v>
                </c:pt>
                <c:pt idx="561">
                  <c:v>2807</c:v>
                </c:pt>
                <c:pt idx="562">
                  <c:v>2812</c:v>
                </c:pt>
                <c:pt idx="563">
                  <c:v>2817</c:v>
                </c:pt>
                <c:pt idx="564">
                  <c:v>2822</c:v>
                </c:pt>
                <c:pt idx="565">
                  <c:v>2827</c:v>
                </c:pt>
                <c:pt idx="566">
                  <c:v>2832</c:v>
                </c:pt>
                <c:pt idx="567">
                  <c:v>2837</c:v>
                </c:pt>
                <c:pt idx="568">
                  <c:v>2842</c:v>
                </c:pt>
                <c:pt idx="569">
                  <c:v>2847</c:v>
                </c:pt>
                <c:pt idx="570">
                  <c:v>2852</c:v>
                </c:pt>
                <c:pt idx="571">
                  <c:v>2857</c:v>
                </c:pt>
                <c:pt idx="572">
                  <c:v>2862</c:v>
                </c:pt>
                <c:pt idx="573">
                  <c:v>2867</c:v>
                </c:pt>
                <c:pt idx="574">
                  <c:v>2872</c:v>
                </c:pt>
                <c:pt idx="575">
                  <c:v>2877</c:v>
                </c:pt>
                <c:pt idx="576">
                  <c:v>2882</c:v>
                </c:pt>
                <c:pt idx="577">
                  <c:v>2887</c:v>
                </c:pt>
                <c:pt idx="578">
                  <c:v>2892</c:v>
                </c:pt>
                <c:pt idx="579">
                  <c:v>2897</c:v>
                </c:pt>
                <c:pt idx="580">
                  <c:v>2902</c:v>
                </c:pt>
                <c:pt idx="581">
                  <c:v>2907</c:v>
                </c:pt>
                <c:pt idx="582">
                  <c:v>2912</c:v>
                </c:pt>
                <c:pt idx="583">
                  <c:v>2917</c:v>
                </c:pt>
                <c:pt idx="584">
                  <c:v>2922</c:v>
                </c:pt>
                <c:pt idx="585">
                  <c:v>2927</c:v>
                </c:pt>
                <c:pt idx="586">
                  <c:v>2932</c:v>
                </c:pt>
                <c:pt idx="587">
                  <c:v>2937</c:v>
                </c:pt>
                <c:pt idx="588">
                  <c:v>2942</c:v>
                </c:pt>
                <c:pt idx="589">
                  <c:v>2947</c:v>
                </c:pt>
                <c:pt idx="590">
                  <c:v>2952</c:v>
                </c:pt>
                <c:pt idx="591">
                  <c:v>2957</c:v>
                </c:pt>
                <c:pt idx="592">
                  <c:v>2962</c:v>
                </c:pt>
                <c:pt idx="593">
                  <c:v>2967</c:v>
                </c:pt>
                <c:pt idx="594">
                  <c:v>2972</c:v>
                </c:pt>
                <c:pt idx="595">
                  <c:v>2977</c:v>
                </c:pt>
                <c:pt idx="596">
                  <c:v>2982</c:v>
                </c:pt>
                <c:pt idx="597">
                  <c:v>2987</c:v>
                </c:pt>
                <c:pt idx="598">
                  <c:v>2992</c:v>
                </c:pt>
                <c:pt idx="599">
                  <c:v>2997</c:v>
                </c:pt>
                <c:pt idx="600">
                  <c:v>3002</c:v>
                </c:pt>
                <c:pt idx="601">
                  <c:v>3007</c:v>
                </c:pt>
                <c:pt idx="602">
                  <c:v>3012</c:v>
                </c:pt>
                <c:pt idx="603">
                  <c:v>3017</c:v>
                </c:pt>
                <c:pt idx="604">
                  <c:v>3022</c:v>
                </c:pt>
                <c:pt idx="605">
                  <c:v>3027</c:v>
                </c:pt>
                <c:pt idx="606">
                  <c:v>3032</c:v>
                </c:pt>
                <c:pt idx="607">
                  <c:v>3037</c:v>
                </c:pt>
                <c:pt idx="608">
                  <c:v>3042</c:v>
                </c:pt>
                <c:pt idx="609">
                  <c:v>3047</c:v>
                </c:pt>
                <c:pt idx="610">
                  <c:v>3052</c:v>
                </c:pt>
                <c:pt idx="611">
                  <c:v>3057</c:v>
                </c:pt>
                <c:pt idx="612">
                  <c:v>3062</c:v>
                </c:pt>
                <c:pt idx="613">
                  <c:v>3067</c:v>
                </c:pt>
                <c:pt idx="614">
                  <c:v>3072</c:v>
                </c:pt>
                <c:pt idx="615">
                  <c:v>3077</c:v>
                </c:pt>
                <c:pt idx="616">
                  <c:v>3082</c:v>
                </c:pt>
                <c:pt idx="617">
                  <c:v>3087</c:v>
                </c:pt>
                <c:pt idx="618">
                  <c:v>3092</c:v>
                </c:pt>
                <c:pt idx="619">
                  <c:v>3097</c:v>
                </c:pt>
                <c:pt idx="620">
                  <c:v>3102</c:v>
                </c:pt>
                <c:pt idx="621">
                  <c:v>3107</c:v>
                </c:pt>
                <c:pt idx="622">
                  <c:v>3112</c:v>
                </c:pt>
                <c:pt idx="623">
                  <c:v>3117</c:v>
                </c:pt>
                <c:pt idx="624">
                  <c:v>3122</c:v>
                </c:pt>
                <c:pt idx="625">
                  <c:v>3127</c:v>
                </c:pt>
                <c:pt idx="626">
                  <c:v>3132</c:v>
                </c:pt>
                <c:pt idx="627">
                  <c:v>3137</c:v>
                </c:pt>
                <c:pt idx="628">
                  <c:v>3142</c:v>
                </c:pt>
                <c:pt idx="629">
                  <c:v>3147</c:v>
                </c:pt>
                <c:pt idx="630">
                  <c:v>3152</c:v>
                </c:pt>
                <c:pt idx="631">
                  <c:v>3157</c:v>
                </c:pt>
                <c:pt idx="632">
                  <c:v>3162</c:v>
                </c:pt>
                <c:pt idx="633">
                  <c:v>3167</c:v>
                </c:pt>
                <c:pt idx="634">
                  <c:v>3172</c:v>
                </c:pt>
                <c:pt idx="635">
                  <c:v>3177</c:v>
                </c:pt>
                <c:pt idx="636">
                  <c:v>3182</c:v>
                </c:pt>
                <c:pt idx="637">
                  <c:v>3187</c:v>
                </c:pt>
                <c:pt idx="638">
                  <c:v>3192</c:v>
                </c:pt>
                <c:pt idx="639">
                  <c:v>3197</c:v>
                </c:pt>
                <c:pt idx="640">
                  <c:v>3202</c:v>
                </c:pt>
                <c:pt idx="641">
                  <c:v>3207</c:v>
                </c:pt>
                <c:pt idx="642">
                  <c:v>3212</c:v>
                </c:pt>
                <c:pt idx="643">
                  <c:v>3217</c:v>
                </c:pt>
                <c:pt idx="644">
                  <c:v>3222</c:v>
                </c:pt>
                <c:pt idx="645">
                  <c:v>3227</c:v>
                </c:pt>
                <c:pt idx="646">
                  <c:v>3232</c:v>
                </c:pt>
                <c:pt idx="647">
                  <c:v>3237</c:v>
                </c:pt>
                <c:pt idx="648">
                  <c:v>3242</c:v>
                </c:pt>
                <c:pt idx="649">
                  <c:v>3247</c:v>
                </c:pt>
                <c:pt idx="650">
                  <c:v>3252</c:v>
                </c:pt>
                <c:pt idx="651">
                  <c:v>3257</c:v>
                </c:pt>
                <c:pt idx="652">
                  <c:v>3262</c:v>
                </c:pt>
                <c:pt idx="653">
                  <c:v>3267</c:v>
                </c:pt>
                <c:pt idx="654">
                  <c:v>3272</c:v>
                </c:pt>
                <c:pt idx="655">
                  <c:v>3277</c:v>
                </c:pt>
                <c:pt idx="656">
                  <c:v>3282</c:v>
                </c:pt>
                <c:pt idx="657">
                  <c:v>3287</c:v>
                </c:pt>
                <c:pt idx="658">
                  <c:v>3292</c:v>
                </c:pt>
                <c:pt idx="659">
                  <c:v>3297</c:v>
                </c:pt>
                <c:pt idx="660">
                  <c:v>3302</c:v>
                </c:pt>
                <c:pt idx="661">
                  <c:v>3307</c:v>
                </c:pt>
                <c:pt idx="662">
                  <c:v>3313</c:v>
                </c:pt>
                <c:pt idx="663">
                  <c:v>3318</c:v>
                </c:pt>
                <c:pt idx="664">
                  <c:v>3323</c:v>
                </c:pt>
                <c:pt idx="665">
                  <c:v>3328</c:v>
                </c:pt>
                <c:pt idx="666">
                  <c:v>3333</c:v>
                </c:pt>
                <c:pt idx="667">
                  <c:v>3338</c:v>
                </c:pt>
                <c:pt idx="668">
                  <c:v>3343</c:v>
                </c:pt>
                <c:pt idx="669">
                  <c:v>3348</c:v>
                </c:pt>
                <c:pt idx="670">
                  <c:v>3353</c:v>
                </c:pt>
                <c:pt idx="671">
                  <c:v>3358</c:v>
                </c:pt>
                <c:pt idx="672">
                  <c:v>3363</c:v>
                </c:pt>
                <c:pt idx="673">
                  <c:v>3368</c:v>
                </c:pt>
                <c:pt idx="674">
                  <c:v>3373</c:v>
                </c:pt>
                <c:pt idx="675">
                  <c:v>3378</c:v>
                </c:pt>
                <c:pt idx="676">
                  <c:v>3383</c:v>
                </c:pt>
                <c:pt idx="677">
                  <c:v>3388</c:v>
                </c:pt>
                <c:pt idx="678">
                  <c:v>3393</c:v>
                </c:pt>
                <c:pt idx="679">
                  <c:v>3398</c:v>
                </c:pt>
                <c:pt idx="680">
                  <c:v>3403</c:v>
                </c:pt>
                <c:pt idx="681">
                  <c:v>3408</c:v>
                </c:pt>
                <c:pt idx="682">
                  <c:v>3413</c:v>
                </c:pt>
                <c:pt idx="683">
                  <c:v>3418</c:v>
                </c:pt>
                <c:pt idx="684">
                  <c:v>3423</c:v>
                </c:pt>
                <c:pt idx="685">
                  <c:v>3428</c:v>
                </c:pt>
                <c:pt idx="686">
                  <c:v>3433</c:v>
                </c:pt>
                <c:pt idx="687">
                  <c:v>3438</c:v>
                </c:pt>
                <c:pt idx="688">
                  <c:v>3443</c:v>
                </c:pt>
                <c:pt idx="689">
                  <c:v>3448</c:v>
                </c:pt>
                <c:pt idx="690">
                  <c:v>3453</c:v>
                </c:pt>
                <c:pt idx="691">
                  <c:v>3458</c:v>
                </c:pt>
                <c:pt idx="692">
                  <c:v>3463</c:v>
                </c:pt>
                <c:pt idx="693">
                  <c:v>3468</c:v>
                </c:pt>
                <c:pt idx="694">
                  <c:v>3473</c:v>
                </c:pt>
                <c:pt idx="695">
                  <c:v>3478</c:v>
                </c:pt>
                <c:pt idx="696">
                  <c:v>3483</c:v>
                </c:pt>
                <c:pt idx="697">
                  <c:v>3488</c:v>
                </c:pt>
                <c:pt idx="698">
                  <c:v>3493</c:v>
                </c:pt>
                <c:pt idx="699">
                  <c:v>3498</c:v>
                </c:pt>
                <c:pt idx="700">
                  <c:v>3503</c:v>
                </c:pt>
                <c:pt idx="701">
                  <c:v>3508</c:v>
                </c:pt>
                <c:pt idx="702">
                  <c:v>3513</c:v>
                </c:pt>
                <c:pt idx="703">
                  <c:v>3518</c:v>
                </c:pt>
                <c:pt idx="704">
                  <c:v>3523</c:v>
                </c:pt>
                <c:pt idx="705">
                  <c:v>3528</c:v>
                </c:pt>
                <c:pt idx="706">
                  <c:v>3533</c:v>
                </c:pt>
                <c:pt idx="707">
                  <c:v>3538</c:v>
                </c:pt>
                <c:pt idx="708">
                  <c:v>3543</c:v>
                </c:pt>
                <c:pt idx="709">
                  <c:v>3548</c:v>
                </c:pt>
                <c:pt idx="710">
                  <c:v>3553</c:v>
                </c:pt>
                <c:pt idx="711">
                  <c:v>3558</c:v>
                </c:pt>
                <c:pt idx="712">
                  <c:v>3563</c:v>
                </c:pt>
                <c:pt idx="713">
                  <c:v>3568</c:v>
                </c:pt>
                <c:pt idx="714">
                  <c:v>3573</c:v>
                </c:pt>
                <c:pt idx="715">
                  <c:v>3578</c:v>
                </c:pt>
                <c:pt idx="716">
                  <c:v>3583</c:v>
                </c:pt>
                <c:pt idx="717">
                  <c:v>3588</c:v>
                </c:pt>
                <c:pt idx="718">
                  <c:v>3593</c:v>
                </c:pt>
                <c:pt idx="719">
                  <c:v>3598</c:v>
                </c:pt>
                <c:pt idx="720">
                  <c:v>3603</c:v>
                </c:pt>
                <c:pt idx="721">
                  <c:v>3608</c:v>
                </c:pt>
                <c:pt idx="722">
                  <c:v>3613</c:v>
                </c:pt>
                <c:pt idx="723">
                  <c:v>3618</c:v>
                </c:pt>
                <c:pt idx="724">
                  <c:v>3623</c:v>
                </c:pt>
                <c:pt idx="725">
                  <c:v>3628</c:v>
                </c:pt>
                <c:pt idx="726">
                  <c:v>3633</c:v>
                </c:pt>
                <c:pt idx="727">
                  <c:v>3638</c:v>
                </c:pt>
                <c:pt idx="728">
                  <c:v>3643</c:v>
                </c:pt>
                <c:pt idx="729">
                  <c:v>3648</c:v>
                </c:pt>
                <c:pt idx="730">
                  <c:v>3653</c:v>
                </c:pt>
                <c:pt idx="731">
                  <c:v>3658</c:v>
                </c:pt>
                <c:pt idx="732">
                  <c:v>3663</c:v>
                </c:pt>
                <c:pt idx="733">
                  <c:v>3668</c:v>
                </c:pt>
                <c:pt idx="734">
                  <c:v>3673</c:v>
                </c:pt>
                <c:pt idx="735">
                  <c:v>3678</c:v>
                </c:pt>
                <c:pt idx="736">
                  <c:v>3683</c:v>
                </c:pt>
                <c:pt idx="737">
                  <c:v>3688</c:v>
                </c:pt>
                <c:pt idx="738">
                  <c:v>3693</c:v>
                </c:pt>
                <c:pt idx="739">
                  <c:v>3698</c:v>
                </c:pt>
                <c:pt idx="740">
                  <c:v>3703</c:v>
                </c:pt>
                <c:pt idx="741">
                  <c:v>3708</c:v>
                </c:pt>
                <c:pt idx="742">
                  <c:v>3713</c:v>
                </c:pt>
                <c:pt idx="743">
                  <c:v>3718</c:v>
                </c:pt>
                <c:pt idx="744">
                  <c:v>3723</c:v>
                </c:pt>
                <c:pt idx="745">
                  <c:v>3728</c:v>
                </c:pt>
                <c:pt idx="746">
                  <c:v>3733</c:v>
                </c:pt>
                <c:pt idx="747">
                  <c:v>3738</c:v>
                </c:pt>
                <c:pt idx="748">
                  <c:v>3743</c:v>
                </c:pt>
                <c:pt idx="749">
                  <c:v>3748</c:v>
                </c:pt>
                <c:pt idx="750">
                  <c:v>3753</c:v>
                </c:pt>
                <c:pt idx="751">
                  <c:v>3758</c:v>
                </c:pt>
                <c:pt idx="752">
                  <c:v>3763</c:v>
                </c:pt>
                <c:pt idx="753">
                  <c:v>3768</c:v>
                </c:pt>
                <c:pt idx="754">
                  <c:v>3773</c:v>
                </c:pt>
                <c:pt idx="755">
                  <c:v>3778</c:v>
                </c:pt>
                <c:pt idx="756">
                  <c:v>3783</c:v>
                </c:pt>
                <c:pt idx="757">
                  <c:v>3788</c:v>
                </c:pt>
                <c:pt idx="758">
                  <c:v>3793</c:v>
                </c:pt>
                <c:pt idx="759">
                  <c:v>3798</c:v>
                </c:pt>
                <c:pt idx="760">
                  <c:v>3803</c:v>
                </c:pt>
                <c:pt idx="761">
                  <c:v>3808</c:v>
                </c:pt>
                <c:pt idx="762">
                  <c:v>3813</c:v>
                </c:pt>
                <c:pt idx="763">
                  <c:v>3818</c:v>
                </c:pt>
                <c:pt idx="764">
                  <c:v>3823</c:v>
                </c:pt>
                <c:pt idx="765">
                  <c:v>3828</c:v>
                </c:pt>
                <c:pt idx="766">
                  <c:v>3833</c:v>
                </c:pt>
                <c:pt idx="767">
                  <c:v>3838</c:v>
                </c:pt>
                <c:pt idx="768">
                  <c:v>3843</c:v>
                </c:pt>
                <c:pt idx="769">
                  <c:v>3848</c:v>
                </c:pt>
                <c:pt idx="770">
                  <c:v>3853</c:v>
                </c:pt>
                <c:pt idx="771">
                  <c:v>3858</c:v>
                </c:pt>
                <c:pt idx="772">
                  <c:v>3863</c:v>
                </c:pt>
                <c:pt idx="773">
                  <c:v>3868</c:v>
                </c:pt>
                <c:pt idx="774">
                  <c:v>3873</c:v>
                </c:pt>
                <c:pt idx="775">
                  <c:v>3878</c:v>
                </c:pt>
                <c:pt idx="776">
                  <c:v>3883</c:v>
                </c:pt>
                <c:pt idx="777">
                  <c:v>3888</c:v>
                </c:pt>
                <c:pt idx="778">
                  <c:v>3893</c:v>
                </c:pt>
                <c:pt idx="779">
                  <c:v>3898</c:v>
                </c:pt>
                <c:pt idx="780">
                  <c:v>3903</c:v>
                </c:pt>
                <c:pt idx="781">
                  <c:v>3908</c:v>
                </c:pt>
                <c:pt idx="782">
                  <c:v>3913</c:v>
                </c:pt>
                <c:pt idx="783">
                  <c:v>3918</c:v>
                </c:pt>
                <c:pt idx="784">
                  <c:v>3923</c:v>
                </c:pt>
                <c:pt idx="785">
                  <c:v>3928</c:v>
                </c:pt>
                <c:pt idx="786">
                  <c:v>3933</c:v>
                </c:pt>
                <c:pt idx="787">
                  <c:v>3938</c:v>
                </c:pt>
                <c:pt idx="788">
                  <c:v>3943</c:v>
                </c:pt>
                <c:pt idx="789">
                  <c:v>3948</c:v>
                </c:pt>
                <c:pt idx="790">
                  <c:v>3953</c:v>
                </c:pt>
                <c:pt idx="791">
                  <c:v>3958</c:v>
                </c:pt>
                <c:pt idx="792">
                  <c:v>3963</c:v>
                </c:pt>
                <c:pt idx="793">
                  <c:v>3968</c:v>
                </c:pt>
                <c:pt idx="794">
                  <c:v>3973</c:v>
                </c:pt>
                <c:pt idx="795">
                  <c:v>3978</c:v>
                </c:pt>
                <c:pt idx="796">
                  <c:v>3983</c:v>
                </c:pt>
                <c:pt idx="797">
                  <c:v>3988</c:v>
                </c:pt>
                <c:pt idx="798">
                  <c:v>3993</c:v>
                </c:pt>
                <c:pt idx="799">
                  <c:v>3998</c:v>
                </c:pt>
                <c:pt idx="800">
                  <c:v>4003</c:v>
                </c:pt>
                <c:pt idx="801">
                  <c:v>4008</c:v>
                </c:pt>
                <c:pt idx="802">
                  <c:v>4013</c:v>
                </c:pt>
                <c:pt idx="803">
                  <c:v>4018</c:v>
                </c:pt>
                <c:pt idx="804">
                  <c:v>4023</c:v>
                </c:pt>
                <c:pt idx="805">
                  <c:v>4028</c:v>
                </c:pt>
                <c:pt idx="806">
                  <c:v>4033</c:v>
                </c:pt>
                <c:pt idx="807">
                  <c:v>4038</c:v>
                </c:pt>
                <c:pt idx="808">
                  <c:v>4043</c:v>
                </c:pt>
                <c:pt idx="809">
                  <c:v>4048</c:v>
                </c:pt>
                <c:pt idx="810">
                  <c:v>4053</c:v>
                </c:pt>
                <c:pt idx="811">
                  <c:v>4058</c:v>
                </c:pt>
                <c:pt idx="812">
                  <c:v>4063</c:v>
                </c:pt>
                <c:pt idx="813">
                  <c:v>4068</c:v>
                </c:pt>
                <c:pt idx="814">
                  <c:v>4073</c:v>
                </c:pt>
                <c:pt idx="815">
                  <c:v>4078</c:v>
                </c:pt>
                <c:pt idx="816">
                  <c:v>4083</c:v>
                </c:pt>
                <c:pt idx="817">
                  <c:v>4088</c:v>
                </c:pt>
                <c:pt idx="818">
                  <c:v>4093</c:v>
                </c:pt>
                <c:pt idx="819">
                  <c:v>4098</c:v>
                </c:pt>
                <c:pt idx="820">
                  <c:v>4103</c:v>
                </c:pt>
                <c:pt idx="821">
                  <c:v>4108</c:v>
                </c:pt>
                <c:pt idx="822">
                  <c:v>4113</c:v>
                </c:pt>
                <c:pt idx="823">
                  <c:v>4118</c:v>
                </c:pt>
                <c:pt idx="824">
                  <c:v>4123</c:v>
                </c:pt>
                <c:pt idx="825">
                  <c:v>4128</c:v>
                </c:pt>
                <c:pt idx="826">
                  <c:v>4133</c:v>
                </c:pt>
                <c:pt idx="827">
                  <c:v>4138</c:v>
                </c:pt>
                <c:pt idx="828">
                  <c:v>4143</c:v>
                </c:pt>
                <c:pt idx="829">
                  <c:v>4148</c:v>
                </c:pt>
                <c:pt idx="830">
                  <c:v>4153</c:v>
                </c:pt>
                <c:pt idx="831">
                  <c:v>4158</c:v>
                </c:pt>
                <c:pt idx="832">
                  <c:v>4163</c:v>
                </c:pt>
                <c:pt idx="833">
                  <c:v>4168</c:v>
                </c:pt>
                <c:pt idx="834">
                  <c:v>4173</c:v>
                </c:pt>
                <c:pt idx="835">
                  <c:v>4178</c:v>
                </c:pt>
                <c:pt idx="836">
                  <c:v>4183</c:v>
                </c:pt>
                <c:pt idx="837">
                  <c:v>4188</c:v>
                </c:pt>
                <c:pt idx="838">
                  <c:v>4193</c:v>
                </c:pt>
                <c:pt idx="839">
                  <c:v>4198</c:v>
                </c:pt>
                <c:pt idx="840">
                  <c:v>4203</c:v>
                </c:pt>
                <c:pt idx="841">
                  <c:v>4208</c:v>
                </c:pt>
                <c:pt idx="842">
                  <c:v>4213</c:v>
                </c:pt>
                <c:pt idx="843">
                  <c:v>4218</c:v>
                </c:pt>
                <c:pt idx="844">
                  <c:v>4223</c:v>
                </c:pt>
                <c:pt idx="845">
                  <c:v>4228</c:v>
                </c:pt>
                <c:pt idx="846">
                  <c:v>4233</c:v>
                </c:pt>
                <c:pt idx="847">
                  <c:v>4238</c:v>
                </c:pt>
                <c:pt idx="848">
                  <c:v>4243</c:v>
                </c:pt>
                <c:pt idx="849">
                  <c:v>4248</c:v>
                </c:pt>
                <c:pt idx="850">
                  <c:v>4253</c:v>
                </c:pt>
                <c:pt idx="851">
                  <c:v>4258</c:v>
                </c:pt>
                <c:pt idx="852">
                  <c:v>4263</c:v>
                </c:pt>
                <c:pt idx="853">
                  <c:v>4268</c:v>
                </c:pt>
                <c:pt idx="854">
                  <c:v>4273</c:v>
                </c:pt>
                <c:pt idx="855">
                  <c:v>4278</c:v>
                </c:pt>
                <c:pt idx="856">
                  <c:v>4283</c:v>
                </c:pt>
                <c:pt idx="857">
                  <c:v>4288</c:v>
                </c:pt>
                <c:pt idx="858">
                  <c:v>4293</c:v>
                </c:pt>
                <c:pt idx="859">
                  <c:v>4298</c:v>
                </c:pt>
                <c:pt idx="860">
                  <c:v>4303</c:v>
                </c:pt>
                <c:pt idx="861">
                  <c:v>4308</c:v>
                </c:pt>
                <c:pt idx="862">
                  <c:v>4313</c:v>
                </c:pt>
                <c:pt idx="863">
                  <c:v>4318</c:v>
                </c:pt>
                <c:pt idx="864">
                  <c:v>4323</c:v>
                </c:pt>
                <c:pt idx="865">
                  <c:v>4328</c:v>
                </c:pt>
                <c:pt idx="866">
                  <c:v>4333</c:v>
                </c:pt>
                <c:pt idx="867">
                  <c:v>4338</c:v>
                </c:pt>
                <c:pt idx="868">
                  <c:v>4343</c:v>
                </c:pt>
                <c:pt idx="869">
                  <c:v>4348</c:v>
                </c:pt>
                <c:pt idx="870">
                  <c:v>4353</c:v>
                </c:pt>
                <c:pt idx="871">
                  <c:v>4358</c:v>
                </c:pt>
                <c:pt idx="872">
                  <c:v>4363</c:v>
                </c:pt>
                <c:pt idx="873">
                  <c:v>4368</c:v>
                </c:pt>
                <c:pt idx="874">
                  <c:v>4373</c:v>
                </c:pt>
                <c:pt idx="875">
                  <c:v>4378</c:v>
                </c:pt>
                <c:pt idx="876">
                  <c:v>4383</c:v>
                </c:pt>
                <c:pt idx="877">
                  <c:v>4388</c:v>
                </c:pt>
                <c:pt idx="878">
                  <c:v>4393</c:v>
                </c:pt>
                <c:pt idx="879">
                  <c:v>4398</c:v>
                </c:pt>
                <c:pt idx="880">
                  <c:v>4403</c:v>
                </c:pt>
                <c:pt idx="881">
                  <c:v>4408</c:v>
                </c:pt>
                <c:pt idx="882">
                  <c:v>4413</c:v>
                </c:pt>
                <c:pt idx="883">
                  <c:v>4418</c:v>
                </c:pt>
                <c:pt idx="884">
                  <c:v>4423</c:v>
                </c:pt>
                <c:pt idx="885">
                  <c:v>4428</c:v>
                </c:pt>
                <c:pt idx="886">
                  <c:v>4433</c:v>
                </c:pt>
                <c:pt idx="887">
                  <c:v>4438</c:v>
                </c:pt>
                <c:pt idx="888">
                  <c:v>4443</c:v>
                </c:pt>
                <c:pt idx="889">
                  <c:v>4448</c:v>
                </c:pt>
                <c:pt idx="890">
                  <c:v>4453</c:v>
                </c:pt>
                <c:pt idx="891">
                  <c:v>4458</c:v>
                </c:pt>
                <c:pt idx="892">
                  <c:v>4463</c:v>
                </c:pt>
                <c:pt idx="893">
                  <c:v>4468</c:v>
                </c:pt>
                <c:pt idx="894">
                  <c:v>4473</c:v>
                </c:pt>
                <c:pt idx="895">
                  <c:v>4478</c:v>
                </c:pt>
                <c:pt idx="896">
                  <c:v>4484</c:v>
                </c:pt>
                <c:pt idx="897">
                  <c:v>4489</c:v>
                </c:pt>
                <c:pt idx="898">
                  <c:v>4494</c:v>
                </c:pt>
                <c:pt idx="899">
                  <c:v>4499</c:v>
                </c:pt>
                <c:pt idx="900">
                  <c:v>4504</c:v>
                </c:pt>
                <c:pt idx="901">
                  <c:v>4509</c:v>
                </c:pt>
                <c:pt idx="902">
                  <c:v>4514</c:v>
                </c:pt>
                <c:pt idx="903">
                  <c:v>4519</c:v>
                </c:pt>
                <c:pt idx="904">
                  <c:v>4524</c:v>
                </c:pt>
                <c:pt idx="905">
                  <c:v>4529</c:v>
                </c:pt>
                <c:pt idx="906">
                  <c:v>4534</c:v>
                </c:pt>
                <c:pt idx="907">
                  <c:v>4539</c:v>
                </c:pt>
                <c:pt idx="908">
                  <c:v>4544</c:v>
                </c:pt>
                <c:pt idx="909">
                  <c:v>4549</c:v>
                </c:pt>
                <c:pt idx="910">
                  <c:v>4554</c:v>
                </c:pt>
                <c:pt idx="911">
                  <c:v>4559</c:v>
                </c:pt>
                <c:pt idx="912">
                  <c:v>4564</c:v>
                </c:pt>
                <c:pt idx="913">
                  <c:v>4569</c:v>
                </c:pt>
                <c:pt idx="914">
                  <c:v>4574</c:v>
                </c:pt>
                <c:pt idx="915">
                  <c:v>4579</c:v>
                </c:pt>
                <c:pt idx="916">
                  <c:v>4584</c:v>
                </c:pt>
                <c:pt idx="917">
                  <c:v>4589</c:v>
                </c:pt>
                <c:pt idx="918">
                  <c:v>4594</c:v>
                </c:pt>
                <c:pt idx="919">
                  <c:v>4599</c:v>
                </c:pt>
                <c:pt idx="920">
                  <c:v>4604</c:v>
                </c:pt>
                <c:pt idx="921">
                  <c:v>4609</c:v>
                </c:pt>
                <c:pt idx="922">
                  <c:v>4614</c:v>
                </c:pt>
                <c:pt idx="923">
                  <c:v>4619</c:v>
                </c:pt>
                <c:pt idx="924">
                  <c:v>4624</c:v>
                </c:pt>
                <c:pt idx="925">
                  <c:v>4629</c:v>
                </c:pt>
                <c:pt idx="926">
                  <c:v>4634</c:v>
                </c:pt>
                <c:pt idx="927">
                  <c:v>4639</c:v>
                </c:pt>
                <c:pt idx="928">
                  <c:v>4644</c:v>
                </c:pt>
                <c:pt idx="929">
                  <c:v>4649</c:v>
                </c:pt>
                <c:pt idx="930">
                  <c:v>4654</c:v>
                </c:pt>
                <c:pt idx="931">
                  <c:v>4659</c:v>
                </c:pt>
                <c:pt idx="932">
                  <c:v>4664</c:v>
                </c:pt>
                <c:pt idx="933">
                  <c:v>4669</c:v>
                </c:pt>
                <c:pt idx="934">
                  <c:v>4674</c:v>
                </c:pt>
                <c:pt idx="935">
                  <c:v>4679</c:v>
                </c:pt>
                <c:pt idx="936">
                  <c:v>4684</c:v>
                </c:pt>
                <c:pt idx="937">
                  <c:v>4689</c:v>
                </c:pt>
                <c:pt idx="938">
                  <c:v>4694</c:v>
                </c:pt>
                <c:pt idx="939">
                  <c:v>4699</c:v>
                </c:pt>
                <c:pt idx="940">
                  <c:v>4704</c:v>
                </c:pt>
                <c:pt idx="941">
                  <c:v>4709</c:v>
                </c:pt>
                <c:pt idx="942">
                  <c:v>4714</c:v>
                </c:pt>
                <c:pt idx="943">
                  <c:v>4719</c:v>
                </c:pt>
                <c:pt idx="944">
                  <c:v>4724</c:v>
                </c:pt>
                <c:pt idx="945">
                  <c:v>4729</c:v>
                </c:pt>
                <c:pt idx="946">
                  <c:v>4734</c:v>
                </c:pt>
                <c:pt idx="947">
                  <c:v>4739</c:v>
                </c:pt>
                <c:pt idx="948">
                  <c:v>4744</c:v>
                </c:pt>
                <c:pt idx="949">
                  <c:v>4749</c:v>
                </c:pt>
                <c:pt idx="950">
                  <c:v>4754</c:v>
                </c:pt>
                <c:pt idx="951">
                  <c:v>4759</c:v>
                </c:pt>
                <c:pt idx="952">
                  <c:v>4764</c:v>
                </c:pt>
                <c:pt idx="953">
                  <c:v>4769</c:v>
                </c:pt>
                <c:pt idx="954">
                  <c:v>4774</c:v>
                </c:pt>
                <c:pt idx="955">
                  <c:v>4779</c:v>
                </c:pt>
                <c:pt idx="956">
                  <c:v>4784</c:v>
                </c:pt>
                <c:pt idx="957">
                  <c:v>4789</c:v>
                </c:pt>
                <c:pt idx="958">
                  <c:v>4794</c:v>
                </c:pt>
                <c:pt idx="959">
                  <c:v>4799</c:v>
                </c:pt>
                <c:pt idx="960">
                  <c:v>4804</c:v>
                </c:pt>
                <c:pt idx="961">
                  <c:v>4809</c:v>
                </c:pt>
                <c:pt idx="962">
                  <c:v>4814</c:v>
                </c:pt>
                <c:pt idx="963">
                  <c:v>4819</c:v>
                </c:pt>
                <c:pt idx="964">
                  <c:v>4824</c:v>
                </c:pt>
                <c:pt idx="965">
                  <c:v>4829</c:v>
                </c:pt>
                <c:pt idx="966">
                  <c:v>4834</c:v>
                </c:pt>
                <c:pt idx="967">
                  <c:v>4839</c:v>
                </c:pt>
                <c:pt idx="968">
                  <c:v>4844</c:v>
                </c:pt>
                <c:pt idx="969">
                  <c:v>4849</c:v>
                </c:pt>
                <c:pt idx="970">
                  <c:v>4854</c:v>
                </c:pt>
                <c:pt idx="971">
                  <c:v>4859</c:v>
                </c:pt>
                <c:pt idx="972">
                  <c:v>4864</c:v>
                </c:pt>
                <c:pt idx="973">
                  <c:v>4869</c:v>
                </c:pt>
                <c:pt idx="974">
                  <c:v>4874</c:v>
                </c:pt>
                <c:pt idx="975">
                  <c:v>4879</c:v>
                </c:pt>
                <c:pt idx="976">
                  <c:v>4884</c:v>
                </c:pt>
                <c:pt idx="977">
                  <c:v>4889</c:v>
                </c:pt>
                <c:pt idx="978">
                  <c:v>4894</c:v>
                </c:pt>
                <c:pt idx="979">
                  <c:v>4899</c:v>
                </c:pt>
                <c:pt idx="980">
                  <c:v>4904</c:v>
                </c:pt>
                <c:pt idx="981">
                  <c:v>4909</c:v>
                </c:pt>
                <c:pt idx="982">
                  <c:v>4914</c:v>
                </c:pt>
                <c:pt idx="983">
                  <c:v>4919</c:v>
                </c:pt>
                <c:pt idx="984">
                  <c:v>4924</c:v>
                </c:pt>
                <c:pt idx="985">
                  <c:v>4929</c:v>
                </c:pt>
                <c:pt idx="986">
                  <c:v>4934</c:v>
                </c:pt>
                <c:pt idx="987">
                  <c:v>4939</c:v>
                </c:pt>
                <c:pt idx="988">
                  <c:v>4944</c:v>
                </c:pt>
                <c:pt idx="989">
                  <c:v>4949</c:v>
                </c:pt>
                <c:pt idx="990">
                  <c:v>4954</c:v>
                </c:pt>
                <c:pt idx="991">
                  <c:v>4959</c:v>
                </c:pt>
                <c:pt idx="992">
                  <c:v>4964</c:v>
                </c:pt>
                <c:pt idx="993">
                  <c:v>4969</c:v>
                </c:pt>
                <c:pt idx="994">
                  <c:v>4974</c:v>
                </c:pt>
                <c:pt idx="995">
                  <c:v>4979</c:v>
                </c:pt>
                <c:pt idx="996">
                  <c:v>4984</c:v>
                </c:pt>
                <c:pt idx="997">
                  <c:v>4989</c:v>
                </c:pt>
                <c:pt idx="998">
                  <c:v>4994</c:v>
                </c:pt>
                <c:pt idx="999">
                  <c:v>4999</c:v>
                </c:pt>
                <c:pt idx="1000">
                  <c:v>5004</c:v>
                </c:pt>
                <c:pt idx="1001">
                  <c:v>5009</c:v>
                </c:pt>
                <c:pt idx="1002">
                  <c:v>5014</c:v>
                </c:pt>
                <c:pt idx="1003">
                  <c:v>5019</c:v>
                </c:pt>
                <c:pt idx="1004">
                  <c:v>5024</c:v>
                </c:pt>
                <c:pt idx="1005">
                  <c:v>5029</c:v>
                </c:pt>
                <c:pt idx="1006">
                  <c:v>5034</c:v>
                </c:pt>
                <c:pt idx="1007">
                  <c:v>5039</c:v>
                </c:pt>
                <c:pt idx="1008">
                  <c:v>5044</c:v>
                </c:pt>
                <c:pt idx="1009">
                  <c:v>5049</c:v>
                </c:pt>
                <c:pt idx="1010">
                  <c:v>5054</c:v>
                </c:pt>
                <c:pt idx="1011">
                  <c:v>5059</c:v>
                </c:pt>
                <c:pt idx="1012">
                  <c:v>5064</c:v>
                </c:pt>
                <c:pt idx="1013">
                  <c:v>5069</c:v>
                </c:pt>
                <c:pt idx="1014">
                  <c:v>5074</c:v>
                </c:pt>
                <c:pt idx="1015">
                  <c:v>5079</c:v>
                </c:pt>
                <c:pt idx="1016">
                  <c:v>5084</c:v>
                </c:pt>
                <c:pt idx="1017">
                  <c:v>5089</c:v>
                </c:pt>
                <c:pt idx="1018">
                  <c:v>5094</c:v>
                </c:pt>
                <c:pt idx="1019">
                  <c:v>5099</c:v>
                </c:pt>
                <c:pt idx="1020">
                  <c:v>5104</c:v>
                </c:pt>
                <c:pt idx="1021">
                  <c:v>5109</c:v>
                </c:pt>
                <c:pt idx="1022">
                  <c:v>5114</c:v>
                </c:pt>
                <c:pt idx="1023">
                  <c:v>5119</c:v>
                </c:pt>
                <c:pt idx="1024">
                  <c:v>5124</c:v>
                </c:pt>
                <c:pt idx="1025">
                  <c:v>5129</c:v>
                </c:pt>
                <c:pt idx="1026">
                  <c:v>5134</c:v>
                </c:pt>
                <c:pt idx="1027">
                  <c:v>5139</c:v>
                </c:pt>
                <c:pt idx="1028">
                  <c:v>5144</c:v>
                </c:pt>
                <c:pt idx="1029">
                  <c:v>5149</c:v>
                </c:pt>
                <c:pt idx="1030">
                  <c:v>5154</c:v>
                </c:pt>
                <c:pt idx="1031">
                  <c:v>5159</c:v>
                </c:pt>
                <c:pt idx="1032">
                  <c:v>5164</c:v>
                </c:pt>
                <c:pt idx="1033">
                  <c:v>5169</c:v>
                </c:pt>
                <c:pt idx="1034">
                  <c:v>5174</c:v>
                </c:pt>
                <c:pt idx="1035">
                  <c:v>5179</c:v>
                </c:pt>
                <c:pt idx="1036">
                  <c:v>5184</c:v>
                </c:pt>
                <c:pt idx="1037">
                  <c:v>5189</c:v>
                </c:pt>
                <c:pt idx="1038">
                  <c:v>5194</c:v>
                </c:pt>
                <c:pt idx="1039">
                  <c:v>5199</c:v>
                </c:pt>
                <c:pt idx="1040">
                  <c:v>5204</c:v>
                </c:pt>
                <c:pt idx="1041">
                  <c:v>5209</c:v>
                </c:pt>
                <c:pt idx="1042">
                  <c:v>5214</c:v>
                </c:pt>
                <c:pt idx="1043">
                  <c:v>5219</c:v>
                </c:pt>
                <c:pt idx="1044">
                  <c:v>5224</c:v>
                </c:pt>
                <c:pt idx="1045">
                  <c:v>5229</c:v>
                </c:pt>
                <c:pt idx="1046">
                  <c:v>5234</c:v>
                </c:pt>
                <c:pt idx="1047">
                  <c:v>5239</c:v>
                </c:pt>
                <c:pt idx="1048">
                  <c:v>5244</c:v>
                </c:pt>
                <c:pt idx="1049">
                  <c:v>5249</c:v>
                </c:pt>
                <c:pt idx="1050">
                  <c:v>5254</c:v>
                </c:pt>
                <c:pt idx="1051">
                  <c:v>5259</c:v>
                </c:pt>
                <c:pt idx="1052">
                  <c:v>5264</c:v>
                </c:pt>
                <c:pt idx="1053">
                  <c:v>5269</c:v>
                </c:pt>
                <c:pt idx="1054">
                  <c:v>5274</c:v>
                </c:pt>
                <c:pt idx="1055">
                  <c:v>5279</c:v>
                </c:pt>
                <c:pt idx="1056">
                  <c:v>5284</c:v>
                </c:pt>
                <c:pt idx="1057">
                  <c:v>5289</c:v>
                </c:pt>
                <c:pt idx="1058">
                  <c:v>5294</c:v>
                </c:pt>
                <c:pt idx="1059">
                  <c:v>5299</c:v>
                </c:pt>
                <c:pt idx="1060">
                  <c:v>5304</c:v>
                </c:pt>
                <c:pt idx="1061">
                  <c:v>5309</c:v>
                </c:pt>
                <c:pt idx="1062">
                  <c:v>5314</c:v>
                </c:pt>
                <c:pt idx="1063">
                  <c:v>5319</c:v>
                </c:pt>
                <c:pt idx="1064">
                  <c:v>5324</c:v>
                </c:pt>
                <c:pt idx="1065">
                  <c:v>5329</c:v>
                </c:pt>
                <c:pt idx="1066">
                  <c:v>5334</c:v>
                </c:pt>
                <c:pt idx="1067">
                  <c:v>5339</c:v>
                </c:pt>
                <c:pt idx="1068">
                  <c:v>5344</c:v>
                </c:pt>
                <c:pt idx="1069">
                  <c:v>5349</c:v>
                </c:pt>
                <c:pt idx="1070">
                  <c:v>5354</c:v>
                </c:pt>
                <c:pt idx="1071">
                  <c:v>5359</c:v>
                </c:pt>
                <c:pt idx="1072">
                  <c:v>5364</c:v>
                </c:pt>
                <c:pt idx="1073">
                  <c:v>5369</c:v>
                </c:pt>
                <c:pt idx="1074">
                  <c:v>5374</c:v>
                </c:pt>
                <c:pt idx="1075">
                  <c:v>5379</c:v>
                </c:pt>
                <c:pt idx="1076">
                  <c:v>5384</c:v>
                </c:pt>
                <c:pt idx="1077">
                  <c:v>5389</c:v>
                </c:pt>
                <c:pt idx="1078">
                  <c:v>5394</c:v>
                </c:pt>
                <c:pt idx="1079">
                  <c:v>5399</c:v>
                </c:pt>
                <c:pt idx="1080">
                  <c:v>5404</c:v>
                </c:pt>
                <c:pt idx="1081">
                  <c:v>5409</c:v>
                </c:pt>
                <c:pt idx="1082">
                  <c:v>5414</c:v>
                </c:pt>
                <c:pt idx="1083">
                  <c:v>5419</c:v>
                </c:pt>
                <c:pt idx="1084">
                  <c:v>5424</c:v>
                </c:pt>
                <c:pt idx="1085">
                  <c:v>5429</c:v>
                </c:pt>
                <c:pt idx="1086">
                  <c:v>5434</c:v>
                </c:pt>
                <c:pt idx="1087">
                  <c:v>5439</c:v>
                </c:pt>
                <c:pt idx="1088">
                  <c:v>5444</c:v>
                </c:pt>
                <c:pt idx="1089">
                  <c:v>5449</c:v>
                </c:pt>
                <c:pt idx="1090">
                  <c:v>5454</c:v>
                </c:pt>
                <c:pt idx="1091">
                  <c:v>5459</c:v>
                </c:pt>
                <c:pt idx="1092">
                  <c:v>5464</c:v>
                </c:pt>
                <c:pt idx="1093">
                  <c:v>5469</c:v>
                </c:pt>
                <c:pt idx="1094">
                  <c:v>5474</c:v>
                </c:pt>
                <c:pt idx="1095">
                  <c:v>5479</c:v>
                </c:pt>
                <c:pt idx="1096">
                  <c:v>5484</c:v>
                </c:pt>
                <c:pt idx="1097">
                  <c:v>5489</c:v>
                </c:pt>
                <c:pt idx="1098">
                  <c:v>5494</c:v>
                </c:pt>
                <c:pt idx="1099">
                  <c:v>5499</c:v>
                </c:pt>
                <c:pt idx="1100">
                  <c:v>5504</c:v>
                </c:pt>
                <c:pt idx="1101">
                  <c:v>5509</c:v>
                </c:pt>
                <c:pt idx="1102">
                  <c:v>5514</c:v>
                </c:pt>
                <c:pt idx="1103">
                  <c:v>5519</c:v>
                </c:pt>
                <c:pt idx="1104">
                  <c:v>5524</c:v>
                </c:pt>
                <c:pt idx="1105">
                  <c:v>5529</c:v>
                </c:pt>
                <c:pt idx="1106">
                  <c:v>5534</c:v>
                </c:pt>
                <c:pt idx="1107">
                  <c:v>5539</c:v>
                </c:pt>
                <c:pt idx="1108">
                  <c:v>5544</c:v>
                </c:pt>
                <c:pt idx="1109">
                  <c:v>5549</c:v>
                </c:pt>
                <c:pt idx="1110">
                  <c:v>5554</c:v>
                </c:pt>
                <c:pt idx="1111">
                  <c:v>5559</c:v>
                </c:pt>
                <c:pt idx="1112">
                  <c:v>5564</c:v>
                </c:pt>
                <c:pt idx="1113">
                  <c:v>5569</c:v>
                </c:pt>
                <c:pt idx="1114">
                  <c:v>5574</c:v>
                </c:pt>
                <c:pt idx="1115">
                  <c:v>5579</c:v>
                </c:pt>
                <c:pt idx="1116">
                  <c:v>5584</c:v>
                </c:pt>
                <c:pt idx="1117">
                  <c:v>5589</c:v>
                </c:pt>
                <c:pt idx="1118">
                  <c:v>5594</c:v>
                </c:pt>
                <c:pt idx="1119">
                  <c:v>5599</c:v>
                </c:pt>
                <c:pt idx="1120">
                  <c:v>5604</c:v>
                </c:pt>
                <c:pt idx="1121">
                  <c:v>5609</c:v>
                </c:pt>
                <c:pt idx="1122">
                  <c:v>5614</c:v>
                </c:pt>
                <c:pt idx="1123">
                  <c:v>5619</c:v>
                </c:pt>
                <c:pt idx="1124">
                  <c:v>5624</c:v>
                </c:pt>
                <c:pt idx="1125">
                  <c:v>5629</c:v>
                </c:pt>
                <c:pt idx="1126">
                  <c:v>5634</c:v>
                </c:pt>
                <c:pt idx="1127">
                  <c:v>5639</c:v>
                </c:pt>
                <c:pt idx="1128">
                  <c:v>5644</c:v>
                </c:pt>
                <c:pt idx="1129">
                  <c:v>5650</c:v>
                </c:pt>
                <c:pt idx="1130">
                  <c:v>5655</c:v>
                </c:pt>
                <c:pt idx="1131">
                  <c:v>5660</c:v>
                </c:pt>
                <c:pt idx="1132">
                  <c:v>5665</c:v>
                </c:pt>
                <c:pt idx="1133">
                  <c:v>5670</c:v>
                </c:pt>
                <c:pt idx="1134">
                  <c:v>5675</c:v>
                </c:pt>
                <c:pt idx="1135">
                  <c:v>5680</c:v>
                </c:pt>
                <c:pt idx="1136">
                  <c:v>5685</c:v>
                </c:pt>
                <c:pt idx="1137">
                  <c:v>5690</c:v>
                </c:pt>
                <c:pt idx="1138">
                  <c:v>5695</c:v>
                </c:pt>
                <c:pt idx="1139">
                  <c:v>5700</c:v>
                </c:pt>
                <c:pt idx="1140">
                  <c:v>5705</c:v>
                </c:pt>
                <c:pt idx="1141">
                  <c:v>5710</c:v>
                </c:pt>
                <c:pt idx="1142">
                  <c:v>5715</c:v>
                </c:pt>
                <c:pt idx="1143">
                  <c:v>5720</c:v>
                </c:pt>
                <c:pt idx="1144">
                  <c:v>5725</c:v>
                </c:pt>
                <c:pt idx="1145">
                  <c:v>5730</c:v>
                </c:pt>
                <c:pt idx="1146">
                  <c:v>5735</c:v>
                </c:pt>
                <c:pt idx="1147">
                  <c:v>5740</c:v>
                </c:pt>
                <c:pt idx="1148">
                  <c:v>5745</c:v>
                </c:pt>
                <c:pt idx="1149">
                  <c:v>5750</c:v>
                </c:pt>
                <c:pt idx="1150">
                  <c:v>5755</c:v>
                </c:pt>
                <c:pt idx="1151">
                  <c:v>5760</c:v>
                </c:pt>
                <c:pt idx="1152">
                  <c:v>5765</c:v>
                </c:pt>
                <c:pt idx="1153">
                  <c:v>5770</c:v>
                </c:pt>
                <c:pt idx="1154">
                  <c:v>5775</c:v>
                </c:pt>
                <c:pt idx="1155">
                  <c:v>5780</c:v>
                </c:pt>
                <c:pt idx="1156">
                  <c:v>5785</c:v>
                </c:pt>
                <c:pt idx="1157">
                  <c:v>5790</c:v>
                </c:pt>
                <c:pt idx="1158">
                  <c:v>5795</c:v>
                </c:pt>
                <c:pt idx="1159">
                  <c:v>5800</c:v>
                </c:pt>
                <c:pt idx="1160">
                  <c:v>5805</c:v>
                </c:pt>
                <c:pt idx="1161">
                  <c:v>5810</c:v>
                </c:pt>
                <c:pt idx="1162">
                  <c:v>5815</c:v>
                </c:pt>
                <c:pt idx="1163">
                  <c:v>5820</c:v>
                </c:pt>
                <c:pt idx="1164">
                  <c:v>5825</c:v>
                </c:pt>
                <c:pt idx="1165">
                  <c:v>5830</c:v>
                </c:pt>
                <c:pt idx="1166">
                  <c:v>5835</c:v>
                </c:pt>
                <c:pt idx="1167">
                  <c:v>5840</c:v>
                </c:pt>
                <c:pt idx="1168">
                  <c:v>5845</c:v>
                </c:pt>
                <c:pt idx="1169">
                  <c:v>5850</c:v>
                </c:pt>
                <c:pt idx="1170">
                  <c:v>5855</c:v>
                </c:pt>
                <c:pt idx="1171">
                  <c:v>5860</c:v>
                </c:pt>
                <c:pt idx="1172">
                  <c:v>5865</c:v>
                </c:pt>
                <c:pt idx="1173">
                  <c:v>5870</c:v>
                </c:pt>
                <c:pt idx="1174">
                  <c:v>5875</c:v>
                </c:pt>
                <c:pt idx="1175">
                  <c:v>5880</c:v>
                </c:pt>
                <c:pt idx="1176">
                  <c:v>5885</c:v>
                </c:pt>
                <c:pt idx="1177">
                  <c:v>5890</c:v>
                </c:pt>
                <c:pt idx="1178">
                  <c:v>5895</c:v>
                </c:pt>
                <c:pt idx="1179">
                  <c:v>5900</c:v>
                </c:pt>
                <c:pt idx="1180">
                  <c:v>5905</c:v>
                </c:pt>
                <c:pt idx="1181">
                  <c:v>5910</c:v>
                </c:pt>
                <c:pt idx="1182">
                  <c:v>5915</c:v>
                </c:pt>
                <c:pt idx="1183">
                  <c:v>5920</c:v>
                </c:pt>
                <c:pt idx="1184">
                  <c:v>5925</c:v>
                </c:pt>
                <c:pt idx="1185">
                  <c:v>5930</c:v>
                </c:pt>
                <c:pt idx="1186">
                  <c:v>5935</c:v>
                </c:pt>
                <c:pt idx="1187">
                  <c:v>5940</c:v>
                </c:pt>
                <c:pt idx="1188">
                  <c:v>5945</c:v>
                </c:pt>
                <c:pt idx="1189">
                  <c:v>5950</c:v>
                </c:pt>
                <c:pt idx="1190">
                  <c:v>5955</c:v>
                </c:pt>
                <c:pt idx="1191">
                  <c:v>5960</c:v>
                </c:pt>
                <c:pt idx="1192">
                  <c:v>5965</c:v>
                </c:pt>
                <c:pt idx="1193">
                  <c:v>5970</c:v>
                </c:pt>
                <c:pt idx="1194">
                  <c:v>5975</c:v>
                </c:pt>
                <c:pt idx="1195">
                  <c:v>5980</c:v>
                </c:pt>
                <c:pt idx="1196">
                  <c:v>5985</c:v>
                </c:pt>
                <c:pt idx="1197">
                  <c:v>5990</c:v>
                </c:pt>
                <c:pt idx="1198">
                  <c:v>5995</c:v>
                </c:pt>
                <c:pt idx="1199">
                  <c:v>6000</c:v>
                </c:pt>
                <c:pt idx="1200">
                  <c:v>6005</c:v>
                </c:pt>
                <c:pt idx="1201">
                  <c:v>6010</c:v>
                </c:pt>
                <c:pt idx="1202">
                  <c:v>6015</c:v>
                </c:pt>
                <c:pt idx="1203">
                  <c:v>6020</c:v>
                </c:pt>
                <c:pt idx="1204">
                  <c:v>6025</c:v>
                </c:pt>
                <c:pt idx="1205">
                  <c:v>6030</c:v>
                </c:pt>
                <c:pt idx="1206">
                  <c:v>6035</c:v>
                </c:pt>
                <c:pt idx="1207">
                  <c:v>6040</c:v>
                </c:pt>
                <c:pt idx="1208">
                  <c:v>6045</c:v>
                </c:pt>
                <c:pt idx="1209">
                  <c:v>6050</c:v>
                </c:pt>
                <c:pt idx="1210">
                  <c:v>6055</c:v>
                </c:pt>
                <c:pt idx="1211">
                  <c:v>6060</c:v>
                </c:pt>
                <c:pt idx="1212">
                  <c:v>6065</c:v>
                </c:pt>
                <c:pt idx="1213">
                  <c:v>6070</c:v>
                </c:pt>
                <c:pt idx="1214">
                  <c:v>6075</c:v>
                </c:pt>
                <c:pt idx="1215">
                  <c:v>6080</c:v>
                </c:pt>
                <c:pt idx="1216">
                  <c:v>6085</c:v>
                </c:pt>
                <c:pt idx="1217">
                  <c:v>6090</c:v>
                </c:pt>
                <c:pt idx="1218">
                  <c:v>6095</c:v>
                </c:pt>
                <c:pt idx="1219">
                  <c:v>6100</c:v>
                </c:pt>
                <c:pt idx="1220">
                  <c:v>6105</c:v>
                </c:pt>
                <c:pt idx="1221">
                  <c:v>6110</c:v>
                </c:pt>
                <c:pt idx="1222">
                  <c:v>6115</c:v>
                </c:pt>
                <c:pt idx="1223">
                  <c:v>6120</c:v>
                </c:pt>
                <c:pt idx="1224">
                  <c:v>6125</c:v>
                </c:pt>
                <c:pt idx="1225">
                  <c:v>6130</c:v>
                </c:pt>
                <c:pt idx="1226">
                  <c:v>6135</c:v>
                </c:pt>
                <c:pt idx="1227">
                  <c:v>6140</c:v>
                </c:pt>
                <c:pt idx="1228">
                  <c:v>6145</c:v>
                </c:pt>
                <c:pt idx="1229">
                  <c:v>6150</c:v>
                </c:pt>
                <c:pt idx="1230">
                  <c:v>6155</c:v>
                </c:pt>
                <c:pt idx="1231">
                  <c:v>6160</c:v>
                </c:pt>
                <c:pt idx="1232">
                  <c:v>6165</c:v>
                </c:pt>
                <c:pt idx="1233">
                  <c:v>6170</c:v>
                </c:pt>
                <c:pt idx="1234">
                  <c:v>6175</c:v>
                </c:pt>
                <c:pt idx="1235">
                  <c:v>6180</c:v>
                </c:pt>
                <c:pt idx="1236">
                  <c:v>6185</c:v>
                </c:pt>
                <c:pt idx="1237">
                  <c:v>6190</c:v>
                </c:pt>
                <c:pt idx="1238">
                  <c:v>6195</c:v>
                </c:pt>
                <c:pt idx="1239">
                  <c:v>6200</c:v>
                </c:pt>
                <c:pt idx="1240">
                  <c:v>6205</c:v>
                </c:pt>
                <c:pt idx="1241">
                  <c:v>6210</c:v>
                </c:pt>
                <c:pt idx="1242">
                  <c:v>6215</c:v>
                </c:pt>
                <c:pt idx="1243">
                  <c:v>6220</c:v>
                </c:pt>
                <c:pt idx="1244">
                  <c:v>6225</c:v>
                </c:pt>
                <c:pt idx="1245">
                  <c:v>6230</c:v>
                </c:pt>
                <c:pt idx="1246">
                  <c:v>6235</c:v>
                </c:pt>
                <c:pt idx="1247">
                  <c:v>6240</c:v>
                </c:pt>
                <c:pt idx="1248">
                  <c:v>6245</c:v>
                </c:pt>
                <c:pt idx="1249">
                  <c:v>6250</c:v>
                </c:pt>
                <c:pt idx="1250">
                  <c:v>6255</c:v>
                </c:pt>
                <c:pt idx="1251">
                  <c:v>6260</c:v>
                </c:pt>
                <c:pt idx="1252">
                  <c:v>6265</c:v>
                </c:pt>
                <c:pt idx="1253">
                  <c:v>6270</c:v>
                </c:pt>
                <c:pt idx="1254">
                  <c:v>6275</c:v>
                </c:pt>
                <c:pt idx="1255">
                  <c:v>6280</c:v>
                </c:pt>
                <c:pt idx="1256">
                  <c:v>6285</c:v>
                </c:pt>
                <c:pt idx="1257">
                  <c:v>6290</c:v>
                </c:pt>
                <c:pt idx="1258">
                  <c:v>6295</c:v>
                </c:pt>
                <c:pt idx="1259">
                  <c:v>6300</c:v>
                </c:pt>
                <c:pt idx="1260">
                  <c:v>6305</c:v>
                </c:pt>
                <c:pt idx="1261">
                  <c:v>6310</c:v>
                </c:pt>
                <c:pt idx="1262">
                  <c:v>6315</c:v>
                </c:pt>
                <c:pt idx="1263">
                  <c:v>6320</c:v>
                </c:pt>
                <c:pt idx="1264">
                  <c:v>6325</c:v>
                </c:pt>
                <c:pt idx="1265">
                  <c:v>6330</c:v>
                </c:pt>
                <c:pt idx="1266">
                  <c:v>6335</c:v>
                </c:pt>
                <c:pt idx="1267">
                  <c:v>6340</c:v>
                </c:pt>
                <c:pt idx="1268">
                  <c:v>6345</c:v>
                </c:pt>
                <c:pt idx="1269">
                  <c:v>6350</c:v>
                </c:pt>
                <c:pt idx="1270">
                  <c:v>6355</c:v>
                </c:pt>
                <c:pt idx="1271">
                  <c:v>6360</c:v>
                </c:pt>
                <c:pt idx="1272">
                  <c:v>6365</c:v>
                </c:pt>
                <c:pt idx="1273">
                  <c:v>6370</c:v>
                </c:pt>
                <c:pt idx="1274">
                  <c:v>6375</c:v>
                </c:pt>
                <c:pt idx="1275">
                  <c:v>6380</c:v>
                </c:pt>
                <c:pt idx="1276">
                  <c:v>6385</c:v>
                </c:pt>
                <c:pt idx="1277">
                  <c:v>6390</c:v>
                </c:pt>
                <c:pt idx="1278">
                  <c:v>6395</c:v>
                </c:pt>
                <c:pt idx="1279">
                  <c:v>6400</c:v>
                </c:pt>
                <c:pt idx="1280">
                  <c:v>6405</c:v>
                </c:pt>
                <c:pt idx="1281">
                  <c:v>6410</c:v>
                </c:pt>
                <c:pt idx="1282">
                  <c:v>6415</c:v>
                </c:pt>
                <c:pt idx="1283">
                  <c:v>6420</c:v>
                </c:pt>
                <c:pt idx="1284">
                  <c:v>6425</c:v>
                </c:pt>
                <c:pt idx="1285">
                  <c:v>6430</c:v>
                </c:pt>
                <c:pt idx="1286">
                  <c:v>6435</c:v>
                </c:pt>
                <c:pt idx="1287">
                  <c:v>6440</c:v>
                </c:pt>
                <c:pt idx="1288">
                  <c:v>6445</c:v>
                </c:pt>
                <c:pt idx="1289">
                  <c:v>6450</c:v>
                </c:pt>
                <c:pt idx="1290">
                  <c:v>6455</c:v>
                </c:pt>
                <c:pt idx="1291">
                  <c:v>6460</c:v>
                </c:pt>
                <c:pt idx="1292">
                  <c:v>6465</c:v>
                </c:pt>
                <c:pt idx="1293">
                  <c:v>6470</c:v>
                </c:pt>
                <c:pt idx="1294">
                  <c:v>6475</c:v>
                </c:pt>
                <c:pt idx="1295">
                  <c:v>6480</c:v>
                </c:pt>
                <c:pt idx="1296">
                  <c:v>6485</c:v>
                </c:pt>
                <c:pt idx="1297">
                  <c:v>6490</c:v>
                </c:pt>
                <c:pt idx="1298">
                  <c:v>6495</c:v>
                </c:pt>
                <c:pt idx="1299">
                  <c:v>6500</c:v>
                </c:pt>
                <c:pt idx="1300">
                  <c:v>6505</c:v>
                </c:pt>
                <c:pt idx="1301">
                  <c:v>6510</c:v>
                </c:pt>
                <c:pt idx="1302">
                  <c:v>6515</c:v>
                </c:pt>
                <c:pt idx="1303">
                  <c:v>6520</c:v>
                </c:pt>
                <c:pt idx="1304">
                  <c:v>6525</c:v>
                </c:pt>
                <c:pt idx="1305">
                  <c:v>6530</c:v>
                </c:pt>
                <c:pt idx="1306">
                  <c:v>6535</c:v>
                </c:pt>
                <c:pt idx="1307">
                  <c:v>6540</c:v>
                </c:pt>
                <c:pt idx="1308">
                  <c:v>6545</c:v>
                </c:pt>
                <c:pt idx="1309">
                  <c:v>6550</c:v>
                </c:pt>
                <c:pt idx="1310">
                  <c:v>6555</c:v>
                </c:pt>
                <c:pt idx="1311">
                  <c:v>6560</c:v>
                </c:pt>
                <c:pt idx="1312">
                  <c:v>6565</c:v>
                </c:pt>
                <c:pt idx="1313">
                  <c:v>6570</c:v>
                </c:pt>
                <c:pt idx="1314">
                  <c:v>6575</c:v>
                </c:pt>
                <c:pt idx="1315">
                  <c:v>6580</c:v>
                </c:pt>
                <c:pt idx="1316">
                  <c:v>6585</c:v>
                </c:pt>
                <c:pt idx="1317">
                  <c:v>6590</c:v>
                </c:pt>
                <c:pt idx="1318">
                  <c:v>6595</c:v>
                </c:pt>
                <c:pt idx="1319">
                  <c:v>6600</c:v>
                </c:pt>
                <c:pt idx="1320">
                  <c:v>6605</c:v>
                </c:pt>
                <c:pt idx="1321">
                  <c:v>6610</c:v>
                </c:pt>
                <c:pt idx="1322">
                  <c:v>6615</c:v>
                </c:pt>
                <c:pt idx="1323">
                  <c:v>6620</c:v>
                </c:pt>
                <c:pt idx="1324">
                  <c:v>6625</c:v>
                </c:pt>
                <c:pt idx="1325">
                  <c:v>6630</c:v>
                </c:pt>
                <c:pt idx="1326">
                  <c:v>6635</c:v>
                </c:pt>
                <c:pt idx="1327">
                  <c:v>6640</c:v>
                </c:pt>
                <c:pt idx="1328">
                  <c:v>6645</c:v>
                </c:pt>
                <c:pt idx="1329">
                  <c:v>6650</c:v>
                </c:pt>
                <c:pt idx="1330">
                  <c:v>6655</c:v>
                </c:pt>
                <c:pt idx="1331">
                  <c:v>6660</c:v>
                </c:pt>
                <c:pt idx="1332">
                  <c:v>6665</c:v>
                </c:pt>
                <c:pt idx="1333">
                  <c:v>6670</c:v>
                </c:pt>
                <c:pt idx="1334">
                  <c:v>6675</c:v>
                </c:pt>
                <c:pt idx="1335">
                  <c:v>6680</c:v>
                </c:pt>
                <c:pt idx="1336">
                  <c:v>6685</c:v>
                </c:pt>
                <c:pt idx="1337">
                  <c:v>6690</c:v>
                </c:pt>
                <c:pt idx="1338">
                  <c:v>6695</c:v>
                </c:pt>
                <c:pt idx="1339">
                  <c:v>6700</c:v>
                </c:pt>
                <c:pt idx="1340">
                  <c:v>6705</c:v>
                </c:pt>
                <c:pt idx="1341">
                  <c:v>6710</c:v>
                </c:pt>
                <c:pt idx="1342">
                  <c:v>6715</c:v>
                </c:pt>
                <c:pt idx="1343">
                  <c:v>6720</c:v>
                </c:pt>
                <c:pt idx="1344">
                  <c:v>6725</c:v>
                </c:pt>
                <c:pt idx="1345">
                  <c:v>6730</c:v>
                </c:pt>
                <c:pt idx="1346">
                  <c:v>6735</c:v>
                </c:pt>
                <c:pt idx="1347">
                  <c:v>6740</c:v>
                </c:pt>
                <c:pt idx="1348">
                  <c:v>6745</c:v>
                </c:pt>
                <c:pt idx="1349">
                  <c:v>6750</c:v>
                </c:pt>
                <c:pt idx="1350">
                  <c:v>6755</c:v>
                </c:pt>
                <c:pt idx="1351">
                  <c:v>6760</c:v>
                </c:pt>
                <c:pt idx="1352">
                  <c:v>6765</c:v>
                </c:pt>
                <c:pt idx="1353">
                  <c:v>6770</c:v>
                </c:pt>
                <c:pt idx="1354">
                  <c:v>6775</c:v>
                </c:pt>
                <c:pt idx="1355">
                  <c:v>6780</c:v>
                </c:pt>
                <c:pt idx="1356">
                  <c:v>6785</c:v>
                </c:pt>
                <c:pt idx="1357">
                  <c:v>6790</c:v>
                </c:pt>
                <c:pt idx="1358">
                  <c:v>6795</c:v>
                </c:pt>
                <c:pt idx="1359">
                  <c:v>6800</c:v>
                </c:pt>
                <c:pt idx="1360">
                  <c:v>6805</c:v>
                </c:pt>
                <c:pt idx="1361">
                  <c:v>6810</c:v>
                </c:pt>
                <c:pt idx="1362">
                  <c:v>6815</c:v>
                </c:pt>
                <c:pt idx="1363">
                  <c:v>6821</c:v>
                </c:pt>
                <c:pt idx="1364">
                  <c:v>6826</c:v>
                </c:pt>
                <c:pt idx="1365">
                  <c:v>6831</c:v>
                </c:pt>
                <c:pt idx="1366">
                  <c:v>6836</c:v>
                </c:pt>
                <c:pt idx="1367">
                  <c:v>6841</c:v>
                </c:pt>
                <c:pt idx="1368">
                  <c:v>6846</c:v>
                </c:pt>
                <c:pt idx="1369">
                  <c:v>6851</c:v>
                </c:pt>
                <c:pt idx="1370">
                  <c:v>6856</c:v>
                </c:pt>
                <c:pt idx="1371">
                  <c:v>6861</c:v>
                </c:pt>
                <c:pt idx="1372">
                  <c:v>6866</c:v>
                </c:pt>
                <c:pt idx="1373">
                  <c:v>6871</c:v>
                </c:pt>
                <c:pt idx="1374">
                  <c:v>6876</c:v>
                </c:pt>
                <c:pt idx="1375">
                  <c:v>6881</c:v>
                </c:pt>
                <c:pt idx="1376">
                  <c:v>6886</c:v>
                </c:pt>
                <c:pt idx="1377">
                  <c:v>6891</c:v>
                </c:pt>
                <c:pt idx="1378">
                  <c:v>6896</c:v>
                </c:pt>
                <c:pt idx="1379">
                  <c:v>6901</c:v>
                </c:pt>
                <c:pt idx="1380">
                  <c:v>6906</c:v>
                </c:pt>
                <c:pt idx="1381">
                  <c:v>6911</c:v>
                </c:pt>
                <c:pt idx="1382">
                  <c:v>6916</c:v>
                </c:pt>
                <c:pt idx="1383">
                  <c:v>6921</c:v>
                </c:pt>
                <c:pt idx="1384">
                  <c:v>6926</c:v>
                </c:pt>
                <c:pt idx="1385">
                  <c:v>6931</c:v>
                </c:pt>
                <c:pt idx="1386">
                  <c:v>6936</c:v>
                </c:pt>
                <c:pt idx="1387">
                  <c:v>6941</c:v>
                </c:pt>
                <c:pt idx="1388">
                  <c:v>6946</c:v>
                </c:pt>
                <c:pt idx="1389">
                  <c:v>6951</c:v>
                </c:pt>
                <c:pt idx="1390">
                  <c:v>6956</c:v>
                </c:pt>
                <c:pt idx="1391">
                  <c:v>6961</c:v>
                </c:pt>
                <c:pt idx="1392">
                  <c:v>6966</c:v>
                </c:pt>
                <c:pt idx="1393">
                  <c:v>6971</c:v>
                </c:pt>
                <c:pt idx="1394">
                  <c:v>6976</c:v>
                </c:pt>
                <c:pt idx="1395">
                  <c:v>6981</c:v>
                </c:pt>
                <c:pt idx="1396">
                  <c:v>6986</c:v>
                </c:pt>
                <c:pt idx="1397">
                  <c:v>6991</c:v>
                </c:pt>
                <c:pt idx="1398">
                  <c:v>6996</c:v>
                </c:pt>
                <c:pt idx="1399">
                  <c:v>7001</c:v>
                </c:pt>
                <c:pt idx="1400">
                  <c:v>7006</c:v>
                </c:pt>
                <c:pt idx="1401">
                  <c:v>7011</c:v>
                </c:pt>
                <c:pt idx="1402">
                  <c:v>7016</c:v>
                </c:pt>
                <c:pt idx="1403">
                  <c:v>7021</c:v>
                </c:pt>
                <c:pt idx="1404">
                  <c:v>7026</c:v>
                </c:pt>
                <c:pt idx="1405">
                  <c:v>7031</c:v>
                </c:pt>
                <c:pt idx="1406">
                  <c:v>7036</c:v>
                </c:pt>
                <c:pt idx="1407">
                  <c:v>7041</c:v>
                </c:pt>
                <c:pt idx="1408">
                  <c:v>7046</c:v>
                </c:pt>
                <c:pt idx="1409">
                  <c:v>7051</c:v>
                </c:pt>
                <c:pt idx="1410">
                  <c:v>7056</c:v>
                </c:pt>
                <c:pt idx="1411">
                  <c:v>7061</c:v>
                </c:pt>
                <c:pt idx="1412">
                  <c:v>7066</c:v>
                </c:pt>
                <c:pt idx="1413">
                  <c:v>7071</c:v>
                </c:pt>
                <c:pt idx="1414">
                  <c:v>7076</c:v>
                </c:pt>
                <c:pt idx="1415">
                  <c:v>7081</c:v>
                </c:pt>
                <c:pt idx="1416">
                  <c:v>7086</c:v>
                </c:pt>
                <c:pt idx="1417">
                  <c:v>7091</c:v>
                </c:pt>
                <c:pt idx="1418">
                  <c:v>7096</c:v>
                </c:pt>
                <c:pt idx="1419">
                  <c:v>7101</c:v>
                </c:pt>
                <c:pt idx="1420">
                  <c:v>7106</c:v>
                </c:pt>
                <c:pt idx="1421">
                  <c:v>7111</c:v>
                </c:pt>
                <c:pt idx="1422">
                  <c:v>7116</c:v>
                </c:pt>
                <c:pt idx="1423">
                  <c:v>7121</c:v>
                </c:pt>
                <c:pt idx="1424">
                  <c:v>7126</c:v>
                </c:pt>
                <c:pt idx="1425">
                  <c:v>7131</c:v>
                </c:pt>
                <c:pt idx="1426">
                  <c:v>7136</c:v>
                </c:pt>
                <c:pt idx="1427">
                  <c:v>7141</c:v>
                </c:pt>
                <c:pt idx="1428">
                  <c:v>7146</c:v>
                </c:pt>
                <c:pt idx="1429">
                  <c:v>7151</c:v>
                </c:pt>
                <c:pt idx="1430">
                  <c:v>7156</c:v>
                </c:pt>
                <c:pt idx="1431">
                  <c:v>7161</c:v>
                </c:pt>
                <c:pt idx="1432">
                  <c:v>7166</c:v>
                </c:pt>
                <c:pt idx="1433">
                  <c:v>7171</c:v>
                </c:pt>
                <c:pt idx="1434">
                  <c:v>7176</c:v>
                </c:pt>
                <c:pt idx="1435">
                  <c:v>7181</c:v>
                </c:pt>
                <c:pt idx="1436">
                  <c:v>7186</c:v>
                </c:pt>
                <c:pt idx="1437">
                  <c:v>7191</c:v>
                </c:pt>
                <c:pt idx="1438">
                  <c:v>7196</c:v>
                </c:pt>
                <c:pt idx="1439">
                  <c:v>7201</c:v>
                </c:pt>
                <c:pt idx="1440">
                  <c:v>7206</c:v>
                </c:pt>
                <c:pt idx="1441">
                  <c:v>7211</c:v>
                </c:pt>
                <c:pt idx="1442">
                  <c:v>7216</c:v>
                </c:pt>
                <c:pt idx="1443">
                  <c:v>7221</c:v>
                </c:pt>
                <c:pt idx="1444">
                  <c:v>7226</c:v>
                </c:pt>
                <c:pt idx="1445">
                  <c:v>7231</c:v>
                </c:pt>
                <c:pt idx="1446">
                  <c:v>7236</c:v>
                </c:pt>
                <c:pt idx="1447">
                  <c:v>7241</c:v>
                </c:pt>
                <c:pt idx="1448">
                  <c:v>7246</c:v>
                </c:pt>
                <c:pt idx="1449">
                  <c:v>7251</c:v>
                </c:pt>
                <c:pt idx="1450">
                  <c:v>7256</c:v>
                </c:pt>
                <c:pt idx="1451">
                  <c:v>7261</c:v>
                </c:pt>
                <c:pt idx="1452">
                  <c:v>7266</c:v>
                </c:pt>
                <c:pt idx="1453">
                  <c:v>7271</c:v>
                </c:pt>
                <c:pt idx="1454">
                  <c:v>7276</c:v>
                </c:pt>
                <c:pt idx="1455">
                  <c:v>7281</c:v>
                </c:pt>
                <c:pt idx="1456">
                  <c:v>7286</c:v>
                </c:pt>
                <c:pt idx="1457">
                  <c:v>7291</c:v>
                </c:pt>
                <c:pt idx="1458">
                  <c:v>7296</c:v>
                </c:pt>
                <c:pt idx="1459">
                  <c:v>7301</c:v>
                </c:pt>
                <c:pt idx="1460">
                  <c:v>7306</c:v>
                </c:pt>
                <c:pt idx="1461">
                  <c:v>7311</c:v>
                </c:pt>
                <c:pt idx="1462">
                  <c:v>7316</c:v>
                </c:pt>
                <c:pt idx="1463">
                  <c:v>7321</c:v>
                </c:pt>
                <c:pt idx="1464">
                  <c:v>7326</c:v>
                </c:pt>
                <c:pt idx="1465">
                  <c:v>7331</c:v>
                </c:pt>
                <c:pt idx="1466">
                  <c:v>7336</c:v>
                </c:pt>
                <c:pt idx="1467">
                  <c:v>7341</c:v>
                </c:pt>
                <c:pt idx="1468">
                  <c:v>7346</c:v>
                </c:pt>
                <c:pt idx="1469">
                  <c:v>7351</c:v>
                </c:pt>
                <c:pt idx="1470">
                  <c:v>7356</c:v>
                </c:pt>
                <c:pt idx="1471">
                  <c:v>7361</c:v>
                </c:pt>
                <c:pt idx="1472">
                  <c:v>7366</c:v>
                </c:pt>
                <c:pt idx="1473">
                  <c:v>7371</c:v>
                </c:pt>
                <c:pt idx="1474">
                  <c:v>7376</c:v>
                </c:pt>
                <c:pt idx="1475">
                  <c:v>7381</c:v>
                </c:pt>
                <c:pt idx="1476">
                  <c:v>7386</c:v>
                </c:pt>
                <c:pt idx="1477">
                  <c:v>7391</c:v>
                </c:pt>
                <c:pt idx="1478">
                  <c:v>7396</c:v>
                </c:pt>
                <c:pt idx="1479">
                  <c:v>7401</c:v>
                </c:pt>
                <c:pt idx="1480">
                  <c:v>7406</c:v>
                </c:pt>
                <c:pt idx="1481">
                  <c:v>7411</c:v>
                </c:pt>
                <c:pt idx="1482">
                  <c:v>7416</c:v>
                </c:pt>
                <c:pt idx="1483">
                  <c:v>7421</c:v>
                </c:pt>
                <c:pt idx="1484">
                  <c:v>7426</c:v>
                </c:pt>
                <c:pt idx="1485">
                  <c:v>7431</c:v>
                </c:pt>
                <c:pt idx="1486">
                  <c:v>7436</c:v>
                </c:pt>
                <c:pt idx="1487">
                  <c:v>7441</c:v>
                </c:pt>
                <c:pt idx="1488">
                  <c:v>7446</c:v>
                </c:pt>
                <c:pt idx="1489">
                  <c:v>7451</c:v>
                </c:pt>
                <c:pt idx="1490">
                  <c:v>7456</c:v>
                </c:pt>
                <c:pt idx="1491">
                  <c:v>7461</c:v>
                </c:pt>
                <c:pt idx="1492">
                  <c:v>7466</c:v>
                </c:pt>
                <c:pt idx="1493">
                  <c:v>7471</c:v>
                </c:pt>
                <c:pt idx="1494">
                  <c:v>7476</c:v>
                </c:pt>
                <c:pt idx="1495">
                  <c:v>7481</c:v>
                </c:pt>
                <c:pt idx="1496">
                  <c:v>7486</c:v>
                </c:pt>
                <c:pt idx="1497">
                  <c:v>7491</c:v>
                </c:pt>
                <c:pt idx="1498">
                  <c:v>7496</c:v>
                </c:pt>
                <c:pt idx="1499">
                  <c:v>7501</c:v>
                </c:pt>
                <c:pt idx="1500">
                  <c:v>7506</c:v>
                </c:pt>
                <c:pt idx="1501">
                  <c:v>7511</c:v>
                </c:pt>
                <c:pt idx="1502">
                  <c:v>7516</c:v>
                </c:pt>
                <c:pt idx="1503">
                  <c:v>7521</c:v>
                </c:pt>
                <c:pt idx="1504">
                  <c:v>7526</c:v>
                </c:pt>
                <c:pt idx="1505">
                  <c:v>7531</c:v>
                </c:pt>
                <c:pt idx="1506">
                  <c:v>7536</c:v>
                </c:pt>
                <c:pt idx="1507">
                  <c:v>7541</c:v>
                </c:pt>
                <c:pt idx="1508">
                  <c:v>7546</c:v>
                </c:pt>
                <c:pt idx="1509">
                  <c:v>7551</c:v>
                </c:pt>
                <c:pt idx="1510">
                  <c:v>7556</c:v>
                </c:pt>
                <c:pt idx="1511">
                  <c:v>7561</c:v>
                </c:pt>
                <c:pt idx="1512">
                  <c:v>7566</c:v>
                </c:pt>
                <c:pt idx="1513">
                  <c:v>7571</c:v>
                </c:pt>
                <c:pt idx="1514">
                  <c:v>7576</c:v>
                </c:pt>
                <c:pt idx="1515">
                  <c:v>7581</c:v>
                </c:pt>
                <c:pt idx="1516">
                  <c:v>7586</c:v>
                </c:pt>
                <c:pt idx="1517">
                  <c:v>7591</c:v>
                </c:pt>
                <c:pt idx="1518">
                  <c:v>7596</c:v>
                </c:pt>
                <c:pt idx="1519">
                  <c:v>7601</c:v>
                </c:pt>
                <c:pt idx="1520">
                  <c:v>7606</c:v>
                </c:pt>
                <c:pt idx="1521">
                  <c:v>7611</c:v>
                </c:pt>
                <c:pt idx="1522">
                  <c:v>7616</c:v>
                </c:pt>
                <c:pt idx="1523">
                  <c:v>7621</c:v>
                </c:pt>
                <c:pt idx="1524">
                  <c:v>7626</c:v>
                </c:pt>
                <c:pt idx="1525">
                  <c:v>7631</c:v>
                </c:pt>
                <c:pt idx="1526">
                  <c:v>7636</c:v>
                </c:pt>
                <c:pt idx="1527">
                  <c:v>7641</c:v>
                </c:pt>
                <c:pt idx="1528">
                  <c:v>7646</c:v>
                </c:pt>
                <c:pt idx="1529">
                  <c:v>7651</c:v>
                </c:pt>
                <c:pt idx="1530">
                  <c:v>7656</c:v>
                </c:pt>
                <c:pt idx="1531">
                  <c:v>7661</c:v>
                </c:pt>
                <c:pt idx="1532">
                  <c:v>7666</c:v>
                </c:pt>
                <c:pt idx="1533">
                  <c:v>7671</c:v>
                </c:pt>
                <c:pt idx="1534">
                  <c:v>7676</c:v>
                </c:pt>
                <c:pt idx="1535">
                  <c:v>7681</c:v>
                </c:pt>
                <c:pt idx="1536">
                  <c:v>7686</c:v>
                </c:pt>
                <c:pt idx="1537">
                  <c:v>7691</c:v>
                </c:pt>
                <c:pt idx="1538">
                  <c:v>7696</c:v>
                </c:pt>
                <c:pt idx="1539">
                  <c:v>7701</c:v>
                </c:pt>
                <c:pt idx="1540">
                  <c:v>7706</c:v>
                </c:pt>
                <c:pt idx="1541">
                  <c:v>7711</c:v>
                </c:pt>
                <c:pt idx="1542">
                  <c:v>7716</c:v>
                </c:pt>
                <c:pt idx="1543">
                  <c:v>7721</c:v>
                </c:pt>
                <c:pt idx="1544">
                  <c:v>7726</c:v>
                </c:pt>
                <c:pt idx="1545">
                  <c:v>7731</c:v>
                </c:pt>
                <c:pt idx="1546">
                  <c:v>7736</c:v>
                </c:pt>
                <c:pt idx="1547">
                  <c:v>7741</c:v>
                </c:pt>
                <c:pt idx="1548">
                  <c:v>7746</c:v>
                </c:pt>
                <c:pt idx="1549">
                  <c:v>7751</c:v>
                </c:pt>
                <c:pt idx="1550">
                  <c:v>7756</c:v>
                </c:pt>
                <c:pt idx="1551">
                  <c:v>7761</c:v>
                </c:pt>
                <c:pt idx="1552">
                  <c:v>7766</c:v>
                </c:pt>
                <c:pt idx="1553">
                  <c:v>7771</c:v>
                </c:pt>
                <c:pt idx="1554">
                  <c:v>7776</c:v>
                </c:pt>
                <c:pt idx="1555">
                  <c:v>7781</c:v>
                </c:pt>
                <c:pt idx="1556">
                  <c:v>7786</c:v>
                </c:pt>
                <c:pt idx="1557">
                  <c:v>7791</c:v>
                </c:pt>
                <c:pt idx="1558">
                  <c:v>7796</c:v>
                </c:pt>
                <c:pt idx="1559">
                  <c:v>7801</c:v>
                </c:pt>
                <c:pt idx="1560">
                  <c:v>7806</c:v>
                </c:pt>
                <c:pt idx="1561">
                  <c:v>7811</c:v>
                </c:pt>
                <c:pt idx="1562">
                  <c:v>7816</c:v>
                </c:pt>
                <c:pt idx="1563">
                  <c:v>7821</c:v>
                </c:pt>
                <c:pt idx="1564">
                  <c:v>7826</c:v>
                </c:pt>
                <c:pt idx="1565">
                  <c:v>7831</c:v>
                </c:pt>
                <c:pt idx="1566">
                  <c:v>7836</c:v>
                </c:pt>
                <c:pt idx="1567">
                  <c:v>7841</c:v>
                </c:pt>
                <c:pt idx="1568">
                  <c:v>7846</c:v>
                </c:pt>
                <c:pt idx="1569">
                  <c:v>7851</c:v>
                </c:pt>
                <c:pt idx="1570">
                  <c:v>7856</c:v>
                </c:pt>
                <c:pt idx="1571">
                  <c:v>7861</c:v>
                </c:pt>
                <c:pt idx="1572">
                  <c:v>7866</c:v>
                </c:pt>
                <c:pt idx="1573">
                  <c:v>7871</c:v>
                </c:pt>
                <c:pt idx="1574">
                  <c:v>7876</c:v>
                </c:pt>
                <c:pt idx="1575">
                  <c:v>7881</c:v>
                </c:pt>
                <c:pt idx="1576">
                  <c:v>7886</c:v>
                </c:pt>
                <c:pt idx="1577">
                  <c:v>7891</c:v>
                </c:pt>
                <c:pt idx="1578">
                  <c:v>7896</c:v>
                </c:pt>
                <c:pt idx="1579">
                  <c:v>7901</c:v>
                </c:pt>
                <c:pt idx="1580">
                  <c:v>7906</c:v>
                </c:pt>
                <c:pt idx="1581">
                  <c:v>7911</c:v>
                </c:pt>
                <c:pt idx="1582">
                  <c:v>7916</c:v>
                </c:pt>
                <c:pt idx="1583">
                  <c:v>7921</c:v>
                </c:pt>
                <c:pt idx="1584">
                  <c:v>7926</c:v>
                </c:pt>
                <c:pt idx="1585">
                  <c:v>7931</c:v>
                </c:pt>
                <c:pt idx="1586">
                  <c:v>7936</c:v>
                </c:pt>
                <c:pt idx="1587">
                  <c:v>7941</c:v>
                </c:pt>
                <c:pt idx="1588">
                  <c:v>7946</c:v>
                </c:pt>
                <c:pt idx="1589">
                  <c:v>7951</c:v>
                </c:pt>
                <c:pt idx="1590">
                  <c:v>7956</c:v>
                </c:pt>
                <c:pt idx="1591">
                  <c:v>7961</c:v>
                </c:pt>
                <c:pt idx="1592">
                  <c:v>7966</c:v>
                </c:pt>
                <c:pt idx="1593">
                  <c:v>7971</c:v>
                </c:pt>
                <c:pt idx="1594">
                  <c:v>7976</c:v>
                </c:pt>
                <c:pt idx="1595">
                  <c:v>7981</c:v>
                </c:pt>
                <c:pt idx="1596">
                  <c:v>7987</c:v>
                </c:pt>
                <c:pt idx="1597">
                  <c:v>7992</c:v>
                </c:pt>
                <c:pt idx="1598">
                  <c:v>7997</c:v>
                </c:pt>
                <c:pt idx="1599">
                  <c:v>8002</c:v>
                </c:pt>
                <c:pt idx="1600">
                  <c:v>8007</c:v>
                </c:pt>
                <c:pt idx="1601">
                  <c:v>8012</c:v>
                </c:pt>
                <c:pt idx="1602">
                  <c:v>8017</c:v>
                </c:pt>
                <c:pt idx="1603">
                  <c:v>8022</c:v>
                </c:pt>
                <c:pt idx="1604">
                  <c:v>8027</c:v>
                </c:pt>
                <c:pt idx="1605">
                  <c:v>8032</c:v>
                </c:pt>
                <c:pt idx="1606">
                  <c:v>8037</c:v>
                </c:pt>
                <c:pt idx="1607">
                  <c:v>8042</c:v>
                </c:pt>
                <c:pt idx="1608">
                  <c:v>8047</c:v>
                </c:pt>
                <c:pt idx="1609">
                  <c:v>8052</c:v>
                </c:pt>
                <c:pt idx="1610">
                  <c:v>8057</c:v>
                </c:pt>
                <c:pt idx="1611">
                  <c:v>8062</c:v>
                </c:pt>
                <c:pt idx="1612">
                  <c:v>8067</c:v>
                </c:pt>
                <c:pt idx="1613">
                  <c:v>8072</c:v>
                </c:pt>
                <c:pt idx="1614">
                  <c:v>8077</c:v>
                </c:pt>
                <c:pt idx="1615">
                  <c:v>8082</c:v>
                </c:pt>
                <c:pt idx="1616">
                  <c:v>8087</c:v>
                </c:pt>
                <c:pt idx="1617">
                  <c:v>8092</c:v>
                </c:pt>
                <c:pt idx="1618">
                  <c:v>8097</c:v>
                </c:pt>
                <c:pt idx="1619">
                  <c:v>8102</c:v>
                </c:pt>
                <c:pt idx="1620">
                  <c:v>8107</c:v>
                </c:pt>
                <c:pt idx="1621">
                  <c:v>8112</c:v>
                </c:pt>
                <c:pt idx="1622">
                  <c:v>8117</c:v>
                </c:pt>
                <c:pt idx="1623">
                  <c:v>8122</c:v>
                </c:pt>
                <c:pt idx="1624">
                  <c:v>8127</c:v>
                </c:pt>
                <c:pt idx="1625">
                  <c:v>8132</c:v>
                </c:pt>
                <c:pt idx="1626">
                  <c:v>8137</c:v>
                </c:pt>
                <c:pt idx="1627">
                  <c:v>8142</c:v>
                </c:pt>
                <c:pt idx="1628">
                  <c:v>8147</c:v>
                </c:pt>
                <c:pt idx="1629">
                  <c:v>8152</c:v>
                </c:pt>
                <c:pt idx="1630">
                  <c:v>8157</c:v>
                </c:pt>
                <c:pt idx="1631">
                  <c:v>8162</c:v>
                </c:pt>
                <c:pt idx="1632">
                  <c:v>8167</c:v>
                </c:pt>
                <c:pt idx="1633">
                  <c:v>8172</c:v>
                </c:pt>
                <c:pt idx="1634">
                  <c:v>8177</c:v>
                </c:pt>
                <c:pt idx="1635">
                  <c:v>8182</c:v>
                </c:pt>
                <c:pt idx="1636">
                  <c:v>8187</c:v>
                </c:pt>
                <c:pt idx="1637">
                  <c:v>8192</c:v>
                </c:pt>
                <c:pt idx="1638">
                  <c:v>8197</c:v>
                </c:pt>
                <c:pt idx="1639">
                  <c:v>8202</c:v>
                </c:pt>
                <c:pt idx="1640">
                  <c:v>8207</c:v>
                </c:pt>
                <c:pt idx="1641">
                  <c:v>8212</c:v>
                </c:pt>
                <c:pt idx="1642">
                  <c:v>8217</c:v>
                </c:pt>
                <c:pt idx="1643">
                  <c:v>8222</c:v>
                </c:pt>
                <c:pt idx="1644">
                  <c:v>8227</c:v>
                </c:pt>
                <c:pt idx="1645">
                  <c:v>8232</c:v>
                </c:pt>
                <c:pt idx="1646">
                  <c:v>8237</c:v>
                </c:pt>
                <c:pt idx="1647">
                  <c:v>8242</c:v>
                </c:pt>
                <c:pt idx="1648">
                  <c:v>8247</c:v>
                </c:pt>
                <c:pt idx="1649">
                  <c:v>8252</c:v>
                </c:pt>
                <c:pt idx="1650">
                  <c:v>8257</c:v>
                </c:pt>
                <c:pt idx="1651">
                  <c:v>8262</c:v>
                </c:pt>
                <c:pt idx="1652">
                  <c:v>8267</c:v>
                </c:pt>
                <c:pt idx="1653">
                  <c:v>8272</c:v>
                </c:pt>
                <c:pt idx="1654">
                  <c:v>8277</c:v>
                </c:pt>
                <c:pt idx="1655">
                  <c:v>8282</c:v>
                </c:pt>
                <c:pt idx="1656">
                  <c:v>8287</c:v>
                </c:pt>
                <c:pt idx="1657">
                  <c:v>8292</c:v>
                </c:pt>
                <c:pt idx="1658">
                  <c:v>8297</c:v>
                </c:pt>
                <c:pt idx="1659">
                  <c:v>8302</c:v>
                </c:pt>
                <c:pt idx="1660">
                  <c:v>8307</c:v>
                </c:pt>
                <c:pt idx="1661">
                  <c:v>8312</c:v>
                </c:pt>
                <c:pt idx="1662">
                  <c:v>8317</c:v>
                </c:pt>
                <c:pt idx="1663">
                  <c:v>8322</c:v>
                </c:pt>
                <c:pt idx="1664">
                  <c:v>8327</c:v>
                </c:pt>
                <c:pt idx="1665">
                  <c:v>8332</c:v>
                </c:pt>
                <c:pt idx="1666">
                  <c:v>8337</c:v>
                </c:pt>
                <c:pt idx="1667">
                  <c:v>8342</c:v>
                </c:pt>
                <c:pt idx="1668">
                  <c:v>8347</c:v>
                </c:pt>
                <c:pt idx="1669">
                  <c:v>8352</c:v>
                </c:pt>
                <c:pt idx="1670">
                  <c:v>8357</c:v>
                </c:pt>
                <c:pt idx="1671">
                  <c:v>8362</c:v>
                </c:pt>
                <c:pt idx="1672">
                  <c:v>8367</c:v>
                </c:pt>
                <c:pt idx="1673">
                  <c:v>8372</c:v>
                </c:pt>
                <c:pt idx="1674">
                  <c:v>8377</c:v>
                </c:pt>
                <c:pt idx="1675">
                  <c:v>8382</c:v>
                </c:pt>
                <c:pt idx="1676">
                  <c:v>8387</c:v>
                </c:pt>
                <c:pt idx="1677">
                  <c:v>8392</c:v>
                </c:pt>
                <c:pt idx="1678">
                  <c:v>8397</c:v>
                </c:pt>
                <c:pt idx="1679">
                  <c:v>8402</c:v>
                </c:pt>
                <c:pt idx="1680">
                  <c:v>8407</c:v>
                </c:pt>
                <c:pt idx="1681">
                  <c:v>8412</c:v>
                </c:pt>
                <c:pt idx="1682">
                  <c:v>8417</c:v>
                </c:pt>
                <c:pt idx="1683">
                  <c:v>8422</c:v>
                </c:pt>
                <c:pt idx="1684">
                  <c:v>8427</c:v>
                </c:pt>
                <c:pt idx="1685">
                  <c:v>8432</c:v>
                </c:pt>
                <c:pt idx="1686">
                  <c:v>8437</c:v>
                </c:pt>
                <c:pt idx="1687">
                  <c:v>8442</c:v>
                </c:pt>
                <c:pt idx="1688">
                  <c:v>8447</c:v>
                </c:pt>
                <c:pt idx="1689">
                  <c:v>8452</c:v>
                </c:pt>
                <c:pt idx="1690">
                  <c:v>8457</c:v>
                </c:pt>
                <c:pt idx="1691">
                  <c:v>8462</c:v>
                </c:pt>
                <c:pt idx="1692">
                  <c:v>8467</c:v>
                </c:pt>
                <c:pt idx="1693">
                  <c:v>8472</c:v>
                </c:pt>
                <c:pt idx="1694">
                  <c:v>8477</c:v>
                </c:pt>
                <c:pt idx="1695">
                  <c:v>8482</c:v>
                </c:pt>
                <c:pt idx="1696">
                  <c:v>8487</c:v>
                </c:pt>
                <c:pt idx="1697">
                  <c:v>8492</c:v>
                </c:pt>
                <c:pt idx="1698">
                  <c:v>8497</c:v>
                </c:pt>
                <c:pt idx="1699">
                  <c:v>8502</c:v>
                </c:pt>
                <c:pt idx="1700">
                  <c:v>8507</c:v>
                </c:pt>
                <c:pt idx="1701">
                  <c:v>8512</c:v>
                </c:pt>
                <c:pt idx="1702">
                  <c:v>8517</c:v>
                </c:pt>
                <c:pt idx="1703">
                  <c:v>8522</c:v>
                </c:pt>
                <c:pt idx="1704">
                  <c:v>8527</c:v>
                </c:pt>
                <c:pt idx="1705">
                  <c:v>8532</c:v>
                </c:pt>
                <c:pt idx="1706">
                  <c:v>8537</c:v>
                </c:pt>
                <c:pt idx="1707">
                  <c:v>8542</c:v>
                </c:pt>
                <c:pt idx="1708">
                  <c:v>8547</c:v>
                </c:pt>
                <c:pt idx="1709">
                  <c:v>8552</c:v>
                </c:pt>
                <c:pt idx="1710">
                  <c:v>8557</c:v>
                </c:pt>
                <c:pt idx="1711">
                  <c:v>8562</c:v>
                </c:pt>
                <c:pt idx="1712">
                  <c:v>8567</c:v>
                </c:pt>
                <c:pt idx="1713">
                  <c:v>8572</c:v>
                </c:pt>
                <c:pt idx="1714">
                  <c:v>8577</c:v>
                </c:pt>
                <c:pt idx="1715">
                  <c:v>8582</c:v>
                </c:pt>
                <c:pt idx="1716">
                  <c:v>8587</c:v>
                </c:pt>
                <c:pt idx="1717">
                  <c:v>8592</c:v>
                </c:pt>
                <c:pt idx="1718">
                  <c:v>8597</c:v>
                </c:pt>
                <c:pt idx="1719">
                  <c:v>8602</c:v>
                </c:pt>
                <c:pt idx="1720">
                  <c:v>8607</c:v>
                </c:pt>
                <c:pt idx="1721">
                  <c:v>8612</c:v>
                </c:pt>
                <c:pt idx="1722">
                  <c:v>8617</c:v>
                </c:pt>
                <c:pt idx="1723">
                  <c:v>8622</c:v>
                </c:pt>
                <c:pt idx="1724">
                  <c:v>8627</c:v>
                </c:pt>
                <c:pt idx="1725">
                  <c:v>8632</c:v>
                </c:pt>
                <c:pt idx="1726">
                  <c:v>8637</c:v>
                </c:pt>
                <c:pt idx="1727">
                  <c:v>8642</c:v>
                </c:pt>
                <c:pt idx="1728">
                  <c:v>8647</c:v>
                </c:pt>
                <c:pt idx="1729">
                  <c:v>8652</c:v>
                </c:pt>
                <c:pt idx="1730">
                  <c:v>8657</c:v>
                </c:pt>
                <c:pt idx="1731">
                  <c:v>8662</c:v>
                </c:pt>
                <c:pt idx="1732">
                  <c:v>8667</c:v>
                </c:pt>
                <c:pt idx="1733">
                  <c:v>8672</c:v>
                </c:pt>
                <c:pt idx="1734">
                  <c:v>8677</c:v>
                </c:pt>
                <c:pt idx="1735">
                  <c:v>8682</c:v>
                </c:pt>
                <c:pt idx="1736">
                  <c:v>8687</c:v>
                </c:pt>
                <c:pt idx="1737">
                  <c:v>8692</c:v>
                </c:pt>
                <c:pt idx="1738">
                  <c:v>8697</c:v>
                </c:pt>
                <c:pt idx="1739">
                  <c:v>8702</c:v>
                </c:pt>
                <c:pt idx="1740">
                  <c:v>8707</c:v>
                </c:pt>
                <c:pt idx="1741">
                  <c:v>8712</c:v>
                </c:pt>
                <c:pt idx="1742">
                  <c:v>8717</c:v>
                </c:pt>
                <c:pt idx="1743">
                  <c:v>8722</c:v>
                </c:pt>
                <c:pt idx="1744">
                  <c:v>8727</c:v>
                </c:pt>
                <c:pt idx="1745">
                  <c:v>8732</c:v>
                </c:pt>
                <c:pt idx="1746">
                  <c:v>8737</c:v>
                </c:pt>
                <c:pt idx="1747">
                  <c:v>8742</c:v>
                </c:pt>
                <c:pt idx="1748">
                  <c:v>8747</c:v>
                </c:pt>
                <c:pt idx="1749">
                  <c:v>8752</c:v>
                </c:pt>
                <c:pt idx="1750">
                  <c:v>8757</c:v>
                </c:pt>
                <c:pt idx="1751">
                  <c:v>8762</c:v>
                </c:pt>
                <c:pt idx="1752">
                  <c:v>8767</c:v>
                </c:pt>
                <c:pt idx="1753">
                  <c:v>8772</c:v>
                </c:pt>
                <c:pt idx="1754">
                  <c:v>8777</c:v>
                </c:pt>
                <c:pt idx="1755">
                  <c:v>8782</c:v>
                </c:pt>
                <c:pt idx="1756">
                  <c:v>8787</c:v>
                </c:pt>
                <c:pt idx="1757">
                  <c:v>8792</c:v>
                </c:pt>
                <c:pt idx="1758">
                  <c:v>8797</c:v>
                </c:pt>
                <c:pt idx="1759">
                  <c:v>8802</c:v>
                </c:pt>
                <c:pt idx="1760">
                  <c:v>8807</c:v>
                </c:pt>
                <c:pt idx="1761">
                  <c:v>8812</c:v>
                </c:pt>
                <c:pt idx="1762">
                  <c:v>8817</c:v>
                </c:pt>
                <c:pt idx="1763">
                  <c:v>8822</c:v>
                </c:pt>
                <c:pt idx="1764">
                  <c:v>8827</c:v>
                </c:pt>
                <c:pt idx="1765">
                  <c:v>8832</c:v>
                </c:pt>
                <c:pt idx="1766">
                  <c:v>8837</c:v>
                </c:pt>
                <c:pt idx="1767">
                  <c:v>8842</c:v>
                </c:pt>
                <c:pt idx="1768">
                  <c:v>8847</c:v>
                </c:pt>
                <c:pt idx="1769">
                  <c:v>8852</c:v>
                </c:pt>
                <c:pt idx="1770">
                  <c:v>8857</c:v>
                </c:pt>
                <c:pt idx="1771">
                  <c:v>8862</c:v>
                </c:pt>
                <c:pt idx="1772">
                  <c:v>8867</c:v>
                </c:pt>
                <c:pt idx="1773">
                  <c:v>8872</c:v>
                </c:pt>
                <c:pt idx="1774">
                  <c:v>8877</c:v>
                </c:pt>
                <c:pt idx="1775">
                  <c:v>8882</c:v>
                </c:pt>
                <c:pt idx="1776">
                  <c:v>8887</c:v>
                </c:pt>
                <c:pt idx="1777">
                  <c:v>8892</c:v>
                </c:pt>
                <c:pt idx="1778">
                  <c:v>8897</c:v>
                </c:pt>
                <c:pt idx="1779">
                  <c:v>8902</c:v>
                </c:pt>
                <c:pt idx="1780">
                  <c:v>8907</c:v>
                </c:pt>
                <c:pt idx="1781">
                  <c:v>8912</c:v>
                </c:pt>
                <c:pt idx="1782">
                  <c:v>8917</c:v>
                </c:pt>
                <c:pt idx="1783">
                  <c:v>8922</c:v>
                </c:pt>
                <c:pt idx="1784">
                  <c:v>8927</c:v>
                </c:pt>
                <c:pt idx="1785">
                  <c:v>8932</c:v>
                </c:pt>
                <c:pt idx="1786">
                  <c:v>8937</c:v>
                </c:pt>
                <c:pt idx="1787">
                  <c:v>8942</c:v>
                </c:pt>
                <c:pt idx="1788">
                  <c:v>8947</c:v>
                </c:pt>
                <c:pt idx="1789">
                  <c:v>8952</c:v>
                </c:pt>
                <c:pt idx="1790">
                  <c:v>8957</c:v>
                </c:pt>
                <c:pt idx="1791">
                  <c:v>8962</c:v>
                </c:pt>
                <c:pt idx="1792">
                  <c:v>8967</c:v>
                </c:pt>
                <c:pt idx="1793">
                  <c:v>8972</c:v>
                </c:pt>
                <c:pt idx="1794">
                  <c:v>8977</c:v>
                </c:pt>
                <c:pt idx="1795">
                  <c:v>8982</c:v>
                </c:pt>
                <c:pt idx="1796">
                  <c:v>8987</c:v>
                </c:pt>
                <c:pt idx="1797">
                  <c:v>8992</c:v>
                </c:pt>
                <c:pt idx="1798">
                  <c:v>8997</c:v>
                </c:pt>
                <c:pt idx="1799">
                  <c:v>9002</c:v>
                </c:pt>
                <c:pt idx="1800">
                  <c:v>9007</c:v>
                </c:pt>
                <c:pt idx="1801">
                  <c:v>9012</c:v>
                </c:pt>
                <c:pt idx="1802">
                  <c:v>9017</c:v>
                </c:pt>
                <c:pt idx="1803">
                  <c:v>9022</c:v>
                </c:pt>
                <c:pt idx="1804">
                  <c:v>9027</c:v>
                </c:pt>
                <c:pt idx="1805">
                  <c:v>9032</c:v>
                </c:pt>
                <c:pt idx="1806">
                  <c:v>9037</c:v>
                </c:pt>
                <c:pt idx="1807">
                  <c:v>9042</c:v>
                </c:pt>
                <c:pt idx="1808">
                  <c:v>9047</c:v>
                </c:pt>
                <c:pt idx="1809">
                  <c:v>9052</c:v>
                </c:pt>
                <c:pt idx="1810">
                  <c:v>9057</c:v>
                </c:pt>
                <c:pt idx="1811">
                  <c:v>9062</c:v>
                </c:pt>
                <c:pt idx="1812">
                  <c:v>9067</c:v>
                </c:pt>
                <c:pt idx="1813">
                  <c:v>9072</c:v>
                </c:pt>
                <c:pt idx="1814">
                  <c:v>9077</c:v>
                </c:pt>
                <c:pt idx="1815">
                  <c:v>9082</c:v>
                </c:pt>
                <c:pt idx="1816">
                  <c:v>9087</c:v>
                </c:pt>
                <c:pt idx="1817">
                  <c:v>9092</c:v>
                </c:pt>
                <c:pt idx="1818">
                  <c:v>9097</c:v>
                </c:pt>
                <c:pt idx="1819">
                  <c:v>9102</c:v>
                </c:pt>
                <c:pt idx="1820">
                  <c:v>9107</c:v>
                </c:pt>
                <c:pt idx="1821">
                  <c:v>9112</c:v>
                </c:pt>
                <c:pt idx="1822">
                  <c:v>9117</c:v>
                </c:pt>
                <c:pt idx="1823">
                  <c:v>9122</c:v>
                </c:pt>
                <c:pt idx="1824">
                  <c:v>9127</c:v>
                </c:pt>
                <c:pt idx="1825">
                  <c:v>9132</c:v>
                </c:pt>
                <c:pt idx="1826">
                  <c:v>9137</c:v>
                </c:pt>
                <c:pt idx="1827">
                  <c:v>9142</c:v>
                </c:pt>
                <c:pt idx="1828">
                  <c:v>9147</c:v>
                </c:pt>
                <c:pt idx="1829">
                  <c:v>9153</c:v>
                </c:pt>
                <c:pt idx="1830">
                  <c:v>9158</c:v>
                </c:pt>
                <c:pt idx="1831">
                  <c:v>9163</c:v>
                </c:pt>
                <c:pt idx="1832">
                  <c:v>9168</c:v>
                </c:pt>
                <c:pt idx="1833">
                  <c:v>9173</c:v>
                </c:pt>
                <c:pt idx="1834">
                  <c:v>9178</c:v>
                </c:pt>
                <c:pt idx="1835">
                  <c:v>9183</c:v>
                </c:pt>
                <c:pt idx="1836">
                  <c:v>9188</c:v>
                </c:pt>
                <c:pt idx="1837">
                  <c:v>9193</c:v>
                </c:pt>
                <c:pt idx="1838">
                  <c:v>9198</c:v>
                </c:pt>
                <c:pt idx="1839">
                  <c:v>9203</c:v>
                </c:pt>
                <c:pt idx="1840">
                  <c:v>9208</c:v>
                </c:pt>
                <c:pt idx="1841">
                  <c:v>9213</c:v>
                </c:pt>
                <c:pt idx="1842">
                  <c:v>9218</c:v>
                </c:pt>
                <c:pt idx="1843">
                  <c:v>9223</c:v>
                </c:pt>
                <c:pt idx="1844">
                  <c:v>9228</c:v>
                </c:pt>
                <c:pt idx="1845">
                  <c:v>9233</c:v>
                </c:pt>
                <c:pt idx="1846">
                  <c:v>9238</c:v>
                </c:pt>
                <c:pt idx="1847">
                  <c:v>9243</c:v>
                </c:pt>
                <c:pt idx="1848">
                  <c:v>9248</c:v>
                </c:pt>
                <c:pt idx="1849">
                  <c:v>9253</c:v>
                </c:pt>
                <c:pt idx="1850">
                  <c:v>9258</c:v>
                </c:pt>
                <c:pt idx="1851">
                  <c:v>9263</c:v>
                </c:pt>
                <c:pt idx="1852">
                  <c:v>9268</c:v>
                </c:pt>
                <c:pt idx="1853">
                  <c:v>9273</c:v>
                </c:pt>
                <c:pt idx="1854">
                  <c:v>9278</c:v>
                </c:pt>
                <c:pt idx="1855">
                  <c:v>9283</c:v>
                </c:pt>
                <c:pt idx="1856">
                  <c:v>9288</c:v>
                </c:pt>
                <c:pt idx="1857">
                  <c:v>9293</c:v>
                </c:pt>
                <c:pt idx="1858">
                  <c:v>9298</c:v>
                </c:pt>
                <c:pt idx="1859">
                  <c:v>9303</c:v>
                </c:pt>
                <c:pt idx="1860">
                  <c:v>9308</c:v>
                </c:pt>
                <c:pt idx="1861">
                  <c:v>9313</c:v>
                </c:pt>
                <c:pt idx="1862">
                  <c:v>9318</c:v>
                </c:pt>
                <c:pt idx="1863">
                  <c:v>9323</c:v>
                </c:pt>
                <c:pt idx="1864">
                  <c:v>9328</c:v>
                </c:pt>
                <c:pt idx="1865">
                  <c:v>9333</c:v>
                </c:pt>
                <c:pt idx="1866">
                  <c:v>9338</c:v>
                </c:pt>
                <c:pt idx="1867">
                  <c:v>9343</c:v>
                </c:pt>
                <c:pt idx="1868">
                  <c:v>9348</c:v>
                </c:pt>
                <c:pt idx="1869">
                  <c:v>9353</c:v>
                </c:pt>
                <c:pt idx="1870">
                  <c:v>9358</c:v>
                </c:pt>
                <c:pt idx="1871">
                  <c:v>9363</c:v>
                </c:pt>
                <c:pt idx="1872">
                  <c:v>9368</c:v>
                </c:pt>
                <c:pt idx="1873">
                  <c:v>9373</c:v>
                </c:pt>
                <c:pt idx="1874">
                  <c:v>9378</c:v>
                </c:pt>
                <c:pt idx="1875">
                  <c:v>9383</c:v>
                </c:pt>
                <c:pt idx="1876">
                  <c:v>9388</c:v>
                </c:pt>
                <c:pt idx="1877">
                  <c:v>9393</c:v>
                </c:pt>
                <c:pt idx="1878">
                  <c:v>9398</c:v>
                </c:pt>
                <c:pt idx="1879">
                  <c:v>9403</c:v>
                </c:pt>
                <c:pt idx="1880">
                  <c:v>9408</c:v>
                </c:pt>
                <c:pt idx="1881">
                  <c:v>9413</c:v>
                </c:pt>
                <c:pt idx="1882">
                  <c:v>9418</c:v>
                </c:pt>
                <c:pt idx="1883">
                  <c:v>9423</c:v>
                </c:pt>
                <c:pt idx="1884">
                  <c:v>9428</c:v>
                </c:pt>
                <c:pt idx="1885">
                  <c:v>9433</c:v>
                </c:pt>
                <c:pt idx="1886">
                  <c:v>9438</c:v>
                </c:pt>
                <c:pt idx="1887">
                  <c:v>9443</c:v>
                </c:pt>
                <c:pt idx="1888">
                  <c:v>9448</c:v>
                </c:pt>
                <c:pt idx="1889">
                  <c:v>9453</c:v>
                </c:pt>
                <c:pt idx="1890">
                  <c:v>9458</c:v>
                </c:pt>
                <c:pt idx="1891">
                  <c:v>9463</c:v>
                </c:pt>
                <c:pt idx="1892">
                  <c:v>9468</c:v>
                </c:pt>
                <c:pt idx="1893">
                  <c:v>9473</c:v>
                </c:pt>
                <c:pt idx="1894">
                  <c:v>9478</c:v>
                </c:pt>
                <c:pt idx="1895">
                  <c:v>9483</c:v>
                </c:pt>
                <c:pt idx="1896">
                  <c:v>9488</c:v>
                </c:pt>
                <c:pt idx="1897">
                  <c:v>9493</c:v>
                </c:pt>
                <c:pt idx="1898">
                  <c:v>9498</c:v>
                </c:pt>
                <c:pt idx="1899">
                  <c:v>9503</c:v>
                </c:pt>
                <c:pt idx="1900">
                  <c:v>9508</c:v>
                </c:pt>
                <c:pt idx="1901">
                  <c:v>9513</c:v>
                </c:pt>
                <c:pt idx="1902">
                  <c:v>9518</c:v>
                </c:pt>
                <c:pt idx="1903">
                  <c:v>9523</c:v>
                </c:pt>
                <c:pt idx="1904">
                  <c:v>9528</c:v>
                </c:pt>
                <c:pt idx="1905">
                  <c:v>9533</c:v>
                </c:pt>
                <c:pt idx="1906">
                  <c:v>9538</c:v>
                </c:pt>
                <c:pt idx="1907">
                  <c:v>9543</c:v>
                </c:pt>
                <c:pt idx="1908">
                  <c:v>9548</c:v>
                </c:pt>
                <c:pt idx="1909">
                  <c:v>9553</c:v>
                </c:pt>
                <c:pt idx="1910">
                  <c:v>9558</c:v>
                </c:pt>
                <c:pt idx="1911">
                  <c:v>9563</c:v>
                </c:pt>
                <c:pt idx="1912">
                  <c:v>9568</c:v>
                </c:pt>
                <c:pt idx="1913">
                  <c:v>9573</c:v>
                </c:pt>
                <c:pt idx="1914">
                  <c:v>9578</c:v>
                </c:pt>
                <c:pt idx="1915">
                  <c:v>9583</c:v>
                </c:pt>
                <c:pt idx="1916">
                  <c:v>9588</c:v>
                </c:pt>
                <c:pt idx="1917">
                  <c:v>9593</c:v>
                </c:pt>
                <c:pt idx="1918">
                  <c:v>9598</c:v>
                </c:pt>
                <c:pt idx="1919">
                  <c:v>9603</c:v>
                </c:pt>
                <c:pt idx="1920">
                  <c:v>9608</c:v>
                </c:pt>
                <c:pt idx="1921">
                  <c:v>9613</c:v>
                </c:pt>
                <c:pt idx="1922">
                  <c:v>9618</c:v>
                </c:pt>
                <c:pt idx="1923">
                  <c:v>9623</c:v>
                </c:pt>
                <c:pt idx="1924">
                  <c:v>9628</c:v>
                </c:pt>
                <c:pt idx="1925">
                  <c:v>9633</c:v>
                </c:pt>
                <c:pt idx="1926">
                  <c:v>9638</c:v>
                </c:pt>
                <c:pt idx="1927">
                  <c:v>9643</c:v>
                </c:pt>
                <c:pt idx="1928">
                  <c:v>9648</c:v>
                </c:pt>
                <c:pt idx="1929">
                  <c:v>9653</c:v>
                </c:pt>
                <c:pt idx="1930">
                  <c:v>9658</c:v>
                </c:pt>
                <c:pt idx="1931">
                  <c:v>9663</c:v>
                </c:pt>
                <c:pt idx="1932">
                  <c:v>9668</c:v>
                </c:pt>
                <c:pt idx="1933">
                  <c:v>9673</c:v>
                </c:pt>
                <c:pt idx="1934">
                  <c:v>9678</c:v>
                </c:pt>
                <c:pt idx="1935">
                  <c:v>9683</c:v>
                </c:pt>
                <c:pt idx="1936">
                  <c:v>9688</c:v>
                </c:pt>
                <c:pt idx="1937">
                  <c:v>9693</c:v>
                </c:pt>
                <c:pt idx="1938">
                  <c:v>9698</c:v>
                </c:pt>
                <c:pt idx="1939">
                  <c:v>9703</c:v>
                </c:pt>
                <c:pt idx="1940">
                  <c:v>9708</c:v>
                </c:pt>
                <c:pt idx="1941">
                  <c:v>9713</c:v>
                </c:pt>
                <c:pt idx="1942">
                  <c:v>9718</c:v>
                </c:pt>
                <c:pt idx="1943">
                  <c:v>9723</c:v>
                </c:pt>
                <c:pt idx="1944">
                  <c:v>9728</c:v>
                </c:pt>
                <c:pt idx="1945">
                  <c:v>9733</c:v>
                </c:pt>
                <c:pt idx="1946">
                  <c:v>9738</c:v>
                </c:pt>
                <c:pt idx="1947">
                  <c:v>9743</c:v>
                </c:pt>
                <c:pt idx="1948">
                  <c:v>9748</c:v>
                </c:pt>
                <c:pt idx="1949">
                  <c:v>9753</c:v>
                </c:pt>
                <c:pt idx="1950">
                  <c:v>9758</c:v>
                </c:pt>
                <c:pt idx="1951">
                  <c:v>9763</c:v>
                </c:pt>
                <c:pt idx="1952">
                  <c:v>9768</c:v>
                </c:pt>
                <c:pt idx="1953">
                  <c:v>9773</c:v>
                </c:pt>
                <c:pt idx="1954">
                  <c:v>9778</c:v>
                </c:pt>
                <c:pt idx="1955">
                  <c:v>9783</c:v>
                </c:pt>
                <c:pt idx="1956">
                  <c:v>9788</c:v>
                </c:pt>
                <c:pt idx="1957">
                  <c:v>9793</c:v>
                </c:pt>
                <c:pt idx="1958">
                  <c:v>9798</c:v>
                </c:pt>
                <c:pt idx="1959">
                  <c:v>9803</c:v>
                </c:pt>
                <c:pt idx="1960">
                  <c:v>9808</c:v>
                </c:pt>
                <c:pt idx="1961">
                  <c:v>9813</c:v>
                </c:pt>
                <c:pt idx="1962">
                  <c:v>9818</c:v>
                </c:pt>
                <c:pt idx="1963">
                  <c:v>9823</c:v>
                </c:pt>
                <c:pt idx="1964">
                  <c:v>9828</c:v>
                </c:pt>
                <c:pt idx="1965">
                  <c:v>9833</c:v>
                </c:pt>
                <c:pt idx="1966">
                  <c:v>9838</c:v>
                </c:pt>
                <c:pt idx="1967">
                  <c:v>9843</c:v>
                </c:pt>
                <c:pt idx="1968">
                  <c:v>9848</c:v>
                </c:pt>
                <c:pt idx="1969">
                  <c:v>9853</c:v>
                </c:pt>
                <c:pt idx="1970">
                  <c:v>9858</c:v>
                </c:pt>
                <c:pt idx="1971">
                  <c:v>9863</c:v>
                </c:pt>
                <c:pt idx="1972">
                  <c:v>9868</c:v>
                </c:pt>
                <c:pt idx="1973">
                  <c:v>9873</c:v>
                </c:pt>
                <c:pt idx="1974">
                  <c:v>9878</c:v>
                </c:pt>
                <c:pt idx="1975">
                  <c:v>9883</c:v>
                </c:pt>
                <c:pt idx="1976">
                  <c:v>9888</c:v>
                </c:pt>
                <c:pt idx="1977">
                  <c:v>9893</c:v>
                </c:pt>
                <c:pt idx="1978">
                  <c:v>9898</c:v>
                </c:pt>
                <c:pt idx="1979">
                  <c:v>9903</c:v>
                </c:pt>
                <c:pt idx="1980">
                  <c:v>9908</c:v>
                </c:pt>
                <c:pt idx="1981">
                  <c:v>9913</c:v>
                </c:pt>
                <c:pt idx="1982">
                  <c:v>9918</c:v>
                </c:pt>
                <c:pt idx="1983">
                  <c:v>9923</c:v>
                </c:pt>
                <c:pt idx="1984">
                  <c:v>9928</c:v>
                </c:pt>
                <c:pt idx="1985">
                  <c:v>9933</c:v>
                </c:pt>
                <c:pt idx="1986">
                  <c:v>9938</c:v>
                </c:pt>
                <c:pt idx="1987">
                  <c:v>9943</c:v>
                </c:pt>
                <c:pt idx="1988">
                  <c:v>9948</c:v>
                </c:pt>
                <c:pt idx="1989">
                  <c:v>9953</c:v>
                </c:pt>
                <c:pt idx="1990">
                  <c:v>9958</c:v>
                </c:pt>
                <c:pt idx="1991">
                  <c:v>9963</c:v>
                </c:pt>
                <c:pt idx="1992">
                  <c:v>9968</c:v>
                </c:pt>
                <c:pt idx="1993">
                  <c:v>9973</c:v>
                </c:pt>
                <c:pt idx="1994">
                  <c:v>9978</c:v>
                </c:pt>
                <c:pt idx="1995">
                  <c:v>9983</c:v>
                </c:pt>
                <c:pt idx="1996">
                  <c:v>9988</c:v>
                </c:pt>
                <c:pt idx="1997">
                  <c:v>9993</c:v>
                </c:pt>
                <c:pt idx="1998">
                  <c:v>9998</c:v>
                </c:pt>
                <c:pt idx="1999">
                  <c:v>10003</c:v>
                </c:pt>
                <c:pt idx="2000">
                  <c:v>10008</c:v>
                </c:pt>
                <c:pt idx="2001">
                  <c:v>10013</c:v>
                </c:pt>
                <c:pt idx="2002">
                  <c:v>10018</c:v>
                </c:pt>
                <c:pt idx="2003">
                  <c:v>10023</c:v>
                </c:pt>
                <c:pt idx="2004">
                  <c:v>10028</c:v>
                </c:pt>
                <c:pt idx="2005">
                  <c:v>10033</c:v>
                </c:pt>
                <c:pt idx="2006">
                  <c:v>10038</c:v>
                </c:pt>
                <c:pt idx="2007">
                  <c:v>10043</c:v>
                </c:pt>
                <c:pt idx="2008">
                  <c:v>10048</c:v>
                </c:pt>
                <c:pt idx="2009">
                  <c:v>10053</c:v>
                </c:pt>
                <c:pt idx="2010">
                  <c:v>10058</c:v>
                </c:pt>
                <c:pt idx="2011">
                  <c:v>10063</c:v>
                </c:pt>
                <c:pt idx="2012">
                  <c:v>10068</c:v>
                </c:pt>
                <c:pt idx="2013">
                  <c:v>10073</c:v>
                </c:pt>
                <c:pt idx="2014">
                  <c:v>10078</c:v>
                </c:pt>
                <c:pt idx="2015">
                  <c:v>10083</c:v>
                </c:pt>
                <c:pt idx="2016">
                  <c:v>10088</c:v>
                </c:pt>
                <c:pt idx="2017">
                  <c:v>10093</c:v>
                </c:pt>
                <c:pt idx="2018">
                  <c:v>10098</c:v>
                </c:pt>
                <c:pt idx="2019">
                  <c:v>10103</c:v>
                </c:pt>
                <c:pt idx="2020">
                  <c:v>10108</c:v>
                </c:pt>
                <c:pt idx="2021">
                  <c:v>10113</c:v>
                </c:pt>
                <c:pt idx="2022">
                  <c:v>10118</c:v>
                </c:pt>
                <c:pt idx="2023">
                  <c:v>10123</c:v>
                </c:pt>
                <c:pt idx="2024">
                  <c:v>10128</c:v>
                </c:pt>
                <c:pt idx="2025">
                  <c:v>10133</c:v>
                </c:pt>
                <c:pt idx="2026">
                  <c:v>10138</c:v>
                </c:pt>
                <c:pt idx="2027">
                  <c:v>10143</c:v>
                </c:pt>
                <c:pt idx="2028">
                  <c:v>10148</c:v>
                </c:pt>
                <c:pt idx="2029">
                  <c:v>10153</c:v>
                </c:pt>
                <c:pt idx="2030">
                  <c:v>10158</c:v>
                </c:pt>
                <c:pt idx="2031">
                  <c:v>10163</c:v>
                </c:pt>
                <c:pt idx="2032">
                  <c:v>10168</c:v>
                </c:pt>
                <c:pt idx="2033">
                  <c:v>10173</c:v>
                </c:pt>
                <c:pt idx="2034">
                  <c:v>10178</c:v>
                </c:pt>
                <c:pt idx="2035">
                  <c:v>10183</c:v>
                </c:pt>
                <c:pt idx="2036">
                  <c:v>10188</c:v>
                </c:pt>
                <c:pt idx="2037">
                  <c:v>10193</c:v>
                </c:pt>
                <c:pt idx="2038">
                  <c:v>10198</c:v>
                </c:pt>
                <c:pt idx="2039">
                  <c:v>10203</c:v>
                </c:pt>
                <c:pt idx="2040">
                  <c:v>10208</c:v>
                </c:pt>
                <c:pt idx="2041">
                  <c:v>10213</c:v>
                </c:pt>
                <c:pt idx="2042">
                  <c:v>10218</c:v>
                </c:pt>
                <c:pt idx="2043">
                  <c:v>10223</c:v>
                </c:pt>
                <c:pt idx="2044">
                  <c:v>10228</c:v>
                </c:pt>
                <c:pt idx="2045">
                  <c:v>10233</c:v>
                </c:pt>
                <c:pt idx="2046">
                  <c:v>10238</c:v>
                </c:pt>
                <c:pt idx="2047">
                  <c:v>10243</c:v>
                </c:pt>
                <c:pt idx="2048">
                  <c:v>10248</c:v>
                </c:pt>
                <c:pt idx="2049">
                  <c:v>10253</c:v>
                </c:pt>
                <c:pt idx="2050">
                  <c:v>10258</c:v>
                </c:pt>
                <c:pt idx="2051">
                  <c:v>10263</c:v>
                </c:pt>
                <c:pt idx="2052">
                  <c:v>10268</c:v>
                </c:pt>
                <c:pt idx="2053">
                  <c:v>10273</c:v>
                </c:pt>
                <c:pt idx="2054">
                  <c:v>10278</c:v>
                </c:pt>
                <c:pt idx="2055">
                  <c:v>10283</c:v>
                </c:pt>
                <c:pt idx="2056">
                  <c:v>10288</c:v>
                </c:pt>
                <c:pt idx="2057">
                  <c:v>10293</c:v>
                </c:pt>
                <c:pt idx="2058">
                  <c:v>10298</c:v>
                </c:pt>
                <c:pt idx="2059">
                  <c:v>10303</c:v>
                </c:pt>
                <c:pt idx="2060">
                  <c:v>10308</c:v>
                </c:pt>
                <c:pt idx="2061">
                  <c:v>10313</c:v>
                </c:pt>
                <c:pt idx="2062">
                  <c:v>10318</c:v>
                </c:pt>
                <c:pt idx="2063">
                  <c:v>10324</c:v>
                </c:pt>
                <c:pt idx="2064">
                  <c:v>10329</c:v>
                </c:pt>
                <c:pt idx="2065">
                  <c:v>10334</c:v>
                </c:pt>
                <c:pt idx="2066">
                  <c:v>10339</c:v>
                </c:pt>
                <c:pt idx="2067">
                  <c:v>10344</c:v>
                </c:pt>
                <c:pt idx="2068">
                  <c:v>10349</c:v>
                </c:pt>
                <c:pt idx="2069">
                  <c:v>10354</c:v>
                </c:pt>
                <c:pt idx="2070">
                  <c:v>10359</c:v>
                </c:pt>
                <c:pt idx="2071">
                  <c:v>10364</c:v>
                </c:pt>
                <c:pt idx="2072">
                  <c:v>10369</c:v>
                </c:pt>
                <c:pt idx="2073">
                  <c:v>10374</c:v>
                </c:pt>
                <c:pt idx="2074">
                  <c:v>10379</c:v>
                </c:pt>
                <c:pt idx="2075">
                  <c:v>10384</c:v>
                </c:pt>
                <c:pt idx="2076">
                  <c:v>10389</c:v>
                </c:pt>
                <c:pt idx="2077">
                  <c:v>10394</c:v>
                </c:pt>
                <c:pt idx="2078">
                  <c:v>10399</c:v>
                </c:pt>
                <c:pt idx="2079">
                  <c:v>10404</c:v>
                </c:pt>
                <c:pt idx="2080">
                  <c:v>10409</c:v>
                </c:pt>
                <c:pt idx="2081">
                  <c:v>10414</c:v>
                </c:pt>
                <c:pt idx="2082">
                  <c:v>10419</c:v>
                </c:pt>
                <c:pt idx="2083">
                  <c:v>10424</c:v>
                </c:pt>
                <c:pt idx="2084">
                  <c:v>10429</c:v>
                </c:pt>
                <c:pt idx="2085">
                  <c:v>10434</c:v>
                </c:pt>
                <c:pt idx="2086">
                  <c:v>10439</c:v>
                </c:pt>
                <c:pt idx="2087">
                  <c:v>10444</c:v>
                </c:pt>
                <c:pt idx="2088">
                  <c:v>10449</c:v>
                </c:pt>
                <c:pt idx="2089">
                  <c:v>10454</c:v>
                </c:pt>
                <c:pt idx="2090">
                  <c:v>10459</c:v>
                </c:pt>
                <c:pt idx="2091">
                  <c:v>10464</c:v>
                </c:pt>
                <c:pt idx="2092">
                  <c:v>10469</c:v>
                </c:pt>
                <c:pt idx="2093">
                  <c:v>10474</c:v>
                </c:pt>
                <c:pt idx="2094">
                  <c:v>10479</c:v>
                </c:pt>
                <c:pt idx="2095">
                  <c:v>10484</c:v>
                </c:pt>
                <c:pt idx="2096">
                  <c:v>10489</c:v>
                </c:pt>
                <c:pt idx="2097">
                  <c:v>10494</c:v>
                </c:pt>
                <c:pt idx="2098">
                  <c:v>10499</c:v>
                </c:pt>
                <c:pt idx="2099">
                  <c:v>10504</c:v>
                </c:pt>
                <c:pt idx="2100">
                  <c:v>10509</c:v>
                </c:pt>
                <c:pt idx="2101">
                  <c:v>10514</c:v>
                </c:pt>
                <c:pt idx="2102">
                  <c:v>10519</c:v>
                </c:pt>
                <c:pt idx="2103">
                  <c:v>10524</c:v>
                </c:pt>
                <c:pt idx="2104">
                  <c:v>10529</c:v>
                </c:pt>
                <c:pt idx="2105">
                  <c:v>10534</c:v>
                </c:pt>
                <c:pt idx="2106">
                  <c:v>10539</c:v>
                </c:pt>
                <c:pt idx="2107">
                  <c:v>10544</c:v>
                </c:pt>
                <c:pt idx="2108">
                  <c:v>10549</c:v>
                </c:pt>
                <c:pt idx="2109">
                  <c:v>10554</c:v>
                </c:pt>
                <c:pt idx="2110">
                  <c:v>10559</c:v>
                </c:pt>
                <c:pt idx="2111">
                  <c:v>10564</c:v>
                </c:pt>
                <c:pt idx="2112">
                  <c:v>10569</c:v>
                </c:pt>
                <c:pt idx="2113">
                  <c:v>10574</c:v>
                </c:pt>
                <c:pt idx="2114">
                  <c:v>10579</c:v>
                </c:pt>
                <c:pt idx="2115">
                  <c:v>10584</c:v>
                </c:pt>
                <c:pt idx="2116">
                  <c:v>10589</c:v>
                </c:pt>
                <c:pt idx="2117">
                  <c:v>10594</c:v>
                </c:pt>
                <c:pt idx="2118">
                  <c:v>10599</c:v>
                </c:pt>
                <c:pt idx="2119">
                  <c:v>10604</c:v>
                </c:pt>
                <c:pt idx="2120">
                  <c:v>10609</c:v>
                </c:pt>
                <c:pt idx="2121">
                  <c:v>10614</c:v>
                </c:pt>
                <c:pt idx="2122">
                  <c:v>10619</c:v>
                </c:pt>
                <c:pt idx="2123">
                  <c:v>10624</c:v>
                </c:pt>
                <c:pt idx="2124">
                  <c:v>10629</c:v>
                </c:pt>
                <c:pt idx="2125">
                  <c:v>10634</c:v>
                </c:pt>
                <c:pt idx="2126">
                  <c:v>10639</c:v>
                </c:pt>
                <c:pt idx="2127">
                  <c:v>10644</c:v>
                </c:pt>
                <c:pt idx="2128">
                  <c:v>10649</c:v>
                </c:pt>
                <c:pt idx="2129">
                  <c:v>10654</c:v>
                </c:pt>
                <c:pt idx="2130">
                  <c:v>10659</c:v>
                </c:pt>
                <c:pt idx="2131">
                  <c:v>10664</c:v>
                </c:pt>
                <c:pt idx="2132">
                  <c:v>10669</c:v>
                </c:pt>
                <c:pt idx="2133">
                  <c:v>10674</c:v>
                </c:pt>
                <c:pt idx="2134">
                  <c:v>10679</c:v>
                </c:pt>
                <c:pt idx="2135">
                  <c:v>10684</c:v>
                </c:pt>
                <c:pt idx="2136">
                  <c:v>10689</c:v>
                </c:pt>
                <c:pt idx="2137">
                  <c:v>10694</c:v>
                </c:pt>
                <c:pt idx="2138">
                  <c:v>10699</c:v>
                </c:pt>
                <c:pt idx="2139">
                  <c:v>10704</c:v>
                </c:pt>
                <c:pt idx="2140">
                  <c:v>10709</c:v>
                </c:pt>
                <c:pt idx="2141">
                  <c:v>10714</c:v>
                </c:pt>
                <c:pt idx="2142">
                  <c:v>10719</c:v>
                </c:pt>
                <c:pt idx="2143">
                  <c:v>10724</c:v>
                </c:pt>
                <c:pt idx="2144">
                  <c:v>10729</c:v>
                </c:pt>
                <c:pt idx="2145">
                  <c:v>10734</c:v>
                </c:pt>
                <c:pt idx="2146">
                  <c:v>10739</c:v>
                </c:pt>
                <c:pt idx="2147">
                  <c:v>10744</c:v>
                </c:pt>
                <c:pt idx="2148">
                  <c:v>10749</c:v>
                </c:pt>
                <c:pt idx="2149">
                  <c:v>10754</c:v>
                </c:pt>
                <c:pt idx="2150">
                  <c:v>10759</c:v>
                </c:pt>
                <c:pt idx="2151">
                  <c:v>10764</c:v>
                </c:pt>
                <c:pt idx="2152">
                  <c:v>10769</c:v>
                </c:pt>
                <c:pt idx="2153">
                  <c:v>10774</c:v>
                </c:pt>
                <c:pt idx="2154">
                  <c:v>10779</c:v>
                </c:pt>
                <c:pt idx="2155">
                  <c:v>10784</c:v>
                </c:pt>
                <c:pt idx="2156">
                  <c:v>10789</c:v>
                </c:pt>
                <c:pt idx="2157">
                  <c:v>10794</c:v>
                </c:pt>
                <c:pt idx="2158">
                  <c:v>10799</c:v>
                </c:pt>
                <c:pt idx="2159">
                  <c:v>10804</c:v>
                </c:pt>
                <c:pt idx="2160">
                  <c:v>10809</c:v>
                </c:pt>
                <c:pt idx="2161">
                  <c:v>10814</c:v>
                </c:pt>
                <c:pt idx="2162">
                  <c:v>10819</c:v>
                </c:pt>
                <c:pt idx="2163">
                  <c:v>10824</c:v>
                </c:pt>
                <c:pt idx="2164">
                  <c:v>10829</c:v>
                </c:pt>
                <c:pt idx="2165">
                  <c:v>10834</c:v>
                </c:pt>
                <c:pt idx="2166">
                  <c:v>10839</c:v>
                </c:pt>
                <c:pt idx="2167">
                  <c:v>10844</c:v>
                </c:pt>
                <c:pt idx="2168">
                  <c:v>10849</c:v>
                </c:pt>
                <c:pt idx="2169">
                  <c:v>10854</c:v>
                </c:pt>
                <c:pt idx="2170">
                  <c:v>10859</c:v>
                </c:pt>
                <c:pt idx="2171">
                  <c:v>10864</c:v>
                </c:pt>
                <c:pt idx="2172">
                  <c:v>10869</c:v>
                </c:pt>
                <c:pt idx="2173">
                  <c:v>10874</c:v>
                </c:pt>
                <c:pt idx="2174">
                  <c:v>10879</c:v>
                </c:pt>
                <c:pt idx="2175">
                  <c:v>10884</c:v>
                </c:pt>
                <c:pt idx="2176">
                  <c:v>10889</c:v>
                </c:pt>
                <c:pt idx="2177">
                  <c:v>10894</c:v>
                </c:pt>
                <c:pt idx="2178">
                  <c:v>10899</c:v>
                </c:pt>
                <c:pt idx="2179">
                  <c:v>10904</c:v>
                </c:pt>
                <c:pt idx="2180">
                  <c:v>10909</c:v>
                </c:pt>
                <c:pt idx="2181">
                  <c:v>10914</c:v>
                </c:pt>
                <c:pt idx="2182">
                  <c:v>10919</c:v>
                </c:pt>
                <c:pt idx="2183">
                  <c:v>10924</c:v>
                </c:pt>
                <c:pt idx="2184">
                  <c:v>10929</c:v>
                </c:pt>
                <c:pt idx="2185">
                  <c:v>10934</c:v>
                </c:pt>
                <c:pt idx="2186">
                  <c:v>10939</c:v>
                </c:pt>
                <c:pt idx="2187">
                  <c:v>10944</c:v>
                </c:pt>
                <c:pt idx="2188">
                  <c:v>10949</c:v>
                </c:pt>
                <c:pt idx="2189">
                  <c:v>10954</c:v>
                </c:pt>
                <c:pt idx="2190">
                  <c:v>10959</c:v>
                </c:pt>
                <c:pt idx="2191">
                  <c:v>10964</c:v>
                </c:pt>
                <c:pt idx="2192">
                  <c:v>10969</c:v>
                </c:pt>
                <c:pt idx="2193">
                  <c:v>10974</c:v>
                </c:pt>
                <c:pt idx="2194">
                  <c:v>10979</c:v>
                </c:pt>
                <c:pt idx="2195">
                  <c:v>10984</c:v>
                </c:pt>
                <c:pt idx="2196">
                  <c:v>10989</c:v>
                </c:pt>
                <c:pt idx="2197">
                  <c:v>10994</c:v>
                </c:pt>
                <c:pt idx="2198">
                  <c:v>10999</c:v>
                </c:pt>
                <c:pt idx="2199">
                  <c:v>11004</c:v>
                </c:pt>
                <c:pt idx="2200">
                  <c:v>11009</c:v>
                </c:pt>
                <c:pt idx="2201">
                  <c:v>11014</c:v>
                </c:pt>
                <c:pt idx="2202">
                  <c:v>11019</c:v>
                </c:pt>
                <c:pt idx="2203">
                  <c:v>11024</c:v>
                </c:pt>
                <c:pt idx="2204">
                  <c:v>11029</c:v>
                </c:pt>
                <c:pt idx="2205">
                  <c:v>11034</c:v>
                </c:pt>
                <c:pt idx="2206">
                  <c:v>11039</c:v>
                </c:pt>
                <c:pt idx="2207">
                  <c:v>11044</c:v>
                </c:pt>
                <c:pt idx="2208">
                  <c:v>11049</c:v>
                </c:pt>
                <c:pt idx="2209">
                  <c:v>11054</c:v>
                </c:pt>
                <c:pt idx="2210">
                  <c:v>11059</c:v>
                </c:pt>
                <c:pt idx="2211">
                  <c:v>11064</c:v>
                </c:pt>
                <c:pt idx="2212">
                  <c:v>11069</c:v>
                </c:pt>
                <c:pt idx="2213">
                  <c:v>11074</c:v>
                </c:pt>
                <c:pt idx="2214">
                  <c:v>11079</c:v>
                </c:pt>
                <c:pt idx="2215">
                  <c:v>11084</c:v>
                </c:pt>
                <c:pt idx="2216">
                  <c:v>11089</c:v>
                </c:pt>
                <c:pt idx="2217">
                  <c:v>11094</c:v>
                </c:pt>
                <c:pt idx="2218">
                  <c:v>11099</c:v>
                </c:pt>
                <c:pt idx="2219">
                  <c:v>11104</c:v>
                </c:pt>
                <c:pt idx="2220">
                  <c:v>11109</c:v>
                </c:pt>
                <c:pt idx="2221">
                  <c:v>11114</c:v>
                </c:pt>
                <c:pt idx="2222">
                  <c:v>11119</c:v>
                </c:pt>
                <c:pt idx="2223">
                  <c:v>11124</c:v>
                </c:pt>
                <c:pt idx="2224">
                  <c:v>11129</c:v>
                </c:pt>
                <c:pt idx="2225">
                  <c:v>11134</c:v>
                </c:pt>
                <c:pt idx="2226">
                  <c:v>11139</c:v>
                </c:pt>
                <c:pt idx="2227">
                  <c:v>11144</c:v>
                </c:pt>
                <c:pt idx="2228">
                  <c:v>11149</c:v>
                </c:pt>
                <c:pt idx="2229">
                  <c:v>11154</c:v>
                </c:pt>
                <c:pt idx="2230">
                  <c:v>11159</c:v>
                </c:pt>
                <c:pt idx="2231">
                  <c:v>11164</c:v>
                </c:pt>
                <c:pt idx="2232">
                  <c:v>11169</c:v>
                </c:pt>
                <c:pt idx="2233">
                  <c:v>11174</c:v>
                </c:pt>
                <c:pt idx="2234">
                  <c:v>11179</c:v>
                </c:pt>
                <c:pt idx="2235">
                  <c:v>11184</c:v>
                </c:pt>
                <c:pt idx="2236">
                  <c:v>11189</c:v>
                </c:pt>
                <c:pt idx="2237">
                  <c:v>11194</c:v>
                </c:pt>
                <c:pt idx="2238">
                  <c:v>11199</c:v>
                </c:pt>
                <c:pt idx="2239">
                  <c:v>11204</c:v>
                </c:pt>
                <c:pt idx="2240">
                  <c:v>11209</c:v>
                </c:pt>
                <c:pt idx="2241">
                  <c:v>11214</c:v>
                </c:pt>
                <c:pt idx="2242">
                  <c:v>11219</c:v>
                </c:pt>
                <c:pt idx="2243">
                  <c:v>11224</c:v>
                </c:pt>
                <c:pt idx="2244">
                  <c:v>11229</c:v>
                </c:pt>
                <c:pt idx="2245">
                  <c:v>11234</c:v>
                </c:pt>
                <c:pt idx="2246">
                  <c:v>11239</c:v>
                </c:pt>
                <c:pt idx="2247">
                  <c:v>11244</c:v>
                </c:pt>
                <c:pt idx="2248">
                  <c:v>11249</c:v>
                </c:pt>
                <c:pt idx="2249">
                  <c:v>11254</c:v>
                </c:pt>
                <c:pt idx="2250">
                  <c:v>11259</c:v>
                </c:pt>
                <c:pt idx="2251">
                  <c:v>11264</c:v>
                </c:pt>
                <c:pt idx="2252">
                  <c:v>11269</c:v>
                </c:pt>
                <c:pt idx="2253">
                  <c:v>11274</c:v>
                </c:pt>
                <c:pt idx="2254">
                  <c:v>11279</c:v>
                </c:pt>
                <c:pt idx="2255">
                  <c:v>11284</c:v>
                </c:pt>
                <c:pt idx="2256">
                  <c:v>11289</c:v>
                </c:pt>
                <c:pt idx="2257">
                  <c:v>11294</c:v>
                </c:pt>
                <c:pt idx="2258">
                  <c:v>11299</c:v>
                </c:pt>
                <c:pt idx="2259">
                  <c:v>11304</c:v>
                </c:pt>
                <c:pt idx="2260">
                  <c:v>11309</c:v>
                </c:pt>
                <c:pt idx="2261">
                  <c:v>11314</c:v>
                </c:pt>
                <c:pt idx="2262">
                  <c:v>11319</c:v>
                </c:pt>
                <c:pt idx="2263">
                  <c:v>11324</c:v>
                </c:pt>
                <c:pt idx="2264">
                  <c:v>11329</c:v>
                </c:pt>
                <c:pt idx="2265">
                  <c:v>11334</c:v>
                </c:pt>
                <c:pt idx="2266">
                  <c:v>11339</c:v>
                </c:pt>
                <c:pt idx="2267">
                  <c:v>11344</c:v>
                </c:pt>
                <c:pt idx="2268">
                  <c:v>11349</c:v>
                </c:pt>
                <c:pt idx="2269">
                  <c:v>11354</c:v>
                </c:pt>
                <c:pt idx="2270">
                  <c:v>11359</c:v>
                </c:pt>
                <c:pt idx="2271">
                  <c:v>11364</c:v>
                </c:pt>
                <c:pt idx="2272">
                  <c:v>11369</c:v>
                </c:pt>
                <c:pt idx="2273">
                  <c:v>11374</c:v>
                </c:pt>
                <c:pt idx="2274">
                  <c:v>11379</c:v>
                </c:pt>
                <c:pt idx="2275">
                  <c:v>11384</c:v>
                </c:pt>
                <c:pt idx="2276">
                  <c:v>11389</c:v>
                </c:pt>
                <c:pt idx="2277">
                  <c:v>11394</c:v>
                </c:pt>
                <c:pt idx="2278">
                  <c:v>11399</c:v>
                </c:pt>
                <c:pt idx="2279">
                  <c:v>11404</c:v>
                </c:pt>
                <c:pt idx="2280">
                  <c:v>11409</c:v>
                </c:pt>
                <c:pt idx="2281">
                  <c:v>11414</c:v>
                </c:pt>
                <c:pt idx="2282">
                  <c:v>11419</c:v>
                </c:pt>
                <c:pt idx="2283">
                  <c:v>11424</c:v>
                </c:pt>
                <c:pt idx="2284">
                  <c:v>11429</c:v>
                </c:pt>
                <c:pt idx="2285">
                  <c:v>11434</c:v>
                </c:pt>
                <c:pt idx="2286">
                  <c:v>11439</c:v>
                </c:pt>
                <c:pt idx="2287">
                  <c:v>11444</c:v>
                </c:pt>
                <c:pt idx="2288">
                  <c:v>11449</c:v>
                </c:pt>
                <c:pt idx="2289">
                  <c:v>11454</c:v>
                </c:pt>
                <c:pt idx="2290">
                  <c:v>11459</c:v>
                </c:pt>
                <c:pt idx="2291">
                  <c:v>11464</c:v>
                </c:pt>
                <c:pt idx="2292">
                  <c:v>11469</c:v>
                </c:pt>
                <c:pt idx="2293">
                  <c:v>11474</c:v>
                </c:pt>
                <c:pt idx="2294">
                  <c:v>11479</c:v>
                </c:pt>
                <c:pt idx="2295">
                  <c:v>11484</c:v>
                </c:pt>
                <c:pt idx="2296">
                  <c:v>11490</c:v>
                </c:pt>
                <c:pt idx="2297">
                  <c:v>11495</c:v>
                </c:pt>
                <c:pt idx="2298">
                  <c:v>11500</c:v>
                </c:pt>
                <c:pt idx="2299">
                  <c:v>11505</c:v>
                </c:pt>
                <c:pt idx="2300">
                  <c:v>11510</c:v>
                </c:pt>
                <c:pt idx="2301">
                  <c:v>11515</c:v>
                </c:pt>
                <c:pt idx="2302">
                  <c:v>11520</c:v>
                </c:pt>
                <c:pt idx="2303">
                  <c:v>11525</c:v>
                </c:pt>
                <c:pt idx="2304">
                  <c:v>11530</c:v>
                </c:pt>
                <c:pt idx="2305">
                  <c:v>11535</c:v>
                </c:pt>
                <c:pt idx="2306">
                  <c:v>11540</c:v>
                </c:pt>
                <c:pt idx="2307">
                  <c:v>11545</c:v>
                </c:pt>
                <c:pt idx="2308">
                  <c:v>11550</c:v>
                </c:pt>
                <c:pt idx="2309">
                  <c:v>11555</c:v>
                </c:pt>
                <c:pt idx="2310">
                  <c:v>11560</c:v>
                </c:pt>
                <c:pt idx="2311">
                  <c:v>11565</c:v>
                </c:pt>
                <c:pt idx="2312">
                  <c:v>11570</c:v>
                </c:pt>
                <c:pt idx="2313">
                  <c:v>11575</c:v>
                </c:pt>
                <c:pt idx="2314">
                  <c:v>11580</c:v>
                </c:pt>
                <c:pt idx="2315">
                  <c:v>11585</c:v>
                </c:pt>
                <c:pt idx="2316">
                  <c:v>11590</c:v>
                </c:pt>
                <c:pt idx="2317">
                  <c:v>11595</c:v>
                </c:pt>
                <c:pt idx="2318">
                  <c:v>11600</c:v>
                </c:pt>
                <c:pt idx="2319">
                  <c:v>11605</c:v>
                </c:pt>
                <c:pt idx="2320">
                  <c:v>11610</c:v>
                </c:pt>
                <c:pt idx="2321">
                  <c:v>11615</c:v>
                </c:pt>
                <c:pt idx="2322">
                  <c:v>11620</c:v>
                </c:pt>
                <c:pt idx="2323">
                  <c:v>11625</c:v>
                </c:pt>
                <c:pt idx="2324">
                  <c:v>11630</c:v>
                </c:pt>
                <c:pt idx="2325">
                  <c:v>11635</c:v>
                </c:pt>
                <c:pt idx="2326">
                  <c:v>11640</c:v>
                </c:pt>
                <c:pt idx="2327">
                  <c:v>11645</c:v>
                </c:pt>
                <c:pt idx="2328">
                  <c:v>11650</c:v>
                </c:pt>
                <c:pt idx="2329">
                  <c:v>11655</c:v>
                </c:pt>
                <c:pt idx="2330">
                  <c:v>11660</c:v>
                </c:pt>
                <c:pt idx="2331">
                  <c:v>11665</c:v>
                </c:pt>
                <c:pt idx="2332">
                  <c:v>11670</c:v>
                </c:pt>
                <c:pt idx="2333">
                  <c:v>11675</c:v>
                </c:pt>
                <c:pt idx="2334">
                  <c:v>11680</c:v>
                </c:pt>
                <c:pt idx="2335">
                  <c:v>11685</c:v>
                </c:pt>
                <c:pt idx="2336">
                  <c:v>11690</c:v>
                </c:pt>
                <c:pt idx="2337">
                  <c:v>11695</c:v>
                </c:pt>
                <c:pt idx="2338">
                  <c:v>11700</c:v>
                </c:pt>
                <c:pt idx="2339">
                  <c:v>11705</c:v>
                </c:pt>
                <c:pt idx="2340">
                  <c:v>11710</c:v>
                </c:pt>
                <c:pt idx="2341">
                  <c:v>11715</c:v>
                </c:pt>
                <c:pt idx="2342">
                  <c:v>11720</c:v>
                </c:pt>
                <c:pt idx="2343">
                  <c:v>11725</c:v>
                </c:pt>
                <c:pt idx="2344">
                  <c:v>11730</c:v>
                </c:pt>
                <c:pt idx="2345">
                  <c:v>11735</c:v>
                </c:pt>
                <c:pt idx="2346">
                  <c:v>11740</c:v>
                </c:pt>
                <c:pt idx="2347">
                  <c:v>11745</c:v>
                </c:pt>
                <c:pt idx="2348">
                  <c:v>11750</c:v>
                </c:pt>
                <c:pt idx="2349">
                  <c:v>11755</c:v>
                </c:pt>
                <c:pt idx="2350">
                  <c:v>11760</c:v>
                </c:pt>
                <c:pt idx="2351">
                  <c:v>11765</c:v>
                </c:pt>
                <c:pt idx="2352">
                  <c:v>11770</c:v>
                </c:pt>
                <c:pt idx="2353">
                  <c:v>11775</c:v>
                </c:pt>
                <c:pt idx="2354">
                  <c:v>11780</c:v>
                </c:pt>
                <c:pt idx="2355">
                  <c:v>11785</c:v>
                </c:pt>
                <c:pt idx="2356">
                  <c:v>11790</c:v>
                </c:pt>
                <c:pt idx="2357">
                  <c:v>11795</c:v>
                </c:pt>
                <c:pt idx="2358">
                  <c:v>11800</c:v>
                </c:pt>
                <c:pt idx="2359">
                  <c:v>11805</c:v>
                </c:pt>
                <c:pt idx="2360">
                  <c:v>11810</c:v>
                </c:pt>
                <c:pt idx="2361">
                  <c:v>11815</c:v>
                </c:pt>
                <c:pt idx="2362">
                  <c:v>11820</c:v>
                </c:pt>
                <c:pt idx="2363">
                  <c:v>11825</c:v>
                </c:pt>
                <c:pt idx="2364">
                  <c:v>11830</c:v>
                </c:pt>
                <c:pt idx="2365">
                  <c:v>11835</c:v>
                </c:pt>
                <c:pt idx="2366">
                  <c:v>11840</c:v>
                </c:pt>
                <c:pt idx="2367">
                  <c:v>11845</c:v>
                </c:pt>
                <c:pt idx="2368">
                  <c:v>11850</c:v>
                </c:pt>
                <c:pt idx="2369">
                  <c:v>11855</c:v>
                </c:pt>
                <c:pt idx="2370">
                  <c:v>11860</c:v>
                </c:pt>
                <c:pt idx="2371">
                  <c:v>11865</c:v>
                </c:pt>
                <c:pt idx="2372">
                  <c:v>11870</c:v>
                </c:pt>
                <c:pt idx="2373">
                  <c:v>11875</c:v>
                </c:pt>
                <c:pt idx="2374">
                  <c:v>11880</c:v>
                </c:pt>
                <c:pt idx="2375">
                  <c:v>11885</c:v>
                </c:pt>
                <c:pt idx="2376">
                  <c:v>11890</c:v>
                </c:pt>
                <c:pt idx="2377">
                  <c:v>11895</c:v>
                </c:pt>
                <c:pt idx="2378">
                  <c:v>11900</c:v>
                </c:pt>
                <c:pt idx="2379">
                  <c:v>11905</c:v>
                </c:pt>
                <c:pt idx="2380">
                  <c:v>11910</c:v>
                </c:pt>
                <c:pt idx="2381">
                  <c:v>11915</c:v>
                </c:pt>
                <c:pt idx="2382">
                  <c:v>11920</c:v>
                </c:pt>
                <c:pt idx="2383">
                  <c:v>11925</c:v>
                </c:pt>
                <c:pt idx="2384">
                  <c:v>11930</c:v>
                </c:pt>
                <c:pt idx="2385">
                  <c:v>11935</c:v>
                </c:pt>
                <c:pt idx="2386">
                  <c:v>11940</c:v>
                </c:pt>
                <c:pt idx="2387">
                  <c:v>11945</c:v>
                </c:pt>
                <c:pt idx="2388">
                  <c:v>11950</c:v>
                </c:pt>
                <c:pt idx="2389">
                  <c:v>11955</c:v>
                </c:pt>
                <c:pt idx="2390">
                  <c:v>11960</c:v>
                </c:pt>
                <c:pt idx="2391">
                  <c:v>11965</c:v>
                </c:pt>
                <c:pt idx="2392">
                  <c:v>11970</c:v>
                </c:pt>
                <c:pt idx="2393">
                  <c:v>11975</c:v>
                </c:pt>
                <c:pt idx="2394">
                  <c:v>11980</c:v>
                </c:pt>
                <c:pt idx="2395">
                  <c:v>11985</c:v>
                </c:pt>
                <c:pt idx="2396">
                  <c:v>11990</c:v>
                </c:pt>
                <c:pt idx="2397">
                  <c:v>11995</c:v>
                </c:pt>
                <c:pt idx="2398">
                  <c:v>12000</c:v>
                </c:pt>
                <c:pt idx="2399">
                  <c:v>12005</c:v>
                </c:pt>
                <c:pt idx="2400">
                  <c:v>12010</c:v>
                </c:pt>
                <c:pt idx="2401">
                  <c:v>12015</c:v>
                </c:pt>
                <c:pt idx="2402">
                  <c:v>12020</c:v>
                </c:pt>
                <c:pt idx="2403">
                  <c:v>12025</c:v>
                </c:pt>
                <c:pt idx="2404">
                  <c:v>12030</c:v>
                </c:pt>
                <c:pt idx="2405">
                  <c:v>12035</c:v>
                </c:pt>
                <c:pt idx="2406">
                  <c:v>12040</c:v>
                </c:pt>
                <c:pt idx="2407">
                  <c:v>12045</c:v>
                </c:pt>
                <c:pt idx="2408">
                  <c:v>12050</c:v>
                </c:pt>
                <c:pt idx="2409">
                  <c:v>12055</c:v>
                </c:pt>
                <c:pt idx="2410">
                  <c:v>12060</c:v>
                </c:pt>
                <c:pt idx="2411">
                  <c:v>12065</c:v>
                </c:pt>
                <c:pt idx="2412">
                  <c:v>12070</c:v>
                </c:pt>
                <c:pt idx="2413">
                  <c:v>12075</c:v>
                </c:pt>
                <c:pt idx="2414">
                  <c:v>12080</c:v>
                </c:pt>
                <c:pt idx="2415">
                  <c:v>12085</c:v>
                </c:pt>
                <c:pt idx="2416">
                  <c:v>12090</c:v>
                </c:pt>
                <c:pt idx="2417">
                  <c:v>12095</c:v>
                </c:pt>
                <c:pt idx="2418">
                  <c:v>12100</c:v>
                </c:pt>
                <c:pt idx="2419">
                  <c:v>12105</c:v>
                </c:pt>
                <c:pt idx="2420">
                  <c:v>12110</c:v>
                </c:pt>
                <c:pt idx="2421">
                  <c:v>12115</c:v>
                </c:pt>
                <c:pt idx="2422">
                  <c:v>12120</c:v>
                </c:pt>
                <c:pt idx="2423">
                  <c:v>12125</c:v>
                </c:pt>
                <c:pt idx="2424">
                  <c:v>12130</c:v>
                </c:pt>
                <c:pt idx="2425">
                  <c:v>12135</c:v>
                </c:pt>
                <c:pt idx="2426">
                  <c:v>12140</c:v>
                </c:pt>
                <c:pt idx="2427">
                  <c:v>12145</c:v>
                </c:pt>
                <c:pt idx="2428">
                  <c:v>12150</c:v>
                </c:pt>
                <c:pt idx="2429">
                  <c:v>12155</c:v>
                </c:pt>
                <c:pt idx="2430">
                  <c:v>12160</c:v>
                </c:pt>
                <c:pt idx="2431">
                  <c:v>12165</c:v>
                </c:pt>
                <c:pt idx="2432">
                  <c:v>12170</c:v>
                </c:pt>
                <c:pt idx="2433">
                  <c:v>12175</c:v>
                </c:pt>
                <c:pt idx="2434">
                  <c:v>12180</c:v>
                </c:pt>
                <c:pt idx="2435">
                  <c:v>12185</c:v>
                </c:pt>
                <c:pt idx="2436">
                  <c:v>12190</c:v>
                </c:pt>
                <c:pt idx="2437">
                  <c:v>12195</c:v>
                </c:pt>
                <c:pt idx="2438">
                  <c:v>12200</c:v>
                </c:pt>
                <c:pt idx="2439">
                  <c:v>12205</c:v>
                </c:pt>
                <c:pt idx="2440">
                  <c:v>12210</c:v>
                </c:pt>
                <c:pt idx="2441">
                  <c:v>12215</c:v>
                </c:pt>
                <c:pt idx="2442">
                  <c:v>12220</c:v>
                </c:pt>
                <c:pt idx="2443">
                  <c:v>12225</c:v>
                </c:pt>
                <c:pt idx="2444">
                  <c:v>12230</c:v>
                </c:pt>
                <c:pt idx="2445">
                  <c:v>12235</c:v>
                </c:pt>
                <c:pt idx="2446">
                  <c:v>12240</c:v>
                </c:pt>
                <c:pt idx="2447">
                  <c:v>12245</c:v>
                </c:pt>
                <c:pt idx="2448">
                  <c:v>12250</c:v>
                </c:pt>
                <c:pt idx="2449">
                  <c:v>12255</c:v>
                </c:pt>
                <c:pt idx="2450">
                  <c:v>12260</c:v>
                </c:pt>
                <c:pt idx="2451">
                  <c:v>12265</c:v>
                </c:pt>
                <c:pt idx="2452">
                  <c:v>12270</c:v>
                </c:pt>
                <c:pt idx="2453">
                  <c:v>12275</c:v>
                </c:pt>
                <c:pt idx="2454">
                  <c:v>12280</c:v>
                </c:pt>
                <c:pt idx="2455">
                  <c:v>12285</c:v>
                </c:pt>
                <c:pt idx="2456">
                  <c:v>12290</c:v>
                </c:pt>
                <c:pt idx="2457">
                  <c:v>12295</c:v>
                </c:pt>
                <c:pt idx="2458">
                  <c:v>12300</c:v>
                </c:pt>
                <c:pt idx="2459">
                  <c:v>12305</c:v>
                </c:pt>
                <c:pt idx="2460">
                  <c:v>12310</c:v>
                </c:pt>
                <c:pt idx="2461">
                  <c:v>12315</c:v>
                </c:pt>
                <c:pt idx="2462">
                  <c:v>12320</c:v>
                </c:pt>
                <c:pt idx="2463">
                  <c:v>12325</c:v>
                </c:pt>
                <c:pt idx="2464">
                  <c:v>12330</c:v>
                </c:pt>
                <c:pt idx="2465">
                  <c:v>12335</c:v>
                </c:pt>
                <c:pt idx="2466">
                  <c:v>12340</c:v>
                </c:pt>
                <c:pt idx="2467">
                  <c:v>12345</c:v>
                </c:pt>
                <c:pt idx="2468">
                  <c:v>12350</c:v>
                </c:pt>
                <c:pt idx="2469">
                  <c:v>12355</c:v>
                </c:pt>
                <c:pt idx="2470">
                  <c:v>12360</c:v>
                </c:pt>
                <c:pt idx="2471">
                  <c:v>12365</c:v>
                </c:pt>
                <c:pt idx="2472">
                  <c:v>12370</c:v>
                </c:pt>
                <c:pt idx="2473">
                  <c:v>12375</c:v>
                </c:pt>
                <c:pt idx="2474">
                  <c:v>12380</c:v>
                </c:pt>
                <c:pt idx="2475">
                  <c:v>12385</c:v>
                </c:pt>
                <c:pt idx="2476">
                  <c:v>12390</c:v>
                </c:pt>
                <c:pt idx="2477">
                  <c:v>12395</c:v>
                </c:pt>
                <c:pt idx="2478">
                  <c:v>12400</c:v>
                </c:pt>
                <c:pt idx="2479">
                  <c:v>12405</c:v>
                </c:pt>
                <c:pt idx="2480">
                  <c:v>12410</c:v>
                </c:pt>
                <c:pt idx="2481">
                  <c:v>12415</c:v>
                </c:pt>
                <c:pt idx="2482">
                  <c:v>12420</c:v>
                </c:pt>
                <c:pt idx="2483">
                  <c:v>12425</c:v>
                </c:pt>
                <c:pt idx="2484">
                  <c:v>12430</c:v>
                </c:pt>
                <c:pt idx="2485">
                  <c:v>12435</c:v>
                </c:pt>
                <c:pt idx="2486">
                  <c:v>12440</c:v>
                </c:pt>
                <c:pt idx="2487">
                  <c:v>12445</c:v>
                </c:pt>
                <c:pt idx="2488">
                  <c:v>12450</c:v>
                </c:pt>
                <c:pt idx="2489">
                  <c:v>12455</c:v>
                </c:pt>
                <c:pt idx="2490">
                  <c:v>12460</c:v>
                </c:pt>
                <c:pt idx="2491">
                  <c:v>12465</c:v>
                </c:pt>
                <c:pt idx="2492">
                  <c:v>12470</c:v>
                </c:pt>
                <c:pt idx="2493">
                  <c:v>12475</c:v>
                </c:pt>
                <c:pt idx="2494">
                  <c:v>12480</c:v>
                </c:pt>
                <c:pt idx="2495">
                  <c:v>12485</c:v>
                </c:pt>
                <c:pt idx="2496">
                  <c:v>12490</c:v>
                </c:pt>
                <c:pt idx="2497">
                  <c:v>12495</c:v>
                </c:pt>
                <c:pt idx="2498">
                  <c:v>12500</c:v>
                </c:pt>
                <c:pt idx="2499">
                  <c:v>12505</c:v>
                </c:pt>
                <c:pt idx="2500">
                  <c:v>12510</c:v>
                </c:pt>
                <c:pt idx="2501">
                  <c:v>12515</c:v>
                </c:pt>
                <c:pt idx="2502">
                  <c:v>12520</c:v>
                </c:pt>
                <c:pt idx="2503">
                  <c:v>12525</c:v>
                </c:pt>
                <c:pt idx="2504">
                  <c:v>12530</c:v>
                </c:pt>
                <c:pt idx="2505">
                  <c:v>12535</c:v>
                </c:pt>
                <c:pt idx="2506">
                  <c:v>12540</c:v>
                </c:pt>
                <c:pt idx="2507">
                  <c:v>12545</c:v>
                </c:pt>
                <c:pt idx="2508">
                  <c:v>12550</c:v>
                </c:pt>
                <c:pt idx="2509">
                  <c:v>12555</c:v>
                </c:pt>
                <c:pt idx="2510">
                  <c:v>12560</c:v>
                </c:pt>
                <c:pt idx="2511">
                  <c:v>12565</c:v>
                </c:pt>
                <c:pt idx="2512">
                  <c:v>12570</c:v>
                </c:pt>
                <c:pt idx="2513">
                  <c:v>12575</c:v>
                </c:pt>
                <c:pt idx="2514">
                  <c:v>12580</c:v>
                </c:pt>
                <c:pt idx="2515">
                  <c:v>12585</c:v>
                </c:pt>
                <c:pt idx="2516">
                  <c:v>12590</c:v>
                </c:pt>
                <c:pt idx="2517">
                  <c:v>12595</c:v>
                </c:pt>
                <c:pt idx="2518">
                  <c:v>12600</c:v>
                </c:pt>
                <c:pt idx="2519">
                  <c:v>12605</c:v>
                </c:pt>
                <c:pt idx="2520">
                  <c:v>12610</c:v>
                </c:pt>
                <c:pt idx="2521">
                  <c:v>12615</c:v>
                </c:pt>
                <c:pt idx="2522">
                  <c:v>12620</c:v>
                </c:pt>
                <c:pt idx="2523">
                  <c:v>12625</c:v>
                </c:pt>
                <c:pt idx="2524">
                  <c:v>12630</c:v>
                </c:pt>
                <c:pt idx="2525">
                  <c:v>12635</c:v>
                </c:pt>
                <c:pt idx="2526">
                  <c:v>12640</c:v>
                </c:pt>
                <c:pt idx="2527">
                  <c:v>12645</c:v>
                </c:pt>
                <c:pt idx="2528">
                  <c:v>12650</c:v>
                </c:pt>
                <c:pt idx="2529">
                  <c:v>12656</c:v>
                </c:pt>
                <c:pt idx="2530">
                  <c:v>12661</c:v>
                </c:pt>
                <c:pt idx="2531">
                  <c:v>12666</c:v>
                </c:pt>
                <c:pt idx="2532">
                  <c:v>12671</c:v>
                </c:pt>
                <c:pt idx="2533">
                  <c:v>12676</c:v>
                </c:pt>
                <c:pt idx="2534">
                  <c:v>12681</c:v>
                </c:pt>
                <c:pt idx="2535">
                  <c:v>12686</c:v>
                </c:pt>
                <c:pt idx="2536">
                  <c:v>12691</c:v>
                </c:pt>
                <c:pt idx="2537">
                  <c:v>12696</c:v>
                </c:pt>
                <c:pt idx="2538">
                  <c:v>12701</c:v>
                </c:pt>
                <c:pt idx="2539">
                  <c:v>12706</c:v>
                </c:pt>
                <c:pt idx="2540">
                  <c:v>12711</c:v>
                </c:pt>
                <c:pt idx="2541">
                  <c:v>12716</c:v>
                </c:pt>
                <c:pt idx="2542">
                  <c:v>12721</c:v>
                </c:pt>
                <c:pt idx="2543">
                  <c:v>12726</c:v>
                </c:pt>
                <c:pt idx="2544">
                  <c:v>12731</c:v>
                </c:pt>
                <c:pt idx="2545">
                  <c:v>12736</c:v>
                </c:pt>
                <c:pt idx="2546">
                  <c:v>12741</c:v>
                </c:pt>
                <c:pt idx="2547">
                  <c:v>12746</c:v>
                </c:pt>
                <c:pt idx="2548">
                  <c:v>12751</c:v>
                </c:pt>
                <c:pt idx="2549">
                  <c:v>12756</c:v>
                </c:pt>
                <c:pt idx="2550">
                  <c:v>12761</c:v>
                </c:pt>
                <c:pt idx="2551">
                  <c:v>12766</c:v>
                </c:pt>
                <c:pt idx="2552">
                  <c:v>12771</c:v>
                </c:pt>
                <c:pt idx="2553">
                  <c:v>12776</c:v>
                </c:pt>
                <c:pt idx="2554">
                  <c:v>12781</c:v>
                </c:pt>
                <c:pt idx="2555">
                  <c:v>12786</c:v>
                </c:pt>
                <c:pt idx="2556">
                  <c:v>12791</c:v>
                </c:pt>
                <c:pt idx="2557">
                  <c:v>12796</c:v>
                </c:pt>
                <c:pt idx="2558">
                  <c:v>12801</c:v>
                </c:pt>
                <c:pt idx="2559">
                  <c:v>12806</c:v>
                </c:pt>
                <c:pt idx="2560">
                  <c:v>12811</c:v>
                </c:pt>
                <c:pt idx="2561">
                  <c:v>12816</c:v>
                </c:pt>
                <c:pt idx="2562">
                  <c:v>12821</c:v>
                </c:pt>
                <c:pt idx="2563">
                  <c:v>12826</c:v>
                </c:pt>
                <c:pt idx="2564">
                  <c:v>12831</c:v>
                </c:pt>
                <c:pt idx="2565">
                  <c:v>12836</c:v>
                </c:pt>
                <c:pt idx="2566">
                  <c:v>12841</c:v>
                </c:pt>
                <c:pt idx="2567">
                  <c:v>12846</c:v>
                </c:pt>
                <c:pt idx="2568">
                  <c:v>12851</c:v>
                </c:pt>
                <c:pt idx="2569">
                  <c:v>12856</c:v>
                </c:pt>
                <c:pt idx="2570">
                  <c:v>12861</c:v>
                </c:pt>
                <c:pt idx="2571">
                  <c:v>12866</c:v>
                </c:pt>
                <c:pt idx="2572">
                  <c:v>12871</c:v>
                </c:pt>
              </c:numCache>
            </c:numRef>
          </c:xVal>
          <c:yVal>
            <c:numRef>
              <c:f>'13-09-05_14h10m'!$E$3:$E$2575</c:f>
              <c:numCache>
                <c:formatCode>General</c:formatCode>
                <c:ptCount val="2573"/>
                <c:pt idx="0">
                  <c:v>20.72</c:v>
                </c:pt>
                <c:pt idx="1">
                  <c:v>18.75</c:v>
                </c:pt>
                <c:pt idx="2">
                  <c:v>19.399999999999999</c:v>
                </c:pt>
                <c:pt idx="3">
                  <c:v>20.39</c:v>
                </c:pt>
                <c:pt idx="4">
                  <c:v>21.630000000000031</c:v>
                </c:pt>
                <c:pt idx="5">
                  <c:v>20.8</c:v>
                </c:pt>
                <c:pt idx="6">
                  <c:v>20.54</c:v>
                </c:pt>
                <c:pt idx="7">
                  <c:v>20.149999999999999</c:v>
                </c:pt>
                <c:pt idx="8">
                  <c:v>21.82</c:v>
                </c:pt>
                <c:pt idx="9">
                  <c:v>19.3</c:v>
                </c:pt>
                <c:pt idx="10">
                  <c:v>19.979999999999986</c:v>
                </c:pt>
                <c:pt idx="11">
                  <c:v>19.86</c:v>
                </c:pt>
                <c:pt idx="12">
                  <c:v>18.959999999999987</c:v>
                </c:pt>
                <c:pt idx="13">
                  <c:v>20.51</c:v>
                </c:pt>
                <c:pt idx="14">
                  <c:v>19.350000000000001</c:v>
                </c:pt>
                <c:pt idx="15">
                  <c:v>20.64</c:v>
                </c:pt>
                <c:pt idx="16">
                  <c:v>19.190000000000001</c:v>
                </c:pt>
                <c:pt idx="17">
                  <c:v>18.130000000000031</c:v>
                </c:pt>
                <c:pt idx="18">
                  <c:v>17.899999999999999</c:v>
                </c:pt>
                <c:pt idx="19">
                  <c:v>20.7</c:v>
                </c:pt>
                <c:pt idx="20">
                  <c:v>20.16</c:v>
                </c:pt>
                <c:pt idx="21">
                  <c:v>18.5</c:v>
                </c:pt>
                <c:pt idx="22">
                  <c:v>19.649999999999999</c:v>
                </c:pt>
                <c:pt idx="23">
                  <c:v>20.18</c:v>
                </c:pt>
                <c:pt idx="24">
                  <c:v>19.850000000000001</c:v>
                </c:pt>
                <c:pt idx="25">
                  <c:v>19.670000000000005</c:v>
                </c:pt>
                <c:pt idx="26">
                  <c:v>19.25</c:v>
                </c:pt>
                <c:pt idx="27">
                  <c:v>19.899999999999999</c:v>
                </c:pt>
                <c:pt idx="28">
                  <c:v>18.36</c:v>
                </c:pt>
                <c:pt idx="29">
                  <c:v>18.670000000000005</c:v>
                </c:pt>
                <c:pt idx="30">
                  <c:v>17.739999999999988</c:v>
                </c:pt>
                <c:pt idx="31">
                  <c:v>20.149999999999999</c:v>
                </c:pt>
                <c:pt idx="32">
                  <c:v>18.170000000000005</c:v>
                </c:pt>
                <c:pt idx="33">
                  <c:v>19.939999999999987</c:v>
                </c:pt>
                <c:pt idx="34">
                  <c:v>18.86</c:v>
                </c:pt>
                <c:pt idx="35">
                  <c:v>20.02</c:v>
                </c:pt>
                <c:pt idx="36">
                  <c:v>20.54</c:v>
                </c:pt>
                <c:pt idx="37">
                  <c:v>18.27</c:v>
                </c:pt>
                <c:pt idx="38">
                  <c:v>19.670000000000005</c:v>
                </c:pt>
                <c:pt idx="39">
                  <c:v>19.02</c:v>
                </c:pt>
                <c:pt idx="40">
                  <c:v>18.309999999999999</c:v>
                </c:pt>
                <c:pt idx="41">
                  <c:v>19.12</c:v>
                </c:pt>
                <c:pt idx="42">
                  <c:v>19.04</c:v>
                </c:pt>
                <c:pt idx="43">
                  <c:v>20.329999999999988</c:v>
                </c:pt>
                <c:pt idx="44">
                  <c:v>18.399999999999999</c:v>
                </c:pt>
                <c:pt idx="45">
                  <c:v>18.86</c:v>
                </c:pt>
                <c:pt idx="46">
                  <c:v>18.399999999999999</c:v>
                </c:pt>
                <c:pt idx="47">
                  <c:v>17.649999999999999</c:v>
                </c:pt>
                <c:pt idx="48">
                  <c:v>17.79</c:v>
                </c:pt>
                <c:pt idx="49">
                  <c:v>18.38</c:v>
                </c:pt>
                <c:pt idx="50">
                  <c:v>18.510000000000005</c:v>
                </c:pt>
                <c:pt idx="51">
                  <c:v>18.489999999999956</c:v>
                </c:pt>
                <c:pt idx="52">
                  <c:v>19.239999999999988</c:v>
                </c:pt>
                <c:pt idx="53">
                  <c:v>17.559999999999999</c:v>
                </c:pt>
                <c:pt idx="54">
                  <c:v>16.920000000000002</c:v>
                </c:pt>
                <c:pt idx="55">
                  <c:v>17.41</c:v>
                </c:pt>
                <c:pt idx="56">
                  <c:v>17.110000000000031</c:v>
                </c:pt>
                <c:pt idx="57">
                  <c:v>16.64</c:v>
                </c:pt>
                <c:pt idx="58">
                  <c:v>18.66</c:v>
                </c:pt>
                <c:pt idx="59">
                  <c:v>18.350000000000001</c:v>
                </c:pt>
                <c:pt idx="60">
                  <c:v>17.39</c:v>
                </c:pt>
                <c:pt idx="61">
                  <c:v>18.5</c:v>
                </c:pt>
                <c:pt idx="62">
                  <c:v>16.86</c:v>
                </c:pt>
                <c:pt idx="63">
                  <c:v>18.439999999999987</c:v>
                </c:pt>
                <c:pt idx="64">
                  <c:v>16.779999999999987</c:v>
                </c:pt>
                <c:pt idx="65">
                  <c:v>16.149999999999999</c:v>
                </c:pt>
                <c:pt idx="66">
                  <c:v>18.29</c:v>
                </c:pt>
                <c:pt idx="67">
                  <c:v>17.79</c:v>
                </c:pt>
                <c:pt idx="68">
                  <c:v>17.25</c:v>
                </c:pt>
                <c:pt idx="69">
                  <c:v>16.579999999999988</c:v>
                </c:pt>
                <c:pt idx="70">
                  <c:v>17.559999999999999</c:v>
                </c:pt>
                <c:pt idx="71">
                  <c:v>17.510000000000005</c:v>
                </c:pt>
                <c:pt idx="72">
                  <c:v>16.71</c:v>
                </c:pt>
                <c:pt idx="73">
                  <c:v>18.23</c:v>
                </c:pt>
                <c:pt idx="74">
                  <c:v>17.89</c:v>
                </c:pt>
                <c:pt idx="75">
                  <c:v>17.55</c:v>
                </c:pt>
                <c:pt idx="76">
                  <c:v>17.52</c:v>
                </c:pt>
                <c:pt idx="77">
                  <c:v>17.97</c:v>
                </c:pt>
                <c:pt idx="78">
                  <c:v>18.110000000000031</c:v>
                </c:pt>
                <c:pt idx="79">
                  <c:v>18.010000000000005</c:v>
                </c:pt>
                <c:pt idx="80">
                  <c:v>16.97</c:v>
                </c:pt>
                <c:pt idx="81">
                  <c:v>17.75</c:v>
                </c:pt>
                <c:pt idx="82">
                  <c:v>16.75</c:v>
                </c:pt>
                <c:pt idx="83">
                  <c:v>17.45</c:v>
                </c:pt>
                <c:pt idx="84">
                  <c:v>16.130000000000031</c:v>
                </c:pt>
                <c:pt idx="85">
                  <c:v>17.959999999999987</c:v>
                </c:pt>
                <c:pt idx="86">
                  <c:v>16.3</c:v>
                </c:pt>
                <c:pt idx="87">
                  <c:v>16.630000000000031</c:v>
                </c:pt>
                <c:pt idx="88">
                  <c:v>16.82</c:v>
                </c:pt>
                <c:pt idx="89">
                  <c:v>16.59</c:v>
                </c:pt>
                <c:pt idx="90">
                  <c:v>16.57</c:v>
                </c:pt>
                <c:pt idx="91">
                  <c:v>16.45</c:v>
                </c:pt>
                <c:pt idx="92">
                  <c:v>16.14</c:v>
                </c:pt>
                <c:pt idx="93">
                  <c:v>15.44</c:v>
                </c:pt>
                <c:pt idx="94">
                  <c:v>15.88</c:v>
                </c:pt>
                <c:pt idx="95">
                  <c:v>16.350000000000001</c:v>
                </c:pt>
                <c:pt idx="96">
                  <c:v>16.77</c:v>
                </c:pt>
                <c:pt idx="97">
                  <c:v>17.100000000000001</c:v>
                </c:pt>
                <c:pt idx="98">
                  <c:v>17.2</c:v>
                </c:pt>
                <c:pt idx="99">
                  <c:v>15.360000000000017</c:v>
                </c:pt>
                <c:pt idx="100">
                  <c:v>18.73</c:v>
                </c:pt>
                <c:pt idx="101">
                  <c:v>16.439999999999987</c:v>
                </c:pt>
                <c:pt idx="102">
                  <c:v>17.670000000000005</c:v>
                </c:pt>
                <c:pt idx="103">
                  <c:v>17.809999999999999</c:v>
                </c:pt>
                <c:pt idx="104">
                  <c:v>17.04</c:v>
                </c:pt>
                <c:pt idx="105">
                  <c:v>16.18</c:v>
                </c:pt>
                <c:pt idx="106">
                  <c:v>17.66</c:v>
                </c:pt>
                <c:pt idx="107">
                  <c:v>15.79</c:v>
                </c:pt>
                <c:pt idx="108">
                  <c:v>16.850000000000001</c:v>
                </c:pt>
                <c:pt idx="109">
                  <c:v>16.850000000000001</c:v>
                </c:pt>
                <c:pt idx="110">
                  <c:v>15.82</c:v>
                </c:pt>
                <c:pt idx="111">
                  <c:v>16.170000000000005</c:v>
                </c:pt>
                <c:pt idx="112">
                  <c:v>17.8</c:v>
                </c:pt>
                <c:pt idx="113">
                  <c:v>17.989999999999956</c:v>
                </c:pt>
                <c:pt idx="114">
                  <c:v>16.739999999999988</c:v>
                </c:pt>
                <c:pt idx="115">
                  <c:v>16.97</c:v>
                </c:pt>
                <c:pt idx="116">
                  <c:v>15.97</c:v>
                </c:pt>
                <c:pt idx="117">
                  <c:v>17.77</c:v>
                </c:pt>
                <c:pt idx="118">
                  <c:v>16.12</c:v>
                </c:pt>
                <c:pt idx="119">
                  <c:v>14.98</c:v>
                </c:pt>
                <c:pt idx="120">
                  <c:v>17.79</c:v>
                </c:pt>
                <c:pt idx="121">
                  <c:v>16.05</c:v>
                </c:pt>
                <c:pt idx="122">
                  <c:v>18.5</c:v>
                </c:pt>
                <c:pt idx="123">
                  <c:v>17.3</c:v>
                </c:pt>
                <c:pt idx="124">
                  <c:v>15.56</c:v>
                </c:pt>
                <c:pt idx="125">
                  <c:v>17.38</c:v>
                </c:pt>
                <c:pt idx="126">
                  <c:v>15.51</c:v>
                </c:pt>
                <c:pt idx="127">
                  <c:v>16.54</c:v>
                </c:pt>
                <c:pt idx="128">
                  <c:v>17.979999999999986</c:v>
                </c:pt>
                <c:pt idx="129">
                  <c:v>14.93</c:v>
                </c:pt>
                <c:pt idx="130">
                  <c:v>17.57</c:v>
                </c:pt>
                <c:pt idx="131">
                  <c:v>17.95</c:v>
                </c:pt>
                <c:pt idx="132">
                  <c:v>16.27</c:v>
                </c:pt>
                <c:pt idx="133">
                  <c:v>16.62</c:v>
                </c:pt>
                <c:pt idx="134">
                  <c:v>16.72</c:v>
                </c:pt>
                <c:pt idx="135">
                  <c:v>17.510000000000005</c:v>
                </c:pt>
                <c:pt idx="136">
                  <c:v>17.05</c:v>
                </c:pt>
                <c:pt idx="137">
                  <c:v>15.6</c:v>
                </c:pt>
                <c:pt idx="138">
                  <c:v>15.04</c:v>
                </c:pt>
                <c:pt idx="139">
                  <c:v>17.79</c:v>
                </c:pt>
                <c:pt idx="140">
                  <c:v>16.959999999999987</c:v>
                </c:pt>
                <c:pt idx="141">
                  <c:v>16.53</c:v>
                </c:pt>
                <c:pt idx="142">
                  <c:v>18.279999999999987</c:v>
                </c:pt>
                <c:pt idx="143">
                  <c:v>17.399999999999999</c:v>
                </c:pt>
                <c:pt idx="144">
                  <c:v>14.99</c:v>
                </c:pt>
                <c:pt idx="145">
                  <c:v>17.959999999999987</c:v>
                </c:pt>
                <c:pt idx="146">
                  <c:v>16.239999999999988</c:v>
                </c:pt>
                <c:pt idx="147">
                  <c:v>16.04</c:v>
                </c:pt>
                <c:pt idx="148">
                  <c:v>16.66</c:v>
                </c:pt>
                <c:pt idx="149">
                  <c:v>14.61</c:v>
                </c:pt>
                <c:pt idx="150">
                  <c:v>16.18</c:v>
                </c:pt>
                <c:pt idx="151">
                  <c:v>17.52</c:v>
                </c:pt>
                <c:pt idx="152">
                  <c:v>15.63</c:v>
                </c:pt>
                <c:pt idx="153">
                  <c:v>16.190000000000001</c:v>
                </c:pt>
                <c:pt idx="154">
                  <c:v>16.91</c:v>
                </c:pt>
                <c:pt idx="155">
                  <c:v>16.22</c:v>
                </c:pt>
                <c:pt idx="156">
                  <c:v>17.04</c:v>
                </c:pt>
                <c:pt idx="157">
                  <c:v>16.36</c:v>
                </c:pt>
                <c:pt idx="158">
                  <c:v>15.15</c:v>
                </c:pt>
                <c:pt idx="159">
                  <c:v>16.649999999999999</c:v>
                </c:pt>
                <c:pt idx="160">
                  <c:v>17.04</c:v>
                </c:pt>
                <c:pt idx="161">
                  <c:v>15.27</c:v>
                </c:pt>
                <c:pt idx="162">
                  <c:v>17.34</c:v>
                </c:pt>
                <c:pt idx="163">
                  <c:v>15.46</c:v>
                </c:pt>
                <c:pt idx="164">
                  <c:v>17.05</c:v>
                </c:pt>
                <c:pt idx="165">
                  <c:v>16.059999999999999</c:v>
                </c:pt>
                <c:pt idx="166">
                  <c:v>16.97</c:v>
                </c:pt>
                <c:pt idx="167">
                  <c:v>17.690000000000001</c:v>
                </c:pt>
                <c:pt idx="168">
                  <c:v>16.52</c:v>
                </c:pt>
                <c:pt idx="169">
                  <c:v>16.57</c:v>
                </c:pt>
                <c:pt idx="170">
                  <c:v>16.010000000000005</c:v>
                </c:pt>
                <c:pt idx="171">
                  <c:v>17.29</c:v>
                </c:pt>
                <c:pt idx="172">
                  <c:v>16.66</c:v>
                </c:pt>
                <c:pt idx="173">
                  <c:v>15.25</c:v>
                </c:pt>
                <c:pt idx="174">
                  <c:v>15.65</c:v>
                </c:pt>
                <c:pt idx="175">
                  <c:v>15.93</c:v>
                </c:pt>
                <c:pt idx="176">
                  <c:v>15.3</c:v>
                </c:pt>
                <c:pt idx="177">
                  <c:v>17.2</c:v>
                </c:pt>
                <c:pt idx="178">
                  <c:v>16.510000000000005</c:v>
                </c:pt>
                <c:pt idx="179">
                  <c:v>16.23</c:v>
                </c:pt>
                <c:pt idx="180">
                  <c:v>16.5</c:v>
                </c:pt>
                <c:pt idx="181">
                  <c:v>15.65</c:v>
                </c:pt>
                <c:pt idx="182">
                  <c:v>16.899999999999999</c:v>
                </c:pt>
                <c:pt idx="183">
                  <c:v>17.66</c:v>
                </c:pt>
                <c:pt idx="184">
                  <c:v>15.46</c:v>
                </c:pt>
                <c:pt idx="185">
                  <c:v>15.72</c:v>
                </c:pt>
                <c:pt idx="186">
                  <c:v>17.510000000000005</c:v>
                </c:pt>
                <c:pt idx="187">
                  <c:v>16.86</c:v>
                </c:pt>
                <c:pt idx="188">
                  <c:v>16.32</c:v>
                </c:pt>
                <c:pt idx="189">
                  <c:v>16.43</c:v>
                </c:pt>
                <c:pt idx="190">
                  <c:v>17.579999999999988</c:v>
                </c:pt>
                <c:pt idx="191">
                  <c:v>15.59</c:v>
                </c:pt>
                <c:pt idx="192">
                  <c:v>17.34</c:v>
                </c:pt>
                <c:pt idx="193">
                  <c:v>16.03</c:v>
                </c:pt>
                <c:pt idx="194">
                  <c:v>17.39</c:v>
                </c:pt>
                <c:pt idx="195">
                  <c:v>17.489999999999956</c:v>
                </c:pt>
                <c:pt idx="196">
                  <c:v>17.510000000000005</c:v>
                </c:pt>
                <c:pt idx="197">
                  <c:v>14.91</c:v>
                </c:pt>
                <c:pt idx="198">
                  <c:v>16.779999999999987</c:v>
                </c:pt>
                <c:pt idx="199">
                  <c:v>16.21</c:v>
                </c:pt>
                <c:pt idx="200">
                  <c:v>15.49</c:v>
                </c:pt>
                <c:pt idx="201">
                  <c:v>16.329999999999988</c:v>
                </c:pt>
                <c:pt idx="202">
                  <c:v>15.9</c:v>
                </c:pt>
                <c:pt idx="203">
                  <c:v>15.9</c:v>
                </c:pt>
                <c:pt idx="204">
                  <c:v>17</c:v>
                </c:pt>
                <c:pt idx="205">
                  <c:v>15.74</c:v>
                </c:pt>
                <c:pt idx="206">
                  <c:v>17.59</c:v>
                </c:pt>
                <c:pt idx="207">
                  <c:v>17.03</c:v>
                </c:pt>
                <c:pt idx="208">
                  <c:v>17.309999999999999</c:v>
                </c:pt>
                <c:pt idx="209">
                  <c:v>15.65</c:v>
                </c:pt>
                <c:pt idx="210">
                  <c:v>17.559999999999999</c:v>
                </c:pt>
                <c:pt idx="211">
                  <c:v>16.690000000000001</c:v>
                </c:pt>
                <c:pt idx="212">
                  <c:v>15.25</c:v>
                </c:pt>
                <c:pt idx="213">
                  <c:v>15.48</c:v>
                </c:pt>
                <c:pt idx="214">
                  <c:v>16.920000000000002</c:v>
                </c:pt>
                <c:pt idx="215">
                  <c:v>15.370000000000006</c:v>
                </c:pt>
                <c:pt idx="216">
                  <c:v>16.36</c:v>
                </c:pt>
                <c:pt idx="217">
                  <c:v>14.92</c:v>
                </c:pt>
                <c:pt idx="218">
                  <c:v>17.45</c:v>
                </c:pt>
                <c:pt idx="219">
                  <c:v>17.79</c:v>
                </c:pt>
                <c:pt idx="220">
                  <c:v>16.459999999999987</c:v>
                </c:pt>
                <c:pt idx="221">
                  <c:v>17.899999999999999</c:v>
                </c:pt>
                <c:pt idx="222">
                  <c:v>16.34</c:v>
                </c:pt>
                <c:pt idx="223">
                  <c:v>16.73</c:v>
                </c:pt>
                <c:pt idx="224">
                  <c:v>17.09</c:v>
                </c:pt>
                <c:pt idx="225">
                  <c:v>15.38</c:v>
                </c:pt>
                <c:pt idx="226">
                  <c:v>15.82</c:v>
                </c:pt>
                <c:pt idx="227">
                  <c:v>17.14</c:v>
                </c:pt>
                <c:pt idx="228">
                  <c:v>15.19</c:v>
                </c:pt>
                <c:pt idx="229">
                  <c:v>15.67</c:v>
                </c:pt>
                <c:pt idx="230">
                  <c:v>17.2</c:v>
                </c:pt>
                <c:pt idx="231">
                  <c:v>15.41</c:v>
                </c:pt>
                <c:pt idx="232">
                  <c:v>16.989999999999956</c:v>
                </c:pt>
                <c:pt idx="233">
                  <c:v>17.03</c:v>
                </c:pt>
                <c:pt idx="234">
                  <c:v>15.48</c:v>
                </c:pt>
                <c:pt idx="235">
                  <c:v>15.53</c:v>
                </c:pt>
                <c:pt idx="236">
                  <c:v>15.72</c:v>
                </c:pt>
                <c:pt idx="237">
                  <c:v>17.12</c:v>
                </c:pt>
                <c:pt idx="238">
                  <c:v>16.72</c:v>
                </c:pt>
                <c:pt idx="239">
                  <c:v>15.01</c:v>
                </c:pt>
                <c:pt idx="240">
                  <c:v>15.860000000000017</c:v>
                </c:pt>
                <c:pt idx="241">
                  <c:v>16.29</c:v>
                </c:pt>
                <c:pt idx="242">
                  <c:v>15.79</c:v>
                </c:pt>
                <c:pt idx="243">
                  <c:v>16.22</c:v>
                </c:pt>
                <c:pt idx="244">
                  <c:v>14.83</c:v>
                </c:pt>
                <c:pt idx="245">
                  <c:v>15.66</c:v>
                </c:pt>
                <c:pt idx="246">
                  <c:v>15.23</c:v>
                </c:pt>
                <c:pt idx="247">
                  <c:v>17.09</c:v>
                </c:pt>
                <c:pt idx="248">
                  <c:v>17.73</c:v>
                </c:pt>
                <c:pt idx="249">
                  <c:v>16.41</c:v>
                </c:pt>
                <c:pt idx="250">
                  <c:v>16.149999999999999</c:v>
                </c:pt>
                <c:pt idx="251">
                  <c:v>16.260000000000002</c:v>
                </c:pt>
                <c:pt idx="252">
                  <c:v>16.739999999999988</c:v>
                </c:pt>
                <c:pt idx="253">
                  <c:v>16.27</c:v>
                </c:pt>
                <c:pt idx="254">
                  <c:v>15.17</c:v>
                </c:pt>
                <c:pt idx="255">
                  <c:v>14.89</c:v>
                </c:pt>
                <c:pt idx="256">
                  <c:v>14.77</c:v>
                </c:pt>
                <c:pt idx="257">
                  <c:v>16.100000000000001</c:v>
                </c:pt>
                <c:pt idx="258">
                  <c:v>16.829999999999988</c:v>
                </c:pt>
                <c:pt idx="259">
                  <c:v>18.32</c:v>
                </c:pt>
                <c:pt idx="260">
                  <c:v>15.15</c:v>
                </c:pt>
                <c:pt idx="261">
                  <c:v>17.54</c:v>
                </c:pt>
                <c:pt idx="262">
                  <c:v>16.489999999999956</c:v>
                </c:pt>
                <c:pt idx="263">
                  <c:v>15.77</c:v>
                </c:pt>
                <c:pt idx="264">
                  <c:v>17.23</c:v>
                </c:pt>
                <c:pt idx="265">
                  <c:v>16.05</c:v>
                </c:pt>
                <c:pt idx="266">
                  <c:v>16.16</c:v>
                </c:pt>
                <c:pt idx="267">
                  <c:v>16.64</c:v>
                </c:pt>
                <c:pt idx="268">
                  <c:v>16.04</c:v>
                </c:pt>
                <c:pt idx="269">
                  <c:v>14.93</c:v>
                </c:pt>
                <c:pt idx="270">
                  <c:v>15.28</c:v>
                </c:pt>
                <c:pt idx="271">
                  <c:v>16.18</c:v>
                </c:pt>
                <c:pt idx="272">
                  <c:v>17.8</c:v>
                </c:pt>
                <c:pt idx="273">
                  <c:v>15.360000000000017</c:v>
                </c:pt>
                <c:pt idx="274">
                  <c:v>16.14</c:v>
                </c:pt>
                <c:pt idx="275">
                  <c:v>16.09</c:v>
                </c:pt>
                <c:pt idx="276">
                  <c:v>17.18</c:v>
                </c:pt>
                <c:pt idx="277">
                  <c:v>17.399999999999999</c:v>
                </c:pt>
                <c:pt idx="278">
                  <c:v>16.260000000000002</c:v>
                </c:pt>
                <c:pt idx="279">
                  <c:v>16.52</c:v>
                </c:pt>
                <c:pt idx="280">
                  <c:v>16.14</c:v>
                </c:pt>
                <c:pt idx="281">
                  <c:v>17.14</c:v>
                </c:pt>
                <c:pt idx="282">
                  <c:v>15.42</c:v>
                </c:pt>
                <c:pt idx="283">
                  <c:v>16.600000000000001</c:v>
                </c:pt>
                <c:pt idx="284">
                  <c:v>15</c:v>
                </c:pt>
                <c:pt idx="285">
                  <c:v>16.54</c:v>
                </c:pt>
                <c:pt idx="286">
                  <c:v>16.170000000000005</c:v>
                </c:pt>
                <c:pt idx="287">
                  <c:v>15.73</c:v>
                </c:pt>
                <c:pt idx="288">
                  <c:v>16.8</c:v>
                </c:pt>
                <c:pt idx="289">
                  <c:v>15.26</c:v>
                </c:pt>
                <c:pt idx="290">
                  <c:v>15.4</c:v>
                </c:pt>
                <c:pt idx="291">
                  <c:v>17.25</c:v>
                </c:pt>
                <c:pt idx="292">
                  <c:v>17.36</c:v>
                </c:pt>
                <c:pt idx="293">
                  <c:v>17.3</c:v>
                </c:pt>
                <c:pt idx="294">
                  <c:v>15.98</c:v>
                </c:pt>
                <c:pt idx="295">
                  <c:v>18.22</c:v>
                </c:pt>
                <c:pt idx="296">
                  <c:v>16.610000000000031</c:v>
                </c:pt>
                <c:pt idx="297">
                  <c:v>16.66</c:v>
                </c:pt>
                <c:pt idx="298">
                  <c:v>17.079999999999988</c:v>
                </c:pt>
                <c:pt idx="299">
                  <c:v>17.5</c:v>
                </c:pt>
                <c:pt idx="300">
                  <c:v>16.32</c:v>
                </c:pt>
                <c:pt idx="301">
                  <c:v>16.059999999999999</c:v>
                </c:pt>
                <c:pt idx="302">
                  <c:v>17.66</c:v>
                </c:pt>
                <c:pt idx="303">
                  <c:v>17.52</c:v>
                </c:pt>
                <c:pt idx="304">
                  <c:v>18.54</c:v>
                </c:pt>
                <c:pt idx="305">
                  <c:v>16.84</c:v>
                </c:pt>
                <c:pt idx="306">
                  <c:v>17.25</c:v>
                </c:pt>
                <c:pt idx="307">
                  <c:v>19.71</c:v>
                </c:pt>
                <c:pt idx="308">
                  <c:v>17.459999999999987</c:v>
                </c:pt>
                <c:pt idx="309">
                  <c:v>19.71</c:v>
                </c:pt>
                <c:pt idx="310">
                  <c:v>19.23</c:v>
                </c:pt>
                <c:pt idx="311">
                  <c:v>18.959999999999987</c:v>
                </c:pt>
                <c:pt idx="312">
                  <c:v>20.88</c:v>
                </c:pt>
                <c:pt idx="313">
                  <c:v>19.809999999999999</c:v>
                </c:pt>
                <c:pt idx="314">
                  <c:v>21.85</c:v>
                </c:pt>
                <c:pt idx="315">
                  <c:v>21.330000000000005</c:v>
                </c:pt>
                <c:pt idx="316">
                  <c:v>20.979999999999986</c:v>
                </c:pt>
                <c:pt idx="317">
                  <c:v>22.3</c:v>
                </c:pt>
                <c:pt idx="318">
                  <c:v>23.29</c:v>
                </c:pt>
                <c:pt idx="319">
                  <c:v>21.939999999999987</c:v>
                </c:pt>
                <c:pt idx="320">
                  <c:v>22.05</c:v>
                </c:pt>
                <c:pt idx="321">
                  <c:v>22.87</c:v>
                </c:pt>
                <c:pt idx="322">
                  <c:v>25.37</c:v>
                </c:pt>
                <c:pt idx="323">
                  <c:v>23.74</c:v>
                </c:pt>
                <c:pt idx="324">
                  <c:v>23.51</c:v>
                </c:pt>
                <c:pt idx="325">
                  <c:v>24.479999999999986</c:v>
                </c:pt>
                <c:pt idx="326">
                  <c:v>24.77</c:v>
                </c:pt>
                <c:pt idx="327">
                  <c:v>24.08</c:v>
                </c:pt>
                <c:pt idx="328">
                  <c:v>23.77</c:v>
                </c:pt>
                <c:pt idx="329">
                  <c:v>24.29</c:v>
                </c:pt>
                <c:pt idx="330">
                  <c:v>25.55</c:v>
                </c:pt>
                <c:pt idx="331">
                  <c:v>24.919999999999987</c:v>
                </c:pt>
                <c:pt idx="332">
                  <c:v>25.39</c:v>
                </c:pt>
                <c:pt idx="333">
                  <c:v>25.49</c:v>
                </c:pt>
                <c:pt idx="334">
                  <c:v>25.29</c:v>
                </c:pt>
                <c:pt idx="335">
                  <c:v>26.3</c:v>
                </c:pt>
                <c:pt idx="336">
                  <c:v>26.14</c:v>
                </c:pt>
                <c:pt idx="337">
                  <c:v>26.54</c:v>
                </c:pt>
                <c:pt idx="338">
                  <c:v>25.919999999999987</c:v>
                </c:pt>
                <c:pt idx="339">
                  <c:v>26.130000000000031</c:v>
                </c:pt>
                <c:pt idx="340">
                  <c:v>27.939999999999987</c:v>
                </c:pt>
                <c:pt idx="341">
                  <c:v>27.68</c:v>
                </c:pt>
                <c:pt idx="342">
                  <c:v>28.08</c:v>
                </c:pt>
                <c:pt idx="343">
                  <c:v>27.06</c:v>
                </c:pt>
                <c:pt idx="344">
                  <c:v>27.09</c:v>
                </c:pt>
                <c:pt idx="345">
                  <c:v>26.8</c:v>
                </c:pt>
                <c:pt idx="346">
                  <c:v>28.6</c:v>
                </c:pt>
                <c:pt idx="347">
                  <c:v>27.310000000000031</c:v>
                </c:pt>
                <c:pt idx="348">
                  <c:v>27.810000000000031</c:v>
                </c:pt>
                <c:pt idx="349">
                  <c:v>28.919999999999987</c:v>
                </c:pt>
                <c:pt idx="350">
                  <c:v>28.77</c:v>
                </c:pt>
                <c:pt idx="351">
                  <c:v>29</c:v>
                </c:pt>
                <c:pt idx="352">
                  <c:v>28.97</c:v>
                </c:pt>
                <c:pt idx="353">
                  <c:v>29.57</c:v>
                </c:pt>
                <c:pt idx="354">
                  <c:v>29.02</c:v>
                </c:pt>
                <c:pt idx="355">
                  <c:v>29.74</c:v>
                </c:pt>
                <c:pt idx="356">
                  <c:v>27.93</c:v>
                </c:pt>
                <c:pt idx="357">
                  <c:v>30.02</c:v>
                </c:pt>
                <c:pt idx="358">
                  <c:v>30.610000000000031</c:v>
                </c:pt>
                <c:pt idx="359">
                  <c:v>29.69</c:v>
                </c:pt>
                <c:pt idx="360">
                  <c:v>30.84</c:v>
                </c:pt>
                <c:pt idx="361">
                  <c:v>29</c:v>
                </c:pt>
                <c:pt idx="362">
                  <c:v>29.8</c:v>
                </c:pt>
                <c:pt idx="363">
                  <c:v>30.69</c:v>
                </c:pt>
                <c:pt idx="364">
                  <c:v>30.56</c:v>
                </c:pt>
                <c:pt idx="365">
                  <c:v>31.130000000000031</c:v>
                </c:pt>
                <c:pt idx="366">
                  <c:v>30.39</c:v>
                </c:pt>
                <c:pt idx="367">
                  <c:v>31.25</c:v>
                </c:pt>
                <c:pt idx="368">
                  <c:v>30.67</c:v>
                </c:pt>
                <c:pt idx="369">
                  <c:v>29.24</c:v>
                </c:pt>
                <c:pt idx="370">
                  <c:v>32.090000000000003</c:v>
                </c:pt>
                <c:pt idx="371">
                  <c:v>31</c:v>
                </c:pt>
                <c:pt idx="372">
                  <c:v>30.87</c:v>
                </c:pt>
                <c:pt idx="373">
                  <c:v>31.64</c:v>
                </c:pt>
                <c:pt idx="374">
                  <c:v>31.66</c:v>
                </c:pt>
                <c:pt idx="375">
                  <c:v>31.45</c:v>
                </c:pt>
                <c:pt idx="376">
                  <c:v>31.39</c:v>
                </c:pt>
                <c:pt idx="377">
                  <c:v>30.610000000000031</c:v>
                </c:pt>
                <c:pt idx="378">
                  <c:v>30.69</c:v>
                </c:pt>
                <c:pt idx="379">
                  <c:v>29.02</c:v>
                </c:pt>
                <c:pt idx="380">
                  <c:v>31.22</c:v>
                </c:pt>
                <c:pt idx="381">
                  <c:v>31.150000000000031</c:v>
                </c:pt>
                <c:pt idx="382">
                  <c:v>31.91</c:v>
                </c:pt>
                <c:pt idx="383">
                  <c:v>31.259999999999987</c:v>
                </c:pt>
                <c:pt idx="384">
                  <c:v>30.810000000000031</c:v>
                </c:pt>
                <c:pt idx="385">
                  <c:v>31.62</c:v>
                </c:pt>
                <c:pt idx="386">
                  <c:v>31.8</c:v>
                </c:pt>
                <c:pt idx="387">
                  <c:v>32.870000000000005</c:v>
                </c:pt>
                <c:pt idx="388">
                  <c:v>32.14</c:v>
                </c:pt>
                <c:pt idx="389">
                  <c:v>32.33</c:v>
                </c:pt>
                <c:pt idx="390">
                  <c:v>32.520000000000003</c:v>
                </c:pt>
                <c:pt idx="391">
                  <c:v>32.44</c:v>
                </c:pt>
                <c:pt idx="392">
                  <c:v>33.290000000000013</c:v>
                </c:pt>
                <c:pt idx="393">
                  <c:v>32</c:v>
                </c:pt>
                <c:pt idx="394">
                  <c:v>31.7</c:v>
                </c:pt>
                <c:pt idx="395">
                  <c:v>31.97</c:v>
                </c:pt>
                <c:pt idx="396">
                  <c:v>31.75</c:v>
                </c:pt>
                <c:pt idx="397">
                  <c:v>31.71</c:v>
                </c:pt>
                <c:pt idx="398">
                  <c:v>31.779999999999987</c:v>
                </c:pt>
                <c:pt idx="399">
                  <c:v>32.17</c:v>
                </c:pt>
                <c:pt idx="400">
                  <c:v>31.630000000000031</c:v>
                </c:pt>
                <c:pt idx="401">
                  <c:v>33.21</c:v>
                </c:pt>
                <c:pt idx="402">
                  <c:v>33.290000000000013</c:v>
                </c:pt>
                <c:pt idx="403">
                  <c:v>32.93</c:v>
                </c:pt>
                <c:pt idx="404">
                  <c:v>32.82</c:v>
                </c:pt>
                <c:pt idx="405">
                  <c:v>32.6</c:v>
                </c:pt>
                <c:pt idx="406">
                  <c:v>31.7</c:v>
                </c:pt>
                <c:pt idx="407">
                  <c:v>32.800000000000004</c:v>
                </c:pt>
                <c:pt idx="408">
                  <c:v>32.340000000000003</c:v>
                </c:pt>
                <c:pt idx="409">
                  <c:v>32.36</c:v>
                </c:pt>
                <c:pt idx="410">
                  <c:v>33.200000000000003</c:v>
                </c:pt>
                <c:pt idx="411">
                  <c:v>33.67</c:v>
                </c:pt>
                <c:pt idx="412">
                  <c:v>34.770000000000003</c:v>
                </c:pt>
                <c:pt idx="413">
                  <c:v>32.07</c:v>
                </c:pt>
                <c:pt idx="414">
                  <c:v>32.260000000000012</c:v>
                </c:pt>
                <c:pt idx="415">
                  <c:v>32.18</c:v>
                </c:pt>
                <c:pt idx="416">
                  <c:v>31.130000000000031</c:v>
                </c:pt>
                <c:pt idx="417">
                  <c:v>32.71</c:v>
                </c:pt>
                <c:pt idx="418">
                  <c:v>32.01</c:v>
                </c:pt>
                <c:pt idx="419">
                  <c:v>32.71</c:v>
                </c:pt>
                <c:pt idx="420">
                  <c:v>32.950000000000003</c:v>
                </c:pt>
                <c:pt idx="421">
                  <c:v>33.790000000000013</c:v>
                </c:pt>
                <c:pt idx="422">
                  <c:v>32.130000000000003</c:v>
                </c:pt>
                <c:pt idx="423">
                  <c:v>32.08</c:v>
                </c:pt>
                <c:pt idx="424">
                  <c:v>31.68</c:v>
                </c:pt>
                <c:pt idx="425">
                  <c:v>33.630000000000003</c:v>
                </c:pt>
                <c:pt idx="426">
                  <c:v>32.410000000000004</c:v>
                </c:pt>
                <c:pt idx="427">
                  <c:v>33.020000000000003</c:v>
                </c:pt>
                <c:pt idx="428">
                  <c:v>34.08</c:v>
                </c:pt>
                <c:pt idx="429">
                  <c:v>32.800000000000004</c:v>
                </c:pt>
                <c:pt idx="430">
                  <c:v>33.08</c:v>
                </c:pt>
                <c:pt idx="431">
                  <c:v>33.83</c:v>
                </c:pt>
                <c:pt idx="432">
                  <c:v>34.07</c:v>
                </c:pt>
                <c:pt idx="433">
                  <c:v>33.760000000000012</c:v>
                </c:pt>
                <c:pt idx="434">
                  <c:v>34.160000000000011</c:v>
                </c:pt>
                <c:pt idx="435">
                  <c:v>32.260000000000012</c:v>
                </c:pt>
                <c:pt idx="436">
                  <c:v>34.760000000000012</c:v>
                </c:pt>
                <c:pt idx="437">
                  <c:v>32.15</c:v>
                </c:pt>
                <c:pt idx="438">
                  <c:v>33.370000000000005</c:v>
                </c:pt>
                <c:pt idx="439">
                  <c:v>32.44</c:v>
                </c:pt>
                <c:pt idx="440">
                  <c:v>34</c:v>
                </c:pt>
                <c:pt idx="441">
                  <c:v>34.24</c:v>
                </c:pt>
                <c:pt idx="442">
                  <c:v>33.370000000000005</c:v>
                </c:pt>
                <c:pt idx="443">
                  <c:v>32.840000000000003</c:v>
                </c:pt>
                <c:pt idx="444">
                  <c:v>33.31</c:v>
                </c:pt>
                <c:pt idx="445">
                  <c:v>32.31</c:v>
                </c:pt>
                <c:pt idx="446">
                  <c:v>33.550000000000004</c:v>
                </c:pt>
                <c:pt idx="447">
                  <c:v>33.78</c:v>
                </c:pt>
                <c:pt idx="448">
                  <c:v>32.200000000000003</c:v>
                </c:pt>
                <c:pt idx="449">
                  <c:v>32.49</c:v>
                </c:pt>
                <c:pt idx="450">
                  <c:v>34.04</c:v>
                </c:pt>
                <c:pt idx="451">
                  <c:v>32.880000000000003</c:v>
                </c:pt>
                <c:pt idx="452">
                  <c:v>33.480000000000004</c:v>
                </c:pt>
                <c:pt idx="453">
                  <c:v>34.67</c:v>
                </c:pt>
                <c:pt idx="454">
                  <c:v>32.290000000000013</c:v>
                </c:pt>
                <c:pt idx="455">
                  <c:v>32.14</c:v>
                </c:pt>
                <c:pt idx="456">
                  <c:v>32.15</c:v>
                </c:pt>
                <c:pt idx="457">
                  <c:v>34.64</c:v>
                </c:pt>
                <c:pt idx="458">
                  <c:v>33.370000000000005</c:v>
                </c:pt>
                <c:pt idx="459">
                  <c:v>32.14</c:v>
                </c:pt>
                <c:pt idx="460">
                  <c:v>33.160000000000011</c:v>
                </c:pt>
                <c:pt idx="461">
                  <c:v>34.03</c:v>
                </c:pt>
                <c:pt idx="462">
                  <c:v>34</c:v>
                </c:pt>
                <c:pt idx="463">
                  <c:v>34.230000000000011</c:v>
                </c:pt>
                <c:pt idx="464">
                  <c:v>33.46</c:v>
                </c:pt>
                <c:pt idx="465">
                  <c:v>32.980000000000004</c:v>
                </c:pt>
                <c:pt idx="466">
                  <c:v>34.130000000000003</c:v>
                </c:pt>
                <c:pt idx="467">
                  <c:v>33.31</c:v>
                </c:pt>
                <c:pt idx="468">
                  <c:v>34.720000000000013</c:v>
                </c:pt>
                <c:pt idx="469">
                  <c:v>34.46</c:v>
                </c:pt>
                <c:pt idx="470">
                  <c:v>33.43</c:v>
                </c:pt>
                <c:pt idx="471">
                  <c:v>32.68</c:v>
                </c:pt>
                <c:pt idx="472">
                  <c:v>33.410000000000004</c:v>
                </c:pt>
                <c:pt idx="473">
                  <c:v>32.58</c:v>
                </c:pt>
                <c:pt idx="474">
                  <c:v>34.35</c:v>
                </c:pt>
                <c:pt idx="475">
                  <c:v>32.68</c:v>
                </c:pt>
                <c:pt idx="476">
                  <c:v>34.57</c:v>
                </c:pt>
                <c:pt idx="477">
                  <c:v>34.480000000000004</c:v>
                </c:pt>
                <c:pt idx="478">
                  <c:v>32.53</c:v>
                </c:pt>
                <c:pt idx="479">
                  <c:v>34.160000000000011</c:v>
                </c:pt>
                <c:pt idx="480">
                  <c:v>32.94</c:v>
                </c:pt>
                <c:pt idx="481">
                  <c:v>32.1</c:v>
                </c:pt>
                <c:pt idx="482">
                  <c:v>34.6</c:v>
                </c:pt>
                <c:pt idx="483">
                  <c:v>33.49</c:v>
                </c:pt>
                <c:pt idx="484">
                  <c:v>32.82</c:v>
                </c:pt>
                <c:pt idx="485">
                  <c:v>35.07</c:v>
                </c:pt>
                <c:pt idx="486">
                  <c:v>34.9</c:v>
                </c:pt>
                <c:pt idx="487">
                  <c:v>34.700000000000003</c:v>
                </c:pt>
                <c:pt idx="488">
                  <c:v>33.04</c:v>
                </c:pt>
                <c:pt idx="489">
                  <c:v>33.07</c:v>
                </c:pt>
                <c:pt idx="490">
                  <c:v>32.94</c:v>
                </c:pt>
                <c:pt idx="491">
                  <c:v>34.39</c:v>
                </c:pt>
                <c:pt idx="492">
                  <c:v>33.57</c:v>
                </c:pt>
                <c:pt idx="493">
                  <c:v>33.550000000000004</c:v>
                </c:pt>
                <c:pt idx="494">
                  <c:v>33.020000000000003</c:v>
                </c:pt>
                <c:pt idx="495">
                  <c:v>33.120000000000012</c:v>
                </c:pt>
                <c:pt idx="496">
                  <c:v>35.120000000000012</c:v>
                </c:pt>
                <c:pt idx="497">
                  <c:v>32.700000000000003</c:v>
                </c:pt>
                <c:pt idx="498">
                  <c:v>32.74</c:v>
                </c:pt>
                <c:pt idx="499">
                  <c:v>32.94</c:v>
                </c:pt>
                <c:pt idx="500">
                  <c:v>33.28</c:v>
                </c:pt>
                <c:pt idx="501">
                  <c:v>33.75</c:v>
                </c:pt>
                <c:pt idx="502">
                  <c:v>33.08</c:v>
                </c:pt>
                <c:pt idx="503">
                  <c:v>34.61</c:v>
                </c:pt>
                <c:pt idx="504">
                  <c:v>33.380000000000003</c:v>
                </c:pt>
                <c:pt idx="505">
                  <c:v>34.81</c:v>
                </c:pt>
                <c:pt idx="506">
                  <c:v>33.47</c:v>
                </c:pt>
                <c:pt idx="507">
                  <c:v>35.270000000000003</c:v>
                </c:pt>
                <c:pt idx="508">
                  <c:v>33.910000000000004</c:v>
                </c:pt>
                <c:pt idx="509">
                  <c:v>32.81</c:v>
                </c:pt>
                <c:pt idx="510">
                  <c:v>33.92</c:v>
                </c:pt>
                <c:pt idx="511">
                  <c:v>34.81</c:v>
                </c:pt>
                <c:pt idx="512">
                  <c:v>33.65</c:v>
                </c:pt>
                <c:pt idx="513">
                  <c:v>33.630000000000003</c:v>
                </c:pt>
                <c:pt idx="514">
                  <c:v>33.720000000000013</c:v>
                </c:pt>
                <c:pt idx="515">
                  <c:v>35.340000000000003</c:v>
                </c:pt>
                <c:pt idx="516">
                  <c:v>33.86</c:v>
                </c:pt>
                <c:pt idx="517">
                  <c:v>34.620000000000012</c:v>
                </c:pt>
                <c:pt idx="518">
                  <c:v>33.03</c:v>
                </c:pt>
                <c:pt idx="519">
                  <c:v>33.380000000000003</c:v>
                </c:pt>
                <c:pt idx="520">
                  <c:v>34.07</c:v>
                </c:pt>
                <c:pt idx="521">
                  <c:v>34.04</c:v>
                </c:pt>
                <c:pt idx="522">
                  <c:v>33.270000000000003</c:v>
                </c:pt>
                <c:pt idx="523">
                  <c:v>35.120000000000012</c:v>
                </c:pt>
                <c:pt idx="524">
                  <c:v>33.71</c:v>
                </c:pt>
                <c:pt idx="525">
                  <c:v>33.97</c:v>
                </c:pt>
                <c:pt idx="526">
                  <c:v>34.56</c:v>
                </c:pt>
                <c:pt idx="527">
                  <c:v>33.74</c:v>
                </c:pt>
                <c:pt idx="528">
                  <c:v>34.06</c:v>
                </c:pt>
                <c:pt idx="529">
                  <c:v>32.78</c:v>
                </c:pt>
                <c:pt idx="530">
                  <c:v>34.160000000000011</c:v>
                </c:pt>
                <c:pt idx="531">
                  <c:v>33.660000000000011</c:v>
                </c:pt>
                <c:pt idx="532">
                  <c:v>34.200000000000003</c:v>
                </c:pt>
                <c:pt idx="533">
                  <c:v>32.67</c:v>
                </c:pt>
                <c:pt idx="534">
                  <c:v>34.81</c:v>
                </c:pt>
                <c:pt idx="535">
                  <c:v>33.380000000000003</c:v>
                </c:pt>
                <c:pt idx="536">
                  <c:v>34.64</c:v>
                </c:pt>
                <c:pt idx="537">
                  <c:v>34.89</c:v>
                </c:pt>
                <c:pt idx="538">
                  <c:v>33.74</c:v>
                </c:pt>
                <c:pt idx="539">
                  <c:v>34.550000000000004</c:v>
                </c:pt>
                <c:pt idx="540">
                  <c:v>35.51</c:v>
                </c:pt>
                <c:pt idx="541">
                  <c:v>33.770000000000003</c:v>
                </c:pt>
                <c:pt idx="542">
                  <c:v>34.58</c:v>
                </c:pt>
                <c:pt idx="543">
                  <c:v>34.090000000000003</c:v>
                </c:pt>
                <c:pt idx="544">
                  <c:v>34.200000000000003</c:v>
                </c:pt>
                <c:pt idx="545">
                  <c:v>32.770000000000003</c:v>
                </c:pt>
                <c:pt idx="546">
                  <c:v>35.200000000000003</c:v>
                </c:pt>
                <c:pt idx="547">
                  <c:v>35.42</c:v>
                </c:pt>
                <c:pt idx="548">
                  <c:v>33.620000000000012</c:v>
                </c:pt>
                <c:pt idx="549">
                  <c:v>33.410000000000004</c:v>
                </c:pt>
                <c:pt idx="550">
                  <c:v>33.35</c:v>
                </c:pt>
                <c:pt idx="551">
                  <c:v>33.53</c:v>
                </c:pt>
                <c:pt idx="552">
                  <c:v>35.130000000000003</c:v>
                </c:pt>
                <c:pt idx="553">
                  <c:v>34.190000000000012</c:v>
                </c:pt>
                <c:pt idx="554">
                  <c:v>33.42</c:v>
                </c:pt>
                <c:pt idx="555">
                  <c:v>33.67</c:v>
                </c:pt>
                <c:pt idx="556">
                  <c:v>34.11</c:v>
                </c:pt>
                <c:pt idx="557">
                  <c:v>33.480000000000004</c:v>
                </c:pt>
                <c:pt idx="558">
                  <c:v>34.92</c:v>
                </c:pt>
                <c:pt idx="559">
                  <c:v>34.36</c:v>
                </c:pt>
                <c:pt idx="560">
                  <c:v>34.190000000000012</c:v>
                </c:pt>
                <c:pt idx="561">
                  <c:v>33.71</c:v>
                </c:pt>
                <c:pt idx="562">
                  <c:v>35.130000000000003</c:v>
                </c:pt>
                <c:pt idx="563">
                  <c:v>33.1</c:v>
                </c:pt>
                <c:pt idx="564">
                  <c:v>35.44</c:v>
                </c:pt>
                <c:pt idx="565">
                  <c:v>34.550000000000004</c:v>
                </c:pt>
                <c:pt idx="566">
                  <c:v>34.08</c:v>
                </c:pt>
                <c:pt idx="567">
                  <c:v>34.270000000000003</c:v>
                </c:pt>
                <c:pt idx="568">
                  <c:v>35.020000000000003</c:v>
                </c:pt>
                <c:pt idx="569">
                  <c:v>34.86</c:v>
                </c:pt>
                <c:pt idx="570">
                  <c:v>33.47</c:v>
                </c:pt>
                <c:pt idx="571">
                  <c:v>33.050000000000004</c:v>
                </c:pt>
                <c:pt idx="572">
                  <c:v>34.03</c:v>
                </c:pt>
                <c:pt idx="573">
                  <c:v>34.04</c:v>
                </c:pt>
                <c:pt idx="574">
                  <c:v>35.9</c:v>
                </c:pt>
                <c:pt idx="575">
                  <c:v>33.480000000000004</c:v>
                </c:pt>
                <c:pt idx="576">
                  <c:v>33.220000000000013</c:v>
                </c:pt>
                <c:pt idx="577">
                  <c:v>33.880000000000003</c:v>
                </c:pt>
                <c:pt idx="578">
                  <c:v>35.78</c:v>
                </c:pt>
                <c:pt idx="579">
                  <c:v>34.25</c:v>
                </c:pt>
                <c:pt idx="580">
                  <c:v>35.090000000000003</c:v>
                </c:pt>
                <c:pt idx="581">
                  <c:v>34.67</c:v>
                </c:pt>
                <c:pt idx="582">
                  <c:v>35.620000000000012</c:v>
                </c:pt>
                <c:pt idx="583">
                  <c:v>34.39</c:v>
                </c:pt>
                <c:pt idx="584">
                  <c:v>33.85</c:v>
                </c:pt>
                <c:pt idx="585">
                  <c:v>33.36</c:v>
                </c:pt>
                <c:pt idx="586">
                  <c:v>33.480000000000004</c:v>
                </c:pt>
                <c:pt idx="587">
                  <c:v>33.190000000000012</c:v>
                </c:pt>
                <c:pt idx="588">
                  <c:v>32.39</c:v>
                </c:pt>
                <c:pt idx="589">
                  <c:v>33.380000000000003</c:v>
                </c:pt>
                <c:pt idx="590">
                  <c:v>31.3</c:v>
                </c:pt>
                <c:pt idx="591">
                  <c:v>31.67</c:v>
                </c:pt>
                <c:pt idx="592">
                  <c:v>31.87</c:v>
                </c:pt>
                <c:pt idx="593">
                  <c:v>31.68</c:v>
                </c:pt>
                <c:pt idx="594">
                  <c:v>31.01</c:v>
                </c:pt>
                <c:pt idx="595">
                  <c:v>30.24</c:v>
                </c:pt>
                <c:pt idx="596">
                  <c:v>31.54</c:v>
                </c:pt>
                <c:pt idx="597">
                  <c:v>30.650000000000031</c:v>
                </c:pt>
                <c:pt idx="598">
                  <c:v>29.66</c:v>
                </c:pt>
                <c:pt idx="599">
                  <c:v>28.58</c:v>
                </c:pt>
                <c:pt idx="600">
                  <c:v>28.479999999999986</c:v>
                </c:pt>
                <c:pt idx="601">
                  <c:v>28.45</c:v>
                </c:pt>
                <c:pt idx="602">
                  <c:v>28.17</c:v>
                </c:pt>
                <c:pt idx="603">
                  <c:v>30.01</c:v>
                </c:pt>
                <c:pt idx="604">
                  <c:v>29.09</c:v>
                </c:pt>
                <c:pt idx="605">
                  <c:v>26.8</c:v>
                </c:pt>
                <c:pt idx="606">
                  <c:v>28.21</c:v>
                </c:pt>
                <c:pt idx="607">
                  <c:v>27.32</c:v>
                </c:pt>
                <c:pt idx="608">
                  <c:v>27.259999999999987</c:v>
                </c:pt>
                <c:pt idx="609">
                  <c:v>27.34</c:v>
                </c:pt>
                <c:pt idx="610">
                  <c:v>27.41</c:v>
                </c:pt>
                <c:pt idx="611">
                  <c:v>28.34</c:v>
                </c:pt>
                <c:pt idx="612">
                  <c:v>27.97</c:v>
                </c:pt>
                <c:pt idx="613">
                  <c:v>26.36</c:v>
                </c:pt>
                <c:pt idx="614">
                  <c:v>26.36</c:v>
                </c:pt>
                <c:pt idx="615">
                  <c:v>25.89</c:v>
                </c:pt>
                <c:pt idx="616">
                  <c:v>27.16</c:v>
                </c:pt>
                <c:pt idx="617">
                  <c:v>27.16</c:v>
                </c:pt>
                <c:pt idx="618">
                  <c:v>26.459999999999987</c:v>
                </c:pt>
                <c:pt idx="619">
                  <c:v>26.06</c:v>
                </c:pt>
                <c:pt idx="620">
                  <c:v>24.779999999999987</c:v>
                </c:pt>
                <c:pt idx="621">
                  <c:v>24.779999999999987</c:v>
                </c:pt>
                <c:pt idx="622">
                  <c:v>25.259999999999987</c:v>
                </c:pt>
                <c:pt idx="623">
                  <c:v>23.6</c:v>
                </c:pt>
                <c:pt idx="624">
                  <c:v>25.310000000000031</c:v>
                </c:pt>
                <c:pt idx="625">
                  <c:v>23.979999999999986</c:v>
                </c:pt>
                <c:pt idx="626">
                  <c:v>24.43</c:v>
                </c:pt>
                <c:pt idx="627">
                  <c:v>22.67</c:v>
                </c:pt>
                <c:pt idx="628">
                  <c:v>23.419999999999987</c:v>
                </c:pt>
                <c:pt idx="629">
                  <c:v>22.23</c:v>
                </c:pt>
                <c:pt idx="630">
                  <c:v>24</c:v>
                </c:pt>
                <c:pt idx="631">
                  <c:v>24.43</c:v>
                </c:pt>
                <c:pt idx="632">
                  <c:v>24.99</c:v>
                </c:pt>
                <c:pt idx="633">
                  <c:v>22.1</c:v>
                </c:pt>
                <c:pt idx="634">
                  <c:v>23.16</c:v>
                </c:pt>
                <c:pt idx="635">
                  <c:v>24.49</c:v>
                </c:pt>
                <c:pt idx="636">
                  <c:v>22.21</c:v>
                </c:pt>
                <c:pt idx="637">
                  <c:v>23.39</c:v>
                </c:pt>
                <c:pt idx="638">
                  <c:v>22.29</c:v>
                </c:pt>
                <c:pt idx="639">
                  <c:v>23.53</c:v>
                </c:pt>
                <c:pt idx="640">
                  <c:v>21.66</c:v>
                </c:pt>
                <c:pt idx="641">
                  <c:v>23.18</c:v>
                </c:pt>
                <c:pt idx="642">
                  <c:v>22.99</c:v>
                </c:pt>
                <c:pt idx="643">
                  <c:v>21.19</c:v>
                </c:pt>
                <c:pt idx="644">
                  <c:v>22.21</c:v>
                </c:pt>
                <c:pt idx="645">
                  <c:v>22.27</c:v>
                </c:pt>
                <c:pt idx="646">
                  <c:v>20.88</c:v>
                </c:pt>
                <c:pt idx="647">
                  <c:v>22.35</c:v>
                </c:pt>
                <c:pt idx="648">
                  <c:v>21.66</c:v>
                </c:pt>
                <c:pt idx="649">
                  <c:v>21.91</c:v>
                </c:pt>
                <c:pt idx="650">
                  <c:v>21.87</c:v>
                </c:pt>
                <c:pt idx="651">
                  <c:v>20.51</c:v>
                </c:pt>
                <c:pt idx="652">
                  <c:v>22.21</c:v>
                </c:pt>
                <c:pt idx="653">
                  <c:v>22.02</c:v>
                </c:pt>
                <c:pt idx="654">
                  <c:v>20.03</c:v>
                </c:pt>
                <c:pt idx="655">
                  <c:v>21.1</c:v>
                </c:pt>
                <c:pt idx="656">
                  <c:v>20.100000000000001</c:v>
                </c:pt>
                <c:pt idx="657">
                  <c:v>20.45</c:v>
                </c:pt>
                <c:pt idx="658">
                  <c:v>21.05</c:v>
                </c:pt>
                <c:pt idx="659">
                  <c:v>20.2</c:v>
                </c:pt>
                <c:pt idx="660">
                  <c:v>21.23</c:v>
                </c:pt>
                <c:pt idx="661">
                  <c:v>21.25</c:v>
                </c:pt>
                <c:pt idx="662">
                  <c:v>20.09</c:v>
                </c:pt>
                <c:pt idx="663">
                  <c:v>20.23</c:v>
                </c:pt>
                <c:pt idx="664">
                  <c:v>19.47</c:v>
                </c:pt>
                <c:pt idx="665">
                  <c:v>20.16</c:v>
                </c:pt>
                <c:pt idx="666">
                  <c:v>19.84</c:v>
                </c:pt>
                <c:pt idx="667">
                  <c:v>21.02</c:v>
                </c:pt>
                <c:pt idx="668">
                  <c:v>19.25</c:v>
                </c:pt>
                <c:pt idx="669">
                  <c:v>20.16</c:v>
                </c:pt>
                <c:pt idx="670">
                  <c:v>19.920000000000002</c:v>
                </c:pt>
                <c:pt idx="671">
                  <c:v>19.87</c:v>
                </c:pt>
                <c:pt idx="672">
                  <c:v>20.329999999999988</c:v>
                </c:pt>
                <c:pt idx="673">
                  <c:v>19.630000000000031</c:v>
                </c:pt>
                <c:pt idx="674">
                  <c:v>19.52</c:v>
                </c:pt>
                <c:pt idx="675">
                  <c:v>21.419999999999987</c:v>
                </c:pt>
                <c:pt idx="676">
                  <c:v>17.989999999999956</c:v>
                </c:pt>
                <c:pt idx="677">
                  <c:v>19.920000000000002</c:v>
                </c:pt>
                <c:pt idx="678">
                  <c:v>20.79</c:v>
                </c:pt>
                <c:pt idx="679">
                  <c:v>20.67</c:v>
                </c:pt>
                <c:pt idx="680">
                  <c:v>19.93</c:v>
                </c:pt>
                <c:pt idx="681">
                  <c:v>20.9</c:v>
                </c:pt>
                <c:pt idx="682">
                  <c:v>21.310000000000031</c:v>
                </c:pt>
                <c:pt idx="683">
                  <c:v>19.690000000000001</c:v>
                </c:pt>
                <c:pt idx="684">
                  <c:v>19.579999999999988</c:v>
                </c:pt>
                <c:pt idx="685">
                  <c:v>20.329999999999988</c:v>
                </c:pt>
                <c:pt idx="686">
                  <c:v>20.110000000000031</c:v>
                </c:pt>
                <c:pt idx="687">
                  <c:v>19.8</c:v>
                </c:pt>
                <c:pt idx="688">
                  <c:v>19.100000000000001</c:v>
                </c:pt>
                <c:pt idx="689">
                  <c:v>20.14</c:v>
                </c:pt>
                <c:pt idx="690">
                  <c:v>18.809999999999999</c:v>
                </c:pt>
                <c:pt idx="691">
                  <c:v>18.439999999999987</c:v>
                </c:pt>
                <c:pt idx="692">
                  <c:v>19.03</c:v>
                </c:pt>
                <c:pt idx="693">
                  <c:v>18.2</c:v>
                </c:pt>
                <c:pt idx="694">
                  <c:v>20.62</c:v>
                </c:pt>
                <c:pt idx="695">
                  <c:v>18.829999999999988</c:v>
                </c:pt>
                <c:pt idx="696">
                  <c:v>19.079999999999988</c:v>
                </c:pt>
                <c:pt idx="697">
                  <c:v>18.16</c:v>
                </c:pt>
                <c:pt idx="698">
                  <c:v>18.45</c:v>
                </c:pt>
                <c:pt idx="699">
                  <c:v>18.920000000000002</c:v>
                </c:pt>
                <c:pt idx="700">
                  <c:v>18.760000000000002</c:v>
                </c:pt>
                <c:pt idx="701">
                  <c:v>19.239999999999988</c:v>
                </c:pt>
                <c:pt idx="702">
                  <c:v>17.850000000000001</c:v>
                </c:pt>
                <c:pt idx="703">
                  <c:v>20.059999999999999</c:v>
                </c:pt>
                <c:pt idx="704">
                  <c:v>18.25</c:v>
                </c:pt>
                <c:pt idx="705">
                  <c:v>17.899999999999999</c:v>
                </c:pt>
                <c:pt idx="706">
                  <c:v>18.920000000000002</c:v>
                </c:pt>
                <c:pt idx="707">
                  <c:v>18.43</c:v>
                </c:pt>
                <c:pt idx="708">
                  <c:v>19.329999999999988</c:v>
                </c:pt>
                <c:pt idx="709">
                  <c:v>17.829999999999988</c:v>
                </c:pt>
                <c:pt idx="710">
                  <c:v>18.89</c:v>
                </c:pt>
                <c:pt idx="711">
                  <c:v>19.559999999999999</c:v>
                </c:pt>
                <c:pt idx="712">
                  <c:v>19.559999999999999</c:v>
                </c:pt>
                <c:pt idx="713">
                  <c:v>18.279999999999987</c:v>
                </c:pt>
                <c:pt idx="714">
                  <c:v>18.939999999999987</c:v>
                </c:pt>
                <c:pt idx="715">
                  <c:v>20.29</c:v>
                </c:pt>
                <c:pt idx="716">
                  <c:v>18.739999999999988</c:v>
                </c:pt>
                <c:pt idx="717">
                  <c:v>18.27</c:v>
                </c:pt>
                <c:pt idx="718">
                  <c:v>18.5</c:v>
                </c:pt>
                <c:pt idx="719">
                  <c:v>19.3</c:v>
                </c:pt>
                <c:pt idx="720">
                  <c:v>19.03</c:v>
                </c:pt>
                <c:pt idx="721">
                  <c:v>18.479999999999986</c:v>
                </c:pt>
                <c:pt idx="722">
                  <c:v>17.110000000000031</c:v>
                </c:pt>
                <c:pt idx="723">
                  <c:v>19.12</c:v>
                </c:pt>
                <c:pt idx="724">
                  <c:v>19.59</c:v>
                </c:pt>
                <c:pt idx="725">
                  <c:v>17.779999999999987</c:v>
                </c:pt>
                <c:pt idx="726">
                  <c:v>17.7</c:v>
                </c:pt>
                <c:pt idx="727">
                  <c:v>19.36</c:v>
                </c:pt>
                <c:pt idx="728">
                  <c:v>17.39</c:v>
                </c:pt>
                <c:pt idx="729">
                  <c:v>17.71</c:v>
                </c:pt>
                <c:pt idx="730">
                  <c:v>18.09</c:v>
                </c:pt>
                <c:pt idx="731">
                  <c:v>17.77</c:v>
                </c:pt>
                <c:pt idx="732">
                  <c:v>18.62</c:v>
                </c:pt>
                <c:pt idx="733">
                  <c:v>17.89</c:v>
                </c:pt>
                <c:pt idx="734">
                  <c:v>18.2</c:v>
                </c:pt>
                <c:pt idx="735">
                  <c:v>19.39</c:v>
                </c:pt>
                <c:pt idx="736">
                  <c:v>18.420000000000002</c:v>
                </c:pt>
                <c:pt idx="737">
                  <c:v>19.22</c:v>
                </c:pt>
                <c:pt idx="738">
                  <c:v>18.59</c:v>
                </c:pt>
                <c:pt idx="739">
                  <c:v>18.279999999999987</c:v>
                </c:pt>
                <c:pt idx="740">
                  <c:v>19.439999999999987</c:v>
                </c:pt>
                <c:pt idx="741">
                  <c:v>17.350000000000001</c:v>
                </c:pt>
                <c:pt idx="742">
                  <c:v>18.05</c:v>
                </c:pt>
                <c:pt idx="743">
                  <c:v>18.29</c:v>
                </c:pt>
                <c:pt idx="744">
                  <c:v>17.88</c:v>
                </c:pt>
                <c:pt idx="745">
                  <c:v>18.329999999999988</c:v>
                </c:pt>
                <c:pt idx="746">
                  <c:v>17.97</c:v>
                </c:pt>
                <c:pt idx="747">
                  <c:v>18.350000000000001</c:v>
                </c:pt>
                <c:pt idx="748">
                  <c:v>17.579999999999988</c:v>
                </c:pt>
                <c:pt idx="749">
                  <c:v>18.75</c:v>
                </c:pt>
                <c:pt idx="750">
                  <c:v>18.45</c:v>
                </c:pt>
                <c:pt idx="751">
                  <c:v>18.479999999999986</c:v>
                </c:pt>
                <c:pt idx="752">
                  <c:v>16.38</c:v>
                </c:pt>
                <c:pt idx="753">
                  <c:v>18.38</c:v>
                </c:pt>
                <c:pt idx="754">
                  <c:v>16.559999999999999</c:v>
                </c:pt>
                <c:pt idx="755">
                  <c:v>18.89</c:v>
                </c:pt>
                <c:pt idx="756">
                  <c:v>17.399999999999999</c:v>
                </c:pt>
                <c:pt idx="757">
                  <c:v>19.71</c:v>
                </c:pt>
                <c:pt idx="758">
                  <c:v>18.760000000000002</c:v>
                </c:pt>
                <c:pt idx="759">
                  <c:v>19.72</c:v>
                </c:pt>
                <c:pt idx="760">
                  <c:v>17.95</c:v>
                </c:pt>
                <c:pt idx="761">
                  <c:v>17.850000000000001</c:v>
                </c:pt>
                <c:pt idx="762">
                  <c:v>19.57</c:v>
                </c:pt>
                <c:pt idx="763">
                  <c:v>17.21</c:v>
                </c:pt>
                <c:pt idx="764">
                  <c:v>18.54</c:v>
                </c:pt>
                <c:pt idx="765">
                  <c:v>18.479999999999986</c:v>
                </c:pt>
                <c:pt idx="766">
                  <c:v>17.54</c:v>
                </c:pt>
                <c:pt idx="767">
                  <c:v>18.239999999999988</c:v>
                </c:pt>
                <c:pt idx="768">
                  <c:v>18.97</c:v>
                </c:pt>
                <c:pt idx="769">
                  <c:v>19.130000000000031</c:v>
                </c:pt>
                <c:pt idx="770">
                  <c:v>17.959999999999987</c:v>
                </c:pt>
                <c:pt idx="771">
                  <c:v>18.489999999999956</c:v>
                </c:pt>
                <c:pt idx="772">
                  <c:v>18.899999999999999</c:v>
                </c:pt>
                <c:pt idx="773">
                  <c:v>19.479999999999986</c:v>
                </c:pt>
                <c:pt idx="774">
                  <c:v>18.309999999999999</c:v>
                </c:pt>
                <c:pt idx="775">
                  <c:v>16.979999999999986</c:v>
                </c:pt>
                <c:pt idx="776">
                  <c:v>18.420000000000002</c:v>
                </c:pt>
                <c:pt idx="777">
                  <c:v>17.279999999999987</c:v>
                </c:pt>
                <c:pt idx="778">
                  <c:v>17.670000000000005</c:v>
                </c:pt>
                <c:pt idx="779">
                  <c:v>19.110000000000031</c:v>
                </c:pt>
                <c:pt idx="780">
                  <c:v>17.630000000000031</c:v>
                </c:pt>
                <c:pt idx="781">
                  <c:v>18.649999999999999</c:v>
                </c:pt>
                <c:pt idx="782">
                  <c:v>18.3</c:v>
                </c:pt>
                <c:pt idx="783">
                  <c:v>17.420000000000002</c:v>
                </c:pt>
                <c:pt idx="784">
                  <c:v>19.010000000000005</c:v>
                </c:pt>
                <c:pt idx="785">
                  <c:v>16.59</c:v>
                </c:pt>
                <c:pt idx="786">
                  <c:v>18.95</c:v>
                </c:pt>
                <c:pt idx="787">
                  <c:v>16.87</c:v>
                </c:pt>
                <c:pt idx="788">
                  <c:v>17.52</c:v>
                </c:pt>
                <c:pt idx="789">
                  <c:v>19.54</c:v>
                </c:pt>
                <c:pt idx="790">
                  <c:v>18.760000000000002</c:v>
                </c:pt>
                <c:pt idx="791">
                  <c:v>17.41</c:v>
                </c:pt>
                <c:pt idx="792">
                  <c:v>19.07</c:v>
                </c:pt>
                <c:pt idx="793">
                  <c:v>19.079999999999988</c:v>
                </c:pt>
                <c:pt idx="794">
                  <c:v>17.86</c:v>
                </c:pt>
                <c:pt idx="795">
                  <c:v>18.87</c:v>
                </c:pt>
                <c:pt idx="796">
                  <c:v>19.38</c:v>
                </c:pt>
                <c:pt idx="797">
                  <c:v>16.579999999999988</c:v>
                </c:pt>
                <c:pt idx="798">
                  <c:v>18.47</c:v>
                </c:pt>
                <c:pt idx="799">
                  <c:v>18.18</c:v>
                </c:pt>
                <c:pt idx="800">
                  <c:v>19</c:v>
                </c:pt>
                <c:pt idx="801">
                  <c:v>17.93</c:v>
                </c:pt>
                <c:pt idx="802">
                  <c:v>18.510000000000005</c:v>
                </c:pt>
                <c:pt idx="803">
                  <c:v>18.100000000000001</c:v>
                </c:pt>
                <c:pt idx="804">
                  <c:v>17.479999999999986</c:v>
                </c:pt>
                <c:pt idx="805">
                  <c:v>16.630000000000031</c:v>
                </c:pt>
                <c:pt idx="806">
                  <c:v>15.46</c:v>
                </c:pt>
                <c:pt idx="807">
                  <c:v>18.239999999999988</c:v>
                </c:pt>
                <c:pt idx="808">
                  <c:v>17.34</c:v>
                </c:pt>
                <c:pt idx="809">
                  <c:v>19.18</c:v>
                </c:pt>
                <c:pt idx="810">
                  <c:v>18.190000000000001</c:v>
                </c:pt>
                <c:pt idx="811">
                  <c:v>18.610000000000031</c:v>
                </c:pt>
                <c:pt idx="812">
                  <c:v>18.27</c:v>
                </c:pt>
                <c:pt idx="813">
                  <c:v>18.57</c:v>
                </c:pt>
                <c:pt idx="814">
                  <c:v>17.149999999999999</c:v>
                </c:pt>
                <c:pt idx="815">
                  <c:v>17.41</c:v>
                </c:pt>
                <c:pt idx="816">
                  <c:v>16.95</c:v>
                </c:pt>
                <c:pt idx="817">
                  <c:v>17.59</c:v>
                </c:pt>
                <c:pt idx="818">
                  <c:v>19.38</c:v>
                </c:pt>
                <c:pt idx="819">
                  <c:v>17.02</c:v>
                </c:pt>
                <c:pt idx="820">
                  <c:v>18.54</c:v>
                </c:pt>
                <c:pt idx="821">
                  <c:v>17.95</c:v>
                </c:pt>
                <c:pt idx="822">
                  <c:v>16.479999999999986</c:v>
                </c:pt>
                <c:pt idx="823">
                  <c:v>18.68</c:v>
                </c:pt>
                <c:pt idx="824">
                  <c:v>17.989999999999956</c:v>
                </c:pt>
                <c:pt idx="825">
                  <c:v>18.23</c:v>
                </c:pt>
                <c:pt idx="826">
                  <c:v>17.57</c:v>
                </c:pt>
                <c:pt idx="827">
                  <c:v>17.75</c:v>
                </c:pt>
                <c:pt idx="828">
                  <c:v>18.439999999999987</c:v>
                </c:pt>
                <c:pt idx="829">
                  <c:v>18.510000000000005</c:v>
                </c:pt>
                <c:pt idx="830">
                  <c:v>18.03</c:v>
                </c:pt>
                <c:pt idx="831">
                  <c:v>18.3</c:v>
                </c:pt>
                <c:pt idx="832">
                  <c:v>18.760000000000002</c:v>
                </c:pt>
                <c:pt idx="833">
                  <c:v>18.309999999999999</c:v>
                </c:pt>
                <c:pt idx="834">
                  <c:v>17.829999999999988</c:v>
                </c:pt>
                <c:pt idx="835">
                  <c:v>18.72</c:v>
                </c:pt>
                <c:pt idx="836">
                  <c:v>18.130000000000031</c:v>
                </c:pt>
                <c:pt idx="837">
                  <c:v>16.59</c:v>
                </c:pt>
                <c:pt idx="838">
                  <c:v>17.779999999999987</c:v>
                </c:pt>
                <c:pt idx="839">
                  <c:v>17.52</c:v>
                </c:pt>
                <c:pt idx="840">
                  <c:v>18.110000000000031</c:v>
                </c:pt>
                <c:pt idx="841">
                  <c:v>19.059999999999999</c:v>
                </c:pt>
                <c:pt idx="842">
                  <c:v>17.97</c:v>
                </c:pt>
                <c:pt idx="843">
                  <c:v>18.37</c:v>
                </c:pt>
                <c:pt idx="844">
                  <c:v>17.52</c:v>
                </c:pt>
                <c:pt idx="845">
                  <c:v>18.130000000000031</c:v>
                </c:pt>
                <c:pt idx="846">
                  <c:v>16.979999999999986</c:v>
                </c:pt>
                <c:pt idx="847">
                  <c:v>17.29</c:v>
                </c:pt>
                <c:pt idx="848">
                  <c:v>17.89</c:v>
                </c:pt>
                <c:pt idx="849">
                  <c:v>18.649999999999999</c:v>
                </c:pt>
                <c:pt idx="850">
                  <c:v>17.41</c:v>
                </c:pt>
                <c:pt idx="851">
                  <c:v>17.630000000000031</c:v>
                </c:pt>
                <c:pt idx="852">
                  <c:v>16.88</c:v>
                </c:pt>
                <c:pt idx="853">
                  <c:v>18.279999999999987</c:v>
                </c:pt>
                <c:pt idx="854">
                  <c:v>17.36</c:v>
                </c:pt>
                <c:pt idx="855">
                  <c:v>17.579999999999988</c:v>
                </c:pt>
                <c:pt idx="856">
                  <c:v>18.95</c:v>
                </c:pt>
                <c:pt idx="857">
                  <c:v>17.939999999999987</c:v>
                </c:pt>
                <c:pt idx="858">
                  <c:v>17.459999999999987</c:v>
                </c:pt>
                <c:pt idx="859">
                  <c:v>18.88</c:v>
                </c:pt>
                <c:pt idx="860">
                  <c:v>16.8</c:v>
                </c:pt>
                <c:pt idx="861">
                  <c:v>17.32</c:v>
                </c:pt>
                <c:pt idx="862">
                  <c:v>17.779999999999987</c:v>
                </c:pt>
                <c:pt idx="863">
                  <c:v>18.8</c:v>
                </c:pt>
                <c:pt idx="864">
                  <c:v>17.18</c:v>
                </c:pt>
                <c:pt idx="865">
                  <c:v>18.54</c:v>
                </c:pt>
                <c:pt idx="866">
                  <c:v>17.77</c:v>
                </c:pt>
                <c:pt idx="867">
                  <c:v>18.170000000000005</c:v>
                </c:pt>
                <c:pt idx="868">
                  <c:v>17.95</c:v>
                </c:pt>
                <c:pt idx="869">
                  <c:v>18.73</c:v>
                </c:pt>
                <c:pt idx="870">
                  <c:v>18.55</c:v>
                </c:pt>
                <c:pt idx="871">
                  <c:v>18.610000000000031</c:v>
                </c:pt>
                <c:pt idx="872">
                  <c:v>18.760000000000002</c:v>
                </c:pt>
                <c:pt idx="873">
                  <c:v>18.23</c:v>
                </c:pt>
                <c:pt idx="874">
                  <c:v>18.72</c:v>
                </c:pt>
                <c:pt idx="875">
                  <c:v>18.110000000000031</c:v>
                </c:pt>
                <c:pt idx="876">
                  <c:v>18.75</c:v>
                </c:pt>
                <c:pt idx="877">
                  <c:v>18.510000000000005</c:v>
                </c:pt>
                <c:pt idx="878">
                  <c:v>17.690000000000001</c:v>
                </c:pt>
                <c:pt idx="879">
                  <c:v>18.47</c:v>
                </c:pt>
                <c:pt idx="880">
                  <c:v>19.690000000000001</c:v>
                </c:pt>
                <c:pt idx="881">
                  <c:v>17.39</c:v>
                </c:pt>
                <c:pt idx="882">
                  <c:v>18.41</c:v>
                </c:pt>
                <c:pt idx="883">
                  <c:v>17</c:v>
                </c:pt>
                <c:pt idx="884">
                  <c:v>18.579999999999988</c:v>
                </c:pt>
                <c:pt idx="885">
                  <c:v>17.84</c:v>
                </c:pt>
                <c:pt idx="886">
                  <c:v>17.829999999999988</c:v>
                </c:pt>
                <c:pt idx="887">
                  <c:v>18.739999999999988</c:v>
                </c:pt>
                <c:pt idx="888">
                  <c:v>16.72</c:v>
                </c:pt>
                <c:pt idx="889">
                  <c:v>17.510000000000005</c:v>
                </c:pt>
                <c:pt idx="890">
                  <c:v>16.809999999999999</c:v>
                </c:pt>
                <c:pt idx="891">
                  <c:v>17.47</c:v>
                </c:pt>
                <c:pt idx="892">
                  <c:v>17.73</c:v>
                </c:pt>
                <c:pt idx="893">
                  <c:v>17.899999999999999</c:v>
                </c:pt>
                <c:pt idx="894">
                  <c:v>19.439999999999987</c:v>
                </c:pt>
                <c:pt idx="895">
                  <c:v>19.489999999999956</c:v>
                </c:pt>
                <c:pt idx="896">
                  <c:v>17.66</c:v>
                </c:pt>
                <c:pt idx="897">
                  <c:v>18.87</c:v>
                </c:pt>
                <c:pt idx="898">
                  <c:v>19.23</c:v>
                </c:pt>
                <c:pt idx="899">
                  <c:v>18.77</c:v>
                </c:pt>
                <c:pt idx="900">
                  <c:v>17.510000000000005</c:v>
                </c:pt>
                <c:pt idx="901">
                  <c:v>18.29</c:v>
                </c:pt>
                <c:pt idx="902">
                  <c:v>17.760000000000002</c:v>
                </c:pt>
                <c:pt idx="903">
                  <c:v>19.27</c:v>
                </c:pt>
                <c:pt idx="904">
                  <c:v>17.399999999999999</c:v>
                </c:pt>
                <c:pt idx="905">
                  <c:v>17.2</c:v>
                </c:pt>
                <c:pt idx="906">
                  <c:v>17.29</c:v>
                </c:pt>
                <c:pt idx="907">
                  <c:v>17.38</c:v>
                </c:pt>
                <c:pt idx="908">
                  <c:v>19.22</c:v>
                </c:pt>
                <c:pt idx="909">
                  <c:v>17.899999999999999</c:v>
                </c:pt>
                <c:pt idx="910">
                  <c:v>19.12</c:v>
                </c:pt>
                <c:pt idx="911">
                  <c:v>17.47</c:v>
                </c:pt>
                <c:pt idx="912">
                  <c:v>17.829999999999988</c:v>
                </c:pt>
                <c:pt idx="913">
                  <c:v>18.05</c:v>
                </c:pt>
                <c:pt idx="914">
                  <c:v>18.05</c:v>
                </c:pt>
                <c:pt idx="915">
                  <c:v>18.52</c:v>
                </c:pt>
                <c:pt idx="916">
                  <c:v>18.52</c:v>
                </c:pt>
                <c:pt idx="917">
                  <c:v>18.439999999999987</c:v>
                </c:pt>
                <c:pt idx="918">
                  <c:v>17.87</c:v>
                </c:pt>
                <c:pt idx="919">
                  <c:v>18</c:v>
                </c:pt>
                <c:pt idx="920">
                  <c:v>17.53</c:v>
                </c:pt>
                <c:pt idx="921">
                  <c:v>17.829999999999988</c:v>
                </c:pt>
                <c:pt idx="922">
                  <c:v>17.29</c:v>
                </c:pt>
                <c:pt idx="923">
                  <c:v>18.279999999999987</c:v>
                </c:pt>
                <c:pt idx="924">
                  <c:v>18.489999999999956</c:v>
                </c:pt>
                <c:pt idx="925">
                  <c:v>17.420000000000002</c:v>
                </c:pt>
                <c:pt idx="926">
                  <c:v>17.850000000000001</c:v>
                </c:pt>
                <c:pt idx="927">
                  <c:v>18.439999999999987</c:v>
                </c:pt>
                <c:pt idx="928">
                  <c:v>16.55</c:v>
                </c:pt>
                <c:pt idx="929">
                  <c:v>16.72</c:v>
                </c:pt>
                <c:pt idx="930">
                  <c:v>17.73</c:v>
                </c:pt>
                <c:pt idx="931">
                  <c:v>18.16</c:v>
                </c:pt>
                <c:pt idx="932">
                  <c:v>17.86</c:v>
                </c:pt>
                <c:pt idx="933">
                  <c:v>18.779999999999987</c:v>
                </c:pt>
                <c:pt idx="934">
                  <c:v>17.979999999999986</c:v>
                </c:pt>
                <c:pt idx="935">
                  <c:v>17.68</c:v>
                </c:pt>
                <c:pt idx="936">
                  <c:v>18.68</c:v>
                </c:pt>
                <c:pt idx="937">
                  <c:v>17.88</c:v>
                </c:pt>
                <c:pt idx="938">
                  <c:v>19.36</c:v>
                </c:pt>
                <c:pt idx="939">
                  <c:v>18.89</c:v>
                </c:pt>
                <c:pt idx="940">
                  <c:v>17.809999999999999</c:v>
                </c:pt>
                <c:pt idx="941">
                  <c:v>19.43</c:v>
                </c:pt>
                <c:pt idx="942">
                  <c:v>17.82</c:v>
                </c:pt>
                <c:pt idx="943">
                  <c:v>19.510000000000005</c:v>
                </c:pt>
                <c:pt idx="944">
                  <c:v>17.5</c:v>
                </c:pt>
                <c:pt idx="945">
                  <c:v>18.05</c:v>
                </c:pt>
                <c:pt idx="946">
                  <c:v>18.149999999999999</c:v>
                </c:pt>
                <c:pt idx="947">
                  <c:v>18.939999999999987</c:v>
                </c:pt>
                <c:pt idx="948">
                  <c:v>18.89</c:v>
                </c:pt>
                <c:pt idx="949">
                  <c:v>18.53</c:v>
                </c:pt>
                <c:pt idx="950">
                  <c:v>18.32</c:v>
                </c:pt>
                <c:pt idx="951">
                  <c:v>16.739999999999988</c:v>
                </c:pt>
                <c:pt idx="952">
                  <c:v>18.64</c:v>
                </c:pt>
                <c:pt idx="953">
                  <c:v>17.79</c:v>
                </c:pt>
                <c:pt idx="954">
                  <c:v>18.68</c:v>
                </c:pt>
                <c:pt idx="955">
                  <c:v>18.5</c:v>
                </c:pt>
                <c:pt idx="956">
                  <c:v>16.649999999999999</c:v>
                </c:pt>
                <c:pt idx="957">
                  <c:v>17.95</c:v>
                </c:pt>
                <c:pt idx="958">
                  <c:v>17.959999999999987</c:v>
                </c:pt>
                <c:pt idx="959">
                  <c:v>18.68</c:v>
                </c:pt>
                <c:pt idx="960">
                  <c:v>18.939999999999987</c:v>
                </c:pt>
                <c:pt idx="961">
                  <c:v>16.37</c:v>
                </c:pt>
                <c:pt idx="962">
                  <c:v>17.37</c:v>
                </c:pt>
                <c:pt idx="963">
                  <c:v>18.02</c:v>
                </c:pt>
                <c:pt idx="964">
                  <c:v>18.350000000000001</c:v>
                </c:pt>
                <c:pt idx="965">
                  <c:v>18.32</c:v>
                </c:pt>
                <c:pt idx="966">
                  <c:v>19.07</c:v>
                </c:pt>
                <c:pt idx="967">
                  <c:v>18.73</c:v>
                </c:pt>
                <c:pt idx="968">
                  <c:v>18.27</c:v>
                </c:pt>
                <c:pt idx="969">
                  <c:v>17.93</c:v>
                </c:pt>
                <c:pt idx="970">
                  <c:v>18.439999999999987</c:v>
                </c:pt>
                <c:pt idx="971">
                  <c:v>17.610000000000031</c:v>
                </c:pt>
                <c:pt idx="972">
                  <c:v>17.959999999999987</c:v>
                </c:pt>
                <c:pt idx="973">
                  <c:v>16.57</c:v>
                </c:pt>
                <c:pt idx="974">
                  <c:v>18.059999999999999</c:v>
                </c:pt>
                <c:pt idx="975">
                  <c:v>19.77</c:v>
                </c:pt>
                <c:pt idx="976">
                  <c:v>18.630000000000031</c:v>
                </c:pt>
                <c:pt idx="977">
                  <c:v>18.459999999999987</c:v>
                </c:pt>
                <c:pt idx="978">
                  <c:v>17.86</c:v>
                </c:pt>
                <c:pt idx="979">
                  <c:v>19.03</c:v>
                </c:pt>
                <c:pt idx="980">
                  <c:v>18.54</c:v>
                </c:pt>
                <c:pt idx="981">
                  <c:v>18.62</c:v>
                </c:pt>
                <c:pt idx="982">
                  <c:v>18.75</c:v>
                </c:pt>
                <c:pt idx="983">
                  <c:v>17.89</c:v>
                </c:pt>
                <c:pt idx="984">
                  <c:v>18.75</c:v>
                </c:pt>
                <c:pt idx="985">
                  <c:v>17.670000000000005</c:v>
                </c:pt>
                <c:pt idx="986">
                  <c:v>18.77</c:v>
                </c:pt>
                <c:pt idx="987">
                  <c:v>19.260000000000002</c:v>
                </c:pt>
                <c:pt idx="988">
                  <c:v>16.899999999999999</c:v>
                </c:pt>
                <c:pt idx="989">
                  <c:v>19.02</c:v>
                </c:pt>
                <c:pt idx="990">
                  <c:v>18.690000000000001</c:v>
                </c:pt>
                <c:pt idx="991">
                  <c:v>16.68</c:v>
                </c:pt>
                <c:pt idx="992">
                  <c:v>18.779999999999987</c:v>
                </c:pt>
                <c:pt idx="993">
                  <c:v>17.91</c:v>
                </c:pt>
                <c:pt idx="994">
                  <c:v>17.91</c:v>
                </c:pt>
                <c:pt idx="995">
                  <c:v>18.059999999999999</c:v>
                </c:pt>
                <c:pt idx="996">
                  <c:v>19.420000000000002</c:v>
                </c:pt>
                <c:pt idx="997">
                  <c:v>18.809999999999999</c:v>
                </c:pt>
                <c:pt idx="998">
                  <c:v>18.32</c:v>
                </c:pt>
                <c:pt idx="999">
                  <c:v>19.75</c:v>
                </c:pt>
                <c:pt idx="1000">
                  <c:v>18.809999999999999</c:v>
                </c:pt>
                <c:pt idx="1001">
                  <c:v>16.68</c:v>
                </c:pt>
                <c:pt idx="1002">
                  <c:v>17.25</c:v>
                </c:pt>
                <c:pt idx="1003">
                  <c:v>17.100000000000001</c:v>
                </c:pt>
                <c:pt idx="1004">
                  <c:v>17.899999999999999</c:v>
                </c:pt>
                <c:pt idx="1005">
                  <c:v>18.630000000000031</c:v>
                </c:pt>
                <c:pt idx="1006">
                  <c:v>18.100000000000001</c:v>
                </c:pt>
                <c:pt idx="1007">
                  <c:v>19.34</c:v>
                </c:pt>
                <c:pt idx="1008">
                  <c:v>17.920000000000002</c:v>
                </c:pt>
                <c:pt idx="1009">
                  <c:v>16.64</c:v>
                </c:pt>
                <c:pt idx="1010">
                  <c:v>18.059999999999999</c:v>
                </c:pt>
                <c:pt idx="1011">
                  <c:v>17.760000000000002</c:v>
                </c:pt>
                <c:pt idx="1012">
                  <c:v>18.309999999999999</c:v>
                </c:pt>
                <c:pt idx="1013">
                  <c:v>17.920000000000002</c:v>
                </c:pt>
                <c:pt idx="1014">
                  <c:v>15.96</c:v>
                </c:pt>
                <c:pt idx="1015">
                  <c:v>18.809999999999999</c:v>
                </c:pt>
                <c:pt idx="1016">
                  <c:v>17.89</c:v>
                </c:pt>
                <c:pt idx="1017">
                  <c:v>18.05</c:v>
                </c:pt>
                <c:pt idx="1018">
                  <c:v>18.43</c:v>
                </c:pt>
                <c:pt idx="1019">
                  <c:v>18.600000000000001</c:v>
                </c:pt>
                <c:pt idx="1020">
                  <c:v>18.8</c:v>
                </c:pt>
                <c:pt idx="1021">
                  <c:v>18.66</c:v>
                </c:pt>
                <c:pt idx="1022">
                  <c:v>17.170000000000005</c:v>
                </c:pt>
                <c:pt idx="1023">
                  <c:v>17.920000000000002</c:v>
                </c:pt>
                <c:pt idx="1024">
                  <c:v>17.899999999999999</c:v>
                </c:pt>
                <c:pt idx="1025">
                  <c:v>18.95</c:v>
                </c:pt>
                <c:pt idx="1026">
                  <c:v>18.439999999999987</c:v>
                </c:pt>
                <c:pt idx="1027">
                  <c:v>18.45</c:v>
                </c:pt>
                <c:pt idx="1028">
                  <c:v>17.72</c:v>
                </c:pt>
                <c:pt idx="1029">
                  <c:v>18.309999999999999</c:v>
                </c:pt>
                <c:pt idx="1030">
                  <c:v>17.55</c:v>
                </c:pt>
                <c:pt idx="1031">
                  <c:v>18.670000000000005</c:v>
                </c:pt>
                <c:pt idx="1032">
                  <c:v>17.82</c:v>
                </c:pt>
                <c:pt idx="1033">
                  <c:v>17.21</c:v>
                </c:pt>
                <c:pt idx="1034">
                  <c:v>19.079999999999988</c:v>
                </c:pt>
                <c:pt idx="1035">
                  <c:v>17.16</c:v>
                </c:pt>
                <c:pt idx="1036">
                  <c:v>17.34</c:v>
                </c:pt>
                <c:pt idx="1037">
                  <c:v>17.010000000000005</c:v>
                </c:pt>
                <c:pt idx="1038">
                  <c:v>18.97</c:v>
                </c:pt>
                <c:pt idx="1039">
                  <c:v>17.75</c:v>
                </c:pt>
                <c:pt idx="1040">
                  <c:v>17.309999999999999</c:v>
                </c:pt>
                <c:pt idx="1041">
                  <c:v>19.510000000000005</c:v>
                </c:pt>
                <c:pt idx="1042">
                  <c:v>19.630000000000031</c:v>
                </c:pt>
                <c:pt idx="1043">
                  <c:v>19.38</c:v>
                </c:pt>
                <c:pt idx="1044">
                  <c:v>18.97</c:v>
                </c:pt>
                <c:pt idx="1045">
                  <c:v>18.57</c:v>
                </c:pt>
                <c:pt idx="1046">
                  <c:v>19.75</c:v>
                </c:pt>
                <c:pt idx="1047">
                  <c:v>17.600000000000001</c:v>
                </c:pt>
                <c:pt idx="1048">
                  <c:v>17.100000000000001</c:v>
                </c:pt>
                <c:pt idx="1049">
                  <c:v>18.88</c:v>
                </c:pt>
                <c:pt idx="1050">
                  <c:v>18.36</c:v>
                </c:pt>
                <c:pt idx="1051">
                  <c:v>19.279999999999987</c:v>
                </c:pt>
                <c:pt idx="1052">
                  <c:v>17.52</c:v>
                </c:pt>
                <c:pt idx="1053">
                  <c:v>18.829999999999988</c:v>
                </c:pt>
                <c:pt idx="1054">
                  <c:v>17.03</c:v>
                </c:pt>
                <c:pt idx="1055">
                  <c:v>18.21</c:v>
                </c:pt>
                <c:pt idx="1056">
                  <c:v>19.54</c:v>
                </c:pt>
                <c:pt idx="1057">
                  <c:v>18.43</c:v>
                </c:pt>
                <c:pt idx="1058">
                  <c:v>18.53</c:v>
                </c:pt>
                <c:pt idx="1059">
                  <c:v>19.57</c:v>
                </c:pt>
                <c:pt idx="1060">
                  <c:v>17.130000000000031</c:v>
                </c:pt>
                <c:pt idx="1061">
                  <c:v>17.37</c:v>
                </c:pt>
                <c:pt idx="1062">
                  <c:v>18.03</c:v>
                </c:pt>
                <c:pt idx="1063">
                  <c:v>18.510000000000005</c:v>
                </c:pt>
                <c:pt idx="1064">
                  <c:v>19.66</c:v>
                </c:pt>
                <c:pt idx="1065">
                  <c:v>18.979999999999986</c:v>
                </c:pt>
                <c:pt idx="1066">
                  <c:v>18.66</c:v>
                </c:pt>
                <c:pt idx="1067">
                  <c:v>19.309999999999999</c:v>
                </c:pt>
                <c:pt idx="1068">
                  <c:v>18.54</c:v>
                </c:pt>
                <c:pt idx="1069">
                  <c:v>17.260000000000002</c:v>
                </c:pt>
                <c:pt idx="1070">
                  <c:v>18.760000000000002</c:v>
                </c:pt>
                <c:pt idx="1071">
                  <c:v>18.45</c:v>
                </c:pt>
                <c:pt idx="1072">
                  <c:v>17.100000000000001</c:v>
                </c:pt>
                <c:pt idx="1073">
                  <c:v>18.64</c:v>
                </c:pt>
                <c:pt idx="1074">
                  <c:v>19.329999999999988</c:v>
                </c:pt>
                <c:pt idx="1075">
                  <c:v>19.34</c:v>
                </c:pt>
                <c:pt idx="1076">
                  <c:v>17.64</c:v>
                </c:pt>
                <c:pt idx="1077">
                  <c:v>18.559999999999999</c:v>
                </c:pt>
                <c:pt idx="1078">
                  <c:v>17.36</c:v>
                </c:pt>
                <c:pt idx="1079">
                  <c:v>17.09</c:v>
                </c:pt>
                <c:pt idx="1080">
                  <c:v>18.279999999999987</c:v>
                </c:pt>
                <c:pt idx="1081">
                  <c:v>18.47</c:v>
                </c:pt>
                <c:pt idx="1082">
                  <c:v>18.489999999999956</c:v>
                </c:pt>
                <c:pt idx="1083">
                  <c:v>17.34</c:v>
                </c:pt>
                <c:pt idx="1084">
                  <c:v>17.53</c:v>
                </c:pt>
                <c:pt idx="1085">
                  <c:v>18.649999999999999</c:v>
                </c:pt>
                <c:pt idx="1086">
                  <c:v>17.439999999999987</c:v>
                </c:pt>
                <c:pt idx="1087">
                  <c:v>17.579999999999988</c:v>
                </c:pt>
                <c:pt idx="1088">
                  <c:v>17.420000000000002</c:v>
                </c:pt>
                <c:pt idx="1089">
                  <c:v>17.22</c:v>
                </c:pt>
                <c:pt idx="1090">
                  <c:v>19.239999999999988</c:v>
                </c:pt>
                <c:pt idx="1091">
                  <c:v>18.600000000000001</c:v>
                </c:pt>
                <c:pt idx="1092">
                  <c:v>19.88</c:v>
                </c:pt>
                <c:pt idx="1093">
                  <c:v>18.979999999999986</c:v>
                </c:pt>
                <c:pt idx="1094">
                  <c:v>20.439999999999987</c:v>
                </c:pt>
                <c:pt idx="1095">
                  <c:v>19.89</c:v>
                </c:pt>
                <c:pt idx="1096">
                  <c:v>20.919999999999987</c:v>
                </c:pt>
                <c:pt idx="1097">
                  <c:v>20.02</c:v>
                </c:pt>
                <c:pt idx="1098">
                  <c:v>21.5</c:v>
                </c:pt>
                <c:pt idx="1099">
                  <c:v>20.02</c:v>
                </c:pt>
                <c:pt idx="1100">
                  <c:v>21.830000000000005</c:v>
                </c:pt>
                <c:pt idx="1101">
                  <c:v>20.86</c:v>
                </c:pt>
                <c:pt idx="1102">
                  <c:v>21.21</c:v>
                </c:pt>
                <c:pt idx="1103">
                  <c:v>21.77</c:v>
                </c:pt>
                <c:pt idx="1104">
                  <c:v>23.53</c:v>
                </c:pt>
                <c:pt idx="1105">
                  <c:v>21.810000000000031</c:v>
                </c:pt>
                <c:pt idx="1106">
                  <c:v>23.36</c:v>
                </c:pt>
                <c:pt idx="1107">
                  <c:v>23.47</c:v>
                </c:pt>
                <c:pt idx="1108">
                  <c:v>22.22</c:v>
                </c:pt>
                <c:pt idx="1109">
                  <c:v>24.16</c:v>
                </c:pt>
                <c:pt idx="1110">
                  <c:v>23.959999999999987</c:v>
                </c:pt>
                <c:pt idx="1111">
                  <c:v>25.02</c:v>
                </c:pt>
                <c:pt idx="1112">
                  <c:v>25.57</c:v>
                </c:pt>
                <c:pt idx="1113">
                  <c:v>26.12</c:v>
                </c:pt>
                <c:pt idx="1114">
                  <c:v>24.49</c:v>
                </c:pt>
                <c:pt idx="1115">
                  <c:v>25.88</c:v>
                </c:pt>
                <c:pt idx="1116">
                  <c:v>26.830000000000005</c:v>
                </c:pt>
                <c:pt idx="1117">
                  <c:v>27.51</c:v>
                </c:pt>
                <c:pt idx="1118">
                  <c:v>26.150000000000031</c:v>
                </c:pt>
                <c:pt idx="1119">
                  <c:v>26.56</c:v>
                </c:pt>
                <c:pt idx="1120">
                  <c:v>26.8</c:v>
                </c:pt>
                <c:pt idx="1121">
                  <c:v>26.79</c:v>
                </c:pt>
                <c:pt idx="1122">
                  <c:v>25.459999999999987</c:v>
                </c:pt>
                <c:pt idx="1123">
                  <c:v>27.52</c:v>
                </c:pt>
                <c:pt idx="1124">
                  <c:v>27.779999999999987</c:v>
                </c:pt>
                <c:pt idx="1125">
                  <c:v>28.04</c:v>
                </c:pt>
                <c:pt idx="1126">
                  <c:v>29.29</c:v>
                </c:pt>
                <c:pt idx="1127">
                  <c:v>28.37</c:v>
                </c:pt>
                <c:pt idx="1128">
                  <c:v>27.259999999999987</c:v>
                </c:pt>
                <c:pt idx="1129">
                  <c:v>28.32</c:v>
                </c:pt>
                <c:pt idx="1130">
                  <c:v>27.439999999999987</c:v>
                </c:pt>
                <c:pt idx="1131">
                  <c:v>28.34</c:v>
                </c:pt>
                <c:pt idx="1132">
                  <c:v>29.610000000000031</c:v>
                </c:pt>
                <c:pt idx="1133">
                  <c:v>28.79</c:v>
                </c:pt>
                <c:pt idx="1134">
                  <c:v>29.27</c:v>
                </c:pt>
                <c:pt idx="1135">
                  <c:v>28.24</c:v>
                </c:pt>
                <c:pt idx="1136">
                  <c:v>29.57</c:v>
                </c:pt>
                <c:pt idx="1137">
                  <c:v>28.97</c:v>
                </c:pt>
                <c:pt idx="1138">
                  <c:v>29.02</c:v>
                </c:pt>
                <c:pt idx="1139">
                  <c:v>30.06</c:v>
                </c:pt>
                <c:pt idx="1140">
                  <c:v>28.07</c:v>
                </c:pt>
                <c:pt idx="1141">
                  <c:v>30.66</c:v>
                </c:pt>
                <c:pt idx="1142">
                  <c:v>30.959999999999987</c:v>
                </c:pt>
                <c:pt idx="1143">
                  <c:v>30.07</c:v>
                </c:pt>
                <c:pt idx="1144">
                  <c:v>30.27</c:v>
                </c:pt>
                <c:pt idx="1145">
                  <c:v>31.02</c:v>
                </c:pt>
                <c:pt idx="1146">
                  <c:v>30.36</c:v>
                </c:pt>
                <c:pt idx="1147">
                  <c:v>32.050000000000004</c:v>
                </c:pt>
                <c:pt idx="1148">
                  <c:v>30.86</c:v>
                </c:pt>
                <c:pt idx="1149">
                  <c:v>30.759999999999987</c:v>
                </c:pt>
                <c:pt idx="1150">
                  <c:v>30.79</c:v>
                </c:pt>
                <c:pt idx="1151">
                  <c:v>31.73</c:v>
                </c:pt>
                <c:pt idx="1152">
                  <c:v>30.84</c:v>
                </c:pt>
                <c:pt idx="1153">
                  <c:v>32.18</c:v>
                </c:pt>
                <c:pt idx="1154">
                  <c:v>30.53</c:v>
                </c:pt>
                <c:pt idx="1155">
                  <c:v>31.56</c:v>
                </c:pt>
                <c:pt idx="1156">
                  <c:v>32.17</c:v>
                </c:pt>
                <c:pt idx="1157">
                  <c:v>31.439999999999987</c:v>
                </c:pt>
                <c:pt idx="1158">
                  <c:v>30.59</c:v>
                </c:pt>
                <c:pt idx="1159">
                  <c:v>31.25</c:v>
                </c:pt>
                <c:pt idx="1160">
                  <c:v>33.660000000000011</c:v>
                </c:pt>
                <c:pt idx="1161">
                  <c:v>30.419999999999987</c:v>
                </c:pt>
                <c:pt idx="1162">
                  <c:v>30.32</c:v>
                </c:pt>
                <c:pt idx="1163">
                  <c:v>32.17</c:v>
                </c:pt>
                <c:pt idx="1164">
                  <c:v>31.810000000000031</c:v>
                </c:pt>
                <c:pt idx="1165">
                  <c:v>30.62</c:v>
                </c:pt>
                <c:pt idx="1166">
                  <c:v>33.450000000000003</c:v>
                </c:pt>
                <c:pt idx="1167">
                  <c:v>31.34</c:v>
                </c:pt>
                <c:pt idx="1168">
                  <c:v>31.3</c:v>
                </c:pt>
                <c:pt idx="1169">
                  <c:v>33.300000000000004</c:v>
                </c:pt>
                <c:pt idx="1170">
                  <c:v>31.77</c:v>
                </c:pt>
                <c:pt idx="1171">
                  <c:v>31.43</c:v>
                </c:pt>
                <c:pt idx="1172">
                  <c:v>32.54</c:v>
                </c:pt>
                <c:pt idx="1173">
                  <c:v>33.39</c:v>
                </c:pt>
                <c:pt idx="1174">
                  <c:v>34.5</c:v>
                </c:pt>
                <c:pt idx="1175">
                  <c:v>32.53</c:v>
                </c:pt>
                <c:pt idx="1176">
                  <c:v>33.24</c:v>
                </c:pt>
                <c:pt idx="1177">
                  <c:v>32.65</c:v>
                </c:pt>
                <c:pt idx="1178">
                  <c:v>33.54</c:v>
                </c:pt>
                <c:pt idx="1179">
                  <c:v>32.700000000000003</c:v>
                </c:pt>
                <c:pt idx="1180">
                  <c:v>33.01</c:v>
                </c:pt>
                <c:pt idx="1181">
                  <c:v>34.71</c:v>
                </c:pt>
                <c:pt idx="1182">
                  <c:v>32.220000000000013</c:v>
                </c:pt>
                <c:pt idx="1183">
                  <c:v>34.25</c:v>
                </c:pt>
                <c:pt idx="1184">
                  <c:v>33.950000000000003</c:v>
                </c:pt>
                <c:pt idx="1185">
                  <c:v>33.61</c:v>
                </c:pt>
                <c:pt idx="1186">
                  <c:v>33.17</c:v>
                </c:pt>
                <c:pt idx="1187">
                  <c:v>33.85</c:v>
                </c:pt>
                <c:pt idx="1188">
                  <c:v>34.74</c:v>
                </c:pt>
                <c:pt idx="1189">
                  <c:v>32.36</c:v>
                </c:pt>
                <c:pt idx="1190">
                  <c:v>33.42</c:v>
                </c:pt>
                <c:pt idx="1191">
                  <c:v>34.590000000000003</c:v>
                </c:pt>
                <c:pt idx="1192">
                  <c:v>32.340000000000003</c:v>
                </c:pt>
                <c:pt idx="1193">
                  <c:v>32.54</c:v>
                </c:pt>
                <c:pt idx="1194">
                  <c:v>32.64</c:v>
                </c:pt>
                <c:pt idx="1195">
                  <c:v>34.370000000000005</c:v>
                </c:pt>
                <c:pt idx="1196">
                  <c:v>32.57</c:v>
                </c:pt>
                <c:pt idx="1197">
                  <c:v>33.730000000000011</c:v>
                </c:pt>
                <c:pt idx="1198">
                  <c:v>34.32</c:v>
                </c:pt>
                <c:pt idx="1199">
                  <c:v>33.96</c:v>
                </c:pt>
                <c:pt idx="1200">
                  <c:v>33.85</c:v>
                </c:pt>
                <c:pt idx="1201">
                  <c:v>33.75</c:v>
                </c:pt>
                <c:pt idx="1202">
                  <c:v>33.01</c:v>
                </c:pt>
                <c:pt idx="1203">
                  <c:v>34.270000000000003</c:v>
                </c:pt>
                <c:pt idx="1204">
                  <c:v>34.67</c:v>
                </c:pt>
                <c:pt idx="1205">
                  <c:v>33.17</c:v>
                </c:pt>
                <c:pt idx="1206">
                  <c:v>33.67</c:v>
                </c:pt>
                <c:pt idx="1207">
                  <c:v>34.230000000000011</c:v>
                </c:pt>
                <c:pt idx="1208">
                  <c:v>32.81</c:v>
                </c:pt>
                <c:pt idx="1209">
                  <c:v>33.090000000000003</c:v>
                </c:pt>
                <c:pt idx="1210">
                  <c:v>34.6</c:v>
                </c:pt>
                <c:pt idx="1211">
                  <c:v>33.01</c:v>
                </c:pt>
                <c:pt idx="1212">
                  <c:v>32.870000000000005</c:v>
                </c:pt>
                <c:pt idx="1213">
                  <c:v>32.75</c:v>
                </c:pt>
                <c:pt idx="1214">
                  <c:v>32.720000000000013</c:v>
                </c:pt>
                <c:pt idx="1215">
                  <c:v>34.96</c:v>
                </c:pt>
                <c:pt idx="1216">
                  <c:v>34.700000000000003</c:v>
                </c:pt>
                <c:pt idx="1217">
                  <c:v>33.720000000000013</c:v>
                </c:pt>
                <c:pt idx="1218">
                  <c:v>33.630000000000003</c:v>
                </c:pt>
                <c:pt idx="1219">
                  <c:v>32.68</c:v>
                </c:pt>
                <c:pt idx="1220">
                  <c:v>34.090000000000003</c:v>
                </c:pt>
                <c:pt idx="1221">
                  <c:v>34.220000000000013</c:v>
                </c:pt>
                <c:pt idx="1222">
                  <c:v>33.480000000000004</c:v>
                </c:pt>
                <c:pt idx="1223">
                  <c:v>34.6</c:v>
                </c:pt>
                <c:pt idx="1224">
                  <c:v>32.770000000000003</c:v>
                </c:pt>
                <c:pt idx="1225">
                  <c:v>35.18</c:v>
                </c:pt>
                <c:pt idx="1226">
                  <c:v>34.190000000000012</c:v>
                </c:pt>
                <c:pt idx="1227">
                  <c:v>35.49</c:v>
                </c:pt>
                <c:pt idx="1228">
                  <c:v>34.950000000000003</c:v>
                </c:pt>
                <c:pt idx="1229">
                  <c:v>35.53</c:v>
                </c:pt>
                <c:pt idx="1230">
                  <c:v>36.6</c:v>
                </c:pt>
                <c:pt idx="1231">
                  <c:v>33.68</c:v>
                </c:pt>
                <c:pt idx="1232">
                  <c:v>34.24</c:v>
                </c:pt>
                <c:pt idx="1233">
                  <c:v>35.78</c:v>
                </c:pt>
                <c:pt idx="1234">
                  <c:v>35.43</c:v>
                </c:pt>
                <c:pt idx="1235">
                  <c:v>34.57</c:v>
                </c:pt>
                <c:pt idx="1236">
                  <c:v>33.94</c:v>
                </c:pt>
                <c:pt idx="1237">
                  <c:v>35.24</c:v>
                </c:pt>
                <c:pt idx="1238">
                  <c:v>34.03</c:v>
                </c:pt>
                <c:pt idx="1239">
                  <c:v>34.14</c:v>
                </c:pt>
                <c:pt idx="1240">
                  <c:v>34.46</c:v>
                </c:pt>
                <c:pt idx="1241">
                  <c:v>34.800000000000004</c:v>
                </c:pt>
                <c:pt idx="1242">
                  <c:v>34.130000000000003</c:v>
                </c:pt>
                <c:pt idx="1243">
                  <c:v>34.730000000000011</c:v>
                </c:pt>
                <c:pt idx="1244">
                  <c:v>34.15</c:v>
                </c:pt>
                <c:pt idx="1245">
                  <c:v>32.730000000000011</c:v>
                </c:pt>
                <c:pt idx="1246">
                  <c:v>34.28</c:v>
                </c:pt>
                <c:pt idx="1247">
                  <c:v>35.07</c:v>
                </c:pt>
                <c:pt idx="1248">
                  <c:v>35.520000000000003</c:v>
                </c:pt>
                <c:pt idx="1249">
                  <c:v>33.82</c:v>
                </c:pt>
                <c:pt idx="1250">
                  <c:v>34.08</c:v>
                </c:pt>
                <c:pt idx="1251">
                  <c:v>34.910000000000004</c:v>
                </c:pt>
                <c:pt idx="1252">
                  <c:v>36.18</c:v>
                </c:pt>
                <c:pt idx="1253">
                  <c:v>35.03</c:v>
                </c:pt>
                <c:pt idx="1254">
                  <c:v>35.64</c:v>
                </c:pt>
                <c:pt idx="1255">
                  <c:v>34.06</c:v>
                </c:pt>
                <c:pt idx="1256">
                  <c:v>34.700000000000003</c:v>
                </c:pt>
                <c:pt idx="1257">
                  <c:v>32.68</c:v>
                </c:pt>
                <c:pt idx="1258">
                  <c:v>33.49</c:v>
                </c:pt>
                <c:pt idx="1259">
                  <c:v>34.160000000000011</c:v>
                </c:pt>
                <c:pt idx="1260">
                  <c:v>33.790000000000013</c:v>
                </c:pt>
                <c:pt idx="1261">
                  <c:v>34.690000000000012</c:v>
                </c:pt>
                <c:pt idx="1262">
                  <c:v>34.090000000000003</c:v>
                </c:pt>
                <c:pt idx="1263">
                  <c:v>35.550000000000004</c:v>
                </c:pt>
                <c:pt idx="1264">
                  <c:v>33.89</c:v>
                </c:pt>
                <c:pt idx="1265">
                  <c:v>33.730000000000011</c:v>
                </c:pt>
                <c:pt idx="1266">
                  <c:v>35.25</c:v>
                </c:pt>
                <c:pt idx="1267">
                  <c:v>34.07</c:v>
                </c:pt>
                <c:pt idx="1268">
                  <c:v>35.190000000000012</c:v>
                </c:pt>
                <c:pt idx="1269">
                  <c:v>34.230000000000011</c:v>
                </c:pt>
                <c:pt idx="1270">
                  <c:v>33.660000000000011</c:v>
                </c:pt>
                <c:pt idx="1271">
                  <c:v>35.190000000000012</c:v>
                </c:pt>
                <c:pt idx="1272">
                  <c:v>35.520000000000003</c:v>
                </c:pt>
                <c:pt idx="1273">
                  <c:v>35.43</c:v>
                </c:pt>
                <c:pt idx="1274">
                  <c:v>35.85</c:v>
                </c:pt>
                <c:pt idx="1275">
                  <c:v>35.450000000000003</c:v>
                </c:pt>
                <c:pt idx="1276">
                  <c:v>35.99</c:v>
                </c:pt>
                <c:pt idx="1277">
                  <c:v>33.800000000000004</c:v>
                </c:pt>
                <c:pt idx="1278">
                  <c:v>34.61</c:v>
                </c:pt>
                <c:pt idx="1279">
                  <c:v>35.050000000000004</c:v>
                </c:pt>
                <c:pt idx="1280">
                  <c:v>35.6</c:v>
                </c:pt>
                <c:pt idx="1281">
                  <c:v>35.28</c:v>
                </c:pt>
                <c:pt idx="1282">
                  <c:v>34.380000000000003</c:v>
                </c:pt>
                <c:pt idx="1283">
                  <c:v>34.96</c:v>
                </c:pt>
                <c:pt idx="1284">
                  <c:v>33.49</c:v>
                </c:pt>
                <c:pt idx="1285">
                  <c:v>35.03</c:v>
                </c:pt>
                <c:pt idx="1286">
                  <c:v>34.550000000000004</c:v>
                </c:pt>
                <c:pt idx="1287">
                  <c:v>34.75</c:v>
                </c:pt>
                <c:pt idx="1288">
                  <c:v>34.230000000000011</c:v>
                </c:pt>
                <c:pt idx="1289">
                  <c:v>34</c:v>
                </c:pt>
                <c:pt idx="1290">
                  <c:v>34.28</c:v>
                </c:pt>
                <c:pt idx="1291">
                  <c:v>35.54</c:v>
                </c:pt>
                <c:pt idx="1292">
                  <c:v>35.300000000000004</c:v>
                </c:pt>
                <c:pt idx="1293">
                  <c:v>35.93</c:v>
                </c:pt>
                <c:pt idx="1294">
                  <c:v>33.85</c:v>
                </c:pt>
                <c:pt idx="1295">
                  <c:v>35.4</c:v>
                </c:pt>
                <c:pt idx="1296">
                  <c:v>35.340000000000003</c:v>
                </c:pt>
                <c:pt idx="1297">
                  <c:v>35.65</c:v>
                </c:pt>
                <c:pt idx="1298">
                  <c:v>34.47</c:v>
                </c:pt>
                <c:pt idx="1299">
                  <c:v>35.630000000000003</c:v>
                </c:pt>
                <c:pt idx="1300">
                  <c:v>35.31</c:v>
                </c:pt>
                <c:pt idx="1301">
                  <c:v>34.46</c:v>
                </c:pt>
                <c:pt idx="1302">
                  <c:v>35.01</c:v>
                </c:pt>
                <c:pt idx="1303">
                  <c:v>36.25</c:v>
                </c:pt>
                <c:pt idx="1304">
                  <c:v>34.910000000000004</c:v>
                </c:pt>
                <c:pt idx="1305">
                  <c:v>34.57</c:v>
                </c:pt>
                <c:pt idx="1306">
                  <c:v>34.450000000000003</c:v>
                </c:pt>
                <c:pt idx="1307">
                  <c:v>34.790000000000013</c:v>
                </c:pt>
                <c:pt idx="1308">
                  <c:v>35.18</c:v>
                </c:pt>
                <c:pt idx="1309">
                  <c:v>35.370000000000005</c:v>
                </c:pt>
                <c:pt idx="1310">
                  <c:v>35.480000000000004</c:v>
                </c:pt>
                <c:pt idx="1311">
                  <c:v>35.620000000000012</c:v>
                </c:pt>
                <c:pt idx="1312">
                  <c:v>35.04</c:v>
                </c:pt>
                <c:pt idx="1313">
                  <c:v>33.57</c:v>
                </c:pt>
                <c:pt idx="1314">
                  <c:v>35.700000000000003</c:v>
                </c:pt>
                <c:pt idx="1315">
                  <c:v>35.39</c:v>
                </c:pt>
                <c:pt idx="1316">
                  <c:v>35.32</c:v>
                </c:pt>
                <c:pt idx="1317">
                  <c:v>35.380000000000003</c:v>
                </c:pt>
                <c:pt idx="1318">
                  <c:v>34.910000000000004</c:v>
                </c:pt>
                <c:pt idx="1319">
                  <c:v>34.700000000000003</c:v>
                </c:pt>
                <c:pt idx="1320">
                  <c:v>34.39</c:v>
                </c:pt>
                <c:pt idx="1321">
                  <c:v>36.32</c:v>
                </c:pt>
                <c:pt idx="1322">
                  <c:v>34.64</c:v>
                </c:pt>
                <c:pt idx="1323">
                  <c:v>35.99</c:v>
                </c:pt>
                <c:pt idx="1324">
                  <c:v>35.130000000000003</c:v>
                </c:pt>
                <c:pt idx="1325">
                  <c:v>34.200000000000003</c:v>
                </c:pt>
                <c:pt idx="1326">
                  <c:v>34.71</c:v>
                </c:pt>
                <c:pt idx="1327">
                  <c:v>35.04</c:v>
                </c:pt>
                <c:pt idx="1328">
                  <c:v>35.54</c:v>
                </c:pt>
                <c:pt idx="1329">
                  <c:v>34.97</c:v>
                </c:pt>
                <c:pt idx="1330">
                  <c:v>33.660000000000011</c:v>
                </c:pt>
                <c:pt idx="1331">
                  <c:v>35.04</c:v>
                </c:pt>
                <c:pt idx="1332">
                  <c:v>33.96</c:v>
                </c:pt>
                <c:pt idx="1333">
                  <c:v>36.49</c:v>
                </c:pt>
                <c:pt idx="1334">
                  <c:v>35.94</c:v>
                </c:pt>
                <c:pt idx="1335">
                  <c:v>35.980000000000004</c:v>
                </c:pt>
                <c:pt idx="1336">
                  <c:v>36.35</c:v>
                </c:pt>
                <c:pt idx="1337">
                  <c:v>35.83</c:v>
                </c:pt>
                <c:pt idx="1338">
                  <c:v>35.630000000000003</c:v>
                </c:pt>
                <c:pt idx="1339">
                  <c:v>34.96</c:v>
                </c:pt>
                <c:pt idx="1340">
                  <c:v>33.880000000000003</c:v>
                </c:pt>
                <c:pt idx="1341">
                  <c:v>34.56</c:v>
                </c:pt>
                <c:pt idx="1342">
                  <c:v>35.83</c:v>
                </c:pt>
                <c:pt idx="1343">
                  <c:v>36.690000000000012</c:v>
                </c:pt>
                <c:pt idx="1344">
                  <c:v>36.370000000000005</c:v>
                </c:pt>
                <c:pt idx="1345">
                  <c:v>34.31</c:v>
                </c:pt>
                <c:pt idx="1346">
                  <c:v>34.82</c:v>
                </c:pt>
                <c:pt idx="1347">
                  <c:v>36.370000000000005</c:v>
                </c:pt>
                <c:pt idx="1348">
                  <c:v>34.520000000000003</c:v>
                </c:pt>
                <c:pt idx="1349">
                  <c:v>34.83</c:v>
                </c:pt>
                <c:pt idx="1350">
                  <c:v>34.630000000000003</c:v>
                </c:pt>
                <c:pt idx="1351">
                  <c:v>35.25</c:v>
                </c:pt>
                <c:pt idx="1352">
                  <c:v>33.39</c:v>
                </c:pt>
                <c:pt idx="1353">
                  <c:v>32.620000000000012</c:v>
                </c:pt>
                <c:pt idx="1354">
                  <c:v>32.31</c:v>
                </c:pt>
                <c:pt idx="1355">
                  <c:v>31.51</c:v>
                </c:pt>
                <c:pt idx="1356">
                  <c:v>32.410000000000004</c:v>
                </c:pt>
                <c:pt idx="1357">
                  <c:v>32.94</c:v>
                </c:pt>
                <c:pt idx="1358">
                  <c:v>32.260000000000012</c:v>
                </c:pt>
                <c:pt idx="1359">
                  <c:v>31.439999999999987</c:v>
                </c:pt>
                <c:pt idx="1360">
                  <c:v>33.130000000000003</c:v>
                </c:pt>
                <c:pt idx="1361">
                  <c:v>31.45</c:v>
                </c:pt>
                <c:pt idx="1362">
                  <c:v>31.59</c:v>
                </c:pt>
                <c:pt idx="1363">
                  <c:v>30.59</c:v>
                </c:pt>
                <c:pt idx="1364">
                  <c:v>29.919999999999987</c:v>
                </c:pt>
                <c:pt idx="1365">
                  <c:v>29.2</c:v>
                </c:pt>
                <c:pt idx="1366">
                  <c:v>29.16</c:v>
                </c:pt>
                <c:pt idx="1367">
                  <c:v>29.72</c:v>
                </c:pt>
                <c:pt idx="1368">
                  <c:v>28.89</c:v>
                </c:pt>
                <c:pt idx="1369">
                  <c:v>28.6</c:v>
                </c:pt>
                <c:pt idx="1370">
                  <c:v>28.919999999999987</c:v>
                </c:pt>
                <c:pt idx="1371">
                  <c:v>28.41</c:v>
                </c:pt>
                <c:pt idx="1372">
                  <c:v>29.06</c:v>
                </c:pt>
                <c:pt idx="1373">
                  <c:v>28.51</c:v>
                </c:pt>
                <c:pt idx="1374">
                  <c:v>27.58</c:v>
                </c:pt>
                <c:pt idx="1375">
                  <c:v>28.12</c:v>
                </c:pt>
                <c:pt idx="1376">
                  <c:v>27.71</c:v>
                </c:pt>
                <c:pt idx="1377">
                  <c:v>27.39</c:v>
                </c:pt>
                <c:pt idx="1378">
                  <c:v>26.75</c:v>
                </c:pt>
                <c:pt idx="1379">
                  <c:v>25.330000000000005</c:v>
                </c:pt>
                <c:pt idx="1380">
                  <c:v>28.5</c:v>
                </c:pt>
                <c:pt idx="1381">
                  <c:v>27.2</c:v>
                </c:pt>
                <c:pt idx="1382">
                  <c:v>26.06</c:v>
                </c:pt>
                <c:pt idx="1383">
                  <c:v>26.150000000000031</c:v>
                </c:pt>
                <c:pt idx="1384">
                  <c:v>27.2</c:v>
                </c:pt>
                <c:pt idx="1385">
                  <c:v>26.419999999999987</c:v>
                </c:pt>
                <c:pt idx="1386">
                  <c:v>25.86</c:v>
                </c:pt>
                <c:pt idx="1387">
                  <c:v>24.99</c:v>
                </c:pt>
                <c:pt idx="1388">
                  <c:v>25.810000000000031</c:v>
                </c:pt>
                <c:pt idx="1389">
                  <c:v>24.43</c:v>
                </c:pt>
                <c:pt idx="1390">
                  <c:v>26.16</c:v>
                </c:pt>
                <c:pt idx="1391">
                  <c:v>25.279999999999987</c:v>
                </c:pt>
                <c:pt idx="1392">
                  <c:v>25.830000000000005</c:v>
                </c:pt>
                <c:pt idx="1393">
                  <c:v>26.2</c:v>
                </c:pt>
                <c:pt idx="1394">
                  <c:v>24.04</c:v>
                </c:pt>
                <c:pt idx="1395">
                  <c:v>24.939999999999987</c:v>
                </c:pt>
                <c:pt idx="1396">
                  <c:v>23.84</c:v>
                </c:pt>
                <c:pt idx="1397">
                  <c:v>24.04</c:v>
                </c:pt>
                <c:pt idx="1398">
                  <c:v>25.12</c:v>
                </c:pt>
                <c:pt idx="1399">
                  <c:v>24.27</c:v>
                </c:pt>
                <c:pt idx="1400">
                  <c:v>24.51</c:v>
                </c:pt>
                <c:pt idx="1401">
                  <c:v>22.59</c:v>
                </c:pt>
                <c:pt idx="1402">
                  <c:v>22.759999999999987</c:v>
                </c:pt>
                <c:pt idx="1403">
                  <c:v>24.07</c:v>
                </c:pt>
                <c:pt idx="1404">
                  <c:v>22.01</c:v>
                </c:pt>
                <c:pt idx="1405">
                  <c:v>21.7</c:v>
                </c:pt>
                <c:pt idx="1406">
                  <c:v>23.16</c:v>
                </c:pt>
                <c:pt idx="1407">
                  <c:v>24.04</c:v>
                </c:pt>
                <c:pt idx="1408">
                  <c:v>23.14</c:v>
                </c:pt>
                <c:pt idx="1409">
                  <c:v>23.82</c:v>
                </c:pt>
                <c:pt idx="1410">
                  <c:v>22.810000000000031</c:v>
                </c:pt>
                <c:pt idx="1411">
                  <c:v>23.07</c:v>
                </c:pt>
                <c:pt idx="1412">
                  <c:v>21.23</c:v>
                </c:pt>
                <c:pt idx="1413">
                  <c:v>23.04</c:v>
                </c:pt>
                <c:pt idx="1414">
                  <c:v>21.77</c:v>
                </c:pt>
                <c:pt idx="1415">
                  <c:v>22.52</c:v>
                </c:pt>
                <c:pt idx="1416">
                  <c:v>21.87</c:v>
                </c:pt>
                <c:pt idx="1417">
                  <c:v>21.25</c:v>
                </c:pt>
                <c:pt idx="1418">
                  <c:v>22.06</c:v>
                </c:pt>
                <c:pt idx="1419">
                  <c:v>22.650000000000031</c:v>
                </c:pt>
                <c:pt idx="1420">
                  <c:v>21.279999999999987</c:v>
                </c:pt>
                <c:pt idx="1421">
                  <c:v>21.34</c:v>
                </c:pt>
                <c:pt idx="1422">
                  <c:v>21.979999999999986</c:v>
                </c:pt>
                <c:pt idx="1423">
                  <c:v>21.84</c:v>
                </c:pt>
                <c:pt idx="1424">
                  <c:v>21.77</c:v>
                </c:pt>
                <c:pt idx="1425">
                  <c:v>21.01</c:v>
                </c:pt>
                <c:pt idx="1426">
                  <c:v>22.75</c:v>
                </c:pt>
                <c:pt idx="1427">
                  <c:v>21.919999999999987</c:v>
                </c:pt>
                <c:pt idx="1428">
                  <c:v>22.259999999999987</c:v>
                </c:pt>
                <c:pt idx="1429">
                  <c:v>20.41</c:v>
                </c:pt>
                <c:pt idx="1430">
                  <c:v>21.19</c:v>
                </c:pt>
                <c:pt idx="1431">
                  <c:v>20.54</c:v>
                </c:pt>
                <c:pt idx="1432">
                  <c:v>21.110000000000031</c:v>
                </c:pt>
                <c:pt idx="1433">
                  <c:v>21.09</c:v>
                </c:pt>
                <c:pt idx="1434">
                  <c:v>19.559999999999999</c:v>
                </c:pt>
                <c:pt idx="1435">
                  <c:v>21.259999999999987</c:v>
                </c:pt>
                <c:pt idx="1436">
                  <c:v>21.110000000000031</c:v>
                </c:pt>
                <c:pt idx="1437">
                  <c:v>20.27</c:v>
                </c:pt>
                <c:pt idx="1438">
                  <c:v>21.66</c:v>
                </c:pt>
                <c:pt idx="1439">
                  <c:v>21.310000000000031</c:v>
                </c:pt>
                <c:pt idx="1440">
                  <c:v>20.079999999999988</c:v>
                </c:pt>
                <c:pt idx="1441">
                  <c:v>21.650000000000031</c:v>
                </c:pt>
                <c:pt idx="1442">
                  <c:v>21.439999999999987</c:v>
                </c:pt>
                <c:pt idx="1443">
                  <c:v>21.38</c:v>
                </c:pt>
                <c:pt idx="1444">
                  <c:v>21.650000000000031</c:v>
                </c:pt>
                <c:pt idx="1445">
                  <c:v>20.85</c:v>
                </c:pt>
                <c:pt idx="1446">
                  <c:v>21.16</c:v>
                </c:pt>
                <c:pt idx="1447">
                  <c:v>20.079999999999988</c:v>
                </c:pt>
                <c:pt idx="1448">
                  <c:v>20.350000000000001</c:v>
                </c:pt>
                <c:pt idx="1449">
                  <c:v>21.29</c:v>
                </c:pt>
                <c:pt idx="1450">
                  <c:v>21.24</c:v>
                </c:pt>
                <c:pt idx="1451">
                  <c:v>21.27</c:v>
                </c:pt>
                <c:pt idx="1452">
                  <c:v>20.82</c:v>
                </c:pt>
                <c:pt idx="1453">
                  <c:v>19.21</c:v>
                </c:pt>
                <c:pt idx="1454">
                  <c:v>20.72</c:v>
                </c:pt>
                <c:pt idx="1455">
                  <c:v>21.1</c:v>
                </c:pt>
                <c:pt idx="1456">
                  <c:v>20.260000000000002</c:v>
                </c:pt>
                <c:pt idx="1457">
                  <c:v>19.739999999999988</c:v>
                </c:pt>
                <c:pt idx="1458">
                  <c:v>20.29</c:v>
                </c:pt>
                <c:pt idx="1459">
                  <c:v>20.759999999999987</c:v>
                </c:pt>
                <c:pt idx="1460">
                  <c:v>19.77</c:v>
                </c:pt>
                <c:pt idx="1461">
                  <c:v>19.829999999999988</c:v>
                </c:pt>
                <c:pt idx="1462">
                  <c:v>20.55</c:v>
                </c:pt>
                <c:pt idx="1463">
                  <c:v>19.239999999999988</c:v>
                </c:pt>
                <c:pt idx="1464">
                  <c:v>20.130000000000031</c:v>
                </c:pt>
                <c:pt idx="1465">
                  <c:v>19.939999999999987</c:v>
                </c:pt>
                <c:pt idx="1466">
                  <c:v>21.69</c:v>
                </c:pt>
                <c:pt idx="1467">
                  <c:v>19.07</c:v>
                </c:pt>
                <c:pt idx="1468">
                  <c:v>20.85</c:v>
                </c:pt>
                <c:pt idx="1469">
                  <c:v>20.38</c:v>
                </c:pt>
                <c:pt idx="1470">
                  <c:v>19.03</c:v>
                </c:pt>
                <c:pt idx="1471">
                  <c:v>20.420000000000002</c:v>
                </c:pt>
                <c:pt idx="1472">
                  <c:v>19.68</c:v>
                </c:pt>
                <c:pt idx="1473">
                  <c:v>21.72</c:v>
                </c:pt>
                <c:pt idx="1474">
                  <c:v>19.399999999999999</c:v>
                </c:pt>
                <c:pt idx="1475">
                  <c:v>19.87</c:v>
                </c:pt>
                <c:pt idx="1476">
                  <c:v>19.77</c:v>
                </c:pt>
                <c:pt idx="1477">
                  <c:v>20.36</c:v>
                </c:pt>
                <c:pt idx="1478">
                  <c:v>19.510000000000005</c:v>
                </c:pt>
                <c:pt idx="1479">
                  <c:v>19.170000000000005</c:v>
                </c:pt>
                <c:pt idx="1480">
                  <c:v>18.54</c:v>
                </c:pt>
                <c:pt idx="1481">
                  <c:v>18.959999999999987</c:v>
                </c:pt>
                <c:pt idx="1482">
                  <c:v>20.939999999999987</c:v>
                </c:pt>
                <c:pt idx="1483">
                  <c:v>19.34</c:v>
                </c:pt>
                <c:pt idx="1484">
                  <c:v>19.52</c:v>
                </c:pt>
                <c:pt idx="1485">
                  <c:v>18.989999999999956</c:v>
                </c:pt>
                <c:pt idx="1486">
                  <c:v>19.600000000000001</c:v>
                </c:pt>
                <c:pt idx="1487">
                  <c:v>19.8</c:v>
                </c:pt>
                <c:pt idx="1488">
                  <c:v>19.77</c:v>
                </c:pt>
                <c:pt idx="1489">
                  <c:v>19.21</c:v>
                </c:pt>
                <c:pt idx="1490">
                  <c:v>19.8</c:v>
                </c:pt>
                <c:pt idx="1491">
                  <c:v>20.52</c:v>
                </c:pt>
                <c:pt idx="1492">
                  <c:v>19.43</c:v>
                </c:pt>
                <c:pt idx="1493">
                  <c:v>20.8</c:v>
                </c:pt>
                <c:pt idx="1494">
                  <c:v>20.43</c:v>
                </c:pt>
                <c:pt idx="1495">
                  <c:v>19.97</c:v>
                </c:pt>
                <c:pt idx="1496">
                  <c:v>19.760000000000002</c:v>
                </c:pt>
                <c:pt idx="1497">
                  <c:v>19.97</c:v>
                </c:pt>
                <c:pt idx="1498">
                  <c:v>19.36</c:v>
                </c:pt>
                <c:pt idx="1499">
                  <c:v>20.07</c:v>
                </c:pt>
                <c:pt idx="1500">
                  <c:v>21.759999999999987</c:v>
                </c:pt>
                <c:pt idx="1501">
                  <c:v>19.479999999999986</c:v>
                </c:pt>
                <c:pt idx="1502">
                  <c:v>19.959999999999987</c:v>
                </c:pt>
                <c:pt idx="1503">
                  <c:v>18.579999999999988</c:v>
                </c:pt>
                <c:pt idx="1504">
                  <c:v>19.93</c:v>
                </c:pt>
                <c:pt idx="1505">
                  <c:v>19.100000000000001</c:v>
                </c:pt>
                <c:pt idx="1506">
                  <c:v>20.49</c:v>
                </c:pt>
                <c:pt idx="1507">
                  <c:v>20</c:v>
                </c:pt>
                <c:pt idx="1508">
                  <c:v>20.979999999999986</c:v>
                </c:pt>
                <c:pt idx="1509">
                  <c:v>19.95</c:v>
                </c:pt>
                <c:pt idx="1510">
                  <c:v>19.399999999999999</c:v>
                </c:pt>
                <c:pt idx="1511">
                  <c:v>20.91</c:v>
                </c:pt>
                <c:pt idx="1512">
                  <c:v>19.670000000000005</c:v>
                </c:pt>
                <c:pt idx="1513">
                  <c:v>19.739999999999988</c:v>
                </c:pt>
                <c:pt idx="1514">
                  <c:v>19.329999999999988</c:v>
                </c:pt>
                <c:pt idx="1515">
                  <c:v>19.88</c:v>
                </c:pt>
                <c:pt idx="1516">
                  <c:v>18.55</c:v>
                </c:pt>
                <c:pt idx="1517">
                  <c:v>18.809999999999999</c:v>
                </c:pt>
                <c:pt idx="1518">
                  <c:v>20.57</c:v>
                </c:pt>
                <c:pt idx="1519">
                  <c:v>19.959999999999987</c:v>
                </c:pt>
                <c:pt idx="1520">
                  <c:v>19.190000000000001</c:v>
                </c:pt>
                <c:pt idx="1521">
                  <c:v>20.759999999999987</c:v>
                </c:pt>
                <c:pt idx="1522">
                  <c:v>17.690000000000001</c:v>
                </c:pt>
                <c:pt idx="1523">
                  <c:v>19.14</c:v>
                </c:pt>
                <c:pt idx="1524">
                  <c:v>19.59</c:v>
                </c:pt>
                <c:pt idx="1525">
                  <c:v>19.02</c:v>
                </c:pt>
                <c:pt idx="1526">
                  <c:v>21.25</c:v>
                </c:pt>
                <c:pt idx="1527">
                  <c:v>19.059999999999999</c:v>
                </c:pt>
                <c:pt idx="1528">
                  <c:v>18.64</c:v>
                </c:pt>
                <c:pt idx="1529">
                  <c:v>20.919999999999987</c:v>
                </c:pt>
                <c:pt idx="1530">
                  <c:v>18.309999999999999</c:v>
                </c:pt>
                <c:pt idx="1531">
                  <c:v>18.739999999999988</c:v>
                </c:pt>
                <c:pt idx="1532">
                  <c:v>18.779999999999987</c:v>
                </c:pt>
                <c:pt idx="1533">
                  <c:v>19.690000000000001</c:v>
                </c:pt>
                <c:pt idx="1534">
                  <c:v>19.09</c:v>
                </c:pt>
                <c:pt idx="1535">
                  <c:v>20.72</c:v>
                </c:pt>
                <c:pt idx="1536">
                  <c:v>20.54</c:v>
                </c:pt>
                <c:pt idx="1537">
                  <c:v>20.97</c:v>
                </c:pt>
                <c:pt idx="1538">
                  <c:v>18.77</c:v>
                </c:pt>
                <c:pt idx="1539">
                  <c:v>19.57</c:v>
                </c:pt>
                <c:pt idx="1540">
                  <c:v>18.66</c:v>
                </c:pt>
                <c:pt idx="1541">
                  <c:v>19.149999999999999</c:v>
                </c:pt>
                <c:pt idx="1542">
                  <c:v>18.939999999999987</c:v>
                </c:pt>
                <c:pt idx="1543">
                  <c:v>19.41</c:v>
                </c:pt>
                <c:pt idx="1544">
                  <c:v>19.22</c:v>
                </c:pt>
                <c:pt idx="1545">
                  <c:v>19.87</c:v>
                </c:pt>
                <c:pt idx="1546">
                  <c:v>19.45</c:v>
                </c:pt>
                <c:pt idx="1547">
                  <c:v>19.690000000000001</c:v>
                </c:pt>
                <c:pt idx="1548">
                  <c:v>18.579999999999988</c:v>
                </c:pt>
                <c:pt idx="1549">
                  <c:v>19.079999999999988</c:v>
                </c:pt>
                <c:pt idx="1550">
                  <c:v>19.559999999999999</c:v>
                </c:pt>
                <c:pt idx="1551">
                  <c:v>20.29</c:v>
                </c:pt>
                <c:pt idx="1552">
                  <c:v>18.39</c:v>
                </c:pt>
                <c:pt idx="1553">
                  <c:v>19.29</c:v>
                </c:pt>
                <c:pt idx="1554">
                  <c:v>18.010000000000005</c:v>
                </c:pt>
                <c:pt idx="1555">
                  <c:v>19.350000000000001</c:v>
                </c:pt>
                <c:pt idx="1556">
                  <c:v>20.07</c:v>
                </c:pt>
                <c:pt idx="1557">
                  <c:v>19.110000000000031</c:v>
                </c:pt>
                <c:pt idx="1558">
                  <c:v>17.84</c:v>
                </c:pt>
                <c:pt idx="1559">
                  <c:v>19.309999999999999</c:v>
                </c:pt>
                <c:pt idx="1560">
                  <c:v>18.97</c:v>
                </c:pt>
                <c:pt idx="1561">
                  <c:v>19.52</c:v>
                </c:pt>
                <c:pt idx="1562">
                  <c:v>18.25</c:v>
                </c:pt>
                <c:pt idx="1563">
                  <c:v>20.079999999999988</c:v>
                </c:pt>
                <c:pt idx="1564">
                  <c:v>19.86</c:v>
                </c:pt>
                <c:pt idx="1565">
                  <c:v>18.29</c:v>
                </c:pt>
                <c:pt idx="1566">
                  <c:v>19.309999999999999</c:v>
                </c:pt>
                <c:pt idx="1567">
                  <c:v>19.25</c:v>
                </c:pt>
                <c:pt idx="1568">
                  <c:v>18.690000000000001</c:v>
                </c:pt>
                <c:pt idx="1569">
                  <c:v>20.630000000000031</c:v>
                </c:pt>
                <c:pt idx="1570">
                  <c:v>19.329999999999988</c:v>
                </c:pt>
                <c:pt idx="1571">
                  <c:v>19.809999999999999</c:v>
                </c:pt>
                <c:pt idx="1572">
                  <c:v>17.79</c:v>
                </c:pt>
                <c:pt idx="1573">
                  <c:v>19.75</c:v>
                </c:pt>
                <c:pt idx="1574">
                  <c:v>17.62</c:v>
                </c:pt>
                <c:pt idx="1575">
                  <c:v>18.559999999999999</c:v>
                </c:pt>
                <c:pt idx="1576">
                  <c:v>18.79</c:v>
                </c:pt>
                <c:pt idx="1577">
                  <c:v>20.170000000000005</c:v>
                </c:pt>
                <c:pt idx="1578">
                  <c:v>18.59</c:v>
                </c:pt>
                <c:pt idx="1579">
                  <c:v>20.29</c:v>
                </c:pt>
                <c:pt idx="1580">
                  <c:v>20.37</c:v>
                </c:pt>
                <c:pt idx="1581">
                  <c:v>18.93</c:v>
                </c:pt>
                <c:pt idx="1582">
                  <c:v>19.239999999999988</c:v>
                </c:pt>
                <c:pt idx="1583">
                  <c:v>20.29</c:v>
                </c:pt>
                <c:pt idx="1584">
                  <c:v>18.72</c:v>
                </c:pt>
                <c:pt idx="1585">
                  <c:v>19.95</c:v>
                </c:pt>
                <c:pt idx="1586">
                  <c:v>19.329999999999988</c:v>
                </c:pt>
                <c:pt idx="1587">
                  <c:v>20.07</c:v>
                </c:pt>
                <c:pt idx="1588">
                  <c:v>21.38</c:v>
                </c:pt>
                <c:pt idx="1589">
                  <c:v>19.899999999999999</c:v>
                </c:pt>
                <c:pt idx="1590">
                  <c:v>19.95</c:v>
                </c:pt>
                <c:pt idx="1591">
                  <c:v>19.05</c:v>
                </c:pt>
                <c:pt idx="1592">
                  <c:v>19.059999999999999</c:v>
                </c:pt>
                <c:pt idx="1593">
                  <c:v>17.649999999999999</c:v>
                </c:pt>
                <c:pt idx="1594">
                  <c:v>19.97</c:v>
                </c:pt>
                <c:pt idx="1595">
                  <c:v>19.130000000000031</c:v>
                </c:pt>
                <c:pt idx="1596">
                  <c:v>19.309999999999999</c:v>
                </c:pt>
                <c:pt idx="1597">
                  <c:v>18.72</c:v>
                </c:pt>
                <c:pt idx="1598">
                  <c:v>18.100000000000001</c:v>
                </c:pt>
                <c:pt idx="1599">
                  <c:v>19.29</c:v>
                </c:pt>
                <c:pt idx="1600">
                  <c:v>19.14</c:v>
                </c:pt>
                <c:pt idx="1601">
                  <c:v>18</c:v>
                </c:pt>
                <c:pt idx="1602">
                  <c:v>19.79</c:v>
                </c:pt>
                <c:pt idx="1603">
                  <c:v>18.03</c:v>
                </c:pt>
                <c:pt idx="1604">
                  <c:v>18.2</c:v>
                </c:pt>
                <c:pt idx="1605">
                  <c:v>19.190000000000001</c:v>
                </c:pt>
                <c:pt idx="1606">
                  <c:v>19.5</c:v>
                </c:pt>
                <c:pt idx="1607">
                  <c:v>20.14</c:v>
                </c:pt>
                <c:pt idx="1608">
                  <c:v>19.88</c:v>
                </c:pt>
                <c:pt idx="1609">
                  <c:v>20.16</c:v>
                </c:pt>
                <c:pt idx="1610">
                  <c:v>19.95</c:v>
                </c:pt>
                <c:pt idx="1611">
                  <c:v>19.45</c:v>
                </c:pt>
                <c:pt idx="1612">
                  <c:v>20.190000000000001</c:v>
                </c:pt>
                <c:pt idx="1613">
                  <c:v>20.630000000000031</c:v>
                </c:pt>
                <c:pt idx="1614">
                  <c:v>18.12</c:v>
                </c:pt>
                <c:pt idx="1615">
                  <c:v>20.650000000000031</c:v>
                </c:pt>
                <c:pt idx="1616">
                  <c:v>18.489999999999956</c:v>
                </c:pt>
                <c:pt idx="1617">
                  <c:v>19.239999999999988</c:v>
                </c:pt>
                <c:pt idx="1618">
                  <c:v>19.47</c:v>
                </c:pt>
                <c:pt idx="1619">
                  <c:v>20.2</c:v>
                </c:pt>
                <c:pt idx="1620">
                  <c:v>20.45</c:v>
                </c:pt>
                <c:pt idx="1621">
                  <c:v>18.47</c:v>
                </c:pt>
                <c:pt idx="1622">
                  <c:v>19.25</c:v>
                </c:pt>
                <c:pt idx="1623">
                  <c:v>18.73</c:v>
                </c:pt>
                <c:pt idx="1624">
                  <c:v>19.38</c:v>
                </c:pt>
                <c:pt idx="1625">
                  <c:v>19.97</c:v>
                </c:pt>
                <c:pt idx="1626">
                  <c:v>17.84</c:v>
                </c:pt>
                <c:pt idx="1627">
                  <c:v>19.18</c:v>
                </c:pt>
                <c:pt idx="1628">
                  <c:v>18.95</c:v>
                </c:pt>
                <c:pt idx="1629">
                  <c:v>19.420000000000002</c:v>
                </c:pt>
                <c:pt idx="1630">
                  <c:v>20.64</c:v>
                </c:pt>
                <c:pt idx="1631">
                  <c:v>18.809999999999999</c:v>
                </c:pt>
                <c:pt idx="1632">
                  <c:v>19.760000000000002</c:v>
                </c:pt>
                <c:pt idx="1633">
                  <c:v>18.559999999999999</c:v>
                </c:pt>
                <c:pt idx="1634">
                  <c:v>19.02</c:v>
                </c:pt>
                <c:pt idx="1635">
                  <c:v>20.47</c:v>
                </c:pt>
                <c:pt idx="1636">
                  <c:v>20.32</c:v>
                </c:pt>
                <c:pt idx="1637">
                  <c:v>19.23</c:v>
                </c:pt>
                <c:pt idx="1638">
                  <c:v>20.37</c:v>
                </c:pt>
                <c:pt idx="1639">
                  <c:v>18.95</c:v>
                </c:pt>
                <c:pt idx="1640">
                  <c:v>19.52</c:v>
                </c:pt>
                <c:pt idx="1641">
                  <c:v>19.579999999999988</c:v>
                </c:pt>
                <c:pt idx="1642">
                  <c:v>19.45</c:v>
                </c:pt>
                <c:pt idx="1643">
                  <c:v>18.760000000000002</c:v>
                </c:pt>
                <c:pt idx="1644">
                  <c:v>18.959999999999987</c:v>
                </c:pt>
                <c:pt idx="1645">
                  <c:v>19.260000000000002</c:v>
                </c:pt>
                <c:pt idx="1646">
                  <c:v>18.37</c:v>
                </c:pt>
                <c:pt idx="1647">
                  <c:v>19.14</c:v>
                </c:pt>
                <c:pt idx="1648">
                  <c:v>19.41</c:v>
                </c:pt>
                <c:pt idx="1649">
                  <c:v>18.630000000000031</c:v>
                </c:pt>
                <c:pt idx="1650">
                  <c:v>20.12</c:v>
                </c:pt>
                <c:pt idx="1651">
                  <c:v>20.18</c:v>
                </c:pt>
                <c:pt idx="1652">
                  <c:v>19.68</c:v>
                </c:pt>
                <c:pt idx="1653">
                  <c:v>18.45</c:v>
                </c:pt>
                <c:pt idx="1654">
                  <c:v>18.479999999999986</c:v>
                </c:pt>
                <c:pt idx="1655">
                  <c:v>20.27</c:v>
                </c:pt>
                <c:pt idx="1656">
                  <c:v>19.2</c:v>
                </c:pt>
                <c:pt idx="1657">
                  <c:v>18.71</c:v>
                </c:pt>
                <c:pt idx="1658">
                  <c:v>18.23</c:v>
                </c:pt>
                <c:pt idx="1659">
                  <c:v>18.939999999999987</c:v>
                </c:pt>
                <c:pt idx="1660">
                  <c:v>19.850000000000001</c:v>
                </c:pt>
                <c:pt idx="1661">
                  <c:v>20.05</c:v>
                </c:pt>
                <c:pt idx="1662">
                  <c:v>18.350000000000001</c:v>
                </c:pt>
                <c:pt idx="1663">
                  <c:v>19.71</c:v>
                </c:pt>
                <c:pt idx="1664">
                  <c:v>18.829999999999988</c:v>
                </c:pt>
                <c:pt idx="1665">
                  <c:v>19.110000000000031</c:v>
                </c:pt>
                <c:pt idx="1666">
                  <c:v>19.510000000000005</c:v>
                </c:pt>
                <c:pt idx="1667">
                  <c:v>18.959999999999987</c:v>
                </c:pt>
                <c:pt idx="1668">
                  <c:v>19.77</c:v>
                </c:pt>
                <c:pt idx="1669">
                  <c:v>18.39</c:v>
                </c:pt>
                <c:pt idx="1670">
                  <c:v>18.09</c:v>
                </c:pt>
                <c:pt idx="1671">
                  <c:v>20.14</c:v>
                </c:pt>
                <c:pt idx="1672">
                  <c:v>19.559999999999999</c:v>
                </c:pt>
                <c:pt idx="1673">
                  <c:v>20.57</c:v>
                </c:pt>
                <c:pt idx="1674">
                  <c:v>17.36</c:v>
                </c:pt>
                <c:pt idx="1675">
                  <c:v>20.18</c:v>
                </c:pt>
                <c:pt idx="1676">
                  <c:v>19.670000000000005</c:v>
                </c:pt>
                <c:pt idx="1677">
                  <c:v>19.559999999999999</c:v>
                </c:pt>
                <c:pt idx="1678">
                  <c:v>20.260000000000002</c:v>
                </c:pt>
                <c:pt idx="1679">
                  <c:v>19.02</c:v>
                </c:pt>
                <c:pt idx="1680">
                  <c:v>19.73</c:v>
                </c:pt>
                <c:pt idx="1681">
                  <c:v>17.55</c:v>
                </c:pt>
                <c:pt idx="1682">
                  <c:v>20.32</c:v>
                </c:pt>
                <c:pt idx="1683">
                  <c:v>19.3</c:v>
                </c:pt>
                <c:pt idx="1684">
                  <c:v>19.71</c:v>
                </c:pt>
                <c:pt idx="1685">
                  <c:v>20.27</c:v>
                </c:pt>
                <c:pt idx="1686">
                  <c:v>20.29</c:v>
                </c:pt>
                <c:pt idx="1687">
                  <c:v>18.87</c:v>
                </c:pt>
                <c:pt idx="1688">
                  <c:v>19.170000000000005</c:v>
                </c:pt>
                <c:pt idx="1689">
                  <c:v>19.350000000000001</c:v>
                </c:pt>
                <c:pt idx="1690">
                  <c:v>18.29</c:v>
                </c:pt>
                <c:pt idx="1691">
                  <c:v>19.309999999999999</c:v>
                </c:pt>
                <c:pt idx="1692">
                  <c:v>18.87</c:v>
                </c:pt>
                <c:pt idx="1693">
                  <c:v>20.279999999999987</c:v>
                </c:pt>
                <c:pt idx="1694">
                  <c:v>18.37</c:v>
                </c:pt>
                <c:pt idx="1695">
                  <c:v>20.110000000000031</c:v>
                </c:pt>
                <c:pt idx="1696">
                  <c:v>18.62</c:v>
                </c:pt>
                <c:pt idx="1697">
                  <c:v>20.239999999999988</c:v>
                </c:pt>
                <c:pt idx="1698">
                  <c:v>18.420000000000002</c:v>
                </c:pt>
                <c:pt idx="1699">
                  <c:v>19.57</c:v>
                </c:pt>
                <c:pt idx="1700">
                  <c:v>18.62</c:v>
                </c:pt>
                <c:pt idx="1701">
                  <c:v>20.58</c:v>
                </c:pt>
                <c:pt idx="1702">
                  <c:v>19.350000000000001</c:v>
                </c:pt>
                <c:pt idx="1703">
                  <c:v>20.22</c:v>
                </c:pt>
                <c:pt idx="1704">
                  <c:v>18.59</c:v>
                </c:pt>
                <c:pt idx="1705">
                  <c:v>18.14</c:v>
                </c:pt>
                <c:pt idx="1706">
                  <c:v>18.53</c:v>
                </c:pt>
                <c:pt idx="1707">
                  <c:v>19.05</c:v>
                </c:pt>
                <c:pt idx="1708">
                  <c:v>18.71</c:v>
                </c:pt>
                <c:pt idx="1709">
                  <c:v>18.02</c:v>
                </c:pt>
                <c:pt idx="1710">
                  <c:v>18.760000000000002</c:v>
                </c:pt>
                <c:pt idx="1711">
                  <c:v>19.12</c:v>
                </c:pt>
                <c:pt idx="1712">
                  <c:v>19.12</c:v>
                </c:pt>
                <c:pt idx="1713">
                  <c:v>18.439999999999987</c:v>
                </c:pt>
                <c:pt idx="1714">
                  <c:v>18.489999999999956</c:v>
                </c:pt>
                <c:pt idx="1715">
                  <c:v>18.8</c:v>
                </c:pt>
                <c:pt idx="1716">
                  <c:v>20.64</c:v>
                </c:pt>
                <c:pt idx="1717">
                  <c:v>18.989999999999956</c:v>
                </c:pt>
                <c:pt idx="1718">
                  <c:v>18.989999999999956</c:v>
                </c:pt>
                <c:pt idx="1719">
                  <c:v>18.579999999999988</c:v>
                </c:pt>
                <c:pt idx="1720">
                  <c:v>20.010000000000005</c:v>
                </c:pt>
                <c:pt idx="1721">
                  <c:v>19.309999999999999</c:v>
                </c:pt>
                <c:pt idx="1722">
                  <c:v>19.079999999999988</c:v>
                </c:pt>
                <c:pt idx="1723">
                  <c:v>19.87</c:v>
                </c:pt>
                <c:pt idx="1724">
                  <c:v>19.07</c:v>
                </c:pt>
                <c:pt idx="1725">
                  <c:v>18.39</c:v>
                </c:pt>
                <c:pt idx="1726">
                  <c:v>18.45</c:v>
                </c:pt>
                <c:pt idx="1727">
                  <c:v>19.630000000000031</c:v>
                </c:pt>
                <c:pt idx="1728">
                  <c:v>19.309999999999999</c:v>
                </c:pt>
                <c:pt idx="1729">
                  <c:v>20.64</c:v>
                </c:pt>
                <c:pt idx="1730">
                  <c:v>19.670000000000005</c:v>
                </c:pt>
                <c:pt idx="1731">
                  <c:v>19.559999999999999</c:v>
                </c:pt>
                <c:pt idx="1732">
                  <c:v>19.05</c:v>
                </c:pt>
                <c:pt idx="1733">
                  <c:v>19.760000000000002</c:v>
                </c:pt>
                <c:pt idx="1734">
                  <c:v>21.85</c:v>
                </c:pt>
                <c:pt idx="1735">
                  <c:v>20.939999999999987</c:v>
                </c:pt>
                <c:pt idx="1736">
                  <c:v>20.73</c:v>
                </c:pt>
                <c:pt idx="1737">
                  <c:v>20.36</c:v>
                </c:pt>
                <c:pt idx="1738">
                  <c:v>22.54</c:v>
                </c:pt>
                <c:pt idx="1739">
                  <c:v>22.959999999999987</c:v>
                </c:pt>
                <c:pt idx="1740">
                  <c:v>22.610000000000031</c:v>
                </c:pt>
                <c:pt idx="1741">
                  <c:v>23.03</c:v>
                </c:pt>
                <c:pt idx="1742">
                  <c:v>22.54</c:v>
                </c:pt>
                <c:pt idx="1743">
                  <c:v>23.67</c:v>
                </c:pt>
                <c:pt idx="1744">
                  <c:v>23.459999999999987</c:v>
                </c:pt>
                <c:pt idx="1745">
                  <c:v>23.110000000000031</c:v>
                </c:pt>
                <c:pt idx="1746">
                  <c:v>22.64</c:v>
                </c:pt>
                <c:pt idx="1747">
                  <c:v>22.88</c:v>
                </c:pt>
                <c:pt idx="1748">
                  <c:v>24.02</c:v>
                </c:pt>
                <c:pt idx="1749">
                  <c:v>25.459999999999987</c:v>
                </c:pt>
                <c:pt idx="1750">
                  <c:v>24.310000000000031</c:v>
                </c:pt>
                <c:pt idx="1751">
                  <c:v>25.95</c:v>
                </c:pt>
                <c:pt idx="1752">
                  <c:v>26.09</c:v>
                </c:pt>
                <c:pt idx="1753">
                  <c:v>24.14</c:v>
                </c:pt>
                <c:pt idx="1754">
                  <c:v>26.58</c:v>
                </c:pt>
                <c:pt idx="1755">
                  <c:v>27.35</c:v>
                </c:pt>
                <c:pt idx="1756">
                  <c:v>26.52</c:v>
                </c:pt>
                <c:pt idx="1757">
                  <c:v>27.93</c:v>
                </c:pt>
                <c:pt idx="1758">
                  <c:v>27.759999999999987</c:v>
                </c:pt>
                <c:pt idx="1759">
                  <c:v>26.85</c:v>
                </c:pt>
                <c:pt idx="1760">
                  <c:v>27.1</c:v>
                </c:pt>
                <c:pt idx="1761">
                  <c:v>26.97</c:v>
                </c:pt>
                <c:pt idx="1762">
                  <c:v>28</c:v>
                </c:pt>
                <c:pt idx="1763">
                  <c:v>28.64</c:v>
                </c:pt>
                <c:pt idx="1764">
                  <c:v>28.830000000000005</c:v>
                </c:pt>
                <c:pt idx="1765">
                  <c:v>28.4</c:v>
                </c:pt>
                <c:pt idx="1766">
                  <c:v>28.650000000000031</c:v>
                </c:pt>
                <c:pt idx="1767">
                  <c:v>28.62</c:v>
                </c:pt>
                <c:pt idx="1768">
                  <c:v>28.47</c:v>
                </c:pt>
                <c:pt idx="1769">
                  <c:v>29.85</c:v>
                </c:pt>
                <c:pt idx="1770">
                  <c:v>29.49</c:v>
                </c:pt>
                <c:pt idx="1771">
                  <c:v>30.21</c:v>
                </c:pt>
                <c:pt idx="1772">
                  <c:v>29.43</c:v>
                </c:pt>
                <c:pt idx="1773">
                  <c:v>28.16</c:v>
                </c:pt>
                <c:pt idx="1774">
                  <c:v>28.71</c:v>
                </c:pt>
                <c:pt idx="1775">
                  <c:v>28.55</c:v>
                </c:pt>
                <c:pt idx="1776">
                  <c:v>30.67</c:v>
                </c:pt>
                <c:pt idx="1777">
                  <c:v>30.810000000000031</c:v>
                </c:pt>
                <c:pt idx="1778">
                  <c:v>31.43</c:v>
                </c:pt>
                <c:pt idx="1779">
                  <c:v>31.14</c:v>
                </c:pt>
                <c:pt idx="1780">
                  <c:v>30.04</c:v>
                </c:pt>
                <c:pt idx="1781">
                  <c:v>30.69</c:v>
                </c:pt>
                <c:pt idx="1782">
                  <c:v>30.58</c:v>
                </c:pt>
                <c:pt idx="1783">
                  <c:v>30.01</c:v>
                </c:pt>
                <c:pt idx="1784">
                  <c:v>30.99</c:v>
                </c:pt>
                <c:pt idx="1785">
                  <c:v>31.779999999999987</c:v>
                </c:pt>
                <c:pt idx="1786">
                  <c:v>31.1</c:v>
                </c:pt>
                <c:pt idx="1787">
                  <c:v>30.97</c:v>
                </c:pt>
                <c:pt idx="1788">
                  <c:v>31.91</c:v>
                </c:pt>
                <c:pt idx="1789">
                  <c:v>31.37</c:v>
                </c:pt>
                <c:pt idx="1790">
                  <c:v>31.39</c:v>
                </c:pt>
                <c:pt idx="1791">
                  <c:v>30.650000000000031</c:v>
                </c:pt>
                <c:pt idx="1792">
                  <c:v>30.830000000000005</c:v>
                </c:pt>
                <c:pt idx="1793">
                  <c:v>30.79</c:v>
                </c:pt>
                <c:pt idx="1794">
                  <c:v>31.979999999999986</c:v>
                </c:pt>
                <c:pt idx="1795">
                  <c:v>32.480000000000004</c:v>
                </c:pt>
                <c:pt idx="1796">
                  <c:v>31.14</c:v>
                </c:pt>
                <c:pt idx="1797">
                  <c:v>32.550000000000004</c:v>
                </c:pt>
                <c:pt idx="1798">
                  <c:v>31.77</c:v>
                </c:pt>
                <c:pt idx="1799">
                  <c:v>32.15</c:v>
                </c:pt>
                <c:pt idx="1800">
                  <c:v>32.21</c:v>
                </c:pt>
                <c:pt idx="1801">
                  <c:v>33.120000000000012</c:v>
                </c:pt>
                <c:pt idx="1802">
                  <c:v>31.830000000000005</c:v>
                </c:pt>
                <c:pt idx="1803">
                  <c:v>32.11</c:v>
                </c:pt>
                <c:pt idx="1804">
                  <c:v>31.99</c:v>
                </c:pt>
                <c:pt idx="1805">
                  <c:v>31.279999999999987</c:v>
                </c:pt>
                <c:pt idx="1806">
                  <c:v>31.91</c:v>
                </c:pt>
                <c:pt idx="1807">
                  <c:v>32.65</c:v>
                </c:pt>
                <c:pt idx="1808">
                  <c:v>31.45</c:v>
                </c:pt>
                <c:pt idx="1809">
                  <c:v>31.8</c:v>
                </c:pt>
                <c:pt idx="1810">
                  <c:v>34.82</c:v>
                </c:pt>
                <c:pt idx="1811">
                  <c:v>31.99</c:v>
                </c:pt>
                <c:pt idx="1812">
                  <c:v>33.620000000000012</c:v>
                </c:pt>
                <c:pt idx="1813">
                  <c:v>32.4</c:v>
                </c:pt>
                <c:pt idx="1814">
                  <c:v>31.99</c:v>
                </c:pt>
                <c:pt idx="1815">
                  <c:v>32.730000000000011</c:v>
                </c:pt>
                <c:pt idx="1816">
                  <c:v>32.050000000000004</c:v>
                </c:pt>
                <c:pt idx="1817">
                  <c:v>33.56</c:v>
                </c:pt>
                <c:pt idx="1818">
                  <c:v>32.950000000000003</c:v>
                </c:pt>
                <c:pt idx="1819">
                  <c:v>33.18</c:v>
                </c:pt>
                <c:pt idx="1820">
                  <c:v>32.68</c:v>
                </c:pt>
                <c:pt idx="1821">
                  <c:v>33.44</c:v>
                </c:pt>
                <c:pt idx="1822">
                  <c:v>33.18</c:v>
                </c:pt>
                <c:pt idx="1823">
                  <c:v>33.14</c:v>
                </c:pt>
                <c:pt idx="1824">
                  <c:v>33.28</c:v>
                </c:pt>
                <c:pt idx="1825">
                  <c:v>32.800000000000004</c:v>
                </c:pt>
                <c:pt idx="1826">
                  <c:v>31.75</c:v>
                </c:pt>
                <c:pt idx="1827">
                  <c:v>32.46</c:v>
                </c:pt>
                <c:pt idx="1828">
                  <c:v>32.46</c:v>
                </c:pt>
                <c:pt idx="1829">
                  <c:v>32.54</c:v>
                </c:pt>
                <c:pt idx="1830">
                  <c:v>33.54</c:v>
                </c:pt>
                <c:pt idx="1831">
                  <c:v>35.660000000000011</c:v>
                </c:pt>
                <c:pt idx="1832">
                  <c:v>33.700000000000003</c:v>
                </c:pt>
                <c:pt idx="1833">
                  <c:v>33.96</c:v>
                </c:pt>
                <c:pt idx="1834">
                  <c:v>33.58</c:v>
                </c:pt>
                <c:pt idx="1835">
                  <c:v>33.950000000000003</c:v>
                </c:pt>
                <c:pt idx="1836">
                  <c:v>34.230000000000011</c:v>
                </c:pt>
                <c:pt idx="1837">
                  <c:v>34.43</c:v>
                </c:pt>
                <c:pt idx="1838">
                  <c:v>32.770000000000003</c:v>
                </c:pt>
                <c:pt idx="1839">
                  <c:v>32.92</c:v>
                </c:pt>
                <c:pt idx="1840">
                  <c:v>34.770000000000003</c:v>
                </c:pt>
                <c:pt idx="1841">
                  <c:v>32.950000000000003</c:v>
                </c:pt>
                <c:pt idx="1842">
                  <c:v>34.53</c:v>
                </c:pt>
                <c:pt idx="1843">
                  <c:v>34.700000000000003</c:v>
                </c:pt>
                <c:pt idx="1844">
                  <c:v>33.35</c:v>
                </c:pt>
                <c:pt idx="1845">
                  <c:v>33.130000000000003</c:v>
                </c:pt>
                <c:pt idx="1846">
                  <c:v>33.74</c:v>
                </c:pt>
                <c:pt idx="1847">
                  <c:v>33</c:v>
                </c:pt>
                <c:pt idx="1848">
                  <c:v>33.230000000000011</c:v>
                </c:pt>
                <c:pt idx="1849">
                  <c:v>33.5</c:v>
                </c:pt>
                <c:pt idx="1850">
                  <c:v>34.5</c:v>
                </c:pt>
                <c:pt idx="1851">
                  <c:v>34.78</c:v>
                </c:pt>
                <c:pt idx="1852">
                  <c:v>32.730000000000011</c:v>
                </c:pt>
                <c:pt idx="1853">
                  <c:v>34.720000000000013</c:v>
                </c:pt>
                <c:pt idx="1854">
                  <c:v>35.5</c:v>
                </c:pt>
                <c:pt idx="1855">
                  <c:v>35.24</c:v>
                </c:pt>
                <c:pt idx="1856">
                  <c:v>33.200000000000003</c:v>
                </c:pt>
                <c:pt idx="1857">
                  <c:v>36.03</c:v>
                </c:pt>
                <c:pt idx="1858">
                  <c:v>34.200000000000003</c:v>
                </c:pt>
                <c:pt idx="1859">
                  <c:v>34.07</c:v>
                </c:pt>
                <c:pt idx="1860">
                  <c:v>33.630000000000003</c:v>
                </c:pt>
                <c:pt idx="1861">
                  <c:v>34.300000000000004</c:v>
                </c:pt>
                <c:pt idx="1862">
                  <c:v>35.01</c:v>
                </c:pt>
                <c:pt idx="1863">
                  <c:v>35.51</c:v>
                </c:pt>
                <c:pt idx="1864">
                  <c:v>34.68</c:v>
                </c:pt>
                <c:pt idx="1865">
                  <c:v>35.35</c:v>
                </c:pt>
                <c:pt idx="1866">
                  <c:v>32.980000000000004</c:v>
                </c:pt>
                <c:pt idx="1867">
                  <c:v>34.1</c:v>
                </c:pt>
                <c:pt idx="1868">
                  <c:v>35.54</c:v>
                </c:pt>
                <c:pt idx="1869">
                  <c:v>33.83</c:v>
                </c:pt>
                <c:pt idx="1870">
                  <c:v>34.220000000000013</c:v>
                </c:pt>
                <c:pt idx="1871">
                  <c:v>34.33</c:v>
                </c:pt>
                <c:pt idx="1872">
                  <c:v>33.870000000000005</c:v>
                </c:pt>
                <c:pt idx="1873">
                  <c:v>33.950000000000003</c:v>
                </c:pt>
                <c:pt idx="1874">
                  <c:v>35.800000000000004</c:v>
                </c:pt>
                <c:pt idx="1875">
                  <c:v>34.44</c:v>
                </c:pt>
                <c:pt idx="1876">
                  <c:v>35.58</c:v>
                </c:pt>
                <c:pt idx="1877">
                  <c:v>34.730000000000011</c:v>
                </c:pt>
                <c:pt idx="1878">
                  <c:v>36.36</c:v>
                </c:pt>
                <c:pt idx="1879">
                  <c:v>34.450000000000003</c:v>
                </c:pt>
                <c:pt idx="1880">
                  <c:v>33.54</c:v>
                </c:pt>
                <c:pt idx="1881">
                  <c:v>33.870000000000005</c:v>
                </c:pt>
                <c:pt idx="1882">
                  <c:v>33.910000000000004</c:v>
                </c:pt>
                <c:pt idx="1883">
                  <c:v>33.75</c:v>
                </c:pt>
                <c:pt idx="1884">
                  <c:v>35.200000000000003</c:v>
                </c:pt>
                <c:pt idx="1885">
                  <c:v>35.800000000000004</c:v>
                </c:pt>
                <c:pt idx="1886">
                  <c:v>34.910000000000004</c:v>
                </c:pt>
                <c:pt idx="1887">
                  <c:v>35.380000000000003</c:v>
                </c:pt>
                <c:pt idx="1888">
                  <c:v>36</c:v>
                </c:pt>
                <c:pt idx="1889">
                  <c:v>34.370000000000005</c:v>
                </c:pt>
                <c:pt idx="1890">
                  <c:v>34.53</c:v>
                </c:pt>
                <c:pt idx="1891">
                  <c:v>34.290000000000013</c:v>
                </c:pt>
                <c:pt idx="1892">
                  <c:v>35.160000000000011</c:v>
                </c:pt>
                <c:pt idx="1893">
                  <c:v>36.56</c:v>
                </c:pt>
                <c:pt idx="1894">
                  <c:v>35.200000000000003</c:v>
                </c:pt>
                <c:pt idx="1895">
                  <c:v>33.97</c:v>
                </c:pt>
                <c:pt idx="1896">
                  <c:v>34.5</c:v>
                </c:pt>
                <c:pt idx="1897">
                  <c:v>34.5</c:v>
                </c:pt>
                <c:pt idx="1898">
                  <c:v>36.08</c:v>
                </c:pt>
                <c:pt idx="1899">
                  <c:v>34.51</c:v>
                </c:pt>
                <c:pt idx="1900">
                  <c:v>34.61</c:v>
                </c:pt>
                <c:pt idx="1901">
                  <c:v>35.120000000000012</c:v>
                </c:pt>
                <c:pt idx="1902">
                  <c:v>36</c:v>
                </c:pt>
                <c:pt idx="1903">
                  <c:v>35.870000000000005</c:v>
                </c:pt>
                <c:pt idx="1904">
                  <c:v>36.07</c:v>
                </c:pt>
                <c:pt idx="1905">
                  <c:v>35.9</c:v>
                </c:pt>
                <c:pt idx="1906">
                  <c:v>35.160000000000011</c:v>
                </c:pt>
                <c:pt idx="1907">
                  <c:v>34.25</c:v>
                </c:pt>
                <c:pt idx="1908">
                  <c:v>34.300000000000004</c:v>
                </c:pt>
                <c:pt idx="1909">
                  <c:v>36.42</c:v>
                </c:pt>
                <c:pt idx="1910">
                  <c:v>35.42</c:v>
                </c:pt>
                <c:pt idx="1911">
                  <c:v>33.51</c:v>
                </c:pt>
                <c:pt idx="1912">
                  <c:v>34.620000000000012</c:v>
                </c:pt>
                <c:pt idx="1913">
                  <c:v>34.49</c:v>
                </c:pt>
                <c:pt idx="1914">
                  <c:v>35.57</c:v>
                </c:pt>
                <c:pt idx="1915">
                  <c:v>33.840000000000003</c:v>
                </c:pt>
                <c:pt idx="1916">
                  <c:v>35.620000000000012</c:v>
                </c:pt>
                <c:pt idx="1917">
                  <c:v>35.380000000000003</c:v>
                </c:pt>
                <c:pt idx="1918">
                  <c:v>35.4</c:v>
                </c:pt>
                <c:pt idx="1919">
                  <c:v>36.58</c:v>
                </c:pt>
                <c:pt idx="1920">
                  <c:v>35.33</c:v>
                </c:pt>
                <c:pt idx="1921">
                  <c:v>35.260000000000012</c:v>
                </c:pt>
                <c:pt idx="1922">
                  <c:v>35.81</c:v>
                </c:pt>
                <c:pt idx="1923">
                  <c:v>34.880000000000003</c:v>
                </c:pt>
                <c:pt idx="1924">
                  <c:v>34.94</c:v>
                </c:pt>
                <c:pt idx="1925">
                  <c:v>35.270000000000003</c:v>
                </c:pt>
                <c:pt idx="1926">
                  <c:v>34.06</c:v>
                </c:pt>
                <c:pt idx="1927">
                  <c:v>34.17</c:v>
                </c:pt>
                <c:pt idx="1928">
                  <c:v>36.49</c:v>
                </c:pt>
                <c:pt idx="1929">
                  <c:v>34.410000000000004</c:v>
                </c:pt>
                <c:pt idx="1930">
                  <c:v>36.270000000000003</c:v>
                </c:pt>
                <c:pt idx="1931">
                  <c:v>34.57</c:v>
                </c:pt>
                <c:pt idx="1932">
                  <c:v>33.85</c:v>
                </c:pt>
                <c:pt idx="1933">
                  <c:v>35.28</c:v>
                </c:pt>
                <c:pt idx="1934">
                  <c:v>36.660000000000011</c:v>
                </c:pt>
                <c:pt idx="1935">
                  <c:v>35.690000000000012</c:v>
                </c:pt>
                <c:pt idx="1936">
                  <c:v>35.01</c:v>
                </c:pt>
                <c:pt idx="1937">
                  <c:v>35.840000000000003</c:v>
                </c:pt>
                <c:pt idx="1938">
                  <c:v>35.190000000000012</c:v>
                </c:pt>
                <c:pt idx="1939">
                  <c:v>35.01</c:v>
                </c:pt>
                <c:pt idx="1940">
                  <c:v>36.03</c:v>
                </c:pt>
                <c:pt idx="1941">
                  <c:v>32.950000000000003</c:v>
                </c:pt>
                <c:pt idx="1942">
                  <c:v>36.840000000000003</c:v>
                </c:pt>
                <c:pt idx="1943">
                  <c:v>35.99</c:v>
                </c:pt>
                <c:pt idx="1944">
                  <c:v>35.9</c:v>
                </c:pt>
                <c:pt idx="1945">
                  <c:v>33.99</c:v>
                </c:pt>
                <c:pt idx="1946">
                  <c:v>34.78</c:v>
                </c:pt>
                <c:pt idx="1947">
                  <c:v>35.690000000000012</c:v>
                </c:pt>
                <c:pt idx="1948">
                  <c:v>33.93</c:v>
                </c:pt>
                <c:pt idx="1949">
                  <c:v>36.260000000000012</c:v>
                </c:pt>
                <c:pt idx="1950">
                  <c:v>35.120000000000012</c:v>
                </c:pt>
                <c:pt idx="1951">
                  <c:v>35.33</c:v>
                </c:pt>
                <c:pt idx="1952">
                  <c:v>34.340000000000003</c:v>
                </c:pt>
                <c:pt idx="1953">
                  <c:v>34.760000000000012</c:v>
                </c:pt>
                <c:pt idx="1954">
                  <c:v>35.89</c:v>
                </c:pt>
                <c:pt idx="1955">
                  <c:v>35.18</c:v>
                </c:pt>
                <c:pt idx="1956">
                  <c:v>35.07</c:v>
                </c:pt>
                <c:pt idx="1957">
                  <c:v>34.14</c:v>
                </c:pt>
                <c:pt idx="1958">
                  <c:v>35.68</c:v>
                </c:pt>
                <c:pt idx="1959">
                  <c:v>36.43</c:v>
                </c:pt>
                <c:pt idx="1960">
                  <c:v>34.97</c:v>
                </c:pt>
                <c:pt idx="1961">
                  <c:v>35.660000000000011</c:v>
                </c:pt>
                <c:pt idx="1962">
                  <c:v>34.230000000000011</c:v>
                </c:pt>
                <c:pt idx="1963">
                  <c:v>36.370000000000005</c:v>
                </c:pt>
                <c:pt idx="1964">
                  <c:v>34.61</c:v>
                </c:pt>
                <c:pt idx="1965">
                  <c:v>34.46</c:v>
                </c:pt>
                <c:pt idx="1966">
                  <c:v>36.290000000000013</c:v>
                </c:pt>
                <c:pt idx="1967">
                  <c:v>36.120000000000012</c:v>
                </c:pt>
                <c:pt idx="1968">
                  <c:v>36.190000000000012</c:v>
                </c:pt>
                <c:pt idx="1969">
                  <c:v>33.97</c:v>
                </c:pt>
                <c:pt idx="1970">
                  <c:v>36.31</c:v>
                </c:pt>
                <c:pt idx="1971">
                  <c:v>36.11</c:v>
                </c:pt>
                <c:pt idx="1972">
                  <c:v>33.64</c:v>
                </c:pt>
                <c:pt idx="1973">
                  <c:v>34.5</c:v>
                </c:pt>
                <c:pt idx="1974">
                  <c:v>36.74</c:v>
                </c:pt>
                <c:pt idx="1975">
                  <c:v>35.39</c:v>
                </c:pt>
                <c:pt idx="1976">
                  <c:v>34.1</c:v>
                </c:pt>
                <c:pt idx="1977">
                  <c:v>35.300000000000004</c:v>
                </c:pt>
                <c:pt idx="1978">
                  <c:v>36.090000000000003</c:v>
                </c:pt>
                <c:pt idx="1979">
                  <c:v>36.65</c:v>
                </c:pt>
                <c:pt idx="1980">
                  <c:v>35.840000000000003</c:v>
                </c:pt>
                <c:pt idx="1981">
                  <c:v>35.6</c:v>
                </c:pt>
                <c:pt idx="1982">
                  <c:v>34.89</c:v>
                </c:pt>
                <c:pt idx="1983">
                  <c:v>36.290000000000013</c:v>
                </c:pt>
                <c:pt idx="1984">
                  <c:v>36.15</c:v>
                </c:pt>
                <c:pt idx="1985">
                  <c:v>35.39</c:v>
                </c:pt>
                <c:pt idx="1986">
                  <c:v>34.590000000000003</c:v>
                </c:pt>
                <c:pt idx="1987">
                  <c:v>36.480000000000004</c:v>
                </c:pt>
                <c:pt idx="1988">
                  <c:v>35</c:v>
                </c:pt>
                <c:pt idx="1989">
                  <c:v>36.36</c:v>
                </c:pt>
                <c:pt idx="1990">
                  <c:v>36.51</c:v>
                </c:pt>
                <c:pt idx="1991">
                  <c:v>34.800000000000004</c:v>
                </c:pt>
                <c:pt idx="1992">
                  <c:v>35.28</c:v>
                </c:pt>
                <c:pt idx="1993">
                  <c:v>35.07</c:v>
                </c:pt>
                <c:pt idx="1994">
                  <c:v>35.050000000000004</c:v>
                </c:pt>
                <c:pt idx="1995">
                  <c:v>34.57</c:v>
                </c:pt>
                <c:pt idx="1996">
                  <c:v>35.42</c:v>
                </c:pt>
                <c:pt idx="1997">
                  <c:v>34.75</c:v>
                </c:pt>
                <c:pt idx="1998">
                  <c:v>36.090000000000003</c:v>
                </c:pt>
                <c:pt idx="1999">
                  <c:v>35.51</c:v>
                </c:pt>
                <c:pt idx="2000">
                  <c:v>36.24</c:v>
                </c:pt>
                <c:pt idx="2001">
                  <c:v>34.81</c:v>
                </c:pt>
                <c:pt idx="2002">
                  <c:v>35.620000000000012</c:v>
                </c:pt>
                <c:pt idx="2003">
                  <c:v>34.67</c:v>
                </c:pt>
                <c:pt idx="2004">
                  <c:v>34.97</c:v>
                </c:pt>
                <c:pt idx="2005">
                  <c:v>35.120000000000012</c:v>
                </c:pt>
                <c:pt idx="2006">
                  <c:v>35.870000000000005</c:v>
                </c:pt>
                <c:pt idx="2007">
                  <c:v>36.68</c:v>
                </c:pt>
                <c:pt idx="2008">
                  <c:v>36.090000000000003</c:v>
                </c:pt>
                <c:pt idx="2009">
                  <c:v>34.71</c:v>
                </c:pt>
                <c:pt idx="2010">
                  <c:v>35.83</c:v>
                </c:pt>
                <c:pt idx="2011">
                  <c:v>35.290000000000013</c:v>
                </c:pt>
                <c:pt idx="2012">
                  <c:v>35.43</c:v>
                </c:pt>
                <c:pt idx="2013">
                  <c:v>34.97</c:v>
                </c:pt>
                <c:pt idx="2014">
                  <c:v>34.840000000000003</c:v>
                </c:pt>
                <c:pt idx="2015">
                  <c:v>36.06</c:v>
                </c:pt>
                <c:pt idx="2016">
                  <c:v>36.18</c:v>
                </c:pt>
                <c:pt idx="2017">
                  <c:v>35.68</c:v>
                </c:pt>
                <c:pt idx="2018">
                  <c:v>35.220000000000013</c:v>
                </c:pt>
                <c:pt idx="2019">
                  <c:v>36.33</c:v>
                </c:pt>
                <c:pt idx="2020">
                  <c:v>34.840000000000003</c:v>
                </c:pt>
                <c:pt idx="2021">
                  <c:v>36.17</c:v>
                </c:pt>
                <c:pt idx="2022">
                  <c:v>35.800000000000004</c:v>
                </c:pt>
                <c:pt idx="2023">
                  <c:v>36.33</c:v>
                </c:pt>
                <c:pt idx="2024">
                  <c:v>34.39</c:v>
                </c:pt>
                <c:pt idx="2025">
                  <c:v>36.58</c:v>
                </c:pt>
                <c:pt idx="2026">
                  <c:v>35.75</c:v>
                </c:pt>
                <c:pt idx="2027">
                  <c:v>35.520000000000003</c:v>
                </c:pt>
                <c:pt idx="2028">
                  <c:v>35.15</c:v>
                </c:pt>
                <c:pt idx="2029">
                  <c:v>35.97</c:v>
                </c:pt>
                <c:pt idx="2030">
                  <c:v>36.660000000000011</c:v>
                </c:pt>
                <c:pt idx="2031">
                  <c:v>36.1</c:v>
                </c:pt>
                <c:pt idx="2032">
                  <c:v>36.36</c:v>
                </c:pt>
                <c:pt idx="2033">
                  <c:v>35.53</c:v>
                </c:pt>
                <c:pt idx="2034">
                  <c:v>36.21</c:v>
                </c:pt>
                <c:pt idx="2035">
                  <c:v>35.380000000000003</c:v>
                </c:pt>
                <c:pt idx="2036">
                  <c:v>36.07</c:v>
                </c:pt>
                <c:pt idx="2037">
                  <c:v>36.01</c:v>
                </c:pt>
                <c:pt idx="2038">
                  <c:v>35.65</c:v>
                </c:pt>
                <c:pt idx="2039">
                  <c:v>34.520000000000003</c:v>
                </c:pt>
                <c:pt idx="2040">
                  <c:v>35.980000000000004</c:v>
                </c:pt>
                <c:pt idx="2041">
                  <c:v>36.81</c:v>
                </c:pt>
                <c:pt idx="2042">
                  <c:v>34.800000000000004</c:v>
                </c:pt>
                <c:pt idx="2043">
                  <c:v>35.78</c:v>
                </c:pt>
                <c:pt idx="2044">
                  <c:v>36.730000000000011</c:v>
                </c:pt>
                <c:pt idx="2045">
                  <c:v>37.090000000000003</c:v>
                </c:pt>
                <c:pt idx="2046">
                  <c:v>35.800000000000004</c:v>
                </c:pt>
                <c:pt idx="2047">
                  <c:v>34.200000000000003</c:v>
                </c:pt>
                <c:pt idx="2048">
                  <c:v>34.260000000000012</c:v>
                </c:pt>
                <c:pt idx="2049">
                  <c:v>34.78</c:v>
                </c:pt>
                <c:pt idx="2050">
                  <c:v>34.86</c:v>
                </c:pt>
                <c:pt idx="2051">
                  <c:v>34.46</c:v>
                </c:pt>
                <c:pt idx="2052">
                  <c:v>34.04</c:v>
                </c:pt>
                <c:pt idx="2053">
                  <c:v>34.56</c:v>
                </c:pt>
                <c:pt idx="2054">
                  <c:v>34.520000000000003</c:v>
                </c:pt>
                <c:pt idx="2055">
                  <c:v>34.910000000000004</c:v>
                </c:pt>
                <c:pt idx="2056">
                  <c:v>34.39</c:v>
                </c:pt>
                <c:pt idx="2057">
                  <c:v>32.33</c:v>
                </c:pt>
                <c:pt idx="2058">
                  <c:v>32.25</c:v>
                </c:pt>
                <c:pt idx="2059">
                  <c:v>32.81</c:v>
                </c:pt>
                <c:pt idx="2060">
                  <c:v>31.610000000000031</c:v>
                </c:pt>
                <c:pt idx="2061">
                  <c:v>31.310000000000031</c:v>
                </c:pt>
                <c:pt idx="2062">
                  <c:v>31.93</c:v>
                </c:pt>
                <c:pt idx="2063">
                  <c:v>30.8</c:v>
                </c:pt>
                <c:pt idx="2064">
                  <c:v>30.5</c:v>
                </c:pt>
                <c:pt idx="2065">
                  <c:v>31.88</c:v>
                </c:pt>
                <c:pt idx="2066">
                  <c:v>32.340000000000003</c:v>
                </c:pt>
                <c:pt idx="2067">
                  <c:v>29.8</c:v>
                </c:pt>
                <c:pt idx="2068">
                  <c:v>31.39</c:v>
                </c:pt>
                <c:pt idx="2069">
                  <c:v>29.17</c:v>
                </c:pt>
                <c:pt idx="2070">
                  <c:v>30.4</c:v>
                </c:pt>
                <c:pt idx="2071">
                  <c:v>30.05</c:v>
                </c:pt>
                <c:pt idx="2072">
                  <c:v>29.2</c:v>
                </c:pt>
                <c:pt idx="2073">
                  <c:v>29.77</c:v>
                </c:pt>
                <c:pt idx="2074">
                  <c:v>30.09</c:v>
                </c:pt>
                <c:pt idx="2075">
                  <c:v>30.43</c:v>
                </c:pt>
                <c:pt idx="2076">
                  <c:v>27.82</c:v>
                </c:pt>
                <c:pt idx="2077">
                  <c:v>28.18</c:v>
                </c:pt>
                <c:pt idx="2078">
                  <c:v>28.19</c:v>
                </c:pt>
                <c:pt idx="2079">
                  <c:v>27.279999999999987</c:v>
                </c:pt>
                <c:pt idx="2080">
                  <c:v>29.29</c:v>
                </c:pt>
                <c:pt idx="2081">
                  <c:v>28.27</c:v>
                </c:pt>
                <c:pt idx="2082">
                  <c:v>26.35</c:v>
                </c:pt>
                <c:pt idx="2083">
                  <c:v>27.08</c:v>
                </c:pt>
                <c:pt idx="2084">
                  <c:v>26.34</c:v>
                </c:pt>
                <c:pt idx="2085">
                  <c:v>26.97</c:v>
                </c:pt>
                <c:pt idx="2086">
                  <c:v>26.959999999999987</c:v>
                </c:pt>
                <c:pt idx="2087">
                  <c:v>26.25</c:v>
                </c:pt>
                <c:pt idx="2088">
                  <c:v>25.12</c:v>
                </c:pt>
                <c:pt idx="2089">
                  <c:v>26.67</c:v>
                </c:pt>
                <c:pt idx="2090">
                  <c:v>25.87</c:v>
                </c:pt>
                <c:pt idx="2091">
                  <c:v>25.459999999999987</c:v>
                </c:pt>
                <c:pt idx="2092">
                  <c:v>26.84</c:v>
                </c:pt>
                <c:pt idx="2093">
                  <c:v>25.24</c:v>
                </c:pt>
                <c:pt idx="2094">
                  <c:v>25.37</c:v>
                </c:pt>
                <c:pt idx="2095">
                  <c:v>26.72</c:v>
                </c:pt>
                <c:pt idx="2096">
                  <c:v>25.330000000000005</c:v>
                </c:pt>
                <c:pt idx="2097">
                  <c:v>24.79</c:v>
                </c:pt>
                <c:pt idx="2098">
                  <c:v>24.89</c:v>
                </c:pt>
                <c:pt idx="2099">
                  <c:v>25.479999999999986</c:v>
                </c:pt>
                <c:pt idx="2100">
                  <c:v>25.89</c:v>
                </c:pt>
                <c:pt idx="2101">
                  <c:v>25.12</c:v>
                </c:pt>
                <c:pt idx="2102">
                  <c:v>24.52</c:v>
                </c:pt>
                <c:pt idx="2103">
                  <c:v>25.330000000000005</c:v>
                </c:pt>
                <c:pt idx="2104">
                  <c:v>23.73</c:v>
                </c:pt>
                <c:pt idx="2105">
                  <c:v>24.56</c:v>
                </c:pt>
                <c:pt idx="2106">
                  <c:v>24.919999999999987</c:v>
                </c:pt>
                <c:pt idx="2107">
                  <c:v>24.4</c:v>
                </c:pt>
                <c:pt idx="2108">
                  <c:v>23.830000000000005</c:v>
                </c:pt>
                <c:pt idx="2109">
                  <c:v>25.3</c:v>
                </c:pt>
                <c:pt idx="2110">
                  <c:v>23.12</c:v>
                </c:pt>
                <c:pt idx="2111">
                  <c:v>24.68</c:v>
                </c:pt>
                <c:pt idx="2112">
                  <c:v>23.22</c:v>
                </c:pt>
                <c:pt idx="2113">
                  <c:v>23.810000000000031</c:v>
                </c:pt>
                <c:pt idx="2114">
                  <c:v>23.610000000000031</c:v>
                </c:pt>
                <c:pt idx="2115">
                  <c:v>23.86</c:v>
                </c:pt>
                <c:pt idx="2116">
                  <c:v>23.64</c:v>
                </c:pt>
                <c:pt idx="2117">
                  <c:v>22.41</c:v>
                </c:pt>
                <c:pt idx="2118">
                  <c:v>21.57</c:v>
                </c:pt>
                <c:pt idx="2119">
                  <c:v>22.759999999999987</c:v>
                </c:pt>
                <c:pt idx="2120">
                  <c:v>22.97</c:v>
                </c:pt>
                <c:pt idx="2121">
                  <c:v>21.49</c:v>
                </c:pt>
                <c:pt idx="2122">
                  <c:v>22.62</c:v>
                </c:pt>
                <c:pt idx="2123">
                  <c:v>23.58</c:v>
                </c:pt>
                <c:pt idx="2124">
                  <c:v>23.810000000000031</c:v>
                </c:pt>
                <c:pt idx="2125">
                  <c:v>23.610000000000031</c:v>
                </c:pt>
                <c:pt idx="2126">
                  <c:v>22.82</c:v>
                </c:pt>
                <c:pt idx="2127">
                  <c:v>23.330000000000005</c:v>
                </c:pt>
                <c:pt idx="2128">
                  <c:v>23.04</c:v>
                </c:pt>
                <c:pt idx="2129">
                  <c:v>22.25</c:v>
                </c:pt>
                <c:pt idx="2130">
                  <c:v>21.959999999999987</c:v>
                </c:pt>
                <c:pt idx="2131">
                  <c:v>22.77</c:v>
                </c:pt>
                <c:pt idx="2132">
                  <c:v>22.779999999999987</c:v>
                </c:pt>
                <c:pt idx="2133">
                  <c:v>22.51</c:v>
                </c:pt>
                <c:pt idx="2134">
                  <c:v>23.16</c:v>
                </c:pt>
                <c:pt idx="2135">
                  <c:v>21.419999999999987</c:v>
                </c:pt>
                <c:pt idx="2136">
                  <c:v>23.35</c:v>
                </c:pt>
                <c:pt idx="2137">
                  <c:v>22.85</c:v>
                </c:pt>
                <c:pt idx="2138">
                  <c:v>24.32</c:v>
                </c:pt>
                <c:pt idx="2139">
                  <c:v>22.74</c:v>
                </c:pt>
                <c:pt idx="2140">
                  <c:v>22.6</c:v>
                </c:pt>
                <c:pt idx="2141">
                  <c:v>21.29</c:v>
                </c:pt>
                <c:pt idx="2142">
                  <c:v>21.67</c:v>
                </c:pt>
                <c:pt idx="2143">
                  <c:v>22.27</c:v>
                </c:pt>
                <c:pt idx="2144">
                  <c:v>23.479999999999986</c:v>
                </c:pt>
                <c:pt idx="2145">
                  <c:v>23.39</c:v>
                </c:pt>
                <c:pt idx="2146">
                  <c:v>22.37</c:v>
                </c:pt>
                <c:pt idx="2147">
                  <c:v>23.4</c:v>
                </c:pt>
                <c:pt idx="2148">
                  <c:v>22.150000000000031</c:v>
                </c:pt>
                <c:pt idx="2149">
                  <c:v>22.810000000000031</c:v>
                </c:pt>
                <c:pt idx="2150">
                  <c:v>21.39</c:v>
                </c:pt>
                <c:pt idx="2151">
                  <c:v>22.439999999999987</c:v>
                </c:pt>
                <c:pt idx="2152">
                  <c:v>22.12</c:v>
                </c:pt>
                <c:pt idx="2153">
                  <c:v>21.52</c:v>
                </c:pt>
                <c:pt idx="2154">
                  <c:v>23.150000000000031</c:v>
                </c:pt>
                <c:pt idx="2155">
                  <c:v>21.7</c:v>
                </c:pt>
                <c:pt idx="2156">
                  <c:v>22.18</c:v>
                </c:pt>
                <c:pt idx="2157">
                  <c:v>22.06</c:v>
                </c:pt>
                <c:pt idx="2158">
                  <c:v>20.21</c:v>
                </c:pt>
                <c:pt idx="2159">
                  <c:v>19.939999999999987</c:v>
                </c:pt>
                <c:pt idx="2160">
                  <c:v>21.59</c:v>
                </c:pt>
                <c:pt idx="2161">
                  <c:v>21.87</c:v>
                </c:pt>
                <c:pt idx="2162">
                  <c:v>20.190000000000001</c:v>
                </c:pt>
                <c:pt idx="2163">
                  <c:v>20.27</c:v>
                </c:pt>
                <c:pt idx="2164">
                  <c:v>20.99</c:v>
                </c:pt>
                <c:pt idx="2165">
                  <c:v>21.68</c:v>
                </c:pt>
                <c:pt idx="2166">
                  <c:v>21.57</c:v>
                </c:pt>
                <c:pt idx="2167">
                  <c:v>21.24</c:v>
                </c:pt>
                <c:pt idx="2168">
                  <c:v>20.190000000000001</c:v>
                </c:pt>
                <c:pt idx="2169">
                  <c:v>21.6</c:v>
                </c:pt>
                <c:pt idx="2170">
                  <c:v>20.350000000000001</c:v>
                </c:pt>
                <c:pt idx="2171">
                  <c:v>21.110000000000031</c:v>
                </c:pt>
                <c:pt idx="2172">
                  <c:v>21.29</c:v>
                </c:pt>
                <c:pt idx="2173">
                  <c:v>20.329999999999988</c:v>
                </c:pt>
                <c:pt idx="2174">
                  <c:v>20.919999999999987</c:v>
                </c:pt>
                <c:pt idx="2175">
                  <c:v>22.310000000000031</c:v>
                </c:pt>
                <c:pt idx="2176">
                  <c:v>22.279999999999987</c:v>
                </c:pt>
                <c:pt idx="2177">
                  <c:v>20.67</c:v>
                </c:pt>
                <c:pt idx="2178">
                  <c:v>20.82</c:v>
                </c:pt>
                <c:pt idx="2179">
                  <c:v>22.2</c:v>
                </c:pt>
                <c:pt idx="2180">
                  <c:v>20.77</c:v>
                </c:pt>
                <c:pt idx="2181">
                  <c:v>21.2</c:v>
                </c:pt>
                <c:pt idx="2182">
                  <c:v>23.05</c:v>
                </c:pt>
                <c:pt idx="2183">
                  <c:v>20.759999999999987</c:v>
                </c:pt>
                <c:pt idx="2184">
                  <c:v>22.08</c:v>
                </c:pt>
                <c:pt idx="2185">
                  <c:v>20.439999999999987</c:v>
                </c:pt>
                <c:pt idx="2186">
                  <c:v>19.979999999999986</c:v>
                </c:pt>
                <c:pt idx="2187">
                  <c:v>21.01</c:v>
                </c:pt>
                <c:pt idx="2188">
                  <c:v>21.66</c:v>
                </c:pt>
                <c:pt idx="2189">
                  <c:v>19.610000000000031</c:v>
                </c:pt>
                <c:pt idx="2190">
                  <c:v>19.38</c:v>
                </c:pt>
                <c:pt idx="2191">
                  <c:v>20.309999999999999</c:v>
                </c:pt>
                <c:pt idx="2192">
                  <c:v>20.260000000000002</c:v>
                </c:pt>
                <c:pt idx="2193">
                  <c:v>19.809999999999999</c:v>
                </c:pt>
                <c:pt idx="2194">
                  <c:v>21.959999999999987</c:v>
                </c:pt>
                <c:pt idx="2195">
                  <c:v>20.8</c:v>
                </c:pt>
                <c:pt idx="2196">
                  <c:v>21.1</c:v>
                </c:pt>
                <c:pt idx="2197">
                  <c:v>21.01</c:v>
                </c:pt>
                <c:pt idx="2198">
                  <c:v>21.68</c:v>
                </c:pt>
                <c:pt idx="2199">
                  <c:v>20.149999999999999</c:v>
                </c:pt>
                <c:pt idx="2200">
                  <c:v>20.420000000000002</c:v>
                </c:pt>
                <c:pt idx="2201">
                  <c:v>19.36</c:v>
                </c:pt>
                <c:pt idx="2202">
                  <c:v>20.010000000000005</c:v>
                </c:pt>
                <c:pt idx="2203">
                  <c:v>20.399999999999999</c:v>
                </c:pt>
                <c:pt idx="2204">
                  <c:v>21.67</c:v>
                </c:pt>
                <c:pt idx="2205">
                  <c:v>21.52</c:v>
                </c:pt>
                <c:pt idx="2206">
                  <c:v>20.66</c:v>
                </c:pt>
                <c:pt idx="2207">
                  <c:v>21.39</c:v>
                </c:pt>
                <c:pt idx="2208">
                  <c:v>21.56</c:v>
                </c:pt>
                <c:pt idx="2209">
                  <c:v>21.18</c:v>
                </c:pt>
                <c:pt idx="2210">
                  <c:v>21.59</c:v>
                </c:pt>
                <c:pt idx="2211">
                  <c:v>20.79</c:v>
                </c:pt>
                <c:pt idx="2212">
                  <c:v>20.89</c:v>
                </c:pt>
                <c:pt idx="2213">
                  <c:v>21.19</c:v>
                </c:pt>
                <c:pt idx="2214">
                  <c:v>20.52</c:v>
                </c:pt>
                <c:pt idx="2215">
                  <c:v>19.87</c:v>
                </c:pt>
                <c:pt idx="2216">
                  <c:v>20.420000000000002</c:v>
                </c:pt>
                <c:pt idx="2217">
                  <c:v>20.25</c:v>
                </c:pt>
                <c:pt idx="2218">
                  <c:v>21.05</c:v>
                </c:pt>
                <c:pt idx="2219">
                  <c:v>21.34</c:v>
                </c:pt>
                <c:pt idx="2220">
                  <c:v>19.959999999999987</c:v>
                </c:pt>
                <c:pt idx="2221">
                  <c:v>20.18</c:v>
                </c:pt>
                <c:pt idx="2222">
                  <c:v>20.87</c:v>
                </c:pt>
                <c:pt idx="2223">
                  <c:v>20.41</c:v>
                </c:pt>
                <c:pt idx="2224">
                  <c:v>18.87</c:v>
                </c:pt>
                <c:pt idx="2225">
                  <c:v>21.82</c:v>
                </c:pt>
                <c:pt idx="2226">
                  <c:v>20.309999999999999</c:v>
                </c:pt>
                <c:pt idx="2227">
                  <c:v>20.73</c:v>
                </c:pt>
                <c:pt idx="2228">
                  <c:v>21.1</c:v>
                </c:pt>
                <c:pt idx="2229">
                  <c:v>20.130000000000031</c:v>
                </c:pt>
                <c:pt idx="2230">
                  <c:v>21.24</c:v>
                </c:pt>
                <c:pt idx="2231">
                  <c:v>20.02</c:v>
                </c:pt>
                <c:pt idx="2232">
                  <c:v>21.459999999999987</c:v>
                </c:pt>
                <c:pt idx="2233">
                  <c:v>20.75</c:v>
                </c:pt>
                <c:pt idx="2234">
                  <c:v>20.84</c:v>
                </c:pt>
                <c:pt idx="2235">
                  <c:v>20.36</c:v>
                </c:pt>
                <c:pt idx="2236">
                  <c:v>18.89</c:v>
                </c:pt>
                <c:pt idx="2237">
                  <c:v>19.55</c:v>
                </c:pt>
                <c:pt idx="2238">
                  <c:v>19.88</c:v>
                </c:pt>
                <c:pt idx="2239">
                  <c:v>21.39</c:v>
                </c:pt>
                <c:pt idx="2240">
                  <c:v>19.77</c:v>
                </c:pt>
                <c:pt idx="2241">
                  <c:v>20.95</c:v>
                </c:pt>
                <c:pt idx="2242">
                  <c:v>20.6</c:v>
                </c:pt>
                <c:pt idx="2243">
                  <c:v>19.829999999999988</c:v>
                </c:pt>
                <c:pt idx="2244">
                  <c:v>19.600000000000001</c:v>
                </c:pt>
                <c:pt idx="2245">
                  <c:v>20.77</c:v>
                </c:pt>
                <c:pt idx="2246">
                  <c:v>20.55</c:v>
                </c:pt>
                <c:pt idx="2247">
                  <c:v>19.279999999999987</c:v>
                </c:pt>
                <c:pt idx="2248">
                  <c:v>20.939999999999987</c:v>
                </c:pt>
                <c:pt idx="2249">
                  <c:v>20.979999999999986</c:v>
                </c:pt>
                <c:pt idx="2250">
                  <c:v>19.959999999999987</c:v>
                </c:pt>
                <c:pt idx="2251">
                  <c:v>19.979999999999986</c:v>
                </c:pt>
                <c:pt idx="2252">
                  <c:v>20.5</c:v>
                </c:pt>
                <c:pt idx="2253">
                  <c:v>20.53</c:v>
                </c:pt>
                <c:pt idx="2254">
                  <c:v>19.779999999999987</c:v>
                </c:pt>
                <c:pt idx="2255">
                  <c:v>21.07</c:v>
                </c:pt>
                <c:pt idx="2256">
                  <c:v>20.43</c:v>
                </c:pt>
                <c:pt idx="2257">
                  <c:v>20.630000000000031</c:v>
                </c:pt>
                <c:pt idx="2258">
                  <c:v>19.559999999999999</c:v>
                </c:pt>
                <c:pt idx="2259">
                  <c:v>21.39</c:v>
                </c:pt>
                <c:pt idx="2260">
                  <c:v>19.989999999999956</c:v>
                </c:pt>
                <c:pt idx="2261">
                  <c:v>19.23</c:v>
                </c:pt>
                <c:pt idx="2262">
                  <c:v>18.57</c:v>
                </c:pt>
                <c:pt idx="2263">
                  <c:v>19.87</c:v>
                </c:pt>
                <c:pt idx="2264">
                  <c:v>20.130000000000031</c:v>
                </c:pt>
                <c:pt idx="2265">
                  <c:v>20.610000000000031</c:v>
                </c:pt>
                <c:pt idx="2266">
                  <c:v>18.8</c:v>
                </c:pt>
                <c:pt idx="2267">
                  <c:v>20.059999999999999</c:v>
                </c:pt>
                <c:pt idx="2268">
                  <c:v>19.2</c:v>
                </c:pt>
                <c:pt idx="2269">
                  <c:v>19.8</c:v>
                </c:pt>
                <c:pt idx="2270">
                  <c:v>19.71</c:v>
                </c:pt>
                <c:pt idx="2271">
                  <c:v>19.510000000000005</c:v>
                </c:pt>
                <c:pt idx="2272">
                  <c:v>20.010000000000005</c:v>
                </c:pt>
                <c:pt idx="2273">
                  <c:v>20.010000000000005</c:v>
                </c:pt>
                <c:pt idx="2274">
                  <c:v>21.19</c:v>
                </c:pt>
                <c:pt idx="2275">
                  <c:v>19.489999999999956</c:v>
                </c:pt>
                <c:pt idx="2276">
                  <c:v>20.079999999999988</c:v>
                </c:pt>
                <c:pt idx="2277">
                  <c:v>21.14</c:v>
                </c:pt>
                <c:pt idx="2278">
                  <c:v>20.43</c:v>
                </c:pt>
                <c:pt idx="2279">
                  <c:v>19.760000000000002</c:v>
                </c:pt>
                <c:pt idx="2280">
                  <c:v>22.4</c:v>
                </c:pt>
                <c:pt idx="2281">
                  <c:v>20.100000000000001</c:v>
                </c:pt>
                <c:pt idx="2282">
                  <c:v>19.53</c:v>
                </c:pt>
                <c:pt idx="2283">
                  <c:v>20.43</c:v>
                </c:pt>
                <c:pt idx="2284">
                  <c:v>22</c:v>
                </c:pt>
                <c:pt idx="2285">
                  <c:v>19.23</c:v>
                </c:pt>
                <c:pt idx="2286">
                  <c:v>19.630000000000031</c:v>
                </c:pt>
                <c:pt idx="2287">
                  <c:v>19.649999999999999</c:v>
                </c:pt>
                <c:pt idx="2288">
                  <c:v>20.88</c:v>
                </c:pt>
                <c:pt idx="2289">
                  <c:v>21.25</c:v>
                </c:pt>
                <c:pt idx="2290">
                  <c:v>19.439999999999987</c:v>
                </c:pt>
                <c:pt idx="2291">
                  <c:v>20.88</c:v>
                </c:pt>
                <c:pt idx="2292">
                  <c:v>21.21</c:v>
                </c:pt>
                <c:pt idx="2293">
                  <c:v>20.919999999999987</c:v>
                </c:pt>
                <c:pt idx="2294">
                  <c:v>18.939999999999987</c:v>
                </c:pt>
                <c:pt idx="2295">
                  <c:v>21.29</c:v>
                </c:pt>
                <c:pt idx="2296">
                  <c:v>20.5</c:v>
                </c:pt>
                <c:pt idx="2297">
                  <c:v>21.21</c:v>
                </c:pt>
                <c:pt idx="2298">
                  <c:v>20.68</c:v>
                </c:pt>
                <c:pt idx="2299">
                  <c:v>19.899999999999999</c:v>
                </c:pt>
                <c:pt idx="2300">
                  <c:v>20.12</c:v>
                </c:pt>
                <c:pt idx="2301">
                  <c:v>20.630000000000031</c:v>
                </c:pt>
                <c:pt idx="2302">
                  <c:v>19.559999999999999</c:v>
                </c:pt>
                <c:pt idx="2303">
                  <c:v>20.110000000000031</c:v>
                </c:pt>
                <c:pt idx="2304">
                  <c:v>20.77</c:v>
                </c:pt>
                <c:pt idx="2305">
                  <c:v>19.2</c:v>
                </c:pt>
                <c:pt idx="2306">
                  <c:v>20.84</c:v>
                </c:pt>
                <c:pt idx="2307">
                  <c:v>20.260000000000002</c:v>
                </c:pt>
                <c:pt idx="2308">
                  <c:v>18.939999999999987</c:v>
                </c:pt>
                <c:pt idx="2309">
                  <c:v>22.01</c:v>
                </c:pt>
                <c:pt idx="2310">
                  <c:v>20.36</c:v>
                </c:pt>
                <c:pt idx="2311">
                  <c:v>20.82</c:v>
                </c:pt>
                <c:pt idx="2312">
                  <c:v>20.650000000000031</c:v>
                </c:pt>
                <c:pt idx="2313">
                  <c:v>18.53</c:v>
                </c:pt>
                <c:pt idx="2314">
                  <c:v>20.439999999999987</c:v>
                </c:pt>
                <c:pt idx="2315">
                  <c:v>21.17</c:v>
                </c:pt>
                <c:pt idx="2316">
                  <c:v>21.7</c:v>
                </c:pt>
                <c:pt idx="2317">
                  <c:v>18.93</c:v>
                </c:pt>
                <c:pt idx="2318">
                  <c:v>21.04</c:v>
                </c:pt>
                <c:pt idx="2319">
                  <c:v>19.64</c:v>
                </c:pt>
                <c:pt idx="2320">
                  <c:v>20.59</c:v>
                </c:pt>
                <c:pt idx="2321">
                  <c:v>19.36</c:v>
                </c:pt>
                <c:pt idx="2322">
                  <c:v>20.830000000000005</c:v>
                </c:pt>
                <c:pt idx="2323">
                  <c:v>20.170000000000005</c:v>
                </c:pt>
                <c:pt idx="2324">
                  <c:v>19.14</c:v>
                </c:pt>
                <c:pt idx="2325">
                  <c:v>20.82</c:v>
                </c:pt>
                <c:pt idx="2326">
                  <c:v>21.12</c:v>
                </c:pt>
                <c:pt idx="2327">
                  <c:v>21.05</c:v>
                </c:pt>
                <c:pt idx="2328">
                  <c:v>19.3</c:v>
                </c:pt>
                <c:pt idx="2329">
                  <c:v>20.190000000000001</c:v>
                </c:pt>
                <c:pt idx="2330">
                  <c:v>20.830000000000005</c:v>
                </c:pt>
                <c:pt idx="2331">
                  <c:v>19.82</c:v>
                </c:pt>
                <c:pt idx="2332">
                  <c:v>21.55</c:v>
                </c:pt>
                <c:pt idx="2333">
                  <c:v>19.439999999999987</c:v>
                </c:pt>
                <c:pt idx="2334">
                  <c:v>20.279999999999987</c:v>
                </c:pt>
                <c:pt idx="2335">
                  <c:v>20.759999999999987</c:v>
                </c:pt>
                <c:pt idx="2336">
                  <c:v>20.53</c:v>
                </c:pt>
                <c:pt idx="2337">
                  <c:v>21.17</c:v>
                </c:pt>
                <c:pt idx="2338">
                  <c:v>22.51</c:v>
                </c:pt>
                <c:pt idx="2339">
                  <c:v>20.85</c:v>
                </c:pt>
                <c:pt idx="2340">
                  <c:v>19.71</c:v>
                </c:pt>
                <c:pt idx="2341">
                  <c:v>20.69</c:v>
                </c:pt>
                <c:pt idx="2342">
                  <c:v>21.419999999999987</c:v>
                </c:pt>
                <c:pt idx="2343">
                  <c:v>20.919999999999987</c:v>
                </c:pt>
                <c:pt idx="2344">
                  <c:v>19.670000000000005</c:v>
                </c:pt>
                <c:pt idx="2345">
                  <c:v>19.100000000000001</c:v>
                </c:pt>
                <c:pt idx="2346">
                  <c:v>21.36</c:v>
                </c:pt>
                <c:pt idx="2347">
                  <c:v>20.53</c:v>
                </c:pt>
                <c:pt idx="2348">
                  <c:v>20.23</c:v>
                </c:pt>
                <c:pt idx="2349">
                  <c:v>20.3</c:v>
                </c:pt>
                <c:pt idx="2350">
                  <c:v>20.459999999999987</c:v>
                </c:pt>
                <c:pt idx="2351">
                  <c:v>20.8</c:v>
                </c:pt>
                <c:pt idx="2352">
                  <c:v>19.130000000000031</c:v>
                </c:pt>
                <c:pt idx="2353">
                  <c:v>21.62</c:v>
                </c:pt>
                <c:pt idx="2354">
                  <c:v>19.97</c:v>
                </c:pt>
                <c:pt idx="2355">
                  <c:v>20.149999999999999</c:v>
                </c:pt>
                <c:pt idx="2356">
                  <c:v>19.920000000000002</c:v>
                </c:pt>
                <c:pt idx="2357">
                  <c:v>20.170000000000005</c:v>
                </c:pt>
                <c:pt idx="2358">
                  <c:v>19.55</c:v>
                </c:pt>
                <c:pt idx="2359">
                  <c:v>19.89</c:v>
                </c:pt>
                <c:pt idx="2360">
                  <c:v>21.53</c:v>
                </c:pt>
                <c:pt idx="2361">
                  <c:v>21.419999999999987</c:v>
                </c:pt>
                <c:pt idx="2362">
                  <c:v>19.149999999999999</c:v>
                </c:pt>
                <c:pt idx="2363">
                  <c:v>21.259999999999987</c:v>
                </c:pt>
                <c:pt idx="2364">
                  <c:v>19.600000000000001</c:v>
                </c:pt>
                <c:pt idx="2365">
                  <c:v>20.830000000000005</c:v>
                </c:pt>
                <c:pt idx="2366">
                  <c:v>19.8</c:v>
                </c:pt>
                <c:pt idx="2367">
                  <c:v>19.14</c:v>
                </c:pt>
                <c:pt idx="2368">
                  <c:v>20.52</c:v>
                </c:pt>
                <c:pt idx="2369">
                  <c:v>20.130000000000031</c:v>
                </c:pt>
                <c:pt idx="2370">
                  <c:v>20.399999999999999</c:v>
                </c:pt>
                <c:pt idx="2371">
                  <c:v>19.439999999999987</c:v>
                </c:pt>
                <c:pt idx="2372">
                  <c:v>21.650000000000031</c:v>
                </c:pt>
                <c:pt idx="2373">
                  <c:v>21.64</c:v>
                </c:pt>
                <c:pt idx="2374">
                  <c:v>19.939999999999987</c:v>
                </c:pt>
                <c:pt idx="2375">
                  <c:v>20.03</c:v>
                </c:pt>
                <c:pt idx="2376">
                  <c:v>20.49</c:v>
                </c:pt>
                <c:pt idx="2377">
                  <c:v>19.989999999999956</c:v>
                </c:pt>
                <c:pt idx="2378">
                  <c:v>20.439999999999987</c:v>
                </c:pt>
                <c:pt idx="2379">
                  <c:v>20.84</c:v>
                </c:pt>
                <c:pt idx="2380">
                  <c:v>20.85</c:v>
                </c:pt>
                <c:pt idx="2381">
                  <c:v>20.459999999999987</c:v>
                </c:pt>
                <c:pt idx="2382">
                  <c:v>19.68</c:v>
                </c:pt>
                <c:pt idx="2383">
                  <c:v>19.43</c:v>
                </c:pt>
                <c:pt idx="2384">
                  <c:v>21.150000000000031</c:v>
                </c:pt>
                <c:pt idx="2385">
                  <c:v>20.239999999999988</c:v>
                </c:pt>
                <c:pt idx="2386">
                  <c:v>20.3</c:v>
                </c:pt>
                <c:pt idx="2387">
                  <c:v>19.22</c:v>
                </c:pt>
                <c:pt idx="2388">
                  <c:v>19.87</c:v>
                </c:pt>
                <c:pt idx="2389">
                  <c:v>20.759999999999987</c:v>
                </c:pt>
                <c:pt idx="2390">
                  <c:v>19.68</c:v>
                </c:pt>
                <c:pt idx="2391">
                  <c:v>20.079999999999988</c:v>
                </c:pt>
                <c:pt idx="2392">
                  <c:v>18.91</c:v>
                </c:pt>
                <c:pt idx="2393">
                  <c:v>20.64</c:v>
                </c:pt>
                <c:pt idx="2394">
                  <c:v>21.66</c:v>
                </c:pt>
                <c:pt idx="2395">
                  <c:v>20.88</c:v>
                </c:pt>
                <c:pt idx="2396">
                  <c:v>20.12</c:v>
                </c:pt>
                <c:pt idx="2397">
                  <c:v>20.45</c:v>
                </c:pt>
                <c:pt idx="2398">
                  <c:v>20.66</c:v>
                </c:pt>
                <c:pt idx="2399">
                  <c:v>20.71</c:v>
                </c:pt>
                <c:pt idx="2400">
                  <c:v>19.600000000000001</c:v>
                </c:pt>
                <c:pt idx="2401">
                  <c:v>20.74</c:v>
                </c:pt>
                <c:pt idx="2402">
                  <c:v>20.02</c:v>
                </c:pt>
                <c:pt idx="2403">
                  <c:v>19.93</c:v>
                </c:pt>
                <c:pt idx="2404">
                  <c:v>20.630000000000031</c:v>
                </c:pt>
                <c:pt idx="2405">
                  <c:v>20.43</c:v>
                </c:pt>
                <c:pt idx="2406">
                  <c:v>19.43</c:v>
                </c:pt>
                <c:pt idx="2407">
                  <c:v>20.53</c:v>
                </c:pt>
                <c:pt idx="2408">
                  <c:v>19.979999999999986</c:v>
                </c:pt>
                <c:pt idx="2409">
                  <c:v>20.79</c:v>
                </c:pt>
                <c:pt idx="2410">
                  <c:v>19.329999999999988</c:v>
                </c:pt>
                <c:pt idx="2411">
                  <c:v>21.06</c:v>
                </c:pt>
                <c:pt idx="2412">
                  <c:v>22.85</c:v>
                </c:pt>
                <c:pt idx="2413">
                  <c:v>19.47</c:v>
                </c:pt>
                <c:pt idx="2414">
                  <c:v>19.979999999999986</c:v>
                </c:pt>
                <c:pt idx="2415">
                  <c:v>21.439999999999987</c:v>
                </c:pt>
                <c:pt idx="2416">
                  <c:v>20.89</c:v>
                </c:pt>
                <c:pt idx="2417">
                  <c:v>20.62</c:v>
                </c:pt>
                <c:pt idx="2418">
                  <c:v>20.959999999999987</c:v>
                </c:pt>
                <c:pt idx="2419">
                  <c:v>20.05</c:v>
                </c:pt>
                <c:pt idx="2420">
                  <c:v>19.39</c:v>
                </c:pt>
                <c:pt idx="2421">
                  <c:v>20.350000000000001</c:v>
                </c:pt>
                <c:pt idx="2422">
                  <c:v>19.12</c:v>
                </c:pt>
                <c:pt idx="2423">
                  <c:v>19.66</c:v>
                </c:pt>
                <c:pt idx="2424">
                  <c:v>21.27</c:v>
                </c:pt>
                <c:pt idx="2425">
                  <c:v>21.54</c:v>
                </c:pt>
                <c:pt idx="2426">
                  <c:v>20.059999999999999</c:v>
                </c:pt>
                <c:pt idx="2427">
                  <c:v>20.97</c:v>
                </c:pt>
                <c:pt idx="2428">
                  <c:v>21.56</c:v>
                </c:pt>
                <c:pt idx="2429">
                  <c:v>21.27</c:v>
                </c:pt>
                <c:pt idx="2430">
                  <c:v>19.920000000000002</c:v>
                </c:pt>
                <c:pt idx="2431">
                  <c:v>19.87</c:v>
                </c:pt>
                <c:pt idx="2432">
                  <c:v>19.75</c:v>
                </c:pt>
                <c:pt idx="2433">
                  <c:v>20.03</c:v>
                </c:pt>
                <c:pt idx="2434">
                  <c:v>21.18</c:v>
                </c:pt>
                <c:pt idx="2435">
                  <c:v>20.51</c:v>
                </c:pt>
                <c:pt idx="2436">
                  <c:v>21.05</c:v>
                </c:pt>
                <c:pt idx="2437">
                  <c:v>19.420000000000002</c:v>
                </c:pt>
                <c:pt idx="2438">
                  <c:v>21.919999999999987</c:v>
                </c:pt>
                <c:pt idx="2439">
                  <c:v>20.079999999999988</c:v>
                </c:pt>
                <c:pt idx="2440">
                  <c:v>20.239999999999988</c:v>
                </c:pt>
                <c:pt idx="2441">
                  <c:v>21.27</c:v>
                </c:pt>
                <c:pt idx="2442">
                  <c:v>18.939999999999987</c:v>
                </c:pt>
                <c:pt idx="2443">
                  <c:v>20.71</c:v>
                </c:pt>
                <c:pt idx="2444">
                  <c:v>19.979999999999986</c:v>
                </c:pt>
                <c:pt idx="2445">
                  <c:v>21.01</c:v>
                </c:pt>
                <c:pt idx="2446">
                  <c:v>20.47</c:v>
                </c:pt>
                <c:pt idx="2447">
                  <c:v>19.829999999999988</c:v>
                </c:pt>
                <c:pt idx="2448">
                  <c:v>19.8</c:v>
                </c:pt>
                <c:pt idx="2449">
                  <c:v>20.58</c:v>
                </c:pt>
                <c:pt idx="2450">
                  <c:v>19.75</c:v>
                </c:pt>
                <c:pt idx="2451">
                  <c:v>20.49</c:v>
                </c:pt>
                <c:pt idx="2452">
                  <c:v>19.07</c:v>
                </c:pt>
                <c:pt idx="2453">
                  <c:v>21.16</c:v>
                </c:pt>
                <c:pt idx="2454">
                  <c:v>20.779999999999987</c:v>
                </c:pt>
                <c:pt idx="2455">
                  <c:v>19.649999999999999</c:v>
                </c:pt>
                <c:pt idx="2456">
                  <c:v>19.579999999999988</c:v>
                </c:pt>
                <c:pt idx="2457">
                  <c:v>20.69</c:v>
                </c:pt>
                <c:pt idx="2458">
                  <c:v>19.739999999999988</c:v>
                </c:pt>
                <c:pt idx="2459">
                  <c:v>20.56</c:v>
                </c:pt>
                <c:pt idx="2460">
                  <c:v>21.19</c:v>
                </c:pt>
                <c:pt idx="2461">
                  <c:v>19.89</c:v>
                </c:pt>
                <c:pt idx="2462">
                  <c:v>22.07</c:v>
                </c:pt>
                <c:pt idx="2463">
                  <c:v>20.399999999999999</c:v>
                </c:pt>
                <c:pt idx="2464">
                  <c:v>19.82</c:v>
                </c:pt>
                <c:pt idx="2465">
                  <c:v>19.989999999999956</c:v>
                </c:pt>
                <c:pt idx="2466">
                  <c:v>20.12</c:v>
                </c:pt>
                <c:pt idx="2467">
                  <c:v>21.24</c:v>
                </c:pt>
                <c:pt idx="2468">
                  <c:v>19.38</c:v>
                </c:pt>
                <c:pt idx="2469">
                  <c:v>19.02</c:v>
                </c:pt>
                <c:pt idx="2470">
                  <c:v>22.06</c:v>
                </c:pt>
                <c:pt idx="2471">
                  <c:v>20.43</c:v>
                </c:pt>
                <c:pt idx="2472">
                  <c:v>20.21</c:v>
                </c:pt>
                <c:pt idx="2473">
                  <c:v>20.57</c:v>
                </c:pt>
                <c:pt idx="2474">
                  <c:v>21.02</c:v>
                </c:pt>
                <c:pt idx="2475">
                  <c:v>19.559999999999999</c:v>
                </c:pt>
                <c:pt idx="2476">
                  <c:v>21.02</c:v>
                </c:pt>
                <c:pt idx="2477">
                  <c:v>20.34</c:v>
                </c:pt>
                <c:pt idx="2478">
                  <c:v>19.47</c:v>
                </c:pt>
                <c:pt idx="2479">
                  <c:v>21.25</c:v>
                </c:pt>
                <c:pt idx="2480">
                  <c:v>20.86</c:v>
                </c:pt>
                <c:pt idx="2481">
                  <c:v>19.2</c:v>
                </c:pt>
                <c:pt idx="2482">
                  <c:v>21.54</c:v>
                </c:pt>
                <c:pt idx="2483">
                  <c:v>22.479999999999986</c:v>
                </c:pt>
                <c:pt idx="2484">
                  <c:v>20.059999999999999</c:v>
                </c:pt>
                <c:pt idx="2485">
                  <c:v>21.01</c:v>
                </c:pt>
                <c:pt idx="2486">
                  <c:v>19.82</c:v>
                </c:pt>
                <c:pt idx="2487">
                  <c:v>19.52</c:v>
                </c:pt>
                <c:pt idx="2488">
                  <c:v>20.68</c:v>
                </c:pt>
                <c:pt idx="2489">
                  <c:v>20.27</c:v>
                </c:pt>
                <c:pt idx="2490">
                  <c:v>19.8</c:v>
                </c:pt>
                <c:pt idx="2491">
                  <c:v>21.17</c:v>
                </c:pt>
                <c:pt idx="2492">
                  <c:v>20.010000000000005</c:v>
                </c:pt>
                <c:pt idx="2493">
                  <c:v>20.99</c:v>
                </c:pt>
                <c:pt idx="2494">
                  <c:v>20.41</c:v>
                </c:pt>
                <c:pt idx="2495">
                  <c:v>20.350000000000001</c:v>
                </c:pt>
                <c:pt idx="2496">
                  <c:v>19.7</c:v>
                </c:pt>
                <c:pt idx="2497">
                  <c:v>20.71</c:v>
                </c:pt>
                <c:pt idx="2498">
                  <c:v>20.779999999999987</c:v>
                </c:pt>
                <c:pt idx="2499">
                  <c:v>20.23</c:v>
                </c:pt>
                <c:pt idx="2500">
                  <c:v>19.86</c:v>
                </c:pt>
                <c:pt idx="2501">
                  <c:v>20.979999999999986</c:v>
                </c:pt>
                <c:pt idx="2502">
                  <c:v>20.34</c:v>
                </c:pt>
                <c:pt idx="2503">
                  <c:v>19.87</c:v>
                </c:pt>
                <c:pt idx="2504">
                  <c:v>19.68</c:v>
                </c:pt>
                <c:pt idx="2505">
                  <c:v>20.64</c:v>
                </c:pt>
                <c:pt idx="2506">
                  <c:v>20.29</c:v>
                </c:pt>
                <c:pt idx="2507">
                  <c:v>20.87</c:v>
                </c:pt>
                <c:pt idx="2508">
                  <c:v>19.39</c:v>
                </c:pt>
                <c:pt idx="2509">
                  <c:v>21.17</c:v>
                </c:pt>
                <c:pt idx="2510">
                  <c:v>21.110000000000031</c:v>
                </c:pt>
                <c:pt idx="2511">
                  <c:v>19.16</c:v>
                </c:pt>
                <c:pt idx="2512">
                  <c:v>19.04</c:v>
                </c:pt>
                <c:pt idx="2513">
                  <c:v>19.309999999999999</c:v>
                </c:pt>
                <c:pt idx="2514">
                  <c:v>20.650000000000031</c:v>
                </c:pt>
                <c:pt idx="2515">
                  <c:v>20.62</c:v>
                </c:pt>
                <c:pt idx="2516">
                  <c:v>20.309999999999999</c:v>
                </c:pt>
                <c:pt idx="2517">
                  <c:v>19.190000000000001</c:v>
                </c:pt>
                <c:pt idx="2518">
                  <c:v>20.130000000000031</c:v>
                </c:pt>
                <c:pt idx="2519">
                  <c:v>21.47</c:v>
                </c:pt>
                <c:pt idx="2520">
                  <c:v>20.79</c:v>
                </c:pt>
                <c:pt idx="2521">
                  <c:v>20.41</c:v>
                </c:pt>
                <c:pt idx="2522">
                  <c:v>19.45</c:v>
                </c:pt>
                <c:pt idx="2523">
                  <c:v>22.04</c:v>
                </c:pt>
                <c:pt idx="2524">
                  <c:v>20.72</c:v>
                </c:pt>
                <c:pt idx="2525">
                  <c:v>20.09</c:v>
                </c:pt>
                <c:pt idx="2526">
                  <c:v>19.84</c:v>
                </c:pt>
                <c:pt idx="2527">
                  <c:v>19.739999999999988</c:v>
                </c:pt>
                <c:pt idx="2528">
                  <c:v>19.47</c:v>
                </c:pt>
                <c:pt idx="2529">
                  <c:v>19.21</c:v>
                </c:pt>
                <c:pt idx="2530">
                  <c:v>20.170000000000005</c:v>
                </c:pt>
                <c:pt idx="2531">
                  <c:v>20.02</c:v>
                </c:pt>
                <c:pt idx="2532">
                  <c:v>20.38</c:v>
                </c:pt>
                <c:pt idx="2533">
                  <c:v>20.39</c:v>
                </c:pt>
                <c:pt idx="2534">
                  <c:v>20.29</c:v>
                </c:pt>
                <c:pt idx="2535">
                  <c:v>20.27</c:v>
                </c:pt>
                <c:pt idx="2536">
                  <c:v>20.43</c:v>
                </c:pt>
                <c:pt idx="2537">
                  <c:v>21.62</c:v>
                </c:pt>
                <c:pt idx="2538">
                  <c:v>20.75</c:v>
                </c:pt>
                <c:pt idx="2539">
                  <c:v>19.489999999999956</c:v>
                </c:pt>
                <c:pt idx="2540">
                  <c:v>19.760000000000002</c:v>
                </c:pt>
                <c:pt idx="2541">
                  <c:v>21.25</c:v>
                </c:pt>
                <c:pt idx="2542">
                  <c:v>20.77</c:v>
                </c:pt>
                <c:pt idx="2543">
                  <c:v>20.54</c:v>
                </c:pt>
                <c:pt idx="2544">
                  <c:v>20.49</c:v>
                </c:pt>
                <c:pt idx="2545">
                  <c:v>19.37</c:v>
                </c:pt>
                <c:pt idx="2546">
                  <c:v>21.2</c:v>
                </c:pt>
                <c:pt idx="2547">
                  <c:v>20.350000000000001</c:v>
                </c:pt>
                <c:pt idx="2548">
                  <c:v>19.110000000000031</c:v>
                </c:pt>
                <c:pt idx="2549">
                  <c:v>20.64</c:v>
                </c:pt>
                <c:pt idx="2550">
                  <c:v>20.630000000000031</c:v>
                </c:pt>
                <c:pt idx="2551">
                  <c:v>20.5</c:v>
                </c:pt>
                <c:pt idx="2552">
                  <c:v>20.07</c:v>
                </c:pt>
                <c:pt idx="2553">
                  <c:v>20.079999999999988</c:v>
                </c:pt>
                <c:pt idx="2554">
                  <c:v>21.89</c:v>
                </c:pt>
                <c:pt idx="2555">
                  <c:v>20.8</c:v>
                </c:pt>
                <c:pt idx="2556">
                  <c:v>19.82</c:v>
                </c:pt>
                <c:pt idx="2557">
                  <c:v>20.459999999999987</c:v>
                </c:pt>
                <c:pt idx="2558">
                  <c:v>20.91</c:v>
                </c:pt>
                <c:pt idx="2559">
                  <c:v>20.74</c:v>
                </c:pt>
                <c:pt idx="2560">
                  <c:v>21.02</c:v>
                </c:pt>
                <c:pt idx="2561">
                  <c:v>20.59</c:v>
                </c:pt>
                <c:pt idx="2562">
                  <c:v>19.779999999999987</c:v>
                </c:pt>
                <c:pt idx="2563">
                  <c:v>22.330000000000005</c:v>
                </c:pt>
                <c:pt idx="2564">
                  <c:v>19.829999999999988</c:v>
                </c:pt>
                <c:pt idx="2565">
                  <c:v>21.05</c:v>
                </c:pt>
                <c:pt idx="2566">
                  <c:v>20.37</c:v>
                </c:pt>
                <c:pt idx="2567">
                  <c:v>21.259999999999987</c:v>
                </c:pt>
                <c:pt idx="2568">
                  <c:v>19.610000000000031</c:v>
                </c:pt>
                <c:pt idx="2569">
                  <c:v>20.32</c:v>
                </c:pt>
                <c:pt idx="2570">
                  <c:v>20.16</c:v>
                </c:pt>
                <c:pt idx="2571">
                  <c:v>19.439999999999987</c:v>
                </c:pt>
                <c:pt idx="2572">
                  <c:v>20.9</c:v>
                </c:pt>
              </c:numCache>
            </c:numRef>
          </c:yVal>
        </c:ser>
        <c:ser>
          <c:idx val="1"/>
          <c:order val="4"/>
          <c:tx>
            <c:strRef>
              <c:f>'13-09-05_14h10m'!$D$2</c:f>
              <c:strCache>
                <c:ptCount val="1"/>
                <c:pt idx="0">
                  <c:v>1 end ring</c:v>
                </c:pt>
              </c:strCache>
            </c:strRef>
          </c:tx>
          <c:marker>
            <c:symbol val="none"/>
          </c:marker>
          <c:xVal>
            <c:numRef>
              <c:f>'13-09-05_14h10m'!$B$3:$B$2575</c:f>
              <c:numCache>
                <c:formatCode>General</c:formatCode>
                <c:ptCount val="25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1771</c:v>
                </c:pt>
                <c:pt idx="355">
                  <c:v>1776</c:v>
                </c:pt>
                <c:pt idx="356">
                  <c:v>1781</c:v>
                </c:pt>
                <c:pt idx="357">
                  <c:v>1786</c:v>
                </c:pt>
                <c:pt idx="358">
                  <c:v>1791</c:v>
                </c:pt>
                <c:pt idx="359">
                  <c:v>1796</c:v>
                </c:pt>
                <c:pt idx="360">
                  <c:v>1801</c:v>
                </c:pt>
                <c:pt idx="361">
                  <c:v>1806</c:v>
                </c:pt>
                <c:pt idx="362">
                  <c:v>1811</c:v>
                </c:pt>
                <c:pt idx="363">
                  <c:v>1816</c:v>
                </c:pt>
                <c:pt idx="364">
                  <c:v>1821</c:v>
                </c:pt>
                <c:pt idx="365">
                  <c:v>1826</c:v>
                </c:pt>
                <c:pt idx="366">
                  <c:v>1831</c:v>
                </c:pt>
                <c:pt idx="367">
                  <c:v>1836</c:v>
                </c:pt>
                <c:pt idx="368">
                  <c:v>1841</c:v>
                </c:pt>
                <c:pt idx="369">
                  <c:v>1846</c:v>
                </c:pt>
                <c:pt idx="370">
                  <c:v>1851</c:v>
                </c:pt>
                <c:pt idx="371">
                  <c:v>1856</c:v>
                </c:pt>
                <c:pt idx="372">
                  <c:v>1861</c:v>
                </c:pt>
                <c:pt idx="373">
                  <c:v>1866</c:v>
                </c:pt>
                <c:pt idx="374">
                  <c:v>1871</c:v>
                </c:pt>
                <c:pt idx="375">
                  <c:v>1876</c:v>
                </c:pt>
                <c:pt idx="376">
                  <c:v>1881</c:v>
                </c:pt>
                <c:pt idx="377">
                  <c:v>1886</c:v>
                </c:pt>
                <c:pt idx="378">
                  <c:v>1891</c:v>
                </c:pt>
                <c:pt idx="379">
                  <c:v>1896</c:v>
                </c:pt>
                <c:pt idx="380">
                  <c:v>1901</c:v>
                </c:pt>
                <c:pt idx="381">
                  <c:v>1906</c:v>
                </c:pt>
                <c:pt idx="382">
                  <c:v>1911</c:v>
                </c:pt>
                <c:pt idx="383">
                  <c:v>1916</c:v>
                </c:pt>
                <c:pt idx="384">
                  <c:v>1921</c:v>
                </c:pt>
                <c:pt idx="385">
                  <c:v>1926</c:v>
                </c:pt>
                <c:pt idx="386">
                  <c:v>1931</c:v>
                </c:pt>
                <c:pt idx="387">
                  <c:v>1936</c:v>
                </c:pt>
                <c:pt idx="388">
                  <c:v>1941</c:v>
                </c:pt>
                <c:pt idx="389">
                  <c:v>1946</c:v>
                </c:pt>
                <c:pt idx="390">
                  <c:v>1951</c:v>
                </c:pt>
                <c:pt idx="391">
                  <c:v>1956</c:v>
                </c:pt>
                <c:pt idx="392">
                  <c:v>1961</c:v>
                </c:pt>
                <c:pt idx="393">
                  <c:v>1966</c:v>
                </c:pt>
                <c:pt idx="394">
                  <c:v>1971</c:v>
                </c:pt>
                <c:pt idx="395">
                  <c:v>1976</c:v>
                </c:pt>
                <c:pt idx="396">
                  <c:v>1981</c:v>
                </c:pt>
                <c:pt idx="397">
                  <c:v>1986</c:v>
                </c:pt>
                <c:pt idx="398">
                  <c:v>1991</c:v>
                </c:pt>
                <c:pt idx="399">
                  <c:v>1996</c:v>
                </c:pt>
                <c:pt idx="400">
                  <c:v>2001</c:v>
                </c:pt>
                <c:pt idx="401">
                  <c:v>2006</c:v>
                </c:pt>
                <c:pt idx="402">
                  <c:v>2011</c:v>
                </c:pt>
                <c:pt idx="403">
                  <c:v>2016</c:v>
                </c:pt>
                <c:pt idx="404">
                  <c:v>2021</c:v>
                </c:pt>
                <c:pt idx="405">
                  <c:v>2026</c:v>
                </c:pt>
                <c:pt idx="406">
                  <c:v>2031</c:v>
                </c:pt>
                <c:pt idx="407">
                  <c:v>2036</c:v>
                </c:pt>
                <c:pt idx="408">
                  <c:v>2041</c:v>
                </c:pt>
                <c:pt idx="409">
                  <c:v>2046</c:v>
                </c:pt>
                <c:pt idx="410">
                  <c:v>2051</c:v>
                </c:pt>
                <c:pt idx="411">
                  <c:v>2056</c:v>
                </c:pt>
                <c:pt idx="412">
                  <c:v>2061</c:v>
                </c:pt>
                <c:pt idx="413">
                  <c:v>2066</c:v>
                </c:pt>
                <c:pt idx="414">
                  <c:v>2071</c:v>
                </c:pt>
                <c:pt idx="415">
                  <c:v>2076</c:v>
                </c:pt>
                <c:pt idx="416">
                  <c:v>2081</c:v>
                </c:pt>
                <c:pt idx="417">
                  <c:v>2086</c:v>
                </c:pt>
                <c:pt idx="418">
                  <c:v>2091</c:v>
                </c:pt>
                <c:pt idx="419">
                  <c:v>2096</c:v>
                </c:pt>
                <c:pt idx="420">
                  <c:v>2101</c:v>
                </c:pt>
                <c:pt idx="421">
                  <c:v>2106</c:v>
                </c:pt>
                <c:pt idx="422">
                  <c:v>2111</c:v>
                </c:pt>
                <c:pt idx="423">
                  <c:v>2116</c:v>
                </c:pt>
                <c:pt idx="424">
                  <c:v>2121</c:v>
                </c:pt>
                <c:pt idx="425">
                  <c:v>2126</c:v>
                </c:pt>
                <c:pt idx="426">
                  <c:v>2131</c:v>
                </c:pt>
                <c:pt idx="427">
                  <c:v>2136</c:v>
                </c:pt>
                <c:pt idx="428">
                  <c:v>2141</c:v>
                </c:pt>
                <c:pt idx="429">
                  <c:v>2147</c:v>
                </c:pt>
                <c:pt idx="430">
                  <c:v>2152</c:v>
                </c:pt>
                <c:pt idx="431">
                  <c:v>2157</c:v>
                </c:pt>
                <c:pt idx="432">
                  <c:v>2162</c:v>
                </c:pt>
                <c:pt idx="433">
                  <c:v>2167</c:v>
                </c:pt>
                <c:pt idx="434">
                  <c:v>2172</c:v>
                </c:pt>
                <c:pt idx="435">
                  <c:v>2177</c:v>
                </c:pt>
                <c:pt idx="436">
                  <c:v>2182</c:v>
                </c:pt>
                <c:pt idx="437">
                  <c:v>2187</c:v>
                </c:pt>
                <c:pt idx="438">
                  <c:v>2192</c:v>
                </c:pt>
                <c:pt idx="439">
                  <c:v>2197</c:v>
                </c:pt>
                <c:pt idx="440">
                  <c:v>2202</c:v>
                </c:pt>
                <c:pt idx="441">
                  <c:v>2207</c:v>
                </c:pt>
                <c:pt idx="442">
                  <c:v>2212</c:v>
                </c:pt>
                <c:pt idx="443">
                  <c:v>2217</c:v>
                </c:pt>
                <c:pt idx="444">
                  <c:v>2222</c:v>
                </c:pt>
                <c:pt idx="445">
                  <c:v>2227</c:v>
                </c:pt>
                <c:pt idx="446">
                  <c:v>2232</c:v>
                </c:pt>
                <c:pt idx="447">
                  <c:v>2237</c:v>
                </c:pt>
                <c:pt idx="448">
                  <c:v>2242</c:v>
                </c:pt>
                <c:pt idx="449">
                  <c:v>2247</c:v>
                </c:pt>
                <c:pt idx="450">
                  <c:v>2252</c:v>
                </c:pt>
                <c:pt idx="451">
                  <c:v>2257</c:v>
                </c:pt>
                <c:pt idx="452">
                  <c:v>2262</c:v>
                </c:pt>
                <c:pt idx="453">
                  <c:v>2267</c:v>
                </c:pt>
                <c:pt idx="454">
                  <c:v>2272</c:v>
                </c:pt>
                <c:pt idx="455">
                  <c:v>2277</c:v>
                </c:pt>
                <c:pt idx="456">
                  <c:v>2282</c:v>
                </c:pt>
                <c:pt idx="457">
                  <c:v>2287</c:v>
                </c:pt>
                <c:pt idx="458">
                  <c:v>2292</c:v>
                </c:pt>
                <c:pt idx="459">
                  <c:v>2297</c:v>
                </c:pt>
                <c:pt idx="460">
                  <c:v>2302</c:v>
                </c:pt>
                <c:pt idx="461">
                  <c:v>2307</c:v>
                </c:pt>
                <c:pt idx="462">
                  <c:v>2312</c:v>
                </c:pt>
                <c:pt idx="463">
                  <c:v>2317</c:v>
                </c:pt>
                <c:pt idx="464">
                  <c:v>2322</c:v>
                </c:pt>
                <c:pt idx="465">
                  <c:v>2327</c:v>
                </c:pt>
                <c:pt idx="466">
                  <c:v>2332</c:v>
                </c:pt>
                <c:pt idx="467">
                  <c:v>2337</c:v>
                </c:pt>
                <c:pt idx="468">
                  <c:v>2342</c:v>
                </c:pt>
                <c:pt idx="469">
                  <c:v>2347</c:v>
                </c:pt>
                <c:pt idx="470">
                  <c:v>2352</c:v>
                </c:pt>
                <c:pt idx="471">
                  <c:v>2357</c:v>
                </c:pt>
                <c:pt idx="472">
                  <c:v>2362</c:v>
                </c:pt>
                <c:pt idx="473">
                  <c:v>2367</c:v>
                </c:pt>
                <c:pt idx="474">
                  <c:v>2372</c:v>
                </c:pt>
                <c:pt idx="475">
                  <c:v>2377</c:v>
                </c:pt>
                <c:pt idx="476">
                  <c:v>2382</c:v>
                </c:pt>
                <c:pt idx="477">
                  <c:v>2387</c:v>
                </c:pt>
                <c:pt idx="478">
                  <c:v>2392</c:v>
                </c:pt>
                <c:pt idx="479">
                  <c:v>2397</c:v>
                </c:pt>
                <c:pt idx="480">
                  <c:v>2402</c:v>
                </c:pt>
                <c:pt idx="481">
                  <c:v>2407</c:v>
                </c:pt>
                <c:pt idx="482">
                  <c:v>2412</c:v>
                </c:pt>
                <c:pt idx="483">
                  <c:v>2417</c:v>
                </c:pt>
                <c:pt idx="484">
                  <c:v>2422</c:v>
                </c:pt>
                <c:pt idx="485">
                  <c:v>2427</c:v>
                </c:pt>
                <c:pt idx="486">
                  <c:v>2432</c:v>
                </c:pt>
                <c:pt idx="487">
                  <c:v>2437</c:v>
                </c:pt>
                <c:pt idx="488">
                  <c:v>2442</c:v>
                </c:pt>
                <c:pt idx="489">
                  <c:v>2447</c:v>
                </c:pt>
                <c:pt idx="490">
                  <c:v>2452</c:v>
                </c:pt>
                <c:pt idx="491">
                  <c:v>2457</c:v>
                </c:pt>
                <c:pt idx="492">
                  <c:v>2462</c:v>
                </c:pt>
                <c:pt idx="493">
                  <c:v>2467</c:v>
                </c:pt>
                <c:pt idx="494">
                  <c:v>2472</c:v>
                </c:pt>
                <c:pt idx="495">
                  <c:v>2477</c:v>
                </c:pt>
                <c:pt idx="496">
                  <c:v>2482</c:v>
                </c:pt>
                <c:pt idx="497">
                  <c:v>2487</c:v>
                </c:pt>
                <c:pt idx="498">
                  <c:v>2492</c:v>
                </c:pt>
                <c:pt idx="499">
                  <c:v>2497</c:v>
                </c:pt>
                <c:pt idx="500">
                  <c:v>2502</c:v>
                </c:pt>
                <c:pt idx="501">
                  <c:v>2507</c:v>
                </c:pt>
                <c:pt idx="502">
                  <c:v>2512</c:v>
                </c:pt>
                <c:pt idx="503">
                  <c:v>2517</c:v>
                </c:pt>
                <c:pt idx="504">
                  <c:v>2522</c:v>
                </c:pt>
                <c:pt idx="505">
                  <c:v>2527</c:v>
                </c:pt>
                <c:pt idx="506">
                  <c:v>2532</c:v>
                </c:pt>
                <c:pt idx="507">
                  <c:v>2537</c:v>
                </c:pt>
                <c:pt idx="508">
                  <c:v>2542</c:v>
                </c:pt>
                <c:pt idx="509">
                  <c:v>2547</c:v>
                </c:pt>
                <c:pt idx="510">
                  <c:v>2552</c:v>
                </c:pt>
                <c:pt idx="511">
                  <c:v>2557</c:v>
                </c:pt>
                <c:pt idx="512">
                  <c:v>2562</c:v>
                </c:pt>
                <c:pt idx="513">
                  <c:v>2567</c:v>
                </c:pt>
                <c:pt idx="514">
                  <c:v>2572</c:v>
                </c:pt>
                <c:pt idx="515">
                  <c:v>2577</c:v>
                </c:pt>
                <c:pt idx="516">
                  <c:v>2582</c:v>
                </c:pt>
                <c:pt idx="517">
                  <c:v>2587</c:v>
                </c:pt>
                <c:pt idx="518">
                  <c:v>2592</c:v>
                </c:pt>
                <c:pt idx="519">
                  <c:v>2597</c:v>
                </c:pt>
                <c:pt idx="520">
                  <c:v>2602</c:v>
                </c:pt>
                <c:pt idx="521">
                  <c:v>2607</c:v>
                </c:pt>
                <c:pt idx="522">
                  <c:v>2612</c:v>
                </c:pt>
                <c:pt idx="523">
                  <c:v>2617</c:v>
                </c:pt>
                <c:pt idx="524">
                  <c:v>2622</c:v>
                </c:pt>
                <c:pt idx="525">
                  <c:v>2627</c:v>
                </c:pt>
                <c:pt idx="526">
                  <c:v>2632</c:v>
                </c:pt>
                <c:pt idx="527">
                  <c:v>2637</c:v>
                </c:pt>
                <c:pt idx="528">
                  <c:v>2642</c:v>
                </c:pt>
                <c:pt idx="529">
                  <c:v>2647</c:v>
                </c:pt>
                <c:pt idx="530">
                  <c:v>2652</c:v>
                </c:pt>
                <c:pt idx="531">
                  <c:v>2657</c:v>
                </c:pt>
                <c:pt idx="532">
                  <c:v>2662</c:v>
                </c:pt>
                <c:pt idx="533">
                  <c:v>2667</c:v>
                </c:pt>
                <c:pt idx="534">
                  <c:v>2672</c:v>
                </c:pt>
                <c:pt idx="535">
                  <c:v>2677</c:v>
                </c:pt>
                <c:pt idx="536">
                  <c:v>2682</c:v>
                </c:pt>
                <c:pt idx="537">
                  <c:v>2687</c:v>
                </c:pt>
                <c:pt idx="538">
                  <c:v>2692</c:v>
                </c:pt>
                <c:pt idx="539">
                  <c:v>2697</c:v>
                </c:pt>
                <c:pt idx="540">
                  <c:v>2702</c:v>
                </c:pt>
                <c:pt idx="541">
                  <c:v>2707</c:v>
                </c:pt>
                <c:pt idx="542">
                  <c:v>2712</c:v>
                </c:pt>
                <c:pt idx="543">
                  <c:v>2717</c:v>
                </c:pt>
                <c:pt idx="544">
                  <c:v>2722</c:v>
                </c:pt>
                <c:pt idx="545">
                  <c:v>2727</c:v>
                </c:pt>
                <c:pt idx="546">
                  <c:v>2732</c:v>
                </c:pt>
                <c:pt idx="547">
                  <c:v>2737</c:v>
                </c:pt>
                <c:pt idx="548">
                  <c:v>2742</c:v>
                </c:pt>
                <c:pt idx="549">
                  <c:v>2747</c:v>
                </c:pt>
                <c:pt idx="550">
                  <c:v>2752</c:v>
                </c:pt>
                <c:pt idx="551">
                  <c:v>2757</c:v>
                </c:pt>
                <c:pt idx="552">
                  <c:v>2762</c:v>
                </c:pt>
                <c:pt idx="553">
                  <c:v>2767</c:v>
                </c:pt>
                <c:pt idx="554">
                  <c:v>2772</c:v>
                </c:pt>
                <c:pt idx="555">
                  <c:v>2777</c:v>
                </c:pt>
                <c:pt idx="556">
                  <c:v>2782</c:v>
                </c:pt>
                <c:pt idx="557">
                  <c:v>2787</c:v>
                </c:pt>
                <c:pt idx="558">
                  <c:v>2792</c:v>
                </c:pt>
                <c:pt idx="559">
                  <c:v>2797</c:v>
                </c:pt>
                <c:pt idx="560">
                  <c:v>2802</c:v>
                </c:pt>
                <c:pt idx="561">
                  <c:v>2807</c:v>
                </c:pt>
                <c:pt idx="562">
                  <c:v>2812</c:v>
                </c:pt>
                <c:pt idx="563">
                  <c:v>2817</c:v>
                </c:pt>
                <c:pt idx="564">
                  <c:v>2822</c:v>
                </c:pt>
                <c:pt idx="565">
                  <c:v>2827</c:v>
                </c:pt>
                <c:pt idx="566">
                  <c:v>2832</c:v>
                </c:pt>
                <c:pt idx="567">
                  <c:v>2837</c:v>
                </c:pt>
                <c:pt idx="568">
                  <c:v>2842</c:v>
                </c:pt>
                <c:pt idx="569">
                  <c:v>2847</c:v>
                </c:pt>
                <c:pt idx="570">
                  <c:v>2852</c:v>
                </c:pt>
                <c:pt idx="571">
                  <c:v>2857</c:v>
                </c:pt>
                <c:pt idx="572">
                  <c:v>2862</c:v>
                </c:pt>
                <c:pt idx="573">
                  <c:v>2867</c:v>
                </c:pt>
                <c:pt idx="574">
                  <c:v>2872</c:v>
                </c:pt>
                <c:pt idx="575">
                  <c:v>2877</c:v>
                </c:pt>
                <c:pt idx="576">
                  <c:v>2882</c:v>
                </c:pt>
                <c:pt idx="577">
                  <c:v>2887</c:v>
                </c:pt>
                <c:pt idx="578">
                  <c:v>2892</c:v>
                </c:pt>
                <c:pt idx="579">
                  <c:v>2897</c:v>
                </c:pt>
                <c:pt idx="580">
                  <c:v>2902</c:v>
                </c:pt>
                <c:pt idx="581">
                  <c:v>2907</c:v>
                </c:pt>
                <c:pt idx="582">
                  <c:v>2912</c:v>
                </c:pt>
                <c:pt idx="583">
                  <c:v>2917</c:v>
                </c:pt>
                <c:pt idx="584">
                  <c:v>2922</c:v>
                </c:pt>
                <c:pt idx="585">
                  <c:v>2927</c:v>
                </c:pt>
                <c:pt idx="586">
                  <c:v>2932</c:v>
                </c:pt>
                <c:pt idx="587">
                  <c:v>2937</c:v>
                </c:pt>
                <c:pt idx="588">
                  <c:v>2942</c:v>
                </c:pt>
                <c:pt idx="589">
                  <c:v>2947</c:v>
                </c:pt>
                <c:pt idx="590">
                  <c:v>2952</c:v>
                </c:pt>
                <c:pt idx="591">
                  <c:v>2957</c:v>
                </c:pt>
                <c:pt idx="592">
                  <c:v>2962</c:v>
                </c:pt>
                <c:pt idx="593">
                  <c:v>2967</c:v>
                </c:pt>
                <c:pt idx="594">
                  <c:v>2972</c:v>
                </c:pt>
                <c:pt idx="595">
                  <c:v>2977</c:v>
                </c:pt>
                <c:pt idx="596">
                  <c:v>2982</c:v>
                </c:pt>
                <c:pt idx="597">
                  <c:v>2987</c:v>
                </c:pt>
                <c:pt idx="598">
                  <c:v>2992</c:v>
                </c:pt>
                <c:pt idx="599">
                  <c:v>2997</c:v>
                </c:pt>
                <c:pt idx="600">
                  <c:v>3002</c:v>
                </c:pt>
                <c:pt idx="601">
                  <c:v>3007</c:v>
                </c:pt>
                <c:pt idx="602">
                  <c:v>3012</c:v>
                </c:pt>
                <c:pt idx="603">
                  <c:v>3017</c:v>
                </c:pt>
                <c:pt idx="604">
                  <c:v>3022</c:v>
                </c:pt>
                <c:pt idx="605">
                  <c:v>3027</c:v>
                </c:pt>
                <c:pt idx="606">
                  <c:v>3032</c:v>
                </c:pt>
                <c:pt idx="607">
                  <c:v>3037</c:v>
                </c:pt>
                <c:pt idx="608">
                  <c:v>3042</c:v>
                </c:pt>
                <c:pt idx="609">
                  <c:v>3047</c:v>
                </c:pt>
                <c:pt idx="610">
                  <c:v>3052</c:v>
                </c:pt>
                <c:pt idx="611">
                  <c:v>3057</c:v>
                </c:pt>
                <c:pt idx="612">
                  <c:v>3062</c:v>
                </c:pt>
                <c:pt idx="613">
                  <c:v>3067</c:v>
                </c:pt>
                <c:pt idx="614">
                  <c:v>3072</c:v>
                </c:pt>
                <c:pt idx="615">
                  <c:v>3077</c:v>
                </c:pt>
                <c:pt idx="616">
                  <c:v>3082</c:v>
                </c:pt>
                <c:pt idx="617">
                  <c:v>3087</c:v>
                </c:pt>
                <c:pt idx="618">
                  <c:v>3092</c:v>
                </c:pt>
                <c:pt idx="619">
                  <c:v>3097</c:v>
                </c:pt>
                <c:pt idx="620">
                  <c:v>3102</c:v>
                </c:pt>
                <c:pt idx="621">
                  <c:v>3107</c:v>
                </c:pt>
                <c:pt idx="622">
                  <c:v>3112</c:v>
                </c:pt>
                <c:pt idx="623">
                  <c:v>3117</c:v>
                </c:pt>
                <c:pt idx="624">
                  <c:v>3122</c:v>
                </c:pt>
                <c:pt idx="625">
                  <c:v>3127</c:v>
                </c:pt>
                <c:pt idx="626">
                  <c:v>3132</c:v>
                </c:pt>
                <c:pt idx="627">
                  <c:v>3137</c:v>
                </c:pt>
                <c:pt idx="628">
                  <c:v>3142</c:v>
                </c:pt>
                <c:pt idx="629">
                  <c:v>3147</c:v>
                </c:pt>
                <c:pt idx="630">
                  <c:v>3152</c:v>
                </c:pt>
                <c:pt idx="631">
                  <c:v>3157</c:v>
                </c:pt>
                <c:pt idx="632">
                  <c:v>3162</c:v>
                </c:pt>
                <c:pt idx="633">
                  <c:v>3167</c:v>
                </c:pt>
                <c:pt idx="634">
                  <c:v>3172</c:v>
                </c:pt>
                <c:pt idx="635">
                  <c:v>3177</c:v>
                </c:pt>
                <c:pt idx="636">
                  <c:v>3182</c:v>
                </c:pt>
                <c:pt idx="637">
                  <c:v>3187</c:v>
                </c:pt>
                <c:pt idx="638">
                  <c:v>3192</c:v>
                </c:pt>
                <c:pt idx="639">
                  <c:v>3197</c:v>
                </c:pt>
                <c:pt idx="640">
                  <c:v>3202</c:v>
                </c:pt>
                <c:pt idx="641">
                  <c:v>3207</c:v>
                </c:pt>
                <c:pt idx="642">
                  <c:v>3212</c:v>
                </c:pt>
                <c:pt idx="643">
                  <c:v>3217</c:v>
                </c:pt>
                <c:pt idx="644">
                  <c:v>3222</c:v>
                </c:pt>
                <c:pt idx="645">
                  <c:v>3227</c:v>
                </c:pt>
                <c:pt idx="646">
                  <c:v>3232</c:v>
                </c:pt>
                <c:pt idx="647">
                  <c:v>3237</c:v>
                </c:pt>
                <c:pt idx="648">
                  <c:v>3242</c:v>
                </c:pt>
                <c:pt idx="649">
                  <c:v>3247</c:v>
                </c:pt>
                <c:pt idx="650">
                  <c:v>3252</c:v>
                </c:pt>
                <c:pt idx="651">
                  <c:v>3257</c:v>
                </c:pt>
                <c:pt idx="652">
                  <c:v>3262</c:v>
                </c:pt>
                <c:pt idx="653">
                  <c:v>3267</c:v>
                </c:pt>
                <c:pt idx="654">
                  <c:v>3272</c:v>
                </c:pt>
                <c:pt idx="655">
                  <c:v>3277</c:v>
                </c:pt>
                <c:pt idx="656">
                  <c:v>3282</c:v>
                </c:pt>
                <c:pt idx="657">
                  <c:v>3287</c:v>
                </c:pt>
                <c:pt idx="658">
                  <c:v>3292</c:v>
                </c:pt>
                <c:pt idx="659">
                  <c:v>3297</c:v>
                </c:pt>
                <c:pt idx="660">
                  <c:v>3302</c:v>
                </c:pt>
                <c:pt idx="661">
                  <c:v>3307</c:v>
                </c:pt>
                <c:pt idx="662">
                  <c:v>3313</c:v>
                </c:pt>
                <c:pt idx="663">
                  <c:v>3318</c:v>
                </c:pt>
                <c:pt idx="664">
                  <c:v>3323</c:v>
                </c:pt>
                <c:pt idx="665">
                  <c:v>3328</c:v>
                </c:pt>
                <c:pt idx="666">
                  <c:v>3333</c:v>
                </c:pt>
                <c:pt idx="667">
                  <c:v>3338</c:v>
                </c:pt>
                <c:pt idx="668">
                  <c:v>3343</c:v>
                </c:pt>
                <c:pt idx="669">
                  <c:v>3348</c:v>
                </c:pt>
                <c:pt idx="670">
                  <c:v>3353</c:v>
                </c:pt>
                <c:pt idx="671">
                  <c:v>3358</c:v>
                </c:pt>
                <c:pt idx="672">
                  <c:v>3363</c:v>
                </c:pt>
                <c:pt idx="673">
                  <c:v>3368</c:v>
                </c:pt>
                <c:pt idx="674">
                  <c:v>3373</c:v>
                </c:pt>
                <c:pt idx="675">
                  <c:v>3378</c:v>
                </c:pt>
                <c:pt idx="676">
                  <c:v>3383</c:v>
                </c:pt>
                <c:pt idx="677">
                  <c:v>3388</c:v>
                </c:pt>
                <c:pt idx="678">
                  <c:v>3393</c:v>
                </c:pt>
                <c:pt idx="679">
                  <c:v>3398</c:v>
                </c:pt>
                <c:pt idx="680">
                  <c:v>3403</c:v>
                </c:pt>
                <c:pt idx="681">
                  <c:v>3408</c:v>
                </c:pt>
                <c:pt idx="682">
                  <c:v>3413</c:v>
                </c:pt>
                <c:pt idx="683">
                  <c:v>3418</c:v>
                </c:pt>
                <c:pt idx="684">
                  <c:v>3423</c:v>
                </c:pt>
                <c:pt idx="685">
                  <c:v>3428</c:v>
                </c:pt>
                <c:pt idx="686">
                  <c:v>3433</c:v>
                </c:pt>
                <c:pt idx="687">
                  <c:v>3438</c:v>
                </c:pt>
                <c:pt idx="688">
                  <c:v>3443</c:v>
                </c:pt>
                <c:pt idx="689">
                  <c:v>3448</c:v>
                </c:pt>
                <c:pt idx="690">
                  <c:v>3453</c:v>
                </c:pt>
                <c:pt idx="691">
                  <c:v>3458</c:v>
                </c:pt>
                <c:pt idx="692">
                  <c:v>3463</c:v>
                </c:pt>
                <c:pt idx="693">
                  <c:v>3468</c:v>
                </c:pt>
                <c:pt idx="694">
                  <c:v>3473</c:v>
                </c:pt>
                <c:pt idx="695">
                  <c:v>3478</c:v>
                </c:pt>
                <c:pt idx="696">
                  <c:v>3483</c:v>
                </c:pt>
                <c:pt idx="697">
                  <c:v>3488</c:v>
                </c:pt>
                <c:pt idx="698">
                  <c:v>3493</c:v>
                </c:pt>
                <c:pt idx="699">
                  <c:v>3498</c:v>
                </c:pt>
                <c:pt idx="700">
                  <c:v>3503</c:v>
                </c:pt>
                <c:pt idx="701">
                  <c:v>3508</c:v>
                </c:pt>
                <c:pt idx="702">
                  <c:v>3513</c:v>
                </c:pt>
                <c:pt idx="703">
                  <c:v>3518</c:v>
                </c:pt>
                <c:pt idx="704">
                  <c:v>3523</c:v>
                </c:pt>
                <c:pt idx="705">
                  <c:v>3528</c:v>
                </c:pt>
                <c:pt idx="706">
                  <c:v>3533</c:v>
                </c:pt>
                <c:pt idx="707">
                  <c:v>3538</c:v>
                </c:pt>
                <c:pt idx="708">
                  <c:v>3543</c:v>
                </c:pt>
                <c:pt idx="709">
                  <c:v>3548</c:v>
                </c:pt>
                <c:pt idx="710">
                  <c:v>3553</c:v>
                </c:pt>
                <c:pt idx="711">
                  <c:v>3558</c:v>
                </c:pt>
                <c:pt idx="712">
                  <c:v>3563</c:v>
                </c:pt>
                <c:pt idx="713">
                  <c:v>3568</c:v>
                </c:pt>
                <c:pt idx="714">
                  <c:v>3573</c:v>
                </c:pt>
                <c:pt idx="715">
                  <c:v>3578</c:v>
                </c:pt>
                <c:pt idx="716">
                  <c:v>3583</c:v>
                </c:pt>
                <c:pt idx="717">
                  <c:v>3588</c:v>
                </c:pt>
                <c:pt idx="718">
                  <c:v>3593</c:v>
                </c:pt>
                <c:pt idx="719">
                  <c:v>3598</c:v>
                </c:pt>
                <c:pt idx="720">
                  <c:v>3603</c:v>
                </c:pt>
                <c:pt idx="721">
                  <c:v>3608</c:v>
                </c:pt>
                <c:pt idx="722">
                  <c:v>3613</c:v>
                </c:pt>
                <c:pt idx="723">
                  <c:v>3618</c:v>
                </c:pt>
                <c:pt idx="724">
                  <c:v>3623</c:v>
                </c:pt>
                <c:pt idx="725">
                  <c:v>3628</c:v>
                </c:pt>
                <c:pt idx="726">
                  <c:v>3633</c:v>
                </c:pt>
                <c:pt idx="727">
                  <c:v>3638</c:v>
                </c:pt>
                <c:pt idx="728">
                  <c:v>3643</c:v>
                </c:pt>
                <c:pt idx="729">
                  <c:v>3648</c:v>
                </c:pt>
                <c:pt idx="730">
                  <c:v>3653</c:v>
                </c:pt>
                <c:pt idx="731">
                  <c:v>3658</c:v>
                </c:pt>
                <c:pt idx="732">
                  <c:v>3663</c:v>
                </c:pt>
                <c:pt idx="733">
                  <c:v>3668</c:v>
                </c:pt>
                <c:pt idx="734">
                  <c:v>3673</c:v>
                </c:pt>
                <c:pt idx="735">
                  <c:v>3678</c:v>
                </c:pt>
                <c:pt idx="736">
                  <c:v>3683</c:v>
                </c:pt>
                <c:pt idx="737">
                  <c:v>3688</c:v>
                </c:pt>
                <c:pt idx="738">
                  <c:v>3693</c:v>
                </c:pt>
                <c:pt idx="739">
                  <c:v>3698</c:v>
                </c:pt>
                <c:pt idx="740">
                  <c:v>3703</c:v>
                </c:pt>
                <c:pt idx="741">
                  <c:v>3708</c:v>
                </c:pt>
                <c:pt idx="742">
                  <c:v>3713</c:v>
                </c:pt>
                <c:pt idx="743">
                  <c:v>3718</c:v>
                </c:pt>
                <c:pt idx="744">
                  <c:v>3723</c:v>
                </c:pt>
                <c:pt idx="745">
                  <c:v>3728</c:v>
                </c:pt>
                <c:pt idx="746">
                  <c:v>3733</c:v>
                </c:pt>
                <c:pt idx="747">
                  <c:v>3738</c:v>
                </c:pt>
                <c:pt idx="748">
                  <c:v>3743</c:v>
                </c:pt>
                <c:pt idx="749">
                  <c:v>3748</c:v>
                </c:pt>
                <c:pt idx="750">
                  <c:v>3753</c:v>
                </c:pt>
                <c:pt idx="751">
                  <c:v>3758</c:v>
                </c:pt>
                <c:pt idx="752">
                  <c:v>3763</c:v>
                </c:pt>
                <c:pt idx="753">
                  <c:v>3768</c:v>
                </c:pt>
                <c:pt idx="754">
                  <c:v>3773</c:v>
                </c:pt>
                <c:pt idx="755">
                  <c:v>3778</c:v>
                </c:pt>
                <c:pt idx="756">
                  <c:v>3783</c:v>
                </c:pt>
                <c:pt idx="757">
                  <c:v>3788</c:v>
                </c:pt>
                <c:pt idx="758">
                  <c:v>3793</c:v>
                </c:pt>
                <c:pt idx="759">
                  <c:v>3798</c:v>
                </c:pt>
                <c:pt idx="760">
                  <c:v>3803</c:v>
                </c:pt>
                <c:pt idx="761">
                  <c:v>3808</c:v>
                </c:pt>
                <c:pt idx="762">
                  <c:v>3813</c:v>
                </c:pt>
                <c:pt idx="763">
                  <c:v>3818</c:v>
                </c:pt>
                <c:pt idx="764">
                  <c:v>3823</c:v>
                </c:pt>
                <c:pt idx="765">
                  <c:v>3828</c:v>
                </c:pt>
                <c:pt idx="766">
                  <c:v>3833</c:v>
                </c:pt>
                <c:pt idx="767">
                  <c:v>3838</c:v>
                </c:pt>
                <c:pt idx="768">
                  <c:v>3843</c:v>
                </c:pt>
                <c:pt idx="769">
                  <c:v>3848</c:v>
                </c:pt>
                <c:pt idx="770">
                  <c:v>3853</c:v>
                </c:pt>
                <c:pt idx="771">
                  <c:v>3858</c:v>
                </c:pt>
                <c:pt idx="772">
                  <c:v>3863</c:v>
                </c:pt>
                <c:pt idx="773">
                  <c:v>3868</c:v>
                </c:pt>
                <c:pt idx="774">
                  <c:v>3873</c:v>
                </c:pt>
                <c:pt idx="775">
                  <c:v>3878</c:v>
                </c:pt>
                <c:pt idx="776">
                  <c:v>3883</c:v>
                </c:pt>
                <c:pt idx="777">
                  <c:v>3888</c:v>
                </c:pt>
                <c:pt idx="778">
                  <c:v>3893</c:v>
                </c:pt>
                <c:pt idx="779">
                  <c:v>3898</c:v>
                </c:pt>
                <c:pt idx="780">
                  <c:v>3903</c:v>
                </c:pt>
                <c:pt idx="781">
                  <c:v>3908</c:v>
                </c:pt>
                <c:pt idx="782">
                  <c:v>3913</c:v>
                </c:pt>
                <c:pt idx="783">
                  <c:v>3918</c:v>
                </c:pt>
                <c:pt idx="784">
                  <c:v>3923</c:v>
                </c:pt>
                <c:pt idx="785">
                  <c:v>3928</c:v>
                </c:pt>
                <c:pt idx="786">
                  <c:v>3933</c:v>
                </c:pt>
                <c:pt idx="787">
                  <c:v>3938</c:v>
                </c:pt>
                <c:pt idx="788">
                  <c:v>3943</c:v>
                </c:pt>
                <c:pt idx="789">
                  <c:v>3948</c:v>
                </c:pt>
                <c:pt idx="790">
                  <c:v>3953</c:v>
                </c:pt>
                <c:pt idx="791">
                  <c:v>3958</c:v>
                </c:pt>
                <c:pt idx="792">
                  <c:v>3963</c:v>
                </c:pt>
                <c:pt idx="793">
                  <c:v>3968</c:v>
                </c:pt>
                <c:pt idx="794">
                  <c:v>3973</c:v>
                </c:pt>
                <c:pt idx="795">
                  <c:v>3978</c:v>
                </c:pt>
                <c:pt idx="796">
                  <c:v>3983</c:v>
                </c:pt>
                <c:pt idx="797">
                  <c:v>3988</c:v>
                </c:pt>
                <c:pt idx="798">
                  <c:v>3993</c:v>
                </c:pt>
                <c:pt idx="799">
                  <c:v>3998</c:v>
                </c:pt>
                <c:pt idx="800">
                  <c:v>4003</c:v>
                </c:pt>
                <c:pt idx="801">
                  <c:v>4008</c:v>
                </c:pt>
                <c:pt idx="802">
                  <c:v>4013</c:v>
                </c:pt>
                <c:pt idx="803">
                  <c:v>4018</c:v>
                </c:pt>
                <c:pt idx="804">
                  <c:v>4023</c:v>
                </c:pt>
                <c:pt idx="805">
                  <c:v>4028</c:v>
                </c:pt>
                <c:pt idx="806">
                  <c:v>4033</c:v>
                </c:pt>
                <c:pt idx="807">
                  <c:v>4038</c:v>
                </c:pt>
                <c:pt idx="808">
                  <c:v>4043</c:v>
                </c:pt>
                <c:pt idx="809">
                  <c:v>4048</c:v>
                </c:pt>
                <c:pt idx="810">
                  <c:v>4053</c:v>
                </c:pt>
                <c:pt idx="811">
                  <c:v>4058</c:v>
                </c:pt>
                <c:pt idx="812">
                  <c:v>4063</c:v>
                </c:pt>
                <c:pt idx="813">
                  <c:v>4068</c:v>
                </c:pt>
                <c:pt idx="814">
                  <c:v>4073</c:v>
                </c:pt>
                <c:pt idx="815">
                  <c:v>4078</c:v>
                </c:pt>
                <c:pt idx="816">
                  <c:v>4083</c:v>
                </c:pt>
                <c:pt idx="817">
                  <c:v>4088</c:v>
                </c:pt>
                <c:pt idx="818">
                  <c:v>4093</c:v>
                </c:pt>
                <c:pt idx="819">
                  <c:v>4098</c:v>
                </c:pt>
                <c:pt idx="820">
                  <c:v>4103</c:v>
                </c:pt>
                <c:pt idx="821">
                  <c:v>4108</c:v>
                </c:pt>
                <c:pt idx="822">
                  <c:v>4113</c:v>
                </c:pt>
                <c:pt idx="823">
                  <c:v>4118</c:v>
                </c:pt>
                <c:pt idx="824">
                  <c:v>4123</c:v>
                </c:pt>
                <c:pt idx="825">
                  <c:v>4128</c:v>
                </c:pt>
                <c:pt idx="826">
                  <c:v>4133</c:v>
                </c:pt>
                <c:pt idx="827">
                  <c:v>4138</c:v>
                </c:pt>
                <c:pt idx="828">
                  <c:v>4143</c:v>
                </c:pt>
                <c:pt idx="829">
                  <c:v>4148</c:v>
                </c:pt>
                <c:pt idx="830">
                  <c:v>4153</c:v>
                </c:pt>
                <c:pt idx="831">
                  <c:v>4158</c:v>
                </c:pt>
                <c:pt idx="832">
                  <c:v>4163</c:v>
                </c:pt>
                <c:pt idx="833">
                  <c:v>4168</c:v>
                </c:pt>
                <c:pt idx="834">
                  <c:v>4173</c:v>
                </c:pt>
                <c:pt idx="835">
                  <c:v>4178</c:v>
                </c:pt>
                <c:pt idx="836">
                  <c:v>4183</c:v>
                </c:pt>
                <c:pt idx="837">
                  <c:v>4188</c:v>
                </c:pt>
                <c:pt idx="838">
                  <c:v>4193</c:v>
                </c:pt>
                <c:pt idx="839">
                  <c:v>4198</c:v>
                </c:pt>
                <c:pt idx="840">
                  <c:v>4203</c:v>
                </c:pt>
                <c:pt idx="841">
                  <c:v>4208</c:v>
                </c:pt>
                <c:pt idx="842">
                  <c:v>4213</c:v>
                </c:pt>
                <c:pt idx="843">
                  <c:v>4218</c:v>
                </c:pt>
                <c:pt idx="844">
                  <c:v>4223</c:v>
                </c:pt>
                <c:pt idx="845">
                  <c:v>4228</c:v>
                </c:pt>
                <c:pt idx="846">
                  <c:v>4233</c:v>
                </c:pt>
                <c:pt idx="847">
                  <c:v>4238</c:v>
                </c:pt>
                <c:pt idx="848">
                  <c:v>4243</c:v>
                </c:pt>
                <c:pt idx="849">
                  <c:v>4248</c:v>
                </c:pt>
                <c:pt idx="850">
                  <c:v>4253</c:v>
                </c:pt>
                <c:pt idx="851">
                  <c:v>4258</c:v>
                </c:pt>
                <c:pt idx="852">
                  <c:v>4263</c:v>
                </c:pt>
                <c:pt idx="853">
                  <c:v>4268</c:v>
                </c:pt>
                <c:pt idx="854">
                  <c:v>4273</c:v>
                </c:pt>
                <c:pt idx="855">
                  <c:v>4278</c:v>
                </c:pt>
                <c:pt idx="856">
                  <c:v>4283</c:v>
                </c:pt>
                <c:pt idx="857">
                  <c:v>4288</c:v>
                </c:pt>
                <c:pt idx="858">
                  <c:v>4293</c:v>
                </c:pt>
                <c:pt idx="859">
                  <c:v>4298</c:v>
                </c:pt>
                <c:pt idx="860">
                  <c:v>4303</c:v>
                </c:pt>
                <c:pt idx="861">
                  <c:v>4308</c:v>
                </c:pt>
                <c:pt idx="862">
                  <c:v>4313</c:v>
                </c:pt>
                <c:pt idx="863">
                  <c:v>4318</c:v>
                </c:pt>
                <c:pt idx="864">
                  <c:v>4323</c:v>
                </c:pt>
                <c:pt idx="865">
                  <c:v>4328</c:v>
                </c:pt>
                <c:pt idx="866">
                  <c:v>4333</c:v>
                </c:pt>
                <c:pt idx="867">
                  <c:v>4338</c:v>
                </c:pt>
                <c:pt idx="868">
                  <c:v>4343</c:v>
                </c:pt>
                <c:pt idx="869">
                  <c:v>4348</c:v>
                </c:pt>
                <c:pt idx="870">
                  <c:v>4353</c:v>
                </c:pt>
                <c:pt idx="871">
                  <c:v>4358</c:v>
                </c:pt>
                <c:pt idx="872">
                  <c:v>4363</c:v>
                </c:pt>
                <c:pt idx="873">
                  <c:v>4368</c:v>
                </c:pt>
                <c:pt idx="874">
                  <c:v>4373</c:v>
                </c:pt>
                <c:pt idx="875">
                  <c:v>4378</c:v>
                </c:pt>
                <c:pt idx="876">
                  <c:v>4383</c:v>
                </c:pt>
                <c:pt idx="877">
                  <c:v>4388</c:v>
                </c:pt>
                <c:pt idx="878">
                  <c:v>4393</c:v>
                </c:pt>
                <c:pt idx="879">
                  <c:v>4398</c:v>
                </c:pt>
                <c:pt idx="880">
                  <c:v>4403</c:v>
                </c:pt>
                <c:pt idx="881">
                  <c:v>4408</c:v>
                </c:pt>
                <c:pt idx="882">
                  <c:v>4413</c:v>
                </c:pt>
                <c:pt idx="883">
                  <c:v>4418</c:v>
                </c:pt>
                <c:pt idx="884">
                  <c:v>4423</c:v>
                </c:pt>
                <c:pt idx="885">
                  <c:v>4428</c:v>
                </c:pt>
                <c:pt idx="886">
                  <c:v>4433</c:v>
                </c:pt>
                <c:pt idx="887">
                  <c:v>4438</c:v>
                </c:pt>
                <c:pt idx="888">
                  <c:v>4443</c:v>
                </c:pt>
                <c:pt idx="889">
                  <c:v>4448</c:v>
                </c:pt>
                <c:pt idx="890">
                  <c:v>4453</c:v>
                </c:pt>
                <c:pt idx="891">
                  <c:v>4458</c:v>
                </c:pt>
                <c:pt idx="892">
                  <c:v>4463</c:v>
                </c:pt>
                <c:pt idx="893">
                  <c:v>4468</c:v>
                </c:pt>
                <c:pt idx="894">
                  <c:v>4473</c:v>
                </c:pt>
                <c:pt idx="895">
                  <c:v>4478</c:v>
                </c:pt>
                <c:pt idx="896">
                  <c:v>4484</c:v>
                </c:pt>
                <c:pt idx="897">
                  <c:v>4489</c:v>
                </c:pt>
                <c:pt idx="898">
                  <c:v>4494</c:v>
                </c:pt>
                <c:pt idx="899">
                  <c:v>4499</c:v>
                </c:pt>
                <c:pt idx="900">
                  <c:v>4504</c:v>
                </c:pt>
                <c:pt idx="901">
                  <c:v>4509</c:v>
                </c:pt>
                <c:pt idx="902">
                  <c:v>4514</c:v>
                </c:pt>
                <c:pt idx="903">
                  <c:v>4519</c:v>
                </c:pt>
                <c:pt idx="904">
                  <c:v>4524</c:v>
                </c:pt>
                <c:pt idx="905">
                  <c:v>4529</c:v>
                </c:pt>
                <c:pt idx="906">
                  <c:v>4534</c:v>
                </c:pt>
                <c:pt idx="907">
                  <c:v>4539</c:v>
                </c:pt>
                <c:pt idx="908">
                  <c:v>4544</c:v>
                </c:pt>
                <c:pt idx="909">
                  <c:v>4549</c:v>
                </c:pt>
                <c:pt idx="910">
                  <c:v>4554</c:v>
                </c:pt>
                <c:pt idx="911">
                  <c:v>4559</c:v>
                </c:pt>
                <c:pt idx="912">
                  <c:v>4564</c:v>
                </c:pt>
                <c:pt idx="913">
                  <c:v>4569</c:v>
                </c:pt>
                <c:pt idx="914">
                  <c:v>4574</c:v>
                </c:pt>
                <c:pt idx="915">
                  <c:v>4579</c:v>
                </c:pt>
                <c:pt idx="916">
                  <c:v>4584</c:v>
                </c:pt>
                <c:pt idx="917">
                  <c:v>4589</c:v>
                </c:pt>
                <c:pt idx="918">
                  <c:v>4594</c:v>
                </c:pt>
                <c:pt idx="919">
                  <c:v>4599</c:v>
                </c:pt>
                <c:pt idx="920">
                  <c:v>4604</c:v>
                </c:pt>
                <c:pt idx="921">
                  <c:v>4609</c:v>
                </c:pt>
                <c:pt idx="922">
                  <c:v>4614</c:v>
                </c:pt>
                <c:pt idx="923">
                  <c:v>4619</c:v>
                </c:pt>
                <c:pt idx="924">
                  <c:v>4624</c:v>
                </c:pt>
                <c:pt idx="925">
                  <c:v>4629</c:v>
                </c:pt>
                <c:pt idx="926">
                  <c:v>4634</c:v>
                </c:pt>
                <c:pt idx="927">
                  <c:v>4639</c:v>
                </c:pt>
                <c:pt idx="928">
                  <c:v>4644</c:v>
                </c:pt>
                <c:pt idx="929">
                  <c:v>4649</c:v>
                </c:pt>
                <c:pt idx="930">
                  <c:v>4654</c:v>
                </c:pt>
                <c:pt idx="931">
                  <c:v>4659</c:v>
                </c:pt>
                <c:pt idx="932">
                  <c:v>4664</c:v>
                </c:pt>
                <c:pt idx="933">
                  <c:v>4669</c:v>
                </c:pt>
                <c:pt idx="934">
                  <c:v>4674</c:v>
                </c:pt>
                <c:pt idx="935">
                  <c:v>4679</c:v>
                </c:pt>
                <c:pt idx="936">
                  <c:v>4684</c:v>
                </c:pt>
                <c:pt idx="937">
                  <c:v>4689</c:v>
                </c:pt>
                <c:pt idx="938">
                  <c:v>4694</c:v>
                </c:pt>
                <c:pt idx="939">
                  <c:v>4699</c:v>
                </c:pt>
                <c:pt idx="940">
                  <c:v>4704</c:v>
                </c:pt>
                <c:pt idx="941">
                  <c:v>4709</c:v>
                </c:pt>
                <c:pt idx="942">
                  <c:v>4714</c:v>
                </c:pt>
                <c:pt idx="943">
                  <c:v>4719</c:v>
                </c:pt>
                <c:pt idx="944">
                  <c:v>4724</c:v>
                </c:pt>
                <c:pt idx="945">
                  <c:v>4729</c:v>
                </c:pt>
                <c:pt idx="946">
                  <c:v>4734</c:v>
                </c:pt>
                <c:pt idx="947">
                  <c:v>4739</c:v>
                </c:pt>
                <c:pt idx="948">
                  <c:v>4744</c:v>
                </c:pt>
                <c:pt idx="949">
                  <c:v>4749</c:v>
                </c:pt>
                <c:pt idx="950">
                  <c:v>4754</c:v>
                </c:pt>
                <c:pt idx="951">
                  <c:v>4759</c:v>
                </c:pt>
                <c:pt idx="952">
                  <c:v>4764</c:v>
                </c:pt>
                <c:pt idx="953">
                  <c:v>4769</c:v>
                </c:pt>
                <c:pt idx="954">
                  <c:v>4774</c:v>
                </c:pt>
                <c:pt idx="955">
                  <c:v>4779</c:v>
                </c:pt>
                <c:pt idx="956">
                  <c:v>4784</c:v>
                </c:pt>
                <c:pt idx="957">
                  <c:v>4789</c:v>
                </c:pt>
                <c:pt idx="958">
                  <c:v>4794</c:v>
                </c:pt>
                <c:pt idx="959">
                  <c:v>4799</c:v>
                </c:pt>
                <c:pt idx="960">
                  <c:v>4804</c:v>
                </c:pt>
                <c:pt idx="961">
                  <c:v>4809</c:v>
                </c:pt>
                <c:pt idx="962">
                  <c:v>4814</c:v>
                </c:pt>
                <c:pt idx="963">
                  <c:v>4819</c:v>
                </c:pt>
                <c:pt idx="964">
                  <c:v>4824</c:v>
                </c:pt>
                <c:pt idx="965">
                  <c:v>4829</c:v>
                </c:pt>
                <c:pt idx="966">
                  <c:v>4834</c:v>
                </c:pt>
                <c:pt idx="967">
                  <c:v>4839</c:v>
                </c:pt>
                <c:pt idx="968">
                  <c:v>4844</c:v>
                </c:pt>
                <c:pt idx="969">
                  <c:v>4849</c:v>
                </c:pt>
                <c:pt idx="970">
                  <c:v>4854</c:v>
                </c:pt>
                <c:pt idx="971">
                  <c:v>4859</c:v>
                </c:pt>
                <c:pt idx="972">
                  <c:v>4864</c:v>
                </c:pt>
                <c:pt idx="973">
                  <c:v>4869</c:v>
                </c:pt>
                <c:pt idx="974">
                  <c:v>4874</c:v>
                </c:pt>
                <c:pt idx="975">
                  <c:v>4879</c:v>
                </c:pt>
                <c:pt idx="976">
                  <c:v>4884</c:v>
                </c:pt>
                <c:pt idx="977">
                  <c:v>4889</c:v>
                </c:pt>
                <c:pt idx="978">
                  <c:v>4894</c:v>
                </c:pt>
                <c:pt idx="979">
                  <c:v>4899</c:v>
                </c:pt>
                <c:pt idx="980">
                  <c:v>4904</c:v>
                </c:pt>
                <c:pt idx="981">
                  <c:v>4909</c:v>
                </c:pt>
                <c:pt idx="982">
                  <c:v>4914</c:v>
                </c:pt>
                <c:pt idx="983">
                  <c:v>4919</c:v>
                </c:pt>
                <c:pt idx="984">
                  <c:v>4924</c:v>
                </c:pt>
                <c:pt idx="985">
                  <c:v>4929</c:v>
                </c:pt>
                <c:pt idx="986">
                  <c:v>4934</c:v>
                </c:pt>
                <c:pt idx="987">
                  <c:v>4939</c:v>
                </c:pt>
                <c:pt idx="988">
                  <c:v>4944</c:v>
                </c:pt>
                <c:pt idx="989">
                  <c:v>4949</c:v>
                </c:pt>
                <c:pt idx="990">
                  <c:v>4954</c:v>
                </c:pt>
                <c:pt idx="991">
                  <c:v>4959</c:v>
                </c:pt>
                <c:pt idx="992">
                  <c:v>4964</c:v>
                </c:pt>
                <c:pt idx="993">
                  <c:v>4969</c:v>
                </c:pt>
                <c:pt idx="994">
                  <c:v>4974</c:v>
                </c:pt>
                <c:pt idx="995">
                  <c:v>4979</c:v>
                </c:pt>
                <c:pt idx="996">
                  <c:v>4984</c:v>
                </c:pt>
                <c:pt idx="997">
                  <c:v>4989</c:v>
                </c:pt>
                <c:pt idx="998">
                  <c:v>4994</c:v>
                </c:pt>
                <c:pt idx="999">
                  <c:v>4999</c:v>
                </c:pt>
                <c:pt idx="1000">
                  <c:v>5004</c:v>
                </c:pt>
                <c:pt idx="1001">
                  <c:v>5009</c:v>
                </c:pt>
                <c:pt idx="1002">
                  <c:v>5014</c:v>
                </c:pt>
                <c:pt idx="1003">
                  <c:v>5019</c:v>
                </c:pt>
                <c:pt idx="1004">
                  <c:v>5024</c:v>
                </c:pt>
                <c:pt idx="1005">
                  <c:v>5029</c:v>
                </c:pt>
                <c:pt idx="1006">
                  <c:v>5034</c:v>
                </c:pt>
                <c:pt idx="1007">
                  <c:v>5039</c:v>
                </c:pt>
                <c:pt idx="1008">
                  <c:v>5044</c:v>
                </c:pt>
                <c:pt idx="1009">
                  <c:v>5049</c:v>
                </c:pt>
                <c:pt idx="1010">
                  <c:v>5054</c:v>
                </c:pt>
                <c:pt idx="1011">
                  <c:v>5059</c:v>
                </c:pt>
                <c:pt idx="1012">
                  <c:v>5064</c:v>
                </c:pt>
                <c:pt idx="1013">
                  <c:v>5069</c:v>
                </c:pt>
                <c:pt idx="1014">
                  <c:v>5074</c:v>
                </c:pt>
                <c:pt idx="1015">
                  <c:v>5079</c:v>
                </c:pt>
                <c:pt idx="1016">
                  <c:v>5084</c:v>
                </c:pt>
                <c:pt idx="1017">
                  <c:v>5089</c:v>
                </c:pt>
                <c:pt idx="1018">
                  <c:v>5094</c:v>
                </c:pt>
                <c:pt idx="1019">
                  <c:v>5099</c:v>
                </c:pt>
                <c:pt idx="1020">
                  <c:v>5104</c:v>
                </c:pt>
                <c:pt idx="1021">
                  <c:v>5109</c:v>
                </c:pt>
                <c:pt idx="1022">
                  <c:v>5114</c:v>
                </c:pt>
                <c:pt idx="1023">
                  <c:v>5119</c:v>
                </c:pt>
                <c:pt idx="1024">
                  <c:v>5124</c:v>
                </c:pt>
                <c:pt idx="1025">
                  <c:v>5129</c:v>
                </c:pt>
                <c:pt idx="1026">
                  <c:v>5134</c:v>
                </c:pt>
                <c:pt idx="1027">
                  <c:v>5139</c:v>
                </c:pt>
                <c:pt idx="1028">
                  <c:v>5144</c:v>
                </c:pt>
                <c:pt idx="1029">
                  <c:v>5149</c:v>
                </c:pt>
                <c:pt idx="1030">
                  <c:v>5154</c:v>
                </c:pt>
                <c:pt idx="1031">
                  <c:v>5159</c:v>
                </c:pt>
                <c:pt idx="1032">
                  <c:v>5164</c:v>
                </c:pt>
                <c:pt idx="1033">
                  <c:v>5169</c:v>
                </c:pt>
                <c:pt idx="1034">
                  <c:v>5174</c:v>
                </c:pt>
                <c:pt idx="1035">
                  <c:v>5179</c:v>
                </c:pt>
                <c:pt idx="1036">
                  <c:v>5184</c:v>
                </c:pt>
                <c:pt idx="1037">
                  <c:v>5189</c:v>
                </c:pt>
                <c:pt idx="1038">
                  <c:v>5194</c:v>
                </c:pt>
                <c:pt idx="1039">
                  <c:v>5199</c:v>
                </c:pt>
                <c:pt idx="1040">
                  <c:v>5204</c:v>
                </c:pt>
                <c:pt idx="1041">
                  <c:v>5209</c:v>
                </c:pt>
                <c:pt idx="1042">
                  <c:v>5214</c:v>
                </c:pt>
                <c:pt idx="1043">
                  <c:v>5219</c:v>
                </c:pt>
                <c:pt idx="1044">
                  <c:v>5224</c:v>
                </c:pt>
                <c:pt idx="1045">
                  <c:v>5229</c:v>
                </c:pt>
                <c:pt idx="1046">
                  <c:v>5234</c:v>
                </c:pt>
                <c:pt idx="1047">
                  <c:v>5239</c:v>
                </c:pt>
                <c:pt idx="1048">
                  <c:v>5244</c:v>
                </c:pt>
                <c:pt idx="1049">
                  <c:v>5249</c:v>
                </c:pt>
                <c:pt idx="1050">
                  <c:v>5254</c:v>
                </c:pt>
                <c:pt idx="1051">
                  <c:v>5259</c:v>
                </c:pt>
                <c:pt idx="1052">
                  <c:v>5264</c:v>
                </c:pt>
                <c:pt idx="1053">
                  <c:v>5269</c:v>
                </c:pt>
                <c:pt idx="1054">
                  <c:v>5274</c:v>
                </c:pt>
                <c:pt idx="1055">
                  <c:v>5279</c:v>
                </c:pt>
                <c:pt idx="1056">
                  <c:v>5284</c:v>
                </c:pt>
                <c:pt idx="1057">
                  <c:v>5289</c:v>
                </c:pt>
                <c:pt idx="1058">
                  <c:v>5294</c:v>
                </c:pt>
                <c:pt idx="1059">
                  <c:v>5299</c:v>
                </c:pt>
                <c:pt idx="1060">
                  <c:v>5304</c:v>
                </c:pt>
                <c:pt idx="1061">
                  <c:v>5309</c:v>
                </c:pt>
                <c:pt idx="1062">
                  <c:v>5314</c:v>
                </c:pt>
                <c:pt idx="1063">
                  <c:v>5319</c:v>
                </c:pt>
                <c:pt idx="1064">
                  <c:v>5324</c:v>
                </c:pt>
                <c:pt idx="1065">
                  <c:v>5329</c:v>
                </c:pt>
                <c:pt idx="1066">
                  <c:v>5334</c:v>
                </c:pt>
                <c:pt idx="1067">
                  <c:v>5339</c:v>
                </c:pt>
                <c:pt idx="1068">
                  <c:v>5344</c:v>
                </c:pt>
                <c:pt idx="1069">
                  <c:v>5349</c:v>
                </c:pt>
                <c:pt idx="1070">
                  <c:v>5354</c:v>
                </c:pt>
                <c:pt idx="1071">
                  <c:v>5359</c:v>
                </c:pt>
                <c:pt idx="1072">
                  <c:v>5364</c:v>
                </c:pt>
                <c:pt idx="1073">
                  <c:v>5369</c:v>
                </c:pt>
                <c:pt idx="1074">
                  <c:v>5374</c:v>
                </c:pt>
                <c:pt idx="1075">
                  <c:v>5379</c:v>
                </c:pt>
                <c:pt idx="1076">
                  <c:v>5384</c:v>
                </c:pt>
                <c:pt idx="1077">
                  <c:v>5389</c:v>
                </c:pt>
                <c:pt idx="1078">
                  <c:v>5394</c:v>
                </c:pt>
                <c:pt idx="1079">
                  <c:v>5399</c:v>
                </c:pt>
                <c:pt idx="1080">
                  <c:v>5404</c:v>
                </c:pt>
                <c:pt idx="1081">
                  <c:v>5409</c:v>
                </c:pt>
                <c:pt idx="1082">
                  <c:v>5414</c:v>
                </c:pt>
                <c:pt idx="1083">
                  <c:v>5419</c:v>
                </c:pt>
                <c:pt idx="1084">
                  <c:v>5424</c:v>
                </c:pt>
                <c:pt idx="1085">
                  <c:v>5429</c:v>
                </c:pt>
                <c:pt idx="1086">
                  <c:v>5434</c:v>
                </c:pt>
                <c:pt idx="1087">
                  <c:v>5439</c:v>
                </c:pt>
                <c:pt idx="1088">
                  <c:v>5444</c:v>
                </c:pt>
                <c:pt idx="1089">
                  <c:v>5449</c:v>
                </c:pt>
                <c:pt idx="1090">
                  <c:v>5454</c:v>
                </c:pt>
                <c:pt idx="1091">
                  <c:v>5459</c:v>
                </c:pt>
                <c:pt idx="1092">
                  <c:v>5464</c:v>
                </c:pt>
                <c:pt idx="1093">
                  <c:v>5469</c:v>
                </c:pt>
                <c:pt idx="1094">
                  <c:v>5474</c:v>
                </c:pt>
                <c:pt idx="1095">
                  <c:v>5479</c:v>
                </c:pt>
                <c:pt idx="1096">
                  <c:v>5484</c:v>
                </c:pt>
                <c:pt idx="1097">
                  <c:v>5489</c:v>
                </c:pt>
                <c:pt idx="1098">
                  <c:v>5494</c:v>
                </c:pt>
                <c:pt idx="1099">
                  <c:v>5499</c:v>
                </c:pt>
                <c:pt idx="1100">
                  <c:v>5504</c:v>
                </c:pt>
                <c:pt idx="1101">
                  <c:v>5509</c:v>
                </c:pt>
                <c:pt idx="1102">
                  <c:v>5514</c:v>
                </c:pt>
                <c:pt idx="1103">
                  <c:v>5519</c:v>
                </c:pt>
                <c:pt idx="1104">
                  <c:v>5524</c:v>
                </c:pt>
                <c:pt idx="1105">
                  <c:v>5529</c:v>
                </c:pt>
                <c:pt idx="1106">
                  <c:v>5534</c:v>
                </c:pt>
                <c:pt idx="1107">
                  <c:v>5539</c:v>
                </c:pt>
                <c:pt idx="1108">
                  <c:v>5544</c:v>
                </c:pt>
                <c:pt idx="1109">
                  <c:v>5549</c:v>
                </c:pt>
                <c:pt idx="1110">
                  <c:v>5554</c:v>
                </c:pt>
                <c:pt idx="1111">
                  <c:v>5559</c:v>
                </c:pt>
                <c:pt idx="1112">
                  <c:v>5564</c:v>
                </c:pt>
                <c:pt idx="1113">
                  <c:v>5569</c:v>
                </c:pt>
                <c:pt idx="1114">
                  <c:v>5574</c:v>
                </c:pt>
                <c:pt idx="1115">
                  <c:v>5579</c:v>
                </c:pt>
                <c:pt idx="1116">
                  <c:v>5584</c:v>
                </c:pt>
                <c:pt idx="1117">
                  <c:v>5589</c:v>
                </c:pt>
                <c:pt idx="1118">
                  <c:v>5594</c:v>
                </c:pt>
                <c:pt idx="1119">
                  <c:v>5599</c:v>
                </c:pt>
                <c:pt idx="1120">
                  <c:v>5604</c:v>
                </c:pt>
                <c:pt idx="1121">
                  <c:v>5609</c:v>
                </c:pt>
                <c:pt idx="1122">
                  <c:v>5614</c:v>
                </c:pt>
                <c:pt idx="1123">
                  <c:v>5619</c:v>
                </c:pt>
                <c:pt idx="1124">
                  <c:v>5624</c:v>
                </c:pt>
                <c:pt idx="1125">
                  <c:v>5629</c:v>
                </c:pt>
                <c:pt idx="1126">
                  <c:v>5634</c:v>
                </c:pt>
                <c:pt idx="1127">
                  <c:v>5639</c:v>
                </c:pt>
                <c:pt idx="1128">
                  <c:v>5644</c:v>
                </c:pt>
                <c:pt idx="1129">
                  <c:v>5650</c:v>
                </c:pt>
                <c:pt idx="1130">
                  <c:v>5655</c:v>
                </c:pt>
                <c:pt idx="1131">
                  <c:v>5660</c:v>
                </c:pt>
                <c:pt idx="1132">
                  <c:v>5665</c:v>
                </c:pt>
                <c:pt idx="1133">
                  <c:v>5670</c:v>
                </c:pt>
                <c:pt idx="1134">
                  <c:v>5675</c:v>
                </c:pt>
                <c:pt idx="1135">
                  <c:v>5680</c:v>
                </c:pt>
                <c:pt idx="1136">
                  <c:v>5685</c:v>
                </c:pt>
                <c:pt idx="1137">
                  <c:v>5690</c:v>
                </c:pt>
                <c:pt idx="1138">
                  <c:v>5695</c:v>
                </c:pt>
                <c:pt idx="1139">
                  <c:v>5700</c:v>
                </c:pt>
                <c:pt idx="1140">
                  <c:v>5705</c:v>
                </c:pt>
                <c:pt idx="1141">
                  <c:v>5710</c:v>
                </c:pt>
                <c:pt idx="1142">
                  <c:v>5715</c:v>
                </c:pt>
                <c:pt idx="1143">
                  <c:v>5720</c:v>
                </c:pt>
                <c:pt idx="1144">
                  <c:v>5725</c:v>
                </c:pt>
                <c:pt idx="1145">
                  <c:v>5730</c:v>
                </c:pt>
                <c:pt idx="1146">
                  <c:v>5735</c:v>
                </c:pt>
                <c:pt idx="1147">
                  <c:v>5740</c:v>
                </c:pt>
                <c:pt idx="1148">
                  <c:v>5745</c:v>
                </c:pt>
                <c:pt idx="1149">
                  <c:v>5750</c:v>
                </c:pt>
                <c:pt idx="1150">
                  <c:v>5755</c:v>
                </c:pt>
                <c:pt idx="1151">
                  <c:v>5760</c:v>
                </c:pt>
                <c:pt idx="1152">
                  <c:v>5765</c:v>
                </c:pt>
                <c:pt idx="1153">
                  <c:v>5770</c:v>
                </c:pt>
                <c:pt idx="1154">
                  <c:v>5775</c:v>
                </c:pt>
                <c:pt idx="1155">
                  <c:v>5780</c:v>
                </c:pt>
                <c:pt idx="1156">
                  <c:v>5785</c:v>
                </c:pt>
                <c:pt idx="1157">
                  <c:v>5790</c:v>
                </c:pt>
                <c:pt idx="1158">
                  <c:v>5795</c:v>
                </c:pt>
                <c:pt idx="1159">
                  <c:v>5800</c:v>
                </c:pt>
                <c:pt idx="1160">
                  <c:v>5805</c:v>
                </c:pt>
                <c:pt idx="1161">
                  <c:v>5810</c:v>
                </c:pt>
                <c:pt idx="1162">
                  <c:v>5815</c:v>
                </c:pt>
                <c:pt idx="1163">
                  <c:v>5820</c:v>
                </c:pt>
                <c:pt idx="1164">
                  <c:v>5825</c:v>
                </c:pt>
                <c:pt idx="1165">
                  <c:v>5830</c:v>
                </c:pt>
                <c:pt idx="1166">
                  <c:v>5835</c:v>
                </c:pt>
                <c:pt idx="1167">
                  <c:v>5840</c:v>
                </c:pt>
                <c:pt idx="1168">
                  <c:v>5845</c:v>
                </c:pt>
                <c:pt idx="1169">
                  <c:v>5850</c:v>
                </c:pt>
                <c:pt idx="1170">
                  <c:v>5855</c:v>
                </c:pt>
                <c:pt idx="1171">
                  <c:v>5860</c:v>
                </c:pt>
                <c:pt idx="1172">
                  <c:v>5865</c:v>
                </c:pt>
                <c:pt idx="1173">
                  <c:v>5870</c:v>
                </c:pt>
                <c:pt idx="1174">
                  <c:v>5875</c:v>
                </c:pt>
                <c:pt idx="1175">
                  <c:v>5880</c:v>
                </c:pt>
                <c:pt idx="1176">
                  <c:v>5885</c:v>
                </c:pt>
                <c:pt idx="1177">
                  <c:v>5890</c:v>
                </c:pt>
                <c:pt idx="1178">
                  <c:v>5895</c:v>
                </c:pt>
                <c:pt idx="1179">
                  <c:v>5900</c:v>
                </c:pt>
                <c:pt idx="1180">
                  <c:v>5905</c:v>
                </c:pt>
                <c:pt idx="1181">
                  <c:v>5910</c:v>
                </c:pt>
                <c:pt idx="1182">
                  <c:v>5915</c:v>
                </c:pt>
                <c:pt idx="1183">
                  <c:v>5920</c:v>
                </c:pt>
                <c:pt idx="1184">
                  <c:v>5925</c:v>
                </c:pt>
                <c:pt idx="1185">
                  <c:v>5930</c:v>
                </c:pt>
                <c:pt idx="1186">
                  <c:v>5935</c:v>
                </c:pt>
                <c:pt idx="1187">
                  <c:v>5940</c:v>
                </c:pt>
                <c:pt idx="1188">
                  <c:v>5945</c:v>
                </c:pt>
                <c:pt idx="1189">
                  <c:v>5950</c:v>
                </c:pt>
                <c:pt idx="1190">
                  <c:v>5955</c:v>
                </c:pt>
                <c:pt idx="1191">
                  <c:v>5960</c:v>
                </c:pt>
                <c:pt idx="1192">
                  <c:v>5965</c:v>
                </c:pt>
                <c:pt idx="1193">
                  <c:v>5970</c:v>
                </c:pt>
                <c:pt idx="1194">
                  <c:v>5975</c:v>
                </c:pt>
                <c:pt idx="1195">
                  <c:v>5980</c:v>
                </c:pt>
                <c:pt idx="1196">
                  <c:v>5985</c:v>
                </c:pt>
                <c:pt idx="1197">
                  <c:v>5990</c:v>
                </c:pt>
                <c:pt idx="1198">
                  <c:v>5995</c:v>
                </c:pt>
                <c:pt idx="1199">
                  <c:v>6000</c:v>
                </c:pt>
                <c:pt idx="1200">
                  <c:v>6005</c:v>
                </c:pt>
                <c:pt idx="1201">
                  <c:v>6010</c:v>
                </c:pt>
                <c:pt idx="1202">
                  <c:v>6015</c:v>
                </c:pt>
                <c:pt idx="1203">
                  <c:v>6020</c:v>
                </c:pt>
                <c:pt idx="1204">
                  <c:v>6025</c:v>
                </c:pt>
                <c:pt idx="1205">
                  <c:v>6030</c:v>
                </c:pt>
                <c:pt idx="1206">
                  <c:v>6035</c:v>
                </c:pt>
                <c:pt idx="1207">
                  <c:v>6040</c:v>
                </c:pt>
                <c:pt idx="1208">
                  <c:v>6045</c:v>
                </c:pt>
                <c:pt idx="1209">
                  <c:v>6050</c:v>
                </c:pt>
                <c:pt idx="1210">
                  <c:v>6055</c:v>
                </c:pt>
                <c:pt idx="1211">
                  <c:v>6060</c:v>
                </c:pt>
                <c:pt idx="1212">
                  <c:v>6065</c:v>
                </c:pt>
                <c:pt idx="1213">
                  <c:v>6070</c:v>
                </c:pt>
                <c:pt idx="1214">
                  <c:v>6075</c:v>
                </c:pt>
                <c:pt idx="1215">
                  <c:v>6080</c:v>
                </c:pt>
                <c:pt idx="1216">
                  <c:v>6085</c:v>
                </c:pt>
                <c:pt idx="1217">
                  <c:v>6090</c:v>
                </c:pt>
                <c:pt idx="1218">
                  <c:v>6095</c:v>
                </c:pt>
                <c:pt idx="1219">
                  <c:v>6100</c:v>
                </c:pt>
                <c:pt idx="1220">
                  <c:v>6105</c:v>
                </c:pt>
                <c:pt idx="1221">
                  <c:v>6110</c:v>
                </c:pt>
                <c:pt idx="1222">
                  <c:v>6115</c:v>
                </c:pt>
                <c:pt idx="1223">
                  <c:v>6120</c:v>
                </c:pt>
                <c:pt idx="1224">
                  <c:v>6125</c:v>
                </c:pt>
                <c:pt idx="1225">
                  <c:v>6130</c:v>
                </c:pt>
                <c:pt idx="1226">
                  <c:v>6135</c:v>
                </c:pt>
                <c:pt idx="1227">
                  <c:v>6140</c:v>
                </c:pt>
                <c:pt idx="1228">
                  <c:v>6145</c:v>
                </c:pt>
                <c:pt idx="1229">
                  <c:v>6150</c:v>
                </c:pt>
                <c:pt idx="1230">
                  <c:v>6155</c:v>
                </c:pt>
                <c:pt idx="1231">
                  <c:v>6160</c:v>
                </c:pt>
                <c:pt idx="1232">
                  <c:v>6165</c:v>
                </c:pt>
                <c:pt idx="1233">
                  <c:v>6170</c:v>
                </c:pt>
                <c:pt idx="1234">
                  <c:v>6175</c:v>
                </c:pt>
                <c:pt idx="1235">
                  <c:v>6180</c:v>
                </c:pt>
                <c:pt idx="1236">
                  <c:v>6185</c:v>
                </c:pt>
                <c:pt idx="1237">
                  <c:v>6190</c:v>
                </c:pt>
                <c:pt idx="1238">
                  <c:v>6195</c:v>
                </c:pt>
                <c:pt idx="1239">
                  <c:v>6200</c:v>
                </c:pt>
                <c:pt idx="1240">
                  <c:v>6205</c:v>
                </c:pt>
                <c:pt idx="1241">
                  <c:v>6210</c:v>
                </c:pt>
                <c:pt idx="1242">
                  <c:v>6215</c:v>
                </c:pt>
                <c:pt idx="1243">
                  <c:v>6220</c:v>
                </c:pt>
                <c:pt idx="1244">
                  <c:v>6225</c:v>
                </c:pt>
                <c:pt idx="1245">
                  <c:v>6230</c:v>
                </c:pt>
                <c:pt idx="1246">
                  <c:v>6235</c:v>
                </c:pt>
                <c:pt idx="1247">
                  <c:v>6240</c:v>
                </c:pt>
                <c:pt idx="1248">
                  <c:v>6245</c:v>
                </c:pt>
                <c:pt idx="1249">
                  <c:v>6250</c:v>
                </c:pt>
                <c:pt idx="1250">
                  <c:v>6255</c:v>
                </c:pt>
                <c:pt idx="1251">
                  <c:v>6260</c:v>
                </c:pt>
                <c:pt idx="1252">
                  <c:v>6265</c:v>
                </c:pt>
                <c:pt idx="1253">
                  <c:v>6270</c:v>
                </c:pt>
                <c:pt idx="1254">
                  <c:v>6275</c:v>
                </c:pt>
                <c:pt idx="1255">
                  <c:v>6280</c:v>
                </c:pt>
                <c:pt idx="1256">
                  <c:v>6285</c:v>
                </c:pt>
                <c:pt idx="1257">
                  <c:v>6290</c:v>
                </c:pt>
                <c:pt idx="1258">
                  <c:v>6295</c:v>
                </c:pt>
                <c:pt idx="1259">
                  <c:v>6300</c:v>
                </c:pt>
                <c:pt idx="1260">
                  <c:v>6305</c:v>
                </c:pt>
                <c:pt idx="1261">
                  <c:v>6310</c:v>
                </c:pt>
                <c:pt idx="1262">
                  <c:v>6315</c:v>
                </c:pt>
                <c:pt idx="1263">
                  <c:v>6320</c:v>
                </c:pt>
                <c:pt idx="1264">
                  <c:v>6325</c:v>
                </c:pt>
                <c:pt idx="1265">
                  <c:v>6330</c:v>
                </c:pt>
                <c:pt idx="1266">
                  <c:v>6335</c:v>
                </c:pt>
                <c:pt idx="1267">
                  <c:v>6340</c:v>
                </c:pt>
                <c:pt idx="1268">
                  <c:v>6345</c:v>
                </c:pt>
                <c:pt idx="1269">
                  <c:v>6350</c:v>
                </c:pt>
                <c:pt idx="1270">
                  <c:v>6355</c:v>
                </c:pt>
                <c:pt idx="1271">
                  <c:v>6360</c:v>
                </c:pt>
                <c:pt idx="1272">
                  <c:v>6365</c:v>
                </c:pt>
                <c:pt idx="1273">
                  <c:v>6370</c:v>
                </c:pt>
                <c:pt idx="1274">
                  <c:v>6375</c:v>
                </c:pt>
                <c:pt idx="1275">
                  <c:v>6380</c:v>
                </c:pt>
                <c:pt idx="1276">
                  <c:v>6385</c:v>
                </c:pt>
                <c:pt idx="1277">
                  <c:v>6390</c:v>
                </c:pt>
                <c:pt idx="1278">
                  <c:v>6395</c:v>
                </c:pt>
                <c:pt idx="1279">
                  <c:v>6400</c:v>
                </c:pt>
                <c:pt idx="1280">
                  <c:v>6405</c:v>
                </c:pt>
                <c:pt idx="1281">
                  <c:v>6410</c:v>
                </c:pt>
                <c:pt idx="1282">
                  <c:v>6415</c:v>
                </c:pt>
                <c:pt idx="1283">
                  <c:v>6420</c:v>
                </c:pt>
                <c:pt idx="1284">
                  <c:v>6425</c:v>
                </c:pt>
                <c:pt idx="1285">
                  <c:v>6430</c:v>
                </c:pt>
                <c:pt idx="1286">
                  <c:v>6435</c:v>
                </c:pt>
                <c:pt idx="1287">
                  <c:v>6440</c:v>
                </c:pt>
                <c:pt idx="1288">
                  <c:v>6445</c:v>
                </c:pt>
                <c:pt idx="1289">
                  <c:v>6450</c:v>
                </c:pt>
                <c:pt idx="1290">
                  <c:v>6455</c:v>
                </c:pt>
                <c:pt idx="1291">
                  <c:v>6460</c:v>
                </c:pt>
                <c:pt idx="1292">
                  <c:v>6465</c:v>
                </c:pt>
                <c:pt idx="1293">
                  <c:v>6470</c:v>
                </c:pt>
                <c:pt idx="1294">
                  <c:v>6475</c:v>
                </c:pt>
                <c:pt idx="1295">
                  <c:v>6480</c:v>
                </c:pt>
                <c:pt idx="1296">
                  <c:v>6485</c:v>
                </c:pt>
                <c:pt idx="1297">
                  <c:v>6490</c:v>
                </c:pt>
                <c:pt idx="1298">
                  <c:v>6495</c:v>
                </c:pt>
                <c:pt idx="1299">
                  <c:v>6500</c:v>
                </c:pt>
                <c:pt idx="1300">
                  <c:v>6505</c:v>
                </c:pt>
                <c:pt idx="1301">
                  <c:v>6510</c:v>
                </c:pt>
                <c:pt idx="1302">
                  <c:v>6515</c:v>
                </c:pt>
                <c:pt idx="1303">
                  <c:v>6520</c:v>
                </c:pt>
                <c:pt idx="1304">
                  <c:v>6525</c:v>
                </c:pt>
                <c:pt idx="1305">
                  <c:v>6530</c:v>
                </c:pt>
                <c:pt idx="1306">
                  <c:v>6535</c:v>
                </c:pt>
                <c:pt idx="1307">
                  <c:v>6540</c:v>
                </c:pt>
                <c:pt idx="1308">
                  <c:v>6545</c:v>
                </c:pt>
                <c:pt idx="1309">
                  <c:v>6550</c:v>
                </c:pt>
                <c:pt idx="1310">
                  <c:v>6555</c:v>
                </c:pt>
                <c:pt idx="1311">
                  <c:v>6560</c:v>
                </c:pt>
                <c:pt idx="1312">
                  <c:v>6565</c:v>
                </c:pt>
                <c:pt idx="1313">
                  <c:v>6570</c:v>
                </c:pt>
                <c:pt idx="1314">
                  <c:v>6575</c:v>
                </c:pt>
                <c:pt idx="1315">
                  <c:v>6580</c:v>
                </c:pt>
                <c:pt idx="1316">
                  <c:v>6585</c:v>
                </c:pt>
                <c:pt idx="1317">
                  <c:v>6590</c:v>
                </c:pt>
                <c:pt idx="1318">
                  <c:v>6595</c:v>
                </c:pt>
                <c:pt idx="1319">
                  <c:v>6600</c:v>
                </c:pt>
                <c:pt idx="1320">
                  <c:v>6605</c:v>
                </c:pt>
                <c:pt idx="1321">
                  <c:v>6610</c:v>
                </c:pt>
                <c:pt idx="1322">
                  <c:v>6615</c:v>
                </c:pt>
                <c:pt idx="1323">
                  <c:v>6620</c:v>
                </c:pt>
                <c:pt idx="1324">
                  <c:v>6625</c:v>
                </c:pt>
                <c:pt idx="1325">
                  <c:v>6630</c:v>
                </c:pt>
                <c:pt idx="1326">
                  <c:v>6635</c:v>
                </c:pt>
                <c:pt idx="1327">
                  <c:v>6640</c:v>
                </c:pt>
                <c:pt idx="1328">
                  <c:v>6645</c:v>
                </c:pt>
                <c:pt idx="1329">
                  <c:v>6650</c:v>
                </c:pt>
                <c:pt idx="1330">
                  <c:v>6655</c:v>
                </c:pt>
                <c:pt idx="1331">
                  <c:v>6660</c:v>
                </c:pt>
                <c:pt idx="1332">
                  <c:v>6665</c:v>
                </c:pt>
                <c:pt idx="1333">
                  <c:v>6670</c:v>
                </c:pt>
                <c:pt idx="1334">
                  <c:v>6675</c:v>
                </c:pt>
                <c:pt idx="1335">
                  <c:v>6680</c:v>
                </c:pt>
                <c:pt idx="1336">
                  <c:v>6685</c:v>
                </c:pt>
                <c:pt idx="1337">
                  <c:v>6690</c:v>
                </c:pt>
                <c:pt idx="1338">
                  <c:v>6695</c:v>
                </c:pt>
                <c:pt idx="1339">
                  <c:v>6700</c:v>
                </c:pt>
                <c:pt idx="1340">
                  <c:v>6705</c:v>
                </c:pt>
                <c:pt idx="1341">
                  <c:v>6710</c:v>
                </c:pt>
                <c:pt idx="1342">
                  <c:v>6715</c:v>
                </c:pt>
                <c:pt idx="1343">
                  <c:v>6720</c:v>
                </c:pt>
                <c:pt idx="1344">
                  <c:v>6725</c:v>
                </c:pt>
                <c:pt idx="1345">
                  <c:v>6730</c:v>
                </c:pt>
                <c:pt idx="1346">
                  <c:v>6735</c:v>
                </c:pt>
                <c:pt idx="1347">
                  <c:v>6740</c:v>
                </c:pt>
                <c:pt idx="1348">
                  <c:v>6745</c:v>
                </c:pt>
                <c:pt idx="1349">
                  <c:v>6750</c:v>
                </c:pt>
                <c:pt idx="1350">
                  <c:v>6755</c:v>
                </c:pt>
                <c:pt idx="1351">
                  <c:v>6760</c:v>
                </c:pt>
                <c:pt idx="1352">
                  <c:v>6765</c:v>
                </c:pt>
                <c:pt idx="1353">
                  <c:v>6770</c:v>
                </c:pt>
                <c:pt idx="1354">
                  <c:v>6775</c:v>
                </c:pt>
                <c:pt idx="1355">
                  <c:v>6780</c:v>
                </c:pt>
                <c:pt idx="1356">
                  <c:v>6785</c:v>
                </c:pt>
                <c:pt idx="1357">
                  <c:v>6790</c:v>
                </c:pt>
                <c:pt idx="1358">
                  <c:v>6795</c:v>
                </c:pt>
                <c:pt idx="1359">
                  <c:v>6800</c:v>
                </c:pt>
                <c:pt idx="1360">
                  <c:v>6805</c:v>
                </c:pt>
                <c:pt idx="1361">
                  <c:v>6810</c:v>
                </c:pt>
                <c:pt idx="1362">
                  <c:v>6815</c:v>
                </c:pt>
                <c:pt idx="1363">
                  <c:v>6821</c:v>
                </c:pt>
                <c:pt idx="1364">
                  <c:v>6826</c:v>
                </c:pt>
                <c:pt idx="1365">
                  <c:v>6831</c:v>
                </c:pt>
                <c:pt idx="1366">
                  <c:v>6836</c:v>
                </c:pt>
                <c:pt idx="1367">
                  <c:v>6841</c:v>
                </c:pt>
                <c:pt idx="1368">
                  <c:v>6846</c:v>
                </c:pt>
                <c:pt idx="1369">
                  <c:v>6851</c:v>
                </c:pt>
                <c:pt idx="1370">
                  <c:v>6856</c:v>
                </c:pt>
                <c:pt idx="1371">
                  <c:v>6861</c:v>
                </c:pt>
                <c:pt idx="1372">
                  <c:v>6866</c:v>
                </c:pt>
                <c:pt idx="1373">
                  <c:v>6871</c:v>
                </c:pt>
                <c:pt idx="1374">
                  <c:v>6876</c:v>
                </c:pt>
                <c:pt idx="1375">
                  <c:v>6881</c:v>
                </c:pt>
                <c:pt idx="1376">
                  <c:v>6886</c:v>
                </c:pt>
                <c:pt idx="1377">
                  <c:v>6891</c:v>
                </c:pt>
                <c:pt idx="1378">
                  <c:v>6896</c:v>
                </c:pt>
                <c:pt idx="1379">
                  <c:v>6901</c:v>
                </c:pt>
                <c:pt idx="1380">
                  <c:v>6906</c:v>
                </c:pt>
                <c:pt idx="1381">
                  <c:v>6911</c:v>
                </c:pt>
                <c:pt idx="1382">
                  <c:v>6916</c:v>
                </c:pt>
                <c:pt idx="1383">
                  <c:v>6921</c:v>
                </c:pt>
                <c:pt idx="1384">
                  <c:v>6926</c:v>
                </c:pt>
                <c:pt idx="1385">
                  <c:v>6931</c:v>
                </c:pt>
                <c:pt idx="1386">
                  <c:v>6936</c:v>
                </c:pt>
                <c:pt idx="1387">
                  <c:v>6941</c:v>
                </c:pt>
                <c:pt idx="1388">
                  <c:v>6946</c:v>
                </c:pt>
                <c:pt idx="1389">
                  <c:v>6951</c:v>
                </c:pt>
                <c:pt idx="1390">
                  <c:v>6956</c:v>
                </c:pt>
                <c:pt idx="1391">
                  <c:v>6961</c:v>
                </c:pt>
                <c:pt idx="1392">
                  <c:v>6966</c:v>
                </c:pt>
                <c:pt idx="1393">
                  <c:v>6971</c:v>
                </c:pt>
                <c:pt idx="1394">
                  <c:v>6976</c:v>
                </c:pt>
                <c:pt idx="1395">
                  <c:v>6981</c:v>
                </c:pt>
                <c:pt idx="1396">
                  <c:v>6986</c:v>
                </c:pt>
                <c:pt idx="1397">
                  <c:v>6991</c:v>
                </c:pt>
                <c:pt idx="1398">
                  <c:v>6996</c:v>
                </c:pt>
                <c:pt idx="1399">
                  <c:v>7001</c:v>
                </c:pt>
                <c:pt idx="1400">
                  <c:v>7006</c:v>
                </c:pt>
                <c:pt idx="1401">
                  <c:v>7011</c:v>
                </c:pt>
                <c:pt idx="1402">
                  <c:v>7016</c:v>
                </c:pt>
                <c:pt idx="1403">
                  <c:v>7021</c:v>
                </c:pt>
                <c:pt idx="1404">
                  <c:v>7026</c:v>
                </c:pt>
                <c:pt idx="1405">
                  <c:v>7031</c:v>
                </c:pt>
                <c:pt idx="1406">
                  <c:v>7036</c:v>
                </c:pt>
                <c:pt idx="1407">
                  <c:v>7041</c:v>
                </c:pt>
                <c:pt idx="1408">
                  <c:v>7046</c:v>
                </c:pt>
                <c:pt idx="1409">
                  <c:v>7051</c:v>
                </c:pt>
                <c:pt idx="1410">
                  <c:v>7056</c:v>
                </c:pt>
                <c:pt idx="1411">
                  <c:v>7061</c:v>
                </c:pt>
                <c:pt idx="1412">
                  <c:v>7066</c:v>
                </c:pt>
                <c:pt idx="1413">
                  <c:v>7071</c:v>
                </c:pt>
                <c:pt idx="1414">
                  <c:v>7076</c:v>
                </c:pt>
                <c:pt idx="1415">
                  <c:v>7081</c:v>
                </c:pt>
                <c:pt idx="1416">
                  <c:v>7086</c:v>
                </c:pt>
                <c:pt idx="1417">
                  <c:v>7091</c:v>
                </c:pt>
                <c:pt idx="1418">
                  <c:v>7096</c:v>
                </c:pt>
                <c:pt idx="1419">
                  <c:v>7101</c:v>
                </c:pt>
                <c:pt idx="1420">
                  <c:v>7106</c:v>
                </c:pt>
                <c:pt idx="1421">
                  <c:v>7111</c:v>
                </c:pt>
                <c:pt idx="1422">
                  <c:v>7116</c:v>
                </c:pt>
                <c:pt idx="1423">
                  <c:v>7121</c:v>
                </c:pt>
                <c:pt idx="1424">
                  <c:v>7126</c:v>
                </c:pt>
                <c:pt idx="1425">
                  <c:v>7131</c:v>
                </c:pt>
                <c:pt idx="1426">
                  <c:v>7136</c:v>
                </c:pt>
                <c:pt idx="1427">
                  <c:v>7141</c:v>
                </c:pt>
                <c:pt idx="1428">
                  <c:v>7146</c:v>
                </c:pt>
                <c:pt idx="1429">
                  <c:v>7151</c:v>
                </c:pt>
                <c:pt idx="1430">
                  <c:v>7156</c:v>
                </c:pt>
                <c:pt idx="1431">
                  <c:v>7161</c:v>
                </c:pt>
                <c:pt idx="1432">
                  <c:v>7166</c:v>
                </c:pt>
                <c:pt idx="1433">
                  <c:v>7171</c:v>
                </c:pt>
                <c:pt idx="1434">
                  <c:v>7176</c:v>
                </c:pt>
                <c:pt idx="1435">
                  <c:v>7181</c:v>
                </c:pt>
                <c:pt idx="1436">
                  <c:v>7186</c:v>
                </c:pt>
                <c:pt idx="1437">
                  <c:v>7191</c:v>
                </c:pt>
                <c:pt idx="1438">
                  <c:v>7196</c:v>
                </c:pt>
                <c:pt idx="1439">
                  <c:v>7201</c:v>
                </c:pt>
                <c:pt idx="1440">
                  <c:v>7206</c:v>
                </c:pt>
                <c:pt idx="1441">
                  <c:v>7211</c:v>
                </c:pt>
                <c:pt idx="1442">
                  <c:v>7216</c:v>
                </c:pt>
                <c:pt idx="1443">
                  <c:v>7221</c:v>
                </c:pt>
                <c:pt idx="1444">
                  <c:v>7226</c:v>
                </c:pt>
                <c:pt idx="1445">
                  <c:v>7231</c:v>
                </c:pt>
                <c:pt idx="1446">
                  <c:v>7236</c:v>
                </c:pt>
                <c:pt idx="1447">
                  <c:v>7241</c:v>
                </c:pt>
                <c:pt idx="1448">
                  <c:v>7246</c:v>
                </c:pt>
                <c:pt idx="1449">
                  <c:v>7251</c:v>
                </c:pt>
                <c:pt idx="1450">
                  <c:v>7256</c:v>
                </c:pt>
                <c:pt idx="1451">
                  <c:v>7261</c:v>
                </c:pt>
                <c:pt idx="1452">
                  <c:v>7266</c:v>
                </c:pt>
                <c:pt idx="1453">
                  <c:v>7271</c:v>
                </c:pt>
                <c:pt idx="1454">
                  <c:v>7276</c:v>
                </c:pt>
                <c:pt idx="1455">
                  <c:v>7281</c:v>
                </c:pt>
                <c:pt idx="1456">
                  <c:v>7286</c:v>
                </c:pt>
                <c:pt idx="1457">
                  <c:v>7291</c:v>
                </c:pt>
                <c:pt idx="1458">
                  <c:v>7296</c:v>
                </c:pt>
                <c:pt idx="1459">
                  <c:v>7301</c:v>
                </c:pt>
                <c:pt idx="1460">
                  <c:v>7306</c:v>
                </c:pt>
                <c:pt idx="1461">
                  <c:v>7311</c:v>
                </c:pt>
                <c:pt idx="1462">
                  <c:v>7316</c:v>
                </c:pt>
                <c:pt idx="1463">
                  <c:v>7321</c:v>
                </c:pt>
                <c:pt idx="1464">
                  <c:v>7326</c:v>
                </c:pt>
                <c:pt idx="1465">
                  <c:v>7331</c:v>
                </c:pt>
                <c:pt idx="1466">
                  <c:v>7336</c:v>
                </c:pt>
                <c:pt idx="1467">
                  <c:v>7341</c:v>
                </c:pt>
                <c:pt idx="1468">
                  <c:v>7346</c:v>
                </c:pt>
                <c:pt idx="1469">
                  <c:v>7351</c:v>
                </c:pt>
                <c:pt idx="1470">
                  <c:v>7356</c:v>
                </c:pt>
                <c:pt idx="1471">
                  <c:v>7361</c:v>
                </c:pt>
                <c:pt idx="1472">
                  <c:v>7366</c:v>
                </c:pt>
                <c:pt idx="1473">
                  <c:v>7371</c:v>
                </c:pt>
                <c:pt idx="1474">
                  <c:v>7376</c:v>
                </c:pt>
                <c:pt idx="1475">
                  <c:v>7381</c:v>
                </c:pt>
                <c:pt idx="1476">
                  <c:v>7386</c:v>
                </c:pt>
                <c:pt idx="1477">
                  <c:v>7391</c:v>
                </c:pt>
                <c:pt idx="1478">
                  <c:v>7396</c:v>
                </c:pt>
                <c:pt idx="1479">
                  <c:v>7401</c:v>
                </c:pt>
                <c:pt idx="1480">
                  <c:v>7406</c:v>
                </c:pt>
                <c:pt idx="1481">
                  <c:v>7411</c:v>
                </c:pt>
                <c:pt idx="1482">
                  <c:v>7416</c:v>
                </c:pt>
                <c:pt idx="1483">
                  <c:v>7421</c:v>
                </c:pt>
                <c:pt idx="1484">
                  <c:v>7426</c:v>
                </c:pt>
                <c:pt idx="1485">
                  <c:v>7431</c:v>
                </c:pt>
                <c:pt idx="1486">
                  <c:v>7436</c:v>
                </c:pt>
                <c:pt idx="1487">
                  <c:v>7441</c:v>
                </c:pt>
                <c:pt idx="1488">
                  <c:v>7446</c:v>
                </c:pt>
                <c:pt idx="1489">
                  <c:v>7451</c:v>
                </c:pt>
                <c:pt idx="1490">
                  <c:v>7456</c:v>
                </c:pt>
                <c:pt idx="1491">
                  <c:v>7461</c:v>
                </c:pt>
                <c:pt idx="1492">
                  <c:v>7466</c:v>
                </c:pt>
                <c:pt idx="1493">
                  <c:v>7471</c:v>
                </c:pt>
                <c:pt idx="1494">
                  <c:v>7476</c:v>
                </c:pt>
                <c:pt idx="1495">
                  <c:v>7481</c:v>
                </c:pt>
                <c:pt idx="1496">
                  <c:v>7486</c:v>
                </c:pt>
                <c:pt idx="1497">
                  <c:v>7491</c:v>
                </c:pt>
                <c:pt idx="1498">
                  <c:v>7496</c:v>
                </c:pt>
                <c:pt idx="1499">
                  <c:v>7501</c:v>
                </c:pt>
                <c:pt idx="1500">
                  <c:v>7506</c:v>
                </c:pt>
                <c:pt idx="1501">
                  <c:v>7511</c:v>
                </c:pt>
                <c:pt idx="1502">
                  <c:v>7516</c:v>
                </c:pt>
                <c:pt idx="1503">
                  <c:v>7521</c:v>
                </c:pt>
                <c:pt idx="1504">
                  <c:v>7526</c:v>
                </c:pt>
                <c:pt idx="1505">
                  <c:v>7531</c:v>
                </c:pt>
                <c:pt idx="1506">
                  <c:v>7536</c:v>
                </c:pt>
                <c:pt idx="1507">
                  <c:v>7541</c:v>
                </c:pt>
                <c:pt idx="1508">
                  <c:v>7546</c:v>
                </c:pt>
                <c:pt idx="1509">
                  <c:v>7551</c:v>
                </c:pt>
                <c:pt idx="1510">
                  <c:v>7556</c:v>
                </c:pt>
                <c:pt idx="1511">
                  <c:v>7561</c:v>
                </c:pt>
                <c:pt idx="1512">
                  <c:v>7566</c:v>
                </c:pt>
                <c:pt idx="1513">
                  <c:v>7571</c:v>
                </c:pt>
                <c:pt idx="1514">
                  <c:v>7576</c:v>
                </c:pt>
                <c:pt idx="1515">
                  <c:v>7581</c:v>
                </c:pt>
                <c:pt idx="1516">
                  <c:v>7586</c:v>
                </c:pt>
                <c:pt idx="1517">
                  <c:v>7591</c:v>
                </c:pt>
                <c:pt idx="1518">
                  <c:v>7596</c:v>
                </c:pt>
                <c:pt idx="1519">
                  <c:v>7601</c:v>
                </c:pt>
                <c:pt idx="1520">
                  <c:v>7606</c:v>
                </c:pt>
                <c:pt idx="1521">
                  <c:v>7611</c:v>
                </c:pt>
                <c:pt idx="1522">
                  <c:v>7616</c:v>
                </c:pt>
                <c:pt idx="1523">
                  <c:v>7621</c:v>
                </c:pt>
                <c:pt idx="1524">
                  <c:v>7626</c:v>
                </c:pt>
                <c:pt idx="1525">
                  <c:v>7631</c:v>
                </c:pt>
                <c:pt idx="1526">
                  <c:v>7636</c:v>
                </c:pt>
                <c:pt idx="1527">
                  <c:v>7641</c:v>
                </c:pt>
                <c:pt idx="1528">
                  <c:v>7646</c:v>
                </c:pt>
                <c:pt idx="1529">
                  <c:v>7651</c:v>
                </c:pt>
                <c:pt idx="1530">
                  <c:v>7656</c:v>
                </c:pt>
                <c:pt idx="1531">
                  <c:v>7661</c:v>
                </c:pt>
                <c:pt idx="1532">
                  <c:v>7666</c:v>
                </c:pt>
                <c:pt idx="1533">
                  <c:v>7671</c:v>
                </c:pt>
                <c:pt idx="1534">
                  <c:v>7676</c:v>
                </c:pt>
                <c:pt idx="1535">
                  <c:v>7681</c:v>
                </c:pt>
                <c:pt idx="1536">
                  <c:v>7686</c:v>
                </c:pt>
                <c:pt idx="1537">
                  <c:v>7691</c:v>
                </c:pt>
                <c:pt idx="1538">
                  <c:v>7696</c:v>
                </c:pt>
                <c:pt idx="1539">
                  <c:v>7701</c:v>
                </c:pt>
                <c:pt idx="1540">
                  <c:v>7706</c:v>
                </c:pt>
                <c:pt idx="1541">
                  <c:v>7711</c:v>
                </c:pt>
                <c:pt idx="1542">
                  <c:v>7716</c:v>
                </c:pt>
                <c:pt idx="1543">
                  <c:v>7721</c:v>
                </c:pt>
                <c:pt idx="1544">
                  <c:v>7726</c:v>
                </c:pt>
                <c:pt idx="1545">
                  <c:v>7731</c:v>
                </c:pt>
                <c:pt idx="1546">
                  <c:v>7736</c:v>
                </c:pt>
                <c:pt idx="1547">
                  <c:v>7741</c:v>
                </c:pt>
                <c:pt idx="1548">
                  <c:v>7746</c:v>
                </c:pt>
                <c:pt idx="1549">
                  <c:v>7751</c:v>
                </c:pt>
                <c:pt idx="1550">
                  <c:v>7756</c:v>
                </c:pt>
                <c:pt idx="1551">
                  <c:v>7761</c:v>
                </c:pt>
                <c:pt idx="1552">
                  <c:v>7766</c:v>
                </c:pt>
                <c:pt idx="1553">
                  <c:v>7771</c:v>
                </c:pt>
                <c:pt idx="1554">
                  <c:v>7776</c:v>
                </c:pt>
                <c:pt idx="1555">
                  <c:v>7781</c:v>
                </c:pt>
                <c:pt idx="1556">
                  <c:v>7786</c:v>
                </c:pt>
                <c:pt idx="1557">
                  <c:v>7791</c:v>
                </c:pt>
                <c:pt idx="1558">
                  <c:v>7796</c:v>
                </c:pt>
                <c:pt idx="1559">
                  <c:v>7801</c:v>
                </c:pt>
                <c:pt idx="1560">
                  <c:v>7806</c:v>
                </c:pt>
                <c:pt idx="1561">
                  <c:v>7811</c:v>
                </c:pt>
                <c:pt idx="1562">
                  <c:v>7816</c:v>
                </c:pt>
                <c:pt idx="1563">
                  <c:v>7821</c:v>
                </c:pt>
                <c:pt idx="1564">
                  <c:v>7826</c:v>
                </c:pt>
                <c:pt idx="1565">
                  <c:v>7831</c:v>
                </c:pt>
                <c:pt idx="1566">
                  <c:v>7836</c:v>
                </c:pt>
                <c:pt idx="1567">
                  <c:v>7841</c:v>
                </c:pt>
                <c:pt idx="1568">
                  <c:v>7846</c:v>
                </c:pt>
                <c:pt idx="1569">
                  <c:v>7851</c:v>
                </c:pt>
                <c:pt idx="1570">
                  <c:v>7856</c:v>
                </c:pt>
                <c:pt idx="1571">
                  <c:v>7861</c:v>
                </c:pt>
                <c:pt idx="1572">
                  <c:v>7866</c:v>
                </c:pt>
                <c:pt idx="1573">
                  <c:v>7871</c:v>
                </c:pt>
                <c:pt idx="1574">
                  <c:v>7876</c:v>
                </c:pt>
                <c:pt idx="1575">
                  <c:v>7881</c:v>
                </c:pt>
                <c:pt idx="1576">
                  <c:v>7886</c:v>
                </c:pt>
                <c:pt idx="1577">
                  <c:v>7891</c:v>
                </c:pt>
                <c:pt idx="1578">
                  <c:v>7896</c:v>
                </c:pt>
                <c:pt idx="1579">
                  <c:v>7901</c:v>
                </c:pt>
                <c:pt idx="1580">
                  <c:v>7906</c:v>
                </c:pt>
                <c:pt idx="1581">
                  <c:v>7911</c:v>
                </c:pt>
                <c:pt idx="1582">
                  <c:v>7916</c:v>
                </c:pt>
                <c:pt idx="1583">
                  <c:v>7921</c:v>
                </c:pt>
                <c:pt idx="1584">
                  <c:v>7926</c:v>
                </c:pt>
                <c:pt idx="1585">
                  <c:v>7931</c:v>
                </c:pt>
                <c:pt idx="1586">
                  <c:v>7936</c:v>
                </c:pt>
                <c:pt idx="1587">
                  <c:v>7941</c:v>
                </c:pt>
                <c:pt idx="1588">
                  <c:v>7946</c:v>
                </c:pt>
                <c:pt idx="1589">
                  <c:v>7951</c:v>
                </c:pt>
                <c:pt idx="1590">
                  <c:v>7956</c:v>
                </c:pt>
                <c:pt idx="1591">
                  <c:v>7961</c:v>
                </c:pt>
                <c:pt idx="1592">
                  <c:v>7966</c:v>
                </c:pt>
                <c:pt idx="1593">
                  <c:v>7971</c:v>
                </c:pt>
                <c:pt idx="1594">
                  <c:v>7976</c:v>
                </c:pt>
                <c:pt idx="1595">
                  <c:v>7981</c:v>
                </c:pt>
                <c:pt idx="1596">
                  <c:v>7987</c:v>
                </c:pt>
                <c:pt idx="1597">
                  <c:v>7992</c:v>
                </c:pt>
                <c:pt idx="1598">
                  <c:v>7997</c:v>
                </c:pt>
                <c:pt idx="1599">
                  <c:v>8002</c:v>
                </c:pt>
                <c:pt idx="1600">
                  <c:v>8007</c:v>
                </c:pt>
                <c:pt idx="1601">
                  <c:v>8012</c:v>
                </c:pt>
                <c:pt idx="1602">
                  <c:v>8017</c:v>
                </c:pt>
                <c:pt idx="1603">
                  <c:v>8022</c:v>
                </c:pt>
                <c:pt idx="1604">
                  <c:v>8027</c:v>
                </c:pt>
                <c:pt idx="1605">
                  <c:v>8032</c:v>
                </c:pt>
                <c:pt idx="1606">
                  <c:v>8037</c:v>
                </c:pt>
                <c:pt idx="1607">
                  <c:v>8042</c:v>
                </c:pt>
                <c:pt idx="1608">
                  <c:v>8047</c:v>
                </c:pt>
                <c:pt idx="1609">
                  <c:v>8052</c:v>
                </c:pt>
                <c:pt idx="1610">
                  <c:v>8057</c:v>
                </c:pt>
                <c:pt idx="1611">
                  <c:v>8062</c:v>
                </c:pt>
                <c:pt idx="1612">
                  <c:v>8067</c:v>
                </c:pt>
                <c:pt idx="1613">
                  <c:v>8072</c:v>
                </c:pt>
                <c:pt idx="1614">
                  <c:v>8077</c:v>
                </c:pt>
                <c:pt idx="1615">
                  <c:v>8082</c:v>
                </c:pt>
                <c:pt idx="1616">
                  <c:v>8087</c:v>
                </c:pt>
                <c:pt idx="1617">
                  <c:v>8092</c:v>
                </c:pt>
                <c:pt idx="1618">
                  <c:v>8097</c:v>
                </c:pt>
                <c:pt idx="1619">
                  <c:v>8102</c:v>
                </c:pt>
                <c:pt idx="1620">
                  <c:v>8107</c:v>
                </c:pt>
                <c:pt idx="1621">
                  <c:v>8112</c:v>
                </c:pt>
                <c:pt idx="1622">
                  <c:v>8117</c:v>
                </c:pt>
                <c:pt idx="1623">
                  <c:v>8122</c:v>
                </c:pt>
                <c:pt idx="1624">
                  <c:v>8127</c:v>
                </c:pt>
                <c:pt idx="1625">
                  <c:v>8132</c:v>
                </c:pt>
                <c:pt idx="1626">
                  <c:v>8137</c:v>
                </c:pt>
                <c:pt idx="1627">
                  <c:v>8142</c:v>
                </c:pt>
                <c:pt idx="1628">
                  <c:v>8147</c:v>
                </c:pt>
                <c:pt idx="1629">
                  <c:v>8152</c:v>
                </c:pt>
                <c:pt idx="1630">
                  <c:v>8157</c:v>
                </c:pt>
                <c:pt idx="1631">
                  <c:v>8162</c:v>
                </c:pt>
                <c:pt idx="1632">
                  <c:v>8167</c:v>
                </c:pt>
                <c:pt idx="1633">
                  <c:v>8172</c:v>
                </c:pt>
                <c:pt idx="1634">
                  <c:v>8177</c:v>
                </c:pt>
                <c:pt idx="1635">
                  <c:v>8182</c:v>
                </c:pt>
                <c:pt idx="1636">
                  <c:v>8187</c:v>
                </c:pt>
                <c:pt idx="1637">
                  <c:v>8192</c:v>
                </c:pt>
                <c:pt idx="1638">
                  <c:v>8197</c:v>
                </c:pt>
                <c:pt idx="1639">
                  <c:v>8202</c:v>
                </c:pt>
                <c:pt idx="1640">
                  <c:v>8207</c:v>
                </c:pt>
                <c:pt idx="1641">
                  <c:v>8212</c:v>
                </c:pt>
                <c:pt idx="1642">
                  <c:v>8217</c:v>
                </c:pt>
                <c:pt idx="1643">
                  <c:v>8222</c:v>
                </c:pt>
                <c:pt idx="1644">
                  <c:v>8227</c:v>
                </c:pt>
                <c:pt idx="1645">
                  <c:v>8232</c:v>
                </c:pt>
                <c:pt idx="1646">
                  <c:v>8237</c:v>
                </c:pt>
                <c:pt idx="1647">
                  <c:v>8242</c:v>
                </c:pt>
                <c:pt idx="1648">
                  <c:v>8247</c:v>
                </c:pt>
                <c:pt idx="1649">
                  <c:v>8252</c:v>
                </c:pt>
                <c:pt idx="1650">
                  <c:v>8257</c:v>
                </c:pt>
                <c:pt idx="1651">
                  <c:v>8262</c:v>
                </c:pt>
                <c:pt idx="1652">
                  <c:v>8267</c:v>
                </c:pt>
                <c:pt idx="1653">
                  <c:v>8272</c:v>
                </c:pt>
                <c:pt idx="1654">
                  <c:v>8277</c:v>
                </c:pt>
                <c:pt idx="1655">
                  <c:v>8282</c:v>
                </c:pt>
                <c:pt idx="1656">
                  <c:v>8287</c:v>
                </c:pt>
                <c:pt idx="1657">
                  <c:v>8292</c:v>
                </c:pt>
                <c:pt idx="1658">
                  <c:v>8297</c:v>
                </c:pt>
                <c:pt idx="1659">
                  <c:v>8302</c:v>
                </c:pt>
                <c:pt idx="1660">
                  <c:v>8307</c:v>
                </c:pt>
                <c:pt idx="1661">
                  <c:v>8312</c:v>
                </c:pt>
                <c:pt idx="1662">
                  <c:v>8317</c:v>
                </c:pt>
                <c:pt idx="1663">
                  <c:v>8322</c:v>
                </c:pt>
                <c:pt idx="1664">
                  <c:v>8327</c:v>
                </c:pt>
                <c:pt idx="1665">
                  <c:v>8332</c:v>
                </c:pt>
                <c:pt idx="1666">
                  <c:v>8337</c:v>
                </c:pt>
                <c:pt idx="1667">
                  <c:v>8342</c:v>
                </c:pt>
                <c:pt idx="1668">
                  <c:v>8347</c:v>
                </c:pt>
                <c:pt idx="1669">
                  <c:v>8352</c:v>
                </c:pt>
                <c:pt idx="1670">
                  <c:v>8357</c:v>
                </c:pt>
                <c:pt idx="1671">
                  <c:v>8362</c:v>
                </c:pt>
                <c:pt idx="1672">
                  <c:v>8367</c:v>
                </c:pt>
                <c:pt idx="1673">
                  <c:v>8372</c:v>
                </c:pt>
                <c:pt idx="1674">
                  <c:v>8377</c:v>
                </c:pt>
                <c:pt idx="1675">
                  <c:v>8382</c:v>
                </c:pt>
                <c:pt idx="1676">
                  <c:v>8387</c:v>
                </c:pt>
                <c:pt idx="1677">
                  <c:v>8392</c:v>
                </c:pt>
                <c:pt idx="1678">
                  <c:v>8397</c:v>
                </c:pt>
                <c:pt idx="1679">
                  <c:v>8402</c:v>
                </c:pt>
                <c:pt idx="1680">
                  <c:v>8407</c:v>
                </c:pt>
                <c:pt idx="1681">
                  <c:v>8412</c:v>
                </c:pt>
                <c:pt idx="1682">
                  <c:v>8417</c:v>
                </c:pt>
                <c:pt idx="1683">
                  <c:v>8422</c:v>
                </c:pt>
                <c:pt idx="1684">
                  <c:v>8427</c:v>
                </c:pt>
                <c:pt idx="1685">
                  <c:v>8432</c:v>
                </c:pt>
                <c:pt idx="1686">
                  <c:v>8437</c:v>
                </c:pt>
                <c:pt idx="1687">
                  <c:v>8442</c:v>
                </c:pt>
                <c:pt idx="1688">
                  <c:v>8447</c:v>
                </c:pt>
                <c:pt idx="1689">
                  <c:v>8452</c:v>
                </c:pt>
                <c:pt idx="1690">
                  <c:v>8457</c:v>
                </c:pt>
                <c:pt idx="1691">
                  <c:v>8462</c:v>
                </c:pt>
                <c:pt idx="1692">
                  <c:v>8467</c:v>
                </c:pt>
                <c:pt idx="1693">
                  <c:v>8472</c:v>
                </c:pt>
                <c:pt idx="1694">
                  <c:v>8477</c:v>
                </c:pt>
                <c:pt idx="1695">
                  <c:v>8482</c:v>
                </c:pt>
                <c:pt idx="1696">
                  <c:v>8487</c:v>
                </c:pt>
                <c:pt idx="1697">
                  <c:v>8492</c:v>
                </c:pt>
                <c:pt idx="1698">
                  <c:v>8497</c:v>
                </c:pt>
                <c:pt idx="1699">
                  <c:v>8502</c:v>
                </c:pt>
                <c:pt idx="1700">
                  <c:v>8507</c:v>
                </c:pt>
                <c:pt idx="1701">
                  <c:v>8512</c:v>
                </c:pt>
                <c:pt idx="1702">
                  <c:v>8517</c:v>
                </c:pt>
                <c:pt idx="1703">
                  <c:v>8522</c:v>
                </c:pt>
                <c:pt idx="1704">
                  <c:v>8527</c:v>
                </c:pt>
                <c:pt idx="1705">
                  <c:v>8532</c:v>
                </c:pt>
                <c:pt idx="1706">
                  <c:v>8537</c:v>
                </c:pt>
                <c:pt idx="1707">
                  <c:v>8542</c:v>
                </c:pt>
                <c:pt idx="1708">
                  <c:v>8547</c:v>
                </c:pt>
                <c:pt idx="1709">
                  <c:v>8552</c:v>
                </c:pt>
                <c:pt idx="1710">
                  <c:v>8557</c:v>
                </c:pt>
                <c:pt idx="1711">
                  <c:v>8562</c:v>
                </c:pt>
                <c:pt idx="1712">
                  <c:v>8567</c:v>
                </c:pt>
                <c:pt idx="1713">
                  <c:v>8572</c:v>
                </c:pt>
                <c:pt idx="1714">
                  <c:v>8577</c:v>
                </c:pt>
                <c:pt idx="1715">
                  <c:v>8582</c:v>
                </c:pt>
                <c:pt idx="1716">
                  <c:v>8587</c:v>
                </c:pt>
                <c:pt idx="1717">
                  <c:v>8592</c:v>
                </c:pt>
                <c:pt idx="1718">
                  <c:v>8597</c:v>
                </c:pt>
                <c:pt idx="1719">
                  <c:v>8602</c:v>
                </c:pt>
                <c:pt idx="1720">
                  <c:v>8607</c:v>
                </c:pt>
                <c:pt idx="1721">
                  <c:v>8612</c:v>
                </c:pt>
                <c:pt idx="1722">
                  <c:v>8617</c:v>
                </c:pt>
                <c:pt idx="1723">
                  <c:v>8622</c:v>
                </c:pt>
                <c:pt idx="1724">
                  <c:v>8627</c:v>
                </c:pt>
                <c:pt idx="1725">
                  <c:v>8632</c:v>
                </c:pt>
                <c:pt idx="1726">
                  <c:v>8637</c:v>
                </c:pt>
                <c:pt idx="1727">
                  <c:v>8642</c:v>
                </c:pt>
                <c:pt idx="1728">
                  <c:v>8647</c:v>
                </c:pt>
                <c:pt idx="1729">
                  <c:v>8652</c:v>
                </c:pt>
                <c:pt idx="1730">
                  <c:v>8657</c:v>
                </c:pt>
                <c:pt idx="1731">
                  <c:v>8662</c:v>
                </c:pt>
                <c:pt idx="1732">
                  <c:v>8667</c:v>
                </c:pt>
                <c:pt idx="1733">
                  <c:v>8672</c:v>
                </c:pt>
                <c:pt idx="1734">
                  <c:v>8677</c:v>
                </c:pt>
                <c:pt idx="1735">
                  <c:v>8682</c:v>
                </c:pt>
                <c:pt idx="1736">
                  <c:v>8687</c:v>
                </c:pt>
                <c:pt idx="1737">
                  <c:v>8692</c:v>
                </c:pt>
                <c:pt idx="1738">
                  <c:v>8697</c:v>
                </c:pt>
                <c:pt idx="1739">
                  <c:v>8702</c:v>
                </c:pt>
                <c:pt idx="1740">
                  <c:v>8707</c:v>
                </c:pt>
                <c:pt idx="1741">
                  <c:v>8712</c:v>
                </c:pt>
                <c:pt idx="1742">
                  <c:v>8717</c:v>
                </c:pt>
                <c:pt idx="1743">
                  <c:v>8722</c:v>
                </c:pt>
                <c:pt idx="1744">
                  <c:v>8727</c:v>
                </c:pt>
                <c:pt idx="1745">
                  <c:v>8732</c:v>
                </c:pt>
                <c:pt idx="1746">
                  <c:v>8737</c:v>
                </c:pt>
                <c:pt idx="1747">
                  <c:v>8742</c:v>
                </c:pt>
                <c:pt idx="1748">
                  <c:v>8747</c:v>
                </c:pt>
                <c:pt idx="1749">
                  <c:v>8752</c:v>
                </c:pt>
                <c:pt idx="1750">
                  <c:v>8757</c:v>
                </c:pt>
                <c:pt idx="1751">
                  <c:v>8762</c:v>
                </c:pt>
                <c:pt idx="1752">
                  <c:v>8767</c:v>
                </c:pt>
                <c:pt idx="1753">
                  <c:v>8772</c:v>
                </c:pt>
                <c:pt idx="1754">
                  <c:v>8777</c:v>
                </c:pt>
                <c:pt idx="1755">
                  <c:v>8782</c:v>
                </c:pt>
                <c:pt idx="1756">
                  <c:v>8787</c:v>
                </c:pt>
                <c:pt idx="1757">
                  <c:v>8792</c:v>
                </c:pt>
                <c:pt idx="1758">
                  <c:v>8797</c:v>
                </c:pt>
                <c:pt idx="1759">
                  <c:v>8802</c:v>
                </c:pt>
                <c:pt idx="1760">
                  <c:v>8807</c:v>
                </c:pt>
                <c:pt idx="1761">
                  <c:v>8812</c:v>
                </c:pt>
                <c:pt idx="1762">
                  <c:v>8817</c:v>
                </c:pt>
                <c:pt idx="1763">
                  <c:v>8822</c:v>
                </c:pt>
                <c:pt idx="1764">
                  <c:v>8827</c:v>
                </c:pt>
                <c:pt idx="1765">
                  <c:v>8832</c:v>
                </c:pt>
                <c:pt idx="1766">
                  <c:v>8837</c:v>
                </c:pt>
                <c:pt idx="1767">
                  <c:v>8842</c:v>
                </c:pt>
                <c:pt idx="1768">
                  <c:v>8847</c:v>
                </c:pt>
                <c:pt idx="1769">
                  <c:v>8852</c:v>
                </c:pt>
                <c:pt idx="1770">
                  <c:v>8857</c:v>
                </c:pt>
                <c:pt idx="1771">
                  <c:v>8862</c:v>
                </c:pt>
                <c:pt idx="1772">
                  <c:v>8867</c:v>
                </c:pt>
                <c:pt idx="1773">
                  <c:v>8872</c:v>
                </c:pt>
                <c:pt idx="1774">
                  <c:v>8877</c:v>
                </c:pt>
                <c:pt idx="1775">
                  <c:v>8882</c:v>
                </c:pt>
                <c:pt idx="1776">
                  <c:v>8887</c:v>
                </c:pt>
                <c:pt idx="1777">
                  <c:v>8892</c:v>
                </c:pt>
                <c:pt idx="1778">
                  <c:v>8897</c:v>
                </c:pt>
                <c:pt idx="1779">
                  <c:v>8902</c:v>
                </c:pt>
                <c:pt idx="1780">
                  <c:v>8907</c:v>
                </c:pt>
                <c:pt idx="1781">
                  <c:v>8912</c:v>
                </c:pt>
                <c:pt idx="1782">
                  <c:v>8917</c:v>
                </c:pt>
                <c:pt idx="1783">
                  <c:v>8922</c:v>
                </c:pt>
                <c:pt idx="1784">
                  <c:v>8927</c:v>
                </c:pt>
                <c:pt idx="1785">
                  <c:v>8932</c:v>
                </c:pt>
                <c:pt idx="1786">
                  <c:v>8937</c:v>
                </c:pt>
                <c:pt idx="1787">
                  <c:v>8942</c:v>
                </c:pt>
                <c:pt idx="1788">
                  <c:v>8947</c:v>
                </c:pt>
                <c:pt idx="1789">
                  <c:v>8952</c:v>
                </c:pt>
                <c:pt idx="1790">
                  <c:v>8957</c:v>
                </c:pt>
                <c:pt idx="1791">
                  <c:v>8962</c:v>
                </c:pt>
                <c:pt idx="1792">
                  <c:v>8967</c:v>
                </c:pt>
                <c:pt idx="1793">
                  <c:v>8972</c:v>
                </c:pt>
                <c:pt idx="1794">
                  <c:v>8977</c:v>
                </c:pt>
                <c:pt idx="1795">
                  <c:v>8982</c:v>
                </c:pt>
                <c:pt idx="1796">
                  <c:v>8987</c:v>
                </c:pt>
                <c:pt idx="1797">
                  <c:v>8992</c:v>
                </c:pt>
                <c:pt idx="1798">
                  <c:v>8997</c:v>
                </c:pt>
                <c:pt idx="1799">
                  <c:v>9002</c:v>
                </c:pt>
                <c:pt idx="1800">
                  <c:v>9007</c:v>
                </c:pt>
                <c:pt idx="1801">
                  <c:v>9012</c:v>
                </c:pt>
                <c:pt idx="1802">
                  <c:v>9017</c:v>
                </c:pt>
                <c:pt idx="1803">
                  <c:v>9022</c:v>
                </c:pt>
                <c:pt idx="1804">
                  <c:v>9027</c:v>
                </c:pt>
                <c:pt idx="1805">
                  <c:v>9032</c:v>
                </c:pt>
                <c:pt idx="1806">
                  <c:v>9037</c:v>
                </c:pt>
                <c:pt idx="1807">
                  <c:v>9042</c:v>
                </c:pt>
                <c:pt idx="1808">
                  <c:v>9047</c:v>
                </c:pt>
                <c:pt idx="1809">
                  <c:v>9052</c:v>
                </c:pt>
                <c:pt idx="1810">
                  <c:v>9057</c:v>
                </c:pt>
                <c:pt idx="1811">
                  <c:v>9062</c:v>
                </c:pt>
                <c:pt idx="1812">
                  <c:v>9067</c:v>
                </c:pt>
                <c:pt idx="1813">
                  <c:v>9072</c:v>
                </c:pt>
                <c:pt idx="1814">
                  <c:v>9077</c:v>
                </c:pt>
                <c:pt idx="1815">
                  <c:v>9082</c:v>
                </c:pt>
                <c:pt idx="1816">
                  <c:v>9087</c:v>
                </c:pt>
                <c:pt idx="1817">
                  <c:v>9092</c:v>
                </c:pt>
                <c:pt idx="1818">
                  <c:v>9097</c:v>
                </c:pt>
                <c:pt idx="1819">
                  <c:v>9102</c:v>
                </c:pt>
                <c:pt idx="1820">
                  <c:v>9107</c:v>
                </c:pt>
                <c:pt idx="1821">
                  <c:v>9112</c:v>
                </c:pt>
                <c:pt idx="1822">
                  <c:v>9117</c:v>
                </c:pt>
                <c:pt idx="1823">
                  <c:v>9122</c:v>
                </c:pt>
                <c:pt idx="1824">
                  <c:v>9127</c:v>
                </c:pt>
                <c:pt idx="1825">
                  <c:v>9132</c:v>
                </c:pt>
                <c:pt idx="1826">
                  <c:v>9137</c:v>
                </c:pt>
                <c:pt idx="1827">
                  <c:v>9142</c:v>
                </c:pt>
                <c:pt idx="1828">
                  <c:v>9147</c:v>
                </c:pt>
                <c:pt idx="1829">
                  <c:v>9153</c:v>
                </c:pt>
                <c:pt idx="1830">
                  <c:v>9158</c:v>
                </c:pt>
                <c:pt idx="1831">
                  <c:v>9163</c:v>
                </c:pt>
                <c:pt idx="1832">
                  <c:v>9168</c:v>
                </c:pt>
                <c:pt idx="1833">
                  <c:v>9173</c:v>
                </c:pt>
                <c:pt idx="1834">
                  <c:v>9178</c:v>
                </c:pt>
                <c:pt idx="1835">
                  <c:v>9183</c:v>
                </c:pt>
                <c:pt idx="1836">
                  <c:v>9188</c:v>
                </c:pt>
                <c:pt idx="1837">
                  <c:v>9193</c:v>
                </c:pt>
                <c:pt idx="1838">
                  <c:v>9198</c:v>
                </c:pt>
                <c:pt idx="1839">
                  <c:v>9203</c:v>
                </c:pt>
                <c:pt idx="1840">
                  <c:v>9208</c:v>
                </c:pt>
                <c:pt idx="1841">
                  <c:v>9213</c:v>
                </c:pt>
                <c:pt idx="1842">
                  <c:v>9218</c:v>
                </c:pt>
                <c:pt idx="1843">
                  <c:v>9223</c:v>
                </c:pt>
                <c:pt idx="1844">
                  <c:v>9228</c:v>
                </c:pt>
                <c:pt idx="1845">
                  <c:v>9233</c:v>
                </c:pt>
                <c:pt idx="1846">
                  <c:v>9238</c:v>
                </c:pt>
                <c:pt idx="1847">
                  <c:v>9243</c:v>
                </c:pt>
                <c:pt idx="1848">
                  <c:v>9248</c:v>
                </c:pt>
                <c:pt idx="1849">
                  <c:v>9253</c:v>
                </c:pt>
                <c:pt idx="1850">
                  <c:v>9258</c:v>
                </c:pt>
                <c:pt idx="1851">
                  <c:v>9263</c:v>
                </c:pt>
                <c:pt idx="1852">
                  <c:v>9268</c:v>
                </c:pt>
                <c:pt idx="1853">
                  <c:v>9273</c:v>
                </c:pt>
                <c:pt idx="1854">
                  <c:v>9278</c:v>
                </c:pt>
                <c:pt idx="1855">
                  <c:v>9283</c:v>
                </c:pt>
                <c:pt idx="1856">
                  <c:v>9288</c:v>
                </c:pt>
                <c:pt idx="1857">
                  <c:v>9293</c:v>
                </c:pt>
                <c:pt idx="1858">
                  <c:v>9298</c:v>
                </c:pt>
                <c:pt idx="1859">
                  <c:v>9303</c:v>
                </c:pt>
                <c:pt idx="1860">
                  <c:v>9308</c:v>
                </c:pt>
                <c:pt idx="1861">
                  <c:v>9313</c:v>
                </c:pt>
                <c:pt idx="1862">
                  <c:v>9318</c:v>
                </c:pt>
                <c:pt idx="1863">
                  <c:v>9323</c:v>
                </c:pt>
                <c:pt idx="1864">
                  <c:v>9328</c:v>
                </c:pt>
                <c:pt idx="1865">
                  <c:v>9333</c:v>
                </c:pt>
                <c:pt idx="1866">
                  <c:v>9338</c:v>
                </c:pt>
                <c:pt idx="1867">
                  <c:v>9343</c:v>
                </c:pt>
                <c:pt idx="1868">
                  <c:v>9348</c:v>
                </c:pt>
                <c:pt idx="1869">
                  <c:v>9353</c:v>
                </c:pt>
                <c:pt idx="1870">
                  <c:v>9358</c:v>
                </c:pt>
                <c:pt idx="1871">
                  <c:v>9363</c:v>
                </c:pt>
                <c:pt idx="1872">
                  <c:v>9368</c:v>
                </c:pt>
                <c:pt idx="1873">
                  <c:v>9373</c:v>
                </c:pt>
                <c:pt idx="1874">
                  <c:v>9378</c:v>
                </c:pt>
                <c:pt idx="1875">
                  <c:v>9383</c:v>
                </c:pt>
                <c:pt idx="1876">
                  <c:v>9388</c:v>
                </c:pt>
                <c:pt idx="1877">
                  <c:v>9393</c:v>
                </c:pt>
                <c:pt idx="1878">
                  <c:v>9398</c:v>
                </c:pt>
                <c:pt idx="1879">
                  <c:v>9403</c:v>
                </c:pt>
                <c:pt idx="1880">
                  <c:v>9408</c:v>
                </c:pt>
                <c:pt idx="1881">
                  <c:v>9413</c:v>
                </c:pt>
                <c:pt idx="1882">
                  <c:v>9418</c:v>
                </c:pt>
                <c:pt idx="1883">
                  <c:v>9423</c:v>
                </c:pt>
                <c:pt idx="1884">
                  <c:v>9428</c:v>
                </c:pt>
                <c:pt idx="1885">
                  <c:v>9433</c:v>
                </c:pt>
                <c:pt idx="1886">
                  <c:v>9438</c:v>
                </c:pt>
                <c:pt idx="1887">
                  <c:v>9443</c:v>
                </c:pt>
                <c:pt idx="1888">
                  <c:v>9448</c:v>
                </c:pt>
                <c:pt idx="1889">
                  <c:v>9453</c:v>
                </c:pt>
                <c:pt idx="1890">
                  <c:v>9458</c:v>
                </c:pt>
                <c:pt idx="1891">
                  <c:v>9463</c:v>
                </c:pt>
                <c:pt idx="1892">
                  <c:v>9468</c:v>
                </c:pt>
                <c:pt idx="1893">
                  <c:v>9473</c:v>
                </c:pt>
                <c:pt idx="1894">
                  <c:v>9478</c:v>
                </c:pt>
                <c:pt idx="1895">
                  <c:v>9483</c:v>
                </c:pt>
                <c:pt idx="1896">
                  <c:v>9488</c:v>
                </c:pt>
                <c:pt idx="1897">
                  <c:v>9493</c:v>
                </c:pt>
                <c:pt idx="1898">
                  <c:v>9498</c:v>
                </c:pt>
                <c:pt idx="1899">
                  <c:v>9503</c:v>
                </c:pt>
                <c:pt idx="1900">
                  <c:v>9508</c:v>
                </c:pt>
                <c:pt idx="1901">
                  <c:v>9513</c:v>
                </c:pt>
                <c:pt idx="1902">
                  <c:v>9518</c:v>
                </c:pt>
                <c:pt idx="1903">
                  <c:v>9523</c:v>
                </c:pt>
                <c:pt idx="1904">
                  <c:v>9528</c:v>
                </c:pt>
                <c:pt idx="1905">
                  <c:v>9533</c:v>
                </c:pt>
                <c:pt idx="1906">
                  <c:v>9538</c:v>
                </c:pt>
                <c:pt idx="1907">
                  <c:v>9543</c:v>
                </c:pt>
                <c:pt idx="1908">
                  <c:v>9548</c:v>
                </c:pt>
                <c:pt idx="1909">
                  <c:v>9553</c:v>
                </c:pt>
                <c:pt idx="1910">
                  <c:v>9558</c:v>
                </c:pt>
                <c:pt idx="1911">
                  <c:v>9563</c:v>
                </c:pt>
                <c:pt idx="1912">
                  <c:v>9568</c:v>
                </c:pt>
                <c:pt idx="1913">
                  <c:v>9573</c:v>
                </c:pt>
                <c:pt idx="1914">
                  <c:v>9578</c:v>
                </c:pt>
                <c:pt idx="1915">
                  <c:v>9583</c:v>
                </c:pt>
                <c:pt idx="1916">
                  <c:v>9588</c:v>
                </c:pt>
                <c:pt idx="1917">
                  <c:v>9593</c:v>
                </c:pt>
                <c:pt idx="1918">
                  <c:v>9598</c:v>
                </c:pt>
                <c:pt idx="1919">
                  <c:v>9603</c:v>
                </c:pt>
                <c:pt idx="1920">
                  <c:v>9608</c:v>
                </c:pt>
                <c:pt idx="1921">
                  <c:v>9613</c:v>
                </c:pt>
                <c:pt idx="1922">
                  <c:v>9618</c:v>
                </c:pt>
                <c:pt idx="1923">
                  <c:v>9623</c:v>
                </c:pt>
                <c:pt idx="1924">
                  <c:v>9628</c:v>
                </c:pt>
                <c:pt idx="1925">
                  <c:v>9633</c:v>
                </c:pt>
                <c:pt idx="1926">
                  <c:v>9638</c:v>
                </c:pt>
                <c:pt idx="1927">
                  <c:v>9643</c:v>
                </c:pt>
                <c:pt idx="1928">
                  <c:v>9648</c:v>
                </c:pt>
                <c:pt idx="1929">
                  <c:v>9653</c:v>
                </c:pt>
                <c:pt idx="1930">
                  <c:v>9658</c:v>
                </c:pt>
                <c:pt idx="1931">
                  <c:v>9663</c:v>
                </c:pt>
                <c:pt idx="1932">
                  <c:v>9668</c:v>
                </c:pt>
                <c:pt idx="1933">
                  <c:v>9673</c:v>
                </c:pt>
                <c:pt idx="1934">
                  <c:v>9678</c:v>
                </c:pt>
                <c:pt idx="1935">
                  <c:v>9683</c:v>
                </c:pt>
                <c:pt idx="1936">
                  <c:v>9688</c:v>
                </c:pt>
                <c:pt idx="1937">
                  <c:v>9693</c:v>
                </c:pt>
                <c:pt idx="1938">
                  <c:v>9698</c:v>
                </c:pt>
                <c:pt idx="1939">
                  <c:v>9703</c:v>
                </c:pt>
                <c:pt idx="1940">
                  <c:v>9708</c:v>
                </c:pt>
                <c:pt idx="1941">
                  <c:v>9713</c:v>
                </c:pt>
                <c:pt idx="1942">
                  <c:v>9718</c:v>
                </c:pt>
                <c:pt idx="1943">
                  <c:v>9723</c:v>
                </c:pt>
                <c:pt idx="1944">
                  <c:v>9728</c:v>
                </c:pt>
                <c:pt idx="1945">
                  <c:v>9733</c:v>
                </c:pt>
                <c:pt idx="1946">
                  <c:v>9738</c:v>
                </c:pt>
                <c:pt idx="1947">
                  <c:v>9743</c:v>
                </c:pt>
                <c:pt idx="1948">
                  <c:v>9748</c:v>
                </c:pt>
                <c:pt idx="1949">
                  <c:v>9753</c:v>
                </c:pt>
                <c:pt idx="1950">
                  <c:v>9758</c:v>
                </c:pt>
                <c:pt idx="1951">
                  <c:v>9763</c:v>
                </c:pt>
                <c:pt idx="1952">
                  <c:v>9768</c:v>
                </c:pt>
                <c:pt idx="1953">
                  <c:v>9773</c:v>
                </c:pt>
                <c:pt idx="1954">
                  <c:v>9778</c:v>
                </c:pt>
                <c:pt idx="1955">
                  <c:v>9783</c:v>
                </c:pt>
                <c:pt idx="1956">
                  <c:v>9788</c:v>
                </c:pt>
                <c:pt idx="1957">
                  <c:v>9793</c:v>
                </c:pt>
                <c:pt idx="1958">
                  <c:v>9798</c:v>
                </c:pt>
                <c:pt idx="1959">
                  <c:v>9803</c:v>
                </c:pt>
                <c:pt idx="1960">
                  <c:v>9808</c:v>
                </c:pt>
                <c:pt idx="1961">
                  <c:v>9813</c:v>
                </c:pt>
                <c:pt idx="1962">
                  <c:v>9818</c:v>
                </c:pt>
                <c:pt idx="1963">
                  <c:v>9823</c:v>
                </c:pt>
                <c:pt idx="1964">
                  <c:v>9828</c:v>
                </c:pt>
                <c:pt idx="1965">
                  <c:v>9833</c:v>
                </c:pt>
                <c:pt idx="1966">
                  <c:v>9838</c:v>
                </c:pt>
                <c:pt idx="1967">
                  <c:v>9843</c:v>
                </c:pt>
                <c:pt idx="1968">
                  <c:v>9848</c:v>
                </c:pt>
                <c:pt idx="1969">
                  <c:v>9853</c:v>
                </c:pt>
                <c:pt idx="1970">
                  <c:v>9858</c:v>
                </c:pt>
                <c:pt idx="1971">
                  <c:v>9863</c:v>
                </c:pt>
                <c:pt idx="1972">
                  <c:v>9868</c:v>
                </c:pt>
                <c:pt idx="1973">
                  <c:v>9873</c:v>
                </c:pt>
                <c:pt idx="1974">
                  <c:v>9878</c:v>
                </c:pt>
                <c:pt idx="1975">
                  <c:v>9883</c:v>
                </c:pt>
                <c:pt idx="1976">
                  <c:v>9888</c:v>
                </c:pt>
                <c:pt idx="1977">
                  <c:v>9893</c:v>
                </c:pt>
                <c:pt idx="1978">
                  <c:v>9898</c:v>
                </c:pt>
                <c:pt idx="1979">
                  <c:v>9903</c:v>
                </c:pt>
                <c:pt idx="1980">
                  <c:v>9908</c:v>
                </c:pt>
                <c:pt idx="1981">
                  <c:v>9913</c:v>
                </c:pt>
                <c:pt idx="1982">
                  <c:v>9918</c:v>
                </c:pt>
                <c:pt idx="1983">
                  <c:v>9923</c:v>
                </c:pt>
                <c:pt idx="1984">
                  <c:v>9928</c:v>
                </c:pt>
                <c:pt idx="1985">
                  <c:v>9933</c:v>
                </c:pt>
                <c:pt idx="1986">
                  <c:v>9938</c:v>
                </c:pt>
                <c:pt idx="1987">
                  <c:v>9943</c:v>
                </c:pt>
                <c:pt idx="1988">
                  <c:v>9948</c:v>
                </c:pt>
                <c:pt idx="1989">
                  <c:v>9953</c:v>
                </c:pt>
                <c:pt idx="1990">
                  <c:v>9958</c:v>
                </c:pt>
                <c:pt idx="1991">
                  <c:v>9963</c:v>
                </c:pt>
                <c:pt idx="1992">
                  <c:v>9968</c:v>
                </c:pt>
                <c:pt idx="1993">
                  <c:v>9973</c:v>
                </c:pt>
                <c:pt idx="1994">
                  <c:v>9978</c:v>
                </c:pt>
                <c:pt idx="1995">
                  <c:v>9983</c:v>
                </c:pt>
                <c:pt idx="1996">
                  <c:v>9988</c:v>
                </c:pt>
                <c:pt idx="1997">
                  <c:v>9993</c:v>
                </c:pt>
                <c:pt idx="1998">
                  <c:v>9998</c:v>
                </c:pt>
                <c:pt idx="1999">
                  <c:v>10003</c:v>
                </c:pt>
                <c:pt idx="2000">
                  <c:v>10008</c:v>
                </c:pt>
                <c:pt idx="2001">
                  <c:v>10013</c:v>
                </c:pt>
                <c:pt idx="2002">
                  <c:v>10018</c:v>
                </c:pt>
                <c:pt idx="2003">
                  <c:v>10023</c:v>
                </c:pt>
                <c:pt idx="2004">
                  <c:v>10028</c:v>
                </c:pt>
                <c:pt idx="2005">
                  <c:v>10033</c:v>
                </c:pt>
                <c:pt idx="2006">
                  <c:v>10038</c:v>
                </c:pt>
                <c:pt idx="2007">
                  <c:v>10043</c:v>
                </c:pt>
                <c:pt idx="2008">
                  <c:v>10048</c:v>
                </c:pt>
                <c:pt idx="2009">
                  <c:v>10053</c:v>
                </c:pt>
                <c:pt idx="2010">
                  <c:v>10058</c:v>
                </c:pt>
                <c:pt idx="2011">
                  <c:v>10063</c:v>
                </c:pt>
                <c:pt idx="2012">
                  <c:v>10068</c:v>
                </c:pt>
                <c:pt idx="2013">
                  <c:v>10073</c:v>
                </c:pt>
                <c:pt idx="2014">
                  <c:v>10078</c:v>
                </c:pt>
                <c:pt idx="2015">
                  <c:v>10083</c:v>
                </c:pt>
                <c:pt idx="2016">
                  <c:v>10088</c:v>
                </c:pt>
                <c:pt idx="2017">
                  <c:v>10093</c:v>
                </c:pt>
                <c:pt idx="2018">
                  <c:v>10098</c:v>
                </c:pt>
                <c:pt idx="2019">
                  <c:v>10103</c:v>
                </c:pt>
                <c:pt idx="2020">
                  <c:v>10108</c:v>
                </c:pt>
                <c:pt idx="2021">
                  <c:v>10113</c:v>
                </c:pt>
                <c:pt idx="2022">
                  <c:v>10118</c:v>
                </c:pt>
                <c:pt idx="2023">
                  <c:v>10123</c:v>
                </c:pt>
                <c:pt idx="2024">
                  <c:v>10128</c:v>
                </c:pt>
                <c:pt idx="2025">
                  <c:v>10133</c:v>
                </c:pt>
                <c:pt idx="2026">
                  <c:v>10138</c:v>
                </c:pt>
                <c:pt idx="2027">
                  <c:v>10143</c:v>
                </c:pt>
                <c:pt idx="2028">
                  <c:v>10148</c:v>
                </c:pt>
                <c:pt idx="2029">
                  <c:v>10153</c:v>
                </c:pt>
                <c:pt idx="2030">
                  <c:v>10158</c:v>
                </c:pt>
                <c:pt idx="2031">
                  <c:v>10163</c:v>
                </c:pt>
                <c:pt idx="2032">
                  <c:v>10168</c:v>
                </c:pt>
                <c:pt idx="2033">
                  <c:v>10173</c:v>
                </c:pt>
                <c:pt idx="2034">
                  <c:v>10178</c:v>
                </c:pt>
                <c:pt idx="2035">
                  <c:v>10183</c:v>
                </c:pt>
                <c:pt idx="2036">
                  <c:v>10188</c:v>
                </c:pt>
                <c:pt idx="2037">
                  <c:v>10193</c:v>
                </c:pt>
                <c:pt idx="2038">
                  <c:v>10198</c:v>
                </c:pt>
                <c:pt idx="2039">
                  <c:v>10203</c:v>
                </c:pt>
                <c:pt idx="2040">
                  <c:v>10208</c:v>
                </c:pt>
                <c:pt idx="2041">
                  <c:v>10213</c:v>
                </c:pt>
                <c:pt idx="2042">
                  <c:v>10218</c:v>
                </c:pt>
                <c:pt idx="2043">
                  <c:v>10223</c:v>
                </c:pt>
                <c:pt idx="2044">
                  <c:v>10228</c:v>
                </c:pt>
                <c:pt idx="2045">
                  <c:v>10233</c:v>
                </c:pt>
                <c:pt idx="2046">
                  <c:v>10238</c:v>
                </c:pt>
                <c:pt idx="2047">
                  <c:v>10243</c:v>
                </c:pt>
                <c:pt idx="2048">
                  <c:v>10248</c:v>
                </c:pt>
                <c:pt idx="2049">
                  <c:v>10253</c:v>
                </c:pt>
                <c:pt idx="2050">
                  <c:v>10258</c:v>
                </c:pt>
                <c:pt idx="2051">
                  <c:v>10263</c:v>
                </c:pt>
                <c:pt idx="2052">
                  <c:v>10268</c:v>
                </c:pt>
                <c:pt idx="2053">
                  <c:v>10273</c:v>
                </c:pt>
                <c:pt idx="2054">
                  <c:v>10278</c:v>
                </c:pt>
                <c:pt idx="2055">
                  <c:v>10283</c:v>
                </c:pt>
                <c:pt idx="2056">
                  <c:v>10288</c:v>
                </c:pt>
                <c:pt idx="2057">
                  <c:v>10293</c:v>
                </c:pt>
                <c:pt idx="2058">
                  <c:v>10298</c:v>
                </c:pt>
                <c:pt idx="2059">
                  <c:v>10303</c:v>
                </c:pt>
                <c:pt idx="2060">
                  <c:v>10308</c:v>
                </c:pt>
                <c:pt idx="2061">
                  <c:v>10313</c:v>
                </c:pt>
                <c:pt idx="2062">
                  <c:v>10318</c:v>
                </c:pt>
                <c:pt idx="2063">
                  <c:v>10324</c:v>
                </c:pt>
                <c:pt idx="2064">
                  <c:v>10329</c:v>
                </c:pt>
                <c:pt idx="2065">
                  <c:v>10334</c:v>
                </c:pt>
                <c:pt idx="2066">
                  <c:v>10339</c:v>
                </c:pt>
                <c:pt idx="2067">
                  <c:v>10344</c:v>
                </c:pt>
                <c:pt idx="2068">
                  <c:v>10349</c:v>
                </c:pt>
                <c:pt idx="2069">
                  <c:v>10354</c:v>
                </c:pt>
                <c:pt idx="2070">
                  <c:v>10359</c:v>
                </c:pt>
                <c:pt idx="2071">
                  <c:v>10364</c:v>
                </c:pt>
                <c:pt idx="2072">
                  <c:v>10369</c:v>
                </c:pt>
                <c:pt idx="2073">
                  <c:v>10374</c:v>
                </c:pt>
                <c:pt idx="2074">
                  <c:v>10379</c:v>
                </c:pt>
                <c:pt idx="2075">
                  <c:v>10384</c:v>
                </c:pt>
                <c:pt idx="2076">
                  <c:v>10389</c:v>
                </c:pt>
                <c:pt idx="2077">
                  <c:v>10394</c:v>
                </c:pt>
                <c:pt idx="2078">
                  <c:v>10399</c:v>
                </c:pt>
                <c:pt idx="2079">
                  <c:v>10404</c:v>
                </c:pt>
                <c:pt idx="2080">
                  <c:v>10409</c:v>
                </c:pt>
                <c:pt idx="2081">
                  <c:v>10414</c:v>
                </c:pt>
                <c:pt idx="2082">
                  <c:v>10419</c:v>
                </c:pt>
                <c:pt idx="2083">
                  <c:v>10424</c:v>
                </c:pt>
                <c:pt idx="2084">
                  <c:v>10429</c:v>
                </c:pt>
                <c:pt idx="2085">
                  <c:v>10434</c:v>
                </c:pt>
                <c:pt idx="2086">
                  <c:v>10439</c:v>
                </c:pt>
                <c:pt idx="2087">
                  <c:v>10444</c:v>
                </c:pt>
                <c:pt idx="2088">
                  <c:v>10449</c:v>
                </c:pt>
                <c:pt idx="2089">
                  <c:v>10454</c:v>
                </c:pt>
                <c:pt idx="2090">
                  <c:v>10459</c:v>
                </c:pt>
                <c:pt idx="2091">
                  <c:v>10464</c:v>
                </c:pt>
                <c:pt idx="2092">
                  <c:v>10469</c:v>
                </c:pt>
                <c:pt idx="2093">
                  <c:v>10474</c:v>
                </c:pt>
                <c:pt idx="2094">
                  <c:v>10479</c:v>
                </c:pt>
                <c:pt idx="2095">
                  <c:v>10484</c:v>
                </c:pt>
                <c:pt idx="2096">
                  <c:v>10489</c:v>
                </c:pt>
                <c:pt idx="2097">
                  <c:v>10494</c:v>
                </c:pt>
                <c:pt idx="2098">
                  <c:v>10499</c:v>
                </c:pt>
                <c:pt idx="2099">
                  <c:v>10504</c:v>
                </c:pt>
                <c:pt idx="2100">
                  <c:v>10509</c:v>
                </c:pt>
                <c:pt idx="2101">
                  <c:v>10514</c:v>
                </c:pt>
                <c:pt idx="2102">
                  <c:v>10519</c:v>
                </c:pt>
                <c:pt idx="2103">
                  <c:v>10524</c:v>
                </c:pt>
                <c:pt idx="2104">
                  <c:v>10529</c:v>
                </c:pt>
                <c:pt idx="2105">
                  <c:v>10534</c:v>
                </c:pt>
                <c:pt idx="2106">
                  <c:v>10539</c:v>
                </c:pt>
                <c:pt idx="2107">
                  <c:v>10544</c:v>
                </c:pt>
                <c:pt idx="2108">
                  <c:v>10549</c:v>
                </c:pt>
                <c:pt idx="2109">
                  <c:v>10554</c:v>
                </c:pt>
                <c:pt idx="2110">
                  <c:v>10559</c:v>
                </c:pt>
                <c:pt idx="2111">
                  <c:v>10564</c:v>
                </c:pt>
                <c:pt idx="2112">
                  <c:v>10569</c:v>
                </c:pt>
                <c:pt idx="2113">
                  <c:v>10574</c:v>
                </c:pt>
                <c:pt idx="2114">
                  <c:v>10579</c:v>
                </c:pt>
                <c:pt idx="2115">
                  <c:v>10584</c:v>
                </c:pt>
                <c:pt idx="2116">
                  <c:v>10589</c:v>
                </c:pt>
                <c:pt idx="2117">
                  <c:v>10594</c:v>
                </c:pt>
                <c:pt idx="2118">
                  <c:v>10599</c:v>
                </c:pt>
                <c:pt idx="2119">
                  <c:v>10604</c:v>
                </c:pt>
                <c:pt idx="2120">
                  <c:v>10609</c:v>
                </c:pt>
                <c:pt idx="2121">
                  <c:v>10614</c:v>
                </c:pt>
                <c:pt idx="2122">
                  <c:v>10619</c:v>
                </c:pt>
                <c:pt idx="2123">
                  <c:v>10624</c:v>
                </c:pt>
                <c:pt idx="2124">
                  <c:v>10629</c:v>
                </c:pt>
                <c:pt idx="2125">
                  <c:v>10634</c:v>
                </c:pt>
                <c:pt idx="2126">
                  <c:v>10639</c:v>
                </c:pt>
                <c:pt idx="2127">
                  <c:v>10644</c:v>
                </c:pt>
                <c:pt idx="2128">
                  <c:v>10649</c:v>
                </c:pt>
                <c:pt idx="2129">
                  <c:v>10654</c:v>
                </c:pt>
                <c:pt idx="2130">
                  <c:v>10659</c:v>
                </c:pt>
                <c:pt idx="2131">
                  <c:v>10664</c:v>
                </c:pt>
                <c:pt idx="2132">
                  <c:v>10669</c:v>
                </c:pt>
                <c:pt idx="2133">
                  <c:v>10674</c:v>
                </c:pt>
                <c:pt idx="2134">
                  <c:v>10679</c:v>
                </c:pt>
                <c:pt idx="2135">
                  <c:v>10684</c:v>
                </c:pt>
                <c:pt idx="2136">
                  <c:v>10689</c:v>
                </c:pt>
                <c:pt idx="2137">
                  <c:v>10694</c:v>
                </c:pt>
                <c:pt idx="2138">
                  <c:v>10699</c:v>
                </c:pt>
                <c:pt idx="2139">
                  <c:v>10704</c:v>
                </c:pt>
                <c:pt idx="2140">
                  <c:v>10709</c:v>
                </c:pt>
                <c:pt idx="2141">
                  <c:v>10714</c:v>
                </c:pt>
                <c:pt idx="2142">
                  <c:v>10719</c:v>
                </c:pt>
                <c:pt idx="2143">
                  <c:v>10724</c:v>
                </c:pt>
                <c:pt idx="2144">
                  <c:v>10729</c:v>
                </c:pt>
                <c:pt idx="2145">
                  <c:v>10734</c:v>
                </c:pt>
                <c:pt idx="2146">
                  <c:v>10739</c:v>
                </c:pt>
                <c:pt idx="2147">
                  <c:v>10744</c:v>
                </c:pt>
                <c:pt idx="2148">
                  <c:v>10749</c:v>
                </c:pt>
                <c:pt idx="2149">
                  <c:v>10754</c:v>
                </c:pt>
                <c:pt idx="2150">
                  <c:v>10759</c:v>
                </c:pt>
                <c:pt idx="2151">
                  <c:v>10764</c:v>
                </c:pt>
                <c:pt idx="2152">
                  <c:v>10769</c:v>
                </c:pt>
                <c:pt idx="2153">
                  <c:v>10774</c:v>
                </c:pt>
                <c:pt idx="2154">
                  <c:v>10779</c:v>
                </c:pt>
                <c:pt idx="2155">
                  <c:v>10784</c:v>
                </c:pt>
                <c:pt idx="2156">
                  <c:v>10789</c:v>
                </c:pt>
                <c:pt idx="2157">
                  <c:v>10794</c:v>
                </c:pt>
                <c:pt idx="2158">
                  <c:v>10799</c:v>
                </c:pt>
                <c:pt idx="2159">
                  <c:v>10804</c:v>
                </c:pt>
                <c:pt idx="2160">
                  <c:v>10809</c:v>
                </c:pt>
                <c:pt idx="2161">
                  <c:v>10814</c:v>
                </c:pt>
                <c:pt idx="2162">
                  <c:v>10819</c:v>
                </c:pt>
                <c:pt idx="2163">
                  <c:v>10824</c:v>
                </c:pt>
                <c:pt idx="2164">
                  <c:v>10829</c:v>
                </c:pt>
                <c:pt idx="2165">
                  <c:v>10834</c:v>
                </c:pt>
                <c:pt idx="2166">
                  <c:v>10839</c:v>
                </c:pt>
                <c:pt idx="2167">
                  <c:v>10844</c:v>
                </c:pt>
                <c:pt idx="2168">
                  <c:v>10849</c:v>
                </c:pt>
                <c:pt idx="2169">
                  <c:v>10854</c:v>
                </c:pt>
                <c:pt idx="2170">
                  <c:v>10859</c:v>
                </c:pt>
                <c:pt idx="2171">
                  <c:v>10864</c:v>
                </c:pt>
                <c:pt idx="2172">
                  <c:v>10869</c:v>
                </c:pt>
                <c:pt idx="2173">
                  <c:v>10874</c:v>
                </c:pt>
                <c:pt idx="2174">
                  <c:v>10879</c:v>
                </c:pt>
                <c:pt idx="2175">
                  <c:v>10884</c:v>
                </c:pt>
                <c:pt idx="2176">
                  <c:v>10889</c:v>
                </c:pt>
                <c:pt idx="2177">
                  <c:v>10894</c:v>
                </c:pt>
                <c:pt idx="2178">
                  <c:v>10899</c:v>
                </c:pt>
                <c:pt idx="2179">
                  <c:v>10904</c:v>
                </c:pt>
                <c:pt idx="2180">
                  <c:v>10909</c:v>
                </c:pt>
                <c:pt idx="2181">
                  <c:v>10914</c:v>
                </c:pt>
                <c:pt idx="2182">
                  <c:v>10919</c:v>
                </c:pt>
                <c:pt idx="2183">
                  <c:v>10924</c:v>
                </c:pt>
                <c:pt idx="2184">
                  <c:v>10929</c:v>
                </c:pt>
                <c:pt idx="2185">
                  <c:v>10934</c:v>
                </c:pt>
                <c:pt idx="2186">
                  <c:v>10939</c:v>
                </c:pt>
                <c:pt idx="2187">
                  <c:v>10944</c:v>
                </c:pt>
                <c:pt idx="2188">
                  <c:v>10949</c:v>
                </c:pt>
                <c:pt idx="2189">
                  <c:v>10954</c:v>
                </c:pt>
                <c:pt idx="2190">
                  <c:v>10959</c:v>
                </c:pt>
                <c:pt idx="2191">
                  <c:v>10964</c:v>
                </c:pt>
                <c:pt idx="2192">
                  <c:v>10969</c:v>
                </c:pt>
                <c:pt idx="2193">
                  <c:v>10974</c:v>
                </c:pt>
                <c:pt idx="2194">
                  <c:v>10979</c:v>
                </c:pt>
                <c:pt idx="2195">
                  <c:v>10984</c:v>
                </c:pt>
                <c:pt idx="2196">
                  <c:v>10989</c:v>
                </c:pt>
                <c:pt idx="2197">
                  <c:v>10994</c:v>
                </c:pt>
                <c:pt idx="2198">
                  <c:v>10999</c:v>
                </c:pt>
                <c:pt idx="2199">
                  <c:v>11004</c:v>
                </c:pt>
                <c:pt idx="2200">
                  <c:v>11009</c:v>
                </c:pt>
                <c:pt idx="2201">
                  <c:v>11014</c:v>
                </c:pt>
                <c:pt idx="2202">
                  <c:v>11019</c:v>
                </c:pt>
                <c:pt idx="2203">
                  <c:v>11024</c:v>
                </c:pt>
                <c:pt idx="2204">
                  <c:v>11029</c:v>
                </c:pt>
                <c:pt idx="2205">
                  <c:v>11034</c:v>
                </c:pt>
                <c:pt idx="2206">
                  <c:v>11039</c:v>
                </c:pt>
                <c:pt idx="2207">
                  <c:v>11044</c:v>
                </c:pt>
                <c:pt idx="2208">
                  <c:v>11049</c:v>
                </c:pt>
                <c:pt idx="2209">
                  <c:v>11054</c:v>
                </c:pt>
                <c:pt idx="2210">
                  <c:v>11059</c:v>
                </c:pt>
                <c:pt idx="2211">
                  <c:v>11064</c:v>
                </c:pt>
                <c:pt idx="2212">
                  <c:v>11069</c:v>
                </c:pt>
                <c:pt idx="2213">
                  <c:v>11074</c:v>
                </c:pt>
                <c:pt idx="2214">
                  <c:v>11079</c:v>
                </c:pt>
                <c:pt idx="2215">
                  <c:v>11084</c:v>
                </c:pt>
                <c:pt idx="2216">
                  <c:v>11089</c:v>
                </c:pt>
                <c:pt idx="2217">
                  <c:v>11094</c:v>
                </c:pt>
                <c:pt idx="2218">
                  <c:v>11099</c:v>
                </c:pt>
                <c:pt idx="2219">
                  <c:v>11104</c:v>
                </c:pt>
                <c:pt idx="2220">
                  <c:v>11109</c:v>
                </c:pt>
                <c:pt idx="2221">
                  <c:v>11114</c:v>
                </c:pt>
                <c:pt idx="2222">
                  <c:v>11119</c:v>
                </c:pt>
                <c:pt idx="2223">
                  <c:v>11124</c:v>
                </c:pt>
                <c:pt idx="2224">
                  <c:v>11129</c:v>
                </c:pt>
                <c:pt idx="2225">
                  <c:v>11134</c:v>
                </c:pt>
                <c:pt idx="2226">
                  <c:v>11139</c:v>
                </c:pt>
                <c:pt idx="2227">
                  <c:v>11144</c:v>
                </c:pt>
                <c:pt idx="2228">
                  <c:v>11149</c:v>
                </c:pt>
                <c:pt idx="2229">
                  <c:v>11154</c:v>
                </c:pt>
                <c:pt idx="2230">
                  <c:v>11159</c:v>
                </c:pt>
                <c:pt idx="2231">
                  <c:v>11164</c:v>
                </c:pt>
                <c:pt idx="2232">
                  <c:v>11169</c:v>
                </c:pt>
                <c:pt idx="2233">
                  <c:v>11174</c:v>
                </c:pt>
                <c:pt idx="2234">
                  <c:v>11179</c:v>
                </c:pt>
                <c:pt idx="2235">
                  <c:v>11184</c:v>
                </c:pt>
                <c:pt idx="2236">
                  <c:v>11189</c:v>
                </c:pt>
                <c:pt idx="2237">
                  <c:v>11194</c:v>
                </c:pt>
                <c:pt idx="2238">
                  <c:v>11199</c:v>
                </c:pt>
                <c:pt idx="2239">
                  <c:v>11204</c:v>
                </c:pt>
                <c:pt idx="2240">
                  <c:v>11209</c:v>
                </c:pt>
                <c:pt idx="2241">
                  <c:v>11214</c:v>
                </c:pt>
                <c:pt idx="2242">
                  <c:v>11219</c:v>
                </c:pt>
                <c:pt idx="2243">
                  <c:v>11224</c:v>
                </c:pt>
                <c:pt idx="2244">
                  <c:v>11229</c:v>
                </c:pt>
                <c:pt idx="2245">
                  <c:v>11234</c:v>
                </c:pt>
                <c:pt idx="2246">
                  <c:v>11239</c:v>
                </c:pt>
                <c:pt idx="2247">
                  <c:v>11244</c:v>
                </c:pt>
                <c:pt idx="2248">
                  <c:v>11249</c:v>
                </c:pt>
                <c:pt idx="2249">
                  <c:v>11254</c:v>
                </c:pt>
                <c:pt idx="2250">
                  <c:v>11259</c:v>
                </c:pt>
                <c:pt idx="2251">
                  <c:v>11264</c:v>
                </c:pt>
                <c:pt idx="2252">
                  <c:v>11269</c:v>
                </c:pt>
                <c:pt idx="2253">
                  <c:v>11274</c:v>
                </c:pt>
                <c:pt idx="2254">
                  <c:v>11279</c:v>
                </c:pt>
                <c:pt idx="2255">
                  <c:v>11284</c:v>
                </c:pt>
                <c:pt idx="2256">
                  <c:v>11289</c:v>
                </c:pt>
                <c:pt idx="2257">
                  <c:v>11294</c:v>
                </c:pt>
                <c:pt idx="2258">
                  <c:v>11299</c:v>
                </c:pt>
                <c:pt idx="2259">
                  <c:v>11304</c:v>
                </c:pt>
                <c:pt idx="2260">
                  <c:v>11309</c:v>
                </c:pt>
                <c:pt idx="2261">
                  <c:v>11314</c:v>
                </c:pt>
                <c:pt idx="2262">
                  <c:v>11319</c:v>
                </c:pt>
                <c:pt idx="2263">
                  <c:v>11324</c:v>
                </c:pt>
                <c:pt idx="2264">
                  <c:v>11329</c:v>
                </c:pt>
                <c:pt idx="2265">
                  <c:v>11334</c:v>
                </c:pt>
                <c:pt idx="2266">
                  <c:v>11339</c:v>
                </c:pt>
                <c:pt idx="2267">
                  <c:v>11344</c:v>
                </c:pt>
                <c:pt idx="2268">
                  <c:v>11349</c:v>
                </c:pt>
                <c:pt idx="2269">
                  <c:v>11354</c:v>
                </c:pt>
                <c:pt idx="2270">
                  <c:v>11359</c:v>
                </c:pt>
                <c:pt idx="2271">
                  <c:v>11364</c:v>
                </c:pt>
                <c:pt idx="2272">
                  <c:v>11369</c:v>
                </c:pt>
                <c:pt idx="2273">
                  <c:v>11374</c:v>
                </c:pt>
                <c:pt idx="2274">
                  <c:v>11379</c:v>
                </c:pt>
                <c:pt idx="2275">
                  <c:v>11384</c:v>
                </c:pt>
                <c:pt idx="2276">
                  <c:v>11389</c:v>
                </c:pt>
                <c:pt idx="2277">
                  <c:v>11394</c:v>
                </c:pt>
                <c:pt idx="2278">
                  <c:v>11399</c:v>
                </c:pt>
                <c:pt idx="2279">
                  <c:v>11404</c:v>
                </c:pt>
                <c:pt idx="2280">
                  <c:v>11409</c:v>
                </c:pt>
                <c:pt idx="2281">
                  <c:v>11414</c:v>
                </c:pt>
                <c:pt idx="2282">
                  <c:v>11419</c:v>
                </c:pt>
                <c:pt idx="2283">
                  <c:v>11424</c:v>
                </c:pt>
                <c:pt idx="2284">
                  <c:v>11429</c:v>
                </c:pt>
                <c:pt idx="2285">
                  <c:v>11434</c:v>
                </c:pt>
                <c:pt idx="2286">
                  <c:v>11439</c:v>
                </c:pt>
                <c:pt idx="2287">
                  <c:v>11444</c:v>
                </c:pt>
                <c:pt idx="2288">
                  <c:v>11449</c:v>
                </c:pt>
                <c:pt idx="2289">
                  <c:v>11454</c:v>
                </c:pt>
                <c:pt idx="2290">
                  <c:v>11459</c:v>
                </c:pt>
                <c:pt idx="2291">
                  <c:v>11464</c:v>
                </c:pt>
                <c:pt idx="2292">
                  <c:v>11469</c:v>
                </c:pt>
                <c:pt idx="2293">
                  <c:v>11474</c:v>
                </c:pt>
                <c:pt idx="2294">
                  <c:v>11479</c:v>
                </c:pt>
                <c:pt idx="2295">
                  <c:v>11484</c:v>
                </c:pt>
                <c:pt idx="2296">
                  <c:v>11490</c:v>
                </c:pt>
                <c:pt idx="2297">
                  <c:v>11495</c:v>
                </c:pt>
                <c:pt idx="2298">
                  <c:v>11500</c:v>
                </c:pt>
                <c:pt idx="2299">
                  <c:v>11505</c:v>
                </c:pt>
                <c:pt idx="2300">
                  <c:v>11510</c:v>
                </c:pt>
                <c:pt idx="2301">
                  <c:v>11515</c:v>
                </c:pt>
                <c:pt idx="2302">
                  <c:v>11520</c:v>
                </c:pt>
                <c:pt idx="2303">
                  <c:v>11525</c:v>
                </c:pt>
                <c:pt idx="2304">
                  <c:v>11530</c:v>
                </c:pt>
                <c:pt idx="2305">
                  <c:v>11535</c:v>
                </c:pt>
                <c:pt idx="2306">
                  <c:v>11540</c:v>
                </c:pt>
                <c:pt idx="2307">
                  <c:v>11545</c:v>
                </c:pt>
                <c:pt idx="2308">
                  <c:v>11550</c:v>
                </c:pt>
                <c:pt idx="2309">
                  <c:v>11555</c:v>
                </c:pt>
                <c:pt idx="2310">
                  <c:v>11560</c:v>
                </c:pt>
                <c:pt idx="2311">
                  <c:v>11565</c:v>
                </c:pt>
                <c:pt idx="2312">
                  <c:v>11570</c:v>
                </c:pt>
                <c:pt idx="2313">
                  <c:v>11575</c:v>
                </c:pt>
                <c:pt idx="2314">
                  <c:v>11580</c:v>
                </c:pt>
                <c:pt idx="2315">
                  <c:v>11585</c:v>
                </c:pt>
                <c:pt idx="2316">
                  <c:v>11590</c:v>
                </c:pt>
                <c:pt idx="2317">
                  <c:v>11595</c:v>
                </c:pt>
                <c:pt idx="2318">
                  <c:v>11600</c:v>
                </c:pt>
                <c:pt idx="2319">
                  <c:v>11605</c:v>
                </c:pt>
                <c:pt idx="2320">
                  <c:v>11610</c:v>
                </c:pt>
                <c:pt idx="2321">
                  <c:v>11615</c:v>
                </c:pt>
                <c:pt idx="2322">
                  <c:v>11620</c:v>
                </c:pt>
                <c:pt idx="2323">
                  <c:v>11625</c:v>
                </c:pt>
                <c:pt idx="2324">
                  <c:v>11630</c:v>
                </c:pt>
                <c:pt idx="2325">
                  <c:v>11635</c:v>
                </c:pt>
                <c:pt idx="2326">
                  <c:v>11640</c:v>
                </c:pt>
                <c:pt idx="2327">
                  <c:v>11645</c:v>
                </c:pt>
                <c:pt idx="2328">
                  <c:v>11650</c:v>
                </c:pt>
                <c:pt idx="2329">
                  <c:v>11655</c:v>
                </c:pt>
                <c:pt idx="2330">
                  <c:v>11660</c:v>
                </c:pt>
                <c:pt idx="2331">
                  <c:v>11665</c:v>
                </c:pt>
                <c:pt idx="2332">
                  <c:v>11670</c:v>
                </c:pt>
                <c:pt idx="2333">
                  <c:v>11675</c:v>
                </c:pt>
                <c:pt idx="2334">
                  <c:v>11680</c:v>
                </c:pt>
                <c:pt idx="2335">
                  <c:v>11685</c:v>
                </c:pt>
                <c:pt idx="2336">
                  <c:v>11690</c:v>
                </c:pt>
                <c:pt idx="2337">
                  <c:v>11695</c:v>
                </c:pt>
                <c:pt idx="2338">
                  <c:v>11700</c:v>
                </c:pt>
                <c:pt idx="2339">
                  <c:v>11705</c:v>
                </c:pt>
                <c:pt idx="2340">
                  <c:v>11710</c:v>
                </c:pt>
                <c:pt idx="2341">
                  <c:v>11715</c:v>
                </c:pt>
                <c:pt idx="2342">
                  <c:v>11720</c:v>
                </c:pt>
                <c:pt idx="2343">
                  <c:v>11725</c:v>
                </c:pt>
                <c:pt idx="2344">
                  <c:v>11730</c:v>
                </c:pt>
                <c:pt idx="2345">
                  <c:v>11735</c:v>
                </c:pt>
                <c:pt idx="2346">
                  <c:v>11740</c:v>
                </c:pt>
                <c:pt idx="2347">
                  <c:v>11745</c:v>
                </c:pt>
                <c:pt idx="2348">
                  <c:v>11750</c:v>
                </c:pt>
                <c:pt idx="2349">
                  <c:v>11755</c:v>
                </c:pt>
                <c:pt idx="2350">
                  <c:v>11760</c:v>
                </c:pt>
                <c:pt idx="2351">
                  <c:v>11765</c:v>
                </c:pt>
                <c:pt idx="2352">
                  <c:v>11770</c:v>
                </c:pt>
                <c:pt idx="2353">
                  <c:v>11775</c:v>
                </c:pt>
                <c:pt idx="2354">
                  <c:v>11780</c:v>
                </c:pt>
                <c:pt idx="2355">
                  <c:v>11785</c:v>
                </c:pt>
                <c:pt idx="2356">
                  <c:v>11790</c:v>
                </c:pt>
                <c:pt idx="2357">
                  <c:v>11795</c:v>
                </c:pt>
                <c:pt idx="2358">
                  <c:v>11800</c:v>
                </c:pt>
                <c:pt idx="2359">
                  <c:v>11805</c:v>
                </c:pt>
                <c:pt idx="2360">
                  <c:v>11810</c:v>
                </c:pt>
                <c:pt idx="2361">
                  <c:v>11815</c:v>
                </c:pt>
                <c:pt idx="2362">
                  <c:v>11820</c:v>
                </c:pt>
                <c:pt idx="2363">
                  <c:v>11825</c:v>
                </c:pt>
                <c:pt idx="2364">
                  <c:v>11830</c:v>
                </c:pt>
                <c:pt idx="2365">
                  <c:v>11835</c:v>
                </c:pt>
                <c:pt idx="2366">
                  <c:v>11840</c:v>
                </c:pt>
                <c:pt idx="2367">
                  <c:v>11845</c:v>
                </c:pt>
                <c:pt idx="2368">
                  <c:v>11850</c:v>
                </c:pt>
                <c:pt idx="2369">
                  <c:v>11855</c:v>
                </c:pt>
                <c:pt idx="2370">
                  <c:v>11860</c:v>
                </c:pt>
                <c:pt idx="2371">
                  <c:v>11865</c:v>
                </c:pt>
                <c:pt idx="2372">
                  <c:v>11870</c:v>
                </c:pt>
                <c:pt idx="2373">
                  <c:v>11875</c:v>
                </c:pt>
                <c:pt idx="2374">
                  <c:v>11880</c:v>
                </c:pt>
                <c:pt idx="2375">
                  <c:v>11885</c:v>
                </c:pt>
                <c:pt idx="2376">
                  <c:v>11890</c:v>
                </c:pt>
                <c:pt idx="2377">
                  <c:v>11895</c:v>
                </c:pt>
                <c:pt idx="2378">
                  <c:v>11900</c:v>
                </c:pt>
                <c:pt idx="2379">
                  <c:v>11905</c:v>
                </c:pt>
                <c:pt idx="2380">
                  <c:v>11910</c:v>
                </c:pt>
                <c:pt idx="2381">
                  <c:v>11915</c:v>
                </c:pt>
                <c:pt idx="2382">
                  <c:v>11920</c:v>
                </c:pt>
                <c:pt idx="2383">
                  <c:v>11925</c:v>
                </c:pt>
                <c:pt idx="2384">
                  <c:v>11930</c:v>
                </c:pt>
                <c:pt idx="2385">
                  <c:v>11935</c:v>
                </c:pt>
                <c:pt idx="2386">
                  <c:v>11940</c:v>
                </c:pt>
                <c:pt idx="2387">
                  <c:v>11945</c:v>
                </c:pt>
                <c:pt idx="2388">
                  <c:v>11950</c:v>
                </c:pt>
                <c:pt idx="2389">
                  <c:v>11955</c:v>
                </c:pt>
                <c:pt idx="2390">
                  <c:v>11960</c:v>
                </c:pt>
                <c:pt idx="2391">
                  <c:v>11965</c:v>
                </c:pt>
                <c:pt idx="2392">
                  <c:v>11970</c:v>
                </c:pt>
                <c:pt idx="2393">
                  <c:v>11975</c:v>
                </c:pt>
                <c:pt idx="2394">
                  <c:v>11980</c:v>
                </c:pt>
                <c:pt idx="2395">
                  <c:v>11985</c:v>
                </c:pt>
                <c:pt idx="2396">
                  <c:v>11990</c:v>
                </c:pt>
                <c:pt idx="2397">
                  <c:v>11995</c:v>
                </c:pt>
                <c:pt idx="2398">
                  <c:v>12000</c:v>
                </c:pt>
                <c:pt idx="2399">
                  <c:v>12005</c:v>
                </c:pt>
                <c:pt idx="2400">
                  <c:v>12010</c:v>
                </c:pt>
                <c:pt idx="2401">
                  <c:v>12015</c:v>
                </c:pt>
                <c:pt idx="2402">
                  <c:v>12020</c:v>
                </c:pt>
                <c:pt idx="2403">
                  <c:v>12025</c:v>
                </c:pt>
                <c:pt idx="2404">
                  <c:v>12030</c:v>
                </c:pt>
                <c:pt idx="2405">
                  <c:v>12035</c:v>
                </c:pt>
                <c:pt idx="2406">
                  <c:v>12040</c:v>
                </c:pt>
                <c:pt idx="2407">
                  <c:v>12045</c:v>
                </c:pt>
                <c:pt idx="2408">
                  <c:v>12050</c:v>
                </c:pt>
                <c:pt idx="2409">
                  <c:v>12055</c:v>
                </c:pt>
                <c:pt idx="2410">
                  <c:v>12060</c:v>
                </c:pt>
                <c:pt idx="2411">
                  <c:v>12065</c:v>
                </c:pt>
                <c:pt idx="2412">
                  <c:v>12070</c:v>
                </c:pt>
                <c:pt idx="2413">
                  <c:v>12075</c:v>
                </c:pt>
                <c:pt idx="2414">
                  <c:v>12080</c:v>
                </c:pt>
                <c:pt idx="2415">
                  <c:v>12085</c:v>
                </c:pt>
                <c:pt idx="2416">
                  <c:v>12090</c:v>
                </c:pt>
                <c:pt idx="2417">
                  <c:v>12095</c:v>
                </c:pt>
                <c:pt idx="2418">
                  <c:v>12100</c:v>
                </c:pt>
                <c:pt idx="2419">
                  <c:v>12105</c:v>
                </c:pt>
                <c:pt idx="2420">
                  <c:v>12110</c:v>
                </c:pt>
                <c:pt idx="2421">
                  <c:v>12115</c:v>
                </c:pt>
                <c:pt idx="2422">
                  <c:v>12120</c:v>
                </c:pt>
                <c:pt idx="2423">
                  <c:v>12125</c:v>
                </c:pt>
                <c:pt idx="2424">
                  <c:v>12130</c:v>
                </c:pt>
                <c:pt idx="2425">
                  <c:v>12135</c:v>
                </c:pt>
                <c:pt idx="2426">
                  <c:v>12140</c:v>
                </c:pt>
                <c:pt idx="2427">
                  <c:v>12145</c:v>
                </c:pt>
                <c:pt idx="2428">
                  <c:v>12150</c:v>
                </c:pt>
                <c:pt idx="2429">
                  <c:v>12155</c:v>
                </c:pt>
                <c:pt idx="2430">
                  <c:v>12160</c:v>
                </c:pt>
                <c:pt idx="2431">
                  <c:v>12165</c:v>
                </c:pt>
                <c:pt idx="2432">
                  <c:v>12170</c:v>
                </c:pt>
                <c:pt idx="2433">
                  <c:v>12175</c:v>
                </c:pt>
                <c:pt idx="2434">
                  <c:v>12180</c:v>
                </c:pt>
                <c:pt idx="2435">
                  <c:v>12185</c:v>
                </c:pt>
                <c:pt idx="2436">
                  <c:v>12190</c:v>
                </c:pt>
                <c:pt idx="2437">
                  <c:v>12195</c:v>
                </c:pt>
                <c:pt idx="2438">
                  <c:v>12200</c:v>
                </c:pt>
                <c:pt idx="2439">
                  <c:v>12205</c:v>
                </c:pt>
                <c:pt idx="2440">
                  <c:v>12210</c:v>
                </c:pt>
                <c:pt idx="2441">
                  <c:v>12215</c:v>
                </c:pt>
                <c:pt idx="2442">
                  <c:v>12220</c:v>
                </c:pt>
                <c:pt idx="2443">
                  <c:v>12225</c:v>
                </c:pt>
                <c:pt idx="2444">
                  <c:v>12230</c:v>
                </c:pt>
                <c:pt idx="2445">
                  <c:v>12235</c:v>
                </c:pt>
                <c:pt idx="2446">
                  <c:v>12240</c:v>
                </c:pt>
                <c:pt idx="2447">
                  <c:v>12245</c:v>
                </c:pt>
                <c:pt idx="2448">
                  <c:v>12250</c:v>
                </c:pt>
                <c:pt idx="2449">
                  <c:v>12255</c:v>
                </c:pt>
                <c:pt idx="2450">
                  <c:v>12260</c:v>
                </c:pt>
                <c:pt idx="2451">
                  <c:v>12265</c:v>
                </c:pt>
                <c:pt idx="2452">
                  <c:v>12270</c:v>
                </c:pt>
                <c:pt idx="2453">
                  <c:v>12275</c:v>
                </c:pt>
                <c:pt idx="2454">
                  <c:v>12280</c:v>
                </c:pt>
                <c:pt idx="2455">
                  <c:v>12285</c:v>
                </c:pt>
                <c:pt idx="2456">
                  <c:v>12290</c:v>
                </c:pt>
                <c:pt idx="2457">
                  <c:v>12295</c:v>
                </c:pt>
                <c:pt idx="2458">
                  <c:v>12300</c:v>
                </c:pt>
                <c:pt idx="2459">
                  <c:v>12305</c:v>
                </c:pt>
                <c:pt idx="2460">
                  <c:v>12310</c:v>
                </c:pt>
                <c:pt idx="2461">
                  <c:v>12315</c:v>
                </c:pt>
                <c:pt idx="2462">
                  <c:v>12320</c:v>
                </c:pt>
                <c:pt idx="2463">
                  <c:v>12325</c:v>
                </c:pt>
                <c:pt idx="2464">
                  <c:v>12330</c:v>
                </c:pt>
                <c:pt idx="2465">
                  <c:v>12335</c:v>
                </c:pt>
                <c:pt idx="2466">
                  <c:v>12340</c:v>
                </c:pt>
                <c:pt idx="2467">
                  <c:v>12345</c:v>
                </c:pt>
                <c:pt idx="2468">
                  <c:v>12350</c:v>
                </c:pt>
                <c:pt idx="2469">
                  <c:v>12355</c:v>
                </c:pt>
                <c:pt idx="2470">
                  <c:v>12360</c:v>
                </c:pt>
                <c:pt idx="2471">
                  <c:v>12365</c:v>
                </c:pt>
                <c:pt idx="2472">
                  <c:v>12370</c:v>
                </c:pt>
                <c:pt idx="2473">
                  <c:v>12375</c:v>
                </c:pt>
                <c:pt idx="2474">
                  <c:v>12380</c:v>
                </c:pt>
                <c:pt idx="2475">
                  <c:v>12385</c:v>
                </c:pt>
                <c:pt idx="2476">
                  <c:v>12390</c:v>
                </c:pt>
                <c:pt idx="2477">
                  <c:v>12395</c:v>
                </c:pt>
                <c:pt idx="2478">
                  <c:v>12400</c:v>
                </c:pt>
                <c:pt idx="2479">
                  <c:v>12405</c:v>
                </c:pt>
                <c:pt idx="2480">
                  <c:v>12410</c:v>
                </c:pt>
                <c:pt idx="2481">
                  <c:v>12415</c:v>
                </c:pt>
                <c:pt idx="2482">
                  <c:v>12420</c:v>
                </c:pt>
                <c:pt idx="2483">
                  <c:v>12425</c:v>
                </c:pt>
                <c:pt idx="2484">
                  <c:v>12430</c:v>
                </c:pt>
                <c:pt idx="2485">
                  <c:v>12435</c:v>
                </c:pt>
                <c:pt idx="2486">
                  <c:v>12440</c:v>
                </c:pt>
                <c:pt idx="2487">
                  <c:v>12445</c:v>
                </c:pt>
                <c:pt idx="2488">
                  <c:v>12450</c:v>
                </c:pt>
                <c:pt idx="2489">
                  <c:v>12455</c:v>
                </c:pt>
                <c:pt idx="2490">
                  <c:v>12460</c:v>
                </c:pt>
                <c:pt idx="2491">
                  <c:v>12465</c:v>
                </c:pt>
                <c:pt idx="2492">
                  <c:v>12470</c:v>
                </c:pt>
                <c:pt idx="2493">
                  <c:v>12475</c:v>
                </c:pt>
                <c:pt idx="2494">
                  <c:v>12480</c:v>
                </c:pt>
                <c:pt idx="2495">
                  <c:v>12485</c:v>
                </c:pt>
                <c:pt idx="2496">
                  <c:v>12490</c:v>
                </c:pt>
                <c:pt idx="2497">
                  <c:v>12495</c:v>
                </c:pt>
                <c:pt idx="2498">
                  <c:v>12500</c:v>
                </c:pt>
                <c:pt idx="2499">
                  <c:v>12505</c:v>
                </c:pt>
                <c:pt idx="2500">
                  <c:v>12510</c:v>
                </c:pt>
                <c:pt idx="2501">
                  <c:v>12515</c:v>
                </c:pt>
                <c:pt idx="2502">
                  <c:v>12520</c:v>
                </c:pt>
                <c:pt idx="2503">
                  <c:v>12525</c:v>
                </c:pt>
                <c:pt idx="2504">
                  <c:v>12530</c:v>
                </c:pt>
                <c:pt idx="2505">
                  <c:v>12535</c:v>
                </c:pt>
                <c:pt idx="2506">
                  <c:v>12540</c:v>
                </c:pt>
                <c:pt idx="2507">
                  <c:v>12545</c:v>
                </c:pt>
                <c:pt idx="2508">
                  <c:v>12550</c:v>
                </c:pt>
                <c:pt idx="2509">
                  <c:v>12555</c:v>
                </c:pt>
                <c:pt idx="2510">
                  <c:v>12560</c:v>
                </c:pt>
                <c:pt idx="2511">
                  <c:v>12565</c:v>
                </c:pt>
                <c:pt idx="2512">
                  <c:v>12570</c:v>
                </c:pt>
                <c:pt idx="2513">
                  <c:v>12575</c:v>
                </c:pt>
                <c:pt idx="2514">
                  <c:v>12580</c:v>
                </c:pt>
                <c:pt idx="2515">
                  <c:v>12585</c:v>
                </c:pt>
                <c:pt idx="2516">
                  <c:v>12590</c:v>
                </c:pt>
                <c:pt idx="2517">
                  <c:v>12595</c:v>
                </c:pt>
                <c:pt idx="2518">
                  <c:v>12600</c:v>
                </c:pt>
                <c:pt idx="2519">
                  <c:v>12605</c:v>
                </c:pt>
                <c:pt idx="2520">
                  <c:v>12610</c:v>
                </c:pt>
                <c:pt idx="2521">
                  <c:v>12615</c:v>
                </c:pt>
                <c:pt idx="2522">
                  <c:v>12620</c:v>
                </c:pt>
                <c:pt idx="2523">
                  <c:v>12625</c:v>
                </c:pt>
                <c:pt idx="2524">
                  <c:v>12630</c:v>
                </c:pt>
                <c:pt idx="2525">
                  <c:v>12635</c:v>
                </c:pt>
                <c:pt idx="2526">
                  <c:v>12640</c:v>
                </c:pt>
                <c:pt idx="2527">
                  <c:v>12645</c:v>
                </c:pt>
                <c:pt idx="2528">
                  <c:v>12650</c:v>
                </c:pt>
                <c:pt idx="2529">
                  <c:v>12656</c:v>
                </c:pt>
                <c:pt idx="2530">
                  <c:v>12661</c:v>
                </c:pt>
                <c:pt idx="2531">
                  <c:v>12666</c:v>
                </c:pt>
                <c:pt idx="2532">
                  <c:v>12671</c:v>
                </c:pt>
                <c:pt idx="2533">
                  <c:v>12676</c:v>
                </c:pt>
                <c:pt idx="2534">
                  <c:v>12681</c:v>
                </c:pt>
                <c:pt idx="2535">
                  <c:v>12686</c:v>
                </c:pt>
                <c:pt idx="2536">
                  <c:v>12691</c:v>
                </c:pt>
                <c:pt idx="2537">
                  <c:v>12696</c:v>
                </c:pt>
                <c:pt idx="2538">
                  <c:v>12701</c:v>
                </c:pt>
                <c:pt idx="2539">
                  <c:v>12706</c:v>
                </c:pt>
                <c:pt idx="2540">
                  <c:v>12711</c:v>
                </c:pt>
                <c:pt idx="2541">
                  <c:v>12716</c:v>
                </c:pt>
                <c:pt idx="2542">
                  <c:v>12721</c:v>
                </c:pt>
                <c:pt idx="2543">
                  <c:v>12726</c:v>
                </c:pt>
                <c:pt idx="2544">
                  <c:v>12731</c:v>
                </c:pt>
                <c:pt idx="2545">
                  <c:v>12736</c:v>
                </c:pt>
                <c:pt idx="2546">
                  <c:v>12741</c:v>
                </c:pt>
                <c:pt idx="2547">
                  <c:v>12746</c:v>
                </c:pt>
                <c:pt idx="2548">
                  <c:v>12751</c:v>
                </c:pt>
                <c:pt idx="2549">
                  <c:v>12756</c:v>
                </c:pt>
                <c:pt idx="2550">
                  <c:v>12761</c:v>
                </c:pt>
                <c:pt idx="2551">
                  <c:v>12766</c:v>
                </c:pt>
                <c:pt idx="2552">
                  <c:v>12771</c:v>
                </c:pt>
                <c:pt idx="2553">
                  <c:v>12776</c:v>
                </c:pt>
                <c:pt idx="2554">
                  <c:v>12781</c:v>
                </c:pt>
                <c:pt idx="2555">
                  <c:v>12786</c:v>
                </c:pt>
                <c:pt idx="2556">
                  <c:v>12791</c:v>
                </c:pt>
                <c:pt idx="2557">
                  <c:v>12796</c:v>
                </c:pt>
                <c:pt idx="2558">
                  <c:v>12801</c:v>
                </c:pt>
                <c:pt idx="2559">
                  <c:v>12806</c:v>
                </c:pt>
                <c:pt idx="2560">
                  <c:v>12811</c:v>
                </c:pt>
                <c:pt idx="2561">
                  <c:v>12816</c:v>
                </c:pt>
                <c:pt idx="2562">
                  <c:v>12821</c:v>
                </c:pt>
                <c:pt idx="2563">
                  <c:v>12826</c:v>
                </c:pt>
                <c:pt idx="2564">
                  <c:v>12831</c:v>
                </c:pt>
                <c:pt idx="2565">
                  <c:v>12836</c:v>
                </c:pt>
                <c:pt idx="2566">
                  <c:v>12841</c:v>
                </c:pt>
                <c:pt idx="2567">
                  <c:v>12846</c:v>
                </c:pt>
                <c:pt idx="2568">
                  <c:v>12851</c:v>
                </c:pt>
                <c:pt idx="2569">
                  <c:v>12856</c:v>
                </c:pt>
                <c:pt idx="2570">
                  <c:v>12861</c:v>
                </c:pt>
                <c:pt idx="2571">
                  <c:v>12866</c:v>
                </c:pt>
                <c:pt idx="2572">
                  <c:v>12871</c:v>
                </c:pt>
              </c:numCache>
            </c:numRef>
          </c:xVal>
          <c:yVal>
            <c:numRef>
              <c:f>'13-09-05_14h10m'!$D$3:$D$2575</c:f>
              <c:numCache>
                <c:formatCode>General</c:formatCode>
                <c:ptCount val="2573"/>
                <c:pt idx="0">
                  <c:v>18.91</c:v>
                </c:pt>
                <c:pt idx="1">
                  <c:v>18.97</c:v>
                </c:pt>
                <c:pt idx="2">
                  <c:v>17.62</c:v>
                </c:pt>
                <c:pt idx="3">
                  <c:v>19.3</c:v>
                </c:pt>
                <c:pt idx="4">
                  <c:v>18.34</c:v>
                </c:pt>
                <c:pt idx="5">
                  <c:v>19.12</c:v>
                </c:pt>
                <c:pt idx="6">
                  <c:v>17.16</c:v>
                </c:pt>
                <c:pt idx="7">
                  <c:v>17.95</c:v>
                </c:pt>
                <c:pt idx="8">
                  <c:v>17.97</c:v>
                </c:pt>
                <c:pt idx="9">
                  <c:v>16.73</c:v>
                </c:pt>
                <c:pt idx="10">
                  <c:v>18.110000000000031</c:v>
                </c:pt>
                <c:pt idx="11">
                  <c:v>17.41</c:v>
                </c:pt>
                <c:pt idx="12">
                  <c:v>17.88</c:v>
                </c:pt>
                <c:pt idx="13">
                  <c:v>16.91</c:v>
                </c:pt>
                <c:pt idx="14">
                  <c:v>16.39</c:v>
                </c:pt>
                <c:pt idx="15">
                  <c:v>16.459999999999987</c:v>
                </c:pt>
                <c:pt idx="16">
                  <c:v>16.39</c:v>
                </c:pt>
                <c:pt idx="17">
                  <c:v>18.07</c:v>
                </c:pt>
                <c:pt idx="18">
                  <c:v>17.23</c:v>
                </c:pt>
                <c:pt idx="19">
                  <c:v>19.329999999999988</c:v>
                </c:pt>
                <c:pt idx="20">
                  <c:v>18.03</c:v>
                </c:pt>
                <c:pt idx="21">
                  <c:v>18.41</c:v>
                </c:pt>
                <c:pt idx="22">
                  <c:v>17.62</c:v>
                </c:pt>
                <c:pt idx="23">
                  <c:v>16.3</c:v>
                </c:pt>
                <c:pt idx="24">
                  <c:v>16.89</c:v>
                </c:pt>
                <c:pt idx="25">
                  <c:v>16.329999999999988</c:v>
                </c:pt>
                <c:pt idx="26">
                  <c:v>16.739999999999988</c:v>
                </c:pt>
                <c:pt idx="27">
                  <c:v>17.309999999999999</c:v>
                </c:pt>
                <c:pt idx="28">
                  <c:v>17.399999999999999</c:v>
                </c:pt>
                <c:pt idx="29">
                  <c:v>16.43</c:v>
                </c:pt>
                <c:pt idx="30">
                  <c:v>17.600000000000001</c:v>
                </c:pt>
                <c:pt idx="31">
                  <c:v>17.079999999999988</c:v>
                </c:pt>
                <c:pt idx="32">
                  <c:v>17.23</c:v>
                </c:pt>
                <c:pt idx="33">
                  <c:v>17.779999999999987</c:v>
                </c:pt>
                <c:pt idx="34">
                  <c:v>16.43</c:v>
                </c:pt>
                <c:pt idx="35">
                  <c:v>16.59</c:v>
                </c:pt>
                <c:pt idx="36">
                  <c:v>15.44</c:v>
                </c:pt>
                <c:pt idx="37">
                  <c:v>18.190000000000001</c:v>
                </c:pt>
                <c:pt idx="38">
                  <c:v>15.69</c:v>
                </c:pt>
                <c:pt idx="39">
                  <c:v>18.170000000000005</c:v>
                </c:pt>
                <c:pt idx="40">
                  <c:v>16.02</c:v>
                </c:pt>
                <c:pt idx="41">
                  <c:v>17.89</c:v>
                </c:pt>
                <c:pt idx="42">
                  <c:v>18.059999999999999</c:v>
                </c:pt>
                <c:pt idx="43">
                  <c:v>17.05</c:v>
                </c:pt>
                <c:pt idx="44">
                  <c:v>16.22</c:v>
                </c:pt>
                <c:pt idx="45">
                  <c:v>16.7</c:v>
                </c:pt>
                <c:pt idx="46">
                  <c:v>15.94</c:v>
                </c:pt>
                <c:pt idx="47">
                  <c:v>17.18</c:v>
                </c:pt>
                <c:pt idx="48">
                  <c:v>16.66</c:v>
                </c:pt>
                <c:pt idx="49">
                  <c:v>16.39</c:v>
                </c:pt>
                <c:pt idx="50">
                  <c:v>17.100000000000001</c:v>
                </c:pt>
                <c:pt idx="51">
                  <c:v>18.260000000000002</c:v>
                </c:pt>
                <c:pt idx="52">
                  <c:v>16.920000000000002</c:v>
                </c:pt>
                <c:pt idx="53">
                  <c:v>16.88</c:v>
                </c:pt>
                <c:pt idx="54">
                  <c:v>14.77</c:v>
                </c:pt>
                <c:pt idx="55">
                  <c:v>15.9</c:v>
                </c:pt>
                <c:pt idx="56">
                  <c:v>17.479999999999986</c:v>
                </c:pt>
                <c:pt idx="57">
                  <c:v>16.09</c:v>
                </c:pt>
                <c:pt idx="58">
                  <c:v>15.96</c:v>
                </c:pt>
                <c:pt idx="59">
                  <c:v>17.190000000000001</c:v>
                </c:pt>
                <c:pt idx="60">
                  <c:v>14.42</c:v>
                </c:pt>
                <c:pt idx="61">
                  <c:v>16.71</c:v>
                </c:pt>
                <c:pt idx="62">
                  <c:v>18.07</c:v>
                </c:pt>
                <c:pt idx="63">
                  <c:v>17.579999999999988</c:v>
                </c:pt>
                <c:pt idx="64">
                  <c:v>17.38</c:v>
                </c:pt>
                <c:pt idx="65">
                  <c:v>16.59</c:v>
                </c:pt>
                <c:pt idx="66">
                  <c:v>15</c:v>
                </c:pt>
                <c:pt idx="67">
                  <c:v>15.91</c:v>
                </c:pt>
                <c:pt idx="68">
                  <c:v>15.22</c:v>
                </c:pt>
                <c:pt idx="69">
                  <c:v>16.45</c:v>
                </c:pt>
                <c:pt idx="70">
                  <c:v>16.579999999999988</c:v>
                </c:pt>
                <c:pt idx="71">
                  <c:v>16.3</c:v>
                </c:pt>
                <c:pt idx="72">
                  <c:v>16.739999999999988</c:v>
                </c:pt>
                <c:pt idx="73">
                  <c:v>17.34</c:v>
                </c:pt>
                <c:pt idx="74">
                  <c:v>15.7</c:v>
                </c:pt>
                <c:pt idx="75">
                  <c:v>16.690000000000001</c:v>
                </c:pt>
                <c:pt idx="76">
                  <c:v>15.21</c:v>
                </c:pt>
                <c:pt idx="77">
                  <c:v>15.89</c:v>
                </c:pt>
                <c:pt idx="78">
                  <c:v>17.420000000000002</c:v>
                </c:pt>
                <c:pt idx="79">
                  <c:v>16.309999999999999</c:v>
                </c:pt>
                <c:pt idx="80">
                  <c:v>16.73</c:v>
                </c:pt>
                <c:pt idx="81">
                  <c:v>15.97</c:v>
                </c:pt>
                <c:pt idx="82">
                  <c:v>16.45</c:v>
                </c:pt>
                <c:pt idx="83">
                  <c:v>15.78</c:v>
                </c:pt>
                <c:pt idx="84">
                  <c:v>16.62</c:v>
                </c:pt>
                <c:pt idx="85">
                  <c:v>16.809999999999999</c:v>
                </c:pt>
                <c:pt idx="86">
                  <c:v>17.079999999999988</c:v>
                </c:pt>
                <c:pt idx="87">
                  <c:v>17.02</c:v>
                </c:pt>
                <c:pt idx="88">
                  <c:v>16.649999999999999</c:v>
                </c:pt>
                <c:pt idx="89">
                  <c:v>17.170000000000005</c:v>
                </c:pt>
                <c:pt idx="90">
                  <c:v>16.939999999999987</c:v>
                </c:pt>
                <c:pt idx="91">
                  <c:v>16.010000000000005</c:v>
                </c:pt>
                <c:pt idx="92">
                  <c:v>17.399999999999999</c:v>
                </c:pt>
                <c:pt idx="93">
                  <c:v>16.68</c:v>
                </c:pt>
                <c:pt idx="94">
                  <c:v>18</c:v>
                </c:pt>
                <c:pt idx="95">
                  <c:v>17.18</c:v>
                </c:pt>
                <c:pt idx="96">
                  <c:v>16.170000000000005</c:v>
                </c:pt>
                <c:pt idx="97">
                  <c:v>17.68</c:v>
                </c:pt>
                <c:pt idx="98">
                  <c:v>14.61</c:v>
                </c:pt>
                <c:pt idx="99">
                  <c:v>16.110000000000031</c:v>
                </c:pt>
                <c:pt idx="100">
                  <c:v>16.279999999999987</c:v>
                </c:pt>
                <c:pt idx="101">
                  <c:v>16</c:v>
                </c:pt>
                <c:pt idx="102">
                  <c:v>16.630000000000031</c:v>
                </c:pt>
                <c:pt idx="103">
                  <c:v>14.93</c:v>
                </c:pt>
                <c:pt idx="104">
                  <c:v>17.41</c:v>
                </c:pt>
                <c:pt idx="105">
                  <c:v>16.23</c:v>
                </c:pt>
                <c:pt idx="106">
                  <c:v>17.630000000000031</c:v>
                </c:pt>
                <c:pt idx="107">
                  <c:v>16.36</c:v>
                </c:pt>
                <c:pt idx="108">
                  <c:v>17.04</c:v>
                </c:pt>
                <c:pt idx="109">
                  <c:v>15.18</c:v>
                </c:pt>
                <c:pt idx="110">
                  <c:v>16.579999999999988</c:v>
                </c:pt>
                <c:pt idx="111">
                  <c:v>16.5</c:v>
                </c:pt>
                <c:pt idx="112">
                  <c:v>16.600000000000001</c:v>
                </c:pt>
                <c:pt idx="113">
                  <c:v>15.51</c:v>
                </c:pt>
                <c:pt idx="114">
                  <c:v>17.779999999999987</c:v>
                </c:pt>
                <c:pt idx="115">
                  <c:v>15.89</c:v>
                </c:pt>
                <c:pt idx="116">
                  <c:v>17.649999999999999</c:v>
                </c:pt>
                <c:pt idx="117">
                  <c:v>16.100000000000001</c:v>
                </c:pt>
                <c:pt idx="118">
                  <c:v>15.91</c:v>
                </c:pt>
                <c:pt idx="119">
                  <c:v>17.170000000000005</c:v>
                </c:pt>
                <c:pt idx="120">
                  <c:v>15.82</c:v>
                </c:pt>
                <c:pt idx="121">
                  <c:v>16.43</c:v>
                </c:pt>
                <c:pt idx="122">
                  <c:v>15.360000000000017</c:v>
                </c:pt>
                <c:pt idx="123">
                  <c:v>17.690000000000001</c:v>
                </c:pt>
                <c:pt idx="124">
                  <c:v>17.23</c:v>
                </c:pt>
                <c:pt idx="125">
                  <c:v>14.26</c:v>
                </c:pt>
                <c:pt idx="126">
                  <c:v>16.29</c:v>
                </c:pt>
                <c:pt idx="127">
                  <c:v>16.110000000000031</c:v>
                </c:pt>
                <c:pt idx="128">
                  <c:v>17.22</c:v>
                </c:pt>
                <c:pt idx="129">
                  <c:v>16.07</c:v>
                </c:pt>
                <c:pt idx="130">
                  <c:v>16.72</c:v>
                </c:pt>
                <c:pt idx="131">
                  <c:v>17.649999999999999</c:v>
                </c:pt>
                <c:pt idx="132">
                  <c:v>15.69</c:v>
                </c:pt>
                <c:pt idx="133">
                  <c:v>16.559999999999999</c:v>
                </c:pt>
                <c:pt idx="134">
                  <c:v>17.41</c:v>
                </c:pt>
                <c:pt idx="135">
                  <c:v>16.22</c:v>
                </c:pt>
                <c:pt idx="136">
                  <c:v>14.98</c:v>
                </c:pt>
                <c:pt idx="137">
                  <c:v>15.78</c:v>
                </c:pt>
                <c:pt idx="138">
                  <c:v>15.69</c:v>
                </c:pt>
                <c:pt idx="139">
                  <c:v>16.32</c:v>
                </c:pt>
                <c:pt idx="140">
                  <c:v>17.489999999999956</c:v>
                </c:pt>
                <c:pt idx="141">
                  <c:v>15.46</c:v>
                </c:pt>
                <c:pt idx="142">
                  <c:v>17.329999999999988</c:v>
                </c:pt>
                <c:pt idx="143">
                  <c:v>16.329999999999988</c:v>
                </c:pt>
                <c:pt idx="144">
                  <c:v>17.02</c:v>
                </c:pt>
                <c:pt idx="145">
                  <c:v>15.82</c:v>
                </c:pt>
                <c:pt idx="146">
                  <c:v>14.96</c:v>
                </c:pt>
                <c:pt idx="147">
                  <c:v>15.93</c:v>
                </c:pt>
                <c:pt idx="148">
                  <c:v>16.670000000000005</c:v>
                </c:pt>
                <c:pt idx="149">
                  <c:v>16.29</c:v>
                </c:pt>
                <c:pt idx="150">
                  <c:v>15.46</c:v>
                </c:pt>
                <c:pt idx="151">
                  <c:v>15.33</c:v>
                </c:pt>
                <c:pt idx="152">
                  <c:v>16.73</c:v>
                </c:pt>
                <c:pt idx="153">
                  <c:v>15.88</c:v>
                </c:pt>
                <c:pt idx="154">
                  <c:v>15.99</c:v>
                </c:pt>
                <c:pt idx="155">
                  <c:v>16.27</c:v>
                </c:pt>
                <c:pt idx="156">
                  <c:v>15.950000000000006</c:v>
                </c:pt>
                <c:pt idx="157">
                  <c:v>15.31</c:v>
                </c:pt>
                <c:pt idx="158">
                  <c:v>15.78</c:v>
                </c:pt>
                <c:pt idx="159">
                  <c:v>16.279999999999987</c:v>
                </c:pt>
                <c:pt idx="160">
                  <c:v>17.72</c:v>
                </c:pt>
                <c:pt idx="161">
                  <c:v>16.690000000000001</c:v>
                </c:pt>
                <c:pt idx="162">
                  <c:v>17.18</c:v>
                </c:pt>
                <c:pt idx="163">
                  <c:v>15.79</c:v>
                </c:pt>
                <c:pt idx="164">
                  <c:v>16.239999999999988</c:v>
                </c:pt>
                <c:pt idx="165">
                  <c:v>17.39</c:v>
                </c:pt>
                <c:pt idx="166">
                  <c:v>15.58</c:v>
                </c:pt>
                <c:pt idx="167">
                  <c:v>15.6</c:v>
                </c:pt>
                <c:pt idx="168">
                  <c:v>15.66</c:v>
                </c:pt>
                <c:pt idx="169">
                  <c:v>17.479999999999986</c:v>
                </c:pt>
                <c:pt idx="170">
                  <c:v>16.170000000000005</c:v>
                </c:pt>
                <c:pt idx="171">
                  <c:v>16.010000000000005</c:v>
                </c:pt>
                <c:pt idx="172">
                  <c:v>16.82</c:v>
                </c:pt>
                <c:pt idx="173">
                  <c:v>16.510000000000005</c:v>
                </c:pt>
                <c:pt idx="174">
                  <c:v>16.72</c:v>
                </c:pt>
                <c:pt idx="175">
                  <c:v>16.479999999999986</c:v>
                </c:pt>
                <c:pt idx="176">
                  <c:v>16.55</c:v>
                </c:pt>
                <c:pt idx="177">
                  <c:v>17.02</c:v>
                </c:pt>
                <c:pt idx="178">
                  <c:v>15.94</c:v>
                </c:pt>
                <c:pt idx="179">
                  <c:v>15.860000000000017</c:v>
                </c:pt>
                <c:pt idx="180">
                  <c:v>16.600000000000001</c:v>
                </c:pt>
                <c:pt idx="181">
                  <c:v>17.420000000000002</c:v>
                </c:pt>
                <c:pt idx="182">
                  <c:v>16.350000000000001</c:v>
                </c:pt>
                <c:pt idx="183">
                  <c:v>15.29</c:v>
                </c:pt>
                <c:pt idx="184">
                  <c:v>15.52</c:v>
                </c:pt>
                <c:pt idx="185">
                  <c:v>17.36</c:v>
                </c:pt>
                <c:pt idx="186">
                  <c:v>15.01</c:v>
                </c:pt>
                <c:pt idx="187">
                  <c:v>16.72</c:v>
                </c:pt>
                <c:pt idx="188">
                  <c:v>17.399999999999999</c:v>
                </c:pt>
                <c:pt idx="189">
                  <c:v>17.8</c:v>
                </c:pt>
                <c:pt idx="190">
                  <c:v>17.21</c:v>
                </c:pt>
                <c:pt idx="191">
                  <c:v>16.05</c:v>
                </c:pt>
                <c:pt idx="192">
                  <c:v>16.690000000000001</c:v>
                </c:pt>
                <c:pt idx="193">
                  <c:v>16.62</c:v>
                </c:pt>
                <c:pt idx="194">
                  <c:v>17.59</c:v>
                </c:pt>
                <c:pt idx="195">
                  <c:v>16.59</c:v>
                </c:pt>
                <c:pt idx="196">
                  <c:v>16.510000000000005</c:v>
                </c:pt>
                <c:pt idx="197">
                  <c:v>16.7</c:v>
                </c:pt>
                <c:pt idx="198">
                  <c:v>15.96</c:v>
                </c:pt>
                <c:pt idx="199">
                  <c:v>15.65</c:v>
                </c:pt>
                <c:pt idx="200">
                  <c:v>16.8</c:v>
                </c:pt>
                <c:pt idx="201">
                  <c:v>16.41</c:v>
                </c:pt>
                <c:pt idx="202">
                  <c:v>15.47</c:v>
                </c:pt>
                <c:pt idx="203">
                  <c:v>16.8</c:v>
                </c:pt>
                <c:pt idx="204">
                  <c:v>16.260000000000002</c:v>
                </c:pt>
                <c:pt idx="205">
                  <c:v>16.260000000000002</c:v>
                </c:pt>
                <c:pt idx="206">
                  <c:v>16.36</c:v>
                </c:pt>
                <c:pt idx="207">
                  <c:v>16.18</c:v>
                </c:pt>
                <c:pt idx="208">
                  <c:v>15.75</c:v>
                </c:pt>
                <c:pt idx="209">
                  <c:v>15.88</c:v>
                </c:pt>
                <c:pt idx="210">
                  <c:v>17.79</c:v>
                </c:pt>
                <c:pt idx="211">
                  <c:v>17.23</c:v>
                </c:pt>
                <c:pt idx="212">
                  <c:v>16.399999999999999</c:v>
                </c:pt>
                <c:pt idx="213">
                  <c:v>17.649999999999999</c:v>
                </c:pt>
                <c:pt idx="214">
                  <c:v>18.170000000000005</c:v>
                </c:pt>
                <c:pt idx="215">
                  <c:v>17.07</c:v>
                </c:pt>
                <c:pt idx="216">
                  <c:v>16.53</c:v>
                </c:pt>
                <c:pt idx="217">
                  <c:v>16.959999999999987</c:v>
                </c:pt>
                <c:pt idx="218">
                  <c:v>18.39</c:v>
                </c:pt>
                <c:pt idx="219">
                  <c:v>16.170000000000005</c:v>
                </c:pt>
                <c:pt idx="220">
                  <c:v>16.100000000000001</c:v>
                </c:pt>
                <c:pt idx="221">
                  <c:v>15.39</c:v>
                </c:pt>
                <c:pt idx="222">
                  <c:v>15.53</c:v>
                </c:pt>
                <c:pt idx="223">
                  <c:v>15.92</c:v>
                </c:pt>
                <c:pt idx="224">
                  <c:v>17.59</c:v>
                </c:pt>
                <c:pt idx="225">
                  <c:v>17.09</c:v>
                </c:pt>
                <c:pt idx="226">
                  <c:v>16.630000000000031</c:v>
                </c:pt>
                <c:pt idx="227">
                  <c:v>15.9</c:v>
                </c:pt>
                <c:pt idx="228">
                  <c:v>16</c:v>
                </c:pt>
                <c:pt idx="229">
                  <c:v>15.1</c:v>
                </c:pt>
                <c:pt idx="230">
                  <c:v>15.59</c:v>
                </c:pt>
                <c:pt idx="231">
                  <c:v>17.07</c:v>
                </c:pt>
                <c:pt idx="232">
                  <c:v>15.7</c:v>
                </c:pt>
                <c:pt idx="233">
                  <c:v>16.21</c:v>
                </c:pt>
                <c:pt idx="234">
                  <c:v>16.23</c:v>
                </c:pt>
                <c:pt idx="235">
                  <c:v>15.23</c:v>
                </c:pt>
                <c:pt idx="236">
                  <c:v>15.450000000000006</c:v>
                </c:pt>
                <c:pt idx="237">
                  <c:v>16.02</c:v>
                </c:pt>
                <c:pt idx="238">
                  <c:v>15.55</c:v>
                </c:pt>
                <c:pt idx="239">
                  <c:v>15.61</c:v>
                </c:pt>
                <c:pt idx="240">
                  <c:v>16.91</c:v>
                </c:pt>
                <c:pt idx="241">
                  <c:v>16.54</c:v>
                </c:pt>
                <c:pt idx="242">
                  <c:v>16.309999999999999</c:v>
                </c:pt>
                <c:pt idx="243">
                  <c:v>15.99</c:v>
                </c:pt>
                <c:pt idx="244">
                  <c:v>17.64</c:v>
                </c:pt>
                <c:pt idx="245">
                  <c:v>16.34</c:v>
                </c:pt>
                <c:pt idx="246">
                  <c:v>16.829999999999988</c:v>
                </c:pt>
                <c:pt idx="247">
                  <c:v>15.14</c:v>
                </c:pt>
                <c:pt idx="248">
                  <c:v>16.420000000000002</c:v>
                </c:pt>
                <c:pt idx="249">
                  <c:v>15.98</c:v>
                </c:pt>
                <c:pt idx="250">
                  <c:v>16.66</c:v>
                </c:pt>
                <c:pt idx="251">
                  <c:v>17.059999999999999</c:v>
                </c:pt>
                <c:pt idx="252">
                  <c:v>17.100000000000001</c:v>
                </c:pt>
                <c:pt idx="253">
                  <c:v>16.21</c:v>
                </c:pt>
                <c:pt idx="254">
                  <c:v>14.14</c:v>
                </c:pt>
                <c:pt idx="255">
                  <c:v>16.47</c:v>
                </c:pt>
                <c:pt idx="256">
                  <c:v>15.370000000000006</c:v>
                </c:pt>
                <c:pt idx="257">
                  <c:v>15.44</c:v>
                </c:pt>
                <c:pt idx="258">
                  <c:v>15.75</c:v>
                </c:pt>
                <c:pt idx="259">
                  <c:v>16.18</c:v>
                </c:pt>
                <c:pt idx="260">
                  <c:v>16.399999999999999</c:v>
                </c:pt>
                <c:pt idx="261">
                  <c:v>16.959999999999987</c:v>
                </c:pt>
                <c:pt idx="262">
                  <c:v>16.38</c:v>
                </c:pt>
                <c:pt idx="263">
                  <c:v>15.59</c:v>
                </c:pt>
                <c:pt idx="264">
                  <c:v>15.73</c:v>
                </c:pt>
                <c:pt idx="265">
                  <c:v>14.93</c:v>
                </c:pt>
                <c:pt idx="266">
                  <c:v>16.41</c:v>
                </c:pt>
                <c:pt idx="267">
                  <c:v>17.41</c:v>
                </c:pt>
                <c:pt idx="268">
                  <c:v>15.52</c:v>
                </c:pt>
                <c:pt idx="269">
                  <c:v>16.47</c:v>
                </c:pt>
                <c:pt idx="270">
                  <c:v>16.37</c:v>
                </c:pt>
                <c:pt idx="271">
                  <c:v>16.59</c:v>
                </c:pt>
                <c:pt idx="272">
                  <c:v>17.309999999999999</c:v>
                </c:pt>
                <c:pt idx="273">
                  <c:v>15.25</c:v>
                </c:pt>
                <c:pt idx="274">
                  <c:v>14.5</c:v>
                </c:pt>
                <c:pt idx="275">
                  <c:v>15.53</c:v>
                </c:pt>
                <c:pt idx="276">
                  <c:v>15.94</c:v>
                </c:pt>
                <c:pt idx="277">
                  <c:v>16.100000000000001</c:v>
                </c:pt>
                <c:pt idx="278">
                  <c:v>16.739999999999988</c:v>
                </c:pt>
                <c:pt idx="279">
                  <c:v>15.51</c:v>
                </c:pt>
                <c:pt idx="280">
                  <c:v>17.37</c:v>
                </c:pt>
                <c:pt idx="281">
                  <c:v>14.82</c:v>
                </c:pt>
                <c:pt idx="282">
                  <c:v>18.100000000000001</c:v>
                </c:pt>
                <c:pt idx="283">
                  <c:v>16.739999999999988</c:v>
                </c:pt>
                <c:pt idx="284">
                  <c:v>15.39</c:v>
                </c:pt>
                <c:pt idx="285">
                  <c:v>15.7</c:v>
                </c:pt>
                <c:pt idx="286">
                  <c:v>16.62</c:v>
                </c:pt>
                <c:pt idx="287">
                  <c:v>16.279999999999987</c:v>
                </c:pt>
                <c:pt idx="288">
                  <c:v>15.7</c:v>
                </c:pt>
                <c:pt idx="289">
                  <c:v>15.41</c:v>
                </c:pt>
                <c:pt idx="290">
                  <c:v>16.130000000000031</c:v>
                </c:pt>
                <c:pt idx="291">
                  <c:v>15.950000000000006</c:v>
                </c:pt>
                <c:pt idx="292">
                  <c:v>16.86</c:v>
                </c:pt>
                <c:pt idx="293">
                  <c:v>14.78</c:v>
                </c:pt>
                <c:pt idx="294">
                  <c:v>16.82</c:v>
                </c:pt>
                <c:pt idx="295">
                  <c:v>16.71</c:v>
                </c:pt>
                <c:pt idx="296">
                  <c:v>17.41</c:v>
                </c:pt>
                <c:pt idx="297">
                  <c:v>15.16</c:v>
                </c:pt>
                <c:pt idx="298">
                  <c:v>17.12</c:v>
                </c:pt>
                <c:pt idx="299">
                  <c:v>15.94</c:v>
                </c:pt>
                <c:pt idx="300">
                  <c:v>15.71</c:v>
                </c:pt>
                <c:pt idx="301">
                  <c:v>16.779999999999987</c:v>
                </c:pt>
                <c:pt idx="302">
                  <c:v>15.15</c:v>
                </c:pt>
                <c:pt idx="303">
                  <c:v>17.09</c:v>
                </c:pt>
                <c:pt idx="304">
                  <c:v>15.78</c:v>
                </c:pt>
                <c:pt idx="305">
                  <c:v>17.350000000000001</c:v>
                </c:pt>
                <c:pt idx="306">
                  <c:v>16.47</c:v>
                </c:pt>
                <c:pt idx="307">
                  <c:v>16.66</c:v>
                </c:pt>
                <c:pt idx="308">
                  <c:v>16.64</c:v>
                </c:pt>
                <c:pt idx="309">
                  <c:v>16.97</c:v>
                </c:pt>
                <c:pt idx="310">
                  <c:v>15.12</c:v>
                </c:pt>
                <c:pt idx="311">
                  <c:v>17.84</c:v>
                </c:pt>
                <c:pt idx="312">
                  <c:v>16.68</c:v>
                </c:pt>
                <c:pt idx="313">
                  <c:v>16.97</c:v>
                </c:pt>
                <c:pt idx="314">
                  <c:v>16.86</c:v>
                </c:pt>
                <c:pt idx="315">
                  <c:v>15.75</c:v>
                </c:pt>
                <c:pt idx="316">
                  <c:v>17.38</c:v>
                </c:pt>
                <c:pt idx="317">
                  <c:v>17.04</c:v>
                </c:pt>
                <c:pt idx="318">
                  <c:v>17.170000000000005</c:v>
                </c:pt>
                <c:pt idx="319">
                  <c:v>15.64</c:v>
                </c:pt>
                <c:pt idx="320">
                  <c:v>17</c:v>
                </c:pt>
                <c:pt idx="321">
                  <c:v>16.959999999999987</c:v>
                </c:pt>
                <c:pt idx="322">
                  <c:v>16.649999999999999</c:v>
                </c:pt>
                <c:pt idx="323">
                  <c:v>15.98</c:v>
                </c:pt>
                <c:pt idx="324">
                  <c:v>17.7</c:v>
                </c:pt>
                <c:pt idx="325">
                  <c:v>17.59</c:v>
                </c:pt>
                <c:pt idx="326">
                  <c:v>18.2</c:v>
                </c:pt>
                <c:pt idx="327">
                  <c:v>17.32</c:v>
                </c:pt>
                <c:pt idx="328">
                  <c:v>18.670000000000005</c:v>
                </c:pt>
                <c:pt idx="329">
                  <c:v>18.73</c:v>
                </c:pt>
                <c:pt idx="330">
                  <c:v>18.39</c:v>
                </c:pt>
                <c:pt idx="331">
                  <c:v>18.8</c:v>
                </c:pt>
                <c:pt idx="332">
                  <c:v>18.62</c:v>
                </c:pt>
                <c:pt idx="333">
                  <c:v>17.68</c:v>
                </c:pt>
                <c:pt idx="334">
                  <c:v>18.43</c:v>
                </c:pt>
                <c:pt idx="335">
                  <c:v>18.690000000000001</c:v>
                </c:pt>
                <c:pt idx="336">
                  <c:v>17.7</c:v>
                </c:pt>
                <c:pt idx="337">
                  <c:v>17.87</c:v>
                </c:pt>
                <c:pt idx="338">
                  <c:v>19.959999999999987</c:v>
                </c:pt>
                <c:pt idx="339">
                  <c:v>19.71</c:v>
                </c:pt>
                <c:pt idx="340">
                  <c:v>18.7</c:v>
                </c:pt>
                <c:pt idx="341">
                  <c:v>17.88</c:v>
                </c:pt>
                <c:pt idx="342">
                  <c:v>16.809999999999999</c:v>
                </c:pt>
                <c:pt idx="343">
                  <c:v>16.760000000000002</c:v>
                </c:pt>
                <c:pt idx="344">
                  <c:v>17.37</c:v>
                </c:pt>
                <c:pt idx="345">
                  <c:v>18.610000000000031</c:v>
                </c:pt>
                <c:pt idx="346">
                  <c:v>17.36</c:v>
                </c:pt>
                <c:pt idx="347">
                  <c:v>18</c:v>
                </c:pt>
                <c:pt idx="348">
                  <c:v>18.87</c:v>
                </c:pt>
                <c:pt idx="349">
                  <c:v>17.32</c:v>
                </c:pt>
                <c:pt idx="350">
                  <c:v>18.25</c:v>
                </c:pt>
                <c:pt idx="351">
                  <c:v>19.14</c:v>
                </c:pt>
                <c:pt idx="352">
                  <c:v>18.079999999999988</c:v>
                </c:pt>
                <c:pt idx="353">
                  <c:v>19.459999999999987</c:v>
                </c:pt>
                <c:pt idx="354">
                  <c:v>19.07</c:v>
                </c:pt>
                <c:pt idx="355">
                  <c:v>17.760000000000002</c:v>
                </c:pt>
                <c:pt idx="356">
                  <c:v>19.23</c:v>
                </c:pt>
                <c:pt idx="357">
                  <c:v>19.86</c:v>
                </c:pt>
                <c:pt idx="358">
                  <c:v>18.350000000000001</c:v>
                </c:pt>
                <c:pt idx="359">
                  <c:v>19.38</c:v>
                </c:pt>
                <c:pt idx="360">
                  <c:v>18.850000000000001</c:v>
                </c:pt>
                <c:pt idx="361">
                  <c:v>17.86</c:v>
                </c:pt>
                <c:pt idx="362">
                  <c:v>19.54</c:v>
                </c:pt>
                <c:pt idx="363">
                  <c:v>18.36</c:v>
                </c:pt>
                <c:pt idx="364">
                  <c:v>17.75</c:v>
                </c:pt>
                <c:pt idx="365">
                  <c:v>19.690000000000001</c:v>
                </c:pt>
                <c:pt idx="366">
                  <c:v>19.14</c:v>
                </c:pt>
                <c:pt idx="367">
                  <c:v>17.77</c:v>
                </c:pt>
                <c:pt idx="368">
                  <c:v>18.239999999999988</c:v>
                </c:pt>
                <c:pt idx="369">
                  <c:v>20.89</c:v>
                </c:pt>
                <c:pt idx="370">
                  <c:v>18.690000000000001</c:v>
                </c:pt>
                <c:pt idx="371">
                  <c:v>18.809999999999999</c:v>
                </c:pt>
                <c:pt idx="372">
                  <c:v>19.75</c:v>
                </c:pt>
                <c:pt idx="373">
                  <c:v>18.850000000000001</c:v>
                </c:pt>
                <c:pt idx="374">
                  <c:v>19.18</c:v>
                </c:pt>
                <c:pt idx="375">
                  <c:v>18.959999999999987</c:v>
                </c:pt>
                <c:pt idx="376">
                  <c:v>19.27</c:v>
                </c:pt>
                <c:pt idx="377">
                  <c:v>18.57</c:v>
                </c:pt>
                <c:pt idx="378">
                  <c:v>18.630000000000031</c:v>
                </c:pt>
                <c:pt idx="379">
                  <c:v>18.279999999999987</c:v>
                </c:pt>
                <c:pt idx="380">
                  <c:v>19.37</c:v>
                </c:pt>
                <c:pt idx="381">
                  <c:v>19.850000000000001</c:v>
                </c:pt>
                <c:pt idx="382">
                  <c:v>18.170000000000005</c:v>
                </c:pt>
                <c:pt idx="383">
                  <c:v>19.350000000000001</c:v>
                </c:pt>
                <c:pt idx="384">
                  <c:v>18.43</c:v>
                </c:pt>
                <c:pt idx="385">
                  <c:v>18.91</c:v>
                </c:pt>
                <c:pt idx="386">
                  <c:v>19.100000000000001</c:v>
                </c:pt>
                <c:pt idx="387">
                  <c:v>20.72</c:v>
                </c:pt>
                <c:pt idx="388">
                  <c:v>17.739999999999988</c:v>
                </c:pt>
                <c:pt idx="389">
                  <c:v>19.82</c:v>
                </c:pt>
                <c:pt idx="390">
                  <c:v>19.86</c:v>
                </c:pt>
                <c:pt idx="391">
                  <c:v>18.84</c:v>
                </c:pt>
                <c:pt idx="392">
                  <c:v>20.459999999999987</c:v>
                </c:pt>
                <c:pt idx="393">
                  <c:v>19.760000000000002</c:v>
                </c:pt>
                <c:pt idx="394">
                  <c:v>18.22</c:v>
                </c:pt>
                <c:pt idx="395">
                  <c:v>19.62</c:v>
                </c:pt>
                <c:pt idx="396">
                  <c:v>20.34</c:v>
                </c:pt>
                <c:pt idx="397">
                  <c:v>20.57</c:v>
                </c:pt>
                <c:pt idx="398">
                  <c:v>19.07</c:v>
                </c:pt>
                <c:pt idx="399">
                  <c:v>17</c:v>
                </c:pt>
                <c:pt idx="400">
                  <c:v>18.79</c:v>
                </c:pt>
                <c:pt idx="401">
                  <c:v>20.459999999999987</c:v>
                </c:pt>
                <c:pt idx="402">
                  <c:v>19.110000000000031</c:v>
                </c:pt>
                <c:pt idx="403">
                  <c:v>19.34</c:v>
                </c:pt>
                <c:pt idx="404">
                  <c:v>19.350000000000001</c:v>
                </c:pt>
                <c:pt idx="405">
                  <c:v>19.57</c:v>
                </c:pt>
                <c:pt idx="406">
                  <c:v>19.68</c:v>
                </c:pt>
                <c:pt idx="407">
                  <c:v>18.920000000000002</c:v>
                </c:pt>
                <c:pt idx="408">
                  <c:v>19.760000000000002</c:v>
                </c:pt>
                <c:pt idx="409">
                  <c:v>18.53</c:v>
                </c:pt>
                <c:pt idx="410">
                  <c:v>19.37</c:v>
                </c:pt>
                <c:pt idx="411">
                  <c:v>19.579999999999988</c:v>
                </c:pt>
                <c:pt idx="412">
                  <c:v>18.66</c:v>
                </c:pt>
                <c:pt idx="413">
                  <c:v>20.23</c:v>
                </c:pt>
                <c:pt idx="414">
                  <c:v>18.66</c:v>
                </c:pt>
                <c:pt idx="415">
                  <c:v>20.170000000000005</c:v>
                </c:pt>
                <c:pt idx="416">
                  <c:v>19.420000000000002</c:v>
                </c:pt>
                <c:pt idx="417">
                  <c:v>19.38</c:v>
                </c:pt>
                <c:pt idx="418">
                  <c:v>19.979999999999986</c:v>
                </c:pt>
                <c:pt idx="419">
                  <c:v>19.610000000000031</c:v>
                </c:pt>
                <c:pt idx="420">
                  <c:v>20.29</c:v>
                </c:pt>
                <c:pt idx="421">
                  <c:v>18.610000000000031</c:v>
                </c:pt>
                <c:pt idx="422">
                  <c:v>18.610000000000031</c:v>
                </c:pt>
                <c:pt idx="423">
                  <c:v>19.8</c:v>
                </c:pt>
                <c:pt idx="424">
                  <c:v>19.25</c:v>
                </c:pt>
                <c:pt idx="425">
                  <c:v>17.260000000000002</c:v>
                </c:pt>
                <c:pt idx="426">
                  <c:v>18.739999999999988</c:v>
                </c:pt>
                <c:pt idx="427">
                  <c:v>19.779999999999987</c:v>
                </c:pt>
                <c:pt idx="428">
                  <c:v>19.8</c:v>
                </c:pt>
                <c:pt idx="429">
                  <c:v>19.77</c:v>
                </c:pt>
                <c:pt idx="430">
                  <c:v>20.64</c:v>
                </c:pt>
                <c:pt idx="431">
                  <c:v>19.130000000000031</c:v>
                </c:pt>
                <c:pt idx="432">
                  <c:v>18.760000000000002</c:v>
                </c:pt>
                <c:pt idx="433">
                  <c:v>21.14</c:v>
                </c:pt>
                <c:pt idx="434">
                  <c:v>18.91</c:v>
                </c:pt>
                <c:pt idx="435">
                  <c:v>20.21</c:v>
                </c:pt>
                <c:pt idx="436">
                  <c:v>20.25</c:v>
                </c:pt>
                <c:pt idx="437">
                  <c:v>19.079999999999988</c:v>
                </c:pt>
                <c:pt idx="438">
                  <c:v>19.829999999999988</c:v>
                </c:pt>
                <c:pt idx="439">
                  <c:v>18.8</c:v>
                </c:pt>
                <c:pt idx="440">
                  <c:v>20.37</c:v>
                </c:pt>
                <c:pt idx="441">
                  <c:v>19.350000000000001</c:v>
                </c:pt>
                <c:pt idx="442">
                  <c:v>18.630000000000031</c:v>
                </c:pt>
                <c:pt idx="443">
                  <c:v>20.010000000000005</c:v>
                </c:pt>
                <c:pt idx="444">
                  <c:v>19.670000000000005</c:v>
                </c:pt>
                <c:pt idx="445">
                  <c:v>21.79</c:v>
                </c:pt>
                <c:pt idx="446">
                  <c:v>19.23</c:v>
                </c:pt>
                <c:pt idx="447">
                  <c:v>20.100000000000001</c:v>
                </c:pt>
                <c:pt idx="448">
                  <c:v>20.420000000000002</c:v>
                </c:pt>
                <c:pt idx="449">
                  <c:v>19.920000000000002</c:v>
                </c:pt>
                <c:pt idx="450">
                  <c:v>19.38</c:v>
                </c:pt>
                <c:pt idx="451">
                  <c:v>19.23</c:v>
                </c:pt>
                <c:pt idx="452">
                  <c:v>18.73</c:v>
                </c:pt>
                <c:pt idx="453">
                  <c:v>21.17</c:v>
                </c:pt>
                <c:pt idx="454">
                  <c:v>19.420000000000002</c:v>
                </c:pt>
                <c:pt idx="455">
                  <c:v>19.309999999999999</c:v>
                </c:pt>
                <c:pt idx="456">
                  <c:v>21.67</c:v>
                </c:pt>
                <c:pt idx="457">
                  <c:v>18.05</c:v>
                </c:pt>
                <c:pt idx="458">
                  <c:v>20.279999999999987</c:v>
                </c:pt>
                <c:pt idx="459">
                  <c:v>21.27</c:v>
                </c:pt>
                <c:pt idx="460">
                  <c:v>20.059999999999999</c:v>
                </c:pt>
                <c:pt idx="461">
                  <c:v>20.37</c:v>
                </c:pt>
                <c:pt idx="462">
                  <c:v>19.959999999999987</c:v>
                </c:pt>
                <c:pt idx="463">
                  <c:v>20.43</c:v>
                </c:pt>
                <c:pt idx="464">
                  <c:v>19.16</c:v>
                </c:pt>
                <c:pt idx="465">
                  <c:v>18.630000000000031</c:v>
                </c:pt>
                <c:pt idx="466">
                  <c:v>19.47</c:v>
                </c:pt>
                <c:pt idx="467">
                  <c:v>19.939999999999987</c:v>
                </c:pt>
                <c:pt idx="468">
                  <c:v>20.010000000000005</c:v>
                </c:pt>
                <c:pt idx="469">
                  <c:v>19.88</c:v>
                </c:pt>
                <c:pt idx="470">
                  <c:v>21.2</c:v>
                </c:pt>
                <c:pt idx="471">
                  <c:v>21.22</c:v>
                </c:pt>
                <c:pt idx="472">
                  <c:v>20.32</c:v>
                </c:pt>
                <c:pt idx="473">
                  <c:v>19.39</c:v>
                </c:pt>
                <c:pt idx="474">
                  <c:v>20.2</c:v>
                </c:pt>
                <c:pt idx="475">
                  <c:v>19.610000000000031</c:v>
                </c:pt>
                <c:pt idx="476">
                  <c:v>19.68</c:v>
                </c:pt>
                <c:pt idx="477">
                  <c:v>19.739999999999988</c:v>
                </c:pt>
                <c:pt idx="478">
                  <c:v>17.87</c:v>
                </c:pt>
                <c:pt idx="479">
                  <c:v>19.7</c:v>
                </c:pt>
                <c:pt idx="480">
                  <c:v>19.979999999999986</c:v>
                </c:pt>
                <c:pt idx="481">
                  <c:v>19.239999999999988</c:v>
                </c:pt>
                <c:pt idx="482">
                  <c:v>20.45</c:v>
                </c:pt>
                <c:pt idx="483">
                  <c:v>19.5</c:v>
                </c:pt>
                <c:pt idx="484">
                  <c:v>19.88</c:v>
                </c:pt>
                <c:pt idx="485">
                  <c:v>19.84</c:v>
                </c:pt>
                <c:pt idx="486">
                  <c:v>19.05</c:v>
                </c:pt>
                <c:pt idx="487">
                  <c:v>18.86</c:v>
                </c:pt>
                <c:pt idx="488">
                  <c:v>21</c:v>
                </c:pt>
                <c:pt idx="489">
                  <c:v>19.690000000000001</c:v>
                </c:pt>
                <c:pt idx="490">
                  <c:v>19.64</c:v>
                </c:pt>
                <c:pt idx="491">
                  <c:v>20.630000000000031</c:v>
                </c:pt>
                <c:pt idx="492">
                  <c:v>19.38</c:v>
                </c:pt>
                <c:pt idx="493">
                  <c:v>21.23</c:v>
                </c:pt>
                <c:pt idx="494">
                  <c:v>20.73</c:v>
                </c:pt>
                <c:pt idx="495">
                  <c:v>19.489999999999956</c:v>
                </c:pt>
                <c:pt idx="496">
                  <c:v>20.34</c:v>
                </c:pt>
                <c:pt idx="497">
                  <c:v>18.739999999999988</c:v>
                </c:pt>
                <c:pt idx="498">
                  <c:v>19.02</c:v>
                </c:pt>
                <c:pt idx="499">
                  <c:v>19.86</c:v>
                </c:pt>
                <c:pt idx="500">
                  <c:v>18.329999999999988</c:v>
                </c:pt>
                <c:pt idx="501">
                  <c:v>19.29</c:v>
                </c:pt>
                <c:pt idx="502">
                  <c:v>19.57</c:v>
                </c:pt>
                <c:pt idx="503">
                  <c:v>19.71</c:v>
                </c:pt>
                <c:pt idx="504">
                  <c:v>20.73</c:v>
                </c:pt>
                <c:pt idx="505">
                  <c:v>18.45</c:v>
                </c:pt>
                <c:pt idx="506">
                  <c:v>21.08</c:v>
                </c:pt>
                <c:pt idx="507">
                  <c:v>19.34</c:v>
                </c:pt>
                <c:pt idx="508">
                  <c:v>19.829999999999988</c:v>
                </c:pt>
                <c:pt idx="509">
                  <c:v>19.559999999999999</c:v>
                </c:pt>
                <c:pt idx="510">
                  <c:v>19.5</c:v>
                </c:pt>
                <c:pt idx="511">
                  <c:v>20.85</c:v>
                </c:pt>
                <c:pt idx="512">
                  <c:v>20.110000000000031</c:v>
                </c:pt>
                <c:pt idx="513">
                  <c:v>19.53</c:v>
                </c:pt>
                <c:pt idx="514">
                  <c:v>18.920000000000002</c:v>
                </c:pt>
                <c:pt idx="515">
                  <c:v>21.08</c:v>
                </c:pt>
                <c:pt idx="516">
                  <c:v>19.73</c:v>
                </c:pt>
                <c:pt idx="517">
                  <c:v>18.130000000000031</c:v>
                </c:pt>
                <c:pt idx="518">
                  <c:v>18.95</c:v>
                </c:pt>
                <c:pt idx="519">
                  <c:v>20.5</c:v>
                </c:pt>
                <c:pt idx="520">
                  <c:v>20.68</c:v>
                </c:pt>
                <c:pt idx="521">
                  <c:v>20.059999999999999</c:v>
                </c:pt>
                <c:pt idx="522">
                  <c:v>20.110000000000031</c:v>
                </c:pt>
                <c:pt idx="523">
                  <c:v>19.610000000000031</c:v>
                </c:pt>
                <c:pt idx="524">
                  <c:v>20.45</c:v>
                </c:pt>
                <c:pt idx="525">
                  <c:v>20.82</c:v>
                </c:pt>
                <c:pt idx="526">
                  <c:v>19.21</c:v>
                </c:pt>
                <c:pt idx="527">
                  <c:v>20.21</c:v>
                </c:pt>
                <c:pt idx="528">
                  <c:v>21.04</c:v>
                </c:pt>
                <c:pt idx="529">
                  <c:v>18.16</c:v>
                </c:pt>
                <c:pt idx="530">
                  <c:v>18.55</c:v>
                </c:pt>
                <c:pt idx="531">
                  <c:v>20.82</c:v>
                </c:pt>
                <c:pt idx="532">
                  <c:v>20.49</c:v>
                </c:pt>
                <c:pt idx="533">
                  <c:v>20.02</c:v>
                </c:pt>
                <c:pt idx="534">
                  <c:v>21.41</c:v>
                </c:pt>
                <c:pt idx="535">
                  <c:v>19.04</c:v>
                </c:pt>
                <c:pt idx="536">
                  <c:v>21.24</c:v>
                </c:pt>
                <c:pt idx="537">
                  <c:v>20.3</c:v>
                </c:pt>
                <c:pt idx="538">
                  <c:v>19.93</c:v>
                </c:pt>
                <c:pt idx="539">
                  <c:v>19.39</c:v>
                </c:pt>
                <c:pt idx="540">
                  <c:v>19.670000000000005</c:v>
                </c:pt>
                <c:pt idx="541">
                  <c:v>19.479999999999986</c:v>
                </c:pt>
                <c:pt idx="542">
                  <c:v>19.479999999999986</c:v>
                </c:pt>
                <c:pt idx="543">
                  <c:v>19.88</c:v>
                </c:pt>
                <c:pt idx="544">
                  <c:v>19.309999999999999</c:v>
                </c:pt>
                <c:pt idx="545">
                  <c:v>20.64</c:v>
                </c:pt>
                <c:pt idx="546">
                  <c:v>20.38</c:v>
                </c:pt>
                <c:pt idx="547">
                  <c:v>21.1</c:v>
                </c:pt>
                <c:pt idx="548">
                  <c:v>19.3</c:v>
                </c:pt>
                <c:pt idx="549">
                  <c:v>21.45</c:v>
                </c:pt>
                <c:pt idx="550">
                  <c:v>20.38</c:v>
                </c:pt>
                <c:pt idx="551">
                  <c:v>20.29</c:v>
                </c:pt>
                <c:pt idx="552">
                  <c:v>19.05</c:v>
                </c:pt>
                <c:pt idx="553">
                  <c:v>18.89</c:v>
                </c:pt>
                <c:pt idx="554">
                  <c:v>21.439999999999987</c:v>
                </c:pt>
                <c:pt idx="555">
                  <c:v>18.87</c:v>
                </c:pt>
                <c:pt idx="556">
                  <c:v>20.079999999999988</c:v>
                </c:pt>
                <c:pt idx="557">
                  <c:v>20.979999999999986</c:v>
                </c:pt>
                <c:pt idx="558">
                  <c:v>19.899999999999999</c:v>
                </c:pt>
                <c:pt idx="559">
                  <c:v>21.130000000000031</c:v>
                </c:pt>
                <c:pt idx="560">
                  <c:v>20.759999999999987</c:v>
                </c:pt>
                <c:pt idx="561">
                  <c:v>20.86</c:v>
                </c:pt>
                <c:pt idx="562">
                  <c:v>21.52</c:v>
                </c:pt>
                <c:pt idx="563">
                  <c:v>19.73</c:v>
                </c:pt>
                <c:pt idx="564">
                  <c:v>20.82</c:v>
                </c:pt>
                <c:pt idx="565">
                  <c:v>19.53</c:v>
                </c:pt>
                <c:pt idx="566">
                  <c:v>21.66</c:v>
                </c:pt>
                <c:pt idx="567">
                  <c:v>19.600000000000001</c:v>
                </c:pt>
                <c:pt idx="568">
                  <c:v>20.18</c:v>
                </c:pt>
                <c:pt idx="569">
                  <c:v>19.88</c:v>
                </c:pt>
                <c:pt idx="570">
                  <c:v>20.73</c:v>
                </c:pt>
                <c:pt idx="571">
                  <c:v>21.2</c:v>
                </c:pt>
                <c:pt idx="572">
                  <c:v>19.47</c:v>
                </c:pt>
                <c:pt idx="573">
                  <c:v>19.489999999999956</c:v>
                </c:pt>
                <c:pt idx="574">
                  <c:v>19.36</c:v>
                </c:pt>
                <c:pt idx="575">
                  <c:v>21.259999999999987</c:v>
                </c:pt>
                <c:pt idx="576">
                  <c:v>21.4</c:v>
                </c:pt>
                <c:pt idx="577">
                  <c:v>20.650000000000031</c:v>
                </c:pt>
                <c:pt idx="578">
                  <c:v>21.630000000000031</c:v>
                </c:pt>
                <c:pt idx="579">
                  <c:v>21.6</c:v>
                </c:pt>
                <c:pt idx="580">
                  <c:v>20.650000000000031</c:v>
                </c:pt>
                <c:pt idx="581">
                  <c:v>20.43</c:v>
                </c:pt>
                <c:pt idx="582">
                  <c:v>20.810000000000031</c:v>
                </c:pt>
                <c:pt idx="583">
                  <c:v>20.77</c:v>
                </c:pt>
                <c:pt idx="584">
                  <c:v>21</c:v>
                </c:pt>
                <c:pt idx="585">
                  <c:v>21.66</c:v>
                </c:pt>
                <c:pt idx="586">
                  <c:v>20.239999999999988</c:v>
                </c:pt>
                <c:pt idx="587">
                  <c:v>19.979999999999986</c:v>
                </c:pt>
                <c:pt idx="588">
                  <c:v>20.439999999999987</c:v>
                </c:pt>
                <c:pt idx="589">
                  <c:v>21.5</c:v>
                </c:pt>
                <c:pt idx="590">
                  <c:v>19.510000000000005</c:v>
                </c:pt>
                <c:pt idx="591">
                  <c:v>21.41</c:v>
                </c:pt>
                <c:pt idx="592">
                  <c:v>18.79</c:v>
                </c:pt>
                <c:pt idx="593">
                  <c:v>20.279999999999987</c:v>
                </c:pt>
                <c:pt idx="594">
                  <c:v>20.53</c:v>
                </c:pt>
                <c:pt idx="595">
                  <c:v>20.130000000000031</c:v>
                </c:pt>
                <c:pt idx="596">
                  <c:v>20.75</c:v>
                </c:pt>
                <c:pt idx="597">
                  <c:v>21.04</c:v>
                </c:pt>
                <c:pt idx="598">
                  <c:v>18.579999999999988</c:v>
                </c:pt>
                <c:pt idx="599">
                  <c:v>19.329999999999988</c:v>
                </c:pt>
                <c:pt idx="600">
                  <c:v>19.100000000000001</c:v>
                </c:pt>
                <c:pt idx="601">
                  <c:v>19.59</c:v>
                </c:pt>
                <c:pt idx="602">
                  <c:v>18.979999999999986</c:v>
                </c:pt>
                <c:pt idx="603">
                  <c:v>19.25</c:v>
                </c:pt>
                <c:pt idx="604">
                  <c:v>20.479999999999986</c:v>
                </c:pt>
                <c:pt idx="605">
                  <c:v>19.329999999999988</c:v>
                </c:pt>
                <c:pt idx="606">
                  <c:v>19.7</c:v>
                </c:pt>
                <c:pt idx="607">
                  <c:v>19.610000000000031</c:v>
                </c:pt>
                <c:pt idx="608">
                  <c:v>19.489999999999956</c:v>
                </c:pt>
                <c:pt idx="609">
                  <c:v>19.75</c:v>
                </c:pt>
                <c:pt idx="610">
                  <c:v>19.809999999999999</c:v>
                </c:pt>
                <c:pt idx="611">
                  <c:v>18.02</c:v>
                </c:pt>
                <c:pt idx="612">
                  <c:v>18.8</c:v>
                </c:pt>
                <c:pt idx="613">
                  <c:v>18.84</c:v>
                </c:pt>
                <c:pt idx="614">
                  <c:v>20.45</c:v>
                </c:pt>
                <c:pt idx="615">
                  <c:v>18.479999999999986</c:v>
                </c:pt>
                <c:pt idx="616">
                  <c:v>20.22</c:v>
                </c:pt>
                <c:pt idx="617">
                  <c:v>18.149999999999999</c:v>
                </c:pt>
                <c:pt idx="618">
                  <c:v>18.14</c:v>
                </c:pt>
                <c:pt idx="619">
                  <c:v>19.130000000000031</c:v>
                </c:pt>
                <c:pt idx="620">
                  <c:v>18.64</c:v>
                </c:pt>
                <c:pt idx="621">
                  <c:v>19.489999999999956</c:v>
                </c:pt>
                <c:pt idx="622">
                  <c:v>18.12</c:v>
                </c:pt>
                <c:pt idx="623">
                  <c:v>18.989999999999956</c:v>
                </c:pt>
                <c:pt idx="624">
                  <c:v>18.36</c:v>
                </c:pt>
                <c:pt idx="625">
                  <c:v>18.66</c:v>
                </c:pt>
                <c:pt idx="626">
                  <c:v>20.32</c:v>
                </c:pt>
                <c:pt idx="627">
                  <c:v>17.97</c:v>
                </c:pt>
                <c:pt idx="628">
                  <c:v>19.53</c:v>
                </c:pt>
                <c:pt idx="629">
                  <c:v>18.329999999999988</c:v>
                </c:pt>
                <c:pt idx="630">
                  <c:v>18.05</c:v>
                </c:pt>
                <c:pt idx="631">
                  <c:v>18.25</c:v>
                </c:pt>
                <c:pt idx="632">
                  <c:v>18.71</c:v>
                </c:pt>
                <c:pt idx="633">
                  <c:v>18.23</c:v>
                </c:pt>
                <c:pt idx="634">
                  <c:v>18.45</c:v>
                </c:pt>
                <c:pt idx="635">
                  <c:v>17.489999999999956</c:v>
                </c:pt>
                <c:pt idx="636">
                  <c:v>17.43</c:v>
                </c:pt>
                <c:pt idx="637">
                  <c:v>16.600000000000001</c:v>
                </c:pt>
                <c:pt idx="638">
                  <c:v>16.87</c:v>
                </c:pt>
                <c:pt idx="639">
                  <c:v>18.690000000000001</c:v>
                </c:pt>
                <c:pt idx="640">
                  <c:v>18.25</c:v>
                </c:pt>
                <c:pt idx="641">
                  <c:v>17.899999999999999</c:v>
                </c:pt>
                <c:pt idx="642">
                  <c:v>18.62</c:v>
                </c:pt>
                <c:pt idx="643">
                  <c:v>17.71</c:v>
                </c:pt>
                <c:pt idx="644">
                  <c:v>18.23</c:v>
                </c:pt>
                <c:pt idx="645">
                  <c:v>18.670000000000005</c:v>
                </c:pt>
                <c:pt idx="646">
                  <c:v>18.21</c:v>
                </c:pt>
                <c:pt idx="647">
                  <c:v>18.579999999999988</c:v>
                </c:pt>
                <c:pt idx="648">
                  <c:v>16.989999999999956</c:v>
                </c:pt>
                <c:pt idx="649">
                  <c:v>19.64</c:v>
                </c:pt>
                <c:pt idx="650">
                  <c:v>19.54</c:v>
                </c:pt>
                <c:pt idx="651">
                  <c:v>18.510000000000005</c:v>
                </c:pt>
                <c:pt idx="652">
                  <c:v>19.64</c:v>
                </c:pt>
                <c:pt idx="653">
                  <c:v>18.79</c:v>
                </c:pt>
                <c:pt idx="654">
                  <c:v>19.739999999999988</c:v>
                </c:pt>
                <c:pt idx="655">
                  <c:v>17.47</c:v>
                </c:pt>
                <c:pt idx="656">
                  <c:v>18.2</c:v>
                </c:pt>
                <c:pt idx="657">
                  <c:v>17.23</c:v>
                </c:pt>
                <c:pt idx="658">
                  <c:v>18.779999999999987</c:v>
                </c:pt>
                <c:pt idx="659">
                  <c:v>19.2</c:v>
                </c:pt>
                <c:pt idx="660">
                  <c:v>18.579999999999988</c:v>
                </c:pt>
                <c:pt idx="661">
                  <c:v>17.36</c:v>
                </c:pt>
                <c:pt idx="662">
                  <c:v>17.329999999999988</c:v>
                </c:pt>
                <c:pt idx="663">
                  <c:v>18.670000000000005</c:v>
                </c:pt>
                <c:pt idx="664">
                  <c:v>19.939999999999987</c:v>
                </c:pt>
                <c:pt idx="665">
                  <c:v>17.979999999999986</c:v>
                </c:pt>
                <c:pt idx="666">
                  <c:v>18.779999999999987</c:v>
                </c:pt>
                <c:pt idx="667">
                  <c:v>18.100000000000001</c:v>
                </c:pt>
                <c:pt idx="668">
                  <c:v>17.350000000000001</c:v>
                </c:pt>
                <c:pt idx="669">
                  <c:v>20.03</c:v>
                </c:pt>
                <c:pt idx="670">
                  <c:v>17.399999999999999</c:v>
                </c:pt>
                <c:pt idx="671">
                  <c:v>17.82</c:v>
                </c:pt>
                <c:pt idx="672">
                  <c:v>17.54</c:v>
                </c:pt>
                <c:pt idx="673">
                  <c:v>18.84</c:v>
                </c:pt>
                <c:pt idx="674">
                  <c:v>18.29</c:v>
                </c:pt>
                <c:pt idx="675">
                  <c:v>18.54</c:v>
                </c:pt>
                <c:pt idx="676">
                  <c:v>18.39</c:v>
                </c:pt>
                <c:pt idx="677">
                  <c:v>16.479999999999986</c:v>
                </c:pt>
                <c:pt idx="678">
                  <c:v>20.03</c:v>
                </c:pt>
                <c:pt idx="679">
                  <c:v>18.07</c:v>
                </c:pt>
                <c:pt idx="680">
                  <c:v>16.959999999999987</c:v>
                </c:pt>
                <c:pt idx="681">
                  <c:v>18.100000000000001</c:v>
                </c:pt>
                <c:pt idx="682">
                  <c:v>18.7</c:v>
                </c:pt>
                <c:pt idx="683">
                  <c:v>17.760000000000002</c:v>
                </c:pt>
                <c:pt idx="684">
                  <c:v>18.939999999999987</c:v>
                </c:pt>
                <c:pt idx="685">
                  <c:v>19.3</c:v>
                </c:pt>
                <c:pt idx="686">
                  <c:v>18.88</c:v>
                </c:pt>
                <c:pt idx="687">
                  <c:v>18.59</c:v>
                </c:pt>
                <c:pt idx="688">
                  <c:v>17.04</c:v>
                </c:pt>
                <c:pt idx="689">
                  <c:v>18.53</c:v>
                </c:pt>
                <c:pt idx="690">
                  <c:v>18.16</c:v>
                </c:pt>
                <c:pt idx="691">
                  <c:v>19.610000000000031</c:v>
                </c:pt>
                <c:pt idx="692">
                  <c:v>17.77</c:v>
                </c:pt>
                <c:pt idx="693">
                  <c:v>18.72</c:v>
                </c:pt>
                <c:pt idx="694">
                  <c:v>17.04</c:v>
                </c:pt>
                <c:pt idx="695">
                  <c:v>15.7</c:v>
                </c:pt>
                <c:pt idx="696">
                  <c:v>18.52</c:v>
                </c:pt>
                <c:pt idx="697">
                  <c:v>19.130000000000031</c:v>
                </c:pt>
                <c:pt idx="698">
                  <c:v>19.2</c:v>
                </c:pt>
                <c:pt idx="699">
                  <c:v>18.600000000000001</c:v>
                </c:pt>
                <c:pt idx="700">
                  <c:v>16.68</c:v>
                </c:pt>
                <c:pt idx="701">
                  <c:v>18.14</c:v>
                </c:pt>
                <c:pt idx="702">
                  <c:v>18.47</c:v>
                </c:pt>
                <c:pt idx="703">
                  <c:v>18.52</c:v>
                </c:pt>
                <c:pt idx="704">
                  <c:v>18.14</c:v>
                </c:pt>
                <c:pt idx="705">
                  <c:v>17.190000000000001</c:v>
                </c:pt>
                <c:pt idx="706">
                  <c:v>18.510000000000005</c:v>
                </c:pt>
                <c:pt idx="707">
                  <c:v>17.52</c:v>
                </c:pt>
                <c:pt idx="708">
                  <c:v>17.68</c:v>
                </c:pt>
                <c:pt idx="709">
                  <c:v>17.610000000000031</c:v>
                </c:pt>
                <c:pt idx="710">
                  <c:v>17.86</c:v>
                </c:pt>
                <c:pt idx="711">
                  <c:v>18.75</c:v>
                </c:pt>
                <c:pt idx="712">
                  <c:v>17.82</c:v>
                </c:pt>
                <c:pt idx="713">
                  <c:v>20.059999999999999</c:v>
                </c:pt>
                <c:pt idx="714">
                  <c:v>16.420000000000002</c:v>
                </c:pt>
                <c:pt idx="715">
                  <c:v>18.010000000000005</c:v>
                </c:pt>
                <c:pt idx="716">
                  <c:v>17.75</c:v>
                </c:pt>
                <c:pt idx="717">
                  <c:v>17.739999999999988</c:v>
                </c:pt>
                <c:pt idx="718">
                  <c:v>18.29</c:v>
                </c:pt>
                <c:pt idx="719">
                  <c:v>18.12</c:v>
                </c:pt>
                <c:pt idx="720">
                  <c:v>18.309999999999999</c:v>
                </c:pt>
                <c:pt idx="721">
                  <c:v>18.100000000000001</c:v>
                </c:pt>
                <c:pt idx="722">
                  <c:v>18.71</c:v>
                </c:pt>
                <c:pt idx="723">
                  <c:v>18.7</c:v>
                </c:pt>
                <c:pt idx="724">
                  <c:v>16.899999999999999</c:v>
                </c:pt>
                <c:pt idx="725">
                  <c:v>15.79</c:v>
                </c:pt>
                <c:pt idx="726">
                  <c:v>18.03</c:v>
                </c:pt>
                <c:pt idx="727">
                  <c:v>17.559999999999999</c:v>
                </c:pt>
                <c:pt idx="728">
                  <c:v>18.62</c:v>
                </c:pt>
                <c:pt idx="729">
                  <c:v>17.489999999999956</c:v>
                </c:pt>
                <c:pt idx="730">
                  <c:v>18.170000000000005</c:v>
                </c:pt>
                <c:pt idx="731">
                  <c:v>18.059999999999999</c:v>
                </c:pt>
                <c:pt idx="732">
                  <c:v>17.91</c:v>
                </c:pt>
                <c:pt idx="733">
                  <c:v>17.79</c:v>
                </c:pt>
                <c:pt idx="734">
                  <c:v>19.29</c:v>
                </c:pt>
                <c:pt idx="735">
                  <c:v>15.71</c:v>
                </c:pt>
                <c:pt idx="736">
                  <c:v>18.03</c:v>
                </c:pt>
                <c:pt idx="737">
                  <c:v>19.12</c:v>
                </c:pt>
                <c:pt idx="738">
                  <c:v>16.62</c:v>
                </c:pt>
                <c:pt idx="739">
                  <c:v>18.279999999999987</c:v>
                </c:pt>
                <c:pt idx="740">
                  <c:v>17.279999999999987</c:v>
                </c:pt>
                <c:pt idx="741">
                  <c:v>17.779999999999987</c:v>
                </c:pt>
                <c:pt idx="742">
                  <c:v>18</c:v>
                </c:pt>
                <c:pt idx="743">
                  <c:v>16.84</c:v>
                </c:pt>
                <c:pt idx="744">
                  <c:v>17.110000000000031</c:v>
                </c:pt>
                <c:pt idx="745">
                  <c:v>17.100000000000001</c:v>
                </c:pt>
                <c:pt idx="746">
                  <c:v>18.059999999999999</c:v>
                </c:pt>
                <c:pt idx="747">
                  <c:v>16.91</c:v>
                </c:pt>
                <c:pt idx="748">
                  <c:v>18.71</c:v>
                </c:pt>
                <c:pt idx="749">
                  <c:v>16.979999999999986</c:v>
                </c:pt>
                <c:pt idx="750">
                  <c:v>19.04</c:v>
                </c:pt>
                <c:pt idx="751">
                  <c:v>17.37</c:v>
                </c:pt>
                <c:pt idx="752">
                  <c:v>18.14</c:v>
                </c:pt>
                <c:pt idx="753">
                  <c:v>16.88</c:v>
                </c:pt>
                <c:pt idx="754">
                  <c:v>18.439999999999987</c:v>
                </c:pt>
                <c:pt idx="755">
                  <c:v>16.75</c:v>
                </c:pt>
                <c:pt idx="756">
                  <c:v>19.079999999999988</c:v>
                </c:pt>
                <c:pt idx="757">
                  <c:v>17.779999999999987</c:v>
                </c:pt>
                <c:pt idx="758">
                  <c:v>18.309999999999999</c:v>
                </c:pt>
                <c:pt idx="759">
                  <c:v>16.87</c:v>
                </c:pt>
                <c:pt idx="760">
                  <c:v>17.89</c:v>
                </c:pt>
                <c:pt idx="761">
                  <c:v>18.53</c:v>
                </c:pt>
                <c:pt idx="762">
                  <c:v>18.16</c:v>
                </c:pt>
                <c:pt idx="763">
                  <c:v>18.05</c:v>
                </c:pt>
                <c:pt idx="764">
                  <c:v>17.41</c:v>
                </c:pt>
                <c:pt idx="765">
                  <c:v>17.829999999999988</c:v>
                </c:pt>
                <c:pt idx="766">
                  <c:v>17.3</c:v>
                </c:pt>
                <c:pt idx="767">
                  <c:v>18.03</c:v>
                </c:pt>
                <c:pt idx="768">
                  <c:v>16.5</c:v>
                </c:pt>
                <c:pt idx="769">
                  <c:v>17.899999999999999</c:v>
                </c:pt>
                <c:pt idx="770">
                  <c:v>17.88</c:v>
                </c:pt>
                <c:pt idx="771">
                  <c:v>18.489999999999956</c:v>
                </c:pt>
                <c:pt idx="772">
                  <c:v>17.73</c:v>
                </c:pt>
                <c:pt idx="773">
                  <c:v>18.77</c:v>
                </c:pt>
                <c:pt idx="774">
                  <c:v>16.32</c:v>
                </c:pt>
                <c:pt idx="775">
                  <c:v>16.16</c:v>
                </c:pt>
                <c:pt idx="776">
                  <c:v>16.920000000000002</c:v>
                </c:pt>
                <c:pt idx="777">
                  <c:v>17.079999999999988</c:v>
                </c:pt>
                <c:pt idx="778">
                  <c:v>18.12</c:v>
                </c:pt>
                <c:pt idx="779">
                  <c:v>17.34</c:v>
                </c:pt>
                <c:pt idx="780">
                  <c:v>18.07</c:v>
                </c:pt>
                <c:pt idx="781">
                  <c:v>17.43</c:v>
                </c:pt>
                <c:pt idx="782">
                  <c:v>18.439999999999987</c:v>
                </c:pt>
                <c:pt idx="783">
                  <c:v>17.79</c:v>
                </c:pt>
                <c:pt idx="784">
                  <c:v>16.73</c:v>
                </c:pt>
                <c:pt idx="785">
                  <c:v>17.64</c:v>
                </c:pt>
                <c:pt idx="786">
                  <c:v>18.579999999999988</c:v>
                </c:pt>
                <c:pt idx="787">
                  <c:v>18.38</c:v>
                </c:pt>
                <c:pt idx="788">
                  <c:v>18.850000000000001</c:v>
                </c:pt>
                <c:pt idx="789">
                  <c:v>17.73</c:v>
                </c:pt>
                <c:pt idx="790">
                  <c:v>19.23</c:v>
                </c:pt>
                <c:pt idx="791">
                  <c:v>16.690000000000001</c:v>
                </c:pt>
                <c:pt idx="792">
                  <c:v>17.47</c:v>
                </c:pt>
                <c:pt idx="793">
                  <c:v>16.91</c:v>
                </c:pt>
                <c:pt idx="794">
                  <c:v>18.170000000000005</c:v>
                </c:pt>
                <c:pt idx="795">
                  <c:v>17.459999999999987</c:v>
                </c:pt>
                <c:pt idx="796">
                  <c:v>17.95</c:v>
                </c:pt>
                <c:pt idx="797">
                  <c:v>20.149999999999999</c:v>
                </c:pt>
                <c:pt idx="798">
                  <c:v>18.34</c:v>
                </c:pt>
                <c:pt idx="799">
                  <c:v>17.43</c:v>
                </c:pt>
                <c:pt idx="800">
                  <c:v>18.71</c:v>
                </c:pt>
                <c:pt idx="801">
                  <c:v>18.54</c:v>
                </c:pt>
                <c:pt idx="802">
                  <c:v>15.81</c:v>
                </c:pt>
                <c:pt idx="803">
                  <c:v>18.2</c:v>
                </c:pt>
                <c:pt idx="804">
                  <c:v>18.439999999999987</c:v>
                </c:pt>
                <c:pt idx="805">
                  <c:v>17.25</c:v>
                </c:pt>
                <c:pt idx="806">
                  <c:v>18.16</c:v>
                </c:pt>
                <c:pt idx="807">
                  <c:v>18.989999999999956</c:v>
                </c:pt>
                <c:pt idx="808">
                  <c:v>17.21</c:v>
                </c:pt>
                <c:pt idx="809">
                  <c:v>17.649999999999999</c:v>
                </c:pt>
                <c:pt idx="810">
                  <c:v>17.75</c:v>
                </c:pt>
                <c:pt idx="811">
                  <c:v>19.100000000000001</c:v>
                </c:pt>
                <c:pt idx="812">
                  <c:v>16.959999999999987</c:v>
                </c:pt>
                <c:pt idx="813">
                  <c:v>18.25</c:v>
                </c:pt>
                <c:pt idx="814">
                  <c:v>19.52</c:v>
                </c:pt>
                <c:pt idx="815">
                  <c:v>17.22</c:v>
                </c:pt>
                <c:pt idx="816">
                  <c:v>16.37</c:v>
                </c:pt>
                <c:pt idx="817">
                  <c:v>19</c:v>
                </c:pt>
                <c:pt idx="818">
                  <c:v>16.630000000000031</c:v>
                </c:pt>
                <c:pt idx="819">
                  <c:v>18</c:v>
                </c:pt>
                <c:pt idx="820">
                  <c:v>17.649999999999999</c:v>
                </c:pt>
                <c:pt idx="821">
                  <c:v>18.170000000000005</c:v>
                </c:pt>
                <c:pt idx="822">
                  <c:v>17.34</c:v>
                </c:pt>
                <c:pt idx="823">
                  <c:v>18.489999999999956</c:v>
                </c:pt>
                <c:pt idx="824">
                  <c:v>19.2</c:v>
                </c:pt>
                <c:pt idx="825">
                  <c:v>18.91</c:v>
                </c:pt>
                <c:pt idx="826">
                  <c:v>17.149999999999999</c:v>
                </c:pt>
                <c:pt idx="827">
                  <c:v>19.12</c:v>
                </c:pt>
                <c:pt idx="828">
                  <c:v>18.420000000000002</c:v>
                </c:pt>
                <c:pt idx="829">
                  <c:v>18.34</c:v>
                </c:pt>
                <c:pt idx="830">
                  <c:v>18.279999999999987</c:v>
                </c:pt>
                <c:pt idx="831">
                  <c:v>18.610000000000031</c:v>
                </c:pt>
                <c:pt idx="832">
                  <c:v>17.399999999999999</c:v>
                </c:pt>
                <c:pt idx="833">
                  <c:v>18.72</c:v>
                </c:pt>
                <c:pt idx="834">
                  <c:v>17.739999999999988</c:v>
                </c:pt>
                <c:pt idx="835">
                  <c:v>17.59</c:v>
                </c:pt>
                <c:pt idx="836">
                  <c:v>18.79</c:v>
                </c:pt>
                <c:pt idx="837">
                  <c:v>16.54</c:v>
                </c:pt>
                <c:pt idx="838">
                  <c:v>18.62</c:v>
                </c:pt>
                <c:pt idx="839">
                  <c:v>18.02</c:v>
                </c:pt>
                <c:pt idx="840">
                  <c:v>18.18</c:v>
                </c:pt>
                <c:pt idx="841">
                  <c:v>17.829999999999988</c:v>
                </c:pt>
                <c:pt idx="842">
                  <c:v>16.54</c:v>
                </c:pt>
                <c:pt idx="843">
                  <c:v>18.2</c:v>
                </c:pt>
                <c:pt idx="844">
                  <c:v>17.899999999999999</c:v>
                </c:pt>
                <c:pt idx="845">
                  <c:v>17.170000000000005</c:v>
                </c:pt>
                <c:pt idx="846">
                  <c:v>18.920000000000002</c:v>
                </c:pt>
                <c:pt idx="847">
                  <c:v>17.54</c:v>
                </c:pt>
                <c:pt idx="848">
                  <c:v>19.100000000000001</c:v>
                </c:pt>
                <c:pt idx="849">
                  <c:v>16.57</c:v>
                </c:pt>
                <c:pt idx="850">
                  <c:v>17.939999999999987</c:v>
                </c:pt>
                <c:pt idx="851">
                  <c:v>19.41</c:v>
                </c:pt>
                <c:pt idx="852">
                  <c:v>18.68</c:v>
                </c:pt>
                <c:pt idx="853">
                  <c:v>18.37</c:v>
                </c:pt>
                <c:pt idx="854">
                  <c:v>17.22</c:v>
                </c:pt>
                <c:pt idx="855">
                  <c:v>16.439999999999987</c:v>
                </c:pt>
                <c:pt idx="856">
                  <c:v>16.489999999999956</c:v>
                </c:pt>
                <c:pt idx="857">
                  <c:v>18.649999999999999</c:v>
                </c:pt>
                <c:pt idx="858">
                  <c:v>16.899999999999999</c:v>
                </c:pt>
                <c:pt idx="859">
                  <c:v>18.079999999999988</c:v>
                </c:pt>
                <c:pt idx="860">
                  <c:v>17.02</c:v>
                </c:pt>
                <c:pt idx="861">
                  <c:v>17.53</c:v>
                </c:pt>
                <c:pt idx="862">
                  <c:v>16.34</c:v>
                </c:pt>
                <c:pt idx="863">
                  <c:v>18.239999999999988</c:v>
                </c:pt>
                <c:pt idx="864">
                  <c:v>17.760000000000002</c:v>
                </c:pt>
                <c:pt idx="865">
                  <c:v>16.610000000000031</c:v>
                </c:pt>
                <c:pt idx="866">
                  <c:v>17.62</c:v>
                </c:pt>
                <c:pt idx="867">
                  <c:v>16.329999999999988</c:v>
                </c:pt>
                <c:pt idx="868">
                  <c:v>17.73</c:v>
                </c:pt>
                <c:pt idx="869">
                  <c:v>19.2</c:v>
                </c:pt>
                <c:pt idx="870">
                  <c:v>18.8</c:v>
                </c:pt>
                <c:pt idx="871">
                  <c:v>16.479999999999986</c:v>
                </c:pt>
                <c:pt idx="872">
                  <c:v>19.37</c:v>
                </c:pt>
                <c:pt idx="873">
                  <c:v>17.53</c:v>
                </c:pt>
                <c:pt idx="874">
                  <c:v>17.54</c:v>
                </c:pt>
                <c:pt idx="875">
                  <c:v>17.079999999999988</c:v>
                </c:pt>
                <c:pt idx="876">
                  <c:v>17.12</c:v>
                </c:pt>
                <c:pt idx="877">
                  <c:v>17.64</c:v>
                </c:pt>
                <c:pt idx="878">
                  <c:v>18.87</c:v>
                </c:pt>
                <c:pt idx="879">
                  <c:v>17.190000000000001</c:v>
                </c:pt>
                <c:pt idx="880">
                  <c:v>17.21</c:v>
                </c:pt>
                <c:pt idx="881">
                  <c:v>17.489999999999956</c:v>
                </c:pt>
                <c:pt idx="882">
                  <c:v>17.059999999999999</c:v>
                </c:pt>
                <c:pt idx="883">
                  <c:v>17.84</c:v>
                </c:pt>
                <c:pt idx="884">
                  <c:v>18.21</c:v>
                </c:pt>
                <c:pt idx="885">
                  <c:v>18.630000000000031</c:v>
                </c:pt>
                <c:pt idx="886">
                  <c:v>17.939999999999987</c:v>
                </c:pt>
                <c:pt idx="887">
                  <c:v>18.610000000000031</c:v>
                </c:pt>
                <c:pt idx="888">
                  <c:v>18.52</c:v>
                </c:pt>
                <c:pt idx="889">
                  <c:v>16.25</c:v>
                </c:pt>
                <c:pt idx="890">
                  <c:v>17.2</c:v>
                </c:pt>
                <c:pt idx="891">
                  <c:v>18.979999999999986</c:v>
                </c:pt>
                <c:pt idx="892">
                  <c:v>18.55</c:v>
                </c:pt>
                <c:pt idx="893">
                  <c:v>17.32</c:v>
                </c:pt>
                <c:pt idx="894">
                  <c:v>18.41</c:v>
                </c:pt>
                <c:pt idx="895">
                  <c:v>19.86</c:v>
                </c:pt>
                <c:pt idx="896">
                  <c:v>16.75</c:v>
                </c:pt>
                <c:pt idx="897">
                  <c:v>17.2</c:v>
                </c:pt>
                <c:pt idx="898">
                  <c:v>17.559999999999999</c:v>
                </c:pt>
                <c:pt idx="899">
                  <c:v>18</c:v>
                </c:pt>
                <c:pt idx="900">
                  <c:v>18.62</c:v>
                </c:pt>
                <c:pt idx="901">
                  <c:v>18.52</c:v>
                </c:pt>
                <c:pt idx="902">
                  <c:v>18.239999999999988</c:v>
                </c:pt>
                <c:pt idx="903">
                  <c:v>18.670000000000005</c:v>
                </c:pt>
                <c:pt idx="904">
                  <c:v>17.14</c:v>
                </c:pt>
                <c:pt idx="905">
                  <c:v>16.959999999999987</c:v>
                </c:pt>
                <c:pt idx="906">
                  <c:v>19.41</c:v>
                </c:pt>
                <c:pt idx="907">
                  <c:v>19.329999999999988</c:v>
                </c:pt>
                <c:pt idx="908">
                  <c:v>17.54</c:v>
                </c:pt>
                <c:pt idx="909">
                  <c:v>18.510000000000005</c:v>
                </c:pt>
                <c:pt idx="910">
                  <c:v>18.16</c:v>
                </c:pt>
                <c:pt idx="911">
                  <c:v>17.53</c:v>
                </c:pt>
                <c:pt idx="912">
                  <c:v>17.38</c:v>
                </c:pt>
                <c:pt idx="913">
                  <c:v>17.07</c:v>
                </c:pt>
                <c:pt idx="914">
                  <c:v>19.2</c:v>
                </c:pt>
                <c:pt idx="915">
                  <c:v>17.399999999999999</c:v>
                </c:pt>
                <c:pt idx="916">
                  <c:v>17.36</c:v>
                </c:pt>
                <c:pt idx="917">
                  <c:v>17.610000000000031</c:v>
                </c:pt>
                <c:pt idx="918">
                  <c:v>17.52</c:v>
                </c:pt>
                <c:pt idx="919">
                  <c:v>18.43</c:v>
                </c:pt>
                <c:pt idx="920">
                  <c:v>18.600000000000001</c:v>
                </c:pt>
                <c:pt idx="921">
                  <c:v>19.479999999999986</c:v>
                </c:pt>
                <c:pt idx="922">
                  <c:v>18.459999999999987</c:v>
                </c:pt>
                <c:pt idx="923">
                  <c:v>19.170000000000005</c:v>
                </c:pt>
                <c:pt idx="924">
                  <c:v>17.66</c:v>
                </c:pt>
                <c:pt idx="925">
                  <c:v>17.14</c:v>
                </c:pt>
                <c:pt idx="926">
                  <c:v>18.93</c:v>
                </c:pt>
                <c:pt idx="927">
                  <c:v>17.2</c:v>
                </c:pt>
                <c:pt idx="928">
                  <c:v>18.86</c:v>
                </c:pt>
                <c:pt idx="929">
                  <c:v>17.64</c:v>
                </c:pt>
                <c:pt idx="930">
                  <c:v>18.22</c:v>
                </c:pt>
                <c:pt idx="931">
                  <c:v>17.29</c:v>
                </c:pt>
                <c:pt idx="932">
                  <c:v>17.100000000000001</c:v>
                </c:pt>
                <c:pt idx="933">
                  <c:v>18.239999999999988</c:v>
                </c:pt>
                <c:pt idx="934">
                  <c:v>17.22</c:v>
                </c:pt>
                <c:pt idx="935">
                  <c:v>19.62</c:v>
                </c:pt>
                <c:pt idx="936">
                  <c:v>16.66</c:v>
                </c:pt>
                <c:pt idx="937">
                  <c:v>18.05</c:v>
                </c:pt>
                <c:pt idx="938">
                  <c:v>18.38</c:v>
                </c:pt>
                <c:pt idx="939">
                  <c:v>18.66</c:v>
                </c:pt>
                <c:pt idx="940">
                  <c:v>17.52</c:v>
                </c:pt>
                <c:pt idx="941">
                  <c:v>16.850000000000001</c:v>
                </c:pt>
                <c:pt idx="942">
                  <c:v>18.34</c:v>
                </c:pt>
                <c:pt idx="943">
                  <c:v>18.53</c:v>
                </c:pt>
                <c:pt idx="944">
                  <c:v>17.18</c:v>
                </c:pt>
                <c:pt idx="945">
                  <c:v>17.68</c:v>
                </c:pt>
                <c:pt idx="946">
                  <c:v>17.77</c:v>
                </c:pt>
                <c:pt idx="947">
                  <c:v>17.239999999999988</c:v>
                </c:pt>
                <c:pt idx="948">
                  <c:v>18.09</c:v>
                </c:pt>
                <c:pt idx="949">
                  <c:v>18.45</c:v>
                </c:pt>
                <c:pt idx="950">
                  <c:v>17.75</c:v>
                </c:pt>
                <c:pt idx="951">
                  <c:v>19.07</c:v>
                </c:pt>
                <c:pt idx="952">
                  <c:v>18.86</c:v>
                </c:pt>
                <c:pt idx="953">
                  <c:v>18.279999999999987</c:v>
                </c:pt>
                <c:pt idx="954">
                  <c:v>18.149999999999999</c:v>
                </c:pt>
                <c:pt idx="955">
                  <c:v>18.22</c:v>
                </c:pt>
                <c:pt idx="956">
                  <c:v>18.88</c:v>
                </c:pt>
                <c:pt idx="957">
                  <c:v>18.34</c:v>
                </c:pt>
                <c:pt idx="958">
                  <c:v>18.36</c:v>
                </c:pt>
                <c:pt idx="959">
                  <c:v>19.809999999999999</c:v>
                </c:pt>
                <c:pt idx="960">
                  <c:v>18.54</c:v>
                </c:pt>
                <c:pt idx="961">
                  <c:v>18.41</c:v>
                </c:pt>
                <c:pt idx="962">
                  <c:v>18.260000000000002</c:v>
                </c:pt>
                <c:pt idx="963">
                  <c:v>17.47</c:v>
                </c:pt>
                <c:pt idx="964">
                  <c:v>16.630000000000031</c:v>
                </c:pt>
                <c:pt idx="965">
                  <c:v>16.739999999999988</c:v>
                </c:pt>
                <c:pt idx="966">
                  <c:v>17.100000000000001</c:v>
                </c:pt>
                <c:pt idx="967">
                  <c:v>19.02</c:v>
                </c:pt>
                <c:pt idx="968">
                  <c:v>19.190000000000001</c:v>
                </c:pt>
                <c:pt idx="969">
                  <c:v>18.72</c:v>
                </c:pt>
                <c:pt idx="970">
                  <c:v>17.72</c:v>
                </c:pt>
                <c:pt idx="971">
                  <c:v>17.87</c:v>
                </c:pt>
                <c:pt idx="972">
                  <c:v>17.97</c:v>
                </c:pt>
                <c:pt idx="973">
                  <c:v>18.420000000000002</c:v>
                </c:pt>
                <c:pt idx="974">
                  <c:v>17.59</c:v>
                </c:pt>
                <c:pt idx="975">
                  <c:v>17.88</c:v>
                </c:pt>
                <c:pt idx="976">
                  <c:v>18.420000000000002</c:v>
                </c:pt>
                <c:pt idx="977">
                  <c:v>19.7</c:v>
                </c:pt>
                <c:pt idx="978">
                  <c:v>17.87</c:v>
                </c:pt>
                <c:pt idx="979">
                  <c:v>17.37</c:v>
                </c:pt>
                <c:pt idx="980">
                  <c:v>19.479999999999986</c:v>
                </c:pt>
                <c:pt idx="981">
                  <c:v>18.79</c:v>
                </c:pt>
                <c:pt idx="982">
                  <c:v>19.62</c:v>
                </c:pt>
                <c:pt idx="983">
                  <c:v>19.18</c:v>
                </c:pt>
                <c:pt idx="984">
                  <c:v>17.779999999999987</c:v>
                </c:pt>
                <c:pt idx="985">
                  <c:v>19.25</c:v>
                </c:pt>
                <c:pt idx="986">
                  <c:v>18.559999999999999</c:v>
                </c:pt>
                <c:pt idx="987">
                  <c:v>18.350000000000001</c:v>
                </c:pt>
                <c:pt idx="988">
                  <c:v>18.93</c:v>
                </c:pt>
                <c:pt idx="989">
                  <c:v>17.670000000000005</c:v>
                </c:pt>
                <c:pt idx="990">
                  <c:v>17.149999999999999</c:v>
                </c:pt>
                <c:pt idx="991">
                  <c:v>18.47</c:v>
                </c:pt>
                <c:pt idx="992">
                  <c:v>16.93</c:v>
                </c:pt>
                <c:pt idx="993">
                  <c:v>19.82</c:v>
                </c:pt>
                <c:pt idx="994">
                  <c:v>16.37</c:v>
                </c:pt>
                <c:pt idx="995">
                  <c:v>17.420000000000002</c:v>
                </c:pt>
                <c:pt idx="996">
                  <c:v>18.329999999999988</c:v>
                </c:pt>
                <c:pt idx="997">
                  <c:v>18.989999999999956</c:v>
                </c:pt>
                <c:pt idx="998">
                  <c:v>17.68</c:v>
                </c:pt>
                <c:pt idx="999">
                  <c:v>18.2</c:v>
                </c:pt>
                <c:pt idx="1000">
                  <c:v>18.04</c:v>
                </c:pt>
                <c:pt idx="1001">
                  <c:v>19.27</c:v>
                </c:pt>
                <c:pt idx="1002">
                  <c:v>17.55</c:v>
                </c:pt>
                <c:pt idx="1003">
                  <c:v>16.959999999999987</c:v>
                </c:pt>
                <c:pt idx="1004">
                  <c:v>17.66</c:v>
                </c:pt>
                <c:pt idx="1005">
                  <c:v>16.809999999999999</c:v>
                </c:pt>
                <c:pt idx="1006">
                  <c:v>17.91</c:v>
                </c:pt>
                <c:pt idx="1007">
                  <c:v>18.04</c:v>
                </c:pt>
                <c:pt idx="1008">
                  <c:v>17.71</c:v>
                </c:pt>
                <c:pt idx="1009">
                  <c:v>17.8</c:v>
                </c:pt>
                <c:pt idx="1010">
                  <c:v>18.7</c:v>
                </c:pt>
                <c:pt idx="1011">
                  <c:v>18.559999999999999</c:v>
                </c:pt>
                <c:pt idx="1012">
                  <c:v>16.86</c:v>
                </c:pt>
                <c:pt idx="1013">
                  <c:v>17.29</c:v>
                </c:pt>
                <c:pt idx="1014">
                  <c:v>17.82</c:v>
                </c:pt>
                <c:pt idx="1015">
                  <c:v>18.850000000000001</c:v>
                </c:pt>
                <c:pt idx="1016">
                  <c:v>18.34</c:v>
                </c:pt>
                <c:pt idx="1017">
                  <c:v>19.87</c:v>
                </c:pt>
                <c:pt idx="1018">
                  <c:v>19.079999999999988</c:v>
                </c:pt>
                <c:pt idx="1019">
                  <c:v>17.079999999999988</c:v>
                </c:pt>
                <c:pt idx="1020">
                  <c:v>18.43</c:v>
                </c:pt>
                <c:pt idx="1021">
                  <c:v>18.920000000000002</c:v>
                </c:pt>
                <c:pt idx="1022">
                  <c:v>18.87</c:v>
                </c:pt>
                <c:pt idx="1023">
                  <c:v>18</c:v>
                </c:pt>
                <c:pt idx="1024">
                  <c:v>18.72</c:v>
                </c:pt>
                <c:pt idx="1025">
                  <c:v>17.2</c:v>
                </c:pt>
                <c:pt idx="1026">
                  <c:v>19.14</c:v>
                </c:pt>
                <c:pt idx="1027">
                  <c:v>18.32</c:v>
                </c:pt>
                <c:pt idx="1028">
                  <c:v>18.610000000000031</c:v>
                </c:pt>
                <c:pt idx="1029">
                  <c:v>19.5</c:v>
                </c:pt>
                <c:pt idx="1030">
                  <c:v>18.62</c:v>
                </c:pt>
                <c:pt idx="1031">
                  <c:v>18.7</c:v>
                </c:pt>
                <c:pt idx="1032">
                  <c:v>18.979999999999986</c:v>
                </c:pt>
                <c:pt idx="1033">
                  <c:v>18.97</c:v>
                </c:pt>
                <c:pt idx="1034">
                  <c:v>17.779999999999987</c:v>
                </c:pt>
                <c:pt idx="1035">
                  <c:v>18.130000000000031</c:v>
                </c:pt>
                <c:pt idx="1036">
                  <c:v>16.939999999999987</c:v>
                </c:pt>
                <c:pt idx="1037">
                  <c:v>17.25</c:v>
                </c:pt>
                <c:pt idx="1038">
                  <c:v>18.439999999999987</c:v>
                </c:pt>
                <c:pt idx="1039">
                  <c:v>18.149999999999999</c:v>
                </c:pt>
                <c:pt idx="1040">
                  <c:v>18.100000000000001</c:v>
                </c:pt>
                <c:pt idx="1041">
                  <c:v>18.600000000000001</c:v>
                </c:pt>
                <c:pt idx="1042">
                  <c:v>18.920000000000002</c:v>
                </c:pt>
                <c:pt idx="1043">
                  <c:v>19.36</c:v>
                </c:pt>
                <c:pt idx="1044">
                  <c:v>18.03</c:v>
                </c:pt>
                <c:pt idx="1045">
                  <c:v>18.459999999999987</c:v>
                </c:pt>
                <c:pt idx="1046">
                  <c:v>18.100000000000001</c:v>
                </c:pt>
                <c:pt idx="1047">
                  <c:v>19.3</c:v>
                </c:pt>
                <c:pt idx="1048">
                  <c:v>18.600000000000001</c:v>
                </c:pt>
                <c:pt idx="1049">
                  <c:v>17.93</c:v>
                </c:pt>
                <c:pt idx="1050">
                  <c:v>18.32</c:v>
                </c:pt>
                <c:pt idx="1051">
                  <c:v>17.54</c:v>
                </c:pt>
                <c:pt idx="1052">
                  <c:v>17.95</c:v>
                </c:pt>
                <c:pt idx="1053">
                  <c:v>18.36</c:v>
                </c:pt>
                <c:pt idx="1054">
                  <c:v>18.100000000000001</c:v>
                </c:pt>
                <c:pt idx="1055">
                  <c:v>18.39</c:v>
                </c:pt>
                <c:pt idx="1056">
                  <c:v>16.579999999999988</c:v>
                </c:pt>
                <c:pt idx="1057">
                  <c:v>17.309999999999999</c:v>
                </c:pt>
                <c:pt idx="1058">
                  <c:v>17.959999999999987</c:v>
                </c:pt>
                <c:pt idx="1059">
                  <c:v>18.14</c:v>
                </c:pt>
                <c:pt idx="1060">
                  <c:v>17.68</c:v>
                </c:pt>
                <c:pt idx="1061">
                  <c:v>16.630000000000031</c:v>
                </c:pt>
                <c:pt idx="1062">
                  <c:v>17.77</c:v>
                </c:pt>
                <c:pt idx="1063">
                  <c:v>19.57</c:v>
                </c:pt>
                <c:pt idx="1064">
                  <c:v>17.29</c:v>
                </c:pt>
                <c:pt idx="1065">
                  <c:v>18.309999999999999</c:v>
                </c:pt>
                <c:pt idx="1066">
                  <c:v>18.239999999999988</c:v>
                </c:pt>
                <c:pt idx="1067">
                  <c:v>17.97</c:v>
                </c:pt>
                <c:pt idx="1068">
                  <c:v>19.2</c:v>
                </c:pt>
                <c:pt idx="1069">
                  <c:v>19.34</c:v>
                </c:pt>
                <c:pt idx="1070">
                  <c:v>19.07</c:v>
                </c:pt>
                <c:pt idx="1071">
                  <c:v>19.54</c:v>
                </c:pt>
                <c:pt idx="1072">
                  <c:v>19.12</c:v>
                </c:pt>
                <c:pt idx="1073">
                  <c:v>17.5</c:v>
                </c:pt>
                <c:pt idx="1074">
                  <c:v>18.329999999999988</c:v>
                </c:pt>
                <c:pt idx="1075">
                  <c:v>17.47</c:v>
                </c:pt>
                <c:pt idx="1076">
                  <c:v>18.2</c:v>
                </c:pt>
                <c:pt idx="1077">
                  <c:v>17.610000000000031</c:v>
                </c:pt>
                <c:pt idx="1078">
                  <c:v>17.84</c:v>
                </c:pt>
                <c:pt idx="1079">
                  <c:v>17.3</c:v>
                </c:pt>
                <c:pt idx="1080">
                  <c:v>18.489999999999956</c:v>
                </c:pt>
                <c:pt idx="1081">
                  <c:v>19.350000000000001</c:v>
                </c:pt>
                <c:pt idx="1082">
                  <c:v>18.47</c:v>
                </c:pt>
                <c:pt idx="1083">
                  <c:v>18.21</c:v>
                </c:pt>
                <c:pt idx="1084">
                  <c:v>19.64</c:v>
                </c:pt>
                <c:pt idx="1085">
                  <c:v>18.079999999999988</c:v>
                </c:pt>
                <c:pt idx="1086">
                  <c:v>17.73</c:v>
                </c:pt>
                <c:pt idx="1087">
                  <c:v>18.14</c:v>
                </c:pt>
                <c:pt idx="1088">
                  <c:v>18.989999999999956</c:v>
                </c:pt>
                <c:pt idx="1089">
                  <c:v>17.93</c:v>
                </c:pt>
                <c:pt idx="1090">
                  <c:v>18.54</c:v>
                </c:pt>
                <c:pt idx="1091">
                  <c:v>19.510000000000005</c:v>
                </c:pt>
                <c:pt idx="1092">
                  <c:v>17.02</c:v>
                </c:pt>
                <c:pt idx="1093">
                  <c:v>16.86</c:v>
                </c:pt>
                <c:pt idx="1094">
                  <c:v>17.89</c:v>
                </c:pt>
                <c:pt idx="1095">
                  <c:v>18.62</c:v>
                </c:pt>
                <c:pt idx="1096">
                  <c:v>20.03</c:v>
                </c:pt>
                <c:pt idx="1097">
                  <c:v>17.68</c:v>
                </c:pt>
                <c:pt idx="1098">
                  <c:v>17.43</c:v>
                </c:pt>
                <c:pt idx="1099">
                  <c:v>19.62</c:v>
                </c:pt>
                <c:pt idx="1100">
                  <c:v>18.72</c:v>
                </c:pt>
                <c:pt idx="1101">
                  <c:v>18.12</c:v>
                </c:pt>
                <c:pt idx="1102">
                  <c:v>18.420000000000002</c:v>
                </c:pt>
                <c:pt idx="1103">
                  <c:v>18.920000000000002</c:v>
                </c:pt>
                <c:pt idx="1104">
                  <c:v>17.920000000000002</c:v>
                </c:pt>
                <c:pt idx="1105">
                  <c:v>20.939999999999987</c:v>
                </c:pt>
                <c:pt idx="1106">
                  <c:v>18.16</c:v>
                </c:pt>
                <c:pt idx="1107">
                  <c:v>19.43</c:v>
                </c:pt>
                <c:pt idx="1108">
                  <c:v>19.16</c:v>
                </c:pt>
                <c:pt idx="1109">
                  <c:v>19.100000000000001</c:v>
                </c:pt>
                <c:pt idx="1110">
                  <c:v>18.62</c:v>
                </c:pt>
                <c:pt idx="1111">
                  <c:v>20.47</c:v>
                </c:pt>
                <c:pt idx="1112">
                  <c:v>19.25</c:v>
                </c:pt>
                <c:pt idx="1113">
                  <c:v>18.920000000000002</c:v>
                </c:pt>
                <c:pt idx="1114">
                  <c:v>21.25</c:v>
                </c:pt>
                <c:pt idx="1115">
                  <c:v>19.779999999999987</c:v>
                </c:pt>
                <c:pt idx="1116">
                  <c:v>18.53</c:v>
                </c:pt>
                <c:pt idx="1117">
                  <c:v>19.420000000000002</c:v>
                </c:pt>
                <c:pt idx="1118">
                  <c:v>20.130000000000031</c:v>
                </c:pt>
                <c:pt idx="1119">
                  <c:v>18.010000000000005</c:v>
                </c:pt>
                <c:pt idx="1120">
                  <c:v>20.56</c:v>
                </c:pt>
                <c:pt idx="1121">
                  <c:v>20.02</c:v>
                </c:pt>
                <c:pt idx="1122">
                  <c:v>19.809999999999999</c:v>
                </c:pt>
                <c:pt idx="1123">
                  <c:v>20.14</c:v>
                </c:pt>
                <c:pt idx="1124">
                  <c:v>19.75</c:v>
                </c:pt>
                <c:pt idx="1125">
                  <c:v>18.55</c:v>
                </c:pt>
                <c:pt idx="1126">
                  <c:v>20.919999999999987</c:v>
                </c:pt>
                <c:pt idx="1127">
                  <c:v>21.07</c:v>
                </c:pt>
                <c:pt idx="1128">
                  <c:v>19.920000000000002</c:v>
                </c:pt>
                <c:pt idx="1129">
                  <c:v>20.610000000000031</c:v>
                </c:pt>
                <c:pt idx="1130">
                  <c:v>18.279999999999987</c:v>
                </c:pt>
                <c:pt idx="1131">
                  <c:v>19.489999999999956</c:v>
                </c:pt>
                <c:pt idx="1132">
                  <c:v>19.130000000000031</c:v>
                </c:pt>
                <c:pt idx="1133">
                  <c:v>19.630000000000031</c:v>
                </c:pt>
                <c:pt idx="1134">
                  <c:v>19.05</c:v>
                </c:pt>
                <c:pt idx="1135">
                  <c:v>20.350000000000001</c:v>
                </c:pt>
                <c:pt idx="1136">
                  <c:v>20.329999999999988</c:v>
                </c:pt>
                <c:pt idx="1137">
                  <c:v>19.899999999999999</c:v>
                </c:pt>
                <c:pt idx="1138">
                  <c:v>20.239999999999988</c:v>
                </c:pt>
                <c:pt idx="1139">
                  <c:v>20.479999999999986</c:v>
                </c:pt>
                <c:pt idx="1140">
                  <c:v>20.34</c:v>
                </c:pt>
                <c:pt idx="1141">
                  <c:v>19.91</c:v>
                </c:pt>
                <c:pt idx="1142">
                  <c:v>18.88</c:v>
                </c:pt>
                <c:pt idx="1143">
                  <c:v>21.38</c:v>
                </c:pt>
                <c:pt idx="1144">
                  <c:v>20.54</c:v>
                </c:pt>
                <c:pt idx="1145">
                  <c:v>20.7</c:v>
                </c:pt>
                <c:pt idx="1146">
                  <c:v>21.75</c:v>
                </c:pt>
                <c:pt idx="1147">
                  <c:v>20.21</c:v>
                </c:pt>
                <c:pt idx="1148">
                  <c:v>21.5</c:v>
                </c:pt>
                <c:pt idx="1149">
                  <c:v>21.18</c:v>
                </c:pt>
                <c:pt idx="1150">
                  <c:v>21.17</c:v>
                </c:pt>
                <c:pt idx="1151">
                  <c:v>21.29</c:v>
                </c:pt>
                <c:pt idx="1152">
                  <c:v>20.149999999999999</c:v>
                </c:pt>
                <c:pt idx="1153">
                  <c:v>19.100000000000001</c:v>
                </c:pt>
                <c:pt idx="1154">
                  <c:v>21.01</c:v>
                </c:pt>
                <c:pt idx="1155">
                  <c:v>20.22</c:v>
                </c:pt>
                <c:pt idx="1156">
                  <c:v>22.18</c:v>
                </c:pt>
                <c:pt idx="1157">
                  <c:v>21.479999999999986</c:v>
                </c:pt>
                <c:pt idx="1158">
                  <c:v>20.9</c:v>
                </c:pt>
                <c:pt idx="1159">
                  <c:v>20.93</c:v>
                </c:pt>
                <c:pt idx="1160">
                  <c:v>20.37</c:v>
                </c:pt>
                <c:pt idx="1161">
                  <c:v>20.57</c:v>
                </c:pt>
                <c:pt idx="1162">
                  <c:v>21.37</c:v>
                </c:pt>
                <c:pt idx="1163">
                  <c:v>19.53</c:v>
                </c:pt>
                <c:pt idx="1164">
                  <c:v>20.979999999999986</c:v>
                </c:pt>
                <c:pt idx="1165">
                  <c:v>20.68</c:v>
                </c:pt>
                <c:pt idx="1166">
                  <c:v>22.110000000000031</c:v>
                </c:pt>
                <c:pt idx="1167">
                  <c:v>20.610000000000031</c:v>
                </c:pt>
                <c:pt idx="1168">
                  <c:v>20.79</c:v>
                </c:pt>
                <c:pt idx="1169">
                  <c:v>20.67</c:v>
                </c:pt>
                <c:pt idx="1170">
                  <c:v>21.16</c:v>
                </c:pt>
                <c:pt idx="1171">
                  <c:v>22.03</c:v>
                </c:pt>
                <c:pt idx="1172">
                  <c:v>20.04</c:v>
                </c:pt>
                <c:pt idx="1173">
                  <c:v>19.600000000000001</c:v>
                </c:pt>
                <c:pt idx="1174">
                  <c:v>22.57</c:v>
                </c:pt>
                <c:pt idx="1175">
                  <c:v>20.830000000000005</c:v>
                </c:pt>
                <c:pt idx="1176">
                  <c:v>20.56</c:v>
                </c:pt>
                <c:pt idx="1177">
                  <c:v>20.010000000000005</c:v>
                </c:pt>
                <c:pt idx="1178">
                  <c:v>19.670000000000005</c:v>
                </c:pt>
                <c:pt idx="1179">
                  <c:v>19.75</c:v>
                </c:pt>
                <c:pt idx="1180">
                  <c:v>20.630000000000031</c:v>
                </c:pt>
                <c:pt idx="1181">
                  <c:v>20.69</c:v>
                </c:pt>
                <c:pt idx="1182">
                  <c:v>21.23</c:v>
                </c:pt>
                <c:pt idx="1183">
                  <c:v>21.3</c:v>
                </c:pt>
                <c:pt idx="1184">
                  <c:v>20.439999999999987</c:v>
                </c:pt>
                <c:pt idx="1185">
                  <c:v>20.56</c:v>
                </c:pt>
                <c:pt idx="1186">
                  <c:v>22.36</c:v>
                </c:pt>
                <c:pt idx="1187">
                  <c:v>20.66</c:v>
                </c:pt>
                <c:pt idx="1188">
                  <c:v>21.06</c:v>
                </c:pt>
                <c:pt idx="1189">
                  <c:v>21.21</c:v>
                </c:pt>
                <c:pt idx="1190">
                  <c:v>22.130000000000031</c:v>
                </c:pt>
                <c:pt idx="1191">
                  <c:v>21.17</c:v>
                </c:pt>
                <c:pt idx="1192">
                  <c:v>21.25</c:v>
                </c:pt>
                <c:pt idx="1193">
                  <c:v>20.170000000000005</c:v>
                </c:pt>
                <c:pt idx="1194">
                  <c:v>21.810000000000031</c:v>
                </c:pt>
                <c:pt idx="1195">
                  <c:v>22.05</c:v>
                </c:pt>
                <c:pt idx="1196">
                  <c:v>21.19</c:v>
                </c:pt>
                <c:pt idx="1197">
                  <c:v>21.73</c:v>
                </c:pt>
                <c:pt idx="1198">
                  <c:v>20.939999999999987</c:v>
                </c:pt>
                <c:pt idx="1199">
                  <c:v>19.510000000000005</c:v>
                </c:pt>
                <c:pt idx="1200">
                  <c:v>21.459999999999987</c:v>
                </c:pt>
                <c:pt idx="1201">
                  <c:v>21.73</c:v>
                </c:pt>
                <c:pt idx="1202">
                  <c:v>21.14</c:v>
                </c:pt>
                <c:pt idx="1203">
                  <c:v>20.93</c:v>
                </c:pt>
                <c:pt idx="1204">
                  <c:v>21.17</c:v>
                </c:pt>
                <c:pt idx="1205">
                  <c:v>20.100000000000001</c:v>
                </c:pt>
                <c:pt idx="1206">
                  <c:v>21.959999999999987</c:v>
                </c:pt>
                <c:pt idx="1207">
                  <c:v>20.09</c:v>
                </c:pt>
                <c:pt idx="1208">
                  <c:v>22.759999999999987</c:v>
                </c:pt>
                <c:pt idx="1209">
                  <c:v>20.759999999999987</c:v>
                </c:pt>
                <c:pt idx="1210">
                  <c:v>21.52</c:v>
                </c:pt>
                <c:pt idx="1211">
                  <c:v>20.959999999999987</c:v>
                </c:pt>
                <c:pt idx="1212">
                  <c:v>21.51</c:v>
                </c:pt>
                <c:pt idx="1213">
                  <c:v>20.77</c:v>
                </c:pt>
                <c:pt idx="1214">
                  <c:v>21.66</c:v>
                </c:pt>
                <c:pt idx="1215">
                  <c:v>20.22</c:v>
                </c:pt>
                <c:pt idx="1216">
                  <c:v>22.38</c:v>
                </c:pt>
                <c:pt idx="1217">
                  <c:v>20.12</c:v>
                </c:pt>
                <c:pt idx="1218">
                  <c:v>21.3</c:v>
                </c:pt>
                <c:pt idx="1219">
                  <c:v>21.21</c:v>
                </c:pt>
                <c:pt idx="1220">
                  <c:v>20.350000000000001</c:v>
                </c:pt>
                <c:pt idx="1221">
                  <c:v>20.93</c:v>
                </c:pt>
                <c:pt idx="1222">
                  <c:v>21.71</c:v>
                </c:pt>
                <c:pt idx="1223">
                  <c:v>21.479999999999986</c:v>
                </c:pt>
                <c:pt idx="1224">
                  <c:v>21.5</c:v>
                </c:pt>
                <c:pt idx="1225">
                  <c:v>20.830000000000005</c:v>
                </c:pt>
                <c:pt idx="1226">
                  <c:v>21.59</c:v>
                </c:pt>
                <c:pt idx="1227">
                  <c:v>21.54</c:v>
                </c:pt>
                <c:pt idx="1228">
                  <c:v>21.68</c:v>
                </c:pt>
                <c:pt idx="1229">
                  <c:v>22.959999999999987</c:v>
                </c:pt>
                <c:pt idx="1230">
                  <c:v>20.74</c:v>
                </c:pt>
                <c:pt idx="1231">
                  <c:v>21.29</c:v>
                </c:pt>
                <c:pt idx="1232">
                  <c:v>20.47</c:v>
                </c:pt>
                <c:pt idx="1233">
                  <c:v>21.310000000000031</c:v>
                </c:pt>
                <c:pt idx="1234">
                  <c:v>23.150000000000031</c:v>
                </c:pt>
                <c:pt idx="1235">
                  <c:v>20.130000000000031</c:v>
                </c:pt>
                <c:pt idx="1236">
                  <c:v>22.57</c:v>
                </c:pt>
                <c:pt idx="1237">
                  <c:v>22.630000000000031</c:v>
                </c:pt>
                <c:pt idx="1238">
                  <c:v>21.3</c:v>
                </c:pt>
                <c:pt idx="1239">
                  <c:v>20.170000000000005</c:v>
                </c:pt>
                <c:pt idx="1240">
                  <c:v>22.04</c:v>
                </c:pt>
                <c:pt idx="1241">
                  <c:v>22.39</c:v>
                </c:pt>
                <c:pt idx="1242">
                  <c:v>22.45</c:v>
                </c:pt>
                <c:pt idx="1243">
                  <c:v>21.07</c:v>
                </c:pt>
                <c:pt idx="1244">
                  <c:v>21.07</c:v>
                </c:pt>
                <c:pt idx="1245">
                  <c:v>21.330000000000005</c:v>
                </c:pt>
                <c:pt idx="1246">
                  <c:v>21.72</c:v>
                </c:pt>
                <c:pt idx="1247">
                  <c:v>21.39</c:v>
                </c:pt>
                <c:pt idx="1248">
                  <c:v>21.8</c:v>
                </c:pt>
                <c:pt idx="1249">
                  <c:v>20.399999999999999</c:v>
                </c:pt>
                <c:pt idx="1250">
                  <c:v>22.09</c:v>
                </c:pt>
                <c:pt idx="1251">
                  <c:v>20.41</c:v>
                </c:pt>
                <c:pt idx="1252">
                  <c:v>21.75</c:v>
                </c:pt>
                <c:pt idx="1253">
                  <c:v>21.479999999999986</c:v>
                </c:pt>
                <c:pt idx="1254">
                  <c:v>21.09</c:v>
                </c:pt>
                <c:pt idx="1255">
                  <c:v>22.01</c:v>
                </c:pt>
                <c:pt idx="1256">
                  <c:v>21.130000000000031</c:v>
                </c:pt>
                <c:pt idx="1257">
                  <c:v>21.68</c:v>
                </c:pt>
                <c:pt idx="1258">
                  <c:v>21.630000000000031</c:v>
                </c:pt>
                <c:pt idx="1259">
                  <c:v>20.91</c:v>
                </c:pt>
                <c:pt idx="1260">
                  <c:v>23.17</c:v>
                </c:pt>
                <c:pt idx="1261">
                  <c:v>21.53</c:v>
                </c:pt>
                <c:pt idx="1262">
                  <c:v>21.45</c:v>
                </c:pt>
                <c:pt idx="1263">
                  <c:v>21.62</c:v>
                </c:pt>
                <c:pt idx="1264">
                  <c:v>22.49</c:v>
                </c:pt>
                <c:pt idx="1265">
                  <c:v>20.25</c:v>
                </c:pt>
                <c:pt idx="1266">
                  <c:v>21.7</c:v>
                </c:pt>
                <c:pt idx="1267">
                  <c:v>21.39</c:v>
                </c:pt>
                <c:pt idx="1268">
                  <c:v>21.49</c:v>
                </c:pt>
                <c:pt idx="1269">
                  <c:v>22.35</c:v>
                </c:pt>
                <c:pt idx="1270">
                  <c:v>22.45</c:v>
                </c:pt>
                <c:pt idx="1271">
                  <c:v>22.73</c:v>
                </c:pt>
                <c:pt idx="1272">
                  <c:v>21.09</c:v>
                </c:pt>
                <c:pt idx="1273">
                  <c:v>22.21</c:v>
                </c:pt>
                <c:pt idx="1274">
                  <c:v>21.99</c:v>
                </c:pt>
                <c:pt idx="1275">
                  <c:v>21.6</c:v>
                </c:pt>
                <c:pt idx="1276">
                  <c:v>21.6</c:v>
                </c:pt>
                <c:pt idx="1277">
                  <c:v>22.54</c:v>
                </c:pt>
                <c:pt idx="1278">
                  <c:v>20.88</c:v>
                </c:pt>
                <c:pt idx="1279">
                  <c:v>21.69</c:v>
                </c:pt>
                <c:pt idx="1280">
                  <c:v>22.19</c:v>
                </c:pt>
                <c:pt idx="1281">
                  <c:v>22.330000000000005</c:v>
                </c:pt>
                <c:pt idx="1282">
                  <c:v>21</c:v>
                </c:pt>
                <c:pt idx="1283">
                  <c:v>22.830000000000005</c:v>
                </c:pt>
                <c:pt idx="1284">
                  <c:v>20.55</c:v>
                </c:pt>
                <c:pt idx="1285">
                  <c:v>23.459999999999987</c:v>
                </c:pt>
                <c:pt idx="1286">
                  <c:v>21.74</c:v>
                </c:pt>
                <c:pt idx="1287">
                  <c:v>20.51</c:v>
                </c:pt>
                <c:pt idx="1288">
                  <c:v>22.17</c:v>
                </c:pt>
                <c:pt idx="1289">
                  <c:v>20.759999999999987</c:v>
                </c:pt>
                <c:pt idx="1290">
                  <c:v>21.55</c:v>
                </c:pt>
                <c:pt idx="1291">
                  <c:v>21.3</c:v>
                </c:pt>
                <c:pt idx="1292">
                  <c:v>21.110000000000031</c:v>
                </c:pt>
                <c:pt idx="1293">
                  <c:v>21.95</c:v>
                </c:pt>
                <c:pt idx="1294">
                  <c:v>21.66</c:v>
                </c:pt>
                <c:pt idx="1295">
                  <c:v>22.05</c:v>
                </c:pt>
                <c:pt idx="1296">
                  <c:v>21.35</c:v>
                </c:pt>
                <c:pt idx="1297">
                  <c:v>21.650000000000031</c:v>
                </c:pt>
                <c:pt idx="1298">
                  <c:v>21.85</c:v>
                </c:pt>
                <c:pt idx="1299">
                  <c:v>22.91</c:v>
                </c:pt>
                <c:pt idx="1300">
                  <c:v>22.62</c:v>
                </c:pt>
                <c:pt idx="1301">
                  <c:v>21.77</c:v>
                </c:pt>
                <c:pt idx="1302">
                  <c:v>20.830000000000005</c:v>
                </c:pt>
                <c:pt idx="1303">
                  <c:v>22.03</c:v>
                </c:pt>
                <c:pt idx="1304">
                  <c:v>22.04</c:v>
                </c:pt>
                <c:pt idx="1305">
                  <c:v>21.47</c:v>
                </c:pt>
                <c:pt idx="1306">
                  <c:v>21.479999999999986</c:v>
                </c:pt>
                <c:pt idx="1307">
                  <c:v>21.85</c:v>
                </c:pt>
                <c:pt idx="1308">
                  <c:v>22.08</c:v>
                </c:pt>
                <c:pt idx="1309">
                  <c:v>23.459999999999987</c:v>
                </c:pt>
                <c:pt idx="1310">
                  <c:v>22.02</c:v>
                </c:pt>
                <c:pt idx="1311">
                  <c:v>22.330000000000005</c:v>
                </c:pt>
                <c:pt idx="1312">
                  <c:v>21.03</c:v>
                </c:pt>
                <c:pt idx="1313">
                  <c:v>22.71</c:v>
                </c:pt>
                <c:pt idx="1314">
                  <c:v>21.979999999999986</c:v>
                </c:pt>
                <c:pt idx="1315">
                  <c:v>23.37</c:v>
                </c:pt>
                <c:pt idx="1316">
                  <c:v>21.959999999999987</c:v>
                </c:pt>
                <c:pt idx="1317">
                  <c:v>22.21</c:v>
                </c:pt>
                <c:pt idx="1318">
                  <c:v>23.58</c:v>
                </c:pt>
                <c:pt idx="1319">
                  <c:v>23.35</c:v>
                </c:pt>
                <c:pt idx="1320">
                  <c:v>20.91</c:v>
                </c:pt>
                <c:pt idx="1321">
                  <c:v>20.72</c:v>
                </c:pt>
                <c:pt idx="1322">
                  <c:v>21.959999999999987</c:v>
                </c:pt>
                <c:pt idx="1323">
                  <c:v>21.310000000000031</c:v>
                </c:pt>
                <c:pt idx="1324">
                  <c:v>22.62</c:v>
                </c:pt>
                <c:pt idx="1325">
                  <c:v>22.25</c:v>
                </c:pt>
                <c:pt idx="1326">
                  <c:v>23.17</c:v>
                </c:pt>
                <c:pt idx="1327">
                  <c:v>20.62</c:v>
                </c:pt>
                <c:pt idx="1328">
                  <c:v>22.07</c:v>
                </c:pt>
                <c:pt idx="1329">
                  <c:v>22.21</c:v>
                </c:pt>
                <c:pt idx="1330">
                  <c:v>22.62</c:v>
                </c:pt>
                <c:pt idx="1331">
                  <c:v>20.84</c:v>
                </c:pt>
                <c:pt idx="1332">
                  <c:v>22.57</c:v>
                </c:pt>
                <c:pt idx="1333">
                  <c:v>23.53</c:v>
                </c:pt>
                <c:pt idx="1334">
                  <c:v>22.330000000000005</c:v>
                </c:pt>
                <c:pt idx="1335">
                  <c:v>21.939999999999987</c:v>
                </c:pt>
                <c:pt idx="1336">
                  <c:v>22.62</c:v>
                </c:pt>
                <c:pt idx="1337">
                  <c:v>22.32</c:v>
                </c:pt>
                <c:pt idx="1338">
                  <c:v>21.439999999999987</c:v>
                </c:pt>
                <c:pt idx="1339">
                  <c:v>22.610000000000031</c:v>
                </c:pt>
                <c:pt idx="1340">
                  <c:v>21.419999999999987</c:v>
                </c:pt>
                <c:pt idx="1341">
                  <c:v>21.7</c:v>
                </c:pt>
                <c:pt idx="1342">
                  <c:v>22.59</c:v>
                </c:pt>
                <c:pt idx="1343">
                  <c:v>20.47</c:v>
                </c:pt>
                <c:pt idx="1344">
                  <c:v>22.04</c:v>
                </c:pt>
                <c:pt idx="1345">
                  <c:v>22.58</c:v>
                </c:pt>
                <c:pt idx="1346">
                  <c:v>20.57</c:v>
                </c:pt>
                <c:pt idx="1347">
                  <c:v>21.419999999999987</c:v>
                </c:pt>
                <c:pt idx="1348">
                  <c:v>22.830000000000005</c:v>
                </c:pt>
                <c:pt idx="1349">
                  <c:v>22.3</c:v>
                </c:pt>
                <c:pt idx="1350">
                  <c:v>21.29</c:v>
                </c:pt>
                <c:pt idx="1351">
                  <c:v>21.6</c:v>
                </c:pt>
                <c:pt idx="1352">
                  <c:v>22.6</c:v>
                </c:pt>
                <c:pt idx="1353">
                  <c:v>23.05</c:v>
                </c:pt>
                <c:pt idx="1354">
                  <c:v>21.259999999999987</c:v>
                </c:pt>
                <c:pt idx="1355">
                  <c:v>22.310000000000031</c:v>
                </c:pt>
                <c:pt idx="1356">
                  <c:v>22.08</c:v>
                </c:pt>
                <c:pt idx="1357">
                  <c:v>22.21</c:v>
                </c:pt>
                <c:pt idx="1358">
                  <c:v>20.759999999999987</c:v>
                </c:pt>
                <c:pt idx="1359">
                  <c:v>20.52</c:v>
                </c:pt>
                <c:pt idx="1360">
                  <c:v>21.93</c:v>
                </c:pt>
                <c:pt idx="1361">
                  <c:v>22.37</c:v>
                </c:pt>
                <c:pt idx="1362">
                  <c:v>19.510000000000005</c:v>
                </c:pt>
                <c:pt idx="1363">
                  <c:v>20.84</c:v>
                </c:pt>
                <c:pt idx="1364">
                  <c:v>20.16</c:v>
                </c:pt>
                <c:pt idx="1365">
                  <c:v>21.830000000000005</c:v>
                </c:pt>
                <c:pt idx="1366">
                  <c:v>21.259999999999987</c:v>
                </c:pt>
                <c:pt idx="1367">
                  <c:v>21.779999999999987</c:v>
                </c:pt>
                <c:pt idx="1368">
                  <c:v>20.18</c:v>
                </c:pt>
                <c:pt idx="1369">
                  <c:v>18.959999999999987</c:v>
                </c:pt>
                <c:pt idx="1370">
                  <c:v>19.34</c:v>
                </c:pt>
                <c:pt idx="1371">
                  <c:v>20.6</c:v>
                </c:pt>
                <c:pt idx="1372">
                  <c:v>19.809999999999999</c:v>
                </c:pt>
                <c:pt idx="1373">
                  <c:v>20.630000000000031</c:v>
                </c:pt>
                <c:pt idx="1374">
                  <c:v>20.25</c:v>
                </c:pt>
                <c:pt idx="1375">
                  <c:v>19.649999999999999</c:v>
                </c:pt>
                <c:pt idx="1376">
                  <c:v>20.610000000000031</c:v>
                </c:pt>
                <c:pt idx="1377">
                  <c:v>21.57</c:v>
                </c:pt>
                <c:pt idx="1378">
                  <c:v>19</c:v>
                </c:pt>
                <c:pt idx="1379">
                  <c:v>21.23</c:v>
                </c:pt>
                <c:pt idx="1380">
                  <c:v>19.73</c:v>
                </c:pt>
                <c:pt idx="1381">
                  <c:v>20.439999999999987</c:v>
                </c:pt>
                <c:pt idx="1382">
                  <c:v>20.69</c:v>
                </c:pt>
                <c:pt idx="1383">
                  <c:v>21.55</c:v>
                </c:pt>
                <c:pt idx="1384">
                  <c:v>19.54</c:v>
                </c:pt>
                <c:pt idx="1385">
                  <c:v>19.82</c:v>
                </c:pt>
                <c:pt idx="1386">
                  <c:v>19.920000000000002</c:v>
                </c:pt>
                <c:pt idx="1387">
                  <c:v>20.16</c:v>
                </c:pt>
                <c:pt idx="1388">
                  <c:v>20.420000000000002</c:v>
                </c:pt>
                <c:pt idx="1389">
                  <c:v>19.91</c:v>
                </c:pt>
                <c:pt idx="1390">
                  <c:v>18.86</c:v>
                </c:pt>
                <c:pt idx="1391">
                  <c:v>19.7</c:v>
                </c:pt>
                <c:pt idx="1392">
                  <c:v>19.62</c:v>
                </c:pt>
                <c:pt idx="1393">
                  <c:v>19.149999999999999</c:v>
                </c:pt>
                <c:pt idx="1394">
                  <c:v>19.399999999999999</c:v>
                </c:pt>
                <c:pt idx="1395">
                  <c:v>21.47</c:v>
                </c:pt>
                <c:pt idx="1396">
                  <c:v>18.52</c:v>
                </c:pt>
                <c:pt idx="1397">
                  <c:v>19.91</c:v>
                </c:pt>
                <c:pt idx="1398">
                  <c:v>20.77</c:v>
                </c:pt>
                <c:pt idx="1399">
                  <c:v>20.759999999999987</c:v>
                </c:pt>
                <c:pt idx="1400">
                  <c:v>21.09</c:v>
                </c:pt>
                <c:pt idx="1401">
                  <c:v>19.97</c:v>
                </c:pt>
                <c:pt idx="1402">
                  <c:v>19.09</c:v>
                </c:pt>
                <c:pt idx="1403">
                  <c:v>19.57</c:v>
                </c:pt>
                <c:pt idx="1404">
                  <c:v>18.059999999999999</c:v>
                </c:pt>
                <c:pt idx="1405">
                  <c:v>21.24</c:v>
                </c:pt>
                <c:pt idx="1406">
                  <c:v>20.66</c:v>
                </c:pt>
                <c:pt idx="1407">
                  <c:v>19.87</c:v>
                </c:pt>
                <c:pt idx="1408">
                  <c:v>19.54</c:v>
                </c:pt>
                <c:pt idx="1409">
                  <c:v>21.49</c:v>
                </c:pt>
                <c:pt idx="1410">
                  <c:v>19.03</c:v>
                </c:pt>
                <c:pt idx="1411">
                  <c:v>19.04</c:v>
                </c:pt>
                <c:pt idx="1412">
                  <c:v>18.71</c:v>
                </c:pt>
                <c:pt idx="1413">
                  <c:v>19.239999999999988</c:v>
                </c:pt>
                <c:pt idx="1414">
                  <c:v>19.75</c:v>
                </c:pt>
                <c:pt idx="1415">
                  <c:v>19.72</c:v>
                </c:pt>
                <c:pt idx="1416">
                  <c:v>21.14</c:v>
                </c:pt>
                <c:pt idx="1417">
                  <c:v>18.79</c:v>
                </c:pt>
                <c:pt idx="1418">
                  <c:v>19.8</c:v>
                </c:pt>
                <c:pt idx="1419">
                  <c:v>20.57</c:v>
                </c:pt>
                <c:pt idx="1420">
                  <c:v>20.21</c:v>
                </c:pt>
                <c:pt idx="1421">
                  <c:v>20.130000000000031</c:v>
                </c:pt>
                <c:pt idx="1422">
                  <c:v>19.91</c:v>
                </c:pt>
                <c:pt idx="1423">
                  <c:v>19.72</c:v>
                </c:pt>
                <c:pt idx="1424">
                  <c:v>19.09</c:v>
                </c:pt>
                <c:pt idx="1425">
                  <c:v>19.36</c:v>
                </c:pt>
                <c:pt idx="1426">
                  <c:v>18.82</c:v>
                </c:pt>
                <c:pt idx="1427">
                  <c:v>20.75</c:v>
                </c:pt>
                <c:pt idx="1428">
                  <c:v>18.850000000000001</c:v>
                </c:pt>
                <c:pt idx="1429">
                  <c:v>19.959999999999987</c:v>
                </c:pt>
                <c:pt idx="1430">
                  <c:v>19.239999999999988</c:v>
                </c:pt>
                <c:pt idx="1431">
                  <c:v>19.239999999999988</c:v>
                </c:pt>
                <c:pt idx="1432">
                  <c:v>19.779999999999987</c:v>
                </c:pt>
                <c:pt idx="1433">
                  <c:v>18.939999999999987</c:v>
                </c:pt>
                <c:pt idx="1434">
                  <c:v>19.510000000000005</c:v>
                </c:pt>
                <c:pt idx="1435">
                  <c:v>21.72</c:v>
                </c:pt>
                <c:pt idx="1436">
                  <c:v>19.630000000000031</c:v>
                </c:pt>
                <c:pt idx="1437">
                  <c:v>20.34</c:v>
                </c:pt>
                <c:pt idx="1438">
                  <c:v>20.82</c:v>
                </c:pt>
                <c:pt idx="1439">
                  <c:v>19.130000000000031</c:v>
                </c:pt>
                <c:pt idx="1440">
                  <c:v>20.010000000000005</c:v>
                </c:pt>
                <c:pt idx="1441">
                  <c:v>20.479999999999986</c:v>
                </c:pt>
                <c:pt idx="1442">
                  <c:v>19.88</c:v>
                </c:pt>
                <c:pt idx="1443">
                  <c:v>20.05</c:v>
                </c:pt>
                <c:pt idx="1444">
                  <c:v>19.14</c:v>
                </c:pt>
                <c:pt idx="1445">
                  <c:v>19.23</c:v>
                </c:pt>
                <c:pt idx="1446">
                  <c:v>20.479999999999986</c:v>
                </c:pt>
                <c:pt idx="1447">
                  <c:v>19.22</c:v>
                </c:pt>
                <c:pt idx="1448">
                  <c:v>18.18</c:v>
                </c:pt>
                <c:pt idx="1449">
                  <c:v>19.309999999999999</c:v>
                </c:pt>
                <c:pt idx="1450">
                  <c:v>18.62</c:v>
                </c:pt>
                <c:pt idx="1451">
                  <c:v>18.95</c:v>
                </c:pt>
                <c:pt idx="1452">
                  <c:v>19.32</c:v>
                </c:pt>
                <c:pt idx="1453">
                  <c:v>19.809999999999999</c:v>
                </c:pt>
                <c:pt idx="1454">
                  <c:v>18.130000000000031</c:v>
                </c:pt>
                <c:pt idx="1455">
                  <c:v>19.190000000000001</c:v>
                </c:pt>
                <c:pt idx="1456">
                  <c:v>19.059999999999999</c:v>
                </c:pt>
                <c:pt idx="1457">
                  <c:v>20.21</c:v>
                </c:pt>
                <c:pt idx="1458">
                  <c:v>19.36</c:v>
                </c:pt>
                <c:pt idx="1459">
                  <c:v>19.34</c:v>
                </c:pt>
                <c:pt idx="1460">
                  <c:v>19.54</c:v>
                </c:pt>
                <c:pt idx="1461">
                  <c:v>20.16</c:v>
                </c:pt>
                <c:pt idx="1462">
                  <c:v>18.91</c:v>
                </c:pt>
                <c:pt idx="1463">
                  <c:v>20.100000000000001</c:v>
                </c:pt>
                <c:pt idx="1464">
                  <c:v>19.649999999999999</c:v>
                </c:pt>
                <c:pt idx="1465">
                  <c:v>19.100000000000001</c:v>
                </c:pt>
                <c:pt idx="1466">
                  <c:v>18.93</c:v>
                </c:pt>
                <c:pt idx="1467">
                  <c:v>19.43</c:v>
                </c:pt>
                <c:pt idx="1468">
                  <c:v>19.18</c:v>
                </c:pt>
                <c:pt idx="1469">
                  <c:v>18.439999999999987</c:v>
                </c:pt>
                <c:pt idx="1470">
                  <c:v>18.149999999999999</c:v>
                </c:pt>
                <c:pt idx="1471">
                  <c:v>19.600000000000001</c:v>
                </c:pt>
                <c:pt idx="1472">
                  <c:v>20.27</c:v>
                </c:pt>
                <c:pt idx="1473">
                  <c:v>19.02</c:v>
                </c:pt>
                <c:pt idx="1474">
                  <c:v>20.130000000000031</c:v>
                </c:pt>
                <c:pt idx="1475">
                  <c:v>19.32</c:v>
                </c:pt>
                <c:pt idx="1476">
                  <c:v>17.72</c:v>
                </c:pt>
                <c:pt idx="1477">
                  <c:v>20.59</c:v>
                </c:pt>
                <c:pt idx="1478">
                  <c:v>20.18</c:v>
                </c:pt>
                <c:pt idx="1479">
                  <c:v>21.41</c:v>
                </c:pt>
                <c:pt idx="1480">
                  <c:v>17.630000000000031</c:v>
                </c:pt>
                <c:pt idx="1481">
                  <c:v>19.05</c:v>
                </c:pt>
                <c:pt idx="1482">
                  <c:v>19.71</c:v>
                </c:pt>
                <c:pt idx="1483">
                  <c:v>17.059999999999999</c:v>
                </c:pt>
                <c:pt idx="1484">
                  <c:v>19.850000000000001</c:v>
                </c:pt>
                <c:pt idx="1485">
                  <c:v>18.600000000000001</c:v>
                </c:pt>
                <c:pt idx="1486">
                  <c:v>19.39</c:v>
                </c:pt>
                <c:pt idx="1487">
                  <c:v>20.59</c:v>
                </c:pt>
                <c:pt idx="1488">
                  <c:v>19.439999999999987</c:v>
                </c:pt>
                <c:pt idx="1489">
                  <c:v>18.38</c:v>
                </c:pt>
                <c:pt idx="1490">
                  <c:v>19.12</c:v>
                </c:pt>
                <c:pt idx="1491">
                  <c:v>19.05</c:v>
                </c:pt>
                <c:pt idx="1492">
                  <c:v>18.68</c:v>
                </c:pt>
                <c:pt idx="1493">
                  <c:v>19.7</c:v>
                </c:pt>
                <c:pt idx="1494">
                  <c:v>20.41</c:v>
                </c:pt>
                <c:pt idx="1495">
                  <c:v>18.420000000000002</c:v>
                </c:pt>
                <c:pt idx="1496">
                  <c:v>19.329999999999988</c:v>
                </c:pt>
                <c:pt idx="1497">
                  <c:v>18.939999999999987</c:v>
                </c:pt>
                <c:pt idx="1498">
                  <c:v>18.89</c:v>
                </c:pt>
                <c:pt idx="1499">
                  <c:v>18.09</c:v>
                </c:pt>
                <c:pt idx="1500">
                  <c:v>18.670000000000005</c:v>
                </c:pt>
                <c:pt idx="1501">
                  <c:v>19.510000000000005</c:v>
                </c:pt>
                <c:pt idx="1502">
                  <c:v>20.25</c:v>
                </c:pt>
                <c:pt idx="1503">
                  <c:v>18.84</c:v>
                </c:pt>
                <c:pt idx="1504">
                  <c:v>19.110000000000031</c:v>
                </c:pt>
                <c:pt idx="1505">
                  <c:v>20.03</c:v>
                </c:pt>
                <c:pt idx="1506">
                  <c:v>20.03</c:v>
                </c:pt>
                <c:pt idx="1507">
                  <c:v>18.34</c:v>
                </c:pt>
                <c:pt idx="1508">
                  <c:v>19.779999999999987</c:v>
                </c:pt>
                <c:pt idx="1509">
                  <c:v>19.559999999999999</c:v>
                </c:pt>
                <c:pt idx="1510">
                  <c:v>19.72</c:v>
                </c:pt>
                <c:pt idx="1511">
                  <c:v>19.53</c:v>
                </c:pt>
                <c:pt idx="1512">
                  <c:v>18.14</c:v>
                </c:pt>
                <c:pt idx="1513">
                  <c:v>19.36</c:v>
                </c:pt>
                <c:pt idx="1514">
                  <c:v>18.610000000000031</c:v>
                </c:pt>
                <c:pt idx="1515">
                  <c:v>20.12</c:v>
                </c:pt>
                <c:pt idx="1516">
                  <c:v>18.87</c:v>
                </c:pt>
                <c:pt idx="1517">
                  <c:v>18.79</c:v>
                </c:pt>
                <c:pt idx="1518">
                  <c:v>19.3</c:v>
                </c:pt>
                <c:pt idx="1519">
                  <c:v>20.7</c:v>
                </c:pt>
                <c:pt idx="1520">
                  <c:v>19.72</c:v>
                </c:pt>
                <c:pt idx="1521">
                  <c:v>17.7</c:v>
                </c:pt>
                <c:pt idx="1522">
                  <c:v>19.47</c:v>
                </c:pt>
                <c:pt idx="1523">
                  <c:v>18.43</c:v>
                </c:pt>
                <c:pt idx="1524">
                  <c:v>19.760000000000002</c:v>
                </c:pt>
                <c:pt idx="1525">
                  <c:v>19.05</c:v>
                </c:pt>
                <c:pt idx="1526">
                  <c:v>20.2</c:v>
                </c:pt>
                <c:pt idx="1527">
                  <c:v>19.420000000000002</c:v>
                </c:pt>
                <c:pt idx="1528">
                  <c:v>20.39</c:v>
                </c:pt>
                <c:pt idx="1529">
                  <c:v>17.920000000000002</c:v>
                </c:pt>
                <c:pt idx="1530">
                  <c:v>18.21</c:v>
                </c:pt>
                <c:pt idx="1531">
                  <c:v>20.54</c:v>
                </c:pt>
                <c:pt idx="1532">
                  <c:v>18.86</c:v>
                </c:pt>
                <c:pt idx="1533">
                  <c:v>20.260000000000002</c:v>
                </c:pt>
                <c:pt idx="1534">
                  <c:v>18.690000000000001</c:v>
                </c:pt>
                <c:pt idx="1535">
                  <c:v>19.279999999999987</c:v>
                </c:pt>
                <c:pt idx="1536">
                  <c:v>19.630000000000031</c:v>
                </c:pt>
                <c:pt idx="1537">
                  <c:v>19.329999999999988</c:v>
                </c:pt>
                <c:pt idx="1538">
                  <c:v>18.979999999999986</c:v>
                </c:pt>
                <c:pt idx="1539">
                  <c:v>18.279999999999987</c:v>
                </c:pt>
                <c:pt idx="1540">
                  <c:v>18.68</c:v>
                </c:pt>
                <c:pt idx="1541">
                  <c:v>19.62</c:v>
                </c:pt>
                <c:pt idx="1542">
                  <c:v>19.64</c:v>
                </c:pt>
                <c:pt idx="1543">
                  <c:v>19.68</c:v>
                </c:pt>
                <c:pt idx="1544">
                  <c:v>20.079999999999988</c:v>
                </c:pt>
                <c:pt idx="1545">
                  <c:v>19.149999999999999</c:v>
                </c:pt>
                <c:pt idx="1546">
                  <c:v>19.71</c:v>
                </c:pt>
                <c:pt idx="1547">
                  <c:v>20.2</c:v>
                </c:pt>
                <c:pt idx="1548">
                  <c:v>19.32</c:v>
                </c:pt>
                <c:pt idx="1549">
                  <c:v>18.62</c:v>
                </c:pt>
                <c:pt idx="1550">
                  <c:v>20.399999999999999</c:v>
                </c:pt>
                <c:pt idx="1551">
                  <c:v>20.34</c:v>
                </c:pt>
                <c:pt idx="1552">
                  <c:v>19.02</c:v>
                </c:pt>
                <c:pt idx="1553">
                  <c:v>18.779999999999987</c:v>
                </c:pt>
                <c:pt idx="1554">
                  <c:v>19.62</c:v>
                </c:pt>
                <c:pt idx="1555">
                  <c:v>19.489999999999956</c:v>
                </c:pt>
                <c:pt idx="1556">
                  <c:v>18.82</c:v>
                </c:pt>
                <c:pt idx="1557">
                  <c:v>19.95</c:v>
                </c:pt>
                <c:pt idx="1558">
                  <c:v>18.86</c:v>
                </c:pt>
                <c:pt idx="1559">
                  <c:v>18.53</c:v>
                </c:pt>
                <c:pt idx="1560">
                  <c:v>19.72</c:v>
                </c:pt>
                <c:pt idx="1561">
                  <c:v>19.64</c:v>
                </c:pt>
                <c:pt idx="1562">
                  <c:v>19.100000000000001</c:v>
                </c:pt>
                <c:pt idx="1563">
                  <c:v>20.53</c:v>
                </c:pt>
                <c:pt idx="1564">
                  <c:v>19.14</c:v>
                </c:pt>
                <c:pt idx="1565">
                  <c:v>20.38</c:v>
                </c:pt>
                <c:pt idx="1566">
                  <c:v>19.43</c:v>
                </c:pt>
                <c:pt idx="1567">
                  <c:v>18.32</c:v>
                </c:pt>
                <c:pt idx="1568">
                  <c:v>19.79</c:v>
                </c:pt>
                <c:pt idx="1569">
                  <c:v>20.55</c:v>
                </c:pt>
                <c:pt idx="1570">
                  <c:v>19.45</c:v>
                </c:pt>
                <c:pt idx="1571">
                  <c:v>18.91</c:v>
                </c:pt>
                <c:pt idx="1572">
                  <c:v>20.399999999999999</c:v>
                </c:pt>
                <c:pt idx="1573">
                  <c:v>20.29</c:v>
                </c:pt>
                <c:pt idx="1574">
                  <c:v>19.649999999999999</c:v>
                </c:pt>
                <c:pt idx="1575">
                  <c:v>19.62</c:v>
                </c:pt>
                <c:pt idx="1576">
                  <c:v>18.66</c:v>
                </c:pt>
                <c:pt idx="1577">
                  <c:v>19.7</c:v>
                </c:pt>
                <c:pt idx="1578">
                  <c:v>19.52</c:v>
                </c:pt>
                <c:pt idx="1579">
                  <c:v>20.010000000000005</c:v>
                </c:pt>
                <c:pt idx="1580">
                  <c:v>19.39</c:v>
                </c:pt>
                <c:pt idx="1581">
                  <c:v>19.53</c:v>
                </c:pt>
                <c:pt idx="1582">
                  <c:v>20.32</c:v>
                </c:pt>
                <c:pt idx="1583">
                  <c:v>19.05</c:v>
                </c:pt>
                <c:pt idx="1584">
                  <c:v>18.23</c:v>
                </c:pt>
                <c:pt idx="1585">
                  <c:v>18.43</c:v>
                </c:pt>
                <c:pt idx="1586">
                  <c:v>20.82</c:v>
                </c:pt>
                <c:pt idx="1587">
                  <c:v>19.649999999999999</c:v>
                </c:pt>
                <c:pt idx="1588">
                  <c:v>16.89</c:v>
                </c:pt>
                <c:pt idx="1589">
                  <c:v>17.610000000000031</c:v>
                </c:pt>
                <c:pt idx="1590">
                  <c:v>19.850000000000001</c:v>
                </c:pt>
                <c:pt idx="1591">
                  <c:v>19.03</c:v>
                </c:pt>
                <c:pt idx="1592">
                  <c:v>19.110000000000031</c:v>
                </c:pt>
                <c:pt idx="1593">
                  <c:v>18.23</c:v>
                </c:pt>
                <c:pt idx="1594">
                  <c:v>20.71</c:v>
                </c:pt>
                <c:pt idx="1595">
                  <c:v>19.03</c:v>
                </c:pt>
                <c:pt idx="1596">
                  <c:v>18.79</c:v>
                </c:pt>
                <c:pt idx="1597">
                  <c:v>19.439999999999987</c:v>
                </c:pt>
                <c:pt idx="1598">
                  <c:v>19.87</c:v>
                </c:pt>
                <c:pt idx="1599">
                  <c:v>20.3</c:v>
                </c:pt>
                <c:pt idx="1600">
                  <c:v>18.5</c:v>
                </c:pt>
                <c:pt idx="1601">
                  <c:v>18.87</c:v>
                </c:pt>
                <c:pt idx="1602">
                  <c:v>18.72</c:v>
                </c:pt>
                <c:pt idx="1603">
                  <c:v>17.760000000000002</c:v>
                </c:pt>
                <c:pt idx="1604">
                  <c:v>18.600000000000001</c:v>
                </c:pt>
                <c:pt idx="1605">
                  <c:v>18.03</c:v>
                </c:pt>
                <c:pt idx="1606">
                  <c:v>19.190000000000001</c:v>
                </c:pt>
                <c:pt idx="1607">
                  <c:v>19.649999999999999</c:v>
                </c:pt>
                <c:pt idx="1608">
                  <c:v>18.09</c:v>
                </c:pt>
                <c:pt idx="1609">
                  <c:v>20.18</c:v>
                </c:pt>
                <c:pt idx="1610">
                  <c:v>19.739999999999988</c:v>
                </c:pt>
                <c:pt idx="1611">
                  <c:v>19.53</c:v>
                </c:pt>
                <c:pt idx="1612">
                  <c:v>18.39</c:v>
                </c:pt>
                <c:pt idx="1613">
                  <c:v>18.5</c:v>
                </c:pt>
                <c:pt idx="1614">
                  <c:v>18.71</c:v>
                </c:pt>
                <c:pt idx="1615">
                  <c:v>19.170000000000005</c:v>
                </c:pt>
                <c:pt idx="1616">
                  <c:v>19.920000000000002</c:v>
                </c:pt>
                <c:pt idx="1617">
                  <c:v>18.84</c:v>
                </c:pt>
                <c:pt idx="1618">
                  <c:v>18.610000000000031</c:v>
                </c:pt>
                <c:pt idx="1619">
                  <c:v>18.53</c:v>
                </c:pt>
                <c:pt idx="1620">
                  <c:v>20.279999999999987</c:v>
                </c:pt>
                <c:pt idx="1621">
                  <c:v>19.02</c:v>
                </c:pt>
                <c:pt idx="1622">
                  <c:v>19.100000000000001</c:v>
                </c:pt>
                <c:pt idx="1623">
                  <c:v>20.32</c:v>
                </c:pt>
                <c:pt idx="1624">
                  <c:v>18.559999999999999</c:v>
                </c:pt>
                <c:pt idx="1625">
                  <c:v>19.579999999999988</c:v>
                </c:pt>
                <c:pt idx="1626">
                  <c:v>19.399999999999999</c:v>
                </c:pt>
                <c:pt idx="1627">
                  <c:v>19.420000000000002</c:v>
                </c:pt>
                <c:pt idx="1628">
                  <c:v>18.760000000000002</c:v>
                </c:pt>
                <c:pt idx="1629">
                  <c:v>20.34</c:v>
                </c:pt>
                <c:pt idx="1630">
                  <c:v>21.18</c:v>
                </c:pt>
                <c:pt idx="1631">
                  <c:v>19.239999999999988</c:v>
                </c:pt>
                <c:pt idx="1632">
                  <c:v>21.53</c:v>
                </c:pt>
                <c:pt idx="1633">
                  <c:v>19.68</c:v>
                </c:pt>
                <c:pt idx="1634">
                  <c:v>19.88</c:v>
                </c:pt>
                <c:pt idx="1635">
                  <c:v>19.809999999999999</c:v>
                </c:pt>
                <c:pt idx="1636">
                  <c:v>19.34</c:v>
                </c:pt>
                <c:pt idx="1637">
                  <c:v>18.97</c:v>
                </c:pt>
                <c:pt idx="1638">
                  <c:v>18.86</c:v>
                </c:pt>
                <c:pt idx="1639">
                  <c:v>19.64</c:v>
                </c:pt>
                <c:pt idx="1640">
                  <c:v>19.29</c:v>
                </c:pt>
                <c:pt idx="1641">
                  <c:v>19.130000000000031</c:v>
                </c:pt>
                <c:pt idx="1642">
                  <c:v>17.850000000000001</c:v>
                </c:pt>
                <c:pt idx="1643">
                  <c:v>19.010000000000005</c:v>
                </c:pt>
                <c:pt idx="1644">
                  <c:v>19.479999999999986</c:v>
                </c:pt>
                <c:pt idx="1645">
                  <c:v>18.630000000000031</c:v>
                </c:pt>
                <c:pt idx="1646">
                  <c:v>18.739999999999988</c:v>
                </c:pt>
                <c:pt idx="1647">
                  <c:v>20.41</c:v>
                </c:pt>
                <c:pt idx="1648">
                  <c:v>19.07</c:v>
                </c:pt>
                <c:pt idx="1649">
                  <c:v>20.64</c:v>
                </c:pt>
                <c:pt idx="1650">
                  <c:v>19.760000000000002</c:v>
                </c:pt>
                <c:pt idx="1651">
                  <c:v>20.110000000000031</c:v>
                </c:pt>
                <c:pt idx="1652">
                  <c:v>19.59</c:v>
                </c:pt>
                <c:pt idx="1653">
                  <c:v>19.21</c:v>
                </c:pt>
                <c:pt idx="1654">
                  <c:v>19.89</c:v>
                </c:pt>
                <c:pt idx="1655">
                  <c:v>18.84</c:v>
                </c:pt>
                <c:pt idx="1656">
                  <c:v>19.36</c:v>
                </c:pt>
                <c:pt idx="1657">
                  <c:v>20.25</c:v>
                </c:pt>
                <c:pt idx="1658">
                  <c:v>19.739999999999988</c:v>
                </c:pt>
                <c:pt idx="1659">
                  <c:v>20.45</c:v>
                </c:pt>
                <c:pt idx="1660">
                  <c:v>18.809999999999999</c:v>
                </c:pt>
                <c:pt idx="1661">
                  <c:v>19.77</c:v>
                </c:pt>
                <c:pt idx="1662">
                  <c:v>18.52</c:v>
                </c:pt>
                <c:pt idx="1663">
                  <c:v>19.959999999999987</c:v>
                </c:pt>
                <c:pt idx="1664">
                  <c:v>17.72</c:v>
                </c:pt>
                <c:pt idx="1665">
                  <c:v>21.62</c:v>
                </c:pt>
                <c:pt idx="1666">
                  <c:v>18.52</c:v>
                </c:pt>
                <c:pt idx="1667">
                  <c:v>19.64</c:v>
                </c:pt>
                <c:pt idx="1668">
                  <c:v>19.64</c:v>
                </c:pt>
                <c:pt idx="1669">
                  <c:v>19.88</c:v>
                </c:pt>
                <c:pt idx="1670">
                  <c:v>19.14</c:v>
                </c:pt>
                <c:pt idx="1671">
                  <c:v>19.5</c:v>
                </c:pt>
                <c:pt idx="1672">
                  <c:v>19.010000000000005</c:v>
                </c:pt>
                <c:pt idx="1673">
                  <c:v>19.32</c:v>
                </c:pt>
                <c:pt idx="1674">
                  <c:v>18.649999999999999</c:v>
                </c:pt>
                <c:pt idx="1675">
                  <c:v>19.649999999999999</c:v>
                </c:pt>
                <c:pt idx="1676">
                  <c:v>20.27</c:v>
                </c:pt>
                <c:pt idx="1677">
                  <c:v>19.439999999999987</c:v>
                </c:pt>
                <c:pt idx="1678">
                  <c:v>20.779999999999987</c:v>
                </c:pt>
                <c:pt idx="1679">
                  <c:v>19.100000000000001</c:v>
                </c:pt>
                <c:pt idx="1680">
                  <c:v>19.03</c:v>
                </c:pt>
                <c:pt idx="1681">
                  <c:v>20.25</c:v>
                </c:pt>
                <c:pt idx="1682">
                  <c:v>18.14</c:v>
                </c:pt>
                <c:pt idx="1683">
                  <c:v>18.43</c:v>
                </c:pt>
                <c:pt idx="1684">
                  <c:v>20.759999999999987</c:v>
                </c:pt>
                <c:pt idx="1685">
                  <c:v>19.09</c:v>
                </c:pt>
                <c:pt idx="1686">
                  <c:v>19.739999999999988</c:v>
                </c:pt>
                <c:pt idx="1687">
                  <c:v>20.110000000000031</c:v>
                </c:pt>
                <c:pt idx="1688">
                  <c:v>20.170000000000005</c:v>
                </c:pt>
                <c:pt idx="1689">
                  <c:v>20.54</c:v>
                </c:pt>
                <c:pt idx="1690">
                  <c:v>19.07</c:v>
                </c:pt>
                <c:pt idx="1691">
                  <c:v>20.37</c:v>
                </c:pt>
                <c:pt idx="1692">
                  <c:v>19.55</c:v>
                </c:pt>
                <c:pt idx="1693">
                  <c:v>18.53</c:v>
                </c:pt>
                <c:pt idx="1694">
                  <c:v>19.54</c:v>
                </c:pt>
                <c:pt idx="1695">
                  <c:v>19.05</c:v>
                </c:pt>
                <c:pt idx="1696">
                  <c:v>19.68</c:v>
                </c:pt>
                <c:pt idx="1697">
                  <c:v>19.27</c:v>
                </c:pt>
                <c:pt idx="1698">
                  <c:v>19.27</c:v>
                </c:pt>
                <c:pt idx="1699">
                  <c:v>20.12</c:v>
                </c:pt>
                <c:pt idx="1700">
                  <c:v>19.09</c:v>
                </c:pt>
                <c:pt idx="1701">
                  <c:v>20.04</c:v>
                </c:pt>
                <c:pt idx="1702">
                  <c:v>19.760000000000002</c:v>
                </c:pt>
                <c:pt idx="1703">
                  <c:v>19.38</c:v>
                </c:pt>
                <c:pt idx="1704">
                  <c:v>19.95</c:v>
                </c:pt>
                <c:pt idx="1705">
                  <c:v>19.559999999999999</c:v>
                </c:pt>
                <c:pt idx="1706">
                  <c:v>18.66</c:v>
                </c:pt>
                <c:pt idx="1707">
                  <c:v>20.2</c:v>
                </c:pt>
                <c:pt idx="1708">
                  <c:v>20.29</c:v>
                </c:pt>
                <c:pt idx="1709">
                  <c:v>19.04</c:v>
                </c:pt>
                <c:pt idx="1710">
                  <c:v>19.690000000000001</c:v>
                </c:pt>
                <c:pt idx="1711">
                  <c:v>19</c:v>
                </c:pt>
                <c:pt idx="1712">
                  <c:v>19.72</c:v>
                </c:pt>
                <c:pt idx="1713">
                  <c:v>18.88</c:v>
                </c:pt>
                <c:pt idx="1714">
                  <c:v>19.989999999999956</c:v>
                </c:pt>
                <c:pt idx="1715">
                  <c:v>18.88</c:v>
                </c:pt>
                <c:pt idx="1716">
                  <c:v>18.649999999999999</c:v>
                </c:pt>
                <c:pt idx="1717">
                  <c:v>20.079999999999988</c:v>
                </c:pt>
                <c:pt idx="1718">
                  <c:v>19.86</c:v>
                </c:pt>
                <c:pt idx="1719">
                  <c:v>17.75</c:v>
                </c:pt>
                <c:pt idx="1720">
                  <c:v>18.809999999999999</c:v>
                </c:pt>
                <c:pt idx="1721">
                  <c:v>18.439999999999987</c:v>
                </c:pt>
                <c:pt idx="1722">
                  <c:v>19.03</c:v>
                </c:pt>
                <c:pt idx="1723">
                  <c:v>19.32</c:v>
                </c:pt>
                <c:pt idx="1724">
                  <c:v>20.66</c:v>
                </c:pt>
                <c:pt idx="1725">
                  <c:v>19.43</c:v>
                </c:pt>
                <c:pt idx="1726">
                  <c:v>19.79</c:v>
                </c:pt>
                <c:pt idx="1727">
                  <c:v>20.079999999999988</c:v>
                </c:pt>
                <c:pt idx="1728">
                  <c:v>19.779999999999987</c:v>
                </c:pt>
                <c:pt idx="1729">
                  <c:v>20.479999999999986</c:v>
                </c:pt>
                <c:pt idx="1730">
                  <c:v>19.5</c:v>
                </c:pt>
                <c:pt idx="1731">
                  <c:v>20.079999999999988</c:v>
                </c:pt>
                <c:pt idx="1732">
                  <c:v>19.73</c:v>
                </c:pt>
                <c:pt idx="1733">
                  <c:v>19.939999999999987</c:v>
                </c:pt>
                <c:pt idx="1734">
                  <c:v>18.809999999999999</c:v>
                </c:pt>
                <c:pt idx="1735">
                  <c:v>17.899999999999999</c:v>
                </c:pt>
                <c:pt idx="1736">
                  <c:v>19.07</c:v>
                </c:pt>
                <c:pt idx="1737">
                  <c:v>19.39</c:v>
                </c:pt>
                <c:pt idx="1738">
                  <c:v>18.899999999999999</c:v>
                </c:pt>
                <c:pt idx="1739">
                  <c:v>20.05</c:v>
                </c:pt>
                <c:pt idx="1740">
                  <c:v>19.920000000000002</c:v>
                </c:pt>
                <c:pt idx="1741">
                  <c:v>21.130000000000031</c:v>
                </c:pt>
                <c:pt idx="1742">
                  <c:v>20.650000000000031</c:v>
                </c:pt>
                <c:pt idx="1743">
                  <c:v>19.7</c:v>
                </c:pt>
                <c:pt idx="1744">
                  <c:v>18.899999999999999</c:v>
                </c:pt>
                <c:pt idx="1745">
                  <c:v>19.72</c:v>
                </c:pt>
                <c:pt idx="1746">
                  <c:v>20.87</c:v>
                </c:pt>
                <c:pt idx="1747">
                  <c:v>20.55</c:v>
                </c:pt>
                <c:pt idx="1748">
                  <c:v>21.1</c:v>
                </c:pt>
                <c:pt idx="1749">
                  <c:v>20.74</c:v>
                </c:pt>
                <c:pt idx="1750">
                  <c:v>19.55</c:v>
                </c:pt>
                <c:pt idx="1751">
                  <c:v>20.759999999999987</c:v>
                </c:pt>
                <c:pt idx="1752">
                  <c:v>19.93</c:v>
                </c:pt>
                <c:pt idx="1753">
                  <c:v>20.779999999999987</c:v>
                </c:pt>
                <c:pt idx="1754">
                  <c:v>21.419999999999987</c:v>
                </c:pt>
                <c:pt idx="1755">
                  <c:v>20.27</c:v>
                </c:pt>
                <c:pt idx="1756">
                  <c:v>22.45</c:v>
                </c:pt>
                <c:pt idx="1757">
                  <c:v>20.6</c:v>
                </c:pt>
                <c:pt idx="1758">
                  <c:v>21.05</c:v>
                </c:pt>
                <c:pt idx="1759">
                  <c:v>19.130000000000031</c:v>
                </c:pt>
                <c:pt idx="1760">
                  <c:v>20.239999999999988</c:v>
                </c:pt>
                <c:pt idx="1761">
                  <c:v>20.84</c:v>
                </c:pt>
                <c:pt idx="1762">
                  <c:v>20.38</c:v>
                </c:pt>
                <c:pt idx="1763">
                  <c:v>22.43</c:v>
                </c:pt>
                <c:pt idx="1764">
                  <c:v>20.830000000000005</c:v>
                </c:pt>
                <c:pt idx="1765">
                  <c:v>21.459999999999987</c:v>
                </c:pt>
                <c:pt idx="1766">
                  <c:v>21.36</c:v>
                </c:pt>
                <c:pt idx="1767">
                  <c:v>20.959999999999987</c:v>
                </c:pt>
                <c:pt idx="1768">
                  <c:v>21.72</c:v>
                </c:pt>
                <c:pt idx="1769">
                  <c:v>20.74</c:v>
                </c:pt>
                <c:pt idx="1770">
                  <c:v>21.02</c:v>
                </c:pt>
                <c:pt idx="1771">
                  <c:v>19.71</c:v>
                </c:pt>
                <c:pt idx="1772">
                  <c:v>21.32</c:v>
                </c:pt>
                <c:pt idx="1773">
                  <c:v>22.310000000000031</c:v>
                </c:pt>
                <c:pt idx="1774">
                  <c:v>22.07</c:v>
                </c:pt>
                <c:pt idx="1775">
                  <c:v>22.68</c:v>
                </c:pt>
                <c:pt idx="1776">
                  <c:v>20.610000000000031</c:v>
                </c:pt>
                <c:pt idx="1777">
                  <c:v>20.84</c:v>
                </c:pt>
                <c:pt idx="1778">
                  <c:v>21.130000000000031</c:v>
                </c:pt>
                <c:pt idx="1779">
                  <c:v>21.51</c:v>
                </c:pt>
                <c:pt idx="1780">
                  <c:v>20.239999999999988</c:v>
                </c:pt>
                <c:pt idx="1781">
                  <c:v>21.58</c:v>
                </c:pt>
                <c:pt idx="1782">
                  <c:v>20.650000000000031</c:v>
                </c:pt>
                <c:pt idx="1783">
                  <c:v>21.759999999999987</c:v>
                </c:pt>
                <c:pt idx="1784">
                  <c:v>22.58</c:v>
                </c:pt>
                <c:pt idx="1785">
                  <c:v>20.959999999999987</c:v>
                </c:pt>
                <c:pt idx="1786">
                  <c:v>20.919999999999987</c:v>
                </c:pt>
                <c:pt idx="1787">
                  <c:v>20.58</c:v>
                </c:pt>
                <c:pt idx="1788">
                  <c:v>20.87</c:v>
                </c:pt>
                <c:pt idx="1789">
                  <c:v>21.4</c:v>
                </c:pt>
                <c:pt idx="1790">
                  <c:v>21.24</c:v>
                </c:pt>
                <c:pt idx="1791">
                  <c:v>21.47</c:v>
                </c:pt>
                <c:pt idx="1792">
                  <c:v>22.2</c:v>
                </c:pt>
                <c:pt idx="1793">
                  <c:v>21.1</c:v>
                </c:pt>
                <c:pt idx="1794">
                  <c:v>21.55</c:v>
                </c:pt>
                <c:pt idx="1795">
                  <c:v>21.7</c:v>
                </c:pt>
                <c:pt idx="1796">
                  <c:v>22.17</c:v>
                </c:pt>
                <c:pt idx="1797">
                  <c:v>23.17</c:v>
                </c:pt>
                <c:pt idx="1798">
                  <c:v>21.830000000000005</c:v>
                </c:pt>
                <c:pt idx="1799">
                  <c:v>22</c:v>
                </c:pt>
                <c:pt idx="1800">
                  <c:v>21.09</c:v>
                </c:pt>
                <c:pt idx="1801">
                  <c:v>20.59</c:v>
                </c:pt>
                <c:pt idx="1802">
                  <c:v>20.66</c:v>
                </c:pt>
                <c:pt idx="1803">
                  <c:v>22.279999999999987</c:v>
                </c:pt>
                <c:pt idx="1804">
                  <c:v>22.22</c:v>
                </c:pt>
                <c:pt idx="1805">
                  <c:v>22.02</c:v>
                </c:pt>
                <c:pt idx="1806">
                  <c:v>21.150000000000031</c:v>
                </c:pt>
                <c:pt idx="1807">
                  <c:v>22.62</c:v>
                </c:pt>
                <c:pt idx="1808">
                  <c:v>22.32</c:v>
                </c:pt>
                <c:pt idx="1809">
                  <c:v>20.16</c:v>
                </c:pt>
                <c:pt idx="1810">
                  <c:v>20.759999999999987</c:v>
                </c:pt>
                <c:pt idx="1811">
                  <c:v>21.67</c:v>
                </c:pt>
                <c:pt idx="1812">
                  <c:v>23.5</c:v>
                </c:pt>
                <c:pt idx="1813">
                  <c:v>22.259999999999987</c:v>
                </c:pt>
                <c:pt idx="1814">
                  <c:v>23.23</c:v>
                </c:pt>
                <c:pt idx="1815">
                  <c:v>20.810000000000031</c:v>
                </c:pt>
                <c:pt idx="1816">
                  <c:v>23.38</c:v>
                </c:pt>
                <c:pt idx="1817">
                  <c:v>22.3</c:v>
                </c:pt>
                <c:pt idx="1818">
                  <c:v>21.64</c:v>
                </c:pt>
                <c:pt idx="1819">
                  <c:v>20.919999999999987</c:v>
                </c:pt>
                <c:pt idx="1820">
                  <c:v>20.38</c:v>
                </c:pt>
                <c:pt idx="1821">
                  <c:v>22.330000000000005</c:v>
                </c:pt>
                <c:pt idx="1822">
                  <c:v>21.939999999999987</c:v>
                </c:pt>
                <c:pt idx="1823">
                  <c:v>21.64</c:v>
                </c:pt>
                <c:pt idx="1824">
                  <c:v>21.03</c:v>
                </c:pt>
                <c:pt idx="1825">
                  <c:v>22.51</c:v>
                </c:pt>
                <c:pt idx="1826">
                  <c:v>20.85</c:v>
                </c:pt>
                <c:pt idx="1827">
                  <c:v>20.51</c:v>
                </c:pt>
                <c:pt idx="1828">
                  <c:v>21.45</c:v>
                </c:pt>
                <c:pt idx="1829">
                  <c:v>21.72</c:v>
                </c:pt>
                <c:pt idx="1830">
                  <c:v>22.17</c:v>
                </c:pt>
                <c:pt idx="1831">
                  <c:v>21.419999999999987</c:v>
                </c:pt>
                <c:pt idx="1832">
                  <c:v>21.919999999999987</c:v>
                </c:pt>
                <c:pt idx="1833">
                  <c:v>21.55</c:v>
                </c:pt>
                <c:pt idx="1834">
                  <c:v>21.41</c:v>
                </c:pt>
                <c:pt idx="1835">
                  <c:v>22.19</c:v>
                </c:pt>
                <c:pt idx="1836">
                  <c:v>22.47</c:v>
                </c:pt>
                <c:pt idx="1837">
                  <c:v>22.43</c:v>
                </c:pt>
                <c:pt idx="1838">
                  <c:v>22.68</c:v>
                </c:pt>
                <c:pt idx="1839">
                  <c:v>22.72</c:v>
                </c:pt>
                <c:pt idx="1840">
                  <c:v>23.03</c:v>
                </c:pt>
                <c:pt idx="1841">
                  <c:v>21.979999999999986</c:v>
                </c:pt>
                <c:pt idx="1842">
                  <c:v>21.37</c:v>
                </c:pt>
                <c:pt idx="1843">
                  <c:v>21.56</c:v>
                </c:pt>
                <c:pt idx="1844">
                  <c:v>23.110000000000031</c:v>
                </c:pt>
                <c:pt idx="1845">
                  <c:v>22.5</c:v>
                </c:pt>
                <c:pt idx="1846">
                  <c:v>21.47</c:v>
                </c:pt>
                <c:pt idx="1847">
                  <c:v>23.37</c:v>
                </c:pt>
                <c:pt idx="1848">
                  <c:v>22.79</c:v>
                </c:pt>
                <c:pt idx="1849">
                  <c:v>20.959999999999987</c:v>
                </c:pt>
                <c:pt idx="1850">
                  <c:v>21.91</c:v>
                </c:pt>
                <c:pt idx="1851">
                  <c:v>21.68</c:v>
                </c:pt>
                <c:pt idx="1852">
                  <c:v>24.330000000000005</c:v>
                </c:pt>
                <c:pt idx="1853">
                  <c:v>21.310000000000031</c:v>
                </c:pt>
                <c:pt idx="1854">
                  <c:v>22</c:v>
                </c:pt>
                <c:pt idx="1855">
                  <c:v>21.37</c:v>
                </c:pt>
                <c:pt idx="1856">
                  <c:v>21.12</c:v>
                </c:pt>
                <c:pt idx="1857">
                  <c:v>22.24</c:v>
                </c:pt>
                <c:pt idx="1858">
                  <c:v>21.91</c:v>
                </c:pt>
                <c:pt idx="1859">
                  <c:v>22.03</c:v>
                </c:pt>
                <c:pt idx="1860">
                  <c:v>22.16</c:v>
                </c:pt>
                <c:pt idx="1861">
                  <c:v>22.759999999999987</c:v>
                </c:pt>
                <c:pt idx="1862">
                  <c:v>22.279999999999987</c:v>
                </c:pt>
                <c:pt idx="1863">
                  <c:v>22.43</c:v>
                </c:pt>
                <c:pt idx="1864">
                  <c:v>22.38</c:v>
                </c:pt>
                <c:pt idx="1865">
                  <c:v>22.650000000000031</c:v>
                </c:pt>
                <c:pt idx="1866">
                  <c:v>22.5</c:v>
                </c:pt>
                <c:pt idx="1867">
                  <c:v>21.57</c:v>
                </c:pt>
                <c:pt idx="1868">
                  <c:v>22.47</c:v>
                </c:pt>
                <c:pt idx="1869">
                  <c:v>22.04</c:v>
                </c:pt>
                <c:pt idx="1870">
                  <c:v>22.54</c:v>
                </c:pt>
                <c:pt idx="1871">
                  <c:v>22.55</c:v>
                </c:pt>
                <c:pt idx="1872">
                  <c:v>22.09</c:v>
                </c:pt>
                <c:pt idx="1873">
                  <c:v>23.01</c:v>
                </c:pt>
                <c:pt idx="1874">
                  <c:v>22.05</c:v>
                </c:pt>
                <c:pt idx="1875">
                  <c:v>22.97</c:v>
                </c:pt>
                <c:pt idx="1876">
                  <c:v>21.82</c:v>
                </c:pt>
                <c:pt idx="1877">
                  <c:v>23.52</c:v>
                </c:pt>
                <c:pt idx="1878">
                  <c:v>22.279999999999987</c:v>
                </c:pt>
                <c:pt idx="1879">
                  <c:v>22.759999999999987</c:v>
                </c:pt>
                <c:pt idx="1880">
                  <c:v>22.1</c:v>
                </c:pt>
                <c:pt idx="1881">
                  <c:v>22.75</c:v>
                </c:pt>
                <c:pt idx="1882">
                  <c:v>23.2</c:v>
                </c:pt>
                <c:pt idx="1883">
                  <c:v>21.35</c:v>
                </c:pt>
                <c:pt idx="1884">
                  <c:v>22.03</c:v>
                </c:pt>
                <c:pt idx="1885">
                  <c:v>21.51</c:v>
                </c:pt>
                <c:pt idx="1886">
                  <c:v>21.32</c:v>
                </c:pt>
                <c:pt idx="1887">
                  <c:v>21.82</c:v>
                </c:pt>
                <c:pt idx="1888">
                  <c:v>22.06</c:v>
                </c:pt>
                <c:pt idx="1889">
                  <c:v>22.56</c:v>
                </c:pt>
                <c:pt idx="1890">
                  <c:v>22.439999999999987</c:v>
                </c:pt>
                <c:pt idx="1891">
                  <c:v>22.67</c:v>
                </c:pt>
                <c:pt idx="1892">
                  <c:v>21.62</c:v>
                </c:pt>
                <c:pt idx="1893">
                  <c:v>21.62</c:v>
                </c:pt>
                <c:pt idx="1894">
                  <c:v>22.85</c:v>
                </c:pt>
                <c:pt idx="1895">
                  <c:v>22.759999999999987</c:v>
                </c:pt>
                <c:pt idx="1896">
                  <c:v>21.34</c:v>
                </c:pt>
                <c:pt idx="1897">
                  <c:v>21.8</c:v>
                </c:pt>
                <c:pt idx="1898">
                  <c:v>21.5</c:v>
                </c:pt>
                <c:pt idx="1899">
                  <c:v>21.630000000000031</c:v>
                </c:pt>
                <c:pt idx="1900">
                  <c:v>22.37</c:v>
                </c:pt>
                <c:pt idx="1901">
                  <c:v>22.9</c:v>
                </c:pt>
                <c:pt idx="1902">
                  <c:v>22.330000000000005</c:v>
                </c:pt>
                <c:pt idx="1903">
                  <c:v>23.02</c:v>
                </c:pt>
                <c:pt idx="1904">
                  <c:v>22.459999999999987</c:v>
                </c:pt>
                <c:pt idx="1905">
                  <c:v>23.22</c:v>
                </c:pt>
                <c:pt idx="1906">
                  <c:v>21.51</c:v>
                </c:pt>
                <c:pt idx="1907">
                  <c:v>22.630000000000031</c:v>
                </c:pt>
                <c:pt idx="1908">
                  <c:v>23.279999999999987</c:v>
                </c:pt>
                <c:pt idx="1909">
                  <c:v>22.21</c:v>
                </c:pt>
                <c:pt idx="1910">
                  <c:v>21.07</c:v>
                </c:pt>
                <c:pt idx="1911">
                  <c:v>23.43</c:v>
                </c:pt>
                <c:pt idx="1912">
                  <c:v>21.919999999999987</c:v>
                </c:pt>
                <c:pt idx="1913">
                  <c:v>22.12</c:v>
                </c:pt>
                <c:pt idx="1914">
                  <c:v>22.59</c:v>
                </c:pt>
                <c:pt idx="1915">
                  <c:v>23.05</c:v>
                </c:pt>
                <c:pt idx="1916">
                  <c:v>22.29</c:v>
                </c:pt>
                <c:pt idx="1917">
                  <c:v>22.72</c:v>
                </c:pt>
                <c:pt idx="1918">
                  <c:v>21.95</c:v>
                </c:pt>
                <c:pt idx="1919">
                  <c:v>21.71</c:v>
                </c:pt>
                <c:pt idx="1920">
                  <c:v>22.650000000000031</c:v>
                </c:pt>
                <c:pt idx="1921">
                  <c:v>23.14</c:v>
                </c:pt>
                <c:pt idx="1922">
                  <c:v>23.25</c:v>
                </c:pt>
                <c:pt idx="1923">
                  <c:v>21.91</c:v>
                </c:pt>
                <c:pt idx="1924">
                  <c:v>24.12</c:v>
                </c:pt>
                <c:pt idx="1925">
                  <c:v>23.150000000000031</c:v>
                </c:pt>
                <c:pt idx="1926">
                  <c:v>23.2</c:v>
                </c:pt>
                <c:pt idx="1927">
                  <c:v>23.7</c:v>
                </c:pt>
                <c:pt idx="1928">
                  <c:v>22.09</c:v>
                </c:pt>
                <c:pt idx="1929">
                  <c:v>22.07</c:v>
                </c:pt>
                <c:pt idx="1930">
                  <c:v>21.810000000000031</c:v>
                </c:pt>
                <c:pt idx="1931">
                  <c:v>22.630000000000031</c:v>
                </c:pt>
                <c:pt idx="1932">
                  <c:v>22.51</c:v>
                </c:pt>
                <c:pt idx="1933">
                  <c:v>22.01</c:v>
                </c:pt>
                <c:pt idx="1934">
                  <c:v>21.89</c:v>
                </c:pt>
                <c:pt idx="1935">
                  <c:v>21.610000000000031</c:v>
                </c:pt>
                <c:pt idx="1936">
                  <c:v>21.959999999999987</c:v>
                </c:pt>
                <c:pt idx="1937">
                  <c:v>21.99</c:v>
                </c:pt>
                <c:pt idx="1938">
                  <c:v>23.53</c:v>
                </c:pt>
                <c:pt idx="1939">
                  <c:v>23.12</c:v>
                </c:pt>
                <c:pt idx="1940">
                  <c:v>21.53</c:v>
                </c:pt>
                <c:pt idx="1941">
                  <c:v>22.79</c:v>
                </c:pt>
                <c:pt idx="1942">
                  <c:v>21.979999999999986</c:v>
                </c:pt>
                <c:pt idx="1943">
                  <c:v>23.1</c:v>
                </c:pt>
                <c:pt idx="1944">
                  <c:v>22.479999999999986</c:v>
                </c:pt>
                <c:pt idx="1945">
                  <c:v>21.830000000000005</c:v>
                </c:pt>
                <c:pt idx="1946">
                  <c:v>23.330000000000005</c:v>
                </c:pt>
                <c:pt idx="1947">
                  <c:v>23.5</c:v>
                </c:pt>
                <c:pt idx="1948">
                  <c:v>22.04</c:v>
                </c:pt>
                <c:pt idx="1949">
                  <c:v>23.32</c:v>
                </c:pt>
                <c:pt idx="1950">
                  <c:v>21.53</c:v>
                </c:pt>
                <c:pt idx="1951">
                  <c:v>23.21</c:v>
                </c:pt>
                <c:pt idx="1952">
                  <c:v>22.64</c:v>
                </c:pt>
                <c:pt idx="1953">
                  <c:v>21.91</c:v>
                </c:pt>
                <c:pt idx="1954">
                  <c:v>22.37</c:v>
                </c:pt>
                <c:pt idx="1955">
                  <c:v>21.54</c:v>
                </c:pt>
                <c:pt idx="1956">
                  <c:v>21.810000000000031</c:v>
                </c:pt>
                <c:pt idx="1957">
                  <c:v>24.110000000000031</c:v>
                </c:pt>
                <c:pt idx="1958">
                  <c:v>22.16</c:v>
                </c:pt>
                <c:pt idx="1959">
                  <c:v>22.77</c:v>
                </c:pt>
                <c:pt idx="1960">
                  <c:v>23.54</c:v>
                </c:pt>
                <c:pt idx="1961">
                  <c:v>22.23</c:v>
                </c:pt>
                <c:pt idx="1962">
                  <c:v>22.79</c:v>
                </c:pt>
                <c:pt idx="1963">
                  <c:v>23.2</c:v>
                </c:pt>
                <c:pt idx="1964">
                  <c:v>22.459999999999987</c:v>
                </c:pt>
                <c:pt idx="1965">
                  <c:v>22.38</c:v>
                </c:pt>
                <c:pt idx="1966">
                  <c:v>22.3</c:v>
                </c:pt>
                <c:pt idx="1967">
                  <c:v>21.73</c:v>
                </c:pt>
                <c:pt idx="1968">
                  <c:v>22.68</c:v>
                </c:pt>
                <c:pt idx="1969">
                  <c:v>23.259999999999987</c:v>
                </c:pt>
                <c:pt idx="1970">
                  <c:v>22.01</c:v>
                </c:pt>
                <c:pt idx="1971">
                  <c:v>21.35</c:v>
                </c:pt>
                <c:pt idx="1972">
                  <c:v>22.16</c:v>
                </c:pt>
                <c:pt idx="1973">
                  <c:v>22.830000000000005</c:v>
                </c:pt>
                <c:pt idx="1974">
                  <c:v>22.71</c:v>
                </c:pt>
                <c:pt idx="1975">
                  <c:v>21.82</c:v>
                </c:pt>
                <c:pt idx="1976">
                  <c:v>22.88</c:v>
                </c:pt>
                <c:pt idx="1977">
                  <c:v>23.3</c:v>
                </c:pt>
                <c:pt idx="1978">
                  <c:v>21.650000000000031</c:v>
                </c:pt>
                <c:pt idx="1979">
                  <c:v>23.55</c:v>
                </c:pt>
                <c:pt idx="1980">
                  <c:v>21.89</c:v>
                </c:pt>
                <c:pt idx="1981">
                  <c:v>21.38</c:v>
                </c:pt>
                <c:pt idx="1982">
                  <c:v>22.14</c:v>
                </c:pt>
                <c:pt idx="1983">
                  <c:v>23.47</c:v>
                </c:pt>
                <c:pt idx="1984">
                  <c:v>23.43</c:v>
                </c:pt>
                <c:pt idx="1985">
                  <c:v>22.810000000000031</c:v>
                </c:pt>
                <c:pt idx="1986">
                  <c:v>22.85</c:v>
                </c:pt>
                <c:pt idx="1987">
                  <c:v>21.93</c:v>
                </c:pt>
                <c:pt idx="1988">
                  <c:v>23.150000000000031</c:v>
                </c:pt>
                <c:pt idx="1989">
                  <c:v>23.64</c:v>
                </c:pt>
                <c:pt idx="1990">
                  <c:v>24.29</c:v>
                </c:pt>
                <c:pt idx="1991">
                  <c:v>22.73</c:v>
                </c:pt>
                <c:pt idx="1992">
                  <c:v>22.47</c:v>
                </c:pt>
                <c:pt idx="1993">
                  <c:v>22.24</c:v>
                </c:pt>
                <c:pt idx="1994">
                  <c:v>23.62</c:v>
                </c:pt>
                <c:pt idx="1995">
                  <c:v>23</c:v>
                </c:pt>
                <c:pt idx="1996">
                  <c:v>23.09</c:v>
                </c:pt>
                <c:pt idx="1997">
                  <c:v>22.77</c:v>
                </c:pt>
                <c:pt idx="1998">
                  <c:v>22.7</c:v>
                </c:pt>
                <c:pt idx="1999">
                  <c:v>22.54</c:v>
                </c:pt>
                <c:pt idx="2000">
                  <c:v>22.34</c:v>
                </c:pt>
                <c:pt idx="2001">
                  <c:v>22.82</c:v>
                </c:pt>
                <c:pt idx="2002">
                  <c:v>23.130000000000031</c:v>
                </c:pt>
                <c:pt idx="2003">
                  <c:v>23.7</c:v>
                </c:pt>
                <c:pt idx="2004">
                  <c:v>21.810000000000031</c:v>
                </c:pt>
                <c:pt idx="2005">
                  <c:v>22.18</c:v>
                </c:pt>
                <c:pt idx="2006">
                  <c:v>23.110000000000031</c:v>
                </c:pt>
                <c:pt idx="2007">
                  <c:v>22.57</c:v>
                </c:pt>
                <c:pt idx="2008">
                  <c:v>23.35</c:v>
                </c:pt>
                <c:pt idx="2009">
                  <c:v>21.91</c:v>
                </c:pt>
                <c:pt idx="2010">
                  <c:v>23.87</c:v>
                </c:pt>
                <c:pt idx="2011">
                  <c:v>22.62</c:v>
                </c:pt>
                <c:pt idx="2012">
                  <c:v>23.52</c:v>
                </c:pt>
                <c:pt idx="2013">
                  <c:v>22.8</c:v>
                </c:pt>
                <c:pt idx="2014">
                  <c:v>24.23</c:v>
                </c:pt>
                <c:pt idx="2015">
                  <c:v>22.08</c:v>
                </c:pt>
                <c:pt idx="2016">
                  <c:v>23.17</c:v>
                </c:pt>
                <c:pt idx="2017">
                  <c:v>24.09</c:v>
                </c:pt>
                <c:pt idx="2018">
                  <c:v>23.630000000000031</c:v>
                </c:pt>
                <c:pt idx="2019">
                  <c:v>23.630000000000031</c:v>
                </c:pt>
                <c:pt idx="2020">
                  <c:v>22.7</c:v>
                </c:pt>
                <c:pt idx="2021">
                  <c:v>22.93</c:v>
                </c:pt>
                <c:pt idx="2022">
                  <c:v>22.310000000000031</c:v>
                </c:pt>
                <c:pt idx="2023">
                  <c:v>22.310000000000031</c:v>
                </c:pt>
                <c:pt idx="2024">
                  <c:v>23.71</c:v>
                </c:pt>
                <c:pt idx="2025">
                  <c:v>22.73</c:v>
                </c:pt>
                <c:pt idx="2026">
                  <c:v>23.259999999999987</c:v>
                </c:pt>
                <c:pt idx="2027">
                  <c:v>23.279999999999987</c:v>
                </c:pt>
                <c:pt idx="2028">
                  <c:v>22.21</c:v>
                </c:pt>
                <c:pt idx="2029">
                  <c:v>23.9</c:v>
                </c:pt>
                <c:pt idx="2030">
                  <c:v>23.2</c:v>
                </c:pt>
                <c:pt idx="2031">
                  <c:v>22.630000000000031</c:v>
                </c:pt>
                <c:pt idx="2032">
                  <c:v>23.58</c:v>
                </c:pt>
                <c:pt idx="2033">
                  <c:v>23.79</c:v>
                </c:pt>
                <c:pt idx="2034">
                  <c:v>24.23</c:v>
                </c:pt>
                <c:pt idx="2035">
                  <c:v>23.17</c:v>
                </c:pt>
                <c:pt idx="2036">
                  <c:v>23.12</c:v>
                </c:pt>
                <c:pt idx="2037">
                  <c:v>22.56</c:v>
                </c:pt>
                <c:pt idx="2038">
                  <c:v>23.01</c:v>
                </c:pt>
                <c:pt idx="2039">
                  <c:v>22.22</c:v>
                </c:pt>
                <c:pt idx="2040">
                  <c:v>22.2</c:v>
                </c:pt>
                <c:pt idx="2041">
                  <c:v>22.99</c:v>
                </c:pt>
                <c:pt idx="2042">
                  <c:v>22.9</c:v>
                </c:pt>
                <c:pt idx="2043">
                  <c:v>23.610000000000031</c:v>
                </c:pt>
                <c:pt idx="2044">
                  <c:v>23.8</c:v>
                </c:pt>
                <c:pt idx="2045">
                  <c:v>23.89</c:v>
                </c:pt>
                <c:pt idx="2046">
                  <c:v>22.45</c:v>
                </c:pt>
                <c:pt idx="2047">
                  <c:v>21.439999999999987</c:v>
                </c:pt>
                <c:pt idx="2048">
                  <c:v>22.919999999999987</c:v>
                </c:pt>
                <c:pt idx="2049">
                  <c:v>23.330000000000005</c:v>
                </c:pt>
                <c:pt idx="2050">
                  <c:v>22.3</c:v>
                </c:pt>
                <c:pt idx="2051">
                  <c:v>23.73</c:v>
                </c:pt>
                <c:pt idx="2052">
                  <c:v>23.68</c:v>
                </c:pt>
                <c:pt idx="2053">
                  <c:v>23.62</c:v>
                </c:pt>
                <c:pt idx="2054">
                  <c:v>24.2</c:v>
                </c:pt>
                <c:pt idx="2055">
                  <c:v>23.110000000000031</c:v>
                </c:pt>
                <c:pt idx="2056">
                  <c:v>23.01</c:v>
                </c:pt>
                <c:pt idx="2057">
                  <c:v>22.419999999999987</c:v>
                </c:pt>
                <c:pt idx="2058">
                  <c:v>22.27</c:v>
                </c:pt>
                <c:pt idx="2059">
                  <c:v>22.89</c:v>
                </c:pt>
                <c:pt idx="2060">
                  <c:v>23.9</c:v>
                </c:pt>
                <c:pt idx="2061">
                  <c:v>22.85</c:v>
                </c:pt>
                <c:pt idx="2062">
                  <c:v>22.41</c:v>
                </c:pt>
                <c:pt idx="2063">
                  <c:v>23.21</c:v>
                </c:pt>
                <c:pt idx="2064">
                  <c:v>21.82</c:v>
                </c:pt>
                <c:pt idx="2065">
                  <c:v>22.779999999999987</c:v>
                </c:pt>
                <c:pt idx="2066">
                  <c:v>22.55</c:v>
                </c:pt>
                <c:pt idx="2067">
                  <c:v>22.72</c:v>
                </c:pt>
                <c:pt idx="2068">
                  <c:v>21.82</c:v>
                </c:pt>
                <c:pt idx="2069">
                  <c:v>21.71</c:v>
                </c:pt>
                <c:pt idx="2070">
                  <c:v>22.1</c:v>
                </c:pt>
                <c:pt idx="2071">
                  <c:v>20.810000000000031</c:v>
                </c:pt>
                <c:pt idx="2072">
                  <c:v>22.330000000000005</c:v>
                </c:pt>
                <c:pt idx="2073">
                  <c:v>22.630000000000031</c:v>
                </c:pt>
                <c:pt idx="2074">
                  <c:v>21.69</c:v>
                </c:pt>
                <c:pt idx="2075">
                  <c:v>22.19</c:v>
                </c:pt>
                <c:pt idx="2076">
                  <c:v>22.959999999999987</c:v>
                </c:pt>
                <c:pt idx="2077">
                  <c:v>22.43</c:v>
                </c:pt>
                <c:pt idx="2078">
                  <c:v>21.310000000000031</c:v>
                </c:pt>
                <c:pt idx="2079">
                  <c:v>22.37</c:v>
                </c:pt>
                <c:pt idx="2080">
                  <c:v>21.4</c:v>
                </c:pt>
                <c:pt idx="2081">
                  <c:v>21.86</c:v>
                </c:pt>
                <c:pt idx="2082">
                  <c:v>22.110000000000031</c:v>
                </c:pt>
                <c:pt idx="2083">
                  <c:v>21.47</c:v>
                </c:pt>
                <c:pt idx="2084">
                  <c:v>21.150000000000031</c:v>
                </c:pt>
                <c:pt idx="2085">
                  <c:v>22.14</c:v>
                </c:pt>
                <c:pt idx="2086">
                  <c:v>21.52</c:v>
                </c:pt>
                <c:pt idx="2087">
                  <c:v>23.439999999999987</c:v>
                </c:pt>
                <c:pt idx="2088">
                  <c:v>20.62</c:v>
                </c:pt>
                <c:pt idx="2089">
                  <c:v>21.82</c:v>
                </c:pt>
                <c:pt idx="2090">
                  <c:v>20.79</c:v>
                </c:pt>
                <c:pt idx="2091">
                  <c:v>21.810000000000031</c:v>
                </c:pt>
                <c:pt idx="2092">
                  <c:v>21.84</c:v>
                </c:pt>
                <c:pt idx="2093">
                  <c:v>22.41</c:v>
                </c:pt>
                <c:pt idx="2094">
                  <c:v>19.82</c:v>
                </c:pt>
                <c:pt idx="2095">
                  <c:v>19.979999999999986</c:v>
                </c:pt>
                <c:pt idx="2096">
                  <c:v>22.05</c:v>
                </c:pt>
                <c:pt idx="2097">
                  <c:v>20.38</c:v>
                </c:pt>
                <c:pt idx="2098">
                  <c:v>22.95</c:v>
                </c:pt>
                <c:pt idx="2099">
                  <c:v>21.32</c:v>
                </c:pt>
                <c:pt idx="2100">
                  <c:v>19.71</c:v>
                </c:pt>
                <c:pt idx="2101">
                  <c:v>19.989999999999956</c:v>
                </c:pt>
                <c:pt idx="2102">
                  <c:v>20.52</c:v>
                </c:pt>
                <c:pt idx="2103">
                  <c:v>20.51</c:v>
                </c:pt>
                <c:pt idx="2104">
                  <c:v>21.279999999999987</c:v>
                </c:pt>
                <c:pt idx="2105">
                  <c:v>19.29</c:v>
                </c:pt>
                <c:pt idx="2106">
                  <c:v>21.4</c:v>
                </c:pt>
                <c:pt idx="2107">
                  <c:v>21.58</c:v>
                </c:pt>
                <c:pt idx="2108">
                  <c:v>21.99</c:v>
                </c:pt>
                <c:pt idx="2109">
                  <c:v>20.55</c:v>
                </c:pt>
                <c:pt idx="2110">
                  <c:v>22.27</c:v>
                </c:pt>
                <c:pt idx="2111">
                  <c:v>21.97</c:v>
                </c:pt>
                <c:pt idx="2112">
                  <c:v>20.630000000000031</c:v>
                </c:pt>
                <c:pt idx="2113">
                  <c:v>20.979999999999986</c:v>
                </c:pt>
                <c:pt idx="2114">
                  <c:v>21.18</c:v>
                </c:pt>
                <c:pt idx="2115">
                  <c:v>20.22</c:v>
                </c:pt>
                <c:pt idx="2116">
                  <c:v>21.130000000000031</c:v>
                </c:pt>
                <c:pt idx="2117">
                  <c:v>22.439999999999987</c:v>
                </c:pt>
                <c:pt idx="2118">
                  <c:v>21.41</c:v>
                </c:pt>
                <c:pt idx="2119">
                  <c:v>21.99</c:v>
                </c:pt>
                <c:pt idx="2120">
                  <c:v>21.14</c:v>
                </c:pt>
                <c:pt idx="2121">
                  <c:v>21.24</c:v>
                </c:pt>
                <c:pt idx="2122">
                  <c:v>22.23</c:v>
                </c:pt>
                <c:pt idx="2123">
                  <c:v>20.51</c:v>
                </c:pt>
                <c:pt idx="2124">
                  <c:v>20.18</c:v>
                </c:pt>
                <c:pt idx="2125">
                  <c:v>21.32</c:v>
                </c:pt>
                <c:pt idx="2126">
                  <c:v>21.38</c:v>
                </c:pt>
                <c:pt idx="2127">
                  <c:v>21.06</c:v>
                </c:pt>
                <c:pt idx="2128">
                  <c:v>19.47</c:v>
                </c:pt>
                <c:pt idx="2129">
                  <c:v>20.55</c:v>
                </c:pt>
                <c:pt idx="2130">
                  <c:v>20.239999999999988</c:v>
                </c:pt>
                <c:pt idx="2131">
                  <c:v>20.27</c:v>
                </c:pt>
                <c:pt idx="2132">
                  <c:v>21.6</c:v>
                </c:pt>
                <c:pt idx="2133">
                  <c:v>21.24</c:v>
                </c:pt>
                <c:pt idx="2134">
                  <c:v>19.779999999999987</c:v>
                </c:pt>
                <c:pt idx="2135">
                  <c:v>21.19</c:v>
                </c:pt>
                <c:pt idx="2136">
                  <c:v>19.5</c:v>
                </c:pt>
                <c:pt idx="2137">
                  <c:v>20.91</c:v>
                </c:pt>
                <c:pt idx="2138">
                  <c:v>20.010000000000005</c:v>
                </c:pt>
                <c:pt idx="2139">
                  <c:v>20.75</c:v>
                </c:pt>
                <c:pt idx="2140">
                  <c:v>21.79</c:v>
                </c:pt>
                <c:pt idx="2141">
                  <c:v>21.959999999999987</c:v>
                </c:pt>
                <c:pt idx="2142">
                  <c:v>21.39</c:v>
                </c:pt>
                <c:pt idx="2143">
                  <c:v>21.22</c:v>
                </c:pt>
                <c:pt idx="2144">
                  <c:v>20.95</c:v>
                </c:pt>
                <c:pt idx="2145">
                  <c:v>21.56</c:v>
                </c:pt>
                <c:pt idx="2146">
                  <c:v>20.479999999999986</c:v>
                </c:pt>
                <c:pt idx="2147">
                  <c:v>20.82</c:v>
                </c:pt>
                <c:pt idx="2148">
                  <c:v>20.93</c:v>
                </c:pt>
                <c:pt idx="2149">
                  <c:v>19.89</c:v>
                </c:pt>
                <c:pt idx="2150">
                  <c:v>20</c:v>
                </c:pt>
                <c:pt idx="2151">
                  <c:v>20.36</c:v>
                </c:pt>
                <c:pt idx="2152">
                  <c:v>19.89</c:v>
                </c:pt>
                <c:pt idx="2153">
                  <c:v>21.08</c:v>
                </c:pt>
                <c:pt idx="2154">
                  <c:v>20.810000000000031</c:v>
                </c:pt>
                <c:pt idx="2155">
                  <c:v>21.51</c:v>
                </c:pt>
                <c:pt idx="2156">
                  <c:v>20.43</c:v>
                </c:pt>
                <c:pt idx="2157">
                  <c:v>19.38</c:v>
                </c:pt>
                <c:pt idx="2158">
                  <c:v>21</c:v>
                </c:pt>
                <c:pt idx="2159">
                  <c:v>19.5</c:v>
                </c:pt>
                <c:pt idx="2160">
                  <c:v>19.3</c:v>
                </c:pt>
                <c:pt idx="2161">
                  <c:v>20.919999999999987</c:v>
                </c:pt>
                <c:pt idx="2162">
                  <c:v>20.25</c:v>
                </c:pt>
                <c:pt idx="2163">
                  <c:v>21.88</c:v>
                </c:pt>
                <c:pt idx="2164">
                  <c:v>20.8</c:v>
                </c:pt>
                <c:pt idx="2165">
                  <c:v>20.459999999999987</c:v>
                </c:pt>
                <c:pt idx="2166">
                  <c:v>20.27</c:v>
                </c:pt>
                <c:pt idx="2167">
                  <c:v>20.12</c:v>
                </c:pt>
                <c:pt idx="2168">
                  <c:v>20.23</c:v>
                </c:pt>
                <c:pt idx="2169">
                  <c:v>20.66</c:v>
                </c:pt>
                <c:pt idx="2170">
                  <c:v>20.66</c:v>
                </c:pt>
                <c:pt idx="2171">
                  <c:v>20.93</c:v>
                </c:pt>
                <c:pt idx="2172">
                  <c:v>21.150000000000031</c:v>
                </c:pt>
                <c:pt idx="2173">
                  <c:v>20.279999999999987</c:v>
                </c:pt>
                <c:pt idx="2174">
                  <c:v>19.850000000000001</c:v>
                </c:pt>
                <c:pt idx="2175">
                  <c:v>20.59</c:v>
                </c:pt>
                <c:pt idx="2176">
                  <c:v>19.36</c:v>
                </c:pt>
                <c:pt idx="2177">
                  <c:v>20.190000000000001</c:v>
                </c:pt>
                <c:pt idx="2178">
                  <c:v>20.830000000000005</c:v>
                </c:pt>
                <c:pt idx="2179">
                  <c:v>22.08</c:v>
                </c:pt>
                <c:pt idx="2180">
                  <c:v>20.93</c:v>
                </c:pt>
                <c:pt idx="2181">
                  <c:v>21.24</c:v>
                </c:pt>
                <c:pt idx="2182">
                  <c:v>20.21</c:v>
                </c:pt>
                <c:pt idx="2183">
                  <c:v>21.02</c:v>
                </c:pt>
                <c:pt idx="2184">
                  <c:v>19.690000000000001</c:v>
                </c:pt>
                <c:pt idx="2185">
                  <c:v>21.330000000000005</c:v>
                </c:pt>
                <c:pt idx="2186">
                  <c:v>19.7</c:v>
                </c:pt>
                <c:pt idx="2187">
                  <c:v>20.130000000000031</c:v>
                </c:pt>
                <c:pt idx="2188">
                  <c:v>21</c:v>
                </c:pt>
                <c:pt idx="2189">
                  <c:v>19.829999999999988</c:v>
                </c:pt>
                <c:pt idx="2190">
                  <c:v>21.71</c:v>
                </c:pt>
                <c:pt idx="2191">
                  <c:v>20.69</c:v>
                </c:pt>
                <c:pt idx="2192">
                  <c:v>21.06</c:v>
                </c:pt>
                <c:pt idx="2193">
                  <c:v>20.9</c:v>
                </c:pt>
                <c:pt idx="2194">
                  <c:v>20.07</c:v>
                </c:pt>
                <c:pt idx="2195">
                  <c:v>21.39</c:v>
                </c:pt>
                <c:pt idx="2196">
                  <c:v>21.09</c:v>
                </c:pt>
                <c:pt idx="2197">
                  <c:v>19.760000000000002</c:v>
                </c:pt>
                <c:pt idx="2198">
                  <c:v>21.37</c:v>
                </c:pt>
                <c:pt idx="2199">
                  <c:v>21.3</c:v>
                </c:pt>
                <c:pt idx="2200">
                  <c:v>20.9</c:v>
                </c:pt>
                <c:pt idx="2201">
                  <c:v>20.95</c:v>
                </c:pt>
                <c:pt idx="2202">
                  <c:v>20.459999999999987</c:v>
                </c:pt>
                <c:pt idx="2203">
                  <c:v>21.86</c:v>
                </c:pt>
                <c:pt idx="2204">
                  <c:v>20.09</c:v>
                </c:pt>
                <c:pt idx="2205">
                  <c:v>19.82</c:v>
                </c:pt>
                <c:pt idx="2206">
                  <c:v>21.53</c:v>
                </c:pt>
                <c:pt idx="2207">
                  <c:v>20.49</c:v>
                </c:pt>
                <c:pt idx="2208">
                  <c:v>20.84</c:v>
                </c:pt>
                <c:pt idx="2209">
                  <c:v>20.329999999999988</c:v>
                </c:pt>
                <c:pt idx="2210">
                  <c:v>20.170000000000005</c:v>
                </c:pt>
                <c:pt idx="2211">
                  <c:v>19.510000000000005</c:v>
                </c:pt>
                <c:pt idx="2212">
                  <c:v>19.54</c:v>
                </c:pt>
                <c:pt idx="2213">
                  <c:v>21.64</c:v>
                </c:pt>
                <c:pt idx="2214">
                  <c:v>20.51</c:v>
                </c:pt>
                <c:pt idx="2215">
                  <c:v>19.899999999999999</c:v>
                </c:pt>
                <c:pt idx="2216">
                  <c:v>19.690000000000001</c:v>
                </c:pt>
                <c:pt idx="2217">
                  <c:v>21.18</c:v>
                </c:pt>
                <c:pt idx="2218">
                  <c:v>21.37</c:v>
                </c:pt>
                <c:pt idx="2219">
                  <c:v>20.439999999999987</c:v>
                </c:pt>
                <c:pt idx="2220">
                  <c:v>19.670000000000005</c:v>
                </c:pt>
                <c:pt idx="2221">
                  <c:v>19.84</c:v>
                </c:pt>
                <c:pt idx="2222">
                  <c:v>20.21</c:v>
                </c:pt>
                <c:pt idx="2223">
                  <c:v>19.88</c:v>
                </c:pt>
                <c:pt idx="2224">
                  <c:v>20.69</c:v>
                </c:pt>
                <c:pt idx="2225">
                  <c:v>20.52</c:v>
                </c:pt>
                <c:pt idx="2226">
                  <c:v>20.47</c:v>
                </c:pt>
                <c:pt idx="2227">
                  <c:v>19</c:v>
                </c:pt>
                <c:pt idx="2228">
                  <c:v>20.86</c:v>
                </c:pt>
                <c:pt idx="2229">
                  <c:v>19.37</c:v>
                </c:pt>
                <c:pt idx="2230">
                  <c:v>19.62</c:v>
                </c:pt>
                <c:pt idx="2231">
                  <c:v>21.84</c:v>
                </c:pt>
                <c:pt idx="2232">
                  <c:v>20.39</c:v>
                </c:pt>
                <c:pt idx="2233">
                  <c:v>19.850000000000001</c:v>
                </c:pt>
                <c:pt idx="2234">
                  <c:v>20.260000000000002</c:v>
                </c:pt>
                <c:pt idx="2235">
                  <c:v>20.77</c:v>
                </c:pt>
                <c:pt idx="2236">
                  <c:v>21.68</c:v>
                </c:pt>
                <c:pt idx="2237">
                  <c:v>20.86</c:v>
                </c:pt>
                <c:pt idx="2238">
                  <c:v>20.130000000000031</c:v>
                </c:pt>
                <c:pt idx="2239">
                  <c:v>20.02</c:v>
                </c:pt>
                <c:pt idx="2240">
                  <c:v>20.29</c:v>
                </c:pt>
                <c:pt idx="2241">
                  <c:v>20.75</c:v>
                </c:pt>
                <c:pt idx="2242">
                  <c:v>20.57</c:v>
                </c:pt>
                <c:pt idx="2243">
                  <c:v>21.14</c:v>
                </c:pt>
                <c:pt idx="2244">
                  <c:v>20.32</c:v>
                </c:pt>
                <c:pt idx="2245">
                  <c:v>21.79</c:v>
                </c:pt>
                <c:pt idx="2246">
                  <c:v>20.260000000000002</c:v>
                </c:pt>
                <c:pt idx="2247">
                  <c:v>19.52</c:v>
                </c:pt>
                <c:pt idx="2248">
                  <c:v>20.56</c:v>
                </c:pt>
                <c:pt idx="2249">
                  <c:v>18.16</c:v>
                </c:pt>
                <c:pt idx="2250">
                  <c:v>20.49</c:v>
                </c:pt>
                <c:pt idx="2251">
                  <c:v>19.979999999999986</c:v>
                </c:pt>
                <c:pt idx="2252">
                  <c:v>20.39</c:v>
                </c:pt>
                <c:pt idx="2253">
                  <c:v>20.309999999999999</c:v>
                </c:pt>
                <c:pt idx="2254">
                  <c:v>20.21</c:v>
                </c:pt>
                <c:pt idx="2255">
                  <c:v>18.690000000000001</c:v>
                </c:pt>
                <c:pt idx="2256">
                  <c:v>21.110000000000031</c:v>
                </c:pt>
                <c:pt idx="2257">
                  <c:v>21.53</c:v>
                </c:pt>
                <c:pt idx="2258">
                  <c:v>20.420000000000002</c:v>
                </c:pt>
                <c:pt idx="2259">
                  <c:v>21.150000000000031</c:v>
                </c:pt>
                <c:pt idx="2260">
                  <c:v>21.58</c:v>
                </c:pt>
                <c:pt idx="2261">
                  <c:v>20.260000000000002</c:v>
                </c:pt>
                <c:pt idx="2262">
                  <c:v>20.5</c:v>
                </c:pt>
                <c:pt idx="2263">
                  <c:v>19.489999999999956</c:v>
                </c:pt>
                <c:pt idx="2264">
                  <c:v>20.72</c:v>
                </c:pt>
                <c:pt idx="2265">
                  <c:v>20.830000000000005</c:v>
                </c:pt>
                <c:pt idx="2266">
                  <c:v>19.79</c:v>
                </c:pt>
                <c:pt idx="2267">
                  <c:v>20.010000000000005</c:v>
                </c:pt>
                <c:pt idx="2268">
                  <c:v>20.25</c:v>
                </c:pt>
                <c:pt idx="2269">
                  <c:v>20.55</c:v>
                </c:pt>
                <c:pt idx="2270">
                  <c:v>20.74</c:v>
                </c:pt>
                <c:pt idx="2271">
                  <c:v>20.650000000000031</c:v>
                </c:pt>
                <c:pt idx="2272">
                  <c:v>20.12</c:v>
                </c:pt>
                <c:pt idx="2273">
                  <c:v>19.38</c:v>
                </c:pt>
                <c:pt idx="2274">
                  <c:v>20.62</c:v>
                </c:pt>
                <c:pt idx="2275">
                  <c:v>19.479999999999986</c:v>
                </c:pt>
                <c:pt idx="2276">
                  <c:v>19.989999999999956</c:v>
                </c:pt>
                <c:pt idx="2277">
                  <c:v>19.82</c:v>
                </c:pt>
                <c:pt idx="2278">
                  <c:v>19.260000000000002</c:v>
                </c:pt>
                <c:pt idx="2279">
                  <c:v>19.079999999999988</c:v>
                </c:pt>
                <c:pt idx="2280">
                  <c:v>21.85</c:v>
                </c:pt>
                <c:pt idx="2281">
                  <c:v>20.34</c:v>
                </c:pt>
                <c:pt idx="2282">
                  <c:v>20.939999999999987</c:v>
                </c:pt>
                <c:pt idx="2283">
                  <c:v>19.809999999999999</c:v>
                </c:pt>
                <c:pt idx="2284">
                  <c:v>20.64</c:v>
                </c:pt>
                <c:pt idx="2285">
                  <c:v>20.79</c:v>
                </c:pt>
                <c:pt idx="2286">
                  <c:v>20.64</c:v>
                </c:pt>
                <c:pt idx="2287">
                  <c:v>19.630000000000031</c:v>
                </c:pt>
                <c:pt idx="2288">
                  <c:v>19.84</c:v>
                </c:pt>
                <c:pt idx="2289">
                  <c:v>21.610000000000031</c:v>
                </c:pt>
                <c:pt idx="2290">
                  <c:v>19.41</c:v>
                </c:pt>
                <c:pt idx="2291">
                  <c:v>19.979999999999986</c:v>
                </c:pt>
                <c:pt idx="2292">
                  <c:v>20.830000000000005</c:v>
                </c:pt>
                <c:pt idx="2293">
                  <c:v>21.05</c:v>
                </c:pt>
                <c:pt idx="2294">
                  <c:v>21.110000000000031</c:v>
                </c:pt>
                <c:pt idx="2295">
                  <c:v>20.37</c:v>
                </c:pt>
                <c:pt idx="2296">
                  <c:v>19.52</c:v>
                </c:pt>
                <c:pt idx="2297">
                  <c:v>21.17</c:v>
                </c:pt>
                <c:pt idx="2298">
                  <c:v>21.07</c:v>
                </c:pt>
                <c:pt idx="2299">
                  <c:v>20.73</c:v>
                </c:pt>
                <c:pt idx="2300">
                  <c:v>19.7</c:v>
                </c:pt>
                <c:pt idx="2301">
                  <c:v>20.09</c:v>
                </c:pt>
                <c:pt idx="2302">
                  <c:v>22.01</c:v>
                </c:pt>
                <c:pt idx="2303">
                  <c:v>19.489999999999956</c:v>
                </c:pt>
                <c:pt idx="2304">
                  <c:v>20.93</c:v>
                </c:pt>
                <c:pt idx="2305">
                  <c:v>19.47</c:v>
                </c:pt>
                <c:pt idx="2306">
                  <c:v>20.23</c:v>
                </c:pt>
                <c:pt idx="2307">
                  <c:v>20.25</c:v>
                </c:pt>
                <c:pt idx="2308">
                  <c:v>19.29</c:v>
                </c:pt>
                <c:pt idx="2309">
                  <c:v>20.55</c:v>
                </c:pt>
                <c:pt idx="2310">
                  <c:v>19.07</c:v>
                </c:pt>
                <c:pt idx="2311">
                  <c:v>20.02</c:v>
                </c:pt>
                <c:pt idx="2312">
                  <c:v>19.55</c:v>
                </c:pt>
                <c:pt idx="2313">
                  <c:v>20.079999999999988</c:v>
                </c:pt>
                <c:pt idx="2314">
                  <c:v>19.82</c:v>
                </c:pt>
                <c:pt idx="2315">
                  <c:v>20.630000000000031</c:v>
                </c:pt>
                <c:pt idx="2316">
                  <c:v>20.399999999999999</c:v>
                </c:pt>
                <c:pt idx="2317">
                  <c:v>20.23</c:v>
                </c:pt>
                <c:pt idx="2318">
                  <c:v>21.56</c:v>
                </c:pt>
                <c:pt idx="2319">
                  <c:v>20.479999999999986</c:v>
                </c:pt>
                <c:pt idx="2320">
                  <c:v>19.559999999999999</c:v>
                </c:pt>
                <c:pt idx="2321">
                  <c:v>20.919999999999987</c:v>
                </c:pt>
                <c:pt idx="2322">
                  <c:v>21.55</c:v>
                </c:pt>
                <c:pt idx="2323">
                  <c:v>19.559999999999999</c:v>
                </c:pt>
                <c:pt idx="2324">
                  <c:v>21.310000000000031</c:v>
                </c:pt>
                <c:pt idx="2325">
                  <c:v>22.04</c:v>
                </c:pt>
                <c:pt idx="2326">
                  <c:v>21.67</c:v>
                </c:pt>
                <c:pt idx="2327">
                  <c:v>21.150000000000031</c:v>
                </c:pt>
                <c:pt idx="2328">
                  <c:v>19.04</c:v>
                </c:pt>
                <c:pt idx="2329">
                  <c:v>19.670000000000005</c:v>
                </c:pt>
                <c:pt idx="2330">
                  <c:v>19.350000000000001</c:v>
                </c:pt>
                <c:pt idx="2331">
                  <c:v>21.330000000000005</c:v>
                </c:pt>
                <c:pt idx="2332">
                  <c:v>19.73</c:v>
                </c:pt>
                <c:pt idx="2333">
                  <c:v>19.84</c:v>
                </c:pt>
                <c:pt idx="2334">
                  <c:v>20.3</c:v>
                </c:pt>
                <c:pt idx="2335">
                  <c:v>20.22</c:v>
                </c:pt>
                <c:pt idx="2336">
                  <c:v>20.73</c:v>
                </c:pt>
                <c:pt idx="2337">
                  <c:v>20.02</c:v>
                </c:pt>
                <c:pt idx="2338">
                  <c:v>19.68</c:v>
                </c:pt>
                <c:pt idx="2339">
                  <c:v>21.130000000000031</c:v>
                </c:pt>
                <c:pt idx="2340">
                  <c:v>20.51</c:v>
                </c:pt>
                <c:pt idx="2341">
                  <c:v>19.82</c:v>
                </c:pt>
                <c:pt idx="2342">
                  <c:v>19.279999999999987</c:v>
                </c:pt>
                <c:pt idx="2343">
                  <c:v>20.979999999999986</c:v>
                </c:pt>
                <c:pt idx="2344">
                  <c:v>19.739999999999988</c:v>
                </c:pt>
                <c:pt idx="2345">
                  <c:v>20.89</c:v>
                </c:pt>
                <c:pt idx="2346">
                  <c:v>18.89</c:v>
                </c:pt>
                <c:pt idx="2347">
                  <c:v>21.150000000000031</c:v>
                </c:pt>
                <c:pt idx="2348">
                  <c:v>20.239999999999988</c:v>
                </c:pt>
                <c:pt idx="2349">
                  <c:v>19.68</c:v>
                </c:pt>
                <c:pt idx="2350">
                  <c:v>20.25</c:v>
                </c:pt>
                <c:pt idx="2351">
                  <c:v>19.97</c:v>
                </c:pt>
                <c:pt idx="2352">
                  <c:v>20.110000000000031</c:v>
                </c:pt>
                <c:pt idx="2353">
                  <c:v>19.670000000000005</c:v>
                </c:pt>
                <c:pt idx="2354">
                  <c:v>19.690000000000001</c:v>
                </c:pt>
                <c:pt idx="2355">
                  <c:v>19.59</c:v>
                </c:pt>
                <c:pt idx="2356">
                  <c:v>21.95</c:v>
                </c:pt>
                <c:pt idx="2357">
                  <c:v>21.29</c:v>
                </c:pt>
                <c:pt idx="2358">
                  <c:v>21.3</c:v>
                </c:pt>
                <c:pt idx="2359">
                  <c:v>20.09</c:v>
                </c:pt>
                <c:pt idx="2360">
                  <c:v>19.34</c:v>
                </c:pt>
                <c:pt idx="2361">
                  <c:v>19.670000000000005</c:v>
                </c:pt>
                <c:pt idx="2362">
                  <c:v>21.41</c:v>
                </c:pt>
                <c:pt idx="2363">
                  <c:v>20.479999999999986</c:v>
                </c:pt>
                <c:pt idx="2364">
                  <c:v>19.610000000000031</c:v>
                </c:pt>
                <c:pt idx="2365">
                  <c:v>20.25</c:v>
                </c:pt>
                <c:pt idx="2366">
                  <c:v>20.75</c:v>
                </c:pt>
                <c:pt idx="2367">
                  <c:v>20.05</c:v>
                </c:pt>
                <c:pt idx="2368">
                  <c:v>20.64</c:v>
                </c:pt>
                <c:pt idx="2369">
                  <c:v>19.41</c:v>
                </c:pt>
                <c:pt idx="2370">
                  <c:v>20.29</c:v>
                </c:pt>
                <c:pt idx="2371">
                  <c:v>20.459999999999987</c:v>
                </c:pt>
                <c:pt idx="2372">
                  <c:v>21.2</c:v>
                </c:pt>
                <c:pt idx="2373">
                  <c:v>20.979999999999986</c:v>
                </c:pt>
                <c:pt idx="2374">
                  <c:v>20.04</c:v>
                </c:pt>
                <c:pt idx="2375">
                  <c:v>20.32</c:v>
                </c:pt>
                <c:pt idx="2376">
                  <c:v>19.690000000000001</c:v>
                </c:pt>
                <c:pt idx="2377">
                  <c:v>21.7</c:v>
                </c:pt>
                <c:pt idx="2378">
                  <c:v>20.91</c:v>
                </c:pt>
                <c:pt idx="2379">
                  <c:v>18.779999999999987</c:v>
                </c:pt>
                <c:pt idx="2380">
                  <c:v>21.110000000000031</c:v>
                </c:pt>
                <c:pt idx="2381">
                  <c:v>20.16</c:v>
                </c:pt>
                <c:pt idx="2382">
                  <c:v>20.52</c:v>
                </c:pt>
                <c:pt idx="2383">
                  <c:v>19.41</c:v>
                </c:pt>
                <c:pt idx="2384">
                  <c:v>19.86</c:v>
                </c:pt>
                <c:pt idx="2385">
                  <c:v>19.5</c:v>
                </c:pt>
                <c:pt idx="2386">
                  <c:v>20.25</c:v>
                </c:pt>
                <c:pt idx="2387">
                  <c:v>20.810000000000031</c:v>
                </c:pt>
                <c:pt idx="2388">
                  <c:v>20.49</c:v>
                </c:pt>
                <c:pt idx="2389">
                  <c:v>20.130000000000031</c:v>
                </c:pt>
                <c:pt idx="2390">
                  <c:v>19.329999999999988</c:v>
                </c:pt>
                <c:pt idx="2391">
                  <c:v>19.88</c:v>
                </c:pt>
                <c:pt idx="2392">
                  <c:v>19.97</c:v>
                </c:pt>
                <c:pt idx="2393">
                  <c:v>20.010000000000005</c:v>
                </c:pt>
                <c:pt idx="2394">
                  <c:v>20.309999999999999</c:v>
                </c:pt>
                <c:pt idx="2395">
                  <c:v>19.989999999999956</c:v>
                </c:pt>
                <c:pt idx="2396">
                  <c:v>19.38</c:v>
                </c:pt>
                <c:pt idx="2397">
                  <c:v>21</c:v>
                </c:pt>
                <c:pt idx="2398">
                  <c:v>20.34</c:v>
                </c:pt>
                <c:pt idx="2399">
                  <c:v>21.419999999999987</c:v>
                </c:pt>
                <c:pt idx="2400">
                  <c:v>20.650000000000031</c:v>
                </c:pt>
                <c:pt idx="2401">
                  <c:v>20.59</c:v>
                </c:pt>
                <c:pt idx="2402">
                  <c:v>19.190000000000001</c:v>
                </c:pt>
                <c:pt idx="2403">
                  <c:v>19.979999999999986</c:v>
                </c:pt>
                <c:pt idx="2404">
                  <c:v>20.73</c:v>
                </c:pt>
                <c:pt idx="2405">
                  <c:v>20.64</c:v>
                </c:pt>
                <c:pt idx="2406">
                  <c:v>19.350000000000001</c:v>
                </c:pt>
                <c:pt idx="2407">
                  <c:v>21.25</c:v>
                </c:pt>
                <c:pt idx="2408">
                  <c:v>20.79</c:v>
                </c:pt>
                <c:pt idx="2409">
                  <c:v>19.760000000000002</c:v>
                </c:pt>
                <c:pt idx="2410">
                  <c:v>19.7</c:v>
                </c:pt>
                <c:pt idx="2411">
                  <c:v>18.630000000000031</c:v>
                </c:pt>
                <c:pt idx="2412">
                  <c:v>20.55</c:v>
                </c:pt>
                <c:pt idx="2413">
                  <c:v>21.04</c:v>
                </c:pt>
                <c:pt idx="2414">
                  <c:v>19.939999999999987</c:v>
                </c:pt>
                <c:pt idx="2415">
                  <c:v>19.88</c:v>
                </c:pt>
                <c:pt idx="2416">
                  <c:v>20.84</c:v>
                </c:pt>
                <c:pt idx="2417">
                  <c:v>20.420000000000002</c:v>
                </c:pt>
                <c:pt idx="2418">
                  <c:v>20.149999999999999</c:v>
                </c:pt>
                <c:pt idx="2419">
                  <c:v>20.23</c:v>
                </c:pt>
                <c:pt idx="2420">
                  <c:v>21.8</c:v>
                </c:pt>
                <c:pt idx="2421">
                  <c:v>20.010000000000005</c:v>
                </c:pt>
                <c:pt idx="2422">
                  <c:v>18.53</c:v>
                </c:pt>
                <c:pt idx="2423">
                  <c:v>19.71</c:v>
                </c:pt>
                <c:pt idx="2424">
                  <c:v>21.97</c:v>
                </c:pt>
                <c:pt idx="2425">
                  <c:v>19.79</c:v>
                </c:pt>
                <c:pt idx="2426">
                  <c:v>20.7</c:v>
                </c:pt>
                <c:pt idx="2427">
                  <c:v>20.439999999999987</c:v>
                </c:pt>
                <c:pt idx="2428">
                  <c:v>20.25</c:v>
                </c:pt>
                <c:pt idx="2429">
                  <c:v>19.36</c:v>
                </c:pt>
                <c:pt idx="2430">
                  <c:v>20.100000000000001</c:v>
                </c:pt>
                <c:pt idx="2431">
                  <c:v>21.02</c:v>
                </c:pt>
                <c:pt idx="2432">
                  <c:v>21.03</c:v>
                </c:pt>
                <c:pt idx="2433">
                  <c:v>21.45</c:v>
                </c:pt>
                <c:pt idx="2434">
                  <c:v>19.18</c:v>
                </c:pt>
                <c:pt idx="2435">
                  <c:v>20.759999999999987</c:v>
                </c:pt>
                <c:pt idx="2436">
                  <c:v>21.16</c:v>
                </c:pt>
                <c:pt idx="2437">
                  <c:v>21.52</c:v>
                </c:pt>
                <c:pt idx="2438">
                  <c:v>20.74</c:v>
                </c:pt>
                <c:pt idx="2439">
                  <c:v>21.84</c:v>
                </c:pt>
                <c:pt idx="2440">
                  <c:v>21.330000000000005</c:v>
                </c:pt>
                <c:pt idx="2441">
                  <c:v>20.52</c:v>
                </c:pt>
                <c:pt idx="2442">
                  <c:v>20.610000000000031</c:v>
                </c:pt>
                <c:pt idx="2443">
                  <c:v>19.53</c:v>
                </c:pt>
                <c:pt idx="2444">
                  <c:v>20.010000000000005</c:v>
                </c:pt>
                <c:pt idx="2445">
                  <c:v>19.64</c:v>
                </c:pt>
                <c:pt idx="2446">
                  <c:v>20.439999999999987</c:v>
                </c:pt>
                <c:pt idx="2447">
                  <c:v>20.459999999999987</c:v>
                </c:pt>
                <c:pt idx="2448">
                  <c:v>20.29</c:v>
                </c:pt>
                <c:pt idx="2449">
                  <c:v>20.279999999999987</c:v>
                </c:pt>
                <c:pt idx="2450">
                  <c:v>20.09</c:v>
                </c:pt>
                <c:pt idx="2451">
                  <c:v>19.64</c:v>
                </c:pt>
                <c:pt idx="2452">
                  <c:v>20.170000000000005</c:v>
                </c:pt>
                <c:pt idx="2453">
                  <c:v>20.779999999999987</c:v>
                </c:pt>
                <c:pt idx="2454">
                  <c:v>19.68</c:v>
                </c:pt>
                <c:pt idx="2455">
                  <c:v>20.059999999999999</c:v>
                </c:pt>
                <c:pt idx="2456">
                  <c:v>20.100000000000001</c:v>
                </c:pt>
                <c:pt idx="2457">
                  <c:v>20.09</c:v>
                </c:pt>
                <c:pt idx="2458">
                  <c:v>20.27</c:v>
                </c:pt>
                <c:pt idx="2459">
                  <c:v>20.190000000000001</c:v>
                </c:pt>
                <c:pt idx="2460">
                  <c:v>21.4</c:v>
                </c:pt>
                <c:pt idx="2461">
                  <c:v>19.38</c:v>
                </c:pt>
                <c:pt idx="2462">
                  <c:v>20.2</c:v>
                </c:pt>
                <c:pt idx="2463">
                  <c:v>20.010000000000005</c:v>
                </c:pt>
                <c:pt idx="2464">
                  <c:v>19.25</c:v>
                </c:pt>
                <c:pt idx="2465">
                  <c:v>19.420000000000002</c:v>
                </c:pt>
                <c:pt idx="2466">
                  <c:v>19.329999999999988</c:v>
                </c:pt>
                <c:pt idx="2467">
                  <c:v>19.439999999999987</c:v>
                </c:pt>
                <c:pt idx="2468">
                  <c:v>20.87</c:v>
                </c:pt>
                <c:pt idx="2469">
                  <c:v>18.54</c:v>
                </c:pt>
                <c:pt idx="2470">
                  <c:v>21.64</c:v>
                </c:pt>
                <c:pt idx="2471">
                  <c:v>22.419999999999987</c:v>
                </c:pt>
                <c:pt idx="2472">
                  <c:v>19.850000000000001</c:v>
                </c:pt>
                <c:pt idx="2473">
                  <c:v>20.99</c:v>
                </c:pt>
                <c:pt idx="2474">
                  <c:v>20.21</c:v>
                </c:pt>
                <c:pt idx="2475">
                  <c:v>21.53</c:v>
                </c:pt>
                <c:pt idx="2476">
                  <c:v>20.239999999999988</c:v>
                </c:pt>
                <c:pt idx="2477">
                  <c:v>19.21</c:v>
                </c:pt>
                <c:pt idx="2478">
                  <c:v>19.939999999999987</c:v>
                </c:pt>
                <c:pt idx="2479">
                  <c:v>21.58</c:v>
                </c:pt>
                <c:pt idx="2480">
                  <c:v>20.2</c:v>
                </c:pt>
                <c:pt idx="2481">
                  <c:v>21.2</c:v>
                </c:pt>
                <c:pt idx="2482">
                  <c:v>19.809999999999999</c:v>
                </c:pt>
                <c:pt idx="2483">
                  <c:v>21.71</c:v>
                </c:pt>
                <c:pt idx="2484">
                  <c:v>21.52</c:v>
                </c:pt>
                <c:pt idx="2485">
                  <c:v>20.130000000000031</c:v>
                </c:pt>
                <c:pt idx="2486">
                  <c:v>19.939999999999987</c:v>
                </c:pt>
                <c:pt idx="2487">
                  <c:v>20.95</c:v>
                </c:pt>
                <c:pt idx="2488">
                  <c:v>20.29</c:v>
                </c:pt>
                <c:pt idx="2489">
                  <c:v>20.55</c:v>
                </c:pt>
                <c:pt idx="2490">
                  <c:v>19.43</c:v>
                </c:pt>
                <c:pt idx="2491">
                  <c:v>20.58</c:v>
                </c:pt>
                <c:pt idx="2492">
                  <c:v>21.55</c:v>
                </c:pt>
                <c:pt idx="2493">
                  <c:v>20.14</c:v>
                </c:pt>
                <c:pt idx="2494">
                  <c:v>21.38</c:v>
                </c:pt>
                <c:pt idx="2495">
                  <c:v>19.920000000000002</c:v>
                </c:pt>
                <c:pt idx="2496">
                  <c:v>21.330000000000005</c:v>
                </c:pt>
                <c:pt idx="2497">
                  <c:v>19.350000000000001</c:v>
                </c:pt>
                <c:pt idx="2498">
                  <c:v>21.36</c:v>
                </c:pt>
                <c:pt idx="2499">
                  <c:v>21.479999999999986</c:v>
                </c:pt>
                <c:pt idx="2500">
                  <c:v>20.73</c:v>
                </c:pt>
                <c:pt idx="2501">
                  <c:v>21.55</c:v>
                </c:pt>
                <c:pt idx="2502">
                  <c:v>19.72</c:v>
                </c:pt>
                <c:pt idx="2503">
                  <c:v>20.03</c:v>
                </c:pt>
                <c:pt idx="2504">
                  <c:v>19.559999999999999</c:v>
                </c:pt>
                <c:pt idx="2505">
                  <c:v>21.05</c:v>
                </c:pt>
                <c:pt idx="2506">
                  <c:v>20.37</c:v>
                </c:pt>
                <c:pt idx="2507">
                  <c:v>20.279999999999987</c:v>
                </c:pt>
                <c:pt idx="2508">
                  <c:v>21.23</c:v>
                </c:pt>
                <c:pt idx="2509">
                  <c:v>20.059999999999999</c:v>
                </c:pt>
                <c:pt idx="2510">
                  <c:v>21.53</c:v>
                </c:pt>
                <c:pt idx="2511">
                  <c:v>22.17</c:v>
                </c:pt>
                <c:pt idx="2512">
                  <c:v>20.27</c:v>
                </c:pt>
                <c:pt idx="2513">
                  <c:v>20.47</c:v>
                </c:pt>
                <c:pt idx="2514">
                  <c:v>19.439999999999987</c:v>
                </c:pt>
                <c:pt idx="2515">
                  <c:v>20.69</c:v>
                </c:pt>
                <c:pt idx="2516">
                  <c:v>20.329999999999988</c:v>
                </c:pt>
                <c:pt idx="2517">
                  <c:v>20.439999999999987</c:v>
                </c:pt>
                <c:pt idx="2518">
                  <c:v>20.04</c:v>
                </c:pt>
                <c:pt idx="2519">
                  <c:v>22.1</c:v>
                </c:pt>
                <c:pt idx="2520">
                  <c:v>20.79</c:v>
                </c:pt>
                <c:pt idx="2521">
                  <c:v>20.67</c:v>
                </c:pt>
                <c:pt idx="2522">
                  <c:v>20.85</c:v>
                </c:pt>
                <c:pt idx="2523">
                  <c:v>19.170000000000005</c:v>
                </c:pt>
                <c:pt idx="2524">
                  <c:v>20.38</c:v>
                </c:pt>
                <c:pt idx="2525">
                  <c:v>21.919999999999987</c:v>
                </c:pt>
                <c:pt idx="2526">
                  <c:v>21.66</c:v>
                </c:pt>
                <c:pt idx="2527">
                  <c:v>21.52</c:v>
                </c:pt>
                <c:pt idx="2528">
                  <c:v>21.35</c:v>
                </c:pt>
                <c:pt idx="2529">
                  <c:v>21.08</c:v>
                </c:pt>
                <c:pt idx="2530">
                  <c:v>21.54</c:v>
                </c:pt>
                <c:pt idx="2531">
                  <c:v>19.309999999999999</c:v>
                </c:pt>
                <c:pt idx="2532">
                  <c:v>21.41</c:v>
                </c:pt>
                <c:pt idx="2533">
                  <c:v>19.5</c:v>
                </c:pt>
                <c:pt idx="2534">
                  <c:v>20.37</c:v>
                </c:pt>
                <c:pt idx="2535">
                  <c:v>21.37</c:v>
                </c:pt>
                <c:pt idx="2536">
                  <c:v>21.630000000000031</c:v>
                </c:pt>
                <c:pt idx="2537">
                  <c:v>20.62</c:v>
                </c:pt>
                <c:pt idx="2538">
                  <c:v>20.91</c:v>
                </c:pt>
                <c:pt idx="2539">
                  <c:v>20.18</c:v>
                </c:pt>
                <c:pt idx="2540">
                  <c:v>19.72</c:v>
                </c:pt>
                <c:pt idx="2541">
                  <c:v>20.02</c:v>
                </c:pt>
                <c:pt idx="2542">
                  <c:v>20.99</c:v>
                </c:pt>
                <c:pt idx="2543">
                  <c:v>20.02</c:v>
                </c:pt>
                <c:pt idx="2544">
                  <c:v>18.829999999999988</c:v>
                </c:pt>
                <c:pt idx="2545">
                  <c:v>20.650000000000031</c:v>
                </c:pt>
                <c:pt idx="2546">
                  <c:v>21.51</c:v>
                </c:pt>
                <c:pt idx="2547">
                  <c:v>21.82</c:v>
                </c:pt>
                <c:pt idx="2548">
                  <c:v>21.5</c:v>
                </c:pt>
                <c:pt idx="2549">
                  <c:v>19.439999999999987</c:v>
                </c:pt>
                <c:pt idx="2550">
                  <c:v>19.579999999999988</c:v>
                </c:pt>
                <c:pt idx="2551">
                  <c:v>20.079999999999988</c:v>
                </c:pt>
                <c:pt idx="2552">
                  <c:v>21.68</c:v>
                </c:pt>
                <c:pt idx="2553">
                  <c:v>20.23</c:v>
                </c:pt>
                <c:pt idx="2554">
                  <c:v>19.64</c:v>
                </c:pt>
                <c:pt idx="2555">
                  <c:v>20.399999999999999</c:v>
                </c:pt>
                <c:pt idx="2556">
                  <c:v>20.459999999999987</c:v>
                </c:pt>
                <c:pt idx="2557">
                  <c:v>21.14</c:v>
                </c:pt>
                <c:pt idx="2558">
                  <c:v>18.829999999999988</c:v>
                </c:pt>
                <c:pt idx="2559">
                  <c:v>20.21</c:v>
                </c:pt>
                <c:pt idx="2560">
                  <c:v>19.91</c:v>
                </c:pt>
                <c:pt idx="2561">
                  <c:v>21.39</c:v>
                </c:pt>
                <c:pt idx="2562">
                  <c:v>19.579999999999988</c:v>
                </c:pt>
                <c:pt idx="2563">
                  <c:v>19.920000000000002</c:v>
                </c:pt>
                <c:pt idx="2564">
                  <c:v>20.23</c:v>
                </c:pt>
                <c:pt idx="2565">
                  <c:v>21.22</c:v>
                </c:pt>
                <c:pt idx="2566">
                  <c:v>19.75</c:v>
                </c:pt>
                <c:pt idx="2567">
                  <c:v>19.54</c:v>
                </c:pt>
                <c:pt idx="2568">
                  <c:v>21.12</c:v>
                </c:pt>
                <c:pt idx="2569">
                  <c:v>20.650000000000031</c:v>
                </c:pt>
                <c:pt idx="2570">
                  <c:v>18.97</c:v>
                </c:pt>
                <c:pt idx="2571">
                  <c:v>21.64</c:v>
                </c:pt>
                <c:pt idx="2572">
                  <c:v>19.779999999999987</c:v>
                </c:pt>
              </c:numCache>
            </c:numRef>
          </c:yVal>
        </c:ser>
        <c:ser>
          <c:idx val="0"/>
          <c:order val="5"/>
          <c:tx>
            <c:strRef>
              <c:f>'13-09-05_14h10m'!$C$2</c:f>
              <c:strCache>
                <c:ptCount val="1"/>
                <c:pt idx="0">
                  <c:v>0 water bath</c:v>
                </c:pt>
              </c:strCache>
            </c:strRef>
          </c:tx>
          <c:marker>
            <c:symbol val="none"/>
          </c:marker>
          <c:xVal>
            <c:numRef>
              <c:f>'13-09-05_14h10m'!$B$3:$B$2575</c:f>
              <c:numCache>
                <c:formatCode>General</c:formatCode>
                <c:ptCount val="25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1771</c:v>
                </c:pt>
                <c:pt idx="355">
                  <c:v>1776</c:v>
                </c:pt>
                <c:pt idx="356">
                  <c:v>1781</c:v>
                </c:pt>
                <c:pt idx="357">
                  <c:v>1786</c:v>
                </c:pt>
                <c:pt idx="358">
                  <c:v>1791</c:v>
                </c:pt>
                <c:pt idx="359">
                  <c:v>1796</c:v>
                </c:pt>
                <c:pt idx="360">
                  <c:v>1801</c:v>
                </c:pt>
                <c:pt idx="361">
                  <c:v>1806</c:v>
                </c:pt>
                <c:pt idx="362">
                  <c:v>1811</c:v>
                </c:pt>
                <c:pt idx="363">
                  <c:v>1816</c:v>
                </c:pt>
                <c:pt idx="364">
                  <c:v>1821</c:v>
                </c:pt>
                <c:pt idx="365">
                  <c:v>1826</c:v>
                </c:pt>
                <c:pt idx="366">
                  <c:v>1831</c:v>
                </c:pt>
                <c:pt idx="367">
                  <c:v>1836</c:v>
                </c:pt>
                <c:pt idx="368">
                  <c:v>1841</c:v>
                </c:pt>
                <c:pt idx="369">
                  <c:v>1846</c:v>
                </c:pt>
                <c:pt idx="370">
                  <c:v>1851</c:v>
                </c:pt>
                <c:pt idx="371">
                  <c:v>1856</c:v>
                </c:pt>
                <c:pt idx="372">
                  <c:v>1861</c:v>
                </c:pt>
                <c:pt idx="373">
                  <c:v>1866</c:v>
                </c:pt>
                <c:pt idx="374">
                  <c:v>1871</c:v>
                </c:pt>
                <c:pt idx="375">
                  <c:v>1876</c:v>
                </c:pt>
                <c:pt idx="376">
                  <c:v>1881</c:v>
                </c:pt>
                <c:pt idx="377">
                  <c:v>1886</c:v>
                </c:pt>
                <c:pt idx="378">
                  <c:v>1891</c:v>
                </c:pt>
                <c:pt idx="379">
                  <c:v>1896</c:v>
                </c:pt>
                <c:pt idx="380">
                  <c:v>1901</c:v>
                </c:pt>
                <c:pt idx="381">
                  <c:v>1906</c:v>
                </c:pt>
                <c:pt idx="382">
                  <c:v>1911</c:v>
                </c:pt>
                <c:pt idx="383">
                  <c:v>1916</c:v>
                </c:pt>
                <c:pt idx="384">
                  <c:v>1921</c:v>
                </c:pt>
                <c:pt idx="385">
                  <c:v>1926</c:v>
                </c:pt>
                <c:pt idx="386">
                  <c:v>1931</c:v>
                </c:pt>
                <c:pt idx="387">
                  <c:v>1936</c:v>
                </c:pt>
                <c:pt idx="388">
                  <c:v>1941</c:v>
                </c:pt>
                <c:pt idx="389">
                  <c:v>1946</c:v>
                </c:pt>
                <c:pt idx="390">
                  <c:v>1951</c:v>
                </c:pt>
                <c:pt idx="391">
                  <c:v>1956</c:v>
                </c:pt>
                <c:pt idx="392">
                  <c:v>1961</c:v>
                </c:pt>
                <c:pt idx="393">
                  <c:v>1966</c:v>
                </c:pt>
                <c:pt idx="394">
                  <c:v>1971</c:v>
                </c:pt>
                <c:pt idx="395">
                  <c:v>1976</c:v>
                </c:pt>
                <c:pt idx="396">
                  <c:v>1981</c:v>
                </c:pt>
                <c:pt idx="397">
                  <c:v>1986</c:v>
                </c:pt>
                <c:pt idx="398">
                  <c:v>1991</c:v>
                </c:pt>
                <c:pt idx="399">
                  <c:v>1996</c:v>
                </c:pt>
                <c:pt idx="400">
                  <c:v>2001</c:v>
                </c:pt>
                <c:pt idx="401">
                  <c:v>2006</c:v>
                </c:pt>
                <c:pt idx="402">
                  <c:v>2011</c:v>
                </c:pt>
                <c:pt idx="403">
                  <c:v>2016</c:v>
                </c:pt>
                <c:pt idx="404">
                  <c:v>2021</c:v>
                </c:pt>
                <c:pt idx="405">
                  <c:v>2026</c:v>
                </c:pt>
                <c:pt idx="406">
                  <c:v>2031</c:v>
                </c:pt>
                <c:pt idx="407">
                  <c:v>2036</c:v>
                </c:pt>
                <c:pt idx="408">
                  <c:v>2041</c:v>
                </c:pt>
                <c:pt idx="409">
                  <c:v>2046</c:v>
                </c:pt>
                <c:pt idx="410">
                  <c:v>2051</c:v>
                </c:pt>
                <c:pt idx="411">
                  <c:v>2056</c:v>
                </c:pt>
                <c:pt idx="412">
                  <c:v>2061</c:v>
                </c:pt>
                <c:pt idx="413">
                  <c:v>2066</c:v>
                </c:pt>
                <c:pt idx="414">
                  <c:v>2071</c:v>
                </c:pt>
                <c:pt idx="415">
                  <c:v>2076</c:v>
                </c:pt>
                <c:pt idx="416">
                  <c:v>2081</c:v>
                </c:pt>
                <c:pt idx="417">
                  <c:v>2086</c:v>
                </c:pt>
                <c:pt idx="418">
                  <c:v>2091</c:v>
                </c:pt>
                <c:pt idx="419">
                  <c:v>2096</c:v>
                </c:pt>
                <c:pt idx="420">
                  <c:v>2101</c:v>
                </c:pt>
                <c:pt idx="421">
                  <c:v>2106</c:v>
                </c:pt>
                <c:pt idx="422">
                  <c:v>2111</c:v>
                </c:pt>
                <c:pt idx="423">
                  <c:v>2116</c:v>
                </c:pt>
                <c:pt idx="424">
                  <c:v>2121</c:v>
                </c:pt>
                <c:pt idx="425">
                  <c:v>2126</c:v>
                </c:pt>
                <c:pt idx="426">
                  <c:v>2131</c:v>
                </c:pt>
                <c:pt idx="427">
                  <c:v>2136</c:v>
                </c:pt>
                <c:pt idx="428">
                  <c:v>2141</c:v>
                </c:pt>
                <c:pt idx="429">
                  <c:v>2147</c:v>
                </c:pt>
                <c:pt idx="430">
                  <c:v>2152</c:v>
                </c:pt>
                <c:pt idx="431">
                  <c:v>2157</c:v>
                </c:pt>
                <c:pt idx="432">
                  <c:v>2162</c:v>
                </c:pt>
                <c:pt idx="433">
                  <c:v>2167</c:v>
                </c:pt>
                <c:pt idx="434">
                  <c:v>2172</c:v>
                </c:pt>
                <c:pt idx="435">
                  <c:v>2177</c:v>
                </c:pt>
                <c:pt idx="436">
                  <c:v>2182</c:v>
                </c:pt>
                <c:pt idx="437">
                  <c:v>2187</c:v>
                </c:pt>
                <c:pt idx="438">
                  <c:v>2192</c:v>
                </c:pt>
                <c:pt idx="439">
                  <c:v>2197</c:v>
                </c:pt>
                <c:pt idx="440">
                  <c:v>2202</c:v>
                </c:pt>
                <c:pt idx="441">
                  <c:v>2207</c:v>
                </c:pt>
                <c:pt idx="442">
                  <c:v>2212</c:v>
                </c:pt>
                <c:pt idx="443">
                  <c:v>2217</c:v>
                </c:pt>
                <c:pt idx="444">
                  <c:v>2222</c:v>
                </c:pt>
                <c:pt idx="445">
                  <c:v>2227</c:v>
                </c:pt>
                <c:pt idx="446">
                  <c:v>2232</c:v>
                </c:pt>
                <c:pt idx="447">
                  <c:v>2237</c:v>
                </c:pt>
                <c:pt idx="448">
                  <c:v>2242</c:v>
                </c:pt>
                <c:pt idx="449">
                  <c:v>2247</c:v>
                </c:pt>
                <c:pt idx="450">
                  <c:v>2252</c:v>
                </c:pt>
                <c:pt idx="451">
                  <c:v>2257</c:v>
                </c:pt>
                <c:pt idx="452">
                  <c:v>2262</c:v>
                </c:pt>
                <c:pt idx="453">
                  <c:v>2267</c:v>
                </c:pt>
                <c:pt idx="454">
                  <c:v>2272</c:v>
                </c:pt>
                <c:pt idx="455">
                  <c:v>2277</c:v>
                </c:pt>
                <c:pt idx="456">
                  <c:v>2282</c:v>
                </c:pt>
                <c:pt idx="457">
                  <c:v>2287</c:v>
                </c:pt>
                <c:pt idx="458">
                  <c:v>2292</c:v>
                </c:pt>
                <c:pt idx="459">
                  <c:v>2297</c:v>
                </c:pt>
                <c:pt idx="460">
                  <c:v>2302</c:v>
                </c:pt>
                <c:pt idx="461">
                  <c:v>2307</c:v>
                </c:pt>
                <c:pt idx="462">
                  <c:v>2312</c:v>
                </c:pt>
                <c:pt idx="463">
                  <c:v>2317</c:v>
                </c:pt>
                <c:pt idx="464">
                  <c:v>2322</c:v>
                </c:pt>
                <c:pt idx="465">
                  <c:v>2327</c:v>
                </c:pt>
                <c:pt idx="466">
                  <c:v>2332</c:v>
                </c:pt>
                <c:pt idx="467">
                  <c:v>2337</c:v>
                </c:pt>
                <c:pt idx="468">
                  <c:v>2342</c:v>
                </c:pt>
                <c:pt idx="469">
                  <c:v>2347</c:v>
                </c:pt>
                <c:pt idx="470">
                  <c:v>2352</c:v>
                </c:pt>
                <c:pt idx="471">
                  <c:v>2357</c:v>
                </c:pt>
                <c:pt idx="472">
                  <c:v>2362</c:v>
                </c:pt>
                <c:pt idx="473">
                  <c:v>2367</c:v>
                </c:pt>
                <c:pt idx="474">
                  <c:v>2372</c:v>
                </c:pt>
                <c:pt idx="475">
                  <c:v>2377</c:v>
                </c:pt>
                <c:pt idx="476">
                  <c:v>2382</c:v>
                </c:pt>
                <c:pt idx="477">
                  <c:v>2387</c:v>
                </c:pt>
                <c:pt idx="478">
                  <c:v>2392</c:v>
                </c:pt>
                <c:pt idx="479">
                  <c:v>2397</c:v>
                </c:pt>
                <c:pt idx="480">
                  <c:v>2402</c:v>
                </c:pt>
                <c:pt idx="481">
                  <c:v>2407</c:v>
                </c:pt>
                <c:pt idx="482">
                  <c:v>2412</c:v>
                </c:pt>
                <c:pt idx="483">
                  <c:v>2417</c:v>
                </c:pt>
                <c:pt idx="484">
                  <c:v>2422</c:v>
                </c:pt>
                <c:pt idx="485">
                  <c:v>2427</c:v>
                </c:pt>
                <c:pt idx="486">
                  <c:v>2432</c:v>
                </c:pt>
                <c:pt idx="487">
                  <c:v>2437</c:v>
                </c:pt>
                <c:pt idx="488">
                  <c:v>2442</c:v>
                </c:pt>
                <c:pt idx="489">
                  <c:v>2447</c:v>
                </c:pt>
                <c:pt idx="490">
                  <c:v>2452</c:v>
                </c:pt>
                <c:pt idx="491">
                  <c:v>2457</c:v>
                </c:pt>
                <c:pt idx="492">
                  <c:v>2462</c:v>
                </c:pt>
                <c:pt idx="493">
                  <c:v>2467</c:v>
                </c:pt>
                <c:pt idx="494">
                  <c:v>2472</c:v>
                </c:pt>
                <c:pt idx="495">
                  <c:v>2477</c:v>
                </c:pt>
                <c:pt idx="496">
                  <c:v>2482</c:v>
                </c:pt>
                <c:pt idx="497">
                  <c:v>2487</c:v>
                </c:pt>
                <c:pt idx="498">
                  <c:v>2492</c:v>
                </c:pt>
                <c:pt idx="499">
                  <c:v>2497</c:v>
                </c:pt>
                <c:pt idx="500">
                  <c:v>2502</c:v>
                </c:pt>
                <c:pt idx="501">
                  <c:v>2507</c:v>
                </c:pt>
                <c:pt idx="502">
                  <c:v>2512</c:v>
                </c:pt>
                <c:pt idx="503">
                  <c:v>2517</c:v>
                </c:pt>
                <c:pt idx="504">
                  <c:v>2522</c:v>
                </c:pt>
                <c:pt idx="505">
                  <c:v>2527</c:v>
                </c:pt>
                <c:pt idx="506">
                  <c:v>2532</c:v>
                </c:pt>
                <c:pt idx="507">
                  <c:v>2537</c:v>
                </c:pt>
                <c:pt idx="508">
                  <c:v>2542</c:v>
                </c:pt>
                <c:pt idx="509">
                  <c:v>2547</c:v>
                </c:pt>
                <c:pt idx="510">
                  <c:v>2552</c:v>
                </c:pt>
                <c:pt idx="511">
                  <c:v>2557</c:v>
                </c:pt>
                <c:pt idx="512">
                  <c:v>2562</c:v>
                </c:pt>
                <c:pt idx="513">
                  <c:v>2567</c:v>
                </c:pt>
                <c:pt idx="514">
                  <c:v>2572</c:v>
                </c:pt>
                <c:pt idx="515">
                  <c:v>2577</c:v>
                </c:pt>
                <c:pt idx="516">
                  <c:v>2582</c:v>
                </c:pt>
                <c:pt idx="517">
                  <c:v>2587</c:v>
                </c:pt>
                <c:pt idx="518">
                  <c:v>2592</c:v>
                </c:pt>
                <c:pt idx="519">
                  <c:v>2597</c:v>
                </c:pt>
                <c:pt idx="520">
                  <c:v>2602</c:v>
                </c:pt>
                <c:pt idx="521">
                  <c:v>2607</c:v>
                </c:pt>
                <c:pt idx="522">
                  <c:v>2612</c:v>
                </c:pt>
                <c:pt idx="523">
                  <c:v>2617</c:v>
                </c:pt>
                <c:pt idx="524">
                  <c:v>2622</c:v>
                </c:pt>
                <c:pt idx="525">
                  <c:v>2627</c:v>
                </c:pt>
                <c:pt idx="526">
                  <c:v>2632</c:v>
                </c:pt>
                <c:pt idx="527">
                  <c:v>2637</c:v>
                </c:pt>
                <c:pt idx="528">
                  <c:v>2642</c:v>
                </c:pt>
                <c:pt idx="529">
                  <c:v>2647</c:v>
                </c:pt>
                <c:pt idx="530">
                  <c:v>2652</c:v>
                </c:pt>
                <c:pt idx="531">
                  <c:v>2657</c:v>
                </c:pt>
                <c:pt idx="532">
                  <c:v>2662</c:v>
                </c:pt>
                <c:pt idx="533">
                  <c:v>2667</c:v>
                </c:pt>
                <c:pt idx="534">
                  <c:v>2672</c:v>
                </c:pt>
                <c:pt idx="535">
                  <c:v>2677</c:v>
                </c:pt>
                <c:pt idx="536">
                  <c:v>2682</c:v>
                </c:pt>
                <c:pt idx="537">
                  <c:v>2687</c:v>
                </c:pt>
                <c:pt idx="538">
                  <c:v>2692</c:v>
                </c:pt>
                <c:pt idx="539">
                  <c:v>2697</c:v>
                </c:pt>
                <c:pt idx="540">
                  <c:v>2702</c:v>
                </c:pt>
                <c:pt idx="541">
                  <c:v>2707</c:v>
                </c:pt>
                <c:pt idx="542">
                  <c:v>2712</c:v>
                </c:pt>
                <c:pt idx="543">
                  <c:v>2717</c:v>
                </c:pt>
                <c:pt idx="544">
                  <c:v>2722</c:v>
                </c:pt>
                <c:pt idx="545">
                  <c:v>2727</c:v>
                </c:pt>
                <c:pt idx="546">
                  <c:v>2732</c:v>
                </c:pt>
                <c:pt idx="547">
                  <c:v>2737</c:v>
                </c:pt>
                <c:pt idx="548">
                  <c:v>2742</c:v>
                </c:pt>
                <c:pt idx="549">
                  <c:v>2747</c:v>
                </c:pt>
                <c:pt idx="550">
                  <c:v>2752</c:v>
                </c:pt>
                <c:pt idx="551">
                  <c:v>2757</c:v>
                </c:pt>
                <c:pt idx="552">
                  <c:v>2762</c:v>
                </c:pt>
                <c:pt idx="553">
                  <c:v>2767</c:v>
                </c:pt>
                <c:pt idx="554">
                  <c:v>2772</c:v>
                </c:pt>
                <c:pt idx="555">
                  <c:v>2777</c:v>
                </c:pt>
                <c:pt idx="556">
                  <c:v>2782</c:v>
                </c:pt>
                <c:pt idx="557">
                  <c:v>2787</c:v>
                </c:pt>
                <c:pt idx="558">
                  <c:v>2792</c:v>
                </c:pt>
                <c:pt idx="559">
                  <c:v>2797</c:v>
                </c:pt>
                <c:pt idx="560">
                  <c:v>2802</c:v>
                </c:pt>
                <c:pt idx="561">
                  <c:v>2807</c:v>
                </c:pt>
                <c:pt idx="562">
                  <c:v>2812</c:v>
                </c:pt>
                <c:pt idx="563">
                  <c:v>2817</c:v>
                </c:pt>
                <c:pt idx="564">
                  <c:v>2822</c:v>
                </c:pt>
                <c:pt idx="565">
                  <c:v>2827</c:v>
                </c:pt>
                <c:pt idx="566">
                  <c:v>2832</c:v>
                </c:pt>
                <c:pt idx="567">
                  <c:v>2837</c:v>
                </c:pt>
                <c:pt idx="568">
                  <c:v>2842</c:v>
                </c:pt>
                <c:pt idx="569">
                  <c:v>2847</c:v>
                </c:pt>
                <c:pt idx="570">
                  <c:v>2852</c:v>
                </c:pt>
                <c:pt idx="571">
                  <c:v>2857</c:v>
                </c:pt>
                <c:pt idx="572">
                  <c:v>2862</c:v>
                </c:pt>
                <c:pt idx="573">
                  <c:v>2867</c:v>
                </c:pt>
                <c:pt idx="574">
                  <c:v>2872</c:v>
                </c:pt>
                <c:pt idx="575">
                  <c:v>2877</c:v>
                </c:pt>
                <c:pt idx="576">
                  <c:v>2882</c:v>
                </c:pt>
                <c:pt idx="577">
                  <c:v>2887</c:v>
                </c:pt>
                <c:pt idx="578">
                  <c:v>2892</c:v>
                </c:pt>
                <c:pt idx="579">
                  <c:v>2897</c:v>
                </c:pt>
                <c:pt idx="580">
                  <c:v>2902</c:v>
                </c:pt>
                <c:pt idx="581">
                  <c:v>2907</c:v>
                </c:pt>
                <c:pt idx="582">
                  <c:v>2912</c:v>
                </c:pt>
                <c:pt idx="583">
                  <c:v>2917</c:v>
                </c:pt>
                <c:pt idx="584">
                  <c:v>2922</c:v>
                </c:pt>
                <c:pt idx="585">
                  <c:v>2927</c:v>
                </c:pt>
                <c:pt idx="586">
                  <c:v>2932</c:v>
                </c:pt>
                <c:pt idx="587">
                  <c:v>2937</c:v>
                </c:pt>
                <c:pt idx="588">
                  <c:v>2942</c:v>
                </c:pt>
                <c:pt idx="589">
                  <c:v>2947</c:v>
                </c:pt>
                <c:pt idx="590">
                  <c:v>2952</c:v>
                </c:pt>
                <c:pt idx="591">
                  <c:v>2957</c:v>
                </c:pt>
                <c:pt idx="592">
                  <c:v>2962</c:v>
                </c:pt>
                <c:pt idx="593">
                  <c:v>2967</c:v>
                </c:pt>
                <c:pt idx="594">
                  <c:v>2972</c:v>
                </c:pt>
                <c:pt idx="595">
                  <c:v>2977</c:v>
                </c:pt>
                <c:pt idx="596">
                  <c:v>2982</c:v>
                </c:pt>
                <c:pt idx="597">
                  <c:v>2987</c:v>
                </c:pt>
                <c:pt idx="598">
                  <c:v>2992</c:v>
                </c:pt>
                <c:pt idx="599">
                  <c:v>2997</c:v>
                </c:pt>
                <c:pt idx="600">
                  <c:v>3002</c:v>
                </c:pt>
                <c:pt idx="601">
                  <c:v>3007</c:v>
                </c:pt>
                <c:pt idx="602">
                  <c:v>3012</c:v>
                </c:pt>
                <c:pt idx="603">
                  <c:v>3017</c:v>
                </c:pt>
                <c:pt idx="604">
                  <c:v>3022</c:v>
                </c:pt>
                <c:pt idx="605">
                  <c:v>3027</c:v>
                </c:pt>
                <c:pt idx="606">
                  <c:v>3032</c:v>
                </c:pt>
                <c:pt idx="607">
                  <c:v>3037</c:v>
                </c:pt>
                <c:pt idx="608">
                  <c:v>3042</c:v>
                </c:pt>
                <c:pt idx="609">
                  <c:v>3047</c:v>
                </c:pt>
                <c:pt idx="610">
                  <c:v>3052</c:v>
                </c:pt>
                <c:pt idx="611">
                  <c:v>3057</c:v>
                </c:pt>
                <c:pt idx="612">
                  <c:v>3062</c:v>
                </c:pt>
                <c:pt idx="613">
                  <c:v>3067</c:v>
                </c:pt>
                <c:pt idx="614">
                  <c:v>3072</c:v>
                </c:pt>
                <c:pt idx="615">
                  <c:v>3077</c:v>
                </c:pt>
                <c:pt idx="616">
                  <c:v>3082</c:v>
                </c:pt>
                <c:pt idx="617">
                  <c:v>3087</c:v>
                </c:pt>
                <c:pt idx="618">
                  <c:v>3092</c:v>
                </c:pt>
                <c:pt idx="619">
                  <c:v>3097</c:v>
                </c:pt>
                <c:pt idx="620">
                  <c:v>3102</c:v>
                </c:pt>
                <c:pt idx="621">
                  <c:v>3107</c:v>
                </c:pt>
                <c:pt idx="622">
                  <c:v>3112</c:v>
                </c:pt>
                <c:pt idx="623">
                  <c:v>3117</c:v>
                </c:pt>
                <c:pt idx="624">
                  <c:v>3122</c:v>
                </c:pt>
                <c:pt idx="625">
                  <c:v>3127</c:v>
                </c:pt>
                <c:pt idx="626">
                  <c:v>3132</c:v>
                </c:pt>
                <c:pt idx="627">
                  <c:v>3137</c:v>
                </c:pt>
                <c:pt idx="628">
                  <c:v>3142</c:v>
                </c:pt>
                <c:pt idx="629">
                  <c:v>3147</c:v>
                </c:pt>
                <c:pt idx="630">
                  <c:v>3152</c:v>
                </c:pt>
                <c:pt idx="631">
                  <c:v>3157</c:v>
                </c:pt>
                <c:pt idx="632">
                  <c:v>3162</c:v>
                </c:pt>
                <c:pt idx="633">
                  <c:v>3167</c:v>
                </c:pt>
                <c:pt idx="634">
                  <c:v>3172</c:v>
                </c:pt>
                <c:pt idx="635">
                  <c:v>3177</c:v>
                </c:pt>
                <c:pt idx="636">
                  <c:v>3182</c:v>
                </c:pt>
                <c:pt idx="637">
                  <c:v>3187</c:v>
                </c:pt>
                <c:pt idx="638">
                  <c:v>3192</c:v>
                </c:pt>
                <c:pt idx="639">
                  <c:v>3197</c:v>
                </c:pt>
                <c:pt idx="640">
                  <c:v>3202</c:v>
                </c:pt>
                <c:pt idx="641">
                  <c:v>3207</c:v>
                </c:pt>
                <c:pt idx="642">
                  <c:v>3212</c:v>
                </c:pt>
                <c:pt idx="643">
                  <c:v>3217</c:v>
                </c:pt>
                <c:pt idx="644">
                  <c:v>3222</c:v>
                </c:pt>
                <c:pt idx="645">
                  <c:v>3227</c:v>
                </c:pt>
                <c:pt idx="646">
                  <c:v>3232</c:v>
                </c:pt>
                <c:pt idx="647">
                  <c:v>3237</c:v>
                </c:pt>
                <c:pt idx="648">
                  <c:v>3242</c:v>
                </c:pt>
                <c:pt idx="649">
                  <c:v>3247</c:v>
                </c:pt>
                <c:pt idx="650">
                  <c:v>3252</c:v>
                </c:pt>
                <c:pt idx="651">
                  <c:v>3257</c:v>
                </c:pt>
                <c:pt idx="652">
                  <c:v>3262</c:v>
                </c:pt>
                <c:pt idx="653">
                  <c:v>3267</c:v>
                </c:pt>
                <c:pt idx="654">
                  <c:v>3272</c:v>
                </c:pt>
                <c:pt idx="655">
                  <c:v>3277</c:v>
                </c:pt>
                <c:pt idx="656">
                  <c:v>3282</c:v>
                </c:pt>
                <c:pt idx="657">
                  <c:v>3287</c:v>
                </c:pt>
                <c:pt idx="658">
                  <c:v>3292</c:v>
                </c:pt>
                <c:pt idx="659">
                  <c:v>3297</c:v>
                </c:pt>
                <c:pt idx="660">
                  <c:v>3302</c:v>
                </c:pt>
                <c:pt idx="661">
                  <c:v>3307</c:v>
                </c:pt>
                <c:pt idx="662">
                  <c:v>3313</c:v>
                </c:pt>
                <c:pt idx="663">
                  <c:v>3318</c:v>
                </c:pt>
                <c:pt idx="664">
                  <c:v>3323</c:v>
                </c:pt>
                <c:pt idx="665">
                  <c:v>3328</c:v>
                </c:pt>
                <c:pt idx="666">
                  <c:v>3333</c:v>
                </c:pt>
                <c:pt idx="667">
                  <c:v>3338</c:v>
                </c:pt>
                <c:pt idx="668">
                  <c:v>3343</c:v>
                </c:pt>
                <c:pt idx="669">
                  <c:v>3348</c:v>
                </c:pt>
                <c:pt idx="670">
                  <c:v>3353</c:v>
                </c:pt>
                <c:pt idx="671">
                  <c:v>3358</c:v>
                </c:pt>
                <c:pt idx="672">
                  <c:v>3363</c:v>
                </c:pt>
                <c:pt idx="673">
                  <c:v>3368</c:v>
                </c:pt>
                <c:pt idx="674">
                  <c:v>3373</c:v>
                </c:pt>
                <c:pt idx="675">
                  <c:v>3378</c:v>
                </c:pt>
                <c:pt idx="676">
                  <c:v>3383</c:v>
                </c:pt>
                <c:pt idx="677">
                  <c:v>3388</c:v>
                </c:pt>
                <c:pt idx="678">
                  <c:v>3393</c:v>
                </c:pt>
                <c:pt idx="679">
                  <c:v>3398</c:v>
                </c:pt>
                <c:pt idx="680">
                  <c:v>3403</c:v>
                </c:pt>
                <c:pt idx="681">
                  <c:v>3408</c:v>
                </c:pt>
                <c:pt idx="682">
                  <c:v>3413</c:v>
                </c:pt>
                <c:pt idx="683">
                  <c:v>3418</c:v>
                </c:pt>
                <c:pt idx="684">
                  <c:v>3423</c:v>
                </c:pt>
                <c:pt idx="685">
                  <c:v>3428</c:v>
                </c:pt>
                <c:pt idx="686">
                  <c:v>3433</c:v>
                </c:pt>
                <c:pt idx="687">
                  <c:v>3438</c:v>
                </c:pt>
                <c:pt idx="688">
                  <c:v>3443</c:v>
                </c:pt>
                <c:pt idx="689">
                  <c:v>3448</c:v>
                </c:pt>
                <c:pt idx="690">
                  <c:v>3453</c:v>
                </c:pt>
                <c:pt idx="691">
                  <c:v>3458</c:v>
                </c:pt>
                <c:pt idx="692">
                  <c:v>3463</c:v>
                </c:pt>
                <c:pt idx="693">
                  <c:v>3468</c:v>
                </c:pt>
                <c:pt idx="694">
                  <c:v>3473</c:v>
                </c:pt>
                <c:pt idx="695">
                  <c:v>3478</c:v>
                </c:pt>
                <c:pt idx="696">
                  <c:v>3483</c:v>
                </c:pt>
                <c:pt idx="697">
                  <c:v>3488</c:v>
                </c:pt>
                <c:pt idx="698">
                  <c:v>3493</c:v>
                </c:pt>
                <c:pt idx="699">
                  <c:v>3498</c:v>
                </c:pt>
                <c:pt idx="700">
                  <c:v>3503</c:v>
                </c:pt>
                <c:pt idx="701">
                  <c:v>3508</c:v>
                </c:pt>
                <c:pt idx="702">
                  <c:v>3513</c:v>
                </c:pt>
                <c:pt idx="703">
                  <c:v>3518</c:v>
                </c:pt>
                <c:pt idx="704">
                  <c:v>3523</c:v>
                </c:pt>
                <c:pt idx="705">
                  <c:v>3528</c:v>
                </c:pt>
                <c:pt idx="706">
                  <c:v>3533</c:v>
                </c:pt>
                <c:pt idx="707">
                  <c:v>3538</c:v>
                </c:pt>
                <c:pt idx="708">
                  <c:v>3543</c:v>
                </c:pt>
                <c:pt idx="709">
                  <c:v>3548</c:v>
                </c:pt>
                <c:pt idx="710">
                  <c:v>3553</c:v>
                </c:pt>
                <c:pt idx="711">
                  <c:v>3558</c:v>
                </c:pt>
                <c:pt idx="712">
                  <c:v>3563</c:v>
                </c:pt>
                <c:pt idx="713">
                  <c:v>3568</c:v>
                </c:pt>
                <c:pt idx="714">
                  <c:v>3573</c:v>
                </c:pt>
                <c:pt idx="715">
                  <c:v>3578</c:v>
                </c:pt>
                <c:pt idx="716">
                  <c:v>3583</c:v>
                </c:pt>
                <c:pt idx="717">
                  <c:v>3588</c:v>
                </c:pt>
                <c:pt idx="718">
                  <c:v>3593</c:v>
                </c:pt>
                <c:pt idx="719">
                  <c:v>3598</c:v>
                </c:pt>
                <c:pt idx="720">
                  <c:v>3603</c:v>
                </c:pt>
                <c:pt idx="721">
                  <c:v>3608</c:v>
                </c:pt>
                <c:pt idx="722">
                  <c:v>3613</c:v>
                </c:pt>
                <c:pt idx="723">
                  <c:v>3618</c:v>
                </c:pt>
                <c:pt idx="724">
                  <c:v>3623</c:v>
                </c:pt>
                <c:pt idx="725">
                  <c:v>3628</c:v>
                </c:pt>
                <c:pt idx="726">
                  <c:v>3633</c:v>
                </c:pt>
                <c:pt idx="727">
                  <c:v>3638</c:v>
                </c:pt>
                <c:pt idx="728">
                  <c:v>3643</c:v>
                </c:pt>
                <c:pt idx="729">
                  <c:v>3648</c:v>
                </c:pt>
                <c:pt idx="730">
                  <c:v>3653</c:v>
                </c:pt>
                <c:pt idx="731">
                  <c:v>3658</c:v>
                </c:pt>
                <c:pt idx="732">
                  <c:v>3663</c:v>
                </c:pt>
                <c:pt idx="733">
                  <c:v>3668</c:v>
                </c:pt>
                <c:pt idx="734">
                  <c:v>3673</c:v>
                </c:pt>
                <c:pt idx="735">
                  <c:v>3678</c:v>
                </c:pt>
                <c:pt idx="736">
                  <c:v>3683</c:v>
                </c:pt>
                <c:pt idx="737">
                  <c:v>3688</c:v>
                </c:pt>
                <c:pt idx="738">
                  <c:v>3693</c:v>
                </c:pt>
                <c:pt idx="739">
                  <c:v>3698</c:v>
                </c:pt>
                <c:pt idx="740">
                  <c:v>3703</c:v>
                </c:pt>
                <c:pt idx="741">
                  <c:v>3708</c:v>
                </c:pt>
                <c:pt idx="742">
                  <c:v>3713</c:v>
                </c:pt>
                <c:pt idx="743">
                  <c:v>3718</c:v>
                </c:pt>
                <c:pt idx="744">
                  <c:v>3723</c:v>
                </c:pt>
                <c:pt idx="745">
                  <c:v>3728</c:v>
                </c:pt>
                <c:pt idx="746">
                  <c:v>3733</c:v>
                </c:pt>
                <c:pt idx="747">
                  <c:v>3738</c:v>
                </c:pt>
                <c:pt idx="748">
                  <c:v>3743</c:v>
                </c:pt>
                <c:pt idx="749">
                  <c:v>3748</c:v>
                </c:pt>
                <c:pt idx="750">
                  <c:v>3753</c:v>
                </c:pt>
                <c:pt idx="751">
                  <c:v>3758</c:v>
                </c:pt>
                <c:pt idx="752">
                  <c:v>3763</c:v>
                </c:pt>
                <c:pt idx="753">
                  <c:v>3768</c:v>
                </c:pt>
                <c:pt idx="754">
                  <c:v>3773</c:v>
                </c:pt>
                <c:pt idx="755">
                  <c:v>3778</c:v>
                </c:pt>
                <c:pt idx="756">
                  <c:v>3783</c:v>
                </c:pt>
                <c:pt idx="757">
                  <c:v>3788</c:v>
                </c:pt>
                <c:pt idx="758">
                  <c:v>3793</c:v>
                </c:pt>
                <c:pt idx="759">
                  <c:v>3798</c:v>
                </c:pt>
                <c:pt idx="760">
                  <c:v>3803</c:v>
                </c:pt>
                <c:pt idx="761">
                  <c:v>3808</c:v>
                </c:pt>
                <c:pt idx="762">
                  <c:v>3813</c:v>
                </c:pt>
                <c:pt idx="763">
                  <c:v>3818</c:v>
                </c:pt>
                <c:pt idx="764">
                  <c:v>3823</c:v>
                </c:pt>
                <c:pt idx="765">
                  <c:v>3828</c:v>
                </c:pt>
                <c:pt idx="766">
                  <c:v>3833</c:v>
                </c:pt>
                <c:pt idx="767">
                  <c:v>3838</c:v>
                </c:pt>
                <c:pt idx="768">
                  <c:v>3843</c:v>
                </c:pt>
                <c:pt idx="769">
                  <c:v>3848</c:v>
                </c:pt>
                <c:pt idx="770">
                  <c:v>3853</c:v>
                </c:pt>
                <c:pt idx="771">
                  <c:v>3858</c:v>
                </c:pt>
                <c:pt idx="772">
                  <c:v>3863</c:v>
                </c:pt>
                <c:pt idx="773">
                  <c:v>3868</c:v>
                </c:pt>
                <c:pt idx="774">
                  <c:v>3873</c:v>
                </c:pt>
                <c:pt idx="775">
                  <c:v>3878</c:v>
                </c:pt>
                <c:pt idx="776">
                  <c:v>3883</c:v>
                </c:pt>
                <c:pt idx="777">
                  <c:v>3888</c:v>
                </c:pt>
                <c:pt idx="778">
                  <c:v>3893</c:v>
                </c:pt>
                <c:pt idx="779">
                  <c:v>3898</c:v>
                </c:pt>
                <c:pt idx="780">
                  <c:v>3903</c:v>
                </c:pt>
                <c:pt idx="781">
                  <c:v>3908</c:v>
                </c:pt>
                <c:pt idx="782">
                  <c:v>3913</c:v>
                </c:pt>
                <c:pt idx="783">
                  <c:v>3918</c:v>
                </c:pt>
                <c:pt idx="784">
                  <c:v>3923</c:v>
                </c:pt>
                <c:pt idx="785">
                  <c:v>3928</c:v>
                </c:pt>
                <c:pt idx="786">
                  <c:v>3933</c:v>
                </c:pt>
                <c:pt idx="787">
                  <c:v>3938</c:v>
                </c:pt>
                <c:pt idx="788">
                  <c:v>3943</c:v>
                </c:pt>
                <c:pt idx="789">
                  <c:v>3948</c:v>
                </c:pt>
                <c:pt idx="790">
                  <c:v>3953</c:v>
                </c:pt>
                <c:pt idx="791">
                  <c:v>3958</c:v>
                </c:pt>
                <c:pt idx="792">
                  <c:v>3963</c:v>
                </c:pt>
                <c:pt idx="793">
                  <c:v>3968</c:v>
                </c:pt>
                <c:pt idx="794">
                  <c:v>3973</c:v>
                </c:pt>
                <c:pt idx="795">
                  <c:v>3978</c:v>
                </c:pt>
                <c:pt idx="796">
                  <c:v>3983</c:v>
                </c:pt>
                <c:pt idx="797">
                  <c:v>3988</c:v>
                </c:pt>
                <c:pt idx="798">
                  <c:v>3993</c:v>
                </c:pt>
                <c:pt idx="799">
                  <c:v>3998</c:v>
                </c:pt>
                <c:pt idx="800">
                  <c:v>4003</c:v>
                </c:pt>
                <c:pt idx="801">
                  <c:v>4008</c:v>
                </c:pt>
                <c:pt idx="802">
                  <c:v>4013</c:v>
                </c:pt>
                <c:pt idx="803">
                  <c:v>4018</c:v>
                </c:pt>
                <c:pt idx="804">
                  <c:v>4023</c:v>
                </c:pt>
                <c:pt idx="805">
                  <c:v>4028</c:v>
                </c:pt>
                <c:pt idx="806">
                  <c:v>4033</c:v>
                </c:pt>
                <c:pt idx="807">
                  <c:v>4038</c:v>
                </c:pt>
                <c:pt idx="808">
                  <c:v>4043</c:v>
                </c:pt>
                <c:pt idx="809">
                  <c:v>4048</c:v>
                </c:pt>
                <c:pt idx="810">
                  <c:v>4053</c:v>
                </c:pt>
                <c:pt idx="811">
                  <c:v>4058</c:v>
                </c:pt>
                <c:pt idx="812">
                  <c:v>4063</c:v>
                </c:pt>
                <c:pt idx="813">
                  <c:v>4068</c:v>
                </c:pt>
                <c:pt idx="814">
                  <c:v>4073</c:v>
                </c:pt>
                <c:pt idx="815">
                  <c:v>4078</c:v>
                </c:pt>
                <c:pt idx="816">
                  <c:v>4083</c:v>
                </c:pt>
                <c:pt idx="817">
                  <c:v>4088</c:v>
                </c:pt>
                <c:pt idx="818">
                  <c:v>4093</c:v>
                </c:pt>
                <c:pt idx="819">
                  <c:v>4098</c:v>
                </c:pt>
                <c:pt idx="820">
                  <c:v>4103</c:v>
                </c:pt>
                <c:pt idx="821">
                  <c:v>4108</c:v>
                </c:pt>
                <c:pt idx="822">
                  <c:v>4113</c:v>
                </c:pt>
                <c:pt idx="823">
                  <c:v>4118</c:v>
                </c:pt>
                <c:pt idx="824">
                  <c:v>4123</c:v>
                </c:pt>
                <c:pt idx="825">
                  <c:v>4128</c:v>
                </c:pt>
                <c:pt idx="826">
                  <c:v>4133</c:v>
                </c:pt>
                <c:pt idx="827">
                  <c:v>4138</c:v>
                </c:pt>
                <c:pt idx="828">
                  <c:v>4143</c:v>
                </c:pt>
                <c:pt idx="829">
                  <c:v>4148</c:v>
                </c:pt>
                <c:pt idx="830">
                  <c:v>4153</c:v>
                </c:pt>
                <c:pt idx="831">
                  <c:v>4158</c:v>
                </c:pt>
                <c:pt idx="832">
                  <c:v>4163</c:v>
                </c:pt>
                <c:pt idx="833">
                  <c:v>4168</c:v>
                </c:pt>
                <c:pt idx="834">
                  <c:v>4173</c:v>
                </c:pt>
                <c:pt idx="835">
                  <c:v>4178</c:v>
                </c:pt>
                <c:pt idx="836">
                  <c:v>4183</c:v>
                </c:pt>
                <c:pt idx="837">
                  <c:v>4188</c:v>
                </c:pt>
                <c:pt idx="838">
                  <c:v>4193</c:v>
                </c:pt>
                <c:pt idx="839">
                  <c:v>4198</c:v>
                </c:pt>
                <c:pt idx="840">
                  <c:v>4203</c:v>
                </c:pt>
                <c:pt idx="841">
                  <c:v>4208</c:v>
                </c:pt>
                <c:pt idx="842">
                  <c:v>4213</c:v>
                </c:pt>
                <c:pt idx="843">
                  <c:v>4218</c:v>
                </c:pt>
                <c:pt idx="844">
                  <c:v>4223</c:v>
                </c:pt>
                <c:pt idx="845">
                  <c:v>4228</c:v>
                </c:pt>
                <c:pt idx="846">
                  <c:v>4233</c:v>
                </c:pt>
                <c:pt idx="847">
                  <c:v>4238</c:v>
                </c:pt>
                <c:pt idx="848">
                  <c:v>4243</c:v>
                </c:pt>
                <c:pt idx="849">
                  <c:v>4248</c:v>
                </c:pt>
                <c:pt idx="850">
                  <c:v>4253</c:v>
                </c:pt>
                <c:pt idx="851">
                  <c:v>4258</c:v>
                </c:pt>
                <c:pt idx="852">
                  <c:v>4263</c:v>
                </c:pt>
                <c:pt idx="853">
                  <c:v>4268</c:v>
                </c:pt>
                <c:pt idx="854">
                  <c:v>4273</c:v>
                </c:pt>
                <c:pt idx="855">
                  <c:v>4278</c:v>
                </c:pt>
                <c:pt idx="856">
                  <c:v>4283</c:v>
                </c:pt>
                <c:pt idx="857">
                  <c:v>4288</c:v>
                </c:pt>
                <c:pt idx="858">
                  <c:v>4293</c:v>
                </c:pt>
                <c:pt idx="859">
                  <c:v>4298</c:v>
                </c:pt>
                <c:pt idx="860">
                  <c:v>4303</c:v>
                </c:pt>
                <c:pt idx="861">
                  <c:v>4308</c:v>
                </c:pt>
                <c:pt idx="862">
                  <c:v>4313</c:v>
                </c:pt>
                <c:pt idx="863">
                  <c:v>4318</c:v>
                </c:pt>
                <c:pt idx="864">
                  <c:v>4323</c:v>
                </c:pt>
                <c:pt idx="865">
                  <c:v>4328</c:v>
                </c:pt>
                <c:pt idx="866">
                  <c:v>4333</c:v>
                </c:pt>
                <c:pt idx="867">
                  <c:v>4338</c:v>
                </c:pt>
                <c:pt idx="868">
                  <c:v>4343</c:v>
                </c:pt>
                <c:pt idx="869">
                  <c:v>4348</c:v>
                </c:pt>
                <c:pt idx="870">
                  <c:v>4353</c:v>
                </c:pt>
                <c:pt idx="871">
                  <c:v>4358</c:v>
                </c:pt>
                <c:pt idx="872">
                  <c:v>4363</c:v>
                </c:pt>
                <c:pt idx="873">
                  <c:v>4368</c:v>
                </c:pt>
                <c:pt idx="874">
                  <c:v>4373</c:v>
                </c:pt>
                <c:pt idx="875">
                  <c:v>4378</c:v>
                </c:pt>
                <c:pt idx="876">
                  <c:v>4383</c:v>
                </c:pt>
                <c:pt idx="877">
                  <c:v>4388</c:v>
                </c:pt>
                <c:pt idx="878">
                  <c:v>4393</c:v>
                </c:pt>
                <c:pt idx="879">
                  <c:v>4398</c:v>
                </c:pt>
                <c:pt idx="880">
                  <c:v>4403</c:v>
                </c:pt>
                <c:pt idx="881">
                  <c:v>4408</c:v>
                </c:pt>
                <c:pt idx="882">
                  <c:v>4413</c:v>
                </c:pt>
                <c:pt idx="883">
                  <c:v>4418</c:v>
                </c:pt>
                <c:pt idx="884">
                  <c:v>4423</c:v>
                </c:pt>
                <c:pt idx="885">
                  <c:v>4428</c:v>
                </c:pt>
                <c:pt idx="886">
                  <c:v>4433</c:v>
                </c:pt>
                <c:pt idx="887">
                  <c:v>4438</c:v>
                </c:pt>
                <c:pt idx="888">
                  <c:v>4443</c:v>
                </c:pt>
                <c:pt idx="889">
                  <c:v>4448</c:v>
                </c:pt>
                <c:pt idx="890">
                  <c:v>4453</c:v>
                </c:pt>
                <c:pt idx="891">
                  <c:v>4458</c:v>
                </c:pt>
                <c:pt idx="892">
                  <c:v>4463</c:v>
                </c:pt>
                <c:pt idx="893">
                  <c:v>4468</c:v>
                </c:pt>
                <c:pt idx="894">
                  <c:v>4473</c:v>
                </c:pt>
                <c:pt idx="895">
                  <c:v>4478</c:v>
                </c:pt>
                <c:pt idx="896">
                  <c:v>4484</c:v>
                </c:pt>
                <c:pt idx="897">
                  <c:v>4489</c:v>
                </c:pt>
                <c:pt idx="898">
                  <c:v>4494</c:v>
                </c:pt>
                <c:pt idx="899">
                  <c:v>4499</c:v>
                </c:pt>
                <c:pt idx="900">
                  <c:v>4504</c:v>
                </c:pt>
                <c:pt idx="901">
                  <c:v>4509</c:v>
                </c:pt>
                <c:pt idx="902">
                  <c:v>4514</c:v>
                </c:pt>
                <c:pt idx="903">
                  <c:v>4519</c:v>
                </c:pt>
                <c:pt idx="904">
                  <c:v>4524</c:v>
                </c:pt>
                <c:pt idx="905">
                  <c:v>4529</c:v>
                </c:pt>
                <c:pt idx="906">
                  <c:v>4534</c:v>
                </c:pt>
                <c:pt idx="907">
                  <c:v>4539</c:v>
                </c:pt>
                <c:pt idx="908">
                  <c:v>4544</c:v>
                </c:pt>
                <c:pt idx="909">
                  <c:v>4549</c:v>
                </c:pt>
                <c:pt idx="910">
                  <c:v>4554</c:v>
                </c:pt>
                <c:pt idx="911">
                  <c:v>4559</c:v>
                </c:pt>
                <c:pt idx="912">
                  <c:v>4564</c:v>
                </c:pt>
                <c:pt idx="913">
                  <c:v>4569</c:v>
                </c:pt>
                <c:pt idx="914">
                  <c:v>4574</c:v>
                </c:pt>
                <c:pt idx="915">
                  <c:v>4579</c:v>
                </c:pt>
                <c:pt idx="916">
                  <c:v>4584</c:v>
                </c:pt>
                <c:pt idx="917">
                  <c:v>4589</c:v>
                </c:pt>
                <c:pt idx="918">
                  <c:v>4594</c:v>
                </c:pt>
                <c:pt idx="919">
                  <c:v>4599</c:v>
                </c:pt>
                <c:pt idx="920">
                  <c:v>4604</c:v>
                </c:pt>
                <c:pt idx="921">
                  <c:v>4609</c:v>
                </c:pt>
                <c:pt idx="922">
                  <c:v>4614</c:v>
                </c:pt>
                <c:pt idx="923">
                  <c:v>4619</c:v>
                </c:pt>
                <c:pt idx="924">
                  <c:v>4624</c:v>
                </c:pt>
                <c:pt idx="925">
                  <c:v>4629</c:v>
                </c:pt>
                <c:pt idx="926">
                  <c:v>4634</c:v>
                </c:pt>
                <c:pt idx="927">
                  <c:v>4639</c:v>
                </c:pt>
                <c:pt idx="928">
                  <c:v>4644</c:v>
                </c:pt>
                <c:pt idx="929">
                  <c:v>4649</c:v>
                </c:pt>
                <c:pt idx="930">
                  <c:v>4654</c:v>
                </c:pt>
                <c:pt idx="931">
                  <c:v>4659</c:v>
                </c:pt>
                <c:pt idx="932">
                  <c:v>4664</c:v>
                </c:pt>
                <c:pt idx="933">
                  <c:v>4669</c:v>
                </c:pt>
                <c:pt idx="934">
                  <c:v>4674</c:v>
                </c:pt>
                <c:pt idx="935">
                  <c:v>4679</c:v>
                </c:pt>
                <c:pt idx="936">
                  <c:v>4684</c:v>
                </c:pt>
                <c:pt idx="937">
                  <c:v>4689</c:v>
                </c:pt>
                <c:pt idx="938">
                  <c:v>4694</c:v>
                </c:pt>
                <c:pt idx="939">
                  <c:v>4699</c:v>
                </c:pt>
                <c:pt idx="940">
                  <c:v>4704</c:v>
                </c:pt>
                <c:pt idx="941">
                  <c:v>4709</c:v>
                </c:pt>
                <c:pt idx="942">
                  <c:v>4714</c:v>
                </c:pt>
                <c:pt idx="943">
                  <c:v>4719</c:v>
                </c:pt>
                <c:pt idx="944">
                  <c:v>4724</c:v>
                </c:pt>
                <c:pt idx="945">
                  <c:v>4729</c:v>
                </c:pt>
                <c:pt idx="946">
                  <c:v>4734</c:v>
                </c:pt>
                <c:pt idx="947">
                  <c:v>4739</c:v>
                </c:pt>
                <c:pt idx="948">
                  <c:v>4744</c:v>
                </c:pt>
                <c:pt idx="949">
                  <c:v>4749</c:v>
                </c:pt>
                <c:pt idx="950">
                  <c:v>4754</c:v>
                </c:pt>
                <c:pt idx="951">
                  <c:v>4759</c:v>
                </c:pt>
                <c:pt idx="952">
                  <c:v>4764</c:v>
                </c:pt>
                <c:pt idx="953">
                  <c:v>4769</c:v>
                </c:pt>
                <c:pt idx="954">
                  <c:v>4774</c:v>
                </c:pt>
                <c:pt idx="955">
                  <c:v>4779</c:v>
                </c:pt>
                <c:pt idx="956">
                  <c:v>4784</c:v>
                </c:pt>
                <c:pt idx="957">
                  <c:v>4789</c:v>
                </c:pt>
                <c:pt idx="958">
                  <c:v>4794</c:v>
                </c:pt>
                <c:pt idx="959">
                  <c:v>4799</c:v>
                </c:pt>
                <c:pt idx="960">
                  <c:v>4804</c:v>
                </c:pt>
                <c:pt idx="961">
                  <c:v>4809</c:v>
                </c:pt>
                <c:pt idx="962">
                  <c:v>4814</c:v>
                </c:pt>
                <c:pt idx="963">
                  <c:v>4819</c:v>
                </c:pt>
                <c:pt idx="964">
                  <c:v>4824</c:v>
                </c:pt>
                <c:pt idx="965">
                  <c:v>4829</c:v>
                </c:pt>
                <c:pt idx="966">
                  <c:v>4834</c:v>
                </c:pt>
                <c:pt idx="967">
                  <c:v>4839</c:v>
                </c:pt>
                <c:pt idx="968">
                  <c:v>4844</c:v>
                </c:pt>
                <c:pt idx="969">
                  <c:v>4849</c:v>
                </c:pt>
                <c:pt idx="970">
                  <c:v>4854</c:v>
                </c:pt>
                <c:pt idx="971">
                  <c:v>4859</c:v>
                </c:pt>
                <c:pt idx="972">
                  <c:v>4864</c:v>
                </c:pt>
                <c:pt idx="973">
                  <c:v>4869</c:v>
                </c:pt>
                <c:pt idx="974">
                  <c:v>4874</c:v>
                </c:pt>
                <c:pt idx="975">
                  <c:v>4879</c:v>
                </c:pt>
                <c:pt idx="976">
                  <c:v>4884</c:v>
                </c:pt>
                <c:pt idx="977">
                  <c:v>4889</c:v>
                </c:pt>
                <c:pt idx="978">
                  <c:v>4894</c:v>
                </c:pt>
                <c:pt idx="979">
                  <c:v>4899</c:v>
                </c:pt>
                <c:pt idx="980">
                  <c:v>4904</c:v>
                </c:pt>
                <c:pt idx="981">
                  <c:v>4909</c:v>
                </c:pt>
                <c:pt idx="982">
                  <c:v>4914</c:v>
                </c:pt>
                <c:pt idx="983">
                  <c:v>4919</c:v>
                </c:pt>
                <c:pt idx="984">
                  <c:v>4924</c:v>
                </c:pt>
                <c:pt idx="985">
                  <c:v>4929</c:v>
                </c:pt>
                <c:pt idx="986">
                  <c:v>4934</c:v>
                </c:pt>
                <c:pt idx="987">
                  <c:v>4939</c:v>
                </c:pt>
                <c:pt idx="988">
                  <c:v>4944</c:v>
                </c:pt>
                <c:pt idx="989">
                  <c:v>4949</c:v>
                </c:pt>
                <c:pt idx="990">
                  <c:v>4954</c:v>
                </c:pt>
                <c:pt idx="991">
                  <c:v>4959</c:v>
                </c:pt>
                <c:pt idx="992">
                  <c:v>4964</c:v>
                </c:pt>
                <c:pt idx="993">
                  <c:v>4969</c:v>
                </c:pt>
                <c:pt idx="994">
                  <c:v>4974</c:v>
                </c:pt>
                <c:pt idx="995">
                  <c:v>4979</c:v>
                </c:pt>
                <c:pt idx="996">
                  <c:v>4984</c:v>
                </c:pt>
                <c:pt idx="997">
                  <c:v>4989</c:v>
                </c:pt>
                <c:pt idx="998">
                  <c:v>4994</c:v>
                </c:pt>
                <c:pt idx="999">
                  <c:v>4999</c:v>
                </c:pt>
                <c:pt idx="1000">
                  <c:v>5004</c:v>
                </c:pt>
                <c:pt idx="1001">
                  <c:v>5009</c:v>
                </c:pt>
                <c:pt idx="1002">
                  <c:v>5014</c:v>
                </c:pt>
                <c:pt idx="1003">
                  <c:v>5019</c:v>
                </c:pt>
                <c:pt idx="1004">
                  <c:v>5024</c:v>
                </c:pt>
                <c:pt idx="1005">
                  <c:v>5029</c:v>
                </c:pt>
                <c:pt idx="1006">
                  <c:v>5034</c:v>
                </c:pt>
                <c:pt idx="1007">
                  <c:v>5039</c:v>
                </c:pt>
                <c:pt idx="1008">
                  <c:v>5044</c:v>
                </c:pt>
                <c:pt idx="1009">
                  <c:v>5049</c:v>
                </c:pt>
                <c:pt idx="1010">
                  <c:v>5054</c:v>
                </c:pt>
                <c:pt idx="1011">
                  <c:v>5059</c:v>
                </c:pt>
                <c:pt idx="1012">
                  <c:v>5064</c:v>
                </c:pt>
                <c:pt idx="1013">
                  <c:v>5069</c:v>
                </c:pt>
                <c:pt idx="1014">
                  <c:v>5074</c:v>
                </c:pt>
                <c:pt idx="1015">
                  <c:v>5079</c:v>
                </c:pt>
                <c:pt idx="1016">
                  <c:v>5084</c:v>
                </c:pt>
                <c:pt idx="1017">
                  <c:v>5089</c:v>
                </c:pt>
                <c:pt idx="1018">
                  <c:v>5094</c:v>
                </c:pt>
                <c:pt idx="1019">
                  <c:v>5099</c:v>
                </c:pt>
                <c:pt idx="1020">
                  <c:v>5104</c:v>
                </c:pt>
                <c:pt idx="1021">
                  <c:v>5109</c:v>
                </c:pt>
                <c:pt idx="1022">
                  <c:v>5114</c:v>
                </c:pt>
                <c:pt idx="1023">
                  <c:v>5119</c:v>
                </c:pt>
                <c:pt idx="1024">
                  <c:v>5124</c:v>
                </c:pt>
                <c:pt idx="1025">
                  <c:v>5129</c:v>
                </c:pt>
                <c:pt idx="1026">
                  <c:v>5134</c:v>
                </c:pt>
                <c:pt idx="1027">
                  <c:v>5139</c:v>
                </c:pt>
                <c:pt idx="1028">
                  <c:v>5144</c:v>
                </c:pt>
                <c:pt idx="1029">
                  <c:v>5149</c:v>
                </c:pt>
                <c:pt idx="1030">
                  <c:v>5154</c:v>
                </c:pt>
                <c:pt idx="1031">
                  <c:v>5159</c:v>
                </c:pt>
                <c:pt idx="1032">
                  <c:v>5164</c:v>
                </c:pt>
                <c:pt idx="1033">
                  <c:v>5169</c:v>
                </c:pt>
                <c:pt idx="1034">
                  <c:v>5174</c:v>
                </c:pt>
                <c:pt idx="1035">
                  <c:v>5179</c:v>
                </c:pt>
                <c:pt idx="1036">
                  <c:v>5184</c:v>
                </c:pt>
                <c:pt idx="1037">
                  <c:v>5189</c:v>
                </c:pt>
                <c:pt idx="1038">
                  <c:v>5194</c:v>
                </c:pt>
                <c:pt idx="1039">
                  <c:v>5199</c:v>
                </c:pt>
                <c:pt idx="1040">
                  <c:v>5204</c:v>
                </c:pt>
                <c:pt idx="1041">
                  <c:v>5209</c:v>
                </c:pt>
                <c:pt idx="1042">
                  <c:v>5214</c:v>
                </c:pt>
                <c:pt idx="1043">
                  <c:v>5219</c:v>
                </c:pt>
                <c:pt idx="1044">
                  <c:v>5224</c:v>
                </c:pt>
                <c:pt idx="1045">
                  <c:v>5229</c:v>
                </c:pt>
                <c:pt idx="1046">
                  <c:v>5234</c:v>
                </c:pt>
                <c:pt idx="1047">
                  <c:v>5239</c:v>
                </c:pt>
                <c:pt idx="1048">
                  <c:v>5244</c:v>
                </c:pt>
                <c:pt idx="1049">
                  <c:v>5249</c:v>
                </c:pt>
                <c:pt idx="1050">
                  <c:v>5254</c:v>
                </c:pt>
                <c:pt idx="1051">
                  <c:v>5259</c:v>
                </c:pt>
                <c:pt idx="1052">
                  <c:v>5264</c:v>
                </c:pt>
                <c:pt idx="1053">
                  <c:v>5269</c:v>
                </c:pt>
                <c:pt idx="1054">
                  <c:v>5274</c:v>
                </c:pt>
                <c:pt idx="1055">
                  <c:v>5279</c:v>
                </c:pt>
                <c:pt idx="1056">
                  <c:v>5284</c:v>
                </c:pt>
                <c:pt idx="1057">
                  <c:v>5289</c:v>
                </c:pt>
                <c:pt idx="1058">
                  <c:v>5294</c:v>
                </c:pt>
                <c:pt idx="1059">
                  <c:v>5299</c:v>
                </c:pt>
                <c:pt idx="1060">
                  <c:v>5304</c:v>
                </c:pt>
                <c:pt idx="1061">
                  <c:v>5309</c:v>
                </c:pt>
                <c:pt idx="1062">
                  <c:v>5314</c:v>
                </c:pt>
                <c:pt idx="1063">
                  <c:v>5319</c:v>
                </c:pt>
                <c:pt idx="1064">
                  <c:v>5324</c:v>
                </c:pt>
                <c:pt idx="1065">
                  <c:v>5329</c:v>
                </c:pt>
                <c:pt idx="1066">
                  <c:v>5334</c:v>
                </c:pt>
                <c:pt idx="1067">
                  <c:v>5339</c:v>
                </c:pt>
                <c:pt idx="1068">
                  <c:v>5344</c:v>
                </c:pt>
                <c:pt idx="1069">
                  <c:v>5349</c:v>
                </c:pt>
                <c:pt idx="1070">
                  <c:v>5354</c:v>
                </c:pt>
                <c:pt idx="1071">
                  <c:v>5359</c:v>
                </c:pt>
                <c:pt idx="1072">
                  <c:v>5364</c:v>
                </c:pt>
                <c:pt idx="1073">
                  <c:v>5369</c:v>
                </c:pt>
                <c:pt idx="1074">
                  <c:v>5374</c:v>
                </c:pt>
                <c:pt idx="1075">
                  <c:v>5379</c:v>
                </c:pt>
                <c:pt idx="1076">
                  <c:v>5384</c:v>
                </c:pt>
                <c:pt idx="1077">
                  <c:v>5389</c:v>
                </c:pt>
                <c:pt idx="1078">
                  <c:v>5394</c:v>
                </c:pt>
                <c:pt idx="1079">
                  <c:v>5399</c:v>
                </c:pt>
                <c:pt idx="1080">
                  <c:v>5404</c:v>
                </c:pt>
                <c:pt idx="1081">
                  <c:v>5409</c:v>
                </c:pt>
                <c:pt idx="1082">
                  <c:v>5414</c:v>
                </c:pt>
                <c:pt idx="1083">
                  <c:v>5419</c:v>
                </c:pt>
                <c:pt idx="1084">
                  <c:v>5424</c:v>
                </c:pt>
                <c:pt idx="1085">
                  <c:v>5429</c:v>
                </c:pt>
                <c:pt idx="1086">
                  <c:v>5434</c:v>
                </c:pt>
                <c:pt idx="1087">
                  <c:v>5439</c:v>
                </c:pt>
                <c:pt idx="1088">
                  <c:v>5444</c:v>
                </c:pt>
                <c:pt idx="1089">
                  <c:v>5449</c:v>
                </c:pt>
                <c:pt idx="1090">
                  <c:v>5454</c:v>
                </c:pt>
                <c:pt idx="1091">
                  <c:v>5459</c:v>
                </c:pt>
                <c:pt idx="1092">
                  <c:v>5464</c:v>
                </c:pt>
                <c:pt idx="1093">
                  <c:v>5469</c:v>
                </c:pt>
                <c:pt idx="1094">
                  <c:v>5474</c:v>
                </c:pt>
                <c:pt idx="1095">
                  <c:v>5479</c:v>
                </c:pt>
                <c:pt idx="1096">
                  <c:v>5484</c:v>
                </c:pt>
                <c:pt idx="1097">
                  <c:v>5489</c:v>
                </c:pt>
                <c:pt idx="1098">
                  <c:v>5494</c:v>
                </c:pt>
                <c:pt idx="1099">
                  <c:v>5499</c:v>
                </c:pt>
                <c:pt idx="1100">
                  <c:v>5504</c:v>
                </c:pt>
                <c:pt idx="1101">
                  <c:v>5509</c:v>
                </c:pt>
                <c:pt idx="1102">
                  <c:v>5514</c:v>
                </c:pt>
                <c:pt idx="1103">
                  <c:v>5519</c:v>
                </c:pt>
                <c:pt idx="1104">
                  <c:v>5524</c:v>
                </c:pt>
                <c:pt idx="1105">
                  <c:v>5529</c:v>
                </c:pt>
                <c:pt idx="1106">
                  <c:v>5534</c:v>
                </c:pt>
                <c:pt idx="1107">
                  <c:v>5539</c:v>
                </c:pt>
                <c:pt idx="1108">
                  <c:v>5544</c:v>
                </c:pt>
                <c:pt idx="1109">
                  <c:v>5549</c:v>
                </c:pt>
                <c:pt idx="1110">
                  <c:v>5554</c:v>
                </c:pt>
                <c:pt idx="1111">
                  <c:v>5559</c:v>
                </c:pt>
                <c:pt idx="1112">
                  <c:v>5564</c:v>
                </c:pt>
                <c:pt idx="1113">
                  <c:v>5569</c:v>
                </c:pt>
                <c:pt idx="1114">
                  <c:v>5574</c:v>
                </c:pt>
                <c:pt idx="1115">
                  <c:v>5579</c:v>
                </c:pt>
                <c:pt idx="1116">
                  <c:v>5584</c:v>
                </c:pt>
                <c:pt idx="1117">
                  <c:v>5589</c:v>
                </c:pt>
                <c:pt idx="1118">
                  <c:v>5594</c:v>
                </c:pt>
                <c:pt idx="1119">
                  <c:v>5599</c:v>
                </c:pt>
                <c:pt idx="1120">
                  <c:v>5604</c:v>
                </c:pt>
                <c:pt idx="1121">
                  <c:v>5609</c:v>
                </c:pt>
                <c:pt idx="1122">
                  <c:v>5614</c:v>
                </c:pt>
                <c:pt idx="1123">
                  <c:v>5619</c:v>
                </c:pt>
                <c:pt idx="1124">
                  <c:v>5624</c:v>
                </c:pt>
                <c:pt idx="1125">
                  <c:v>5629</c:v>
                </c:pt>
                <c:pt idx="1126">
                  <c:v>5634</c:v>
                </c:pt>
                <c:pt idx="1127">
                  <c:v>5639</c:v>
                </c:pt>
                <c:pt idx="1128">
                  <c:v>5644</c:v>
                </c:pt>
                <c:pt idx="1129">
                  <c:v>5650</c:v>
                </c:pt>
                <c:pt idx="1130">
                  <c:v>5655</c:v>
                </c:pt>
                <c:pt idx="1131">
                  <c:v>5660</c:v>
                </c:pt>
                <c:pt idx="1132">
                  <c:v>5665</c:v>
                </c:pt>
                <c:pt idx="1133">
                  <c:v>5670</c:v>
                </c:pt>
                <c:pt idx="1134">
                  <c:v>5675</c:v>
                </c:pt>
                <c:pt idx="1135">
                  <c:v>5680</c:v>
                </c:pt>
                <c:pt idx="1136">
                  <c:v>5685</c:v>
                </c:pt>
                <c:pt idx="1137">
                  <c:v>5690</c:v>
                </c:pt>
                <c:pt idx="1138">
                  <c:v>5695</c:v>
                </c:pt>
                <c:pt idx="1139">
                  <c:v>5700</c:v>
                </c:pt>
                <c:pt idx="1140">
                  <c:v>5705</c:v>
                </c:pt>
                <c:pt idx="1141">
                  <c:v>5710</c:v>
                </c:pt>
                <c:pt idx="1142">
                  <c:v>5715</c:v>
                </c:pt>
                <c:pt idx="1143">
                  <c:v>5720</c:v>
                </c:pt>
                <c:pt idx="1144">
                  <c:v>5725</c:v>
                </c:pt>
                <c:pt idx="1145">
                  <c:v>5730</c:v>
                </c:pt>
                <c:pt idx="1146">
                  <c:v>5735</c:v>
                </c:pt>
                <c:pt idx="1147">
                  <c:v>5740</c:v>
                </c:pt>
                <c:pt idx="1148">
                  <c:v>5745</c:v>
                </c:pt>
                <c:pt idx="1149">
                  <c:v>5750</c:v>
                </c:pt>
                <c:pt idx="1150">
                  <c:v>5755</c:v>
                </c:pt>
                <c:pt idx="1151">
                  <c:v>5760</c:v>
                </c:pt>
                <c:pt idx="1152">
                  <c:v>5765</c:v>
                </c:pt>
                <c:pt idx="1153">
                  <c:v>5770</c:v>
                </c:pt>
                <c:pt idx="1154">
                  <c:v>5775</c:v>
                </c:pt>
                <c:pt idx="1155">
                  <c:v>5780</c:v>
                </c:pt>
                <c:pt idx="1156">
                  <c:v>5785</c:v>
                </c:pt>
                <c:pt idx="1157">
                  <c:v>5790</c:v>
                </c:pt>
                <c:pt idx="1158">
                  <c:v>5795</c:v>
                </c:pt>
                <c:pt idx="1159">
                  <c:v>5800</c:v>
                </c:pt>
                <c:pt idx="1160">
                  <c:v>5805</c:v>
                </c:pt>
                <c:pt idx="1161">
                  <c:v>5810</c:v>
                </c:pt>
                <c:pt idx="1162">
                  <c:v>5815</c:v>
                </c:pt>
                <c:pt idx="1163">
                  <c:v>5820</c:v>
                </c:pt>
                <c:pt idx="1164">
                  <c:v>5825</c:v>
                </c:pt>
                <c:pt idx="1165">
                  <c:v>5830</c:v>
                </c:pt>
                <c:pt idx="1166">
                  <c:v>5835</c:v>
                </c:pt>
                <c:pt idx="1167">
                  <c:v>5840</c:v>
                </c:pt>
                <c:pt idx="1168">
                  <c:v>5845</c:v>
                </c:pt>
                <c:pt idx="1169">
                  <c:v>5850</c:v>
                </c:pt>
                <c:pt idx="1170">
                  <c:v>5855</c:v>
                </c:pt>
                <c:pt idx="1171">
                  <c:v>5860</c:v>
                </c:pt>
                <c:pt idx="1172">
                  <c:v>5865</c:v>
                </c:pt>
                <c:pt idx="1173">
                  <c:v>5870</c:v>
                </c:pt>
                <c:pt idx="1174">
                  <c:v>5875</c:v>
                </c:pt>
                <c:pt idx="1175">
                  <c:v>5880</c:v>
                </c:pt>
                <c:pt idx="1176">
                  <c:v>5885</c:v>
                </c:pt>
                <c:pt idx="1177">
                  <c:v>5890</c:v>
                </c:pt>
                <c:pt idx="1178">
                  <c:v>5895</c:v>
                </c:pt>
                <c:pt idx="1179">
                  <c:v>5900</c:v>
                </c:pt>
                <c:pt idx="1180">
                  <c:v>5905</c:v>
                </c:pt>
                <c:pt idx="1181">
                  <c:v>5910</c:v>
                </c:pt>
                <c:pt idx="1182">
                  <c:v>5915</c:v>
                </c:pt>
                <c:pt idx="1183">
                  <c:v>5920</c:v>
                </c:pt>
                <c:pt idx="1184">
                  <c:v>5925</c:v>
                </c:pt>
                <c:pt idx="1185">
                  <c:v>5930</c:v>
                </c:pt>
                <c:pt idx="1186">
                  <c:v>5935</c:v>
                </c:pt>
                <c:pt idx="1187">
                  <c:v>5940</c:v>
                </c:pt>
                <c:pt idx="1188">
                  <c:v>5945</c:v>
                </c:pt>
                <c:pt idx="1189">
                  <c:v>5950</c:v>
                </c:pt>
                <c:pt idx="1190">
                  <c:v>5955</c:v>
                </c:pt>
                <c:pt idx="1191">
                  <c:v>5960</c:v>
                </c:pt>
                <c:pt idx="1192">
                  <c:v>5965</c:v>
                </c:pt>
                <c:pt idx="1193">
                  <c:v>5970</c:v>
                </c:pt>
                <c:pt idx="1194">
                  <c:v>5975</c:v>
                </c:pt>
                <c:pt idx="1195">
                  <c:v>5980</c:v>
                </c:pt>
                <c:pt idx="1196">
                  <c:v>5985</c:v>
                </c:pt>
                <c:pt idx="1197">
                  <c:v>5990</c:v>
                </c:pt>
                <c:pt idx="1198">
                  <c:v>5995</c:v>
                </c:pt>
                <c:pt idx="1199">
                  <c:v>6000</c:v>
                </c:pt>
                <c:pt idx="1200">
                  <c:v>6005</c:v>
                </c:pt>
                <c:pt idx="1201">
                  <c:v>6010</c:v>
                </c:pt>
                <c:pt idx="1202">
                  <c:v>6015</c:v>
                </c:pt>
                <c:pt idx="1203">
                  <c:v>6020</c:v>
                </c:pt>
                <c:pt idx="1204">
                  <c:v>6025</c:v>
                </c:pt>
                <c:pt idx="1205">
                  <c:v>6030</c:v>
                </c:pt>
                <c:pt idx="1206">
                  <c:v>6035</c:v>
                </c:pt>
                <c:pt idx="1207">
                  <c:v>6040</c:v>
                </c:pt>
                <c:pt idx="1208">
                  <c:v>6045</c:v>
                </c:pt>
                <c:pt idx="1209">
                  <c:v>6050</c:v>
                </c:pt>
                <c:pt idx="1210">
                  <c:v>6055</c:v>
                </c:pt>
                <c:pt idx="1211">
                  <c:v>6060</c:v>
                </c:pt>
                <c:pt idx="1212">
                  <c:v>6065</c:v>
                </c:pt>
                <c:pt idx="1213">
                  <c:v>6070</c:v>
                </c:pt>
                <c:pt idx="1214">
                  <c:v>6075</c:v>
                </c:pt>
                <c:pt idx="1215">
                  <c:v>6080</c:v>
                </c:pt>
                <c:pt idx="1216">
                  <c:v>6085</c:v>
                </c:pt>
                <c:pt idx="1217">
                  <c:v>6090</c:v>
                </c:pt>
                <c:pt idx="1218">
                  <c:v>6095</c:v>
                </c:pt>
                <c:pt idx="1219">
                  <c:v>6100</c:v>
                </c:pt>
                <c:pt idx="1220">
                  <c:v>6105</c:v>
                </c:pt>
                <c:pt idx="1221">
                  <c:v>6110</c:v>
                </c:pt>
                <c:pt idx="1222">
                  <c:v>6115</c:v>
                </c:pt>
                <c:pt idx="1223">
                  <c:v>6120</c:v>
                </c:pt>
                <c:pt idx="1224">
                  <c:v>6125</c:v>
                </c:pt>
                <c:pt idx="1225">
                  <c:v>6130</c:v>
                </c:pt>
                <c:pt idx="1226">
                  <c:v>6135</c:v>
                </c:pt>
                <c:pt idx="1227">
                  <c:v>6140</c:v>
                </c:pt>
                <c:pt idx="1228">
                  <c:v>6145</c:v>
                </c:pt>
                <c:pt idx="1229">
                  <c:v>6150</c:v>
                </c:pt>
                <c:pt idx="1230">
                  <c:v>6155</c:v>
                </c:pt>
                <c:pt idx="1231">
                  <c:v>6160</c:v>
                </c:pt>
                <c:pt idx="1232">
                  <c:v>6165</c:v>
                </c:pt>
                <c:pt idx="1233">
                  <c:v>6170</c:v>
                </c:pt>
                <c:pt idx="1234">
                  <c:v>6175</c:v>
                </c:pt>
                <c:pt idx="1235">
                  <c:v>6180</c:v>
                </c:pt>
                <c:pt idx="1236">
                  <c:v>6185</c:v>
                </c:pt>
                <c:pt idx="1237">
                  <c:v>6190</c:v>
                </c:pt>
                <c:pt idx="1238">
                  <c:v>6195</c:v>
                </c:pt>
                <c:pt idx="1239">
                  <c:v>6200</c:v>
                </c:pt>
                <c:pt idx="1240">
                  <c:v>6205</c:v>
                </c:pt>
                <c:pt idx="1241">
                  <c:v>6210</c:v>
                </c:pt>
                <c:pt idx="1242">
                  <c:v>6215</c:v>
                </c:pt>
                <c:pt idx="1243">
                  <c:v>6220</c:v>
                </c:pt>
                <c:pt idx="1244">
                  <c:v>6225</c:v>
                </c:pt>
                <c:pt idx="1245">
                  <c:v>6230</c:v>
                </c:pt>
                <c:pt idx="1246">
                  <c:v>6235</c:v>
                </c:pt>
                <c:pt idx="1247">
                  <c:v>6240</c:v>
                </c:pt>
                <c:pt idx="1248">
                  <c:v>6245</c:v>
                </c:pt>
                <c:pt idx="1249">
                  <c:v>6250</c:v>
                </c:pt>
                <c:pt idx="1250">
                  <c:v>6255</c:v>
                </c:pt>
                <c:pt idx="1251">
                  <c:v>6260</c:v>
                </c:pt>
                <c:pt idx="1252">
                  <c:v>6265</c:v>
                </c:pt>
                <c:pt idx="1253">
                  <c:v>6270</c:v>
                </c:pt>
                <c:pt idx="1254">
                  <c:v>6275</c:v>
                </c:pt>
                <c:pt idx="1255">
                  <c:v>6280</c:v>
                </c:pt>
                <c:pt idx="1256">
                  <c:v>6285</c:v>
                </c:pt>
                <c:pt idx="1257">
                  <c:v>6290</c:v>
                </c:pt>
                <c:pt idx="1258">
                  <c:v>6295</c:v>
                </c:pt>
                <c:pt idx="1259">
                  <c:v>6300</c:v>
                </c:pt>
                <c:pt idx="1260">
                  <c:v>6305</c:v>
                </c:pt>
                <c:pt idx="1261">
                  <c:v>6310</c:v>
                </c:pt>
                <c:pt idx="1262">
                  <c:v>6315</c:v>
                </c:pt>
                <c:pt idx="1263">
                  <c:v>6320</c:v>
                </c:pt>
                <c:pt idx="1264">
                  <c:v>6325</c:v>
                </c:pt>
                <c:pt idx="1265">
                  <c:v>6330</c:v>
                </c:pt>
                <c:pt idx="1266">
                  <c:v>6335</c:v>
                </c:pt>
                <c:pt idx="1267">
                  <c:v>6340</c:v>
                </c:pt>
                <c:pt idx="1268">
                  <c:v>6345</c:v>
                </c:pt>
                <c:pt idx="1269">
                  <c:v>6350</c:v>
                </c:pt>
                <c:pt idx="1270">
                  <c:v>6355</c:v>
                </c:pt>
                <c:pt idx="1271">
                  <c:v>6360</c:v>
                </c:pt>
                <c:pt idx="1272">
                  <c:v>6365</c:v>
                </c:pt>
                <c:pt idx="1273">
                  <c:v>6370</c:v>
                </c:pt>
                <c:pt idx="1274">
                  <c:v>6375</c:v>
                </c:pt>
                <c:pt idx="1275">
                  <c:v>6380</c:v>
                </c:pt>
                <c:pt idx="1276">
                  <c:v>6385</c:v>
                </c:pt>
                <c:pt idx="1277">
                  <c:v>6390</c:v>
                </c:pt>
                <c:pt idx="1278">
                  <c:v>6395</c:v>
                </c:pt>
                <c:pt idx="1279">
                  <c:v>6400</c:v>
                </c:pt>
                <c:pt idx="1280">
                  <c:v>6405</c:v>
                </c:pt>
                <c:pt idx="1281">
                  <c:v>6410</c:v>
                </c:pt>
                <c:pt idx="1282">
                  <c:v>6415</c:v>
                </c:pt>
                <c:pt idx="1283">
                  <c:v>6420</c:v>
                </c:pt>
                <c:pt idx="1284">
                  <c:v>6425</c:v>
                </c:pt>
                <c:pt idx="1285">
                  <c:v>6430</c:v>
                </c:pt>
                <c:pt idx="1286">
                  <c:v>6435</c:v>
                </c:pt>
                <c:pt idx="1287">
                  <c:v>6440</c:v>
                </c:pt>
                <c:pt idx="1288">
                  <c:v>6445</c:v>
                </c:pt>
                <c:pt idx="1289">
                  <c:v>6450</c:v>
                </c:pt>
                <c:pt idx="1290">
                  <c:v>6455</c:v>
                </c:pt>
                <c:pt idx="1291">
                  <c:v>6460</c:v>
                </c:pt>
                <c:pt idx="1292">
                  <c:v>6465</c:v>
                </c:pt>
                <c:pt idx="1293">
                  <c:v>6470</c:v>
                </c:pt>
                <c:pt idx="1294">
                  <c:v>6475</c:v>
                </c:pt>
                <c:pt idx="1295">
                  <c:v>6480</c:v>
                </c:pt>
                <c:pt idx="1296">
                  <c:v>6485</c:v>
                </c:pt>
                <c:pt idx="1297">
                  <c:v>6490</c:v>
                </c:pt>
                <c:pt idx="1298">
                  <c:v>6495</c:v>
                </c:pt>
                <c:pt idx="1299">
                  <c:v>6500</c:v>
                </c:pt>
                <c:pt idx="1300">
                  <c:v>6505</c:v>
                </c:pt>
                <c:pt idx="1301">
                  <c:v>6510</c:v>
                </c:pt>
                <c:pt idx="1302">
                  <c:v>6515</c:v>
                </c:pt>
                <c:pt idx="1303">
                  <c:v>6520</c:v>
                </c:pt>
                <c:pt idx="1304">
                  <c:v>6525</c:v>
                </c:pt>
                <c:pt idx="1305">
                  <c:v>6530</c:v>
                </c:pt>
                <c:pt idx="1306">
                  <c:v>6535</c:v>
                </c:pt>
                <c:pt idx="1307">
                  <c:v>6540</c:v>
                </c:pt>
                <c:pt idx="1308">
                  <c:v>6545</c:v>
                </c:pt>
                <c:pt idx="1309">
                  <c:v>6550</c:v>
                </c:pt>
                <c:pt idx="1310">
                  <c:v>6555</c:v>
                </c:pt>
                <c:pt idx="1311">
                  <c:v>6560</c:v>
                </c:pt>
                <c:pt idx="1312">
                  <c:v>6565</c:v>
                </c:pt>
                <c:pt idx="1313">
                  <c:v>6570</c:v>
                </c:pt>
                <c:pt idx="1314">
                  <c:v>6575</c:v>
                </c:pt>
                <c:pt idx="1315">
                  <c:v>6580</c:v>
                </c:pt>
                <c:pt idx="1316">
                  <c:v>6585</c:v>
                </c:pt>
                <c:pt idx="1317">
                  <c:v>6590</c:v>
                </c:pt>
                <c:pt idx="1318">
                  <c:v>6595</c:v>
                </c:pt>
                <c:pt idx="1319">
                  <c:v>6600</c:v>
                </c:pt>
                <c:pt idx="1320">
                  <c:v>6605</c:v>
                </c:pt>
                <c:pt idx="1321">
                  <c:v>6610</c:v>
                </c:pt>
                <c:pt idx="1322">
                  <c:v>6615</c:v>
                </c:pt>
                <c:pt idx="1323">
                  <c:v>6620</c:v>
                </c:pt>
                <c:pt idx="1324">
                  <c:v>6625</c:v>
                </c:pt>
                <c:pt idx="1325">
                  <c:v>6630</c:v>
                </c:pt>
                <c:pt idx="1326">
                  <c:v>6635</c:v>
                </c:pt>
                <c:pt idx="1327">
                  <c:v>6640</c:v>
                </c:pt>
                <c:pt idx="1328">
                  <c:v>6645</c:v>
                </c:pt>
                <c:pt idx="1329">
                  <c:v>6650</c:v>
                </c:pt>
                <c:pt idx="1330">
                  <c:v>6655</c:v>
                </c:pt>
                <c:pt idx="1331">
                  <c:v>6660</c:v>
                </c:pt>
                <c:pt idx="1332">
                  <c:v>6665</c:v>
                </c:pt>
                <c:pt idx="1333">
                  <c:v>6670</c:v>
                </c:pt>
                <c:pt idx="1334">
                  <c:v>6675</c:v>
                </c:pt>
                <c:pt idx="1335">
                  <c:v>6680</c:v>
                </c:pt>
                <c:pt idx="1336">
                  <c:v>6685</c:v>
                </c:pt>
                <c:pt idx="1337">
                  <c:v>6690</c:v>
                </c:pt>
                <c:pt idx="1338">
                  <c:v>6695</c:v>
                </c:pt>
                <c:pt idx="1339">
                  <c:v>6700</c:v>
                </c:pt>
                <c:pt idx="1340">
                  <c:v>6705</c:v>
                </c:pt>
                <c:pt idx="1341">
                  <c:v>6710</c:v>
                </c:pt>
                <c:pt idx="1342">
                  <c:v>6715</c:v>
                </c:pt>
                <c:pt idx="1343">
                  <c:v>6720</c:v>
                </c:pt>
                <c:pt idx="1344">
                  <c:v>6725</c:v>
                </c:pt>
                <c:pt idx="1345">
                  <c:v>6730</c:v>
                </c:pt>
                <c:pt idx="1346">
                  <c:v>6735</c:v>
                </c:pt>
                <c:pt idx="1347">
                  <c:v>6740</c:v>
                </c:pt>
                <c:pt idx="1348">
                  <c:v>6745</c:v>
                </c:pt>
                <c:pt idx="1349">
                  <c:v>6750</c:v>
                </c:pt>
                <c:pt idx="1350">
                  <c:v>6755</c:v>
                </c:pt>
                <c:pt idx="1351">
                  <c:v>6760</c:v>
                </c:pt>
                <c:pt idx="1352">
                  <c:v>6765</c:v>
                </c:pt>
                <c:pt idx="1353">
                  <c:v>6770</c:v>
                </c:pt>
                <c:pt idx="1354">
                  <c:v>6775</c:v>
                </c:pt>
                <c:pt idx="1355">
                  <c:v>6780</c:v>
                </c:pt>
                <c:pt idx="1356">
                  <c:v>6785</c:v>
                </c:pt>
                <c:pt idx="1357">
                  <c:v>6790</c:v>
                </c:pt>
                <c:pt idx="1358">
                  <c:v>6795</c:v>
                </c:pt>
                <c:pt idx="1359">
                  <c:v>6800</c:v>
                </c:pt>
                <c:pt idx="1360">
                  <c:v>6805</c:v>
                </c:pt>
                <c:pt idx="1361">
                  <c:v>6810</c:v>
                </c:pt>
                <c:pt idx="1362">
                  <c:v>6815</c:v>
                </c:pt>
                <c:pt idx="1363">
                  <c:v>6821</c:v>
                </c:pt>
                <c:pt idx="1364">
                  <c:v>6826</c:v>
                </c:pt>
                <c:pt idx="1365">
                  <c:v>6831</c:v>
                </c:pt>
                <c:pt idx="1366">
                  <c:v>6836</c:v>
                </c:pt>
                <c:pt idx="1367">
                  <c:v>6841</c:v>
                </c:pt>
                <c:pt idx="1368">
                  <c:v>6846</c:v>
                </c:pt>
                <c:pt idx="1369">
                  <c:v>6851</c:v>
                </c:pt>
                <c:pt idx="1370">
                  <c:v>6856</c:v>
                </c:pt>
                <c:pt idx="1371">
                  <c:v>6861</c:v>
                </c:pt>
                <c:pt idx="1372">
                  <c:v>6866</c:v>
                </c:pt>
                <c:pt idx="1373">
                  <c:v>6871</c:v>
                </c:pt>
                <c:pt idx="1374">
                  <c:v>6876</c:v>
                </c:pt>
                <c:pt idx="1375">
                  <c:v>6881</c:v>
                </c:pt>
                <c:pt idx="1376">
                  <c:v>6886</c:v>
                </c:pt>
                <c:pt idx="1377">
                  <c:v>6891</c:v>
                </c:pt>
                <c:pt idx="1378">
                  <c:v>6896</c:v>
                </c:pt>
                <c:pt idx="1379">
                  <c:v>6901</c:v>
                </c:pt>
                <c:pt idx="1380">
                  <c:v>6906</c:v>
                </c:pt>
                <c:pt idx="1381">
                  <c:v>6911</c:v>
                </c:pt>
                <c:pt idx="1382">
                  <c:v>6916</c:v>
                </c:pt>
                <c:pt idx="1383">
                  <c:v>6921</c:v>
                </c:pt>
                <c:pt idx="1384">
                  <c:v>6926</c:v>
                </c:pt>
                <c:pt idx="1385">
                  <c:v>6931</c:v>
                </c:pt>
                <c:pt idx="1386">
                  <c:v>6936</c:v>
                </c:pt>
                <c:pt idx="1387">
                  <c:v>6941</c:v>
                </c:pt>
                <c:pt idx="1388">
                  <c:v>6946</c:v>
                </c:pt>
                <c:pt idx="1389">
                  <c:v>6951</c:v>
                </c:pt>
                <c:pt idx="1390">
                  <c:v>6956</c:v>
                </c:pt>
                <c:pt idx="1391">
                  <c:v>6961</c:v>
                </c:pt>
                <c:pt idx="1392">
                  <c:v>6966</c:v>
                </c:pt>
                <c:pt idx="1393">
                  <c:v>6971</c:v>
                </c:pt>
                <c:pt idx="1394">
                  <c:v>6976</c:v>
                </c:pt>
                <c:pt idx="1395">
                  <c:v>6981</c:v>
                </c:pt>
                <c:pt idx="1396">
                  <c:v>6986</c:v>
                </c:pt>
                <c:pt idx="1397">
                  <c:v>6991</c:v>
                </c:pt>
                <c:pt idx="1398">
                  <c:v>6996</c:v>
                </c:pt>
                <c:pt idx="1399">
                  <c:v>7001</c:v>
                </c:pt>
                <c:pt idx="1400">
                  <c:v>7006</c:v>
                </c:pt>
                <c:pt idx="1401">
                  <c:v>7011</c:v>
                </c:pt>
                <c:pt idx="1402">
                  <c:v>7016</c:v>
                </c:pt>
                <c:pt idx="1403">
                  <c:v>7021</c:v>
                </c:pt>
                <c:pt idx="1404">
                  <c:v>7026</c:v>
                </c:pt>
                <c:pt idx="1405">
                  <c:v>7031</c:v>
                </c:pt>
                <c:pt idx="1406">
                  <c:v>7036</c:v>
                </c:pt>
                <c:pt idx="1407">
                  <c:v>7041</c:v>
                </c:pt>
                <c:pt idx="1408">
                  <c:v>7046</c:v>
                </c:pt>
                <c:pt idx="1409">
                  <c:v>7051</c:v>
                </c:pt>
                <c:pt idx="1410">
                  <c:v>7056</c:v>
                </c:pt>
                <c:pt idx="1411">
                  <c:v>7061</c:v>
                </c:pt>
                <c:pt idx="1412">
                  <c:v>7066</c:v>
                </c:pt>
                <c:pt idx="1413">
                  <c:v>7071</c:v>
                </c:pt>
                <c:pt idx="1414">
                  <c:v>7076</c:v>
                </c:pt>
                <c:pt idx="1415">
                  <c:v>7081</c:v>
                </c:pt>
                <c:pt idx="1416">
                  <c:v>7086</c:v>
                </c:pt>
                <c:pt idx="1417">
                  <c:v>7091</c:v>
                </c:pt>
                <c:pt idx="1418">
                  <c:v>7096</c:v>
                </c:pt>
                <c:pt idx="1419">
                  <c:v>7101</c:v>
                </c:pt>
                <c:pt idx="1420">
                  <c:v>7106</c:v>
                </c:pt>
                <c:pt idx="1421">
                  <c:v>7111</c:v>
                </c:pt>
                <c:pt idx="1422">
                  <c:v>7116</c:v>
                </c:pt>
                <c:pt idx="1423">
                  <c:v>7121</c:v>
                </c:pt>
                <c:pt idx="1424">
                  <c:v>7126</c:v>
                </c:pt>
                <c:pt idx="1425">
                  <c:v>7131</c:v>
                </c:pt>
                <c:pt idx="1426">
                  <c:v>7136</c:v>
                </c:pt>
                <c:pt idx="1427">
                  <c:v>7141</c:v>
                </c:pt>
                <c:pt idx="1428">
                  <c:v>7146</c:v>
                </c:pt>
                <c:pt idx="1429">
                  <c:v>7151</c:v>
                </c:pt>
                <c:pt idx="1430">
                  <c:v>7156</c:v>
                </c:pt>
                <c:pt idx="1431">
                  <c:v>7161</c:v>
                </c:pt>
                <c:pt idx="1432">
                  <c:v>7166</c:v>
                </c:pt>
                <c:pt idx="1433">
                  <c:v>7171</c:v>
                </c:pt>
                <c:pt idx="1434">
                  <c:v>7176</c:v>
                </c:pt>
                <c:pt idx="1435">
                  <c:v>7181</c:v>
                </c:pt>
                <c:pt idx="1436">
                  <c:v>7186</c:v>
                </c:pt>
                <c:pt idx="1437">
                  <c:v>7191</c:v>
                </c:pt>
                <c:pt idx="1438">
                  <c:v>7196</c:v>
                </c:pt>
                <c:pt idx="1439">
                  <c:v>7201</c:v>
                </c:pt>
                <c:pt idx="1440">
                  <c:v>7206</c:v>
                </c:pt>
                <c:pt idx="1441">
                  <c:v>7211</c:v>
                </c:pt>
                <c:pt idx="1442">
                  <c:v>7216</c:v>
                </c:pt>
                <c:pt idx="1443">
                  <c:v>7221</c:v>
                </c:pt>
                <c:pt idx="1444">
                  <c:v>7226</c:v>
                </c:pt>
                <c:pt idx="1445">
                  <c:v>7231</c:v>
                </c:pt>
                <c:pt idx="1446">
                  <c:v>7236</c:v>
                </c:pt>
                <c:pt idx="1447">
                  <c:v>7241</c:v>
                </c:pt>
                <c:pt idx="1448">
                  <c:v>7246</c:v>
                </c:pt>
                <c:pt idx="1449">
                  <c:v>7251</c:v>
                </c:pt>
                <c:pt idx="1450">
                  <c:v>7256</c:v>
                </c:pt>
                <c:pt idx="1451">
                  <c:v>7261</c:v>
                </c:pt>
                <c:pt idx="1452">
                  <c:v>7266</c:v>
                </c:pt>
                <c:pt idx="1453">
                  <c:v>7271</c:v>
                </c:pt>
                <c:pt idx="1454">
                  <c:v>7276</c:v>
                </c:pt>
                <c:pt idx="1455">
                  <c:v>7281</c:v>
                </c:pt>
                <c:pt idx="1456">
                  <c:v>7286</c:v>
                </c:pt>
                <c:pt idx="1457">
                  <c:v>7291</c:v>
                </c:pt>
                <c:pt idx="1458">
                  <c:v>7296</c:v>
                </c:pt>
                <c:pt idx="1459">
                  <c:v>7301</c:v>
                </c:pt>
                <c:pt idx="1460">
                  <c:v>7306</c:v>
                </c:pt>
                <c:pt idx="1461">
                  <c:v>7311</c:v>
                </c:pt>
                <c:pt idx="1462">
                  <c:v>7316</c:v>
                </c:pt>
                <c:pt idx="1463">
                  <c:v>7321</c:v>
                </c:pt>
                <c:pt idx="1464">
                  <c:v>7326</c:v>
                </c:pt>
                <c:pt idx="1465">
                  <c:v>7331</c:v>
                </c:pt>
                <c:pt idx="1466">
                  <c:v>7336</c:v>
                </c:pt>
                <c:pt idx="1467">
                  <c:v>7341</c:v>
                </c:pt>
                <c:pt idx="1468">
                  <c:v>7346</c:v>
                </c:pt>
                <c:pt idx="1469">
                  <c:v>7351</c:v>
                </c:pt>
                <c:pt idx="1470">
                  <c:v>7356</c:v>
                </c:pt>
                <c:pt idx="1471">
                  <c:v>7361</c:v>
                </c:pt>
                <c:pt idx="1472">
                  <c:v>7366</c:v>
                </c:pt>
                <c:pt idx="1473">
                  <c:v>7371</c:v>
                </c:pt>
                <c:pt idx="1474">
                  <c:v>7376</c:v>
                </c:pt>
                <c:pt idx="1475">
                  <c:v>7381</c:v>
                </c:pt>
                <c:pt idx="1476">
                  <c:v>7386</c:v>
                </c:pt>
                <c:pt idx="1477">
                  <c:v>7391</c:v>
                </c:pt>
                <c:pt idx="1478">
                  <c:v>7396</c:v>
                </c:pt>
                <c:pt idx="1479">
                  <c:v>7401</c:v>
                </c:pt>
                <c:pt idx="1480">
                  <c:v>7406</c:v>
                </c:pt>
                <c:pt idx="1481">
                  <c:v>7411</c:v>
                </c:pt>
                <c:pt idx="1482">
                  <c:v>7416</c:v>
                </c:pt>
                <c:pt idx="1483">
                  <c:v>7421</c:v>
                </c:pt>
                <c:pt idx="1484">
                  <c:v>7426</c:v>
                </c:pt>
                <c:pt idx="1485">
                  <c:v>7431</c:v>
                </c:pt>
                <c:pt idx="1486">
                  <c:v>7436</c:v>
                </c:pt>
                <c:pt idx="1487">
                  <c:v>7441</c:v>
                </c:pt>
                <c:pt idx="1488">
                  <c:v>7446</c:v>
                </c:pt>
                <c:pt idx="1489">
                  <c:v>7451</c:v>
                </c:pt>
                <c:pt idx="1490">
                  <c:v>7456</c:v>
                </c:pt>
                <c:pt idx="1491">
                  <c:v>7461</c:v>
                </c:pt>
                <c:pt idx="1492">
                  <c:v>7466</c:v>
                </c:pt>
                <c:pt idx="1493">
                  <c:v>7471</c:v>
                </c:pt>
                <c:pt idx="1494">
                  <c:v>7476</c:v>
                </c:pt>
                <c:pt idx="1495">
                  <c:v>7481</c:v>
                </c:pt>
                <c:pt idx="1496">
                  <c:v>7486</c:v>
                </c:pt>
                <c:pt idx="1497">
                  <c:v>7491</c:v>
                </c:pt>
                <c:pt idx="1498">
                  <c:v>7496</c:v>
                </c:pt>
                <c:pt idx="1499">
                  <c:v>7501</c:v>
                </c:pt>
                <c:pt idx="1500">
                  <c:v>7506</c:v>
                </c:pt>
                <c:pt idx="1501">
                  <c:v>7511</c:v>
                </c:pt>
                <c:pt idx="1502">
                  <c:v>7516</c:v>
                </c:pt>
                <c:pt idx="1503">
                  <c:v>7521</c:v>
                </c:pt>
                <c:pt idx="1504">
                  <c:v>7526</c:v>
                </c:pt>
                <c:pt idx="1505">
                  <c:v>7531</c:v>
                </c:pt>
                <c:pt idx="1506">
                  <c:v>7536</c:v>
                </c:pt>
                <c:pt idx="1507">
                  <c:v>7541</c:v>
                </c:pt>
                <c:pt idx="1508">
                  <c:v>7546</c:v>
                </c:pt>
                <c:pt idx="1509">
                  <c:v>7551</c:v>
                </c:pt>
                <c:pt idx="1510">
                  <c:v>7556</c:v>
                </c:pt>
                <c:pt idx="1511">
                  <c:v>7561</c:v>
                </c:pt>
                <c:pt idx="1512">
                  <c:v>7566</c:v>
                </c:pt>
                <c:pt idx="1513">
                  <c:v>7571</c:v>
                </c:pt>
                <c:pt idx="1514">
                  <c:v>7576</c:v>
                </c:pt>
                <c:pt idx="1515">
                  <c:v>7581</c:v>
                </c:pt>
                <c:pt idx="1516">
                  <c:v>7586</c:v>
                </c:pt>
                <c:pt idx="1517">
                  <c:v>7591</c:v>
                </c:pt>
                <c:pt idx="1518">
                  <c:v>7596</c:v>
                </c:pt>
                <c:pt idx="1519">
                  <c:v>7601</c:v>
                </c:pt>
                <c:pt idx="1520">
                  <c:v>7606</c:v>
                </c:pt>
                <c:pt idx="1521">
                  <c:v>7611</c:v>
                </c:pt>
                <c:pt idx="1522">
                  <c:v>7616</c:v>
                </c:pt>
                <c:pt idx="1523">
                  <c:v>7621</c:v>
                </c:pt>
                <c:pt idx="1524">
                  <c:v>7626</c:v>
                </c:pt>
                <c:pt idx="1525">
                  <c:v>7631</c:v>
                </c:pt>
                <c:pt idx="1526">
                  <c:v>7636</c:v>
                </c:pt>
                <c:pt idx="1527">
                  <c:v>7641</c:v>
                </c:pt>
                <c:pt idx="1528">
                  <c:v>7646</c:v>
                </c:pt>
                <c:pt idx="1529">
                  <c:v>7651</c:v>
                </c:pt>
                <c:pt idx="1530">
                  <c:v>7656</c:v>
                </c:pt>
                <c:pt idx="1531">
                  <c:v>7661</c:v>
                </c:pt>
                <c:pt idx="1532">
                  <c:v>7666</c:v>
                </c:pt>
                <c:pt idx="1533">
                  <c:v>7671</c:v>
                </c:pt>
                <c:pt idx="1534">
                  <c:v>7676</c:v>
                </c:pt>
                <c:pt idx="1535">
                  <c:v>7681</c:v>
                </c:pt>
                <c:pt idx="1536">
                  <c:v>7686</c:v>
                </c:pt>
                <c:pt idx="1537">
                  <c:v>7691</c:v>
                </c:pt>
                <c:pt idx="1538">
                  <c:v>7696</c:v>
                </c:pt>
                <c:pt idx="1539">
                  <c:v>7701</c:v>
                </c:pt>
                <c:pt idx="1540">
                  <c:v>7706</c:v>
                </c:pt>
                <c:pt idx="1541">
                  <c:v>7711</c:v>
                </c:pt>
                <c:pt idx="1542">
                  <c:v>7716</c:v>
                </c:pt>
                <c:pt idx="1543">
                  <c:v>7721</c:v>
                </c:pt>
                <c:pt idx="1544">
                  <c:v>7726</c:v>
                </c:pt>
                <c:pt idx="1545">
                  <c:v>7731</c:v>
                </c:pt>
                <c:pt idx="1546">
                  <c:v>7736</c:v>
                </c:pt>
                <c:pt idx="1547">
                  <c:v>7741</c:v>
                </c:pt>
                <c:pt idx="1548">
                  <c:v>7746</c:v>
                </c:pt>
                <c:pt idx="1549">
                  <c:v>7751</c:v>
                </c:pt>
                <c:pt idx="1550">
                  <c:v>7756</c:v>
                </c:pt>
                <c:pt idx="1551">
                  <c:v>7761</c:v>
                </c:pt>
                <c:pt idx="1552">
                  <c:v>7766</c:v>
                </c:pt>
                <c:pt idx="1553">
                  <c:v>7771</c:v>
                </c:pt>
                <c:pt idx="1554">
                  <c:v>7776</c:v>
                </c:pt>
                <c:pt idx="1555">
                  <c:v>7781</c:v>
                </c:pt>
                <c:pt idx="1556">
                  <c:v>7786</c:v>
                </c:pt>
                <c:pt idx="1557">
                  <c:v>7791</c:v>
                </c:pt>
                <c:pt idx="1558">
                  <c:v>7796</c:v>
                </c:pt>
                <c:pt idx="1559">
                  <c:v>7801</c:v>
                </c:pt>
                <c:pt idx="1560">
                  <c:v>7806</c:v>
                </c:pt>
                <c:pt idx="1561">
                  <c:v>7811</c:v>
                </c:pt>
                <c:pt idx="1562">
                  <c:v>7816</c:v>
                </c:pt>
                <c:pt idx="1563">
                  <c:v>7821</c:v>
                </c:pt>
                <c:pt idx="1564">
                  <c:v>7826</c:v>
                </c:pt>
                <c:pt idx="1565">
                  <c:v>7831</c:v>
                </c:pt>
                <c:pt idx="1566">
                  <c:v>7836</c:v>
                </c:pt>
                <c:pt idx="1567">
                  <c:v>7841</c:v>
                </c:pt>
                <c:pt idx="1568">
                  <c:v>7846</c:v>
                </c:pt>
                <c:pt idx="1569">
                  <c:v>7851</c:v>
                </c:pt>
                <c:pt idx="1570">
                  <c:v>7856</c:v>
                </c:pt>
                <c:pt idx="1571">
                  <c:v>7861</c:v>
                </c:pt>
                <c:pt idx="1572">
                  <c:v>7866</c:v>
                </c:pt>
                <c:pt idx="1573">
                  <c:v>7871</c:v>
                </c:pt>
                <c:pt idx="1574">
                  <c:v>7876</c:v>
                </c:pt>
                <c:pt idx="1575">
                  <c:v>7881</c:v>
                </c:pt>
                <c:pt idx="1576">
                  <c:v>7886</c:v>
                </c:pt>
                <c:pt idx="1577">
                  <c:v>7891</c:v>
                </c:pt>
                <c:pt idx="1578">
                  <c:v>7896</c:v>
                </c:pt>
                <c:pt idx="1579">
                  <c:v>7901</c:v>
                </c:pt>
                <c:pt idx="1580">
                  <c:v>7906</c:v>
                </c:pt>
                <c:pt idx="1581">
                  <c:v>7911</c:v>
                </c:pt>
                <c:pt idx="1582">
                  <c:v>7916</c:v>
                </c:pt>
                <c:pt idx="1583">
                  <c:v>7921</c:v>
                </c:pt>
                <c:pt idx="1584">
                  <c:v>7926</c:v>
                </c:pt>
                <c:pt idx="1585">
                  <c:v>7931</c:v>
                </c:pt>
                <c:pt idx="1586">
                  <c:v>7936</c:v>
                </c:pt>
                <c:pt idx="1587">
                  <c:v>7941</c:v>
                </c:pt>
                <c:pt idx="1588">
                  <c:v>7946</c:v>
                </c:pt>
                <c:pt idx="1589">
                  <c:v>7951</c:v>
                </c:pt>
                <c:pt idx="1590">
                  <c:v>7956</c:v>
                </c:pt>
                <c:pt idx="1591">
                  <c:v>7961</c:v>
                </c:pt>
                <c:pt idx="1592">
                  <c:v>7966</c:v>
                </c:pt>
                <c:pt idx="1593">
                  <c:v>7971</c:v>
                </c:pt>
                <c:pt idx="1594">
                  <c:v>7976</c:v>
                </c:pt>
                <c:pt idx="1595">
                  <c:v>7981</c:v>
                </c:pt>
                <c:pt idx="1596">
                  <c:v>7987</c:v>
                </c:pt>
                <c:pt idx="1597">
                  <c:v>7992</c:v>
                </c:pt>
                <c:pt idx="1598">
                  <c:v>7997</c:v>
                </c:pt>
                <c:pt idx="1599">
                  <c:v>8002</c:v>
                </c:pt>
                <c:pt idx="1600">
                  <c:v>8007</c:v>
                </c:pt>
                <c:pt idx="1601">
                  <c:v>8012</c:v>
                </c:pt>
                <c:pt idx="1602">
                  <c:v>8017</c:v>
                </c:pt>
                <c:pt idx="1603">
                  <c:v>8022</c:v>
                </c:pt>
                <c:pt idx="1604">
                  <c:v>8027</c:v>
                </c:pt>
                <c:pt idx="1605">
                  <c:v>8032</c:v>
                </c:pt>
                <c:pt idx="1606">
                  <c:v>8037</c:v>
                </c:pt>
                <c:pt idx="1607">
                  <c:v>8042</c:v>
                </c:pt>
                <c:pt idx="1608">
                  <c:v>8047</c:v>
                </c:pt>
                <c:pt idx="1609">
                  <c:v>8052</c:v>
                </c:pt>
                <c:pt idx="1610">
                  <c:v>8057</c:v>
                </c:pt>
                <c:pt idx="1611">
                  <c:v>8062</c:v>
                </c:pt>
                <c:pt idx="1612">
                  <c:v>8067</c:v>
                </c:pt>
                <c:pt idx="1613">
                  <c:v>8072</c:v>
                </c:pt>
                <c:pt idx="1614">
                  <c:v>8077</c:v>
                </c:pt>
                <c:pt idx="1615">
                  <c:v>8082</c:v>
                </c:pt>
                <c:pt idx="1616">
                  <c:v>8087</c:v>
                </c:pt>
                <c:pt idx="1617">
                  <c:v>8092</c:v>
                </c:pt>
                <c:pt idx="1618">
                  <c:v>8097</c:v>
                </c:pt>
                <c:pt idx="1619">
                  <c:v>8102</c:v>
                </c:pt>
                <c:pt idx="1620">
                  <c:v>8107</c:v>
                </c:pt>
                <c:pt idx="1621">
                  <c:v>8112</c:v>
                </c:pt>
                <c:pt idx="1622">
                  <c:v>8117</c:v>
                </c:pt>
                <c:pt idx="1623">
                  <c:v>8122</c:v>
                </c:pt>
                <c:pt idx="1624">
                  <c:v>8127</c:v>
                </c:pt>
                <c:pt idx="1625">
                  <c:v>8132</c:v>
                </c:pt>
                <c:pt idx="1626">
                  <c:v>8137</c:v>
                </c:pt>
                <c:pt idx="1627">
                  <c:v>8142</c:v>
                </c:pt>
                <c:pt idx="1628">
                  <c:v>8147</c:v>
                </c:pt>
                <c:pt idx="1629">
                  <c:v>8152</c:v>
                </c:pt>
                <c:pt idx="1630">
                  <c:v>8157</c:v>
                </c:pt>
                <c:pt idx="1631">
                  <c:v>8162</c:v>
                </c:pt>
                <c:pt idx="1632">
                  <c:v>8167</c:v>
                </c:pt>
                <c:pt idx="1633">
                  <c:v>8172</c:v>
                </c:pt>
                <c:pt idx="1634">
                  <c:v>8177</c:v>
                </c:pt>
                <c:pt idx="1635">
                  <c:v>8182</c:v>
                </c:pt>
                <c:pt idx="1636">
                  <c:v>8187</c:v>
                </c:pt>
                <c:pt idx="1637">
                  <c:v>8192</c:v>
                </c:pt>
                <c:pt idx="1638">
                  <c:v>8197</c:v>
                </c:pt>
                <c:pt idx="1639">
                  <c:v>8202</c:v>
                </c:pt>
                <c:pt idx="1640">
                  <c:v>8207</c:v>
                </c:pt>
                <c:pt idx="1641">
                  <c:v>8212</c:v>
                </c:pt>
                <c:pt idx="1642">
                  <c:v>8217</c:v>
                </c:pt>
                <c:pt idx="1643">
                  <c:v>8222</c:v>
                </c:pt>
                <c:pt idx="1644">
                  <c:v>8227</c:v>
                </c:pt>
                <c:pt idx="1645">
                  <c:v>8232</c:v>
                </c:pt>
                <c:pt idx="1646">
                  <c:v>8237</c:v>
                </c:pt>
                <c:pt idx="1647">
                  <c:v>8242</c:v>
                </c:pt>
                <c:pt idx="1648">
                  <c:v>8247</c:v>
                </c:pt>
                <c:pt idx="1649">
                  <c:v>8252</c:v>
                </c:pt>
                <c:pt idx="1650">
                  <c:v>8257</c:v>
                </c:pt>
                <c:pt idx="1651">
                  <c:v>8262</c:v>
                </c:pt>
                <c:pt idx="1652">
                  <c:v>8267</c:v>
                </c:pt>
                <c:pt idx="1653">
                  <c:v>8272</c:v>
                </c:pt>
                <c:pt idx="1654">
                  <c:v>8277</c:v>
                </c:pt>
                <c:pt idx="1655">
                  <c:v>8282</c:v>
                </c:pt>
                <c:pt idx="1656">
                  <c:v>8287</c:v>
                </c:pt>
                <c:pt idx="1657">
                  <c:v>8292</c:v>
                </c:pt>
                <c:pt idx="1658">
                  <c:v>8297</c:v>
                </c:pt>
                <c:pt idx="1659">
                  <c:v>8302</c:v>
                </c:pt>
                <c:pt idx="1660">
                  <c:v>8307</c:v>
                </c:pt>
                <c:pt idx="1661">
                  <c:v>8312</c:v>
                </c:pt>
                <c:pt idx="1662">
                  <c:v>8317</c:v>
                </c:pt>
                <c:pt idx="1663">
                  <c:v>8322</c:v>
                </c:pt>
                <c:pt idx="1664">
                  <c:v>8327</c:v>
                </c:pt>
                <c:pt idx="1665">
                  <c:v>8332</c:v>
                </c:pt>
                <c:pt idx="1666">
                  <c:v>8337</c:v>
                </c:pt>
                <c:pt idx="1667">
                  <c:v>8342</c:v>
                </c:pt>
                <c:pt idx="1668">
                  <c:v>8347</c:v>
                </c:pt>
                <c:pt idx="1669">
                  <c:v>8352</c:v>
                </c:pt>
                <c:pt idx="1670">
                  <c:v>8357</c:v>
                </c:pt>
                <c:pt idx="1671">
                  <c:v>8362</c:v>
                </c:pt>
                <c:pt idx="1672">
                  <c:v>8367</c:v>
                </c:pt>
                <c:pt idx="1673">
                  <c:v>8372</c:v>
                </c:pt>
                <c:pt idx="1674">
                  <c:v>8377</c:v>
                </c:pt>
                <c:pt idx="1675">
                  <c:v>8382</c:v>
                </c:pt>
                <c:pt idx="1676">
                  <c:v>8387</c:v>
                </c:pt>
                <c:pt idx="1677">
                  <c:v>8392</c:v>
                </c:pt>
                <c:pt idx="1678">
                  <c:v>8397</c:v>
                </c:pt>
                <c:pt idx="1679">
                  <c:v>8402</c:v>
                </c:pt>
                <c:pt idx="1680">
                  <c:v>8407</c:v>
                </c:pt>
                <c:pt idx="1681">
                  <c:v>8412</c:v>
                </c:pt>
                <c:pt idx="1682">
                  <c:v>8417</c:v>
                </c:pt>
                <c:pt idx="1683">
                  <c:v>8422</c:v>
                </c:pt>
                <c:pt idx="1684">
                  <c:v>8427</c:v>
                </c:pt>
                <c:pt idx="1685">
                  <c:v>8432</c:v>
                </c:pt>
                <c:pt idx="1686">
                  <c:v>8437</c:v>
                </c:pt>
                <c:pt idx="1687">
                  <c:v>8442</c:v>
                </c:pt>
                <c:pt idx="1688">
                  <c:v>8447</c:v>
                </c:pt>
                <c:pt idx="1689">
                  <c:v>8452</c:v>
                </c:pt>
                <c:pt idx="1690">
                  <c:v>8457</c:v>
                </c:pt>
                <c:pt idx="1691">
                  <c:v>8462</c:v>
                </c:pt>
                <c:pt idx="1692">
                  <c:v>8467</c:v>
                </c:pt>
                <c:pt idx="1693">
                  <c:v>8472</c:v>
                </c:pt>
                <c:pt idx="1694">
                  <c:v>8477</c:v>
                </c:pt>
                <c:pt idx="1695">
                  <c:v>8482</c:v>
                </c:pt>
                <c:pt idx="1696">
                  <c:v>8487</c:v>
                </c:pt>
                <c:pt idx="1697">
                  <c:v>8492</c:v>
                </c:pt>
                <c:pt idx="1698">
                  <c:v>8497</c:v>
                </c:pt>
                <c:pt idx="1699">
                  <c:v>8502</c:v>
                </c:pt>
                <c:pt idx="1700">
                  <c:v>8507</c:v>
                </c:pt>
                <c:pt idx="1701">
                  <c:v>8512</c:v>
                </c:pt>
                <c:pt idx="1702">
                  <c:v>8517</c:v>
                </c:pt>
                <c:pt idx="1703">
                  <c:v>8522</c:v>
                </c:pt>
                <c:pt idx="1704">
                  <c:v>8527</c:v>
                </c:pt>
                <c:pt idx="1705">
                  <c:v>8532</c:v>
                </c:pt>
                <c:pt idx="1706">
                  <c:v>8537</c:v>
                </c:pt>
                <c:pt idx="1707">
                  <c:v>8542</c:v>
                </c:pt>
                <c:pt idx="1708">
                  <c:v>8547</c:v>
                </c:pt>
                <c:pt idx="1709">
                  <c:v>8552</c:v>
                </c:pt>
                <c:pt idx="1710">
                  <c:v>8557</c:v>
                </c:pt>
                <c:pt idx="1711">
                  <c:v>8562</c:v>
                </c:pt>
                <c:pt idx="1712">
                  <c:v>8567</c:v>
                </c:pt>
                <c:pt idx="1713">
                  <c:v>8572</c:v>
                </c:pt>
                <c:pt idx="1714">
                  <c:v>8577</c:v>
                </c:pt>
                <c:pt idx="1715">
                  <c:v>8582</c:v>
                </c:pt>
                <c:pt idx="1716">
                  <c:v>8587</c:v>
                </c:pt>
                <c:pt idx="1717">
                  <c:v>8592</c:v>
                </c:pt>
                <c:pt idx="1718">
                  <c:v>8597</c:v>
                </c:pt>
                <c:pt idx="1719">
                  <c:v>8602</c:v>
                </c:pt>
                <c:pt idx="1720">
                  <c:v>8607</c:v>
                </c:pt>
                <c:pt idx="1721">
                  <c:v>8612</c:v>
                </c:pt>
                <c:pt idx="1722">
                  <c:v>8617</c:v>
                </c:pt>
                <c:pt idx="1723">
                  <c:v>8622</c:v>
                </c:pt>
                <c:pt idx="1724">
                  <c:v>8627</c:v>
                </c:pt>
                <c:pt idx="1725">
                  <c:v>8632</c:v>
                </c:pt>
                <c:pt idx="1726">
                  <c:v>8637</c:v>
                </c:pt>
                <c:pt idx="1727">
                  <c:v>8642</c:v>
                </c:pt>
                <c:pt idx="1728">
                  <c:v>8647</c:v>
                </c:pt>
                <c:pt idx="1729">
                  <c:v>8652</c:v>
                </c:pt>
                <c:pt idx="1730">
                  <c:v>8657</c:v>
                </c:pt>
                <c:pt idx="1731">
                  <c:v>8662</c:v>
                </c:pt>
                <c:pt idx="1732">
                  <c:v>8667</c:v>
                </c:pt>
                <c:pt idx="1733">
                  <c:v>8672</c:v>
                </c:pt>
                <c:pt idx="1734">
                  <c:v>8677</c:v>
                </c:pt>
                <c:pt idx="1735">
                  <c:v>8682</c:v>
                </c:pt>
                <c:pt idx="1736">
                  <c:v>8687</c:v>
                </c:pt>
                <c:pt idx="1737">
                  <c:v>8692</c:v>
                </c:pt>
                <c:pt idx="1738">
                  <c:v>8697</c:v>
                </c:pt>
                <c:pt idx="1739">
                  <c:v>8702</c:v>
                </c:pt>
                <c:pt idx="1740">
                  <c:v>8707</c:v>
                </c:pt>
                <c:pt idx="1741">
                  <c:v>8712</c:v>
                </c:pt>
                <c:pt idx="1742">
                  <c:v>8717</c:v>
                </c:pt>
                <c:pt idx="1743">
                  <c:v>8722</c:v>
                </c:pt>
                <c:pt idx="1744">
                  <c:v>8727</c:v>
                </c:pt>
                <c:pt idx="1745">
                  <c:v>8732</c:v>
                </c:pt>
                <c:pt idx="1746">
                  <c:v>8737</c:v>
                </c:pt>
                <c:pt idx="1747">
                  <c:v>8742</c:v>
                </c:pt>
                <c:pt idx="1748">
                  <c:v>8747</c:v>
                </c:pt>
                <c:pt idx="1749">
                  <c:v>8752</c:v>
                </c:pt>
                <c:pt idx="1750">
                  <c:v>8757</c:v>
                </c:pt>
                <c:pt idx="1751">
                  <c:v>8762</c:v>
                </c:pt>
                <c:pt idx="1752">
                  <c:v>8767</c:v>
                </c:pt>
                <c:pt idx="1753">
                  <c:v>8772</c:v>
                </c:pt>
                <c:pt idx="1754">
                  <c:v>8777</c:v>
                </c:pt>
                <c:pt idx="1755">
                  <c:v>8782</c:v>
                </c:pt>
                <c:pt idx="1756">
                  <c:v>8787</c:v>
                </c:pt>
                <c:pt idx="1757">
                  <c:v>8792</c:v>
                </c:pt>
                <c:pt idx="1758">
                  <c:v>8797</c:v>
                </c:pt>
                <c:pt idx="1759">
                  <c:v>8802</c:v>
                </c:pt>
                <c:pt idx="1760">
                  <c:v>8807</c:v>
                </c:pt>
                <c:pt idx="1761">
                  <c:v>8812</c:v>
                </c:pt>
                <c:pt idx="1762">
                  <c:v>8817</c:v>
                </c:pt>
                <c:pt idx="1763">
                  <c:v>8822</c:v>
                </c:pt>
                <c:pt idx="1764">
                  <c:v>8827</c:v>
                </c:pt>
                <c:pt idx="1765">
                  <c:v>8832</c:v>
                </c:pt>
                <c:pt idx="1766">
                  <c:v>8837</c:v>
                </c:pt>
                <c:pt idx="1767">
                  <c:v>8842</c:v>
                </c:pt>
                <c:pt idx="1768">
                  <c:v>8847</c:v>
                </c:pt>
                <c:pt idx="1769">
                  <c:v>8852</c:v>
                </c:pt>
                <c:pt idx="1770">
                  <c:v>8857</c:v>
                </c:pt>
                <c:pt idx="1771">
                  <c:v>8862</c:v>
                </c:pt>
                <c:pt idx="1772">
                  <c:v>8867</c:v>
                </c:pt>
                <c:pt idx="1773">
                  <c:v>8872</c:v>
                </c:pt>
                <c:pt idx="1774">
                  <c:v>8877</c:v>
                </c:pt>
                <c:pt idx="1775">
                  <c:v>8882</c:v>
                </c:pt>
                <c:pt idx="1776">
                  <c:v>8887</c:v>
                </c:pt>
                <c:pt idx="1777">
                  <c:v>8892</c:v>
                </c:pt>
                <c:pt idx="1778">
                  <c:v>8897</c:v>
                </c:pt>
                <c:pt idx="1779">
                  <c:v>8902</c:v>
                </c:pt>
                <c:pt idx="1780">
                  <c:v>8907</c:v>
                </c:pt>
                <c:pt idx="1781">
                  <c:v>8912</c:v>
                </c:pt>
                <c:pt idx="1782">
                  <c:v>8917</c:v>
                </c:pt>
                <c:pt idx="1783">
                  <c:v>8922</c:v>
                </c:pt>
                <c:pt idx="1784">
                  <c:v>8927</c:v>
                </c:pt>
                <c:pt idx="1785">
                  <c:v>8932</c:v>
                </c:pt>
                <c:pt idx="1786">
                  <c:v>8937</c:v>
                </c:pt>
                <c:pt idx="1787">
                  <c:v>8942</c:v>
                </c:pt>
                <c:pt idx="1788">
                  <c:v>8947</c:v>
                </c:pt>
                <c:pt idx="1789">
                  <c:v>8952</c:v>
                </c:pt>
                <c:pt idx="1790">
                  <c:v>8957</c:v>
                </c:pt>
                <c:pt idx="1791">
                  <c:v>8962</c:v>
                </c:pt>
                <c:pt idx="1792">
                  <c:v>8967</c:v>
                </c:pt>
                <c:pt idx="1793">
                  <c:v>8972</c:v>
                </c:pt>
                <c:pt idx="1794">
                  <c:v>8977</c:v>
                </c:pt>
                <c:pt idx="1795">
                  <c:v>8982</c:v>
                </c:pt>
                <c:pt idx="1796">
                  <c:v>8987</c:v>
                </c:pt>
                <c:pt idx="1797">
                  <c:v>8992</c:v>
                </c:pt>
                <c:pt idx="1798">
                  <c:v>8997</c:v>
                </c:pt>
                <c:pt idx="1799">
                  <c:v>9002</c:v>
                </c:pt>
                <c:pt idx="1800">
                  <c:v>9007</c:v>
                </c:pt>
                <c:pt idx="1801">
                  <c:v>9012</c:v>
                </c:pt>
                <c:pt idx="1802">
                  <c:v>9017</c:v>
                </c:pt>
                <c:pt idx="1803">
                  <c:v>9022</c:v>
                </c:pt>
                <c:pt idx="1804">
                  <c:v>9027</c:v>
                </c:pt>
                <c:pt idx="1805">
                  <c:v>9032</c:v>
                </c:pt>
                <c:pt idx="1806">
                  <c:v>9037</c:v>
                </c:pt>
                <c:pt idx="1807">
                  <c:v>9042</c:v>
                </c:pt>
                <c:pt idx="1808">
                  <c:v>9047</c:v>
                </c:pt>
                <c:pt idx="1809">
                  <c:v>9052</c:v>
                </c:pt>
                <c:pt idx="1810">
                  <c:v>9057</c:v>
                </c:pt>
                <c:pt idx="1811">
                  <c:v>9062</c:v>
                </c:pt>
                <c:pt idx="1812">
                  <c:v>9067</c:v>
                </c:pt>
                <c:pt idx="1813">
                  <c:v>9072</c:v>
                </c:pt>
                <c:pt idx="1814">
                  <c:v>9077</c:v>
                </c:pt>
                <c:pt idx="1815">
                  <c:v>9082</c:v>
                </c:pt>
                <c:pt idx="1816">
                  <c:v>9087</c:v>
                </c:pt>
                <c:pt idx="1817">
                  <c:v>9092</c:v>
                </c:pt>
                <c:pt idx="1818">
                  <c:v>9097</c:v>
                </c:pt>
                <c:pt idx="1819">
                  <c:v>9102</c:v>
                </c:pt>
                <c:pt idx="1820">
                  <c:v>9107</c:v>
                </c:pt>
                <c:pt idx="1821">
                  <c:v>9112</c:v>
                </c:pt>
                <c:pt idx="1822">
                  <c:v>9117</c:v>
                </c:pt>
                <c:pt idx="1823">
                  <c:v>9122</c:v>
                </c:pt>
                <c:pt idx="1824">
                  <c:v>9127</c:v>
                </c:pt>
                <c:pt idx="1825">
                  <c:v>9132</c:v>
                </c:pt>
                <c:pt idx="1826">
                  <c:v>9137</c:v>
                </c:pt>
                <c:pt idx="1827">
                  <c:v>9142</c:v>
                </c:pt>
                <c:pt idx="1828">
                  <c:v>9147</c:v>
                </c:pt>
                <c:pt idx="1829">
                  <c:v>9153</c:v>
                </c:pt>
                <c:pt idx="1830">
                  <c:v>9158</c:v>
                </c:pt>
                <c:pt idx="1831">
                  <c:v>9163</c:v>
                </c:pt>
                <c:pt idx="1832">
                  <c:v>9168</c:v>
                </c:pt>
                <c:pt idx="1833">
                  <c:v>9173</c:v>
                </c:pt>
                <c:pt idx="1834">
                  <c:v>9178</c:v>
                </c:pt>
                <c:pt idx="1835">
                  <c:v>9183</c:v>
                </c:pt>
                <c:pt idx="1836">
                  <c:v>9188</c:v>
                </c:pt>
                <c:pt idx="1837">
                  <c:v>9193</c:v>
                </c:pt>
                <c:pt idx="1838">
                  <c:v>9198</c:v>
                </c:pt>
                <c:pt idx="1839">
                  <c:v>9203</c:v>
                </c:pt>
                <c:pt idx="1840">
                  <c:v>9208</c:v>
                </c:pt>
                <c:pt idx="1841">
                  <c:v>9213</c:v>
                </c:pt>
                <c:pt idx="1842">
                  <c:v>9218</c:v>
                </c:pt>
                <c:pt idx="1843">
                  <c:v>9223</c:v>
                </c:pt>
                <c:pt idx="1844">
                  <c:v>9228</c:v>
                </c:pt>
                <c:pt idx="1845">
                  <c:v>9233</c:v>
                </c:pt>
                <c:pt idx="1846">
                  <c:v>9238</c:v>
                </c:pt>
                <c:pt idx="1847">
                  <c:v>9243</c:v>
                </c:pt>
                <c:pt idx="1848">
                  <c:v>9248</c:v>
                </c:pt>
                <c:pt idx="1849">
                  <c:v>9253</c:v>
                </c:pt>
                <c:pt idx="1850">
                  <c:v>9258</c:v>
                </c:pt>
                <c:pt idx="1851">
                  <c:v>9263</c:v>
                </c:pt>
                <c:pt idx="1852">
                  <c:v>9268</c:v>
                </c:pt>
                <c:pt idx="1853">
                  <c:v>9273</c:v>
                </c:pt>
                <c:pt idx="1854">
                  <c:v>9278</c:v>
                </c:pt>
                <c:pt idx="1855">
                  <c:v>9283</c:v>
                </c:pt>
                <c:pt idx="1856">
                  <c:v>9288</c:v>
                </c:pt>
                <c:pt idx="1857">
                  <c:v>9293</c:v>
                </c:pt>
                <c:pt idx="1858">
                  <c:v>9298</c:v>
                </c:pt>
                <c:pt idx="1859">
                  <c:v>9303</c:v>
                </c:pt>
                <c:pt idx="1860">
                  <c:v>9308</c:v>
                </c:pt>
                <c:pt idx="1861">
                  <c:v>9313</c:v>
                </c:pt>
                <c:pt idx="1862">
                  <c:v>9318</c:v>
                </c:pt>
                <c:pt idx="1863">
                  <c:v>9323</c:v>
                </c:pt>
                <c:pt idx="1864">
                  <c:v>9328</c:v>
                </c:pt>
                <c:pt idx="1865">
                  <c:v>9333</c:v>
                </c:pt>
                <c:pt idx="1866">
                  <c:v>9338</c:v>
                </c:pt>
                <c:pt idx="1867">
                  <c:v>9343</c:v>
                </c:pt>
                <c:pt idx="1868">
                  <c:v>9348</c:v>
                </c:pt>
                <c:pt idx="1869">
                  <c:v>9353</c:v>
                </c:pt>
                <c:pt idx="1870">
                  <c:v>9358</c:v>
                </c:pt>
                <c:pt idx="1871">
                  <c:v>9363</c:v>
                </c:pt>
                <c:pt idx="1872">
                  <c:v>9368</c:v>
                </c:pt>
                <c:pt idx="1873">
                  <c:v>9373</c:v>
                </c:pt>
                <c:pt idx="1874">
                  <c:v>9378</c:v>
                </c:pt>
                <c:pt idx="1875">
                  <c:v>9383</c:v>
                </c:pt>
                <c:pt idx="1876">
                  <c:v>9388</c:v>
                </c:pt>
                <c:pt idx="1877">
                  <c:v>9393</c:v>
                </c:pt>
                <c:pt idx="1878">
                  <c:v>9398</c:v>
                </c:pt>
                <c:pt idx="1879">
                  <c:v>9403</c:v>
                </c:pt>
                <c:pt idx="1880">
                  <c:v>9408</c:v>
                </c:pt>
                <c:pt idx="1881">
                  <c:v>9413</c:v>
                </c:pt>
                <c:pt idx="1882">
                  <c:v>9418</c:v>
                </c:pt>
                <c:pt idx="1883">
                  <c:v>9423</c:v>
                </c:pt>
                <c:pt idx="1884">
                  <c:v>9428</c:v>
                </c:pt>
                <c:pt idx="1885">
                  <c:v>9433</c:v>
                </c:pt>
                <c:pt idx="1886">
                  <c:v>9438</c:v>
                </c:pt>
                <c:pt idx="1887">
                  <c:v>9443</c:v>
                </c:pt>
                <c:pt idx="1888">
                  <c:v>9448</c:v>
                </c:pt>
                <c:pt idx="1889">
                  <c:v>9453</c:v>
                </c:pt>
                <c:pt idx="1890">
                  <c:v>9458</c:v>
                </c:pt>
                <c:pt idx="1891">
                  <c:v>9463</c:v>
                </c:pt>
                <c:pt idx="1892">
                  <c:v>9468</c:v>
                </c:pt>
                <c:pt idx="1893">
                  <c:v>9473</c:v>
                </c:pt>
                <c:pt idx="1894">
                  <c:v>9478</c:v>
                </c:pt>
                <c:pt idx="1895">
                  <c:v>9483</c:v>
                </c:pt>
                <c:pt idx="1896">
                  <c:v>9488</c:v>
                </c:pt>
                <c:pt idx="1897">
                  <c:v>9493</c:v>
                </c:pt>
                <c:pt idx="1898">
                  <c:v>9498</c:v>
                </c:pt>
                <c:pt idx="1899">
                  <c:v>9503</c:v>
                </c:pt>
                <c:pt idx="1900">
                  <c:v>9508</c:v>
                </c:pt>
                <c:pt idx="1901">
                  <c:v>9513</c:v>
                </c:pt>
                <c:pt idx="1902">
                  <c:v>9518</c:v>
                </c:pt>
                <c:pt idx="1903">
                  <c:v>9523</c:v>
                </c:pt>
                <c:pt idx="1904">
                  <c:v>9528</c:v>
                </c:pt>
                <c:pt idx="1905">
                  <c:v>9533</c:v>
                </c:pt>
                <c:pt idx="1906">
                  <c:v>9538</c:v>
                </c:pt>
                <c:pt idx="1907">
                  <c:v>9543</c:v>
                </c:pt>
                <c:pt idx="1908">
                  <c:v>9548</c:v>
                </c:pt>
                <c:pt idx="1909">
                  <c:v>9553</c:v>
                </c:pt>
                <c:pt idx="1910">
                  <c:v>9558</c:v>
                </c:pt>
                <c:pt idx="1911">
                  <c:v>9563</c:v>
                </c:pt>
                <c:pt idx="1912">
                  <c:v>9568</c:v>
                </c:pt>
                <c:pt idx="1913">
                  <c:v>9573</c:v>
                </c:pt>
                <c:pt idx="1914">
                  <c:v>9578</c:v>
                </c:pt>
                <c:pt idx="1915">
                  <c:v>9583</c:v>
                </c:pt>
                <c:pt idx="1916">
                  <c:v>9588</c:v>
                </c:pt>
                <c:pt idx="1917">
                  <c:v>9593</c:v>
                </c:pt>
                <c:pt idx="1918">
                  <c:v>9598</c:v>
                </c:pt>
                <c:pt idx="1919">
                  <c:v>9603</c:v>
                </c:pt>
                <c:pt idx="1920">
                  <c:v>9608</c:v>
                </c:pt>
                <c:pt idx="1921">
                  <c:v>9613</c:v>
                </c:pt>
                <c:pt idx="1922">
                  <c:v>9618</c:v>
                </c:pt>
                <c:pt idx="1923">
                  <c:v>9623</c:v>
                </c:pt>
                <c:pt idx="1924">
                  <c:v>9628</c:v>
                </c:pt>
                <c:pt idx="1925">
                  <c:v>9633</c:v>
                </c:pt>
                <c:pt idx="1926">
                  <c:v>9638</c:v>
                </c:pt>
                <c:pt idx="1927">
                  <c:v>9643</c:v>
                </c:pt>
                <c:pt idx="1928">
                  <c:v>9648</c:v>
                </c:pt>
                <c:pt idx="1929">
                  <c:v>9653</c:v>
                </c:pt>
                <c:pt idx="1930">
                  <c:v>9658</c:v>
                </c:pt>
                <c:pt idx="1931">
                  <c:v>9663</c:v>
                </c:pt>
                <c:pt idx="1932">
                  <c:v>9668</c:v>
                </c:pt>
                <c:pt idx="1933">
                  <c:v>9673</c:v>
                </c:pt>
                <c:pt idx="1934">
                  <c:v>9678</c:v>
                </c:pt>
                <c:pt idx="1935">
                  <c:v>9683</c:v>
                </c:pt>
                <c:pt idx="1936">
                  <c:v>9688</c:v>
                </c:pt>
                <c:pt idx="1937">
                  <c:v>9693</c:v>
                </c:pt>
                <c:pt idx="1938">
                  <c:v>9698</c:v>
                </c:pt>
                <c:pt idx="1939">
                  <c:v>9703</c:v>
                </c:pt>
                <c:pt idx="1940">
                  <c:v>9708</c:v>
                </c:pt>
                <c:pt idx="1941">
                  <c:v>9713</c:v>
                </c:pt>
                <c:pt idx="1942">
                  <c:v>9718</c:v>
                </c:pt>
                <c:pt idx="1943">
                  <c:v>9723</c:v>
                </c:pt>
                <c:pt idx="1944">
                  <c:v>9728</c:v>
                </c:pt>
                <c:pt idx="1945">
                  <c:v>9733</c:v>
                </c:pt>
                <c:pt idx="1946">
                  <c:v>9738</c:v>
                </c:pt>
                <c:pt idx="1947">
                  <c:v>9743</c:v>
                </c:pt>
                <c:pt idx="1948">
                  <c:v>9748</c:v>
                </c:pt>
                <c:pt idx="1949">
                  <c:v>9753</c:v>
                </c:pt>
                <c:pt idx="1950">
                  <c:v>9758</c:v>
                </c:pt>
                <c:pt idx="1951">
                  <c:v>9763</c:v>
                </c:pt>
                <c:pt idx="1952">
                  <c:v>9768</c:v>
                </c:pt>
                <c:pt idx="1953">
                  <c:v>9773</c:v>
                </c:pt>
                <c:pt idx="1954">
                  <c:v>9778</c:v>
                </c:pt>
                <c:pt idx="1955">
                  <c:v>9783</c:v>
                </c:pt>
                <c:pt idx="1956">
                  <c:v>9788</c:v>
                </c:pt>
                <c:pt idx="1957">
                  <c:v>9793</c:v>
                </c:pt>
                <c:pt idx="1958">
                  <c:v>9798</c:v>
                </c:pt>
                <c:pt idx="1959">
                  <c:v>9803</c:v>
                </c:pt>
                <c:pt idx="1960">
                  <c:v>9808</c:v>
                </c:pt>
                <c:pt idx="1961">
                  <c:v>9813</c:v>
                </c:pt>
                <c:pt idx="1962">
                  <c:v>9818</c:v>
                </c:pt>
                <c:pt idx="1963">
                  <c:v>9823</c:v>
                </c:pt>
                <c:pt idx="1964">
                  <c:v>9828</c:v>
                </c:pt>
                <c:pt idx="1965">
                  <c:v>9833</c:v>
                </c:pt>
                <c:pt idx="1966">
                  <c:v>9838</c:v>
                </c:pt>
                <c:pt idx="1967">
                  <c:v>9843</c:v>
                </c:pt>
                <c:pt idx="1968">
                  <c:v>9848</c:v>
                </c:pt>
                <c:pt idx="1969">
                  <c:v>9853</c:v>
                </c:pt>
                <c:pt idx="1970">
                  <c:v>9858</c:v>
                </c:pt>
                <c:pt idx="1971">
                  <c:v>9863</c:v>
                </c:pt>
                <c:pt idx="1972">
                  <c:v>9868</c:v>
                </c:pt>
                <c:pt idx="1973">
                  <c:v>9873</c:v>
                </c:pt>
                <c:pt idx="1974">
                  <c:v>9878</c:v>
                </c:pt>
                <c:pt idx="1975">
                  <c:v>9883</c:v>
                </c:pt>
                <c:pt idx="1976">
                  <c:v>9888</c:v>
                </c:pt>
                <c:pt idx="1977">
                  <c:v>9893</c:v>
                </c:pt>
                <c:pt idx="1978">
                  <c:v>9898</c:v>
                </c:pt>
                <c:pt idx="1979">
                  <c:v>9903</c:v>
                </c:pt>
                <c:pt idx="1980">
                  <c:v>9908</c:v>
                </c:pt>
                <c:pt idx="1981">
                  <c:v>9913</c:v>
                </c:pt>
                <c:pt idx="1982">
                  <c:v>9918</c:v>
                </c:pt>
                <c:pt idx="1983">
                  <c:v>9923</c:v>
                </c:pt>
                <c:pt idx="1984">
                  <c:v>9928</c:v>
                </c:pt>
                <c:pt idx="1985">
                  <c:v>9933</c:v>
                </c:pt>
                <c:pt idx="1986">
                  <c:v>9938</c:v>
                </c:pt>
                <c:pt idx="1987">
                  <c:v>9943</c:v>
                </c:pt>
                <c:pt idx="1988">
                  <c:v>9948</c:v>
                </c:pt>
                <c:pt idx="1989">
                  <c:v>9953</c:v>
                </c:pt>
                <c:pt idx="1990">
                  <c:v>9958</c:v>
                </c:pt>
                <c:pt idx="1991">
                  <c:v>9963</c:v>
                </c:pt>
                <c:pt idx="1992">
                  <c:v>9968</c:v>
                </c:pt>
                <c:pt idx="1993">
                  <c:v>9973</c:v>
                </c:pt>
                <c:pt idx="1994">
                  <c:v>9978</c:v>
                </c:pt>
                <c:pt idx="1995">
                  <c:v>9983</c:v>
                </c:pt>
                <c:pt idx="1996">
                  <c:v>9988</c:v>
                </c:pt>
                <c:pt idx="1997">
                  <c:v>9993</c:v>
                </c:pt>
                <c:pt idx="1998">
                  <c:v>9998</c:v>
                </c:pt>
                <c:pt idx="1999">
                  <c:v>10003</c:v>
                </c:pt>
                <c:pt idx="2000">
                  <c:v>10008</c:v>
                </c:pt>
                <c:pt idx="2001">
                  <c:v>10013</c:v>
                </c:pt>
                <c:pt idx="2002">
                  <c:v>10018</c:v>
                </c:pt>
                <c:pt idx="2003">
                  <c:v>10023</c:v>
                </c:pt>
                <c:pt idx="2004">
                  <c:v>10028</c:v>
                </c:pt>
                <c:pt idx="2005">
                  <c:v>10033</c:v>
                </c:pt>
                <c:pt idx="2006">
                  <c:v>10038</c:v>
                </c:pt>
                <c:pt idx="2007">
                  <c:v>10043</c:v>
                </c:pt>
                <c:pt idx="2008">
                  <c:v>10048</c:v>
                </c:pt>
                <c:pt idx="2009">
                  <c:v>10053</c:v>
                </c:pt>
                <c:pt idx="2010">
                  <c:v>10058</c:v>
                </c:pt>
                <c:pt idx="2011">
                  <c:v>10063</c:v>
                </c:pt>
                <c:pt idx="2012">
                  <c:v>10068</c:v>
                </c:pt>
                <c:pt idx="2013">
                  <c:v>10073</c:v>
                </c:pt>
                <c:pt idx="2014">
                  <c:v>10078</c:v>
                </c:pt>
                <c:pt idx="2015">
                  <c:v>10083</c:v>
                </c:pt>
                <c:pt idx="2016">
                  <c:v>10088</c:v>
                </c:pt>
                <c:pt idx="2017">
                  <c:v>10093</c:v>
                </c:pt>
                <c:pt idx="2018">
                  <c:v>10098</c:v>
                </c:pt>
                <c:pt idx="2019">
                  <c:v>10103</c:v>
                </c:pt>
                <c:pt idx="2020">
                  <c:v>10108</c:v>
                </c:pt>
                <c:pt idx="2021">
                  <c:v>10113</c:v>
                </c:pt>
                <c:pt idx="2022">
                  <c:v>10118</c:v>
                </c:pt>
                <c:pt idx="2023">
                  <c:v>10123</c:v>
                </c:pt>
                <c:pt idx="2024">
                  <c:v>10128</c:v>
                </c:pt>
                <c:pt idx="2025">
                  <c:v>10133</c:v>
                </c:pt>
                <c:pt idx="2026">
                  <c:v>10138</c:v>
                </c:pt>
                <c:pt idx="2027">
                  <c:v>10143</c:v>
                </c:pt>
                <c:pt idx="2028">
                  <c:v>10148</c:v>
                </c:pt>
                <c:pt idx="2029">
                  <c:v>10153</c:v>
                </c:pt>
                <c:pt idx="2030">
                  <c:v>10158</c:v>
                </c:pt>
                <c:pt idx="2031">
                  <c:v>10163</c:v>
                </c:pt>
                <c:pt idx="2032">
                  <c:v>10168</c:v>
                </c:pt>
                <c:pt idx="2033">
                  <c:v>10173</c:v>
                </c:pt>
                <c:pt idx="2034">
                  <c:v>10178</c:v>
                </c:pt>
                <c:pt idx="2035">
                  <c:v>10183</c:v>
                </c:pt>
                <c:pt idx="2036">
                  <c:v>10188</c:v>
                </c:pt>
                <c:pt idx="2037">
                  <c:v>10193</c:v>
                </c:pt>
                <c:pt idx="2038">
                  <c:v>10198</c:v>
                </c:pt>
                <c:pt idx="2039">
                  <c:v>10203</c:v>
                </c:pt>
                <c:pt idx="2040">
                  <c:v>10208</c:v>
                </c:pt>
                <c:pt idx="2041">
                  <c:v>10213</c:v>
                </c:pt>
                <c:pt idx="2042">
                  <c:v>10218</c:v>
                </c:pt>
                <c:pt idx="2043">
                  <c:v>10223</c:v>
                </c:pt>
                <c:pt idx="2044">
                  <c:v>10228</c:v>
                </c:pt>
                <c:pt idx="2045">
                  <c:v>10233</c:v>
                </c:pt>
                <c:pt idx="2046">
                  <c:v>10238</c:v>
                </c:pt>
                <c:pt idx="2047">
                  <c:v>10243</c:v>
                </c:pt>
                <c:pt idx="2048">
                  <c:v>10248</c:v>
                </c:pt>
                <c:pt idx="2049">
                  <c:v>10253</c:v>
                </c:pt>
                <c:pt idx="2050">
                  <c:v>10258</c:v>
                </c:pt>
                <c:pt idx="2051">
                  <c:v>10263</c:v>
                </c:pt>
                <c:pt idx="2052">
                  <c:v>10268</c:v>
                </c:pt>
                <c:pt idx="2053">
                  <c:v>10273</c:v>
                </c:pt>
                <c:pt idx="2054">
                  <c:v>10278</c:v>
                </c:pt>
                <c:pt idx="2055">
                  <c:v>10283</c:v>
                </c:pt>
                <c:pt idx="2056">
                  <c:v>10288</c:v>
                </c:pt>
                <c:pt idx="2057">
                  <c:v>10293</c:v>
                </c:pt>
                <c:pt idx="2058">
                  <c:v>10298</c:v>
                </c:pt>
                <c:pt idx="2059">
                  <c:v>10303</c:v>
                </c:pt>
                <c:pt idx="2060">
                  <c:v>10308</c:v>
                </c:pt>
                <c:pt idx="2061">
                  <c:v>10313</c:v>
                </c:pt>
                <c:pt idx="2062">
                  <c:v>10318</c:v>
                </c:pt>
                <c:pt idx="2063">
                  <c:v>10324</c:v>
                </c:pt>
                <c:pt idx="2064">
                  <c:v>10329</c:v>
                </c:pt>
                <c:pt idx="2065">
                  <c:v>10334</c:v>
                </c:pt>
                <c:pt idx="2066">
                  <c:v>10339</c:v>
                </c:pt>
                <c:pt idx="2067">
                  <c:v>10344</c:v>
                </c:pt>
                <c:pt idx="2068">
                  <c:v>10349</c:v>
                </c:pt>
                <c:pt idx="2069">
                  <c:v>10354</c:v>
                </c:pt>
                <c:pt idx="2070">
                  <c:v>10359</c:v>
                </c:pt>
                <c:pt idx="2071">
                  <c:v>10364</c:v>
                </c:pt>
                <c:pt idx="2072">
                  <c:v>10369</c:v>
                </c:pt>
                <c:pt idx="2073">
                  <c:v>10374</c:v>
                </c:pt>
                <c:pt idx="2074">
                  <c:v>10379</c:v>
                </c:pt>
                <c:pt idx="2075">
                  <c:v>10384</c:v>
                </c:pt>
                <c:pt idx="2076">
                  <c:v>10389</c:v>
                </c:pt>
                <c:pt idx="2077">
                  <c:v>10394</c:v>
                </c:pt>
                <c:pt idx="2078">
                  <c:v>10399</c:v>
                </c:pt>
                <c:pt idx="2079">
                  <c:v>10404</c:v>
                </c:pt>
                <c:pt idx="2080">
                  <c:v>10409</c:v>
                </c:pt>
                <c:pt idx="2081">
                  <c:v>10414</c:v>
                </c:pt>
                <c:pt idx="2082">
                  <c:v>10419</c:v>
                </c:pt>
                <c:pt idx="2083">
                  <c:v>10424</c:v>
                </c:pt>
                <c:pt idx="2084">
                  <c:v>10429</c:v>
                </c:pt>
                <c:pt idx="2085">
                  <c:v>10434</c:v>
                </c:pt>
                <c:pt idx="2086">
                  <c:v>10439</c:v>
                </c:pt>
                <c:pt idx="2087">
                  <c:v>10444</c:v>
                </c:pt>
                <c:pt idx="2088">
                  <c:v>10449</c:v>
                </c:pt>
                <c:pt idx="2089">
                  <c:v>10454</c:v>
                </c:pt>
                <c:pt idx="2090">
                  <c:v>10459</c:v>
                </c:pt>
                <c:pt idx="2091">
                  <c:v>10464</c:v>
                </c:pt>
                <c:pt idx="2092">
                  <c:v>10469</c:v>
                </c:pt>
                <c:pt idx="2093">
                  <c:v>10474</c:v>
                </c:pt>
                <c:pt idx="2094">
                  <c:v>10479</c:v>
                </c:pt>
                <c:pt idx="2095">
                  <c:v>10484</c:v>
                </c:pt>
                <c:pt idx="2096">
                  <c:v>10489</c:v>
                </c:pt>
                <c:pt idx="2097">
                  <c:v>10494</c:v>
                </c:pt>
                <c:pt idx="2098">
                  <c:v>10499</c:v>
                </c:pt>
                <c:pt idx="2099">
                  <c:v>10504</c:v>
                </c:pt>
                <c:pt idx="2100">
                  <c:v>10509</c:v>
                </c:pt>
                <c:pt idx="2101">
                  <c:v>10514</c:v>
                </c:pt>
                <c:pt idx="2102">
                  <c:v>10519</c:v>
                </c:pt>
                <c:pt idx="2103">
                  <c:v>10524</c:v>
                </c:pt>
                <c:pt idx="2104">
                  <c:v>10529</c:v>
                </c:pt>
                <c:pt idx="2105">
                  <c:v>10534</c:v>
                </c:pt>
                <c:pt idx="2106">
                  <c:v>10539</c:v>
                </c:pt>
                <c:pt idx="2107">
                  <c:v>10544</c:v>
                </c:pt>
                <c:pt idx="2108">
                  <c:v>10549</c:v>
                </c:pt>
                <c:pt idx="2109">
                  <c:v>10554</c:v>
                </c:pt>
                <c:pt idx="2110">
                  <c:v>10559</c:v>
                </c:pt>
                <c:pt idx="2111">
                  <c:v>10564</c:v>
                </c:pt>
                <c:pt idx="2112">
                  <c:v>10569</c:v>
                </c:pt>
                <c:pt idx="2113">
                  <c:v>10574</c:v>
                </c:pt>
                <c:pt idx="2114">
                  <c:v>10579</c:v>
                </c:pt>
                <c:pt idx="2115">
                  <c:v>10584</c:v>
                </c:pt>
                <c:pt idx="2116">
                  <c:v>10589</c:v>
                </c:pt>
                <c:pt idx="2117">
                  <c:v>10594</c:v>
                </c:pt>
                <c:pt idx="2118">
                  <c:v>10599</c:v>
                </c:pt>
                <c:pt idx="2119">
                  <c:v>10604</c:v>
                </c:pt>
                <c:pt idx="2120">
                  <c:v>10609</c:v>
                </c:pt>
                <c:pt idx="2121">
                  <c:v>10614</c:v>
                </c:pt>
                <c:pt idx="2122">
                  <c:v>10619</c:v>
                </c:pt>
                <c:pt idx="2123">
                  <c:v>10624</c:v>
                </c:pt>
                <c:pt idx="2124">
                  <c:v>10629</c:v>
                </c:pt>
                <c:pt idx="2125">
                  <c:v>10634</c:v>
                </c:pt>
                <c:pt idx="2126">
                  <c:v>10639</c:v>
                </c:pt>
                <c:pt idx="2127">
                  <c:v>10644</c:v>
                </c:pt>
                <c:pt idx="2128">
                  <c:v>10649</c:v>
                </c:pt>
                <c:pt idx="2129">
                  <c:v>10654</c:v>
                </c:pt>
                <c:pt idx="2130">
                  <c:v>10659</c:v>
                </c:pt>
                <c:pt idx="2131">
                  <c:v>10664</c:v>
                </c:pt>
                <c:pt idx="2132">
                  <c:v>10669</c:v>
                </c:pt>
                <c:pt idx="2133">
                  <c:v>10674</c:v>
                </c:pt>
                <c:pt idx="2134">
                  <c:v>10679</c:v>
                </c:pt>
                <c:pt idx="2135">
                  <c:v>10684</c:v>
                </c:pt>
                <c:pt idx="2136">
                  <c:v>10689</c:v>
                </c:pt>
                <c:pt idx="2137">
                  <c:v>10694</c:v>
                </c:pt>
                <c:pt idx="2138">
                  <c:v>10699</c:v>
                </c:pt>
                <c:pt idx="2139">
                  <c:v>10704</c:v>
                </c:pt>
                <c:pt idx="2140">
                  <c:v>10709</c:v>
                </c:pt>
                <c:pt idx="2141">
                  <c:v>10714</c:v>
                </c:pt>
                <c:pt idx="2142">
                  <c:v>10719</c:v>
                </c:pt>
                <c:pt idx="2143">
                  <c:v>10724</c:v>
                </c:pt>
                <c:pt idx="2144">
                  <c:v>10729</c:v>
                </c:pt>
                <c:pt idx="2145">
                  <c:v>10734</c:v>
                </c:pt>
                <c:pt idx="2146">
                  <c:v>10739</c:v>
                </c:pt>
                <c:pt idx="2147">
                  <c:v>10744</c:v>
                </c:pt>
                <c:pt idx="2148">
                  <c:v>10749</c:v>
                </c:pt>
                <c:pt idx="2149">
                  <c:v>10754</c:v>
                </c:pt>
                <c:pt idx="2150">
                  <c:v>10759</c:v>
                </c:pt>
                <c:pt idx="2151">
                  <c:v>10764</c:v>
                </c:pt>
                <c:pt idx="2152">
                  <c:v>10769</c:v>
                </c:pt>
                <c:pt idx="2153">
                  <c:v>10774</c:v>
                </c:pt>
                <c:pt idx="2154">
                  <c:v>10779</c:v>
                </c:pt>
                <c:pt idx="2155">
                  <c:v>10784</c:v>
                </c:pt>
                <c:pt idx="2156">
                  <c:v>10789</c:v>
                </c:pt>
                <c:pt idx="2157">
                  <c:v>10794</c:v>
                </c:pt>
                <c:pt idx="2158">
                  <c:v>10799</c:v>
                </c:pt>
                <c:pt idx="2159">
                  <c:v>10804</c:v>
                </c:pt>
                <c:pt idx="2160">
                  <c:v>10809</c:v>
                </c:pt>
                <c:pt idx="2161">
                  <c:v>10814</c:v>
                </c:pt>
                <c:pt idx="2162">
                  <c:v>10819</c:v>
                </c:pt>
                <c:pt idx="2163">
                  <c:v>10824</c:v>
                </c:pt>
                <c:pt idx="2164">
                  <c:v>10829</c:v>
                </c:pt>
                <c:pt idx="2165">
                  <c:v>10834</c:v>
                </c:pt>
                <c:pt idx="2166">
                  <c:v>10839</c:v>
                </c:pt>
                <c:pt idx="2167">
                  <c:v>10844</c:v>
                </c:pt>
                <c:pt idx="2168">
                  <c:v>10849</c:v>
                </c:pt>
                <c:pt idx="2169">
                  <c:v>10854</c:v>
                </c:pt>
                <c:pt idx="2170">
                  <c:v>10859</c:v>
                </c:pt>
                <c:pt idx="2171">
                  <c:v>10864</c:v>
                </c:pt>
                <c:pt idx="2172">
                  <c:v>10869</c:v>
                </c:pt>
                <c:pt idx="2173">
                  <c:v>10874</c:v>
                </c:pt>
                <c:pt idx="2174">
                  <c:v>10879</c:v>
                </c:pt>
                <c:pt idx="2175">
                  <c:v>10884</c:v>
                </c:pt>
                <c:pt idx="2176">
                  <c:v>10889</c:v>
                </c:pt>
                <c:pt idx="2177">
                  <c:v>10894</c:v>
                </c:pt>
                <c:pt idx="2178">
                  <c:v>10899</c:v>
                </c:pt>
                <c:pt idx="2179">
                  <c:v>10904</c:v>
                </c:pt>
                <c:pt idx="2180">
                  <c:v>10909</c:v>
                </c:pt>
                <c:pt idx="2181">
                  <c:v>10914</c:v>
                </c:pt>
                <c:pt idx="2182">
                  <c:v>10919</c:v>
                </c:pt>
                <c:pt idx="2183">
                  <c:v>10924</c:v>
                </c:pt>
                <c:pt idx="2184">
                  <c:v>10929</c:v>
                </c:pt>
                <c:pt idx="2185">
                  <c:v>10934</c:v>
                </c:pt>
                <c:pt idx="2186">
                  <c:v>10939</c:v>
                </c:pt>
                <c:pt idx="2187">
                  <c:v>10944</c:v>
                </c:pt>
                <c:pt idx="2188">
                  <c:v>10949</c:v>
                </c:pt>
                <c:pt idx="2189">
                  <c:v>10954</c:v>
                </c:pt>
                <c:pt idx="2190">
                  <c:v>10959</c:v>
                </c:pt>
                <c:pt idx="2191">
                  <c:v>10964</c:v>
                </c:pt>
                <c:pt idx="2192">
                  <c:v>10969</c:v>
                </c:pt>
                <c:pt idx="2193">
                  <c:v>10974</c:v>
                </c:pt>
                <c:pt idx="2194">
                  <c:v>10979</c:v>
                </c:pt>
                <c:pt idx="2195">
                  <c:v>10984</c:v>
                </c:pt>
                <c:pt idx="2196">
                  <c:v>10989</c:v>
                </c:pt>
                <c:pt idx="2197">
                  <c:v>10994</c:v>
                </c:pt>
                <c:pt idx="2198">
                  <c:v>10999</c:v>
                </c:pt>
                <c:pt idx="2199">
                  <c:v>11004</c:v>
                </c:pt>
                <c:pt idx="2200">
                  <c:v>11009</c:v>
                </c:pt>
                <c:pt idx="2201">
                  <c:v>11014</c:v>
                </c:pt>
                <c:pt idx="2202">
                  <c:v>11019</c:v>
                </c:pt>
                <c:pt idx="2203">
                  <c:v>11024</c:v>
                </c:pt>
                <c:pt idx="2204">
                  <c:v>11029</c:v>
                </c:pt>
                <c:pt idx="2205">
                  <c:v>11034</c:v>
                </c:pt>
                <c:pt idx="2206">
                  <c:v>11039</c:v>
                </c:pt>
                <c:pt idx="2207">
                  <c:v>11044</c:v>
                </c:pt>
                <c:pt idx="2208">
                  <c:v>11049</c:v>
                </c:pt>
                <c:pt idx="2209">
                  <c:v>11054</c:v>
                </c:pt>
                <c:pt idx="2210">
                  <c:v>11059</c:v>
                </c:pt>
                <c:pt idx="2211">
                  <c:v>11064</c:v>
                </c:pt>
                <c:pt idx="2212">
                  <c:v>11069</c:v>
                </c:pt>
                <c:pt idx="2213">
                  <c:v>11074</c:v>
                </c:pt>
                <c:pt idx="2214">
                  <c:v>11079</c:v>
                </c:pt>
                <c:pt idx="2215">
                  <c:v>11084</c:v>
                </c:pt>
                <c:pt idx="2216">
                  <c:v>11089</c:v>
                </c:pt>
                <c:pt idx="2217">
                  <c:v>11094</c:v>
                </c:pt>
                <c:pt idx="2218">
                  <c:v>11099</c:v>
                </c:pt>
                <c:pt idx="2219">
                  <c:v>11104</c:v>
                </c:pt>
                <c:pt idx="2220">
                  <c:v>11109</c:v>
                </c:pt>
                <c:pt idx="2221">
                  <c:v>11114</c:v>
                </c:pt>
                <c:pt idx="2222">
                  <c:v>11119</c:v>
                </c:pt>
                <c:pt idx="2223">
                  <c:v>11124</c:v>
                </c:pt>
                <c:pt idx="2224">
                  <c:v>11129</c:v>
                </c:pt>
                <c:pt idx="2225">
                  <c:v>11134</c:v>
                </c:pt>
                <c:pt idx="2226">
                  <c:v>11139</c:v>
                </c:pt>
                <c:pt idx="2227">
                  <c:v>11144</c:v>
                </c:pt>
                <c:pt idx="2228">
                  <c:v>11149</c:v>
                </c:pt>
                <c:pt idx="2229">
                  <c:v>11154</c:v>
                </c:pt>
                <c:pt idx="2230">
                  <c:v>11159</c:v>
                </c:pt>
                <c:pt idx="2231">
                  <c:v>11164</c:v>
                </c:pt>
                <c:pt idx="2232">
                  <c:v>11169</c:v>
                </c:pt>
                <c:pt idx="2233">
                  <c:v>11174</c:v>
                </c:pt>
                <c:pt idx="2234">
                  <c:v>11179</c:v>
                </c:pt>
                <c:pt idx="2235">
                  <c:v>11184</c:v>
                </c:pt>
                <c:pt idx="2236">
                  <c:v>11189</c:v>
                </c:pt>
                <c:pt idx="2237">
                  <c:v>11194</c:v>
                </c:pt>
                <c:pt idx="2238">
                  <c:v>11199</c:v>
                </c:pt>
                <c:pt idx="2239">
                  <c:v>11204</c:v>
                </c:pt>
                <c:pt idx="2240">
                  <c:v>11209</c:v>
                </c:pt>
                <c:pt idx="2241">
                  <c:v>11214</c:v>
                </c:pt>
                <c:pt idx="2242">
                  <c:v>11219</c:v>
                </c:pt>
                <c:pt idx="2243">
                  <c:v>11224</c:v>
                </c:pt>
                <c:pt idx="2244">
                  <c:v>11229</c:v>
                </c:pt>
                <c:pt idx="2245">
                  <c:v>11234</c:v>
                </c:pt>
                <c:pt idx="2246">
                  <c:v>11239</c:v>
                </c:pt>
                <c:pt idx="2247">
                  <c:v>11244</c:v>
                </c:pt>
                <c:pt idx="2248">
                  <c:v>11249</c:v>
                </c:pt>
                <c:pt idx="2249">
                  <c:v>11254</c:v>
                </c:pt>
                <c:pt idx="2250">
                  <c:v>11259</c:v>
                </c:pt>
                <c:pt idx="2251">
                  <c:v>11264</c:v>
                </c:pt>
                <c:pt idx="2252">
                  <c:v>11269</c:v>
                </c:pt>
                <c:pt idx="2253">
                  <c:v>11274</c:v>
                </c:pt>
                <c:pt idx="2254">
                  <c:v>11279</c:v>
                </c:pt>
                <c:pt idx="2255">
                  <c:v>11284</c:v>
                </c:pt>
                <c:pt idx="2256">
                  <c:v>11289</c:v>
                </c:pt>
                <c:pt idx="2257">
                  <c:v>11294</c:v>
                </c:pt>
                <c:pt idx="2258">
                  <c:v>11299</c:v>
                </c:pt>
                <c:pt idx="2259">
                  <c:v>11304</c:v>
                </c:pt>
                <c:pt idx="2260">
                  <c:v>11309</c:v>
                </c:pt>
                <c:pt idx="2261">
                  <c:v>11314</c:v>
                </c:pt>
                <c:pt idx="2262">
                  <c:v>11319</c:v>
                </c:pt>
                <c:pt idx="2263">
                  <c:v>11324</c:v>
                </c:pt>
                <c:pt idx="2264">
                  <c:v>11329</c:v>
                </c:pt>
                <c:pt idx="2265">
                  <c:v>11334</c:v>
                </c:pt>
                <c:pt idx="2266">
                  <c:v>11339</c:v>
                </c:pt>
                <c:pt idx="2267">
                  <c:v>11344</c:v>
                </c:pt>
                <c:pt idx="2268">
                  <c:v>11349</c:v>
                </c:pt>
                <c:pt idx="2269">
                  <c:v>11354</c:v>
                </c:pt>
                <c:pt idx="2270">
                  <c:v>11359</c:v>
                </c:pt>
                <c:pt idx="2271">
                  <c:v>11364</c:v>
                </c:pt>
                <c:pt idx="2272">
                  <c:v>11369</c:v>
                </c:pt>
                <c:pt idx="2273">
                  <c:v>11374</c:v>
                </c:pt>
                <c:pt idx="2274">
                  <c:v>11379</c:v>
                </c:pt>
                <c:pt idx="2275">
                  <c:v>11384</c:v>
                </c:pt>
                <c:pt idx="2276">
                  <c:v>11389</c:v>
                </c:pt>
                <c:pt idx="2277">
                  <c:v>11394</c:v>
                </c:pt>
                <c:pt idx="2278">
                  <c:v>11399</c:v>
                </c:pt>
                <c:pt idx="2279">
                  <c:v>11404</c:v>
                </c:pt>
                <c:pt idx="2280">
                  <c:v>11409</c:v>
                </c:pt>
                <c:pt idx="2281">
                  <c:v>11414</c:v>
                </c:pt>
                <c:pt idx="2282">
                  <c:v>11419</c:v>
                </c:pt>
                <c:pt idx="2283">
                  <c:v>11424</c:v>
                </c:pt>
                <c:pt idx="2284">
                  <c:v>11429</c:v>
                </c:pt>
                <c:pt idx="2285">
                  <c:v>11434</c:v>
                </c:pt>
                <c:pt idx="2286">
                  <c:v>11439</c:v>
                </c:pt>
                <c:pt idx="2287">
                  <c:v>11444</c:v>
                </c:pt>
                <c:pt idx="2288">
                  <c:v>11449</c:v>
                </c:pt>
                <c:pt idx="2289">
                  <c:v>11454</c:v>
                </c:pt>
                <c:pt idx="2290">
                  <c:v>11459</c:v>
                </c:pt>
                <c:pt idx="2291">
                  <c:v>11464</c:v>
                </c:pt>
                <c:pt idx="2292">
                  <c:v>11469</c:v>
                </c:pt>
                <c:pt idx="2293">
                  <c:v>11474</c:v>
                </c:pt>
                <c:pt idx="2294">
                  <c:v>11479</c:v>
                </c:pt>
                <c:pt idx="2295">
                  <c:v>11484</c:v>
                </c:pt>
                <c:pt idx="2296">
                  <c:v>11490</c:v>
                </c:pt>
                <c:pt idx="2297">
                  <c:v>11495</c:v>
                </c:pt>
                <c:pt idx="2298">
                  <c:v>11500</c:v>
                </c:pt>
                <c:pt idx="2299">
                  <c:v>11505</c:v>
                </c:pt>
                <c:pt idx="2300">
                  <c:v>11510</c:v>
                </c:pt>
                <c:pt idx="2301">
                  <c:v>11515</c:v>
                </c:pt>
                <c:pt idx="2302">
                  <c:v>11520</c:v>
                </c:pt>
                <c:pt idx="2303">
                  <c:v>11525</c:v>
                </c:pt>
                <c:pt idx="2304">
                  <c:v>11530</c:v>
                </c:pt>
                <c:pt idx="2305">
                  <c:v>11535</c:v>
                </c:pt>
                <c:pt idx="2306">
                  <c:v>11540</c:v>
                </c:pt>
                <c:pt idx="2307">
                  <c:v>11545</c:v>
                </c:pt>
                <c:pt idx="2308">
                  <c:v>11550</c:v>
                </c:pt>
                <c:pt idx="2309">
                  <c:v>11555</c:v>
                </c:pt>
                <c:pt idx="2310">
                  <c:v>11560</c:v>
                </c:pt>
                <c:pt idx="2311">
                  <c:v>11565</c:v>
                </c:pt>
                <c:pt idx="2312">
                  <c:v>11570</c:v>
                </c:pt>
                <c:pt idx="2313">
                  <c:v>11575</c:v>
                </c:pt>
                <c:pt idx="2314">
                  <c:v>11580</c:v>
                </c:pt>
                <c:pt idx="2315">
                  <c:v>11585</c:v>
                </c:pt>
                <c:pt idx="2316">
                  <c:v>11590</c:v>
                </c:pt>
                <c:pt idx="2317">
                  <c:v>11595</c:v>
                </c:pt>
                <c:pt idx="2318">
                  <c:v>11600</c:v>
                </c:pt>
                <c:pt idx="2319">
                  <c:v>11605</c:v>
                </c:pt>
                <c:pt idx="2320">
                  <c:v>11610</c:v>
                </c:pt>
                <c:pt idx="2321">
                  <c:v>11615</c:v>
                </c:pt>
                <c:pt idx="2322">
                  <c:v>11620</c:v>
                </c:pt>
                <c:pt idx="2323">
                  <c:v>11625</c:v>
                </c:pt>
                <c:pt idx="2324">
                  <c:v>11630</c:v>
                </c:pt>
                <c:pt idx="2325">
                  <c:v>11635</c:v>
                </c:pt>
                <c:pt idx="2326">
                  <c:v>11640</c:v>
                </c:pt>
                <c:pt idx="2327">
                  <c:v>11645</c:v>
                </c:pt>
                <c:pt idx="2328">
                  <c:v>11650</c:v>
                </c:pt>
                <c:pt idx="2329">
                  <c:v>11655</c:v>
                </c:pt>
                <c:pt idx="2330">
                  <c:v>11660</c:v>
                </c:pt>
                <c:pt idx="2331">
                  <c:v>11665</c:v>
                </c:pt>
                <c:pt idx="2332">
                  <c:v>11670</c:v>
                </c:pt>
                <c:pt idx="2333">
                  <c:v>11675</c:v>
                </c:pt>
                <c:pt idx="2334">
                  <c:v>11680</c:v>
                </c:pt>
                <c:pt idx="2335">
                  <c:v>11685</c:v>
                </c:pt>
                <c:pt idx="2336">
                  <c:v>11690</c:v>
                </c:pt>
                <c:pt idx="2337">
                  <c:v>11695</c:v>
                </c:pt>
                <c:pt idx="2338">
                  <c:v>11700</c:v>
                </c:pt>
                <c:pt idx="2339">
                  <c:v>11705</c:v>
                </c:pt>
                <c:pt idx="2340">
                  <c:v>11710</c:v>
                </c:pt>
                <c:pt idx="2341">
                  <c:v>11715</c:v>
                </c:pt>
                <c:pt idx="2342">
                  <c:v>11720</c:v>
                </c:pt>
                <c:pt idx="2343">
                  <c:v>11725</c:v>
                </c:pt>
                <c:pt idx="2344">
                  <c:v>11730</c:v>
                </c:pt>
                <c:pt idx="2345">
                  <c:v>11735</c:v>
                </c:pt>
                <c:pt idx="2346">
                  <c:v>11740</c:v>
                </c:pt>
                <c:pt idx="2347">
                  <c:v>11745</c:v>
                </c:pt>
                <c:pt idx="2348">
                  <c:v>11750</c:v>
                </c:pt>
                <c:pt idx="2349">
                  <c:v>11755</c:v>
                </c:pt>
                <c:pt idx="2350">
                  <c:v>11760</c:v>
                </c:pt>
                <c:pt idx="2351">
                  <c:v>11765</c:v>
                </c:pt>
                <c:pt idx="2352">
                  <c:v>11770</c:v>
                </c:pt>
                <c:pt idx="2353">
                  <c:v>11775</c:v>
                </c:pt>
                <c:pt idx="2354">
                  <c:v>11780</c:v>
                </c:pt>
                <c:pt idx="2355">
                  <c:v>11785</c:v>
                </c:pt>
                <c:pt idx="2356">
                  <c:v>11790</c:v>
                </c:pt>
                <c:pt idx="2357">
                  <c:v>11795</c:v>
                </c:pt>
                <c:pt idx="2358">
                  <c:v>11800</c:v>
                </c:pt>
                <c:pt idx="2359">
                  <c:v>11805</c:v>
                </c:pt>
                <c:pt idx="2360">
                  <c:v>11810</c:v>
                </c:pt>
                <c:pt idx="2361">
                  <c:v>11815</c:v>
                </c:pt>
                <c:pt idx="2362">
                  <c:v>11820</c:v>
                </c:pt>
                <c:pt idx="2363">
                  <c:v>11825</c:v>
                </c:pt>
                <c:pt idx="2364">
                  <c:v>11830</c:v>
                </c:pt>
                <c:pt idx="2365">
                  <c:v>11835</c:v>
                </c:pt>
                <c:pt idx="2366">
                  <c:v>11840</c:v>
                </c:pt>
                <c:pt idx="2367">
                  <c:v>11845</c:v>
                </c:pt>
                <c:pt idx="2368">
                  <c:v>11850</c:v>
                </c:pt>
                <c:pt idx="2369">
                  <c:v>11855</c:v>
                </c:pt>
                <c:pt idx="2370">
                  <c:v>11860</c:v>
                </c:pt>
                <c:pt idx="2371">
                  <c:v>11865</c:v>
                </c:pt>
                <c:pt idx="2372">
                  <c:v>11870</c:v>
                </c:pt>
                <c:pt idx="2373">
                  <c:v>11875</c:v>
                </c:pt>
                <c:pt idx="2374">
                  <c:v>11880</c:v>
                </c:pt>
                <c:pt idx="2375">
                  <c:v>11885</c:v>
                </c:pt>
                <c:pt idx="2376">
                  <c:v>11890</c:v>
                </c:pt>
                <c:pt idx="2377">
                  <c:v>11895</c:v>
                </c:pt>
                <c:pt idx="2378">
                  <c:v>11900</c:v>
                </c:pt>
                <c:pt idx="2379">
                  <c:v>11905</c:v>
                </c:pt>
                <c:pt idx="2380">
                  <c:v>11910</c:v>
                </c:pt>
                <c:pt idx="2381">
                  <c:v>11915</c:v>
                </c:pt>
                <c:pt idx="2382">
                  <c:v>11920</c:v>
                </c:pt>
                <c:pt idx="2383">
                  <c:v>11925</c:v>
                </c:pt>
                <c:pt idx="2384">
                  <c:v>11930</c:v>
                </c:pt>
                <c:pt idx="2385">
                  <c:v>11935</c:v>
                </c:pt>
                <c:pt idx="2386">
                  <c:v>11940</c:v>
                </c:pt>
                <c:pt idx="2387">
                  <c:v>11945</c:v>
                </c:pt>
                <c:pt idx="2388">
                  <c:v>11950</c:v>
                </c:pt>
                <c:pt idx="2389">
                  <c:v>11955</c:v>
                </c:pt>
                <c:pt idx="2390">
                  <c:v>11960</c:v>
                </c:pt>
                <c:pt idx="2391">
                  <c:v>11965</c:v>
                </c:pt>
                <c:pt idx="2392">
                  <c:v>11970</c:v>
                </c:pt>
                <c:pt idx="2393">
                  <c:v>11975</c:v>
                </c:pt>
                <c:pt idx="2394">
                  <c:v>11980</c:v>
                </c:pt>
                <c:pt idx="2395">
                  <c:v>11985</c:v>
                </c:pt>
                <c:pt idx="2396">
                  <c:v>11990</c:v>
                </c:pt>
                <c:pt idx="2397">
                  <c:v>11995</c:v>
                </c:pt>
                <c:pt idx="2398">
                  <c:v>12000</c:v>
                </c:pt>
                <c:pt idx="2399">
                  <c:v>12005</c:v>
                </c:pt>
                <c:pt idx="2400">
                  <c:v>12010</c:v>
                </c:pt>
                <c:pt idx="2401">
                  <c:v>12015</c:v>
                </c:pt>
                <c:pt idx="2402">
                  <c:v>12020</c:v>
                </c:pt>
                <c:pt idx="2403">
                  <c:v>12025</c:v>
                </c:pt>
                <c:pt idx="2404">
                  <c:v>12030</c:v>
                </c:pt>
                <c:pt idx="2405">
                  <c:v>12035</c:v>
                </c:pt>
                <c:pt idx="2406">
                  <c:v>12040</c:v>
                </c:pt>
                <c:pt idx="2407">
                  <c:v>12045</c:v>
                </c:pt>
                <c:pt idx="2408">
                  <c:v>12050</c:v>
                </c:pt>
                <c:pt idx="2409">
                  <c:v>12055</c:v>
                </c:pt>
                <c:pt idx="2410">
                  <c:v>12060</c:v>
                </c:pt>
                <c:pt idx="2411">
                  <c:v>12065</c:v>
                </c:pt>
                <c:pt idx="2412">
                  <c:v>12070</c:v>
                </c:pt>
                <c:pt idx="2413">
                  <c:v>12075</c:v>
                </c:pt>
                <c:pt idx="2414">
                  <c:v>12080</c:v>
                </c:pt>
                <c:pt idx="2415">
                  <c:v>12085</c:v>
                </c:pt>
                <c:pt idx="2416">
                  <c:v>12090</c:v>
                </c:pt>
                <c:pt idx="2417">
                  <c:v>12095</c:v>
                </c:pt>
                <c:pt idx="2418">
                  <c:v>12100</c:v>
                </c:pt>
                <c:pt idx="2419">
                  <c:v>12105</c:v>
                </c:pt>
                <c:pt idx="2420">
                  <c:v>12110</c:v>
                </c:pt>
                <c:pt idx="2421">
                  <c:v>12115</c:v>
                </c:pt>
                <c:pt idx="2422">
                  <c:v>12120</c:v>
                </c:pt>
                <c:pt idx="2423">
                  <c:v>12125</c:v>
                </c:pt>
                <c:pt idx="2424">
                  <c:v>12130</c:v>
                </c:pt>
                <c:pt idx="2425">
                  <c:v>12135</c:v>
                </c:pt>
                <c:pt idx="2426">
                  <c:v>12140</c:v>
                </c:pt>
                <c:pt idx="2427">
                  <c:v>12145</c:v>
                </c:pt>
                <c:pt idx="2428">
                  <c:v>12150</c:v>
                </c:pt>
                <c:pt idx="2429">
                  <c:v>12155</c:v>
                </c:pt>
                <c:pt idx="2430">
                  <c:v>12160</c:v>
                </c:pt>
                <c:pt idx="2431">
                  <c:v>12165</c:v>
                </c:pt>
                <c:pt idx="2432">
                  <c:v>12170</c:v>
                </c:pt>
                <c:pt idx="2433">
                  <c:v>12175</c:v>
                </c:pt>
                <c:pt idx="2434">
                  <c:v>12180</c:v>
                </c:pt>
                <c:pt idx="2435">
                  <c:v>12185</c:v>
                </c:pt>
                <c:pt idx="2436">
                  <c:v>12190</c:v>
                </c:pt>
                <c:pt idx="2437">
                  <c:v>12195</c:v>
                </c:pt>
                <c:pt idx="2438">
                  <c:v>12200</c:v>
                </c:pt>
                <c:pt idx="2439">
                  <c:v>12205</c:v>
                </c:pt>
                <c:pt idx="2440">
                  <c:v>12210</c:v>
                </c:pt>
                <c:pt idx="2441">
                  <c:v>12215</c:v>
                </c:pt>
                <c:pt idx="2442">
                  <c:v>12220</c:v>
                </c:pt>
                <c:pt idx="2443">
                  <c:v>12225</c:v>
                </c:pt>
                <c:pt idx="2444">
                  <c:v>12230</c:v>
                </c:pt>
                <c:pt idx="2445">
                  <c:v>12235</c:v>
                </c:pt>
                <c:pt idx="2446">
                  <c:v>12240</c:v>
                </c:pt>
                <c:pt idx="2447">
                  <c:v>12245</c:v>
                </c:pt>
                <c:pt idx="2448">
                  <c:v>12250</c:v>
                </c:pt>
                <c:pt idx="2449">
                  <c:v>12255</c:v>
                </c:pt>
                <c:pt idx="2450">
                  <c:v>12260</c:v>
                </c:pt>
                <c:pt idx="2451">
                  <c:v>12265</c:v>
                </c:pt>
                <c:pt idx="2452">
                  <c:v>12270</c:v>
                </c:pt>
                <c:pt idx="2453">
                  <c:v>12275</c:v>
                </c:pt>
                <c:pt idx="2454">
                  <c:v>12280</c:v>
                </c:pt>
                <c:pt idx="2455">
                  <c:v>12285</c:v>
                </c:pt>
                <c:pt idx="2456">
                  <c:v>12290</c:v>
                </c:pt>
                <c:pt idx="2457">
                  <c:v>12295</c:v>
                </c:pt>
                <c:pt idx="2458">
                  <c:v>12300</c:v>
                </c:pt>
                <c:pt idx="2459">
                  <c:v>12305</c:v>
                </c:pt>
                <c:pt idx="2460">
                  <c:v>12310</c:v>
                </c:pt>
                <c:pt idx="2461">
                  <c:v>12315</c:v>
                </c:pt>
                <c:pt idx="2462">
                  <c:v>12320</c:v>
                </c:pt>
                <c:pt idx="2463">
                  <c:v>12325</c:v>
                </c:pt>
                <c:pt idx="2464">
                  <c:v>12330</c:v>
                </c:pt>
                <c:pt idx="2465">
                  <c:v>12335</c:v>
                </c:pt>
                <c:pt idx="2466">
                  <c:v>12340</c:v>
                </c:pt>
                <c:pt idx="2467">
                  <c:v>12345</c:v>
                </c:pt>
                <c:pt idx="2468">
                  <c:v>12350</c:v>
                </c:pt>
                <c:pt idx="2469">
                  <c:v>12355</c:v>
                </c:pt>
                <c:pt idx="2470">
                  <c:v>12360</c:v>
                </c:pt>
                <c:pt idx="2471">
                  <c:v>12365</c:v>
                </c:pt>
                <c:pt idx="2472">
                  <c:v>12370</c:v>
                </c:pt>
                <c:pt idx="2473">
                  <c:v>12375</c:v>
                </c:pt>
                <c:pt idx="2474">
                  <c:v>12380</c:v>
                </c:pt>
                <c:pt idx="2475">
                  <c:v>12385</c:v>
                </c:pt>
                <c:pt idx="2476">
                  <c:v>12390</c:v>
                </c:pt>
                <c:pt idx="2477">
                  <c:v>12395</c:v>
                </c:pt>
                <c:pt idx="2478">
                  <c:v>12400</c:v>
                </c:pt>
                <c:pt idx="2479">
                  <c:v>12405</c:v>
                </c:pt>
                <c:pt idx="2480">
                  <c:v>12410</c:v>
                </c:pt>
                <c:pt idx="2481">
                  <c:v>12415</c:v>
                </c:pt>
                <c:pt idx="2482">
                  <c:v>12420</c:v>
                </c:pt>
                <c:pt idx="2483">
                  <c:v>12425</c:v>
                </c:pt>
                <c:pt idx="2484">
                  <c:v>12430</c:v>
                </c:pt>
                <c:pt idx="2485">
                  <c:v>12435</c:v>
                </c:pt>
                <c:pt idx="2486">
                  <c:v>12440</c:v>
                </c:pt>
                <c:pt idx="2487">
                  <c:v>12445</c:v>
                </c:pt>
                <c:pt idx="2488">
                  <c:v>12450</c:v>
                </c:pt>
                <c:pt idx="2489">
                  <c:v>12455</c:v>
                </c:pt>
                <c:pt idx="2490">
                  <c:v>12460</c:v>
                </c:pt>
                <c:pt idx="2491">
                  <c:v>12465</c:v>
                </c:pt>
                <c:pt idx="2492">
                  <c:v>12470</c:v>
                </c:pt>
                <c:pt idx="2493">
                  <c:v>12475</c:v>
                </c:pt>
                <c:pt idx="2494">
                  <c:v>12480</c:v>
                </c:pt>
                <c:pt idx="2495">
                  <c:v>12485</c:v>
                </c:pt>
                <c:pt idx="2496">
                  <c:v>12490</c:v>
                </c:pt>
                <c:pt idx="2497">
                  <c:v>12495</c:v>
                </c:pt>
                <c:pt idx="2498">
                  <c:v>12500</c:v>
                </c:pt>
                <c:pt idx="2499">
                  <c:v>12505</c:v>
                </c:pt>
                <c:pt idx="2500">
                  <c:v>12510</c:v>
                </c:pt>
                <c:pt idx="2501">
                  <c:v>12515</c:v>
                </c:pt>
                <c:pt idx="2502">
                  <c:v>12520</c:v>
                </c:pt>
                <c:pt idx="2503">
                  <c:v>12525</c:v>
                </c:pt>
                <c:pt idx="2504">
                  <c:v>12530</c:v>
                </c:pt>
                <c:pt idx="2505">
                  <c:v>12535</c:v>
                </c:pt>
                <c:pt idx="2506">
                  <c:v>12540</c:v>
                </c:pt>
                <c:pt idx="2507">
                  <c:v>12545</c:v>
                </c:pt>
                <c:pt idx="2508">
                  <c:v>12550</c:v>
                </c:pt>
                <c:pt idx="2509">
                  <c:v>12555</c:v>
                </c:pt>
                <c:pt idx="2510">
                  <c:v>12560</c:v>
                </c:pt>
                <c:pt idx="2511">
                  <c:v>12565</c:v>
                </c:pt>
                <c:pt idx="2512">
                  <c:v>12570</c:v>
                </c:pt>
                <c:pt idx="2513">
                  <c:v>12575</c:v>
                </c:pt>
                <c:pt idx="2514">
                  <c:v>12580</c:v>
                </c:pt>
                <c:pt idx="2515">
                  <c:v>12585</c:v>
                </c:pt>
                <c:pt idx="2516">
                  <c:v>12590</c:v>
                </c:pt>
                <c:pt idx="2517">
                  <c:v>12595</c:v>
                </c:pt>
                <c:pt idx="2518">
                  <c:v>12600</c:v>
                </c:pt>
                <c:pt idx="2519">
                  <c:v>12605</c:v>
                </c:pt>
                <c:pt idx="2520">
                  <c:v>12610</c:v>
                </c:pt>
                <c:pt idx="2521">
                  <c:v>12615</c:v>
                </c:pt>
                <c:pt idx="2522">
                  <c:v>12620</c:v>
                </c:pt>
                <c:pt idx="2523">
                  <c:v>12625</c:v>
                </c:pt>
                <c:pt idx="2524">
                  <c:v>12630</c:v>
                </c:pt>
                <c:pt idx="2525">
                  <c:v>12635</c:v>
                </c:pt>
                <c:pt idx="2526">
                  <c:v>12640</c:v>
                </c:pt>
                <c:pt idx="2527">
                  <c:v>12645</c:v>
                </c:pt>
                <c:pt idx="2528">
                  <c:v>12650</c:v>
                </c:pt>
                <c:pt idx="2529">
                  <c:v>12656</c:v>
                </c:pt>
                <c:pt idx="2530">
                  <c:v>12661</c:v>
                </c:pt>
                <c:pt idx="2531">
                  <c:v>12666</c:v>
                </c:pt>
                <c:pt idx="2532">
                  <c:v>12671</c:v>
                </c:pt>
                <c:pt idx="2533">
                  <c:v>12676</c:v>
                </c:pt>
                <c:pt idx="2534">
                  <c:v>12681</c:v>
                </c:pt>
                <c:pt idx="2535">
                  <c:v>12686</c:v>
                </c:pt>
                <c:pt idx="2536">
                  <c:v>12691</c:v>
                </c:pt>
                <c:pt idx="2537">
                  <c:v>12696</c:v>
                </c:pt>
                <c:pt idx="2538">
                  <c:v>12701</c:v>
                </c:pt>
                <c:pt idx="2539">
                  <c:v>12706</c:v>
                </c:pt>
                <c:pt idx="2540">
                  <c:v>12711</c:v>
                </c:pt>
                <c:pt idx="2541">
                  <c:v>12716</c:v>
                </c:pt>
                <c:pt idx="2542">
                  <c:v>12721</c:v>
                </c:pt>
                <c:pt idx="2543">
                  <c:v>12726</c:v>
                </c:pt>
                <c:pt idx="2544">
                  <c:v>12731</c:v>
                </c:pt>
                <c:pt idx="2545">
                  <c:v>12736</c:v>
                </c:pt>
                <c:pt idx="2546">
                  <c:v>12741</c:v>
                </c:pt>
                <c:pt idx="2547">
                  <c:v>12746</c:v>
                </c:pt>
                <c:pt idx="2548">
                  <c:v>12751</c:v>
                </c:pt>
                <c:pt idx="2549">
                  <c:v>12756</c:v>
                </c:pt>
                <c:pt idx="2550">
                  <c:v>12761</c:v>
                </c:pt>
                <c:pt idx="2551">
                  <c:v>12766</c:v>
                </c:pt>
                <c:pt idx="2552">
                  <c:v>12771</c:v>
                </c:pt>
                <c:pt idx="2553">
                  <c:v>12776</c:v>
                </c:pt>
                <c:pt idx="2554">
                  <c:v>12781</c:v>
                </c:pt>
                <c:pt idx="2555">
                  <c:v>12786</c:v>
                </c:pt>
                <c:pt idx="2556">
                  <c:v>12791</c:v>
                </c:pt>
                <c:pt idx="2557">
                  <c:v>12796</c:v>
                </c:pt>
                <c:pt idx="2558">
                  <c:v>12801</c:v>
                </c:pt>
                <c:pt idx="2559">
                  <c:v>12806</c:v>
                </c:pt>
                <c:pt idx="2560">
                  <c:v>12811</c:v>
                </c:pt>
                <c:pt idx="2561">
                  <c:v>12816</c:v>
                </c:pt>
                <c:pt idx="2562">
                  <c:v>12821</c:v>
                </c:pt>
                <c:pt idx="2563">
                  <c:v>12826</c:v>
                </c:pt>
                <c:pt idx="2564">
                  <c:v>12831</c:v>
                </c:pt>
                <c:pt idx="2565">
                  <c:v>12836</c:v>
                </c:pt>
                <c:pt idx="2566">
                  <c:v>12841</c:v>
                </c:pt>
                <c:pt idx="2567">
                  <c:v>12846</c:v>
                </c:pt>
                <c:pt idx="2568">
                  <c:v>12851</c:v>
                </c:pt>
                <c:pt idx="2569">
                  <c:v>12856</c:v>
                </c:pt>
                <c:pt idx="2570">
                  <c:v>12861</c:v>
                </c:pt>
                <c:pt idx="2571">
                  <c:v>12866</c:v>
                </c:pt>
                <c:pt idx="2572">
                  <c:v>12871</c:v>
                </c:pt>
              </c:numCache>
            </c:numRef>
          </c:xVal>
          <c:yVal>
            <c:numRef>
              <c:f>'13-09-05_14h10m'!$C$3:$C$2575</c:f>
              <c:numCache>
                <c:formatCode>General</c:formatCode>
                <c:ptCount val="2573"/>
                <c:pt idx="0">
                  <c:v>13.91</c:v>
                </c:pt>
                <c:pt idx="1">
                  <c:v>14.42</c:v>
                </c:pt>
                <c:pt idx="2">
                  <c:v>14.61</c:v>
                </c:pt>
                <c:pt idx="3">
                  <c:v>14.28</c:v>
                </c:pt>
                <c:pt idx="4">
                  <c:v>14.54</c:v>
                </c:pt>
                <c:pt idx="5">
                  <c:v>13.83</c:v>
                </c:pt>
                <c:pt idx="6">
                  <c:v>14.1</c:v>
                </c:pt>
                <c:pt idx="7">
                  <c:v>14.49</c:v>
                </c:pt>
                <c:pt idx="8">
                  <c:v>14.69</c:v>
                </c:pt>
                <c:pt idx="9">
                  <c:v>13.61</c:v>
                </c:pt>
                <c:pt idx="10">
                  <c:v>14.15</c:v>
                </c:pt>
                <c:pt idx="11">
                  <c:v>14.07</c:v>
                </c:pt>
                <c:pt idx="12">
                  <c:v>14.360000000000017</c:v>
                </c:pt>
                <c:pt idx="13">
                  <c:v>14.12</c:v>
                </c:pt>
                <c:pt idx="14">
                  <c:v>13.44</c:v>
                </c:pt>
                <c:pt idx="15">
                  <c:v>13.71</c:v>
                </c:pt>
                <c:pt idx="16">
                  <c:v>14.01</c:v>
                </c:pt>
                <c:pt idx="17">
                  <c:v>13.8</c:v>
                </c:pt>
                <c:pt idx="18">
                  <c:v>13.93</c:v>
                </c:pt>
                <c:pt idx="19">
                  <c:v>14.32</c:v>
                </c:pt>
                <c:pt idx="20">
                  <c:v>13.43</c:v>
                </c:pt>
                <c:pt idx="21">
                  <c:v>13.63</c:v>
                </c:pt>
                <c:pt idx="22">
                  <c:v>13.8</c:v>
                </c:pt>
                <c:pt idx="23">
                  <c:v>13.71</c:v>
                </c:pt>
                <c:pt idx="24">
                  <c:v>13.950000000000006</c:v>
                </c:pt>
                <c:pt idx="25">
                  <c:v>14.16</c:v>
                </c:pt>
                <c:pt idx="26">
                  <c:v>13.39</c:v>
                </c:pt>
                <c:pt idx="27">
                  <c:v>13.46</c:v>
                </c:pt>
                <c:pt idx="28">
                  <c:v>13.52</c:v>
                </c:pt>
                <c:pt idx="29">
                  <c:v>13.52</c:v>
                </c:pt>
                <c:pt idx="30">
                  <c:v>13.62</c:v>
                </c:pt>
                <c:pt idx="31">
                  <c:v>12.77</c:v>
                </c:pt>
                <c:pt idx="32">
                  <c:v>13.48</c:v>
                </c:pt>
                <c:pt idx="33">
                  <c:v>13.73</c:v>
                </c:pt>
                <c:pt idx="34">
                  <c:v>13.92</c:v>
                </c:pt>
                <c:pt idx="35">
                  <c:v>13.950000000000006</c:v>
                </c:pt>
                <c:pt idx="36">
                  <c:v>12.92</c:v>
                </c:pt>
                <c:pt idx="37">
                  <c:v>13.23</c:v>
                </c:pt>
                <c:pt idx="38">
                  <c:v>13.42</c:v>
                </c:pt>
                <c:pt idx="39">
                  <c:v>13.1</c:v>
                </c:pt>
                <c:pt idx="40">
                  <c:v>13.48</c:v>
                </c:pt>
                <c:pt idx="41">
                  <c:v>13.76</c:v>
                </c:pt>
                <c:pt idx="42">
                  <c:v>12.75</c:v>
                </c:pt>
                <c:pt idx="43">
                  <c:v>13.450000000000006</c:v>
                </c:pt>
                <c:pt idx="44">
                  <c:v>13.19</c:v>
                </c:pt>
                <c:pt idx="45">
                  <c:v>13.81</c:v>
                </c:pt>
                <c:pt idx="46">
                  <c:v>12.96</c:v>
                </c:pt>
                <c:pt idx="47">
                  <c:v>13.23</c:v>
                </c:pt>
                <c:pt idx="48">
                  <c:v>13.43</c:v>
                </c:pt>
                <c:pt idx="49">
                  <c:v>13.31</c:v>
                </c:pt>
                <c:pt idx="50">
                  <c:v>13.33</c:v>
                </c:pt>
                <c:pt idx="51">
                  <c:v>13.08</c:v>
                </c:pt>
                <c:pt idx="52">
                  <c:v>13.38</c:v>
                </c:pt>
                <c:pt idx="53">
                  <c:v>13.02</c:v>
                </c:pt>
                <c:pt idx="54">
                  <c:v>13.450000000000006</c:v>
                </c:pt>
                <c:pt idx="55">
                  <c:v>13.360000000000017</c:v>
                </c:pt>
                <c:pt idx="56">
                  <c:v>12.94</c:v>
                </c:pt>
                <c:pt idx="57">
                  <c:v>12.96</c:v>
                </c:pt>
                <c:pt idx="58">
                  <c:v>13.21</c:v>
                </c:pt>
                <c:pt idx="59">
                  <c:v>13.64</c:v>
                </c:pt>
                <c:pt idx="60">
                  <c:v>12.97</c:v>
                </c:pt>
                <c:pt idx="61">
                  <c:v>12.89</c:v>
                </c:pt>
                <c:pt idx="62">
                  <c:v>12.89</c:v>
                </c:pt>
                <c:pt idx="63">
                  <c:v>13.19</c:v>
                </c:pt>
                <c:pt idx="64">
                  <c:v>13.26</c:v>
                </c:pt>
                <c:pt idx="65">
                  <c:v>12.74</c:v>
                </c:pt>
                <c:pt idx="66">
                  <c:v>13.08</c:v>
                </c:pt>
                <c:pt idx="67">
                  <c:v>13.28</c:v>
                </c:pt>
                <c:pt idx="68">
                  <c:v>13.29</c:v>
                </c:pt>
                <c:pt idx="69">
                  <c:v>12.46</c:v>
                </c:pt>
                <c:pt idx="70">
                  <c:v>13</c:v>
                </c:pt>
                <c:pt idx="71">
                  <c:v>12.78</c:v>
                </c:pt>
                <c:pt idx="72">
                  <c:v>13.34</c:v>
                </c:pt>
                <c:pt idx="73">
                  <c:v>12.850000000000017</c:v>
                </c:pt>
                <c:pt idx="74">
                  <c:v>12.74</c:v>
                </c:pt>
                <c:pt idx="75">
                  <c:v>13.12</c:v>
                </c:pt>
                <c:pt idx="76">
                  <c:v>12.89</c:v>
                </c:pt>
                <c:pt idx="77">
                  <c:v>13.1</c:v>
                </c:pt>
                <c:pt idx="78">
                  <c:v>13.24</c:v>
                </c:pt>
                <c:pt idx="79">
                  <c:v>12.27</c:v>
                </c:pt>
                <c:pt idx="80">
                  <c:v>12.75</c:v>
                </c:pt>
                <c:pt idx="81">
                  <c:v>12.91</c:v>
                </c:pt>
                <c:pt idx="82">
                  <c:v>13.12</c:v>
                </c:pt>
                <c:pt idx="83">
                  <c:v>13.08</c:v>
                </c:pt>
                <c:pt idx="84">
                  <c:v>12.43</c:v>
                </c:pt>
                <c:pt idx="85">
                  <c:v>13.05</c:v>
                </c:pt>
                <c:pt idx="86">
                  <c:v>12.8</c:v>
                </c:pt>
                <c:pt idx="87">
                  <c:v>13.34</c:v>
                </c:pt>
                <c:pt idx="88">
                  <c:v>12.77</c:v>
                </c:pt>
                <c:pt idx="89">
                  <c:v>12.49</c:v>
                </c:pt>
                <c:pt idx="90">
                  <c:v>12.99</c:v>
                </c:pt>
                <c:pt idx="91">
                  <c:v>13.09</c:v>
                </c:pt>
                <c:pt idx="92">
                  <c:v>12.67</c:v>
                </c:pt>
                <c:pt idx="93">
                  <c:v>13.01</c:v>
                </c:pt>
                <c:pt idx="94">
                  <c:v>12.93</c:v>
                </c:pt>
                <c:pt idx="95">
                  <c:v>12.25</c:v>
                </c:pt>
                <c:pt idx="96">
                  <c:v>12.59</c:v>
                </c:pt>
                <c:pt idx="97">
                  <c:v>12.81</c:v>
                </c:pt>
                <c:pt idx="98">
                  <c:v>13.03</c:v>
                </c:pt>
                <c:pt idx="99">
                  <c:v>13.14</c:v>
                </c:pt>
                <c:pt idx="100">
                  <c:v>12.99</c:v>
                </c:pt>
                <c:pt idx="101">
                  <c:v>12.92</c:v>
                </c:pt>
                <c:pt idx="102">
                  <c:v>12.370000000000006</c:v>
                </c:pt>
                <c:pt idx="103">
                  <c:v>12.57</c:v>
                </c:pt>
                <c:pt idx="104">
                  <c:v>12.79</c:v>
                </c:pt>
                <c:pt idx="105">
                  <c:v>12.61</c:v>
                </c:pt>
                <c:pt idx="106">
                  <c:v>13.03</c:v>
                </c:pt>
                <c:pt idx="107">
                  <c:v>12.6</c:v>
                </c:pt>
                <c:pt idx="108">
                  <c:v>13.12</c:v>
                </c:pt>
                <c:pt idx="109">
                  <c:v>13.23</c:v>
                </c:pt>
                <c:pt idx="110">
                  <c:v>12.42</c:v>
                </c:pt>
                <c:pt idx="111">
                  <c:v>12.52</c:v>
                </c:pt>
                <c:pt idx="112">
                  <c:v>12.6</c:v>
                </c:pt>
                <c:pt idx="113">
                  <c:v>12.78</c:v>
                </c:pt>
                <c:pt idx="114">
                  <c:v>12.6</c:v>
                </c:pt>
                <c:pt idx="115">
                  <c:v>13.22</c:v>
                </c:pt>
                <c:pt idx="116">
                  <c:v>13.19</c:v>
                </c:pt>
                <c:pt idx="117">
                  <c:v>12.38</c:v>
                </c:pt>
                <c:pt idx="118">
                  <c:v>12.74</c:v>
                </c:pt>
                <c:pt idx="119">
                  <c:v>12.71</c:v>
                </c:pt>
                <c:pt idx="120">
                  <c:v>12.91</c:v>
                </c:pt>
                <c:pt idx="121">
                  <c:v>13.23</c:v>
                </c:pt>
                <c:pt idx="122">
                  <c:v>11.99</c:v>
                </c:pt>
                <c:pt idx="123">
                  <c:v>12.51</c:v>
                </c:pt>
                <c:pt idx="124">
                  <c:v>12.870000000000006</c:v>
                </c:pt>
                <c:pt idx="125">
                  <c:v>12.56</c:v>
                </c:pt>
                <c:pt idx="126">
                  <c:v>12.98</c:v>
                </c:pt>
                <c:pt idx="127">
                  <c:v>12.7</c:v>
                </c:pt>
                <c:pt idx="128">
                  <c:v>13</c:v>
                </c:pt>
                <c:pt idx="129">
                  <c:v>13.16</c:v>
                </c:pt>
                <c:pt idx="130">
                  <c:v>12.950000000000006</c:v>
                </c:pt>
                <c:pt idx="131">
                  <c:v>12.46</c:v>
                </c:pt>
                <c:pt idx="132">
                  <c:v>12.43</c:v>
                </c:pt>
                <c:pt idx="133">
                  <c:v>12.56</c:v>
                </c:pt>
                <c:pt idx="134">
                  <c:v>12.66</c:v>
                </c:pt>
                <c:pt idx="135">
                  <c:v>12.91</c:v>
                </c:pt>
                <c:pt idx="136">
                  <c:v>13</c:v>
                </c:pt>
                <c:pt idx="137">
                  <c:v>12.88</c:v>
                </c:pt>
                <c:pt idx="138">
                  <c:v>12.14</c:v>
                </c:pt>
                <c:pt idx="139">
                  <c:v>12.63</c:v>
                </c:pt>
                <c:pt idx="140">
                  <c:v>12.27</c:v>
                </c:pt>
                <c:pt idx="141">
                  <c:v>12.9</c:v>
                </c:pt>
                <c:pt idx="142">
                  <c:v>12.71</c:v>
                </c:pt>
                <c:pt idx="143">
                  <c:v>12.59</c:v>
                </c:pt>
                <c:pt idx="144">
                  <c:v>12.8</c:v>
                </c:pt>
                <c:pt idx="145">
                  <c:v>12.91</c:v>
                </c:pt>
                <c:pt idx="146">
                  <c:v>12.8</c:v>
                </c:pt>
                <c:pt idx="147">
                  <c:v>12.11</c:v>
                </c:pt>
                <c:pt idx="148">
                  <c:v>12.34</c:v>
                </c:pt>
                <c:pt idx="149">
                  <c:v>12.66</c:v>
                </c:pt>
                <c:pt idx="150">
                  <c:v>12.57</c:v>
                </c:pt>
                <c:pt idx="151">
                  <c:v>12.99</c:v>
                </c:pt>
                <c:pt idx="152">
                  <c:v>12.71</c:v>
                </c:pt>
                <c:pt idx="153">
                  <c:v>12.47</c:v>
                </c:pt>
                <c:pt idx="154">
                  <c:v>12.67</c:v>
                </c:pt>
                <c:pt idx="155">
                  <c:v>13.22</c:v>
                </c:pt>
                <c:pt idx="156">
                  <c:v>12.66</c:v>
                </c:pt>
                <c:pt idx="157">
                  <c:v>12.370000000000006</c:v>
                </c:pt>
                <c:pt idx="158">
                  <c:v>12.22</c:v>
                </c:pt>
                <c:pt idx="159">
                  <c:v>12.72</c:v>
                </c:pt>
                <c:pt idx="160">
                  <c:v>12.78</c:v>
                </c:pt>
                <c:pt idx="161">
                  <c:v>12.76</c:v>
                </c:pt>
                <c:pt idx="162">
                  <c:v>12.9</c:v>
                </c:pt>
                <c:pt idx="163">
                  <c:v>12.62</c:v>
                </c:pt>
                <c:pt idx="164">
                  <c:v>12.49</c:v>
                </c:pt>
                <c:pt idx="165">
                  <c:v>12.91</c:v>
                </c:pt>
                <c:pt idx="166">
                  <c:v>12.64</c:v>
                </c:pt>
                <c:pt idx="167">
                  <c:v>12.92</c:v>
                </c:pt>
                <c:pt idx="168">
                  <c:v>12.91</c:v>
                </c:pt>
                <c:pt idx="169">
                  <c:v>12.63</c:v>
                </c:pt>
                <c:pt idx="170">
                  <c:v>12.370000000000006</c:v>
                </c:pt>
                <c:pt idx="171">
                  <c:v>12.65</c:v>
                </c:pt>
                <c:pt idx="172">
                  <c:v>12.81</c:v>
                </c:pt>
                <c:pt idx="173">
                  <c:v>12.66</c:v>
                </c:pt>
                <c:pt idx="174">
                  <c:v>13.22</c:v>
                </c:pt>
                <c:pt idx="175">
                  <c:v>12.53</c:v>
                </c:pt>
                <c:pt idx="176">
                  <c:v>12.41</c:v>
                </c:pt>
                <c:pt idx="177">
                  <c:v>12.76</c:v>
                </c:pt>
                <c:pt idx="178">
                  <c:v>12.7</c:v>
                </c:pt>
                <c:pt idx="179">
                  <c:v>12.81</c:v>
                </c:pt>
                <c:pt idx="180">
                  <c:v>12.3</c:v>
                </c:pt>
                <c:pt idx="181">
                  <c:v>12.26</c:v>
                </c:pt>
                <c:pt idx="182">
                  <c:v>12.56</c:v>
                </c:pt>
                <c:pt idx="183">
                  <c:v>12.49</c:v>
                </c:pt>
                <c:pt idx="184">
                  <c:v>13.21</c:v>
                </c:pt>
                <c:pt idx="185">
                  <c:v>12.860000000000017</c:v>
                </c:pt>
                <c:pt idx="186">
                  <c:v>12.24</c:v>
                </c:pt>
                <c:pt idx="187">
                  <c:v>12.75</c:v>
                </c:pt>
                <c:pt idx="188">
                  <c:v>12.7</c:v>
                </c:pt>
                <c:pt idx="189">
                  <c:v>12.84</c:v>
                </c:pt>
                <c:pt idx="190">
                  <c:v>12.56</c:v>
                </c:pt>
                <c:pt idx="191">
                  <c:v>12.72</c:v>
                </c:pt>
                <c:pt idx="192">
                  <c:v>12.72</c:v>
                </c:pt>
                <c:pt idx="193">
                  <c:v>13.17</c:v>
                </c:pt>
                <c:pt idx="194">
                  <c:v>12.17</c:v>
                </c:pt>
                <c:pt idx="195">
                  <c:v>12.49</c:v>
                </c:pt>
                <c:pt idx="196">
                  <c:v>12.79</c:v>
                </c:pt>
                <c:pt idx="197">
                  <c:v>12.82</c:v>
                </c:pt>
                <c:pt idx="198">
                  <c:v>12.51</c:v>
                </c:pt>
                <c:pt idx="199">
                  <c:v>12.54</c:v>
                </c:pt>
                <c:pt idx="200">
                  <c:v>12.91</c:v>
                </c:pt>
                <c:pt idx="201">
                  <c:v>13.15</c:v>
                </c:pt>
                <c:pt idx="202">
                  <c:v>13.03</c:v>
                </c:pt>
                <c:pt idx="203">
                  <c:v>12.28</c:v>
                </c:pt>
                <c:pt idx="204">
                  <c:v>12.59</c:v>
                </c:pt>
                <c:pt idx="205">
                  <c:v>12.58</c:v>
                </c:pt>
                <c:pt idx="206">
                  <c:v>12.96</c:v>
                </c:pt>
                <c:pt idx="207">
                  <c:v>12.99</c:v>
                </c:pt>
                <c:pt idx="208">
                  <c:v>12.13</c:v>
                </c:pt>
                <c:pt idx="209">
                  <c:v>12.5</c:v>
                </c:pt>
                <c:pt idx="210">
                  <c:v>12.69</c:v>
                </c:pt>
                <c:pt idx="211">
                  <c:v>12.9</c:v>
                </c:pt>
                <c:pt idx="212">
                  <c:v>13.02</c:v>
                </c:pt>
                <c:pt idx="213">
                  <c:v>12.52</c:v>
                </c:pt>
                <c:pt idx="214">
                  <c:v>12.69</c:v>
                </c:pt>
                <c:pt idx="215">
                  <c:v>12.92</c:v>
                </c:pt>
                <c:pt idx="216">
                  <c:v>12.83</c:v>
                </c:pt>
                <c:pt idx="217">
                  <c:v>12.4</c:v>
                </c:pt>
                <c:pt idx="218">
                  <c:v>12.57</c:v>
                </c:pt>
                <c:pt idx="219">
                  <c:v>12.49</c:v>
                </c:pt>
                <c:pt idx="220">
                  <c:v>12.68</c:v>
                </c:pt>
                <c:pt idx="221">
                  <c:v>13.1</c:v>
                </c:pt>
                <c:pt idx="222">
                  <c:v>12.32</c:v>
                </c:pt>
                <c:pt idx="223">
                  <c:v>12.59</c:v>
                </c:pt>
                <c:pt idx="224">
                  <c:v>12.79</c:v>
                </c:pt>
                <c:pt idx="225">
                  <c:v>13.04</c:v>
                </c:pt>
                <c:pt idx="226">
                  <c:v>12.29</c:v>
                </c:pt>
                <c:pt idx="227">
                  <c:v>12.350000000000017</c:v>
                </c:pt>
                <c:pt idx="228">
                  <c:v>12.62</c:v>
                </c:pt>
                <c:pt idx="229">
                  <c:v>12.44</c:v>
                </c:pt>
                <c:pt idx="230">
                  <c:v>12.74</c:v>
                </c:pt>
                <c:pt idx="231">
                  <c:v>12.81</c:v>
                </c:pt>
                <c:pt idx="232">
                  <c:v>12.3</c:v>
                </c:pt>
                <c:pt idx="233">
                  <c:v>12.360000000000017</c:v>
                </c:pt>
                <c:pt idx="234">
                  <c:v>12.72</c:v>
                </c:pt>
                <c:pt idx="235">
                  <c:v>12.98</c:v>
                </c:pt>
                <c:pt idx="236">
                  <c:v>12.8</c:v>
                </c:pt>
                <c:pt idx="237">
                  <c:v>12.3</c:v>
                </c:pt>
                <c:pt idx="238">
                  <c:v>12.84</c:v>
                </c:pt>
                <c:pt idx="239">
                  <c:v>12.76</c:v>
                </c:pt>
                <c:pt idx="240">
                  <c:v>13.15</c:v>
                </c:pt>
                <c:pt idx="241">
                  <c:v>12.26</c:v>
                </c:pt>
                <c:pt idx="242">
                  <c:v>12.53</c:v>
                </c:pt>
                <c:pt idx="243">
                  <c:v>12.7</c:v>
                </c:pt>
                <c:pt idx="244">
                  <c:v>12.91</c:v>
                </c:pt>
                <c:pt idx="245">
                  <c:v>12.370000000000006</c:v>
                </c:pt>
                <c:pt idx="246">
                  <c:v>12.38</c:v>
                </c:pt>
                <c:pt idx="247">
                  <c:v>12.94</c:v>
                </c:pt>
                <c:pt idx="248">
                  <c:v>12.72</c:v>
                </c:pt>
                <c:pt idx="249">
                  <c:v>12.99</c:v>
                </c:pt>
                <c:pt idx="250">
                  <c:v>13.32</c:v>
                </c:pt>
                <c:pt idx="251">
                  <c:v>12.2</c:v>
                </c:pt>
                <c:pt idx="252">
                  <c:v>12.72</c:v>
                </c:pt>
                <c:pt idx="253">
                  <c:v>12.94</c:v>
                </c:pt>
                <c:pt idx="254">
                  <c:v>12.93</c:v>
                </c:pt>
                <c:pt idx="255">
                  <c:v>12.56</c:v>
                </c:pt>
                <c:pt idx="256">
                  <c:v>12.59</c:v>
                </c:pt>
                <c:pt idx="257">
                  <c:v>12.49</c:v>
                </c:pt>
                <c:pt idx="258">
                  <c:v>12.8</c:v>
                </c:pt>
                <c:pt idx="259">
                  <c:v>12.27</c:v>
                </c:pt>
                <c:pt idx="260">
                  <c:v>12.97</c:v>
                </c:pt>
                <c:pt idx="261">
                  <c:v>12.55</c:v>
                </c:pt>
                <c:pt idx="262">
                  <c:v>13</c:v>
                </c:pt>
                <c:pt idx="263">
                  <c:v>12.72</c:v>
                </c:pt>
                <c:pt idx="264">
                  <c:v>12.72</c:v>
                </c:pt>
                <c:pt idx="265">
                  <c:v>13.08</c:v>
                </c:pt>
                <c:pt idx="266">
                  <c:v>12.93</c:v>
                </c:pt>
                <c:pt idx="267">
                  <c:v>12.3</c:v>
                </c:pt>
                <c:pt idx="268">
                  <c:v>12.69</c:v>
                </c:pt>
                <c:pt idx="269">
                  <c:v>12.850000000000017</c:v>
                </c:pt>
                <c:pt idx="270">
                  <c:v>12.450000000000006</c:v>
                </c:pt>
                <c:pt idx="271">
                  <c:v>12.61</c:v>
                </c:pt>
                <c:pt idx="272">
                  <c:v>12.92</c:v>
                </c:pt>
                <c:pt idx="273">
                  <c:v>13.2</c:v>
                </c:pt>
                <c:pt idx="274">
                  <c:v>12.2</c:v>
                </c:pt>
                <c:pt idx="275">
                  <c:v>12.82</c:v>
                </c:pt>
                <c:pt idx="276">
                  <c:v>12.74</c:v>
                </c:pt>
                <c:pt idx="277">
                  <c:v>12.950000000000006</c:v>
                </c:pt>
                <c:pt idx="278">
                  <c:v>13.01</c:v>
                </c:pt>
                <c:pt idx="279">
                  <c:v>12.14</c:v>
                </c:pt>
                <c:pt idx="280">
                  <c:v>12.51</c:v>
                </c:pt>
                <c:pt idx="281">
                  <c:v>12.67</c:v>
                </c:pt>
                <c:pt idx="282">
                  <c:v>12.78</c:v>
                </c:pt>
                <c:pt idx="283">
                  <c:v>12.75</c:v>
                </c:pt>
                <c:pt idx="284">
                  <c:v>12.98</c:v>
                </c:pt>
                <c:pt idx="285">
                  <c:v>12.3</c:v>
                </c:pt>
                <c:pt idx="286">
                  <c:v>12.5</c:v>
                </c:pt>
                <c:pt idx="287">
                  <c:v>12.66</c:v>
                </c:pt>
                <c:pt idx="288">
                  <c:v>12.75</c:v>
                </c:pt>
                <c:pt idx="289">
                  <c:v>12.71</c:v>
                </c:pt>
                <c:pt idx="290">
                  <c:v>13.11</c:v>
                </c:pt>
                <c:pt idx="291">
                  <c:v>12.93</c:v>
                </c:pt>
                <c:pt idx="292">
                  <c:v>12.58</c:v>
                </c:pt>
                <c:pt idx="293">
                  <c:v>12.14</c:v>
                </c:pt>
                <c:pt idx="294">
                  <c:v>12.28</c:v>
                </c:pt>
                <c:pt idx="295">
                  <c:v>12.5</c:v>
                </c:pt>
                <c:pt idx="296">
                  <c:v>12.79</c:v>
                </c:pt>
                <c:pt idx="297">
                  <c:v>12.69</c:v>
                </c:pt>
                <c:pt idx="298">
                  <c:v>13.25</c:v>
                </c:pt>
                <c:pt idx="299">
                  <c:v>12.98</c:v>
                </c:pt>
                <c:pt idx="300">
                  <c:v>12.66</c:v>
                </c:pt>
                <c:pt idx="301">
                  <c:v>12.65</c:v>
                </c:pt>
                <c:pt idx="302">
                  <c:v>12.79</c:v>
                </c:pt>
                <c:pt idx="303">
                  <c:v>12.89</c:v>
                </c:pt>
                <c:pt idx="304">
                  <c:v>13.04</c:v>
                </c:pt>
                <c:pt idx="305">
                  <c:v>12.34</c:v>
                </c:pt>
                <c:pt idx="306">
                  <c:v>12.450000000000006</c:v>
                </c:pt>
                <c:pt idx="307">
                  <c:v>12.75</c:v>
                </c:pt>
                <c:pt idx="308">
                  <c:v>12.65</c:v>
                </c:pt>
                <c:pt idx="309">
                  <c:v>12.75</c:v>
                </c:pt>
                <c:pt idx="310">
                  <c:v>13.11</c:v>
                </c:pt>
                <c:pt idx="311">
                  <c:v>12.32</c:v>
                </c:pt>
                <c:pt idx="312">
                  <c:v>12.48</c:v>
                </c:pt>
                <c:pt idx="313">
                  <c:v>12.870000000000006</c:v>
                </c:pt>
                <c:pt idx="314">
                  <c:v>12.93</c:v>
                </c:pt>
                <c:pt idx="315">
                  <c:v>12.4</c:v>
                </c:pt>
                <c:pt idx="316">
                  <c:v>12.81</c:v>
                </c:pt>
                <c:pt idx="317">
                  <c:v>12.71</c:v>
                </c:pt>
                <c:pt idx="318">
                  <c:v>13.11</c:v>
                </c:pt>
                <c:pt idx="319">
                  <c:v>12.46</c:v>
                </c:pt>
                <c:pt idx="320">
                  <c:v>12.7</c:v>
                </c:pt>
                <c:pt idx="321">
                  <c:v>12.75</c:v>
                </c:pt>
                <c:pt idx="322">
                  <c:v>13.14</c:v>
                </c:pt>
                <c:pt idx="323">
                  <c:v>13.17</c:v>
                </c:pt>
                <c:pt idx="324">
                  <c:v>12.370000000000006</c:v>
                </c:pt>
                <c:pt idx="325">
                  <c:v>12.8</c:v>
                </c:pt>
                <c:pt idx="326">
                  <c:v>12.93</c:v>
                </c:pt>
                <c:pt idx="327">
                  <c:v>13.12</c:v>
                </c:pt>
                <c:pt idx="328">
                  <c:v>13.28</c:v>
                </c:pt>
                <c:pt idx="329">
                  <c:v>13.04</c:v>
                </c:pt>
                <c:pt idx="330">
                  <c:v>12.65</c:v>
                </c:pt>
                <c:pt idx="331">
                  <c:v>12.51</c:v>
                </c:pt>
                <c:pt idx="332">
                  <c:v>12.84</c:v>
                </c:pt>
                <c:pt idx="333">
                  <c:v>12.89</c:v>
                </c:pt>
                <c:pt idx="334">
                  <c:v>13.06</c:v>
                </c:pt>
                <c:pt idx="335">
                  <c:v>13.03</c:v>
                </c:pt>
                <c:pt idx="336">
                  <c:v>12.69</c:v>
                </c:pt>
                <c:pt idx="337">
                  <c:v>12.8</c:v>
                </c:pt>
                <c:pt idx="338">
                  <c:v>13.12</c:v>
                </c:pt>
                <c:pt idx="339">
                  <c:v>13.06</c:v>
                </c:pt>
                <c:pt idx="340">
                  <c:v>12.61</c:v>
                </c:pt>
                <c:pt idx="341">
                  <c:v>12.65</c:v>
                </c:pt>
                <c:pt idx="342">
                  <c:v>12.93</c:v>
                </c:pt>
                <c:pt idx="343">
                  <c:v>12.93</c:v>
                </c:pt>
                <c:pt idx="344">
                  <c:v>13.08</c:v>
                </c:pt>
                <c:pt idx="345">
                  <c:v>12.48</c:v>
                </c:pt>
                <c:pt idx="346">
                  <c:v>12.850000000000017</c:v>
                </c:pt>
                <c:pt idx="347">
                  <c:v>12.94</c:v>
                </c:pt>
                <c:pt idx="348">
                  <c:v>13.27</c:v>
                </c:pt>
                <c:pt idx="349">
                  <c:v>12.55</c:v>
                </c:pt>
                <c:pt idx="350">
                  <c:v>12.94</c:v>
                </c:pt>
                <c:pt idx="351">
                  <c:v>13.33</c:v>
                </c:pt>
                <c:pt idx="352">
                  <c:v>13</c:v>
                </c:pt>
                <c:pt idx="353">
                  <c:v>12.84</c:v>
                </c:pt>
                <c:pt idx="354">
                  <c:v>12.89</c:v>
                </c:pt>
                <c:pt idx="355">
                  <c:v>13.18</c:v>
                </c:pt>
                <c:pt idx="356">
                  <c:v>12.74</c:v>
                </c:pt>
                <c:pt idx="357">
                  <c:v>13.07</c:v>
                </c:pt>
                <c:pt idx="358">
                  <c:v>13.14</c:v>
                </c:pt>
                <c:pt idx="359">
                  <c:v>12.41</c:v>
                </c:pt>
                <c:pt idx="360">
                  <c:v>13.04</c:v>
                </c:pt>
                <c:pt idx="361">
                  <c:v>13.49</c:v>
                </c:pt>
                <c:pt idx="362">
                  <c:v>13.17</c:v>
                </c:pt>
                <c:pt idx="363">
                  <c:v>13.01</c:v>
                </c:pt>
                <c:pt idx="364">
                  <c:v>13.14</c:v>
                </c:pt>
                <c:pt idx="365">
                  <c:v>13.32</c:v>
                </c:pt>
                <c:pt idx="366">
                  <c:v>13.350000000000017</c:v>
                </c:pt>
                <c:pt idx="367">
                  <c:v>12.65</c:v>
                </c:pt>
                <c:pt idx="368">
                  <c:v>13.2</c:v>
                </c:pt>
                <c:pt idx="369">
                  <c:v>13.18</c:v>
                </c:pt>
                <c:pt idx="370">
                  <c:v>13.2</c:v>
                </c:pt>
                <c:pt idx="371">
                  <c:v>12.81</c:v>
                </c:pt>
                <c:pt idx="372">
                  <c:v>13.06</c:v>
                </c:pt>
                <c:pt idx="373">
                  <c:v>13.4</c:v>
                </c:pt>
                <c:pt idx="374">
                  <c:v>13.27</c:v>
                </c:pt>
                <c:pt idx="375">
                  <c:v>12.9</c:v>
                </c:pt>
                <c:pt idx="376">
                  <c:v>13.26</c:v>
                </c:pt>
                <c:pt idx="377">
                  <c:v>13.4</c:v>
                </c:pt>
                <c:pt idx="378">
                  <c:v>13.05</c:v>
                </c:pt>
                <c:pt idx="379">
                  <c:v>13.16</c:v>
                </c:pt>
                <c:pt idx="380">
                  <c:v>13.17</c:v>
                </c:pt>
                <c:pt idx="381">
                  <c:v>13.51</c:v>
                </c:pt>
                <c:pt idx="382">
                  <c:v>13.07</c:v>
                </c:pt>
                <c:pt idx="383">
                  <c:v>13.04</c:v>
                </c:pt>
                <c:pt idx="384">
                  <c:v>13.350000000000017</c:v>
                </c:pt>
                <c:pt idx="385">
                  <c:v>13.360000000000017</c:v>
                </c:pt>
                <c:pt idx="386">
                  <c:v>13.18</c:v>
                </c:pt>
                <c:pt idx="387">
                  <c:v>13.08</c:v>
                </c:pt>
                <c:pt idx="388">
                  <c:v>13.56</c:v>
                </c:pt>
                <c:pt idx="389">
                  <c:v>12.76</c:v>
                </c:pt>
                <c:pt idx="390">
                  <c:v>13.34</c:v>
                </c:pt>
                <c:pt idx="391">
                  <c:v>13.42</c:v>
                </c:pt>
                <c:pt idx="392">
                  <c:v>13.48</c:v>
                </c:pt>
                <c:pt idx="393">
                  <c:v>13.64</c:v>
                </c:pt>
                <c:pt idx="394">
                  <c:v>12.9</c:v>
                </c:pt>
                <c:pt idx="395">
                  <c:v>13.31</c:v>
                </c:pt>
                <c:pt idx="396">
                  <c:v>13.38</c:v>
                </c:pt>
                <c:pt idx="397">
                  <c:v>13.4</c:v>
                </c:pt>
                <c:pt idx="398">
                  <c:v>13.09</c:v>
                </c:pt>
                <c:pt idx="399">
                  <c:v>13.32</c:v>
                </c:pt>
                <c:pt idx="400">
                  <c:v>13.61</c:v>
                </c:pt>
                <c:pt idx="401">
                  <c:v>13.62</c:v>
                </c:pt>
                <c:pt idx="402">
                  <c:v>12.98</c:v>
                </c:pt>
                <c:pt idx="403">
                  <c:v>13.21</c:v>
                </c:pt>
                <c:pt idx="404">
                  <c:v>13.68</c:v>
                </c:pt>
                <c:pt idx="405">
                  <c:v>12.96</c:v>
                </c:pt>
                <c:pt idx="406">
                  <c:v>13.29</c:v>
                </c:pt>
                <c:pt idx="407">
                  <c:v>13.360000000000017</c:v>
                </c:pt>
                <c:pt idx="408">
                  <c:v>13.73</c:v>
                </c:pt>
                <c:pt idx="409">
                  <c:v>12.9</c:v>
                </c:pt>
                <c:pt idx="410">
                  <c:v>13.51</c:v>
                </c:pt>
                <c:pt idx="411">
                  <c:v>13.28</c:v>
                </c:pt>
                <c:pt idx="412">
                  <c:v>13.42</c:v>
                </c:pt>
                <c:pt idx="413">
                  <c:v>13.7</c:v>
                </c:pt>
                <c:pt idx="414">
                  <c:v>13.73</c:v>
                </c:pt>
                <c:pt idx="415">
                  <c:v>13.06</c:v>
                </c:pt>
                <c:pt idx="416">
                  <c:v>13.26</c:v>
                </c:pt>
                <c:pt idx="417">
                  <c:v>13.26</c:v>
                </c:pt>
                <c:pt idx="418">
                  <c:v>13.77</c:v>
                </c:pt>
                <c:pt idx="419">
                  <c:v>13.42</c:v>
                </c:pt>
                <c:pt idx="420">
                  <c:v>13.13</c:v>
                </c:pt>
                <c:pt idx="421">
                  <c:v>13.44</c:v>
                </c:pt>
                <c:pt idx="422">
                  <c:v>13.57</c:v>
                </c:pt>
                <c:pt idx="423">
                  <c:v>13</c:v>
                </c:pt>
                <c:pt idx="424">
                  <c:v>13.46</c:v>
                </c:pt>
                <c:pt idx="425">
                  <c:v>13.75</c:v>
                </c:pt>
                <c:pt idx="426">
                  <c:v>13.8</c:v>
                </c:pt>
                <c:pt idx="427">
                  <c:v>13.17</c:v>
                </c:pt>
                <c:pt idx="428">
                  <c:v>13.31</c:v>
                </c:pt>
                <c:pt idx="429">
                  <c:v>13.74</c:v>
                </c:pt>
                <c:pt idx="430">
                  <c:v>12.97</c:v>
                </c:pt>
                <c:pt idx="431">
                  <c:v>13.370000000000006</c:v>
                </c:pt>
                <c:pt idx="432">
                  <c:v>13.82</c:v>
                </c:pt>
                <c:pt idx="433">
                  <c:v>13.16</c:v>
                </c:pt>
                <c:pt idx="434">
                  <c:v>13.65</c:v>
                </c:pt>
                <c:pt idx="435">
                  <c:v>13.360000000000017</c:v>
                </c:pt>
                <c:pt idx="436">
                  <c:v>13.860000000000017</c:v>
                </c:pt>
                <c:pt idx="437">
                  <c:v>13.31</c:v>
                </c:pt>
                <c:pt idx="438">
                  <c:v>13.4</c:v>
                </c:pt>
                <c:pt idx="439">
                  <c:v>13.6</c:v>
                </c:pt>
                <c:pt idx="440">
                  <c:v>13.62</c:v>
                </c:pt>
                <c:pt idx="441">
                  <c:v>13.1</c:v>
                </c:pt>
                <c:pt idx="442">
                  <c:v>13.34</c:v>
                </c:pt>
                <c:pt idx="443">
                  <c:v>13.860000000000017</c:v>
                </c:pt>
                <c:pt idx="444">
                  <c:v>12.93</c:v>
                </c:pt>
                <c:pt idx="445">
                  <c:v>13.6</c:v>
                </c:pt>
                <c:pt idx="446">
                  <c:v>13.69</c:v>
                </c:pt>
                <c:pt idx="447">
                  <c:v>13.56</c:v>
                </c:pt>
                <c:pt idx="448">
                  <c:v>13.19</c:v>
                </c:pt>
                <c:pt idx="449">
                  <c:v>13.74</c:v>
                </c:pt>
                <c:pt idx="450">
                  <c:v>13.72</c:v>
                </c:pt>
                <c:pt idx="451">
                  <c:v>13.66</c:v>
                </c:pt>
                <c:pt idx="452">
                  <c:v>13.71</c:v>
                </c:pt>
                <c:pt idx="453">
                  <c:v>13.68</c:v>
                </c:pt>
                <c:pt idx="454">
                  <c:v>13.23</c:v>
                </c:pt>
                <c:pt idx="455">
                  <c:v>13.21</c:v>
                </c:pt>
                <c:pt idx="456">
                  <c:v>13.75</c:v>
                </c:pt>
                <c:pt idx="457">
                  <c:v>13.78</c:v>
                </c:pt>
                <c:pt idx="458">
                  <c:v>13.59</c:v>
                </c:pt>
                <c:pt idx="459">
                  <c:v>13.91</c:v>
                </c:pt>
                <c:pt idx="460">
                  <c:v>13.64</c:v>
                </c:pt>
                <c:pt idx="461">
                  <c:v>13.56</c:v>
                </c:pt>
                <c:pt idx="462">
                  <c:v>13.25</c:v>
                </c:pt>
                <c:pt idx="463">
                  <c:v>13.21</c:v>
                </c:pt>
                <c:pt idx="464">
                  <c:v>13.7</c:v>
                </c:pt>
                <c:pt idx="465">
                  <c:v>13.43</c:v>
                </c:pt>
                <c:pt idx="466">
                  <c:v>13.52</c:v>
                </c:pt>
                <c:pt idx="467">
                  <c:v>13.88</c:v>
                </c:pt>
                <c:pt idx="468">
                  <c:v>14.01</c:v>
                </c:pt>
                <c:pt idx="469">
                  <c:v>13.82</c:v>
                </c:pt>
                <c:pt idx="470">
                  <c:v>13.69</c:v>
                </c:pt>
                <c:pt idx="471">
                  <c:v>13.350000000000017</c:v>
                </c:pt>
                <c:pt idx="472">
                  <c:v>13.21</c:v>
                </c:pt>
                <c:pt idx="473">
                  <c:v>13.62</c:v>
                </c:pt>
                <c:pt idx="474">
                  <c:v>13.79</c:v>
                </c:pt>
                <c:pt idx="475">
                  <c:v>13.83</c:v>
                </c:pt>
                <c:pt idx="476">
                  <c:v>13.77</c:v>
                </c:pt>
                <c:pt idx="477">
                  <c:v>13.89</c:v>
                </c:pt>
                <c:pt idx="478">
                  <c:v>13.860000000000017</c:v>
                </c:pt>
                <c:pt idx="479">
                  <c:v>13.66</c:v>
                </c:pt>
                <c:pt idx="480">
                  <c:v>13.28</c:v>
                </c:pt>
                <c:pt idx="481">
                  <c:v>13.69</c:v>
                </c:pt>
                <c:pt idx="482">
                  <c:v>13.61</c:v>
                </c:pt>
                <c:pt idx="483">
                  <c:v>13.68</c:v>
                </c:pt>
                <c:pt idx="484">
                  <c:v>13.97</c:v>
                </c:pt>
                <c:pt idx="485">
                  <c:v>13.76</c:v>
                </c:pt>
                <c:pt idx="486">
                  <c:v>13.62</c:v>
                </c:pt>
                <c:pt idx="487">
                  <c:v>13.44</c:v>
                </c:pt>
                <c:pt idx="488">
                  <c:v>13.2</c:v>
                </c:pt>
                <c:pt idx="489">
                  <c:v>13.75</c:v>
                </c:pt>
                <c:pt idx="490">
                  <c:v>13.66</c:v>
                </c:pt>
                <c:pt idx="491">
                  <c:v>13.8</c:v>
                </c:pt>
                <c:pt idx="492">
                  <c:v>14.09</c:v>
                </c:pt>
                <c:pt idx="493">
                  <c:v>13.93</c:v>
                </c:pt>
                <c:pt idx="494">
                  <c:v>13.53</c:v>
                </c:pt>
                <c:pt idx="495">
                  <c:v>13.350000000000017</c:v>
                </c:pt>
                <c:pt idx="496">
                  <c:v>13.56</c:v>
                </c:pt>
                <c:pt idx="497">
                  <c:v>13.61</c:v>
                </c:pt>
                <c:pt idx="498">
                  <c:v>13.83</c:v>
                </c:pt>
                <c:pt idx="499">
                  <c:v>13.78</c:v>
                </c:pt>
                <c:pt idx="500">
                  <c:v>13.91</c:v>
                </c:pt>
                <c:pt idx="501">
                  <c:v>13.950000000000006</c:v>
                </c:pt>
                <c:pt idx="502">
                  <c:v>14.01</c:v>
                </c:pt>
                <c:pt idx="503">
                  <c:v>13.89</c:v>
                </c:pt>
                <c:pt idx="504">
                  <c:v>13.850000000000017</c:v>
                </c:pt>
                <c:pt idx="505">
                  <c:v>13.14</c:v>
                </c:pt>
                <c:pt idx="506">
                  <c:v>13.46</c:v>
                </c:pt>
                <c:pt idx="507">
                  <c:v>13.950000000000006</c:v>
                </c:pt>
                <c:pt idx="508">
                  <c:v>13.64</c:v>
                </c:pt>
                <c:pt idx="509">
                  <c:v>13.78</c:v>
                </c:pt>
                <c:pt idx="510">
                  <c:v>13.92</c:v>
                </c:pt>
                <c:pt idx="511">
                  <c:v>14.09</c:v>
                </c:pt>
                <c:pt idx="512">
                  <c:v>13.48</c:v>
                </c:pt>
                <c:pt idx="513">
                  <c:v>13.41</c:v>
                </c:pt>
                <c:pt idx="514">
                  <c:v>13.870000000000006</c:v>
                </c:pt>
                <c:pt idx="515">
                  <c:v>13.77</c:v>
                </c:pt>
                <c:pt idx="516">
                  <c:v>13.82</c:v>
                </c:pt>
                <c:pt idx="517">
                  <c:v>14.09</c:v>
                </c:pt>
                <c:pt idx="518">
                  <c:v>14.05</c:v>
                </c:pt>
                <c:pt idx="519">
                  <c:v>13.44</c:v>
                </c:pt>
                <c:pt idx="520">
                  <c:v>13.43</c:v>
                </c:pt>
                <c:pt idx="521">
                  <c:v>13.66</c:v>
                </c:pt>
                <c:pt idx="522">
                  <c:v>13.76</c:v>
                </c:pt>
                <c:pt idx="523">
                  <c:v>14.06</c:v>
                </c:pt>
                <c:pt idx="524">
                  <c:v>13.99</c:v>
                </c:pt>
                <c:pt idx="525">
                  <c:v>13.9</c:v>
                </c:pt>
                <c:pt idx="526">
                  <c:v>14.09</c:v>
                </c:pt>
                <c:pt idx="527">
                  <c:v>14.08</c:v>
                </c:pt>
                <c:pt idx="528">
                  <c:v>13.5</c:v>
                </c:pt>
                <c:pt idx="529">
                  <c:v>13.54</c:v>
                </c:pt>
                <c:pt idx="530">
                  <c:v>13.66</c:v>
                </c:pt>
                <c:pt idx="531">
                  <c:v>14.06</c:v>
                </c:pt>
                <c:pt idx="532">
                  <c:v>13.98</c:v>
                </c:pt>
                <c:pt idx="533">
                  <c:v>13.66</c:v>
                </c:pt>
                <c:pt idx="534">
                  <c:v>14.24</c:v>
                </c:pt>
                <c:pt idx="535">
                  <c:v>14</c:v>
                </c:pt>
                <c:pt idx="536">
                  <c:v>13.46</c:v>
                </c:pt>
                <c:pt idx="537">
                  <c:v>13.73</c:v>
                </c:pt>
                <c:pt idx="538">
                  <c:v>14.03</c:v>
                </c:pt>
                <c:pt idx="539">
                  <c:v>14.11</c:v>
                </c:pt>
                <c:pt idx="540">
                  <c:v>13.91</c:v>
                </c:pt>
                <c:pt idx="541">
                  <c:v>13.38</c:v>
                </c:pt>
                <c:pt idx="542">
                  <c:v>13.79</c:v>
                </c:pt>
                <c:pt idx="543">
                  <c:v>14.01</c:v>
                </c:pt>
                <c:pt idx="544">
                  <c:v>14.2</c:v>
                </c:pt>
                <c:pt idx="545">
                  <c:v>13.43</c:v>
                </c:pt>
                <c:pt idx="546">
                  <c:v>13.9</c:v>
                </c:pt>
                <c:pt idx="547">
                  <c:v>13.89</c:v>
                </c:pt>
                <c:pt idx="548">
                  <c:v>14.21</c:v>
                </c:pt>
                <c:pt idx="549">
                  <c:v>13.51</c:v>
                </c:pt>
                <c:pt idx="550">
                  <c:v>13.7</c:v>
                </c:pt>
                <c:pt idx="551">
                  <c:v>13.850000000000017</c:v>
                </c:pt>
                <c:pt idx="552">
                  <c:v>14.3</c:v>
                </c:pt>
                <c:pt idx="553">
                  <c:v>13.79</c:v>
                </c:pt>
                <c:pt idx="554">
                  <c:v>13.52</c:v>
                </c:pt>
                <c:pt idx="555">
                  <c:v>13.72</c:v>
                </c:pt>
                <c:pt idx="556">
                  <c:v>14.04</c:v>
                </c:pt>
                <c:pt idx="557">
                  <c:v>13.8</c:v>
                </c:pt>
                <c:pt idx="558">
                  <c:v>14.15</c:v>
                </c:pt>
                <c:pt idx="559">
                  <c:v>13.97</c:v>
                </c:pt>
                <c:pt idx="560">
                  <c:v>13.360000000000017</c:v>
                </c:pt>
                <c:pt idx="561">
                  <c:v>13.74</c:v>
                </c:pt>
                <c:pt idx="562">
                  <c:v>13.81</c:v>
                </c:pt>
                <c:pt idx="563">
                  <c:v>14.06</c:v>
                </c:pt>
                <c:pt idx="564">
                  <c:v>14.15</c:v>
                </c:pt>
                <c:pt idx="565">
                  <c:v>13.91</c:v>
                </c:pt>
                <c:pt idx="566">
                  <c:v>13.450000000000006</c:v>
                </c:pt>
                <c:pt idx="567">
                  <c:v>13.78</c:v>
                </c:pt>
                <c:pt idx="568">
                  <c:v>14.13</c:v>
                </c:pt>
                <c:pt idx="569">
                  <c:v>14.08</c:v>
                </c:pt>
                <c:pt idx="570">
                  <c:v>14.370000000000006</c:v>
                </c:pt>
                <c:pt idx="571">
                  <c:v>14.4</c:v>
                </c:pt>
                <c:pt idx="572">
                  <c:v>13.41</c:v>
                </c:pt>
                <c:pt idx="573">
                  <c:v>13.9</c:v>
                </c:pt>
                <c:pt idx="574">
                  <c:v>13.850000000000017</c:v>
                </c:pt>
                <c:pt idx="575">
                  <c:v>14.18</c:v>
                </c:pt>
                <c:pt idx="576">
                  <c:v>14.29</c:v>
                </c:pt>
                <c:pt idx="577">
                  <c:v>13.44</c:v>
                </c:pt>
                <c:pt idx="578">
                  <c:v>13.870000000000006</c:v>
                </c:pt>
                <c:pt idx="579">
                  <c:v>13.96</c:v>
                </c:pt>
                <c:pt idx="580">
                  <c:v>13.99</c:v>
                </c:pt>
                <c:pt idx="581">
                  <c:v>14.14</c:v>
                </c:pt>
                <c:pt idx="582">
                  <c:v>13.47</c:v>
                </c:pt>
                <c:pt idx="583">
                  <c:v>13.73</c:v>
                </c:pt>
                <c:pt idx="584">
                  <c:v>14.2</c:v>
                </c:pt>
                <c:pt idx="585">
                  <c:v>14.43</c:v>
                </c:pt>
                <c:pt idx="586">
                  <c:v>14.06</c:v>
                </c:pt>
                <c:pt idx="587">
                  <c:v>13.6</c:v>
                </c:pt>
                <c:pt idx="588">
                  <c:v>13.950000000000006</c:v>
                </c:pt>
                <c:pt idx="589">
                  <c:v>14.24</c:v>
                </c:pt>
                <c:pt idx="590">
                  <c:v>14.09</c:v>
                </c:pt>
                <c:pt idx="591">
                  <c:v>13.46</c:v>
                </c:pt>
                <c:pt idx="592">
                  <c:v>13.860000000000017</c:v>
                </c:pt>
                <c:pt idx="593">
                  <c:v>14.01</c:v>
                </c:pt>
                <c:pt idx="594">
                  <c:v>14.22</c:v>
                </c:pt>
                <c:pt idx="595">
                  <c:v>14.29</c:v>
                </c:pt>
                <c:pt idx="596">
                  <c:v>13.73</c:v>
                </c:pt>
                <c:pt idx="597">
                  <c:v>13.98</c:v>
                </c:pt>
                <c:pt idx="598">
                  <c:v>14.08</c:v>
                </c:pt>
                <c:pt idx="599">
                  <c:v>14.38</c:v>
                </c:pt>
                <c:pt idx="600">
                  <c:v>13.89</c:v>
                </c:pt>
                <c:pt idx="601">
                  <c:v>13.850000000000017</c:v>
                </c:pt>
                <c:pt idx="602">
                  <c:v>14.09</c:v>
                </c:pt>
                <c:pt idx="603">
                  <c:v>13.97</c:v>
                </c:pt>
                <c:pt idx="604">
                  <c:v>14.38</c:v>
                </c:pt>
                <c:pt idx="605">
                  <c:v>13.7</c:v>
                </c:pt>
                <c:pt idx="606">
                  <c:v>13.860000000000017</c:v>
                </c:pt>
                <c:pt idx="607">
                  <c:v>14.01</c:v>
                </c:pt>
                <c:pt idx="608">
                  <c:v>14.1</c:v>
                </c:pt>
                <c:pt idx="609">
                  <c:v>14.12</c:v>
                </c:pt>
                <c:pt idx="610">
                  <c:v>14.24</c:v>
                </c:pt>
                <c:pt idx="611">
                  <c:v>14.12</c:v>
                </c:pt>
                <c:pt idx="612">
                  <c:v>13.69</c:v>
                </c:pt>
                <c:pt idx="613">
                  <c:v>13.950000000000006</c:v>
                </c:pt>
                <c:pt idx="614">
                  <c:v>13.97</c:v>
                </c:pt>
                <c:pt idx="615">
                  <c:v>13.99</c:v>
                </c:pt>
                <c:pt idx="616">
                  <c:v>14.29</c:v>
                </c:pt>
                <c:pt idx="617">
                  <c:v>14.360000000000017</c:v>
                </c:pt>
                <c:pt idx="618">
                  <c:v>13.42</c:v>
                </c:pt>
                <c:pt idx="619">
                  <c:v>13.89</c:v>
                </c:pt>
                <c:pt idx="620">
                  <c:v>14.04</c:v>
                </c:pt>
                <c:pt idx="621">
                  <c:v>14.14</c:v>
                </c:pt>
                <c:pt idx="622">
                  <c:v>14.05</c:v>
                </c:pt>
                <c:pt idx="623">
                  <c:v>14.22</c:v>
                </c:pt>
                <c:pt idx="624">
                  <c:v>13.91</c:v>
                </c:pt>
                <c:pt idx="625">
                  <c:v>13.7</c:v>
                </c:pt>
                <c:pt idx="626">
                  <c:v>13.83</c:v>
                </c:pt>
                <c:pt idx="627">
                  <c:v>14.04</c:v>
                </c:pt>
                <c:pt idx="628">
                  <c:v>13.93</c:v>
                </c:pt>
                <c:pt idx="629">
                  <c:v>14.33</c:v>
                </c:pt>
                <c:pt idx="630">
                  <c:v>14.360000000000017</c:v>
                </c:pt>
                <c:pt idx="631">
                  <c:v>13.49</c:v>
                </c:pt>
                <c:pt idx="632">
                  <c:v>13.94</c:v>
                </c:pt>
                <c:pt idx="633">
                  <c:v>14.11</c:v>
                </c:pt>
                <c:pt idx="634">
                  <c:v>14.17</c:v>
                </c:pt>
                <c:pt idx="635">
                  <c:v>14.22</c:v>
                </c:pt>
                <c:pt idx="636">
                  <c:v>14.17</c:v>
                </c:pt>
                <c:pt idx="637">
                  <c:v>13.46</c:v>
                </c:pt>
                <c:pt idx="638">
                  <c:v>13.79</c:v>
                </c:pt>
                <c:pt idx="639">
                  <c:v>13.88</c:v>
                </c:pt>
                <c:pt idx="640">
                  <c:v>14.1</c:v>
                </c:pt>
                <c:pt idx="641">
                  <c:v>14.52</c:v>
                </c:pt>
                <c:pt idx="642">
                  <c:v>14.39</c:v>
                </c:pt>
                <c:pt idx="643">
                  <c:v>13.7</c:v>
                </c:pt>
                <c:pt idx="644">
                  <c:v>14.11</c:v>
                </c:pt>
                <c:pt idx="645">
                  <c:v>14.43</c:v>
                </c:pt>
                <c:pt idx="646">
                  <c:v>13.84</c:v>
                </c:pt>
                <c:pt idx="647">
                  <c:v>14.11</c:v>
                </c:pt>
                <c:pt idx="648">
                  <c:v>14.19</c:v>
                </c:pt>
                <c:pt idx="649">
                  <c:v>14.21</c:v>
                </c:pt>
                <c:pt idx="650">
                  <c:v>13.6</c:v>
                </c:pt>
                <c:pt idx="651">
                  <c:v>13.99</c:v>
                </c:pt>
                <c:pt idx="652">
                  <c:v>13.870000000000006</c:v>
                </c:pt>
                <c:pt idx="653">
                  <c:v>14.49</c:v>
                </c:pt>
                <c:pt idx="654">
                  <c:v>13.97</c:v>
                </c:pt>
                <c:pt idx="655">
                  <c:v>13.82</c:v>
                </c:pt>
                <c:pt idx="656">
                  <c:v>13.94</c:v>
                </c:pt>
                <c:pt idx="657">
                  <c:v>14.42</c:v>
                </c:pt>
                <c:pt idx="658">
                  <c:v>14.5</c:v>
                </c:pt>
                <c:pt idx="659">
                  <c:v>13.9</c:v>
                </c:pt>
                <c:pt idx="660">
                  <c:v>14.24</c:v>
                </c:pt>
                <c:pt idx="661">
                  <c:v>14.13</c:v>
                </c:pt>
                <c:pt idx="662">
                  <c:v>13.71</c:v>
                </c:pt>
                <c:pt idx="663">
                  <c:v>13.97</c:v>
                </c:pt>
                <c:pt idx="664">
                  <c:v>14.38</c:v>
                </c:pt>
                <c:pt idx="665">
                  <c:v>13.8</c:v>
                </c:pt>
                <c:pt idx="666">
                  <c:v>14.2</c:v>
                </c:pt>
                <c:pt idx="667">
                  <c:v>14.16</c:v>
                </c:pt>
                <c:pt idx="668">
                  <c:v>14.32</c:v>
                </c:pt>
                <c:pt idx="669">
                  <c:v>13.860000000000017</c:v>
                </c:pt>
                <c:pt idx="670">
                  <c:v>14.17</c:v>
                </c:pt>
                <c:pt idx="671">
                  <c:v>14.09</c:v>
                </c:pt>
                <c:pt idx="672">
                  <c:v>14.15</c:v>
                </c:pt>
                <c:pt idx="673">
                  <c:v>14.19</c:v>
                </c:pt>
                <c:pt idx="674">
                  <c:v>14.13</c:v>
                </c:pt>
                <c:pt idx="675">
                  <c:v>13.74</c:v>
                </c:pt>
                <c:pt idx="676">
                  <c:v>13.97</c:v>
                </c:pt>
                <c:pt idx="677">
                  <c:v>14.18</c:v>
                </c:pt>
                <c:pt idx="678">
                  <c:v>13.76</c:v>
                </c:pt>
                <c:pt idx="679">
                  <c:v>13.77</c:v>
                </c:pt>
                <c:pt idx="680">
                  <c:v>14.19</c:v>
                </c:pt>
                <c:pt idx="681">
                  <c:v>13.870000000000006</c:v>
                </c:pt>
                <c:pt idx="682">
                  <c:v>14.05</c:v>
                </c:pt>
                <c:pt idx="683">
                  <c:v>14.23</c:v>
                </c:pt>
                <c:pt idx="684">
                  <c:v>13.65</c:v>
                </c:pt>
                <c:pt idx="685">
                  <c:v>14.31</c:v>
                </c:pt>
                <c:pt idx="686">
                  <c:v>14.07</c:v>
                </c:pt>
                <c:pt idx="687">
                  <c:v>14.05</c:v>
                </c:pt>
                <c:pt idx="688">
                  <c:v>13.66</c:v>
                </c:pt>
                <c:pt idx="689">
                  <c:v>14.23</c:v>
                </c:pt>
                <c:pt idx="690">
                  <c:v>13.98</c:v>
                </c:pt>
                <c:pt idx="691">
                  <c:v>14.32</c:v>
                </c:pt>
                <c:pt idx="692">
                  <c:v>13.65</c:v>
                </c:pt>
                <c:pt idx="693">
                  <c:v>14.06</c:v>
                </c:pt>
                <c:pt idx="694">
                  <c:v>14.46</c:v>
                </c:pt>
                <c:pt idx="695">
                  <c:v>13.78</c:v>
                </c:pt>
                <c:pt idx="696">
                  <c:v>14.05</c:v>
                </c:pt>
                <c:pt idx="697">
                  <c:v>14.03</c:v>
                </c:pt>
                <c:pt idx="698">
                  <c:v>14.360000000000017</c:v>
                </c:pt>
                <c:pt idx="699">
                  <c:v>14.25</c:v>
                </c:pt>
                <c:pt idx="700">
                  <c:v>13.82</c:v>
                </c:pt>
                <c:pt idx="701">
                  <c:v>13.96</c:v>
                </c:pt>
                <c:pt idx="702">
                  <c:v>13.99</c:v>
                </c:pt>
                <c:pt idx="703">
                  <c:v>14.01</c:v>
                </c:pt>
                <c:pt idx="704">
                  <c:v>14.15</c:v>
                </c:pt>
                <c:pt idx="705">
                  <c:v>13.54</c:v>
                </c:pt>
                <c:pt idx="706">
                  <c:v>13.96</c:v>
                </c:pt>
                <c:pt idx="707">
                  <c:v>13.79</c:v>
                </c:pt>
                <c:pt idx="708">
                  <c:v>14.21</c:v>
                </c:pt>
                <c:pt idx="709">
                  <c:v>14.33</c:v>
                </c:pt>
                <c:pt idx="710">
                  <c:v>13.81</c:v>
                </c:pt>
                <c:pt idx="711">
                  <c:v>14.12</c:v>
                </c:pt>
                <c:pt idx="712">
                  <c:v>14.02</c:v>
                </c:pt>
                <c:pt idx="713">
                  <c:v>14.02</c:v>
                </c:pt>
                <c:pt idx="714">
                  <c:v>14.24</c:v>
                </c:pt>
                <c:pt idx="715">
                  <c:v>13.56</c:v>
                </c:pt>
                <c:pt idx="716">
                  <c:v>13.83</c:v>
                </c:pt>
                <c:pt idx="717">
                  <c:v>14.11</c:v>
                </c:pt>
                <c:pt idx="718">
                  <c:v>14.15</c:v>
                </c:pt>
                <c:pt idx="719">
                  <c:v>13.39</c:v>
                </c:pt>
                <c:pt idx="720">
                  <c:v>14.1</c:v>
                </c:pt>
                <c:pt idx="721">
                  <c:v>13.89</c:v>
                </c:pt>
                <c:pt idx="722">
                  <c:v>14.54</c:v>
                </c:pt>
                <c:pt idx="723">
                  <c:v>13.65</c:v>
                </c:pt>
                <c:pt idx="724">
                  <c:v>14.14</c:v>
                </c:pt>
                <c:pt idx="725">
                  <c:v>14.13</c:v>
                </c:pt>
                <c:pt idx="726">
                  <c:v>14.31</c:v>
                </c:pt>
                <c:pt idx="727">
                  <c:v>13.66</c:v>
                </c:pt>
                <c:pt idx="728">
                  <c:v>13.97</c:v>
                </c:pt>
                <c:pt idx="729">
                  <c:v>14.03</c:v>
                </c:pt>
                <c:pt idx="730">
                  <c:v>14.23</c:v>
                </c:pt>
                <c:pt idx="731">
                  <c:v>13.62</c:v>
                </c:pt>
                <c:pt idx="732">
                  <c:v>13.870000000000006</c:v>
                </c:pt>
                <c:pt idx="733">
                  <c:v>14.33</c:v>
                </c:pt>
                <c:pt idx="734">
                  <c:v>13.9</c:v>
                </c:pt>
                <c:pt idx="735">
                  <c:v>13.82</c:v>
                </c:pt>
                <c:pt idx="736">
                  <c:v>14.16</c:v>
                </c:pt>
                <c:pt idx="737">
                  <c:v>14.15</c:v>
                </c:pt>
                <c:pt idx="738">
                  <c:v>14.21</c:v>
                </c:pt>
                <c:pt idx="739">
                  <c:v>13.6</c:v>
                </c:pt>
                <c:pt idx="740">
                  <c:v>13.97</c:v>
                </c:pt>
                <c:pt idx="741">
                  <c:v>13.88</c:v>
                </c:pt>
                <c:pt idx="742">
                  <c:v>14.31</c:v>
                </c:pt>
                <c:pt idx="743">
                  <c:v>14.12</c:v>
                </c:pt>
                <c:pt idx="744">
                  <c:v>13.61</c:v>
                </c:pt>
                <c:pt idx="745">
                  <c:v>14</c:v>
                </c:pt>
                <c:pt idx="746">
                  <c:v>13.870000000000006</c:v>
                </c:pt>
                <c:pt idx="747">
                  <c:v>14.16</c:v>
                </c:pt>
                <c:pt idx="748">
                  <c:v>13.68</c:v>
                </c:pt>
                <c:pt idx="749">
                  <c:v>13.76</c:v>
                </c:pt>
                <c:pt idx="750">
                  <c:v>14.14</c:v>
                </c:pt>
                <c:pt idx="751">
                  <c:v>13.81</c:v>
                </c:pt>
                <c:pt idx="752">
                  <c:v>14.28</c:v>
                </c:pt>
                <c:pt idx="753">
                  <c:v>13.51</c:v>
                </c:pt>
                <c:pt idx="754">
                  <c:v>14.09</c:v>
                </c:pt>
                <c:pt idx="755">
                  <c:v>14.2</c:v>
                </c:pt>
                <c:pt idx="756">
                  <c:v>14.12</c:v>
                </c:pt>
                <c:pt idx="757">
                  <c:v>13.65</c:v>
                </c:pt>
                <c:pt idx="758">
                  <c:v>13.91</c:v>
                </c:pt>
                <c:pt idx="759">
                  <c:v>14.13</c:v>
                </c:pt>
                <c:pt idx="760">
                  <c:v>13.76</c:v>
                </c:pt>
                <c:pt idx="761">
                  <c:v>13.870000000000006</c:v>
                </c:pt>
                <c:pt idx="762">
                  <c:v>14.350000000000017</c:v>
                </c:pt>
                <c:pt idx="763">
                  <c:v>13.93</c:v>
                </c:pt>
                <c:pt idx="764">
                  <c:v>13.92</c:v>
                </c:pt>
                <c:pt idx="765">
                  <c:v>14.33</c:v>
                </c:pt>
                <c:pt idx="766">
                  <c:v>13.44</c:v>
                </c:pt>
                <c:pt idx="767">
                  <c:v>14.2</c:v>
                </c:pt>
                <c:pt idx="768">
                  <c:v>13.97</c:v>
                </c:pt>
                <c:pt idx="769">
                  <c:v>14.06</c:v>
                </c:pt>
                <c:pt idx="770">
                  <c:v>13.66</c:v>
                </c:pt>
                <c:pt idx="771">
                  <c:v>13.94</c:v>
                </c:pt>
                <c:pt idx="772">
                  <c:v>14.48</c:v>
                </c:pt>
                <c:pt idx="773">
                  <c:v>14.350000000000017</c:v>
                </c:pt>
                <c:pt idx="774">
                  <c:v>13.55</c:v>
                </c:pt>
                <c:pt idx="775">
                  <c:v>14.07</c:v>
                </c:pt>
                <c:pt idx="776">
                  <c:v>14.04</c:v>
                </c:pt>
                <c:pt idx="777">
                  <c:v>14.370000000000006</c:v>
                </c:pt>
                <c:pt idx="778">
                  <c:v>14.360000000000017</c:v>
                </c:pt>
                <c:pt idx="779">
                  <c:v>13.69</c:v>
                </c:pt>
                <c:pt idx="780">
                  <c:v>14.23</c:v>
                </c:pt>
                <c:pt idx="781">
                  <c:v>14.24</c:v>
                </c:pt>
                <c:pt idx="782">
                  <c:v>14.34</c:v>
                </c:pt>
                <c:pt idx="783">
                  <c:v>13.38</c:v>
                </c:pt>
                <c:pt idx="784">
                  <c:v>14.1</c:v>
                </c:pt>
                <c:pt idx="785">
                  <c:v>14.04</c:v>
                </c:pt>
                <c:pt idx="786">
                  <c:v>14.12</c:v>
                </c:pt>
                <c:pt idx="787">
                  <c:v>14.18</c:v>
                </c:pt>
                <c:pt idx="788">
                  <c:v>13.73</c:v>
                </c:pt>
                <c:pt idx="789">
                  <c:v>13.8</c:v>
                </c:pt>
                <c:pt idx="790">
                  <c:v>14.18</c:v>
                </c:pt>
                <c:pt idx="791">
                  <c:v>13.92</c:v>
                </c:pt>
                <c:pt idx="792">
                  <c:v>14.16</c:v>
                </c:pt>
                <c:pt idx="793">
                  <c:v>14.54</c:v>
                </c:pt>
                <c:pt idx="794">
                  <c:v>13.76</c:v>
                </c:pt>
                <c:pt idx="795">
                  <c:v>13.98</c:v>
                </c:pt>
                <c:pt idx="796">
                  <c:v>14.08</c:v>
                </c:pt>
                <c:pt idx="797">
                  <c:v>14.19</c:v>
                </c:pt>
                <c:pt idx="798">
                  <c:v>14.27</c:v>
                </c:pt>
                <c:pt idx="799">
                  <c:v>13.58</c:v>
                </c:pt>
                <c:pt idx="800">
                  <c:v>14.04</c:v>
                </c:pt>
                <c:pt idx="801">
                  <c:v>14.14</c:v>
                </c:pt>
                <c:pt idx="802">
                  <c:v>14.29</c:v>
                </c:pt>
                <c:pt idx="803">
                  <c:v>13.76</c:v>
                </c:pt>
                <c:pt idx="804">
                  <c:v>14.03</c:v>
                </c:pt>
                <c:pt idx="805">
                  <c:v>14.06</c:v>
                </c:pt>
                <c:pt idx="806">
                  <c:v>14.51</c:v>
                </c:pt>
                <c:pt idx="807">
                  <c:v>14.14</c:v>
                </c:pt>
                <c:pt idx="808">
                  <c:v>13.46</c:v>
                </c:pt>
                <c:pt idx="809">
                  <c:v>13.97</c:v>
                </c:pt>
                <c:pt idx="810">
                  <c:v>13.91</c:v>
                </c:pt>
                <c:pt idx="811">
                  <c:v>14.29</c:v>
                </c:pt>
                <c:pt idx="812">
                  <c:v>14.27</c:v>
                </c:pt>
                <c:pt idx="813">
                  <c:v>13.81</c:v>
                </c:pt>
                <c:pt idx="814">
                  <c:v>13.96</c:v>
                </c:pt>
                <c:pt idx="815">
                  <c:v>14.08</c:v>
                </c:pt>
                <c:pt idx="816">
                  <c:v>14.22</c:v>
                </c:pt>
                <c:pt idx="817">
                  <c:v>13.8</c:v>
                </c:pt>
                <c:pt idx="818">
                  <c:v>14.17</c:v>
                </c:pt>
                <c:pt idx="819">
                  <c:v>13.89</c:v>
                </c:pt>
                <c:pt idx="820">
                  <c:v>14.23</c:v>
                </c:pt>
                <c:pt idx="821">
                  <c:v>14.38</c:v>
                </c:pt>
                <c:pt idx="822">
                  <c:v>14.13</c:v>
                </c:pt>
                <c:pt idx="823">
                  <c:v>13.77</c:v>
                </c:pt>
                <c:pt idx="824">
                  <c:v>13.75</c:v>
                </c:pt>
                <c:pt idx="825">
                  <c:v>14.19</c:v>
                </c:pt>
                <c:pt idx="826">
                  <c:v>14</c:v>
                </c:pt>
                <c:pt idx="827">
                  <c:v>14.13</c:v>
                </c:pt>
                <c:pt idx="828">
                  <c:v>14.49</c:v>
                </c:pt>
                <c:pt idx="829">
                  <c:v>14.450000000000006</c:v>
                </c:pt>
                <c:pt idx="830">
                  <c:v>13.72</c:v>
                </c:pt>
                <c:pt idx="831">
                  <c:v>13.69</c:v>
                </c:pt>
                <c:pt idx="832">
                  <c:v>14.06</c:v>
                </c:pt>
                <c:pt idx="833">
                  <c:v>14.19</c:v>
                </c:pt>
                <c:pt idx="834">
                  <c:v>14.18</c:v>
                </c:pt>
                <c:pt idx="835">
                  <c:v>14.05</c:v>
                </c:pt>
                <c:pt idx="836">
                  <c:v>13.93</c:v>
                </c:pt>
                <c:pt idx="837">
                  <c:v>14.370000000000006</c:v>
                </c:pt>
                <c:pt idx="838">
                  <c:v>14.350000000000017</c:v>
                </c:pt>
                <c:pt idx="839">
                  <c:v>14.27</c:v>
                </c:pt>
                <c:pt idx="840">
                  <c:v>14.47</c:v>
                </c:pt>
                <c:pt idx="841">
                  <c:v>13.48</c:v>
                </c:pt>
                <c:pt idx="842">
                  <c:v>14.01</c:v>
                </c:pt>
                <c:pt idx="843">
                  <c:v>14.01</c:v>
                </c:pt>
                <c:pt idx="844">
                  <c:v>13.96</c:v>
                </c:pt>
                <c:pt idx="845">
                  <c:v>14.15</c:v>
                </c:pt>
                <c:pt idx="846">
                  <c:v>14.27</c:v>
                </c:pt>
                <c:pt idx="847">
                  <c:v>14.18</c:v>
                </c:pt>
                <c:pt idx="848">
                  <c:v>14.1</c:v>
                </c:pt>
                <c:pt idx="849">
                  <c:v>13.58</c:v>
                </c:pt>
                <c:pt idx="850">
                  <c:v>14.2</c:v>
                </c:pt>
                <c:pt idx="851">
                  <c:v>14.08</c:v>
                </c:pt>
                <c:pt idx="852">
                  <c:v>14.05</c:v>
                </c:pt>
                <c:pt idx="853">
                  <c:v>14.12</c:v>
                </c:pt>
                <c:pt idx="854">
                  <c:v>14.01</c:v>
                </c:pt>
                <c:pt idx="855">
                  <c:v>14.24</c:v>
                </c:pt>
                <c:pt idx="856">
                  <c:v>14.350000000000017</c:v>
                </c:pt>
                <c:pt idx="857">
                  <c:v>14.450000000000006</c:v>
                </c:pt>
                <c:pt idx="858">
                  <c:v>14.27</c:v>
                </c:pt>
                <c:pt idx="859">
                  <c:v>13.75</c:v>
                </c:pt>
                <c:pt idx="860">
                  <c:v>14.22</c:v>
                </c:pt>
                <c:pt idx="861">
                  <c:v>14.11</c:v>
                </c:pt>
                <c:pt idx="862">
                  <c:v>14.13</c:v>
                </c:pt>
                <c:pt idx="863">
                  <c:v>14.27</c:v>
                </c:pt>
                <c:pt idx="864">
                  <c:v>13.76</c:v>
                </c:pt>
                <c:pt idx="865">
                  <c:v>13.94</c:v>
                </c:pt>
                <c:pt idx="866">
                  <c:v>14.18</c:v>
                </c:pt>
                <c:pt idx="867">
                  <c:v>14.27</c:v>
                </c:pt>
                <c:pt idx="868">
                  <c:v>14.450000000000006</c:v>
                </c:pt>
                <c:pt idx="869">
                  <c:v>13.83</c:v>
                </c:pt>
                <c:pt idx="870">
                  <c:v>14.1</c:v>
                </c:pt>
                <c:pt idx="871">
                  <c:v>14.28</c:v>
                </c:pt>
                <c:pt idx="872">
                  <c:v>14.2</c:v>
                </c:pt>
                <c:pt idx="873">
                  <c:v>14.56</c:v>
                </c:pt>
                <c:pt idx="874">
                  <c:v>13.65</c:v>
                </c:pt>
                <c:pt idx="875">
                  <c:v>14.11</c:v>
                </c:pt>
                <c:pt idx="876">
                  <c:v>14.34</c:v>
                </c:pt>
                <c:pt idx="877">
                  <c:v>14.42</c:v>
                </c:pt>
                <c:pt idx="878">
                  <c:v>14.3</c:v>
                </c:pt>
                <c:pt idx="879">
                  <c:v>13.850000000000017</c:v>
                </c:pt>
                <c:pt idx="880">
                  <c:v>14.02</c:v>
                </c:pt>
                <c:pt idx="881">
                  <c:v>14.39</c:v>
                </c:pt>
                <c:pt idx="882">
                  <c:v>14.08</c:v>
                </c:pt>
                <c:pt idx="883">
                  <c:v>14.29</c:v>
                </c:pt>
                <c:pt idx="884">
                  <c:v>14.34</c:v>
                </c:pt>
                <c:pt idx="885">
                  <c:v>14.54</c:v>
                </c:pt>
                <c:pt idx="886">
                  <c:v>14.05</c:v>
                </c:pt>
                <c:pt idx="887">
                  <c:v>13.93</c:v>
                </c:pt>
                <c:pt idx="888">
                  <c:v>14.2</c:v>
                </c:pt>
                <c:pt idx="889">
                  <c:v>14.08</c:v>
                </c:pt>
                <c:pt idx="890">
                  <c:v>14.3</c:v>
                </c:pt>
                <c:pt idx="891">
                  <c:v>14.370000000000006</c:v>
                </c:pt>
                <c:pt idx="892">
                  <c:v>14.12</c:v>
                </c:pt>
                <c:pt idx="893">
                  <c:v>14.26</c:v>
                </c:pt>
                <c:pt idx="894">
                  <c:v>14.21</c:v>
                </c:pt>
                <c:pt idx="895">
                  <c:v>14.4</c:v>
                </c:pt>
                <c:pt idx="896">
                  <c:v>14.69</c:v>
                </c:pt>
                <c:pt idx="897">
                  <c:v>14.09</c:v>
                </c:pt>
                <c:pt idx="898">
                  <c:v>14.23</c:v>
                </c:pt>
                <c:pt idx="899">
                  <c:v>14.14</c:v>
                </c:pt>
                <c:pt idx="900">
                  <c:v>14.28</c:v>
                </c:pt>
                <c:pt idx="901">
                  <c:v>14.62</c:v>
                </c:pt>
                <c:pt idx="902">
                  <c:v>13.66</c:v>
                </c:pt>
                <c:pt idx="903">
                  <c:v>13.98</c:v>
                </c:pt>
                <c:pt idx="904">
                  <c:v>14.16</c:v>
                </c:pt>
                <c:pt idx="905">
                  <c:v>14.23</c:v>
                </c:pt>
                <c:pt idx="906">
                  <c:v>14.26</c:v>
                </c:pt>
                <c:pt idx="907">
                  <c:v>14.49</c:v>
                </c:pt>
                <c:pt idx="908">
                  <c:v>13.91</c:v>
                </c:pt>
                <c:pt idx="909">
                  <c:v>14.15</c:v>
                </c:pt>
                <c:pt idx="910">
                  <c:v>14.350000000000017</c:v>
                </c:pt>
                <c:pt idx="911">
                  <c:v>14.370000000000006</c:v>
                </c:pt>
                <c:pt idx="912">
                  <c:v>13.870000000000006</c:v>
                </c:pt>
                <c:pt idx="913">
                  <c:v>14.12</c:v>
                </c:pt>
                <c:pt idx="914">
                  <c:v>14.13</c:v>
                </c:pt>
                <c:pt idx="915">
                  <c:v>14.38</c:v>
                </c:pt>
                <c:pt idx="916">
                  <c:v>13.76</c:v>
                </c:pt>
                <c:pt idx="917">
                  <c:v>14.16</c:v>
                </c:pt>
                <c:pt idx="918">
                  <c:v>14.48</c:v>
                </c:pt>
                <c:pt idx="919">
                  <c:v>14.42</c:v>
                </c:pt>
                <c:pt idx="920">
                  <c:v>14.56</c:v>
                </c:pt>
                <c:pt idx="921">
                  <c:v>13.83</c:v>
                </c:pt>
                <c:pt idx="922">
                  <c:v>14.05</c:v>
                </c:pt>
                <c:pt idx="923">
                  <c:v>14.27</c:v>
                </c:pt>
                <c:pt idx="924">
                  <c:v>14.34</c:v>
                </c:pt>
                <c:pt idx="925">
                  <c:v>14.69</c:v>
                </c:pt>
                <c:pt idx="926">
                  <c:v>14.370000000000006</c:v>
                </c:pt>
                <c:pt idx="927">
                  <c:v>13.92</c:v>
                </c:pt>
                <c:pt idx="928">
                  <c:v>14.11</c:v>
                </c:pt>
                <c:pt idx="929">
                  <c:v>14.31</c:v>
                </c:pt>
                <c:pt idx="930">
                  <c:v>14.24</c:v>
                </c:pt>
                <c:pt idx="931">
                  <c:v>14.350000000000017</c:v>
                </c:pt>
                <c:pt idx="932">
                  <c:v>14.46</c:v>
                </c:pt>
                <c:pt idx="933">
                  <c:v>14.27</c:v>
                </c:pt>
                <c:pt idx="934">
                  <c:v>14.17</c:v>
                </c:pt>
                <c:pt idx="935">
                  <c:v>14.4</c:v>
                </c:pt>
                <c:pt idx="936">
                  <c:v>14.84</c:v>
                </c:pt>
                <c:pt idx="937">
                  <c:v>13.72</c:v>
                </c:pt>
                <c:pt idx="938">
                  <c:v>14.26</c:v>
                </c:pt>
                <c:pt idx="939">
                  <c:v>14.11</c:v>
                </c:pt>
                <c:pt idx="940">
                  <c:v>14.56</c:v>
                </c:pt>
                <c:pt idx="941">
                  <c:v>14.42</c:v>
                </c:pt>
                <c:pt idx="942">
                  <c:v>13.94</c:v>
                </c:pt>
                <c:pt idx="943">
                  <c:v>14.42</c:v>
                </c:pt>
                <c:pt idx="944">
                  <c:v>14.33</c:v>
                </c:pt>
                <c:pt idx="945">
                  <c:v>14.53</c:v>
                </c:pt>
                <c:pt idx="946">
                  <c:v>13.74</c:v>
                </c:pt>
                <c:pt idx="947">
                  <c:v>14.32</c:v>
                </c:pt>
                <c:pt idx="948">
                  <c:v>14.55</c:v>
                </c:pt>
                <c:pt idx="949">
                  <c:v>14</c:v>
                </c:pt>
                <c:pt idx="950">
                  <c:v>14.28</c:v>
                </c:pt>
                <c:pt idx="951">
                  <c:v>14.53</c:v>
                </c:pt>
                <c:pt idx="952">
                  <c:v>14.71</c:v>
                </c:pt>
                <c:pt idx="953">
                  <c:v>14.15</c:v>
                </c:pt>
                <c:pt idx="954">
                  <c:v>14.41</c:v>
                </c:pt>
                <c:pt idx="955">
                  <c:v>14.54</c:v>
                </c:pt>
                <c:pt idx="956">
                  <c:v>14.22</c:v>
                </c:pt>
                <c:pt idx="957">
                  <c:v>14.39</c:v>
                </c:pt>
                <c:pt idx="958">
                  <c:v>14.26</c:v>
                </c:pt>
                <c:pt idx="959">
                  <c:v>14.450000000000006</c:v>
                </c:pt>
                <c:pt idx="960">
                  <c:v>14.29</c:v>
                </c:pt>
                <c:pt idx="961">
                  <c:v>14.3</c:v>
                </c:pt>
                <c:pt idx="962">
                  <c:v>14.64</c:v>
                </c:pt>
                <c:pt idx="963">
                  <c:v>14.4</c:v>
                </c:pt>
                <c:pt idx="964">
                  <c:v>14.44</c:v>
                </c:pt>
                <c:pt idx="965">
                  <c:v>14.27</c:v>
                </c:pt>
                <c:pt idx="966">
                  <c:v>14.56</c:v>
                </c:pt>
                <c:pt idx="967">
                  <c:v>13.98</c:v>
                </c:pt>
                <c:pt idx="968">
                  <c:v>14.25</c:v>
                </c:pt>
                <c:pt idx="969">
                  <c:v>14.28</c:v>
                </c:pt>
                <c:pt idx="970">
                  <c:v>14.54</c:v>
                </c:pt>
                <c:pt idx="971">
                  <c:v>13.74</c:v>
                </c:pt>
                <c:pt idx="972">
                  <c:v>14.39</c:v>
                </c:pt>
                <c:pt idx="973">
                  <c:v>14.32</c:v>
                </c:pt>
                <c:pt idx="974">
                  <c:v>14.63</c:v>
                </c:pt>
                <c:pt idx="975">
                  <c:v>14.27</c:v>
                </c:pt>
                <c:pt idx="976">
                  <c:v>14.29</c:v>
                </c:pt>
                <c:pt idx="977">
                  <c:v>14.88</c:v>
                </c:pt>
                <c:pt idx="978">
                  <c:v>14.14</c:v>
                </c:pt>
                <c:pt idx="979">
                  <c:v>14.450000000000006</c:v>
                </c:pt>
                <c:pt idx="980">
                  <c:v>14.34</c:v>
                </c:pt>
                <c:pt idx="981">
                  <c:v>14.78</c:v>
                </c:pt>
                <c:pt idx="982">
                  <c:v>14.28</c:v>
                </c:pt>
                <c:pt idx="983">
                  <c:v>14.62</c:v>
                </c:pt>
                <c:pt idx="984">
                  <c:v>14.62</c:v>
                </c:pt>
                <c:pt idx="985">
                  <c:v>14.62</c:v>
                </c:pt>
                <c:pt idx="986">
                  <c:v>13.92</c:v>
                </c:pt>
                <c:pt idx="987">
                  <c:v>14.11</c:v>
                </c:pt>
                <c:pt idx="988">
                  <c:v>14.42</c:v>
                </c:pt>
                <c:pt idx="989">
                  <c:v>14.21</c:v>
                </c:pt>
                <c:pt idx="990">
                  <c:v>14.7</c:v>
                </c:pt>
                <c:pt idx="991">
                  <c:v>14.55</c:v>
                </c:pt>
                <c:pt idx="992">
                  <c:v>14.14</c:v>
                </c:pt>
                <c:pt idx="993">
                  <c:v>14.33</c:v>
                </c:pt>
                <c:pt idx="994">
                  <c:v>14.3</c:v>
                </c:pt>
                <c:pt idx="995">
                  <c:v>14.44</c:v>
                </c:pt>
                <c:pt idx="996">
                  <c:v>14.49</c:v>
                </c:pt>
                <c:pt idx="997">
                  <c:v>14.44</c:v>
                </c:pt>
                <c:pt idx="998">
                  <c:v>13.92</c:v>
                </c:pt>
                <c:pt idx="999">
                  <c:v>14.24</c:v>
                </c:pt>
                <c:pt idx="1000">
                  <c:v>14.55</c:v>
                </c:pt>
                <c:pt idx="1001">
                  <c:v>14.43</c:v>
                </c:pt>
                <c:pt idx="1002">
                  <c:v>14.360000000000017</c:v>
                </c:pt>
                <c:pt idx="1003">
                  <c:v>14.94</c:v>
                </c:pt>
                <c:pt idx="1004">
                  <c:v>14.12</c:v>
                </c:pt>
                <c:pt idx="1005">
                  <c:v>14.14</c:v>
                </c:pt>
                <c:pt idx="1006">
                  <c:v>14.41</c:v>
                </c:pt>
                <c:pt idx="1007">
                  <c:v>14.26</c:v>
                </c:pt>
                <c:pt idx="1008">
                  <c:v>14.59</c:v>
                </c:pt>
                <c:pt idx="1009">
                  <c:v>14.47</c:v>
                </c:pt>
                <c:pt idx="1010">
                  <c:v>14.33</c:v>
                </c:pt>
                <c:pt idx="1011">
                  <c:v>14.42</c:v>
                </c:pt>
                <c:pt idx="1012">
                  <c:v>14.11</c:v>
                </c:pt>
                <c:pt idx="1013">
                  <c:v>14.3</c:v>
                </c:pt>
                <c:pt idx="1014">
                  <c:v>14.38</c:v>
                </c:pt>
                <c:pt idx="1015">
                  <c:v>14.57</c:v>
                </c:pt>
                <c:pt idx="1016">
                  <c:v>14.57</c:v>
                </c:pt>
                <c:pt idx="1017">
                  <c:v>14.03</c:v>
                </c:pt>
                <c:pt idx="1018">
                  <c:v>14.4</c:v>
                </c:pt>
                <c:pt idx="1019">
                  <c:v>14.44</c:v>
                </c:pt>
                <c:pt idx="1020">
                  <c:v>14.59</c:v>
                </c:pt>
                <c:pt idx="1021">
                  <c:v>14.16</c:v>
                </c:pt>
                <c:pt idx="1022">
                  <c:v>14.27</c:v>
                </c:pt>
                <c:pt idx="1023">
                  <c:v>14.41</c:v>
                </c:pt>
                <c:pt idx="1024">
                  <c:v>14.89</c:v>
                </c:pt>
                <c:pt idx="1025">
                  <c:v>14.7</c:v>
                </c:pt>
                <c:pt idx="1026">
                  <c:v>14.06</c:v>
                </c:pt>
                <c:pt idx="1027">
                  <c:v>14.26</c:v>
                </c:pt>
                <c:pt idx="1028">
                  <c:v>14.67</c:v>
                </c:pt>
                <c:pt idx="1029">
                  <c:v>14.5</c:v>
                </c:pt>
                <c:pt idx="1030">
                  <c:v>14.64</c:v>
                </c:pt>
                <c:pt idx="1031">
                  <c:v>14.81</c:v>
                </c:pt>
                <c:pt idx="1032">
                  <c:v>14.25</c:v>
                </c:pt>
                <c:pt idx="1033">
                  <c:v>14.24</c:v>
                </c:pt>
                <c:pt idx="1034">
                  <c:v>14.54</c:v>
                </c:pt>
                <c:pt idx="1035">
                  <c:v>14.66</c:v>
                </c:pt>
                <c:pt idx="1036">
                  <c:v>14.92</c:v>
                </c:pt>
                <c:pt idx="1037">
                  <c:v>14.41</c:v>
                </c:pt>
                <c:pt idx="1038">
                  <c:v>14.24</c:v>
                </c:pt>
                <c:pt idx="1039">
                  <c:v>14.43</c:v>
                </c:pt>
                <c:pt idx="1040">
                  <c:v>14.66</c:v>
                </c:pt>
                <c:pt idx="1041">
                  <c:v>14.58</c:v>
                </c:pt>
                <c:pt idx="1042">
                  <c:v>14.02</c:v>
                </c:pt>
                <c:pt idx="1043">
                  <c:v>14.67</c:v>
                </c:pt>
                <c:pt idx="1044">
                  <c:v>14.63</c:v>
                </c:pt>
                <c:pt idx="1045">
                  <c:v>14.94</c:v>
                </c:pt>
                <c:pt idx="1046">
                  <c:v>14.65</c:v>
                </c:pt>
                <c:pt idx="1047">
                  <c:v>14.11</c:v>
                </c:pt>
                <c:pt idx="1048">
                  <c:v>14.47</c:v>
                </c:pt>
                <c:pt idx="1049">
                  <c:v>14.48</c:v>
                </c:pt>
                <c:pt idx="1050">
                  <c:v>14.66</c:v>
                </c:pt>
                <c:pt idx="1051">
                  <c:v>14.52</c:v>
                </c:pt>
                <c:pt idx="1052">
                  <c:v>14.42</c:v>
                </c:pt>
                <c:pt idx="1053">
                  <c:v>14.76</c:v>
                </c:pt>
                <c:pt idx="1054">
                  <c:v>14.14</c:v>
                </c:pt>
                <c:pt idx="1055">
                  <c:v>14.47</c:v>
                </c:pt>
                <c:pt idx="1056">
                  <c:v>14.69</c:v>
                </c:pt>
                <c:pt idx="1057">
                  <c:v>14.29</c:v>
                </c:pt>
                <c:pt idx="1058">
                  <c:v>14.7</c:v>
                </c:pt>
                <c:pt idx="1059">
                  <c:v>14.76</c:v>
                </c:pt>
                <c:pt idx="1060">
                  <c:v>14.29</c:v>
                </c:pt>
                <c:pt idx="1061">
                  <c:v>14.39</c:v>
                </c:pt>
                <c:pt idx="1062">
                  <c:v>14.61</c:v>
                </c:pt>
                <c:pt idx="1063">
                  <c:v>14.75</c:v>
                </c:pt>
                <c:pt idx="1064">
                  <c:v>14.07</c:v>
                </c:pt>
                <c:pt idx="1065">
                  <c:v>14.41</c:v>
                </c:pt>
                <c:pt idx="1066">
                  <c:v>14.44</c:v>
                </c:pt>
                <c:pt idx="1067">
                  <c:v>14.61</c:v>
                </c:pt>
                <c:pt idx="1068">
                  <c:v>14.21</c:v>
                </c:pt>
                <c:pt idx="1069">
                  <c:v>14.49</c:v>
                </c:pt>
                <c:pt idx="1070">
                  <c:v>14.58</c:v>
                </c:pt>
                <c:pt idx="1071">
                  <c:v>15.03</c:v>
                </c:pt>
                <c:pt idx="1072">
                  <c:v>14.61</c:v>
                </c:pt>
                <c:pt idx="1073">
                  <c:v>14.33</c:v>
                </c:pt>
                <c:pt idx="1074">
                  <c:v>14.75</c:v>
                </c:pt>
                <c:pt idx="1075">
                  <c:v>14.59</c:v>
                </c:pt>
                <c:pt idx="1076">
                  <c:v>14.6</c:v>
                </c:pt>
                <c:pt idx="1077">
                  <c:v>14.870000000000006</c:v>
                </c:pt>
                <c:pt idx="1078">
                  <c:v>14.21</c:v>
                </c:pt>
                <c:pt idx="1079">
                  <c:v>14.42</c:v>
                </c:pt>
                <c:pt idx="1080">
                  <c:v>14.48</c:v>
                </c:pt>
                <c:pt idx="1081">
                  <c:v>14.850000000000017</c:v>
                </c:pt>
                <c:pt idx="1082">
                  <c:v>14.42</c:v>
                </c:pt>
                <c:pt idx="1083">
                  <c:v>14.77</c:v>
                </c:pt>
                <c:pt idx="1084">
                  <c:v>14.89</c:v>
                </c:pt>
                <c:pt idx="1085">
                  <c:v>14.43</c:v>
                </c:pt>
                <c:pt idx="1086">
                  <c:v>14.7</c:v>
                </c:pt>
                <c:pt idx="1087">
                  <c:v>14.43</c:v>
                </c:pt>
                <c:pt idx="1088">
                  <c:v>14.8</c:v>
                </c:pt>
                <c:pt idx="1089">
                  <c:v>14.09</c:v>
                </c:pt>
                <c:pt idx="1090">
                  <c:v>14.44</c:v>
                </c:pt>
                <c:pt idx="1091">
                  <c:v>14.41</c:v>
                </c:pt>
                <c:pt idx="1092">
                  <c:v>14.850000000000017</c:v>
                </c:pt>
                <c:pt idx="1093">
                  <c:v>14.4</c:v>
                </c:pt>
                <c:pt idx="1094">
                  <c:v>14.62</c:v>
                </c:pt>
                <c:pt idx="1095">
                  <c:v>14.78</c:v>
                </c:pt>
                <c:pt idx="1096">
                  <c:v>14.450000000000006</c:v>
                </c:pt>
                <c:pt idx="1097">
                  <c:v>14.5</c:v>
                </c:pt>
                <c:pt idx="1098">
                  <c:v>14.71</c:v>
                </c:pt>
                <c:pt idx="1099">
                  <c:v>14.68</c:v>
                </c:pt>
                <c:pt idx="1100">
                  <c:v>14.71</c:v>
                </c:pt>
                <c:pt idx="1101">
                  <c:v>14.24</c:v>
                </c:pt>
                <c:pt idx="1102">
                  <c:v>14.32</c:v>
                </c:pt>
                <c:pt idx="1103">
                  <c:v>14.55</c:v>
                </c:pt>
                <c:pt idx="1104">
                  <c:v>14.65</c:v>
                </c:pt>
                <c:pt idx="1105">
                  <c:v>14.77</c:v>
                </c:pt>
                <c:pt idx="1106">
                  <c:v>14.66</c:v>
                </c:pt>
                <c:pt idx="1107">
                  <c:v>14.17</c:v>
                </c:pt>
                <c:pt idx="1108">
                  <c:v>14.63</c:v>
                </c:pt>
                <c:pt idx="1109">
                  <c:v>14.57</c:v>
                </c:pt>
                <c:pt idx="1110">
                  <c:v>14.78</c:v>
                </c:pt>
                <c:pt idx="1111">
                  <c:v>14.93</c:v>
                </c:pt>
                <c:pt idx="1112">
                  <c:v>14.14</c:v>
                </c:pt>
                <c:pt idx="1113">
                  <c:v>14.67</c:v>
                </c:pt>
                <c:pt idx="1114">
                  <c:v>14.93</c:v>
                </c:pt>
                <c:pt idx="1115">
                  <c:v>15.05</c:v>
                </c:pt>
                <c:pt idx="1116">
                  <c:v>14.27</c:v>
                </c:pt>
                <c:pt idx="1117">
                  <c:v>14.56</c:v>
                </c:pt>
                <c:pt idx="1118">
                  <c:v>14.59</c:v>
                </c:pt>
                <c:pt idx="1119">
                  <c:v>14.850000000000017</c:v>
                </c:pt>
                <c:pt idx="1120">
                  <c:v>14.43</c:v>
                </c:pt>
                <c:pt idx="1121">
                  <c:v>14.46</c:v>
                </c:pt>
                <c:pt idx="1122">
                  <c:v>14.76</c:v>
                </c:pt>
                <c:pt idx="1123">
                  <c:v>14.82</c:v>
                </c:pt>
                <c:pt idx="1124">
                  <c:v>14.350000000000017</c:v>
                </c:pt>
                <c:pt idx="1125">
                  <c:v>14.74</c:v>
                </c:pt>
                <c:pt idx="1126">
                  <c:v>14.950000000000006</c:v>
                </c:pt>
                <c:pt idx="1127">
                  <c:v>14.29</c:v>
                </c:pt>
                <c:pt idx="1128">
                  <c:v>14.72</c:v>
                </c:pt>
                <c:pt idx="1129">
                  <c:v>14.92</c:v>
                </c:pt>
                <c:pt idx="1130">
                  <c:v>15.24</c:v>
                </c:pt>
                <c:pt idx="1131">
                  <c:v>14.93</c:v>
                </c:pt>
                <c:pt idx="1132">
                  <c:v>14.350000000000017</c:v>
                </c:pt>
                <c:pt idx="1133">
                  <c:v>14.71</c:v>
                </c:pt>
                <c:pt idx="1134">
                  <c:v>14.78</c:v>
                </c:pt>
                <c:pt idx="1135">
                  <c:v>15.07</c:v>
                </c:pt>
                <c:pt idx="1136">
                  <c:v>14.48</c:v>
                </c:pt>
                <c:pt idx="1137">
                  <c:v>14.7</c:v>
                </c:pt>
                <c:pt idx="1138">
                  <c:v>14.84</c:v>
                </c:pt>
                <c:pt idx="1139">
                  <c:v>14.75</c:v>
                </c:pt>
                <c:pt idx="1140">
                  <c:v>14.65</c:v>
                </c:pt>
                <c:pt idx="1141">
                  <c:v>14.91</c:v>
                </c:pt>
                <c:pt idx="1142">
                  <c:v>14.91</c:v>
                </c:pt>
                <c:pt idx="1143">
                  <c:v>14.69</c:v>
                </c:pt>
                <c:pt idx="1144">
                  <c:v>15.11</c:v>
                </c:pt>
                <c:pt idx="1145">
                  <c:v>15</c:v>
                </c:pt>
                <c:pt idx="1146">
                  <c:v>14.61</c:v>
                </c:pt>
                <c:pt idx="1147">
                  <c:v>14.84</c:v>
                </c:pt>
                <c:pt idx="1148">
                  <c:v>14.94</c:v>
                </c:pt>
                <c:pt idx="1149">
                  <c:v>14.53</c:v>
                </c:pt>
                <c:pt idx="1150">
                  <c:v>14.88</c:v>
                </c:pt>
                <c:pt idx="1151">
                  <c:v>15.22</c:v>
                </c:pt>
                <c:pt idx="1152">
                  <c:v>14.8</c:v>
                </c:pt>
                <c:pt idx="1153">
                  <c:v>15.28</c:v>
                </c:pt>
                <c:pt idx="1154">
                  <c:v>14.76</c:v>
                </c:pt>
                <c:pt idx="1155">
                  <c:v>14.860000000000017</c:v>
                </c:pt>
                <c:pt idx="1156">
                  <c:v>15.22</c:v>
                </c:pt>
                <c:pt idx="1157">
                  <c:v>14.68</c:v>
                </c:pt>
                <c:pt idx="1158">
                  <c:v>14.9</c:v>
                </c:pt>
                <c:pt idx="1159">
                  <c:v>15.38</c:v>
                </c:pt>
                <c:pt idx="1160">
                  <c:v>14.57</c:v>
                </c:pt>
                <c:pt idx="1161">
                  <c:v>14.9</c:v>
                </c:pt>
                <c:pt idx="1162">
                  <c:v>15.2</c:v>
                </c:pt>
                <c:pt idx="1163">
                  <c:v>14.94</c:v>
                </c:pt>
                <c:pt idx="1164">
                  <c:v>15.06</c:v>
                </c:pt>
                <c:pt idx="1165">
                  <c:v>14.79</c:v>
                </c:pt>
                <c:pt idx="1166">
                  <c:v>15.07</c:v>
                </c:pt>
                <c:pt idx="1167">
                  <c:v>15.1</c:v>
                </c:pt>
                <c:pt idx="1168">
                  <c:v>15.13</c:v>
                </c:pt>
                <c:pt idx="1169">
                  <c:v>14.860000000000017</c:v>
                </c:pt>
                <c:pt idx="1170">
                  <c:v>15.15</c:v>
                </c:pt>
                <c:pt idx="1171">
                  <c:v>15.06</c:v>
                </c:pt>
                <c:pt idx="1172">
                  <c:v>15.04</c:v>
                </c:pt>
                <c:pt idx="1173">
                  <c:v>14.82</c:v>
                </c:pt>
                <c:pt idx="1174">
                  <c:v>14.97</c:v>
                </c:pt>
                <c:pt idx="1175">
                  <c:v>14.81</c:v>
                </c:pt>
                <c:pt idx="1176">
                  <c:v>15.12</c:v>
                </c:pt>
                <c:pt idx="1177">
                  <c:v>15.38</c:v>
                </c:pt>
                <c:pt idx="1178">
                  <c:v>14.9</c:v>
                </c:pt>
                <c:pt idx="1179">
                  <c:v>15.27</c:v>
                </c:pt>
                <c:pt idx="1180">
                  <c:v>15.05</c:v>
                </c:pt>
                <c:pt idx="1181">
                  <c:v>15.52</c:v>
                </c:pt>
                <c:pt idx="1182">
                  <c:v>15.24</c:v>
                </c:pt>
                <c:pt idx="1183">
                  <c:v>14.950000000000006</c:v>
                </c:pt>
                <c:pt idx="1184">
                  <c:v>15.19</c:v>
                </c:pt>
                <c:pt idx="1185">
                  <c:v>15.370000000000006</c:v>
                </c:pt>
                <c:pt idx="1186">
                  <c:v>15.15</c:v>
                </c:pt>
                <c:pt idx="1187">
                  <c:v>15.05</c:v>
                </c:pt>
                <c:pt idx="1188">
                  <c:v>15.13</c:v>
                </c:pt>
                <c:pt idx="1189">
                  <c:v>14.96</c:v>
                </c:pt>
                <c:pt idx="1190">
                  <c:v>15.18</c:v>
                </c:pt>
                <c:pt idx="1191">
                  <c:v>15.370000000000006</c:v>
                </c:pt>
                <c:pt idx="1192">
                  <c:v>14.870000000000006</c:v>
                </c:pt>
                <c:pt idx="1193">
                  <c:v>14.92</c:v>
                </c:pt>
                <c:pt idx="1194">
                  <c:v>14.98</c:v>
                </c:pt>
                <c:pt idx="1195">
                  <c:v>15.2</c:v>
                </c:pt>
                <c:pt idx="1196">
                  <c:v>15.18</c:v>
                </c:pt>
                <c:pt idx="1197">
                  <c:v>14.8</c:v>
                </c:pt>
                <c:pt idx="1198">
                  <c:v>15.02</c:v>
                </c:pt>
                <c:pt idx="1199">
                  <c:v>15.38</c:v>
                </c:pt>
                <c:pt idx="1200">
                  <c:v>15.57</c:v>
                </c:pt>
                <c:pt idx="1201">
                  <c:v>15.350000000000017</c:v>
                </c:pt>
                <c:pt idx="1202">
                  <c:v>14.870000000000006</c:v>
                </c:pt>
                <c:pt idx="1203">
                  <c:v>15.19</c:v>
                </c:pt>
                <c:pt idx="1204">
                  <c:v>15.08</c:v>
                </c:pt>
                <c:pt idx="1205">
                  <c:v>15.3</c:v>
                </c:pt>
                <c:pt idx="1206">
                  <c:v>15.05</c:v>
                </c:pt>
                <c:pt idx="1207">
                  <c:v>15.03</c:v>
                </c:pt>
                <c:pt idx="1208">
                  <c:v>15.15</c:v>
                </c:pt>
                <c:pt idx="1209">
                  <c:v>15.32</c:v>
                </c:pt>
                <c:pt idx="1210">
                  <c:v>15.21</c:v>
                </c:pt>
                <c:pt idx="1211">
                  <c:v>15.53</c:v>
                </c:pt>
                <c:pt idx="1212">
                  <c:v>15.54</c:v>
                </c:pt>
                <c:pt idx="1213">
                  <c:v>14.91</c:v>
                </c:pt>
                <c:pt idx="1214">
                  <c:v>15.02</c:v>
                </c:pt>
                <c:pt idx="1215">
                  <c:v>15.44</c:v>
                </c:pt>
                <c:pt idx="1216">
                  <c:v>15.1</c:v>
                </c:pt>
                <c:pt idx="1217">
                  <c:v>15.3</c:v>
                </c:pt>
                <c:pt idx="1218">
                  <c:v>15.38</c:v>
                </c:pt>
                <c:pt idx="1219">
                  <c:v>15.11</c:v>
                </c:pt>
                <c:pt idx="1220">
                  <c:v>15.01</c:v>
                </c:pt>
                <c:pt idx="1221">
                  <c:v>15.61</c:v>
                </c:pt>
                <c:pt idx="1222">
                  <c:v>15.62</c:v>
                </c:pt>
                <c:pt idx="1223">
                  <c:v>15.55</c:v>
                </c:pt>
                <c:pt idx="1224">
                  <c:v>15.02</c:v>
                </c:pt>
                <c:pt idx="1225">
                  <c:v>15.17</c:v>
                </c:pt>
                <c:pt idx="1226">
                  <c:v>15.52</c:v>
                </c:pt>
                <c:pt idx="1227">
                  <c:v>15.7</c:v>
                </c:pt>
                <c:pt idx="1228">
                  <c:v>15.1</c:v>
                </c:pt>
                <c:pt idx="1229">
                  <c:v>15.28</c:v>
                </c:pt>
                <c:pt idx="1230">
                  <c:v>15.44</c:v>
                </c:pt>
                <c:pt idx="1231">
                  <c:v>15.17</c:v>
                </c:pt>
                <c:pt idx="1232">
                  <c:v>15.19</c:v>
                </c:pt>
                <c:pt idx="1233">
                  <c:v>15.8</c:v>
                </c:pt>
                <c:pt idx="1234">
                  <c:v>15.09</c:v>
                </c:pt>
                <c:pt idx="1235">
                  <c:v>15.32</c:v>
                </c:pt>
                <c:pt idx="1236">
                  <c:v>15.25</c:v>
                </c:pt>
                <c:pt idx="1237">
                  <c:v>15.96</c:v>
                </c:pt>
                <c:pt idx="1238">
                  <c:v>14.98</c:v>
                </c:pt>
                <c:pt idx="1239">
                  <c:v>15.2</c:v>
                </c:pt>
                <c:pt idx="1240">
                  <c:v>15.26</c:v>
                </c:pt>
                <c:pt idx="1241">
                  <c:v>15.22</c:v>
                </c:pt>
                <c:pt idx="1242">
                  <c:v>15.64</c:v>
                </c:pt>
                <c:pt idx="1243">
                  <c:v>15.47</c:v>
                </c:pt>
                <c:pt idx="1244">
                  <c:v>15.06</c:v>
                </c:pt>
                <c:pt idx="1245">
                  <c:v>15.2</c:v>
                </c:pt>
                <c:pt idx="1246">
                  <c:v>15.26</c:v>
                </c:pt>
                <c:pt idx="1247">
                  <c:v>15.26</c:v>
                </c:pt>
                <c:pt idx="1248">
                  <c:v>15.3</c:v>
                </c:pt>
                <c:pt idx="1249">
                  <c:v>15.68</c:v>
                </c:pt>
                <c:pt idx="1250">
                  <c:v>15.6</c:v>
                </c:pt>
                <c:pt idx="1251">
                  <c:v>14.73</c:v>
                </c:pt>
                <c:pt idx="1252">
                  <c:v>15.26</c:v>
                </c:pt>
                <c:pt idx="1253">
                  <c:v>15.350000000000017</c:v>
                </c:pt>
                <c:pt idx="1254">
                  <c:v>15.68</c:v>
                </c:pt>
                <c:pt idx="1255">
                  <c:v>15.52</c:v>
                </c:pt>
                <c:pt idx="1256">
                  <c:v>15.75</c:v>
                </c:pt>
                <c:pt idx="1257">
                  <c:v>15.05</c:v>
                </c:pt>
                <c:pt idx="1258">
                  <c:v>15.13</c:v>
                </c:pt>
                <c:pt idx="1259">
                  <c:v>15.33</c:v>
                </c:pt>
                <c:pt idx="1260">
                  <c:v>15.39</c:v>
                </c:pt>
                <c:pt idx="1261">
                  <c:v>15.62</c:v>
                </c:pt>
                <c:pt idx="1262">
                  <c:v>15.66</c:v>
                </c:pt>
                <c:pt idx="1263">
                  <c:v>14.83</c:v>
                </c:pt>
                <c:pt idx="1264">
                  <c:v>15.27</c:v>
                </c:pt>
                <c:pt idx="1265">
                  <c:v>15.41</c:v>
                </c:pt>
                <c:pt idx="1266">
                  <c:v>15.27</c:v>
                </c:pt>
                <c:pt idx="1267">
                  <c:v>15.75</c:v>
                </c:pt>
                <c:pt idx="1268">
                  <c:v>15.17</c:v>
                </c:pt>
                <c:pt idx="1269">
                  <c:v>15.15</c:v>
                </c:pt>
                <c:pt idx="1270">
                  <c:v>15.64</c:v>
                </c:pt>
                <c:pt idx="1271">
                  <c:v>15.450000000000006</c:v>
                </c:pt>
                <c:pt idx="1272">
                  <c:v>15.62</c:v>
                </c:pt>
                <c:pt idx="1273">
                  <c:v>15.03</c:v>
                </c:pt>
                <c:pt idx="1274">
                  <c:v>15.26</c:v>
                </c:pt>
                <c:pt idx="1275">
                  <c:v>15.32</c:v>
                </c:pt>
                <c:pt idx="1276">
                  <c:v>15.92</c:v>
                </c:pt>
                <c:pt idx="1277">
                  <c:v>15.16</c:v>
                </c:pt>
                <c:pt idx="1278">
                  <c:v>15.21</c:v>
                </c:pt>
                <c:pt idx="1279">
                  <c:v>15.53</c:v>
                </c:pt>
                <c:pt idx="1280">
                  <c:v>15.43</c:v>
                </c:pt>
                <c:pt idx="1281">
                  <c:v>15.91</c:v>
                </c:pt>
                <c:pt idx="1282">
                  <c:v>15.11</c:v>
                </c:pt>
                <c:pt idx="1283">
                  <c:v>15.51</c:v>
                </c:pt>
                <c:pt idx="1284">
                  <c:v>15.75</c:v>
                </c:pt>
                <c:pt idx="1285">
                  <c:v>15.68</c:v>
                </c:pt>
                <c:pt idx="1286">
                  <c:v>15.32</c:v>
                </c:pt>
                <c:pt idx="1287">
                  <c:v>15.16</c:v>
                </c:pt>
                <c:pt idx="1288">
                  <c:v>15.450000000000006</c:v>
                </c:pt>
                <c:pt idx="1289">
                  <c:v>15.33</c:v>
                </c:pt>
                <c:pt idx="1290">
                  <c:v>15.57</c:v>
                </c:pt>
                <c:pt idx="1291">
                  <c:v>15.67</c:v>
                </c:pt>
                <c:pt idx="1292">
                  <c:v>15.39</c:v>
                </c:pt>
                <c:pt idx="1293">
                  <c:v>15.350000000000017</c:v>
                </c:pt>
                <c:pt idx="1294">
                  <c:v>15.62</c:v>
                </c:pt>
                <c:pt idx="1295">
                  <c:v>15.76</c:v>
                </c:pt>
                <c:pt idx="1296">
                  <c:v>15.23</c:v>
                </c:pt>
                <c:pt idx="1297">
                  <c:v>15.4</c:v>
                </c:pt>
                <c:pt idx="1298">
                  <c:v>15.47</c:v>
                </c:pt>
                <c:pt idx="1299">
                  <c:v>15.78</c:v>
                </c:pt>
                <c:pt idx="1300">
                  <c:v>15.360000000000017</c:v>
                </c:pt>
                <c:pt idx="1301">
                  <c:v>15.68</c:v>
                </c:pt>
                <c:pt idx="1302">
                  <c:v>15.77</c:v>
                </c:pt>
                <c:pt idx="1303">
                  <c:v>15.91</c:v>
                </c:pt>
                <c:pt idx="1304">
                  <c:v>15.71</c:v>
                </c:pt>
                <c:pt idx="1305">
                  <c:v>15.28</c:v>
                </c:pt>
                <c:pt idx="1306">
                  <c:v>15.53</c:v>
                </c:pt>
                <c:pt idx="1307">
                  <c:v>16.100000000000001</c:v>
                </c:pt>
                <c:pt idx="1308">
                  <c:v>15.1</c:v>
                </c:pt>
                <c:pt idx="1309">
                  <c:v>15.5</c:v>
                </c:pt>
                <c:pt idx="1310">
                  <c:v>15.71</c:v>
                </c:pt>
                <c:pt idx="1311">
                  <c:v>15.44</c:v>
                </c:pt>
                <c:pt idx="1312">
                  <c:v>15.55</c:v>
                </c:pt>
                <c:pt idx="1313">
                  <c:v>15.83</c:v>
                </c:pt>
                <c:pt idx="1314">
                  <c:v>15.78</c:v>
                </c:pt>
                <c:pt idx="1315">
                  <c:v>15.44</c:v>
                </c:pt>
                <c:pt idx="1316">
                  <c:v>15.43</c:v>
                </c:pt>
                <c:pt idx="1317">
                  <c:v>15.69</c:v>
                </c:pt>
                <c:pt idx="1318">
                  <c:v>15.97</c:v>
                </c:pt>
                <c:pt idx="1319">
                  <c:v>15.350000000000017</c:v>
                </c:pt>
                <c:pt idx="1320">
                  <c:v>15.63</c:v>
                </c:pt>
                <c:pt idx="1321">
                  <c:v>15.57</c:v>
                </c:pt>
                <c:pt idx="1322">
                  <c:v>16.05</c:v>
                </c:pt>
                <c:pt idx="1323">
                  <c:v>15.2</c:v>
                </c:pt>
                <c:pt idx="1324">
                  <c:v>15.4</c:v>
                </c:pt>
                <c:pt idx="1325">
                  <c:v>15.53</c:v>
                </c:pt>
                <c:pt idx="1326">
                  <c:v>15.6</c:v>
                </c:pt>
                <c:pt idx="1327">
                  <c:v>15.81</c:v>
                </c:pt>
                <c:pt idx="1328">
                  <c:v>15.96</c:v>
                </c:pt>
                <c:pt idx="1329">
                  <c:v>15.12</c:v>
                </c:pt>
                <c:pt idx="1330">
                  <c:v>15.57</c:v>
                </c:pt>
                <c:pt idx="1331">
                  <c:v>15.63</c:v>
                </c:pt>
                <c:pt idx="1332">
                  <c:v>15.62</c:v>
                </c:pt>
                <c:pt idx="1333">
                  <c:v>15.61</c:v>
                </c:pt>
                <c:pt idx="1334">
                  <c:v>15.81</c:v>
                </c:pt>
                <c:pt idx="1335">
                  <c:v>15.27</c:v>
                </c:pt>
                <c:pt idx="1336">
                  <c:v>15.62</c:v>
                </c:pt>
                <c:pt idx="1337">
                  <c:v>15.44</c:v>
                </c:pt>
                <c:pt idx="1338">
                  <c:v>15.55</c:v>
                </c:pt>
                <c:pt idx="1339">
                  <c:v>15.69</c:v>
                </c:pt>
                <c:pt idx="1340">
                  <c:v>15.28</c:v>
                </c:pt>
                <c:pt idx="1341">
                  <c:v>15.71</c:v>
                </c:pt>
                <c:pt idx="1342">
                  <c:v>15.63</c:v>
                </c:pt>
                <c:pt idx="1343">
                  <c:v>15.99</c:v>
                </c:pt>
                <c:pt idx="1344">
                  <c:v>15.32</c:v>
                </c:pt>
                <c:pt idx="1345">
                  <c:v>15.450000000000006</c:v>
                </c:pt>
                <c:pt idx="1346">
                  <c:v>15.69</c:v>
                </c:pt>
                <c:pt idx="1347">
                  <c:v>15.8</c:v>
                </c:pt>
                <c:pt idx="1348">
                  <c:v>15.38</c:v>
                </c:pt>
                <c:pt idx="1349">
                  <c:v>15.59</c:v>
                </c:pt>
                <c:pt idx="1350">
                  <c:v>15.48</c:v>
                </c:pt>
                <c:pt idx="1351">
                  <c:v>15.68</c:v>
                </c:pt>
                <c:pt idx="1352">
                  <c:v>15.69</c:v>
                </c:pt>
                <c:pt idx="1353">
                  <c:v>15.29</c:v>
                </c:pt>
                <c:pt idx="1354">
                  <c:v>15.68</c:v>
                </c:pt>
                <c:pt idx="1355">
                  <c:v>15.72</c:v>
                </c:pt>
                <c:pt idx="1356">
                  <c:v>15.96</c:v>
                </c:pt>
                <c:pt idx="1357">
                  <c:v>15.65</c:v>
                </c:pt>
                <c:pt idx="1358">
                  <c:v>15.65</c:v>
                </c:pt>
                <c:pt idx="1359">
                  <c:v>15.67</c:v>
                </c:pt>
                <c:pt idx="1360">
                  <c:v>15.850000000000017</c:v>
                </c:pt>
                <c:pt idx="1361">
                  <c:v>15.13</c:v>
                </c:pt>
                <c:pt idx="1362">
                  <c:v>15.61</c:v>
                </c:pt>
                <c:pt idx="1363">
                  <c:v>15.54</c:v>
                </c:pt>
                <c:pt idx="1364">
                  <c:v>15.8</c:v>
                </c:pt>
                <c:pt idx="1365">
                  <c:v>15.83</c:v>
                </c:pt>
                <c:pt idx="1366">
                  <c:v>15.32</c:v>
                </c:pt>
                <c:pt idx="1367">
                  <c:v>15.48</c:v>
                </c:pt>
                <c:pt idx="1368">
                  <c:v>15.860000000000017</c:v>
                </c:pt>
                <c:pt idx="1369">
                  <c:v>15.78</c:v>
                </c:pt>
                <c:pt idx="1370">
                  <c:v>15.16</c:v>
                </c:pt>
                <c:pt idx="1371">
                  <c:v>15.51</c:v>
                </c:pt>
                <c:pt idx="1372">
                  <c:v>15.73</c:v>
                </c:pt>
                <c:pt idx="1373">
                  <c:v>15.64</c:v>
                </c:pt>
                <c:pt idx="1374">
                  <c:v>15.860000000000017</c:v>
                </c:pt>
                <c:pt idx="1375">
                  <c:v>15.46</c:v>
                </c:pt>
                <c:pt idx="1376">
                  <c:v>15.49</c:v>
                </c:pt>
                <c:pt idx="1377">
                  <c:v>15.68</c:v>
                </c:pt>
                <c:pt idx="1378">
                  <c:v>15.48</c:v>
                </c:pt>
                <c:pt idx="1379">
                  <c:v>16.05</c:v>
                </c:pt>
                <c:pt idx="1380">
                  <c:v>15.3</c:v>
                </c:pt>
                <c:pt idx="1381">
                  <c:v>15.55</c:v>
                </c:pt>
                <c:pt idx="1382">
                  <c:v>15.61</c:v>
                </c:pt>
                <c:pt idx="1383">
                  <c:v>15.67</c:v>
                </c:pt>
                <c:pt idx="1384">
                  <c:v>15.79</c:v>
                </c:pt>
                <c:pt idx="1385">
                  <c:v>15.91</c:v>
                </c:pt>
                <c:pt idx="1386">
                  <c:v>15.46</c:v>
                </c:pt>
                <c:pt idx="1387">
                  <c:v>15.59</c:v>
                </c:pt>
                <c:pt idx="1388">
                  <c:v>15.56</c:v>
                </c:pt>
                <c:pt idx="1389">
                  <c:v>15.71</c:v>
                </c:pt>
                <c:pt idx="1390">
                  <c:v>16.03</c:v>
                </c:pt>
                <c:pt idx="1391">
                  <c:v>15.25</c:v>
                </c:pt>
                <c:pt idx="1392">
                  <c:v>15.51</c:v>
                </c:pt>
                <c:pt idx="1393">
                  <c:v>15.59</c:v>
                </c:pt>
                <c:pt idx="1394">
                  <c:v>15.52</c:v>
                </c:pt>
                <c:pt idx="1395">
                  <c:v>15.88</c:v>
                </c:pt>
                <c:pt idx="1396">
                  <c:v>15.79</c:v>
                </c:pt>
                <c:pt idx="1397">
                  <c:v>15.79</c:v>
                </c:pt>
                <c:pt idx="1398">
                  <c:v>15.42</c:v>
                </c:pt>
                <c:pt idx="1399">
                  <c:v>15.63</c:v>
                </c:pt>
                <c:pt idx="1400">
                  <c:v>15.83</c:v>
                </c:pt>
                <c:pt idx="1401">
                  <c:v>15.73</c:v>
                </c:pt>
                <c:pt idx="1402">
                  <c:v>16.260000000000002</c:v>
                </c:pt>
                <c:pt idx="1403">
                  <c:v>15.56</c:v>
                </c:pt>
                <c:pt idx="1404">
                  <c:v>15.360000000000017</c:v>
                </c:pt>
                <c:pt idx="1405">
                  <c:v>15.6</c:v>
                </c:pt>
                <c:pt idx="1406">
                  <c:v>15.51</c:v>
                </c:pt>
                <c:pt idx="1407">
                  <c:v>15.79</c:v>
                </c:pt>
                <c:pt idx="1408">
                  <c:v>15.71</c:v>
                </c:pt>
                <c:pt idx="1409">
                  <c:v>15.42</c:v>
                </c:pt>
                <c:pt idx="1410">
                  <c:v>15.56</c:v>
                </c:pt>
                <c:pt idx="1411">
                  <c:v>15.58</c:v>
                </c:pt>
                <c:pt idx="1412">
                  <c:v>15.66</c:v>
                </c:pt>
                <c:pt idx="1413">
                  <c:v>15.88</c:v>
                </c:pt>
                <c:pt idx="1414">
                  <c:v>15.21</c:v>
                </c:pt>
                <c:pt idx="1415">
                  <c:v>15.69</c:v>
                </c:pt>
                <c:pt idx="1416">
                  <c:v>15.69</c:v>
                </c:pt>
                <c:pt idx="1417">
                  <c:v>15.78</c:v>
                </c:pt>
                <c:pt idx="1418">
                  <c:v>15.16</c:v>
                </c:pt>
                <c:pt idx="1419">
                  <c:v>15.46</c:v>
                </c:pt>
                <c:pt idx="1420">
                  <c:v>15.79</c:v>
                </c:pt>
                <c:pt idx="1421">
                  <c:v>15.83</c:v>
                </c:pt>
                <c:pt idx="1422">
                  <c:v>15.88</c:v>
                </c:pt>
                <c:pt idx="1423">
                  <c:v>15.13</c:v>
                </c:pt>
                <c:pt idx="1424">
                  <c:v>15.33</c:v>
                </c:pt>
                <c:pt idx="1425">
                  <c:v>15.83</c:v>
                </c:pt>
                <c:pt idx="1426">
                  <c:v>15.51</c:v>
                </c:pt>
                <c:pt idx="1427">
                  <c:v>15.870000000000006</c:v>
                </c:pt>
                <c:pt idx="1428">
                  <c:v>15.19</c:v>
                </c:pt>
                <c:pt idx="1429">
                  <c:v>15.89</c:v>
                </c:pt>
                <c:pt idx="1430">
                  <c:v>15.58</c:v>
                </c:pt>
                <c:pt idx="1431">
                  <c:v>15.850000000000017</c:v>
                </c:pt>
                <c:pt idx="1432">
                  <c:v>15.350000000000017</c:v>
                </c:pt>
                <c:pt idx="1433">
                  <c:v>15.42</c:v>
                </c:pt>
                <c:pt idx="1434">
                  <c:v>15.5</c:v>
                </c:pt>
                <c:pt idx="1435">
                  <c:v>15.84</c:v>
                </c:pt>
                <c:pt idx="1436">
                  <c:v>15.26</c:v>
                </c:pt>
                <c:pt idx="1437">
                  <c:v>15.7</c:v>
                </c:pt>
                <c:pt idx="1438">
                  <c:v>15.61</c:v>
                </c:pt>
                <c:pt idx="1439">
                  <c:v>16</c:v>
                </c:pt>
                <c:pt idx="1440">
                  <c:v>15.2</c:v>
                </c:pt>
                <c:pt idx="1441">
                  <c:v>15.66</c:v>
                </c:pt>
                <c:pt idx="1442">
                  <c:v>16.03</c:v>
                </c:pt>
                <c:pt idx="1443">
                  <c:v>15.07</c:v>
                </c:pt>
                <c:pt idx="1444">
                  <c:v>15.450000000000006</c:v>
                </c:pt>
                <c:pt idx="1445">
                  <c:v>15.69</c:v>
                </c:pt>
                <c:pt idx="1446">
                  <c:v>15.8</c:v>
                </c:pt>
                <c:pt idx="1447">
                  <c:v>15.49</c:v>
                </c:pt>
                <c:pt idx="1448">
                  <c:v>15.56</c:v>
                </c:pt>
                <c:pt idx="1449">
                  <c:v>15.77</c:v>
                </c:pt>
                <c:pt idx="1450">
                  <c:v>15.34</c:v>
                </c:pt>
                <c:pt idx="1451">
                  <c:v>15.3</c:v>
                </c:pt>
                <c:pt idx="1452">
                  <c:v>15.38</c:v>
                </c:pt>
                <c:pt idx="1453">
                  <c:v>15.84</c:v>
                </c:pt>
                <c:pt idx="1454">
                  <c:v>15.14</c:v>
                </c:pt>
                <c:pt idx="1455">
                  <c:v>15.56</c:v>
                </c:pt>
                <c:pt idx="1456">
                  <c:v>15.67</c:v>
                </c:pt>
                <c:pt idx="1457">
                  <c:v>16.010000000000005</c:v>
                </c:pt>
                <c:pt idx="1458">
                  <c:v>15.62</c:v>
                </c:pt>
                <c:pt idx="1459">
                  <c:v>15.53</c:v>
                </c:pt>
                <c:pt idx="1460">
                  <c:v>15.6</c:v>
                </c:pt>
                <c:pt idx="1461">
                  <c:v>15.66</c:v>
                </c:pt>
                <c:pt idx="1462">
                  <c:v>15.44</c:v>
                </c:pt>
                <c:pt idx="1463">
                  <c:v>15.62</c:v>
                </c:pt>
                <c:pt idx="1464">
                  <c:v>15.93</c:v>
                </c:pt>
                <c:pt idx="1465">
                  <c:v>15.83</c:v>
                </c:pt>
                <c:pt idx="1466">
                  <c:v>15.6</c:v>
                </c:pt>
                <c:pt idx="1467">
                  <c:v>15.67</c:v>
                </c:pt>
                <c:pt idx="1468">
                  <c:v>15.8</c:v>
                </c:pt>
                <c:pt idx="1469">
                  <c:v>15.44</c:v>
                </c:pt>
                <c:pt idx="1470">
                  <c:v>15.69</c:v>
                </c:pt>
                <c:pt idx="1471">
                  <c:v>15.67</c:v>
                </c:pt>
                <c:pt idx="1472">
                  <c:v>15.92</c:v>
                </c:pt>
                <c:pt idx="1473">
                  <c:v>15.43</c:v>
                </c:pt>
                <c:pt idx="1474">
                  <c:v>15.31</c:v>
                </c:pt>
                <c:pt idx="1475">
                  <c:v>16.03</c:v>
                </c:pt>
                <c:pt idx="1476">
                  <c:v>15.16</c:v>
                </c:pt>
                <c:pt idx="1477">
                  <c:v>15.58</c:v>
                </c:pt>
                <c:pt idx="1478">
                  <c:v>15.57</c:v>
                </c:pt>
                <c:pt idx="1479">
                  <c:v>15.5</c:v>
                </c:pt>
                <c:pt idx="1480">
                  <c:v>15.68</c:v>
                </c:pt>
                <c:pt idx="1481">
                  <c:v>15.66</c:v>
                </c:pt>
                <c:pt idx="1482">
                  <c:v>15.950000000000006</c:v>
                </c:pt>
                <c:pt idx="1483">
                  <c:v>15.42</c:v>
                </c:pt>
                <c:pt idx="1484">
                  <c:v>15.65</c:v>
                </c:pt>
                <c:pt idx="1485">
                  <c:v>15.97</c:v>
                </c:pt>
                <c:pt idx="1486">
                  <c:v>15.29</c:v>
                </c:pt>
                <c:pt idx="1487">
                  <c:v>15.75</c:v>
                </c:pt>
                <c:pt idx="1488">
                  <c:v>15.76</c:v>
                </c:pt>
                <c:pt idx="1489">
                  <c:v>15.29</c:v>
                </c:pt>
                <c:pt idx="1490">
                  <c:v>15.67</c:v>
                </c:pt>
                <c:pt idx="1491">
                  <c:v>15.78</c:v>
                </c:pt>
                <c:pt idx="1492">
                  <c:v>15.3</c:v>
                </c:pt>
                <c:pt idx="1493">
                  <c:v>15.56</c:v>
                </c:pt>
                <c:pt idx="1494">
                  <c:v>15.76</c:v>
                </c:pt>
                <c:pt idx="1495">
                  <c:v>15.360000000000017</c:v>
                </c:pt>
                <c:pt idx="1496">
                  <c:v>15.59</c:v>
                </c:pt>
                <c:pt idx="1497">
                  <c:v>16.09</c:v>
                </c:pt>
                <c:pt idx="1498">
                  <c:v>15.39</c:v>
                </c:pt>
                <c:pt idx="1499">
                  <c:v>15.66</c:v>
                </c:pt>
                <c:pt idx="1500">
                  <c:v>15.53</c:v>
                </c:pt>
                <c:pt idx="1501">
                  <c:v>15.65</c:v>
                </c:pt>
                <c:pt idx="1502">
                  <c:v>15.44</c:v>
                </c:pt>
                <c:pt idx="1503">
                  <c:v>15.67</c:v>
                </c:pt>
                <c:pt idx="1504">
                  <c:v>15.84</c:v>
                </c:pt>
                <c:pt idx="1505">
                  <c:v>15.5</c:v>
                </c:pt>
                <c:pt idx="1506">
                  <c:v>15.43</c:v>
                </c:pt>
                <c:pt idx="1507">
                  <c:v>16.02</c:v>
                </c:pt>
                <c:pt idx="1508">
                  <c:v>15.52</c:v>
                </c:pt>
                <c:pt idx="1509">
                  <c:v>15.69</c:v>
                </c:pt>
                <c:pt idx="1510">
                  <c:v>16.09</c:v>
                </c:pt>
                <c:pt idx="1511">
                  <c:v>15.52</c:v>
                </c:pt>
                <c:pt idx="1512">
                  <c:v>15.64</c:v>
                </c:pt>
                <c:pt idx="1513">
                  <c:v>15.78</c:v>
                </c:pt>
                <c:pt idx="1514">
                  <c:v>15.07</c:v>
                </c:pt>
                <c:pt idx="1515">
                  <c:v>15.61</c:v>
                </c:pt>
                <c:pt idx="1516">
                  <c:v>15.59</c:v>
                </c:pt>
                <c:pt idx="1517">
                  <c:v>15.6</c:v>
                </c:pt>
                <c:pt idx="1518">
                  <c:v>15.48</c:v>
                </c:pt>
                <c:pt idx="1519">
                  <c:v>15.44</c:v>
                </c:pt>
                <c:pt idx="1520">
                  <c:v>15.950000000000006</c:v>
                </c:pt>
                <c:pt idx="1521">
                  <c:v>15.31</c:v>
                </c:pt>
                <c:pt idx="1522">
                  <c:v>15.5</c:v>
                </c:pt>
                <c:pt idx="1523">
                  <c:v>15.94</c:v>
                </c:pt>
                <c:pt idx="1524">
                  <c:v>15.63</c:v>
                </c:pt>
                <c:pt idx="1525">
                  <c:v>15.47</c:v>
                </c:pt>
                <c:pt idx="1526">
                  <c:v>15.55</c:v>
                </c:pt>
                <c:pt idx="1527">
                  <c:v>15.78</c:v>
                </c:pt>
                <c:pt idx="1528">
                  <c:v>15.62</c:v>
                </c:pt>
                <c:pt idx="1529">
                  <c:v>15.6</c:v>
                </c:pt>
                <c:pt idx="1530">
                  <c:v>15.72</c:v>
                </c:pt>
                <c:pt idx="1531">
                  <c:v>15.67</c:v>
                </c:pt>
                <c:pt idx="1532">
                  <c:v>15.2</c:v>
                </c:pt>
                <c:pt idx="1533">
                  <c:v>15.48</c:v>
                </c:pt>
                <c:pt idx="1534">
                  <c:v>15.69</c:v>
                </c:pt>
                <c:pt idx="1535">
                  <c:v>15.59</c:v>
                </c:pt>
                <c:pt idx="1536">
                  <c:v>15.65</c:v>
                </c:pt>
                <c:pt idx="1537">
                  <c:v>15.72</c:v>
                </c:pt>
                <c:pt idx="1538">
                  <c:v>15.71</c:v>
                </c:pt>
                <c:pt idx="1539">
                  <c:v>15.34</c:v>
                </c:pt>
                <c:pt idx="1540">
                  <c:v>15.9</c:v>
                </c:pt>
                <c:pt idx="1541">
                  <c:v>15.950000000000006</c:v>
                </c:pt>
                <c:pt idx="1542">
                  <c:v>15.51</c:v>
                </c:pt>
                <c:pt idx="1543">
                  <c:v>15.84</c:v>
                </c:pt>
                <c:pt idx="1544">
                  <c:v>16</c:v>
                </c:pt>
                <c:pt idx="1545">
                  <c:v>15.4</c:v>
                </c:pt>
                <c:pt idx="1546">
                  <c:v>15.12</c:v>
                </c:pt>
                <c:pt idx="1547">
                  <c:v>15.31</c:v>
                </c:pt>
                <c:pt idx="1548">
                  <c:v>15.64</c:v>
                </c:pt>
                <c:pt idx="1549">
                  <c:v>15.57</c:v>
                </c:pt>
                <c:pt idx="1550">
                  <c:v>15.74</c:v>
                </c:pt>
                <c:pt idx="1551">
                  <c:v>15.65</c:v>
                </c:pt>
                <c:pt idx="1552">
                  <c:v>15.67</c:v>
                </c:pt>
                <c:pt idx="1553">
                  <c:v>15.91</c:v>
                </c:pt>
                <c:pt idx="1554">
                  <c:v>15.78</c:v>
                </c:pt>
                <c:pt idx="1555">
                  <c:v>15.860000000000017</c:v>
                </c:pt>
                <c:pt idx="1556">
                  <c:v>15.82</c:v>
                </c:pt>
                <c:pt idx="1557">
                  <c:v>15.21</c:v>
                </c:pt>
                <c:pt idx="1558">
                  <c:v>15.350000000000017</c:v>
                </c:pt>
                <c:pt idx="1559">
                  <c:v>15.51</c:v>
                </c:pt>
                <c:pt idx="1560">
                  <c:v>15.96</c:v>
                </c:pt>
                <c:pt idx="1561">
                  <c:v>15.56</c:v>
                </c:pt>
                <c:pt idx="1562">
                  <c:v>15.76</c:v>
                </c:pt>
                <c:pt idx="1563">
                  <c:v>15.65</c:v>
                </c:pt>
                <c:pt idx="1564">
                  <c:v>15.870000000000006</c:v>
                </c:pt>
                <c:pt idx="1565">
                  <c:v>15.950000000000006</c:v>
                </c:pt>
                <c:pt idx="1566">
                  <c:v>15.8</c:v>
                </c:pt>
                <c:pt idx="1567">
                  <c:v>15.850000000000017</c:v>
                </c:pt>
                <c:pt idx="1568">
                  <c:v>15.71</c:v>
                </c:pt>
                <c:pt idx="1569">
                  <c:v>15.54</c:v>
                </c:pt>
                <c:pt idx="1570">
                  <c:v>15.22</c:v>
                </c:pt>
                <c:pt idx="1571">
                  <c:v>15.42</c:v>
                </c:pt>
                <c:pt idx="1572">
                  <c:v>15.67</c:v>
                </c:pt>
                <c:pt idx="1573">
                  <c:v>15.58</c:v>
                </c:pt>
                <c:pt idx="1574">
                  <c:v>15.63</c:v>
                </c:pt>
                <c:pt idx="1575">
                  <c:v>15.950000000000006</c:v>
                </c:pt>
                <c:pt idx="1576">
                  <c:v>15.84</c:v>
                </c:pt>
                <c:pt idx="1577">
                  <c:v>16.170000000000005</c:v>
                </c:pt>
                <c:pt idx="1578">
                  <c:v>15.81</c:v>
                </c:pt>
                <c:pt idx="1579">
                  <c:v>15.23</c:v>
                </c:pt>
                <c:pt idx="1580">
                  <c:v>15.370000000000006</c:v>
                </c:pt>
                <c:pt idx="1581">
                  <c:v>15.98</c:v>
                </c:pt>
                <c:pt idx="1582">
                  <c:v>15.57</c:v>
                </c:pt>
                <c:pt idx="1583">
                  <c:v>15.84</c:v>
                </c:pt>
                <c:pt idx="1584">
                  <c:v>15.52</c:v>
                </c:pt>
                <c:pt idx="1585">
                  <c:v>15.75</c:v>
                </c:pt>
                <c:pt idx="1586">
                  <c:v>15.89</c:v>
                </c:pt>
                <c:pt idx="1587">
                  <c:v>15.850000000000017</c:v>
                </c:pt>
                <c:pt idx="1588">
                  <c:v>15.96</c:v>
                </c:pt>
                <c:pt idx="1589">
                  <c:v>15.76</c:v>
                </c:pt>
                <c:pt idx="1590">
                  <c:v>15.46</c:v>
                </c:pt>
                <c:pt idx="1591">
                  <c:v>15.47</c:v>
                </c:pt>
                <c:pt idx="1592">
                  <c:v>15.81</c:v>
                </c:pt>
                <c:pt idx="1593">
                  <c:v>15.75</c:v>
                </c:pt>
                <c:pt idx="1594">
                  <c:v>15.65</c:v>
                </c:pt>
                <c:pt idx="1595">
                  <c:v>15.97</c:v>
                </c:pt>
                <c:pt idx="1596">
                  <c:v>15.11</c:v>
                </c:pt>
                <c:pt idx="1597">
                  <c:v>15.43</c:v>
                </c:pt>
                <c:pt idx="1598">
                  <c:v>15.75</c:v>
                </c:pt>
                <c:pt idx="1599">
                  <c:v>15.55</c:v>
                </c:pt>
                <c:pt idx="1600">
                  <c:v>15.93</c:v>
                </c:pt>
                <c:pt idx="1601">
                  <c:v>15.92</c:v>
                </c:pt>
                <c:pt idx="1602">
                  <c:v>15.350000000000017</c:v>
                </c:pt>
                <c:pt idx="1603">
                  <c:v>15.8</c:v>
                </c:pt>
                <c:pt idx="1604">
                  <c:v>15.450000000000006</c:v>
                </c:pt>
                <c:pt idx="1605">
                  <c:v>15.9</c:v>
                </c:pt>
                <c:pt idx="1606">
                  <c:v>15.4</c:v>
                </c:pt>
                <c:pt idx="1607">
                  <c:v>15.350000000000017</c:v>
                </c:pt>
                <c:pt idx="1608">
                  <c:v>15.76</c:v>
                </c:pt>
                <c:pt idx="1609">
                  <c:v>15.72</c:v>
                </c:pt>
                <c:pt idx="1610">
                  <c:v>16.05</c:v>
                </c:pt>
                <c:pt idx="1611">
                  <c:v>15.65</c:v>
                </c:pt>
                <c:pt idx="1612">
                  <c:v>15.75</c:v>
                </c:pt>
                <c:pt idx="1613">
                  <c:v>15.7</c:v>
                </c:pt>
                <c:pt idx="1614">
                  <c:v>15.83</c:v>
                </c:pt>
                <c:pt idx="1615">
                  <c:v>15.58</c:v>
                </c:pt>
                <c:pt idx="1616">
                  <c:v>15.63</c:v>
                </c:pt>
                <c:pt idx="1617">
                  <c:v>15.82</c:v>
                </c:pt>
                <c:pt idx="1618">
                  <c:v>16.22</c:v>
                </c:pt>
                <c:pt idx="1619">
                  <c:v>16.079999999999988</c:v>
                </c:pt>
                <c:pt idx="1620">
                  <c:v>15.360000000000017</c:v>
                </c:pt>
                <c:pt idx="1621">
                  <c:v>15.77</c:v>
                </c:pt>
                <c:pt idx="1622">
                  <c:v>15.69</c:v>
                </c:pt>
                <c:pt idx="1623">
                  <c:v>15.99</c:v>
                </c:pt>
                <c:pt idx="1624">
                  <c:v>15.450000000000006</c:v>
                </c:pt>
                <c:pt idx="1625">
                  <c:v>15.360000000000017</c:v>
                </c:pt>
                <c:pt idx="1626">
                  <c:v>15.97</c:v>
                </c:pt>
                <c:pt idx="1627">
                  <c:v>15.83</c:v>
                </c:pt>
                <c:pt idx="1628">
                  <c:v>15.47</c:v>
                </c:pt>
                <c:pt idx="1629">
                  <c:v>15.61</c:v>
                </c:pt>
                <c:pt idx="1630">
                  <c:v>16.22</c:v>
                </c:pt>
                <c:pt idx="1631">
                  <c:v>15.75</c:v>
                </c:pt>
                <c:pt idx="1632">
                  <c:v>15.71</c:v>
                </c:pt>
                <c:pt idx="1633">
                  <c:v>15.66</c:v>
                </c:pt>
                <c:pt idx="1634">
                  <c:v>15.97</c:v>
                </c:pt>
                <c:pt idx="1635">
                  <c:v>15.71</c:v>
                </c:pt>
                <c:pt idx="1636">
                  <c:v>15.79</c:v>
                </c:pt>
                <c:pt idx="1637">
                  <c:v>15.99</c:v>
                </c:pt>
                <c:pt idx="1638">
                  <c:v>15.53</c:v>
                </c:pt>
                <c:pt idx="1639">
                  <c:v>16.09</c:v>
                </c:pt>
                <c:pt idx="1640">
                  <c:v>15.93</c:v>
                </c:pt>
                <c:pt idx="1641">
                  <c:v>15.27</c:v>
                </c:pt>
                <c:pt idx="1642">
                  <c:v>15.75</c:v>
                </c:pt>
                <c:pt idx="1643">
                  <c:v>15.8</c:v>
                </c:pt>
                <c:pt idx="1644">
                  <c:v>15.58</c:v>
                </c:pt>
                <c:pt idx="1645">
                  <c:v>15.62</c:v>
                </c:pt>
                <c:pt idx="1646">
                  <c:v>15.69</c:v>
                </c:pt>
                <c:pt idx="1647">
                  <c:v>16.14</c:v>
                </c:pt>
                <c:pt idx="1648">
                  <c:v>15.57</c:v>
                </c:pt>
                <c:pt idx="1649">
                  <c:v>15.75</c:v>
                </c:pt>
                <c:pt idx="1650">
                  <c:v>16.02</c:v>
                </c:pt>
                <c:pt idx="1651">
                  <c:v>15.55</c:v>
                </c:pt>
                <c:pt idx="1652">
                  <c:v>15.78</c:v>
                </c:pt>
                <c:pt idx="1653">
                  <c:v>15.79</c:v>
                </c:pt>
                <c:pt idx="1654">
                  <c:v>15.850000000000017</c:v>
                </c:pt>
                <c:pt idx="1655">
                  <c:v>15.15</c:v>
                </c:pt>
                <c:pt idx="1656">
                  <c:v>15.67</c:v>
                </c:pt>
                <c:pt idx="1657">
                  <c:v>15.98</c:v>
                </c:pt>
                <c:pt idx="1658">
                  <c:v>15.59</c:v>
                </c:pt>
                <c:pt idx="1659">
                  <c:v>15.68</c:v>
                </c:pt>
                <c:pt idx="1660">
                  <c:v>16.059999999999999</c:v>
                </c:pt>
                <c:pt idx="1661">
                  <c:v>15.870000000000006</c:v>
                </c:pt>
                <c:pt idx="1662">
                  <c:v>15.93</c:v>
                </c:pt>
                <c:pt idx="1663">
                  <c:v>15.84</c:v>
                </c:pt>
                <c:pt idx="1664">
                  <c:v>16.110000000000031</c:v>
                </c:pt>
                <c:pt idx="1665">
                  <c:v>15.53</c:v>
                </c:pt>
                <c:pt idx="1666">
                  <c:v>15.78</c:v>
                </c:pt>
                <c:pt idx="1667">
                  <c:v>16.07</c:v>
                </c:pt>
                <c:pt idx="1668">
                  <c:v>15.21</c:v>
                </c:pt>
                <c:pt idx="1669">
                  <c:v>15.67</c:v>
                </c:pt>
                <c:pt idx="1670">
                  <c:v>15.74</c:v>
                </c:pt>
                <c:pt idx="1671">
                  <c:v>15.9</c:v>
                </c:pt>
                <c:pt idx="1672">
                  <c:v>15.34</c:v>
                </c:pt>
                <c:pt idx="1673">
                  <c:v>15.9</c:v>
                </c:pt>
                <c:pt idx="1674">
                  <c:v>15.94</c:v>
                </c:pt>
                <c:pt idx="1675">
                  <c:v>15.44</c:v>
                </c:pt>
                <c:pt idx="1676">
                  <c:v>15.67</c:v>
                </c:pt>
                <c:pt idx="1677">
                  <c:v>15.99</c:v>
                </c:pt>
                <c:pt idx="1678">
                  <c:v>15.8</c:v>
                </c:pt>
                <c:pt idx="1679">
                  <c:v>15.72</c:v>
                </c:pt>
                <c:pt idx="1680">
                  <c:v>15.72</c:v>
                </c:pt>
                <c:pt idx="1681">
                  <c:v>15.950000000000006</c:v>
                </c:pt>
                <c:pt idx="1682">
                  <c:v>15.32</c:v>
                </c:pt>
                <c:pt idx="1683">
                  <c:v>15.62</c:v>
                </c:pt>
                <c:pt idx="1684">
                  <c:v>16.03</c:v>
                </c:pt>
                <c:pt idx="1685">
                  <c:v>16.02</c:v>
                </c:pt>
                <c:pt idx="1686">
                  <c:v>15.83</c:v>
                </c:pt>
                <c:pt idx="1687">
                  <c:v>15.7</c:v>
                </c:pt>
                <c:pt idx="1688">
                  <c:v>15.98</c:v>
                </c:pt>
                <c:pt idx="1689">
                  <c:v>16.3</c:v>
                </c:pt>
                <c:pt idx="1690">
                  <c:v>15.41</c:v>
                </c:pt>
                <c:pt idx="1691">
                  <c:v>15.84</c:v>
                </c:pt>
                <c:pt idx="1692">
                  <c:v>15.88</c:v>
                </c:pt>
                <c:pt idx="1693">
                  <c:v>16.02</c:v>
                </c:pt>
                <c:pt idx="1694">
                  <c:v>15.7</c:v>
                </c:pt>
                <c:pt idx="1695">
                  <c:v>15.6</c:v>
                </c:pt>
                <c:pt idx="1696">
                  <c:v>15.97</c:v>
                </c:pt>
                <c:pt idx="1697">
                  <c:v>15.42</c:v>
                </c:pt>
                <c:pt idx="1698">
                  <c:v>15.71</c:v>
                </c:pt>
                <c:pt idx="1699">
                  <c:v>15.99</c:v>
                </c:pt>
                <c:pt idx="1700">
                  <c:v>15.74</c:v>
                </c:pt>
                <c:pt idx="1701">
                  <c:v>15.94</c:v>
                </c:pt>
                <c:pt idx="1702">
                  <c:v>15.68</c:v>
                </c:pt>
                <c:pt idx="1703">
                  <c:v>15.75</c:v>
                </c:pt>
                <c:pt idx="1704">
                  <c:v>15.93</c:v>
                </c:pt>
                <c:pt idx="1705">
                  <c:v>15.3</c:v>
                </c:pt>
                <c:pt idx="1706">
                  <c:v>16.130000000000031</c:v>
                </c:pt>
                <c:pt idx="1707">
                  <c:v>15.88</c:v>
                </c:pt>
                <c:pt idx="1708">
                  <c:v>15.5</c:v>
                </c:pt>
                <c:pt idx="1709">
                  <c:v>16.059999999999999</c:v>
                </c:pt>
                <c:pt idx="1710">
                  <c:v>16.059999999999999</c:v>
                </c:pt>
                <c:pt idx="1711">
                  <c:v>15.98</c:v>
                </c:pt>
                <c:pt idx="1712">
                  <c:v>15.67</c:v>
                </c:pt>
                <c:pt idx="1713">
                  <c:v>15.75</c:v>
                </c:pt>
                <c:pt idx="1714">
                  <c:v>16.079999999999988</c:v>
                </c:pt>
                <c:pt idx="1715">
                  <c:v>15.43</c:v>
                </c:pt>
                <c:pt idx="1716">
                  <c:v>15.78</c:v>
                </c:pt>
                <c:pt idx="1717">
                  <c:v>16.18</c:v>
                </c:pt>
                <c:pt idx="1718">
                  <c:v>15.68</c:v>
                </c:pt>
                <c:pt idx="1719">
                  <c:v>15.94</c:v>
                </c:pt>
                <c:pt idx="1720">
                  <c:v>16.29</c:v>
                </c:pt>
                <c:pt idx="1721">
                  <c:v>15.42</c:v>
                </c:pt>
                <c:pt idx="1722">
                  <c:v>15.79</c:v>
                </c:pt>
                <c:pt idx="1723">
                  <c:v>15.89</c:v>
                </c:pt>
                <c:pt idx="1724">
                  <c:v>15.31</c:v>
                </c:pt>
                <c:pt idx="1725">
                  <c:v>16.02</c:v>
                </c:pt>
                <c:pt idx="1726">
                  <c:v>15.81</c:v>
                </c:pt>
                <c:pt idx="1727">
                  <c:v>16.07</c:v>
                </c:pt>
                <c:pt idx="1728">
                  <c:v>15.77</c:v>
                </c:pt>
                <c:pt idx="1729">
                  <c:v>15.73</c:v>
                </c:pt>
                <c:pt idx="1730">
                  <c:v>16.07</c:v>
                </c:pt>
                <c:pt idx="1731">
                  <c:v>15.56</c:v>
                </c:pt>
                <c:pt idx="1732">
                  <c:v>15.79</c:v>
                </c:pt>
                <c:pt idx="1733">
                  <c:v>16.18</c:v>
                </c:pt>
                <c:pt idx="1734">
                  <c:v>15.38</c:v>
                </c:pt>
                <c:pt idx="1735">
                  <c:v>15.73</c:v>
                </c:pt>
                <c:pt idx="1736">
                  <c:v>16.079999999999988</c:v>
                </c:pt>
                <c:pt idx="1737">
                  <c:v>15.6</c:v>
                </c:pt>
                <c:pt idx="1738">
                  <c:v>15.77</c:v>
                </c:pt>
                <c:pt idx="1739">
                  <c:v>15.97</c:v>
                </c:pt>
                <c:pt idx="1740">
                  <c:v>15.57</c:v>
                </c:pt>
                <c:pt idx="1741">
                  <c:v>15.91</c:v>
                </c:pt>
                <c:pt idx="1742">
                  <c:v>15.850000000000017</c:v>
                </c:pt>
                <c:pt idx="1743">
                  <c:v>16.100000000000001</c:v>
                </c:pt>
                <c:pt idx="1744">
                  <c:v>15.75</c:v>
                </c:pt>
                <c:pt idx="1745">
                  <c:v>15.97</c:v>
                </c:pt>
                <c:pt idx="1746">
                  <c:v>16.260000000000002</c:v>
                </c:pt>
                <c:pt idx="1747">
                  <c:v>15.68</c:v>
                </c:pt>
                <c:pt idx="1748">
                  <c:v>15.98</c:v>
                </c:pt>
                <c:pt idx="1749">
                  <c:v>16.079999999999988</c:v>
                </c:pt>
                <c:pt idx="1750">
                  <c:v>15.82</c:v>
                </c:pt>
                <c:pt idx="1751">
                  <c:v>15.91</c:v>
                </c:pt>
                <c:pt idx="1752">
                  <c:v>15.97</c:v>
                </c:pt>
                <c:pt idx="1753">
                  <c:v>15.75</c:v>
                </c:pt>
                <c:pt idx="1754">
                  <c:v>15.96</c:v>
                </c:pt>
                <c:pt idx="1755">
                  <c:v>16.05</c:v>
                </c:pt>
                <c:pt idx="1756">
                  <c:v>16.059999999999999</c:v>
                </c:pt>
                <c:pt idx="1757">
                  <c:v>15.92</c:v>
                </c:pt>
                <c:pt idx="1758">
                  <c:v>16.170000000000005</c:v>
                </c:pt>
                <c:pt idx="1759">
                  <c:v>15.92</c:v>
                </c:pt>
                <c:pt idx="1760">
                  <c:v>15.76</c:v>
                </c:pt>
                <c:pt idx="1761">
                  <c:v>16.190000000000001</c:v>
                </c:pt>
                <c:pt idx="1762">
                  <c:v>15.84</c:v>
                </c:pt>
                <c:pt idx="1763">
                  <c:v>16</c:v>
                </c:pt>
                <c:pt idx="1764">
                  <c:v>15.67</c:v>
                </c:pt>
                <c:pt idx="1765">
                  <c:v>15.91</c:v>
                </c:pt>
                <c:pt idx="1766">
                  <c:v>16.07</c:v>
                </c:pt>
                <c:pt idx="1767">
                  <c:v>15.62</c:v>
                </c:pt>
                <c:pt idx="1768">
                  <c:v>16.02</c:v>
                </c:pt>
                <c:pt idx="1769">
                  <c:v>16.22</c:v>
                </c:pt>
                <c:pt idx="1770">
                  <c:v>15.850000000000017</c:v>
                </c:pt>
                <c:pt idx="1771">
                  <c:v>16.03</c:v>
                </c:pt>
                <c:pt idx="1772">
                  <c:v>16.22</c:v>
                </c:pt>
                <c:pt idx="1773">
                  <c:v>15.48</c:v>
                </c:pt>
                <c:pt idx="1774">
                  <c:v>16.09</c:v>
                </c:pt>
                <c:pt idx="1775">
                  <c:v>16.2</c:v>
                </c:pt>
                <c:pt idx="1776">
                  <c:v>15.68</c:v>
                </c:pt>
                <c:pt idx="1777">
                  <c:v>15.89</c:v>
                </c:pt>
                <c:pt idx="1778">
                  <c:v>16.2</c:v>
                </c:pt>
                <c:pt idx="1779">
                  <c:v>15.82</c:v>
                </c:pt>
                <c:pt idx="1780">
                  <c:v>16.03</c:v>
                </c:pt>
                <c:pt idx="1781">
                  <c:v>16.100000000000001</c:v>
                </c:pt>
                <c:pt idx="1782">
                  <c:v>16.21</c:v>
                </c:pt>
                <c:pt idx="1783">
                  <c:v>15.96</c:v>
                </c:pt>
                <c:pt idx="1784">
                  <c:v>16.100000000000001</c:v>
                </c:pt>
                <c:pt idx="1785">
                  <c:v>16.170000000000005</c:v>
                </c:pt>
                <c:pt idx="1786">
                  <c:v>15.83</c:v>
                </c:pt>
                <c:pt idx="1787">
                  <c:v>16.02</c:v>
                </c:pt>
                <c:pt idx="1788">
                  <c:v>16.149999999999999</c:v>
                </c:pt>
                <c:pt idx="1789">
                  <c:v>15.62</c:v>
                </c:pt>
                <c:pt idx="1790">
                  <c:v>16.05</c:v>
                </c:pt>
                <c:pt idx="1791">
                  <c:v>16.09</c:v>
                </c:pt>
                <c:pt idx="1792">
                  <c:v>16.489999999999956</c:v>
                </c:pt>
                <c:pt idx="1793">
                  <c:v>15.73</c:v>
                </c:pt>
                <c:pt idx="1794">
                  <c:v>16.16</c:v>
                </c:pt>
                <c:pt idx="1795">
                  <c:v>16.309999999999999</c:v>
                </c:pt>
                <c:pt idx="1796">
                  <c:v>15.52</c:v>
                </c:pt>
                <c:pt idx="1797">
                  <c:v>16.130000000000031</c:v>
                </c:pt>
                <c:pt idx="1798">
                  <c:v>16.53</c:v>
                </c:pt>
                <c:pt idx="1799">
                  <c:v>15.75</c:v>
                </c:pt>
                <c:pt idx="1800">
                  <c:v>16.03</c:v>
                </c:pt>
                <c:pt idx="1801">
                  <c:v>16.479999999999986</c:v>
                </c:pt>
                <c:pt idx="1802">
                  <c:v>15.56</c:v>
                </c:pt>
                <c:pt idx="1803">
                  <c:v>16.130000000000031</c:v>
                </c:pt>
                <c:pt idx="1804">
                  <c:v>16.41</c:v>
                </c:pt>
                <c:pt idx="1805">
                  <c:v>16.3</c:v>
                </c:pt>
                <c:pt idx="1806">
                  <c:v>15.94</c:v>
                </c:pt>
                <c:pt idx="1807">
                  <c:v>16.36</c:v>
                </c:pt>
                <c:pt idx="1808">
                  <c:v>16.27</c:v>
                </c:pt>
                <c:pt idx="1809">
                  <c:v>15.79</c:v>
                </c:pt>
                <c:pt idx="1810">
                  <c:v>16.079999999999988</c:v>
                </c:pt>
                <c:pt idx="1811">
                  <c:v>16.57</c:v>
                </c:pt>
                <c:pt idx="1812">
                  <c:v>15.98</c:v>
                </c:pt>
                <c:pt idx="1813">
                  <c:v>16.53</c:v>
                </c:pt>
                <c:pt idx="1814">
                  <c:v>16.72</c:v>
                </c:pt>
                <c:pt idx="1815">
                  <c:v>15.94</c:v>
                </c:pt>
                <c:pt idx="1816">
                  <c:v>16.41</c:v>
                </c:pt>
                <c:pt idx="1817">
                  <c:v>16.57</c:v>
                </c:pt>
                <c:pt idx="1818">
                  <c:v>16.149999999999999</c:v>
                </c:pt>
                <c:pt idx="1819">
                  <c:v>16.32</c:v>
                </c:pt>
                <c:pt idx="1820">
                  <c:v>16.22</c:v>
                </c:pt>
                <c:pt idx="1821">
                  <c:v>16.29</c:v>
                </c:pt>
                <c:pt idx="1822">
                  <c:v>16.010000000000005</c:v>
                </c:pt>
                <c:pt idx="1823">
                  <c:v>16.170000000000005</c:v>
                </c:pt>
                <c:pt idx="1824">
                  <c:v>16.66</c:v>
                </c:pt>
                <c:pt idx="1825">
                  <c:v>15.66</c:v>
                </c:pt>
                <c:pt idx="1826">
                  <c:v>16.630000000000031</c:v>
                </c:pt>
                <c:pt idx="1827">
                  <c:v>16.34</c:v>
                </c:pt>
                <c:pt idx="1828">
                  <c:v>16.52</c:v>
                </c:pt>
                <c:pt idx="1829">
                  <c:v>16.22</c:v>
                </c:pt>
                <c:pt idx="1830">
                  <c:v>16.36</c:v>
                </c:pt>
                <c:pt idx="1831">
                  <c:v>16.37</c:v>
                </c:pt>
                <c:pt idx="1832">
                  <c:v>16.329999999999988</c:v>
                </c:pt>
                <c:pt idx="1833">
                  <c:v>16.23</c:v>
                </c:pt>
                <c:pt idx="1834">
                  <c:v>16.57</c:v>
                </c:pt>
                <c:pt idx="1835">
                  <c:v>16.36</c:v>
                </c:pt>
                <c:pt idx="1836">
                  <c:v>16.52</c:v>
                </c:pt>
                <c:pt idx="1837">
                  <c:v>16.25</c:v>
                </c:pt>
                <c:pt idx="1838">
                  <c:v>16.55</c:v>
                </c:pt>
                <c:pt idx="1839">
                  <c:v>16.47</c:v>
                </c:pt>
                <c:pt idx="1840">
                  <c:v>16.64</c:v>
                </c:pt>
                <c:pt idx="1841">
                  <c:v>16.05</c:v>
                </c:pt>
                <c:pt idx="1842">
                  <c:v>16.649999999999999</c:v>
                </c:pt>
                <c:pt idx="1843">
                  <c:v>16.32</c:v>
                </c:pt>
                <c:pt idx="1844">
                  <c:v>16.73</c:v>
                </c:pt>
                <c:pt idx="1845">
                  <c:v>16.23</c:v>
                </c:pt>
                <c:pt idx="1846">
                  <c:v>16.07</c:v>
                </c:pt>
                <c:pt idx="1847">
                  <c:v>16.3</c:v>
                </c:pt>
                <c:pt idx="1848">
                  <c:v>16.829999999999988</c:v>
                </c:pt>
                <c:pt idx="1849">
                  <c:v>16.12</c:v>
                </c:pt>
                <c:pt idx="1850">
                  <c:v>16.34</c:v>
                </c:pt>
                <c:pt idx="1851">
                  <c:v>16.690000000000001</c:v>
                </c:pt>
                <c:pt idx="1852">
                  <c:v>16.420000000000002</c:v>
                </c:pt>
                <c:pt idx="1853">
                  <c:v>16.260000000000002</c:v>
                </c:pt>
                <c:pt idx="1854">
                  <c:v>16.82</c:v>
                </c:pt>
                <c:pt idx="1855">
                  <c:v>16.14</c:v>
                </c:pt>
                <c:pt idx="1856">
                  <c:v>16.279999999999987</c:v>
                </c:pt>
                <c:pt idx="1857">
                  <c:v>16.54</c:v>
                </c:pt>
                <c:pt idx="1858">
                  <c:v>16.809999999999999</c:v>
                </c:pt>
                <c:pt idx="1859">
                  <c:v>16.23</c:v>
                </c:pt>
                <c:pt idx="1860">
                  <c:v>16.260000000000002</c:v>
                </c:pt>
                <c:pt idx="1861">
                  <c:v>16.75</c:v>
                </c:pt>
                <c:pt idx="1862">
                  <c:v>16.27</c:v>
                </c:pt>
                <c:pt idx="1863">
                  <c:v>16.25</c:v>
                </c:pt>
                <c:pt idx="1864">
                  <c:v>16.84</c:v>
                </c:pt>
                <c:pt idx="1865">
                  <c:v>16.21</c:v>
                </c:pt>
                <c:pt idx="1866">
                  <c:v>16.54</c:v>
                </c:pt>
                <c:pt idx="1867">
                  <c:v>16.510000000000005</c:v>
                </c:pt>
                <c:pt idx="1868">
                  <c:v>16.66</c:v>
                </c:pt>
                <c:pt idx="1869">
                  <c:v>16.16</c:v>
                </c:pt>
                <c:pt idx="1870">
                  <c:v>16.459999999999987</c:v>
                </c:pt>
                <c:pt idx="1871">
                  <c:v>16.459999999999987</c:v>
                </c:pt>
                <c:pt idx="1872">
                  <c:v>16</c:v>
                </c:pt>
                <c:pt idx="1873">
                  <c:v>16.37</c:v>
                </c:pt>
                <c:pt idx="1874">
                  <c:v>16.59</c:v>
                </c:pt>
                <c:pt idx="1875">
                  <c:v>16.850000000000001</c:v>
                </c:pt>
                <c:pt idx="1876">
                  <c:v>16.149999999999999</c:v>
                </c:pt>
                <c:pt idx="1877">
                  <c:v>16.350000000000001</c:v>
                </c:pt>
                <c:pt idx="1878">
                  <c:v>16.670000000000005</c:v>
                </c:pt>
                <c:pt idx="1879">
                  <c:v>16.279999999999987</c:v>
                </c:pt>
                <c:pt idx="1880">
                  <c:v>16.18</c:v>
                </c:pt>
                <c:pt idx="1881">
                  <c:v>16.66</c:v>
                </c:pt>
                <c:pt idx="1882">
                  <c:v>16.86</c:v>
                </c:pt>
                <c:pt idx="1883">
                  <c:v>15.97</c:v>
                </c:pt>
                <c:pt idx="1884">
                  <c:v>16.420000000000002</c:v>
                </c:pt>
                <c:pt idx="1885">
                  <c:v>16.38</c:v>
                </c:pt>
                <c:pt idx="1886">
                  <c:v>16.760000000000002</c:v>
                </c:pt>
                <c:pt idx="1887">
                  <c:v>15.99</c:v>
                </c:pt>
                <c:pt idx="1888">
                  <c:v>16.27</c:v>
                </c:pt>
                <c:pt idx="1889">
                  <c:v>16.559999999999999</c:v>
                </c:pt>
                <c:pt idx="1890">
                  <c:v>16.479999999999986</c:v>
                </c:pt>
                <c:pt idx="1891">
                  <c:v>16.27</c:v>
                </c:pt>
                <c:pt idx="1892">
                  <c:v>16.630000000000031</c:v>
                </c:pt>
                <c:pt idx="1893">
                  <c:v>16.600000000000001</c:v>
                </c:pt>
                <c:pt idx="1894">
                  <c:v>17.09</c:v>
                </c:pt>
                <c:pt idx="1895">
                  <c:v>15.97</c:v>
                </c:pt>
                <c:pt idx="1896">
                  <c:v>16.439999999999987</c:v>
                </c:pt>
                <c:pt idx="1897">
                  <c:v>16.53</c:v>
                </c:pt>
                <c:pt idx="1898">
                  <c:v>16.72</c:v>
                </c:pt>
                <c:pt idx="1899">
                  <c:v>16.829999999999988</c:v>
                </c:pt>
                <c:pt idx="1900">
                  <c:v>16.670000000000005</c:v>
                </c:pt>
                <c:pt idx="1901">
                  <c:v>16.149999999999999</c:v>
                </c:pt>
                <c:pt idx="1902">
                  <c:v>16.34</c:v>
                </c:pt>
                <c:pt idx="1903">
                  <c:v>16.64</c:v>
                </c:pt>
                <c:pt idx="1904">
                  <c:v>16.68</c:v>
                </c:pt>
                <c:pt idx="1905">
                  <c:v>16.7</c:v>
                </c:pt>
                <c:pt idx="1906">
                  <c:v>16.72</c:v>
                </c:pt>
                <c:pt idx="1907">
                  <c:v>16.23</c:v>
                </c:pt>
                <c:pt idx="1908">
                  <c:v>16.600000000000001</c:v>
                </c:pt>
                <c:pt idx="1909">
                  <c:v>16.54</c:v>
                </c:pt>
                <c:pt idx="1910">
                  <c:v>16.779999999999987</c:v>
                </c:pt>
                <c:pt idx="1911">
                  <c:v>16.779999999999987</c:v>
                </c:pt>
                <c:pt idx="1912">
                  <c:v>16.29</c:v>
                </c:pt>
                <c:pt idx="1913">
                  <c:v>16.38</c:v>
                </c:pt>
                <c:pt idx="1914">
                  <c:v>16.559999999999999</c:v>
                </c:pt>
                <c:pt idx="1915">
                  <c:v>16.7</c:v>
                </c:pt>
                <c:pt idx="1916">
                  <c:v>16.29</c:v>
                </c:pt>
                <c:pt idx="1917">
                  <c:v>16.600000000000001</c:v>
                </c:pt>
                <c:pt idx="1918">
                  <c:v>16.36</c:v>
                </c:pt>
                <c:pt idx="1919">
                  <c:v>16.82</c:v>
                </c:pt>
                <c:pt idx="1920">
                  <c:v>16.29</c:v>
                </c:pt>
                <c:pt idx="1921">
                  <c:v>16.75</c:v>
                </c:pt>
                <c:pt idx="1922">
                  <c:v>16.97</c:v>
                </c:pt>
                <c:pt idx="1923">
                  <c:v>16.959999999999987</c:v>
                </c:pt>
                <c:pt idx="1924">
                  <c:v>16.82</c:v>
                </c:pt>
                <c:pt idx="1925">
                  <c:v>16.39</c:v>
                </c:pt>
                <c:pt idx="1926">
                  <c:v>16.71</c:v>
                </c:pt>
                <c:pt idx="1927">
                  <c:v>16.649999999999999</c:v>
                </c:pt>
                <c:pt idx="1928">
                  <c:v>16.77</c:v>
                </c:pt>
                <c:pt idx="1929">
                  <c:v>17.02</c:v>
                </c:pt>
                <c:pt idx="1930">
                  <c:v>16.29</c:v>
                </c:pt>
                <c:pt idx="1931">
                  <c:v>16.39</c:v>
                </c:pt>
                <c:pt idx="1932">
                  <c:v>16.72</c:v>
                </c:pt>
                <c:pt idx="1933">
                  <c:v>16.600000000000001</c:v>
                </c:pt>
                <c:pt idx="1934">
                  <c:v>16.829999999999988</c:v>
                </c:pt>
                <c:pt idx="1935">
                  <c:v>17.07</c:v>
                </c:pt>
                <c:pt idx="1936">
                  <c:v>16.110000000000031</c:v>
                </c:pt>
                <c:pt idx="1937">
                  <c:v>16.649999999999999</c:v>
                </c:pt>
                <c:pt idx="1938">
                  <c:v>16.55</c:v>
                </c:pt>
                <c:pt idx="1939">
                  <c:v>16.55</c:v>
                </c:pt>
                <c:pt idx="1940">
                  <c:v>16.8</c:v>
                </c:pt>
                <c:pt idx="1941">
                  <c:v>16.41</c:v>
                </c:pt>
                <c:pt idx="1942">
                  <c:v>16.53</c:v>
                </c:pt>
                <c:pt idx="1943">
                  <c:v>16.54</c:v>
                </c:pt>
                <c:pt idx="1944">
                  <c:v>16.91</c:v>
                </c:pt>
                <c:pt idx="1945">
                  <c:v>16.979999999999986</c:v>
                </c:pt>
                <c:pt idx="1946">
                  <c:v>16.38</c:v>
                </c:pt>
                <c:pt idx="1947">
                  <c:v>16.739999999999988</c:v>
                </c:pt>
                <c:pt idx="1948">
                  <c:v>16.600000000000001</c:v>
                </c:pt>
                <c:pt idx="1949">
                  <c:v>16.8</c:v>
                </c:pt>
                <c:pt idx="1950">
                  <c:v>16.959999999999987</c:v>
                </c:pt>
                <c:pt idx="1951">
                  <c:v>17.04</c:v>
                </c:pt>
                <c:pt idx="1952">
                  <c:v>16.130000000000031</c:v>
                </c:pt>
                <c:pt idx="1953">
                  <c:v>16.600000000000001</c:v>
                </c:pt>
                <c:pt idx="1954">
                  <c:v>16.649999999999999</c:v>
                </c:pt>
                <c:pt idx="1955">
                  <c:v>16.850000000000001</c:v>
                </c:pt>
                <c:pt idx="1956">
                  <c:v>16.850000000000001</c:v>
                </c:pt>
                <c:pt idx="1957">
                  <c:v>16.55</c:v>
                </c:pt>
                <c:pt idx="1958">
                  <c:v>16.77</c:v>
                </c:pt>
                <c:pt idx="1959">
                  <c:v>16.670000000000005</c:v>
                </c:pt>
                <c:pt idx="1960">
                  <c:v>16.670000000000005</c:v>
                </c:pt>
                <c:pt idx="1961">
                  <c:v>16.87</c:v>
                </c:pt>
                <c:pt idx="1962">
                  <c:v>16.87</c:v>
                </c:pt>
                <c:pt idx="1963">
                  <c:v>16.309999999999999</c:v>
                </c:pt>
                <c:pt idx="1964">
                  <c:v>17</c:v>
                </c:pt>
                <c:pt idx="1965">
                  <c:v>16.899999999999999</c:v>
                </c:pt>
                <c:pt idx="1966">
                  <c:v>16.779999999999987</c:v>
                </c:pt>
                <c:pt idx="1967">
                  <c:v>17.04</c:v>
                </c:pt>
                <c:pt idx="1968">
                  <c:v>16.850000000000001</c:v>
                </c:pt>
                <c:pt idx="1969">
                  <c:v>16.87</c:v>
                </c:pt>
                <c:pt idx="1970">
                  <c:v>16.809999999999999</c:v>
                </c:pt>
                <c:pt idx="1971">
                  <c:v>16.73</c:v>
                </c:pt>
                <c:pt idx="1972">
                  <c:v>17.34</c:v>
                </c:pt>
                <c:pt idx="1973">
                  <c:v>16.989999999999956</c:v>
                </c:pt>
                <c:pt idx="1974">
                  <c:v>16.73</c:v>
                </c:pt>
                <c:pt idx="1975">
                  <c:v>16.8</c:v>
                </c:pt>
                <c:pt idx="1976">
                  <c:v>16.84</c:v>
                </c:pt>
                <c:pt idx="1977">
                  <c:v>17.23</c:v>
                </c:pt>
                <c:pt idx="1978">
                  <c:v>16.989999999999956</c:v>
                </c:pt>
                <c:pt idx="1979">
                  <c:v>16.670000000000005</c:v>
                </c:pt>
                <c:pt idx="1980">
                  <c:v>16.959999999999987</c:v>
                </c:pt>
                <c:pt idx="1981">
                  <c:v>17.110000000000031</c:v>
                </c:pt>
                <c:pt idx="1982">
                  <c:v>17.32</c:v>
                </c:pt>
                <c:pt idx="1983">
                  <c:v>16.52</c:v>
                </c:pt>
                <c:pt idx="1984">
                  <c:v>16.7</c:v>
                </c:pt>
                <c:pt idx="1985">
                  <c:v>16.77</c:v>
                </c:pt>
                <c:pt idx="1986">
                  <c:v>17.02</c:v>
                </c:pt>
                <c:pt idx="1987">
                  <c:v>16.920000000000002</c:v>
                </c:pt>
                <c:pt idx="1988">
                  <c:v>17.059999999999999</c:v>
                </c:pt>
                <c:pt idx="1989">
                  <c:v>16.79</c:v>
                </c:pt>
                <c:pt idx="1990">
                  <c:v>16.739999999999988</c:v>
                </c:pt>
                <c:pt idx="1991">
                  <c:v>16.899999999999999</c:v>
                </c:pt>
                <c:pt idx="1992">
                  <c:v>17.079999999999988</c:v>
                </c:pt>
                <c:pt idx="1993">
                  <c:v>16.97</c:v>
                </c:pt>
                <c:pt idx="1994">
                  <c:v>17.149999999999999</c:v>
                </c:pt>
                <c:pt idx="1995">
                  <c:v>16.66</c:v>
                </c:pt>
                <c:pt idx="1996">
                  <c:v>16.57</c:v>
                </c:pt>
                <c:pt idx="1997">
                  <c:v>16.97</c:v>
                </c:pt>
                <c:pt idx="1998">
                  <c:v>16.84</c:v>
                </c:pt>
                <c:pt idx="1999">
                  <c:v>17.130000000000031</c:v>
                </c:pt>
                <c:pt idx="2000">
                  <c:v>17.16</c:v>
                </c:pt>
                <c:pt idx="2001">
                  <c:v>16.59</c:v>
                </c:pt>
                <c:pt idx="2002">
                  <c:v>16.95</c:v>
                </c:pt>
                <c:pt idx="2003">
                  <c:v>16.89</c:v>
                </c:pt>
                <c:pt idx="2004">
                  <c:v>17.45</c:v>
                </c:pt>
                <c:pt idx="2005">
                  <c:v>16.850000000000001</c:v>
                </c:pt>
                <c:pt idx="2006">
                  <c:v>16.73</c:v>
                </c:pt>
                <c:pt idx="2007">
                  <c:v>17.059999999999999</c:v>
                </c:pt>
                <c:pt idx="2008">
                  <c:v>17.05</c:v>
                </c:pt>
                <c:pt idx="2009">
                  <c:v>17.079999999999988</c:v>
                </c:pt>
                <c:pt idx="2010">
                  <c:v>17.23</c:v>
                </c:pt>
                <c:pt idx="2011">
                  <c:v>16.739999999999988</c:v>
                </c:pt>
                <c:pt idx="2012">
                  <c:v>16.760000000000002</c:v>
                </c:pt>
                <c:pt idx="2013">
                  <c:v>17.010000000000005</c:v>
                </c:pt>
                <c:pt idx="2014">
                  <c:v>17.170000000000005</c:v>
                </c:pt>
                <c:pt idx="2015">
                  <c:v>17.130000000000031</c:v>
                </c:pt>
                <c:pt idx="2016">
                  <c:v>17</c:v>
                </c:pt>
                <c:pt idx="2017">
                  <c:v>16.600000000000001</c:v>
                </c:pt>
                <c:pt idx="2018">
                  <c:v>16.97</c:v>
                </c:pt>
                <c:pt idx="2019">
                  <c:v>17.059999999999999</c:v>
                </c:pt>
                <c:pt idx="2020">
                  <c:v>17.110000000000031</c:v>
                </c:pt>
                <c:pt idx="2021">
                  <c:v>17.12</c:v>
                </c:pt>
                <c:pt idx="2022">
                  <c:v>17.2</c:v>
                </c:pt>
                <c:pt idx="2023">
                  <c:v>16.77</c:v>
                </c:pt>
                <c:pt idx="2024">
                  <c:v>17.16</c:v>
                </c:pt>
                <c:pt idx="2025">
                  <c:v>16.939999999999987</c:v>
                </c:pt>
                <c:pt idx="2026">
                  <c:v>16.95</c:v>
                </c:pt>
                <c:pt idx="2027">
                  <c:v>17.41</c:v>
                </c:pt>
                <c:pt idx="2028">
                  <c:v>17.399999999999999</c:v>
                </c:pt>
                <c:pt idx="2029">
                  <c:v>17.010000000000005</c:v>
                </c:pt>
                <c:pt idx="2030">
                  <c:v>16.479999999999986</c:v>
                </c:pt>
                <c:pt idx="2031">
                  <c:v>16.68</c:v>
                </c:pt>
                <c:pt idx="2032">
                  <c:v>17.059999999999999</c:v>
                </c:pt>
                <c:pt idx="2033">
                  <c:v>16.97</c:v>
                </c:pt>
                <c:pt idx="2034">
                  <c:v>17.010000000000005</c:v>
                </c:pt>
                <c:pt idx="2035">
                  <c:v>16.97</c:v>
                </c:pt>
                <c:pt idx="2036">
                  <c:v>17.29</c:v>
                </c:pt>
                <c:pt idx="2037">
                  <c:v>16.79</c:v>
                </c:pt>
                <c:pt idx="2038">
                  <c:v>16.75</c:v>
                </c:pt>
                <c:pt idx="2039">
                  <c:v>16.91</c:v>
                </c:pt>
                <c:pt idx="2040">
                  <c:v>17.18</c:v>
                </c:pt>
                <c:pt idx="2041">
                  <c:v>17.279999999999987</c:v>
                </c:pt>
                <c:pt idx="2042">
                  <c:v>16.489999999999956</c:v>
                </c:pt>
                <c:pt idx="2043">
                  <c:v>16.97</c:v>
                </c:pt>
                <c:pt idx="2044">
                  <c:v>16.899999999999999</c:v>
                </c:pt>
                <c:pt idx="2045">
                  <c:v>17.149999999999999</c:v>
                </c:pt>
                <c:pt idx="2046">
                  <c:v>17.350000000000001</c:v>
                </c:pt>
                <c:pt idx="2047">
                  <c:v>17.149999999999999</c:v>
                </c:pt>
                <c:pt idx="2048">
                  <c:v>17.07</c:v>
                </c:pt>
                <c:pt idx="2049">
                  <c:v>16.959999999999987</c:v>
                </c:pt>
                <c:pt idx="2050">
                  <c:v>17.41</c:v>
                </c:pt>
                <c:pt idx="2051">
                  <c:v>16.739999999999988</c:v>
                </c:pt>
                <c:pt idx="2052">
                  <c:v>17.059999999999999</c:v>
                </c:pt>
                <c:pt idx="2053">
                  <c:v>16.95</c:v>
                </c:pt>
                <c:pt idx="2054">
                  <c:v>17.2</c:v>
                </c:pt>
                <c:pt idx="2055">
                  <c:v>17.43</c:v>
                </c:pt>
                <c:pt idx="2056">
                  <c:v>16.760000000000002</c:v>
                </c:pt>
                <c:pt idx="2057">
                  <c:v>16.97</c:v>
                </c:pt>
                <c:pt idx="2058">
                  <c:v>17.29</c:v>
                </c:pt>
                <c:pt idx="2059">
                  <c:v>17.059999999999999</c:v>
                </c:pt>
                <c:pt idx="2060">
                  <c:v>17.059999999999999</c:v>
                </c:pt>
                <c:pt idx="2061">
                  <c:v>17.23</c:v>
                </c:pt>
                <c:pt idx="2062">
                  <c:v>17.510000000000005</c:v>
                </c:pt>
                <c:pt idx="2063">
                  <c:v>17</c:v>
                </c:pt>
                <c:pt idx="2064">
                  <c:v>16.95</c:v>
                </c:pt>
                <c:pt idx="2065">
                  <c:v>17.190000000000001</c:v>
                </c:pt>
                <c:pt idx="2066">
                  <c:v>17.16</c:v>
                </c:pt>
                <c:pt idx="2067">
                  <c:v>16.88</c:v>
                </c:pt>
                <c:pt idx="2068">
                  <c:v>16.93</c:v>
                </c:pt>
                <c:pt idx="2069">
                  <c:v>17.309999999999999</c:v>
                </c:pt>
                <c:pt idx="2070">
                  <c:v>17.29</c:v>
                </c:pt>
                <c:pt idx="2071">
                  <c:v>16.89</c:v>
                </c:pt>
                <c:pt idx="2072">
                  <c:v>17.18</c:v>
                </c:pt>
                <c:pt idx="2073">
                  <c:v>17.29</c:v>
                </c:pt>
                <c:pt idx="2074">
                  <c:v>17.3</c:v>
                </c:pt>
                <c:pt idx="2075">
                  <c:v>16.939999999999987</c:v>
                </c:pt>
                <c:pt idx="2076">
                  <c:v>17.02</c:v>
                </c:pt>
                <c:pt idx="2077">
                  <c:v>17.110000000000031</c:v>
                </c:pt>
                <c:pt idx="2078">
                  <c:v>17.239999999999988</c:v>
                </c:pt>
                <c:pt idx="2079">
                  <c:v>16.68</c:v>
                </c:pt>
                <c:pt idx="2080">
                  <c:v>16.959999999999987</c:v>
                </c:pt>
                <c:pt idx="2081">
                  <c:v>17.149999999999999</c:v>
                </c:pt>
                <c:pt idx="2082">
                  <c:v>16.75</c:v>
                </c:pt>
                <c:pt idx="2083">
                  <c:v>17.079999999999988</c:v>
                </c:pt>
                <c:pt idx="2084">
                  <c:v>17.03</c:v>
                </c:pt>
                <c:pt idx="2085">
                  <c:v>17.420000000000002</c:v>
                </c:pt>
                <c:pt idx="2086">
                  <c:v>16.77</c:v>
                </c:pt>
                <c:pt idx="2087">
                  <c:v>16.979999999999986</c:v>
                </c:pt>
                <c:pt idx="2088">
                  <c:v>16.989999999999956</c:v>
                </c:pt>
                <c:pt idx="2089">
                  <c:v>17.3</c:v>
                </c:pt>
                <c:pt idx="2090">
                  <c:v>16.86</c:v>
                </c:pt>
                <c:pt idx="2091">
                  <c:v>17.22</c:v>
                </c:pt>
                <c:pt idx="2092">
                  <c:v>17.279999999999987</c:v>
                </c:pt>
                <c:pt idx="2093">
                  <c:v>16.649999999999999</c:v>
                </c:pt>
                <c:pt idx="2094">
                  <c:v>16.920000000000002</c:v>
                </c:pt>
                <c:pt idx="2095">
                  <c:v>17.03</c:v>
                </c:pt>
                <c:pt idx="2096">
                  <c:v>16.52</c:v>
                </c:pt>
                <c:pt idx="2097">
                  <c:v>17.18</c:v>
                </c:pt>
                <c:pt idx="2098">
                  <c:v>17.279999999999987</c:v>
                </c:pt>
                <c:pt idx="2099">
                  <c:v>16.350000000000001</c:v>
                </c:pt>
                <c:pt idx="2100">
                  <c:v>16.97</c:v>
                </c:pt>
                <c:pt idx="2101">
                  <c:v>16.939999999999987</c:v>
                </c:pt>
                <c:pt idx="2102">
                  <c:v>17.32</c:v>
                </c:pt>
                <c:pt idx="2103">
                  <c:v>16.559999999999999</c:v>
                </c:pt>
                <c:pt idx="2104">
                  <c:v>16.809999999999999</c:v>
                </c:pt>
                <c:pt idx="2105">
                  <c:v>17.459999999999987</c:v>
                </c:pt>
                <c:pt idx="2106">
                  <c:v>17.03</c:v>
                </c:pt>
                <c:pt idx="2107">
                  <c:v>17.149999999999999</c:v>
                </c:pt>
                <c:pt idx="2108">
                  <c:v>17.14</c:v>
                </c:pt>
                <c:pt idx="2109">
                  <c:v>16.670000000000005</c:v>
                </c:pt>
                <c:pt idx="2110">
                  <c:v>17.100000000000001</c:v>
                </c:pt>
                <c:pt idx="2111">
                  <c:v>17.25</c:v>
                </c:pt>
                <c:pt idx="2112">
                  <c:v>17.07</c:v>
                </c:pt>
                <c:pt idx="2113">
                  <c:v>16.670000000000005</c:v>
                </c:pt>
                <c:pt idx="2114">
                  <c:v>16.600000000000001</c:v>
                </c:pt>
                <c:pt idx="2115">
                  <c:v>16.939999999999987</c:v>
                </c:pt>
                <c:pt idx="2116">
                  <c:v>16.979999999999986</c:v>
                </c:pt>
                <c:pt idx="2117">
                  <c:v>17.130000000000031</c:v>
                </c:pt>
                <c:pt idx="2118">
                  <c:v>16.89</c:v>
                </c:pt>
                <c:pt idx="2119">
                  <c:v>16.87</c:v>
                </c:pt>
                <c:pt idx="2120">
                  <c:v>17.32</c:v>
                </c:pt>
                <c:pt idx="2121">
                  <c:v>16.62</c:v>
                </c:pt>
                <c:pt idx="2122">
                  <c:v>17.21</c:v>
                </c:pt>
                <c:pt idx="2123">
                  <c:v>16.89</c:v>
                </c:pt>
                <c:pt idx="2124">
                  <c:v>17.37</c:v>
                </c:pt>
                <c:pt idx="2125">
                  <c:v>16.62</c:v>
                </c:pt>
                <c:pt idx="2126">
                  <c:v>16.579999999999988</c:v>
                </c:pt>
                <c:pt idx="2127">
                  <c:v>17.059999999999999</c:v>
                </c:pt>
                <c:pt idx="2128">
                  <c:v>17.149999999999999</c:v>
                </c:pt>
                <c:pt idx="2129">
                  <c:v>17.170000000000005</c:v>
                </c:pt>
                <c:pt idx="2130">
                  <c:v>17.25</c:v>
                </c:pt>
                <c:pt idx="2131">
                  <c:v>16.649999999999999</c:v>
                </c:pt>
                <c:pt idx="2132">
                  <c:v>16.899999999999999</c:v>
                </c:pt>
                <c:pt idx="2133">
                  <c:v>17.130000000000031</c:v>
                </c:pt>
                <c:pt idx="2134">
                  <c:v>17.059999999999999</c:v>
                </c:pt>
                <c:pt idx="2135">
                  <c:v>17.110000000000031</c:v>
                </c:pt>
                <c:pt idx="2136">
                  <c:v>16.59</c:v>
                </c:pt>
                <c:pt idx="2137">
                  <c:v>16.809999999999999</c:v>
                </c:pt>
                <c:pt idx="2138">
                  <c:v>16.829999999999988</c:v>
                </c:pt>
                <c:pt idx="2139">
                  <c:v>17.3</c:v>
                </c:pt>
                <c:pt idx="2140">
                  <c:v>17.05</c:v>
                </c:pt>
                <c:pt idx="2141">
                  <c:v>16.690000000000001</c:v>
                </c:pt>
                <c:pt idx="2142">
                  <c:v>16.79</c:v>
                </c:pt>
                <c:pt idx="2143">
                  <c:v>17.110000000000031</c:v>
                </c:pt>
                <c:pt idx="2144">
                  <c:v>17.16</c:v>
                </c:pt>
                <c:pt idx="2145">
                  <c:v>16.72</c:v>
                </c:pt>
                <c:pt idx="2146">
                  <c:v>16.84</c:v>
                </c:pt>
                <c:pt idx="2147">
                  <c:v>16.809999999999999</c:v>
                </c:pt>
                <c:pt idx="2148">
                  <c:v>17.32</c:v>
                </c:pt>
                <c:pt idx="2149">
                  <c:v>16.52</c:v>
                </c:pt>
                <c:pt idx="2150">
                  <c:v>16.809999999999999</c:v>
                </c:pt>
                <c:pt idx="2151">
                  <c:v>16.82</c:v>
                </c:pt>
                <c:pt idx="2152">
                  <c:v>17.41</c:v>
                </c:pt>
                <c:pt idx="2153">
                  <c:v>17.12</c:v>
                </c:pt>
                <c:pt idx="2154">
                  <c:v>16.84</c:v>
                </c:pt>
                <c:pt idx="2155">
                  <c:v>16.899999999999999</c:v>
                </c:pt>
                <c:pt idx="2156">
                  <c:v>17.190000000000001</c:v>
                </c:pt>
                <c:pt idx="2157">
                  <c:v>17.12</c:v>
                </c:pt>
                <c:pt idx="2158">
                  <c:v>17.09</c:v>
                </c:pt>
                <c:pt idx="2159">
                  <c:v>16.510000000000005</c:v>
                </c:pt>
                <c:pt idx="2160">
                  <c:v>17.04</c:v>
                </c:pt>
                <c:pt idx="2161">
                  <c:v>16.989999999999956</c:v>
                </c:pt>
                <c:pt idx="2162">
                  <c:v>16.77</c:v>
                </c:pt>
                <c:pt idx="2163">
                  <c:v>17.16</c:v>
                </c:pt>
                <c:pt idx="2164">
                  <c:v>17.05</c:v>
                </c:pt>
                <c:pt idx="2165">
                  <c:v>17.05</c:v>
                </c:pt>
                <c:pt idx="2166">
                  <c:v>16.57</c:v>
                </c:pt>
                <c:pt idx="2167">
                  <c:v>16.630000000000031</c:v>
                </c:pt>
                <c:pt idx="2168">
                  <c:v>16.91</c:v>
                </c:pt>
                <c:pt idx="2169">
                  <c:v>17.02</c:v>
                </c:pt>
                <c:pt idx="2170">
                  <c:v>17</c:v>
                </c:pt>
                <c:pt idx="2171">
                  <c:v>16.510000000000005</c:v>
                </c:pt>
                <c:pt idx="2172">
                  <c:v>17.09</c:v>
                </c:pt>
                <c:pt idx="2173">
                  <c:v>17.190000000000001</c:v>
                </c:pt>
                <c:pt idx="2174">
                  <c:v>16.829999999999988</c:v>
                </c:pt>
                <c:pt idx="2175">
                  <c:v>17.14</c:v>
                </c:pt>
                <c:pt idx="2176">
                  <c:v>17.059999999999999</c:v>
                </c:pt>
                <c:pt idx="2177">
                  <c:v>16.59</c:v>
                </c:pt>
                <c:pt idx="2178">
                  <c:v>16.57</c:v>
                </c:pt>
                <c:pt idx="2179">
                  <c:v>16.77</c:v>
                </c:pt>
                <c:pt idx="2180">
                  <c:v>16.899999999999999</c:v>
                </c:pt>
                <c:pt idx="2181">
                  <c:v>17.02</c:v>
                </c:pt>
                <c:pt idx="2182">
                  <c:v>17.04</c:v>
                </c:pt>
                <c:pt idx="2183">
                  <c:v>17.04</c:v>
                </c:pt>
                <c:pt idx="2184">
                  <c:v>16.43</c:v>
                </c:pt>
                <c:pt idx="2185">
                  <c:v>16.95</c:v>
                </c:pt>
                <c:pt idx="2186">
                  <c:v>16.75</c:v>
                </c:pt>
                <c:pt idx="2187">
                  <c:v>17.36</c:v>
                </c:pt>
                <c:pt idx="2188">
                  <c:v>17.190000000000001</c:v>
                </c:pt>
                <c:pt idx="2189">
                  <c:v>16.399999999999999</c:v>
                </c:pt>
                <c:pt idx="2190">
                  <c:v>16.89</c:v>
                </c:pt>
                <c:pt idx="2191">
                  <c:v>16.87</c:v>
                </c:pt>
                <c:pt idx="2192">
                  <c:v>16.86</c:v>
                </c:pt>
                <c:pt idx="2193">
                  <c:v>17.260000000000002</c:v>
                </c:pt>
                <c:pt idx="2194">
                  <c:v>16.690000000000001</c:v>
                </c:pt>
                <c:pt idx="2195">
                  <c:v>16.77</c:v>
                </c:pt>
                <c:pt idx="2196">
                  <c:v>17.09</c:v>
                </c:pt>
                <c:pt idx="2197">
                  <c:v>16.77</c:v>
                </c:pt>
                <c:pt idx="2198">
                  <c:v>16.68</c:v>
                </c:pt>
                <c:pt idx="2199">
                  <c:v>16.82</c:v>
                </c:pt>
                <c:pt idx="2200">
                  <c:v>17.07</c:v>
                </c:pt>
                <c:pt idx="2201">
                  <c:v>17.09</c:v>
                </c:pt>
                <c:pt idx="2202">
                  <c:v>16.57</c:v>
                </c:pt>
                <c:pt idx="2203">
                  <c:v>16.939999999999987</c:v>
                </c:pt>
                <c:pt idx="2204">
                  <c:v>16.670000000000005</c:v>
                </c:pt>
                <c:pt idx="2205">
                  <c:v>17.239999999999988</c:v>
                </c:pt>
                <c:pt idx="2206">
                  <c:v>16.54</c:v>
                </c:pt>
                <c:pt idx="2207">
                  <c:v>16.630000000000031</c:v>
                </c:pt>
                <c:pt idx="2208">
                  <c:v>16.72</c:v>
                </c:pt>
                <c:pt idx="2209">
                  <c:v>16.87</c:v>
                </c:pt>
                <c:pt idx="2210">
                  <c:v>16.670000000000005</c:v>
                </c:pt>
                <c:pt idx="2211">
                  <c:v>16.91</c:v>
                </c:pt>
                <c:pt idx="2212">
                  <c:v>16.959999999999987</c:v>
                </c:pt>
                <c:pt idx="2213">
                  <c:v>17.09</c:v>
                </c:pt>
                <c:pt idx="2214">
                  <c:v>16.88</c:v>
                </c:pt>
                <c:pt idx="2215">
                  <c:v>16.739999999999988</c:v>
                </c:pt>
                <c:pt idx="2216">
                  <c:v>16.86</c:v>
                </c:pt>
                <c:pt idx="2217">
                  <c:v>16.850000000000001</c:v>
                </c:pt>
                <c:pt idx="2218">
                  <c:v>16.72</c:v>
                </c:pt>
                <c:pt idx="2219">
                  <c:v>16.760000000000002</c:v>
                </c:pt>
                <c:pt idx="2220">
                  <c:v>16.989999999999956</c:v>
                </c:pt>
                <c:pt idx="2221">
                  <c:v>16.64</c:v>
                </c:pt>
                <c:pt idx="2222">
                  <c:v>16.87</c:v>
                </c:pt>
                <c:pt idx="2223">
                  <c:v>16.95</c:v>
                </c:pt>
                <c:pt idx="2224">
                  <c:v>16.55</c:v>
                </c:pt>
                <c:pt idx="2225">
                  <c:v>16.7</c:v>
                </c:pt>
                <c:pt idx="2226">
                  <c:v>17.059999999999999</c:v>
                </c:pt>
                <c:pt idx="2227">
                  <c:v>16.45</c:v>
                </c:pt>
                <c:pt idx="2228">
                  <c:v>16.899999999999999</c:v>
                </c:pt>
                <c:pt idx="2229">
                  <c:v>17.09</c:v>
                </c:pt>
                <c:pt idx="2230">
                  <c:v>16.89</c:v>
                </c:pt>
                <c:pt idx="2231">
                  <c:v>16.84</c:v>
                </c:pt>
                <c:pt idx="2232">
                  <c:v>16.71</c:v>
                </c:pt>
                <c:pt idx="2233">
                  <c:v>16.670000000000005</c:v>
                </c:pt>
                <c:pt idx="2234">
                  <c:v>16.86</c:v>
                </c:pt>
                <c:pt idx="2235">
                  <c:v>16.670000000000005</c:v>
                </c:pt>
                <c:pt idx="2236">
                  <c:v>16.93</c:v>
                </c:pt>
                <c:pt idx="2237">
                  <c:v>16.350000000000001</c:v>
                </c:pt>
                <c:pt idx="2238">
                  <c:v>16.86</c:v>
                </c:pt>
                <c:pt idx="2239">
                  <c:v>17.149999999999999</c:v>
                </c:pt>
                <c:pt idx="2240">
                  <c:v>17.12</c:v>
                </c:pt>
                <c:pt idx="2241">
                  <c:v>16.41</c:v>
                </c:pt>
                <c:pt idx="2242">
                  <c:v>16.939999999999987</c:v>
                </c:pt>
                <c:pt idx="2243">
                  <c:v>17.079999999999988</c:v>
                </c:pt>
                <c:pt idx="2244">
                  <c:v>16.809999999999999</c:v>
                </c:pt>
                <c:pt idx="2245">
                  <c:v>16.600000000000001</c:v>
                </c:pt>
                <c:pt idx="2246">
                  <c:v>16.93</c:v>
                </c:pt>
                <c:pt idx="2247">
                  <c:v>16.88</c:v>
                </c:pt>
                <c:pt idx="2248">
                  <c:v>16.93</c:v>
                </c:pt>
                <c:pt idx="2249">
                  <c:v>16.86</c:v>
                </c:pt>
                <c:pt idx="2250">
                  <c:v>16.920000000000002</c:v>
                </c:pt>
                <c:pt idx="2251">
                  <c:v>16.350000000000001</c:v>
                </c:pt>
                <c:pt idx="2252">
                  <c:v>16.36</c:v>
                </c:pt>
                <c:pt idx="2253">
                  <c:v>16.579999999999988</c:v>
                </c:pt>
                <c:pt idx="2254">
                  <c:v>16.7</c:v>
                </c:pt>
                <c:pt idx="2255">
                  <c:v>16.59</c:v>
                </c:pt>
                <c:pt idx="2256">
                  <c:v>17.21</c:v>
                </c:pt>
                <c:pt idx="2257">
                  <c:v>16.600000000000001</c:v>
                </c:pt>
                <c:pt idx="2258">
                  <c:v>16.739999999999988</c:v>
                </c:pt>
                <c:pt idx="2259">
                  <c:v>16.7</c:v>
                </c:pt>
                <c:pt idx="2260">
                  <c:v>16.979999999999986</c:v>
                </c:pt>
                <c:pt idx="2261">
                  <c:v>16.72</c:v>
                </c:pt>
                <c:pt idx="2262">
                  <c:v>16.93</c:v>
                </c:pt>
                <c:pt idx="2263">
                  <c:v>16.939999999999987</c:v>
                </c:pt>
                <c:pt idx="2264">
                  <c:v>16.72</c:v>
                </c:pt>
                <c:pt idx="2265">
                  <c:v>16.350000000000001</c:v>
                </c:pt>
                <c:pt idx="2266">
                  <c:v>16.91</c:v>
                </c:pt>
                <c:pt idx="2267">
                  <c:v>16.68</c:v>
                </c:pt>
                <c:pt idx="2268">
                  <c:v>16.690000000000001</c:v>
                </c:pt>
                <c:pt idx="2269">
                  <c:v>17</c:v>
                </c:pt>
                <c:pt idx="2270">
                  <c:v>17</c:v>
                </c:pt>
                <c:pt idx="2271">
                  <c:v>16.959999999999987</c:v>
                </c:pt>
                <c:pt idx="2272">
                  <c:v>16.29</c:v>
                </c:pt>
                <c:pt idx="2273">
                  <c:v>16.459999999999987</c:v>
                </c:pt>
                <c:pt idx="2274">
                  <c:v>16.77</c:v>
                </c:pt>
                <c:pt idx="2275">
                  <c:v>16.690000000000001</c:v>
                </c:pt>
                <c:pt idx="2276">
                  <c:v>16.95</c:v>
                </c:pt>
                <c:pt idx="2277">
                  <c:v>16.93</c:v>
                </c:pt>
                <c:pt idx="2278">
                  <c:v>16.279999999999987</c:v>
                </c:pt>
                <c:pt idx="2279">
                  <c:v>16.73</c:v>
                </c:pt>
                <c:pt idx="2280">
                  <c:v>16.95</c:v>
                </c:pt>
                <c:pt idx="2281">
                  <c:v>17</c:v>
                </c:pt>
                <c:pt idx="2282">
                  <c:v>17.010000000000005</c:v>
                </c:pt>
                <c:pt idx="2283">
                  <c:v>16.630000000000031</c:v>
                </c:pt>
                <c:pt idx="2284">
                  <c:v>16.79</c:v>
                </c:pt>
                <c:pt idx="2285">
                  <c:v>16.7</c:v>
                </c:pt>
                <c:pt idx="2286">
                  <c:v>17.130000000000031</c:v>
                </c:pt>
                <c:pt idx="2287">
                  <c:v>16.7</c:v>
                </c:pt>
                <c:pt idx="2288">
                  <c:v>16.75</c:v>
                </c:pt>
                <c:pt idx="2289">
                  <c:v>17.29</c:v>
                </c:pt>
                <c:pt idx="2290">
                  <c:v>17.04</c:v>
                </c:pt>
                <c:pt idx="2291">
                  <c:v>16.3</c:v>
                </c:pt>
                <c:pt idx="2292">
                  <c:v>16.739999999999988</c:v>
                </c:pt>
                <c:pt idx="2293">
                  <c:v>16.73</c:v>
                </c:pt>
                <c:pt idx="2294">
                  <c:v>17.04</c:v>
                </c:pt>
                <c:pt idx="2295">
                  <c:v>17.079999999999988</c:v>
                </c:pt>
                <c:pt idx="2296">
                  <c:v>16.439999999999987</c:v>
                </c:pt>
                <c:pt idx="2297">
                  <c:v>16.82</c:v>
                </c:pt>
                <c:pt idx="2298">
                  <c:v>16.71</c:v>
                </c:pt>
                <c:pt idx="2299">
                  <c:v>16.97</c:v>
                </c:pt>
                <c:pt idx="2300">
                  <c:v>16.93</c:v>
                </c:pt>
                <c:pt idx="2301">
                  <c:v>16.54</c:v>
                </c:pt>
                <c:pt idx="2302">
                  <c:v>16.559999999999999</c:v>
                </c:pt>
                <c:pt idx="2303">
                  <c:v>16.66</c:v>
                </c:pt>
                <c:pt idx="2304">
                  <c:v>16.670000000000005</c:v>
                </c:pt>
                <c:pt idx="2305">
                  <c:v>16.989999999999956</c:v>
                </c:pt>
                <c:pt idx="2306">
                  <c:v>16.22</c:v>
                </c:pt>
                <c:pt idx="2307">
                  <c:v>16.45</c:v>
                </c:pt>
                <c:pt idx="2308">
                  <c:v>16.89</c:v>
                </c:pt>
                <c:pt idx="2309">
                  <c:v>16.89</c:v>
                </c:pt>
                <c:pt idx="2310">
                  <c:v>16.97</c:v>
                </c:pt>
                <c:pt idx="2311">
                  <c:v>17.260000000000002</c:v>
                </c:pt>
                <c:pt idx="2312">
                  <c:v>16.57</c:v>
                </c:pt>
                <c:pt idx="2313">
                  <c:v>16.899999999999999</c:v>
                </c:pt>
                <c:pt idx="2314">
                  <c:v>16.8</c:v>
                </c:pt>
                <c:pt idx="2315">
                  <c:v>17.12</c:v>
                </c:pt>
                <c:pt idx="2316">
                  <c:v>16.27</c:v>
                </c:pt>
                <c:pt idx="2317">
                  <c:v>16.690000000000001</c:v>
                </c:pt>
                <c:pt idx="2318">
                  <c:v>16.920000000000002</c:v>
                </c:pt>
                <c:pt idx="2319">
                  <c:v>16.71</c:v>
                </c:pt>
                <c:pt idx="2320">
                  <c:v>16.82</c:v>
                </c:pt>
                <c:pt idx="2321">
                  <c:v>17.03</c:v>
                </c:pt>
                <c:pt idx="2322">
                  <c:v>16.920000000000002</c:v>
                </c:pt>
                <c:pt idx="2323">
                  <c:v>16.510000000000005</c:v>
                </c:pt>
                <c:pt idx="2324">
                  <c:v>16.899999999999999</c:v>
                </c:pt>
                <c:pt idx="2325">
                  <c:v>16.71</c:v>
                </c:pt>
                <c:pt idx="2326">
                  <c:v>17.02</c:v>
                </c:pt>
                <c:pt idx="2327">
                  <c:v>16.8</c:v>
                </c:pt>
                <c:pt idx="2328">
                  <c:v>16.7</c:v>
                </c:pt>
                <c:pt idx="2329">
                  <c:v>16.779999999999987</c:v>
                </c:pt>
                <c:pt idx="2330">
                  <c:v>17.25</c:v>
                </c:pt>
                <c:pt idx="2331">
                  <c:v>16.52</c:v>
                </c:pt>
                <c:pt idx="2332">
                  <c:v>16.66</c:v>
                </c:pt>
                <c:pt idx="2333">
                  <c:v>16.779999999999987</c:v>
                </c:pt>
                <c:pt idx="2334">
                  <c:v>17.100000000000001</c:v>
                </c:pt>
                <c:pt idx="2335">
                  <c:v>16.399999999999999</c:v>
                </c:pt>
                <c:pt idx="2336">
                  <c:v>16.64</c:v>
                </c:pt>
                <c:pt idx="2337">
                  <c:v>16.809999999999999</c:v>
                </c:pt>
                <c:pt idx="2338">
                  <c:v>17.09</c:v>
                </c:pt>
                <c:pt idx="2339">
                  <c:v>16.89</c:v>
                </c:pt>
                <c:pt idx="2340">
                  <c:v>16.68</c:v>
                </c:pt>
                <c:pt idx="2341">
                  <c:v>17.399999999999999</c:v>
                </c:pt>
                <c:pt idx="2342">
                  <c:v>16.64</c:v>
                </c:pt>
                <c:pt idx="2343">
                  <c:v>16.87</c:v>
                </c:pt>
                <c:pt idx="2344">
                  <c:v>16.86</c:v>
                </c:pt>
                <c:pt idx="2345">
                  <c:v>17.04</c:v>
                </c:pt>
                <c:pt idx="2346">
                  <c:v>16.959999999999987</c:v>
                </c:pt>
                <c:pt idx="2347">
                  <c:v>16.52</c:v>
                </c:pt>
                <c:pt idx="2348">
                  <c:v>16.86</c:v>
                </c:pt>
                <c:pt idx="2349">
                  <c:v>17.329999999999988</c:v>
                </c:pt>
                <c:pt idx="2350">
                  <c:v>17.12</c:v>
                </c:pt>
                <c:pt idx="2351">
                  <c:v>16.59</c:v>
                </c:pt>
                <c:pt idx="2352">
                  <c:v>16.88</c:v>
                </c:pt>
                <c:pt idx="2353">
                  <c:v>16.91</c:v>
                </c:pt>
                <c:pt idx="2354">
                  <c:v>17.05</c:v>
                </c:pt>
                <c:pt idx="2355">
                  <c:v>16.600000000000001</c:v>
                </c:pt>
                <c:pt idx="2356">
                  <c:v>16.899999999999999</c:v>
                </c:pt>
                <c:pt idx="2357">
                  <c:v>17.059999999999999</c:v>
                </c:pt>
                <c:pt idx="2358">
                  <c:v>17</c:v>
                </c:pt>
                <c:pt idx="2359">
                  <c:v>16.52</c:v>
                </c:pt>
                <c:pt idx="2360">
                  <c:v>16.91</c:v>
                </c:pt>
                <c:pt idx="2361">
                  <c:v>17.02</c:v>
                </c:pt>
                <c:pt idx="2362">
                  <c:v>17.279999999999987</c:v>
                </c:pt>
                <c:pt idx="2363">
                  <c:v>16.610000000000031</c:v>
                </c:pt>
                <c:pt idx="2364">
                  <c:v>16.72</c:v>
                </c:pt>
                <c:pt idx="2365">
                  <c:v>16.88</c:v>
                </c:pt>
                <c:pt idx="2366">
                  <c:v>17.350000000000001</c:v>
                </c:pt>
                <c:pt idx="2367">
                  <c:v>16.64</c:v>
                </c:pt>
                <c:pt idx="2368">
                  <c:v>16.82</c:v>
                </c:pt>
                <c:pt idx="2369">
                  <c:v>16.97</c:v>
                </c:pt>
                <c:pt idx="2370">
                  <c:v>17.16</c:v>
                </c:pt>
                <c:pt idx="2371">
                  <c:v>16.97</c:v>
                </c:pt>
                <c:pt idx="2372">
                  <c:v>16.75</c:v>
                </c:pt>
                <c:pt idx="2373">
                  <c:v>16.899999999999999</c:v>
                </c:pt>
                <c:pt idx="2374">
                  <c:v>16.899999999999999</c:v>
                </c:pt>
                <c:pt idx="2375">
                  <c:v>16.93</c:v>
                </c:pt>
                <c:pt idx="2376">
                  <c:v>17.05</c:v>
                </c:pt>
                <c:pt idx="2377">
                  <c:v>16.399999999999999</c:v>
                </c:pt>
                <c:pt idx="2378">
                  <c:v>16.66</c:v>
                </c:pt>
                <c:pt idx="2379">
                  <c:v>16.829999999999988</c:v>
                </c:pt>
                <c:pt idx="2380">
                  <c:v>16.829999999999988</c:v>
                </c:pt>
                <c:pt idx="2381">
                  <c:v>16.979999999999986</c:v>
                </c:pt>
                <c:pt idx="2382">
                  <c:v>17.41</c:v>
                </c:pt>
                <c:pt idx="2383">
                  <c:v>16.479999999999986</c:v>
                </c:pt>
                <c:pt idx="2384">
                  <c:v>16.72</c:v>
                </c:pt>
                <c:pt idx="2385">
                  <c:v>16.939999999999987</c:v>
                </c:pt>
                <c:pt idx="2386">
                  <c:v>16.86</c:v>
                </c:pt>
                <c:pt idx="2387">
                  <c:v>16.64</c:v>
                </c:pt>
                <c:pt idx="2388">
                  <c:v>16.57</c:v>
                </c:pt>
                <c:pt idx="2389">
                  <c:v>17.12</c:v>
                </c:pt>
                <c:pt idx="2390">
                  <c:v>17.23</c:v>
                </c:pt>
                <c:pt idx="2391">
                  <c:v>16.73</c:v>
                </c:pt>
                <c:pt idx="2392">
                  <c:v>16.829999999999988</c:v>
                </c:pt>
                <c:pt idx="2393">
                  <c:v>16.84</c:v>
                </c:pt>
                <c:pt idx="2394">
                  <c:v>17.350000000000001</c:v>
                </c:pt>
                <c:pt idx="2395">
                  <c:v>17.07</c:v>
                </c:pt>
                <c:pt idx="2396">
                  <c:v>16.5</c:v>
                </c:pt>
                <c:pt idx="2397">
                  <c:v>16.82</c:v>
                </c:pt>
                <c:pt idx="2398">
                  <c:v>17.23</c:v>
                </c:pt>
                <c:pt idx="2399">
                  <c:v>17</c:v>
                </c:pt>
                <c:pt idx="2400">
                  <c:v>16.66</c:v>
                </c:pt>
                <c:pt idx="2401">
                  <c:v>16.88</c:v>
                </c:pt>
                <c:pt idx="2402">
                  <c:v>17.04</c:v>
                </c:pt>
                <c:pt idx="2403">
                  <c:v>16.399999999999999</c:v>
                </c:pt>
                <c:pt idx="2404">
                  <c:v>16.920000000000002</c:v>
                </c:pt>
                <c:pt idx="2405">
                  <c:v>16.959999999999987</c:v>
                </c:pt>
                <c:pt idx="2406">
                  <c:v>17.27</c:v>
                </c:pt>
                <c:pt idx="2407">
                  <c:v>16.66</c:v>
                </c:pt>
                <c:pt idx="2408">
                  <c:v>16.59</c:v>
                </c:pt>
                <c:pt idx="2409">
                  <c:v>17.18</c:v>
                </c:pt>
                <c:pt idx="2410">
                  <c:v>16.91</c:v>
                </c:pt>
                <c:pt idx="2411">
                  <c:v>17.07</c:v>
                </c:pt>
                <c:pt idx="2412">
                  <c:v>16.57</c:v>
                </c:pt>
                <c:pt idx="2413">
                  <c:v>16.84</c:v>
                </c:pt>
                <c:pt idx="2414">
                  <c:v>17.03</c:v>
                </c:pt>
                <c:pt idx="2415">
                  <c:v>16.8</c:v>
                </c:pt>
                <c:pt idx="2416">
                  <c:v>16.68</c:v>
                </c:pt>
                <c:pt idx="2417">
                  <c:v>17.22</c:v>
                </c:pt>
                <c:pt idx="2418">
                  <c:v>16.88</c:v>
                </c:pt>
                <c:pt idx="2419">
                  <c:v>16.8</c:v>
                </c:pt>
                <c:pt idx="2420">
                  <c:v>17.079999999999988</c:v>
                </c:pt>
                <c:pt idx="2421">
                  <c:v>16.38</c:v>
                </c:pt>
                <c:pt idx="2422">
                  <c:v>17.04</c:v>
                </c:pt>
                <c:pt idx="2423">
                  <c:v>17.3</c:v>
                </c:pt>
                <c:pt idx="2424">
                  <c:v>16.459999999999987</c:v>
                </c:pt>
                <c:pt idx="2425">
                  <c:v>16.86</c:v>
                </c:pt>
                <c:pt idx="2426">
                  <c:v>17.38</c:v>
                </c:pt>
                <c:pt idx="2427">
                  <c:v>16.66</c:v>
                </c:pt>
                <c:pt idx="2428">
                  <c:v>16.959999999999987</c:v>
                </c:pt>
                <c:pt idx="2429">
                  <c:v>16.86</c:v>
                </c:pt>
                <c:pt idx="2430">
                  <c:v>17.12</c:v>
                </c:pt>
                <c:pt idx="2431">
                  <c:v>16.600000000000001</c:v>
                </c:pt>
                <c:pt idx="2432">
                  <c:v>16.739999999999988</c:v>
                </c:pt>
                <c:pt idx="2433">
                  <c:v>16.979999999999986</c:v>
                </c:pt>
                <c:pt idx="2434">
                  <c:v>17.309999999999999</c:v>
                </c:pt>
                <c:pt idx="2435">
                  <c:v>16.53</c:v>
                </c:pt>
                <c:pt idx="2436">
                  <c:v>16.779999999999987</c:v>
                </c:pt>
                <c:pt idx="2437">
                  <c:v>17.23</c:v>
                </c:pt>
                <c:pt idx="2438">
                  <c:v>17.149999999999999</c:v>
                </c:pt>
                <c:pt idx="2439">
                  <c:v>16.73</c:v>
                </c:pt>
                <c:pt idx="2440">
                  <c:v>16.91</c:v>
                </c:pt>
                <c:pt idx="2441">
                  <c:v>16.79</c:v>
                </c:pt>
                <c:pt idx="2442">
                  <c:v>17.14</c:v>
                </c:pt>
                <c:pt idx="2443">
                  <c:v>16.55</c:v>
                </c:pt>
                <c:pt idx="2444">
                  <c:v>16.760000000000002</c:v>
                </c:pt>
                <c:pt idx="2445">
                  <c:v>17.170000000000005</c:v>
                </c:pt>
                <c:pt idx="2446">
                  <c:v>16.829999999999988</c:v>
                </c:pt>
                <c:pt idx="2447">
                  <c:v>17.100000000000001</c:v>
                </c:pt>
                <c:pt idx="2448">
                  <c:v>16.8</c:v>
                </c:pt>
                <c:pt idx="2449">
                  <c:v>17.439999999999987</c:v>
                </c:pt>
                <c:pt idx="2450">
                  <c:v>16.75</c:v>
                </c:pt>
                <c:pt idx="2451">
                  <c:v>16.93</c:v>
                </c:pt>
                <c:pt idx="2452">
                  <c:v>17.18</c:v>
                </c:pt>
                <c:pt idx="2453">
                  <c:v>16.57</c:v>
                </c:pt>
                <c:pt idx="2454">
                  <c:v>16.87</c:v>
                </c:pt>
                <c:pt idx="2455">
                  <c:v>17.010000000000005</c:v>
                </c:pt>
                <c:pt idx="2456">
                  <c:v>17.22</c:v>
                </c:pt>
                <c:pt idx="2457">
                  <c:v>16.630000000000031</c:v>
                </c:pt>
                <c:pt idx="2458">
                  <c:v>16.809999999999999</c:v>
                </c:pt>
                <c:pt idx="2459">
                  <c:v>16.89</c:v>
                </c:pt>
                <c:pt idx="2460">
                  <c:v>17.05</c:v>
                </c:pt>
                <c:pt idx="2461">
                  <c:v>16.89</c:v>
                </c:pt>
                <c:pt idx="2462">
                  <c:v>17.2</c:v>
                </c:pt>
                <c:pt idx="2463">
                  <c:v>17.47</c:v>
                </c:pt>
                <c:pt idx="2464">
                  <c:v>17.04</c:v>
                </c:pt>
                <c:pt idx="2465">
                  <c:v>16.93</c:v>
                </c:pt>
                <c:pt idx="2466">
                  <c:v>17.05</c:v>
                </c:pt>
                <c:pt idx="2467">
                  <c:v>17.2</c:v>
                </c:pt>
                <c:pt idx="2468">
                  <c:v>16.610000000000031</c:v>
                </c:pt>
                <c:pt idx="2469">
                  <c:v>16.7</c:v>
                </c:pt>
                <c:pt idx="2470">
                  <c:v>17</c:v>
                </c:pt>
                <c:pt idx="2471">
                  <c:v>17.07</c:v>
                </c:pt>
                <c:pt idx="2472">
                  <c:v>16.77</c:v>
                </c:pt>
                <c:pt idx="2473">
                  <c:v>17.2</c:v>
                </c:pt>
                <c:pt idx="2474">
                  <c:v>17.32</c:v>
                </c:pt>
                <c:pt idx="2475">
                  <c:v>16.809999999999999</c:v>
                </c:pt>
                <c:pt idx="2476">
                  <c:v>17.16</c:v>
                </c:pt>
                <c:pt idx="2477">
                  <c:v>16.899999999999999</c:v>
                </c:pt>
                <c:pt idx="2478">
                  <c:v>17.39</c:v>
                </c:pt>
                <c:pt idx="2479">
                  <c:v>16.7</c:v>
                </c:pt>
                <c:pt idx="2480">
                  <c:v>17</c:v>
                </c:pt>
                <c:pt idx="2481">
                  <c:v>17.29</c:v>
                </c:pt>
                <c:pt idx="2482">
                  <c:v>16.600000000000001</c:v>
                </c:pt>
                <c:pt idx="2483">
                  <c:v>17.03</c:v>
                </c:pt>
                <c:pt idx="2484">
                  <c:v>17.190000000000001</c:v>
                </c:pt>
                <c:pt idx="2485">
                  <c:v>17.05</c:v>
                </c:pt>
                <c:pt idx="2486">
                  <c:v>16.86</c:v>
                </c:pt>
                <c:pt idx="2487">
                  <c:v>16.959999999999987</c:v>
                </c:pt>
                <c:pt idx="2488">
                  <c:v>17.23</c:v>
                </c:pt>
                <c:pt idx="2489">
                  <c:v>17.309999999999999</c:v>
                </c:pt>
                <c:pt idx="2490">
                  <c:v>17.37</c:v>
                </c:pt>
                <c:pt idx="2491">
                  <c:v>16.57</c:v>
                </c:pt>
                <c:pt idx="2492">
                  <c:v>16.850000000000001</c:v>
                </c:pt>
                <c:pt idx="2493">
                  <c:v>17.079999999999988</c:v>
                </c:pt>
                <c:pt idx="2494">
                  <c:v>16.979999999999986</c:v>
                </c:pt>
                <c:pt idx="2495">
                  <c:v>17.110000000000031</c:v>
                </c:pt>
                <c:pt idx="2496">
                  <c:v>17.100000000000001</c:v>
                </c:pt>
                <c:pt idx="2497">
                  <c:v>16.62</c:v>
                </c:pt>
                <c:pt idx="2498">
                  <c:v>17.079999999999988</c:v>
                </c:pt>
                <c:pt idx="2499">
                  <c:v>16.920000000000002</c:v>
                </c:pt>
                <c:pt idx="2500">
                  <c:v>17.010000000000005</c:v>
                </c:pt>
                <c:pt idx="2501">
                  <c:v>17.149999999999999</c:v>
                </c:pt>
                <c:pt idx="2502">
                  <c:v>16.97</c:v>
                </c:pt>
                <c:pt idx="2503">
                  <c:v>16.87</c:v>
                </c:pt>
                <c:pt idx="2504">
                  <c:v>16.87</c:v>
                </c:pt>
                <c:pt idx="2505">
                  <c:v>16.97</c:v>
                </c:pt>
                <c:pt idx="2506">
                  <c:v>17.37</c:v>
                </c:pt>
                <c:pt idx="2507">
                  <c:v>16.54</c:v>
                </c:pt>
                <c:pt idx="2508">
                  <c:v>17.149999999999999</c:v>
                </c:pt>
                <c:pt idx="2509">
                  <c:v>16.88</c:v>
                </c:pt>
                <c:pt idx="2510">
                  <c:v>17.04</c:v>
                </c:pt>
                <c:pt idx="2511">
                  <c:v>17.22</c:v>
                </c:pt>
                <c:pt idx="2512">
                  <c:v>16.559999999999999</c:v>
                </c:pt>
                <c:pt idx="2513">
                  <c:v>16.899999999999999</c:v>
                </c:pt>
                <c:pt idx="2514">
                  <c:v>16.939999999999987</c:v>
                </c:pt>
                <c:pt idx="2515">
                  <c:v>17.079999999999988</c:v>
                </c:pt>
                <c:pt idx="2516">
                  <c:v>16.79</c:v>
                </c:pt>
                <c:pt idx="2517">
                  <c:v>16.959999999999987</c:v>
                </c:pt>
                <c:pt idx="2518">
                  <c:v>17.16</c:v>
                </c:pt>
                <c:pt idx="2519">
                  <c:v>16.84</c:v>
                </c:pt>
                <c:pt idx="2520">
                  <c:v>17.07</c:v>
                </c:pt>
                <c:pt idx="2521">
                  <c:v>17.34</c:v>
                </c:pt>
                <c:pt idx="2522">
                  <c:v>16.82</c:v>
                </c:pt>
                <c:pt idx="2523">
                  <c:v>16.97</c:v>
                </c:pt>
                <c:pt idx="2524">
                  <c:v>17.239999999999988</c:v>
                </c:pt>
                <c:pt idx="2525">
                  <c:v>16.630000000000031</c:v>
                </c:pt>
                <c:pt idx="2526">
                  <c:v>17.059999999999999</c:v>
                </c:pt>
                <c:pt idx="2527">
                  <c:v>17.05</c:v>
                </c:pt>
                <c:pt idx="2528">
                  <c:v>17.52</c:v>
                </c:pt>
                <c:pt idx="2529">
                  <c:v>16.54</c:v>
                </c:pt>
                <c:pt idx="2530">
                  <c:v>16.989999999999956</c:v>
                </c:pt>
                <c:pt idx="2531">
                  <c:v>17.22</c:v>
                </c:pt>
                <c:pt idx="2532">
                  <c:v>17.190000000000001</c:v>
                </c:pt>
                <c:pt idx="2533">
                  <c:v>17.29</c:v>
                </c:pt>
                <c:pt idx="2534">
                  <c:v>16.829999999999988</c:v>
                </c:pt>
                <c:pt idx="2535">
                  <c:v>17.18</c:v>
                </c:pt>
                <c:pt idx="2536">
                  <c:v>17.600000000000001</c:v>
                </c:pt>
                <c:pt idx="2537">
                  <c:v>16.89</c:v>
                </c:pt>
                <c:pt idx="2538">
                  <c:v>16.86</c:v>
                </c:pt>
                <c:pt idx="2539">
                  <c:v>17.02</c:v>
                </c:pt>
                <c:pt idx="2540">
                  <c:v>17.3</c:v>
                </c:pt>
                <c:pt idx="2541">
                  <c:v>16.87</c:v>
                </c:pt>
                <c:pt idx="2542">
                  <c:v>16.959999999999987</c:v>
                </c:pt>
                <c:pt idx="2543">
                  <c:v>17.649999999999999</c:v>
                </c:pt>
                <c:pt idx="2544">
                  <c:v>16.55</c:v>
                </c:pt>
                <c:pt idx="2545">
                  <c:v>17.239999999999988</c:v>
                </c:pt>
                <c:pt idx="2546">
                  <c:v>16.979999999999986</c:v>
                </c:pt>
                <c:pt idx="2547">
                  <c:v>17.479999999999986</c:v>
                </c:pt>
                <c:pt idx="2548">
                  <c:v>17</c:v>
                </c:pt>
                <c:pt idx="2549">
                  <c:v>17.07</c:v>
                </c:pt>
                <c:pt idx="2550">
                  <c:v>16.899999999999999</c:v>
                </c:pt>
                <c:pt idx="2551">
                  <c:v>17.53</c:v>
                </c:pt>
                <c:pt idx="2552">
                  <c:v>16.71</c:v>
                </c:pt>
                <c:pt idx="2553">
                  <c:v>17.2</c:v>
                </c:pt>
                <c:pt idx="2554">
                  <c:v>17.260000000000002</c:v>
                </c:pt>
                <c:pt idx="2555">
                  <c:v>16.8</c:v>
                </c:pt>
                <c:pt idx="2556">
                  <c:v>17.12</c:v>
                </c:pt>
                <c:pt idx="2557">
                  <c:v>17.16</c:v>
                </c:pt>
                <c:pt idx="2558">
                  <c:v>16.64</c:v>
                </c:pt>
                <c:pt idx="2559">
                  <c:v>17.110000000000031</c:v>
                </c:pt>
                <c:pt idx="2560">
                  <c:v>17.02</c:v>
                </c:pt>
                <c:pt idx="2561">
                  <c:v>17.39</c:v>
                </c:pt>
                <c:pt idx="2562">
                  <c:v>16.79</c:v>
                </c:pt>
                <c:pt idx="2563">
                  <c:v>17.14</c:v>
                </c:pt>
                <c:pt idx="2564">
                  <c:v>17.329999999999988</c:v>
                </c:pt>
                <c:pt idx="2565">
                  <c:v>16.510000000000005</c:v>
                </c:pt>
                <c:pt idx="2566">
                  <c:v>17.23</c:v>
                </c:pt>
                <c:pt idx="2567">
                  <c:v>17.04</c:v>
                </c:pt>
                <c:pt idx="2568">
                  <c:v>17.130000000000031</c:v>
                </c:pt>
                <c:pt idx="2569">
                  <c:v>16.630000000000031</c:v>
                </c:pt>
                <c:pt idx="2570">
                  <c:v>17.110000000000031</c:v>
                </c:pt>
                <c:pt idx="2571">
                  <c:v>17.459999999999987</c:v>
                </c:pt>
                <c:pt idx="2572">
                  <c:v>17.149999999999999</c:v>
                </c:pt>
              </c:numCache>
            </c:numRef>
          </c:yVal>
        </c:ser>
        <c:axId val="159843456"/>
        <c:axId val="159845376"/>
      </c:scatterChart>
      <c:valAx>
        <c:axId val="159843456"/>
        <c:scaling>
          <c:orientation val="minMax"/>
          <c:max val="13000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de-AT" sz="1200"/>
                  <a:t>Time [s]</a:t>
                </a:r>
              </a:p>
            </c:rich>
          </c:tx>
          <c:layout/>
        </c:title>
        <c:numFmt formatCode="General" sourceLinked="1"/>
        <c:tickLblPos val="nextTo"/>
        <c:crossAx val="159845376"/>
        <c:crosses val="autoZero"/>
        <c:crossBetween val="midCat"/>
      </c:valAx>
      <c:valAx>
        <c:axId val="159845376"/>
        <c:scaling>
          <c:orientation val="minMax"/>
          <c:max val="45"/>
          <c:min val="1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[°C]</a:t>
                </a:r>
              </a:p>
            </c:rich>
          </c:tx>
          <c:layout>
            <c:manualLayout>
              <c:xMode val="edge"/>
              <c:yMode val="edge"/>
              <c:x val="9.7121054457162698E-3"/>
              <c:y val="0.30391861064096126"/>
            </c:manualLayout>
          </c:layout>
        </c:title>
        <c:numFmt formatCode="General" sourceLinked="1"/>
        <c:tickLblPos val="nextTo"/>
        <c:crossAx val="159843456"/>
        <c:crossesAt val="0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42750759148852"/>
          <c:y val="8.4765619250864704E-2"/>
          <c:w val="0.14246118851927947"/>
          <c:h val="0.33799838104349295"/>
        </c:manualLayout>
      </c:layout>
      <c:spPr>
        <a:solidFill>
          <a:schemeClr val="bg1"/>
        </a:solidFill>
      </c:sp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E1E0-2386-47EB-BF47-46EFCBC784A7}" type="datetimeFigureOut">
              <a:rPr lang="de-AT" smtClean="0"/>
              <a:pPr/>
              <a:t>21.05.2014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4FAB-2F75-41FC-AE27-04263F5B677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86768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98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4102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noProof="0" smtClean="0"/>
              <a:t>M.Friedl, F.Buchsteiner, R.Thalmeier: SVD Ribs and SLM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M.Friedl, F.Buchsteiner, R.Thalmeier: SVD Ribs and SLM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de-DE" smtClean="0"/>
              <a:t>27 May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M.Friedl, F.Buchsteiner, R.Thalmeier: SVD Ribs and SLM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fRq4qdJKP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oRLbkiR7i8" TargetMode="External"/><Relationship Id="rId2" Type="http://schemas.openxmlformats.org/officeDocument/2006/relationships/hyperlink" Target="http://www.youtube.com/watch?v=71rupQkHZV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riedl\Desktop\ribs_cut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6210"/>
            <a:ext cx="9144000" cy="574179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52400" y="1295400"/>
            <a:ext cx="3505201" cy="1676400"/>
            <a:chOff x="3114110" y="5266978"/>
            <a:chExt cx="3505201" cy="1676400"/>
          </a:xfrm>
        </p:grpSpPr>
        <p:sp>
          <p:nvSpPr>
            <p:cNvPr id="7" name="Rectangle 6"/>
            <p:cNvSpPr/>
            <p:nvPr/>
          </p:nvSpPr>
          <p:spPr>
            <a:xfrm>
              <a:off x="3114110" y="5266978"/>
              <a:ext cx="3200400" cy="167640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4111" y="5798975"/>
              <a:ext cx="3233834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de-AT" sz="3000" b="1" dirty="0" smtClean="0"/>
                <a:t>SVD </a:t>
              </a:r>
              <a:r>
                <a:rPr lang="de-AT" sz="3000" b="1" dirty="0" err="1" smtClean="0"/>
                <a:t>Ribs</a:t>
              </a:r>
              <a:r>
                <a:rPr lang="de-AT" sz="3000" b="1" dirty="0" smtClean="0"/>
                <a:t> </a:t>
              </a:r>
              <a:r>
                <a:rPr lang="en-US" sz="3000" b="1" dirty="0" smtClean="0"/>
                <a:t>and SLM</a:t>
              </a:r>
              <a:endParaRPr lang="en-US" sz="3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6196332"/>
              <a:ext cx="34951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err="1" smtClean="0"/>
                <a:t>M.Friedl</a:t>
              </a:r>
              <a:r>
                <a:rPr lang="de-AT" sz="2000" dirty="0" smtClean="0"/>
                <a:t>, </a:t>
              </a:r>
              <a:r>
                <a:rPr lang="de-AT" sz="2000" dirty="0" err="1" smtClean="0"/>
                <a:t>F.Buchsteiner</a:t>
              </a:r>
              <a:r>
                <a:rPr lang="de-AT" sz="2000" dirty="0" smtClean="0"/>
                <a:t>, </a:t>
              </a:r>
              <a:r>
                <a:rPr lang="de-AT" sz="2000" dirty="0" err="1" smtClean="0"/>
                <a:t>R.Thalmeier</a:t>
              </a:r>
              <a:r>
                <a:rPr lang="de-AT" sz="2000" dirty="0" smtClean="0"/>
                <a:t> </a:t>
              </a:r>
              <a:r>
                <a:rPr lang="de-AT" sz="2000" dirty="0" smtClean="0"/>
                <a:t>(HEPHY Vienna)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5334000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smtClean="0"/>
                <a:t>27 May 2014</a:t>
              </a:r>
              <a:endParaRPr lang="de-A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Micrometer Gauge with Slanted Ribs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685800"/>
          </a:xfrm>
        </p:spPr>
        <p:txBody>
          <a:bodyPr/>
          <a:lstStyle/>
          <a:p>
            <a:r>
              <a:rPr lang="en-US" dirty="0" smtClean="0"/>
              <a:t>Vertical displacement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7" name="Picture 2" descr="C:\Users\friedl\Desktop\DSC_4871_lores.jpg"/>
          <p:cNvPicPr>
            <a:picLocks noChangeAspect="1" noChangeArrowheads="1"/>
          </p:cNvPicPr>
          <p:nvPr/>
        </p:nvPicPr>
        <p:blipFill>
          <a:blip r:embed="rId2" cstate="print"/>
          <a:srcRect l="21812"/>
          <a:stretch>
            <a:fillRect/>
          </a:stretch>
        </p:blipFill>
        <p:spPr bwMode="auto">
          <a:xfrm>
            <a:off x="0" y="2130013"/>
            <a:ext cx="6172200" cy="4270787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477000" y="4648200"/>
            <a:ext cx="236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342356" y="5546821"/>
            <a:ext cx="2743200" cy="751145"/>
            <a:chOff x="1905000" y="4495800"/>
            <a:chExt cx="5598112" cy="1532878"/>
          </a:xfrm>
        </p:grpSpPr>
        <p:grpSp>
          <p:nvGrpSpPr>
            <p:cNvPr id="10" name="Group 9"/>
            <p:cNvGrpSpPr/>
            <p:nvPr/>
          </p:nvGrpSpPr>
          <p:grpSpPr>
            <a:xfrm>
              <a:off x="1905000" y="4809478"/>
              <a:ext cx="5266678" cy="1219200"/>
              <a:chOff x="2209800" y="5105400"/>
              <a:chExt cx="5266678" cy="1219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590800" y="5257800"/>
                <a:ext cx="3455634" cy="0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019800" y="5257800"/>
                <a:ext cx="1066800" cy="609600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2209800" y="5105400"/>
                <a:ext cx="457200" cy="304800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19278" y="5697244"/>
                <a:ext cx="457200" cy="304800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2344444" y="5410200"/>
                <a:ext cx="0" cy="762000"/>
              </a:xfrm>
              <a:prstGeom prst="line">
                <a:avLst/>
              </a:prstGeom>
              <a:ln w="2540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2209800" y="6248400"/>
                <a:ext cx="5257800" cy="0"/>
              </a:xfrm>
              <a:prstGeom prst="line">
                <a:avLst/>
              </a:prstGeom>
              <a:ln w="2540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341834" y="6002044"/>
                <a:ext cx="0" cy="322556"/>
              </a:xfrm>
              <a:prstGeom prst="line">
                <a:avLst/>
              </a:prstGeom>
              <a:ln w="2540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5553722" y="4495800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486400" y="488567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512512" y="5553722"/>
              <a:ext cx="990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943078" y="547752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" descr="C:\Users\friedl\Desktop\DSC_0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46932"/>
            <a:ext cx="4648200" cy="3078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several measurements with changing parameters</a:t>
            </a:r>
          </a:p>
          <a:p>
            <a:r>
              <a:rPr lang="en-US" dirty="0" smtClean="0"/>
              <a:t>Always the same problem: </a:t>
            </a:r>
            <a:br>
              <a:rPr lang="en-US" dirty="0" smtClean="0"/>
            </a:br>
            <a:r>
              <a:rPr lang="en-US" dirty="0" smtClean="0"/>
              <a:t>more vertical displacement than horizontal motion</a:t>
            </a:r>
          </a:p>
          <a:p>
            <a:r>
              <a:rPr lang="en-US" dirty="0" smtClean="0"/>
              <a:t>Problem: rib is not stiff enough (at the knee)</a:t>
            </a:r>
          </a:p>
          <a:p>
            <a:r>
              <a:rPr lang="en-US" dirty="0" smtClean="0"/>
              <a:t>Need to stiffen rib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11</a:t>
            </a:fld>
            <a:endParaRPr lang="en-US" noProof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/>
              <a:t>Improved stiffness, but also increase in material budget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7" name="Picture 3" descr="C:\Users\friedl\Desktop\reinforcement.jpg"/>
          <p:cNvPicPr>
            <a:picLocks noChangeAspect="1" noChangeArrowheads="1"/>
          </p:cNvPicPr>
          <p:nvPr/>
        </p:nvPicPr>
        <p:blipFill>
          <a:blip r:embed="rId2" cstate="print"/>
          <a:srcRect t="7231" b="5684"/>
          <a:stretch>
            <a:fillRect/>
          </a:stretch>
        </p:blipFill>
        <p:spPr bwMode="auto">
          <a:xfrm>
            <a:off x="0" y="2209800"/>
            <a:ext cx="4233071" cy="1440000"/>
          </a:xfrm>
          <a:prstGeom prst="rect">
            <a:avLst/>
          </a:prstGeom>
          <a:noFill/>
        </p:spPr>
      </p:pic>
      <p:pic>
        <p:nvPicPr>
          <p:cNvPr id="8" name="Picture 3" descr="C:\Users\friedl\Desktop\triangular_rib_extension.jpg"/>
          <p:cNvPicPr>
            <a:picLocks noChangeAspect="1" noChangeArrowheads="1"/>
          </p:cNvPicPr>
          <p:nvPr/>
        </p:nvPicPr>
        <p:blipFill>
          <a:blip r:embed="rId3" cstate="print"/>
          <a:srcRect b="22426"/>
          <a:stretch>
            <a:fillRect/>
          </a:stretch>
        </p:blipFill>
        <p:spPr bwMode="auto">
          <a:xfrm>
            <a:off x="4608567" y="2209800"/>
            <a:ext cx="4535433" cy="1440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457200" y="3877322"/>
            <a:ext cx="8229600" cy="2348146"/>
            <a:chOff x="457200" y="3877322"/>
            <a:chExt cx="8229600" cy="2348146"/>
          </a:xfrm>
        </p:grpSpPr>
        <p:pic>
          <p:nvPicPr>
            <p:cNvPr id="1026" name="Picture 2" descr="C:\Users\friedl\Desktop\url.jpg"/>
            <p:cNvPicPr>
              <a:picLocks noChangeAspect="1" noChangeArrowheads="1"/>
            </p:cNvPicPr>
            <p:nvPr/>
          </p:nvPicPr>
          <p:blipFill>
            <a:blip r:embed="rId4" cstate="print"/>
            <a:srcRect t="31358" b="35509"/>
            <a:stretch>
              <a:fillRect/>
            </a:stretch>
          </p:blipFill>
          <p:spPr bwMode="auto">
            <a:xfrm>
              <a:off x="1186070" y="4428478"/>
              <a:ext cx="6797174" cy="1796990"/>
            </a:xfrm>
            <a:prstGeom prst="rect">
              <a:avLst/>
            </a:prstGeom>
            <a:noFill/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57200" y="3877322"/>
              <a:ext cx="8229600" cy="1304278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41148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tx2"/>
                </a:buClr>
                <a:buSzPct val="95000"/>
                <a:buFont typeface="Wingdings"/>
                <a:buChar char="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Next: truss (skeleton) structure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L6 </a:t>
            </a:r>
            <a:r>
              <a:rPr lang="en-US" dirty="0" smtClean="0"/>
              <a:t>Optimization </a:t>
            </a:r>
            <a:r>
              <a:rPr lang="en-US" dirty="0" smtClean="0"/>
              <a:t>Study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4495800"/>
                <a:gridCol w="1524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 [cm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dirty="0" smtClean="0"/>
                        <a:t> [mm]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 smtClean="0"/>
                    </a:p>
                    <a:p>
                      <a:r>
                        <a:rPr lang="en-US" sz="3500" dirty="0" smtClean="0"/>
                        <a:t> </a:t>
                      </a:r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13.80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7.44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31.54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16.17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1.79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17" name="Content Placeholder 14"/>
          <p:cNvSpPr txBox="1">
            <a:spLocks/>
          </p:cNvSpPr>
          <p:nvPr/>
        </p:nvSpPr>
        <p:spPr>
          <a:xfrm>
            <a:off x="457200" y="5181600"/>
            <a:ext cx="82296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400" dirty="0" smtClean="0"/>
              <a:t>Same displacement scale (10:1) and color range for all </a:t>
            </a:r>
            <a:r>
              <a:rPr lang="en-US" sz="2400" dirty="0" smtClean="0"/>
              <a:t>ribs</a:t>
            </a: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V0: filling up all available volume</a:t>
            </a: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400" dirty="0" smtClean="0"/>
              <a:t>V2, V4: with cutouts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friedl\Desktop\original_10_8_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792" y="2057400"/>
            <a:ext cx="4320000" cy="873859"/>
          </a:xfrm>
          <a:prstGeom prst="rect">
            <a:avLst/>
          </a:prstGeom>
          <a:noFill/>
        </p:spPr>
      </p:pic>
      <p:pic>
        <p:nvPicPr>
          <p:cNvPr id="1027" name="Picture 3" descr="C:\Users\friedl\Desktop\v2_10_8_tran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584" y="3790601"/>
            <a:ext cx="4320000" cy="476599"/>
          </a:xfrm>
          <a:prstGeom prst="rect">
            <a:avLst/>
          </a:prstGeom>
          <a:noFill/>
        </p:spPr>
      </p:pic>
      <p:pic>
        <p:nvPicPr>
          <p:cNvPr id="1028" name="Picture 4" descr="C:\Users\friedl\Desktop\v0_10_8_trans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2792" y="3159368"/>
            <a:ext cx="4320000" cy="436805"/>
          </a:xfrm>
          <a:prstGeom prst="rect">
            <a:avLst/>
          </a:prstGeom>
          <a:noFill/>
        </p:spPr>
      </p:pic>
      <p:pic>
        <p:nvPicPr>
          <p:cNvPr id="1029" name="Picture 5" descr="C:\Users\friedl\Desktop\v4_10_8_trans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1584" y="4497917"/>
            <a:ext cx="4320000" cy="48145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" y="4343400"/>
            <a:ext cx="82296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L6 Prototype Measurement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2050" name="Picture 2" descr="C:\Users\friedl\Desktop\thcyc21.jpg"/>
          <p:cNvPicPr>
            <a:picLocks noChangeAspect="1" noChangeArrowheads="1"/>
          </p:cNvPicPr>
          <p:nvPr/>
        </p:nvPicPr>
        <p:blipFill>
          <a:blip r:embed="rId2" cstate="print"/>
          <a:srcRect b="6408"/>
          <a:stretch>
            <a:fillRect/>
          </a:stretch>
        </p:blipFill>
        <p:spPr bwMode="auto">
          <a:xfrm>
            <a:off x="533400" y="1610139"/>
            <a:ext cx="8064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hlinkClick r:id="rId2"/>
              </a:rPr>
              <a:t>www.youtube.com/watch?v=qfRq4qdJKP0</a:t>
            </a:r>
            <a:r>
              <a:rPr lang="en-US" dirty="0" smtClean="0"/>
              <a:t> 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Maximum observed displacement: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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=260 µm, </a:t>
            </a:r>
            <a:r>
              <a:rPr lang="en-US" dirty="0" err="1" smtClean="0">
                <a:sym typeface="Symbol"/>
              </a:rPr>
              <a:t>L</a:t>
            </a:r>
            <a:r>
              <a:rPr lang="en-US" baseline="-25000" dirty="0" err="1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=383 µm</a:t>
            </a:r>
            <a:endParaRPr lang="en-US" dirty="0" smtClean="0"/>
          </a:p>
          <a:p>
            <a:r>
              <a:rPr lang="en-US" dirty="0" smtClean="0"/>
              <a:t>For the first time: </a:t>
            </a:r>
            <a:r>
              <a:rPr lang="en-US" dirty="0" smtClean="0">
                <a:sym typeface="Symbol"/>
              </a:rPr>
              <a:t>L &gt; H as it should be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Use this design and make similar optimization for L5 and L4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15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Optimized Ribs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93160"/>
          </a:xfrm>
        </p:spPr>
        <p:txBody>
          <a:bodyPr/>
          <a:lstStyle/>
          <a:p>
            <a:r>
              <a:rPr lang="en-US" dirty="0" smtClean="0"/>
              <a:t>Significant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 improvement in all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Minimal increase of material budget</a:t>
            </a:r>
            <a:endParaRPr lang="en-US" dirty="0" smtClean="0"/>
          </a:p>
          <a:p>
            <a:r>
              <a:rPr lang="en-US" dirty="0" smtClean="0"/>
              <a:t>L5: very limited space towards L4</a:t>
            </a:r>
          </a:p>
          <a:p>
            <a:pPr lvl="1"/>
            <a:r>
              <a:rPr lang="en-US" dirty="0" smtClean="0"/>
              <a:t>&lt;1mm clearance to PA1/PA2 in some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New ribs ordered, expected back in early July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16</a:t>
            </a:fld>
            <a:endParaRPr lang="en-US" noProof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/>
        </p:nvGraphicFramePr>
        <p:xfrm>
          <a:off x="457200" y="1600200"/>
          <a:ext cx="8229600" cy="22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4495800"/>
                <a:gridCol w="1524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 [cm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</a:t>
                      </a:r>
                      <a:r>
                        <a:rPr lang="en-US" baseline="-25000" dirty="0" err="1" smtClean="0"/>
                        <a:t>max</a:t>
                      </a:r>
                      <a:r>
                        <a:rPr lang="en-US" dirty="0" smtClean="0"/>
                        <a:t> [mm]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</a:t>
                      </a:r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16.17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1.79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12.37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1.89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8.21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E:\belle2\mechanics\ribs\ribs_final\rib6_tran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939" y="2107095"/>
            <a:ext cx="4320000" cy="354971"/>
          </a:xfrm>
          <a:prstGeom prst="rect">
            <a:avLst/>
          </a:prstGeom>
          <a:noFill/>
        </p:spPr>
      </p:pic>
      <p:pic>
        <p:nvPicPr>
          <p:cNvPr id="1027" name="Picture 3" descr="E:\belle2\mechanics\ribs\ribs_final\rib5_tran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383" y="2753139"/>
            <a:ext cx="3517200" cy="278590"/>
          </a:xfrm>
          <a:prstGeom prst="rect">
            <a:avLst/>
          </a:prstGeom>
          <a:noFill/>
        </p:spPr>
      </p:pic>
      <p:pic>
        <p:nvPicPr>
          <p:cNvPr id="1026" name="Picture 2" descr="E:\belle2\mechanics\ribs\ribs_final\rib4_trans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444" y="3422373"/>
            <a:ext cx="2700000" cy="23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7" name="Picture 3" descr="C:\Users\friedl\Desktop\ribs_cut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02049"/>
            <a:ext cx="2286000" cy="14354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971800"/>
            <a:ext cx="32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Thermal Cycling</a:t>
            </a:r>
          </a:p>
          <a:p>
            <a:r>
              <a:rPr lang="en-US" sz="2600" dirty="0" smtClean="0"/>
              <a:t>Sliding FW </a:t>
            </a:r>
            <a:r>
              <a:rPr lang="en-US" sz="2600" dirty="0" err="1" smtClean="0"/>
              <a:t>Endmount</a:t>
            </a:r>
            <a:r>
              <a:rPr lang="en-US" sz="2600" dirty="0" smtClean="0"/>
              <a:t> 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Summary &amp; Outlook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Latest Sliding Forward </a:t>
            </a:r>
            <a:r>
              <a:rPr lang="en-GB" dirty="0" err="1" smtClean="0"/>
              <a:t>Endmount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End mount with swallow tail</a:t>
            </a:r>
          </a:p>
          <a:p>
            <a:pPr lvl="1"/>
            <a:r>
              <a:rPr lang="en-US" dirty="0" smtClean="0"/>
              <a:t>Prism rail (brass)</a:t>
            </a:r>
          </a:p>
          <a:p>
            <a:pPr lvl="1"/>
            <a:r>
              <a:rPr lang="en-US" dirty="0" smtClean="0"/>
              <a:t>2 x coil springs (weak and strong variants)</a:t>
            </a:r>
            <a:endParaRPr lang="en-US" dirty="0" smtClean="0"/>
          </a:p>
          <a:p>
            <a:pPr lvl="1"/>
            <a:r>
              <a:rPr lang="en-US" dirty="0" smtClean="0"/>
              <a:t>2 x 1.5mm </a:t>
            </a:r>
            <a:r>
              <a:rPr lang="en-US" dirty="0" smtClean="0"/>
              <a:t>stainless steel </a:t>
            </a:r>
            <a:r>
              <a:rPr lang="en-US" dirty="0" smtClean="0"/>
              <a:t>balls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18</a:t>
            </a:fld>
            <a:endParaRPr lang="en-US" noProof="0"/>
          </a:p>
        </p:txBody>
      </p:sp>
      <p:grpSp>
        <p:nvGrpSpPr>
          <p:cNvPr id="11" name="Group 10"/>
          <p:cNvGrpSpPr/>
          <p:nvPr/>
        </p:nvGrpSpPr>
        <p:grpSpPr>
          <a:xfrm>
            <a:off x="2012938" y="3366854"/>
            <a:ext cx="6454140" cy="3352800"/>
            <a:chOff x="3798455" y="3581400"/>
            <a:chExt cx="5133975" cy="2667000"/>
          </a:xfrm>
        </p:grpSpPr>
        <p:pic>
          <p:nvPicPr>
            <p:cNvPr id="4098" name="Picture 2" descr="D:\Chrisu Bilder\SLM-V3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455" y="3581400"/>
              <a:ext cx="5133975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Gerade Verbindung mit Pfeil 7"/>
            <p:cNvCxnSpPr/>
            <p:nvPr/>
          </p:nvCxnSpPr>
          <p:spPr>
            <a:xfrm flipH="1">
              <a:off x="4849092" y="5257800"/>
              <a:ext cx="78177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oval" w="med" len="med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H="1" flipV="1">
              <a:off x="4419600" y="4419600"/>
              <a:ext cx="705576" cy="53008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oval" w="med" len="med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H="1">
              <a:off x="4953000" y="5464604"/>
              <a:ext cx="930861" cy="25039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oval" w="med" len="med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863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Conduction Test Setup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Dummy end ring with big metal block in water bath</a:t>
            </a:r>
          </a:p>
          <a:p>
            <a:r>
              <a:rPr lang="en-US" dirty="0" smtClean="0"/>
              <a:t>Latest SLM with weak or strong springs</a:t>
            </a:r>
          </a:p>
          <a:p>
            <a:r>
              <a:rPr lang="en-US" dirty="0" smtClean="0"/>
              <a:t>Heater wires simulating APV25 power (4W total)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5122" name="Picture 2" descr="C:\Users\friedl\Desktop\c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68" y="3084600"/>
            <a:ext cx="4739654" cy="3240000"/>
          </a:xfrm>
          <a:prstGeom prst="rect">
            <a:avLst/>
          </a:prstGeom>
          <a:noFill/>
        </p:spPr>
      </p:pic>
      <p:pic>
        <p:nvPicPr>
          <p:cNvPr id="5123" name="Picture 3" descr="C:\Users\friedl\Desktop\c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468" y="3076461"/>
            <a:ext cx="3157734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7" name="Picture 3" descr="C:\Users\friedl\Desktop\ribs_cut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02049"/>
            <a:ext cx="2286000" cy="14354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971800"/>
            <a:ext cx="32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Thermal Cycling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Sliding FW </a:t>
            </a:r>
            <a:r>
              <a:rPr lang="en-US" sz="2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Endmount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Summary &amp; Outlook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Conduction Test Setup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755360"/>
          </a:xfrm>
        </p:spPr>
        <p:txBody>
          <a:bodyPr/>
          <a:lstStyle/>
          <a:p>
            <a:r>
              <a:rPr lang="en-US" dirty="0" smtClean="0"/>
              <a:t>SLM must also work in upside-down position loaded with the weight of a ladder</a:t>
            </a:r>
          </a:p>
          <a:p>
            <a:r>
              <a:rPr lang="en-US" dirty="0" smtClean="0"/>
              <a:t>Adding 100 g to simulate this condition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20</a:t>
            </a:fld>
            <a:endParaRPr lang="en-US" noProof="0"/>
          </a:p>
        </p:txBody>
      </p:sp>
      <p:pic>
        <p:nvPicPr>
          <p:cNvPr id="6146" name="Picture 2" descr="C:\Users\friedl\Desktop\c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443961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 With Weak Spring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564360"/>
          </a:xfrm>
        </p:spPr>
        <p:txBody>
          <a:bodyPr/>
          <a:lstStyle/>
          <a:p>
            <a:r>
              <a:rPr lang="en-US" dirty="0" smtClean="0"/>
              <a:t>Larger </a:t>
            </a:r>
            <a:r>
              <a:rPr lang="en-US" dirty="0" smtClean="0">
                <a:sym typeface="Symbol"/>
              </a:rPr>
              <a:t>T with 100 g load  spring too weak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21</a:t>
            </a:fld>
            <a:endParaRPr lang="en-US" noProof="0"/>
          </a:p>
        </p:txBody>
      </p:sp>
      <p:graphicFrame>
        <p:nvGraphicFramePr>
          <p:cNvPr id="7" name="Chart 6"/>
          <p:cNvGraphicFramePr/>
          <p:nvPr/>
        </p:nvGraphicFramePr>
        <p:xfrm>
          <a:off x="533400" y="16002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0" y="213360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weight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20040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100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533400" y="1600200"/>
          <a:ext cx="80772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With Strong Spring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56436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T always around 15°C  spring is strong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9" name="TextBox 8"/>
          <p:cNvSpPr txBox="1"/>
          <p:nvPr/>
        </p:nvSpPr>
        <p:spPr>
          <a:xfrm>
            <a:off x="1828800" y="213360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weight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10668" y="259080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100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7" name="Picture 3" descr="C:\Users\friedl\Desktop\ribs_cut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02049"/>
            <a:ext cx="2286000" cy="14354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971800"/>
            <a:ext cx="32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Thermal Cycling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Sliding FW </a:t>
            </a:r>
            <a:r>
              <a:rPr lang="en-US" sz="2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Endmount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600" dirty="0" smtClean="0"/>
              <a:t>Summary &amp; Outlook</a:t>
            </a:r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 cycling tests of ribs &amp; SLM showed that</a:t>
            </a:r>
          </a:p>
          <a:p>
            <a:pPr lvl="1"/>
            <a:r>
              <a:rPr lang="en-US" dirty="0" smtClean="0"/>
              <a:t>Sliding works well (with strong spring)</a:t>
            </a:r>
          </a:p>
          <a:p>
            <a:pPr lvl="1"/>
            <a:r>
              <a:rPr lang="en-US" dirty="0" smtClean="0"/>
              <a:t>Original ribs too weak (knee)</a:t>
            </a:r>
          </a:p>
          <a:p>
            <a:r>
              <a:rPr lang="en-US" dirty="0" smtClean="0"/>
              <a:t>Optimized ribs with truss structure</a:t>
            </a:r>
          </a:p>
          <a:p>
            <a:pPr lvl="1"/>
            <a:r>
              <a:rPr lang="en-US" dirty="0" smtClean="0"/>
              <a:t>Minimal increase of material budget</a:t>
            </a:r>
          </a:p>
          <a:p>
            <a:pPr lvl="1"/>
            <a:r>
              <a:rPr lang="en-US" dirty="0" smtClean="0"/>
              <a:t>Large improvement of stiffness</a:t>
            </a:r>
          </a:p>
          <a:p>
            <a:endParaRPr lang="en-US" sz="1700" dirty="0" smtClean="0"/>
          </a:p>
          <a:p>
            <a:r>
              <a:rPr lang="en-US" dirty="0" smtClean="0"/>
              <a:t>Heat transfer measurement with latest SLM design (upside down position without and with 100g weight)</a:t>
            </a:r>
          </a:p>
          <a:p>
            <a:pPr lvl="1"/>
            <a:r>
              <a:rPr lang="en-US" dirty="0" smtClean="0"/>
              <a:t>Strong spring: always sufficient heat transfer (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>
                <a:sym typeface="Symbol"/>
              </a:rPr>
              <a:t>T~15°C)</a:t>
            </a:r>
            <a:endParaRPr lang="en-US" dirty="0" smtClean="0"/>
          </a:p>
          <a:p>
            <a:pPr lvl="1"/>
            <a:r>
              <a:rPr lang="en-US" dirty="0" smtClean="0"/>
              <a:t>Weak spring: worse with 100g weight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24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Ribs</a:t>
            </a:r>
          </a:p>
          <a:p>
            <a:pPr lvl="1"/>
            <a:r>
              <a:rPr lang="en-US" dirty="0" smtClean="0"/>
              <a:t>Base material (CF/</a:t>
            </a:r>
            <a:r>
              <a:rPr lang="en-US" dirty="0" err="1" smtClean="0"/>
              <a:t>Airex</a:t>
            </a:r>
            <a:r>
              <a:rPr lang="en-US" dirty="0" smtClean="0"/>
              <a:t> sandwich panels) ordered</a:t>
            </a:r>
          </a:p>
          <a:p>
            <a:pPr lvl="2"/>
            <a:r>
              <a:rPr lang="en-US" dirty="0" smtClean="0"/>
              <a:t>Bad quality delivered </a:t>
            </a:r>
            <a:r>
              <a:rPr lang="en-US" dirty="0" smtClean="0">
                <a:sym typeface="Symbol"/>
              </a:rPr>
              <a:t> sent back, waiting for reproduction</a:t>
            </a:r>
            <a:endParaRPr lang="en-US" dirty="0" smtClean="0"/>
          </a:p>
          <a:p>
            <a:pPr lvl="1"/>
            <a:r>
              <a:rPr lang="en-US" dirty="0" smtClean="0"/>
              <a:t>Water jet cutting for ribs ordered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 smtClean="0"/>
              <a:t>in early </a:t>
            </a:r>
            <a:r>
              <a:rPr lang="en-US" dirty="0" smtClean="0"/>
              <a:t>July</a:t>
            </a:r>
          </a:p>
          <a:p>
            <a:endParaRPr lang="en-US" dirty="0" smtClean="0"/>
          </a:p>
          <a:p>
            <a:r>
              <a:rPr lang="en-US" dirty="0" smtClean="0"/>
              <a:t>Forward SLM</a:t>
            </a:r>
            <a:endParaRPr lang="en-US" dirty="0" smtClean="0"/>
          </a:p>
          <a:p>
            <a:pPr lvl="1"/>
            <a:r>
              <a:rPr lang="en-US" dirty="0" smtClean="0"/>
              <a:t>Design and tolerance </a:t>
            </a:r>
            <a:r>
              <a:rPr lang="en-US" smtClean="0"/>
              <a:t>specifications ready (in SVN)</a:t>
            </a:r>
            <a:endParaRPr lang="en-US" dirty="0" smtClean="0"/>
          </a:p>
          <a:p>
            <a:pPr lvl="1"/>
            <a:r>
              <a:rPr lang="en-US" dirty="0" smtClean="0"/>
              <a:t>Production until end of July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25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>
            <a:off x="6324600" y="3476625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SLM = Slide Lock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Ladder mount concept:</a:t>
            </a:r>
          </a:p>
          <a:p>
            <a:pPr lvl="1"/>
            <a:r>
              <a:rPr lang="en-US" dirty="0" smtClean="0"/>
              <a:t>Fixed on backward side (Origin)</a:t>
            </a:r>
          </a:p>
          <a:p>
            <a:pPr lvl="1"/>
            <a:r>
              <a:rPr lang="en-US" dirty="0" smtClean="0"/>
              <a:t>Sliding on forward side to allow thermal movement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8194" name="Picture 2" descr="C:\Users\friedl\Desktop\2012_10_1-barrel_asm_comp_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600" y="2809767"/>
            <a:ext cx="8064000" cy="4581633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905000" y="31242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828800" y="33909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781800" y="3133725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05600" y="34004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19" y="1600200"/>
            <a:ext cx="3962400" cy="1447800"/>
          </a:xfrm>
        </p:spPr>
        <p:txBody>
          <a:bodyPr/>
          <a:lstStyle/>
          <a:p>
            <a:r>
              <a:rPr lang="en-US" dirty="0" smtClean="0"/>
              <a:t>Second Life Magazine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1026" name="Picture 2" descr="C:\Users\friedl\Desktop\slm-secondlifemaga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08" y="2093532"/>
            <a:ext cx="2971800" cy="4219956"/>
          </a:xfrm>
          <a:prstGeom prst="rect">
            <a:avLst/>
          </a:prstGeom>
          <a:noFill/>
        </p:spPr>
      </p:pic>
      <p:pic>
        <p:nvPicPr>
          <p:cNvPr id="1027" name="Picture 3" descr="C:\Users\friedl\Desktop\slm_produ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319" y="2105319"/>
            <a:ext cx="3810000" cy="20447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96119" y="1609627"/>
            <a:ext cx="39624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Swiss vitamin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drink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E:\belle2\minutes\2014\2014.05.27_depfet\materials\ILT_SL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319" y="4099721"/>
            <a:ext cx="3808800" cy="2215452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96119" y="4038600"/>
            <a:ext cx="39624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400" noProof="0" dirty="0" smtClean="0"/>
              <a:t>Selective Laser Melting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Began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discussion after February BPAC</a:t>
            </a:r>
          </a:p>
          <a:p>
            <a:pPr lvl="1"/>
            <a:r>
              <a:rPr lang="en-US" dirty="0" smtClean="0"/>
              <a:t>Does SLM really work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smooth is the motion?</a:t>
            </a:r>
            <a:endParaRPr lang="en-US" dirty="0" smtClean="0"/>
          </a:p>
          <a:p>
            <a:pPr lvl="1"/>
            <a:r>
              <a:rPr lang="en-US" dirty="0" smtClean="0"/>
              <a:t>Decided to perform tests with climate chamber to verify </a:t>
            </a:r>
            <a:r>
              <a:rPr lang="en-US" dirty="0" smtClean="0"/>
              <a:t>thermal motion </a:t>
            </a:r>
            <a:r>
              <a:rPr lang="en-US" dirty="0" smtClean="0"/>
              <a:t>due to CTE </a:t>
            </a:r>
            <a:r>
              <a:rPr lang="en-US" dirty="0" smtClean="0"/>
              <a:t>mismatch</a:t>
            </a:r>
          </a:p>
          <a:p>
            <a:endParaRPr lang="en-US" dirty="0" smtClean="0"/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Mount ribs (with a </a:t>
            </a:r>
            <a:r>
              <a:rPr lang="en-US" dirty="0" smtClean="0"/>
              <a:t>priori </a:t>
            </a:r>
            <a:r>
              <a:rPr lang="en-US" dirty="0" smtClean="0"/>
              <a:t>unknown, but presumably low CTE) onto a support with high and known CTE</a:t>
            </a:r>
          </a:p>
          <a:p>
            <a:pPr lvl="1"/>
            <a:r>
              <a:rPr lang="en-US" dirty="0" smtClean="0"/>
              <a:t>Thermal cycling between 0 and 40</a:t>
            </a:r>
            <a:r>
              <a:rPr lang="de-AT" dirty="0" smtClean="0"/>
              <a:t>°C</a:t>
            </a:r>
            <a:endParaRPr lang="en-US" dirty="0" smtClean="0"/>
          </a:p>
          <a:p>
            <a:pPr lvl="1"/>
            <a:r>
              <a:rPr lang="en-US" dirty="0" smtClean="0"/>
              <a:t>Observe relative motion with gauge and camera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5</a:t>
            </a:fld>
            <a:endParaRPr lang="en-US" noProof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7" name="Picture 3" descr="C:\Users\friedl\Desktop\ribs_cut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02049"/>
            <a:ext cx="2286000" cy="14354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971800"/>
            <a:ext cx="320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600" dirty="0" smtClean="0"/>
              <a:t>Thermal Cycling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Sliding FW </a:t>
            </a:r>
            <a:r>
              <a:rPr lang="en-US" sz="2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Endmount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Summary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&amp; Outlook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Measurements with Straight Ribs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2050" name="Picture 2" descr="C:\Users\friedl\Desktop\se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28325"/>
            <a:ext cx="8064000" cy="4543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7821" y="3380925"/>
            <a:ext cx="992579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Support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314125"/>
            <a:ext cx="61266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Ribs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2618925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2999925"/>
            <a:ext cx="304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6200" y="2161725"/>
            <a:ext cx="1572866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Thermometer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95800" y="2466525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7200" y="3228525"/>
            <a:ext cx="631904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766732" y="2923725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30801" y="4845659"/>
            <a:ext cx="952505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Camera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638800" y="4295325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CTE </a:t>
            </a:r>
            <a:r>
              <a:rPr lang="en-US" dirty="0" smtClean="0"/>
              <a:t>quantification of CF </a:t>
            </a:r>
            <a:r>
              <a:rPr lang="en-US" dirty="0" smtClean="0"/>
              <a:t>ribs (time-lapse movie)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www.youtube.com/watch?v=71rupQkHZV0</a:t>
            </a:r>
            <a:r>
              <a:rPr lang="en-US" dirty="0" smtClean="0"/>
              <a:t> </a:t>
            </a:r>
            <a:endParaRPr lang="de-AT" dirty="0" smtClean="0"/>
          </a:p>
          <a:p>
            <a:pPr lvl="1"/>
            <a:r>
              <a:rPr lang="de-AT" dirty="0" smtClean="0"/>
              <a:t>180µm </a:t>
            </a:r>
            <a:r>
              <a:rPr lang="de-AT" dirty="0" smtClean="0"/>
              <a:t>relative </a:t>
            </a:r>
            <a:r>
              <a:rPr lang="de-AT" dirty="0" err="1" smtClean="0"/>
              <a:t>motion</a:t>
            </a:r>
            <a:r>
              <a:rPr lang="de-AT" dirty="0" smtClean="0"/>
              <a:t> (negative </a:t>
            </a:r>
            <a:r>
              <a:rPr lang="de-AT" dirty="0" err="1" smtClean="0"/>
              <a:t>direction</a:t>
            </a:r>
            <a:r>
              <a:rPr lang="de-AT" dirty="0" smtClean="0"/>
              <a:t>)</a:t>
            </a:r>
          </a:p>
          <a:p>
            <a:pPr lvl="2"/>
            <a:r>
              <a:rPr lang="de-AT" dirty="0" smtClean="0"/>
              <a:t>240µm </a:t>
            </a:r>
            <a:r>
              <a:rPr lang="de-AT" dirty="0" err="1" smtClean="0"/>
              <a:t>is</a:t>
            </a:r>
            <a:r>
              <a:rPr lang="de-AT" dirty="0" smtClean="0"/>
              <a:t> absolute </a:t>
            </a:r>
            <a:r>
              <a:rPr lang="de-AT" dirty="0" err="1" smtClean="0"/>
              <a:t>motion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iron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endParaRPr lang="de-AT" dirty="0" smtClean="0"/>
          </a:p>
          <a:p>
            <a:pPr lvl="2"/>
            <a:r>
              <a:rPr lang="de-AT" dirty="0" err="1" smtClean="0"/>
              <a:t>Remainder</a:t>
            </a:r>
            <a:r>
              <a:rPr lang="de-AT" dirty="0" smtClean="0"/>
              <a:t> (60µm)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b="1" dirty="0" smtClean="0"/>
              <a:t>CF </a:t>
            </a:r>
            <a:r>
              <a:rPr lang="de-AT" b="1" dirty="0" err="1" smtClean="0"/>
              <a:t>sandwich</a:t>
            </a:r>
            <a:r>
              <a:rPr lang="de-AT" b="1" dirty="0" smtClean="0"/>
              <a:t> </a:t>
            </a:r>
            <a:r>
              <a:rPr lang="de-AT" b="1" dirty="0" err="1" smtClean="0"/>
              <a:t>ribs</a:t>
            </a:r>
            <a:r>
              <a:rPr lang="de-AT" b="1" dirty="0" smtClean="0"/>
              <a:t>: 3 ppm/°C</a:t>
            </a:r>
            <a:r>
              <a:rPr lang="de-AT" dirty="0" smtClean="0"/>
              <a:t>  (same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silicon</a:t>
            </a:r>
            <a:r>
              <a:rPr lang="de-AT" dirty="0" smtClean="0"/>
              <a:t>)</a:t>
            </a:r>
          </a:p>
          <a:p>
            <a:pPr lvl="1"/>
            <a:endParaRPr lang="de-AT" dirty="0" smtClean="0"/>
          </a:p>
          <a:p>
            <a:r>
              <a:rPr lang="de-AT" dirty="0" smtClean="0"/>
              <a:t>Real-time </a:t>
            </a:r>
            <a:r>
              <a:rPr lang="de-AT" dirty="0" err="1" smtClean="0"/>
              <a:t>video</a:t>
            </a:r>
            <a:endParaRPr lang="de-AT" dirty="0" smtClean="0"/>
          </a:p>
          <a:p>
            <a:pPr lvl="1"/>
            <a:r>
              <a:rPr lang="de-AT" dirty="0" smtClean="0">
                <a:hlinkClick r:id="rId3"/>
              </a:rPr>
              <a:t>www.youtube.com/watch?v=1oRLbkiR7i8</a:t>
            </a:r>
            <a:endParaRPr lang="de-AT" dirty="0" smtClean="0"/>
          </a:p>
          <a:p>
            <a:pPr lvl="2"/>
            <a:r>
              <a:rPr lang="de-AT" dirty="0" smtClean="0"/>
              <a:t>20 min = </a:t>
            </a:r>
            <a:r>
              <a:rPr lang="de-AT" dirty="0" err="1" smtClean="0"/>
              <a:t>very</a:t>
            </a:r>
            <a:r>
              <a:rPr lang="de-AT" dirty="0" smtClean="0"/>
              <a:t> </a:t>
            </a:r>
            <a:r>
              <a:rPr lang="de-AT" dirty="0" err="1" smtClean="0"/>
              <a:t>boring</a:t>
            </a:r>
            <a:r>
              <a:rPr lang="de-AT" dirty="0" smtClean="0"/>
              <a:t> </a:t>
            </a:r>
            <a:r>
              <a:rPr lang="de-AT" dirty="0" err="1" smtClean="0"/>
              <a:t>because</a:t>
            </a:r>
            <a:r>
              <a:rPr lang="de-AT" dirty="0" smtClean="0"/>
              <a:t> </a:t>
            </a:r>
            <a:r>
              <a:rPr lang="de-AT" dirty="0" err="1" smtClean="0"/>
              <a:t>nothing</a:t>
            </a:r>
            <a:r>
              <a:rPr lang="de-AT" dirty="0" smtClean="0"/>
              <a:t> </a:t>
            </a:r>
            <a:r>
              <a:rPr lang="de-AT" dirty="0" err="1" smtClean="0"/>
              <a:t>happens</a:t>
            </a:r>
            <a:endParaRPr lang="de-AT" dirty="0" smtClean="0"/>
          </a:p>
          <a:p>
            <a:pPr lvl="2"/>
            <a:r>
              <a:rPr lang="de-AT" b="1" dirty="0" err="1" smtClean="0"/>
              <a:t>No</a:t>
            </a:r>
            <a:r>
              <a:rPr lang="de-AT" b="1" dirty="0" smtClean="0"/>
              <a:t> abrupt </a:t>
            </a:r>
            <a:r>
              <a:rPr lang="de-AT" b="1" dirty="0" err="1" smtClean="0"/>
              <a:t>motion</a:t>
            </a:r>
            <a:r>
              <a:rPr lang="de-AT" b="1" dirty="0" smtClean="0"/>
              <a:t> 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err="1" smtClean="0"/>
              <a:t>visible</a:t>
            </a:r>
            <a:r>
              <a:rPr lang="de-AT" b="1" dirty="0" smtClean="0"/>
              <a:t> (µm </a:t>
            </a:r>
            <a:r>
              <a:rPr lang="de-AT" b="1" dirty="0" err="1" smtClean="0"/>
              <a:t>scale</a:t>
            </a:r>
            <a:r>
              <a:rPr lang="de-AT" b="1" dirty="0" smtClean="0"/>
              <a:t>)</a:t>
            </a:r>
          </a:p>
          <a:p>
            <a:pPr lvl="2"/>
            <a:r>
              <a:rPr lang="de-AT" dirty="0" err="1" smtClean="0"/>
              <a:t>Perfectly</a:t>
            </a:r>
            <a:r>
              <a:rPr lang="de-AT" dirty="0" smtClean="0"/>
              <a:t> smooth </a:t>
            </a:r>
            <a:r>
              <a:rPr lang="de-AT" dirty="0" err="1" smtClean="0"/>
              <a:t>sliding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latest</a:t>
            </a:r>
            <a:r>
              <a:rPr lang="de-AT" dirty="0" smtClean="0"/>
              <a:t> SLM (strong </a:t>
            </a:r>
            <a:r>
              <a:rPr lang="de-AT" dirty="0" err="1" smtClean="0"/>
              <a:t>springs</a:t>
            </a:r>
            <a:r>
              <a:rPr lang="de-AT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8</a:t>
            </a:fld>
            <a:endParaRPr lang="en-US" noProof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Accomplished?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Done!</a:t>
            </a:r>
          </a:p>
          <a:p>
            <a:r>
              <a:rPr lang="en-US" dirty="0" smtClean="0"/>
              <a:t>Done?</a:t>
            </a:r>
          </a:p>
          <a:p>
            <a:r>
              <a:rPr lang="en-US" dirty="0" smtClean="0"/>
              <a:t>We were asked to also perform these measurements with slanted ribs</a:t>
            </a:r>
          </a:p>
          <a:p>
            <a:r>
              <a:rPr lang="en-US" dirty="0" smtClean="0"/>
              <a:t>That is where the real problems started…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27 May 2014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M.Friedl, F.Buchsteiner, R.Thalmeier: SVD Ribs and SLM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9</a:t>
            </a:fld>
            <a:endParaRPr lang="en-US" noProof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1044</Words>
  <Application>Microsoft Office PowerPoint</Application>
  <PresentationFormat>On-screen Show (4:3)</PresentationFormat>
  <Paragraphs>239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Slide 1</vt:lpstr>
      <vt:lpstr>Slide 2</vt:lpstr>
      <vt:lpstr>SLM = Slide Lock Mechanism</vt:lpstr>
      <vt:lpstr>Alternative Meanings</vt:lpstr>
      <vt:lpstr>How It Began</vt:lpstr>
      <vt:lpstr>Slide 6</vt:lpstr>
      <vt:lpstr>First Measurements with Straight Ribs</vt:lpstr>
      <vt:lpstr>Results</vt:lpstr>
      <vt:lpstr>Mission Accomplished?</vt:lpstr>
      <vt:lpstr>Micrometer Gauge with Slanted Ribs</vt:lpstr>
      <vt:lpstr>Results</vt:lpstr>
      <vt:lpstr>First Attempts</vt:lpstr>
      <vt:lpstr>L6 Optimization Study</vt:lpstr>
      <vt:lpstr>Optimized L6 Prototype Measurement</vt:lpstr>
      <vt:lpstr>Results</vt:lpstr>
      <vt:lpstr>Optimized Ribs</vt:lpstr>
      <vt:lpstr>Slide 17</vt:lpstr>
      <vt:lpstr>Latest Sliding Forward Endmount</vt:lpstr>
      <vt:lpstr>Thermal Conduction Test Setup (1/2)</vt:lpstr>
      <vt:lpstr>Thermal Conduction Test Setup (2/2)</vt:lpstr>
      <vt:lpstr>Result With Weak Spring</vt:lpstr>
      <vt:lpstr>Result With Strong Spring</vt:lpstr>
      <vt:lpstr>Slide 23</vt:lpstr>
      <vt:lpstr>Summary</vt:lpstr>
      <vt:lpstr>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friedl</dc:creator>
  <cp:lastModifiedBy>MF</cp:lastModifiedBy>
  <cp:revision>1566</cp:revision>
  <dcterms:created xsi:type="dcterms:W3CDTF">2006-08-16T00:00:00Z</dcterms:created>
  <dcterms:modified xsi:type="dcterms:W3CDTF">2014-05-21T13:02:47Z</dcterms:modified>
</cp:coreProperties>
</file>