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Énfasis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Énfasis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Énfasis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Énfasis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6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8BD63-0914-2342-9853-868FDAE1DD6B}" type="datetimeFigureOut">
              <a:rPr lang="es-ES" smtClean="0"/>
              <a:t>27/05/14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AB825-0B02-AD44-9CCD-91983CA6B17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477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0A1C9-517A-1540-BC55-4FD4381246BF}" type="datetimeFigureOut">
              <a:rPr lang="es-ES" smtClean="0"/>
              <a:t>27/05/14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9CC8F-4BBD-CD4E-B9DC-7C645B2251F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135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A477-7AA3-F349-A7BB-D4F4537D8C43}" type="datetime1">
              <a:rPr lang="en-US" smtClean="0"/>
              <a:t>27/05/14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644B-772E-6042-B027-7AFF1B4DF9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7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0B35-AB1E-5E4C-83F6-32E012273CAB}" type="datetime1">
              <a:rPr lang="en-US" smtClean="0"/>
              <a:t>27/05/14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644B-772E-6042-B027-7AFF1B4DF9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3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8DEC-719D-5A43-8B87-424800304977}" type="datetime1">
              <a:rPr lang="en-US" smtClean="0"/>
              <a:t>27/05/14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644B-772E-6042-B027-7AFF1B4DF9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2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A93B-3E46-BA44-82E0-53F2D4736BD2}" type="datetime1">
              <a:rPr lang="en-US" smtClean="0"/>
              <a:t>27/05/14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644B-772E-6042-B027-7AFF1B4DF9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79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BA77D-29AD-1E48-BECC-4DD8D6D1999F}" type="datetime1">
              <a:rPr lang="en-US" smtClean="0"/>
              <a:t>27/05/14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644B-772E-6042-B027-7AFF1B4DF9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08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7DE2-9FB6-3B45-AE2D-285CAE70BCF5}" type="datetime1">
              <a:rPr lang="en-US" smtClean="0"/>
              <a:t>27/05/14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644B-772E-6042-B027-7AFF1B4DF9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86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75F9-8B68-CC4E-86E7-1B95B8663DA6}" type="datetime1">
              <a:rPr lang="en-US" smtClean="0"/>
              <a:t>27/05/14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644B-772E-6042-B027-7AFF1B4DF9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7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D91A-529C-AA47-9C1E-FA7926E91049}" type="datetime1">
              <a:rPr lang="en-US" smtClean="0"/>
              <a:t>27/05/14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644B-772E-6042-B027-7AFF1B4DF9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6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4C72-51A8-744D-852E-B57A39ED01F2}" type="datetime1">
              <a:rPr lang="en-US" smtClean="0"/>
              <a:t>27/05/14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644B-772E-6042-B027-7AFF1B4DF9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9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460A-269A-324D-B04D-A3B5D50E206E}" type="datetime1">
              <a:rPr lang="en-US" smtClean="0"/>
              <a:t>27/05/14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644B-772E-6042-B027-7AFF1B4DF9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14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F4F3-0777-F246-B645-8C9C45B289C0}" type="datetime1">
              <a:rPr lang="en-US" smtClean="0"/>
              <a:t>27/05/14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644B-772E-6042-B027-7AFF1B4DF9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5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32AEF-CD8F-004F-9313-1C0EBD259AF3}" type="datetime1">
              <a:rPr lang="en-US" smtClean="0"/>
              <a:t>27/05/14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A644B-772E-6042-B027-7AFF1B4DF9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6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649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IB meeting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>
                <a:solidFill>
                  <a:schemeClr val="bg1">
                    <a:lumMod val="50000"/>
                  </a:schemeClr>
                </a:solidFill>
              </a:rPr>
              <a:t>26.May.2014</a:t>
            </a:r>
            <a:endParaRPr lang="en-US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28252"/>
              </p:ext>
            </p:extLst>
          </p:nvPr>
        </p:nvGraphicFramePr>
        <p:xfrm>
          <a:off x="252000" y="1352828"/>
          <a:ext cx="8640000" cy="488188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8640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Report from the Project Leader</a:t>
                      </a:r>
                      <a:endParaRPr lang="en-US" sz="1800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Mainz will apply for DEPFET membership in next meeting (Pisa)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Matthias </a:t>
                      </a:r>
                      <a:r>
                        <a:rPr lang="en-US" sz="1600" dirty="0" err="1" smtClean="0"/>
                        <a:t>Hoek</a:t>
                      </a:r>
                      <a:r>
                        <a:rPr lang="en-US" sz="1600" dirty="0" smtClean="0"/>
                        <a:t> on</a:t>
                      </a:r>
                      <a:r>
                        <a:rPr lang="en-US" sz="1600" baseline="0" dirty="0" smtClean="0"/>
                        <a:t> behalf of </a:t>
                      </a:r>
                      <a:r>
                        <a:rPr lang="en-US" sz="1600" dirty="0" err="1" smtClean="0"/>
                        <a:t>Concettina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Sfienti’s</a:t>
                      </a:r>
                      <a:r>
                        <a:rPr lang="en-US" sz="1600" baseline="0" dirty="0" smtClean="0"/>
                        <a:t> group @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Institut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für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Kernphysik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at Mainz.</a:t>
                      </a:r>
                      <a:b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Getting ready</a:t>
                      </a:r>
                      <a:r>
                        <a:rPr lang="en-US" sz="1600" baseline="0" dirty="0" smtClean="0"/>
                        <a:t> to participate in DEPFET DAQ and Slow control as well as Belle II analysis.</a:t>
                      </a:r>
                      <a:endParaRPr lang="en-US" sz="1600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u="sng" dirty="0" smtClean="0"/>
                        <a:t>Impact of delay in phase I commissioning of </a:t>
                      </a:r>
                      <a:r>
                        <a:rPr lang="en-US" sz="1800" u="sng" dirty="0" err="1" smtClean="0"/>
                        <a:t>SuperKEKB</a:t>
                      </a:r>
                      <a:endParaRPr lang="en-US" sz="1800" u="sng" dirty="0" smtClean="0"/>
                    </a:p>
                    <a:p>
                      <a:pPr marL="484188" lvl="1" indent="0">
                        <a:buNone/>
                      </a:pPr>
                      <a:r>
                        <a:rPr lang="en-US" sz="1600" i="1" dirty="0" smtClean="0"/>
                        <a:t>There is a request to report any possible impact of the commissioning delay on  the Funding Agencies, young students at  our institutes, etc. They</a:t>
                      </a:r>
                      <a:r>
                        <a:rPr lang="en-US" sz="1600" i="1" baseline="0" dirty="0" smtClean="0"/>
                        <a:t> will be transmitted to KEK-DG and MEXT.</a:t>
                      </a:r>
                      <a:endParaRPr lang="en-US" sz="1600" i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u="sng" dirty="0" smtClean="0"/>
                        <a:t>Photon Factory @ KEK</a:t>
                      </a:r>
                    </a:p>
                    <a:p>
                      <a:pPr marL="742950" lvl="1" indent="-342900">
                        <a:buFont typeface="+mj-lt"/>
                        <a:buAutoNum type="arabicPeriod"/>
                      </a:pPr>
                      <a:r>
                        <a:rPr lang="en-US" sz="1600" dirty="0" smtClean="0"/>
                        <a:t>The DEPFET collaboration provides “second grade” modules for the KEK-PF.</a:t>
                      </a:r>
                    </a:p>
                    <a:p>
                      <a:pPr marL="742950" lvl="1" indent="-342900">
                        <a:buFont typeface="+mj-lt"/>
                        <a:buAutoNum type="arabicPeriod"/>
                      </a:pPr>
                      <a:r>
                        <a:rPr lang="en-US" sz="1600" dirty="0" smtClean="0"/>
                        <a:t>A </a:t>
                      </a:r>
                      <a:r>
                        <a:rPr lang="en-US" sz="1600" dirty="0" err="1" smtClean="0"/>
                        <a:t>MoU</a:t>
                      </a:r>
                      <a:r>
                        <a:rPr lang="en-US" sz="1600" dirty="0" smtClean="0"/>
                        <a:t> has to be prepared to establish the basis of the agreement.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u="sng" dirty="0" smtClean="0"/>
                        <a:t>PXD backup</a:t>
                      </a:r>
                    </a:p>
                    <a:p>
                      <a:pPr marL="742950" lvl="1" indent="-342900">
                        <a:buFont typeface="+mj-lt"/>
                        <a:buAutoNum type="arabicPeriod"/>
                      </a:pPr>
                      <a:r>
                        <a:rPr lang="en-US" sz="1600" dirty="0" smtClean="0"/>
                        <a:t>A request has to be passed to the Belle II EB in June so that the EB can provide a recommendation for the PXD backup/upgrade before the end of the year</a:t>
                      </a:r>
                    </a:p>
                    <a:p>
                      <a:pPr marL="742950" lvl="1" indent="-342900">
                        <a:buFont typeface="+mj-lt"/>
                        <a:buAutoNum type="arabicPeriod"/>
                      </a:pPr>
                      <a:r>
                        <a:rPr lang="en-US" sz="1600" dirty="0" smtClean="0"/>
                        <a:t>German groups will apply for funding</a:t>
                      </a:r>
                      <a:r>
                        <a:rPr lang="en-US" sz="1600" baseline="0" dirty="0" smtClean="0"/>
                        <a:t> depending on </a:t>
                      </a:r>
                      <a:r>
                        <a:rPr lang="en-US" sz="1600" baseline="0" smtClean="0"/>
                        <a:t>the recommendation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0" indent="-57150">
                        <a:buFont typeface="+mj-lt"/>
                        <a:buNone/>
                      </a:pPr>
                      <a:r>
                        <a:rPr lang="en-US" sz="1800" u="sng" dirty="0" smtClean="0"/>
                        <a:t>Next “Spring” meeting</a:t>
                      </a:r>
                    </a:p>
                    <a:p>
                      <a:pPr marL="457200" lvl="1" indent="-57150">
                        <a:buFont typeface="+mj-lt"/>
                        <a:buNone/>
                      </a:pPr>
                      <a:r>
                        <a:rPr lang="en-US" sz="1600" dirty="0" err="1" smtClean="0"/>
                        <a:t>Rinberg</a:t>
                      </a:r>
                      <a:r>
                        <a:rPr lang="en-US" sz="1600" dirty="0" smtClean="0"/>
                        <a:t> not available for next year. It has been proposed to investigate the possibility of repeating in </a:t>
                      </a:r>
                      <a:r>
                        <a:rPr lang="en-US" sz="1600" dirty="0" err="1" smtClean="0"/>
                        <a:t>Kloster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Seeon</a:t>
                      </a:r>
                      <a:r>
                        <a:rPr lang="en-US" sz="1600" dirty="0" smtClean="0"/>
                        <a:t>.</a:t>
                      </a:r>
                      <a:endParaRPr lang="en-US" sz="1600" i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644B-772E-6042-B027-7AFF1B4DF9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778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185</Words>
  <Application>Microsoft Macintosh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IB meeting 26.May.2014</vt:lpstr>
    </vt:vector>
  </TitlesOfParts>
  <Company>IFIC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 meeting 26.May.2014</dc:title>
  <dc:creator>Carlos Lacasta</dc:creator>
  <cp:lastModifiedBy>Carlos Lacasta</cp:lastModifiedBy>
  <cp:revision>11</cp:revision>
  <dcterms:created xsi:type="dcterms:W3CDTF">2014-05-27T12:06:46Z</dcterms:created>
  <dcterms:modified xsi:type="dcterms:W3CDTF">2014-05-27T14:35:28Z</dcterms:modified>
</cp:coreProperties>
</file>