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4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2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7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7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7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8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2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5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8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C0345-49CF-BD42-BD79-D84F5D489653}" type="datetimeFigureOut">
              <a:rPr lang="es-ES" smtClean="0"/>
              <a:t>02/10/14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4CCA-5F0F-F742-9722-3D4EBAD71E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1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DEPFET IB meeting</a:t>
            </a:r>
            <a:br>
              <a:rPr lang="en-US" dirty="0" smtClean="0"/>
            </a:br>
            <a:r>
              <a:rPr lang="en-US" sz="3100" dirty="0" smtClean="0"/>
              <a:t>2.10.2014</a:t>
            </a:r>
            <a:endParaRPr lang="en-US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928306"/>
            <a:ext cx="8229600" cy="41978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Report of the PL.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Application of the Mainz group. </a:t>
            </a:r>
            <a:r>
              <a:rPr lang="en-US" dirty="0"/>
              <a:t>Prof. </a:t>
            </a:r>
            <a:r>
              <a:rPr lang="en-US" dirty="0" err="1"/>
              <a:t>Concettina</a:t>
            </a:r>
            <a:r>
              <a:rPr lang="en-US" dirty="0"/>
              <a:t> </a:t>
            </a:r>
            <a:r>
              <a:rPr lang="en-US" dirty="0" err="1"/>
              <a:t>Sfienti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KEK-PF project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Financial Status of </a:t>
            </a:r>
            <a:r>
              <a:rPr lang="en-US" dirty="0" err="1" smtClean="0"/>
              <a:t>IBBelle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PXD spare production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First thoughts on the procedure for the election of the next PL. (present term ends in June 2015).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A.O.B: 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venue for the next PXD/SVD </a:t>
            </a:r>
          </a:p>
          <a:p>
            <a:pPr marL="1371600" lvl="2" indent="-514350">
              <a:buFont typeface="+mj-lt"/>
              <a:buAutoNum type="alphaLcPeriod"/>
            </a:pPr>
            <a:r>
              <a:rPr lang="en-US" dirty="0" smtClean="0"/>
              <a:t>Other…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47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 </a:t>
            </a:r>
            <a:r>
              <a:rPr lang="en-US" dirty="0"/>
              <a:t>for the election of the </a:t>
            </a:r>
            <a:r>
              <a:rPr lang="en-US" dirty="0" smtClean="0"/>
              <a:t>PL</a:t>
            </a:r>
            <a:endParaRPr lang="en-US" dirty="0"/>
          </a:p>
        </p:txBody>
      </p:sp>
      <p:pic>
        <p:nvPicPr>
          <p:cNvPr id="8" name="Imagen 7" descr="Screen Shot 2014-10-02 at 16.50.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39" y="1611621"/>
            <a:ext cx="8764929" cy="40064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06984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70</Words>
  <Application>Microsoft Macintosh PowerPoint</Application>
  <PresentationFormat>Presentación en pantalla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DEPFET IB meeting 2.10.2014</vt:lpstr>
      <vt:lpstr>Procedure for the election of the PL</vt:lpstr>
    </vt:vector>
  </TitlesOfParts>
  <Company>IFIC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Lacasta</dc:creator>
  <cp:lastModifiedBy>Carlos Lacasta</cp:lastModifiedBy>
  <cp:revision>10</cp:revision>
  <cp:lastPrinted>2014-02-24T08:14:53Z</cp:lastPrinted>
  <dcterms:created xsi:type="dcterms:W3CDTF">2014-02-24T08:02:48Z</dcterms:created>
  <dcterms:modified xsi:type="dcterms:W3CDTF">2014-10-02T15:18:55Z</dcterms:modified>
</cp:coreProperties>
</file>