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3"/>
  </p:notesMasterIdLst>
  <p:handoutMasterIdLst>
    <p:handoutMasterId r:id="rId34"/>
  </p:handoutMasterIdLst>
  <p:sldIdLst>
    <p:sldId id="256" r:id="rId2"/>
    <p:sldId id="262" r:id="rId3"/>
    <p:sldId id="276" r:id="rId4"/>
    <p:sldId id="263" r:id="rId5"/>
    <p:sldId id="266" r:id="rId6"/>
    <p:sldId id="264" r:id="rId7"/>
    <p:sldId id="277" r:id="rId8"/>
    <p:sldId id="257" r:id="rId9"/>
    <p:sldId id="267" r:id="rId10"/>
    <p:sldId id="259" r:id="rId11"/>
    <p:sldId id="265" r:id="rId12"/>
    <p:sldId id="268" r:id="rId13"/>
    <p:sldId id="271" r:id="rId14"/>
    <p:sldId id="270" r:id="rId15"/>
    <p:sldId id="272" r:id="rId16"/>
    <p:sldId id="273" r:id="rId17"/>
    <p:sldId id="274" r:id="rId18"/>
    <p:sldId id="278" r:id="rId19"/>
    <p:sldId id="275" r:id="rId20"/>
    <p:sldId id="279" r:id="rId21"/>
    <p:sldId id="281" r:id="rId22"/>
    <p:sldId id="282" r:id="rId23"/>
    <p:sldId id="288" r:id="rId24"/>
    <p:sldId id="283" r:id="rId25"/>
    <p:sldId id="289" r:id="rId26"/>
    <p:sldId id="290" r:id="rId27"/>
    <p:sldId id="291" r:id="rId28"/>
    <p:sldId id="293" r:id="rId29"/>
    <p:sldId id="294" r:id="rId30"/>
    <p:sldId id="295" r:id="rId31"/>
    <p:sldId id="284" r:id="rId32"/>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3" d="100"/>
          <a:sy n="63" d="100"/>
        </p:scale>
        <p:origin x="-1152"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BD7C201-07B4-6A4F-A474-5514DB68F943}" type="datetimeFigureOut">
              <a:rPr lang="ja-JP" altLang="en-US" smtClean="0"/>
              <a:pPr/>
              <a:t>2014/10/2</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254F51F-CB92-CB42-AA8E-298EC532E52F}" type="slidenum">
              <a:rPr lang="ja-JP" altLang="en-US" smtClean="0"/>
              <a:pPr/>
              <a:t>‹#›</a:t>
            </a:fld>
            <a:endParaRPr lang="ja-JP" altLang="en-US"/>
          </a:p>
        </p:txBody>
      </p:sp>
    </p:spTree>
    <p:extLst>
      <p:ext uri="{BB962C8B-B14F-4D97-AF65-F5344CB8AC3E}">
        <p14:creationId xmlns:p14="http://schemas.microsoft.com/office/powerpoint/2010/main" val="55449863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57D4E4-C1D5-4C5A-B6FB-0838D84046A9}" type="datetimeFigureOut">
              <a:rPr kumimoji="1" lang="ja-JP" altLang="en-US" smtClean="0"/>
              <a:pPr/>
              <a:t>2014/10/2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BB63EA-1FEC-4347-A691-DB1839D768B8}" type="slidenum">
              <a:rPr kumimoji="1" lang="ja-JP" altLang="en-US" smtClean="0"/>
              <a:pPr/>
              <a:t>‹#›</a:t>
            </a:fld>
            <a:endParaRPr kumimoji="1" lang="ja-JP" altLang="en-US"/>
          </a:p>
        </p:txBody>
      </p:sp>
    </p:spTree>
    <p:extLst>
      <p:ext uri="{BB962C8B-B14F-4D97-AF65-F5344CB8AC3E}">
        <p14:creationId xmlns:p14="http://schemas.microsoft.com/office/powerpoint/2010/main" val="149093415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2BB63EA-1FEC-4347-A691-DB1839D768B8}" type="slidenum">
              <a:rPr kumimoji="1" lang="ja-JP" altLang="en-US" smtClean="0"/>
              <a:pPr/>
              <a:t>7</a:t>
            </a:fld>
            <a:endParaRPr kumimoji="1" lang="ja-JP" altLang="en-US"/>
          </a:p>
        </p:txBody>
      </p:sp>
    </p:spTree>
    <p:extLst>
      <p:ext uri="{BB962C8B-B14F-4D97-AF65-F5344CB8AC3E}">
        <p14:creationId xmlns:p14="http://schemas.microsoft.com/office/powerpoint/2010/main" val="1864405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915844"/>
          </a:xfrm>
        </p:spPr>
        <p:txBody>
          <a:bodyPr/>
          <a:lstStyle>
            <a:lvl1pPr>
              <a:defRPr sz="3600"/>
            </a:lvl1pPr>
          </a:lstStyle>
          <a:p>
            <a:r>
              <a:rPr lang="ja-JP" altLang="en-US" smtClean="0"/>
              <a:t>マスタ タイトルの書式設定</a:t>
            </a:r>
            <a:endParaRPr lang="en-US"/>
          </a:p>
        </p:txBody>
      </p:sp>
      <p:sp>
        <p:nvSpPr>
          <p:cNvPr id="3" name="サブタイトル 2"/>
          <p:cNvSpPr>
            <a:spLocks noGrp="1"/>
          </p:cNvSpPr>
          <p:nvPr>
            <p:ph type="subTitle" idx="1"/>
          </p:nvPr>
        </p:nvSpPr>
        <p:spPr>
          <a:xfrm>
            <a:off x="1371600" y="4370732"/>
            <a:ext cx="6400800" cy="1268067"/>
          </a:xfrm>
        </p:spPr>
        <p:txBody>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en-US"/>
          </a:p>
        </p:txBody>
      </p:sp>
      <p:sp>
        <p:nvSpPr>
          <p:cNvPr id="4" name="日付プレースホルダ 3"/>
          <p:cNvSpPr>
            <a:spLocks noGrp="1"/>
          </p:cNvSpPr>
          <p:nvPr>
            <p:ph type="dt" sz="half" idx="10"/>
          </p:nvPr>
        </p:nvSpPr>
        <p:spPr/>
        <p:txBody>
          <a:bodyPr/>
          <a:lstStyle>
            <a:lvl1pPr>
              <a:defRPr/>
            </a:lvl1pPr>
          </a:lstStyle>
          <a:p>
            <a:r>
              <a:rPr lang="en-US" altLang="ja-JP" smtClean="0"/>
              <a:t>2 Ottobre 2014</a:t>
            </a:r>
            <a:endParaRPr lang="en-US"/>
          </a:p>
        </p:txBody>
      </p:sp>
      <p:sp>
        <p:nvSpPr>
          <p:cNvPr id="5" name="フッター プレースホルダ 4"/>
          <p:cNvSpPr>
            <a:spLocks noGrp="1"/>
          </p:cNvSpPr>
          <p:nvPr>
            <p:ph type="ftr" sz="quarter" idx="11"/>
          </p:nvPr>
        </p:nvSpPr>
        <p:spPr/>
        <p:txBody>
          <a:bodyPr/>
          <a:lstStyle>
            <a:lvl1pPr>
              <a:defRPr/>
            </a:lvl1pPr>
          </a:lstStyle>
          <a:p>
            <a:r>
              <a:rPr lang="en-US" altLang="ja-JP" smtClean="0"/>
              <a:t>Ladder Mount Procedure</a:t>
            </a:r>
            <a:endParaRPr lang="en-US"/>
          </a:p>
        </p:txBody>
      </p:sp>
      <p:sp>
        <p:nvSpPr>
          <p:cNvPr id="6" name="スライド番号プレースホルダ 5"/>
          <p:cNvSpPr>
            <a:spLocks noGrp="1"/>
          </p:cNvSpPr>
          <p:nvPr>
            <p:ph type="sldNum" sz="quarter" idx="12"/>
          </p:nvPr>
        </p:nvSpPr>
        <p:spPr/>
        <p:txBody>
          <a:bodyPr/>
          <a:lstStyle>
            <a:lvl1pPr>
              <a:defRPr/>
            </a:lvl1pPr>
          </a:lstStyle>
          <a:p>
            <a:fld id="{44238402-DC2B-CF47-9883-B3526B1F5318}"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10"/>
          </p:nvPr>
        </p:nvSpPr>
        <p:spPr/>
        <p:txBody>
          <a:bodyPr/>
          <a:lstStyle>
            <a:lvl1pPr>
              <a:defRPr/>
            </a:lvl1pPr>
          </a:lstStyle>
          <a:p>
            <a:r>
              <a:rPr lang="en-US" altLang="ja-JP" smtClean="0"/>
              <a:t>2 Ottobre 2014</a:t>
            </a:r>
            <a:endParaRPr lang="en-US"/>
          </a:p>
        </p:txBody>
      </p:sp>
      <p:sp>
        <p:nvSpPr>
          <p:cNvPr id="5" name="フッター プレースホルダ 4"/>
          <p:cNvSpPr>
            <a:spLocks noGrp="1"/>
          </p:cNvSpPr>
          <p:nvPr>
            <p:ph type="ftr" sz="quarter" idx="11"/>
          </p:nvPr>
        </p:nvSpPr>
        <p:spPr/>
        <p:txBody>
          <a:bodyPr/>
          <a:lstStyle>
            <a:lvl1pPr>
              <a:defRPr/>
            </a:lvl1pPr>
          </a:lstStyle>
          <a:p>
            <a:r>
              <a:rPr lang="en-US" altLang="ja-JP" smtClean="0"/>
              <a:t>Ladder Mount Procedure</a:t>
            </a:r>
            <a:endParaRPr lang="en-US"/>
          </a:p>
        </p:txBody>
      </p:sp>
      <p:sp>
        <p:nvSpPr>
          <p:cNvPr id="6" name="スライド番号プレースホルダ 5"/>
          <p:cNvSpPr>
            <a:spLocks noGrp="1"/>
          </p:cNvSpPr>
          <p:nvPr>
            <p:ph type="sldNum" sz="quarter" idx="12"/>
          </p:nvPr>
        </p:nvSpPr>
        <p:spPr/>
        <p:txBody>
          <a:bodyPr/>
          <a:lstStyle>
            <a:lvl1pPr>
              <a:defRPr/>
            </a:lvl1pPr>
          </a:lstStyle>
          <a:p>
            <a:fld id="{44238402-DC2B-CF47-9883-B3526B1F531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10"/>
          </p:nvPr>
        </p:nvSpPr>
        <p:spPr/>
        <p:txBody>
          <a:bodyPr/>
          <a:lstStyle>
            <a:lvl1pPr>
              <a:defRPr/>
            </a:lvl1pPr>
          </a:lstStyle>
          <a:p>
            <a:r>
              <a:rPr lang="en-US" altLang="ja-JP" smtClean="0"/>
              <a:t>2 Ottobre 2014</a:t>
            </a:r>
            <a:endParaRPr lang="en-US"/>
          </a:p>
        </p:txBody>
      </p:sp>
      <p:sp>
        <p:nvSpPr>
          <p:cNvPr id="5" name="フッター プレースホルダ 4"/>
          <p:cNvSpPr>
            <a:spLocks noGrp="1"/>
          </p:cNvSpPr>
          <p:nvPr>
            <p:ph type="ftr" sz="quarter" idx="11"/>
          </p:nvPr>
        </p:nvSpPr>
        <p:spPr/>
        <p:txBody>
          <a:bodyPr/>
          <a:lstStyle>
            <a:lvl1pPr>
              <a:defRPr/>
            </a:lvl1pPr>
          </a:lstStyle>
          <a:p>
            <a:r>
              <a:rPr lang="en-US" altLang="ja-JP" smtClean="0"/>
              <a:t>Ladder Mount Procedure</a:t>
            </a:r>
            <a:endParaRPr lang="en-US"/>
          </a:p>
        </p:txBody>
      </p:sp>
      <p:sp>
        <p:nvSpPr>
          <p:cNvPr id="6" name="スライド番号プレースホルダ 5"/>
          <p:cNvSpPr>
            <a:spLocks noGrp="1"/>
          </p:cNvSpPr>
          <p:nvPr>
            <p:ph type="sldNum" sz="quarter" idx="12"/>
          </p:nvPr>
        </p:nvSpPr>
        <p:spPr/>
        <p:txBody>
          <a:bodyPr/>
          <a:lstStyle>
            <a:lvl1pPr>
              <a:defRPr/>
            </a:lvl1pPr>
          </a:lstStyle>
          <a:p>
            <a:fld id="{44238402-DC2B-CF47-9883-B3526B1F531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日付プレースホルダ 3"/>
          <p:cNvSpPr>
            <a:spLocks noGrp="1"/>
          </p:cNvSpPr>
          <p:nvPr>
            <p:ph type="dt" sz="half" idx="10"/>
          </p:nvPr>
        </p:nvSpPr>
        <p:spPr/>
        <p:txBody>
          <a:bodyPr/>
          <a:lstStyle>
            <a:lvl1pPr>
              <a:defRPr/>
            </a:lvl1pPr>
          </a:lstStyle>
          <a:p>
            <a:r>
              <a:rPr lang="en-US" altLang="ja-JP" smtClean="0"/>
              <a:t>2 Ottobre 2014</a:t>
            </a:r>
            <a:endParaRPr lang="en-US"/>
          </a:p>
        </p:txBody>
      </p:sp>
      <p:sp>
        <p:nvSpPr>
          <p:cNvPr id="5" name="フッター プレースホルダ 4"/>
          <p:cNvSpPr>
            <a:spLocks noGrp="1"/>
          </p:cNvSpPr>
          <p:nvPr>
            <p:ph type="ftr" sz="quarter" idx="11"/>
          </p:nvPr>
        </p:nvSpPr>
        <p:spPr/>
        <p:txBody>
          <a:bodyPr/>
          <a:lstStyle>
            <a:lvl1pPr>
              <a:defRPr/>
            </a:lvl1pPr>
          </a:lstStyle>
          <a:p>
            <a:r>
              <a:rPr lang="en-US" altLang="ja-JP" smtClean="0"/>
              <a:t>Ladder Mount Procedure</a:t>
            </a:r>
            <a:endParaRPr lang="en-US"/>
          </a:p>
        </p:txBody>
      </p:sp>
      <p:sp>
        <p:nvSpPr>
          <p:cNvPr id="6" name="スライド番号プレースホルダ 5"/>
          <p:cNvSpPr>
            <a:spLocks noGrp="1"/>
          </p:cNvSpPr>
          <p:nvPr>
            <p:ph type="sldNum" sz="quarter" idx="12"/>
          </p:nvPr>
        </p:nvSpPr>
        <p:spPr/>
        <p:txBody>
          <a:bodyPr/>
          <a:lstStyle>
            <a:lvl1pPr>
              <a:defRPr/>
            </a:lvl1pPr>
          </a:lstStyle>
          <a:p>
            <a:fld id="{44238402-DC2B-CF47-9883-B3526B1F531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r>
              <a:rPr lang="en-US" altLang="ja-JP" smtClean="0"/>
              <a:t>2 Ottobre 2014</a:t>
            </a:r>
            <a:endParaRPr lang="en-US"/>
          </a:p>
        </p:txBody>
      </p:sp>
      <p:sp>
        <p:nvSpPr>
          <p:cNvPr id="5" name="フッター プレースホルダ 4"/>
          <p:cNvSpPr>
            <a:spLocks noGrp="1"/>
          </p:cNvSpPr>
          <p:nvPr>
            <p:ph type="ftr" sz="quarter" idx="11"/>
          </p:nvPr>
        </p:nvSpPr>
        <p:spPr/>
        <p:txBody>
          <a:bodyPr/>
          <a:lstStyle>
            <a:lvl1pPr>
              <a:defRPr/>
            </a:lvl1pPr>
          </a:lstStyle>
          <a:p>
            <a:r>
              <a:rPr lang="en-US" altLang="ja-JP" smtClean="0"/>
              <a:t>Ladder Mount Procedure</a:t>
            </a:r>
            <a:endParaRPr lang="en-US"/>
          </a:p>
        </p:txBody>
      </p:sp>
      <p:sp>
        <p:nvSpPr>
          <p:cNvPr id="6" name="スライド番号プレースホルダ 5"/>
          <p:cNvSpPr>
            <a:spLocks noGrp="1"/>
          </p:cNvSpPr>
          <p:nvPr>
            <p:ph type="sldNum" sz="quarter" idx="12"/>
          </p:nvPr>
        </p:nvSpPr>
        <p:spPr/>
        <p:txBody>
          <a:bodyPr/>
          <a:lstStyle>
            <a:lvl1pPr>
              <a:defRPr/>
            </a:lvl1pPr>
          </a:lstStyle>
          <a:p>
            <a:fld id="{44238402-DC2B-CF47-9883-B3526B1F531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日付プレースホルダ 3"/>
          <p:cNvSpPr>
            <a:spLocks noGrp="1"/>
          </p:cNvSpPr>
          <p:nvPr>
            <p:ph type="dt" sz="half" idx="10"/>
          </p:nvPr>
        </p:nvSpPr>
        <p:spPr/>
        <p:txBody>
          <a:bodyPr/>
          <a:lstStyle>
            <a:lvl1pPr>
              <a:defRPr/>
            </a:lvl1pPr>
          </a:lstStyle>
          <a:p>
            <a:r>
              <a:rPr lang="en-US" altLang="ja-JP" smtClean="0"/>
              <a:t>2 Ottobre 2014</a:t>
            </a:r>
            <a:endParaRPr lang="en-US"/>
          </a:p>
        </p:txBody>
      </p:sp>
      <p:sp>
        <p:nvSpPr>
          <p:cNvPr id="6" name="フッター プレースホルダ 4"/>
          <p:cNvSpPr>
            <a:spLocks noGrp="1"/>
          </p:cNvSpPr>
          <p:nvPr>
            <p:ph type="ftr" sz="quarter" idx="11"/>
          </p:nvPr>
        </p:nvSpPr>
        <p:spPr/>
        <p:txBody>
          <a:bodyPr/>
          <a:lstStyle>
            <a:lvl1pPr>
              <a:defRPr/>
            </a:lvl1pPr>
          </a:lstStyle>
          <a:p>
            <a:r>
              <a:rPr lang="en-US" altLang="ja-JP" smtClean="0"/>
              <a:t>Ladder Mount Procedure</a:t>
            </a:r>
            <a:endParaRPr lang="en-US"/>
          </a:p>
        </p:txBody>
      </p:sp>
      <p:sp>
        <p:nvSpPr>
          <p:cNvPr id="7" name="スライド番号プレースホルダ 5"/>
          <p:cNvSpPr>
            <a:spLocks noGrp="1"/>
          </p:cNvSpPr>
          <p:nvPr>
            <p:ph type="sldNum" sz="quarter" idx="12"/>
          </p:nvPr>
        </p:nvSpPr>
        <p:spPr/>
        <p:txBody>
          <a:bodyPr/>
          <a:lstStyle>
            <a:lvl1pPr>
              <a:defRPr/>
            </a:lvl1pPr>
          </a:lstStyle>
          <a:p>
            <a:fld id="{44238402-DC2B-CF47-9883-B3526B1F531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7" name="日付プレースホルダ 3"/>
          <p:cNvSpPr>
            <a:spLocks noGrp="1"/>
          </p:cNvSpPr>
          <p:nvPr>
            <p:ph type="dt" sz="half" idx="10"/>
          </p:nvPr>
        </p:nvSpPr>
        <p:spPr/>
        <p:txBody>
          <a:bodyPr/>
          <a:lstStyle>
            <a:lvl1pPr>
              <a:defRPr/>
            </a:lvl1pPr>
          </a:lstStyle>
          <a:p>
            <a:r>
              <a:rPr lang="en-US" altLang="ja-JP" smtClean="0"/>
              <a:t>2 Ottobre 2014</a:t>
            </a:r>
            <a:endParaRPr lang="en-US"/>
          </a:p>
        </p:txBody>
      </p:sp>
      <p:sp>
        <p:nvSpPr>
          <p:cNvPr id="8" name="フッター プレースホルダ 4"/>
          <p:cNvSpPr>
            <a:spLocks noGrp="1"/>
          </p:cNvSpPr>
          <p:nvPr>
            <p:ph type="ftr" sz="quarter" idx="11"/>
          </p:nvPr>
        </p:nvSpPr>
        <p:spPr/>
        <p:txBody>
          <a:bodyPr/>
          <a:lstStyle>
            <a:lvl1pPr>
              <a:defRPr/>
            </a:lvl1pPr>
          </a:lstStyle>
          <a:p>
            <a:r>
              <a:rPr lang="en-US" altLang="ja-JP" smtClean="0"/>
              <a:t>Ladder Mount Procedure</a:t>
            </a:r>
            <a:endParaRPr lang="en-US"/>
          </a:p>
        </p:txBody>
      </p:sp>
      <p:sp>
        <p:nvSpPr>
          <p:cNvPr id="9" name="スライド番号プレースホルダ 5"/>
          <p:cNvSpPr>
            <a:spLocks noGrp="1"/>
          </p:cNvSpPr>
          <p:nvPr>
            <p:ph type="sldNum" sz="quarter" idx="12"/>
          </p:nvPr>
        </p:nvSpPr>
        <p:spPr/>
        <p:txBody>
          <a:bodyPr/>
          <a:lstStyle>
            <a:lvl1pPr>
              <a:defRPr/>
            </a:lvl1pPr>
          </a:lstStyle>
          <a:p>
            <a:fld id="{44238402-DC2B-CF47-9883-B3526B1F531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en-US"/>
          </a:p>
        </p:txBody>
      </p:sp>
      <p:sp>
        <p:nvSpPr>
          <p:cNvPr id="3" name="日付プレースホルダ 3"/>
          <p:cNvSpPr>
            <a:spLocks noGrp="1"/>
          </p:cNvSpPr>
          <p:nvPr>
            <p:ph type="dt" sz="half" idx="10"/>
          </p:nvPr>
        </p:nvSpPr>
        <p:spPr/>
        <p:txBody>
          <a:bodyPr/>
          <a:lstStyle>
            <a:lvl1pPr>
              <a:defRPr/>
            </a:lvl1pPr>
          </a:lstStyle>
          <a:p>
            <a:r>
              <a:rPr lang="en-US" altLang="ja-JP" smtClean="0"/>
              <a:t>2 Ottobre 2014</a:t>
            </a:r>
            <a:endParaRPr lang="en-US"/>
          </a:p>
        </p:txBody>
      </p:sp>
      <p:sp>
        <p:nvSpPr>
          <p:cNvPr id="4" name="フッター プレースホルダ 4"/>
          <p:cNvSpPr>
            <a:spLocks noGrp="1"/>
          </p:cNvSpPr>
          <p:nvPr>
            <p:ph type="ftr" sz="quarter" idx="11"/>
          </p:nvPr>
        </p:nvSpPr>
        <p:spPr/>
        <p:txBody>
          <a:bodyPr/>
          <a:lstStyle>
            <a:lvl1pPr>
              <a:defRPr/>
            </a:lvl1pPr>
          </a:lstStyle>
          <a:p>
            <a:r>
              <a:rPr lang="en-US" altLang="ja-JP" smtClean="0"/>
              <a:t>Ladder Mount Procedure</a:t>
            </a:r>
            <a:endParaRPr lang="en-US"/>
          </a:p>
        </p:txBody>
      </p:sp>
      <p:sp>
        <p:nvSpPr>
          <p:cNvPr id="5" name="スライド番号プレースホルダ 5"/>
          <p:cNvSpPr>
            <a:spLocks noGrp="1"/>
          </p:cNvSpPr>
          <p:nvPr>
            <p:ph type="sldNum" sz="quarter" idx="12"/>
          </p:nvPr>
        </p:nvSpPr>
        <p:spPr/>
        <p:txBody>
          <a:bodyPr/>
          <a:lstStyle>
            <a:lvl1pPr>
              <a:defRPr/>
            </a:lvl1pPr>
          </a:lstStyle>
          <a:p>
            <a:fld id="{44238402-DC2B-CF47-9883-B3526B1F531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r>
              <a:rPr lang="en-US" altLang="ja-JP" smtClean="0"/>
              <a:t>2 Ottobre 2014</a:t>
            </a:r>
            <a:endParaRPr lang="en-US"/>
          </a:p>
        </p:txBody>
      </p:sp>
      <p:sp>
        <p:nvSpPr>
          <p:cNvPr id="3" name="フッター プレースホルダ 4"/>
          <p:cNvSpPr>
            <a:spLocks noGrp="1"/>
          </p:cNvSpPr>
          <p:nvPr>
            <p:ph type="ftr" sz="quarter" idx="11"/>
          </p:nvPr>
        </p:nvSpPr>
        <p:spPr/>
        <p:txBody>
          <a:bodyPr/>
          <a:lstStyle>
            <a:lvl1pPr>
              <a:defRPr/>
            </a:lvl1pPr>
          </a:lstStyle>
          <a:p>
            <a:r>
              <a:rPr lang="en-US" altLang="ja-JP" smtClean="0"/>
              <a:t>Ladder Mount Procedure</a:t>
            </a:r>
            <a:endParaRPr lang="en-US"/>
          </a:p>
        </p:txBody>
      </p:sp>
      <p:sp>
        <p:nvSpPr>
          <p:cNvPr id="4" name="スライド番号プレースホルダ 5"/>
          <p:cNvSpPr>
            <a:spLocks noGrp="1"/>
          </p:cNvSpPr>
          <p:nvPr>
            <p:ph type="sldNum" sz="quarter" idx="12"/>
          </p:nvPr>
        </p:nvSpPr>
        <p:spPr/>
        <p:txBody>
          <a:bodyPr/>
          <a:lstStyle>
            <a:lvl1pPr>
              <a:defRPr/>
            </a:lvl1pPr>
          </a:lstStyle>
          <a:p>
            <a:fld id="{44238402-DC2B-CF47-9883-B3526B1F531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r>
              <a:rPr lang="en-US" altLang="ja-JP" smtClean="0"/>
              <a:t>2 Ottobre 2014</a:t>
            </a:r>
            <a:endParaRPr lang="en-US"/>
          </a:p>
        </p:txBody>
      </p:sp>
      <p:sp>
        <p:nvSpPr>
          <p:cNvPr id="6" name="フッター プレースホルダ 4"/>
          <p:cNvSpPr>
            <a:spLocks noGrp="1"/>
          </p:cNvSpPr>
          <p:nvPr>
            <p:ph type="ftr" sz="quarter" idx="11"/>
          </p:nvPr>
        </p:nvSpPr>
        <p:spPr/>
        <p:txBody>
          <a:bodyPr/>
          <a:lstStyle>
            <a:lvl1pPr>
              <a:defRPr/>
            </a:lvl1pPr>
          </a:lstStyle>
          <a:p>
            <a:r>
              <a:rPr lang="en-US" altLang="ja-JP" smtClean="0"/>
              <a:t>Ladder Mount Procedure</a:t>
            </a:r>
            <a:endParaRPr lang="en-US"/>
          </a:p>
        </p:txBody>
      </p:sp>
      <p:sp>
        <p:nvSpPr>
          <p:cNvPr id="7" name="スライド番号プレースホルダ 5"/>
          <p:cNvSpPr>
            <a:spLocks noGrp="1"/>
          </p:cNvSpPr>
          <p:nvPr>
            <p:ph type="sldNum" sz="quarter" idx="12"/>
          </p:nvPr>
        </p:nvSpPr>
        <p:spPr/>
        <p:txBody>
          <a:bodyPr/>
          <a:lstStyle>
            <a:lvl1pPr>
              <a:defRPr/>
            </a:lvl1pPr>
          </a:lstStyle>
          <a:p>
            <a:fld id="{44238402-DC2B-CF47-9883-B3526B1F531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endParaRPr 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r>
              <a:rPr lang="en-US" altLang="ja-JP" smtClean="0"/>
              <a:t>2 Ottobre 2014</a:t>
            </a:r>
            <a:endParaRPr lang="en-US"/>
          </a:p>
        </p:txBody>
      </p:sp>
      <p:sp>
        <p:nvSpPr>
          <p:cNvPr id="6" name="フッター プレースホルダ 4"/>
          <p:cNvSpPr>
            <a:spLocks noGrp="1"/>
          </p:cNvSpPr>
          <p:nvPr>
            <p:ph type="ftr" sz="quarter" idx="11"/>
          </p:nvPr>
        </p:nvSpPr>
        <p:spPr/>
        <p:txBody>
          <a:bodyPr/>
          <a:lstStyle>
            <a:lvl1pPr>
              <a:defRPr/>
            </a:lvl1pPr>
          </a:lstStyle>
          <a:p>
            <a:r>
              <a:rPr lang="en-US" altLang="ja-JP" smtClean="0"/>
              <a:t>Ladder Mount Procedure</a:t>
            </a:r>
            <a:endParaRPr lang="en-US"/>
          </a:p>
        </p:txBody>
      </p:sp>
      <p:sp>
        <p:nvSpPr>
          <p:cNvPr id="7" name="スライド番号プレースホルダ 5"/>
          <p:cNvSpPr>
            <a:spLocks noGrp="1"/>
          </p:cNvSpPr>
          <p:nvPr>
            <p:ph type="sldNum" sz="quarter" idx="12"/>
          </p:nvPr>
        </p:nvSpPr>
        <p:spPr/>
        <p:txBody>
          <a:bodyPr/>
          <a:lstStyle>
            <a:lvl1pPr>
              <a:defRPr/>
            </a:lvl1pPr>
          </a:lstStyle>
          <a:p>
            <a:fld id="{44238402-DC2B-CF47-9883-B3526B1F531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834805" y="0"/>
            <a:ext cx="7618628" cy="66493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endParaRPr lang="en-US" dirty="0"/>
          </a:p>
        </p:txBody>
      </p:sp>
      <p:sp>
        <p:nvSpPr>
          <p:cNvPr id="1027" name="テキスト プレースホルダ 2"/>
          <p:cNvSpPr>
            <a:spLocks noGrp="1"/>
          </p:cNvSpPr>
          <p:nvPr>
            <p:ph type="body" idx="1"/>
          </p:nvPr>
        </p:nvSpPr>
        <p:spPr bwMode="auto">
          <a:xfrm>
            <a:off x="150834" y="743351"/>
            <a:ext cx="8887010" cy="59956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 3"/>
          <p:cNvSpPr>
            <a:spLocks noGrp="1"/>
          </p:cNvSpPr>
          <p:nvPr>
            <p:ph type="dt" sz="half" idx="2"/>
          </p:nvPr>
        </p:nvSpPr>
        <p:spPr>
          <a:xfrm>
            <a:off x="457200" y="6685403"/>
            <a:ext cx="2133600" cy="134937"/>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r>
              <a:rPr lang="en-US" altLang="ja-JP" smtClean="0"/>
              <a:t>2 Ottobre 2014</a:t>
            </a:r>
            <a:endParaRPr lang="en-US"/>
          </a:p>
        </p:txBody>
      </p:sp>
      <p:sp>
        <p:nvSpPr>
          <p:cNvPr id="5" name="フッター プレースホルダ 4"/>
          <p:cNvSpPr>
            <a:spLocks noGrp="1"/>
          </p:cNvSpPr>
          <p:nvPr>
            <p:ph type="ftr" sz="quarter" idx="3"/>
          </p:nvPr>
        </p:nvSpPr>
        <p:spPr>
          <a:xfrm>
            <a:off x="3124200" y="6685403"/>
            <a:ext cx="2895600" cy="134937"/>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tx1">
                    <a:tint val="75000"/>
                  </a:schemeClr>
                </a:solidFill>
                <a:latin typeface="+mn-lt"/>
                <a:ea typeface="+mn-ea"/>
                <a:cs typeface="+mn-cs"/>
              </a:defRPr>
            </a:lvl1pPr>
          </a:lstStyle>
          <a:p>
            <a:r>
              <a:rPr lang="en-US" altLang="ja-JP" smtClean="0"/>
              <a:t>Ladder Mount Procedure</a:t>
            </a:r>
            <a:endParaRPr lang="en-US"/>
          </a:p>
        </p:txBody>
      </p:sp>
      <p:sp>
        <p:nvSpPr>
          <p:cNvPr id="6" name="スライド番号プレースホルダ 5"/>
          <p:cNvSpPr>
            <a:spLocks noGrp="1"/>
          </p:cNvSpPr>
          <p:nvPr>
            <p:ph type="sldNum" sz="quarter" idx="4"/>
          </p:nvPr>
        </p:nvSpPr>
        <p:spPr>
          <a:xfrm>
            <a:off x="6553200" y="6685403"/>
            <a:ext cx="2133600" cy="134937"/>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fld id="{44238402-DC2B-CF47-9883-B3526B1F5318}" type="slidenum">
              <a:rPr lang="en-US" smtClean="0"/>
              <a:pPr/>
              <a:t>‹#›</a:t>
            </a:fld>
            <a:endParaRPr lang="en-US"/>
          </a:p>
        </p:txBody>
      </p:sp>
      <p:pic>
        <p:nvPicPr>
          <p:cNvPr id="9" name="図 8"/>
          <p:cNvPicPr>
            <a:picLocks noChangeAspect="1"/>
          </p:cNvPicPr>
          <p:nvPr/>
        </p:nvPicPr>
        <p:blipFill>
          <a:blip r:embed="rId13"/>
          <a:stretch>
            <a:fillRect/>
          </a:stretch>
        </p:blipFill>
        <p:spPr>
          <a:xfrm>
            <a:off x="23373" y="23373"/>
            <a:ext cx="811432" cy="657811"/>
          </a:xfrm>
          <a:prstGeom prst="rect">
            <a:avLst/>
          </a:prstGeom>
        </p:spPr>
      </p:pic>
      <p:grpSp>
        <p:nvGrpSpPr>
          <p:cNvPr id="2" name="図形グループ 7"/>
          <p:cNvGrpSpPr/>
          <p:nvPr/>
        </p:nvGrpSpPr>
        <p:grpSpPr>
          <a:xfrm>
            <a:off x="8453433" y="43863"/>
            <a:ext cx="614517" cy="539136"/>
            <a:chOff x="8422148" y="139290"/>
            <a:chExt cx="614517" cy="539136"/>
          </a:xfrm>
          <a:effectLst>
            <a:outerShdw blurRad="50800" dist="38100" dir="2700000">
              <a:srgbClr val="000000">
                <a:alpha val="43000"/>
              </a:srgbClr>
            </a:outerShdw>
          </a:effectLst>
        </p:grpSpPr>
        <p:sp>
          <p:nvSpPr>
            <p:cNvPr id="10" name="正方形/長方形 9"/>
            <p:cNvSpPr/>
            <p:nvPr/>
          </p:nvSpPr>
          <p:spPr>
            <a:xfrm>
              <a:off x="8422148" y="139290"/>
              <a:ext cx="614517" cy="81936"/>
            </a:xfrm>
            <a:prstGeom prst="rect">
              <a:avLst/>
            </a:prstGeom>
            <a:solidFill>
              <a:srgbClr val="FF0000"/>
            </a:solidFill>
            <a:ln w="31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正方形/長方形 10"/>
            <p:cNvSpPr/>
            <p:nvPr/>
          </p:nvSpPr>
          <p:spPr>
            <a:xfrm>
              <a:off x="8422148" y="291690"/>
              <a:ext cx="614517" cy="81936"/>
            </a:xfrm>
            <a:prstGeom prst="rect">
              <a:avLst/>
            </a:prstGeom>
            <a:solidFill>
              <a:srgbClr val="FF0000"/>
            </a:solidFill>
            <a:ln w="31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正方形/長方形 11"/>
            <p:cNvSpPr/>
            <p:nvPr/>
          </p:nvSpPr>
          <p:spPr>
            <a:xfrm>
              <a:off x="8422148" y="444090"/>
              <a:ext cx="614517" cy="81936"/>
            </a:xfrm>
            <a:prstGeom prst="rect">
              <a:avLst/>
            </a:prstGeom>
            <a:solidFill>
              <a:srgbClr val="FF0000"/>
            </a:solidFill>
            <a:ln w="31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正方形/長方形 12"/>
            <p:cNvSpPr/>
            <p:nvPr/>
          </p:nvSpPr>
          <p:spPr>
            <a:xfrm>
              <a:off x="8422148" y="596490"/>
              <a:ext cx="614517" cy="81936"/>
            </a:xfrm>
            <a:prstGeom prst="rect">
              <a:avLst/>
            </a:prstGeom>
            <a:solidFill>
              <a:srgbClr val="FF0000"/>
            </a:solidFill>
            <a:ln w="3175"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p:txStyles>
    <p:titleStyle>
      <a:lvl1pPr algn="ctr" defTabSz="457200" rtl="0" eaLnBrk="1" fontAlgn="base" hangingPunct="1">
        <a:spcBef>
          <a:spcPct val="0"/>
        </a:spcBef>
        <a:spcAft>
          <a:spcPct val="0"/>
        </a:spcAft>
        <a:defRPr kumimoji="1" sz="4000" kern="1200">
          <a:solidFill>
            <a:schemeClr val="tx1"/>
          </a:solidFill>
          <a:latin typeface="+mj-lt"/>
          <a:ea typeface="+mj-ea"/>
          <a:cs typeface="ＭＳ Ｐゴシック" charset="-128"/>
        </a:defRPr>
      </a:lvl1pPr>
      <a:lvl2pPr algn="ctr" defTabSz="457200" rtl="0" eaLnBrk="1" fontAlgn="base" hangingPunct="1">
        <a:spcBef>
          <a:spcPct val="0"/>
        </a:spcBef>
        <a:spcAft>
          <a:spcPct val="0"/>
        </a:spcAft>
        <a:defRPr kumimoji="1" sz="40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kumimoji="1" sz="40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kumimoji="1" sz="40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kumimoji="1" sz="40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kumimoji="1" sz="40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kumimoji="1" sz="40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kumimoji="1" sz="40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kumimoji="1" sz="4000">
          <a:solidFill>
            <a:schemeClr val="tx1"/>
          </a:solidFill>
          <a:latin typeface="Calibri" charset="0"/>
          <a:ea typeface="ＭＳ Ｐゴシック" charset="-128"/>
          <a:cs typeface="ＭＳ Ｐゴシック" charset="-128"/>
        </a:defRPr>
      </a:lvl9pPr>
    </p:titleStyle>
    <p:bodyStyle>
      <a:lvl1pPr marL="271463" indent="-271463" algn="l" defTabSz="457200" rtl="0" eaLnBrk="1" fontAlgn="base" hangingPunct="1">
        <a:spcBef>
          <a:spcPct val="20000"/>
        </a:spcBef>
        <a:spcAft>
          <a:spcPct val="0"/>
        </a:spcAft>
        <a:buFont typeface="Arial" charset="0"/>
        <a:buChar char="•"/>
        <a:defRPr kumimoji="1" sz="2800" kern="1200">
          <a:solidFill>
            <a:schemeClr val="tx1"/>
          </a:solidFill>
          <a:latin typeface="+mn-lt"/>
          <a:ea typeface="+mn-ea"/>
          <a:cs typeface="ＭＳ Ｐゴシック" charset="-128"/>
        </a:defRPr>
      </a:lvl1pPr>
      <a:lvl2pPr marL="623888" indent="-379413" algn="l" defTabSz="457200" rtl="0" eaLnBrk="1" fontAlgn="base" hangingPunct="1">
        <a:spcBef>
          <a:spcPct val="20000"/>
        </a:spcBef>
        <a:spcAft>
          <a:spcPct val="0"/>
        </a:spcAft>
        <a:buFont typeface="Arial" charset="0"/>
        <a:buChar char="–"/>
        <a:defRPr kumimoji="1" sz="2400" kern="1200">
          <a:solidFill>
            <a:schemeClr val="tx1"/>
          </a:solidFill>
          <a:latin typeface="+mn-lt"/>
          <a:ea typeface="+mn-ea"/>
          <a:cs typeface="+mn-cs"/>
        </a:defRPr>
      </a:lvl2pPr>
      <a:lvl3pPr marL="989013" indent="-363538" algn="l" defTabSz="457200" rtl="0" eaLnBrk="1" fontAlgn="base" hangingPunct="1">
        <a:spcBef>
          <a:spcPct val="20000"/>
        </a:spcBef>
        <a:spcAft>
          <a:spcPct val="0"/>
        </a:spcAft>
        <a:buFont typeface="Arial" charset="0"/>
        <a:buChar char="•"/>
        <a:defRPr kumimoji="1" sz="20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charset="0"/>
        <a:buChar char="»"/>
        <a:defRPr kumimoji="1"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8.png"/><Relationship Id="rId4" Type="http://schemas.openxmlformats.org/officeDocument/2006/relationships/image" Target="../media/image17.wmf"/></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research.kek.jp/group/svd/mechanics/laddermount/"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2014-09-23 20.19.45 のコピー.jpg"/>
          <p:cNvPicPr>
            <a:picLocks noChangeAspect="1"/>
          </p:cNvPicPr>
          <p:nvPr/>
        </p:nvPicPr>
        <p:blipFill>
          <a:blip r:embed="rId2"/>
          <a:stretch>
            <a:fillRect/>
          </a:stretch>
        </p:blipFill>
        <p:spPr>
          <a:xfrm>
            <a:off x="0" y="-10504"/>
            <a:ext cx="9144000" cy="6868503"/>
          </a:xfrm>
          <a:prstGeom prst="rect">
            <a:avLst/>
          </a:prstGeom>
        </p:spPr>
      </p:pic>
      <p:sp>
        <p:nvSpPr>
          <p:cNvPr id="2" name="タイトル 1"/>
          <p:cNvSpPr>
            <a:spLocks noGrp="1"/>
          </p:cNvSpPr>
          <p:nvPr>
            <p:ph type="ctrTitle"/>
          </p:nvPr>
        </p:nvSpPr>
        <p:spPr>
          <a:effectLst>
            <a:outerShdw blurRad="50800" dist="38100" dir="2700000">
              <a:srgbClr val="000000">
                <a:alpha val="43000"/>
              </a:srgbClr>
            </a:outerShdw>
          </a:effectLst>
        </p:spPr>
        <p:txBody>
          <a:bodyPr/>
          <a:lstStyle/>
          <a:p>
            <a:r>
              <a:rPr lang="en-US" dirty="0" smtClean="0">
                <a:solidFill>
                  <a:srgbClr val="FFFF00"/>
                </a:solidFill>
              </a:rPr>
              <a:t>Ladder Mount R&amp;D</a:t>
            </a:r>
            <a:endParaRPr lang="en-US" dirty="0">
              <a:solidFill>
                <a:srgbClr val="FFFF00"/>
              </a:solidFill>
            </a:endParaRPr>
          </a:p>
        </p:txBody>
      </p:sp>
      <p:sp>
        <p:nvSpPr>
          <p:cNvPr id="3" name="サブタイトル 2"/>
          <p:cNvSpPr>
            <a:spLocks noGrp="1"/>
          </p:cNvSpPr>
          <p:nvPr>
            <p:ph type="subTitle" idx="1"/>
          </p:nvPr>
        </p:nvSpPr>
        <p:spPr>
          <a:effectLst>
            <a:outerShdw blurRad="50800" dist="38100" dir="2700000">
              <a:srgbClr val="000000">
                <a:alpha val="43000"/>
              </a:srgbClr>
            </a:outerShdw>
          </a:effectLst>
        </p:spPr>
        <p:txBody>
          <a:bodyPr/>
          <a:lstStyle/>
          <a:p>
            <a:r>
              <a:rPr lang="en-US" dirty="0" smtClean="0"/>
              <a:t>T. Tsuboyama (KEK)</a:t>
            </a:r>
          </a:p>
          <a:p>
            <a:r>
              <a:rPr lang="en-US" dirty="0"/>
              <a:t>2</a:t>
            </a:r>
            <a:r>
              <a:rPr lang="en-US" dirty="0" smtClean="0"/>
              <a:t> Oct. 2014</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smtClean="0"/>
              <a:t>The support bar and the bearing</a:t>
            </a:r>
            <a:endParaRPr lang="en-US" dirty="0"/>
          </a:p>
        </p:txBody>
      </p:sp>
      <p:sp>
        <p:nvSpPr>
          <p:cNvPr id="3" name="コンテンツ プレースホルダ 2"/>
          <p:cNvSpPr>
            <a:spLocks noGrp="1"/>
          </p:cNvSpPr>
          <p:nvPr>
            <p:ph idx="1"/>
          </p:nvPr>
        </p:nvSpPr>
        <p:spPr>
          <a:xfrm>
            <a:off x="150835" y="1203911"/>
            <a:ext cx="4412898" cy="5535115"/>
          </a:xfrm>
        </p:spPr>
        <p:txBody>
          <a:bodyPr/>
          <a:lstStyle/>
          <a:p>
            <a:r>
              <a:rPr lang="en-US" altLang="ja-JP" dirty="0" smtClean="0"/>
              <a:t>The SVD support bar should be set to the center of the rotation axis. </a:t>
            </a:r>
          </a:p>
          <a:p>
            <a:endParaRPr lang="en-US" altLang="ja-JP" dirty="0" smtClean="0"/>
          </a:p>
          <a:p>
            <a:endParaRPr lang="en-US" altLang="ja-JP" dirty="0" smtClean="0"/>
          </a:p>
          <a:p>
            <a:endParaRPr lang="en-US" altLang="ja-JP" dirty="0" smtClean="0"/>
          </a:p>
          <a:p>
            <a:r>
              <a:rPr lang="en-US" altLang="ja-JP" dirty="0" smtClean="0"/>
              <a:t>The surface was measured using a dial gauge. </a:t>
            </a:r>
          </a:p>
          <a:p>
            <a:pPr lvl="1"/>
            <a:endParaRPr lang="en-US" sz="1800" dirty="0"/>
          </a:p>
        </p:txBody>
      </p:sp>
      <p:pic>
        <p:nvPicPr>
          <p:cNvPr id="4" name="図 3"/>
          <p:cNvPicPr>
            <a:picLocks noChangeAspect="1"/>
          </p:cNvPicPr>
          <p:nvPr/>
        </p:nvPicPr>
        <p:blipFill>
          <a:blip r:embed="rId2"/>
          <a:stretch>
            <a:fillRect/>
          </a:stretch>
        </p:blipFill>
        <p:spPr>
          <a:xfrm>
            <a:off x="4378537" y="912963"/>
            <a:ext cx="4580268" cy="2275311"/>
          </a:xfrm>
          <a:prstGeom prst="rect">
            <a:avLst/>
          </a:prstGeom>
        </p:spPr>
      </p:pic>
      <p:pic>
        <p:nvPicPr>
          <p:cNvPr id="12" name="図 11"/>
          <p:cNvPicPr>
            <a:picLocks noChangeAspect="1"/>
          </p:cNvPicPr>
          <p:nvPr/>
        </p:nvPicPr>
        <p:blipFill>
          <a:blip r:embed="rId3"/>
          <a:stretch>
            <a:fillRect/>
          </a:stretch>
        </p:blipFill>
        <p:spPr>
          <a:xfrm>
            <a:off x="4395072" y="3736124"/>
            <a:ext cx="4748927" cy="2271227"/>
          </a:xfrm>
          <a:prstGeom prst="rect">
            <a:avLst/>
          </a:prstGeom>
        </p:spPr>
      </p:pic>
      <p:sp>
        <p:nvSpPr>
          <p:cNvPr id="14" name="テキスト ボックス 13"/>
          <p:cNvSpPr txBox="1"/>
          <p:nvPr/>
        </p:nvSpPr>
        <p:spPr>
          <a:xfrm>
            <a:off x="7359425" y="3736124"/>
            <a:ext cx="1814721" cy="646331"/>
          </a:xfrm>
          <a:prstGeom prst="rect">
            <a:avLst/>
          </a:prstGeom>
          <a:noFill/>
          <a:effectLst>
            <a:outerShdw blurRad="50800" dist="38100" dir="2700000">
              <a:schemeClr val="tx1">
                <a:alpha val="43000"/>
              </a:schemeClr>
            </a:outerShdw>
          </a:effectLst>
        </p:spPr>
        <p:txBody>
          <a:bodyPr wrap="square" rtlCol="0">
            <a:spAutoFit/>
          </a:bodyPr>
          <a:lstStyle/>
          <a:p>
            <a:r>
              <a:rPr kumimoji="1" lang="en-US" altLang="ja-JP" dirty="0" smtClean="0">
                <a:solidFill>
                  <a:srgbClr val="FFFF00"/>
                </a:solidFill>
              </a:rPr>
              <a:t>Axis Adjuster screws</a:t>
            </a:r>
            <a:endParaRPr kumimoji="1" lang="ja-JP" altLang="en-US" dirty="0">
              <a:solidFill>
                <a:srgbClr val="FFFF00"/>
              </a:solidFill>
            </a:endParaRPr>
          </a:p>
        </p:txBody>
      </p:sp>
      <p:sp>
        <p:nvSpPr>
          <p:cNvPr id="15" name="テキスト ボックス 14"/>
          <p:cNvSpPr txBox="1"/>
          <p:nvPr/>
        </p:nvSpPr>
        <p:spPr>
          <a:xfrm>
            <a:off x="5272457" y="5734113"/>
            <a:ext cx="1339504" cy="369332"/>
          </a:xfrm>
          <a:prstGeom prst="rect">
            <a:avLst/>
          </a:prstGeom>
          <a:solidFill>
            <a:schemeClr val="tx2">
              <a:lumMod val="60000"/>
              <a:lumOff val="40000"/>
            </a:schemeClr>
          </a:solidFill>
        </p:spPr>
        <p:txBody>
          <a:bodyPr wrap="none" rtlCol="0">
            <a:spAutoFit/>
          </a:bodyPr>
          <a:lstStyle/>
          <a:p>
            <a:r>
              <a:rPr lang="en-US" altLang="ja-JP" dirty="0" smtClean="0">
                <a:solidFill>
                  <a:srgbClr val="FFFF00"/>
                </a:solidFill>
              </a:rPr>
              <a:t>Dial Gauge</a:t>
            </a:r>
            <a:endParaRPr kumimoji="1" lang="ja-JP" altLang="en-US" dirty="0">
              <a:solidFill>
                <a:srgbClr val="FFFF00"/>
              </a:solidFill>
            </a:endParaRPr>
          </a:p>
        </p:txBody>
      </p:sp>
      <p:sp>
        <p:nvSpPr>
          <p:cNvPr id="16" name="テキスト ボックス 15"/>
          <p:cNvSpPr txBox="1"/>
          <p:nvPr/>
        </p:nvSpPr>
        <p:spPr>
          <a:xfrm rot="21060727">
            <a:off x="5567672" y="1419710"/>
            <a:ext cx="1932723" cy="369332"/>
          </a:xfrm>
          <a:prstGeom prst="rect">
            <a:avLst/>
          </a:prstGeom>
          <a:noFill/>
          <a:effectLst>
            <a:outerShdw blurRad="50800" dist="38100" dir="2700000">
              <a:schemeClr val="tx1">
                <a:alpha val="43000"/>
              </a:schemeClr>
            </a:outerShdw>
          </a:effectLst>
        </p:spPr>
        <p:txBody>
          <a:bodyPr wrap="square" rtlCol="0">
            <a:spAutoFit/>
          </a:bodyPr>
          <a:lstStyle/>
          <a:p>
            <a:r>
              <a:rPr lang="en-US" altLang="ja-JP" dirty="0" smtClean="0">
                <a:solidFill>
                  <a:srgbClr val="FFFF00"/>
                </a:solidFill>
              </a:rPr>
              <a:t>Connection bar</a:t>
            </a:r>
            <a:endParaRPr kumimoji="1" lang="en-US" altLang="ja-JP" dirty="0" smtClean="0">
              <a:solidFill>
                <a:srgbClr val="FFFF00"/>
              </a:solidFill>
            </a:endParaRPr>
          </a:p>
        </p:txBody>
      </p:sp>
      <p:sp>
        <p:nvSpPr>
          <p:cNvPr id="9" name="日付プレースホルダ 8"/>
          <p:cNvSpPr>
            <a:spLocks noGrp="1"/>
          </p:cNvSpPr>
          <p:nvPr>
            <p:ph type="dt" sz="half" idx="10"/>
          </p:nvPr>
        </p:nvSpPr>
        <p:spPr/>
        <p:txBody>
          <a:bodyPr/>
          <a:lstStyle/>
          <a:p>
            <a:r>
              <a:rPr lang="en-US" altLang="ja-JP" smtClean="0"/>
              <a:t>2 Ottobre 2014</a:t>
            </a:r>
            <a:endParaRPr lang="en-US"/>
          </a:p>
        </p:txBody>
      </p:sp>
      <p:sp>
        <p:nvSpPr>
          <p:cNvPr id="13" name="テキスト ボックス 12"/>
          <p:cNvSpPr txBox="1"/>
          <p:nvPr/>
        </p:nvSpPr>
        <p:spPr>
          <a:xfrm>
            <a:off x="6862182" y="2076243"/>
            <a:ext cx="1824617" cy="923330"/>
          </a:xfrm>
          <a:prstGeom prst="rect">
            <a:avLst/>
          </a:prstGeom>
          <a:noFill/>
          <a:effectLst>
            <a:outerShdw blurRad="50800" dist="38100" dir="2700000">
              <a:schemeClr val="tx1">
                <a:alpha val="43000"/>
              </a:schemeClr>
            </a:outerShdw>
          </a:effectLst>
        </p:spPr>
        <p:txBody>
          <a:bodyPr wrap="square" rtlCol="0">
            <a:spAutoFit/>
          </a:bodyPr>
          <a:lstStyle/>
          <a:p>
            <a:r>
              <a:rPr lang="en-US" altLang="ja-JP" dirty="0" smtClean="0">
                <a:solidFill>
                  <a:srgbClr val="FFFF00"/>
                </a:solidFill>
              </a:rPr>
              <a:t>The connection ring for the end flanges.</a:t>
            </a:r>
            <a:endParaRPr kumimoji="1" lang="en-US" altLang="ja-JP" dirty="0" smtClean="0">
              <a:solidFill>
                <a:srgbClr val="FFFF00"/>
              </a:solidFill>
            </a:endParaRPr>
          </a:p>
        </p:txBody>
      </p:sp>
      <p:sp>
        <p:nvSpPr>
          <p:cNvPr id="5" name="フッター プレースホルダー 4"/>
          <p:cNvSpPr>
            <a:spLocks noGrp="1"/>
          </p:cNvSpPr>
          <p:nvPr>
            <p:ph type="ftr" sz="quarter" idx="11"/>
          </p:nvPr>
        </p:nvSpPr>
        <p:spPr/>
        <p:txBody>
          <a:bodyPr/>
          <a:lstStyle/>
          <a:p>
            <a:r>
              <a:rPr lang="en-US" altLang="ja-JP" smtClean="0"/>
              <a:t>Ladder Mount Procedure</a:t>
            </a:r>
            <a:endParaRPr lang="en-US"/>
          </a:p>
        </p:txBody>
      </p:sp>
      <p:sp>
        <p:nvSpPr>
          <p:cNvPr id="6" name="スライド番号プレースホルダー 5"/>
          <p:cNvSpPr>
            <a:spLocks noGrp="1"/>
          </p:cNvSpPr>
          <p:nvPr>
            <p:ph type="sldNum" sz="quarter" idx="12"/>
          </p:nvPr>
        </p:nvSpPr>
        <p:spPr/>
        <p:txBody>
          <a:bodyPr/>
          <a:lstStyle/>
          <a:p>
            <a:fld id="{44238402-DC2B-CF47-9883-B3526B1F5318}"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The axis adjustment capability</a:t>
            </a:r>
            <a:endParaRPr lang="ja-JP" altLang="en-US" dirty="0"/>
          </a:p>
        </p:txBody>
      </p:sp>
      <p:sp>
        <p:nvSpPr>
          <p:cNvPr id="3" name="コンテンツ プレースホルダ 2"/>
          <p:cNvSpPr>
            <a:spLocks noGrp="1"/>
          </p:cNvSpPr>
          <p:nvPr>
            <p:ph idx="1"/>
          </p:nvPr>
        </p:nvSpPr>
        <p:spPr>
          <a:xfrm>
            <a:off x="150834" y="743351"/>
            <a:ext cx="4492268" cy="5995676"/>
          </a:xfrm>
        </p:spPr>
        <p:txBody>
          <a:bodyPr/>
          <a:lstStyle/>
          <a:p>
            <a:r>
              <a:rPr lang="en-US" altLang="ja-JP" dirty="0" smtClean="0"/>
              <a:t>I found the axis is set well and circularity of ±30 </a:t>
            </a:r>
            <a:r>
              <a:rPr lang="en-US" altLang="ja-JP" dirty="0" err="1" smtClean="0"/>
              <a:t>μm</a:t>
            </a:r>
            <a:r>
              <a:rPr lang="en-US" altLang="ja-JP" dirty="0" smtClean="0"/>
              <a:t> is observed.</a:t>
            </a:r>
          </a:p>
          <a:p>
            <a:r>
              <a:rPr lang="en-US" altLang="ja-JP" dirty="0" smtClean="0"/>
              <a:t>It means, the axis can be adjusted precisely enough. </a:t>
            </a:r>
            <a:endParaRPr lang="ja-JP" altLang="en-US" dirty="0"/>
          </a:p>
        </p:txBody>
      </p:sp>
      <p:pic>
        <p:nvPicPr>
          <p:cNvPr id="4" name="図 3"/>
          <p:cNvPicPr>
            <a:picLocks noChangeAspect="1"/>
          </p:cNvPicPr>
          <p:nvPr/>
        </p:nvPicPr>
        <p:blipFill>
          <a:blip r:embed="rId2"/>
          <a:stretch>
            <a:fillRect/>
          </a:stretch>
        </p:blipFill>
        <p:spPr>
          <a:xfrm>
            <a:off x="4643102" y="2032617"/>
            <a:ext cx="4125146" cy="4117845"/>
          </a:xfrm>
          <a:prstGeom prst="rect">
            <a:avLst/>
          </a:prstGeom>
        </p:spPr>
      </p:pic>
      <p:sp>
        <p:nvSpPr>
          <p:cNvPr id="5" name="日付プレースホルダ 4"/>
          <p:cNvSpPr>
            <a:spLocks noGrp="1"/>
          </p:cNvSpPr>
          <p:nvPr>
            <p:ph type="dt" sz="half" idx="10"/>
          </p:nvPr>
        </p:nvSpPr>
        <p:spPr/>
        <p:txBody>
          <a:bodyPr/>
          <a:lstStyle/>
          <a:p>
            <a:r>
              <a:rPr lang="en-US" altLang="ja-JP" smtClean="0"/>
              <a:t>2 Ottobre 2014</a:t>
            </a:r>
            <a:endParaRPr lang="en-US"/>
          </a:p>
        </p:txBody>
      </p:sp>
      <p:sp>
        <p:nvSpPr>
          <p:cNvPr id="8" name="フッター プレースホルダー 7"/>
          <p:cNvSpPr>
            <a:spLocks noGrp="1"/>
          </p:cNvSpPr>
          <p:nvPr>
            <p:ph type="ftr" sz="quarter" idx="11"/>
          </p:nvPr>
        </p:nvSpPr>
        <p:spPr/>
        <p:txBody>
          <a:bodyPr/>
          <a:lstStyle/>
          <a:p>
            <a:r>
              <a:rPr lang="en-US" altLang="ja-JP" smtClean="0"/>
              <a:t>Ladder Mount Procedure</a:t>
            </a:r>
            <a:endParaRPr lang="en-US"/>
          </a:p>
        </p:txBody>
      </p:sp>
      <p:sp>
        <p:nvSpPr>
          <p:cNvPr id="9" name="スライド番号プレースホルダー 8"/>
          <p:cNvSpPr>
            <a:spLocks noGrp="1"/>
          </p:cNvSpPr>
          <p:nvPr>
            <p:ph type="sldNum" sz="quarter" idx="12"/>
          </p:nvPr>
        </p:nvSpPr>
        <p:spPr/>
        <p:txBody>
          <a:bodyPr/>
          <a:lstStyle/>
          <a:p>
            <a:fld id="{44238402-DC2B-CF47-9883-B3526B1F5318}" type="slidenum">
              <a:rPr lang="en-US" smtClean="0"/>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Measurement details</a:t>
            </a:r>
            <a:endParaRPr lang="ja-JP" altLang="en-US" dirty="0"/>
          </a:p>
        </p:txBody>
      </p:sp>
      <p:sp>
        <p:nvSpPr>
          <p:cNvPr id="16" name="コンテンツ プレースホルダ 15"/>
          <p:cNvSpPr>
            <a:spLocks noGrp="1"/>
          </p:cNvSpPr>
          <p:nvPr>
            <p:ph idx="1"/>
          </p:nvPr>
        </p:nvSpPr>
        <p:spPr>
          <a:xfrm>
            <a:off x="150834" y="743351"/>
            <a:ext cx="5112568" cy="5995676"/>
          </a:xfrm>
        </p:spPr>
        <p:txBody>
          <a:bodyPr/>
          <a:lstStyle/>
          <a:p>
            <a:r>
              <a:rPr lang="en-US" altLang="ja-JP" dirty="0" smtClean="0"/>
              <a:t>Principle: </a:t>
            </a:r>
          </a:p>
          <a:p>
            <a:pPr lvl="1"/>
            <a:r>
              <a:rPr lang="en-US" altLang="ja-JP" dirty="0" smtClean="0"/>
              <a:t>Stepping motors are only used  in the measurement system for fine pitch movement.</a:t>
            </a:r>
          </a:p>
          <a:p>
            <a:endParaRPr lang="en-US" altLang="ja-JP" dirty="0" smtClean="0"/>
          </a:p>
          <a:p>
            <a:endParaRPr lang="ja-JP" altLang="en-US" dirty="0"/>
          </a:p>
        </p:txBody>
      </p:sp>
      <p:sp>
        <p:nvSpPr>
          <p:cNvPr id="4" name="正方形/長方形 3"/>
          <p:cNvSpPr/>
          <p:nvPr/>
        </p:nvSpPr>
        <p:spPr>
          <a:xfrm>
            <a:off x="5251599" y="1347228"/>
            <a:ext cx="3490820" cy="1316070"/>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5" name="テキスト ボックス 4"/>
          <p:cNvSpPr txBox="1"/>
          <p:nvPr/>
        </p:nvSpPr>
        <p:spPr>
          <a:xfrm>
            <a:off x="5251599" y="1370082"/>
            <a:ext cx="1531451" cy="369332"/>
          </a:xfrm>
          <a:prstGeom prst="rect">
            <a:avLst/>
          </a:prstGeom>
          <a:noFill/>
        </p:spPr>
        <p:txBody>
          <a:bodyPr wrap="none" rtlCol="0">
            <a:spAutoFit/>
          </a:bodyPr>
          <a:lstStyle/>
          <a:p>
            <a:r>
              <a:rPr kumimoji="1" lang="en-US" altLang="ja-JP" dirty="0" smtClean="0"/>
              <a:t>Motor </a:t>
            </a:r>
            <a:r>
              <a:rPr lang="en-US" altLang="ja-JP" dirty="0" smtClean="0"/>
              <a:t>drivers</a:t>
            </a:r>
            <a:endParaRPr kumimoji="1" lang="ja-JP" altLang="en-US" dirty="0"/>
          </a:p>
        </p:txBody>
      </p:sp>
      <p:sp>
        <p:nvSpPr>
          <p:cNvPr id="6" name="テキスト ボックス 5"/>
          <p:cNvSpPr txBox="1"/>
          <p:nvPr/>
        </p:nvSpPr>
        <p:spPr>
          <a:xfrm>
            <a:off x="5978351" y="1634128"/>
            <a:ext cx="2619188" cy="923330"/>
          </a:xfrm>
          <a:prstGeom prst="rect">
            <a:avLst/>
          </a:prstGeom>
          <a:noFill/>
        </p:spPr>
        <p:txBody>
          <a:bodyPr wrap="square" rtlCol="0">
            <a:spAutoFit/>
          </a:bodyPr>
          <a:lstStyle/>
          <a:p>
            <a:r>
              <a:rPr lang="en-US" altLang="ja-JP" dirty="0" smtClean="0"/>
              <a:t>Longitudinal (10um)</a:t>
            </a:r>
          </a:p>
          <a:p>
            <a:r>
              <a:rPr kumimoji="1" lang="en-US" altLang="ja-JP" dirty="0" smtClean="0"/>
              <a:t>Focusing (2um)</a:t>
            </a:r>
          </a:p>
          <a:p>
            <a:r>
              <a:rPr lang="en-US" altLang="ja-JP" dirty="0" smtClean="0"/>
              <a:t>Height (1um)</a:t>
            </a:r>
          </a:p>
        </p:txBody>
      </p:sp>
      <p:sp>
        <p:nvSpPr>
          <p:cNvPr id="10" name="正方形/長方形 9"/>
          <p:cNvSpPr/>
          <p:nvPr/>
        </p:nvSpPr>
        <p:spPr>
          <a:xfrm>
            <a:off x="5251599" y="2803604"/>
            <a:ext cx="3490820" cy="1532433"/>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ja-JP" altLang="en-US"/>
          </a:p>
        </p:txBody>
      </p:sp>
      <p:sp>
        <p:nvSpPr>
          <p:cNvPr id="11" name="テキスト ボックス 10"/>
          <p:cNvSpPr txBox="1"/>
          <p:nvPr/>
        </p:nvSpPr>
        <p:spPr>
          <a:xfrm>
            <a:off x="5263402" y="2798643"/>
            <a:ext cx="2481268" cy="369332"/>
          </a:xfrm>
          <a:prstGeom prst="rect">
            <a:avLst/>
          </a:prstGeom>
          <a:noFill/>
        </p:spPr>
        <p:txBody>
          <a:bodyPr wrap="none" rtlCol="0">
            <a:spAutoFit/>
          </a:bodyPr>
          <a:lstStyle/>
          <a:p>
            <a:r>
              <a:rPr lang="en-US" altLang="ja-JP" dirty="0" smtClean="0"/>
              <a:t>Position measurement</a:t>
            </a:r>
            <a:endParaRPr kumimoji="1" lang="ja-JP" altLang="en-US" dirty="0"/>
          </a:p>
        </p:txBody>
      </p:sp>
      <p:sp>
        <p:nvSpPr>
          <p:cNvPr id="12" name="テキスト ボックス 11"/>
          <p:cNvSpPr txBox="1"/>
          <p:nvPr/>
        </p:nvSpPr>
        <p:spPr>
          <a:xfrm>
            <a:off x="5938038" y="3135709"/>
            <a:ext cx="1747552" cy="1200329"/>
          </a:xfrm>
          <a:prstGeom prst="rect">
            <a:avLst/>
          </a:prstGeom>
          <a:noFill/>
        </p:spPr>
        <p:txBody>
          <a:bodyPr wrap="square" rtlCol="0">
            <a:spAutoFit/>
          </a:bodyPr>
          <a:lstStyle/>
          <a:p>
            <a:r>
              <a:rPr lang="en-US" altLang="ja-JP" dirty="0" smtClean="0"/>
              <a:t>Longitudinal</a:t>
            </a:r>
          </a:p>
          <a:p>
            <a:r>
              <a:rPr lang="en-US" altLang="ja-JP" dirty="0" smtClean="0"/>
              <a:t>Focusing</a:t>
            </a:r>
          </a:p>
          <a:p>
            <a:r>
              <a:rPr lang="en-US" altLang="ja-JP" dirty="0" smtClean="0"/>
              <a:t>Height</a:t>
            </a:r>
          </a:p>
          <a:p>
            <a:r>
              <a:rPr lang="en-US" altLang="ja-JP" dirty="0" smtClean="0"/>
              <a:t>Rotation angle</a:t>
            </a:r>
          </a:p>
        </p:txBody>
      </p:sp>
      <p:sp>
        <p:nvSpPr>
          <p:cNvPr id="13" name="正方形/長方形 12"/>
          <p:cNvSpPr/>
          <p:nvPr/>
        </p:nvSpPr>
        <p:spPr>
          <a:xfrm>
            <a:off x="5243802" y="4480169"/>
            <a:ext cx="3498617" cy="1532433"/>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5361429" y="4514898"/>
            <a:ext cx="1814244" cy="369332"/>
          </a:xfrm>
          <a:prstGeom prst="rect">
            <a:avLst/>
          </a:prstGeom>
          <a:noFill/>
        </p:spPr>
        <p:txBody>
          <a:bodyPr wrap="none" rtlCol="0">
            <a:spAutoFit/>
          </a:bodyPr>
          <a:lstStyle/>
          <a:p>
            <a:r>
              <a:rPr lang="en-US" altLang="ja-JP" dirty="0" smtClean="0"/>
              <a:t>Focus detection</a:t>
            </a:r>
            <a:endParaRPr kumimoji="1" lang="ja-JP" altLang="en-US" dirty="0"/>
          </a:p>
        </p:txBody>
      </p:sp>
      <p:sp>
        <p:nvSpPr>
          <p:cNvPr id="15" name="テキスト ボックス 14"/>
          <p:cNvSpPr txBox="1"/>
          <p:nvPr/>
        </p:nvSpPr>
        <p:spPr>
          <a:xfrm>
            <a:off x="5573959" y="4812274"/>
            <a:ext cx="2441788" cy="646331"/>
          </a:xfrm>
          <a:prstGeom prst="rect">
            <a:avLst/>
          </a:prstGeom>
          <a:noFill/>
        </p:spPr>
        <p:txBody>
          <a:bodyPr wrap="square" rtlCol="0">
            <a:spAutoFit/>
          </a:bodyPr>
          <a:lstStyle/>
          <a:p>
            <a:r>
              <a:rPr lang="en-US" altLang="ja-JP" dirty="0" smtClean="0"/>
              <a:t>CCD video camera</a:t>
            </a:r>
          </a:p>
          <a:p>
            <a:r>
              <a:rPr lang="en-US" altLang="ja-JP" dirty="0" smtClean="0"/>
              <a:t>Brightness control</a:t>
            </a:r>
          </a:p>
        </p:txBody>
      </p:sp>
      <p:sp>
        <p:nvSpPr>
          <p:cNvPr id="17" name="日付プレースホルダ 16"/>
          <p:cNvSpPr>
            <a:spLocks noGrp="1"/>
          </p:cNvSpPr>
          <p:nvPr>
            <p:ph type="dt" sz="half" idx="10"/>
          </p:nvPr>
        </p:nvSpPr>
        <p:spPr/>
        <p:txBody>
          <a:bodyPr/>
          <a:lstStyle/>
          <a:p>
            <a:r>
              <a:rPr lang="en-US" altLang="ja-JP" smtClean="0"/>
              <a:t>2 Ottobre 2014</a:t>
            </a:r>
            <a:endParaRPr lang="en-US"/>
          </a:p>
        </p:txBody>
      </p:sp>
      <p:sp>
        <p:nvSpPr>
          <p:cNvPr id="3" name="フッター プレースホルダー 2"/>
          <p:cNvSpPr>
            <a:spLocks noGrp="1"/>
          </p:cNvSpPr>
          <p:nvPr>
            <p:ph type="ftr" sz="quarter" idx="11"/>
          </p:nvPr>
        </p:nvSpPr>
        <p:spPr/>
        <p:txBody>
          <a:bodyPr/>
          <a:lstStyle/>
          <a:p>
            <a:r>
              <a:rPr lang="en-US" altLang="ja-JP" smtClean="0"/>
              <a:t>Ladder Mount Procedure</a:t>
            </a:r>
            <a:endParaRPr lang="en-US"/>
          </a:p>
        </p:txBody>
      </p:sp>
      <p:sp>
        <p:nvSpPr>
          <p:cNvPr id="7" name="スライド番号プレースホルダー 6"/>
          <p:cNvSpPr>
            <a:spLocks noGrp="1"/>
          </p:cNvSpPr>
          <p:nvPr>
            <p:ph type="sldNum" sz="quarter" idx="12"/>
          </p:nvPr>
        </p:nvSpPr>
        <p:spPr/>
        <p:txBody>
          <a:bodyPr/>
          <a:lstStyle/>
          <a:p>
            <a:fld id="{44238402-DC2B-CF47-9883-B3526B1F5318}" type="slidenum">
              <a:rPr lang="en-US" smtClean="0"/>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The CCD camera</a:t>
            </a:r>
            <a:endParaRPr lang="ja-JP" altLang="en-US" dirty="0"/>
          </a:p>
        </p:txBody>
      </p:sp>
      <p:sp>
        <p:nvSpPr>
          <p:cNvPr id="3" name="コンテンツ プレースホルダ 2"/>
          <p:cNvSpPr>
            <a:spLocks noGrp="1"/>
          </p:cNvSpPr>
          <p:nvPr>
            <p:ph idx="1"/>
          </p:nvPr>
        </p:nvSpPr>
        <p:spPr/>
        <p:txBody>
          <a:bodyPr/>
          <a:lstStyle/>
          <a:p>
            <a:r>
              <a:rPr lang="en-US" altLang="ja-JP" sz="2400" dirty="0" smtClean="0"/>
              <a:t>The camera / lens has a high resolution.</a:t>
            </a:r>
          </a:p>
          <a:p>
            <a:r>
              <a:rPr lang="en-US" altLang="ja-JP" sz="2400" dirty="0" smtClean="0"/>
              <a:t>Lighting is done through the object lens.</a:t>
            </a:r>
          </a:p>
          <a:p>
            <a:r>
              <a:rPr lang="en-US" altLang="ja-JP" sz="2400" dirty="0" smtClean="0"/>
              <a:t>The same DSSD is seen from different angle.</a:t>
            </a:r>
          </a:p>
          <a:p>
            <a:r>
              <a:rPr lang="en-US" altLang="ja-JP" sz="2400" dirty="0" smtClean="0"/>
              <a:t>When the DSSD is tilted, the roughness of the surface is emphasized.</a:t>
            </a:r>
            <a:endParaRPr lang="ja-JP" altLang="en-US" sz="2400" dirty="0"/>
          </a:p>
        </p:txBody>
      </p:sp>
      <p:pic>
        <p:nvPicPr>
          <p:cNvPr id="4" name="図 3" descr="p140926-233650.jpeg"/>
          <p:cNvPicPr>
            <a:picLocks noChangeAspect="1"/>
          </p:cNvPicPr>
          <p:nvPr/>
        </p:nvPicPr>
        <p:blipFill>
          <a:blip r:embed="rId2"/>
          <a:stretch>
            <a:fillRect/>
          </a:stretch>
        </p:blipFill>
        <p:spPr>
          <a:xfrm>
            <a:off x="451253" y="3291407"/>
            <a:ext cx="3921423" cy="3186157"/>
          </a:xfrm>
          <a:prstGeom prst="rect">
            <a:avLst/>
          </a:prstGeom>
        </p:spPr>
      </p:pic>
      <p:pic>
        <p:nvPicPr>
          <p:cNvPr id="5" name="図 4" descr="p140926-232922.jpeg"/>
          <p:cNvPicPr>
            <a:picLocks noChangeAspect="1"/>
          </p:cNvPicPr>
          <p:nvPr/>
        </p:nvPicPr>
        <p:blipFill>
          <a:blip r:embed="rId3"/>
          <a:stretch>
            <a:fillRect/>
          </a:stretch>
        </p:blipFill>
        <p:spPr>
          <a:xfrm>
            <a:off x="4712692" y="3270691"/>
            <a:ext cx="3946921" cy="3206873"/>
          </a:xfrm>
          <a:prstGeom prst="rect">
            <a:avLst/>
          </a:prstGeom>
        </p:spPr>
      </p:pic>
      <p:sp>
        <p:nvSpPr>
          <p:cNvPr id="6" name="テキスト ボックス 5"/>
          <p:cNvSpPr txBox="1"/>
          <p:nvPr/>
        </p:nvSpPr>
        <p:spPr>
          <a:xfrm>
            <a:off x="0" y="2922075"/>
            <a:ext cx="9113756" cy="369332"/>
          </a:xfrm>
          <a:prstGeom prst="rect">
            <a:avLst/>
          </a:prstGeom>
          <a:noFill/>
        </p:spPr>
        <p:txBody>
          <a:bodyPr wrap="none" rtlCol="0">
            <a:spAutoFit/>
          </a:bodyPr>
          <a:lstStyle/>
          <a:p>
            <a:r>
              <a:rPr kumimoji="1" lang="en-US" altLang="ja-JP" dirty="0" smtClean="0"/>
              <a:t>Barrel sensor (camera is normal position)      Slant Sensor (</a:t>
            </a:r>
            <a:r>
              <a:rPr lang="en-US" altLang="ja-JP" dirty="0" smtClean="0"/>
              <a:t>camera is in tilted position)</a:t>
            </a:r>
            <a:endParaRPr kumimoji="1" lang="ja-JP" altLang="en-US" dirty="0"/>
          </a:p>
        </p:txBody>
      </p:sp>
      <p:sp>
        <p:nvSpPr>
          <p:cNvPr id="7" name="日付プレースホルダ 6"/>
          <p:cNvSpPr>
            <a:spLocks noGrp="1"/>
          </p:cNvSpPr>
          <p:nvPr>
            <p:ph type="dt" sz="half" idx="10"/>
          </p:nvPr>
        </p:nvSpPr>
        <p:spPr/>
        <p:txBody>
          <a:bodyPr/>
          <a:lstStyle/>
          <a:p>
            <a:r>
              <a:rPr lang="en-US" altLang="ja-JP" smtClean="0"/>
              <a:t>2 Ottobre 2014</a:t>
            </a:r>
            <a:endParaRPr lang="en-US"/>
          </a:p>
        </p:txBody>
      </p:sp>
      <p:sp>
        <p:nvSpPr>
          <p:cNvPr id="10" name="フッター プレースホルダー 9"/>
          <p:cNvSpPr>
            <a:spLocks noGrp="1"/>
          </p:cNvSpPr>
          <p:nvPr>
            <p:ph type="ftr" sz="quarter" idx="11"/>
          </p:nvPr>
        </p:nvSpPr>
        <p:spPr/>
        <p:txBody>
          <a:bodyPr/>
          <a:lstStyle/>
          <a:p>
            <a:r>
              <a:rPr lang="en-US" altLang="ja-JP" smtClean="0"/>
              <a:t>Ladder Mount Procedure</a:t>
            </a:r>
            <a:endParaRPr lang="en-US"/>
          </a:p>
        </p:txBody>
      </p:sp>
      <p:sp>
        <p:nvSpPr>
          <p:cNvPr id="11" name="スライド番号プレースホルダー 10"/>
          <p:cNvSpPr>
            <a:spLocks noGrp="1"/>
          </p:cNvSpPr>
          <p:nvPr>
            <p:ph type="sldNum" sz="quarter" idx="12"/>
          </p:nvPr>
        </p:nvSpPr>
        <p:spPr/>
        <p:txBody>
          <a:bodyPr/>
          <a:lstStyle/>
          <a:p>
            <a:fld id="{44238402-DC2B-CF47-9883-B3526B1F5318}"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Quantify the focus point</a:t>
            </a:r>
            <a:endParaRPr lang="ja-JP" altLang="en-US" dirty="0"/>
          </a:p>
        </p:txBody>
      </p:sp>
      <p:sp>
        <p:nvSpPr>
          <p:cNvPr id="3" name="コンテンツ プレースホルダ 2"/>
          <p:cNvSpPr>
            <a:spLocks noGrp="1"/>
          </p:cNvSpPr>
          <p:nvPr>
            <p:ph idx="1"/>
          </p:nvPr>
        </p:nvSpPr>
        <p:spPr/>
        <p:txBody>
          <a:bodyPr/>
          <a:lstStyle/>
          <a:p>
            <a:r>
              <a:rPr lang="en-US" altLang="ja-JP" dirty="0" smtClean="0"/>
              <a:t>Calculation of roughness. </a:t>
            </a:r>
          </a:p>
          <a:p>
            <a:endParaRPr lang="en-US" altLang="ja-JP" dirty="0" smtClean="0"/>
          </a:p>
          <a:p>
            <a:endParaRPr lang="en-US" altLang="ja-JP" dirty="0" smtClean="0"/>
          </a:p>
          <a:p>
            <a:pPr>
              <a:buNone/>
            </a:pPr>
            <a:endParaRPr lang="en-US" altLang="ja-JP" dirty="0" smtClean="0"/>
          </a:p>
          <a:p>
            <a:r>
              <a:rPr lang="en-US" altLang="ja-JP" i="1" dirty="0" smtClean="0">
                <a:latin typeface="Times"/>
                <a:cs typeface="Times"/>
              </a:rPr>
              <a:t>R</a:t>
            </a:r>
            <a:r>
              <a:rPr lang="en-US" altLang="ja-JP" dirty="0" smtClean="0"/>
              <a:t> is small when the focus is poor: the neighboring pixels have similar brightness.</a:t>
            </a:r>
          </a:p>
          <a:p>
            <a:r>
              <a:rPr lang="en-US" altLang="ja-JP" i="1" dirty="0" smtClean="0">
                <a:latin typeface="Times"/>
                <a:cs typeface="Times"/>
              </a:rPr>
              <a:t>R</a:t>
            </a:r>
            <a:r>
              <a:rPr lang="en-US" altLang="ja-JP" dirty="0" smtClean="0"/>
              <a:t> is large if focus is sharp: the neighboring pixels have different brightness.</a:t>
            </a:r>
          </a:p>
        </p:txBody>
      </p:sp>
      <p:graphicFrame>
        <p:nvGraphicFramePr>
          <p:cNvPr id="4" name="オブジェクト 3"/>
          <p:cNvGraphicFramePr>
            <a:graphicFrameLocks noChangeAspect="1"/>
          </p:cNvGraphicFramePr>
          <p:nvPr/>
        </p:nvGraphicFramePr>
        <p:xfrm>
          <a:off x="814388" y="1454717"/>
          <a:ext cx="3871912" cy="1406381"/>
        </p:xfrm>
        <a:graphic>
          <a:graphicData uri="http://schemas.openxmlformats.org/presentationml/2006/ole">
            <mc:AlternateContent xmlns:mc="http://schemas.openxmlformats.org/markup-compatibility/2006">
              <mc:Choice xmlns:v="urn:schemas-microsoft-com:vml" Requires="v">
                <p:oleObj spid="_x0000_s27659" name="数式" r:id="rId3" imgW="2120900" imgH="698500" progId="Equation.3">
                  <p:embed/>
                </p:oleObj>
              </mc:Choice>
              <mc:Fallback>
                <p:oleObj name="数式" r:id="rId3" imgW="2120900" imgH="698500" progId="Equation.3">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388" y="1454717"/>
                        <a:ext cx="3871912" cy="14063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図 6"/>
          <p:cNvPicPr>
            <a:picLocks noChangeAspect="1"/>
          </p:cNvPicPr>
          <p:nvPr/>
        </p:nvPicPr>
        <p:blipFill>
          <a:blip r:embed="rId5"/>
          <a:srcRect t="4302"/>
          <a:stretch>
            <a:fillRect/>
          </a:stretch>
        </p:blipFill>
        <p:spPr>
          <a:xfrm>
            <a:off x="4686300" y="664935"/>
            <a:ext cx="2362200" cy="2056303"/>
          </a:xfrm>
          <a:prstGeom prst="rect">
            <a:avLst/>
          </a:prstGeom>
        </p:spPr>
      </p:pic>
      <p:sp>
        <p:nvSpPr>
          <p:cNvPr id="6" name="日付プレースホルダ 5"/>
          <p:cNvSpPr>
            <a:spLocks noGrp="1"/>
          </p:cNvSpPr>
          <p:nvPr>
            <p:ph type="dt" sz="half" idx="10"/>
          </p:nvPr>
        </p:nvSpPr>
        <p:spPr/>
        <p:txBody>
          <a:bodyPr/>
          <a:lstStyle/>
          <a:p>
            <a:r>
              <a:rPr lang="en-US" altLang="ja-JP" smtClean="0"/>
              <a:t>2 Ottobre 2014</a:t>
            </a:r>
            <a:endParaRPr lang="en-US"/>
          </a:p>
        </p:txBody>
      </p:sp>
      <p:sp>
        <p:nvSpPr>
          <p:cNvPr id="5" name="フッター プレースホルダー 4"/>
          <p:cNvSpPr>
            <a:spLocks noGrp="1"/>
          </p:cNvSpPr>
          <p:nvPr>
            <p:ph type="ftr" sz="quarter" idx="11"/>
          </p:nvPr>
        </p:nvSpPr>
        <p:spPr/>
        <p:txBody>
          <a:bodyPr/>
          <a:lstStyle/>
          <a:p>
            <a:r>
              <a:rPr lang="en-US" altLang="ja-JP" smtClean="0"/>
              <a:t>Ladder Mount Procedure</a:t>
            </a:r>
            <a:endParaRPr lang="en-US"/>
          </a:p>
        </p:txBody>
      </p:sp>
      <p:sp>
        <p:nvSpPr>
          <p:cNvPr id="10" name="スライド番号プレースホルダー 9"/>
          <p:cNvSpPr>
            <a:spLocks noGrp="1"/>
          </p:cNvSpPr>
          <p:nvPr>
            <p:ph type="sldNum" sz="quarter" idx="12"/>
          </p:nvPr>
        </p:nvSpPr>
        <p:spPr/>
        <p:txBody>
          <a:bodyPr/>
          <a:lstStyle/>
          <a:p>
            <a:fld id="{44238402-DC2B-CF47-9883-B3526B1F5318}"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Examples</a:t>
            </a:r>
            <a:endParaRPr lang="ja-JP" altLang="en-US" dirty="0"/>
          </a:p>
        </p:txBody>
      </p:sp>
      <p:sp>
        <p:nvSpPr>
          <p:cNvPr id="3" name="コンテンツ プレースホルダ 2"/>
          <p:cNvSpPr>
            <a:spLocks noGrp="1"/>
          </p:cNvSpPr>
          <p:nvPr>
            <p:ph idx="1"/>
          </p:nvPr>
        </p:nvSpPr>
        <p:spPr/>
        <p:txBody>
          <a:bodyPr/>
          <a:lstStyle/>
          <a:p>
            <a:r>
              <a:rPr lang="en-US" altLang="ja-JP" dirty="0" smtClean="0"/>
              <a:t>A part of the slant DSSD is observed.</a:t>
            </a:r>
            <a:endParaRPr lang="ja-JP" altLang="en-US" dirty="0"/>
          </a:p>
        </p:txBody>
      </p:sp>
      <p:pic>
        <p:nvPicPr>
          <p:cNvPr id="4" name="図 3" descr="p140926-223142.jpeg"/>
          <p:cNvPicPr>
            <a:picLocks noChangeAspect="1"/>
          </p:cNvPicPr>
          <p:nvPr/>
        </p:nvPicPr>
        <p:blipFill>
          <a:blip r:embed="rId2"/>
          <a:srcRect t="35807"/>
          <a:stretch>
            <a:fillRect/>
          </a:stretch>
        </p:blipFill>
        <p:spPr>
          <a:xfrm>
            <a:off x="537083" y="1634417"/>
            <a:ext cx="8128001" cy="4239311"/>
          </a:xfrm>
          <a:prstGeom prst="rect">
            <a:avLst/>
          </a:prstGeom>
        </p:spPr>
      </p:pic>
      <p:sp>
        <p:nvSpPr>
          <p:cNvPr id="5" name="テキスト ボックス 4"/>
          <p:cNvSpPr txBox="1"/>
          <p:nvPr/>
        </p:nvSpPr>
        <p:spPr>
          <a:xfrm>
            <a:off x="1084713" y="1265085"/>
            <a:ext cx="1890887" cy="369332"/>
          </a:xfrm>
          <a:prstGeom prst="rect">
            <a:avLst/>
          </a:prstGeom>
          <a:noFill/>
        </p:spPr>
        <p:txBody>
          <a:bodyPr wrap="none" rtlCol="0">
            <a:spAutoFit/>
          </a:bodyPr>
          <a:lstStyle/>
          <a:p>
            <a:r>
              <a:rPr kumimoji="1" lang="en-US" altLang="ja-JP" dirty="0" smtClean="0"/>
              <a:t>closer to camera</a:t>
            </a:r>
            <a:endParaRPr kumimoji="1" lang="ja-JP" altLang="en-US" dirty="0"/>
          </a:p>
        </p:txBody>
      </p:sp>
      <p:sp>
        <p:nvSpPr>
          <p:cNvPr id="6" name="テキスト ボックス 5"/>
          <p:cNvSpPr txBox="1"/>
          <p:nvPr/>
        </p:nvSpPr>
        <p:spPr>
          <a:xfrm>
            <a:off x="5338605" y="1232819"/>
            <a:ext cx="1377939" cy="369332"/>
          </a:xfrm>
          <a:prstGeom prst="rect">
            <a:avLst/>
          </a:prstGeom>
          <a:noFill/>
        </p:spPr>
        <p:txBody>
          <a:bodyPr wrap="none" rtlCol="0">
            <a:spAutoFit/>
          </a:bodyPr>
          <a:lstStyle/>
          <a:p>
            <a:r>
              <a:rPr lang="en-US" altLang="ja-JP" dirty="0" smtClean="0"/>
              <a:t>Focus point</a:t>
            </a:r>
            <a:endParaRPr kumimoji="1" lang="ja-JP" altLang="en-US" dirty="0"/>
          </a:p>
        </p:txBody>
      </p:sp>
      <p:sp>
        <p:nvSpPr>
          <p:cNvPr id="7" name="テキスト ボックス 6"/>
          <p:cNvSpPr txBox="1"/>
          <p:nvPr/>
        </p:nvSpPr>
        <p:spPr>
          <a:xfrm>
            <a:off x="7659905" y="1265085"/>
            <a:ext cx="928672" cy="369332"/>
          </a:xfrm>
          <a:prstGeom prst="rect">
            <a:avLst/>
          </a:prstGeom>
          <a:noFill/>
        </p:spPr>
        <p:txBody>
          <a:bodyPr wrap="none" rtlCol="0">
            <a:spAutoFit/>
          </a:bodyPr>
          <a:lstStyle/>
          <a:p>
            <a:r>
              <a:rPr lang="en-US" altLang="ja-JP" dirty="0" smtClean="0"/>
              <a:t>Farther</a:t>
            </a:r>
            <a:endParaRPr kumimoji="1" lang="ja-JP" altLang="en-US" dirty="0"/>
          </a:p>
        </p:txBody>
      </p:sp>
      <p:sp>
        <p:nvSpPr>
          <p:cNvPr id="8" name="テキスト ボックス 7"/>
          <p:cNvSpPr txBox="1"/>
          <p:nvPr/>
        </p:nvSpPr>
        <p:spPr>
          <a:xfrm>
            <a:off x="537083" y="5873728"/>
            <a:ext cx="4393638" cy="646331"/>
          </a:xfrm>
          <a:prstGeom prst="rect">
            <a:avLst/>
          </a:prstGeom>
          <a:noFill/>
        </p:spPr>
        <p:txBody>
          <a:bodyPr wrap="none" rtlCol="0">
            <a:spAutoFit/>
          </a:bodyPr>
          <a:lstStyle/>
          <a:p>
            <a:r>
              <a:rPr kumimoji="1" lang="en-US" altLang="ja-JP" dirty="0" smtClean="0"/>
              <a:t>Date time motor position X, Y , Z</a:t>
            </a:r>
          </a:p>
          <a:p>
            <a:r>
              <a:rPr lang="en-US" altLang="ja-JP" dirty="0" smtClean="0"/>
              <a:t>Date   readout Height Focus </a:t>
            </a:r>
            <a:r>
              <a:rPr lang="en-US" altLang="ja-JP" dirty="0" err="1" smtClean="0"/>
              <a:t>Longi</a:t>
            </a:r>
            <a:r>
              <a:rPr lang="en-US" altLang="ja-JP" dirty="0" smtClean="0"/>
              <a:t>. Angle</a:t>
            </a:r>
            <a:r>
              <a:rPr kumimoji="1" lang="en-US" altLang="ja-JP" dirty="0" smtClean="0"/>
              <a:t>   </a:t>
            </a:r>
            <a:endParaRPr kumimoji="1" lang="ja-JP" altLang="en-US" dirty="0"/>
          </a:p>
        </p:txBody>
      </p:sp>
      <p:sp>
        <p:nvSpPr>
          <p:cNvPr id="9" name="テキスト ボックス 8"/>
          <p:cNvSpPr txBox="1"/>
          <p:nvPr/>
        </p:nvSpPr>
        <p:spPr>
          <a:xfrm>
            <a:off x="5338605" y="5815697"/>
            <a:ext cx="2855230" cy="923330"/>
          </a:xfrm>
          <a:prstGeom prst="rect">
            <a:avLst/>
          </a:prstGeom>
          <a:noFill/>
        </p:spPr>
        <p:txBody>
          <a:bodyPr wrap="square" rtlCol="0">
            <a:spAutoFit/>
          </a:bodyPr>
          <a:lstStyle/>
          <a:p>
            <a:r>
              <a:rPr kumimoji="1" lang="en-US" altLang="ja-JP" dirty="0" smtClean="0"/>
              <a:t>Roughness </a:t>
            </a:r>
            <a:r>
              <a:rPr lang="en-US" altLang="ja-JP" dirty="0" smtClean="0"/>
              <a:t>value </a:t>
            </a:r>
            <a:r>
              <a:rPr kumimoji="1" lang="en-US" altLang="ja-JP" dirty="0" smtClean="0"/>
              <a:t>calculated in the square region</a:t>
            </a:r>
            <a:endParaRPr kumimoji="1" lang="ja-JP" altLang="en-US" dirty="0"/>
          </a:p>
        </p:txBody>
      </p:sp>
      <p:cxnSp>
        <p:nvCxnSpPr>
          <p:cNvPr id="11" name="直線矢印コネクタ 10"/>
          <p:cNvCxnSpPr/>
          <p:nvPr/>
        </p:nvCxnSpPr>
        <p:spPr>
          <a:xfrm rot="16200000" flipV="1">
            <a:off x="4867845" y="5769370"/>
            <a:ext cx="682727" cy="258795"/>
          </a:xfrm>
          <a:prstGeom prst="straightConnector1">
            <a:avLst/>
          </a:prstGeom>
          <a:ln w="508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2" name="日付プレースホルダ 11"/>
          <p:cNvSpPr>
            <a:spLocks noGrp="1"/>
          </p:cNvSpPr>
          <p:nvPr>
            <p:ph type="dt" sz="half" idx="10"/>
          </p:nvPr>
        </p:nvSpPr>
        <p:spPr/>
        <p:txBody>
          <a:bodyPr/>
          <a:lstStyle/>
          <a:p>
            <a:r>
              <a:rPr lang="en-US" altLang="ja-JP" smtClean="0"/>
              <a:t>2 Ottobre 2014</a:t>
            </a:r>
            <a:endParaRPr lang="en-US"/>
          </a:p>
        </p:txBody>
      </p:sp>
      <p:sp>
        <p:nvSpPr>
          <p:cNvPr id="10" name="フッター プレースホルダー 9"/>
          <p:cNvSpPr>
            <a:spLocks noGrp="1"/>
          </p:cNvSpPr>
          <p:nvPr>
            <p:ph type="ftr" sz="quarter" idx="11"/>
          </p:nvPr>
        </p:nvSpPr>
        <p:spPr/>
        <p:txBody>
          <a:bodyPr/>
          <a:lstStyle/>
          <a:p>
            <a:r>
              <a:rPr lang="en-US" altLang="ja-JP" smtClean="0"/>
              <a:t>Ladder Mount Procedure</a:t>
            </a:r>
            <a:endParaRPr lang="en-US"/>
          </a:p>
        </p:txBody>
      </p:sp>
      <p:sp>
        <p:nvSpPr>
          <p:cNvPr id="15" name="スライド番号プレースホルダー 14"/>
          <p:cNvSpPr>
            <a:spLocks noGrp="1"/>
          </p:cNvSpPr>
          <p:nvPr>
            <p:ph type="sldNum" sz="quarter" idx="12"/>
          </p:nvPr>
        </p:nvSpPr>
        <p:spPr/>
        <p:txBody>
          <a:bodyPr/>
          <a:lstStyle/>
          <a:p>
            <a:fld id="{44238402-DC2B-CF47-9883-B3526B1F5318}"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p140926-223346.jpeg"/>
          <p:cNvPicPr>
            <a:picLocks noChangeAspect="1"/>
          </p:cNvPicPr>
          <p:nvPr/>
        </p:nvPicPr>
        <p:blipFill>
          <a:blip r:embed="rId2"/>
          <a:srcRect t="35807"/>
          <a:stretch>
            <a:fillRect/>
          </a:stretch>
        </p:blipFill>
        <p:spPr>
          <a:xfrm>
            <a:off x="539945" y="1634417"/>
            <a:ext cx="8128000" cy="4239311"/>
          </a:xfrm>
          <a:prstGeom prst="rect">
            <a:avLst/>
          </a:prstGeom>
        </p:spPr>
      </p:pic>
      <p:sp>
        <p:nvSpPr>
          <p:cNvPr id="2" name="タイトル 1"/>
          <p:cNvSpPr>
            <a:spLocks noGrp="1"/>
          </p:cNvSpPr>
          <p:nvPr>
            <p:ph type="title"/>
          </p:nvPr>
        </p:nvSpPr>
        <p:spPr/>
        <p:txBody>
          <a:bodyPr/>
          <a:lstStyle/>
          <a:p>
            <a:r>
              <a:rPr lang="en-US" altLang="ja-JP" dirty="0" smtClean="0"/>
              <a:t>Examples</a:t>
            </a:r>
            <a:endParaRPr lang="ja-JP" altLang="en-US" dirty="0"/>
          </a:p>
        </p:txBody>
      </p:sp>
      <p:sp>
        <p:nvSpPr>
          <p:cNvPr id="3" name="コンテンツ プレースホルダ 2"/>
          <p:cNvSpPr>
            <a:spLocks noGrp="1"/>
          </p:cNvSpPr>
          <p:nvPr>
            <p:ph idx="1"/>
          </p:nvPr>
        </p:nvSpPr>
        <p:spPr/>
        <p:txBody>
          <a:bodyPr/>
          <a:lstStyle/>
          <a:p>
            <a:r>
              <a:rPr lang="en-US" altLang="ja-JP" dirty="0" smtClean="0"/>
              <a:t>A part of the slant DSSD is observed.</a:t>
            </a:r>
            <a:endParaRPr lang="ja-JP" altLang="en-US" dirty="0"/>
          </a:p>
        </p:txBody>
      </p:sp>
      <p:sp>
        <p:nvSpPr>
          <p:cNvPr id="5" name="テキスト ボックス 4"/>
          <p:cNvSpPr txBox="1"/>
          <p:nvPr/>
        </p:nvSpPr>
        <p:spPr>
          <a:xfrm>
            <a:off x="1084713" y="1265085"/>
            <a:ext cx="1890887" cy="369332"/>
          </a:xfrm>
          <a:prstGeom prst="rect">
            <a:avLst/>
          </a:prstGeom>
          <a:noFill/>
        </p:spPr>
        <p:txBody>
          <a:bodyPr wrap="none" rtlCol="0">
            <a:spAutoFit/>
          </a:bodyPr>
          <a:lstStyle/>
          <a:p>
            <a:r>
              <a:rPr kumimoji="1" lang="en-US" altLang="ja-JP" dirty="0" smtClean="0"/>
              <a:t>closer to camera</a:t>
            </a:r>
            <a:endParaRPr kumimoji="1" lang="ja-JP" altLang="en-US" dirty="0"/>
          </a:p>
        </p:txBody>
      </p:sp>
      <p:sp>
        <p:nvSpPr>
          <p:cNvPr id="6" name="テキスト ボックス 5"/>
          <p:cNvSpPr txBox="1"/>
          <p:nvPr/>
        </p:nvSpPr>
        <p:spPr>
          <a:xfrm>
            <a:off x="3960667" y="1265085"/>
            <a:ext cx="1377939" cy="369332"/>
          </a:xfrm>
          <a:prstGeom prst="rect">
            <a:avLst/>
          </a:prstGeom>
          <a:noFill/>
        </p:spPr>
        <p:txBody>
          <a:bodyPr wrap="none" rtlCol="0">
            <a:spAutoFit/>
          </a:bodyPr>
          <a:lstStyle/>
          <a:p>
            <a:r>
              <a:rPr lang="en-US" altLang="ja-JP" dirty="0" smtClean="0"/>
              <a:t>Focus point</a:t>
            </a:r>
            <a:endParaRPr kumimoji="1" lang="ja-JP" altLang="en-US" dirty="0"/>
          </a:p>
        </p:txBody>
      </p:sp>
      <p:sp>
        <p:nvSpPr>
          <p:cNvPr id="7" name="テキスト ボックス 6"/>
          <p:cNvSpPr txBox="1"/>
          <p:nvPr/>
        </p:nvSpPr>
        <p:spPr>
          <a:xfrm>
            <a:off x="7659905" y="1265085"/>
            <a:ext cx="928672" cy="369332"/>
          </a:xfrm>
          <a:prstGeom prst="rect">
            <a:avLst/>
          </a:prstGeom>
          <a:noFill/>
        </p:spPr>
        <p:txBody>
          <a:bodyPr wrap="none" rtlCol="0">
            <a:spAutoFit/>
          </a:bodyPr>
          <a:lstStyle/>
          <a:p>
            <a:r>
              <a:rPr lang="en-US" altLang="ja-JP" dirty="0" smtClean="0"/>
              <a:t>Farther</a:t>
            </a:r>
            <a:endParaRPr kumimoji="1" lang="ja-JP" altLang="en-US" dirty="0"/>
          </a:p>
        </p:txBody>
      </p:sp>
      <p:sp>
        <p:nvSpPr>
          <p:cNvPr id="9" name="テキスト ボックス 8"/>
          <p:cNvSpPr txBox="1"/>
          <p:nvPr/>
        </p:nvSpPr>
        <p:spPr>
          <a:xfrm>
            <a:off x="5338605" y="5815697"/>
            <a:ext cx="2855230" cy="923330"/>
          </a:xfrm>
          <a:prstGeom prst="rect">
            <a:avLst/>
          </a:prstGeom>
          <a:noFill/>
        </p:spPr>
        <p:txBody>
          <a:bodyPr wrap="square" rtlCol="0">
            <a:spAutoFit/>
          </a:bodyPr>
          <a:lstStyle/>
          <a:p>
            <a:r>
              <a:rPr kumimoji="1" lang="en-US" altLang="ja-JP" dirty="0" smtClean="0"/>
              <a:t>Roughness </a:t>
            </a:r>
            <a:r>
              <a:rPr lang="en-US" altLang="ja-JP" dirty="0" smtClean="0"/>
              <a:t>value </a:t>
            </a:r>
            <a:r>
              <a:rPr kumimoji="1" lang="en-US" altLang="ja-JP" dirty="0" smtClean="0"/>
              <a:t>calculated in the square region</a:t>
            </a:r>
            <a:endParaRPr kumimoji="1" lang="ja-JP" altLang="en-US" dirty="0"/>
          </a:p>
        </p:txBody>
      </p:sp>
      <p:cxnSp>
        <p:nvCxnSpPr>
          <p:cNvPr id="11" name="直線矢印コネクタ 10"/>
          <p:cNvCxnSpPr/>
          <p:nvPr/>
        </p:nvCxnSpPr>
        <p:spPr>
          <a:xfrm rot="16200000" flipV="1">
            <a:off x="4867845" y="5769370"/>
            <a:ext cx="682727" cy="258795"/>
          </a:xfrm>
          <a:prstGeom prst="straightConnector1">
            <a:avLst/>
          </a:prstGeom>
          <a:ln w="508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3" name="テキスト ボックス 12"/>
          <p:cNvSpPr txBox="1"/>
          <p:nvPr/>
        </p:nvSpPr>
        <p:spPr>
          <a:xfrm>
            <a:off x="537083" y="5873728"/>
            <a:ext cx="4393638" cy="646331"/>
          </a:xfrm>
          <a:prstGeom prst="rect">
            <a:avLst/>
          </a:prstGeom>
          <a:noFill/>
        </p:spPr>
        <p:txBody>
          <a:bodyPr wrap="none" rtlCol="0">
            <a:spAutoFit/>
          </a:bodyPr>
          <a:lstStyle/>
          <a:p>
            <a:r>
              <a:rPr kumimoji="1" lang="en-US" altLang="ja-JP" dirty="0" smtClean="0"/>
              <a:t>Date time motor position X, Y , Z</a:t>
            </a:r>
          </a:p>
          <a:p>
            <a:r>
              <a:rPr lang="en-US" altLang="ja-JP" dirty="0" smtClean="0"/>
              <a:t>Date   readout Height Focus </a:t>
            </a:r>
            <a:r>
              <a:rPr lang="en-US" altLang="ja-JP" dirty="0" err="1" smtClean="0"/>
              <a:t>Longi</a:t>
            </a:r>
            <a:r>
              <a:rPr lang="en-US" altLang="ja-JP" dirty="0" smtClean="0"/>
              <a:t>. Angle</a:t>
            </a:r>
            <a:r>
              <a:rPr kumimoji="1" lang="en-US" altLang="ja-JP" dirty="0" smtClean="0"/>
              <a:t>   </a:t>
            </a:r>
            <a:endParaRPr kumimoji="1" lang="ja-JP" altLang="en-US" dirty="0"/>
          </a:p>
        </p:txBody>
      </p:sp>
      <p:sp>
        <p:nvSpPr>
          <p:cNvPr id="14" name="日付プレースホルダ 13"/>
          <p:cNvSpPr>
            <a:spLocks noGrp="1"/>
          </p:cNvSpPr>
          <p:nvPr>
            <p:ph type="dt" sz="half" idx="10"/>
          </p:nvPr>
        </p:nvSpPr>
        <p:spPr/>
        <p:txBody>
          <a:bodyPr/>
          <a:lstStyle/>
          <a:p>
            <a:r>
              <a:rPr lang="en-US" altLang="ja-JP" smtClean="0"/>
              <a:t>2 Ottobre 2014</a:t>
            </a:r>
            <a:endParaRPr lang="en-US"/>
          </a:p>
        </p:txBody>
      </p:sp>
      <p:sp>
        <p:nvSpPr>
          <p:cNvPr id="4" name="フッター プレースホルダー 3"/>
          <p:cNvSpPr>
            <a:spLocks noGrp="1"/>
          </p:cNvSpPr>
          <p:nvPr>
            <p:ph type="ftr" sz="quarter" idx="11"/>
          </p:nvPr>
        </p:nvSpPr>
        <p:spPr/>
        <p:txBody>
          <a:bodyPr/>
          <a:lstStyle/>
          <a:p>
            <a:r>
              <a:rPr lang="en-US" altLang="ja-JP" smtClean="0"/>
              <a:t>Ladder Mount Procedure</a:t>
            </a:r>
            <a:endParaRPr lang="en-US"/>
          </a:p>
        </p:txBody>
      </p:sp>
      <p:sp>
        <p:nvSpPr>
          <p:cNvPr id="8" name="スライド番号プレースホルダー 7"/>
          <p:cNvSpPr>
            <a:spLocks noGrp="1"/>
          </p:cNvSpPr>
          <p:nvPr>
            <p:ph type="sldNum" sz="quarter" idx="12"/>
          </p:nvPr>
        </p:nvSpPr>
        <p:spPr/>
        <p:txBody>
          <a:bodyPr/>
          <a:lstStyle/>
          <a:p>
            <a:fld id="{44238402-DC2B-CF47-9883-B3526B1F5318}"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ja-JP" altLang="en-US"/>
          </a:p>
        </p:txBody>
      </p:sp>
      <p:sp>
        <p:nvSpPr>
          <p:cNvPr id="3" name="コンテンツ プレースホルダ 2"/>
          <p:cNvSpPr>
            <a:spLocks noGrp="1"/>
          </p:cNvSpPr>
          <p:nvPr>
            <p:ph idx="1"/>
          </p:nvPr>
        </p:nvSpPr>
        <p:spPr/>
        <p:txBody>
          <a:bodyPr/>
          <a:lstStyle/>
          <a:p>
            <a:r>
              <a:rPr lang="en-US" altLang="ja-JP" dirty="0" smtClean="0"/>
              <a:t>We can tell the position of focus quantitatively to 1-2 </a:t>
            </a:r>
            <a:r>
              <a:rPr lang="en-US" altLang="ja-JP" dirty="0" err="1" smtClean="0"/>
              <a:t>μm</a:t>
            </a:r>
            <a:r>
              <a:rPr lang="en-US" altLang="ja-JP" dirty="0" smtClean="0"/>
              <a:t> precision.</a:t>
            </a:r>
          </a:p>
          <a:p>
            <a:r>
              <a:rPr lang="en-US" altLang="ja-JP" dirty="0" smtClean="0"/>
              <a:t>Reproducibility: better than our eyes. </a:t>
            </a:r>
            <a:endParaRPr lang="ja-JP" altLang="en-US" dirty="0"/>
          </a:p>
        </p:txBody>
      </p:sp>
      <p:pic>
        <p:nvPicPr>
          <p:cNvPr id="4" name="図 3"/>
          <p:cNvPicPr>
            <a:picLocks noChangeAspect="1"/>
          </p:cNvPicPr>
          <p:nvPr/>
        </p:nvPicPr>
        <p:blipFill>
          <a:blip r:embed="rId2"/>
          <a:stretch>
            <a:fillRect/>
          </a:stretch>
        </p:blipFill>
        <p:spPr>
          <a:xfrm>
            <a:off x="834805" y="2302842"/>
            <a:ext cx="7122694" cy="4436185"/>
          </a:xfrm>
          <a:prstGeom prst="rect">
            <a:avLst/>
          </a:prstGeom>
        </p:spPr>
      </p:pic>
      <p:sp>
        <p:nvSpPr>
          <p:cNvPr id="5" name="日付プレースホルダ 4"/>
          <p:cNvSpPr>
            <a:spLocks noGrp="1"/>
          </p:cNvSpPr>
          <p:nvPr>
            <p:ph type="dt" sz="half" idx="10"/>
          </p:nvPr>
        </p:nvSpPr>
        <p:spPr/>
        <p:txBody>
          <a:bodyPr/>
          <a:lstStyle/>
          <a:p>
            <a:r>
              <a:rPr lang="en-US" altLang="ja-JP" smtClean="0"/>
              <a:t>2 Ottobre 2014</a:t>
            </a:r>
            <a:endParaRPr lang="en-US"/>
          </a:p>
        </p:txBody>
      </p:sp>
      <p:sp>
        <p:nvSpPr>
          <p:cNvPr id="8" name="フッター プレースホルダー 7"/>
          <p:cNvSpPr>
            <a:spLocks noGrp="1"/>
          </p:cNvSpPr>
          <p:nvPr>
            <p:ph type="ftr" sz="quarter" idx="11"/>
          </p:nvPr>
        </p:nvSpPr>
        <p:spPr/>
        <p:txBody>
          <a:bodyPr/>
          <a:lstStyle/>
          <a:p>
            <a:r>
              <a:rPr lang="en-US" altLang="ja-JP" smtClean="0"/>
              <a:t>Ladder Mount Procedure</a:t>
            </a:r>
            <a:endParaRPr lang="en-US"/>
          </a:p>
        </p:txBody>
      </p:sp>
      <p:sp>
        <p:nvSpPr>
          <p:cNvPr id="9" name="スライド番号プレースホルダー 8"/>
          <p:cNvSpPr>
            <a:spLocks noGrp="1"/>
          </p:cNvSpPr>
          <p:nvPr>
            <p:ph type="sldNum" sz="quarter" idx="12"/>
          </p:nvPr>
        </p:nvSpPr>
        <p:spPr/>
        <p:txBody>
          <a:bodyPr/>
          <a:lstStyle/>
          <a:p>
            <a:fld id="{44238402-DC2B-CF47-9883-B3526B1F5318}"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2014-09-23 20.24.36.jpg"/>
          <p:cNvPicPr>
            <a:picLocks noChangeAspect="1"/>
          </p:cNvPicPr>
          <p:nvPr/>
        </p:nvPicPr>
        <p:blipFill rotWithShape="1">
          <a:blip r:embed="rId2"/>
          <a:srcRect t="4018" b="4563"/>
          <a:stretch/>
        </p:blipFill>
        <p:spPr>
          <a:xfrm>
            <a:off x="0" y="743350"/>
            <a:ext cx="9144000" cy="6076989"/>
          </a:xfrm>
          <a:prstGeom prst="rect">
            <a:avLst/>
          </a:prstGeom>
        </p:spPr>
      </p:pic>
      <p:sp>
        <p:nvSpPr>
          <p:cNvPr id="2" name="タイトル 1"/>
          <p:cNvSpPr>
            <a:spLocks noGrp="1"/>
          </p:cNvSpPr>
          <p:nvPr>
            <p:ph type="title"/>
          </p:nvPr>
        </p:nvSpPr>
        <p:spPr/>
        <p:txBody>
          <a:bodyPr/>
          <a:lstStyle/>
          <a:p>
            <a:r>
              <a:rPr lang="en-US" altLang="ja-JP" dirty="0" smtClean="0"/>
              <a:t>Ladder mount practice</a:t>
            </a:r>
            <a:endParaRPr lang="ja-JP" altLang="en-US" dirty="0"/>
          </a:p>
        </p:txBody>
      </p:sp>
      <p:sp>
        <p:nvSpPr>
          <p:cNvPr id="4" name="コンテンツ プレースホルダー 3"/>
          <p:cNvSpPr>
            <a:spLocks noGrp="1"/>
          </p:cNvSpPr>
          <p:nvPr>
            <p:ph idx="1"/>
          </p:nvPr>
        </p:nvSpPr>
        <p:spPr/>
        <p:txBody>
          <a:bodyPr/>
          <a:lstStyle/>
          <a:p>
            <a:endParaRPr kumimoji="1" lang="ja-JP" altLang="en-US"/>
          </a:p>
        </p:txBody>
      </p:sp>
      <p:sp>
        <p:nvSpPr>
          <p:cNvPr id="13" name="日付プレースホルダ 12"/>
          <p:cNvSpPr>
            <a:spLocks noGrp="1"/>
          </p:cNvSpPr>
          <p:nvPr>
            <p:ph type="dt" sz="half" idx="10"/>
          </p:nvPr>
        </p:nvSpPr>
        <p:spPr/>
        <p:txBody>
          <a:bodyPr/>
          <a:lstStyle/>
          <a:p>
            <a:r>
              <a:rPr lang="en-US" altLang="ja-JP" smtClean="0"/>
              <a:t>2 Ottobre 2014</a:t>
            </a:r>
            <a:endParaRPr lang="en-US"/>
          </a:p>
        </p:txBody>
      </p:sp>
      <p:sp>
        <p:nvSpPr>
          <p:cNvPr id="5" name="テキスト ボックス 4"/>
          <p:cNvSpPr txBox="1"/>
          <p:nvPr/>
        </p:nvSpPr>
        <p:spPr>
          <a:xfrm>
            <a:off x="870682" y="1974273"/>
            <a:ext cx="2220480" cy="369332"/>
          </a:xfrm>
          <a:prstGeom prst="rect">
            <a:avLst/>
          </a:prstGeom>
          <a:noFill/>
          <a:ln>
            <a:noFill/>
          </a:ln>
          <a:effectLst>
            <a:outerShdw blurRad="50800" dist="38100" dir="2700000">
              <a:srgbClr val="000000">
                <a:alpha val="43000"/>
              </a:srgbClr>
            </a:outerShdw>
          </a:effectLst>
        </p:spPr>
        <p:txBody>
          <a:bodyPr wrap="none" rtlCol="0">
            <a:spAutoFit/>
          </a:bodyPr>
          <a:lstStyle/>
          <a:p>
            <a:r>
              <a:rPr lang="en-US" altLang="ja-JP" dirty="0" smtClean="0">
                <a:solidFill>
                  <a:srgbClr val="FFFF00"/>
                </a:solidFill>
              </a:rPr>
              <a:t>The</a:t>
            </a:r>
            <a:r>
              <a:rPr kumimoji="1" lang="en-US" altLang="ja-JP" dirty="0" smtClean="0">
                <a:solidFill>
                  <a:srgbClr val="FFFF00"/>
                </a:solidFill>
              </a:rPr>
              <a:t> end ring mock up</a:t>
            </a:r>
            <a:endParaRPr kumimoji="1" lang="ja-JP" altLang="en-US" dirty="0">
              <a:solidFill>
                <a:srgbClr val="FFFF00"/>
              </a:solidFill>
            </a:endParaRPr>
          </a:p>
        </p:txBody>
      </p:sp>
      <p:cxnSp>
        <p:nvCxnSpPr>
          <p:cNvPr id="7" name="直線矢印コネクタ 6"/>
          <p:cNvCxnSpPr/>
          <p:nvPr/>
        </p:nvCxnSpPr>
        <p:spPr>
          <a:xfrm rot="16200000" flipH="1">
            <a:off x="1893261" y="2470801"/>
            <a:ext cx="469844" cy="215453"/>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テキスト ボックス 9"/>
          <p:cNvSpPr txBox="1"/>
          <p:nvPr/>
        </p:nvSpPr>
        <p:spPr>
          <a:xfrm>
            <a:off x="6221271" y="5045547"/>
            <a:ext cx="2070774" cy="646331"/>
          </a:xfrm>
          <a:prstGeom prst="rect">
            <a:avLst/>
          </a:prstGeom>
          <a:noFill/>
        </p:spPr>
        <p:txBody>
          <a:bodyPr wrap="none" rtlCol="0">
            <a:spAutoFit/>
          </a:bodyPr>
          <a:lstStyle/>
          <a:p>
            <a:r>
              <a:rPr lang="en-US" altLang="ja-JP" dirty="0" smtClean="0">
                <a:solidFill>
                  <a:srgbClr val="FFFF00"/>
                </a:solidFill>
              </a:rPr>
              <a:t>Ladder mount arm</a:t>
            </a:r>
          </a:p>
          <a:p>
            <a:r>
              <a:rPr kumimoji="1" lang="en-US" altLang="ja-JP" dirty="0" smtClean="0">
                <a:solidFill>
                  <a:srgbClr val="FFFF00"/>
                </a:solidFill>
              </a:rPr>
              <a:t>(linear </a:t>
            </a:r>
            <a:r>
              <a:rPr lang="en-US" altLang="ja-JP" dirty="0" smtClean="0">
                <a:solidFill>
                  <a:srgbClr val="FFFF00"/>
                </a:solidFill>
              </a:rPr>
              <a:t>rail</a:t>
            </a:r>
            <a:r>
              <a:rPr kumimoji="1" lang="en-US" altLang="ja-JP" dirty="0" smtClean="0">
                <a:solidFill>
                  <a:srgbClr val="FFFF00"/>
                </a:solidFill>
              </a:rPr>
              <a:t>)</a:t>
            </a:r>
            <a:endParaRPr kumimoji="1" lang="ja-JP" altLang="en-US" dirty="0">
              <a:solidFill>
                <a:srgbClr val="FFFF00"/>
              </a:solidFill>
            </a:endParaRPr>
          </a:p>
        </p:txBody>
      </p:sp>
      <p:sp>
        <p:nvSpPr>
          <p:cNvPr id="11" name="テキスト ボックス 10"/>
          <p:cNvSpPr txBox="1"/>
          <p:nvPr/>
        </p:nvSpPr>
        <p:spPr>
          <a:xfrm>
            <a:off x="6890489" y="2813450"/>
            <a:ext cx="1562944" cy="646331"/>
          </a:xfrm>
          <a:prstGeom prst="rect">
            <a:avLst/>
          </a:prstGeom>
          <a:noFill/>
        </p:spPr>
        <p:txBody>
          <a:bodyPr wrap="square" rtlCol="0">
            <a:spAutoFit/>
          </a:bodyPr>
          <a:lstStyle/>
          <a:p>
            <a:r>
              <a:rPr lang="en-US" altLang="ja-JP" dirty="0" smtClean="0">
                <a:solidFill>
                  <a:srgbClr val="FFFF00"/>
                </a:solidFill>
              </a:rPr>
              <a:t>X-Y-Z adjuster</a:t>
            </a:r>
            <a:endParaRPr kumimoji="1" lang="ja-JP" altLang="en-US" dirty="0">
              <a:solidFill>
                <a:srgbClr val="FFFF00"/>
              </a:solidFill>
            </a:endParaRPr>
          </a:p>
        </p:txBody>
      </p:sp>
      <p:sp>
        <p:nvSpPr>
          <p:cNvPr id="12" name="テキスト ボックス 11"/>
          <p:cNvSpPr txBox="1"/>
          <p:nvPr/>
        </p:nvSpPr>
        <p:spPr>
          <a:xfrm>
            <a:off x="5978582" y="1974272"/>
            <a:ext cx="1514417" cy="646331"/>
          </a:xfrm>
          <a:prstGeom prst="rect">
            <a:avLst/>
          </a:prstGeom>
          <a:noFill/>
        </p:spPr>
        <p:txBody>
          <a:bodyPr wrap="square" rtlCol="0">
            <a:spAutoFit/>
          </a:bodyPr>
          <a:lstStyle/>
          <a:p>
            <a:r>
              <a:rPr lang="en-US" altLang="ja-JP" dirty="0" smtClean="0">
                <a:solidFill>
                  <a:srgbClr val="FFFF00"/>
                </a:solidFill>
              </a:rPr>
              <a:t>Ladder grabbing tool</a:t>
            </a:r>
            <a:endParaRPr kumimoji="1" lang="ja-JP" altLang="en-US" dirty="0">
              <a:solidFill>
                <a:srgbClr val="FFFF00"/>
              </a:solidFill>
            </a:endParaRPr>
          </a:p>
        </p:txBody>
      </p:sp>
      <p:sp>
        <p:nvSpPr>
          <p:cNvPr id="6" name="フッター プレースホルダー 5"/>
          <p:cNvSpPr>
            <a:spLocks noGrp="1"/>
          </p:cNvSpPr>
          <p:nvPr>
            <p:ph type="ftr" sz="quarter" idx="11"/>
          </p:nvPr>
        </p:nvSpPr>
        <p:spPr/>
        <p:txBody>
          <a:bodyPr/>
          <a:lstStyle/>
          <a:p>
            <a:r>
              <a:rPr lang="en-US" altLang="ja-JP" smtClean="0"/>
              <a:t>Ladder Mount Procedure</a:t>
            </a:r>
            <a:endParaRPr lang="en-US"/>
          </a:p>
        </p:txBody>
      </p:sp>
      <p:sp>
        <p:nvSpPr>
          <p:cNvPr id="8" name="スライド番号プレースホルダー 7"/>
          <p:cNvSpPr>
            <a:spLocks noGrp="1"/>
          </p:cNvSpPr>
          <p:nvPr>
            <p:ph type="sldNum" sz="quarter" idx="12"/>
          </p:nvPr>
        </p:nvSpPr>
        <p:spPr/>
        <p:txBody>
          <a:bodyPr/>
          <a:lstStyle/>
          <a:p>
            <a:fld id="{44238402-DC2B-CF47-9883-B3526B1F5318}" type="slidenum">
              <a:rPr lang="en-US" smtClean="0"/>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Ladder mount practice</a:t>
            </a:r>
            <a:endParaRPr lang="ja-JP" altLang="en-US" dirty="0"/>
          </a:p>
        </p:txBody>
      </p:sp>
      <p:sp>
        <p:nvSpPr>
          <p:cNvPr id="3" name="コンテンツ プレースホルダ 2"/>
          <p:cNvSpPr>
            <a:spLocks noGrp="1"/>
          </p:cNvSpPr>
          <p:nvPr>
            <p:ph idx="1"/>
          </p:nvPr>
        </p:nvSpPr>
        <p:spPr/>
        <p:txBody>
          <a:bodyPr/>
          <a:lstStyle/>
          <a:p>
            <a:r>
              <a:rPr lang="en-US" altLang="ja-JP" dirty="0" smtClean="0"/>
              <a:t>We expect Sato san design the ladder mount mechanism, however, he is still busy in the ladder assembly.</a:t>
            </a:r>
          </a:p>
          <a:p>
            <a:r>
              <a:rPr lang="en-US" altLang="ja-JP" dirty="0" smtClean="0"/>
              <a:t>The design of the ladder mount arm is not done yet.</a:t>
            </a:r>
          </a:p>
          <a:p>
            <a:r>
              <a:rPr lang="en-US" altLang="ja-JP" dirty="0" smtClean="0"/>
              <a:t>I did a ladder mount practice using the ladder grabbing tool made in HEPHY.</a:t>
            </a:r>
          </a:p>
          <a:p>
            <a:r>
              <a:rPr lang="en-US" altLang="ja-JP" dirty="0" smtClean="0"/>
              <a:t>The grabbing tool is fixed to the ladder mount arm using clamps.</a:t>
            </a:r>
          </a:p>
          <a:p>
            <a:endParaRPr lang="en-US" altLang="ja-JP" dirty="0" smtClean="0"/>
          </a:p>
          <a:p>
            <a:r>
              <a:rPr lang="en-US" altLang="ja-JP" dirty="0" smtClean="0"/>
              <a:t>I first tried mounting a layer 5 ladder. Then tested L4.</a:t>
            </a:r>
          </a:p>
        </p:txBody>
      </p:sp>
      <p:sp>
        <p:nvSpPr>
          <p:cNvPr id="4" name="日付プレースホルダ 3"/>
          <p:cNvSpPr>
            <a:spLocks noGrp="1"/>
          </p:cNvSpPr>
          <p:nvPr>
            <p:ph type="dt" sz="half" idx="10"/>
          </p:nvPr>
        </p:nvSpPr>
        <p:spPr/>
        <p:txBody>
          <a:bodyPr/>
          <a:lstStyle/>
          <a:p>
            <a:r>
              <a:rPr lang="en-US" altLang="ja-JP" smtClean="0"/>
              <a:t>2 Ottobre 2014</a:t>
            </a:r>
            <a:endParaRPr lang="en-US"/>
          </a:p>
        </p:txBody>
      </p:sp>
      <p:sp>
        <p:nvSpPr>
          <p:cNvPr id="7" name="フッター プレースホルダー 6"/>
          <p:cNvSpPr>
            <a:spLocks noGrp="1"/>
          </p:cNvSpPr>
          <p:nvPr>
            <p:ph type="ftr" sz="quarter" idx="11"/>
          </p:nvPr>
        </p:nvSpPr>
        <p:spPr/>
        <p:txBody>
          <a:bodyPr/>
          <a:lstStyle/>
          <a:p>
            <a:r>
              <a:rPr lang="en-US" altLang="ja-JP" smtClean="0"/>
              <a:t>Ladder Mount Procedure</a:t>
            </a:r>
            <a:endParaRPr lang="en-US"/>
          </a:p>
        </p:txBody>
      </p:sp>
      <p:sp>
        <p:nvSpPr>
          <p:cNvPr id="8" name="スライド番号プレースホルダー 7"/>
          <p:cNvSpPr>
            <a:spLocks noGrp="1"/>
          </p:cNvSpPr>
          <p:nvPr>
            <p:ph type="sldNum" sz="quarter" idx="12"/>
          </p:nvPr>
        </p:nvSpPr>
        <p:spPr/>
        <p:txBody>
          <a:bodyPr/>
          <a:lstStyle/>
          <a:p>
            <a:fld id="{44238402-DC2B-CF47-9883-B3526B1F5318}"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The design concept</a:t>
            </a:r>
            <a:endParaRPr lang="ja-JP" altLang="en-US" dirty="0"/>
          </a:p>
        </p:txBody>
      </p:sp>
      <p:sp>
        <p:nvSpPr>
          <p:cNvPr id="3" name="コンテンツ プレースホルダ 2"/>
          <p:cNvSpPr>
            <a:spLocks noGrp="1"/>
          </p:cNvSpPr>
          <p:nvPr>
            <p:ph idx="1"/>
          </p:nvPr>
        </p:nvSpPr>
        <p:spPr/>
        <p:txBody>
          <a:bodyPr/>
          <a:lstStyle/>
          <a:p>
            <a:r>
              <a:rPr lang="en-US" altLang="ja-JP" dirty="0" smtClean="0"/>
              <a:t>The ladder mount table is designed and prepared by KEK engineers who produced the SVD1/SVD2 ladder mount system. A web page is prepared. </a:t>
            </a:r>
          </a:p>
          <a:p>
            <a:pPr lvl="1"/>
            <a:r>
              <a:rPr lang="en-US" altLang="ja-JP" dirty="0" smtClean="0">
                <a:hlinkClick r:id="rId2"/>
              </a:rPr>
              <a:t>http://research.kek.jp/group/svd/mechanics/laddermount/</a:t>
            </a:r>
            <a:endParaRPr lang="en-US" altLang="ja-JP" dirty="0" smtClean="0"/>
          </a:p>
          <a:p>
            <a:r>
              <a:rPr lang="en-US" altLang="ja-JP" dirty="0" smtClean="0"/>
              <a:t>The SVD support system (end flanges, CFRP cones and end rings) are fixed to a sold bar (∅50mm stainless steel). </a:t>
            </a:r>
          </a:p>
          <a:p>
            <a:r>
              <a:rPr lang="en-US" altLang="ja-JP" dirty="0" smtClean="0"/>
              <a:t>The bar is supported by bearing pillow boxes.</a:t>
            </a:r>
          </a:p>
          <a:p>
            <a:r>
              <a:rPr lang="en-US" altLang="ja-JP" dirty="0" smtClean="0"/>
              <a:t>The angle of the SVD support is fixed using an index plate.</a:t>
            </a:r>
          </a:p>
          <a:p>
            <a:r>
              <a:rPr lang="en-US" altLang="ja-JP" dirty="0" smtClean="0"/>
              <a:t>The ladders are mounted to end rings using a mechanical arm. </a:t>
            </a:r>
            <a:endParaRPr lang="ja-JP" altLang="en-US" dirty="0"/>
          </a:p>
        </p:txBody>
      </p:sp>
      <p:sp>
        <p:nvSpPr>
          <p:cNvPr id="4" name="日付プレースホルダ 3"/>
          <p:cNvSpPr>
            <a:spLocks noGrp="1"/>
          </p:cNvSpPr>
          <p:nvPr>
            <p:ph type="dt" sz="half" idx="10"/>
          </p:nvPr>
        </p:nvSpPr>
        <p:spPr/>
        <p:txBody>
          <a:bodyPr/>
          <a:lstStyle/>
          <a:p>
            <a:r>
              <a:rPr lang="en-US" altLang="ja-JP" smtClean="0"/>
              <a:t>2 Ottobre 2014</a:t>
            </a:r>
            <a:endParaRPr lang="en-US"/>
          </a:p>
        </p:txBody>
      </p:sp>
      <p:sp>
        <p:nvSpPr>
          <p:cNvPr id="7" name="フッター プレースホルダー 6"/>
          <p:cNvSpPr>
            <a:spLocks noGrp="1"/>
          </p:cNvSpPr>
          <p:nvPr>
            <p:ph type="ftr" sz="quarter" idx="11"/>
          </p:nvPr>
        </p:nvSpPr>
        <p:spPr/>
        <p:txBody>
          <a:bodyPr/>
          <a:lstStyle/>
          <a:p>
            <a:r>
              <a:rPr lang="en-US" altLang="ja-JP" smtClean="0"/>
              <a:t>Ladder Mount Procedure</a:t>
            </a:r>
            <a:endParaRPr lang="en-US"/>
          </a:p>
        </p:txBody>
      </p:sp>
      <p:sp>
        <p:nvSpPr>
          <p:cNvPr id="8" name="スライド番号プレースホルダー 7"/>
          <p:cNvSpPr>
            <a:spLocks noGrp="1"/>
          </p:cNvSpPr>
          <p:nvPr>
            <p:ph type="sldNum" sz="quarter" idx="12"/>
          </p:nvPr>
        </p:nvSpPr>
        <p:spPr/>
        <p:txBody>
          <a:bodyPr/>
          <a:lstStyle/>
          <a:p>
            <a:fld id="{44238402-DC2B-CF47-9883-B3526B1F5318}"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Layer 5</a:t>
            </a:r>
            <a:endParaRPr lang="ja-JP" altLang="en-US" dirty="0"/>
          </a:p>
        </p:txBody>
      </p:sp>
      <p:sp>
        <p:nvSpPr>
          <p:cNvPr id="8" name="コンテンツ プレースホルダ 7"/>
          <p:cNvSpPr>
            <a:spLocks noGrp="1"/>
          </p:cNvSpPr>
          <p:nvPr>
            <p:ph idx="1"/>
          </p:nvPr>
        </p:nvSpPr>
        <p:spPr/>
        <p:txBody>
          <a:bodyPr/>
          <a:lstStyle/>
          <a:p>
            <a:r>
              <a:rPr lang="en-US" altLang="ja-JP" smtClean="0"/>
              <a:t>Ladder mount with cables is possible</a:t>
            </a:r>
            <a:endParaRPr lang="ja-JP" altLang="en-US" smtClean="0"/>
          </a:p>
          <a:p>
            <a:endParaRPr lang="ja-JP" altLang="en-US" dirty="0"/>
          </a:p>
        </p:txBody>
      </p:sp>
      <p:pic>
        <p:nvPicPr>
          <p:cNvPr id="11" name="図 10"/>
          <p:cNvPicPr>
            <a:picLocks noChangeAspect="1"/>
          </p:cNvPicPr>
          <p:nvPr/>
        </p:nvPicPr>
        <p:blipFill>
          <a:blip r:embed="rId2"/>
          <a:srcRect r="14088"/>
          <a:stretch>
            <a:fillRect/>
          </a:stretch>
        </p:blipFill>
        <p:spPr>
          <a:xfrm>
            <a:off x="0" y="1351801"/>
            <a:ext cx="3718926" cy="2653618"/>
          </a:xfrm>
          <a:prstGeom prst="rect">
            <a:avLst/>
          </a:prstGeom>
        </p:spPr>
      </p:pic>
      <p:pic>
        <p:nvPicPr>
          <p:cNvPr id="12" name="図 11"/>
          <p:cNvPicPr>
            <a:picLocks noChangeAspect="1"/>
          </p:cNvPicPr>
          <p:nvPr/>
        </p:nvPicPr>
        <p:blipFill>
          <a:blip r:embed="rId3"/>
          <a:srcRect r="15170"/>
          <a:stretch>
            <a:fillRect/>
          </a:stretch>
        </p:blipFill>
        <p:spPr>
          <a:xfrm>
            <a:off x="4593196" y="1351801"/>
            <a:ext cx="3582444" cy="2653618"/>
          </a:xfrm>
          <a:prstGeom prst="rect">
            <a:avLst/>
          </a:prstGeom>
        </p:spPr>
      </p:pic>
      <p:pic>
        <p:nvPicPr>
          <p:cNvPr id="13" name="図 12"/>
          <p:cNvPicPr>
            <a:picLocks noChangeAspect="1"/>
          </p:cNvPicPr>
          <p:nvPr/>
        </p:nvPicPr>
        <p:blipFill>
          <a:blip r:embed="rId4"/>
          <a:stretch>
            <a:fillRect/>
          </a:stretch>
        </p:blipFill>
        <p:spPr>
          <a:xfrm>
            <a:off x="664986" y="4005419"/>
            <a:ext cx="3053940" cy="2852581"/>
          </a:xfrm>
          <a:prstGeom prst="rect">
            <a:avLst/>
          </a:prstGeom>
        </p:spPr>
      </p:pic>
      <p:pic>
        <p:nvPicPr>
          <p:cNvPr id="14" name="図 13"/>
          <p:cNvPicPr>
            <a:picLocks noChangeAspect="1"/>
          </p:cNvPicPr>
          <p:nvPr/>
        </p:nvPicPr>
        <p:blipFill>
          <a:blip r:embed="rId5"/>
          <a:stretch>
            <a:fillRect/>
          </a:stretch>
        </p:blipFill>
        <p:spPr>
          <a:xfrm>
            <a:off x="5493334" y="4067862"/>
            <a:ext cx="2682306" cy="2790138"/>
          </a:xfrm>
          <a:prstGeom prst="rect">
            <a:avLst/>
          </a:prstGeom>
        </p:spPr>
      </p:pic>
      <p:cxnSp>
        <p:nvCxnSpPr>
          <p:cNvPr id="16" name="直線矢印コネクタ 15"/>
          <p:cNvCxnSpPr/>
          <p:nvPr/>
        </p:nvCxnSpPr>
        <p:spPr>
          <a:xfrm>
            <a:off x="3993416" y="2553352"/>
            <a:ext cx="476215" cy="1323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a:off x="3993416" y="5569748"/>
            <a:ext cx="476215" cy="1323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p:nvPr/>
        </p:nvCxnSpPr>
        <p:spPr>
          <a:xfrm rot="10800000" flipV="1">
            <a:off x="3950724" y="3772291"/>
            <a:ext cx="561599" cy="46625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日付プレースホルダ 14"/>
          <p:cNvSpPr>
            <a:spLocks noGrp="1"/>
          </p:cNvSpPr>
          <p:nvPr>
            <p:ph type="dt" sz="half" idx="10"/>
          </p:nvPr>
        </p:nvSpPr>
        <p:spPr/>
        <p:txBody>
          <a:bodyPr/>
          <a:lstStyle/>
          <a:p>
            <a:r>
              <a:rPr lang="en-US" altLang="ja-JP" smtClean="0"/>
              <a:t>2 Ottobre 2014</a:t>
            </a:r>
            <a:endParaRPr lang="en-US"/>
          </a:p>
        </p:txBody>
      </p:sp>
      <p:sp>
        <p:nvSpPr>
          <p:cNvPr id="3" name="フッター プレースホルダー 2"/>
          <p:cNvSpPr>
            <a:spLocks noGrp="1"/>
          </p:cNvSpPr>
          <p:nvPr>
            <p:ph type="ftr" sz="quarter" idx="11"/>
          </p:nvPr>
        </p:nvSpPr>
        <p:spPr/>
        <p:txBody>
          <a:bodyPr/>
          <a:lstStyle/>
          <a:p>
            <a:r>
              <a:rPr lang="en-US" altLang="ja-JP" smtClean="0"/>
              <a:t>Ladder Mount Procedure</a:t>
            </a:r>
            <a:endParaRPr lang="en-US"/>
          </a:p>
        </p:txBody>
      </p:sp>
      <p:sp>
        <p:nvSpPr>
          <p:cNvPr id="4" name="スライド番号プレースホルダー 3"/>
          <p:cNvSpPr>
            <a:spLocks noGrp="1"/>
          </p:cNvSpPr>
          <p:nvPr>
            <p:ph type="sldNum" sz="quarter" idx="12"/>
          </p:nvPr>
        </p:nvSpPr>
        <p:spPr/>
        <p:txBody>
          <a:bodyPr/>
          <a:lstStyle/>
          <a:p>
            <a:fld id="{44238402-DC2B-CF47-9883-B3526B1F5318}"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Layer 5</a:t>
            </a:r>
            <a:endParaRPr lang="ja-JP" altLang="en-US" dirty="0"/>
          </a:p>
        </p:txBody>
      </p:sp>
      <p:sp>
        <p:nvSpPr>
          <p:cNvPr id="3" name="コンテンツ プレースホルダ 2"/>
          <p:cNvSpPr>
            <a:spLocks noGrp="1"/>
          </p:cNvSpPr>
          <p:nvPr>
            <p:ph idx="1"/>
          </p:nvPr>
        </p:nvSpPr>
        <p:spPr/>
        <p:txBody>
          <a:bodyPr/>
          <a:lstStyle/>
          <a:p>
            <a:r>
              <a:rPr lang="en-US" altLang="ja-JP" dirty="0" smtClean="0"/>
              <a:t>a</a:t>
            </a:r>
            <a:endParaRPr lang="ja-JP" altLang="en-US" dirty="0"/>
          </a:p>
        </p:txBody>
      </p:sp>
      <p:pic>
        <p:nvPicPr>
          <p:cNvPr id="4" name="図 3"/>
          <p:cNvPicPr>
            <a:picLocks noChangeAspect="1"/>
          </p:cNvPicPr>
          <p:nvPr/>
        </p:nvPicPr>
        <p:blipFill>
          <a:blip r:embed="rId2"/>
          <a:srcRect t="7966" b="11502"/>
          <a:stretch>
            <a:fillRect/>
          </a:stretch>
        </p:blipFill>
        <p:spPr>
          <a:xfrm>
            <a:off x="226313" y="1021177"/>
            <a:ext cx="3577109" cy="2919042"/>
          </a:xfrm>
          <a:prstGeom prst="rect">
            <a:avLst/>
          </a:prstGeom>
        </p:spPr>
      </p:pic>
      <p:pic>
        <p:nvPicPr>
          <p:cNvPr id="5" name="図 4"/>
          <p:cNvPicPr>
            <a:picLocks noChangeAspect="1"/>
          </p:cNvPicPr>
          <p:nvPr/>
        </p:nvPicPr>
        <p:blipFill>
          <a:blip r:embed="rId3"/>
          <a:stretch>
            <a:fillRect/>
          </a:stretch>
        </p:blipFill>
        <p:spPr>
          <a:xfrm>
            <a:off x="4788612" y="1094550"/>
            <a:ext cx="3317283" cy="2845669"/>
          </a:xfrm>
          <a:prstGeom prst="rect">
            <a:avLst/>
          </a:prstGeom>
        </p:spPr>
      </p:pic>
      <p:pic>
        <p:nvPicPr>
          <p:cNvPr id="6" name="図 5"/>
          <p:cNvPicPr>
            <a:picLocks noChangeAspect="1"/>
          </p:cNvPicPr>
          <p:nvPr/>
        </p:nvPicPr>
        <p:blipFill>
          <a:blip r:embed="rId4"/>
          <a:stretch>
            <a:fillRect/>
          </a:stretch>
        </p:blipFill>
        <p:spPr>
          <a:xfrm>
            <a:off x="154014" y="4167014"/>
            <a:ext cx="3649408" cy="2514036"/>
          </a:xfrm>
          <a:prstGeom prst="rect">
            <a:avLst/>
          </a:prstGeom>
        </p:spPr>
      </p:pic>
      <p:cxnSp>
        <p:nvCxnSpPr>
          <p:cNvPr id="8" name="直線矢印コネクタ 7"/>
          <p:cNvCxnSpPr/>
          <p:nvPr/>
        </p:nvCxnSpPr>
        <p:spPr>
          <a:xfrm>
            <a:off x="3993416" y="2553352"/>
            <a:ext cx="476215" cy="1323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直線矢印コネクタ 9"/>
          <p:cNvCxnSpPr/>
          <p:nvPr/>
        </p:nvCxnSpPr>
        <p:spPr>
          <a:xfrm rot="10800000" flipV="1">
            <a:off x="3950724" y="3772291"/>
            <a:ext cx="561599" cy="466255"/>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日付プレースホルダ 8"/>
          <p:cNvSpPr>
            <a:spLocks noGrp="1"/>
          </p:cNvSpPr>
          <p:nvPr>
            <p:ph type="dt" sz="half" idx="10"/>
          </p:nvPr>
        </p:nvSpPr>
        <p:spPr/>
        <p:txBody>
          <a:bodyPr/>
          <a:lstStyle/>
          <a:p>
            <a:r>
              <a:rPr lang="en-US" altLang="ja-JP" smtClean="0"/>
              <a:t>2 Ottobre 2014</a:t>
            </a:r>
            <a:endParaRPr lang="en-US"/>
          </a:p>
        </p:txBody>
      </p:sp>
      <p:sp>
        <p:nvSpPr>
          <p:cNvPr id="7" name="フッター プレースホルダー 6"/>
          <p:cNvSpPr>
            <a:spLocks noGrp="1"/>
          </p:cNvSpPr>
          <p:nvPr>
            <p:ph type="ftr" sz="quarter" idx="11"/>
          </p:nvPr>
        </p:nvSpPr>
        <p:spPr/>
        <p:txBody>
          <a:bodyPr/>
          <a:lstStyle/>
          <a:p>
            <a:r>
              <a:rPr lang="en-US" altLang="ja-JP" smtClean="0"/>
              <a:t>Ladder Mount Procedure</a:t>
            </a:r>
            <a:endParaRPr lang="en-US"/>
          </a:p>
        </p:txBody>
      </p:sp>
      <p:sp>
        <p:nvSpPr>
          <p:cNvPr id="13" name="スライド番号プレースホルダー 12"/>
          <p:cNvSpPr>
            <a:spLocks noGrp="1"/>
          </p:cNvSpPr>
          <p:nvPr>
            <p:ph type="sldNum" sz="quarter" idx="12"/>
          </p:nvPr>
        </p:nvSpPr>
        <p:spPr/>
        <p:txBody>
          <a:bodyPr/>
          <a:lstStyle/>
          <a:p>
            <a:fld id="{44238402-DC2B-CF47-9883-B3526B1F5318}"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Layer 5</a:t>
            </a:r>
            <a:endParaRPr lang="ja-JP" altLang="en-US" dirty="0"/>
          </a:p>
        </p:txBody>
      </p:sp>
      <p:sp>
        <p:nvSpPr>
          <p:cNvPr id="3" name="コンテンツ プレースホルダ 2"/>
          <p:cNvSpPr>
            <a:spLocks noGrp="1"/>
          </p:cNvSpPr>
          <p:nvPr>
            <p:ph idx="1"/>
          </p:nvPr>
        </p:nvSpPr>
        <p:spPr/>
        <p:txBody>
          <a:bodyPr/>
          <a:lstStyle/>
          <a:p>
            <a:r>
              <a:rPr lang="en-US" altLang="ja-JP" dirty="0" smtClean="0"/>
              <a:t>The layer 5 backward connector block at the final position.</a:t>
            </a:r>
          </a:p>
          <a:p>
            <a:endParaRPr lang="ja-JP" altLang="en-US" dirty="0"/>
          </a:p>
        </p:txBody>
      </p:sp>
      <p:pic>
        <p:nvPicPr>
          <p:cNvPr id="7" name="図 6"/>
          <p:cNvPicPr>
            <a:picLocks noChangeAspect="1"/>
          </p:cNvPicPr>
          <p:nvPr/>
        </p:nvPicPr>
        <p:blipFill>
          <a:blip r:embed="rId2"/>
          <a:stretch>
            <a:fillRect/>
          </a:stretch>
        </p:blipFill>
        <p:spPr>
          <a:xfrm>
            <a:off x="0" y="1527619"/>
            <a:ext cx="9125292" cy="5764334"/>
          </a:xfrm>
          <a:prstGeom prst="rect">
            <a:avLst/>
          </a:prstGeom>
        </p:spPr>
      </p:pic>
      <p:sp>
        <p:nvSpPr>
          <p:cNvPr id="5" name="日付プレースホルダ 4"/>
          <p:cNvSpPr>
            <a:spLocks noGrp="1"/>
          </p:cNvSpPr>
          <p:nvPr>
            <p:ph type="dt" sz="half" idx="10"/>
          </p:nvPr>
        </p:nvSpPr>
        <p:spPr/>
        <p:txBody>
          <a:bodyPr/>
          <a:lstStyle/>
          <a:p>
            <a:r>
              <a:rPr lang="en-US" altLang="ja-JP" smtClean="0"/>
              <a:t>2 Ottobre 2014</a:t>
            </a:r>
            <a:endParaRPr lang="en-US"/>
          </a:p>
        </p:txBody>
      </p:sp>
      <p:sp>
        <p:nvSpPr>
          <p:cNvPr id="4" name="フッター プレースホルダー 3"/>
          <p:cNvSpPr>
            <a:spLocks noGrp="1"/>
          </p:cNvSpPr>
          <p:nvPr>
            <p:ph type="ftr" sz="quarter" idx="11"/>
          </p:nvPr>
        </p:nvSpPr>
        <p:spPr/>
        <p:txBody>
          <a:bodyPr/>
          <a:lstStyle/>
          <a:p>
            <a:r>
              <a:rPr lang="en-US" altLang="ja-JP" smtClean="0"/>
              <a:t>Ladder Mount Procedure</a:t>
            </a:r>
            <a:endParaRPr lang="en-US"/>
          </a:p>
        </p:txBody>
      </p:sp>
      <p:sp>
        <p:nvSpPr>
          <p:cNvPr id="9" name="スライド番号プレースホルダー 8"/>
          <p:cNvSpPr>
            <a:spLocks noGrp="1"/>
          </p:cNvSpPr>
          <p:nvPr>
            <p:ph type="sldNum" sz="quarter" idx="12"/>
          </p:nvPr>
        </p:nvSpPr>
        <p:spPr/>
        <p:txBody>
          <a:bodyPr/>
          <a:lstStyle/>
          <a:p>
            <a:fld id="{44238402-DC2B-CF47-9883-B3526B1F5318}"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L4_2.jpg"/>
          <p:cNvPicPr>
            <a:picLocks noChangeAspect="1"/>
          </p:cNvPicPr>
          <p:nvPr/>
        </p:nvPicPr>
        <p:blipFill rotWithShape="1">
          <a:blip r:embed="rId2"/>
          <a:srcRect l="3021" t="9836" b="27549"/>
          <a:stretch/>
        </p:blipFill>
        <p:spPr>
          <a:xfrm>
            <a:off x="0" y="2631994"/>
            <a:ext cx="9144000" cy="4226005"/>
          </a:xfrm>
          <a:prstGeom prst="rect">
            <a:avLst/>
          </a:prstGeom>
        </p:spPr>
      </p:pic>
      <p:sp>
        <p:nvSpPr>
          <p:cNvPr id="2" name="タイトル 1"/>
          <p:cNvSpPr>
            <a:spLocks noGrp="1"/>
          </p:cNvSpPr>
          <p:nvPr>
            <p:ph type="title"/>
          </p:nvPr>
        </p:nvSpPr>
        <p:spPr/>
        <p:txBody>
          <a:bodyPr/>
          <a:lstStyle/>
          <a:p>
            <a:r>
              <a:rPr lang="en-US" altLang="ja-JP" dirty="0" smtClean="0"/>
              <a:t>Layer 4</a:t>
            </a:r>
            <a:endParaRPr lang="ja-JP" altLang="en-US" dirty="0"/>
          </a:p>
        </p:txBody>
      </p:sp>
      <p:sp>
        <p:nvSpPr>
          <p:cNvPr id="3" name="コンテンツ プレースホルダ 2"/>
          <p:cNvSpPr>
            <a:spLocks noGrp="1"/>
          </p:cNvSpPr>
          <p:nvPr>
            <p:ph idx="1"/>
          </p:nvPr>
        </p:nvSpPr>
        <p:spPr>
          <a:effectLst>
            <a:outerShdw blurRad="50800" dist="38100" dir="2700000">
              <a:schemeClr val="bg1">
                <a:alpha val="43000"/>
              </a:schemeClr>
            </a:outerShdw>
          </a:effectLst>
        </p:spPr>
        <p:txBody>
          <a:bodyPr/>
          <a:lstStyle/>
          <a:p>
            <a:r>
              <a:rPr lang="en-US" altLang="ja-JP" dirty="0" smtClean="0"/>
              <a:t>I was told that Layer 5 is trivial and Layer 4 seems to be impossible and I think more about Layer4.</a:t>
            </a:r>
          </a:p>
          <a:p>
            <a:r>
              <a:rPr lang="en-US" altLang="ja-JP" dirty="0" smtClean="0"/>
              <a:t>The Layer 4 ladder mounting is difficult because of the tight space for the cable connectors.</a:t>
            </a:r>
            <a:endParaRPr lang="ja-JP" altLang="en-US" dirty="0"/>
          </a:p>
        </p:txBody>
      </p:sp>
      <p:sp>
        <p:nvSpPr>
          <p:cNvPr id="5" name="日付プレースホルダ 4"/>
          <p:cNvSpPr>
            <a:spLocks noGrp="1"/>
          </p:cNvSpPr>
          <p:nvPr>
            <p:ph type="dt" sz="half" idx="10"/>
          </p:nvPr>
        </p:nvSpPr>
        <p:spPr/>
        <p:txBody>
          <a:bodyPr/>
          <a:lstStyle/>
          <a:p>
            <a:r>
              <a:rPr lang="en-US" altLang="ja-JP" smtClean="0"/>
              <a:t>2 Ottobre 2014</a:t>
            </a:r>
            <a:endParaRPr lang="en-US"/>
          </a:p>
        </p:txBody>
      </p:sp>
      <p:sp>
        <p:nvSpPr>
          <p:cNvPr id="8" name="フッター プレースホルダー 7"/>
          <p:cNvSpPr>
            <a:spLocks noGrp="1"/>
          </p:cNvSpPr>
          <p:nvPr>
            <p:ph type="ftr" sz="quarter" idx="11"/>
          </p:nvPr>
        </p:nvSpPr>
        <p:spPr/>
        <p:txBody>
          <a:bodyPr/>
          <a:lstStyle/>
          <a:p>
            <a:r>
              <a:rPr lang="en-US" altLang="ja-JP" smtClean="0"/>
              <a:t>Ladder Mount Procedure</a:t>
            </a:r>
            <a:endParaRPr lang="en-US"/>
          </a:p>
        </p:txBody>
      </p:sp>
      <p:sp>
        <p:nvSpPr>
          <p:cNvPr id="9" name="スライド番号プレースホルダー 8"/>
          <p:cNvSpPr>
            <a:spLocks noGrp="1"/>
          </p:cNvSpPr>
          <p:nvPr>
            <p:ph type="sldNum" sz="quarter" idx="12"/>
          </p:nvPr>
        </p:nvSpPr>
        <p:spPr/>
        <p:txBody>
          <a:bodyPr/>
          <a:lstStyle/>
          <a:p>
            <a:fld id="{44238402-DC2B-CF47-9883-B3526B1F5318}"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2"/>
          <a:stretch>
            <a:fillRect/>
          </a:stretch>
        </p:blipFill>
        <p:spPr>
          <a:xfrm>
            <a:off x="16205" y="783908"/>
            <a:ext cx="9127795" cy="6074092"/>
          </a:xfrm>
          <a:prstGeom prst="rect">
            <a:avLst/>
          </a:prstGeom>
        </p:spPr>
      </p:pic>
      <p:sp>
        <p:nvSpPr>
          <p:cNvPr id="2" name="タイトル 1"/>
          <p:cNvSpPr>
            <a:spLocks noGrp="1"/>
          </p:cNvSpPr>
          <p:nvPr>
            <p:ph type="title"/>
          </p:nvPr>
        </p:nvSpPr>
        <p:spPr/>
        <p:txBody>
          <a:bodyPr/>
          <a:lstStyle/>
          <a:p>
            <a:r>
              <a:rPr lang="en-US" altLang="ja-JP" dirty="0" smtClean="0"/>
              <a:t>Layer 4</a:t>
            </a:r>
            <a:endParaRPr lang="ja-JP" altLang="en-US" dirty="0"/>
          </a:p>
        </p:txBody>
      </p:sp>
      <p:sp>
        <p:nvSpPr>
          <p:cNvPr id="3" name="コンテンツ プレースホルダ 2"/>
          <p:cNvSpPr>
            <a:spLocks noGrp="1"/>
          </p:cNvSpPr>
          <p:nvPr>
            <p:ph idx="1"/>
          </p:nvPr>
        </p:nvSpPr>
        <p:spPr/>
        <p:txBody>
          <a:bodyPr/>
          <a:lstStyle/>
          <a:p>
            <a:r>
              <a:rPr lang="en-US" altLang="ja-JP" dirty="0" smtClean="0">
                <a:solidFill>
                  <a:srgbClr val="FFFF00"/>
                </a:solidFill>
              </a:rPr>
              <a:t>I glued receptacles to the hybrid of Layer 4 </a:t>
            </a:r>
            <a:r>
              <a:rPr lang="en-US" altLang="ja-JP" dirty="0" err="1" smtClean="0">
                <a:solidFill>
                  <a:srgbClr val="FFFF00"/>
                </a:solidFill>
              </a:rPr>
              <a:t>modk</a:t>
            </a:r>
            <a:r>
              <a:rPr lang="en-US" altLang="ja-JP" dirty="0" smtClean="0">
                <a:solidFill>
                  <a:srgbClr val="FFFF00"/>
                </a:solidFill>
              </a:rPr>
              <a:t> up ladder and connected the cables.</a:t>
            </a:r>
            <a:endParaRPr lang="ja-JP" altLang="en-US" dirty="0">
              <a:solidFill>
                <a:srgbClr val="FFFF00"/>
              </a:solidFill>
            </a:endParaRPr>
          </a:p>
        </p:txBody>
      </p:sp>
      <p:sp>
        <p:nvSpPr>
          <p:cNvPr id="5" name="テキスト ボックス 4"/>
          <p:cNvSpPr txBox="1"/>
          <p:nvPr/>
        </p:nvSpPr>
        <p:spPr>
          <a:xfrm>
            <a:off x="1086116" y="6223738"/>
            <a:ext cx="7367317" cy="461665"/>
          </a:xfrm>
          <a:prstGeom prst="rect">
            <a:avLst/>
          </a:prstGeom>
          <a:noFill/>
          <a:effectLst>
            <a:outerShdw blurRad="50800" dist="38100" dir="2700000">
              <a:schemeClr val="tx1">
                <a:alpha val="43000"/>
              </a:schemeClr>
            </a:outerShdw>
          </a:effectLst>
        </p:spPr>
        <p:txBody>
          <a:bodyPr wrap="square" rtlCol="0">
            <a:spAutoFit/>
          </a:bodyPr>
          <a:lstStyle/>
          <a:p>
            <a:r>
              <a:rPr lang="en-US" altLang="ja-JP" sz="2400" dirty="0" smtClean="0">
                <a:solidFill>
                  <a:srgbClr val="FFFF00"/>
                </a:solidFill>
              </a:rPr>
              <a:t>The hybrid cables interfere with the end ring layer 5.</a:t>
            </a:r>
            <a:endParaRPr kumimoji="1" lang="ja-JP" altLang="en-US" sz="2400" dirty="0">
              <a:solidFill>
                <a:srgbClr val="FFFF00"/>
              </a:solidFill>
            </a:endParaRPr>
          </a:p>
        </p:txBody>
      </p:sp>
      <p:cxnSp>
        <p:nvCxnSpPr>
          <p:cNvPr id="7" name="直線矢印コネクタ 6"/>
          <p:cNvCxnSpPr/>
          <p:nvPr/>
        </p:nvCxnSpPr>
        <p:spPr>
          <a:xfrm rot="16200000" flipV="1">
            <a:off x="5787002" y="3279773"/>
            <a:ext cx="2469742" cy="2"/>
          </a:xfrm>
          <a:prstGeom prst="straightConnector1">
            <a:avLst/>
          </a:prstGeom>
          <a:ln w="60325" cap="flat" cmpd="sng" algn="ctr">
            <a:solidFill>
              <a:srgbClr val="FF0000"/>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8" name="日付プレースホルダ 7"/>
          <p:cNvSpPr>
            <a:spLocks noGrp="1"/>
          </p:cNvSpPr>
          <p:nvPr>
            <p:ph type="dt" sz="half" idx="10"/>
          </p:nvPr>
        </p:nvSpPr>
        <p:spPr/>
        <p:txBody>
          <a:bodyPr/>
          <a:lstStyle/>
          <a:p>
            <a:r>
              <a:rPr lang="en-US" altLang="ja-JP" smtClean="0"/>
              <a:t>2 Ottobre 2014</a:t>
            </a:r>
            <a:endParaRPr lang="en-US"/>
          </a:p>
        </p:txBody>
      </p:sp>
      <p:cxnSp>
        <p:nvCxnSpPr>
          <p:cNvPr id="14" name="直線矢印コネクタ 13"/>
          <p:cNvCxnSpPr/>
          <p:nvPr/>
        </p:nvCxnSpPr>
        <p:spPr>
          <a:xfrm rot="5400000" flipH="1" flipV="1">
            <a:off x="3163425" y="3679619"/>
            <a:ext cx="2112504" cy="1588"/>
          </a:xfrm>
          <a:prstGeom prst="straightConnector1">
            <a:avLst/>
          </a:prstGeom>
          <a:ln w="60325" cap="flat" cmpd="sng" algn="ctr">
            <a:solidFill>
              <a:srgbClr val="FF0000"/>
            </a:solidFill>
            <a:prstDash val="sysDash"/>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4" name="フッター プレースホルダー 3"/>
          <p:cNvSpPr>
            <a:spLocks noGrp="1"/>
          </p:cNvSpPr>
          <p:nvPr>
            <p:ph type="ftr" sz="quarter" idx="11"/>
          </p:nvPr>
        </p:nvSpPr>
        <p:spPr/>
        <p:txBody>
          <a:bodyPr/>
          <a:lstStyle/>
          <a:p>
            <a:r>
              <a:rPr lang="en-US" altLang="ja-JP" smtClean="0"/>
              <a:t>Ladder Mount Procedure</a:t>
            </a:r>
            <a:endParaRPr lang="en-US"/>
          </a:p>
        </p:txBody>
      </p:sp>
      <p:sp>
        <p:nvSpPr>
          <p:cNvPr id="6" name="スライド番号プレースホルダー 5"/>
          <p:cNvSpPr>
            <a:spLocks noGrp="1"/>
          </p:cNvSpPr>
          <p:nvPr>
            <p:ph type="sldNum" sz="quarter" idx="12"/>
          </p:nvPr>
        </p:nvSpPr>
        <p:spPr/>
        <p:txBody>
          <a:bodyPr/>
          <a:lstStyle/>
          <a:p>
            <a:fld id="{44238402-DC2B-CF47-9883-B3526B1F5318}" type="slidenum">
              <a:rPr lang="en-US" smtClean="0"/>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Layer 4</a:t>
            </a:r>
            <a:endParaRPr lang="ja-JP" altLang="en-US" dirty="0"/>
          </a:p>
        </p:txBody>
      </p:sp>
      <p:sp>
        <p:nvSpPr>
          <p:cNvPr id="3" name="コンテンツ プレースホルダ 2"/>
          <p:cNvSpPr>
            <a:spLocks noGrp="1"/>
          </p:cNvSpPr>
          <p:nvPr>
            <p:ph idx="1"/>
          </p:nvPr>
        </p:nvSpPr>
        <p:spPr/>
        <p:txBody>
          <a:bodyPr/>
          <a:lstStyle/>
          <a:p>
            <a:r>
              <a:rPr lang="en-US" altLang="ja-JP" dirty="0" smtClean="0"/>
              <a:t>Fortunately, the real situation is better because the picture in the last page was taken with “dummy cables”.</a:t>
            </a:r>
          </a:p>
          <a:p>
            <a:r>
              <a:rPr lang="en-US" altLang="ja-JP" dirty="0" smtClean="0"/>
              <a:t>The real hybrid cables are quite flexible.</a:t>
            </a:r>
          </a:p>
          <a:p>
            <a:endParaRPr lang="ja-JP" altLang="en-US" dirty="0"/>
          </a:p>
        </p:txBody>
      </p:sp>
      <p:pic>
        <p:nvPicPr>
          <p:cNvPr id="6" name="図 5"/>
          <p:cNvPicPr>
            <a:picLocks noChangeAspect="1"/>
          </p:cNvPicPr>
          <p:nvPr/>
        </p:nvPicPr>
        <p:blipFill>
          <a:blip r:embed="rId2"/>
          <a:srcRect l="13103" t="16461" b="17949"/>
          <a:stretch>
            <a:fillRect/>
          </a:stretch>
        </p:blipFill>
        <p:spPr>
          <a:xfrm>
            <a:off x="502672" y="2184923"/>
            <a:ext cx="3333509" cy="2154453"/>
          </a:xfrm>
          <a:prstGeom prst="rect">
            <a:avLst/>
          </a:prstGeom>
        </p:spPr>
      </p:pic>
      <p:pic>
        <p:nvPicPr>
          <p:cNvPr id="7" name="図 6"/>
          <p:cNvPicPr>
            <a:picLocks noChangeAspect="1"/>
          </p:cNvPicPr>
          <p:nvPr/>
        </p:nvPicPr>
        <p:blipFill>
          <a:blip r:embed="rId3"/>
          <a:srcRect l="19823" r="11492"/>
          <a:stretch>
            <a:fillRect/>
          </a:stretch>
        </p:blipFill>
        <p:spPr>
          <a:xfrm rot="5400000">
            <a:off x="5403576" y="1728697"/>
            <a:ext cx="2220498" cy="3132950"/>
          </a:xfrm>
          <a:prstGeom prst="rect">
            <a:avLst/>
          </a:prstGeom>
        </p:spPr>
      </p:pic>
      <p:pic>
        <p:nvPicPr>
          <p:cNvPr id="8" name="図 7"/>
          <p:cNvPicPr>
            <a:picLocks noChangeAspect="1"/>
          </p:cNvPicPr>
          <p:nvPr/>
        </p:nvPicPr>
        <p:blipFill>
          <a:blip r:embed="rId4"/>
          <a:stretch>
            <a:fillRect/>
          </a:stretch>
        </p:blipFill>
        <p:spPr>
          <a:xfrm>
            <a:off x="502672" y="4579517"/>
            <a:ext cx="3380952" cy="2159510"/>
          </a:xfrm>
          <a:prstGeom prst="rect">
            <a:avLst/>
          </a:prstGeom>
        </p:spPr>
      </p:pic>
      <p:pic>
        <p:nvPicPr>
          <p:cNvPr id="9" name="図 8"/>
          <p:cNvPicPr>
            <a:picLocks noChangeAspect="1"/>
          </p:cNvPicPr>
          <p:nvPr/>
        </p:nvPicPr>
        <p:blipFill>
          <a:blip r:embed="rId5"/>
          <a:stretch>
            <a:fillRect/>
          </a:stretch>
        </p:blipFill>
        <p:spPr>
          <a:xfrm>
            <a:off x="4947350" y="4576570"/>
            <a:ext cx="3132950" cy="2281430"/>
          </a:xfrm>
          <a:prstGeom prst="rect">
            <a:avLst/>
          </a:prstGeom>
        </p:spPr>
      </p:pic>
      <p:sp>
        <p:nvSpPr>
          <p:cNvPr id="10" name="日付プレースホルダ 9"/>
          <p:cNvSpPr>
            <a:spLocks noGrp="1"/>
          </p:cNvSpPr>
          <p:nvPr>
            <p:ph type="dt" sz="half" idx="10"/>
          </p:nvPr>
        </p:nvSpPr>
        <p:spPr/>
        <p:txBody>
          <a:bodyPr/>
          <a:lstStyle/>
          <a:p>
            <a:r>
              <a:rPr lang="en-US" altLang="ja-JP" smtClean="0"/>
              <a:t>2 Ottobre 2014</a:t>
            </a:r>
            <a:endParaRPr lang="en-US"/>
          </a:p>
        </p:txBody>
      </p:sp>
      <p:sp>
        <p:nvSpPr>
          <p:cNvPr id="4" name="フッター プレースホルダー 3"/>
          <p:cNvSpPr>
            <a:spLocks noGrp="1"/>
          </p:cNvSpPr>
          <p:nvPr>
            <p:ph type="ftr" sz="quarter" idx="11"/>
          </p:nvPr>
        </p:nvSpPr>
        <p:spPr/>
        <p:txBody>
          <a:bodyPr/>
          <a:lstStyle/>
          <a:p>
            <a:r>
              <a:rPr lang="en-US" altLang="ja-JP" smtClean="0"/>
              <a:t>Ladder Mount Procedure</a:t>
            </a:r>
            <a:endParaRPr lang="en-US"/>
          </a:p>
        </p:txBody>
      </p:sp>
      <p:sp>
        <p:nvSpPr>
          <p:cNvPr id="5" name="スライド番号プレースホルダー 4"/>
          <p:cNvSpPr>
            <a:spLocks noGrp="1"/>
          </p:cNvSpPr>
          <p:nvPr>
            <p:ph type="sldNum" sz="quarter" idx="12"/>
          </p:nvPr>
        </p:nvSpPr>
        <p:spPr/>
        <p:txBody>
          <a:bodyPr/>
          <a:lstStyle/>
          <a:p>
            <a:fld id="{44238402-DC2B-CF47-9883-B3526B1F5318}" type="slidenum">
              <a:rPr lang="en-US" smtClean="0"/>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Layer 4</a:t>
            </a:r>
            <a:endParaRPr lang="ja-JP" altLang="en-US" dirty="0"/>
          </a:p>
        </p:txBody>
      </p:sp>
      <p:sp>
        <p:nvSpPr>
          <p:cNvPr id="3" name="コンテンツ プレースホルダ 2"/>
          <p:cNvSpPr>
            <a:spLocks noGrp="1"/>
          </p:cNvSpPr>
          <p:nvPr>
            <p:ph idx="1"/>
          </p:nvPr>
        </p:nvSpPr>
        <p:spPr/>
        <p:txBody>
          <a:bodyPr/>
          <a:lstStyle/>
          <a:p>
            <a:r>
              <a:rPr lang="en-US" altLang="ja-JP" dirty="0" smtClean="0"/>
              <a:t>Even four cables are stacked, the test ladder mount with four real hybrid cables was easily done.</a:t>
            </a:r>
            <a:endParaRPr lang="ja-JP" altLang="en-US" dirty="0"/>
          </a:p>
        </p:txBody>
      </p:sp>
      <p:pic>
        <p:nvPicPr>
          <p:cNvPr id="4" name="図 3"/>
          <p:cNvPicPr>
            <a:picLocks noChangeAspect="1"/>
          </p:cNvPicPr>
          <p:nvPr/>
        </p:nvPicPr>
        <p:blipFill rotWithShape="1">
          <a:blip r:embed="rId2"/>
          <a:srcRect b="6921"/>
          <a:stretch/>
        </p:blipFill>
        <p:spPr>
          <a:xfrm rot="10800000">
            <a:off x="-2" y="1952390"/>
            <a:ext cx="4600551" cy="4905609"/>
          </a:xfrm>
          <a:prstGeom prst="rect">
            <a:avLst/>
          </a:prstGeom>
        </p:spPr>
      </p:pic>
      <p:pic>
        <p:nvPicPr>
          <p:cNvPr id="5" name="図 4"/>
          <p:cNvPicPr>
            <a:picLocks noChangeAspect="1"/>
          </p:cNvPicPr>
          <p:nvPr/>
        </p:nvPicPr>
        <p:blipFill>
          <a:blip r:embed="rId3"/>
          <a:srcRect l="7706" b="18815"/>
          <a:stretch>
            <a:fillRect/>
          </a:stretch>
        </p:blipFill>
        <p:spPr>
          <a:xfrm rot="10800000">
            <a:off x="4573979" y="1952391"/>
            <a:ext cx="4570021" cy="4906201"/>
          </a:xfrm>
          <a:prstGeom prst="rect">
            <a:avLst/>
          </a:prstGeom>
        </p:spPr>
      </p:pic>
      <p:sp>
        <p:nvSpPr>
          <p:cNvPr id="6" name="日付プレースホルダ 5"/>
          <p:cNvSpPr>
            <a:spLocks noGrp="1"/>
          </p:cNvSpPr>
          <p:nvPr>
            <p:ph type="dt" sz="half" idx="10"/>
          </p:nvPr>
        </p:nvSpPr>
        <p:spPr/>
        <p:txBody>
          <a:bodyPr/>
          <a:lstStyle/>
          <a:p>
            <a:r>
              <a:rPr lang="en-US" altLang="ja-JP" smtClean="0"/>
              <a:t>2 Ottobre 2014</a:t>
            </a:r>
            <a:endParaRPr lang="en-US"/>
          </a:p>
        </p:txBody>
      </p:sp>
      <p:sp>
        <p:nvSpPr>
          <p:cNvPr id="9" name="フッター プレースホルダー 8"/>
          <p:cNvSpPr>
            <a:spLocks noGrp="1"/>
          </p:cNvSpPr>
          <p:nvPr>
            <p:ph type="ftr" sz="quarter" idx="11"/>
          </p:nvPr>
        </p:nvSpPr>
        <p:spPr/>
        <p:txBody>
          <a:bodyPr/>
          <a:lstStyle/>
          <a:p>
            <a:r>
              <a:rPr lang="en-US" altLang="ja-JP" smtClean="0"/>
              <a:t>Ladder Mount Procedure</a:t>
            </a:r>
            <a:endParaRPr lang="en-US"/>
          </a:p>
        </p:txBody>
      </p:sp>
      <p:sp>
        <p:nvSpPr>
          <p:cNvPr id="10" name="スライド番号プレースホルダー 9"/>
          <p:cNvSpPr>
            <a:spLocks noGrp="1"/>
          </p:cNvSpPr>
          <p:nvPr>
            <p:ph type="sldNum" sz="quarter" idx="12"/>
          </p:nvPr>
        </p:nvSpPr>
        <p:spPr/>
        <p:txBody>
          <a:bodyPr/>
          <a:lstStyle/>
          <a:p>
            <a:fld id="{44238402-DC2B-CF47-9883-B3526B1F5318}" type="slidenum">
              <a:rPr lang="en-US" smtClean="0"/>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Layer 4</a:t>
            </a:r>
            <a:endParaRPr lang="ja-JP" altLang="en-US" dirty="0"/>
          </a:p>
        </p:txBody>
      </p:sp>
      <p:sp>
        <p:nvSpPr>
          <p:cNvPr id="3" name="コンテンツ プレースホルダ 2"/>
          <p:cNvSpPr>
            <a:spLocks noGrp="1"/>
          </p:cNvSpPr>
          <p:nvPr>
            <p:ph idx="1"/>
          </p:nvPr>
        </p:nvSpPr>
        <p:spPr/>
        <p:txBody>
          <a:bodyPr/>
          <a:lstStyle/>
          <a:p>
            <a:r>
              <a:rPr lang="en-US" altLang="ja-JP" dirty="0" smtClean="0"/>
              <a:t>Test ladder mount with four real hybrid cables</a:t>
            </a:r>
            <a:endParaRPr lang="ja-JP" altLang="en-US" dirty="0"/>
          </a:p>
        </p:txBody>
      </p:sp>
      <p:pic>
        <p:nvPicPr>
          <p:cNvPr id="7" name="図 6"/>
          <p:cNvPicPr>
            <a:picLocks noChangeAspect="1"/>
          </p:cNvPicPr>
          <p:nvPr/>
        </p:nvPicPr>
        <p:blipFill>
          <a:blip r:embed="rId2"/>
          <a:stretch>
            <a:fillRect/>
          </a:stretch>
        </p:blipFill>
        <p:spPr>
          <a:xfrm>
            <a:off x="1" y="1425902"/>
            <a:ext cx="9144000" cy="5432098"/>
          </a:xfrm>
          <a:prstGeom prst="rect">
            <a:avLst/>
          </a:prstGeom>
        </p:spPr>
      </p:pic>
      <p:sp>
        <p:nvSpPr>
          <p:cNvPr id="5" name="日付プレースホルダ 4"/>
          <p:cNvSpPr>
            <a:spLocks noGrp="1"/>
          </p:cNvSpPr>
          <p:nvPr>
            <p:ph type="dt" sz="half" idx="10"/>
          </p:nvPr>
        </p:nvSpPr>
        <p:spPr/>
        <p:txBody>
          <a:bodyPr/>
          <a:lstStyle/>
          <a:p>
            <a:r>
              <a:rPr lang="en-US" altLang="ja-JP" smtClean="0"/>
              <a:t>2 Ottobre 2014</a:t>
            </a:r>
            <a:endParaRPr lang="en-US"/>
          </a:p>
        </p:txBody>
      </p:sp>
      <p:sp>
        <p:nvSpPr>
          <p:cNvPr id="4" name="フッター プレースホルダー 3"/>
          <p:cNvSpPr>
            <a:spLocks noGrp="1"/>
          </p:cNvSpPr>
          <p:nvPr>
            <p:ph type="ftr" sz="quarter" idx="11"/>
          </p:nvPr>
        </p:nvSpPr>
        <p:spPr/>
        <p:txBody>
          <a:bodyPr/>
          <a:lstStyle/>
          <a:p>
            <a:r>
              <a:rPr lang="en-US" altLang="ja-JP" smtClean="0"/>
              <a:t>Ladder Mount Procedure</a:t>
            </a:r>
            <a:endParaRPr lang="en-US"/>
          </a:p>
        </p:txBody>
      </p:sp>
      <p:sp>
        <p:nvSpPr>
          <p:cNvPr id="9" name="スライド番号プレースホルダー 8"/>
          <p:cNvSpPr>
            <a:spLocks noGrp="1"/>
          </p:cNvSpPr>
          <p:nvPr>
            <p:ph type="sldNum" sz="quarter" idx="12"/>
          </p:nvPr>
        </p:nvSpPr>
        <p:spPr/>
        <p:txBody>
          <a:bodyPr/>
          <a:lstStyle/>
          <a:p>
            <a:fld id="{44238402-DC2B-CF47-9883-B3526B1F5318}" type="slidenum">
              <a:rPr lang="en-US" smtClean="0"/>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0" y="2679290"/>
            <a:ext cx="9037844" cy="4178710"/>
          </a:xfrm>
          <a:prstGeom prst="rect">
            <a:avLst/>
          </a:prstGeom>
        </p:spPr>
      </p:pic>
      <p:sp>
        <p:nvSpPr>
          <p:cNvPr id="2" name="タイトル 1"/>
          <p:cNvSpPr>
            <a:spLocks noGrp="1"/>
          </p:cNvSpPr>
          <p:nvPr>
            <p:ph type="title"/>
          </p:nvPr>
        </p:nvSpPr>
        <p:spPr/>
        <p:txBody>
          <a:bodyPr/>
          <a:lstStyle/>
          <a:p>
            <a:r>
              <a:rPr lang="en-US" dirty="0" smtClean="0"/>
              <a:t>Layer 4</a:t>
            </a:r>
            <a:endParaRPr lang="en-US" dirty="0"/>
          </a:p>
        </p:txBody>
      </p:sp>
      <p:sp>
        <p:nvSpPr>
          <p:cNvPr id="3" name="コンテンツ プレースホルダ 2"/>
          <p:cNvSpPr>
            <a:spLocks noGrp="1"/>
          </p:cNvSpPr>
          <p:nvPr>
            <p:ph idx="1"/>
          </p:nvPr>
        </p:nvSpPr>
        <p:spPr/>
        <p:txBody>
          <a:bodyPr/>
          <a:lstStyle/>
          <a:p>
            <a:r>
              <a:rPr lang="en-US" dirty="0" smtClean="0"/>
              <a:t>The ladder did not reach to the final position.</a:t>
            </a:r>
          </a:p>
          <a:p>
            <a:r>
              <a:rPr lang="en-US" dirty="0" smtClean="0"/>
              <a:t>The forward ladder grabbing tool hit the Cone (dummy) before the mount blocks are completely pushed to the end ring.</a:t>
            </a:r>
            <a:endParaRPr lang="en-US" dirty="0"/>
          </a:p>
        </p:txBody>
      </p:sp>
      <p:sp>
        <p:nvSpPr>
          <p:cNvPr id="4" name="日付プレースホルダ 3"/>
          <p:cNvSpPr>
            <a:spLocks noGrp="1"/>
          </p:cNvSpPr>
          <p:nvPr>
            <p:ph type="dt" sz="half" idx="10"/>
          </p:nvPr>
        </p:nvSpPr>
        <p:spPr/>
        <p:txBody>
          <a:bodyPr/>
          <a:lstStyle/>
          <a:p>
            <a:r>
              <a:rPr lang="en-US" altLang="ja-JP" smtClean="0"/>
              <a:t>2 Ottobre 2014</a:t>
            </a:r>
            <a:endParaRPr lang="en-US"/>
          </a:p>
        </p:txBody>
      </p:sp>
      <p:sp>
        <p:nvSpPr>
          <p:cNvPr id="8" name="フッター プレースホルダー 7"/>
          <p:cNvSpPr>
            <a:spLocks noGrp="1"/>
          </p:cNvSpPr>
          <p:nvPr>
            <p:ph type="ftr" sz="quarter" idx="11"/>
          </p:nvPr>
        </p:nvSpPr>
        <p:spPr/>
        <p:txBody>
          <a:bodyPr/>
          <a:lstStyle/>
          <a:p>
            <a:r>
              <a:rPr lang="en-US" altLang="ja-JP" smtClean="0"/>
              <a:t>Ladder Mount Procedure</a:t>
            </a:r>
            <a:endParaRPr lang="en-US"/>
          </a:p>
        </p:txBody>
      </p:sp>
      <p:sp>
        <p:nvSpPr>
          <p:cNvPr id="9" name="スライド番号プレースホルダー 8"/>
          <p:cNvSpPr>
            <a:spLocks noGrp="1"/>
          </p:cNvSpPr>
          <p:nvPr>
            <p:ph type="sldNum" sz="quarter" idx="12"/>
          </p:nvPr>
        </p:nvSpPr>
        <p:spPr/>
        <p:txBody>
          <a:bodyPr/>
          <a:lstStyle/>
          <a:p>
            <a:fld id="{44238402-DC2B-CF47-9883-B3526B1F5318}"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Towards the start of ladder mount</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Determination of VXD construction strategy:</a:t>
            </a:r>
          </a:p>
          <a:p>
            <a:pPr lvl="1"/>
            <a:r>
              <a:rPr lang="en-US" altLang="ja-JP" dirty="0" smtClean="0"/>
              <a:t>Compatibility of the SVD system in with the VXD structure.</a:t>
            </a:r>
          </a:p>
          <a:p>
            <a:r>
              <a:rPr kumimoji="1" lang="en-US" altLang="ja-JP" dirty="0" smtClean="0"/>
              <a:t>Completion of ladder mount tools</a:t>
            </a:r>
          </a:p>
          <a:p>
            <a:pPr lvl="1"/>
            <a:r>
              <a:rPr kumimoji="1" lang="en-US" altLang="ja-JP" dirty="0" smtClean="0"/>
              <a:t>ladder mount stage production</a:t>
            </a:r>
          </a:p>
          <a:p>
            <a:pPr lvl="1"/>
            <a:r>
              <a:rPr kumimoji="1" lang="en-US" altLang="ja-JP" dirty="0" smtClean="0"/>
              <a:t>Ladder grabbing </a:t>
            </a:r>
            <a:r>
              <a:rPr lang="en-US" altLang="ja-JP" dirty="0" smtClean="0"/>
              <a:t>tool</a:t>
            </a:r>
          </a:p>
          <a:p>
            <a:pPr lvl="1"/>
            <a:r>
              <a:rPr lang="en-US" altLang="ja-JP" dirty="0" smtClean="0"/>
              <a:t>Related Software and manual</a:t>
            </a:r>
          </a:p>
          <a:p>
            <a:pPr lvl="1"/>
            <a:r>
              <a:rPr lang="en-US" altLang="ja-JP" dirty="0" smtClean="0"/>
              <a:t>Verification of the functionality	</a:t>
            </a:r>
          </a:p>
          <a:p>
            <a:r>
              <a:rPr kumimoji="1" lang="en-US" altLang="ja-JP" dirty="0" smtClean="0"/>
              <a:t>Completion of </a:t>
            </a:r>
            <a:r>
              <a:rPr lang="en-US" altLang="ja-JP" dirty="0"/>
              <a:t>t</a:t>
            </a:r>
            <a:r>
              <a:rPr kumimoji="1" lang="en-US" altLang="ja-JP" dirty="0" smtClean="0"/>
              <a:t>he support structure.</a:t>
            </a:r>
          </a:p>
          <a:p>
            <a:pPr lvl="1"/>
            <a:r>
              <a:rPr lang="en-US" altLang="ja-JP" dirty="0" smtClean="0"/>
              <a:t>Procurement of end rings</a:t>
            </a:r>
          </a:p>
          <a:p>
            <a:pPr lvl="1"/>
            <a:r>
              <a:rPr lang="en-US" altLang="ja-JP" dirty="0" smtClean="0"/>
              <a:t>Gluing end flange, CFRP and end ring and measurement</a:t>
            </a:r>
          </a:p>
          <a:p>
            <a:pPr lvl="1"/>
            <a:r>
              <a:rPr lang="en-US" altLang="ja-JP" dirty="0" smtClean="0"/>
              <a:t>The methods of  assembly are not confirmed. Iteration may be necessary</a:t>
            </a:r>
            <a:r>
              <a:rPr lang="en-US" altLang="ja-JP" dirty="0"/>
              <a:t>.</a:t>
            </a:r>
            <a:endParaRPr lang="en-US" altLang="ja-JP" dirty="0" smtClean="0"/>
          </a:p>
        </p:txBody>
      </p:sp>
      <p:sp>
        <p:nvSpPr>
          <p:cNvPr id="4" name="日付プレースホルダー 3"/>
          <p:cNvSpPr>
            <a:spLocks noGrp="1"/>
          </p:cNvSpPr>
          <p:nvPr>
            <p:ph type="dt" sz="half" idx="10"/>
          </p:nvPr>
        </p:nvSpPr>
        <p:spPr/>
        <p:txBody>
          <a:bodyPr/>
          <a:lstStyle/>
          <a:p>
            <a:r>
              <a:rPr lang="en-US" altLang="ja-JP" smtClean="0"/>
              <a:t>2 Ottobre 2014</a:t>
            </a:r>
            <a:endParaRPr lang="en-US"/>
          </a:p>
        </p:txBody>
      </p:sp>
      <p:sp>
        <p:nvSpPr>
          <p:cNvPr id="5" name="フッター プレースホルダー 4"/>
          <p:cNvSpPr>
            <a:spLocks noGrp="1"/>
          </p:cNvSpPr>
          <p:nvPr>
            <p:ph type="ftr" sz="quarter" idx="11"/>
          </p:nvPr>
        </p:nvSpPr>
        <p:spPr/>
        <p:txBody>
          <a:bodyPr/>
          <a:lstStyle/>
          <a:p>
            <a:r>
              <a:rPr lang="en-US" altLang="ja-JP" smtClean="0"/>
              <a:t>Ladder Mount Procedure</a:t>
            </a:r>
            <a:endParaRPr lang="en-US"/>
          </a:p>
        </p:txBody>
      </p:sp>
      <p:sp>
        <p:nvSpPr>
          <p:cNvPr id="6" name="スライド番号プレースホルダー 5"/>
          <p:cNvSpPr>
            <a:spLocks noGrp="1"/>
          </p:cNvSpPr>
          <p:nvPr>
            <p:ph type="sldNum" sz="quarter" idx="12"/>
          </p:nvPr>
        </p:nvSpPr>
        <p:spPr/>
        <p:txBody>
          <a:bodyPr/>
          <a:lstStyle/>
          <a:p>
            <a:fld id="{44238402-DC2B-CF47-9883-B3526B1F5318}" type="slidenum">
              <a:rPr lang="en-US" smtClean="0"/>
              <a:pPr/>
              <a:t>29</a:t>
            </a:fld>
            <a:endParaRPr lang="en-US"/>
          </a:p>
        </p:txBody>
      </p:sp>
    </p:spTree>
    <p:extLst>
      <p:ext uri="{BB962C8B-B14F-4D97-AF65-F5344CB8AC3E}">
        <p14:creationId xmlns:p14="http://schemas.microsoft.com/office/powerpoint/2010/main" val="1338873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The design concept</a:t>
            </a:r>
            <a:endParaRPr lang="ja-JP" altLang="en-US" dirty="0"/>
          </a:p>
        </p:txBody>
      </p:sp>
      <p:sp>
        <p:nvSpPr>
          <p:cNvPr id="3" name="コンテンツ プレースホルダ 2"/>
          <p:cNvSpPr>
            <a:spLocks noGrp="1"/>
          </p:cNvSpPr>
          <p:nvPr>
            <p:ph idx="1"/>
          </p:nvPr>
        </p:nvSpPr>
        <p:spPr/>
        <p:txBody>
          <a:bodyPr/>
          <a:lstStyle/>
          <a:p>
            <a:r>
              <a:rPr lang="en-US" altLang="ja-JP" dirty="0" smtClean="0"/>
              <a:t>The SVD structure and ladders will be handled with hands not by motors.</a:t>
            </a:r>
          </a:p>
          <a:p>
            <a:r>
              <a:rPr lang="en-US" altLang="ja-JP" smtClean="0"/>
              <a:t>The SVD structure is supported with a bar and rotated </a:t>
            </a:r>
            <a:r>
              <a:rPr lang="en-US" altLang="ja-JP" dirty="0" smtClean="0"/>
              <a:t>by hands and angle is fixed with an index plate.</a:t>
            </a:r>
          </a:p>
          <a:p>
            <a:r>
              <a:rPr lang="en-US" altLang="ja-JP" smtClean="0"/>
              <a:t>The ladder </a:t>
            </a:r>
            <a:r>
              <a:rPr lang="en-US" altLang="ja-JP" dirty="0" smtClean="0"/>
              <a:t>mount arm </a:t>
            </a:r>
            <a:r>
              <a:rPr lang="en-US" altLang="ja-JP" smtClean="0"/>
              <a:t>is operated </a:t>
            </a:r>
            <a:r>
              <a:rPr lang="en-US" altLang="ja-JP" dirty="0" smtClean="0"/>
              <a:t>with hands. Ladder mount arm mechanism </a:t>
            </a:r>
            <a:r>
              <a:rPr lang="en-US" altLang="ja-JP" smtClean="0"/>
              <a:t>just keeps </a:t>
            </a:r>
            <a:r>
              <a:rPr lang="en-US" altLang="ja-JP" dirty="0" smtClean="0"/>
              <a:t>the weight of the ladder.</a:t>
            </a:r>
          </a:p>
          <a:p>
            <a:r>
              <a:rPr lang="en-US" altLang="ja-JP" dirty="0" smtClean="0"/>
              <a:t>The most dangerous step: pushing </a:t>
            </a:r>
            <a:r>
              <a:rPr lang="en-US" altLang="ja-JP" dirty="0" err="1" smtClean="0"/>
              <a:t>Koeshi</a:t>
            </a:r>
            <a:r>
              <a:rPr lang="en-US" altLang="ja-JP" dirty="0" smtClean="0"/>
              <a:t> pins into the end-ring precision holes, will be done carefully.</a:t>
            </a:r>
          </a:p>
          <a:p>
            <a:r>
              <a:rPr lang="en-US" altLang="ja-JP" dirty="0" smtClean="0"/>
              <a:t>Sato san is still busy in ladder assembly and we should wait some while.  </a:t>
            </a:r>
          </a:p>
        </p:txBody>
      </p:sp>
      <p:sp>
        <p:nvSpPr>
          <p:cNvPr id="4" name="日付プレースホルダ 3"/>
          <p:cNvSpPr>
            <a:spLocks noGrp="1"/>
          </p:cNvSpPr>
          <p:nvPr>
            <p:ph type="dt" sz="half" idx="10"/>
          </p:nvPr>
        </p:nvSpPr>
        <p:spPr/>
        <p:txBody>
          <a:bodyPr/>
          <a:lstStyle/>
          <a:p>
            <a:r>
              <a:rPr lang="en-US" altLang="ja-JP" smtClean="0"/>
              <a:t>2 Ottobre 2014</a:t>
            </a:r>
            <a:endParaRPr lang="en-US"/>
          </a:p>
        </p:txBody>
      </p:sp>
      <p:sp>
        <p:nvSpPr>
          <p:cNvPr id="7" name="フッター プレースホルダー 6"/>
          <p:cNvSpPr>
            <a:spLocks noGrp="1"/>
          </p:cNvSpPr>
          <p:nvPr>
            <p:ph type="ftr" sz="quarter" idx="11"/>
          </p:nvPr>
        </p:nvSpPr>
        <p:spPr/>
        <p:txBody>
          <a:bodyPr/>
          <a:lstStyle/>
          <a:p>
            <a:r>
              <a:rPr lang="en-US" altLang="ja-JP" smtClean="0"/>
              <a:t>Ladder Mount Procedure</a:t>
            </a:r>
            <a:endParaRPr lang="en-US"/>
          </a:p>
        </p:txBody>
      </p:sp>
      <p:sp>
        <p:nvSpPr>
          <p:cNvPr id="8" name="スライド番号プレースホルダー 7"/>
          <p:cNvSpPr>
            <a:spLocks noGrp="1"/>
          </p:cNvSpPr>
          <p:nvPr>
            <p:ph type="sldNum" sz="quarter" idx="12"/>
          </p:nvPr>
        </p:nvSpPr>
        <p:spPr/>
        <p:txBody>
          <a:bodyPr/>
          <a:lstStyle/>
          <a:p>
            <a:fld id="{44238402-DC2B-CF47-9883-B3526B1F5318}"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Towards the start of ladder mount</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Lots of undetermined items should be decided</a:t>
            </a:r>
          </a:p>
          <a:p>
            <a:pPr lvl="1"/>
            <a:r>
              <a:rPr lang="en-US" altLang="ja-JP" dirty="0" smtClean="0"/>
              <a:t>CO2 tube treatments: Installation to Origami, strain relief…</a:t>
            </a:r>
          </a:p>
          <a:p>
            <a:pPr lvl="1"/>
            <a:r>
              <a:rPr lang="en-US" altLang="ja-JP" dirty="0" smtClean="0"/>
              <a:t>Electric test and necessary hardware</a:t>
            </a:r>
          </a:p>
          <a:p>
            <a:pPr lvl="2"/>
            <a:r>
              <a:rPr lang="en-US" altLang="ja-JP" dirty="0" smtClean="0"/>
              <a:t>APVDAQ or FADC </a:t>
            </a:r>
          </a:p>
          <a:p>
            <a:pPr lvl="2"/>
            <a:r>
              <a:rPr lang="en-US" altLang="ja-JP" dirty="0" smtClean="0"/>
              <a:t>Power </a:t>
            </a:r>
            <a:r>
              <a:rPr lang="en-US" altLang="ja-JP" dirty="0" smtClean="0"/>
              <a:t>supply</a:t>
            </a:r>
          </a:p>
          <a:p>
            <a:pPr lvl="2"/>
            <a:r>
              <a:rPr lang="en-US" altLang="ja-JP" dirty="0" smtClean="0"/>
              <a:t>FOS fiber verification after mounting</a:t>
            </a:r>
            <a:endParaRPr lang="en-US" altLang="ja-JP" dirty="0" smtClean="0"/>
          </a:p>
          <a:p>
            <a:pPr lvl="1"/>
            <a:r>
              <a:rPr kumimoji="1" lang="en-US" altLang="ja-JP" dirty="0" smtClean="0"/>
              <a:t>CO2 cooling facility</a:t>
            </a:r>
          </a:p>
          <a:p>
            <a:pPr lvl="1"/>
            <a:r>
              <a:rPr lang="en-US" altLang="ja-JP" dirty="0" smtClean="0"/>
              <a:t>Resource share with ladder assembly sites</a:t>
            </a:r>
          </a:p>
          <a:p>
            <a:pPr lvl="2"/>
            <a:r>
              <a:rPr lang="en-US" altLang="ja-JP" dirty="0" smtClean="0"/>
              <a:t>Especially Human </a:t>
            </a:r>
            <a:r>
              <a:rPr lang="en-US" altLang="ja-JP" dirty="0" smtClean="0"/>
              <a:t>resource</a:t>
            </a:r>
          </a:p>
          <a:p>
            <a:pPr lvl="2"/>
            <a:endParaRPr lang="en-US" altLang="ja-JP" dirty="0"/>
          </a:p>
          <a:p>
            <a:pPr lvl="1"/>
            <a:r>
              <a:rPr lang="en-US" altLang="ja-JP" dirty="0" smtClean="0"/>
              <a:t>…..</a:t>
            </a:r>
            <a:endParaRPr lang="en-US" altLang="ja-JP" dirty="0" smtClean="0"/>
          </a:p>
          <a:p>
            <a:pPr lvl="2"/>
            <a:endParaRPr lang="en-US" altLang="ja-JP" dirty="0" smtClean="0"/>
          </a:p>
        </p:txBody>
      </p:sp>
      <p:sp>
        <p:nvSpPr>
          <p:cNvPr id="4" name="日付プレースホルダー 3"/>
          <p:cNvSpPr>
            <a:spLocks noGrp="1"/>
          </p:cNvSpPr>
          <p:nvPr>
            <p:ph type="dt" sz="half" idx="10"/>
          </p:nvPr>
        </p:nvSpPr>
        <p:spPr/>
        <p:txBody>
          <a:bodyPr/>
          <a:lstStyle/>
          <a:p>
            <a:r>
              <a:rPr lang="en-US" altLang="ja-JP" smtClean="0"/>
              <a:t>2 Ottobre 2014</a:t>
            </a:r>
            <a:endParaRPr lang="en-US"/>
          </a:p>
        </p:txBody>
      </p:sp>
      <p:sp>
        <p:nvSpPr>
          <p:cNvPr id="5" name="フッター プレースホルダー 4"/>
          <p:cNvSpPr>
            <a:spLocks noGrp="1"/>
          </p:cNvSpPr>
          <p:nvPr>
            <p:ph type="ftr" sz="quarter" idx="11"/>
          </p:nvPr>
        </p:nvSpPr>
        <p:spPr/>
        <p:txBody>
          <a:bodyPr/>
          <a:lstStyle/>
          <a:p>
            <a:r>
              <a:rPr lang="en-US" altLang="ja-JP" smtClean="0"/>
              <a:t>Ladder Mount Procedure</a:t>
            </a:r>
            <a:endParaRPr lang="en-US"/>
          </a:p>
        </p:txBody>
      </p:sp>
      <p:sp>
        <p:nvSpPr>
          <p:cNvPr id="6" name="スライド番号プレースホルダー 5"/>
          <p:cNvSpPr>
            <a:spLocks noGrp="1"/>
          </p:cNvSpPr>
          <p:nvPr>
            <p:ph type="sldNum" sz="quarter" idx="12"/>
          </p:nvPr>
        </p:nvSpPr>
        <p:spPr/>
        <p:txBody>
          <a:bodyPr/>
          <a:lstStyle/>
          <a:p>
            <a:fld id="{44238402-DC2B-CF47-9883-B3526B1F5318}" type="slidenum">
              <a:rPr lang="en-US" smtClean="0"/>
              <a:pPr/>
              <a:t>30</a:t>
            </a:fld>
            <a:endParaRPr lang="en-US"/>
          </a:p>
        </p:txBody>
      </p:sp>
    </p:spTree>
    <p:extLst>
      <p:ext uri="{BB962C8B-B14F-4D97-AF65-F5344CB8AC3E}">
        <p14:creationId xmlns:p14="http://schemas.microsoft.com/office/powerpoint/2010/main" val="3670574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Summary</a:t>
            </a:r>
            <a:endParaRPr lang="ja-JP" altLang="en-US" dirty="0"/>
          </a:p>
        </p:txBody>
      </p:sp>
      <p:sp>
        <p:nvSpPr>
          <p:cNvPr id="3" name="コンテンツ プレースホルダ 2"/>
          <p:cNvSpPr>
            <a:spLocks noGrp="1"/>
          </p:cNvSpPr>
          <p:nvPr>
            <p:ph idx="1"/>
          </p:nvPr>
        </p:nvSpPr>
        <p:spPr/>
        <p:txBody>
          <a:bodyPr/>
          <a:lstStyle/>
          <a:p>
            <a:r>
              <a:rPr lang="en-US" altLang="ja-JP" dirty="0" smtClean="0"/>
              <a:t>The ladder mount table production is in progress.</a:t>
            </a:r>
          </a:p>
          <a:p>
            <a:r>
              <a:rPr lang="en-US" altLang="ja-JP" dirty="0" smtClean="0"/>
              <a:t>Linear rail is measured. There is ~100 </a:t>
            </a:r>
            <a:r>
              <a:rPr lang="en-US" altLang="ja-JP" dirty="0" err="1" smtClean="0"/>
              <a:t>μm</a:t>
            </a:r>
            <a:r>
              <a:rPr lang="en-US" altLang="ja-JP" dirty="0" smtClean="0"/>
              <a:t> displacement in horizontal. To be confirmed.</a:t>
            </a:r>
          </a:p>
          <a:p>
            <a:r>
              <a:rPr lang="en-US" altLang="ja-JP" dirty="0" smtClean="0"/>
              <a:t>Position measurement can be done down to a few </a:t>
            </a:r>
            <a:r>
              <a:rPr lang="en-US" altLang="ja-JP" dirty="0" err="1" smtClean="0"/>
              <a:t>μm</a:t>
            </a:r>
            <a:r>
              <a:rPr lang="en-US" altLang="ja-JP" dirty="0" smtClean="0"/>
              <a:t>.</a:t>
            </a:r>
          </a:p>
          <a:p>
            <a:r>
              <a:rPr lang="en-US" altLang="ja-JP" dirty="0" smtClean="0"/>
              <a:t>Ladder arm and grabbing mechanism has not been designed.</a:t>
            </a:r>
          </a:p>
          <a:p>
            <a:r>
              <a:rPr lang="en-US" altLang="ja-JP" dirty="0" smtClean="0"/>
              <a:t>Many thanks. The ladder grabbing arm prepared by HEPHY was fixed to the ladder mount arm and test ladder mount is tried.  It looks we can connect cables before we start the ladder mount in all layers, thanks to the flexibility of the cable.</a:t>
            </a:r>
          </a:p>
          <a:p>
            <a:r>
              <a:rPr lang="en-US" altLang="ja-JP" dirty="0" smtClean="0"/>
              <a:t>Ladder mount in 2015 Summer requires lots of remaining issues solved and completed before 2015 B2GM.</a:t>
            </a:r>
          </a:p>
        </p:txBody>
      </p:sp>
      <p:sp>
        <p:nvSpPr>
          <p:cNvPr id="4" name="日付プレースホルダ 3"/>
          <p:cNvSpPr>
            <a:spLocks noGrp="1"/>
          </p:cNvSpPr>
          <p:nvPr>
            <p:ph type="dt" sz="half" idx="10"/>
          </p:nvPr>
        </p:nvSpPr>
        <p:spPr/>
        <p:txBody>
          <a:bodyPr/>
          <a:lstStyle/>
          <a:p>
            <a:r>
              <a:rPr lang="en-US" altLang="ja-JP" smtClean="0"/>
              <a:t>2 Ottobre 2014</a:t>
            </a:r>
            <a:endParaRPr lang="en-US"/>
          </a:p>
        </p:txBody>
      </p:sp>
      <p:sp>
        <p:nvSpPr>
          <p:cNvPr id="7" name="フッター プレースホルダー 6"/>
          <p:cNvSpPr>
            <a:spLocks noGrp="1"/>
          </p:cNvSpPr>
          <p:nvPr>
            <p:ph type="ftr" sz="quarter" idx="11"/>
          </p:nvPr>
        </p:nvSpPr>
        <p:spPr/>
        <p:txBody>
          <a:bodyPr/>
          <a:lstStyle/>
          <a:p>
            <a:r>
              <a:rPr lang="en-US" altLang="ja-JP" smtClean="0"/>
              <a:t>Ladder Mount Procedure</a:t>
            </a:r>
            <a:endParaRPr lang="en-US"/>
          </a:p>
        </p:txBody>
      </p:sp>
      <p:sp>
        <p:nvSpPr>
          <p:cNvPr id="8" name="スライド番号プレースホルダー 7"/>
          <p:cNvSpPr>
            <a:spLocks noGrp="1"/>
          </p:cNvSpPr>
          <p:nvPr>
            <p:ph type="sldNum" sz="quarter" idx="12"/>
          </p:nvPr>
        </p:nvSpPr>
        <p:spPr/>
        <p:txBody>
          <a:bodyPr/>
          <a:lstStyle/>
          <a:p>
            <a:fld id="{44238402-DC2B-CF47-9883-B3526B1F5318}" type="slidenum">
              <a:rPr lang="en-US" smtClean="0"/>
              <a:pPr/>
              <a:t>31</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2"/>
          <a:stretch>
            <a:fillRect/>
          </a:stretch>
        </p:blipFill>
        <p:spPr>
          <a:xfrm>
            <a:off x="6449961" y="889844"/>
            <a:ext cx="1738559" cy="2399851"/>
          </a:xfrm>
          <a:prstGeom prst="rect">
            <a:avLst/>
          </a:prstGeom>
        </p:spPr>
      </p:pic>
      <p:sp>
        <p:nvSpPr>
          <p:cNvPr id="10" name="タイトル 9"/>
          <p:cNvSpPr>
            <a:spLocks noGrp="1"/>
          </p:cNvSpPr>
          <p:nvPr>
            <p:ph type="title"/>
          </p:nvPr>
        </p:nvSpPr>
        <p:spPr/>
        <p:txBody>
          <a:bodyPr/>
          <a:lstStyle/>
          <a:p>
            <a:r>
              <a:rPr lang="en-US" altLang="ja-JP" smtClean="0"/>
              <a:t>The ladder mount table</a:t>
            </a:r>
            <a:endParaRPr lang="ja-JP" altLang="en-US"/>
          </a:p>
        </p:txBody>
      </p:sp>
      <p:pic>
        <p:nvPicPr>
          <p:cNvPr id="4" name="図 3"/>
          <p:cNvPicPr>
            <a:picLocks noChangeAspect="1"/>
          </p:cNvPicPr>
          <p:nvPr/>
        </p:nvPicPr>
        <p:blipFill>
          <a:blip r:embed="rId3">
            <a:clrChange>
              <a:clrFrom>
                <a:srgbClr val="6E6E6E"/>
              </a:clrFrom>
              <a:clrTo>
                <a:srgbClr val="6E6E6E">
                  <a:alpha val="0"/>
                </a:srgbClr>
              </a:clrTo>
            </a:clrChange>
          </a:blip>
          <a:stretch>
            <a:fillRect/>
          </a:stretch>
        </p:blipFill>
        <p:spPr>
          <a:xfrm>
            <a:off x="401633" y="871729"/>
            <a:ext cx="8051800" cy="6146800"/>
          </a:xfrm>
          <a:prstGeom prst="rect">
            <a:avLst/>
          </a:prstGeom>
        </p:spPr>
      </p:pic>
      <p:sp>
        <p:nvSpPr>
          <p:cNvPr id="5" name="テキスト ボックス 4"/>
          <p:cNvSpPr txBox="1"/>
          <p:nvPr/>
        </p:nvSpPr>
        <p:spPr>
          <a:xfrm>
            <a:off x="7194999" y="3523587"/>
            <a:ext cx="980294" cy="369332"/>
          </a:xfrm>
          <a:prstGeom prst="rect">
            <a:avLst/>
          </a:prstGeom>
          <a:noFill/>
        </p:spPr>
        <p:txBody>
          <a:bodyPr wrap="none" rtlCol="0">
            <a:spAutoFit/>
          </a:bodyPr>
          <a:lstStyle/>
          <a:p>
            <a:r>
              <a:rPr lang="en-US" altLang="ja-JP" dirty="0" smtClean="0"/>
              <a:t>B</a:t>
            </a:r>
            <a:r>
              <a:rPr kumimoji="1" lang="en-US" altLang="ja-JP" dirty="0" smtClean="0"/>
              <a:t>earing</a:t>
            </a:r>
            <a:endParaRPr kumimoji="1" lang="ja-JP" altLang="en-US" dirty="0"/>
          </a:p>
        </p:txBody>
      </p:sp>
      <p:sp>
        <p:nvSpPr>
          <p:cNvPr id="7" name="フリーフォーム 6"/>
          <p:cNvSpPr/>
          <p:nvPr/>
        </p:nvSpPr>
        <p:spPr>
          <a:xfrm>
            <a:off x="6593998" y="3708253"/>
            <a:ext cx="601001" cy="294846"/>
          </a:xfrm>
          <a:custGeom>
            <a:avLst/>
            <a:gdLst>
              <a:gd name="connsiteX0" fmla="*/ 601001 w 601001"/>
              <a:gd name="connsiteY0" fmla="*/ 0 h 294846"/>
              <a:gd name="connsiteX1" fmla="*/ 0 w 601001"/>
              <a:gd name="connsiteY1" fmla="*/ 294846 h 294846"/>
            </a:gdLst>
            <a:ahLst/>
            <a:cxnLst>
              <a:cxn ang="0">
                <a:pos x="connsiteX0" y="connsiteY0"/>
              </a:cxn>
              <a:cxn ang="0">
                <a:pos x="connsiteX1" y="connsiteY1"/>
              </a:cxn>
            </a:cxnLst>
            <a:rect l="l" t="t" r="r" b="b"/>
            <a:pathLst>
              <a:path w="601001" h="294846">
                <a:moveTo>
                  <a:pt x="601001" y="0"/>
                </a:moveTo>
                <a:lnTo>
                  <a:pt x="0" y="294846"/>
                </a:ln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8" name="テキスト ボックス 7"/>
          <p:cNvSpPr txBox="1"/>
          <p:nvPr/>
        </p:nvSpPr>
        <p:spPr>
          <a:xfrm>
            <a:off x="2688944" y="871729"/>
            <a:ext cx="980294" cy="369332"/>
          </a:xfrm>
          <a:prstGeom prst="rect">
            <a:avLst/>
          </a:prstGeom>
          <a:noFill/>
        </p:spPr>
        <p:txBody>
          <a:bodyPr wrap="none" rtlCol="0">
            <a:spAutoFit/>
          </a:bodyPr>
          <a:lstStyle/>
          <a:p>
            <a:r>
              <a:rPr lang="en-US" altLang="ja-JP" dirty="0" smtClean="0"/>
              <a:t>B</a:t>
            </a:r>
            <a:r>
              <a:rPr kumimoji="1" lang="en-US" altLang="ja-JP" dirty="0" smtClean="0"/>
              <a:t>earing</a:t>
            </a:r>
            <a:endParaRPr kumimoji="1" lang="ja-JP" altLang="en-US" dirty="0"/>
          </a:p>
        </p:txBody>
      </p:sp>
      <p:sp>
        <p:nvSpPr>
          <p:cNvPr id="9" name="フリーフォーム 8"/>
          <p:cNvSpPr/>
          <p:nvPr/>
        </p:nvSpPr>
        <p:spPr>
          <a:xfrm>
            <a:off x="2688944" y="1190682"/>
            <a:ext cx="313860" cy="492648"/>
          </a:xfrm>
          <a:custGeom>
            <a:avLst/>
            <a:gdLst>
              <a:gd name="connsiteX0" fmla="*/ 601001 w 601001"/>
              <a:gd name="connsiteY0" fmla="*/ 0 h 294846"/>
              <a:gd name="connsiteX1" fmla="*/ 0 w 601001"/>
              <a:gd name="connsiteY1" fmla="*/ 294846 h 294846"/>
              <a:gd name="connsiteX0" fmla="*/ 313860 w 313860"/>
              <a:gd name="connsiteY0" fmla="*/ 0 h 492648"/>
              <a:gd name="connsiteX1" fmla="*/ 0 w 313860"/>
              <a:gd name="connsiteY1" fmla="*/ 492648 h 492648"/>
            </a:gdLst>
            <a:ahLst/>
            <a:cxnLst>
              <a:cxn ang="0">
                <a:pos x="connsiteX0" y="connsiteY0"/>
              </a:cxn>
              <a:cxn ang="0">
                <a:pos x="connsiteX1" y="connsiteY1"/>
              </a:cxn>
            </a:cxnLst>
            <a:rect l="l" t="t" r="r" b="b"/>
            <a:pathLst>
              <a:path w="313860" h="492648">
                <a:moveTo>
                  <a:pt x="313860" y="0"/>
                </a:moveTo>
                <a:lnTo>
                  <a:pt x="0" y="492648"/>
                </a:ln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 name="テキスト ボックス 10"/>
          <p:cNvSpPr txBox="1"/>
          <p:nvPr/>
        </p:nvSpPr>
        <p:spPr>
          <a:xfrm rot="1646470">
            <a:off x="1814440" y="3523588"/>
            <a:ext cx="1198277" cy="369332"/>
          </a:xfrm>
          <a:prstGeom prst="rect">
            <a:avLst/>
          </a:prstGeom>
          <a:solidFill>
            <a:schemeClr val="bg1">
              <a:alpha val="57000"/>
            </a:schemeClr>
          </a:solidFill>
          <a:effectLst/>
        </p:spPr>
        <p:txBody>
          <a:bodyPr wrap="none" rtlCol="0">
            <a:spAutoFit/>
          </a:bodyPr>
          <a:lstStyle/>
          <a:p>
            <a:r>
              <a:rPr kumimoji="1" lang="en-US" altLang="ja-JP" dirty="0" smtClean="0"/>
              <a:t>Linear </a:t>
            </a:r>
            <a:r>
              <a:rPr kumimoji="1" lang="en-US" altLang="ja-JP" dirty="0" smtClean="0">
                <a:effectLst>
                  <a:outerShdw blurRad="50800" dist="38100" dir="17100000">
                    <a:srgbClr val="FFFF00"/>
                  </a:outerShdw>
                </a:effectLst>
              </a:rPr>
              <a:t>rail</a:t>
            </a:r>
            <a:endParaRPr kumimoji="1" lang="ja-JP" altLang="en-US" dirty="0">
              <a:effectLst>
                <a:outerShdw blurRad="50800" dist="38100" dir="17100000">
                  <a:srgbClr val="FFFF00"/>
                </a:outerShdw>
              </a:effectLst>
            </a:endParaRPr>
          </a:p>
        </p:txBody>
      </p:sp>
      <p:sp>
        <p:nvSpPr>
          <p:cNvPr id="12" name="フリーフォーム 11"/>
          <p:cNvSpPr/>
          <p:nvPr/>
        </p:nvSpPr>
        <p:spPr>
          <a:xfrm flipH="1" flipV="1">
            <a:off x="1514628" y="2605167"/>
            <a:ext cx="515898" cy="330097"/>
          </a:xfrm>
          <a:custGeom>
            <a:avLst/>
            <a:gdLst>
              <a:gd name="connsiteX0" fmla="*/ 601001 w 601001"/>
              <a:gd name="connsiteY0" fmla="*/ 0 h 294846"/>
              <a:gd name="connsiteX1" fmla="*/ 0 w 601001"/>
              <a:gd name="connsiteY1" fmla="*/ 294846 h 294846"/>
              <a:gd name="connsiteX0" fmla="*/ 601001 w 601001"/>
              <a:gd name="connsiteY0" fmla="*/ 315069 h 315069"/>
              <a:gd name="connsiteX1" fmla="*/ 0 w 601001"/>
              <a:gd name="connsiteY1" fmla="*/ 0 h 315069"/>
            </a:gdLst>
            <a:ahLst/>
            <a:cxnLst>
              <a:cxn ang="0">
                <a:pos x="connsiteX0" y="connsiteY0"/>
              </a:cxn>
              <a:cxn ang="0">
                <a:pos x="connsiteX1" y="connsiteY1"/>
              </a:cxn>
            </a:cxnLst>
            <a:rect l="l" t="t" r="r" b="b"/>
            <a:pathLst>
              <a:path w="601001" h="315069">
                <a:moveTo>
                  <a:pt x="601001" y="315069"/>
                </a:moveTo>
                <a:lnTo>
                  <a:pt x="0" y="0"/>
                </a:ln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 name="テキスト ボックス 12"/>
          <p:cNvSpPr txBox="1"/>
          <p:nvPr/>
        </p:nvSpPr>
        <p:spPr>
          <a:xfrm>
            <a:off x="5111572" y="2381365"/>
            <a:ext cx="659293" cy="369332"/>
          </a:xfrm>
          <a:prstGeom prst="rect">
            <a:avLst/>
          </a:prstGeom>
          <a:noFill/>
        </p:spPr>
        <p:txBody>
          <a:bodyPr wrap="none" rtlCol="0">
            <a:spAutoFit/>
          </a:bodyPr>
          <a:lstStyle/>
          <a:p>
            <a:r>
              <a:rPr lang="en-US" altLang="ja-JP" dirty="0" smtClean="0"/>
              <a:t>SVD</a:t>
            </a:r>
            <a:endParaRPr kumimoji="1" lang="ja-JP" altLang="en-US" dirty="0"/>
          </a:p>
        </p:txBody>
      </p:sp>
      <p:sp>
        <p:nvSpPr>
          <p:cNvPr id="14" name="テキスト ボックス 13"/>
          <p:cNvSpPr txBox="1"/>
          <p:nvPr/>
        </p:nvSpPr>
        <p:spPr>
          <a:xfrm>
            <a:off x="4190887" y="3942482"/>
            <a:ext cx="1364864" cy="369332"/>
          </a:xfrm>
          <a:prstGeom prst="rect">
            <a:avLst/>
          </a:prstGeom>
          <a:solidFill>
            <a:schemeClr val="bg1">
              <a:alpha val="57000"/>
            </a:schemeClr>
          </a:solidFill>
          <a:effectLst/>
        </p:spPr>
        <p:txBody>
          <a:bodyPr wrap="none" rtlCol="0">
            <a:spAutoFit/>
          </a:bodyPr>
          <a:lstStyle/>
          <a:p>
            <a:r>
              <a:rPr lang="en-US" altLang="ja-JP" dirty="0" smtClean="0"/>
              <a:t>Microscope</a:t>
            </a:r>
            <a:endParaRPr kumimoji="1" lang="ja-JP" altLang="en-US" dirty="0">
              <a:effectLst>
                <a:outerShdw blurRad="50800" dist="38100" dir="17100000">
                  <a:srgbClr val="FFFF00"/>
                </a:outerShdw>
              </a:effectLst>
            </a:endParaRPr>
          </a:p>
        </p:txBody>
      </p:sp>
      <p:sp>
        <p:nvSpPr>
          <p:cNvPr id="15" name="テキスト ボックス 14"/>
          <p:cNvSpPr txBox="1"/>
          <p:nvPr/>
        </p:nvSpPr>
        <p:spPr>
          <a:xfrm>
            <a:off x="779763" y="990245"/>
            <a:ext cx="1087406" cy="664178"/>
          </a:xfrm>
          <a:prstGeom prst="rect">
            <a:avLst/>
          </a:prstGeom>
          <a:noFill/>
        </p:spPr>
        <p:txBody>
          <a:bodyPr wrap="square" rtlCol="0">
            <a:spAutoFit/>
          </a:bodyPr>
          <a:lstStyle/>
          <a:p>
            <a:r>
              <a:rPr lang="en-US" altLang="ja-JP" dirty="0" smtClean="0"/>
              <a:t>Rotary encoder</a:t>
            </a:r>
            <a:endParaRPr kumimoji="1" lang="ja-JP" altLang="en-US" dirty="0"/>
          </a:p>
        </p:txBody>
      </p:sp>
      <p:sp>
        <p:nvSpPr>
          <p:cNvPr id="16" name="テキスト ボックス 15"/>
          <p:cNvSpPr txBox="1"/>
          <p:nvPr/>
        </p:nvSpPr>
        <p:spPr>
          <a:xfrm>
            <a:off x="3287307" y="5080245"/>
            <a:ext cx="2070774" cy="369332"/>
          </a:xfrm>
          <a:prstGeom prst="rect">
            <a:avLst/>
          </a:prstGeom>
          <a:solidFill>
            <a:schemeClr val="bg1">
              <a:alpha val="57000"/>
            </a:schemeClr>
          </a:solidFill>
          <a:effectLst/>
        </p:spPr>
        <p:txBody>
          <a:bodyPr wrap="none" rtlCol="0">
            <a:spAutoFit/>
          </a:bodyPr>
          <a:lstStyle/>
          <a:p>
            <a:r>
              <a:rPr lang="en-US" altLang="ja-JP" dirty="0" smtClean="0"/>
              <a:t>Ladder mount arm</a:t>
            </a:r>
            <a:endParaRPr kumimoji="1" lang="ja-JP" altLang="en-US" dirty="0">
              <a:effectLst>
                <a:outerShdw blurRad="50800" dist="38100" dir="17100000">
                  <a:srgbClr val="FFFF00"/>
                </a:outerShdw>
              </a:effectLst>
            </a:endParaRPr>
          </a:p>
        </p:txBody>
      </p:sp>
      <p:sp>
        <p:nvSpPr>
          <p:cNvPr id="18" name="テキスト ボックス 17"/>
          <p:cNvSpPr txBox="1"/>
          <p:nvPr/>
        </p:nvSpPr>
        <p:spPr>
          <a:xfrm>
            <a:off x="3913761" y="1158416"/>
            <a:ext cx="2395621" cy="646331"/>
          </a:xfrm>
          <a:prstGeom prst="rect">
            <a:avLst/>
          </a:prstGeom>
          <a:noFill/>
        </p:spPr>
        <p:txBody>
          <a:bodyPr wrap="square" rtlCol="0">
            <a:spAutoFit/>
          </a:bodyPr>
          <a:lstStyle/>
          <a:p>
            <a:r>
              <a:rPr lang="en-US" altLang="ja-JP" dirty="0" smtClean="0"/>
              <a:t>Index plate (hidden in this view)</a:t>
            </a:r>
            <a:endParaRPr kumimoji="1" lang="ja-JP" altLang="en-US" dirty="0"/>
          </a:p>
        </p:txBody>
      </p:sp>
      <p:sp>
        <p:nvSpPr>
          <p:cNvPr id="19" name="フリーフォーム 18"/>
          <p:cNvSpPr/>
          <p:nvPr/>
        </p:nvSpPr>
        <p:spPr>
          <a:xfrm>
            <a:off x="3492247" y="1527748"/>
            <a:ext cx="329390" cy="356996"/>
          </a:xfrm>
          <a:custGeom>
            <a:avLst/>
            <a:gdLst>
              <a:gd name="connsiteX0" fmla="*/ 601001 w 601001"/>
              <a:gd name="connsiteY0" fmla="*/ 0 h 294846"/>
              <a:gd name="connsiteX1" fmla="*/ 0 w 601001"/>
              <a:gd name="connsiteY1" fmla="*/ 294846 h 294846"/>
              <a:gd name="connsiteX0" fmla="*/ 313860 w 313860"/>
              <a:gd name="connsiteY0" fmla="*/ 0 h 492648"/>
              <a:gd name="connsiteX1" fmla="*/ 0 w 313860"/>
              <a:gd name="connsiteY1" fmla="*/ 492648 h 492648"/>
            </a:gdLst>
            <a:ahLst/>
            <a:cxnLst>
              <a:cxn ang="0">
                <a:pos x="connsiteX0" y="connsiteY0"/>
              </a:cxn>
              <a:cxn ang="0">
                <a:pos x="connsiteX1" y="connsiteY1"/>
              </a:cxn>
            </a:cxnLst>
            <a:rect l="l" t="t" r="r" b="b"/>
            <a:pathLst>
              <a:path w="313860" h="492648">
                <a:moveTo>
                  <a:pt x="313860" y="0"/>
                </a:moveTo>
                <a:lnTo>
                  <a:pt x="0" y="492648"/>
                </a:ln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1" name="フリーフォーム 20"/>
          <p:cNvSpPr/>
          <p:nvPr/>
        </p:nvSpPr>
        <p:spPr>
          <a:xfrm flipH="1">
            <a:off x="6490467" y="1501288"/>
            <a:ext cx="1012223" cy="356996"/>
          </a:xfrm>
          <a:custGeom>
            <a:avLst/>
            <a:gdLst>
              <a:gd name="connsiteX0" fmla="*/ 601001 w 601001"/>
              <a:gd name="connsiteY0" fmla="*/ 0 h 294846"/>
              <a:gd name="connsiteX1" fmla="*/ 0 w 601001"/>
              <a:gd name="connsiteY1" fmla="*/ 294846 h 294846"/>
              <a:gd name="connsiteX0" fmla="*/ 313860 w 313860"/>
              <a:gd name="connsiteY0" fmla="*/ 0 h 492648"/>
              <a:gd name="connsiteX1" fmla="*/ 0 w 313860"/>
              <a:gd name="connsiteY1" fmla="*/ 492648 h 492648"/>
            </a:gdLst>
            <a:ahLst/>
            <a:cxnLst>
              <a:cxn ang="0">
                <a:pos x="connsiteX0" y="connsiteY0"/>
              </a:cxn>
              <a:cxn ang="0">
                <a:pos x="connsiteX1" y="connsiteY1"/>
              </a:cxn>
            </a:cxnLst>
            <a:rect l="l" t="t" r="r" b="b"/>
            <a:pathLst>
              <a:path w="313860" h="492648">
                <a:moveTo>
                  <a:pt x="313860" y="0"/>
                </a:moveTo>
                <a:lnTo>
                  <a:pt x="0" y="492648"/>
                </a:lnTo>
              </a:path>
            </a:pathLst>
          </a:cu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2" name="日付プレースホルダ 21"/>
          <p:cNvSpPr>
            <a:spLocks noGrp="1"/>
          </p:cNvSpPr>
          <p:nvPr>
            <p:ph type="dt" sz="half" idx="10"/>
          </p:nvPr>
        </p:nvSpPr>
        <p:spPr/>
        <p:txBody>
          <a:bodyPr/>
          <a:lstStyle/>
          <a:p>
            <a:r>
              <a:rPr lang="en-US" altLang="ja-JP" smtClean="0"/>
              <a:t>2 Ottobre 2014</a:t>
            </a:r>
            <a:endParaRPr lang="en-US"/>
          </a:p>
        </p:txBody>
      </p:sp>
      <p:sp>
        <p:nvSpPr>
          <p:cNvPr id="25" name="テキスト ボックス 24"/>
          <p:cNvSpPr txBox="1"/>
          <p:nvPr/>
        </p:nvSpPr>
        <p:spPr>
          <a:xfrm>
            <a:off x="401633" y="6067019"/>
            <a:ext cx="1044314" cy="369332"/>
          </a:xfrm>
          <a:prstGeom prst="rect">
            <a:avLst/>
          </a:prstGeom>
          <a:noFill/>
        </p:spPr>
        <p:txBody>
          <a:bodyPr wrap="none" rtlCol="0">
            <a:spAutoFit/>
          </a:bodyPr>
          <a:lstStyle/>
          <a:p>
            <a:r>
              <a:rPr kumimoji="1" lang="en-US" altLang="ja-JP" dirty="0" smtClean="0"/>
              <a:t>S. Koike</a:t>
            </a:r>
            <a:endParaRPr kumimoji="1" lang="ja-JP" altLang="en-US" dirty="0"/>
          </a:p>
        </p:txBody>
      </p:sp>
      <p:sp>
        <p:nvSpPr>
          <p:cNvPr id="2" name="フッター プレースホルダー 1"/>
          <p:cNvSpPr>
            <a:spLocks noGrp="1"/>
          </p:cNvSpPr>
          <p:nvPr>
            <p:ph type="ftr" sz="quarter" idx="11"/>
          </p:nvPr>
        </p:nvSpPr>
        <p:spPr/>
        <p:txBody>
          <a:bodyPr/>
          <a:lstStyle/>
          <a:p>
            <a:r>
              <a:rPr lang="en-US" altLang="ja-JP" smtClean="0"/>
              <a:t>Ladder Mount Procedure</a:t>
            </a:r>
            <a:endParaRPr lang="en-US"/>
          </a:p>
        </p:txBody>
      </p:sp>
      <p:sp>
        <p:nvSpPr>
          <p:cNvPr id="3" name="スライド番号プレースホルダー 2"/>
          <p:cNvSpPr>
            <a:spLocks noGrp="1"/>
          </p:cNvSpPr>
          <p:nvPr>
            <p:ph type="sldNum" sz="quarter" idx="12"/>
          </p:nvPr>
        </p:nvSpPr>
        <p:spPr/>
        <p:txBody>
          <a:bodyPr/>
          <a:lstStyle/>
          <a:p>
            <a:fld id="{44238402-DC2B-CF47-9883-B3526B1F5318}" type="slidenum">
              <a:rPr lang="en-US" smtClean="0"/>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a:t>The ladder mount table</a:t>
            </a:r>
            <a:endParaRPr lang="ja-JP" altLang="en-US"/>
          </a:p>
        </p:txBody>
      </p:sp>
      <p:pic>
        <p:nvPicPr>
          <p:cNvPr id="3" name="図 2"/>
          <p:cNvPicPr>
            <a:picLocks noChangeAspect="1"/>
          </p:cNvPicPr>
          <p:nvPr/>
        </p:nvPicPr>
        <p:blipFill rotWithShape="1">
          <a:blip r:embed="rId2"/>
          <a:srcRect t="13568"/>
          <a:stretch/>
        </p:blipFill>
        <p:spPr>
          <a:xfrm>
            <a:off x="1478716" y="866274"/>
            <a:ext cx="6744893" cy="5518609"/>
          </a:xfrm>
          <a:prstGeom prst="rect">
            <a:avLst/>
          </a:prstGeom>
        </p:spPr>
      </p:pic>
      <p:sp>
        <p:nvSpPr>
          <p:cNvPr id="4" name="フリーフォーム 3"/>
          <p:cNvSpPr/>
          <p:nvPr/>
        </p:nvSpPr>
        <p:spPr>
          <a:xfrm>
            <a:off x="5450023" y="3968941"/>
            <a:ext cx="26456" cy="999107"/>
          </a:xfrm>
          <a:custGeom>
            <a:avLst/>
            <a:gdLst>
              <a:gd name="connsiteX0" fmla="*/ 601001 w 601001"/>
              <a:gd name="connsiteY0" fmla="*/ 0 h 294846"/>
              <a:gd name="connsiteX1" fmla="*/ 0 w 601001"/>
              <a:gd name="connsiteY1" fmla="*/ 294846 h 294846"/>
              <a:gd name="connsiteX0" fmla="*/ 601001 w 601001"/>
              <a:gd name="connsiteY0" fmla="*/ 315069 h 315069"/>
              <a:gd name="connsiteX1" fmla="*/ 0 w 601001"/>
              <a:gd name="connsiteY1" fmla="*/ 0 h 315069"/>
              <a:gd name="connsiteX0" fmla="*/ 0 w 845529"/>
              <a:gd name="connsiteY0" fmla="*/ 2159945 h 2159945"/>
              <a:gd name="connsiteX1" fmla="*/ 845529 w 845529"/>
              <a:gd name="connsiteY1" fmla="*/ 0 h 2159945"/>
              <a:gd name="connsiteX0" fmla="*/ 0 w 22250"/>
              <a:gd name="connsiteY0" fmla="*/ 2159945 h 2159945"/>
              <a:gd name="connsiteX1" fmla="*/ 22250 w 22250"/>
              <a:gd name="connsiteY1" fmla="*/ 0 h 2159945"/>
              <a:gd name="connsiteX0" fmla="*/ 0 w 22250"/>
              <a:gd name="connsiteY0" fmla="*/ 767543 h 767543"/>
              <a:gd name="connsiteX1" fmla="*/ 22250 w 22250"/>
              <a:gd name="connsiteY1" fmla="*/ 0 h 767543"/>
            </a:gdLst>
            <a:ahLst/>
            <a:cxnLst>
              <a:cxn ang="0">
                <a:pos x="connsiteX0" y="connsiteY0"/>
              </a:cxn>
              <a:cxn ang="0">
                <a:pos x="connsiteX1" y="connsiteY1"/>
              </a:cxn>
            </a:cxnLst>
            <a:rect l="l" t="t" r="r" b="b"/>
            <a:pathLst>
              <a:path w="22250" h="767543">
                <a:moveTo>
                  <a:pt x="0" y="767543"/>
                </a:moveTo>
                <a:lnTo>
                  <a:pt x="22250" y="0"/>
                </a:lnTo>
              </a:path>
            </a:pathLst>
          </a:custGeom>
          <a:ln w="63500" cap="flat" cmpd="sng" algn="ctr">
            <a:solidFill>
              <a:srgbClr val="FF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 name="フリーフォーム 4"/>
          <p:cNvSpPr/>
          <p:nvPr/>
        </p:nvSpPr>
        <p:spPr>
          <a:xfrm>
            <a:off x="2652532" y="4147801"/>
            <a:ext cx="714597" cy="410124"/>
          </a:xfrm>
          <a:custGeom>
            <a:avLst/>
            <a:gdLst>
              <a:gd name="connsiteX0" fmla="*/ 601001 w 601001"/>
              <a:gd name="connsiteY0" fmla="*/ 0 h 294846"/>
              <a:gd name="connsiteX1" fmla="*/ 0 w 601001"/>
              <a:gd name="connsiteY1" fmla="*/ 294846 h 294846"/>
              <a:gd name="connsiteX0" fmla="*/ 601001 w 601001"/>
              <a:gd name="connsiteY0" fmla="*/ 315069 h 315069"/>
              <a:gd name="connsiteX1" fmla="*/ 0 w 601001"/>
              <a:gd name="connsiteY1" fmla="*/ 0 h 315069"/>
            </a:gdLst>
            <a:ahLst/>
            <a:cxnLst>
              <a:cxn ang="0">
                <a:pos x="connsiteX0" y="connsiteY0"/>
              </a:cxn>
              <a:cxn ang="0">
                <a:pos x="connsiteX1" y="connsiteY1"/>
              </a:cxn>
            </a:cxnLst>
            <a:rect l="l" t="t" r="r" b="b"/>
            <a:pathLst>
              <a:path w="601001" h="315069">
                <a:moveTo>
                  <a:pt x="601001" y="315069"/>
                </a:moveTo>
                <a:lnTo>
                  <a:pt x="0" y="0"/>
                </a:lnTo>
              </a:path>
            </a:pathLst>
          </a:custGeom>
          <a:ln w="63500" cap="flat" cmpd="sng" algn="ctr">
            <a:solidFill>
              <a:srgbClr val="FF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 name="フリーフォーム 5"/>
          <p:cNvSpPr/>
          <p:nvPr/>
        </p:nvSpPr>
        <p:spPr>
          <a:xfrm>
            <a:off x="4629873" y="5120449"/>
            <a:ext cx="972550" cy="555138"/>
          </a:xfrm>
          <a:custGeom>
            <a:avLst/>
            <a:gdLst>
              <a:gd name="connsiteX0" fmla="*/ 601001 w 601001"/>
              <a:gd name="connsiteY0" fmla="*/ 0 h 294846"/>
              <a:gd name="connsiteX1" fmla="*/ 0 w 601001"/>
              <a:gd name="connsiteY1" fmla="*/ 294846 h 294846"/>
              <a:gd name="connsiteX0" fmla="*/ 601001 w 601001"/>
              <a:gd name="connsiteY0" fmla="*/ 315069 h 315069"/>
              <a:gd name="connsiteX1" fmla="*/ 0 w 601001"/>
              <a:gd name="connsiteY1" fmla="*/ 0 h 315069"/>
              <a:gd name="connsiteX0" fmla="*/ 0 w 845529"/>
              <a:gd name="connsiteY0" fmla="*/ 2159945 h 2159945"/>
              <a:gd name="connsiteX1" fmla="*/ 845529 w 845529"/>
              <a:gd name="connsiteY1" fmla="*/ 0 h 2159945"/>
              <a:gd name="connsiteX0" fmla="*/ 0 w 22250"/>
              <a:gd name="connsiteY0" fmla="*/ 2159945 h 2159945"/>
              <a:gd name="connsiteX1" fmla="*/ 22250 w 22250"/>
              <a:gd name="connsiteY1" fmla="*/ 0 h 2159945"/>
              <a:gd name="connsiteX0" fmla="*/ 0 w 22250"/>
              <a:gd name="connsiteY0" fmla="*/ 767543 h 767543"/>
              <a:gd name="connsiteX1" fmla="*/ 22250 w 22250"/>
              <a:gd name="connsiteY1" fmla="*/ 0 h 767543"/>
              <a:gd name="connsiteX0" fmla="*/ 817933 w 817933"/>
              <a:gd name="connsiteY0" fmla="*/ 0 h 426473"/>
              <a:gd name="connsiteX1" fmla="*/ 0 w 817933"/>
              <a:gd name="connsiteY1" fmla="*/ 426473 h 426473"/>
            </a:gdLst>
            <a:ahLst/>
            <a:cxnLst>
              <a:cxn ang="0">
                <a:pos x="connsiteX0" y="connsiteY0"/>
              </a:cxn>
              <a:cxn ang="0">
                <a:pos x="connsiteX1" y="connsiteY1"/>
              </a:cxn>
            </a:cxnLst>
            <a:rect l="l" t="t" r="r" b="b"/>
            <a:pathLst>
              <a:path w="817933" h="426473">
                <a:moveTo>
                  <a:pt x="817933" y="0"/>
                </a:moveTo>
                <a:lnTo>
                  <a:pt x="0" y="426473"/>
                </a:lnTo>
              </a:path>
            </a:pathLst>
          </a:custGeom>
          <a:ln w="63500" cap="flat" cmpd="sng" algn="ctr">
            <a:solidFill>
              <a:srgbClr val="FF0000"/>
            </a:solidFill>
            <a:prstDash val="solid"/>
            <a:round/>
            <a:headEnd type="arrow" w="med" len="med"/>
            <a:tailEnd type="arrow"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 name="テキスト ボックス 6"/>
          <p:cNvSpPr txBox="1"/>
          <p:nvPr/>
        </p:nvSpPr>
        <p:spPr>
          <a:xfrm rot="1800000">
            <a:off x="1194849" y="4320339"/>
            <a:ext cx="2571437" cy="369332"/>
          </a:xfrm>
          <a:prstGeom prst="rect">
            <a:avLst/>
          </a:prstGeom>
          <a:solidFill>
            <a:srgbClr val="FFFFFF"/>
          </a:solidFill>
        </p:spPr>
        <p:txBody>
          <a:bodyPr wrap="none" rtlCol="0">
            <a:spAutoFit/>
          </a:bodyPr>
          <a:lstStyle/>
          <a:p>
            <a:r>
              <a:rPr kumimoji="1" lang="en-US" altLang="ja-JP" dirty="0" smtClean="0"/>
              <a:t>Longitudinal movement</a:t>
            </a:r>
            <a:endParaRPr kumimoji="1" lang="ja-JP" altLang="en-US" dirty="0"/>
          </a:p>
        </p:txBody>
      </p:sp>
      <p:sp>
        <p:nvSpPr>
          <p:cNvPr id="8" name="テキスト ボックス 7"/>
          <p:cNvSpPr txBox="1"/>
          <p:nvPr/>
        </p:nvSpPr>
        <p:spPr>
          <a:xfrm rot="19922067">
            <a:off x="4999681" y="5490920"/>
            <a:ext cx="813256" cy="369332"/>
          </a:xfrm>
          <a:prstGeom prst="rect">
            <a:avLst/>
          </a:prstGeom>
          <a:solidFill>
            <a:srgbClr val="FFFFFF"/>
          </a:solidFill>
        </p:spPr>
        <p:txBody>
          <a:bodyPr wrap="none" rtlCol="0">
            <a:spAutoFit/>
          </a:bodyPr>
          <a:lstStyle/>
          <a:p>
            <a:r>
              <a:rPr lang="en-US" altLang="ja-JP" dirty="0" smtClean="0"/>
              <a:t>Focus</a:t>
            </a:r>
            <a:endParaRPr kumimoji="1" lang="ja-JP" altLang="en-US" dirty="0"/>
          </a:p>
        </p:txBody>
      </p:sp>
      <p:sp>
        <p:nvSpPr>
          <p:cNvPr id="9" name="テキスト ボックス 8"/>
          <p:cNvSpPr txBox="1"/>
          <p:nvPr/>
        </p:nvSpPr>
        <p:spPr>
          <a:xfrm>
            <a:off x="5476479" y="4244929"/>
            <a:ext cx="851916" cy="369332"/>
          </a:xfrm>
          <a:prstGeom prst="rect">
            <a:avLst/>
          </a:prstGeom>
          <a:solidFill>
            <a:srgbClr val="FFFFFF"/>
          </a:solidFill>
        </p:spPr>
        <p:txBody>
          <a:bodyPr wrap="none" rtlCol="0">
            <a:spAutoFit/>
          </a:bodyPr>
          <a:lstStyle/>
          <a:p>
            <a:r>
              <a:rPr lang="en-US" altLang="ja-JP" dirty="0" smtClean="0"/>
              <a:t>Height</a:t>
            </a:r>
            <a:endParaRPr kumimoji="1" lang="ja-JP" altLang="en-US" dirty="0"/>
          </a:p>
        </p:txBody>
      </p:sp>
      <p:sp>
        <p:nvSpPr>
          <p:cNvPr id="10" name="フリーフォーム 9"/>
          <p:cNvSpPr/>
          <p:nvPr/>
        </p:nvSpPr>
        <p:spPr>
          <a:xfrm>
            <a:off x="3584847" y="3664656"/>
            <a:ext cx="511263" cy="701179"/>
          </a:xfrm>
          <a:custGeom>
            <a:avLst/>
            <a:gdLst>
              <a:gd name="connsiteX0" fmla="*/ 601001 w 601001"/>
              <a:gd name="connsiteY0" fmla="*/ 0 h 294846"/>
              <a:gd name="connsiteX1" fmla="*/ 0 w 601001"/>
              <a:gd name="connsiteY1" fmla="*/ 294846 h 294846"/>
              <a:gd name="connsiteX0" fmla="*/ 601001 w 601001"/>
              <a:gd name="connsiteY0" fmla="*/ 315069 h 315069"/>
              <a:gd name="connsiteX1" fmla="*/ 0 w 601001"/>
              <a:gd name="connsiteY1" fmla="*/ 0 h 315069"/>
              <a:gd name="connsiteX0" fmla="*/ 0 w 845529"/>
              <a:gd name="connsiteY0" fmla="*/ 2159945 h 2159945"/>
              <a:gd name="connsiteX1" fmla="*/ 845529 w 845529"/>
              <a:gd name="connsiteY1" fmla="*/ 0 h 2159945"/>
              <a:gd name="connsiteX0" fmla="*/ 0 w 22250"/>
              <a:gd name="connsiteY0" fmla="*/ 2159945 h 2159945"/>
              <a:gd name="connsiteX1" fmla="*/ 22250 w 22250"/>
              <a:gd name="connsiteY1" fmla="*/ 0 h 2159945"/>
              <a:gd name="connsiteX0" fmla="*/ 0 w 22250"/>
              <a:gd name="connsiteY0" fmla="*/ 767543 h 767543"/>
              <a:gd name="connsiteX1" fmla="*/ 22250 w 22250"/>
              <a:gd name="connsiteY1" fmla="*/ 0 h 767543"/>
              <a:gd name="connsiteX0" fmla="*/ 0 w 724337"/>
              <a:gd name="connsiteY0" fmla="*/ 0 h 258346"/>
              <a:gd name="connsiteX1" fmla="*/ 724337 w 724337"/>
              <a:gd name="connsiteY1" fmla="*/ 258346 h 258346"/>
              <a:gd name="connsiteX0" fmla="*/ 0 w 429982"/>
              <a:gd name="connsiteY0" fmla="*/ 0 h 538666"/>
              <a:gd name="connsiteX1" fmla="*/ 429982 w 429982"/>
              <a:gd name="connsiteY1" fmla="*/ 538666 h 538666"/>
            </a:gdLst>
            <a:ahLst/>
            <a:cxnLst>
              <a:cxn ang="0">
                <a:pos x="connsiteX0" y="connsiteY0"/>
              </a:cxn>
              <a:cxn ang="0">
                <a:pos x="connsiteX1" y="connsiteY1"/>
              </a:cxn>
            </a:cxnLst>
            <a:rect l="l" t="t" r="r" b="b"/>
            <a:pathLst>
              <a:path w="429982" h="538666">
                <a:moveTo>
                  <a:pt x="0" y="0"/>
                </a:moveTo>
                <a:lnTo>
                  <a:pt x="429982" y="538666"/>
                </a:lnTo>
              </a:path>
            </a:pathLst>
          </a:custGeom>
          <a:ln w="63500" cap="flat" cmpd="sng" algn="ctr">
            <a:solidFill>
              <a:srgbClr val="FF0000"/>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1" name="テキスト ボックス 10"/>
          <p:cNvSpPr txBox="1"/>
          <p:nvPr/>
        </p:nvSpPr>
        <p:spPr>
          <a:xfrm>
            <a:off x="2709788" y="3321784"/>
            <a:ext cx="1518602" cy="369332"/>
          </a:xfrm>
          <a:prstGeom prst="rect">
            <a:avLst/>
          </a:prstGeom>
          <a:solidFill>
            <a:srgbClr val="FFFFFF"/>
          </a:solidFill>
        </p:spPr>
        <p:txBody>
          <a:bodyPr wrap="none" rtlCol="0">
            <a:spAutoFit/>
          </a:bodyPr>
          <a:lstStyle/>
          <a:p>
            <a:r>
              <a:rPr lang="en-US" altLang="ja-JP" dirty="0" smtClean="0"/>
              <a:t>CCD camera</a:t>
            </a:r>
            <a:endParaRPr kumimoji="1" lang="ja-JP" altLang="en-US" dirty="0"/>
          </a:p>
        </p:txBody>
      </p:sp>
      <p:sp>
        <p:nvSpPr>
          <p:cNvPr id="12" name="日付プレースホルダ 11"/>
          <p:cNvSpPr>
            <a:spLocks noGrp="1"/>
          </p:cNvSpPr>
          <p:nvPr>
            <p:ph type="dt" sz="half" idx="10"/>
          </p:nvPr>
        </p:nvSpPr>
        <p:spPr/>
        <p:txBody>
          <a:bodyPr/>
          <a:lstStyle/>
          <a:p>
            <a:r>
              <a:rPr lang="en-US" altLang="ja-JP" smtClean="0"/>
              <a:t>2 Ottobre 2014</a:t>
            </a:r>
            <a:endParaRPr lang="en-US"/>
          </a:p>
        </p:txBody>
      </p:sp>
      <p:sp>
        <p:nvSpPr>
          <p:cNvPr id="15" name="フッター プレースホルダー 14"/>
          <p:cNvSpPr>
            <a:spLocks noGrp="1"/>
          </p:cNvSpPr>
          <p:nvPr>
            <p:ph type="ftr" sz="quarter" idx="11"/>
          </p:nvPr>
        </p:nvSpPr>
        <p:spPr/>
        <p:txBody>
          <a:bodyPr/>
          <a:lstStyle/>
          <a:p>
            <a:r>
              <a:rPr lang="en-US" altLang="ja-JP" smtClean="0"/>
              <a:t>Ladder Mount Procedure</a:t>
            </a:r>
            <a:endParaRPr lang="en-US"/>
          </a:p>
        </p:txBody>
      </p:sp>
      <p:sp>
        <p:nvSpPr>
          <p:cNvPr id="16" name="スライド番号プレースホルダー 15"/>
          <p:cNvSpPr>
            <a:spLocks noGrp="1"/>
          </p:cNvSpPr>
          <p:nvPr>
            <p:ph type="sldNum" sz="quarter" idx="12"/>
          </p:nvPr>
        </p:nvSpPr>
        <p:spPr/>
        <p:txBody>
          <a:bodyPr/>
          <a:lstStyle/>
          <a:p>
            <a:fld id="{44238402-DC2B-CF47-9883-B3526B1F5318}" type="slidenum">
              <a:rPr lang="en-US" smtClean="0"/>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Measurement  Functionality</a:t>
            </a:r>
            <a:endParaRPr lang="ja-JP" altLang="en-US" dirty="0"/>
          </a:p>
        </p:txBody>
      </p:sp>
      <p:sp>
        <p:nvSpPr>
          <p:cNvPr id="3" name="コンテンツ プレースホルダ 2"/>
          <p:cNvSpPr>
            <a:spLocks noGrp="1"/>
          </p:cNvSpPr>
          <p:nvPr>
            <p:ph idx="1"/>
          </p:nvPr>
        </p:nvSpPr>
        <p:spPr/>
        <p:txBody>
          <a:bodyPr/>
          <a:lstStyle/>
          <a:p>
            <a:r>
              <a:rPr lang="en-US" altLang="ja-JP" dirty="0" smtClean="0"/>
              <a:t>The Belle SVD1 and SVD2 had simpler mechanics and the precision of SVD was guaranteed with the parts machining.</a:t>
            </a:r>
          </a:p>
          <a:p>
            <a:r>
              <a:rPr lang="en-US" altLang="ja-JP" dirty="0" smtClean="0"/>
              <a:t>In Belle2 SVD, the dimension is larger and the structure is complex.</a:t>
            </a:r>
          </a:p>
          <a:p>
            <a:pPr lvl="1"/>
            <a:r>
              <a:rPr lang="en-US" altLang="ja-JP" dirty="0" smtClean="0"/>
              <a:t>We had to compromise the mechanics precision. </a:t>
            </a:r>
          </a:p>
          <a:p>
            <a:pPr lvl="1"/>
            <a:r>
              <a:rPr lang="en-US" altLang="ja-JP" dirty="0" smtClean="0"/>
              <a:t>Instead we measure the structure shape and the position of DSSD sensors on the ladder mount stage.</a:t>
            </a:r>
          </a:p>
          <a:p>
            <a:r>
              <a:rPr lang="en-US" altLang="ja-JP" dirty="0" smtClean="0"/>
              <a:t>A ladder mount table with Measurement  Functionality is designed by S. Koike. </a:t>
            </a:r>
          </a:p>
          <a:p>
            <a:pPr lvl="1"/>
            <a:endParaRPr lang="ja-JP" altLang="en-US" dirty="0"/>
          </a:p>
        </p:txBody>
      </p:sp>
      <p:sp>
        <p:nvSpPr>
          <p:cNvPr id="4" name="日付プレースホルダ 3"/>
          <p:cNvSpPr>
            <a:spLocks noGrp="1"/>
          </p:cNvSpPr>
          <p:nvPr>
            <p:ph type="dt" sz="half" idx="10"/>
          </p:nvPr>
        </p:nvSpPr>
        <p:spPr/>
        <p:txBody>
          <a:bodyPr/>
          <a:lstStyle/>
          <a:p>
            <a:r>
              <a:rPr lang="en-US" altLang="ja-JP" smtClean="0"/>
              <a:t>2 Ottobre 2014</a:t>
            </a:r>
            <a:endParaRPr lang="en-US"/>
          </a:p>
        </p:txBody>
      </p:sp>
      <p:sp>
        <p:nvSpPr>
          <p:cNvPr id="7" name="フッター プレースホルダー 6"/>
          <p:cNvSpPr>
            <a:spLocks noGrp="1"/>
          </p:cNvSpPr>
          <p:nvPr>
            <p:ph type="ftr" sz="quarter" idx="11"/>
          </p:nvPr>
        </p:nvSpPr>
        <p:spPr/>
        <p:txBody>
          <a:bodyPr/>
          <a:lstStyle/>
          <a:p>
            <a:r>
              <a:rPr lang="en-US" altLang="ja-JP" smtClean="0"/>
              <a:t>Ladder Mount Procedure</a:t>
            </a:r>
            <a:endParaRPr lang="en-US"/>
          </a:p>
        </p:txBody>
      </p:sp>
      <p:sp>
        <p:nvSpPr>
          <p:cNvPr id="8" name="スライド番号プレースホルダー 7"/>
          <p:cNvSpPr>
            <a:spLocks noGrp="1"/>
          </p:cNvSpPr>
          <p:nvPr>
            <p:ph type="sldNum" sz="quarter" idx="12"/>
          </p:nvPr>
        </p:nvSpPr>
        <p:spPr/>
        <p:txBody>
          <a:bodyPr/>
          <a:lstStyle/>
          <a:p>
            <a:fld id="{44238402-DC2B-CF47-9883-B3526B1F5318}"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Measurement target</a:t>
            </a:r>
            <a:endParaRPr lang="ja-JP" altLang="en-US" dirty="0"/>
          </a:p>
        </p:txBody>
      </p:sp>
      <p:sp>
        <p:nvSpPr>
          <p:cNvPr id="3" name="コンテンツ プレースホルダ 2"/>
          <p:cNvSpPr>
            <a:spLocks noGrp="1"/>
          </p:cNvSpPr>
          <p:nvPr>
            <p:ph idx="1"/>
          </p:nvPr>
        </p:nvSpPr>
        <p:spPr/>
        <p:txBody>
          <a:bodyPr/>
          <a:lstStyle/>
          <a:p>
            <a:r>
              <a:rPr lang="en-US" altLang="ja-JP" dirty="0" smtClean="0"/>
              <a:t>The DSSD sensors HPK and Micron) have four alignment marks on four corners</a:t>
            </a:r>
          </a:p>
          <a:p>
            <a:r>
              <a:rPr lang="en-US" altLang="ja-JP" dirty="0" smtClean="0"/>
              <a:t>The ORIGAMI and Airex sheet have apertures to observe the alignment marks directly.</a:t>
            </a:r>
            <a:endParaRPr lang="ja-JP" altLang="en-US" dirty="0"/>
          </a:p>
        </p:txBody>
      </p:sp>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821" y="2983831"/>
            <a:ext cx="3473935" cy="3152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図 5" descr="p140926-233649a.jpeg"/>
          <p:cNvPicPr>
            <a:picLocks noChangeAspect="1"/>
          </p:cNvPicPr>
          <p:nvPr/>
        </p:nvPicPr>
        <p:blipFill>
          <a:blip r:embed="rId4"/>
          <a:stretch>
            <a:fillRect/>
          </a:stretch>
        </p:blipFill>
        <p:spPr>
          <a:xfrm>
            <a:off x="5252776" y="3229102"/>
            <a:ext cx="2543627" cy="2907003"/>
          </a:xfrm>
          <a:prstGeom prst="rect">
            <a:avLst/>
          </a:prstGeom>
        </p:spPr>
      </p:pic>
      <p:sp>
        <p:nvSpPr>
          <p:cNvPr id="7" name="日付プレースホルダ 6"/>
          <p:cNvSpPr>
            <a:spLocks noGrp="1"/>
          </p:cNvSpPr>
          <p:nvPr>
            <p:ph type="dt" sz="half" idx="10"/>
          </p:nvPr>
        </p:nvSpPr>
        <p:spPr/>
        <p:txBody>
          <a:bodyPr/>
          <a:lstStyle/>
          <a:p>
            <a:r>
              <a:rPr lang="en-US" altLang="ja-JP" smtClean="0"/>
              <a:t>2 Ottobre 2014</a:t>
            </a:r>
            <a:endParaRPr lang="en-US"/>
          </a:p>
        </p:txBody>
      </p:sp>
      <p:sp>
        <p:nvSpPr>
          <p:cNvPr id="4" name="フッター プレースホルダー 3"/>
          <p:cNvSpPr>
            <a:spLocks noGrp="1"/>
          </p:cNvSpPr>
          <p:nvPr>
            <p:ph type="ftr" sz="quarter" idx="11"/>
          </p:nvPr>
        </p:nvSpPr>
        <p:spPr/>
        <p:txBody>
          <a:bodyPr/>
          <a:lstStyle/>
          <a:p>
            <a:r>
              <a:rPr lang="en-US" altLang="ja-JP" smtClean="0"/>
              <a:t>Ladder Mount Procedure</a:t>
            </a:r>
            <a:endParaRPr lang="en-US"/>
          </a:p>
        </p:txBody>
      </p:sp>
      <p:sp>
        <p:nvSpPr>
          <p:cNvPr id="5" name="スライド番号プレースホルダー 4"/>
          <p:cNvSpPr>
            <a:spLocks noGrp="1"/>
          </p:cNvSpPr>
          <p:nvPr>
            <p:ph type="sldNum" sz="quarter" idx="12"/>
          </p:nvPr>
        </p:nvSpPr>
        <p:spPr/>
        <p:txBody>
          <a:bodyPr/>
          <a:lstStyle/>
          <a:p>
            <a:fld id="{44238402-DC2B-CF47-9883-B3526B1F5318}" type="slidenum">
              <a:rPr lang="en-US" smtClean="0"/>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dirty="0" smtClean="0"/>
              <a:t>The survey of the linear guide</a:t>
            </a:r>
            <a:endParaRPr lang="en-US" dirty="0"/>
          </a:p>
        </p:txBody>
      </p:sp>
      <p:pic>
        <p:nvPicPr>
          <p:cNvPr id="4" name="図 3"/>
          <p:cNvPicPr>
            <a:picLocks noChangeAspect="1"/>
          </p:cNvPicPr>
          <p:nvPr/>
        </p:nvPicPr>
        <p:blipFill>
          <a:blip r:embed="rId2"/>
          <a:stretch>
            <a:fillRect/>
          </a:stretch>
        </p:blipFill>
        <p:spPr>
          <a:xfrm>
            <a:off x="595286" y="3439749"/>
            <a:ext cx="3673556" cy="3418251"/>
          </a:xfrm>
          <a:prstGeom prst="rect">
            <a:avLst/>
          </a:prstGeom>
        </p:spPr>
      </p:pic>
      <p:pic>
        <p:nvPicPr>
          <p:cNvPr id="5" name="図 4"/>
          <p:cNvPicPr>
            <a:picLocks noChangeAspect="1"/>
          </p:cNvPicPr>
          <p:nvPr/>
        </p:nvPicPr>
        <p:blipFill>
          <a:blip r:embed="rId3"/>
          <a:stretch>
            <a:fillRect/>
          </a:stretch>
        </p:blipFill>
        <p:spPr>
          <a:xfrm>
            <a:off x="4841524" y="3135463"/>
            <a:ext cx="3954664" cy="3722537"/>
          </a:xfrm>
          <a:prstGeom prst="rect">
            <a:avLst/>
          </a:prstGeom>
        </p:spPr>
      </p:pic>
      <p:sp>
        <p:nvSpPr>
          <p:cNvPr id="3" name="コンテンツ プレースホルダ 2"/>
          <p:cNvSpPr>
            <a:spLocks noGrp="1"/>
          </p:cNvSpPr>
          <p:nvPr>
            <p:ph idx="1"/>
          </p:nvPr>
        </p:nvSpPr>
        <p:spPr>
          <a:xfrm>
            <a:off x="150834" y="637511"/>
            <a:ext cx="8887010" cy="5995676"/>
          </a:xfrm>
        </p:spPr>
        <p:txBody>
          <a:bodyPr/>
          <a:lstStyle/>
          <a:p>
            <a:r>
              <a:rPr lang="en-US" altLang="ja-JP" dirty="0" smtClean="0"/>
              <a:t>The straightness of the long rail determines the total precision of this system.</a:t>
            </a:r>
          </a:p>
          <a:p>
            <a:r>
              <a:rPr lang="en-US" altLang="ja-JP" dirty="0" smtClean="0"/>
              <a:t>The measurement was done using an auto level and a </a:t>
            </a:r>
            <a:r>
              <a:rPr lang="en-US" altLang="ja-JP" dirty="0" err="1" smtClean="0"/>
              <a:t>theodolite</a:t>
            </a:r>
            <a:r>
              <a:rPr lang="en-US" altLang="ja-JP" dirty="0" smtClean="0"/>
              <a:t>.</a:t>
            </a:r>
          </a:p>
        </p:txBody>
      </p:sp>
      <p:sp>
        <p:nvSpPr>
          <p:cNvPr id="6" name="日付プレースホルダ 5"/>
          <p:cNvSpPr>
            <a:spLocks noGrp="1"/>
          </p:cNvSpPr>
          <p:nvPr>
            <p:ph type="dt" sz="half" idx="10"/>
          </p:nvPr>
        </p:nvSpPr>
        <p:spPr/>
        <p:txBody>
          <a:bodyPr/>
          <a:lstStyle/>
          <a:p>
            <a:r>
              <a:rPr lang="en-US" altLang="ja-JP" smtClean="0"/>
              <a:t>2 Ottobre 2014</a:t>
            </a:r>
            <a:endParaRPr lang="en-US"/>
          </a:p>
        </p:txBody>
      </p:sp>
      <p:sp>
        <p:nvSpPr>
          <p:cNvPr id="9" name="フッター プレースホルダー 8"/>
          <p:cNvSpPr>
            <a:spLocks noGrp="1"/>
          </p:cNvSpPr>
          <p:nvPr>
            <p:ph type="ftr" sz="quarter" idx="11"/>
          </p:nvPr>
        </p:nvSpPr>
        <p:spPr/>
        <p:txBody>
          <a:bodyPr/>
          <a:lstStyle/>
          <a:p>
            <a:r>
              <a:rPr lang="en-US" altLang="ja-JP" smtClean="0"/>
              <a:t>Ladder Mount Procedure</a:t>
            </a:r>
            <a:endParaRPr lang="en-US"/>
          </a:p>
        </p:txBody>
      </p:sp>
      <p:sp>
        <p:nvSpPr>
          <p:cNvPr id="10" name="スライド番号プレースホルダー 9"/>
          <p:cNvSpPr>
            <a:spLocks noGrp="1"/>
          </p:cNvSpPr>
          <p:nvPr>
            <p:ph type="sldNum" sz="quarter" idx="12"/>
          </p:nvPr>
        </p:nvSpPr>
        <p:spPr/>
        <p:txBody>
          <a:bodyPr/>
          <a:lstStyle/>
          <a:p>
            <a:fld id="{44238402-DC2B-CF47-9883-B3526B1F5318}" type="slidenum">
              <a:rPr lang="en-US" smtClean="0"/>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Result</a:t>
            </a:r>
            <a:endParaRPr lang="ja-JP" altLang="en-US" dirty="0"/>
          </a:p>
        </p:txBody>
      </p:sp>
      <p:sp>
        <p:nvSpPr>
          <p:cNvPr id="3" name="コンテンツ プレースホルダ 2"/>
          <p:cNvSpPr>
            <a:spLocks noGrp="1"/>
          </p:cNvSpPr>
          <p:nvPr>
            <p:ph idx="1"/>
          </p:nvPr>
        </p:nvSpPr>
        <p:spPr/>
        <p:txBody>
          <a:bodyPr/>
          <a:lstStyle/>
          <a:p>
            <a:r>
              <a:rPr lang="en-US" altLang="ja-JP" dirty="0" smtClean="0"/>
              <a:t>The rail is curved about 100 </a:t>
            </a:r>
            <a:r>
              <a:rPr lang="en-US" altLang="ja-JP" dirty="0" err="1" smtClean="0"/>
              <a:t>μm</a:t>
            </a:r>
            <a:r>
              <a:rPr lang="en-US" altLang="ja-JP" dirty="0" smtClean="0"/>
              <a:t> in horizontal at the center.   I found it is not easy to correct the shape of rails.  The corrections should be applied in the measurement data.</a:t>
            </a:r>
          </a:p>
          <a:p>
            <a:endParaRPr lang="ja-JP" altLang="en-US" dirty="0"/>
          </a:p>
        </p:txBody>
      </p:sp>
      <p:sp>
        <p:nvSpPr>
          <p:cNvPr id="5" name="テキスト ボックス 4"/>
          <p:cNvSpPr txBox="1"/>
          <p:nvPr/>
        </p:nvSpPr>
        <p:spPr>
          <a:xfrm>
            <a:off x="1587386" y="2857638"/>
            <a:ext cx="3943808" cy="369332"/>
          </a:xfrm>
          <a:prstGeom prst="rect">
            <a:avLst/>
          </a:prstGeom>
          <a:noFill/>
        </p:spPr>
        <p:txBody>
          <a:bodyPr wrap="none" rtlCol="0">
            <a:spAutoFit/>
          </a:bodyPr>
          <a:lstStyle/>
          <a:p>
            <a:r>
              <a:rPr lang="en-US" altLang="ja-JP" dirty="0" smtClean="0"/>
              <a:t>Displacement</a:t>
            </a:r>
            <a:r>
              <a:rPr kumimoji="1" lang="en-US" altLang="ja-JP" dirty="0" smtClean="0"/>
              <a:t> in the vertical direction</a:t>
            </a:r>
            <a:endParaRPr kumimoji="1" lang="ja-JP" altLang="en-US" dirty="0"/>
          </a:p>
        </p:txBody>
      </p:sp>
      <p:grpSp>
        <p:nvGrpSpPr>
          <p:cNvPr id="8" name="図形グループ 7"/>
          <p:cNvGrpSpPr/>
          <p:nvPr/>
        </p:nvGrpSpPr>
        <p:grpSpPr>
          <a:xfrm>
            <a:off x="834805" y="2675379"/>
            <a:ext cx="7646237" cy="4063648"/>
            <a:chOff x="367831" y="743352"/>
            <a:chExt cx="8395169" cy="5278307"/>
          </a:xfrm>
        </p:grpSpPr>
        <p:pic>
          <p:nvPicPr>
            <p:cNvPr id="4" name="図 3"/>
            <p:cNvPicPr>
              <a:picLocks noChangeAspect="1"/>
            </p:cNvPicPr>
            <p:nvPr/>
          </p:nvPicPr>
          <p:blipFill>
            <a:blip r:embed="rId2"/>
            <a:stretch>
              <a:fillRect/>
            </a:stretch>
          </p:blipFill>
          <p:spPr>
            <a:xfrm>
              <a:off x="381000" y="743352"/>
              <a:ext cx="8382000" cy="2479124"/>
            </a:xfrm>
            <a:prstGeom prst="rect">
              <a:avLst/>
            </a:prstGeom>
          </p:spPr>
        </p:pic>
        <p:pic>
          <p:nvPicPr>
            <p:cNvPr id="6" name="図 5"/>
            <p:cNvPicPr>
              <a:picLocks noChangeAspect="1"/>
            </p:cNvPicPr>
            <p:nvPr/>
          </p:nvPicPr>
          <p:blipFill>
            <a:blip r:embed="rId3"/>
            <a:stretch>
              <a:fillRect/>
            </a:stretch>
          </p:blipFill>
          <p:spPr>
            <a:xfrm>
              <a:off x="367831" y="3222477"/>
              <a:ext cx="7798101" cy="2799182"/>
            </a:xfrm>
            <a:prstGeom prst="rect">
              <a:avLst/>
            </a:prstGeom>
          </p:spPr>
        </p:pic>
      </p:grpSp>
      <p:sp>
        <p:nvSpPr>
          <p:cNvPr id="7" name="テキスト ボックス 6"/>
          <p:cNvSpPr txBox="1"/>
          <p:nvPr/>
        </p:nvSpPr>
        <p:spPr>
          <a:xfrm>
            <a:off x="2452812" y="4775959"/>
            <a:ext cx="4251848" cy="369332"/>
          </a:xfrm>
          <a:prstGeom prst="rect">
            <a:avLst/>
          </a:prstGeom>
          <a:noFill/>
        </p:spPr>
        <p:txBody>
          <a:bodyPr wrap="none" rtlCol="0">
            <a:spAutoFit/>
          </a:bodyPr>
          <a:lstStyle/>
          <a:p>
            <a:r>
              <a:rPr lang="en-US" altLang="ja-JP" dirty="0" smtClean="0"/>
              <a:t>Displacement</a:t>
            </a:r>
            <a:r>
              <a:rPr kumimoji="1" lang="en-US" altLang="ja-JP" dirty="0" smtClean="0"/>
              <a:t> in the </a:t>
            </a:r>
            <a:r>
              <a:rPr lang="en-US" altLang="ja-JP" dirty="0" smtClean="0"/>
              <a:t>Horizontal</a:t>
            </a:r>
            <a:r>
              <a:rPr kumimoji="1" lang="en-US" altLang="ja-JP" dirty="0" smtClean="0"/>
              <a:t> direction</a:t>
            </a:r>
            <a:endParaRPr kumimoji="1" lang="ja-JP" altLang="en-US" dirty="0"/>
          </a:p>
        </p:txBody>
      </p:sp>
      <p:sp>
        <p:nvSpPr>
          <p:cNvPr id="9" name="日付プレースホルダ 8"/>
          <p:cNvSpPr>
            <a:spLocks noGrp="1"/>
          </p:cNvSpPr>
          <p:nvPr>
            <p:ph type="dt" sz="half" idx="10"/>
          </p:nvPr>
        </p:nvSpPr>
        <p:spPr/>
        <p:txBody>
          <a:bodyPr/>
          <a:lstStyle/>
          <a:p>
            <a:r>
              <a:rPr lang="en-US" altLang="ja-JP" smtClean="0"/>
              <a:t>2 Ottobre 2014</a:t>
            </a:r>
            <a:endParaRPr lang="en-US"/>
          </a:p>
        </p:txBody>
      </p:sp>
      <p:sp>
        <p:nvSpPr>
          <p:cNvPr id="12" name="フッター プレースホルダー 11"/>
          <p:cNvSpPr>
            <a:spLocks noGrp="1"/>
          </p:cNvSpPr>
          <p:nvPr>
            <p:ph type="ftr" sz="quarter" idx="11"/>
          </p:nvPr>
        </p:nvSpPr>
        <p:spPr/>
        <p:txBody>
          <a:bodyPr/>
          <a:lstStyle/>
          <a:p>
            <a:r>
              <a:rPr lang="en-US" altLang="ja-JP" smtClean="0"/>
              <a:t>Ladder Mount Procedure</a:t>
            </a:r>
            <a:endParaRPr lang="en-US"/>
          </a:p>
        </p:txBody>
      </p:sp>
      <p:sp>
        <p:nvSpPr>
          <p:cNvPr id="13" name="スライド番号プレースホルダー 12"/>
          <p:cNvSpPr>
            <a:spLocks noGrp="1"/>
          </p:cNvSpPr>
          <p:nvPr>
            <p:ph type="sldNum" sz="quarter" idx="12"/>
          </p:nvPr>
        </p:nvSpPr>
        <p:spPr/>
        <p:txBody>
          <a:bodyPr/>
          <a:lstStyle/>
          <a:p>
            <a:fld id="{44238402-DC2B-CF47-9883-B3526B1F5318}" type="slidenum">
              <a:rPr lang="en-US" smtClean="0"/>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elle2-SV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000000"/>
          </a:solidFill>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belle2-SVD.thmx</Template>
  <TotalTime>2146</TotalTime>
  <Words>1447</Words>
  <Application>Microsoft Office PowerPoint</Application>
  <PresentationFormat>画面に合わせる (4:3)</PresentationFormat>
  <Paragraphs>263</Paragraphs>
  <Slides>31</Slides>
  <Notes>1</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31</vt:i4>
      </vt:variant>
    </vt:vector>
  </HeadingPairs>
  <TitlesOfParts>
    <vt:vector size="33" baseType="lpstr">
      <vt:lpstr>belle2-SVD</vt:lpstr>
      <vt:lpstr>数式</vt:lpstr>
      <vt:lpstr>Ladder Mount R&amp;D</vt:lpstr>
      <vt:lpstr>The design concept</vt:lpstr>
      <vt:lpstr>The design concept</vt:lpstr>
      <vt:lpstr>The ladder mount table</vt:lpstr>
      <vt:lpstr>The ladder mount table</vt:lpstr>
      <vt:lpstr>Measurement  Functionality</vt:lpstr>
      <vt:lpstr>Measurement target</vt:lpstr>
      <vt:lpstr>The survey of the linear guide</vt:lpstr>
      <vt:lpstr>Result</vt:lpstr>
      <vt:lpstr>The support bar and the bearing</vt:lpstr>
      <vt:lpstr>The axis adjustment capability</vt:lpstr>
      <vt:lpstr>Measurement details</vt:lpstr>
      <vt:lpstr>The CCD camera</vt:lpstr>
      <vt:lpstr>Quantify the focus point</vt:lpstr>
      <vt:lpstr>Examples</vt:lpstr>
      <vt:lpstr>Examples</vt:lpstr>
      <vt:lpstr>PowerPoint プレゼンテーション</vt:lpstr>
      <vt:lpstr>Ladder mount practice</vt:lpstr>
      <vt:lpstr>Ladder mount practice</vt:lpstr>
      <vt:lpstr>Layer 5</vt:lpstr>
      <vt:lpstr>Layer 5</vt:lpstr>
      <vt:lpstr>Layer 5</vt:lpstr>
      <vt:lpstr>Layer 4</vt:lpstr>
      <vt:lpstr>Layer 4</vt:lpstr>
      <vt:lpstr>Layer 4</vt:lpstr>
      <vt:lpstr>Layer 4</vt:lpstr>
      <vt:lpstr>Layer 4</vt:lpstr>
      <vt:lpstr>Layer 4</vt:lpstr>
      <vt:lpstr>Towards the start of ladder mount</vt:lpstr>
      <vt:lpstr>Towards the start of ladder mount</vt:lpstr>
      <vt:lpstr>Summary</vt:lpstr>
    </vt:vector>
  </TitlesOfParts>
  <Company>高エネルギー加速器研究機構</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Ladder mount table 準備状況</dc:title>
  <dc:creator>Tsuboyama Toru</dc:creator>
  <cp:lastModifiedBy>tsuboy</cp:lastModifiedBy>
  <cp:revision>21</cp:revision>
  <dcterms:created xsi:type="dcterms:W3CDTF">2014-09-29T06:22:49Z</dcterms:created>
  <dcterms:modified xsi:type="dcterms:W3CDTF">2014-10-02T07:31:01Z</dcterms:modified>
</cp:coreProperties>
</file>