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3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02C65-A514-D24A-BFA6-9F285AA0C4AE}" type="datetimeFigureOut"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BD8D-DD2B-EC43-ADEF-2507CA172A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065" y="2967335"/>
            <a:ext cx="6985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Technical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52018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0563" y="2967335"/>
            <a:ext cx="4942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行ってらっしゃい</a:t>
            </a:r>
          </a:p>
        </p:txBody>
      </p:sp>
    </p:spTree>
    <p:extLst>
      <p:ext uri="{BB962C8B-B14F-4D97-AF65-F5344CB8AC3E}">
        <p14:creationId xmlns:p14="http://schemas.microsoft.com/office/powerpoint/2010/main" val="64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and University,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Forti</dc:creator>
  <cp:lastModifiedBy>Francesco Forti</cp:lastModifiedBy>
  <cp:revision>3</cp:revision>
  <dcterms:created xsi:type="dcterms:W3CDTF">2014-10-03T12:29:52Z</dcterms:created>
  <dcterms:modified xsi:type="dcterms:W3CDTF">2014-10-03T12:54:14Z</dcterms:modified>
</cp:coreProperties>
</file>