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0"/>
    <a:srgbClr val="014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4660"/>
  </p:normalViewPr>
  <p:slideViewPr>
    <p:cSldViewPr>
      <p:cViewPr varScale="1">
        <p:scale>
          <a:sx n="99" d="100"/>
          <a:sy n="99" d="100"/>
        </p:scale>
        <p:origin x="875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noProof="0" smtClean="0"/>
              <a:t>Textmasterformate durch Klicken bearbeiten</a:t>
            </a:r>
          </a:p>
          <a:p>
            <a:pPr lvl="1"/>
            <a:r>
              <a:rPr lang="de-AT" altLang="en-US" noProof="0" smtClean="0"/>
              <a:t>Zweite Ebene</a:t>
            </a:r>
          </a:p>
          <a:p>
            <a:pPr lvl="2"/>
            <a:r>
              <a:rPr lang="de-AT" altLang="en-US" noProof="0" smtClean="0"/>
              <a:t>Dritte Ebene</a:t>
            </a:r>
          </a:p>
          <a:p>
            <a:pPr lvl="3"/>
            <a:r>
              <a:rPr lang="de-AT" altLang="en-US" noProof="0" smtClean="0"/>
              <a:t>Vierte Ebene</a:t>
            </a:r>
          </a:p>
          <a:p>
            <a:pPr lvl="4"/>
            <a:r>
              <a:rPr lang="de-AT" altLang="en-US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2F651B-1500-4340-9B8B-AF7715EBF3A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4574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02C9C-2648-4D53-A351-21114A0174CD}" type="slidenum">
              <a:rPr lang="de-AT" altLang="en-US" smtClean="0"/>
              <a:pPr/>
              <a:t>1</a:t>
            </a:fld>
            <a:endParaRPr lang="de-AT" altLang="en-US" smtClean="0"/>
          </a:p>
        </p:txBody>
      </p:sp>
    </p:spTree>
    <p:extLst>
      <p:ext uri="{BB962C8B-B14F-4D97-AF65-F5344CB8AC3E}">
        <p14:creationId xmlns:p14="http://schemas.microsoft.com/office/powerpoint/2010/main" val="261110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ephy_svd_banner2011_en_vect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friedl\Desktop\l5ladder_explosion_transp_lor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25525"/>
            <a:ext cx="56578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Conference on Nose-Picking</a:t>
            </a:r>
            <a:endParaRPr lang="de-AT" alt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AT" altLang="en-US" noProof="0" smtClean="0"/>
              <a:t>Title of my presentation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1588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F6FC-5B8C-49E2-9C6C-9EE7D9A84AD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496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B61DB-4CF2-4857-979C-7FC2A2939BD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03970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E74D-480F-4C9F-BAFA-6DD717EDC54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7203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D979-07C6-405F-8FD2-C5680CE85B5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2024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129F-7E5B-4A33-9F6D-22B1C3705BD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83670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4FA8-F92A-47CA-9B22-D7D2A53F904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98690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2B83-F975-48F5-8322-25D170984DF5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4297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63C4B-30A0-400C-AA97-688AC84E5FE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731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46AE-9E12-4FB3-95BF-2DFFEA2A00B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80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F1131-0896-4BAA-B0E2-99CD83F38B1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632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1A0"/>
                </a:solidFill>
              </a:defRPr>
            </a:lvl1pPr>
          </a:lstStyle>
          <a:p>
            <a:pPr>
              <a:defRPr/>
            </a:pPr>
            <a:fld id="{9B961636-AF48-49A3-9256-4AD5B86608B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597650"/>
            <a:ext cx="48244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1A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18351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1A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pic>
        <p:nvPicPr>
          <p:cNvPr id="1032" name="Picture 10" descr="hephy_svd_banner2011_en_vecto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2 Oct. 2014</a:t>
            </a:r>
            <a:endParaRPr lang="de-AT" altLang="en-US" sz="1600" smtClean="0">
              <a:solidFill>
                <a:schemeClr val="tx1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C. Irmler (HEPHY Vienna)</a:t>
            </a:r>
            <a:endParaRPr lang="de-AT" altLang="en-US" sz="1800" smtClean="0">
              <a:solidFill>
                <a:schemeClr val="tx1"/>
              </a:solidFill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4365625"/>
            <a:ext cx="7773987" cy="1223963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Introduction and Topics</a:t>
            </a:r>
            <a:endParaRPr lang="en-US" altLang="en-US" dirty="0" smtClean="0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</a:t>
            </a:r>
            <a:r>
              <a:rPr lang="en-US" altLang="en-US" baseline="30000" smtClean="0"/>
              <a:t>th</a:t>
            </a:r>
            <a:r>
              <a:rPr lang="en-US" altLang="en-US" smtClean="0"/>
              <a:t> Belle II VXD workshop</a:t>
            </a:r>
          </a:p>
        </p:txBody>
      </p:sp>
      <p:sp>
        <p:nvSpPr>
          <p:cNvPr id="4102" name="AutoShape 7" descr="loop_height_20140321_4-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Topics</a:t>
            </a:r>
            <a:endParaRPr lang="en-US" altLang="en-US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563888" y="1628775"/>
            <a:ext cx="5122912" cy="4752975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Very dense agenda</a:t>
            </a:r>
          </a:p>
          <a:p>
            <a:r>
              <a:rPr lang="en-US" altLang="en-US" sz="2400" dirty="0" smtClean="0"/>
              <a:t>Main topics</a:t>
            </a:r>
          </a:p>
          <a:p>
            <a:pPr lvl="1"/>
            <a:r>
              <a:rPr lang="en-US" altLang="en-US" sz="2000" dirty="0" smtClean="0"/>
              <a:t>Mechanics updates</a:t>
            </a:r>
          </a:p>
          <a:p>
            <a:pPr lvl="1"/>
            <a:r>
              <a:rPr lang="en-US" altLang="en-US" sz="2000" dirty="0" smtClean="0"/>
              <a:t>Software </a:t>
            </a:r>
            <a:r>
              <a:rPr lang="en-US" altLang="en-US" sz="2000" dirty="0" smtClean="0">
                <a:sym typeface="Wingdings" panose="05000000000000000000" pitchFamily="2" charset="2"/>
              </a:rPr>
              <a:t> manpower 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QC/QA procedures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PA0 issue</a:t>
            </a:r>
          </a:p>
          <a:p>
            <a:pPr lvl="1"/>
            <a:r>
              <a:rPr lang="en-US" altLang="en-US" sz="2000" dirty="0" smtClean="0"/>
              <a:t>Preparation for BPAC review</a:t>
            </a:r>
          </a:p>
          <a:p>
            <a:pPr lvl="2"/>
            <a:r>
              <a:rPr lang="en-US" altLang="en-US" sz="1600" dirty="0" smtClean="0"/>
              <a:t>Update of assembly procedure</a:t>
            </a:r>
          </a:p>
          <a:p>
            <a:pPr lvl="2"/>
            <a:r>
              <a:rPr lang="en-US" altLang="en-US" sz="1600" dirty="0" smtClean="0"/>
              <a:t>Ladder parts availability</a:t>
            </a:r>
          </a:p>
          <a:p>
            <a:pPr lvl="2"/>
            <a:r>
              <a:rPr lang="en-US" altLang="en-US" sz="1600" dirty="0" smtClean="0"/>
              <a:t>Ladder mount procedure</a:t>
            </a:r>
          </a:p>
          <a:p>
            <a:pPr lvl="1"/>
            <a:r>
              <a:rPr lang="en-US" altLang="en-US" sz="2000" dirty="0" smtClean="0"/>
              <a:t>Logistics</a:t>
            </a:r>
          </a:p>
          <a:p>
            <a:pPr lvl="1"/>
            <a:r>
              <a:rPr lang="en-US" altLang="en-US" sz="2000" dirty="0" smtClean="0"/>
              <a:t>Construction DB</a:t>
            </a:r>
          </a:p>
          <a:p>
            <a:pPr lvl="1"/>
            <a:r>
              <a:rPr lang="en-US" altLang="en-US" sz="2000" dirty="0" smtClean="0"/>
              <a:t>etc.</a:t>
            </a:r>
          </a:p>
          <a:p>
            <a:pPr lvl="1"/>
            <a:endParaRPr lang="en-US" altLang="en-US" sz="2000" dirty="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6149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75" y="1422557"/>
            <a:ext cx="2187667" cy="4672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Wingdings</vt:lpstr>
      <vt:lpstr>Standarddesign</vt:lpstr>
      <vt:lpstr>Introduction and Topics</vt:lpstr>
      <vt:lpstr>Topics</vt:lpstr>
    </vt:vector>
  </TitlesOfParts>
  <Company>HEPHY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Bergauer</dc:creator>
  <cp:lastModifiedBy>Christian Irmler</cp:lastModifiedBy>
  <cp:revision>124</cp:revision>
  <dcterms:created xsi:type="dcterms:W3CDTF">2008-09-01T14:36:39Z</dcterms:created>
  <dcterms:modified xsi:type="dcterms:W3CDTF">2014-10-02T05:56:27Z</dcterms:modified>
</cp:coreProperties>
</file>