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tif" ContentType="image/tif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57" r:id="rId2"/>
    <p:sldId id="258" r:id="rId3"/>
    <p:sldId id="259" r:id="rId4"/>
    <p:sldId id="260" r:id="rId5"/>
  </p:sldIdLst>
  <p:sldSz cx="9906000" cy="6858000" type="A4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B1A1A"/>
    <a:srgbClr val="BDB7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Estilo temático 1 - Énfasis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38B1855-1B75-4FBE-930C-398BA8C253C6}" styleName="Estilo temático 2 - Énfasis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Estilo temático 1 - Énfasis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Estilo temático 1 - Énfasi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68D230F3-CF80-4859-8CE7-A43EE81993B5}" styleName="Estilo claro 1 - Énfasis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E9639D4-E3E2-4D34-9284-5A2195B3D0D7}" styleName="Estilo clar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2833802-FEF1-4C79-8D5D-14CF1EAF98D9}" styleName="Estilo claro 2 - Énfasis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Estilo medio 1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0A1B5D5-9B99-4C35-A422-299274C87663}" styleName="Estilo medio 1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ABFCF23-3B69-468F-B69F-88F6DE6A72F2}" styleName="Estilo medio 1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7" autoAdjust="0"/>
    <p:restoredTop sz="94656" autoAdjust="0"/>
  </p:normalViewPr>
  <p:slideViewPr>
    <p:cSldViewPr snapToGrid="0" snapToObjects="1">
      <p:cViewPr varScale="1">
        <p:scale>
          <a:sx n="126" d="100"/>
          <a:sy n="126" d="100"/>
        </p:scale>
        <p:origin x="-288" y="-112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7" Type="http://schemas.openxmlformats.org/officeDocument/2006/relationships/handoutMaster" Target="handoutMasters/handoutMaster1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4904C3-E24D-1343-B4CD-7B6B55BA64A8}" type="datetimeFigureOut">
              <a:rPr lang="es-ES" smtClean="0"/>
              <a:t>15/07/14</a:t>
            </a:fld>
            <a:endParaRPr lang="en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3D3923-3841-744F-A5E8-130E96BF62C5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48444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8CD78A-D122-F948-B05F-4A6F0CF73B57}" type="datetimeFigureOut">
              <a:rPr lang="es-ES" smtClean="0"/>
              <a:t>15/07/14</a:t>
            </a:fld>
            <a:endParaRPr lang="en-U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0497FA-D5DC-644E-82CC-293201302E6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89275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>
            <a:lvl1pPr>
              <a:defRPr sz="4800" i="0"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_tradnl" smtClean="0"/>
              <a:t>Vertex 2013 Conference</a:t>
            </a:r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Carlos Lacasta</a:t>
            </a:r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9EC49-0988-1F4E-857D-C9294D5C8C8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081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_tradnl" smtClean="0"/>
              <a:t>Vertex 2013 Conference</a:t>
            </a:r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Carlos Lacasta</a:t>
            </a:r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9EC49-0988-1F4E-857D-C9294D5C8C8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2006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_tradnl" smtClean="0"/>
              <a:t>Vertex 2013 Conference</a:t>
            </a:r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Carlos Lacasta</a:t>
            </a:r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9EC49-0988-1F4E-857D-C9294D5C8C8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5940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_tradnl" smtClean="0"/>
              <a:t>Vertex 2013 Conference</a:t>
            </a:r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Carlos Lacasta</a:t>
            </a:r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9EC49-0988-1F4E-857D-C9294D5C8C8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4742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_tradnl" smtClean="0"/>
              <a:t>Vertex 2013 Conference</a:t>
            </a:r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Carlos Lacasta</a:t>
            </a:r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9EC49-0988-1F4E-857D-C9294D5C8C8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044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_tradnl" smtClean="0"/>
              <a:t>Vertex 2013 Conference</a:t>
            </a:r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Carlos Lacasta</a:t>
            </a:r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9EC49-0988-1F4E-857D-C9294D5C8C8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5566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_tradnl" smtClean="0"/>
              <a:t>Vertex 2013 Conference</a:t>
            </a:r>
            <a:endParaRPr lang="en-U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Carlos Lacasta</a:t>
            </a:r>
            <a:endParaRPr lang="en-U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9EC49-0988-1F4E-857D-C9294D5C8C8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2319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_tradnl" smtClean="0"/>
              <a:t>Vertex 2013 Conference</a:t>
            </a:r>
            <a:endParaRPr lang="en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Carlos Lacasta</a:t>
            </a:r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9EC49-0988-1F4E-857D-C9294D5C8C8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7024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_tradnl" smtClean="0"/>
              <a:t>Vertex 2013 Conference</a:t>
            </a:r>
            <a:endParaRPr lang="en-U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Carlos Lacasta</a:t>
            </a:r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9EC49-0988-1F4E-857D-C9294D5C8C8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235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_tradnl" smtClean="0"/>
              <a:t>Vertex 2013 Conference</a:t>
            </a:r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Carlos Lacasta</a:t>
            </a:r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9EC49-0988-1F4E-857D-C9294D5C8C8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4985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 smtClean="0"/>
              <a:t>Arrastre la imagen al marcador de posición o haga clic en el icono para agregar</a:t>
            </a:r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_tradnl" smtClean="0"/>
              <a:t>Vertex 2013 Conference</a:t>
            </a:r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Carlos Lacasta</a:t>
            </a:r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9EC49-0988-1F4E-857D-C9294D5C8C8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8631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4" Type="http://schemas.openxmlformats.org/officeDocument/2006/relationships/image" Target="../media/image2.png"/><Relationship Id="rId1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/>
          <p:nvPr/>
        </p:nvSpPr>
        <p:spPr>
          <a:xfrm>
            <a:off x="-334" y="6591467"/>
            <a:ext cx="9906173" cy="266533"/>
          </a:xfrm>
          <a:prstGeom prst="rect">
            <a:avLst/>
          </a:prstGeom>
          <a:solidFill>
            <a:srgbClr val="C0C081"/>
          </a:solidFill>
        </p:spPr>
      </p:sp>
      <p:sp>
        <p:nvSpPr>
          <p:cNvPr id="7" name="Rectangle 2"/>
          <p:cNvSpPr/>
          <p:nvPr/>
        </p:nvSpPr>
        <p:spPr>
          <a:xfrm>
            <a:off x="-334" y="0"/>
            <a:ext cx="9906173" cy="495430"/>
          </a:xfrm>
          <a:prstGeom prst="rect">
            <a:avLst/>
          </a:prstGeom>
          <a:solidFill>
            <a:srgbClr val="C0C081"/>
          </a:solidFill>
        </p:spPr>
      </p:sp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1027377" y="1346"/>
            <a:ext cx="7530441" cy="504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_tradnl" dirty="0" smtClean="0"/>
              <a:t>Clic para editar título</a:t>
            </a:r>
            <a:endParaRPr lang="en-U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dirty="0" smtClean="0"/>
              <a:t>Haga clic para modificar el estilo de texto del patrón</a:t>
            </a:r>
          </a:p>
          <a:p>
            <a:pPr lvl="1"/>
            <a:r>
              <a:rPr lang="es-ES_tradnl" dirty="0" smtClean="0"/>
              <a:t>Segundo nivel</a:t>
            </a:r>
          </a:p>
          <a:p>
            <a:pPr lvl="2"/>
            <a:r>
              <a:rPr lang="es-ES_tradnl" dirty="0" smtClean="0"/>
              <a:t>Tercer nivel</a:t>
            </a:r>
          </a:p>
          <a:p>
            <a:pPr lvl="3"/>
            <a:r>
              <a:rPr lang="es-ES_tradnl" dirty="0" smtClean="0"/>
              <a:t>Cuarto nivel</a:t>
            </a:r>
          </a:p>
          <a:p>
            <a:pPr lvl="4"/>
            <a:r>
              <a:rPr lang="es-ES_tradnl" dirty="0" smtClean="0"/>
              <a:t>Quinto nivel</a:t>
            </a:r>
            <a:endParaRPr lang="en-US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164402" y="6619280"/>
            <a:ext cx="2311400" cy="2264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s-ES_tradnl" smtClean="0"/>
              <a:t>Vertex 2013 Conference</a:t>
            </a:r>
            <a:endParaRPr lang="en-U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245225" y="6591467"/>
            <a:ext cx="3136900" cy="2264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Carlos Lacasta</a:t>
            </a:r>
            <a:endParaRPr lang="en-U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7534692" y="6591467"/>
            <a:ext cx="2311400" cy="2264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C9EC49-0988-1F4E-857D-C9294D5C8C8D}" type="slidenum">
              <a:rPr lang="en-US" smtClean="0"/>
              <a:t>‹Nr.›</a:t>
            </a:fld>
            <a:endParaRPr lang="en-US" dirty="0"/>
          </a:p>
        </p:txBody>
      </p:sp>
      <p:pic>
        <p:nvPicPr>
          <p:cNvPr id="8" name="Imagen 7"/>
          <p:cNvPicPr/>
          <p:nvPr/>
        </p:nvPicPr>
        <p:blipFill>
          <a:blip r:embed="rId13"/>
          <a:stretch>
            <a:fillRect/>
          </a:stretch>
        </p:blipFill>
        <p:spPr>
          <a:xfrm>
            <a:off x="0" y="1"/>
            <a:ext cx="926577" cy="497063"/>
          </a:xfrm>
          <a:prstGeom prst="rect">
            <a:avLst/>
          </a:prstGeom>
        </p:spPr>
      </p:pic>
      <p:pic>
        <p:nvPicPr>
          <p:cNvPr id="12" name="Picture 6" descr="depfet_logo_v5_hex_layout"/>
          <p:cNvPicPr>
            <a:picLocks noChangeAspect="1" noChangeArrowheads="1"/>
          </p:cNvPicPr>
          <p:nvPr/>
        </p:nvPicPr>
        <p:blipFill>
          <a:blip r:embed="rId14" cstate="screen"/>
          <a:srcRect/>
          <a:stretch>
            <a:fillRect/>
          </a:stretch>
        </p:blipFill>
        <p:spPr bwMode="auto">
          <a:xfrm>
            <a:off x="9371520" y="20180"/>
            <a:ext cx="497834" cy="4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Imagen 12" descr="belle2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7685" y="1347"/>
            <a:ext cx="663835" cy="496923"/>
          </a:xfrm>
          <a:prstGeom prst="rect">
            <a:avLst/>
          </a:prstGeom>
        </p:spPr>
      </p:pic>
      <p:cxnSp>
        <p:nvCxnSpPr>
          <p:cNvPr id="11" name="Conector recto 10"/>
          <p:cNvCxnSpPr/>
          <p:nvPr/>
        </p:nvCxnSpPr>
        <p:spPr>
          <a:xfrm flipV="1">
            <a:off x="0" y="485350"/>
            <a:ext cx="9906000" cy="9916"/>
          </a:xfrm>
          <a:prstGeom prst="line">
            <a:avLst/>
          </a:prstGeom>
          <a:ln w="12700" cmpd="sng"/>
          <a:effectLst>
            <a:outerShdw blurRad="76200" dist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3022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3200" b="1" i="0" kern="1200">
          <a:solidFill>
            <a:schemeClr val="tx1"/>
          </a:solidFill>
          <a:latin typeface="Corbel"/>
          <a:ea typeface="+mj-ea"/>
          <a:cs typeface="Corbe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Wingdings" charset="2"/>
        <a:buChar char="ü"/>
        <a:defRPr sz="2400" kern="1200">
          <a:solidFill>
            <a:schemeClr val="tx1"/>
          </a:solidFill>
          <a:latin typeface="Corbel"/>
          <a:ea typeface="+mn-ea"/>
          <a:cs typeface="Corbel"/>
        </a:defRPr>
      </a:lvl1pPr>
      <a:lvl2pPr marL="742950" indent="-285750" algn="l" defTabSz="457200" rtl="0" eaLnBrk="1" latinLnBrk="0" hangingPunct="1">
        <a:spcBef>
          <a:spcPct val="20000"/>
        </a:spcBef>
        <a:buSzPct val="90000"/>
        <a:buFont typeface="Arial"/>
        <a:buChar char="➔"/>
        <a:defRPr sz="2000" kern="1200">
          <a:solidFill>
            <a:schemeClr val="tx1"/>
          </a:solidFill>
          <a:latin typeface="Corbel"/>
          <a:ea typeface="+mn-ea"/>
          <a:cs typeface="Corbel"/>
        </a:defRPr>
      </a:lvl2pPr>
      <a:lvl3pPr marL="1143000" indent="-228600" algn="l" defTabSz="457200" rtl="0" eaLnBrk="1" latinLnBrk="0" hangingPunct="1">
        <a:spcBef>
          <a:spcPct val="20000"/>
        </a:spcBef>
        <a:buFont typeface="Lucida Grande"/>
        <a:buChar char="↳"/>
        <a:defRPr sz="1800" kern="1200">
          <a:solidFill>
            <a:schemeClr val="tx1"/>
          </a:solidFill>
          <a:latin typeface="Corbel"/>
          <a:ea typeface="+mn-ea"/>
          <a:cs typeface="Corbe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Corbel"/>
          <a:ea typeface="+mn-ea"/>
          <a:cs typeface="Corbe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400" kern="1200">
          <a:solidFill>
            <a:schemeClr val="tx1"/>
          </a:solidFill>
          <a:latin typeface="Corbel"/>
          <a:ea typeface="+mn-ea"/>
          <a:cs typeface="Corbe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tif"/><Relationship Id="rId3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Relationship Id="rId3" Type="http://schemas.openxmlformats.org/officeDocument/2006/relationships/image" Target="../media/image6.t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Relationship Id="rId3" Type="http://schemas.openxmlformats.org/officeDocument/2006/relationships/image" Target="../media/image7.t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SMD placement @ NTC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Quite some struggling with Cu oxide and most likely BCB remainders on some of the samples we got from </a:t>
            </a:r>
            <a:r>
              <a:rPr lang="en-US" dirty="0" err="1" smtClean="0"/>
              <a:t>Laci</a:t>
            </a:r>
            <a:endParaRPr lang="en-US" dirty="0" smtClean="0"/>
          </a:p>
          <a:p>
            <a:pPr lvl="1"/>
            <a:r>
              <a:rPr lang="en-US" dirty="0" smtClean="0"/>
              <a:t>Very bad wetting of the solder balls </a:t>
            </a:r>
          </a:p>
          <a:p>
            <a:pPr lvl="1"/>
            <a:r>
              <a:rPr lang="en-US" dirty="0" smtClean="0"/>
              <a:t>Some investigation needed since, apparently,  this did not happen with samples sent to IZM.</a:t>
            </a:r>
          </a:p>
          <a:p>
            <a:r>
              <a:rPr lang="en-US" dirty="0" smtClean="0"/>
              <a:t>NTC got last week 2 new samples with an additional plasma step</a:t>
            </a:r>
          </a:p>
          <a:p>
            <a:pPr lvl="1"/>
            <a:r>
              <a:rPr lang="en-US" dirty="0" smtClean="0"/>
              <a:t>Perfect wetting on these new samples</a:t>
            </a:r>
          </a:p>
          <a:p>
            <a:pPr lvl="1"/>
            <a:r>
              <a:rPr lang="en-US" dirty="0" smtClean="0"/>
              <a:t>Latest news: The two modules have solder balls in every pad. They started yesterday with passive placement.  </a:t>
            </a:r>
            <a:endParaRPr lang="en-US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_tradnl" smtClean="0"/>
              <a:t>Vertex 2013 Conference</a:t>
            </a:r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Carlos Lacasta</a:t>
            </a:r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9EC49-0988-1F4E-857D-C9294D5C8C8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2910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Samples</a:t>
            </a:r>
            <a:endParaRPr lang="en-US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_tradnl" smtClean="0"/>
              <a:t>Vertex 2013 Conference</a:t>
            </a:r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Carlos Lacasta</a:t>
            </a:r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9EC49-0988-1F4E-857D-C9294D5C8C8D}" type="slidenum">
              <a:rPr lang="en-US" smtClean="0"/>
              <a:t>2</a:t>
            </a:fld>
            <a:endParaRPr lang="en-US"/>
          </a:p>
        </p:txBody>
      </p:sp>
      <p:pic>
        <p:nvPicPr>
          <p:cNvPr id="8" name="Imagen 7" descr="EMCM2-2WF8-1,2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74552" y="1412358"/>
            <a:ext cx="6279765" cy="4709824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47952" y="999088"/>
            <a:ext cx="1203552" cy="5244048"/>
          </a:xfrm>
          <a:prstGeom prst="rect">
            <a:avLst/>
          </a:prstGeom>
        </p:spPr>
      </p:pic>
      <p:sp>
        <p:nvSpPr>
          <p:cNvPr id="10" name="Elipse 9"/>
          <p:cNvSpPr/>
          <p:nvPr/>
        </p:nvSpPr>
        <p:spPr>
          <a:xfrm>
            <a:off x="8013503" y="3789981"/>
            <a:ext cx="806390" cy="897096"/>
          </a:xfrm>
          <a:prstGeom prst="ellipse">
            <a:avLst/>
          </a:prstGeom>
          <a:noFill/>
          <a:ln w="38100" cmpd="sng">
            <a:solidFill>
              <a:srgbClr val="8B1A1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Conector angular 11"/>
          <p:cNvCxnSpPr>
            <a:stCxn id="10" idx="2"/>
            <a:endCxn id="8" idx="1"/>
          </p:cNvCxnSpPr>
          <p:nvPr/>
        </p:nvCxnSpPr>
        <p:spPr>
          <a:xfrm rot="10800000">
            <a:off x="6854317" y="3767271"/>
            <a:ext cx="1159186" cy="471259"/>
          </a:xfrm>
          <a:prstGeom prst="bentConnector3">
            <a:avLst/>
          </a:prstGeom>
          <a:ln w="38100" cmpd="sng">
            <a:solidFill>
              <a:srgbClr val="8B1A1A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43996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Samples</a:t>
            </a:r>
            <a:endParaRPr lang="en-U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_tradnl" smtClean="0"/>
              <a:t>Vertex 2013 Conference</a:t>
            </a:r>
            <a:endParaRPr lang="en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Carlos Lacasta</a:t>
            </a:r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9EC49-0988-1F4E-857D-C9294D5C8C8D}" type="slidenum">
              <a:rPr lang="en-US" smtClean="0"/>
              <a:t>3</a:t>
            </a:fld>
            <a:endParaRPr lang="en-US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7952" y="999088"/>
            <a:ext cx="1203552" cy="5244048"/>
          </a:xfrm>
          <a:prstGeom prst="rect">
            <a:avLst/>
          </a:prstGeom>
        </p:spPr>
      </p:pic>
      <p:pic>
        <p:nvPicPr>
          <p:cNvPr id="7" name="Imagen 6" descr="EWMCM2-2WF8-1,5.t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90643" y="1491799"/>
            <a:ext cx="5609373" cy="4207030"/>
          </a:xfrm>
          <a:prstGeom prst="rect">
            <a:avLst/>
          </a:prstGeom>
        </p:spPr>
      </p:pic>
      <p:sp>
        <p:nvSpPr>
          <p:cNvPr id="8" name="Elipse 7"/>
          <p:cNvSpPr/>
          <p:nvPr/>
        </p:nvSpPr>
        <p:spPr>
          <a:xfrm>
            <a:off x="9182769" y="1542200"/>
            <a:ext cx="544313" cy="503986"/>
          </a:xfrm>
          <a:prstGeom prst="ellipse">
            <a:avLst/>
          </a:prstGeom>
          <a:noFill/>
          <a:ln w="38100" cmpd="sng">
            <a:solidFill>
              <a:srgbClr val="8B1A1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Conector angular 9"/>
          <p:cNvCxnSpPr>
            <a:stCxn id="8" idx="2"/>
            <a:endCxn id="7" idx="2"/>
          </p:cNvCxnSpPr>
          <p:nvPr/>
        </p:nvCxnSpPr>
        <p:spPr>
          <a:xfrm rot="10800000" flipV="1">
            <a:off x="5498845" y="1794193"/>
            <a:ext cx="3683924" cy="1801120"/>
          </a:xfrm>
          <a:prstGeom prst="bentConnector3">
            <a:avLst/>
          </a:prstGeom>
          <a:ln w="57150" cmpd="sng">
            <a:solidFill>
              <a:srgbClr val="8B1A1A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9340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Samples</a:t>
            </a:r>
            <a:endParaRPr lang="en-U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_tradnl" smtClean="0"/>
              <a:t>Vertex 2013 Conference</a:t>
            </a:r>
            <a:endParaRPr lang="en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Carlos Lacasta</a:t>
            </a:r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9EC49-0988-1F4E-857D-C9294D5C8C8D}" type="slidenum">
              <a:rPr lang="en-US" smtClean="0"/>
              <a:t>4</a:t>
            </a:fld>
            <a:endParaRPr lang="en-US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7952" y="999088"/>
            <a:ext cx="1203552" cy="5244048"/>
          </a:xfrm>
          <a:prstGeom prst="rect">
            <a:avLst/>
          </a:prstGeom>
        </p:spPr>
      </p:pic>
      <p:pic>
        <p:nvPicPr>
          <p:cNvPr id="7" name="Imagen 6" descr="EWMCM2-2WF8-1,6.t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25448" y="1564413"/>
            <a:ext cx="5439554" cy="4079666"/>
          </a:xfrm>
          <a:prstGeom prst="rect">
            <a:avLst/>
          </a:prstGeom>
        </p:spPr>
      </p:pic>
      <p:sp>
        <p:nvSpPr>
          <p:cNvPr id="8" name="Elipse 7"/>
          <p:cNvSpPr/>
          <p:nvPr/>
        </p:nvSpPr>
        <p:spPr>
          <a:xfrm>
            <a:off x="8557818" y="1965546"/>
            <a:ext cx="607058" cy="675342"/>
          </a:xfrm>
          <a:prstGeom prst="ellipse">
            <a:avLst/>
          </a:prstGeom>
          <a:noFill/>
          <a:ln w="38100" cmpd="sng">
            <a:solidFill>
              <a:srgbClr val="8B1A1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Conector angular 9"/>
          <p:cNvCxnSpPr>
            <a:stCxn id="8" idx="2"/>
            <a:endCxn id="7" idx="2"/>
          </p:cNvCxnSpPr>
          <p:nvPr/>
        </p:nvCxnSpPr>
        <p:spPr>
          <a:xfrm rot="10800000" flipV="1">
            <a:off x="5285058" y="2303216"/>
            <a:ext cx="3272760" cy="1301029"/>
          </a:xfrm>
          <a:prstGeom prst="bentConnector3">
            <a:avLst/>
          </a:prstGeom>
          <a:ln w="38100" cmpd="sng">
            <a:solidFill>
              <a:srgbClr val="8B1A1A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CuadroTexto 10"/>
          <p:cNvSpPr txBox="1"/>
          <p:nvPr/>
        </p:nvSpPr>
        <p:spPr>
          <a:xfrm>
            <a:off x="6107027" y="963272"/>
            <a:ext cx="166617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Bigger pads might need</a:t>
            </a:r>
            <a:r>
              <a:rPr lang="en-US" sz="1600" dirty="0"/>
              <a:t> </a:t>
            </a:r>
            <a:r>
              <a:rPr lang="en-US" sz="1600" dirty="0" smtClean="0"/>
              <a:t>2 balls. Have to see after passive placement</a:t>
            </a:r>
            <a:endParaRPr lang="en-US" sz="1600" dirty="0" smtClean="0"/>
          </a:p>
        </p:txBody>
      </p:sp>
      <p:sp>
        <p:nvSpPr>
          <p:cNvPr id="15" name="Rectángulo redondeado 14"/>
          <p:cNvSpPr/>
          <p:nvPr/>
        </p:nvSpPr>
        <p:spPr>
          <a:xfrm>
            <a:off x="1116313" y="1372368"/>
            <a:ext cx="4332115" cy="481353"/>
          </a:xfrm>
          <a:prstGeom prst="roundRect">
            <a:avLst/>
          </a:prstGeom>
          <a:noFill/>
          <a:ln w="3810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Conector angular 16"/>
          <p:cNvCxnSpPr>
            <a:stCxn id="11" idx="1"/>
            <a:endCxn id="15" idx="3"/>
          </p:cNvCxnSpPr>
          <p:nvPr/>
        </p:nvCxnSpPr>
        <p:spPr>
          <a:xfrm rot="10800000">
            <a:off x="5448429" y="1613046"/>
            <a:ext cx="658599" cy="11947"/>
          </a:xfrm>
          <a:prstGeom prst="bentConnector3">
            <a:avLst/>
          </a:prstGeom>
          <a:ln w="381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3128048"/>
      </p:ext>
    </p:extLst>
  </p:cSld>
  <p:clrMapOvr>
    <a:masterClrMapping/>
  </p:clrMapOvr>
</p:sld>
</file>

<file path=ppt/theme/theme1.xml><?xml version="1.0" encoding="utf-8"?>
<a:theme xmlns:a="http://schemas.openxmlformats.org/drawingml/2006/main" name="depfet-belle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600" dirty="0"/>
        </a:defPPr>
      </a:lstStyle>
    </a:tx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depfet-belle2.potx</Template>
  <TotalTime>1262</TotalTime>
  <Words>125</Words>
  <Application>Microsoft Macintosh PowerPoint</Application>
  <PresentationFormat>A4 (210x297 mm)</PresentationFormat>
  <Paragraphs>23</Paragraphs>
  <Slides>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5" baseType="lpstr">
      <vt:lpstr>depfet-belle2</vt:lpstr>
      <vt:lpstr>SMD placement @ NTC</vt:lpstr>
      <vt:lpstr>Samples</vt:lpstr>
      <vt:lpstr>Samples</vt:lpstr>
      <vt:lpstr>Samples</vt:lpstr>
    </vt:vector>
  </TitlesOfParts>
  <Company>IFIC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Carlos Lacasta</dc:creator>
  <cp:lastModifiedBy>Carlos Lacasta</cp:lastModifiedBy>
  <cp:revision>61</cp:revision>
  <dcterms:created xsi:type="dcterms:W3CDTF">2012-11-18T07:55:04Z</dcterms:created>
  <dcterms:modified xsi:type="dcterms:W3CDTF">2014-07-15T06:25:02Z</dcterms:modified>
</cp:coreProperties>
</file>