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7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6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324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69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9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06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82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53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02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50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63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4434-2CFC-49E7-A9E0-10D0D27F32C8}" type="datetimeFigureOut">
              <a:rPr lang="en-GB" smtClean="0"/>
              <a:t>28/08/2014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7A591-CB3D-4571-BFFB-F32DEE3DC95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0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4" t="14260" r="3239" b="4902"/>
          <a:stretch/>
        </p:blipFill>
        <p:spPr bwMode="auto">
          <a:xfrm>
            <a:off x="0" y="188640"/>
            <a:ext cx="9114114" cy="5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lipse 4"/>
          <p:cNvSpPr/>
          <p:nvPr/>
        </p:nvSpPr>
        <p:spPr>
          <a:xfrm>
            <a:off x="3908985" y="677054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llipse 6"/>
          <p:cNvSpPr/>
          <p:nvPr/>
        </p:nvSpPr>
        <p:spPr>
          <a:xfrm>
            <a:off x="4003595" y="3933056"/>
            <a:ext cx="64807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feld 5"/>
          <p:cNvSpPr txBox="1"/>
          <p:nvPr/>
        </p:nvSpPr>
        <p:spPr>
          <a:xfrm>
            <a:off x="11593" y="5725380"/>
            <a:ext cx="8452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VDD DHP has ~700 mA over a single bond wire. Fuse current is ~ 800 mA, recommended is ~200mA</a:t>
            </a:r>
          </a:p>
          <a:p>
            <a:pPr marL="285750" indent="-285750">
              <a:buFont typeface="Symbol"/>
              <a:buChar char="Þ"/>
            </a:pPr>
            <a:r>
              <a:rPr lang="en-GB" sz="1600" dirty="0" smtClean="0"/>
              <a:t>Multiple bonds needed (larger pad). Thicker bond wires may help.</a:t>
            </a:r>
          </a:p>
          <a:p>
            <a:pPr marL="285750" indent="-285750">
              <a:buFont typeface="Symbol"/>
              <a:buChar char="Þ"/>
            </a:pPr>
            <a:r>
              <a:rPr lang="en-GB" sz="1600" dirty="0" smtClean="0"/>
              <a:t>Layout change for PXD9 needed (use obsolete FCK </a:t>
            </a:r>
            <a:r>
              <a:rPr lang="en-GB" sz="1600" smtClean="0"/>
              <a:t>and </a:t>
            </a:r>
            <a:r>
              <a:rPr lang="en-GB" sz="1600" smtClean="0"/>
              <a:t>RST</a:t>
            </a:r>
            <a:r>
              <a:rPr lang="en-GB" sz="1600" smtClean="0"/>
              <a:t> </a:t>
            </a:r>
            <a:r>
              <a:rPr lang="en-GB" sz="1600" smtClean="0"/>
              <a:t>bonds ?)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48907150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HLL MPG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Hans-Günther Moser</dc:creator>
  <cp:lastModifiedBy>Hans-Günther Moser</cp:lastModifiedBy>
  <cp:revision>3</cp:revision>
  <dcterms:created xsi:type="dcterms:W3CDTF">2014-08-28T07:14:29Z</dcterms:created>
  <dcterms:modified xsi:type="dcterms:W3CDTF">2014-08-28T12:45:17Z</dcterms:modified>
</cp:coreProperties>
</file>