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567" r:id="rId2"/>
    <p:sldId id="568" r:id="rId3"/>
    <p:sldId id="569" r:id="rId4"/>
    <p:sldId id="570" r:id="rId5"/>
  </p:sldIdLst>
  <p:sldSz cx="9144000" cy="6858000" type="screen4x3"/>
  <p:notesSz cx="68119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99"/>
    <a:srgbClr val="FF3300"/>
    <a:srgbClr val="3366CC"/>
    <a:srgbClr val="66CCFF"/>
    <a:srgbClr val="FF6600"/>
    <a:srgbClr val="3399FF"/>
    <a:srgbClr val="FF5050"/>
    <a:srgbClr val="FFFF71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5" autoAdjust="0"/>
    <p:restoredTop sz="99492" autoAdjust="0"/>
  </p:normalViewPr>
  <p:slideViewPr>
    <p:cSldViewPr>
      <p:cViewPr varScale="1">
        <p:scale>
          <a:sx n="133" d="100"/>
          <a:sy n="133" d="100"/>
        </p:scale>
        <p:origin x="-112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5238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7" rIns="90876" bIns="4543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992" y="4"/>
            <a:ext cx="295238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7" rIns="90876" bIns="454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363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7" y="4722695"/>
            <a:ext cx="5449570" cy="4474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7" rIns="90876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800"/>
            <a:ext cx="295238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7" rIns="90876" bIns="4543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992" y="9443800"/>
            <a:ext cx="2952382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7" rIns="90876" bIns="454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C64FE3-6EEA-43CE-BADA-756C43F34E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8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101013" y="0"/>
            <a:ext cx="104298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depfet_logo_v5_hex_layout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8270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200800" cy="8286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5FF78-044D-41DA-9A54-A86A756EFE1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101013" y="0"/>
            <a:ext cx="104298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depfet_logo_v5_hex_layout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8270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86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F29F-412A-4CCD-969A-6823A2E3362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				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97650"/>
            <a:ext cx="539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fld id="{5FD4E496-7071-41B1-8C53-D6F54F32977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1029" name="Picture 6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101013" y="0"/>
            <a:ext cx="10429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6" descr="depfet_logo_v5_hex_layout"/>
          <p:cNvPicPr>
            <a:picLocks noChangeAspect="1" noChangeArrowheads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8270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0" y="908050"/>
            <a:ext cx="9144000" cy="0"/>
          </a:xfrm>
          <a:prstGeom prst="lin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0" y="6577607"/>
            <a:ext cx="2416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PXD</a:t>
            </a:r>
            <a:r>
              <a:rPr lang="en-US" sz="1400" baseline="0" dirty="0" smtClean="0"/>
              <a:t> EVO October 21, 2014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ASIC Review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8" name="Textfeld 7"/>
          <p:cNvSpPr txBox="1"/>
          <p:nvPr/>
        </p:nvSpPr>
        <p:spPr>
          <a:xfrm>
            <a:off x="35496" y="6546830"/>
            <a:ext cx="3462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H-.G. Moser, 18</a:t>
            </a:r>
            <a:r>
              <a:rPr lang="en-GB" baseline="30000" dirty="0" smtClean="0">
                <a:solidFill>
                  <a:schemeClr val="bg1"/>
                </a:solidFill>
              </a:rPr>
              <a:t>th</a:t>
            </a:r>
            <a:r>
              <a:rPr lang="en-GB" dirty="0" smtClean="0">
                <a:solidFill>
                  <a:schemeClr val="bg1"/>
                </a:solidFill>
              </a:rPr>
              <a:t> B2GM, June 2014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619672" y="1412776"/>
            <a:ext cx="529741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Date and Location</a:t>
            </a:r>
          </a:p>
          <a:p>
            <a:endParaRPr lang="en-GB" dirty="0"/>
          </a:p>
          <a:p>
            <a:r>
              <a:rPr lang="en-GB" dirty="0" smtClean="0"/>
              <a:t>MPP, October 27, 10:00 – October 28, 16:00, Room 313</a:t>
            </a:r>
          </a:p>
          <a:p>
            <a:endParaRPr lang="en-GB" dirty="0"/>
          </a:p>
          <a:p>
            <a:r>
              <a:rPr lang="en-GB" dirty="0" smtClean="0"/>
              <a:t>Reviewers: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	Gary Varner (Hawaii)</a:t>
            </a:r>
          </a:p>
          <a:p>
            <a:r>
              <a:rPr lang="en-GB" dirty="0" smtClean="0"/>
              <a:t>	Wladislaw Dabrowski (AGH </a:t>
            </a:r>
            <a:r>
              <a:rPr lang="en-GB" dirty="0" err="1" smtClean="0"/>
              <a:t>Krakau</a:t>
            </a:r>
            <a:r>
              <a:rPr lang="en-GB" dirty="0" smtClean="0"/>
              <a:t>)</a:t>
            </a:r>
          </a:p>
          <a:p>
            <a:r>
              <a:rPr lang="en-GB" dirty="0" smtClean="0"/>
              <a:t>	Valerio Re (</a:t>
            </a:r>
            <a:r>
              <a:rPr lang="en-GB" dirty="0" err="1" smtClean="0"/>
              <a:t>Uni</a:t>
            </a:r>
            <a:r>
              <a:rPr lang="en-GB" dirty="0" smtClean="0"/>
              <a:t> Bergamo, INFN Pavia)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Information distributed:</a:t>
            </a:r>
          </a:p>
          <a:p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white book</a:t>
            </a:r>
          </a:p>
          <a:p>
            <a:r>
              <a:rPr lang="en-GB" dirty="0"/>
              <a:t>	</a:t>
            </a:r>
            <a:r>
              <a:rPr lang="en-GB" dirty="0" smtClean="0"/>
              <a:t>DCD-B v4 </a:t>
            </a:r>
            <a:r>
              <a:rPr lang="en-GB" dirty="0" err="1" smtClean="0"/>
              <a:t>pilepline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SwitcherB18 v2.0 (15.10.2014)</a:t>
            </a:r>
          </a:p>
          <a:p>
            <a:r>
              <a:rPr lang="en-GB" dirty="0"/>
              <a:t>	</a:t>
            </a:r>
            <a:r>
              <a:rPr lang="en-GB" dirty="0" smtClean="0"/>
              <a:t>DHPT10 manual. 0.1 (13.10.2014)</a:t>
            </a:r>
          </a:p>
          <a:p>
            <a:r>
              <a:rPr lang="en-GB" dirty="0"/>
              <a:t>	</a:t>
            </a:r>
            <a:r>
              <a:rPr lang="en-GB" dirty="0" smtClean="0"/>
              <a:t>some papers, thesis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7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Charge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hteck 3"/>
          <p:cNvSpPr/>
          <p:nvPr/>
        </p:nvSpPr>
        <p:spPr>
          <a:xfrm>
            <a:off x="251520" y="980728"/>
            <a:ext cx="856895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The review should assess the production readiness of the three ASICs used in the Belle II PXD. The schedule requires a submission of the final AISCs early 2015. In order to achieve this one has to assess</a:t>
            </a:r>
            <a:r>
              <a:rPr lang="en-GB" sz="1400" dirty="0" smtClean="0"/>
              <a:t>:</a:t>
            </a:r>
          </a:p>
          <a:p>
            <a:endParaRPr lang="de-D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The maturity of the chip design.</a:t>
            </a:r>
            <a:endParaRPr lang="de-D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Completeness and quality of documentation.</a:t>
            </a:r>
            <a:endParaRPr lang="de-D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Status of performance tests (stand alone and on system level).</a:t>
            </a:r>
            <a:endParaRPr lang="de-D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Known problems and mitigation/correction plans.</a:t>
            </a:r>
            <a:endParaRPr lang="de-D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Missing measurements and tests.</a:t>
            </a:r>
            <a:endParaRPr lang="de-D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Work plan (responsibilities, milestones).</a:t>
            </a:r>
            <a:endParaRPr lang="de-D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Schedule for next submission .</a:t>
            </a:r>
            <a:endParaRPr lang="de-D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QA strategy</a:t>
            </a:r>
            <a:r>
              <a:rPr lang="en-GB" sz="1400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r>
              <a:rPr lang="en-GB" sz="1400" dirty="0"/>
              <a:t>It is likely that the review will conclude that there </a:t>
            </a:r>
            <a:r>
              <a:rPr lang="en-GB" sz="1400" dirty="0" smtClean="0"/>
              <a:t>are still </a:t>
            </a:r>
            <a:r>
              <a:rPr lang="en-GB" sz="1400" dirty="0"/>
              <a:t>some issues to be resolved before a submission can be done. In this case the risks for the detector performance need to be evaluated. A clear strategy should be developed how to achieve the goal of timely submission</a:t>
            </a:r>
            <a:r>
              <a:rPr lang="en-GB" sz="1400" dirty="0" smtClean="0"/>
              <a:t>.</a:t>
            </a:r>
          </a:p>
          <a:p>
            <a:endParaRPr lang="de-DE" sz="1400" dirty="0"/>
          </a:p>
          <a:p>
            <a:r>
              <a:rPr lang="en-GB" sz="1400" dirty="0"/>
              <a:t>Following issues need to be </a:t>
            </a:r>
            <a:r>
              <a:rPr lang="en-GB" sz="1400" dirty="0" smtClean="0"/>
              <a:t>discussed:</a:t>
            </a:r>
          </a:p>
          <a:p>
            <a:endParaRPr lang="de-D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General introduction in the chip design and specifications</a:t>
            </a:r>
            <a:endParaRPr lang="de-D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Summary of tests and performance information</a:t>
            </a:r>
            <a:endParaRPr lang="de-D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Design changes planned for the next submission</a:t>
            </a:r>
            <a:endParaRPr lang="de-D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Information on QA strategy (information on yield expectations, test </a:t>
            </a:r>
            <a:r>
              <a:rPr lang="en-GB" sz="1400" dirty="0" smtClean="0"/>
              <a:t>programs, </a:t>
            </a:r>
            <a:r>
              <a:rPr lang="en-GB" sz="1400" dirty="0"/>
              <a:t>status of test </a:t>
            </a:r>
            <a:r>
              <a:rPr lang="en-GB" sz="1400" dirty="0" smtClean="0"/>
              <a:t>equipment, its documentation)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111490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2" t="12341" r="13570" b="12739"/>
          <a:stretch/>
        </p:blipFill>
        <p:spPr bwMode="auto">
          <a:xfrm>
            <a:off x="5407" y="980727"/>
            <a:ext cx="9027977" cy="548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08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Contributions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FF29F-412A-4CCD-969A-6823A2E3362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4" name="Textfeld 3"/>
          <p:cNvSpPr txBox="1"/>
          <p:nvPr/>
        </p:nvSpPr>
        <p:spPr>
          <a:xfrm>
            <a:off x="2267744" y="1484784"/>
            <a:ext cx="4092274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Belle II PXD:		NN</a:t>
            </a:r>
          </a:p>
          <a:p>
            <a:endParaRPr lang="en-GB" dirty="0"/>
          </a:p>
          <a:p>
            <a:r>
              <a:rPr lang="en-GB" dirty="0" smtClean="0"/>
              <a:t>Switcher: 	Chip Design	I. Peric</a:t>
            </a:r>
          </a:p>
          <a:p>
            <a:r>
              <a:rPr lang="en-GB" dirty="0"/>
              <a:t>	</a:t>
            </a:r>
            <a:r>
              <a:rPr lang="en-GB" dirty="0" smtClean="0"/>
              <a:t>Tests and plans	C. </a:t>
            </a:r>
            <a:r>
              <a:rPr lang="en-GB" dirty="0" err="1" smtClean="0"/>
              <a:t>Kreidl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DCDp</a:t>
            </a:r>
            <a:r>
              <a:rPr lang="en-GB" dirty="0" smtClean="0"/>
              <a:t>:	Chip Design	I. Peric</a:t>
            </a:r>
          </a:p>
          <a:p>
            <a:r>
              <a:rPr lang="en-GB" dirty="0"/>
              <a:t>	</a:t>
            </a:r>
            <a:r>
              <a:rPr lang="en-GB" dirty="0" smtClean="0"/>
              <a:t>Performance Tests</a:t>
            </a:r>
            <a:r>
              <a:rPr lang="en-GB" dirty="0"/>
              <a:t>	</a:t>
            </a:r>
            <a:r>
              <a:rPr lang="en-GB" dirty="0" smtClean="0"/>
              <a:t>E. Prinker </a:t>
            </a:r>
          </a:p>
          <a:p>
            <a:r>
              <a:rPr lang="en-GB" dirty="0"/>
              <a:t>	</a:t>
            </a:r>
            <a:r>
              <a:rPr lang="en-GB" dirty="0" smtClean="0"/>
              <a:t>Plans &amp; QA	I. Peric</a:t>
            </a:r>
          </a:p>
          <a:p>
            <a:endParaRPr lang="en-GB" dirty="0"/>
          </a:p>
          <a:p>
            <a:r>
              <a:rPr lang="en-GB" dirty="0" smtClean="0"/>
              <a:t>DHPT: 	Chip Design	NN</a:t>
            </a:r>
          </a:p>
          <a:p>
            <a:r>
              <a:rPr lang="en-GB" dirty="0"/>
              <a:t>	</a:t>
            </a:r>
            <a:r>
              <a:rPr lang="en-GB" dirty="0" smtClean="0"/>
              <a:t>Performance Tests	NN</a:t>
            </a:r>
          </a:p>
          <a:p>
            <a:r>
              <a:rPr lang="en-GB" dirty="0" smtClean="0"/>
              <a:t>	Plans &amp; QA	NN</a:t>
            </a:r>
          </a:p>
          <a:p>
            <a:endParaRPr lang="en-GB" dirty="0"/>
          </a:p>
          <a:p>
            <a:r>
              <a:rPr lang="en-GB" dirty="0" smtClean="0"/>
              <a:t>EMCM:			F. Müller</a:t>
            </a:r>
          </a:p>
          <a:p>
            <a:endParaRPr lang="en-GB" dirty="0"/>
          </a:p>
          <a:p>
            <a:r>
              <a:rPr lang="en-GB" dirty="0" smtClean="0"/>
              <a:t>Gated Mode:		C. Koffmane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821756"/>
      </p:ext>
    </p:extLst>
  </p:cSld>
  <p:clrMapOvr>
    <a:masterClrMapping/>
  </p:clrMapOvr>
</p:sld>
</file>

<file path=ppt/theme/theme1.xml><?xml version="1.0" encoding="utf-8"?>
<a:theme xmlns:a="http://schemas.openxmlformats.org/drawingml/2006/main" name="2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tandarddesign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236</Words>
  <Application>Microsoft Office PowerPoint</Application>
  <PresentationFormat>Bildschirmpräsentation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2_Standarddesign</vt:lpstr>
      <vt:lpstr>ASIC Review </vt:lpstr>
      <vt:lpstr>Charge</vt:lpstr>
      <vt:lpstr>Agenda</vt:lpstr>
      <vt:lpstr>Contributions</vt:lpstr>
    </vt:vector>
  </TitlesOfParts>
  <Company>hll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moser</dc:creator>
  <cp:lastModifiedBy>Hans-Günther Moser</cp:lastModifiedBy>
  <cp:revision>870</cp:revision>
  <cp:lastPrinted>2014-09-25T14:54:13Z</cp:lastPrinted>
  <dcterms:created xsi:type="dcterms:W3CDTF">2006-06-22T07:15:02Z</dcterms:created>
  <dcterms:modified xsi:type="dcterms:W3CDTF">2014-10-21T07:08:56Z</dcterms:modified>
</cp:coreProperties>
</file>