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6" r:id="rId2"/>
    <p:sldId id="491" r:id="rId3"/>
    <p:sldId id="489" r:id="rId4"/>
    <p:sldId id="490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13B"/>
    <a:srgbClr val="2D2DF3"/>
    <a:srgbClr val="000000"/>
    <a:srgbClr val="FF0000"/>
    <a:srgbClr val="FF6201"/>
    <a:srgbClr val="5C8F29"/>
    <a:srgbClr val="7FCF3B"/>
    <a:srgbClr val="FFFF00"/>
    <a:srgbClr val="9900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709" autoAdjust="0"/>
  </p:normalViewPr>
  <p:slideViewPr>
    <p:cSldViewPr>
      <p:cViewPr varScale="1">
        <p:scale>
          <a:sx n="84" d="100"/>
          <a:sy n="84" d="100"/>
        </p:scale>
        <p:origin x="-27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E1E0-2386-47EB-BF47-46EFCBC784A7}" type="datetimeFigureOut">
              <a:rPr lang="de-AT" smtClean="0"/>
              <a:pPr/>
              <a:t>18.01.2015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4FAB-2F75-41FC-AE27-04263F5B677B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Electronics Sub-Group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hephy_svd_title20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Electronics Sub-Group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Electronics Sub-Group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noProof="0" smtClean="0"/>
              <a:t>Click to edit Master title style</a:t>
            </a:r>
            <a:endParaRPr kumimoji="0"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36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6416675"/>
            <a:ext cx="1828800" cy="365125"/>
          </a:xfrm>
        </p:spPr>
        <p:txBody>
          <a:bodyPr/>
          <a:lstStyle>
            <a:lvl1pPr>
              <a:defRPr sz="1600"/>
            </a:lvl1pPr>
            <a:extLst/>
          </a:lstStyle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4800600" cy="365125"/>
          </a:xfrm>
        </p:spPr>
        <p:txBody>
          <a:bodyPr/>
          <a:lstStyle>
            <a:lvl1pPr algn="l">
              <a:defRPr sz="1600"/>
            </a:lvl1pPr>
            <a:extLst/>
          </a:lstStyle>
          <a:p>
            <a:r>
              <a:rPr lang="en-US" noProof="0" smtClean="0"/>
              <a:t>M.Friedl: Electronics Sub-Group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>
            <a:lvl1pPr algn="r">
              <a:defRPr sz="1600"/>
            </a:lvl1pPr>
            <a:extLst/>
          </a:lstStyle>
          <a:p>
            <a:fld id="{B6F15528-21DE-4FAA-801E-634DDDAF4B2B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1" name="Picture 10" descr="hephy_svd_banner2011_en_vect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0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Electronics Sub-Group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Electronics Sub-Group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Electronics Sub-Group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Electronics Sub-Group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Electronics Sub-Group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Electronics Sub-Group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M.Friedl: Electronics Sub-Group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25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6019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M.Friedl: Electronics Sub-Group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riedl\Desktop\Electronics.png"/>
          <p:cNvPicPr>
            <a:picLocks noChangeAspect="1" noChangeArrowheads="1"/>
          </p:cNvPicPr>
          <p:nvPr/>
        </p:nvPicPr>
        <p:blipFill>
          <a:blip r:embed="rId2" cstate="print"/>
          <a:srcRect l="13521" t="3385" r="18510" b="3526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48200" y="4644025"/>
            <a:ext cx="4343400" cy="16002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621" y="5132295"/>
            <a:ext cx="43658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400" b="1" dirty="0" smtClean="0"/>
              <a:t>Electronics Sub-Group</a:t>
            </a:r>
            <a:endParaRPr lang="en-US" sz="3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58710" y="5781883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Markus Friedl (HEPHY Vienna)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8710" y="4700129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22 </a:t>
            </a:r>
            <a:r>
              <a:rPr lang="de-AT" sz="2000" dirty="0" err="1" smtClean="0"/>
              <a:t>January</a:t>
            </a:r>
            <a:r>
              <a:rPr lang="de-AT" sz="2000" dirty="0" smtClean="0"/>
              <a:t> 2015</a:t>
            </a:r>
            <a:endParaRPr lang="de-A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Organization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Electronics Sub-Group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</a:t>
            </a:fld>
            <a:endParaRPr lang="en-US" noProof="0"/>
          </a:p>
        </p:txBody>
      </p:sp>
      <p:pic>
        <p:nvPicPr>
          <p:cNvPr id="1026" name="Picture 2" descr="C:\Users\friedl\Desktop\svd_tas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30" y="1600200"/>
            <a:ext cx="8064000" cy="478181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29000" y="3276600"/>
            <a:ext cx="1066800" cy="30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Work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55360"/>
          </a:xfrm>
        </p:spPr>
        <p:txBody>
          <a:bodyPr>
            <a:normAutofit/>
          </a:bodyPr>
          <a:lstStyle/>
          <a:p>
            <a:r>
              <a:rPr lang="en-US" b="1" dirty="0" smtClean="0"/>
              <a:t>FADC (hardware, firmware, software)</a:t>
            </a:r>
          </a:p>
          <a:p>
            <a:pPr lvl="1"/>
            <a:r>
              <a:rPr lang="en-US" dirty="0" smtClean="0"/>
              <a:t>M. </a:t>
            </a:r>
            <a:r>
              <a:rPr lang="en-US" dirty="0" err="1" smtClean="0"/>
              <a:t>Friedl</a:t>
            </a:r>
            <a:r>
              <a:rPr lang="en-US" dirty="0" smtClean="0"/>
              <a:t>, R. </a:t>
            </a:r>
            <a:r>
              <a:rPr lang="en-US" dirty="0" err="1" smtClean="0"/>
              <a:t>Thalmeier</a:t>
            </a:r>
            <a:r>
              <a:rPr lang="en-US" dirty="0" smtClean="0"/>
              <a:t>, K. Nakamura, H. Yin, S. </a:t>
            </a:r>
            <a:r>
              <a:rPr lang="en-US" dirty="0" err="1" smtClean="0"/>
              <a:t>Bacher</a:t>
            </a:r>
            <a:endParaRPr lang="en-US" dirty="0" smtClean="0"/>
          </a:p>
          <a:p>
            <a:r>
              <a:rPr lang="en-US" b="1" dirty="0" smtClean="0"/>
              <a:t>FTB</a:t>
            </a:r>
          </a:p>
          <a:p>
            <a:pPr lvl="1"/>
            <a:r>
              <a:rPr lang="en-US" dirty="0" smtClean="0"/>
              <a:t>W. </a:t>
            </a:r>
            <a:r>
              <a:rPr lang="en-US" dirty="0" err="1" smtClean="0"/>
              <a:t>Ostrowicz</a:t>
            </a:r>
            <a:r>
              <a:rPr lang="en-US" dirty="0" smtClean="0"/>
              <a:t>, Z. </a:t>
            </a:r>
            <a:r>
              <a:rPr lang="en-US" dirty="0" err="1" smtClean="0"/>
              <a:t>Natkaniec</a:t>
            </a:r>
            <a:r>
              <a:rPr lang="en-US" dirty="0" smtClean="0"/>
              <a:t>, K. Nakamura, M. Schnell</a:t>
            </a:r>
          </a:p>
          <a:p>
            <a:r>
              <a:rPr lang="en-US" b="1" dirty="0" smtClean="0"/>
              <a:t>Power Supplies</a:t>
            </a:r>
          </a:p>
          <a:p>
            <a:pPr lvl="1"/>
            <a:r>
              <a:rPr lang="en-US" dirty="0" smtClean="0"/>
              <a:t>F. </a:t>
            </a:r>
            <a:r>
              <a:rPr lang="en-US" dirty="0" err="1" smtClean="0"/>
              <a:t>Forti</a:t>
            </a:r>
            <a:endParaRPr lang="en-US" dirty="0" smtClean="0"/>
          </a:p>
          <a:p>
            <a:r>
              <a:rPr lang="en-US" b="1" dirty="0" smtClean="0"/>
              <a:t>Noise, grounding, test beams</a:t>
            </a:r>
          </a:p>
          <a:p>
            <a:pPr lvl="1"/>
            <a:r>
              <a:rPr lang="en-US" dirty="0" smtClean="0"/>
              <a:t>T. </a:t>
            </a:r>
            <a:r>
              <a:rPr lang="en-US" dirty="0" err="1" smtClean="0"/>
              <a:t>Bergauer</a:t>
            </a:r>
            <a:r>
              <a:rPr lang="en-US" dirty="0" smtClean="0"/>
              <a:t>, M. </a:t>
            </a:r>
            <a:r>
              <a:rPr lang="en-US" dirty="0" err="1" smtClean="0"/>
              <a:t>Friedl</a:t>
            </a:r>
            <a:r>
              <a:rPr lang="en-US" dirty="0" smtClean="0"/>
              <a:t>, C. </a:t>
            </a:r>
            <a:r>
              <a:rPr lang="en-US" dirty="0" err="1" smtClean="0"/>
              <a:t>Irmler</a:t>
            </a:r>
            <a:r>
              <a:rPr lang="en-US" dirty="0" smtClean="0"/>
              <a:t>, R. </a:t>
            </a:r>
            <a:r>
              <a:rPr lang="en-US" dirty="0" err="1" smtClean="0"/>
              <a:t>Thalmeier</a:t>
            </a:r>
            <a:r>
              <a:rPr lang="en-US" dirty="0" smtClean="0"/>
              <a:t>, H. Yin</a:t>
            </a:r>
          </a:p>
          <a:p>
            <a:r>
              <a:rPr lang="en-US" b="1" dirty="0" smtClean="0"/>
              <a:t>KEK infrastructure</a:t>
            </a:r>
          </a:p>
          <a:p>
            <a:pPr lvl="1"/>
            <a:r>
              <a:rPr lang="en-US" dirty="0" smtClean="0"/>
              <a:t>T. </a:t>
            </a:r>
            <a:r>
              <a:rPr lang="en-US" dirty="0" err="1" smtClean="0"/>
              <a:t>Tsuboyama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(Technicians and undergrad students are not listed)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Electronics Sub-Group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3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Weekly SVD meeting</a:t>
            </a:r>
          </a:p>
          <a:p>
            <a:pPr lvl="1"/>
            <a:r>
              <a:rPr lang="en-US" dirty="0" smtClean="0"/>
              <a:t>Discussion of topics of general interest</a:t>
            </a:r>
          </a:p>
          <a:p>
            <a:endParaRPr lang="en-US" sz="1000" dirty="0" smtClean="0"/>
          </a:p>
          <a:p>
            <a:r>
              <a:rPr lang="en-US" dirty="0" smtClean="0"/>
              <a:t>Email discussion (sometimes invoking svd2ml)</a:t>
            </a:r>
          </a:p>
          <a:p>
            <a:pPr lvl="1"/>
            <a:r>
              <a:rPr lang="en-US" dirty="0" smtClean="0"/>
              <a:t>For topics among experts</a:t>
            </a:r>
          </a:p>
          <a:p>
            <a:endParaRPr lang="en-US" sz="1000" dirty="0" smtClean="0"/>
          </a:p>
          <a:p>
            <a:r>
              <a:rPr lang="en-US" dirty="0" smtClean="0"/>
              <a:t>Topical sessions</a:t>
            </a:r>
          </a:p>
          <a:p>
            <a:pPr lvl="1"/>
            <a:r>
              <a:rPr lang="en-US" dirty="0" smtClean="0"/>
              <a:t>During VXD meetings</a:t>
            </a:r>
          </a:p>
          <a:p>
            <a:pPr lvl="1"/>
            <a:r>
              <a:rPr lang="en-US" dirty="0" smtClean="0"/>
              <a:t>Also for B2GM (?)</a:t>
            </a:r>
          </a:p>
          <a:p>
            <a:endParaRPr lang="en-US" sz="1000" dirty="0" smtClean="0"/>
          </a:p>
          <a:p>
            <a:r>
              <a:rPr lang="en-US" dirty="0" smtClean="0"/>
              <a:t>Occasionally: dedicated meetings</a:t>
            </a:r>
          </a:p>
          <a:p>
            <a:pPr lvl="1"/>
            <a:r>
              <a:rPr lang="en-US" dirty="0" smtClean="0"/>
              <a:t>E.g. FADC meeting on 12 May 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Electronics Sub-Group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4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169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Metro</vt:lpstr>
      <vt:lpstr>Slide 1</vt:lpstr>
      <vt:lpstr>SVD Organization</vt:lpstr>
      <vt:lpstr>Electronics Work Packages</vt:lpstr>
      <vt:lpstr>Collaboration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friedl</dc:creator>
  <cp:lastModifiedBy>MF</cp:lastModifiedBy>
  <cp:revision>1619</cp:revision>
  <dcterms:created xsi:type="dcterms:W3CDTF">2006-08-16T00:00:00Z</dcterms:created>
  <dcterms:modified xsi:type="dcterms:W3CDTF">2015-01-18T21:50:21Z</dcterms:modified>
</cp:coreProperties>
</file>