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A0DA-031F-4749-976C-017DD6FB14AB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F05E-082F-4C4A-B59F-79CDBDD3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at the</a:t>
            </a:r>
            <a:br>
              <a:rPr lang="en-US" dirty="0" smtClean="0"/>
            </a:br>
            <a:r>
              <a:rPr lang="en-US" dirty="0"/>
              <a:t>7th Belle II VXD Workshop and 18th International Workshop on DEPFET Detectors and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Zdenek Dolezal for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7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 err="1" smtClean="0"/>
              <a:t>Organisational</a:t>
            </a:r>
            <a:r>
              <a:rPr lang="en-US" dirty="0" smtClean="0"/>
              <a:t>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Network:</a:t>
            </a:r>
          </a:p>
          <a:p>
            <a:pPr lvl="1"/>
            <a:r>
              <a:rPr lang="en-US" dirty="0" err="1" smtClean="0"/>
              <a:t>eduroam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sk.troja.mff.cuni.cz</a:t>
            </a:r>
            <a:r>
              <a:rPr lang="en-US" dirty="0" smtClean="0"/>
              <a:t> (pw at the board)</a:t>
            </a:r>
          </a:p>
          <a:p>
            <a:pPr lvl="1"/>
            <a:r>
              <a:rPr lang="en-US" dirty="0" smtClean="0"/>
              <a:t>suffered from instabilities past days, hopefully fixed now</a:t>
            </a:r>
          </a:p>
          <a:p>
            <a:r>
              <a:rPr lang="en-US" dirty="0" err="1" smtClean="0"/>
              <a:t>Indico</a:t>
            </a:r>
            <a:r>
              <a:rPr lang="en-US" dirty="0" smtClean="0"/>
              <a:t> presentations:</a:t>
            </a:r>
          </a:p>
          <a:p>
            <a:pPr lvl="1"/>
            <a:r>
              <a:rPr lang="en-US" dirty="0" smtClean="0"/>
              <a:t>try to upload to </a:t>
            </a:r>
            <a:r>
              <a:rPr lang="en-US" dirty="0" err="1" smtClean="0"/>
              <a:t>indico</a:t>
            </a:r>
            <a:r>
              <a:rPr lang="en-US" dirty="0" smtClean="0"/>
              <a:t> (B2VXD)</a:t>
            </a:r>
          </a:p>
          <a:p>
            <a:pPr lvl="1"/>
            <a:r>
              <a:rPr lang="en-US" dirty="0" smtClean="0"/>
              <a:t>or contact our staff with a USB stick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 err="1" smtClean="0"/>
              <a:t>Organisational</a:t>
            </a:r>
            <a:r>
              <a:rPr lang="en-US" dirty="0" smtClean="0"/>
              <a:t>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Auditoria:</a:t>
            </a:r>
          </a:p>
          <a:p>
            <a:pPr lvl="1"/>
            <a:r>
              <a:rPr lang="en-US" dirty="0" smtClean="0"/>
              <a:t>T1: </a:t>
            </a:r>
            <a:r>
              <a:rPr lang="en-US" dirty="0" err="1" smtClean="0"/>
              <a:t>plenary+PXD</a:t>
            </a:r>
            <a:endParaRPr lang="en-US" dirty="0" smtClean="0"/>
          </a:p>
          <a:p>
            <a:pPr lvl="1"/>
            <a:r>
              <a:rPr lang="en-US" dirty="0" smtClean="0"/>
              <a:t>T9: SVD</a:t>
            </a:r>
          </a:p>
          <a:p>
            <a:pPr lvl="1"/>
            <a:r>
              <a:rPr lang="en-US" dirty="0" smtClean="0"/>
              <a:t>Other rooms available on request</a:t>
            </a:r>
          </a:p>
          <a:p>
            <a:r>
              <a:rPr lang="en-US" dirty="0" smtClean="0"/>
              <a:t>Coffee/Tea breaks: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next to T1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0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 err="1" smtClean="0"/>
              <a:t>Organisational</a:t>
            </a:r>
            <a:r>
              <a:rPr lang="en-US" dirty="0" smtClean="0"/>
              <a:t>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9553" cy="4525963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unches:</a:t>
            </a:r>
          </a:p>
          <a:p>
            <a:pPr lvl="1"/>
            <a:r>
              <a:rPr lang="en-US" dirty="0" smtClean="0"/>
              <a:t>included</a:t>
            </a:r>
          </a:p>
          <a:p>
            <a:pPr lvl="1"/>
            <a:r>
              <a:rPr lang="en-US" dirty="0" smtClean="0"/>
              <a:t>served in “Mensa” (student canteen) in the high-rise 500 m from our site </a:t>
            </a:r>
          </a:p>
          <a:p>
            <a:pPr lvl="1"/>
            <a:r>
              <a:rPr lang="en-US" dirty="0" smtClean="0"/>
              <a:t>10 vegetarian portions ordered</a:t>
            </a:r>
          </a:p>
        </p:txBody>
      </p:sp>
      <p:pic>
        <p:nvPicPr>
          <p:cNvPr id="4" name="Picture 3" descr="Screen Shot 2015-01-21 at 08.4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53" y="1600199"/>
            <a:ext cx="3390047" cy="43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5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place</a:t>
            </a:r>
            <a:endParaRPr lang="en-US" dirty="0"/>
          </a:p>
        </p:txBody>
      </p:sp>
      <p:pic>
        <p:nvPicPr>
          <p:cNvPr id="4" name="Content Placeholder 3" descr="Screen Shot 2015-01-21 at 08.53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3" b="-634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892462" y="3810233"/>
            <a:ext cx="7184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637" y="2007382"/>
            <a:ext cx="15936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</a:rPr>
              <a:t>ensa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9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 err="1" smtClean="0"/>
              <a:t>Organisational</a:t>
            </a:r>
            <a:r>
              <a:rPr lang="en-US" dirty="0" smtClean="0"/>
              <a:t>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955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Dinner:</a:t>
            </a:r>
          </a:p>
          <a:p>
            <a:pPr lvl="1"/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Instructions provided</a:t>
            </a:r>
          </a:p>
        </p:txBody>
      </p:sp>
    </p:spTree>
    <p:extLst>
      <p:ext uri="{BB962C8B-B14F-4D97-AF65-F5344CB8AC3E}">
        <p14:creationId xmlns:p14="http://schemas.microsoft.com/office/powerpoint/2010/main" val="18345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Enjoy</a:t>
            </a:r>
            <a:br>
              <a:rPr lang="en-US" dirty="0" smtClean="0"/>
            </a:br>
            <a:r>
              <a:rPr lang="en-US" dirty="0"/>
              <a:t>7th Belle II VXD Workshop and 18th International Workshop on DEPFET Detectors and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0835"/>
            <a:ext cx="6400800" cy="1752600"/>
          </a:xfrm>
        </p:spPr>
        <p:txBody>
          <a:bodyPr/>
          <a:lstStyle/>
          <a:p>
            <a:r>
              <a:rPr lang="en-US" dirty="0" smtClean="0"/>
              <a:t>Zdenek Dolezal for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125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Welcome at the 7th Belle II VXD Workshop and 18th International Workshop on DEPFET Detectors and Applications </vt:lpstr>
      <vt:lpstr>Few Organisational Remarks</vt:lpstr>
      <vt:lpstr>Few Organisational Remarks</vt:lpstr>
      <vt:lpstr>Few Organisational Remarks</vt:lpstr>
      <vt:lpstr>Lunch place</vt:lpstr>
      <vt:lpstr>Few Organisational Remarks</vt:lpstr>
      <vt:lpstr>Enjoy 7th Belle II VXD Workshop and 18th International Workshop on DEPFET Detectors and Applications </vt:lpstr>
    </vt:vector>
  </TitlesOfParts>
  <Company>Charles University in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at the 7th Belle II VXD Workshop and 18th International Workshop on DEPFET Detectors and Applications </dc:title>
  <dc:creator>Zdenek Dolezal</dc:creator>
  <cp:lastModifiedBy>Zdenek Dolezal</cp:lastModifiedBy>
  <cp:revision>8</cp:revision>
  <dcterms:created xsi:type="dcterms:W3CDTF">2015-01-21T07:39:24Z</dcterms:created>
  <dcterms:modified xsi:type="dcterms:W3CDTF">2015-01-21T08:02:38Z</dcterms:modified>
</cp:coreProperties>
</file>