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BF827-29F9-4622-A414-834AB1230701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52885-C7A3-4A04-B08D-08D6C2CA4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6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498A-09E5-48CB-9132-7D0980BC98C9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6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9B29-4F9E-4DC3-95B7-E7AC5DA237CB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7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5730-4D6D-46F8-9567-3886EC05B3E0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03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1A97-91B5-459A-8082-7068AF8C9689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88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AECB-62DF-45CC-AC11-5B50510D7BA7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53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DADE-349C-40D0-8702-288CF77EB109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79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2582-7AA5-420E-AA77-5E27BC6DEFE8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0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3201-D10F-475E-B361-3094F9AF079D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1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E29B-345E-498C-82DF-43BAB69A7631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6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7DD8-1F86-4B41-A916-3F897C6315D9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1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4352-57DE-4F46-AFC2-5D00E75ABDF5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93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6E62-24A7-4883-BD84-1C1F98D8103F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F17F-EBC8-4F32-93B2-DD87C46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 to attach </a:t>
            </a:r>
            <a:r>
              <a:rPr kumimoji="1" lang="en-US" altLang="ja-JP" dirty="0" err="1" smtClean="0"/>
              <a:t>Keraterm</a:t>
            </a:r>
            <a:r>
              <a:rPr kumimoji="1" lang="en-US" altLang="ja-JP" dirty="0" smtClean="0"/>
              <a:t> on APV25.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Yoshiyuki </a:t>
            </a:r>
            <a:r>
              <a:rPr kumimoji="1" lang="en-US" altLang="ja-JP" dirty="0" err="1" smtClean="0"/>
              <a:t>Onuki</a:t>
            </a:r>
            <a:endParaRPr kumimoji="1" lang="en-US" altLang="ja-JP" dirty="0" smtClean="0"/>
          </a:p>
          <a:p>
            <a:r>
              <a:rPr lang="en-US" altLang="ja-JP" dirty="0" smtClean="0"/>
              <a:t>As a deputy of Ladder sub-group.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0290-9B49-476D-9EBC-77DDE20F7B2E}" type="datetime1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VXD meeting@Charles University in Praha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2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Keratherm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713387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How to attach </a:t>
            </a:r>
            <a:r>
              <a:rPr kumimoji="1" lang="en-US" altLang="ja-JP" dirty="0" err="1" smtClean="0"/>
              <a:t>Keratherm</a:t>
            </a:r>
            <a:r>
              <a:rPr kumimoji="1" lang="en-US" altLang="ja-JP" dirty="0" smtClean="0"/>
              <a:t> is one of the most serious missing pieces to be solved </a:t>
            </a:r>
            <a:r>
              <a:rPr lang="en-US" altLang="ja-JP" dirty="0" smtClean="0"/>
              <a:t>asap</a:t>
            </a:r>
            <a:r>
              <a:rPr kumimoji="1" lang="en-US" altLang="ja-JP" dirty="0" smtClean="0"/>
              <a:t>. </a:t>
            </a:r>
          </a:p>
          <a:p>
            <a:pPr lvl="1"/>
            <a:r>
              <a:rPr lang="en-US" altLang="ja-JP" dirty="0" smtClean="0"/>
              <a:t>Higher priority than the how to attach CO2 cooling pipe.</a:t>
            </a:r>
          </a:p>
          <a:p>
            <a:pPr lvl="1"/>
            <a:r>
              <a:rPr lang="en-US" altLang="ja-JP" dirty="0" smtClean="0"/>
              <a:t>We’ll start ladder production. Where it should be in procedure and what implementation method.</a:t>
            </a:r>
          </a:p>
          <a:p>
            <a:pPr lvl="1"/>
            <a:r>
              <a:rPr lang="en-US" altLang="ja-JP" dirty="0" smtClean="0"/>
              <a:t>Closest distance between bonding pad is 0.548mm.</a:t>
            </a:r>
          </a:p>
          <a:p>
            <a:pPr lvl="1"/>
            <a:r>
              <a:rPr lang="en-US" altLang="ja-JP" dirty="0" smtClean="0"/>
              <a:t>Cut precision is unknown</a:t>
            </a:r>
            <a:r>
              <a:rPr lang="en-US" altLang="ja-JP" dirty="0"/>
              <a:t> </a:t>
            </a:r>
            <a:r>
              <a:rPr lang="en-US" altLang="ja-JP" dirty="0" smtClean="0"/>
              <a:t>since very soft and sticky.</a:t>
            </a:r>
            <a:endParaRPr lang="en-US" altLang="ja-JP" dirty="0"/>
          </a:p>
          <a:p>
            <a:r>
              <a:rPr lang="en-US" altLang="ja-JP" dirty="0"/>
              <a:t>So far, it is believed there are 2 timings to attach </a:t>
            </a:r>
            <a:r>
              <a:rPr lang="en-US" altLang="ja-JP" dirty="0" err="1" smtClean="0"/>
              <a:t>Keratherm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During ladder assembly as same as attaching CO2 clips.</a:t>
            </a:r>
          </a:p>
          <a:p>
            <a:pPr lvl="1"/>
            <a:r>
              <a:rPr lang="en-US" altLang="ja-JP" dirty="0"/>
              <a:t>After ladder mount.</a:t>
            </a:r>
            <a:endParaRPr lang="ja-JP" altLang="en-US" dirty="0"/>
          </a:p>
          <a:p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3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 of two possible ways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71128" y="1772816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During ladder assembly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60032" y="1772816"/>
            <a:ext cx="20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After ladder mount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2492896"/>
            <a:ext cx="115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Procedure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98560" y="2502040"/>
            <a:ext cx="26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Can </a:t>
            </a:r>
            <a:r>
              <a:rPr lang="en-US" altLang="ja-JP" dirty="0" smtClean="0"/>
              <a:t>refer </a:t>
            </a:r>
            <a:r>
              <a:rPr lang="en-US" altLang="ja-JP" dirty="0" smtClean="0"/>
              <a:t>way of </a:t>
            </a:r>
            <a:r>
              <a:rPr kumimoji="1" lang="en-US" altLang="ja-JP" dirty="0" smtClean="0"/>
              <a:t>CO2-clip 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92959" y="2385456"/>
            <a:ext cx="43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No concrete procedure. </a:t>
            </a:r>
            <a:r>
              <a:rPr kumimoji="1" lang="en-US" altLang="ja-JP" dirty="0" smtClean="0"/>
              <a:t>No reference. </a:t>
            </a:r>
          </a:p>
          <a:p>
            <a:r>
              <a:rPr lang="en-US" altLang="ja-JP" dirty="0" smtClean="0"/>
              <a:t>Make jig and verify procedure from</a:t>
            </a:r>
            <a:r>
              <a:rPr kumimoji="1" lang="en-US" altLang="ja-JP" dirty="0" smtClean="0"/>
              <a:t> scratch. 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6522" y="4869160"/>
            <a:ext cx="104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Damages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79712" y="4880193"/>
            <a:ext cx="16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Lost one ladder.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35990" y="4906032"/>
            <a:ext cx="268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Lost one mounted ladder.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32040" y="5195953"/>
            <a:ext cx="4259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To </a:t>
            </a:r>
            <a:r>
              <a:rPr lang="en-US" altLang="ja-JP" dirty="0" err="1" smtClean="0"/>
              <a:t>unmount</a:t>
            </a:r>
            <a:r>
              <a:rPr lang="en-US" altLang="ja-JP" dirty="0" smtClean="0"/>
              <a:t> broken ladder, </a:t>
            </a:r>
          </a:p>
          <a:p>
            <a:r>
              <a:rPr lang="en-US" altLang="ja-JP" dirty="0"/>
              <a:t>w</a:t>
            </a:r>
            <a:r>
              <a:rPr lang="en-US" altLang="ja-JP" dirty="0" smtClean="0"/>
              <a:t>e must </a:t>
            </a:r>
            <a:r>
              <a:rPr lang="en-US" altLang="ja-JP" dirty="0" err="1" smtClean="0"/>
              <a:t>unmount</a:t>
            </a:r>
            <a:r>
              <a:rPr lang="en-US" altLang="ja-JP" dirty="0" smtClean="0"/>
              <a:t> healthy ladder(s) at first.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3200" y="3347700"/>
            <a:ext cx="102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Difficulty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07704" y="3195832"/>
            <a:ext cx="21275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Can be attached on</a:t>
            </a:r>
          </a:p>
          <a:p>
            <a:r>
              <a:rPr kumimoji="1" lang="en-US" altLang="ja-JP" dirty="0" smtClean="0"/>
              <a:t>the assembly-bench.</a:t>
            </a:r>
          </a:p>
          <a:p>
            <a:r>
              <a:rPr lang="en-US" altLang="ja-JP" dirty="0" smtClean="0"/>
              <a:t>Care for pealing in </a:t>
            </a:r>
          </a:p>
          <a:p>
            <a:r>
              <a:rPr lang="en-US" altLang="ja-JP" dirty="0" smtClean="0"/>
              <a:t>transportation.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92767" y="3212976"/>
            <a:ext cx="4431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Attaching </a:t>
            </a:r>
            <a:r>
              <a:rPr lang="en-US" altLang="ja-JP" dirty="0" err="1" smtClean="0"/>
              <a:t>Keratherm</a:t>
            </a:r>
            <a:r>
              <a:rPr lang="en-US" altLang="ja-JP" dirty="0" smtClean="0"/>
              <a:t> at several 0.1 mm position precision. It may be required</a:t>
            </a:r>
          </a:p>
          <a:p>
            <a:r>
              <a:rPr lang="en-US" altLang="ja-JP" dirty="0" smtClean="0"/>
              <a:t>using dedicated-jig on the mount table.</a:t>
            </a:r>
          </a:p>
          <a:p>
            <a:r>
              <a:rPr lang="en-US" altLang="ja-JP" dirty="0" smtClean="0"/>
              <a:t>Top approach need care for pealing and dropping on the bonding.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2692" y="6093296"/>
            <a:ext cx="713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If we </a:t>
            </a:r>
            <a:r>
              <a:rPr lang="en-US" altLang="ja-JP" sz="2400" dirty="0" smtClean="0"/>
              <a:t>failed to attach </a:t>
            </a:r>
            <a:r>
              <a:rPr lang="en-US" altLang="ja-JP" sz="2400" dirty="0" err="1" smtClean="0"/>
              <a:t>Keratherm</a:t>
            </a:r>
            <a:r>
              <a:rPr lang="en-US" altLang="ja-JP" sz="2400" dirty="0" smtClean="0"/>
              <a:t>, </a:t>
            </a:r>
            <a:r>
              <a:rPr kumimoji="1" lang="en-US" altLang="ja-JP" sz="2400" dirty="0" smtClean="0"/>
              <a:t> the damage is serious.</a:t>
            </a:r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1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04746"/>
          </a:xfrm>
        </p:spPr>
        <p:txBody>
          <a:bodyPr/>
          <a:lstStyle/>
          <a:p>
            <a:r>
              <a:rPr kumimoji="1" lang="en-US" altLang="ja-JP" dirty="0" smtClean="0"/>
              <a:t>The other method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23" b="16361"/>
          <a:stretch/>
        </p:blipFill>
        <p:spPr bwMode="auto">
          <a:xfrm>
            <a:off x="633264" y="692696"/>
            <a:ext cx="7537450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23" b="16361"/>
          <a:stretch/>
        </p:blipFill>
        <p:spPr bwMode="auto">
          <a:xfrm>
            <a:off x="629848" y="2358172"/>
            <a:ext cx="7537450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円/楕円 21"/>
          <p:cNvSpPr/>
          <p:nvPr/>
        </p:nvSpPr>
        <p:spPr>
          <a:xfrm>
            <a:off x="1377360" y="2999989"/>
            <a:ext cx="108000" cy="10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2339752" y="3009693"/>
            <a:ext cx="108000" cy="10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3239864" y="3009693"/>
            <a:ext cx="108000" cy="10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6120184" y="3009693"/>
            <a:ext cx="108000" cy="10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440505" y="2906656"/>
            <a:ext cx="936000" cy="32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320536" y="2911105"/>
            <a:ext cx="2853648" cy="32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1560" y="332656"/>
            <a:ext cx="89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Current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28501" y="1988840"/>
            <a:ext cx="99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87624" y="5077633"/>
            <a:ext cx="478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After glue cured, it is hard to peal and drop.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259632" y="5541039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REPIC </a:t>
            </a:r>
            <a:r>
              <a:rPr lang="en-US" altLang="ja-JP" sz="2400" dirty="0" smtClean="0"/>
              <a:t>may have experience and much </a:t>
            </a:r>
            <a:r>
              <a:rPr lang="en-US" altLang="ja-JP" sz="2400" dirty="0"/>
              <a:t>better </a:t>
            </a:r>
            <a:r>
              <a:rPr lang="en-US" altLang="ja-JP" sz="2400" dirty="0" smtClean="0"/>
              <a:t>solution</a:t>
            </a:r>
            <a:endParaRPr lang="en-US" altLang="ja-JP" sz="2400" dirty="0"/>
          </a:p>
          <a:p>
            <a:r>
              <a:rPr lang="en-US" altLang="ja-JP" sz="2400" dirty="0"/>
              <a:t>s</a:t>
            </a:r>
            <a:r>
              <a:rPr lang="en-US" altLang="ja-JP" sz="2400" dirty="0" smtClean="0"/>
              <a:t>ince they has a “chip </a:t>
            </a:r>
            <a:r>
              <a:rPr lang="en-US" altLang="ja-JP" sz="2400" dirty="0"/>
              <a:t>packaging” </a:t>
            </a:r>
            <a:r>
              <a:rPr lang="en-US" altLang="ja-JP" sz="2400" dirty="0" smtClean="0"/>
              <a:t>subsidiary company.</a:t>
            </a:r>
            <a:endParaRPr lang="en-US" altLang="ja-JP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05848" y="3717032"/>
            <a:ext cx="7919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/>
              <a:t>Keratherm</a:t>
            </a:r>
            <a:r>
              <a:rPr kumimoji="1" lang="en-US" altLang="ja-JP" sz="2000" dirty="0" smtClean="0"/>
              <a:t> is one of the SMD to be implemented by REPIC.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Put the dot glue on the both side of APVs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Gluing extend </a:t>
            </a:r>
            <a:r>
              <a:rPr kumimoji="1" lang="en-US" altLang="ja-JP" sz="2000" dirty="0" err="1" smtClean="0"/>
              <a:t>Keratherm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1~2</a:t>
            </a:r>
            <a:r>
              <a:rPr kumimoji="1" lang="en-US" altLang="ja-JP" sz="2000" dirty="0" smtClean="0"/>
              <a:t>mm from current design.</a:t>
            </a:r>
          </a:p>
          <a:p>
            <a:r>
              <a:rPr lang="en-US" altLang="ja-JP" sz="2000" dirty="0" smtClean="0"/>
              <a:t>(No harm for jigs. Actually, the length is extended +1.0mm in </a:t>
            </a:r>
            <a:r>
              <a:rPr lang="en-US" altLang="ja-JP" sz="2000" dirty="0"/>
              <a:t>rev2.1-&gt; </a:t>
            </a:r>
            <a:r>
              <a:rPr lang="en-US" altLang="ja-JP" sz="2000" dirty="0" smtClean="0"/>
              <a:t>2.2.) 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8900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 of three ways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9592" y="1772816"/>
            <a:ext cx="190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During ladder assembly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47864" y="1772816"/>
            <a:ext cx="1590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After ladder mount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36512" y="2492896"/>
            <a:ext cx="936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Procedure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27024" y="2502040"/>
            <a:ext cx="229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Can be refer way of </a:t>
            </a:r>
            <a:r>
              <a:rPr kumimoji="1" lang="en-US" altLang="ja-JP" sz="1400" dirty="0" smtClean="0"/>
              <a:t>CO2-clip 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80791" y="2385456"/>
            <a:ext cx="2658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No concrete procedure.</a:t>
            </a:r>
          </a:p>
          <a:p>
            <a:r>
              <a:rPr kumimoji="1" lang="en-US" altLang="ja-JP" sz="1400" dirty="0" smtClean="0"/>
              <a:t>No reference. </a:t>
            </a:r>
            <a:r>
              <a:rPr lang="en-US" altLang="ja-JP" sz="1400" dirty="0" smtClean="0"/>
              <a:t>Make from</a:t>
            </a:r>
            <a:r>
              <a:rPr kumimoji="1" lang="en-US" altLang="ja-JP" sz="1400" dirty="0" smtClean="0"/>
              <a:t> scratch. 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550" y="4843173"/>
            <a:ext cx="854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Damages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08176" y="4854206"/>
            <a:ext cx="133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Lost one ladder.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23822" y="4880045"/>
            <a:ext cx="2047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Lost one mounted ladder.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19872" y="5169966"/>
            <a:ext cx="26591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To </a:t>
            </a:r>
            <a:r>
              <a:rPr lang="en-US" altLang="ja-JP" sz="1400" dirty="0" err="1" smtClean="0"/>
              <a:t>unmount</a:t>
            </a:r>
            <a:r>
              <a:rPr lang="en-US" altLang="ja-JP" sz="1400" dirty="0" smtClean="0"/>
              <a:t> broken ladder, </a:t>
            </a:r>
          </a:p>
          <a:p>
            <a:r>
              <a:rPr lang="en-US" altLang="ja-JP" sz="1400" dirty="0"/>
              <a:t>w</a:t>
            </a:r>
            <a:r>
              <a:rPr lang="en-US" altLang="ja-JP" sz="1400" dirty="0" smtClean="0"/>
              <a:t>e must </a:t>
            </a:r>
            <a:r>
              <a:rPr lang="en-US" altLang="ja-JP" sz="1400" dirty="0" err="1" smtClean="0"/>
              <a:t>unmount</a:t>
            </a:r>
            <a:r>
              <a:rPr lang="en-US" altLang="ja-JP" sz="1400" dirty="0" smtClean="0"/>
              <a:t> healthy ladder </a:t>
            </a:r>
          </a:p>
          <a:p>
            <a:r>
              <a:rPr lang="en-US" altLang="ja-JP" sz="1400" dirty="0" smtClean="0"/>
              <a:t>at first.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4872" y="3347700"/>
            <a:ext cx="840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Difficulty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36168" y="3195832"/>
            <a:ext cx="16962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Can be attached on</a:t>
            </a:r>
          </a:p>
          <a:p>
            <a:r>
              <a:rPr kumimoji="1" lang="en-US" altLang="ja-JP" sz="1400" dirty="0" smtClean="0"/>
              <a:t>the assembly-bench.</a:t>
            </a:r>
          </a:p>
          <a:p>
            <a:r>
              <a:rPr lang="en-US" altLang="ja-JP" sz="1400" dirty="0" smtClean="0"/>
              <a:t>Care for pealing in </a:t>
            </a:r>
          </a:p>
          <a:p>
            <a:r>
              <a:rPr lang="en-US" altLang="ja-JP" sz="1400" dirty="0" smtClean="0"/>
              <a:t>transportation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80599" y="3212976"/>
            <a:ext cx="3099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Attaching </a:t>
            </a:r>
            <a:r>
              <a:rPr lang="en-US" altLang="ja-JP" sz="1400" dirty="0" err="1"/>
              <a:t>Keratherm</a:t>
            </a:r>
            <a:r>
              <a:rPr lang="en-US" altLang="ja-JP" sz="1400" dirty="0"/>
              <a:t> at several </a:t>
            </a:r>
            <a:endParaRPr lang="en-US" altLang="ja-JP" sz="1400" dirty="0" smtClean="0"/>
          </a:p>
          <a:p>
            <a:r>
              <a:rPr lang="en-US" altLang="ja-JP" sz="1400" dirty="0" smtClean="0"/>
              <a:t>0.1 </a:t>
            </a:r>
            <a:r>
              <a:rPr lang="en-US" altLang="ja-JP" sz="1400" dirty="0"/>
              <a:t>mm position precision. </a:t>
            </a:r>
            <a:endParaRPr lang="en-US" altLang="ja-JP" sz="1400" dirty="0" smtClean="0"/>
          </a:p>
          <a:p>
            <a:r>
              <a:rPr lang="en-US" altLang="ja-JP" sz="1400" dirty="0" smtClean="0"/>
              <a:t>It </a:t>
            </a:r>
            <a:r>
              <a:rPr lang="en-US" altLang="ja-JP" sz="1400" dirty="0"/>
              <a:t>may be </a:t>
            </a:r>
            <a:r>
              <a:rPr lang="en-US" altLang="ja-JP" sz="1400" dirty="0" smtClean="0"/>
              <a:t>required using </a:t>
            </a:r>
          </a:p>
          <a:p>
            <a:r>
              <a:rPr lang="en-US" altLang="ja-JP" sz="1400" dirty="0" smtClean="0"/>
              <a:t>dedicated-jig </a:t>
            </a:r>
            <a:r>
              <a:rPr lang="en-US" altLang="ja-JP" sz="1400" dirty="0"/>
              <a:t>on the mount table.</a:t>
            </a:r>
          </a:p>
          <a:p>
            <a:r>
              <a:rPr lang="en-US" altLang="ja-JP" sz="1400" dirty="0"/>
              <a:t>Top approach need care for pealing </a:t>
            </a:r>
            <a:endParaRPr lang="en-US" altLang="ja-JP" sz="1400" dirty="0" smtClean="0"/>
          </a:p>
          <a:p>
            <a:r>
              <a:rPr lang="en-US" altLang="ja-JP" sz="1400" dirty="0" smtClean="0"/>
              <a:t>and </a:t>
            </a:r>
            <a:r>
              <a:rPr lang="en-US" altLang="ja-JP" sz="1400" dirty="0"/>
              <a:t>dropping on the bonding. 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46081" y="1772816"/>
            <a:ext cx="1133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New method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15444" y="2402034"/>
            <a:ext cx="304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Nothing for us.</a:t>
            </a:r>
          </a:p>
          <a:p>
            <a:r>
              <a:rPr lang="en-US" altLang="ja-JP" sz="1400" dirty="0" smtClean="0"/>
              <a:t>REPIC implement as a SMD on Origami.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87957" y="3229824"/>
            <a:ext cx="27045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No difficulty.</a:t>
            </a:r>
          </a:p>
          <a:p>
            <a:r>
              <a:rPr lang="en-US" altLang="ja-JP" sz="1400" dirty="0" smtClean="0"/>
              <a:t>Just specify the position tolerance </a:t>
            </a:r>
          </a:p>
          <a:p>
            <a:r>
              <a:rPr lang="en-US" altLang="ja-JP" sz="1400" dirty="0" smtClean="0"/>
              <a:t>and </a:t>
            </a:r>
            <a:r>
              <a:rPr lang="en-US" altLang="ja-JP" sz="1400" dirty="0" smtClean="0"/>
              <a:t>request never </a:t>
            </a:r>
            <a:r>
              <a:rPr lang="en-US" altLang="ja-JP" sz="1400" dirty="0" smtClean="0"/>
              <a:t>pealing.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28184" y="4897441"/>
            <a:ext cx="14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Lost one </a:t>
            </a:r>
            <a:r>
              <a:rPr lang="en-US" altLang="ja-JP" sz="1400" dirty="0" smtClean="0"/>
              <a:t>Origami </a:t>
            </a:r>
            <a:endParaRPr lang="en-US" altLang="ja-JP" sz="14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49" y="476675"/>
            <a:ext cx="6861935" cy="5184573"/>
          </a:xfrm>
          <a:ln>
            <a:solidFill>
              <a:schemeClr val="tx1"/>
            </a:solidFill>
          </a:ln>
        </p:spPr>
      </p:pic>
      <p:sp>
        <p:nvSpPr>
          <p:cNvPr id="5" name="正方形/長方形 4"/>
          <p:cNvSpPr/>
          <p:nvPr/>
        </p:nvSpPr>
        <p:spPr>
          <a:xfrm>
            <a:off x="3635896" y="0"/>
            <a:ext cx="5317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PA and Origami status and </a:t>
            </a:r>
            <a:r>
              <a:rPr lang="en-US" altLang="ja-JP" b="1" dirty="0" smtClean="0"/>
              <a:t>plans, Koji Hara, Yesterday </a:t>
            </a:r>
            <a:endParaRPr lang="en-US" altLang="ja-JP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5622339"/>
            <a:ext cx="83317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Keratherm</a:t>
            </a:r>
            <a:r>
              <a:rPr kumimoji="1" lang="en-US" altLang="ja-JP" sz="2400" dirty="0" smtClean="0"/>
              <a:t> is </a:t>
            </a:r>
            <a:r>
              <a:rPr lang="en-US" altLang="ja-JP" sz="2400" dirty="0" smtClean="0"/>
              <a:t>one of the SMD such as</a:t>
            </a:r>
            <a:r>
              <a:rPr kumimoji="1" lang="en-US" altLang="ja-JP" sz="2400" dirty="0" smtClean="0"/>
              <a:t> H/C-shape.</a:t>
            </a:r>
          </a:p>
          <a:p>
            <a:r>
              <a:rPr lang="en-US" altLang="ja-JP" sz="2400" dirty="0" smtClean="0"/>
              <a:t>We should ask quotation w/ and w/o </a:t>
            </a:r>
            <a:r>
              <a:rPr lang="en-US" altLang="ja-JP" sz="2400" dirty="0" err="1" smtClean="0"/>
              <a:t>Keratherm</a:t>
            </a:r>
            <a:r>
              <a:rPr lang="en-US" altLang="ja-JP" sz="2400" dirty="0" smtClean="0"/>
              <a:t> implementation.</a:t>
            </a:r>
          </a:p>
          <a:p>
            <a:r>
              <a:rPr lang="en-US" altLang="ja-JP" sz="2400" dirty="0"/>
              <a:t>W</a:t>
            </a:r>
            <a:r>
              <a:rPr kumimoji="1" lang="en-US" altLang="ja-JP" sz="2400" dirty="0" smtClean="0"/>
              <a:t>e can make decision after receiving the quotation.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419872" y="4221088"/>
            <a:ext cx="374441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2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07504" y="1457352"/>
            <a:ext cx="9036496" cy="42050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800" dirty="0" smtClean="0"/>
              <a:t>There are three methods to implement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Keratherm</a:t>
            </a:r>
            <a:r>
              <a:rPr kumimoji="1" lang="en-US" altLang="ja-JP" sz="2800" dirty="0" smtClean="0"/>
              <a:t>.</a:t>
            </a:r>
          </a:p>
          <a:p>
            <a:r>
              <a:rPr kumimoji="1" lang="en-US" altLang="ja-JP" sz="2800" dirty="0" smtClean="0"/>
              <a:t>During ladder assembly. Establish from now.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If we failed, we lost one ladder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After ladder mount. </a:t>
            </a:r>
            <a:r>
              <a:rPr lang="en-US" altLang="ja-JP" sz="2800" dirty="0"/>
              <a:t>Establish from now.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If we failed, we lost one ladder and un- and mount ladder(s).</a:t>
            </a:r>
            <a:endParaRPr kumimoji="1" lang="en-US" altLang="ja-JP" sz="2400" dirty="0"/>
          </a:p>
          <a:p>
            <a:r>
              <a:rPr lang="en-US" altLang="ja-JP" sz="2800" dirty="0"/>
              <a:t>Implement into Origami </a:t>
            </a:r>
            <a:r>
              <a:rPr lang="en-US" altLang="ja-JP" sz="2800" dirty="0" smtClean="0"/>
              <a:t>as a SMD</a:t>
            </a:r>
            <a:endParaRPr lang="en-US" altLang="ja-JP" sz="2800" dirty="0"/>
          </a:p>
          <a:p>
            <a:pPr lvl="1"/>
            <a:r>
              <a:rPr lang="en-US" altLang="ja-JP" sz="2400" dirty="0"/>
              <a:t>If </a:t>
            </a:r>
            <a:r>
              <a:rPr lang="en-US" altLang="ja-JP" sz="2400" dirty="0" smtClean="0"/>
              <a:t>we(REPIC) </a:t>
            </a:r>
            <a:r>
              <a:rPr lang="en-US" altLang="ja-JP" sz="2400" dirty="0"/>
              <a:t>failed, we lost one </a:t>
            </a:r>
            <a:r>
              <a:rPr lang="en-US" altLang="ja-JP" sz="2400" dirty="0" smtClean="0"/>
              <a:t>Origami, no DSSD(s).</a:t>
            </a:r>
          </a:p>
          <a:p>
            <a:pPr lvl="1"/>
            <a:r>
              <a:rPr lang="en-US" altLang="ja-JP" sz="2400" dirty="0" smtClean="0"/>
              <a:t>Also we may be able to implement but </a:t>
            </a:r>
            <a:r>
              <a:rPr lang="en-US" altLang="ja-JP" sz="2400" dirty="0"/>
              <a:t>REPIC </a:t>
            </a:r>
            <a:r>
              <a:rPr lang="en-US" altLang="ja-JP" sz="2400" dirty="0" smtClean="0"/>
              <a:t>can </a:t>
            </a:r>
            <a:r>
              <a:rPr lang="en-US" altLang="ja-JP" sz="2400" dirty="0"/>
              <a:t>much better than us.</a:t>
            </a:r>
          </a:p>
          <a:p>
            <a:pPr lvl="1"/>
            <a:r>
              <a:rPr lang="en-US" altLang="ja-JP" sz="2400" dirty="0" smtClean="0"/>
              <a:t>Ask quotation w/ and w/o the implementation. 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We can evaluate the </a:t>
            </a:r>
            <a:r>
              <a:rPr lang="en-US" altLang="ja-JP" sz="2400" dirty="0"/>
              <a:t>cost </a:t>
            </a:r>
            <a:r>
              <a:rPr lang="en-US" altLang="ja-JP" sz="2400" dirty="0" smtClean="0"/>
              <a:t>and performance of the quotation and make decision. </a:t>
            </a:r>
          </a:p>
          <a:p>
            <a:pPr lvl="1"/>
            <a:r>
              <a:rPr lang="en-US" altLang="ja-JP" sz="2400" dirty="0" smtClean="0"/>
              <a:t>No delay. REPIC can start study just after they get </a:t>
            </a:r>
            <a:r>
              <a:rPr lang="en-US" altLang="ja-JP" sz="2400" dirty="0" err="1" smtClean="0"/>
              <a:t>Keratherm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7" y="5571237"/>
            <a:ext cx="62928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We should not take avoidable </a:t>
            </a:r>
            <a:r>
              <a:rPr kumimoji="1" lang="en-US" altLang="ja-JP" sz="2800" dirty="0" smtClean="0"/>
              <a:t>serious risk</a:t>
            </a:r>
          </a:p>
          <a:p>
            <a:r>
              <a:rPr lang="en-US" altLang="ja-JP" sz="2800" dirty="0" smtClean="0"/>
              <a:t>since we </a:t>
            </a:r>
            <a:r>
              <a:rPr lang="en-US" altLang="ja-JP" sz="2800" dirty="0" smtClean="0"/>
              <a:t>never allow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contingency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F17F-EBC8-4F32-93B2-DD87C46D959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2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616</Words>
  <Application>Microsoft Office PowerPoint</Application>
  <PresentationFormat>画面に合わせる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How to attach Keraterm on APV25.</vt:lpstr>
      <vt:lpstr>Keratherm</vt:lpstr>
      <vt:lpstr>Comparison of two possible ways</vt:lpstr>
      <vt:lpstr>The other method</vt:lpstr>
      <vt:lpstr>Comparison of three ways</vt:lpstr>
      <vt:lpstr>PowerPoint プレゼンテーション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Keratarm</dc:title>
  <dc:creator>onuki</dc:creator>
  <cp:lastModifiedBy>onuki</cp:lastModifiedBy>
  <cp:revision>64</cp:revision>
  <dcterms:created xsi:type="dcterms:W3CDTF">2015-01-21T18:14:53Z</dcterms:created>
  <dcterms:modified xsi:type="dcterms:W3CDTF">2015-01-22T08:07:48Z</dcterms:modified>
</cp:coreProperties>
</file>