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794500" cy="99187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ian Buchsteiner" initials="F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A0"/>
    <a:srgbClr val="FFCC66"/>
    <a:srgbClr val="FFCC00"/>
    <a:srgbClr val="014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3" autoAdjust="0"/>
  </p:normalViewPr>
  <p:slideViewPr>
    <p:cSldViewPr>
      <p:cViewPr varScale="1">
        <p:scale>
          <a:sx n="102" d="100"/>
          <a:sy n="102" d="100"/>
        </p:scale>
        <p:origin x="-5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CD525-4F86-F948-AAF5-7952B0AB1FF7}" type="datetimeFigureOut">
              <a:rPr lang="en-US" smtClean="0"/>
              <a:t>22.01.15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23D12-0DB6-A844-823F-82360D779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51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endParaRPr lang="de-DE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0883"/>
            <a:ext cx="5436208" cy="446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fld id="{B722CF67-4603-444D-8763-14C5A58511CD}" type="slidenum">
              <a:rPr lang="de-AT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34468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CF67-4603-444D-8763-14C5A58511CD}" type="slidenum">
              <a:rPr lang="de-AT" smtClean="0"/>
              <a:pPr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843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4213" y="6189663"/>
            <a:ext cx="4608512" cy="407987"/>
          </a:xfrm>
        </p:spPr>
        <p:txBody>
          <a:bodyPr anchor="ctr"/>
          <a:lstStyle>
            <a:lvl1pPr marL="0" indent="0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SVD meeting</a:t>
            </a:r>
            <a:endParaRPr lang="de-AT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16413"/>
            <a:ext cx="7773988" cy="1223962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89600" y="6215063"/>
            <a:ext cx="2770188" cy="333375"/>
          </a:xfrm>
        </p:spPr>
        <p:txBody>
          <a:bodyPr anchor="t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4075" y="5613400"/>
            <a:ext cx="4895850" cy="477838"/>
          </a:xfrm>
          <a:prstGeom prst="rect">
            <a:avLst/>
          </a:prstGeom>
        </p:spPr>
        <p:txBody>
          <a:bodyPr anchor="t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pic>
        <p:nvPicPr>
          <p:cNvPr id="7" name="Picture 10" descr="hephy_svd_banner2011_en_vecto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971E-B2F2-4949-99B8-CF299ECFDC45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545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5451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E557-29F1-4264-B462-3F8D20711755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752E-CC6F-4124-AE2E-5DD91DD2A8C1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F8186-3D00-442E-AF80-7408F228181C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CB28-EEC8-4D5B-A104-E1C49F26DBB0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AB61-0960-422C-951C-65DF04B75170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12" name="Rectangle 16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7696-E179-4DCD-B749-DC1761AA9886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D0DE-28B3-4C4D-B582-8281209613C1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23B3-523A-4970-92F2-F4435FC6D24E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AT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FE77-99C8-4801-8AA4-C02B5D1641F5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10" name="Rectangle 1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Textmasterformate durch Klicken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25400">
            <a:solidFill>
              <a:srgbClr val="0061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 sz="1800" dirty="0">
              <a:cs typeface="+mn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9900" y="6597650"/>
            <a:ext cx="10541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1A0"/>
                </a:solidFill>
                <a:cs typeface="+mn-cs"/>
              </a:defRPr>
            </a:lvl1pPr>
          </a:lstStyle>
          <a:p>
            <a:pPr>
              <a:defRPr/>
            </a:pPr>
            <a:fld id="{E443E625-3185-4367-B677-79C562BFE437}" type="slidenum">
              <a:rPr lang="de-AT"/>
              <a:pPr>
                <a:defRPr/>
              </a:pPr>
              <a:t>‹#›</a:t>
            </a:fld>
            <a:endParaRPr lang="de-AT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20384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2015.01.22</a:t>
            </a:r>
            <a:endParaRPr lang="de-AT" dirty="0"/>
          </a:p>
        </p:txBody>
      </p:sp>
      <p:pic>
        <p:nvPicPr>
          <p:cNvPr id="9" name="Picture 10" descr="hephy_svd_banner2011_en_vecto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  <p:sp>
        <p:nvSpPr>
          <p:cNvPr id="10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597650"/>
            <a:ext cx="338437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Thomas Bergauer (HEPHY Vienna)</a:t>
            </a:r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rgbClr val="0061A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rgbClr val="0061A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0061A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61A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4509294"/>
            <a:ext cx="7773988" cy="1223962"/>
          </a:xfrm>
        </p:spPr>
        <p:txBody>
          <a:bodyPr/>
          <a:lstStyle/>
          <a:p>
            <a:r>
              <a:rPr lang="de-DE" sz="3600" dirty="0" smtClean="0">
                <a:solidFill>
                  <a:srgbClr val="0061A0"/>
                </a:solidFill>
              </a:rPr>
              <a:t>Testbeam </a:t>
            </a:r>
            <a:r>
              <a:rPr lang="de-DE" sz="3600" dirty="0" err="1" smtClean="0">
                <a:solidFill>
                  <a:srgbClr val="0061A0"/>
                </a:solidFill>
              </a:rPr>
              <a:t>Planning</a:t>
            </a:r>
            <a:endParaRPr lang="en-US" sz="3600" dirty="0">
              <a:solidFill>
                <a:srgbClr val="0061A0"/>
              </a:solidFill>
            </a:endParaRP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2015.01.22</a:t>
            </a:r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>
          <a:xfrm>
            <a:off x="2124075" y="5327426"/>
            <a:ext cx="4895850" cy="477838"/>
          </a:xfrm>
        </p:spPr>
        <p:txBody>
          <a:bodyPr/>
          <a:lstStyle/>
          <a:p>
            <a:r>
              <a:rPr lang="de-AT" dirty="0" smtClean="0"/>
              <a:t>Thomas Bergauer </a:t>
            </a:r>
            <a:r>
              <a:rPr lang="de-AT" dirty="0" smtClean="0"/>
              <a:t>(HEPHY Vienna)</a:t>
            </a:r>
            <a:endParaRPr lang="de-AT" dirty="0"/>
          </a:p>
        </p:txBody>
      </p:sp>
      <p:sp>
        <p:nvSpPr>
          <p:cNvPr id="12" name="Textfeld 11"/>
          <p:cNvSpPr txBox="1"/>
          <p:nvPr/>
        </p:nvSpPr>
        <p:spPr>
          <a:xfrm>
            <a:off x="489266" y="6215063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VXD Workshop PRAGUE</a:t>
            </a:r>
            <a:endParaRPr lang="en-US" dirty="0"/>
          </a:p>
        </p:txBody>
      </p:sp>
      <p:pic>
        <p:nvPicPr>
          <p:cNvPr id="5" name="Picture 4" descr="setup_are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12776"/>
            <a:ext cx="475252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0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SVD-only beam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Purpose: test SVD performance in all aspects (SVD Ladders, electronics)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Useful </a:t>
            </a:r>
            <a:r>
              <a:rPr lang="en-US" b="1" dirty="0" smtClean="0"/>
              <a:t>in addition </a:t>
            </a:r>
            <a:r>
              <a:rPr lang="en-US" dirty="0" smtClean="0"/>
              <a:t>to VXD beam tests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Last SVD-only beam test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one week in November 2014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Beamline</a:t>
            </a:r>
            <a:r>
              <a:rPr lang="en-US" dirty="0" smtClean="0"/>
              <a:t> H6A in CERNs </a:t>
            </a:r>
            <a:r>
              <a:rPr lang="en-US" dirty="0"/>
              <a:t>SPS North Area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Manpower: 7 HEPHY people, 1 PXD (DATCON), 1 INFN Pisa,  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Struggled by a lot of problems, especially on getting triggers into the FADC system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Important lessons learned, especially in the FADC firmware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Eventually it worked in the last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AT" smtClean="0"/>
              <a:t>2015.01.22</a:t>
            </a:r>
            <a:endParaRPr lang="de-AT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5805264"/>
            <a:ext cx="5100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See presentation on details by </a:t>
            </a:r>
            <a:r>
              <a:rPr lang="en-US" dirty="0" err="1" smtClean="0">
                <a:solidFill>
                  <a:srgbClr val="FF0000"/>
                </a:solidFill>
              </a:rPr>
              <a:t>Benedikt</a:t>
            </a:r>
            <a:r>
              <a:rPr lang="en-US" dirty="0" smtClean="0">
                <a:solidFill>
                  <a:srgbClr val="FF0000"/>
                </a:solidFill>
              </a:rPr>
              <a:t> this afternoon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83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test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Test full Full ladder </a:t>
            </a:r>
          </a:p>
          <a:p>
            <a:pPr lvl="1"/>
            <a:r>
              <a:rPr lang="en-US" dirty="0" smtClean="0"/>
              <a:t>as requested by BPAC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order to understand performance, especially noise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CAEN </a:t>
            </a:r>
            <a:r>
              <a:rPr lang="en-US" dirty="0"/>
              <a:t>power supply</a:t>
            </a:r>
          </a:p>
          <a:p>
            <a:pPr lvl="1"/>
            <a:r>
              <a:rPr lang="en-US" dirty="0" smtClean="0"/>
              <a:t>Available during last beam test, but because of other problems no time to test yet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FADC electronics, DAQ software, slow control</a:t>
            </a:r>
          </a:p>
          <a:p>
            <a:pPr lvl="1"/>
            <a:r>
              <a:rPr lang="en-US" dirty="0" smtClean="0"/>
              <a:t>Still work in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3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AT" smtClean="0"/>
              <a:t>2015.01.22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2958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CERN SPS Schedule 2015</a:t>
            </a:r>
            <a:endParaRPr lang="en-US" dirty="0"/>
          </a:p>
        </p:txBody>
      </p:sp>
      <p:pic>
        <p:nvPicPr>
          <p:cNvPr id="7" name="Content Placeholder 6" descr="Screenshot 2015-01-22 09.15.1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2" r="10022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4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AT" smtClean="0"/>
              <a:t>2015.01.22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2168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beam test will take place between 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of June 2015</a:t>
            </a:r>
          </a:p>
          <a:p>
            <a:pPr lvl="1"/>
            <a:r>
              <a:rPr lang="en-US" dirty="0" smtClean="0"/>
              <a:t>Two weeks</a:t>
            </a:r>
          </a:p>
          <a:p>
            <a:pPr lvl="1"/>
            <a:r>
              <a:rPr lang="en-US" dirty="0" smtClean="0"/>
              <a:t>Full H6 beam line (in contrast to previous beam test) </a:t>
            </a:r>
          </a:p>
          <a:p>
            <a:r>
              <a:rPr lang="en-US" dirty="0" smtClean="0"/>
              <a:t>Hardware available:</a:t>
            </a:r>
          </a:p>
          <a:p>
            <a:pPr lvl="1"/>
            <a:r>
              <a:rPr lang="en-US" dirty="0" smtClean="0"/>
              <a:t>FADC Readout system</a:t>
            </a:r>
          </a:p>
          <a:p>
            <a:pPr lvl="1"/>
            <a:r>
              <a:rPr lang="en-US" dirty="0" smtClean="0"/>
              <a:t>“old” SVD3 system (“stable”)</a:t>
            </a:r>
          </a:p>
          <a:p>
            <a:pPr lvl="1"/>
            <a:r>
              <a:rPr lang="en-US" dirty="0" smtClean="0"/>
              <a:t>Open CO</a:t>
            </a:r>
            <a:r>
              <a:rPr lang="en-US" baseline="-25000" dirty="0" smtClean="0"/>
              <a:t>2</a:t>
            </a:r>
            <a:r>
              <a:rPr lang="en-US" dirty="0" smtClean="0"/>
              <a:t> system</a:t>
            </a:r>
          </a:p>
          <a:p>
            <a:pPr lvl="1"/>
            <a:r>
              <a:rPr lang="en-US" dirty="0" err="1" smtClean="0"/>
              <a:t>Laddertest</a:t>
            </a:r>
            <a:r>
              <a:rPr lang="en-US" dirty="0" smtClean="0"/>
              <a:t>-box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5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AT" smtClean="0"/>
              <a:t>2015.01.22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199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from previous beam test has shown that expertise in all aspects are helpful</a:t>
            </a:r>
          </a:p>
          <a:p>
            <a:pPr lvl="1"/>
            <a:r>
              <a:rPr lang="en-US" dirty="0" smtClean="0"/>
              <a:t>In detail: Expert knowledge on the FADC controller was missing</a:t>
            </a:r>
          </a:p>
          <a:p>
            <a:r>
              <a:rPr lang="en-US" dirty="0" smtClean="0"/>
              <a:t>So please join the effort!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6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Thomas Bergauer (HEPHY Vienna)</a:t>
            </a:r>
            <a:endParaRPr lang="de-A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AT" smtClean="0"/>
              <a:t>2015.01.22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1216165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Hephy-Vorlage</Template>
  <TotalTime>151</TotalTime>
  <Words>185</Words>
  <Application>Microsoft Macintosh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Testbeam Planning</vt:lpstr>
      <vt:lpstr>SVD-only beam tests</vt:lpstr>
      <vt:lpstr>What to test next?</vt:lpstr>
      <vt:lpstr>CERN SPS Schedule 2015</vt:lpstr>
      <vt:lpstr>SVD Planning</vt:lpstr>
      <vt:lpstr>Manpower</vt:lpstr>
    </vt:vector>
  </TitlesOfParts>
  <Company>Östrerreichische Akademie der Wissenschaften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Buchsteiner</dc:creator>
  <cp:lastModifiedBy>Thomas Bergauer</cp:lastModifiedBy>
  <cp:revision>278</cp:revision>
  <cp:lastPrinted>2012-02-05T20:44:11Z</cp:lastPrinted>
  <dcterms:created xsi:type="dcterms:W3CDTF">2014-08-26T06:42:53Z</dcterms:created>
  <dcterms:modified xsi:type="dcterms:W3CDTF">2015-01-22T10:47:15Z</dcterms:modified>
</cp:coreProperties>
</file>