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003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AB2A7-ACED-46BF-9984-EA216B6C5302}" type="datetimeFigureOut">
              <a:rPr kumimoji="1" lang="ja-JP" altLang="en-US" smtClean="0"/>
              <a:t>2015/1/21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72AEE-2360-462D-BB46-659B1F382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42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72AEE-2360-462D-BB46-659B1F3820A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75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91584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70732"/>
            <a:ext cx="6400800" cy="126806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マスタ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834805" y="0"/>
            <a:ext cx="7618628" cy="66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0834" y="743351"/>
            <a:ext cx="8887010" cy="59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685403"/>
            <a:ext cx="2133600" cy="134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079C19B-42C6-734D-B8A8-84B015BF1ACF}" type="datetimeFigureOut">
              <a:rPr lang="ja-JP" altLang="en-US" smtClean="0"/>
              <a:pPr/>
              <a:t>2015/1/21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685403"/>
            <a:ext cx="2895600" cy="134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685403"/>
            <a:ext cx="2133600" cy="134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BA558A7-30FC-114C-8FD1-46EA18C9B9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373" y="23373"/>
            <a:ext cx="811432" cy="657811"/>
          </a:xfrm>
          <a:prstGeom prst="rect">
            <a:avLst/>
          </a:prstGeom>
        </p:spPr>
      </p:pic>
      <p:grpSp>
        <p:nvGrpSpPr>
          <p:cNvPr id="2" name="図形グループ 7"/>
          <p:cNvGrpSpPr/>
          <p:nvPr/>
        </p:nvGrpSpPr>
        <p:grpSpPr>
          <a:xfrm>
            <a:off x="8453433" y="43863"/>
            <a:ext cx="614517" cy="539136"/>
            <a:chOff x="8422148" y="139290"/>
            <a:chExt cx="614517" cy="539136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10" name="正方形/長方形 9"/>
            <p:cNvSpPr/>
            <p:nvPr/>
          </p:nvSpPr>
          <p:spPr>
            <a:xfrm>
              <a:off x="8422148" y="139290"/>
              <a:ext cx="614517" cy="81936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8422148" y="291690"/>
              <a:ext cx="614517" cy="81936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422148" y="444090"/>
              <a:ext cx="614517" cy="81936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8422148" y="596490"/>
              <a:ext cx="614517" cy="81936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71463" indent="-27146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623888" indent="-37941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36353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Logistics discussion in KEK</a:t>
            </a:r>
            <a:br>
              <a:rPr lang="en-US" dirty="0" smtClean="0"/>
            </a:br>
            <a:r>
              <a:rPr lang="en-US" dirty="0" smtClean="0"/>
              <a:t>and exportation of first 10 DSSD to Pisa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 Jan 2015</a:t>
            </a:r>
          </a:p>
          <a:p>
            <a:r>
              <a:rPr lang="en-US" dirty="0" smtClean="0"/>
              <a:t>T. Tsuboyama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K-line logistics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KEK chose a logistics company. “K-line logistics</a:t>
            </a:r>
            <a:r>
              <a:rPr lang="en-US" altLang="ja-JP" dirty="0" smtClean="0"/>
              <a:t>.” Mr. </a:t>
            </a:r>
            <a:r>
              <a:rPr lang="en-US" altLang="ja-JP" dirty="0" smtClean="0"/>
              <a:t>Koyama.</a:t>
            </a:r>
            <a:endParaRPr lang="en-US" altLang="ja-JP" dirty="0"/>
          </a:p>
          <a:p>
            <a:r>
              <a:rPr lang="en-US" altLang="ja-JP" dirty="0" smtClean="0"/>
              <a:t>In </a:t>
            </a:r>
            <a:r>
              <a:rPr lang="en-US" altLang="ja-JP" dirty="0" smtClean="0"/>
              <a:t>the first </a:t>
            </a:r>
            <a:r>
              <a:rPr lang="en-US" altLang="ja-JP" dirty="0" smtClean="0"/>
              <a:t>discussion in KEK, </a:t>
            </a:r>
            <a:r>
              <a:rPr lang="en-US" altLang="ja-JP" dirty="0" smtClean="0"/>
              <a:t>Mr. Koyama told that K-line </a:t>
            </a:r>
            <a:r>
              <a:rPr lang="en-US" altLang="ja-JP" dirty="0" smtClean="0"/>
              <a:t>needs to</a:t>
            </a:r>
            <a:r>
              <a:rPr lang="en-US" altLang="ja-JP" dirty="0" smtClean="0"/>
              <a:t> </a:t>
            </a:r>
            <a:r>
              <a:rPr lang="en-US" altLang="ja-JP" dirty="0" smtClean="0"/>
              <a:t>take care of </a:t>
            </a:r>
            <a:r>
              <a:rPr lang="en-US" altLang="ja-JP" dirty="0" smtClean="0"/>
              <a:t>exportation </a:t>
            </a:r>
            <a:r>
              <a:rPr lang="en-US" altLang="ja-JP" dirty="0"/>
              <a:t>and importation  </a:t>
            </a:r>
            <a:r>
              <a:rPr lang="en-US" altLang="ja-JP" dirty="0" smtClean="0"/>
              <a:t>between KEK and </a:t>
            </a:r>
            <a:r>
              <a:rPr lang="en-US" altLang="ja-JP" dirty="0" smtClean="0"/>
              <a:t>Narita </a:t>
            </a:r>
            <a:r>
              <a:rPr lang="en-US" altLang="ja-JP" dirty="0"/>
              <a:t>in order </a:t>
            </a:r>
            <a:r>
              <a:rPr lang="en-US" altLang="ja-JP" dirty="0" smtClean="0"/>
              <a:t>for consistent treatment.</a:t>
            </a:r>
            <a:endParaRPr lang="en-US" altLang="ja-JP" dirty="0" smtClean="0"/>
          </a:p>
          <a:p>
            <a:r>
              <a:rPr lang="en-US" altLang="ja-JP" dirty="0" smtClean="0"/>
              <a:t>I asked Mr. Koyama make contact with Stefan and Macros company.</a:t>
            </a:r>
          </a:p>
          <a:p>
            <a:r>
              <a:rPr lang="en-US" altLang="ja-JP" dirty="0" smtClean="0"/>
              <a:t>After </a:t>
            </a:r>
            <a:r>
              <a:rPr lang="en-US" altLang="ja-JP" dirty="0" smtClean="0"/>
              <a:t>our discussion, Mr. Koyama went to </a:t>
            </a:r>
            <a:r>
              <a:rPr lang="en-US" altLang="ja-JP" dirty="0"/>
              <a:t>Narita customs’ </a:t>
            </a:r>
            <a:r>
              <a:rPr lang="en-US" altLang="ja-JP" dirty="0" smtClean="0"/>
              <a:t>office for discussion.</a:t>
            </a:r>
            <a:endParaRPr lang="en-US" altLang="ja-JP" dirty="0"/>
          </a:p>
          <a:p>
            <a:pPr lvl="1"/>
            <a:r>
              <a:rPr lang="en-US" altLang="ja-JP" dirty="0" smtClean="0"/>
              <a:t>The report arrived to me last week.</a:t>
            </a:r>
          </a:p>
          <a:p>
            <a:r>
              <a:rPr lang="en-US" altLang="ja-JP" dirty="0" smtClean="0"/>
              <a:t>Mr. Koyama explained as follows: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Information from Mr. Koyama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Narita officer tol</a:t>
            </a:r>
            <a:r>
              <a:rPr lang="en-US" altLang="ja-JP" dirty="0" smtClean="0"/>
              <a:t>d Mr. Koyama as follows:</a:t>
            </a:r>
            <a:endParaRPr lang="en-US" altLang="ja-JP" dirty="0" smtClean="0"/>
          </a:p>
          <a:p>
            <a:r>
              <a:rPr lang="en-US" altLang="ja-JP" dirty="0" smtClean="0"/>
              <a:t>If </a:t>
            </a:r>
            <a:r>
              <a:rPr lang="en-US" altLang="ja-JP" dirty="0" smtClean="0"/>
              <a:t>the purpose of exportation of DSSD is “to ask foreign collaborators to produce ladders for KEK”, </a:t>
            </a:r>
            <a:r>
              <a:rPr lang="en-US" altLang="ja-JP" dirty="0" smtClean="0"/>
              <a:t>the </a:t>
            </a:r>
            <a:r>
              <a:rPr lang="en-US" altLang="ja-JP" dirty="0"/>
              <a:t>process is understood as profitable for KEK. </a:t>
            </a:r>
            <a:r>
              <a:rPr lang="en-US" altLang="ja-JP" dirty="0" smtClean="0"/>
              <a:t>As a result, the exemption of taxes at re-importation can not be applied. </a:t>
            </a:r>
          </a:p>
          <a:p>
            <a:r>
              <a:rPr lang="en-US" altLang="ja-JP" dirty="0" smtClean="0"/>
              <a:t>In order to avoid importation and consuming tax, </a:t>
            </a:r>
            <a:r>
              <a:rPr lang="en-US" altLang="ja-JP" dirty="0" smtClean="0"/>
              <a:t>only way </a:t>
            </a:r>
            <a:r>
              <a:rPr lang="en-US" altLang="ja-JP" dirty="0" smtClean="0"/>
              <a:t>is </a:t>
            </a:r>
            <a:r>
              <a:rPr lang="en-US" altLang="ja-JP" dirty="0" smtClean="0"/>
              <a:t>“donation” from foreign collaborators. </a:t>
            </a:r>
            <a:endParaRPr kumimoji="1" lang="en-US" altLang="ja-JP" dirty="0" smtClean="0"/>
          </a:p>
          <a:p>
            <a:r>
              <a:rPr lang="en-US" altLang="ja-JP" dirty="0" smtClean="0"/>
              <a:t>In this case, information “DSSDs are properties of KEK” is unnecessary or even harmful. Mr. </a:t>
            </a:r>
            <a:r>
              <a:rPr lang="en-US" altLang="ja-JP" dirty="0" smtClean="0"/>
              <a:t>Koyama (or the customs officer) </a:t>
            </a:r>
            <a:r>
              <a:rPr lang="en-US" altLang="ja-JP" dirty="0" smtClean="0"/>
              <a:t>asked us if we can donate DSSDs to foreign </a:t>
            </a:r>
            <a:r>
              <a:rPr lang="en-US" altLang="ja-JP" dirty="0" smtClean="0"/>
              <a:t>institutes</a:t>
            </a:r>
            <a:r>
              <a:rPr lang="en-US" altLang="ja-JP" dirty="0" smtClean="0"/>
              <a:t> </a:t>
            </a:r>
            <a:r>
              <a:rPr lang="en-US" altLang="ja-JP" dirty="0" smtClean="0"/>
              <a:t>first.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448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Reactions from KEK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</a:t>
            </a:r>
            <a:r>
              <a:rPr kumimoji="1" lang="en-US" altLang="ja-JP" dirty="0" smtClean="0"/>
              <a:t>story </a:t>
            </a:r>
            <a:r>
              <a:rPr kumimoji="1" lang="en-US" altLang="ja-JP" dirty="0" smtClean="0"/>
              <a:t>is not what I and KEK expected.</a:t>
            </a:r>
          </a:p>
          <a:p>
            <a:pPr lvl="1"/>
            <a:r>
              <a:rPr lang="en-US" altLang="ja-JP" dirty="0" smtClean="0"/>
              <a:t>Contradicting the procedure </a:t>
            </a:r>
            <a:r>
              <a:rPr lang="en-US" altLang="ja-JP" dirty="0" smtClean="0"/>
              <a:t>HEPHY and Pisa have </a:t>
            </a:r>
            <a:r>
              <a:rPr lang="en-US" altLang="ja-JP" dirty="0" smtClean="0"/>
              <a:t>prepared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KEK can not donate DSSDs </a:t>
            </a:r>
            <a:r>
              <a:rPr lang="en-US" altLang="ja-JP" dirty="0" smtClean="0"/>
              <a:t>to </a:t>
            </a:r>
            <a:r>
              <a:rPr lang="en-US" altLang="ja-JP" dirty="0" smtClean="0"/>
              <a:t>out side institute </a:t>
            </a:r>
            <a:r>
              <a:rPr lang="en-US" altLang="ja-JP" dirty="0" smtClean="0"/>
              <a:t>so easily.</a:t>
            </a:r>
          </a:p>
          <a:p>
            <a:r>
              <a:rPr lang="en-US" altLang="ja-JP" dirty="0" smtClean="0"/>
              <a:t>I asked Mr. Koyama if temporary importation procedure prepared in HEPHY and Pisa is affected or not</a:t>
            </a:r>
            <a:r>
              <a:rPr lang="en-US" altLang="ja-JP" dirty="0" smtClean="0"/>
              <a:t>. </a:t>
            </a:r>
            <a:r>
              <a:rPr lang="en-US" altLang="ja-JP" dirty="0" smtClean="0">
                <a:sym typeface="Wingdings" panose="05000000000000000000" pitchFamily="2" charset="2"/>
              </a:rPr>
              <a:t> No answers yet.</a:t>
            </a:r>
            <a:endParaRPr lang="en-US" altLang="ja-JP" dirty="0" smtClean="0"/>
          </a:p>
          <a:p>
            <a:r>
              <a:rPr lang="en-US" altLang="ja-JP" dirty="0" smtClean="0"/>
              <a:t>If </a:t>
            </a:r>
            <a:r>
              <a:rPr lang="en-US" altLang="ja-JP" dirty="0" smtClean="0"/>
              <a:t>we can accept this process, KEK can ship DSSD easily with the condition</a:t>
            </a:r>
          </a:p>
          <a:p>
            <a:pPr lvl="1"/>
            <a:r>
              <a:rPr lang="en-US" altLang="ja-JP" dirty="0" smtClean="0"/>
              <a:t>Receipts</a:t>
            </a:r>
          </a:p>
          <a:p>
            <a:pPr lvl="1"/>
            <a:r>
              <a:rPr lang="en-US" altLang="ja-JP" dirty="0" smtClean="0"/>
              <a:t>Tracing by HEPHY database. </a:t>
            </a:r>
          </a:p>
        </p:txBody>
      </p:sp>
    </p:spTree>
    <p:extLst>
      <p:ext uri="{BB962C8B-B14F-4D97-AF65-F5344CB8AC3E}">
        <p14:creationId xmlns:p14="http://schemas.microsoft.com/office/powerpoint/2010/main" val="4578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Shipping cost from KEK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 asked the shipping cost of DSSD from KEK to Pisa airport.</a:t>
            </a:r>
          </a:p>
          <a:p>
            <a:r>
              <a:rPr lang="en-US" altLang="ja-JP" dirty="0" smtClean="0"/>
              <a:t>The very rough estimation from K-Line is about 2 % of the DSSD cost including the </a:t>
            </a:r>
            <a:r>
              <a:rPr lang="en-US" altLang="ja-JP" dirty="0" smtClean="0"/>
              <a:t>insurance, packing </a:t>
            </a:r>
            <a:r>
              <a:rPr lang="en-US" altLang="ja-JP" dirty="0" smtClean="0"/>
              <a:t>and shipping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Simila</a:t>
            </a:r>
            <a:r>
              <a:rPr lang="en-US" altLang="ja-JP" dirty="0" smtClean="0"/>
              <a:t>r procedure will be necessary for pitch adapters.</a:t>
            </a:r>
          </a:p>
          <a:p>
            <a:r>
              <a:rPr kumimoji="1" lang="en-US" altLang="ja-JP" dirty="0" smtClean="0"/>
              <a:t>2,000k yen for 100,000,000 yen DSSD shipment.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36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Qualification of DSSD shipment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20" y="1382852"/>
            <a:ext cx="6919560" cy="40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Qualification of DSSD shipment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2" y="1565748"/>
            <a:ext cx="7102455" cy="37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45036"/>
      </p:ext>
    </p:extLst>
  </p:cSld>
  <p:clrMapOvr>
    <a:masterClrMapping/>
  </p:clrMapOvr>
</p:sld>
</file>

<file path=ppt/theme/theme1.xml><?xml version="1.0" encoding="utf-8"?>
<a:theme xmlns:a="http://schemas.openxmlformats.org/drawingml/2006/main" name="belle2-SV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belle2-SVD.thmx</Template>
  <TotalTime>3252</TotalTime>
  <Words>363</Words>
  <Application>Microsoft Office PowerPoint</Application>
  <PresentationFormat>画面に合わせる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belle2-SVD</vt:lpstr>
      <vt:lpstr>Logistics discussion in KEK and exportation of first 10 DSSD to Pisa</vt:lpstr>
      <vt:lpstr>K-line logistics</vt:lpstr>
      <vt:lpstr>Information from Mr. Koyama </vt:lpstr>
      <vt:lpstr>Reactions from KEK</vt:lpstr>
      <vt:lpstr>Shipping cost from KEK</vt:lpstr>
      <vt:lpstr>Qualification of DSSD shipment</vt:lpstr>
      <vt:lpstr>Qualification of DSSD shipment</vt:lpstr>
    </vt:vector>
  </TitlesOfParts>
  <Company>高エネルギー加速器研究機構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 of H-shape/C-shapes for Origami reproduction (proposal)</dc:title>
  <dc:creator>Tsuboyama Toru</dc:creator>
  <cp:lastModifiedBy>Toru Tsuboyama</cp:lastModifiedBy>
  <cp:revision>18</cp:revision>
  <dcterms:created xsi:type="dcterms:W3CDTF">2015-01-09T13:26:09Z</dcterms:created>
  <dcterms:modified xsi:type="dcterms:W3CDTF">2015-01-21T13:00:00Z</dcterms:modified>
</cp:coreProperties>
</file>