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918F5-6203-45D5-85C1-A6475BA02E89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97A92-59F1-497F-A52C-DA51609C27E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676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107503" y="6635121"/>
            <a:ext cx="2889321" cy="222879"/>
          </a:xfrm>
          <a:prstGeom prst="rect">
            <a:avLst/>
          </a:prstGeom>
          <a:ln/>
        </p:spPr>
        <p:txBody>
          <a:bodyPr/>
          <a:lstStyle>
            <a:lvl1pPr algn="l">
              <a:defRPr sz="100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DEPFET Workshop, May 2015</a:t>
            </a:r>
            <a:endParaRPr lang="de-DE" dirty="0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6376936" y="6632402"/>
            <a:ext cx="2767064" cy="225598"/>
          </a:xfrm>
          <a:prstGeom prst="rect">
            <a:avLst/>
          </a:prstGeom>
          <a:ln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</a:lstStyle>
          <a:p>
            <a:pPr>
              <a:defRPr/>
            </a:pPr>
            <a:r>
              <a:rPr lang="de-DE" smtClean="0"/>
              <a:t>Ladislav Andricek, MPG Halbleiterlabor</a:t>
            </a:r>
            <a:endParaRPr lang="de-DE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idx="1"/>
          </p:nvPr>
        </p:nvSpPr>
        <p:spPr bwMode="auto">
          <a:xfrm>
            <a:off x="522288" y="14938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edit</a:t>
            </a:r>
            <a:r>
              <a:rPr lang="de-DE" dirty="0" smtClean="0"/>
              <a:t> Master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styles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2"/>
            <a:r>
              <a:rPr lang="de-DE" dirty="0" smtClean="0"/>
              <a:t>Third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941399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aci\Desktop\Logo-tran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1938" y="157628"/>
            <a:ext cx="1126298" cy="694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7698" name="Rectangle 2"/>
          <p:cNvSpPr>
            <a:spLocks noChangeArrowheads="1"/>
          </p:cNvSpPr>
          <p:nvPr/>
        </p:nvSpPr>
        <p:spPr bwMode="auto">
          <a:xfrm>
            <a:off x="119063" y="0"/>
            <a:ext cx="133350" cy="6669088"/>
          </a:xfrm>
          <a:prstGeom prst="rect">
            <a:avLst/>
          </a:prstGeom>
          <a:solidFill>
            <a:srgbClr val="C9DBD8"/>
          </a:solidFill>
          <a:ln w="9525">
            <a:solidFill>
              <a:srgbClr val="C9DBD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699" name="Rectangle 3"/>
          <p:cNvSpPr>
            <a:spLocks noChangeArrowheads="1"/>
          </p:cNvSpPr>
          <p:nvPr/>
        </p:nvSpPr>
        <p:spPr bwMode="auto">
          <a:xfrm>
            <a:off x="252413" y="0"/>
            <a:ext cx="131762" cy="6858000"/>
          </a:xfrm>
          <a:prstGeom prst="rect">
            <a:avLst/>
          </a:prstGeom>
          <a:solidFill>
            <a:srgbClr val="E6F2F2"/>
          </a:solidFill>
          <a:ln w="9525">
            <a:solidFill>
              <a:srgbClr val="E6F2F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700" name="Rectangle 4"/>
          <p:cNvSpPr>
            <a:spLocks noChangeArrowheads="1"/>
          </p:cNvSpPr>
          <p:nvPr/>
        </p:nvSpPr>
        <p:spPr bwMode="auto">
          <a:xfrm>
            <a:off x="0" y="6642100"/>
            <a:ext cx="9144000" cy="215900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85763" y="188913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4008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Title</a:t>
            </a:r>
          </a:p>
        </p:txBody>
      </p:sp>
      <p:sp>
        <p:nvSpPr>
          <p:cNvPr id="797702" name="Rectangle 6"/>
          <p:cNvSpPr>
            <a:spLocks noChangeArrowheads="1"/>
          </p:cNvSpPr>
          <p:nvPr/>
        </p:nvSpPr>
        <p:spPr bwMode="auto">
          <a:xfrm>
            <a:off x="0" y="0"/>
            <a:ext cx="119063" cy="6669088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703" name="Rectangle 7"/>
          <p:cNvSpPr>
            <a:spLocks noChangeArrowheads="1"/>
          </p:cNvSpPr>
          <p:nvPr/>
        </p:nvSpPr>
        <p:spPr bwMode="auto">
          <a:xfrm>
            <a:off x="0" y="-26988"/>
            <a:ext cx="9144000" cy="142876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704" name="Line 8"/>
          <p:cNvSpPr>
            <a:spLocks noChangeShapeType="1"/>
          </p:cNvSpPr>
          <p:nvPr/>
        </p:nvSpPr>
        <p:spPr bwMode="auto">
          <a:xfrm>
            <a:off x="296863" y="908050"/>
            <a:ext cx="7585075" cy="0"/>
          </a:xfrm>
          <a:prstGeom prst="line">
            <a:avLst/>
          </a:prstGeom>
          <a:noFill/>
          <a:ln w="38100">
            <a:solidFill>
              <a:srgbClr val="E6F2F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709" name="Oval 13"/>
          <p:cNvSpPr>
            <a:spLocks noChangeArrowheads="1"/>
          </p:cNvSpPr>
          <p:nvPr/>
        </p:nvSpPr>
        <p:spPr bwMode="auto">
          <a:xfrm>
            <a:off x="566738" y="414338"/>
            <a:ext cx="179387" cy="180975"/>
          </a:xfrm>
          <a:prstGeom prst="ellipse">
            <a:avLst/>
          </a:prstGeom>
          <a:gradFill rotWithShape="1">
            <a:gsLst>
              <a:gs pos="0">
                <a:srgbClr val="7CA6A6">
                  <a:gamma/>
                  <a:shade val="46275"/>
                  <a:invGamma/>
                </a:srgbClr>
              </a:gs>
              <a:gs pos="50000">
                <a:srgbClr val="7CA6A6"/>
              </a:gs>
              <a:gs pos="100000">
                <a:srgbClr val="7CA6A6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15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119062" y="6664107"/>
            <a:ext cx="1842647" cy="193893"/>
          </a:xfrm>
          <a:prstGeom prst="rect">
            <a:avLst/>
          </a:prstGeom>
          <a:ln/>
        </p:spPr>
        <p:txBody>
          <a:bodyPr/>
          <a:lstStyle>
            <a:lvl1pPr algn="l">
              <a:defRPr sz="100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</a:lstStyle>
          <a:p>
            <a:pPr>
              <a:defRPr/>
            </a:pPr>
            <a:r>
              <a:rPr lang="en-US" smtClean="0"/>
              <a:t>DEPFET Workshop, May 2015</a:t>
            </a:r>
            <a:endParaRPr lang="de-DE" dirty="0"/>
          </a:p>
        </p:txBody>
      </p:sp>
      <p:sp>
        <p:nvSpPr>
          <p:cNvPr id="16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6376936" y="6653597"/>
            <a:ext cx="2767064" cy="180974"/>
          </a:xfrm>
          <a:prstGeom prst="rect">
            <a:avLst/>
          </a:prstGeom>
          <a:ln/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</a:lstStyle>
          <a:p>
            <a:pPr>
              <a:defRPr/>
            </a:pPr>
            <a:r>
              <a:rPr lang="de-DE" smtClean="0"/>
              <a:t>Ladislav Andricek, MPG Halbleiterlabor</a:t>
            </a:r>
            <a:endParaRPr lang="de-DE" dirty="0"/>
          </a:p>
        </p:txBody>
      </p:sp>
      <p:sp>
        <p:nvSpPr>
          <p:cNvPr id="17" name="Rectangle 10"/>
          <p:cNvSpPr txBox="1">
            <a:spLocks noChangeArrowheads="1"/>
          </p:cNvSpPr>
          <p:nvPr/>
        </p:nvSpPr>
        <p:spPr bwMode="auto">
          <a:xfrm>
            <a:off x="4139952" y="6669360"/>
            <a:ext cx="384631" cy="187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22C74C0C-8C4F-4B0C-A0DA-A4D8859FA67C}" type="slidenum">
              <a:rPr lang="de-DE" sz="1000" smtClean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pPr algn="ctr">
                <a:defRPr/>
              </a:pPr>
              <a:t>‹Nr.›</a:t>
            </a:fld>
            <a:endParaRPr lang="de-DE" sz="1000" dirty="0">
              <a:solidFill>
                <a:schemeClr val="bg1"/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755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Segoe UI Symbol" panose="020B0502040204020203" pitchFamily="34" charset="0"/>
          <a:ea typeface="Segoe UI Symbol" panose="020B0502040204020203" pitchFamily="34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9pPr>
    </p:titleStyle>
    <p:bodyStyle>
      <a:lvl1pPr marL="812800" indent="-812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defRPr sz="1600">
          <a:solidFill>
            <a:schemeClr val="tx1"/>
          </a:solidFill>
          <a:latin typeface="Segoe UI Symbol" panose="020B0502040204020203" pitchFamily="34" charset="0"/>
          <a:ea typeface="Segoe UI Symbol" panose="020B0502040204020203" pitchFamily="34" charset="0"/>
          <a:cs typeface="+mn-cs"/>
        </a:defRPr>
      </a:lvl1pPr>
      <a:lvl2pPr marL="1168400" indent="-7112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3" panose="05040102010807070707" pitchFamily="18" charset="2"/>
        <a:buChar char="w"/>
        <a:defRPr sz="1400">
          <a:solidFill>
            <a:schemeClr val="tx1"/>
          </a:solidFill>
          <a:latin typeface="Segoe UI Symbol" panose="020B0502040204020203" pitchFamily="34" charset="0"/>
          <a:ea typeface="Segoe UI Symbol" panose="020B0502040204020203" pitchFamily="34" charset="0"/>
        </a:defRPr>
      </a:lvl2pPr>
      <a:lvl3pPr marL="1524000" indent="-609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Wingdings 3" panose="05040102010807070707" pitchFamily="18" charset="2"/>
        <a:buChar char="9"/>
        <a:defRPr sz="1200">
          <a:solidFill>
            <a:schemeClr val="tx1"/>
          </a:solidFill>
          <a:latin typeface="Segoe UI Symbol" panose="020B0502040204020203" pitchFamily="34" charset="0"/>
          <a:ea typeface="Segoe UI Symbol" panose="020B0502040204020203" pitchFamily="34" charset="0"/>
        </a:defRPr>
      </a:lvl3pPr>
      <a:lvl4pPr marL="1879600" indent="-5080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Wingdings 3" panose="05040102010807070707" pitchFamily="18" charset="2"/>
        <a:buChar char="9"/>
        <a:defRPr sz="1200">
          <a:solidFill>
            <a:schemeClr val="tx1"/>
          </a:solidFill>
          <a:latin typeface="Segoe UI Symbol" panose="020B0502040204020203" pitchFamily="34" charset="0"/>
          <a:ea typeface="Segoe UI Symbol" panose="020B0502040204020203" pitchFamily="34" charset="0"/>
        </a:defRPr>
      </a:lvl4pPr>
      <a:lvl5pPr marL="2336800" indent="-5080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Wingdings 3" panose="05040102010807070707" pitchFamily="18" charset="2"/>
        <a:buChar char="9"/>
        <a:defRPr sz="1200">
          <a:solidFill>
            <a:schemeClr val="tx1"/>
          </a:solidFill>
          <a:latin typeface="Segoe UI Symbol" panose="020B0502040204020203" pitchFamily="34" charset="0"/>
          <a:ea typeface="Segoe UI Symbol" panose="020B0502040204020203" pitchFamily="34" charset="0"/>
        </a:defRPr>
      </a:lvl5pPr>
      <a:lvl6pPr marL="27940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</a:defRPr>
      </a:lvl6pPr>
      <a:lvl7pPr marL="32512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</a:defRPr>
      </a:lvl7pPr>
      <a:lvl8pPr marL="37084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</a:defRPr>
      </a:lvl8pPr>
      <a:lvl9pPr marL="41656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discussed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DEPFET Workshop, May 2015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Ladislav Andricek, MPG Halbleiterlabor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:- Where do we stand with pilot run preps?</a:t>
            </a:r>
          </a:p>
          <a:p>
            <a:endParaRPr lang="en-US" dirty="0"/>
          </a:p>
          <a:p>
            <a:r>
              <a:rPr lang="en-US" dirty="0" smtClean="0"/>
              <a:t>:- ASIC testing/re-design/submission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:- Preparations for installation/commissioning </a:t>
            </a:r>
            <a:r>
              <a:rPr lang="en-US" dirty="0" smtClean="0">
                <a:sym typeface="Wingdings" panose="05000000000000000000" pitchFamily="2" charset="2"/>
              </a:rPr>
              <a:t> Shuji..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:- AOB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893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Preparations for Pilot Assembly and Test</a:t>
            </a:r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>
          <a:xfrm>
            <a:off x="118099" y="6635121"/>
            <a:ext cx="1656184" cy="222879"/>
          </a:xfrm>
        </p:spPr>
        <p:txBody>
          <a:bodyPr/>
          <a:lstStyle/>
          <a:p>
            <a:pPr>
              <a:defRPr/>
            </a:pPr>
            <a:r>
              <a:rPr lang="en-US" smtClean="0"/>
              <a:t>DEPFET Workshop, May 2015</a:t>
            </a:r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Ladislav Andricek, MPG Halbleiterlabor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836585" y="1223755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endParaRPr lang="en-US" dirty="0" smtClean="0"/>
          </a:p>
        </p:txBody>
      </p:sp>
      <p:sp>
        <p:nvSpPr>
          <p:cNvPr id="4" name="Rechteck 3"/>
          <p:cNvSpPr/>
          <p:nvPr/>
        </p:nvSpPr>
        <p:spPr>
          <a:xfrm>
            <a:off x="656565" y="1000091"/>
            <a:ext cx="81009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Sensors</a:t>
            </a:r>
            <a:r>
              <a:rPr lang="en-US" dirty="0" smtClean="0"/>
              <a:t> </a:t>
            </a:r>
            <a:r>
              <a:rPr lang="en-US" dirty="0"/>
              <a:t>- Rainer, </a:t>
            </a:r>
            <a:r>
              <a:rPr lang="en-US" dirty="0" smtClean="0"/>
              <a:t>Laci:</a:t>
            </a:r>
          </a:p>
          <a:p>
            <a:endParaRPr lang="en-US" dirty="0" smtClean="0"/>
          </a:p>
          <a:p>
            <a:r>
              <a:rPr lang="en-US" dirty="0" smtClean="0"/>
              <a:t>Production cycle in CR done, now in thinning and backend</a:t>
            </a:r>
          </a:p>
          <a:p>
            <a:r>
              <a:rPr lang="en-US" dirty="0"/>
              <a:t>	</a:t>
            </a:r>
            <a:r>
              <a:rPr lang="en-US" dirty="0" smtClean="0"/>
              <a:t>:- first full PXD9 dummy etched (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r>
              <a:rPr lang="en-US" dirty="0" smtClean="0"/>
              <a:t>)</a:t>
            </a:r>
          </a:p>
          <a:p>
            <a:r>
              <a:rPr lang="en-US" dirty="0"/>
              <a:t>	</a:t>
            </a:r>
            <a:r>
              <a:rPr lang="en-US" dirty="0" smtClean="0"/>
              <a:t>:- finish next week hot wafers </a:t>
            </a:r>
          </a:p>
          <a:p>
            <a:r>
              <a:rPr lang="en-US" dirty="0"/>
              <a:t>	</a:t>
            </a:r>
            <a:r>
              <a:rPr lang="en-US" dirty="0" smtClean="0"/>
              <a:t>:- hope to finish Cu, BCBN, cutting by ………………..	</a:t>
            </a:r>
            <a:r>
              <a:rPr lang="en-US" b="1" dirty="0" smtClean="0"/>
              <a:t>end June</a:t>
            </a:r>
            <a:endParaRPr lang="en-US" b="1" dirty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DHP tests </a:t>
            </a:r>
            <a:r>
              <a:rPr lang="en-US" dirty="0"/>
              <a:t>- Carlos M./</a:t>
            </a:r>
            <a:r>
              <a:rPr lang="en-US" dirty="0" smtClean="0"/>
              <a:t>Hans</a:t>
            </a:r>
          </a:p>
          <a:p>
            <a:endParaRPr lang="en-US" dirty="0" smtClean="0"/>
          </a:p>
          <a:p>
            <a:r>
              <a:rPr lang="en-US" dirty="0" smtClean="0"/>
              <a:t>Tested chips available	………………………………………….	</a:t>
            </a:r>
            <a:r>
              <a:rPr lang="en-US" b="1" dirty="0" smtClean="0"/>
              <a:t>done</a:t>
            </a:r>
            <a:endParaRPr lang="en-US" b="1" dirty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DCD tests </a:t>
            </a:r>
            <a:r>
              <a:rPr lang="en-US" dirty="0"/>
              <a:t>- Christian </a:t>
            </a:r>
            <a:r>
              <a:rPr lang="en-US" dirty="0" err="1" smtClean="0"/>
              <a:t>Kreidl</a:t>
            </a:r>
            <a:r>
              <a:rPr lang="en-US" dirty="0" smtClean="0"/>
              <a:t>/Ivan</a:t>
            </a:r>
          </a:p>
          <a:p>
            <a:endParaRPr lang="en-US" dirty="0" smtClean="0"/>
          </a:p>
          <a:p>
            <a:r>
              <a:rPr lang="en-US" dirty="0" smtClean="0"/>
              <a:t>Still issues with probe card ………………………………………….	</a:t>
            </a:r>
            <a:r>
              <a:rPr lang="en-US" b="1" dirty="0" smtClean="0">
                <a:solidFill>
                  <a:srgbClr val="FF0000"/>
                </a:solidFill>
              </a:rPr>
              <a:t>????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SWB bumping </a:t>
            </a:r>
            <a:r>
              <a:rPr lang="en-US" dirty="0" smtClean="0"/>
              <a:t>– Laci</a:t>
            </a:r>
          </a:p>
          <a:p>
            <a:endParaRPr lang="en-US" dirty="0" smtClean="0"/>
          </a:p>
          <a:p>
            <a:r>
              <a:rPr lang="en-US" dirty="0" smtClean="0"/>
              <a:t>Under way, delayed because of </a:t>
            </a:r>
            <a:r>
              <a:rPr lang="en-US" dirty="0" err="1" smtClean="0"/>
              <a:t>PacTech</a:t>
            </a:r>
            <a:r>
              <a:rPr lang="en-US" dirty="0" smtClean="0"/>
              <a:t> problems………….	</a:t>
            </a:r>
            <a:r>
              <a:rPr lang="en-US" b="1" dirty="0"/>
              <a:t>e</a:t>
            </a:r>
            <a:r>
              <a:rPr lang="en-US" b="1" dirty="0" smtClean="0"/>
              <a:t>nd May</a:t>
            </a:r>
            <a:endParaRPr lang="en-US" b="1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9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Preps pilot, cont.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DEPFET Workshop, May 2015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Ladislav Andricek, MPG Halbleiterlabor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791579" y="1268760"/>
            <a:ext cx="801089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SWB tests </a:t>
            </a:r>
            <a:r>
              <a:rPr lang="en-US" dirty="0"/>
              <a:t>- Christian </a:t>
            </a:r>
            <a:r>
              <a:rPr lang="en-US" dirty="0" err="1" smtClean="0"/>
              <a:t>Kreidl</a:t>
            </a:r>
            <a:r>
              <a:rPr lang="en-US" dirty="0" smtClean="0"/>
              <a:t>/Ivan</a:t>
            </a:r>
          </a:p>
          <a:p>
            <a:endParaRPr lang="en-US" dirty="0" smtClean="0"/>
          </a:p>
          <a:p>
            <a:r>
              <a:rPr lang="en-US" dirty="0" smtClean="0"/>
              <a:t>Ready, waiting for bumped chips  ………………………………….	</a:t>
            </a:r>
            <a:r>
              <a:rPr lang="en-US" b="1" dirty="0" smtClean="0">
                <a:solidFill>
                  <a:srgbClr val="FF0000"/>
                </a:solidFill>
              </a:rPr>
              <a:t>?????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Flip-Chip </a:t>
            </a:r>
            <a:r>
              <a:rPr lang="en-US" dirty="0" smtClean="0"/>
              <a:t>– Laci</a:t>
            </a:r>
          </a:p>
          <a:p>
            <a:endParaRPr lang="en-US" dirty="0" smtClean="0"/>
          </a:p>
          <a:p>
            <a:r>
              <a:rPr lang="en-US" dirty="0" smtClean="0"/>
              <a:t>IZM contacted, 4 weeks lead time (incl. jigs) …………………..	</a:t>
            </a:r>
            <a:r>
              <a:rPr lang="en-US" b="1" dirty="0"/>
              <a:t>m</a:t>
            </a:r>
            <a:r>
              <a:rPr lang="en-US" b="1" dirty="0" smtClean="0"/>
              <a:t>id July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SMD</a:t>
            </a:r>
            <a:r>
              <a:rPr lang="en-US" dirty="0"/>
              <a:t> - Carlos L./</a:t>
            </a:r>
            <a:r>
              <a:rPr lang="en-US" dirty="0" smtClean="0"/>
              <a:t>Laci</a:t>
            </a:r>
          </a:p>
          <a:p>
            <a:endParaRPr lang="en-US" dirty="0" smtClean="0"/>
          </a:p>
          <a:p>
            <a:r>
              <a:rPr lang="en-US" dirty="0" smtClean="0"/>
              <a:t>Both places to be ready ………………………………………………	</a:t>
            </a:r>
            <a:r>
              <a:rPr lang="en-US" b="1" dirty="0" smtClean="0"/>
              <a:t>end June</a:t>
            </a:r>
          </a:p>
          <a:p>
            <a:endParaRPr lang="en-US" b="1" dirty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b="1" dirty="0" err="1"/>
              <a:t>Probecard</a:t>
            </a:r>
            <a:r>
              <a:rPr lang="en-US" b="1" dirty="0"/>
              <a:t> testing </a:t>
            </a:r>
            <a:r>
              <a:rPr lang="en-US" dirty="0"/>
              <a:t>(if needed) - Christian </a:t>
            </a:r>
            <a:r>
              <a:rPr lang="en-US" dirty="0" err="1" smtClean="0"/>
              <a:t>Koffmane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??? ……………………………..					</a:t>
            </a:r>
            <a:r>
              <a:rPr lang="en-US" b="1" dirty="0" smtClean="0"/>
              <a:t>July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993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Preps pilot, cont.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DEPFET Workshop, May 2015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Ladislav Andricek, MPG Halbleiterlabor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566555" y="1043735"/>
            <a:ext cx="837093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 err="1"/>
              <a:t>Kapton</a:t>
            </a:r>
            <a:r>
              <a:rPr lang="en-US" b="1" dirty="0"/>
              <a:t> availability </a:t>
            </a:r>
            <a:r>
              <a:rPr lang="en-US" dirty="0" smtClean="0"/>
              <a:t>– Stefan</a:t>
            </a:r>
          </a:p>
          <a:p>
            <a:endParaRPr lang="en-US" dirty="0"/>
          </a:p>
          <a:p>
            <a:r>
              <a:rPr lang="en-US" dirty="0" smtClean="0"/>
              <a:t>					………….		</a:t>
            </a:r>
            <a:r>
              <a:rPr lang="en-US" b="1" dirty="0" smtClean="0"/>
              <a:t>end July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b="1" dirty="0" err="1"/>
              <a:t>Kapton</a:t>
            </a:r>
            <a:r>
              <a:rPr lang="en-US" b="1" dirty="0"/>
              <a:t> attach and wire bond </a:t>
            </a:r>
            <a:r>
              <a:rPr lang="en-US" dirty="0"/>
              <a:t>- </a:t>
            </a:r>
            <a:r>
              <a:rPr lang="en-US" dirty="0" smtClean="0"/>
              <a:t>Hans-Guenther</a:t>
            </a:r>
          </a:p>
          <a:p>
            <a:endParaRPr lang="en-US" dirty="0"/>
          </a:p>
          <a:p>
            <a:r>
              <a:rPr lang="en-US" dirty="0" smtClean="0"/>
              <a:t>					………….		</a:t>
            </a:r>
            <a:r>
              <a:rPr lang="en-US" b="1" dirty="0"/>
              <a:t>e</a:t>
            </a:r>
            <a:r>
              <a:rPr lang="en-US" b="1" dirty="0" smtClean="0"/>
              <a:t>nd July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b="1" dirty="0" smtClean="0"/>
              <a:t>Assembly </a:t>
            </a:r>
            <a:r>
              <a:rPr lang="en-US" b="1" dirty="0"/>
              <a:t>jigs and test fixtures</a:t>
            </a:r>
            <a:r>
              <a:rPr lang="en-US" dirty="0"/>
              <a:t>  - </a:t>
            </a:r>
            <a:r>
              <a:rPr lang="en-US" dirty="0" smtClean="0"/>
              <a:t>Hans-Guenther</a:t>
            </a:r>
          </a:p>
          <a:p>
            <a:endParaRPr lang="en-US" dirty="0"/>
          </a:p>
          <a:p>
            <a:r>
              <a:rPr lang="en-US" dirty="0" smtClean="0"/>
              <a:t>Need transport and SMD jigs for practicing at NTC	……..	</a:t>
            </a:r>
            <a:r>
              <a:rPr lang="en-US" b="1" dirty="0" smtClean="0"/>
              <a:t>beg. June</a:t>
            </a:r>
          </a:p>
          <a:p>
            <a:endParaRPr lang="en-US" dirty="0" smtClean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b="1" dirty="0" err="1"/>
              <a:t>Testsystems</a:t>
            </a:r>
            <a:r>
              <a:rPr lang="en-US" dirty="0"/>
              <a:t> - Christian </a:t>
            </a:r>
            <a:r>
              <a:rPr lang="en-US" dirty="0" err="1" smtClean="0"/>
              <a:t>Koffmane</a:t>
            </a:r>
            <a:r>
              <a:rPr lang="en-US" dirty="0" smtClean="0"/>
              <a:t>   ………………..		~August??</a:t>
            </a:r>
          </a:p>
          <a:p>
            <a:endParaRPr lang="en-US" dirty="0"/>
          </a:p>
          <a:p>
            <a:r>
              <a:rPr lang="en-US" dirty="0" smtClean="0"/>
              <a:t>:- test fixtures/patch panels …</a:t>
            </a:r>
          </a:p>
          <a:p>
            <a:r>
              <a:rPr lang="en-US" dirty="0" smtClean="0"/>
              <a:t>:- Hybrid7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264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ASICs testing/re-design/submission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DEPFET Workshop, May 2015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Ladislav Andricek, MPG Halbleiterlabor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521549" y="1043734"/>
            <a:ext cx="7636614" cy="6750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dirty="0" smtClean="0"/>
              <a:t>Hans made a google docs </a:t>
            </a:r>
            <a:r>
              <a:rPr lang="en-US" dirty="0" err="1" smtClean="0"/>
              <a:t>spreadsheetfor</a:t>
            </a:r>
            <a:r>
              <a:rPr lang="en-US" dirty="0" smtClean="0"/>
              <a:t> DCD/DHP/SWB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200" dirty="0"/>
              <a:t>https://docs.google.com/spreadsheets/d/1OVASA4uVWEmoNZSZnSXNDR2uCe2bCWhkqrnfIKvhg_g/edit#gid=0</a:t>
            </a:r>
            <a:endParaRPr lang="en-US" sz="12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65" y="1628800"/>
            <a:ext cx="6377916" cy="212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625" y="2159683"/>
            <a:ext cx="7564955" cy="1592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810" y="2971497"/>
            <a:ext cx="6194432" cy="3535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46225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  <a:ln>
          <a:noFill/>
        </a:ln>
      </a:spPr>
      <a:bodyPr wrap="none" rtlCol="0">
        <a:noAutofit/>
      </a:bodyPr>
      <a:lstStyle>
        <a:defPPr>
          <a:spcBef>
            <a:spcPts val="100"/>
          </a:spcBef>
          <a:spcAft>
            <a:spcPts val="100"/>
          </a:spcAft>
          <a:defRPr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133</Words>
  <Application>Microsoft Office PowerPoint</Application>
  <PresentationFormat>Bildschirmpräsentation (4:3)</PresentationFormat>
  <Paragraphs>73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1_Default Design</vt:lpstr>
      <vt:lpstr>Topics to be discussed</vt:lpstr>
      <vt:lpstr>Preparations for Pilot Assembly and Test</vt:lpstr>
      <vt:lpstr>Preps pilot, cont.</vt:lpstr>
      <vt:lpstr>Preps pilot, cont.</vt:lpstr>
      <vt:lpstr>ASICs testing/re-design/submission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Laci</dc:creator>
  <cp:lastModifiedBy>Laci</cp:lastModifiedBy>
  <cp:revision>32</cp:revision>
  <dcterms:created xsi:type="dcterms:W3CDTF">2014-03-18T20:20:31Z</dcterms:created>
  <dcterms:modified xsi:type="dcterms:W3CDTF">2015-05-12T13:58:57Z</dcterms:modified>
</cp:coreProperties>
</file>