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567" r:id="rId2"/>
  </p:sldIdLst>
  <p:sldSz cx="9144000" cy="6858000" type="screen4x3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00CC99"/>
    <a:srgbClr val="FF3300"/>
    <a:srgbClr val="3366CC"/>
    <a:srgbClr val="66CCFF"/>
    <a:srgbClr val="FF6600"/>
    <a:srgbClr val="3399FF"/>
    <a:srgbClr val="FF5050"/>
    <a:srgbClr val="FF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5" autoAdjust="0"/>
    <p:restoredTop sz="99492" autoAdjust="0"/>
  </p:normalViewPr>
  <p:slideViewPr>
    <p:cSldViewPr>
      <p:cViewPr varScale="1">
        <p:scale>
          <a:sx n="133" d="100"/>
          <a:sy n="133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992" y="4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2695"/>
            <a:ext cx="5449570" cy="447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800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992" y="9443800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C64FE3-6EEA-43CE-BADA-756C43F34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8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01013" y="0"/>
            <a:ext cx="10429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epfet_logo_v5_hex_layout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2008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FF78-044D-41DA-9A54-A86A756EFE1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01013" y="0"/>
            <a:ext cx="10429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epfet_logo_v5_hex_layout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29F-412A-4CCD-969A-6823A2E3362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				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97650"/>
            <a:ext cx="539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5FD4E496-7071-41B1-8C53-D6F54F3297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101013" y="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 descr="depfet_logo_v5_hex_layout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0" y="908050"/>
            <a:ext cx="9144000" cy="0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5496" y="6525344"/>
            <a:ext cx="2736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H.-G. Moser, </a:t>
            </a:r>
            <a:r>
              <a:rPr lang="en-US" sz="1400" dirty="0" smtClean="0"/>
              <a:t>TB</a:t>
            </a:r>
            <a:r>
              <a:rPr lang="en-US" sz="1400" baseline="0" dirty="0" smtClean="0"/>
              <a:t>, </a:t>
            </a:r>
            <a:r>
              <a:rPr lang="en-US" sz="1400" baseline="0" dirty="0" smtClean="0"/>
              <a:t>February 2015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Assembly Jig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pic>
        <p:nvPicPr>
          <p:cNvPr id="1026" name="Picture 2" descr="C:\Users\Moser\AppData\Local\Microsoft\Windows\Temporary Internet Files\Content.Outlook\EK34SJPG\106-071801-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80728"/>
            <a:ext cx="4104456" cy="293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oser\AppData\Local\Microsoft\Windows\Temporary Internet Files\Content.Outlook\EK34SJPG\106-071801-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867" y="980728"/>
            <a:ext cx="4161581" cy="297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59531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5496" y="3790181"/>
            <a:ext cx="31373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Module universal jig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Transport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SMD assembly</a:t>
            </a:r>
          </a:p>
          <a:p>
            <a:r>
              <a:rPr lang="en-GB" dirty="0" smtClean="0"/>
              <a:t>Cooling plate</a:t>
            </a:r>
          </a:p>
          <a:p>
            <a:endParaRPr lang="en-GB" dirty="0" smtClean="0"/>
          </a:p>
          <a:p>
            <a:r>
              <a:rPr lang="en-GB" dirty="0" smtClean="0"/>
              <a:t>Both are designed </a:t>
            </a:r>
          </a:p>
          <a:p>
            <a:r>
              <a:rPr lang="en-GB" dirty="0" smtClean="0"/>
              <a:t>Release end of this week</a:t>
            </a:r>
          </a:p>
          <a:p>
            <a:r>
              <a:rPr lang="en-GB" dirty="0" smtClean="0"/>
              <a:t>(need to check compatibility with</a:t>
            </a:r>
          </a:p>
          <a:p>
            <a:r>
              <a:rPr lang="en-GB" dirty="0" err="1" smtClean="0"/>
              <a:t>Kapton</a:t>
            </a:r>
            <a:r>
              <a:rPr lang="en-GB" dirty="0" smtClean="0"/>
              <a:t> extension)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7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2_Standarddesign</vt:lpstr>
      <vt:lpstr>Assembly Jig </vt:lpstr>
    </vt:vector>
  </TitlesOfParts>
  <Company>hll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moser</dc:creator>
  <cp:lastModifiedBy>Hans-Günther Moser</cp:lastModifiedBy>
  <cp:revision>960</cp:revision>
  <cp:lastPrinted>2014-09-25T14:54:13Z</cp:lastPrinted>
  <dcterms:created xsi:type="dcterms:W3CDTF">2006-06-22T07:15:02Z</dcterms:created>
  <dcterms:modified xsi:type="dcterms:W3CDTF">2015-02-24T09:48:15Z</dcterms:modified>
</cp:coreProperties>
</file>