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1" r:id="rId2"/>
    <p:sldId id="262" r:id="rId3"/>
    <p:sldId id="270" r:id="rId4"/>
    <p:sldId id="257" r:id="rId5"/>
    <p:sldId id="271" r:id="rId6"/>
    <p:sldId id="269" r:id="rId7"/>
    <p:sldId id="268" r:id="rId8"/>
    <p:sldId id="266" r:id="rId9"/>
    <p:sldId id="267" r:id="rId10"/>
  </p:sldIdLst>
  <p:sldSz cx="9144000" cy="6858000" type="screen4x3"/>
  <p:notesSz cx="6858000" cy="9144000"/>
  <p:defaultTextStyle>
    <a:defPPr>
      <a:defRPr lang="ja-JP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中間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間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682" autoAdjust="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20" y="-5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915844"/>
          </a:xfrm>
        </p:spPr>
        <p:txBody>
          <a:bodyPr/>
          <a:lstStyle>
            <a:lvl1pPr>
              <a:defRPr sz="3600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370732"/>
            <a:ext cx="6400800" cy="126806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892C5A-1CB9-4E6E-9913-CBF867E1F837}" type="datetime1">
              <a:rPr lang="ja-JP" altLang="en-US"/>
              <a:pPr/>
              <a:t>9/10/15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95883-3748-48E3-87E5-F81325BA92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391A43-DFAA-4E80-9160-53F421EE1D63}" type="datetime1">
              <a:rPr lang="ja-JP" altLang="en-US"/>
              <a:pPr/>
              <a:t>9/10/15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2B0AE-8945-4C26-B805-DC37CE0943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BE9231-DC1F-414E-BD74-FDD0C516B0C0}" type="datetime1">
              <a:rPr lang="ja-JP" altLang="en-US"/>
              <a:pPr/>
              <a:t>9/10/15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117B8-B936-42B3-8F03-CB9FFE9918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225876-2DA8-45A7-B0EE-D4ACB351B56A}" type="datetime1">
              <a:rPr lang="ja-JP" altLang="en-US"/>
              <a:pPr/>
              <a:t>9/10/15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47F06-64A9-464C-B18F-072B10ABCD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442D75-9FD0-47D8-82E1-DFBB49B08758}" type="datetime1">
              <a:rPr lang="ja-JP" altLang="en-US"/>
              <a:pPr/>
              <a:t>9/10/15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70B53-4BE2-40AB-9977-18569F0020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2899E3-C130-4826-A0E6-75F91543F26F}" type="datetime1">
              <a:rPr lang="ja-JP" altLang="en-US"/>
              <a:pPr/>
              <a:t>9/10/15</a:t>
            </a:fld>
            <a:endParaRPr 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23F2F-0CEF-4076-8E3B-83CA9F00A6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D321D2-6E72-4124-9EAF-5629889C2682}" type="datetime1">
              <a:rPr lang="ja-JP" altLang="en-US"/>
              <a:pPr/>
              <a:t>9/10/15</a:t>
            </a:fld>
            <a:endParaRPr 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38553-7CCE-4907-828E-7FC46E7A81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B87CD7-5FDB-493F-B284-AAA12B801705}" type="datetime1">
              <a:rPr lang="ja-JP" altLang="en-US"/>
              <a:pPr/>
              <a:t>9/10/15</a:t>
            </a:fld>
            <a:endParaRPr 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3AF15-4917-4E86-8436-27FFE1BBFF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3C9FCA-EE26-46F4-832D-C2C67DC08000}" type="datetime1">
              <a:rPr lang="ja-JP" altLang="en-US"/>
              <a:pPr/>
              <a:t>9/10/15</a:t>
            </a:fld>
            <a:endParaRPr 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4B05B-18AB-4845-BEE2-4235DC5D90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F9B13A-B447-42A9-8FBA-92C234E1F6DF}" type="datetime1">
              <a:rPr lang="ja-JP" altLang="en-US"/>
              <a:pPr/>
              <a:t>9/10/15</a:t>
            </a:fld>
            <a:endParaRPr 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6A226-0D9B-4BA5-A60F-BDC0D17344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704F4E-6A65-4173-96AE-4BCBEAA951CC}" type="datetime1">
              <a:rPr lang="ja-JP" altLang="en-US"/>
              <a:pPr/>
              <a:t>9/10/15</a:t>
            </a:fld>
            <a:endParaRPr 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9808D-734A-4668-8C4A-9B5F4B05E6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835025" y="0"/>
            <a:ext cx="7618413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  <a:endParaRPr lang="en-US" smtClean="0"/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150813" y="742950"/>
            <a:ext cx="8886825" cy="599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684963"/>
            <a:ext cx="2133600" cy="1349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70A18936-BD7F-416E-A9A9-65F93217932A}" type="datetime1">
              <a:rPr lang="ja-JP" altLang="en-US"/>
              <a:pPr/>
              <a:t>9/10/15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684963"/>
            <a:ext cx="2895600" cy="134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684963"/>
            <a:ext cx="2133600" cy="1349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8A8819C8-8BF5-49FD-AC21-26272E51B22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図 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3813" y="23813"/>
            <a:ext cx="81121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図形グループ 7"/>
          <p:cNvGrpSpPr/>
          <p:nvPr/>
        </p:nvGrpSpPr>
        <p:grpSpPr>
          <a:xfrm>
            <a:off x="8453433" y="43863"/>
            <a:ext cx="614517" cy="539136"/>
            <a:chOff x="8422148" y="139290"/>
            <a:chExt cx="614517" cy="539136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0" name="正方形/長方形 9"/>
            <p:cNvSpPr/>
            <p:nvPr/>
          </p:nvSpPr>
          <p:spPr>
            <a:xfrm>
              <a:off x="8422148" y="139290"/>
              <a:ext cx="614517" cy="81936"/>
            </a:xfrm>
            <a:prstGeom prst="rect">
              <a:avLst/>
            </a:prstGeom>
            <a:solidFill>
              <a:srgbClr val="FF0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8422148" y="291690"/>
              <a:ext cx="614517" cy="81936"/>
            </a:xfrm>
            <a:prstGeom prst="rect">
              <a:avLst/>
            </a:prstGeom>
            <a:solidFill>
              <a:srgbClr val="FF0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8422148" y="444090"/>
              <a:ext cx="614517" cy="81936"/>
            </a:xfrm>
            <a:prstGeom prst="rect">
              <a:avLst/>
            </a:prstGeom>
            <a:solidFill>
              <a:srgbClr val="FF0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8422148" y="596490"/>
              <a:ext cx="614517" cy="81936"/>
            </a:xfrm>
            <a:prstGeom prst="rect">
              <a:avLst/>
            </a:prstGeom>
            <a:solidFill>
              <a:srgbClr val="FF0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kumimoji="1" sz="4000" kern="1200">
          <a:solidFill>
            <a:schemeClr val="tx1"/>
          </a:solidFill>
          <a:latin typeface="+mj-lt"/>
          <a:ea typeface="+mj-ea"/>
          <a:cs typeface="ＭＳ Ｐゴシック" charset="-128"/>
        </a:defRPr>
      </a:lvl1pPr>
      <a:lvl2pPr algn="ctr" defTabSz="457200" rtl="0" fontAlgn="base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271463" indent="-271463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623888" indent="-379413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89013" indent="-363538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1"/>
          <p:cNvSpPr>
            <a:spLocks noGrp="1"/>
          </p:cNvSpPr>
          <p:nvPr>
            <p:ph type="ctrTitle"/>
          </p:nvPr>
        </p:nvSpPr>
        <p:spPr>
          <a:xfrm>
            <a:off x="406400" y="2130426"/>
            <a:ext cx="8331200" cy="915844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Using the HEPHY CO</a:t>
            </a:r>
            <a:r>
              <a:rPr lang="en-US" baseline="-25000" dirty="0" smtClean="0">
                <a:ea typeface="ＭＳ Ｐゴシック" charset="-128"/>
              </a:rPr>
              <a:t>2</a:t>
            </a:r>
            <a:r>
              <a:rPr lang="en-US" dirty="0" smtClean="0">
                <a:ea typeface="ＭＳ Ｐゴシック" charset="-128"/>
              </a:rPr>
              <a:t> plant in B1 room</a:t>
            </a:r>
          </a:p>
        </p:txBody>
      </p:sp>
      <p:sp>
        <p:nvSpPr>
          <p:cNvPr id="13315" name="コンテンツ プレースホルダ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18 August </a:t>
            </a:r>
            <a:r>
              <a:rPr lang="en-US" sz="2400" dirty="0" smtClean="0">
                <a:ea typeface="ＭＳ Ｐゴシック" charset="-128"/>
              </a:rPr>
              <a:t>2015 </a:t>
            </a:r>
          </a:p>
          <a:p>
            <a:r>
              <a:rPr lang="en-US" dirty="0" smtClean="0">
                <a:ea typeface="ＭＳ Ｐゴシック" charset="-128"/>
              </a:rPr>
              <a:t>4 Sept. 2015 (revised)</a:t>
            </a:r>
            <a:endParaRPr lang="en-US" sz="2400" dirty="0" smtClean="0">
              <a:ea typeface="ＭＳ Ｐゴシック" charset="-128"/>
            </a:endParaRPr>
          </a:p>
          <a:p>
            <a:r>
              <a:rPr lang="en-US" sz="2400" dirty="0" smtClean="0">
                <a:ea typeface="ＭＳ Ｐゴシック" charset="-128"/>
              </a:rPr>
              <a:t>T. Tsuboyama (KEK)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</a:t>
            </a:r>
            <a:r>
              <a:rPr lang="en-US" baseline="-25000" dirty="0" smtClean="0"/>
              <a:t>2</a:t>
            </a:r>
            <a:r>
              <a:rPr lang="en-US" dirty="0" smtClean="0"/>
              <a:t> plant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Integrated in a 46cm (H) </a:t>
            </a:r>
            <a:r>
              <a:rPr lang="en-US" altLang="ja-JP" dirty="0" err="1" smtClean="0"/>
              <a:t>x</a:t>
            </a:r>
            <a:r>
              <a:rPr lang="en-US" altLang="ja-JP" dirty="0" smtClean="0"/>
              <a:t> 46cm (W) </a:t>
            </a:r>
            <a:r>
              <a:rPr lang="en-US" altLang="ja-JP" dirty="0" err="1" smtClean="0"/>
              <a:t>x</a:t>
            </a:r>
            <a:r>
              <a:rPr lang="en-US" altLang="ja-JP" dirty="0" smtClean="0"/>
              <a:t> 55cm (D) chassis and can be put on a working table.</a:t>
            </a:r>
          </a:p>
          <a:p>
            <a:r>
              <a:rPr lang="en-US" altLang="ja-JP" dirty="0" smtClean="0"/>
              <a:t>Low temperature parts are wrapped with heat-insulating rubber to avoid dew.</a:t>
            </a:r>
          </a:p>
          <a:p>
            <a:r>
              <a:rPr lang="en-US" altLang="ja-JP" dirty="0" smtClean="0"/>
              <a:t>KEK and HEPHY people discuss that safety valves should be added. This can be done </a:t>
            </a:r>
          </a:p>
          <a:p>
            <a:pPr>
              <a:buNone/>
            </a:pPr>
            <a:r>
              <a:rPr lang="en-US" altLang="ja-JP" dirty="0" smtClean="0"/>
              <a:t>   either in HEPHY or in KEK.</a:t>
            </a:r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229" y="3225800"/>
            <a:ext cx="3267209" cy="2863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3900445" y="4699000"/>
            <a:ext cx="1831488" cy="863600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2217382" y="680803"/>
            <a:ext cx="5184000" cy="542565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of CO2 usage</a:t>
            </a:r>
            <a:endParaRPr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835025" y="1071091"/>
            <a:ext cx="5893252" cy="656282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Tsukuba experiment hall. B1 level.</a:t>
            </a:r>
            <a:endParaRPr 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44859" y="6170294"/>
            <a:ext cx="3020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SVD/PXD preparation room</a:t>
            </a:r>
            <a:endParaRPr lang="en-US" dirty="0"/>
          </a:p>
        </p:txBody>
      </p:sp>
      <p:cxnSp>
        <p:nvCxnSpPr>
          <p:cNvPr id="7" name="直線矢印コネクタ 6"/>
          <p:cNvCxnSpPr/>
          <p:nvPr/>
        </p:nvCxnSpPr>
        <p:spPr>
          <a:xfrm rot="16200000" flipV="1">
            <a:off x="3733106" y="5741563"/>
            <a:ext cx="810426" cy="4703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>
            <a:spLocks/>
          </p:cNvSpPr>
          <p:nvPr/>
        </p:nvSpPr>
        <p:spPr>
          <a:xfrm>
            <a:off x="4891695" y="4927868"/>
            <a:ext cx="432000" cy="43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700627" y="4820200"/>
            <a:ext cx="252000" cy="147636"/>
          </a:xfrm>
          <a:prstGeom prst="rect">
            <a:avLst/>
          </a:prstGeom>
          <a:solidFill>
            <a:srgbClr val="FFFF00">
              <a:alpha val="22000"/>
            </a:srgbClr>
          </a:solidFill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rcRect t="22222"/>
          <a:stretch>
            <a:fillRect/>
          </a:stretch>
        </p:blipFill>
        <p:spPr>
          <a:xfrm flipV="1">
            <a:off x="5349095" y="4699000"/>
            <a:ext cx="144000" cy="72000"/>
          </a:xfrm>
          <a:prstGeom prst="rect">
            <a:avLst/>
          </a:prstGeom>
          <a:solidFill>
            <a:srgbClr val="FFFF00">
              <a:alpha val="22000"/>
            </a:srgb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Location of the CO</a:t>
            </a:r>
            <a:r>
              <a:rPr lang="en-US" baseline="-25000" dirty="0" smtClean="0">
                <a:ea typeface="ＭＳ Ｐゴシック" charset="-128"/>
              </a:rPr>
              <a:t>2</a:t>
            </a:r>
            <a:r>
              <a:rPr lang="en-US" dirty="0" smtClean="0">
                <a:ea typeface="ＭＳ Ｐゴシック" charset="-128"/>
              </a:rPr>
              <a:t> plant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850265" y="2788809"/>
            <a:ext cx="6426835" cy="348499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5295805" y="4072859"/>
            <a:ext cx="1429966" cy="142996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47736" y="2895813"/>
            <a:ext cx="2341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Tsukuba B1 room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33529" y="5615012"/>
            <a:ext cx="2518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Dark</a:t>
            </a:r>
            <a:r>
              <a:rPr kumimoji="1" lang="en-US" altLang="ja-JP" dirty="0" smtClean="0"/>
              <a:t> room (5 </a:t>
            </a:r>
            <a:r>
              <a:rPr kumimoji="1" lang="en-US" altLang="ja-JP" dirty="0" err="1" smtClean="0"/>
              <a:t>m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x</a:t>
            </a:r>
            <a:r>
              <a:rPr kumimoji="1" lang="en-US" altLang="ja-JP" dirty="0" smtClean="0"/>
              <a:t> 5m)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358650" y="2820434"/>
            <a:ext cx="1171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CO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Cylinders</a:t>
            </a:r>
          </a:p>
          <a:p>
            <a:r>
              <a:rPr lang="en-US" altLang="ja-JP" dirty="0" smtClean="0"/>
              <a:t>(</a:t>
            </a:r>
            <a:r>
              <a:rPr lang="en-US" altLang="ja-JP" dirty="0"/>
              <a:t>up to 2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7274171" y="2787282"/>
            <a:ext cx="1116258" cy="348651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622193" y="2792304"/>
            <a:ext cx="1522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HEPHY</a:t>
            </a:r>
          </a:p>
          <a:p>
            <a:r>
              <a:rPr kumimoji="1" lang="en-US" altLang="ja-JP" dirty="0" smtClean="0"/>
              <a:t>CO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 </a:t>
            </a:r>
          </a:p>
          <a:p>
            <a:r>
              <a:rPr lang="en-US" altLang="ja-JP" dirty="0" smtClean="0"/>
              <a:t>Plant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5515621" y="4539958"/>
            <a:ext cx="632582" cy="32203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/>
          <p:cNvSpPr/>
          <p:nvPr/>
        </p:nvSpPr>
        <p:spPr>
          <a:xfrm flipV="1">
            <a:off x="5599206" y="3943792"/>
            <a:ext cx="197224" cy="45719"/>
          </a:xfrm>
          <a:custGeom>
            <a:avLst/>
            <a:gdLst>
              <a:gd name="connsiteX0" fmla="*/ 0 w 197224"/>
              <a:gd name="connsiteY0" fmla="*/ 197223 h 197223"/>
              <a:gd name="connsiteX1" fmla="*/ 17930 w 197224"/>
              <a:gd name="connsiteY1" fmla="*/ 0 h 197223"/>
              <a:gd name="connsiteX2" fmla="*/ 197224 w 197224"/>
              <a:gd name="connsiteY2" fmla="*/ 17929 h 197223"/>
              <a:gd name="connsiteX0" fmla="*/ 0 w 197224"/>
              <a:gd name="connsiteY0" fmla="*/ 179294 h 179294"/>
              <a:gd name="connsiteX1" fmla="*/ 17930 w 197224"/>
              <a:gd name="connsiteY1" fmla="*/ 46695 h 179294"/>
              <a:gd name="connsiteX2" fmla="*/ 197224 w 197224"/>
              <a:gd name="connsiteY2" fmla="*/ 0 h 179294"/>
              <a:gd name="connsiteX0" fmla="*/ 0 w 197224"/>
              <a:gd name="connsiteY0" fmla="*/ 206472 h 206472"/>
              <a:gd name="connsiteX1" fmla="*/ 17930 w 197224"/>
              <a:gd name="connsiteY1" fmla="*/ 73873 h 206472"/>
              <a:gd name="connsiteX2" fmla="*/ 197224 w 197224"/>
              <a:gd name="connsiteY2" fmla="*/ 27178 h 20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224" h="206472">
                <a:moveTo>
                  <a:pt x="0" y="206472"/>
                </a:moveTo>
                <a:lnTo>
                  <a:pt x="17930" y="73873"/>
                </a:lnTo>
                <a:cubicBezTo>
                  <a:pt x="10845" y="0"/>
                  <a:pt x="137459" y="42743"/>
                  <a:pt x="197224" y="27178"/>
                </a:cubicBez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/>
          <p:cNvSpPr/>
          <p:nvPr/>
        </p:nvSpPr>
        <p:spPr>
          <a:xfrm>
            <a:off x="5900104" y="3989511"/>
            <a:ext cx="160879" cy="438056"/>
          </a:xfrm>
          <a:custGeom>
            <a:avLst/>
            <a:gdLst>
              <a:gd name="connsiteX0" fmla="*/ 0 w 197224"/>
              <a:gd name="connsiteY0" fmla="*/ 197223 h 197223"/>
              <a:gd name="connsiteX1" fmla="*/ 17930 w 197224"/>
              <a:gd name="connsiteY1" fmla="*/ 0 h 197223"/>
              <a:gd name="connsiteX2" fmla="*/ 197224 w 197224"/>
              <a:gd name="connsiteY2" fmla="*/ 17929 h 197223"/>
              <a:gd name="connsiteX0" fmla="*/ 131481 w 179294"/>
              <a:gd name="connsiteY0" fmla="*/ 824752 h 824752"/>
              <a:gd name="connsiteX1" fmla="*/ 0 w 179294"/>
              <a:gd name="connsiteY1" fmla="*/ 0 h 824752"/>
              <a:gd name="connsiteX2" fmla="*/ 179294 w 179294"/>
              <a:gd name="connsiteY2" fmla="*/ 17929 h 824752"/>
              <a:gd name="connsiteX0" fmla="*/ 0 w 322731"/>
              <a:gd name="connsiteY0" fmla="*/ 806823 h 806823"/>
              <a:gd name="connsiteX1" fmla="*/ 322731 w 322731"/>
              <a:gd name="connsiteY1" fmla="*/ 89648 h 806823"/>
              <a:gd name="connsiteX2" fmla="*/ 47813 w 322731"/>
              <a:gd name="connsiteY2" fmla="*/ 0 h 806823"/>
              <a:gd name="connsiteX0" fmla="*/ 298822 w 298822"/>
              <a:gd name="connsiteY0" fmla="*/ 585694 h 585694"/>
              <a:gd name="connsiteX1" fmla="*/ 274918 w 298822"/>
              <a:gd name="connsiteY1" fmla="*/ 89648 h 585694"/>
              <a:gd name="connsiteX2" fmla="*/ 0 w 298822"/>
              <a:gd name="connsiteY2" fmla="*/ 0 h 585694"/>
              <a:gd name="connsiteX0" fmla="*/ 274916 w 274918"/>
              <a:gd name="connsiteY0" fmla="*/ 585694 h 585694"/>
              <a:gd name="connsiteX1" fmla="*/ 274918 w 274918"/>
              <a:gd name="connsiteY1" fmla="*/ 89648 h 585694"/>
              <a:gd name="connsiteX2" fmla="*/ 0 w 274918"/>
              <a:gd name="connsiteY2" fmla="*/ 0 h 585694"/>
              <a:gd name="connsiteX0" fmla="*/ 155853 w 155855"/>
              <a:gd name="connsiteY0" fmla="*/ 528544 h 528544"/>
              <a:gd name="connsiteX1" fmla="*/ 155855 w 155855"/>
              <a:gd name="connsiteY1" fmla="*/ 32498 h 528544"/>
              <a:gd name="connsiteX2" fmla="*/ 0 w 155855"/>
              <a:gd name="connsiteY2" fmla="*/ 0 h 528544"/>
              <a:gd name="connsiteX0" fmla="*/ 160616 w 160616"/>
              <a:gd name="connsiteY0" fmla="*/ 442819 h 442819"/>
              <a:gd name="connsiteX1" fmla="*/ 155855 w 160616"/>
              <a:gd name="connsiteY1" fmla="*/ 32498 h 442819"/>
              <a:gd name="connsiteX2" fmla="*/ 0 w 160616"/>
              <a:gd name="connsiteY2" fmla="*/ 0 h 442819"/>
              <a:gd name="connsiteX0" fmla="*/ 160616 w 160616"/>
              <a:gd name="connsiteY0" fmla="*/ 442819 h 442819"/>
              <a:gd name="connsiteX1" fmla="*/ 155855 w 160616"/>
              <a:gd name="connsiteY1" fmla="*/ 80123 h 442819"/>
              <a:gd name="connsiteX2" fmla="*/ 0 w 160616"/>
              <a:gd name="connsiteY2" fmla="*/ 0 h 442819"/>
              <a:gd name="connsiteX0" fmla="*/ 160616 w 160616"/>
              <a:gd name="connsiteY0" fmla="*/ 442819 h 442819"/>
              <a:gd name="connsiteX1" fmla="*/ 155855 w 160616"/>
              <a:gd name="connsiteY1" fmla="*/ 80123 h 442819"/>
              <a:gd name="connsiteX2" fmla="*/ 0 w 160616"/>
              <a:gd name="connsiteY2" fmla="*/ 0 h 442819"/>
              <a:gd name="connsiteX0" fmla="*/ 160616 w 160616"/>
              <a:gd name="connsiteY0" fmla="*/ 442819 h 442819"/>
              <a:gd name="connsiteX1" fmla="*/ 155855 w 160616"/>
              <a:gd name="connsiteY1" fmla="*/ 142036 h 442819"/>
              <a:gd name="connsiteX2" fmla="*/ 0 w 160616"/>
              <a:gd name="connsiteY2" fmla="*/ 0 h 442819"/>
              <a:gd name="connsiteX0" fmla="*/ 160616 w 160616"/>
              <a:gd name="connsiteY0" fmla="*/ 442819 h 442819"/>
              <a:gd name="connsiteX1" fmla="*/ 155855 w 160616"/>
              <a:gd name="connsiteY1" fmla="*/ 142036 h 442819"/>
              <a:gd name="connsiteX2" fmla="*/ 0 w 160616"/>
              <a:gd name="connsiteY2" fmla="*/ 0 h 442819"/>
              <a:gd name="connsiteX0" fmla="*/ 160616 w 160616"/>
              <a:gd name="connsiteY0" fmla="*/ 442819 h 442819"/>
              <a:gd name="connsiteX1" fmla="*/ 155855 w 160616"/>
              <a:gd name="connsiteY1" fmla="*/ 142036 h 442819"/>
              <a:gd name="connsiteX2" fmla="*/ 0 w 160616"/>
              <a:gd name="connsiteY2" fmla="*/ 0 h 442819"/>
              <a:gd name="connsiteX0" fmla="*/ 160616 w 160616"/>
              <a:gd name="connsiteY0" fmla="*/ 442819 h 442819"/>
              <a:gd name="connsiteX1" fmla="*/ 155855 w 160616"/>
              <a:gd name="connsiteY1" fmla="*/ 142036 h 442819"/>
              <a:gd name="connsiteX2" fmla="*/ 0 w 160616"/>
              <a:gd name="connsiteY2" fmla="*/ 0 h 442819"/>
              <a:gd name="connsiteX0" fmla="*/ 146329 w 156976"/>
              <a:gd name="connsiteY0" fmla="*/ 442819 h 442819"/>
              <a:gd name="connsiteX1" fmla="*/ 155855 w 156976"/>
              <a:gd name="connsiteY1" fmla="*/ 142036 h 442819"/>
              <a:gd name="connsiteX2" fmla="*/ 0 w 156976"/>
              <a:gd name="connsiteY2" fmla="*/ 0 h 442819"/>
              <a:gd name="connsiteX0" fmla="*/ 165379 w 165379"/>
              <a:gd name="connsiteY0" fmla="*/ 442819 h 442819"/>
              <a:gd name="connsiteX1" fmla="*/ 155855 w 165379"/>
              <a:gd name="connsiteY1" fmla="*/ 142036 h 442819"/>
              <a:gd name="connsiteX2" fmla="*/ 0 w 165379"/>
              <a:gd name="connsiteY2" fmla="*/ 0 h 442819"/>
              <a:gd name="connsiteX0" fmla="*/ 146329 w 156976"/>
              <a:gd name="connsiteY0" fmla="*/ 438056 h 438056"/>
              <a:gd name="connsiteX1" fmla="*/ 155855 w 156976"/>
              <a:gd name="connsiteY1" fmla="*/ 142036 h 438056"/>
              <a:gd name="connsiteX2" fmla="*/ 0 w 156976"/>
              <a:gd name="connsiteY2" fmla="*/ 0 h 438056"/>
              <a:gd name="connsiteX0" fmla="*/ 160616 w 160616"/>
              <a:gd name="connsiteY0" fmla="*/ 438056 h 438056"/>
              <a:gd name="connsiteX1" fmla="*/ 155855 w 160616"/>
              <a:gd name="connsiteY1" fmla="*/ 142036 h 438056"/>
              <a:gd name="connsiteX2" fmla="*/ 0 w 160616"/>
              <a:gd name="connsiteY2" fmla="*/ 0 h 438056"/>
              <a:gd name="connsiteX0" fmla="*/ 160616 w 165815"/>
              <a:gd name="connsiteY0" fmla="*/ 441634 h 441634"/>
              <a:gd name="connsiteX1" fmla="*/ 155855 w 165815"/>
              <a:gd name="connsiteY1" fmla="*/ 145614 h 441634"/>
              <a:gd name="connsiteX2" fmla="*/ 0 w 165815"/>
              <a:gd name="connsiteY2" fmla="*/ 3578 h 441634"/>
              <a:gd name="connsiteX0" fmla="*/ 160616 w 165815"/>
              <a:gd name="connsiteY0" fmla="*/ 438056 h 438056"/>
              <a:gd name="connsiteX1" fmla="*/ 155855 w 165815"/>
              <a:gd name="connsiteY1" fmla="*/ 142036 h 438056"/>
              <a:gd name="connsiteX2" fmla="*/ 0 w 165815"/>
              <a:gd name="connsiteY2" fmla="*/ 0 h 438056"/>
              <a:gd name="connsiteX0" fmla="*/ 160616 w 160617"/>
              <a:gd name="connsiteY0" fmla="*/ 438056 h 438056"/>
              <a:gd name="connsiteX1" fmla="*/ 155855 w 160617"/>
              <a:gd name="connsiteY1" fmla="*/ 142036 h 438056"/>
              <a:gd name="connsiteX2" fmla="*/ 0 w 160617"/>
              <a:gd name="connsiteY2" fmla="*/ 0 h 438056"/>
              <a:gd name="connsiteX0" fmla="*/ 81595 w 155855"/>
              <a:gd name="connsiteY0" fmla="*/ 438056 h 438056"/>
              <a:gd name="connsiteX1" fmla="*/ 155855 w 155855"/>
              <a:gd name="connsiteY1" fmla="*/ 142036 h 438056"/>
              <a:gd name="connsiteX2" fmla="*/ 0 w 155855"/>
              <a:gd name="connsiteY2" fmla="*/ 0 h 438056"/>
              <a:gd name="connsiteX0" fmla="*/ 160878 w 160879"/>
              <a:gd name="connsiteY0" fmla="*/ 438056 h 438056"/>
              <a:gd name="connsiteX1" fmla="*/ 155855 w 160879"/>
              <a:gd name="connsiteY1" fmla="*/ 142036 h 438056"/>
              <a:gd name="connsiteX2" fmla="*/ 0 w 160879"/>
              <a:gd name="connsiteY2" fmla="*/ 0 h 43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879" h="438056">
                <a:moveTo>
                  <a:pt x="160878" y="438056"/>
                </a:moveTo>
                <a:cubicBezTo>
                  <a:pt x="160879" y="272707"/>
                  <a:pt x="155854" y="307385"/>
                  <a:pt x="155855" y="142036"/>
                </a:cubicBezTo>
                <a:cubicBezTo>
                  <a:pt x="154621" y="24875"/>
                  <a:pt x="116958" y="4639"/>
                  <a:pt x="0" y="0"/>
                </a:cubicBez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/>
          <p:cNvSpPr/>
          <p:nvPr/>
        </p:nvSpPr>
        <p:spPr>
          <a:xfrm>
            <a:off x="5842992" y="3933725"/>
            <a:ext cx="271252" cy="512891"/>
          </a:xfrm>
          <a:custGeom>
            <a:avLst/>
            <a:gdLst>
              <a:gd name="connsiteX0" fmla="*/ 0 w 197224"/>
              <a:gd name="connsiteY0" fmla="*/ 197223 h 197223"/>
              <a:gd name="connsiteX1" fmla="*/ 17930 w 197224"/>
              <a:gd name="connsiteY1" fmla="*/ 0 h 197223"/>
              <a:gd name="connsiteX2" fmla="*/ 197224 w 197224"/>
              <a:gd name="connsiteY2" fmla="*/ 17929 h 197223"/>
              <a:gd name="connsiteX0" fmla="*/ 131481 w 179294"/>
              <a:gd name="connsiteY0" fmla="*/ 824752 h 824752"/>
              <a:gd name="connsiteX1" fmla="*/ 0 w 179294"/>
              <a:gd name="connsiteY1" fmla="*/ 0 h 824752"/>
              <a:gd name="connsiteX2" fmla="*/ 179294 w 179294"/>
              <a:gd name="connsiteY2" fmla="*/ 17929 h 824752"/>
              <a:gd name="connsiteX0" fmla="*/ 0 w 322731"/>
              <a:gd name="connsiteY0" fmla="*/ 806823 h 806823"/>
              <a:gd name="connsiteX1" fmla="*/ 322731 w 322731"/>
              <a:gd name="connsiteY1" fmla="*/ 89648 h 806823"/>
              <a:gd name="connsiteX2" fmla="*/ 47813 w 322731"/>
              <a:gd name="connsiteY2" fmla="*/ 0 h 806823"/>
              <a:gd name="connsiteX0" fmla="*/ 298822 w 298822"/>
              <a:gd name="connsiteY0" fmla="*/ 585694 h 585694"/>
              <a:gd name="connsiteX1" fmla="*/ 274918 w 298822"/>
              <a:gd name="connsiteY1" fmla="*/ 89648 h 585694"/>
              <a:gd name="connsiteX2" fmla="*/ 0 w 298822"/>
              <a:gd name="connsiteY2" fmla="*/ 0 h 585694"/>
              <a:gd name="connsiteX0" fmla="*/ 274916 w 274918"/>
              <a:gd name="connsiteY0" fmla="*/ 585694 h 585694"/>
              <a:gd name="connsiteX1" fmla="*/ 274918 w 274918"/>
              <a:gd name="connsiteY1" fmla="*/ 89648 h 585694"/>
              <a:gd name="connsiteX2" fmla="*/ 0 w 274918"/>
              <a:gd name="connsiteY2" fmla="*/ 0 h 585694"/>
              <a:gd name="connsiteX0" fmla="*/ 155853 w 155855"/>
              <a:gd name="connsiteY0" fmla="*/ 528544 h 528544"/>
              <a:gd name="connsiteX1" fmla="*/ 155855 w 155855"/>
              <a:gd name="connsiteY1" fmla="*/ 32498 h 528544"/>
              <a:gd name="connsiteX2" fmla="*/ 0 w 155855"/>
              <a:gd name="connsiteY2" fmla="*/ 0 h 528544"/>
              <a:gd name="connsiteX0" fmla="*/ 160616 w 160616"/>
              <a:gd name="connsiteY0" fmla="*/ 442819 h 442819"/>
              <a:gd name="connsiteX1" fmla="*/ 155855 w 160616"/>
              <a:gd name="connsiteY1" fmla="*/ 32498 h 442819"/>
              <a:gd name="connsiteX2" fmla="*/ 0 w 160616"/>
              <a:gd name="connsiteY2" fmla="*/ 0 h 442819"/>
              <a:gd name="connsiteX0" fmla="*/ 160616 w 160616"/>
              <a:gd name="connsiteY0" fmla="*/ 442819 h 442819"/>
              <a:gd name="connsiteX1" fmla="*/ 155855 w 160616"/>
              <a:gd name="connsiteY1" fmla="*/ 80123 h 442819"/>
              <a:gd name="connsiteX2" fmla="*/ 0 w 160616"/>
              <a:gd name="connsiteY2" fmla="*/ 0 h 442819"/>
              <a:gd name="connsiteX0" fmla="*/ 160616 w 160616"/>
              <a:gd name="connsiteY0" fmla="*/ 442819 h 442819"/>
              <a:gd name="connsiteX1" fmla="*/ 155855 w 160616"/>
              <a:gd name="connsiteY1" fmla="*/ 80123 h 442819"/>
              <a:gd name="connsiteX2" fmla="*/ 0 w 160616"/>
              <a:gd name="connsiteY2" fmla="*/ 0 h 442819"/>
              <a:gd name="connsiteX0" fmla="*/ 160616 w 160616"/>
              <a:gd name="connsiteY0" fmla="*/ 442819 h 442819"/>
              <a:gd name="connsiteX1" fmla="*/ 155855 w 160616"/>
              <a:gd name="connsiteY1" fmla="*/ 142036 h 442819"/>
              <a:gd name="connsiteX2" fmla="*/ 0 w 160616"/>
              <a:gd name="connsiteY2" fmla="*/ 0 h 442819"/>
              <a:gd name="connsiteX0" fmla="*/ 160616 w 160616"/>
              <a:gd name="connsiteY0" fmla="*/ 442819 h 442819"/>
              <a:gd name="connsiteX1" fmla="*/ 155855 w 160616"/>
              <a:gd name="connsiteY1" fmla="*/ 142036 h 442819"/>
              <a:gd name="connsiteX2" fmla="*/ 0 w 160616"/>
              <a:gd name="connsiteY2" fmla="*/ 0 h 442819"/>
              <a:gd name="connsiteX0" fmla="*/ 160616 w 160616"/>
              <a:gd name="connsiteY0" fmla="*/ 442819 h 442819"/>
              <a:gd name="connsiteX1" fmla="*/ 155855 w 160616"/>
              <a:gd name="connsiteY1" fmla="*/ 142036 h 442819"/>
              <a:gd name="connsiteX2" fmla="*/ 0 w 160616"/>
              <a:gd name="connsiteY2" fmla="*/ 0 h 442819"/>
              <a:gd name="connsiteX0" fmla="*/ 160616 w 160616"/>
              <a:gd name="connsiteY0" fmla="*/ 442819 h 442819"/>
              <a:gd name="connsiteX1" fmla="*/ 155855 w 160616"/>
              <a:gd name="connsiteY1" fmla="*/ 142036 h 442819"/>
              <a:gd name="connsiteX2" fmla="*/ 0 w 160616"/>
              <a:gd name="connsiteY2" fmla="*/ 0 h 442819"/>
              <a:gd name="connsiteX0" fmla="*/ 174904 w 174904"/>
              <a:gd name="connsiteY0" fmla="*/ 490444 h 490444"/>
              <a:gd name="connsiteX1" fmla="*/ 155855 w 174904"/>
              <a:gd name="connsiteY1" fmla="*/ 142036 h 490444"/>
              <a:gd name="connsiteX2" fmla="*/ 0 w 174904"/>
              <a:gd name="connsiteY2" fmla="*/ 0 h 490444"/>
              <a:gd name="connsiteX0" fmla="*/ 160617 w 160617"/>
              <a:gd name="connsiteY0" fmla="*/ 490444 h 490444"/>
              <a:gd name="connsiteX1" fmla="*/ 155855 w 160617"/>
              <a:gd name="connsiteY1" fmla="*/ 142036 h 490444"/>
              <a:gd name="connsiteX2" fmla="*/ 0 w 160617"/>
              <a:gd name="connsiteY2" fmla="*/ 0 h 490444"/>
              <a:gd name="connsiteX0" fmla="*/ 241579 w 241579"/>
              <a:gd name="connsiteY0" fmla="*/ 523782 h 523782"/>
              <a:gd name="connsiteX1" fmla="*/ 236817 w 241579"/>
              <a:gd name="connsiteY1" fmla="*/ 175374 h 523782"/>
              <a:gd name="connsiteX2" fmla="*/ 0 w 241579"/>
              <a:gd name="connsiteY2" fmla="*/ 0 h 523782"/>
              <a:gd name="connsiteX0" fmla="*/ 241579 w 241579"/>
              <a:gd name="connsiteY0" fmla="*/ 523782 h 523782"/>
              <a:gd name="connsiteX1" fmla="*/ 236817 w 241579"/>
              <a:gd name="connsiteY1" fmla="*/ 151561 h 523782"/>
              <a:gd name="connsiteX2" fmla="*/ 0 w 241579"/>
              <a:gd name="connsiteY2" fmla="*/ 0 h 523782"/>
              <a:gd name="connsiteX0" fmla="*/ 241579 w 241579"/>
              <a:gd name="connsiteY0" fmla="*/ 523782 h 523782"/>
              <a:gd name="connsiteX1" fmla="*/ 236817 w 241579"/>
              <a:gd name="connsiteY1" fmla="*/ 151561 h 523782"/>
              <a:gd name="connsiteX2" fmla="*/ 0 w 241579"/>
              <a:gd name="connsiteY2" fmla="*/ 0 h 523782"/>
              <a:gd name="connsiteX0" fmla="*/ 241579 w 241580"/>
              <a:gd name="connsiteY0" fmla="*/ 523782 h 523782"/>
              <a:gd name="connsiteX1" fmla="*/ 236817 w 241580"/>
              <a:gd name="connsiteY1" fmla="*/ 151561 h 523782"/>
              <a:gd name="connsiteX2" fmla="*/ 0 w 241580"/>
              <a:gd name="connsiteY2" fmla="*/ 0 h 52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580" h="523782">
                <a:moveTo>
                  <a:pt x="241579" y="523782"/>
                </a:moveTo>
                <a:cubicBezTo>
                  <a:pt x="241580" y="358433"/>
                  <a:pt x="236816" y="316910"/>
                  <a:pt x="236817" y="151561"/>
                </a:cubicBezTo>
                <a:cubicBezTo>
                  <a:pt x="231390" y="8179"/>
                  <a:pt x="109102" y="7658"/>
                  <a:pt x="0" y="0"/>
                </a:cubicBez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/>
          <p:cNvSpPr/>
          <p:nvPr/>
        </p:nvSpPr>
        <p:spPr>
          <a:xfrm>
            <a:off x="5922495" y="3475080"/>
            <a:ext cx="2262304" cy="439595"/>
          </a:xfrm>
          <a:custGeom>
            <a:avLst/>
            <a:gdLst>
              <a:gd name="connsiteX0" fmla="*/ 0 w 197224"/>
              <a:gd name="connsiteY0" fmla="*/ 197223 h 197223"/>
              <a:gd name="connsiteX1" fmla="*/ 17930 w 197224"/>
              <a:gd name="connsiteY1" fmla="*/ 0 h 197223"/>
              <a:gd name="connsiteX2" fmla="*/ 197224 w 197224"/>
              <a:gd name="connsiteY2" fmla="*/ 17929 h 197223"/>
              <a:gd name="connsiteX0" fmla="*/ 131481 w 179294"/>
              <a:gd name="connsiteY0" fmla="*/ 824752 h 824752"/>
              <a:gd name="connsiteX1" fmla="*/ 0 w 179294"/>
              <a:gd name="connsiteY1" fmla="*/ 0 h 824752"/>
              <a:gd name="connsiteX2" fmla="*/ 179294 w 179294"/>
              <a:gd name="connsiteY2" fmla="*/ 17929 h 824752"/>
              <a:gd name="connsiteX0" fmla="*/ 0 w 322731"/>
              <a:gd name="connsiteY0" fmla="*/ 806823 h 806823"/>
              <a:gd name="connsiteX1" fmla="*/ 322731 w 322731"/>
              <a:gd name="connsiteY1" fmla="*/ 89648 h 806823"/>
              <a:gd name="connsiteX2" fmla="*/ 47813 w 322731"/>
              <a:gd name="connsiteY2" fmla="*/ 0 h 806823"/>
              <a:gd name="connsiteX0" fmla="*/ 298822 w 298822"/>
              <a:gd name="connsiteY0" fmla="*/ 585694 h 585694"/>
              <a:gd name="connsiteX1" fmla="*/ 274918 w 298822"/>
              <a:gd name="connsiteY1" fmla="*/ 89648 h 585694"/>
              <a:gd name="connsiteX2" fmla="*/ 0 w 298822"/>
              <a:gd name="connsiteY2" fmla="*/ 0 h 585694"/>
              <a:gd name="connsiteX0" fmla="*/ 274916 w 274918"/>
              <a:gd name="connsiteY0" fmla="*/ 585694 h 585694"/>
              <a:gd name="connsiteX1" fmla="*/ 274918 w 274918"/>
              <a:gd name="connsiteY1" fmla="*/ 89648 h 585694"/>
              <a:gd name="connsiteX2" fmla="*/ 0 w 274918"/>
              <a:gd name="connsiteY2" fmla="*/ 0 h 585694"/>
              <a:gd name="connsiteX0" fmla="*/ 155853 w 155855"/>
              <a:gd name="connsiteY0" fmla="*/ 528544 h 528544"/>
              <a:gd name="connsiteX1" fmla="*/ 155855 w 155855"/>
              <a:gd name="connsiteY1" fmla="*/ 32498 h 528544"/>
              <a:gd name="connsiteX2" fmla="*/ 0 w 155855"/>
              <a:gd name="connsiteY2" fmla="*/ 0 h 528544"/>
              <a:gd name="connsiteX0" fmla="*/ 160616 w 160616"/>
              <a:gd name="connsiteY0" fmla="*/ 442819 h 442819"/>
              <a:gd name="connsiteX1" fmla="*/ 155855 w 160616"/>
              <a:gd name="connsiteY1" fmla="*/ 32498 h 442819"/>
              <a:gd name="connsiteX2" fmla="*/ 0 w 160616"/>
              <a:gd name="connsiteY2" fmla="*/ 0 h 442819"/>
              <a:gd name="connsiteX0" fmla="*/ 160616 w 160616"/>
              <a:gd name="connsiteY0" fmla="*/ 442819 h 442819"/>
              <a:gd name="connsiteX1" fmla="*/ 155855 w 160616"/>
              <a:gd name="connsiteY1" fmla="*/ 80123 h 442819"/>
              <a:gd name="connsiteX2" fmla="*/ 0 w 160616"/>
              <a:gd name="connsiteY2" fmla="*/ 0 h 442819"/>
              <a:gd name="connsiteX0" fmla="*/ 160616 w 160616"/>
              <a:gd name="connsiteY0" fmla="*/ 442819 h 442819"/>
              <a:gd name="connsiteX1" fmla="*/ 155855 w 160616"/>
              <a:gd name="connsiteY1" fmla="*/ 80123 h 442819"/>
              <a:gd name="connsiteX2" fmla="*/ 0 w 160616"/>
              <a:gd name="connsiteY2" fmla="*/ 0 h 442819"/>
              <a:gd name="connsiteX0" fmla="*/ 160616 w 160616"/>
              <a:gd name="connsiteY0" fmla="*/ 442819 h 442819"/>
              <a:gd name="connsiteX1" fmla="*/ 155855 w 160616"/>
              <a:gd name="connsiteY1" fmla="*/ 142036 h 442819"/>
              <a:gd name="connsiteX2" fmla="*/ 0 w 160616"/>
              <a:gd name="connsiteY2" fmla="*/ 0 h 442819"/>
              <a:gd name="connsiteX0" fmla="*/ 160616 w 160616"/>
              <a:gd name="connsiteY0" fmla="*/ 442819 h 442819"/>
              <a:gd name="connsiteX1" fmla="*/ 155855 w 160616"/>
              <a:gd name="connsiteY1" fmla="*/ 142036 h 442819"/>
              <a:gd name="connsiteX2" fmla="*/ 0 w 160616"/>
              <a:gd name="connsiteY2" fmla="*/ 0 h 442819"/>
              <a:gd name="connsiteX0" fmla="*/ 160616 w 160616"/>
              <a:gd name="connsiteY0" fmla="*/ 442819 h 442819"/>
              <a:gd name="connsiteX1" fmla="*/ 155855 w 160616"/>
              <a:gd name="connsiteY1" fmla="*/ 142036 h 442819"/>
              <a:gd name="connsiteX2" fmla="*/ 0 w 160616"/>
              <a:gd name="connsiteY2" fmla="*/ 0 h 442819"/>
              <a:gd name="connsiteX0" fmla="*/ 160616 w 160616"/>
              <a:gd name="connsiteY0" fmla="*/ 442819 h 442819"/>
              <a:gd name="connsiteX1" fmla="*/ 155855 w 160616"/>
              <a:gd name="connsiteY1" fmla="*/ 142036 h 442819"/>
              <a:gd name="connsiteX2" fmla="*/ 0 w 160616"/>
              <a:gd name="connsiteY2" fmla="*/ 0 h 442819"/>
              <a:gd name="connsiteX0" fmla="*/ 174904 w 174904"/>
              <a:gd name="connsiteY0" fmla="*/ 490444 h 490444"/>
              <a:gd name="connsiteX1" fmla="*/ 155855 w 174904"/>
              <a:gd name="connsiteY1" fmla="*/ 142036 h 490444"/>
              <a:gd name="connsiteX2" fmla="*/ 0 w 174904"/>
              <a:gd name="connsiteY2" fmla="*/ 0 h 490444"/>
              <a:gd name="connsiteX0" fmla="*/ 160617 w 160617"/>
              <a:gd name="connsiteY0" fmla="*/ 490444 h 490444"/>
              <a:gd name="connsiteX1" fmla="*/ 155855 w 160617"/>
              <a:gd name="connsiteY1" fmla="*/ 142036 h 490444"/>
              <a:gd name="connsiteX2" fmla="*/ 0 w 160617"/>
              <a:gd name="connsiteY2" fmla="*/ 0 h 490444"/>
              <a:gd name="connsiteX0" fmla="*/ 241579 w 241579"/>
              <a:gd name="connsiteY0" fmla="*/ 523782 h 523782"/>
              <a:gd name="connsiteX1" fmla="*/ 236817 w 241579"/>
              <a:gd name="connsiteY1" fmla="*/ 175374 h 523782"/>
              <a:gd name="connsiteX2" fmla="*/ 0 w 241579"/>
              <a:gd name="connsiteY2" fmla="*/ 0 h 523782"/>
              <a:gd name="connsiteX0" fmla="*/ 241579 w 241579"/>
              <a:gd name="connsiteY0" fmla="*/ 523782 h 523782"/>
              <a:gd name="connsiteX1" fmla="*/ 236817 w 241579"/>
              <a:gd name="connsiteY1" fmla="*/ 151561 h 523782"/>
              <a:gd name="connsiteX2" fmla="*/ 0 w 241579"/>
              <a:gd name="connsiteY2" fmla="*/ 0 h 523782"/>
              <a:gd name="connsiteX0" fmla="*/ 241579 w 241579"/>
              <a:gd name="connsiteY0" fmla="*/ 523782 h 523782"/>
              <a:gd name="connsiteX1" fmla="*/ 236817 w 241579"/>
              <a:gd name="connsiteY1" fmla="*/ 151561 h 523782"/>
              <a:gd name="connsiteX2" fmla="*/ 0 w 241579"/>
              <a:gd name="connsiteY2" fmla="*/ 0 h 523782"/>
              <a:gd name="connsiteX0" fmla="*/ 818427 w 818427"/>
              <a:gd name="connsiteY0" fmla="*/ 429102 h 429102"/>
              <a:gd name="connsiteX1" fmla="*/ 813665 w 818427"/>
              <a:gd name="connsiteY1" fmla="*/ 56881 h 429102"/>
              <a:gd name="connsiteX2" fmla="*/ 0 w 818427"/>
              <a:gd name="connsiteY2" fmla="*/ 48195 h 429102"/>
              <a:gd name="connsiteX0" fmla="*/ 1539488 w 1539488"/>
              <a:gd name="connsiteY0" fmla="*/ 28294 h 346354"/>
              <a:gd name="connsiteX1" fmla="*/ 813665 w 1539488"/>
              <a:gd name="connsiteY1" fmla="*/ 318060 h 346354"/>
              <a:gd name="connsiteX2" fmla="*/ 0 w 1539488"/>
              <a:gd name="connsiteY2" fmla="*/ 309374 h 346354"/>
              <a:gd name="connsiteX0" fmla="*/ 1539488 w 1539488"/>
              <a:gd name="connsiteY0" fmla="*/ 20 h 325756"/>
              <a:gd name="connsiteX1" fmla="*/ 813665 w 1539488"/>
              <a:gd name="connsiteY1" fmla="*/ 289786 h 325756"/>
              <a:gd name="connsiteX2" fmla="*/ 0 w 1539488"/>
              <a:gd name="connsiteY2" fmla="*/ 281100 h 325756"/>
              <a:gd name="connsiteX0" fmla="*/ 1539488 w 1539488"/>
              <a:gd name="connsiteY0" fmla="*/ 20 h 325756"/>
              <a:gd name="connsiteX1" fmla="*/ 813665 w 1539488"/>
              <a:gd name="connsiteY1" fmla="*/ 289786 h 325756"/>
              <a:gd name="connsiteX2" fmla="*/ 0 w 1539488"/>
              <a:gd name="connsiteY2" fmla="*/ 281100 h 325756"/>
              <a:gd name="connsiteX0" fmla="*/ 1539488 w 1539488"/>
              <a:gd name="connsiteY0" fmla="*/ 29 h 289824"/>
              <a:gd name="connsiteX1" fmla="*/ 813665 w 1539488"/>
              <a:gd name="connsiteY1" fmla="*/ 289795 h 289824"/>
              <a:gd name="connsiteX2" fmla="*/ 0 w 1539488"/>
              <a:gd name="connsiteY2" fmla="*/ 281109 h 289824"/>
              <a:gd name="connsiteX0" fmla="*/ 1539488 w 1539488"/>
              <a:gd name="connsiteY0" fmla="*/ 29 h 289824"/>
              <a:gd name="connsiteX1" fmla="*/ 813665 w 1539488"/>
              <a:gd name="connsiteY1" fmla="*/ 289795 h 289824"/>
              <a:gd name="connsiteX2" fmla="*/ 0 w 1539488"/>
              <a:gd name="connsiteY2" fmla="*/ 281109 h 289824"/>
              <a:gd name="connsiteX0" fmla="*/ 1539488 w 1539488"/>
              <a:gd name="connsiteY0" fmla="*/ 29 h 289795"/>
              <a:gd name="connsiteX1" fmla="*/ 813665 w 1539488"/>
              <a:gd name="connsiteY1" fmla="*/ 289795 h 289795"/>
              <a:gd name="connsiteX2" fmla="*/ 0 w 1539488"/>
              <a:gd name="connsiteY2" fmla="*/ 281109 h 289795"/>
              <a:gd name="connsiteX0" fmla="*/ 1600281 w 1600281"/>
              <a:gd name="connsiteY0" fmla="*/ 3424 h 361828"/>
              <a:gd name="connsiteX1" fmla="*/ 874458 w 1600281"/>
              <a:gd name="connsiteY1" fmla="*/ 293190 h 361828"/>
              <a:gd name="connsiteX2" fmla="*/ 0 w 1600281"/>
              <a:gd name="connsiteY2" fmla="*/ 361828 h 361828"/>
              <a:gd name="connsiteX0" fmla="*/ 1600281 w 1600281"/>
              <a:gd name="connsiteY0" fmla="*/ 3424 h 377050"/>
              <a:gd name="connsiteX1" fmla="*/ 874458 w 1600281"/>
              <a:gd name="connsiteY1" fmla="*/ 293190 h 377050"/>
              <a:gd name="connsiteX2" fmla="*/ 0 w 1600281"/>
              <a:gd name="connsiteY2" fmla="*/ 361828 h 377050"/>
              <a:gd name="connsiteX0" fmla="*/ 1600281 w 1600281"/>
              <a:gd name="connsiteY0" fmla="*/ 3424 h 377050"/>
              <a:gd name="connsiteX1" fmla="*/ 874458 w 1600281"/>
              <a:gd name="connsiteY1" fmla="*/ 293190 h 377050"/>
              <a:gd name="connsiteX2" fmla="*/ 0 w 1600281"/>
              <a:gd name="connsiteY2" fmla="*/ 361828 h 377050"/>
              <a:gd name="connsiteX0" fmla="*/ 1600281 w 1600281"/>
              <a:gd name="connsiteY0" fmla="*/ 3424 h 377050"/>
              <a:gd name="connsiteX1" fmla="*/ 874458 w 1600281"/>
              <a:gd name="connsiteY1" fmla="*/ 293190 h 377050"/>
              <a:gd name="connsiteX2" fmla="*/ 0 w 1600281"/>
              <a:gd name="connsiteY2" fmla="*/ 361828 h 3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81" h="377050">
                <a:moveTo>
                  <a:pt x="1600281" y="3424"/>
                </a:moveTo>
                <a:cubicBezTo>
                  <a:pt x="1443345" y="0"/>
                  <a:pt x="1064576" y="217669"/>
                  <a:pt x="874458" y="293190"/>
                </a:cubicBezTo>
                <a:cubicBezTo>
                  <a:pt x="809807" y="322420"/>
                  <a:pt x="304962" y="377050"/>
                  <a:pt x="0" y="361828"/>
                </a:cubicBez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>
            <a:spLocks noChangeAspect="1"/>
          </p:cNvSpPr>
          <p:nvPr/>
        </p:nvSpPr>
        <p:spPr>
          <a:xfrm>
            <a:off x="8130732" y="3427374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827726" y="3680825"/>
            <a:ext cx="986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⌀</a:t>
            </a:r>
            <a:r>
              <a:rPr kumimoji="1" lang="en-US" altLang="ja-JP" dirty="0" smtClean="0"/>
              <a:t>100</a:t>
            </a:r>
          </a:p>
          <a:p>
            <a:r>
              <a:rPr kumimoji="1" lang="en-US" altLang="ja-JP" dirty="0" smtClean="0"/>
              <a:t>exhaust</a:t>
            </a:r>
          </a:p>
          <a:p>
            <a:r>
              <a:rPr kumimoji="1" lang="en-US" altLang="ja-JP" dirty="0" smtClean="0"/>
              <a:t>pipes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2206117" y="4069617"/>
            <a:ext cx="1429966" cy="142996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326788" y="4360135"/>
            <a:ext cx="1367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VXD assembly tent</a:t>
            </a:r>
            <a:endParaRPr kumimoji="1" lang="ja-JP" altLang="en-US" dirty="0"/>
          </a:p>
        </p:txBody>
      </p:sp>
      <p:sp>
        <p:nvSpPr>
          <p:cNvPr id="32" name="フリーフォーム 31"/>
          <p:cNvSpPr/>
          <p:nvPr/>
        </p:nvSpPr>
        <p:spPr>
          <a:xfrm>
            <a:off x="495298" y="3235325"/>
            <a:ext cx="355602" cy="695325"/>
          </a:xfrm>
          <a:custGeom>
            <a:avLst/>
            <a:gdLst>
              <a:gd name="connsiteX0" fmla="*/ 266700 w 279400"/>
              <a:gd name="connsiteY0" fmla="*/ 0 h 1346200"/>
              <a:gd name="connsiteX1" fmla="*/ 0 w 279400"/>
              <a:gd name="connsiteY1" fmla="*/ 628650 h 1346200"/>
              <a:gd name="connsiteX2" fmla="*/ 279400 w 279400"/>
              <a:gd name="connsiteY2" fmla="*/ 698500 h 1346200"/>
              <a:gd name="connsiteX3" fmla="*/ 6350 w 279400"/>
              <a:gd name="connsiteY3" fmla="*/ 749300 h 1346200"/>
              <a:gd name="connsiteX4" fmla="*/ 273050 w 279400"/>
              <a:gd name="connsiteY4" fmla="*/ 1346200 h 1346200"/>
              <a:gd name="connsiteX5" fmla="*/ 273050 w 279400"/>
              <a:gd name="connsiteY5" fmla="*/ 1346200 h 1346200"/>
              <a:gd name="connsiteX0" fmla="*/ 266700 w 279400"/>
              <a:gd name="connsiteY0" fmla="*/ 0 h 1346200"/>
              <a:gd name="connsiteX1" fmla="*/ 0 w 279400"/>
              <a:gd name="connsiteY1" fmla="*/ 628650 h 1346200"/>
              <a:gd name="connsiteX2" fmla="*/ 279400 w 279400"/>
              <a:gd name="connsiteY2" fmla="*/ 698500 h 1346200"/>
              <a:gd name="connsiteX3" fmla="*/ 6350 w 279400"/>
              <a:gd name="connsiteY3" fmla="*/ 749300 h 1346200"/>
              <a:gd name="connsiteX4" fmla="*/ 273050 w 279400"/>
              <a:gd name="connsiteY4" fmla="*/ 1346200 h 1346200"/>
              <a:gd name="connsiteX5" fmla="*/ 273050 w 279400"/>
              <a:gd name="connsiteY5" fmla="*/ 1346200 h 1346200"/>
              <a:gd name="connsiteX0" fmla="*/ 266700 w 279400"/>
              <a:gd name="connsiteY0" fmla="*/ 0 h 1346200"/>
              <a:gd name="connsiteX1" fmla="*/ 0 w 279400"/>
              <a:gd name="connsiteY1" fmla="*/ 628650 h 1346200"/>
              <a:gd name="connsiteX2" fmla="*/ 279400 w 279400"/>
              <a:gd name="connsiteY2" fmla="*/ 698500 h 1346200"/>
              <a:gd name="connsiteX3" fmla="*/ 6350 w 279400"/>
              <a:gd name="connsiteY3" fmla="*/ 749300 h 1346200"/>
              <a:gd name="connsiteX4" fmla="*/ 273050 w 279400"/>
              <a:gd name="connsiteY4" fmla="*/ 1346200 h 1346200"/>
              <a:gd name="connsiteX5" fmla="*/ 273050 w 279400"/>
              <a:gd name="connsiteY5" fmla="*/ 1346200 h 1346200"/>
              <a:gd name="connsiteX0" fmla="*/ 266700 w 279400"/>
              <a:gd name="connsiteY0" fmla="*/ 0 h 1346200"/>
              <a:gd name="connsiteX1" fmla="*/ 0 w 279400"/>
              <a:gd name="connsiteY1" fmla="*/ 628650 h 1346200"/>
              <a:gd name="connsiteX2" fmla="*/ 279400 w 279400"/>
              <a:gd name="connsiteY2" fmla="*/ 698500 h 1346200"/>
              <a:gd name="connsiteX3" fmla="*/ 6350 w 279400"/>
              <a:gd name="connsiteY3" fmla="*/ 749300 h 1346200"/>
              <a:gd name="connsiteX4" fmla="*/ 273050 w 279400"/>
              <a:gd name="connsiteY4" fmla="*/ 1346200 h 1346200"/>
              <a:gd name="connsiteX5" fmla="*/ 273050 w 279400"/>
              <a:gd name="connsiteY5" fmla="*/ 1346200 h 1346200"/>
              <a:gd name="connsiteX0" fmla="*/ 266700 w 279400"/>
              <a:gd name="connsiteY0" fmla="*/ 0 h 1346200"/>
              <a:gd name="connsiteX1" fmla="*/ 0 w 279400"/>
              <a:gd name="connsiteY1" fmla="*/ 628650 h 1346200"/>
              <a:gd name="connsiteX2" fmla="*/ 279400 w 279400"/>
              <a:gd name="connsiteY2" fmla="*/ 698500 h 1346200"/>
              <a:gd name="connsiteX3" fmla="*/ 6350 w 279400"/>
              <a:gd name="connsiteY3" fmla="*/ 749300 h 1346200"/>
              <a:gd name="connsiteX4" fmla="*/ 273050 w 279400"/>
              <a:gd name="connsiteY4" fmla="*/ 1346200 h 1346200"/>
              <a:gd name="connsiteX5" fmla="*/ 273050 w 279400"/>
              <a:gd name="connsiteY5" fmla="*/ 1346200 h 1346200"/>
              <a:gd name="connsiteX0" fmla="*/ 266700 w 279400"/>
              <a:gd name="connsiteY0" fmla="*/ 0 h 1346200"/>
              <a:gd name="connsiteX1" fmla="*/ 0 w 279400"/>
              <a:gd name="connsiteY1" fmla="*/ 628650 h 1346200"/>
              <a:gd name="connsiteX2" fmla="*/ 279400 w 279400"/>
              <a:gd name="connsiteY2" fmla="*/ 698500 h 1346200"/>
              <a:gd name="connsiteX3" fmla="*/ 6350 w 279400"/>
              <a:gd name="connsiteY3" fmla="*/ 749300 h 1346200"/>
              <a:gd name="connsiteX4" fmla="*/ 273050 w 279400"/>
              <a:gd name="connsiteY4" fmla="*/ 1346200 h 1346200"/>
              <a:gd name="connsiteX5" fmla="*/ 273050 w 279400"/>
              <a:gd name="connsiteY5" fmla="*/ 1346200 h 1346200"/>
              <a:gd name="connsiteX0" fmla="*/ 266700 w 279400"/>
              <a:gd name="connsiteY0" fmla="*/ 0 h 1346200"/>
              <a:gd name="connsiteX1" fmla="*/ 0 w 279400"/>
              <a:gd name="connsiteY1" fmla="*/ 628650 h 1346200"/>
              <a:gd name="connsiteX2" fmla="*/ 279400 w 279400"/>
              <a:gd name="connsiteY2" fmla="*/ 698500 h 1346200"/>
              <a:gd name="connsiteX3" fmla="*/ 6350 w 279400"/>
              <a:gd name="connsiteY3" fmla="*/ 749300 h 1346200"/>
              <a:gd name="connsiteX4" fmla="*/ 273050 w 279400"/>
              <a:gd name="connsiteY4" fmla="*/ 1346200 h 1346200"/>
              <a:gd name="connsiteX5" fmla="*/ 273050 w 279400"/>
              <a:gd name="connsiteY5" fmla="*/ 1346200 h 1346200"/>
              <a:gd name="connsiteX0" fmla="*/ 266699 w 279400"/>
              <a:gd name="connsiteY0" fmla="*/ 0 h 1203207"/>
              <a:gd name="connsiteX1" fmla="*/ 0 w 279400"/>
              <a:gd name="connsiteY1" fmla="*/ 485657 h 1203207"/>
              <a:gd name="connsiteX2" fmla="*/ 279400 w 279400"/>
              <a:gd name="connsiteY2" fmla="*/ 555507 h 1203207"/>
              <a:gd name="connsiteX3" fmla="*/ 6350 w 279400"/>
              <a:gd name="connsiteY3" fmla="*/ 606307 h 1203207"/>
              <a:gd name="connsiteX4" fmla="*/ 273050 w 279400"/>
              <a:gd name="connsiteY4" fmla="*/ 1203207 h 1203207"/>
              <a:gd name="connsiteX5" fmla="*/ 273050 w 279400"/>
              <a:gd name="connsiteY5" fmla="*/ 1203207 h 1203207"/>
              <a:gd name="connsiteX0" fmla="*/ 406438 w 406438"/>
              <a:gd name="connsiteY0" fmla="*/ 0 h 1203207"/>
              <a:gd name="connsiteX1" fmla="*/ 0 w 406438"/>
              <a:gd name="connsiteY1" fmla="*/ 485657 h 1203207"/>
              <a:gd name="connsiteX2" fmla="*/ 279400 w 406438"/>
              <a:gd name="connsiteY2" fmla="*/ 555507 h 1203207"/>
              <a:gd name="connsiteX3" fmla="*/ 6350 w 406438"/>
              <a:gd name="connsiteY3" fmla="*/ 606307 h 1203207"/>
              <a:gd name="connsiteX4" fmla="*/ 273050 w 406438"/>
              <a:gd name="connsiteY4" fmla="*/ 1203207 h 1203207"/>
              <a:gd name="connsiteX5" fmla="*/ 273050 w 406438"/>
              <a:gd name="connsiteY5" fmla="*/ 1203207 h 1203207"/>
              <a:gd name="connsiteX0" fmla="*/ 272045 w 279400"/>
              <a:gd name="connsiteY0" fmla="*/ 0 h 1203207"/>
              <a:gd name="connsiteX1" fmla="*/ 0 w 279400"/>
              <a:gd name="connsiteY1" fmla="*/ 485657 h 1203207"/>
              <a:gd name="connsiteX2" fmla="*/ 279400 w 279400"/>
              <a:gd name="connsiteY2" fmla="*/ 555507 h 1203207"/>
              <a:gd name="connsiteX3" fmla="*/ 6350 w 279400"/>
              <a:gd name="connsiteY3" fmla="*/ 606307 h 1203207"/>
              <a:gd name="connsiteX4" fmla="*/ 273050 w 279400"/>
              <a:gd name="connsiteY4" fmla="*/ 1203207 h 1203207"/>
              <a:gd name="connsiteX5" fmla="*/ 273050 w 279400"/>
              <a:gd name="connsiteY5" fmla="*/ 1203207 h 1203207"/>
              <a:gd name="connsiteX0" fmla="*/ 272045 w 279400"/>
              <a:gd name="connsiteY0" fmla="*/ 0 h 1203207"/>
              <a:gd name="connsiteX1" fmla="*/ 0 w 279400"/>
              <a:gd name="connsiteY1" fmla="*/ 485657 h 1203207"/>
              <a:gd name="connsiteX2" fmla="*/ 279400 w 279400"/>
              <a:gd name="connsiteY2" fmla="*/ 555507 h 1203207"/>
              <a:gd name="connsiteX3" fmla="*/ 6350 w 279400"/>
              <a:gd name="connsiteY3" fmla="*/ 606307 h 1203207"/>
              <a:gd name="connsiteX4" fmla="*/ 273050 w 279400"/>
              <a:gd name="connsiteY4" fmla="*/ 1203207 h 1203207"/>
              <a:gd name="connsiteX5" fmla="*/ 273051 w 279400"/>
              <a:gd name="connsiteY5" fmla="*/ 897148 h 1203207"/>
              <a:gd name="connsiteX0" fmla="*/ 272045 w 279400"/>
              <a:gd name="connsiteY0" fmla="*/ 0 h 897148"/>
              <a:gd name="connsiteX1" fmla="*/ 0 w 279400"/>
              <a:gd name="connsiteY1" fmla="*/ 485657 h 897148"/>
              <a:gd name="connsiteX2" fmla="*/ 279400 w 279400"/>
              <a:gd name="connsiteY2" fmla="*/ 555507 h 897148"/>
              <a:gd name="connsiteX3" fmla="*/ 6350 w 279400"/>
              <a:gd name="connsiteY3" fmla="*/ 606307 h 897148"/>
              <a:gd name="connsiteX4" fmla="*/ 273051 w 279400"/>
              <a:gd name="connsiteY4" fmla="*/ 897148 h 897148"/>
              <a:gd name="connsiteX0" fmla="*/ 272045 w 279400"/>
              <a:gd name="connsiteY0" fmla="*/ 0 h 997214"/>
              <a:gd name="connsiteX1" fmla="*/ 0 w 279400"/>
              <a:gd name="connsiteY1" fmla="*/ 485657 h 997214"/>
              <a:gd name="connsiteX2" fmla="*/ 279400 w 279400"/>
              <a:gd name="connsiteY2" fmla="*/ 555507 h 997214"/>
              <a:gd name="connsiteX3" fmla="*/ 6350 w 279400"/>
              <a:gd name="connsiteY3" fmla="*/ 606307 h 997214"/>
              <a:gd name="connsiteX4" fmla="*/ 273051 w 279400"/>
              <a:gd name="connsiteY4" fmla="*/ 997214 h 997214"/>
              <a:gd name="connsiteX0" fmla="*/ 272045 w 279400"/>
              <a:gd name="connsiteY0" fmla="*/ 0 h 1082833"/>
              <a:gd name="connsiteX1" fmla="*/ 0 w 279400"/>
              <a:gd name="connsiteY1" fmla="*/ 485657 h 1082833"/>
              <a:gd name="connsiteX2" fmla="*/ 279400 w 279400"/>
              <a:gd name="connsiteY2" fmla="*/ 555507 h 1082833"/>
              <a:gd name="connsiteX3" fmla="*/ 6350 w 279400"/>
              <a:gd name="connsiteY3" fmla="*/ 606307 h 1082833"/>
              <a:gd name="connsiteX4" fmla="*/ 273051 w 279400"/>
              <a:gd name="connsiteY4" fmla="*/ 1082833 h 1082833"/>
              <a:gd name="connsiteX0" fmla="*/ 812473 w 819828"/>
              <a:gd name="connsiteY0" fmla="*/ 0 h 1093255"/>
              <a:gd name="connsiteX1" fmla="*/ 540428 w 819828"/>
              <a:gd name="connsiteY1" fmla="*/ 485657 h 1093255"/>
              <a:gd name="connsiteX2" fmla="*/ 819828 w 819828"/>
              <a:gd name="connsiteY2" fmla="*/ 555507 h 1093255"/>
              <a:gd name="connsiteX3" fmla="*/ 0 w 819828"/>
              <a:gd name="connsiteY3" fmla="*/ 1093255 h 1093255"/>
              <a:gd name="connsiteX4" fmla="*/ 813479 w 819828"/>
              <a:gd name="connsiteY4" fmla="*/ 1082833 h 1093255"/>
              <a:gd name="connsiteX0" fmla="*/ 840808 w 848163"/>
              <a:gd name="connsiteY0" fmla="*/ 0 h 1093255"/>
              <a:gd name="connsiteX1" fmla="*/ 0 w 848163"/>
              <a:gd name="connsiteY1" fmla="*/ 10595 h 1093255"/>
              <a:gd name="connsiteX2" fmla="*/ 848163 w 848163"/>
              <a:gd name="connsiteY2" fmla="*/ 555507 h 1093255"/>
              <a:gd name="connsiteX3" fmla="*/ 28335 w 848163"/>
              <a:gd name="connsiteY3" fmla="*/ 1093255 h 1093255"/>
              <a:gd name="connsiteX4" fmla="*/ 841814 w 848163"/>
              <a:gd name="connsiteY4" fmla="*/ 1082833 h 1093255"/>
              <a:gd name="connsiteX0" fmla="*/ 859801 w 867156"/>
              <a:gd name="connsiteY0" fmla="*/ 0 h 1093255"/>
              <a:gd name="connsiteX1" fmla="*/ 18993 w 867156"/>
              <a:gd name="connsiteY1" fmla="*/ 10595 h 1093255"/>
              <a:gd name="connsiteX2" fmla="*/ 867156 w 867156"/>
              <a:gd name="connsiteY2" fmla="*/ 555507 h 1093255"/>
              <a:gd name="connsiteX3" fmla="*/ 47328 w 867156"/>
              <a:gd name="connsiteY3" fmla="*/ 1093255 h 1093255"/>
              <a:gd name="connsiteX4" fmla="*/ 860807 w 867156"/>
              <a:gd name="connsiteY4" fmla="*/ 1082833 h 1093255"/>
              <a:gd name="connsiteX0" fmla="*/ 859801 w 867156"/>
              <a:gd name="connsiteY0" fmla="*/ 0 h 1093255"/>
              <a:gd name="connsiteX1" fmla="*/ 18993 w 867156"/>
              <a:gd name="connsiteY1" fmla="*/ 10595 h 1093255"/>
              <a:gd name="connsiteX2" fmla="*/ 867156 w 867156"/>
              <a:gd name="connsiteY2" fmla="*/ 555507 h 1093255"/>
              <a:gd name="connsiteX3" fmla="*/ 47328 w 867156"/>
              <a:gd name="connsiteY3" fmla="*/ 1093255 h 1093255"/>
              <a:gd name="connsiteX4" fmla="*/ 860807 w 867156"/>
              <a:gd name="connsiteY4" fmla="*/ 1082833 h 1093255"/>
              <a:gd name="connsiteX0" fmla="*/ 859801 w 867156"/>
              <a:gd name="connsiteY0" fmla="*/ 0 h 1093255"/>
              <a:gd name="connsiteX1" fmla="*/ 18993 w 867156"/>
              <a:gd name="connsiteY1" fmla="*/ 10595 h 1093255"/>
              <a:gd name="connsiteX2" fmla="*/ 867156 w 867156"/>
              <a:gd name="connsiteY2" fmla="*/ 555507 h 1093255"/>
              <a:gd name="connsiteX3" fmla="*/ 245207 w 867156"/>
              <a:gd name="connsiteY3" fmla="*/ 1093255 h 1093255"/>
              <a:gd name="connsiteX4" fmla="*/ 860807 w 867156"/>
              <a:gd name="connsiteY4" fmla="*/ 1082833 h 1093255"/>
              <a:gd name="connsiteX0" fmla="*/ 859801 w 867156"/>
              <a:gd name="connsiteY0" fmla="*/ 0 h 1093255"/>
              <a:gd name="connsiteX1" fmla="*/ 18993 w 867156"/>
              <a:gd name="connsiteY1" fmla="*/ 10595 h 1093255"/>
              <a:gd name="connsiteX2" fmla="*/ 867156 w 867156"/>
              <a:gd name="connsiteY2" fmla="*/ 555507 h 1093255"/>
              <a:gd name="connsiteX3" fmla="*/ 19662 w 867156"/>
              <a:gd name="connsiteY3" fmla="*/ 1093255 h 1093255"/>
              <a:gd name="connsiteX4" fmla="*/ 860807 w 867156"/>
              <a:gd name="connsiteY4" fmla="*/ 1082833 h 1093255"/>
              <a:gd name="connsiteX0" fmla="*/ 859801 w 867156"/>
              <a:gd name="connsiteY0" fmla="*/ 0 h 1093255"/>
              <a:gd name="connsiteX1" fmla="*/ 18993 w 867156"/>
              <a:gd name="connsiteY1" fmla="*/ 10595 h 1093255"/>
              <a:gd name="connsiteX2" fmla="*/ 867156 w 867156"/>
              <a:gd name="connsiteY2" fmla="*/ 555507 h 1093255"/>
              <a:gd name="connsiteX3" fmla="*/ 139091 w 867156"/>
              <a:gd name="connsiteY3" fmla="*/ 1093255 h 1093255"/>
              <a:gd name="connsiteX4" fmla="*/ 860807 w 867156"/>
              <a:gd name="connsiteY4" fmla="*/ 1082833 h 1093255"/>
              <a:gd name="connsiteX0" fmla="*/ 738419 w 745774"/>
              <a:gd name="connsiteY0" fmla="*/ 0 h 1093255"/>
              <a:gd name="connsiteX1" fmla="*/ 46458 w 745774"/>
              <a:gd name="connsiteY1" fmla="*/ 10595 h 1093255"/>
              <a:gd name="connsiteX2" fmla="*/ 745774 w 745774"/>
              <a:gd name="connsiteY2" fmla="*/ 555507 h 1093255"/>
              <a:gd name="connsiteX3" fmla="*/ 17709 w 745774"/>
              <a:gd name="connsiteY3" fmla="*/ 1093255 h 1093255"/>
              <a:gd name="connsiteX4" fmla="*/ 739425 w 745774"/>
              <a:gd name="connsiteY4" fmla="*/ 1082833 h 1093255"/>
              <a:gd name="connsiteX0" fmla="*/ 803613 w 810968"/>
              <a:gd name="connsiteY0" fmla="*/ 0 h 1093255"/>
              <a:gd name="connsiteX1" fmla="*/ 18993 w 810968"/>
              <a:gd name="connsiteY1" fmla="*/ 10595 h 1093255"/>
              <a:gd name="connsiteX2" fmla="*/ 810968 w 810968"/>
              <a:gd name="connsiteY2" fmla="*/ 555507 h 1093255"/>
              <a:gd name="connsiteX3" fmla="*/ 82903 w 810968"/>
              <a:gd name="connsiteY3" fmla="*/ 1093255 h 1093255"/>
              <a:gd name="connsiteX4" fmla="*/ 804619 w 810968"/>
              <a:gd name="connsiteY4" fmla="*/ 1082833 h 1093255"/>
              <a:gd name="connsiteX0" fmla="*/ 803613 w 810968"/>
              <a:gd name="connsiteY0" fmla="*/ 0 h 1093255"/>
              <a:gd name="connsiteX1" fmla="*/ 18993 w 810968"/>
              <a:gd name="connsiteY1" fmla="*/ 10595 h 1093255"/>
              <a:gd name="connsiteX2" fmla="*/ 810968 w 810968"/>
              <a:gd name="connsiteY2" fmla="*/ 555507 h 1093255"/>
              <a:gd name="connsiteX3" fmla="*/ 82903 w 810968"/>
              <a:gd name="connsiteY3" fmla="*/ 1093255 h 1093255"/>
              <a:gd name="connsiteX4" fmla="*/ 804619 w 810968"/>
              <a:gd name="connsiteY4" fmla="*/ 1082833 h 1093255"/>
              <a:gd name="connsiteX0" fmla="*/ 803613 w 810968"/>
              <a:gd name="connsiteY0" fmla="*/ 0 h 1093255"/>
              <a:gd name="connsiteX1" fmla="*/ 18993 w 810968"/>
              <a:gd name="connsiteY1" fmla="*/ 10595 h 1093255"/>
              <a:gd name="connsiteX2" fmla="*/ 810968 w 810968"/>
              <a:gd name="connsiteY2" fmla="*/ 555507 h 1093255"/>
              <a:gd name="connsiteX3" fmla="*/ 357974 w 810968"/>
              <a:gd name="connsiteY3" fmla="*/ 1093255 h 1093255"/>
              <a:gd name="connsiteX4" fmla="*/ 804619 w 810968"/>
              <a:gd name="connsiteY4" fmla="*/ 1082833 h 1093255"/>
              <a:gd name="connsiteX0" fmla="*/ 809020 w 816375"/>
              <a:gd name="connsiteY0" fmla="*/ 0 h 1093255"/>
              <a:gd name="connsiteX1" fmla="*/ 24400 w 816375"/>
              <a:gd name="connsiteY1" fmla="*/ 10595 h 1093255"/>
              <a:gd name="connsiteX2" fmla="*/ 816375 w 816375"/>
              <a:gd name="connsiteY2" fmla="*/ 555507 h 1093255"/>
              <a:gd name="connsiteX3" fmla="*/ 17710 w 816375"/>
              <a:gd name="connsiteY3" fmla="*/ 1093255 h 1093255"/>
              <a:gd name="connsiteX4" fmla="*/ 810026 w 816375"/>
              <a:gd name="connsiteY4" fmla="*/ 1082833 h 1093255"/>
              <a:gd name="connsiteX0" fmla="*/ 809020 w 1362094"/>
              <a:gd name="connsiteY0" fmla="*/ 0 h 1093255"/>
              <a:gd name="connsiteX1" fmla="*/ 24400 w 1362094"/>
              <a:gd name="connsiteY1" fmla="*/ 10595 h 1093255"/>
              <a:gd name="connsiteX2" fmla="*/ 1362094 w 1362094"/>
              <a:gd name="connsiteY2" fmla="*/ 555507 h 1093255"/>
              <a:gd name="connsiteX3" fmla="*/ 17710 w 1362094"/>
              <a:gd name="connsiteY3" fmla="*/ 1093255 h 1093255"/>
              <a:gd name="connsiteX4" fmla="*/ 810026 w 1362094"/>
              <a:gd name="connsiteY4" fmla="*/ 1082833 h 1093255"/>
              <a:gd name="connsiteX0" fmla="*/ 809020 w 823732"/>
              <a:gd name="connsiteY0" fmla="*/ 0 h 1093255"/>
              <a:gd name="connsiteX1" fmla="*/ 24400 w 823732"/>
              <a:gd name="connsiteY1" fmla="*/ 10595 h 1093255"/>
              <a:gd name="connsiteX2" fmla="*/ 823732 w 823732"/>
              <a:gd name="connsiteY2" fmla="*/ 555507 h 1093255"/>
              <a:gd name="connsiteX3" fmla="*/ 17710 w 823732"/>
              <a:gd name="connsiteY3" fmla="*/ 1093255 h 1093255"/>
              <a:gd name="connsiteX4" fmla="*/ 810026 w 823732"/>
              <a:gd name="connsiteY4" fmla="*/ 1082833 h 1093255"/>
              <a:gd name="connsiteX0" fmla="*/ 809020 w 823732"/>
              <a:gd name="connsiteY0" fmla="*/ 0 h 1385176"/>
              <a:gd name="connsiteX1" fmla="*/ 24400 w 823732"/>
              <a:gd name="connsiteY1" fmla="*/ 10595 h 1385176"/>
              <a:gd name="connsiteX2" fmla="*/ 823732 w 823732"/>
              <a:gd name="connsiteY2" fmla="*/ 555507 h 1385176"/>
              <a:gd name="connsiteX3" fmla="*/ 17710 w 823732"/>
              <a:gd name="connsiteY3" fmla="*/ 1093255 h 1385176"/>
              <a:gd name="connsiteX4" fmla="*/ 810026 w 823732"/>
              <a:gd name="connsiteY4" fmla="*/ 1385176 h 1385176"/>
              <a:gd name="connsiteX0" fmla="*/ 809020 w 823732"/>
              <a:gd name="connsiteY0" fmla="*/ 0 h 1104646"/>
              <a:gd name="connsiteX1" fmla="*/ 24400 w 823732"/>
              <a:gd name="connsiteY1" fmla="*/ 10595 h 1104646"/>
              <a:gd name="connsiteX2" fmla="*/ 823732 w 823732"/>
              <a:gd name="connsiteY2" fmla="*/ 555507 h 1104646"/>
              <a:gd name="connsiteX3" fmla="*/ 17710 w 823732"/>
              <a:gd name="connsiteY3" fmla="*/ 1093255 h 1104646"/>
              <a:gd name="connsiteX4" fmla="*/ 810026 w 823732"/>
              <a:gd name="connsiteY4" fmla="*/ 1104646 h 1104646"/>
              <a:gd name="connsiteX0" fmla="*/ 1339118 w 1339118"/>
              <a:gd name="connsiteY0" fmla="*/ 459460 h 1094051"/>
              <a:gd name="connsiteX1" fmla="*/ 24400 w 1339118"/>
              <a:gd name="connsiteY1" fmla="*/ 0 h 1094051"/>
              <a:gd name="connsiteX2" fmla="*/ 823732 w 1339118"/>
              <a:gd name="connsiteY2" fmla="*/ 544912 h 1094051"/>
              <a:gd name="connsiteX3" fmla="*/ 17710 w 1339118"/>
              <a:gd name="connsiteY3" fmla="*/ 1082660 h 1094051"/>
              <a:gd name="connsiteX4" fmla="*/ 810026 w 1339118"/>
              <a:gd name="connsiteY4" fmla="*/ 1094051 h 1094051"/>
              <a:gd name="connsiteX0" fmla="*/ 809023 w 823732"/>
              <a:gd name="connsiteY0" fmla="*/ 0 h 1102979"/>
              <a:gd name="connsiteX1" fmla="*/ 24400 w 823732"/>
              <a:gd name="connsiteY1" fmla="*/ 8928 h 1102979"/>
              <a:gd name="connsiteX2" fmla="*/ 823732 w 823732"/>
              <a:gd name="connsiteY2" fmla="*/ 553840 h 1102979"/>
              <a:gd name="connsiteX3" fmla="*/ 17710 w 823732"/>
              <a:gd name="connsiteY3" fmla="*/ 1091588 h 1102979"/>
              <a:gd name="connsiteX4" fmla="*/ 810026 w 823732"/>
              <a:gd name="connsiteY4" fmla="*/ 1102979 h 1102979"/>
              <a:gd name="connsiteX0" fmla="*/ 809023 w 823732"/>
              <a:gd name="connsiteY0" fmla="*/ 0 h 1102979"/>
              <a:gd name="connsiteX1" fmla="*/ 24400 w 823732"/>
              <a:gd name="connsiteY1" fmla="*/ 8928 h 1102979"/>
              <a:gd name="connsiteX2" fmla="*/ 823732 w 823732"/>
              <a:gd name="connsiteY2" fmla="*/ 553840 h 1102979"/>
              <a:gd name="connsiteX3" fmla="*/ 17710 w 823732"/>
              <a:gd name="connsiteY3" fmla="*/ 1091588 h 1102979"/>
              <a:gd name="connsiteX4" fmla="*/ 810026 w 823732"/>
              <a:gd name="connsiteY4" fmla="*/ 1102979 h 1102979"/>
              <a:gd name="connsiteX0" fmla="*/ 809023 w 823732"/>
              <a:gd name="connsiteY0" fmla="*/ 0 h 1102979"/>
              <a:gd name="connsiteX1" fmla="*/ 24400 w 823732"/>
              <a:gd name="connsiteY1" fmla="*/ 8928 h 1102979"/>
              <a:gd name="connsiteX2" fmla="*/ 823732 w 823732"/>
              <a:gd name="connsiteY2" fmla="*/ 553840 h 1102979"/>
              <a:gd name="connsiteX3" fmla="*/ 17710 w 823732"/>
              <a:gd name="connsiteY3" fmla="*/ 1091588 h 1102979"/>
              <a:gd name="connsiteX4" fmla="*/ 810026 w 823732"/>
              <a:gd name="connsiteY4" fmla="*/ 1102979 h 1102979"/>
              <a:gd name="connsiteX0" fmla="*/ 809023 w 823732"/>
              <a:gd name="connsiteY0" fmla="*/ 0 h 1102979"/>
              <a:gd name="connsiteX1" fmla="*/ 24400 w 823732"/>
              <a:gd name="connsiteY1" fmla="*/ 8928 h 1102979"/>
              <a:gd name="connsiteX2" fmla="*/ 823732 w 823732"/>
              <a:gd name="connsiteY2" fmla="*/ 553840 h 1102979"/>
              <a:gd name="connsiteX3" fmla="*/ 17710 w 823732"/>
              <a:gd name="connsiteY3" fmla="*/ 1091588 h 1102979"/>
              <a:gd name="connsiteX4" fmla="*/ 810026 w 823732"/>
              <a:gd name="connsiteY4" fmla="*/ 1102979 h 1102979"/>
              <a:gd name="connsiteX0" fmla="*/ 809023 w 823732"/>
              <a:gd name="connsiteY0" fmla="*/ 0 h 1102979"/>
              <a:gd name="connsiteX1" fmla="*/ 24400 w 823732"/>
              <a:gd name="connsiteY1" fmla="*/ 8928 h 1102979"/>
              <a:gd name="connsiteX2" fmla="*/ 823732 w 823732"/>
              <a:gd name="connsiteY2" fmla="*/ 553840 h 1102979"/>
              <a:gd name="connsiteX3" fmla="*/ 17710 w 823732"/>
              <a:gd name="connsiteY3" fmla="*/ 1091588 h 1102979"/>
              <a:gd name="connsiteX4" fmla="*/ 810026 w 823732"/>
              <a:gd name="connsiteY4" fmla="*/ 1102979 h 110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3732" h="1102979">
                <a:moveTo>
                  <a:pt x="809023" y="0"/>
                </a:moveTo>
                <a:lnTo>
                  <a:pt x="24400" y="8928"/>
                </a:lnTo>
                <a:cubicBezTo>
                  <a:pt x="998" y="537791"/>
                  <a:pt x="618108" y="552864"/>
                  <a:pt x="823732" y="553840"/>
                </a:cubicBezTo>
                <a:cubicBezTo>
                  <a:pt x="604511" y="548589"/>
                  <a:pt x="0" y="527853"/>
                  <a:pt x="17710" y="1091588"/>
                </a:cubicBezTo>
                <a:lnTo>
                  <a:pt x="810026" y="1102979"/>
                </a:lnTo>
              </a:path>
            </a:pathLst>
          </a:cu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/>
          <p:cNvGrpSpPr/>
          <p:nvPr/>
        </p:nvGrpSpPr>
        <p:grpSpPr>
          <a:xfrm>
            <a:off x="5295806" y="3881110"/>
            <a:ext cx="382390" cy="191749"/>
            <a:chOff x="5428035" y="2901647"/>
            <a:chExt cx="382390" cy="191749"/>
          </a:xfrm>
        </p:grpSpPr>
        <p:sp>
          <p:nvSpPr>
            <p:cNvPr id="8" name="正方形/長方形 7"/>
            <p:cNvSpPr/>
            <p:nvPr/>
          </p:nvSpPr>
          <p:spPr>
            <a:xfrm>
              <a:off x="5428035" y="2901647"/>
              <a:ext cx="382390" cy="1917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5474446" y="2935213"/>
              <a:ext cx="129711" cy="131828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5638228" y="2935213"/>
              <a:ext cx="129711" cy="131828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正方形/長方形 17"/>
          <p:cNvSpPr/>
          <p:nvPr/>
        </p:nvSpPr>
        <p:spPr>
          <a:xfrm>
            <a:off x="5757342" y="3869875"/>
            <a:ext cx="180000" cy="18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/>
          <p:cNvSpPr/>
          <p:nvPr/>
        </p:nvSpPr>
        <p:spPr>
          <a:xfrm rot="10800000" flipV="1">
            <a:off x="6789519" y="2785506"/>
            <a:ext cx="355352" cy="341869"/>
          </a:xfrm>
          <a:custGeom>
            <a:avLst/>
            <a:gdLst>
              <a:gd name="connsiteX0" fmla="*/ 266700 w 279400"/>
              <a:gd name="connsiteY0" fmla="*/ 0 h 1346200"/>
              <a:gd name="connsiteX1" fmla="*/ 0 w 279400"/>
              <a:gd name="connsiteY1" fmla="*/ 628650 h 1346200"/>
              <a:gd name="connsiteX2" fmla="*/ 279400 w 279400"/>
              <a:gd name="connsiteY2" fmla="*/ 698500 h 1346200"/>
              <a:gd name="connsiteX3" fmla="*/ 6350 w 279400"/>
              <a:gd name="connsiteY3" fmla="*/ 749300 h 1346200"/>
              <a:gd name="connsiteX4" fmla="*/ 273050 w 279400"/>
              <a:gd name="connsiteY4" fmla="*/ 1346200 h 1346200"/>
              <a:gd name="connsiteX5" fmla="*/ 273050 w 279400"/>
              <a:gd name="connsiteY5" fmla="*/ 1346200 h 1346200"/>
              <a:gd name="connsiteX0" fmla="*/ 266700 w 279400"/>
              <a:gd name="connsiteY0" fmla="*/ 0 h 1346200"/>
              <a:gd name="connsiteX1" fmla="*/ 0 w 279400"/>
              <a:gd name="connsiteY1" fmla="*/ 628650 h 1346200"/>
              <a:gd name="connsiteX2" fmla="*/ 279400 w 279400"/>
              <a:gd name="connsiteY2" fmla="*/ 698500 h 1346200"/>
              <a:gd name="connsiteX3" fmla="*/ 6350 w 279400"/>
              <a:gd name="connsiteY3" fmla="*/ 749300 h 1346200"/>
              <a:gd name="connsiteX4" fmla="*/ 273050 w 279400"/>
              <a:gd name="connsiteY4" fmla="*/ 1346200 h 1346200"/>
              <a:gd name="connsiteX5" fmla="*/ 273050 w 279400"/>
              <a:gd name="connsiteY5" fmla="*/ 1346200 h 1346200"/>
              <a:gd name="connsiteX0" fmla="*/ 266700 w 279400"/>
              <a:gd name="connsiteY0" fmla="*/ 0 h 1346200"/>
              <a:gd name="connsiteX1" fmla="*/ 0 w 279400"/>
              <a:gd name="connsiteY1" fmla="*/ 628650 h 1346200"/>
              <a:gd name="connsiteX2" fmla="*/ 279400 w 279400"/>
              <a:gd name="connsiteY2" fmla="*/ 698500 h 1346200"/>
              <a:gd name="connsiteX3" fmla="*/ 6350 w 279400"/>
              <a:gd name="connsiteY3" fmla="*/ 749300 h 1346200"/>
              <a:gd name="connsiteX4" fmla="*/ 273050 w 279400"/>
              <a:gd name="connsiteY4" fmla="*/ 1346200 h 1346200"/>
              <a:gd name="connsiteX5" fmla="*/ 273050 w 279400"/>
              <a:gd name="connsiteY5" fmla="*/ 1346200 h 1346200"/>
              <a:gd name="connsiteX0" fmla="*/ 266700 w 279400"/>
              <a:gd name="connsiteY0" fmla="*/ 0 h 1346200"/>
              <a:gd name="connsiteX1" fmla="*/ 0 w 279400"/>
              <a:gd name="connsiteY1" fmla="*/ 628650 h 1346200"/>
              <a:gd name="connsiteX2" fmla="*/ 279400 w 279400"/>
              <a:gd name="connsiteY2" fmla="*/ 698500 h 1346200"/>
              <a:gd name="connsiteX3" fmla="*/ 6350 w 279400"/>
              <a:gd name="connsiteY3" fmla="*/ 749300 h 1346200"/>
              <a:gd name="connsiteX4" fmla="*/ 273050 w 279400"/>
              <a:gd name="connsiteY4" fmla="*/ 1346200 h 1346200"/>
              <a:gd name="connsiteX5" fmla="*/ 273050 w 279400"/>
              <a:gd name="connsiteY5" fmla="*/ 1346200 h 1346200"/>
              <a:gd name="connsiteX0" fmla="*/ 266700 w 279400"/>
              <a:gd name="connsiteY0" fmla="*/ 0 h 1346200"/>
              <a:gd name="connsiteX1" fmla="*/ 0 w 279400"/>
              <a:gd name="connsiteY1" fmla="*/ 628650 h 1346200"/>
              <a:gd name="connsiteX2" fmla="*/ 279400 w 279400"/>
              <a:gd name="connsiteY2" fmla="*/ 698500 h 1346200"/>
              <a:gd name="connsiteX3" fmla="*/ 6350 w 279400"/>
              <a:gd name="connsiteY3" fmla="*/ 749300 h 1346200"/>
              <a:gd name="connsiteX4" fmla="*/ 273050 w 279400"/>
              <a:gd name="connsiteY4" fmla="*/ 1346200 h 1346200"/>
              <a:gd name="connsiteX5" fmla="*/ 273050 w 279400"/>
              <a:gd name="connsiteY5" fmla="*/ 1346200 h 1346200"/>
              <a:gd name="connsiteX0" fmla="*/ 266700 w 279400"/>
              <a:gd name="connsiteY0" fmla="*/ 0 h 1346200"/>
              <a:gd name="connsiteX1" fmla="*/ 0 w 279400"/>
              <a:gd name="connsiteY1" fmla="*/ 628650 h 1346200"/>
              <a:gd name="connsiteX2" fmla="*/ 279400 w 279400"/>
              <a:gd name="connsiteY2" fmla="*/ 698500 h 1346200"/>
              <a:gd name="connsiteX3" fmla="*/ 6350 w 279400"/>
              <a:gd name="connsiteY3" fmla="*/ 749300 h 1346200"/>
              <a:gd name="connsiteX4" fmla="*/ 273050 w 279400"/>
              <a:gd name="connsiteY4" fmla="*/ 1346200 h 1346200"/>
              <a:gd name="connsiteX5" fmla="*/ 273050 w 279400"/>
              <a:gd name="connsiteY5" fmla="*/ 1346200 h 1346200"/>
              <a:gd name="connsiteX0" fmla="*/ 266700 w 279400"/>
              <a:gd name="connsiteY0" fmla="*/ 0 h 1346200"/>
              <a:gd name="connsiteX1" fmla="*/ 0 w 279400"/>
              <a:gd name="connsiteY1" fmla="*/ 628650 h 1346200"/>
              <a:gd name="connsiteX2" fmla="*/ 279400 w 279400"/>
              <a:gd name="connsiteY2" fmla="*/ 698500 h 1346200"/>
              <a:gd name="connsiteX3" fmla="*/ 6350 w 279400"/>
              <a:gd name="connsiteY3" fmla="*/ 749300 h 1346200"/>
              <a:gd name="connsiteX4" fmla="*/ 273050 w 279400"/>
              <a:gd name="connsiteY4" fmla="*/ 1346200 h 1346200"/>
              <a:gd name="connsiteX5" fmla="*/ 273050 w 279400"/>
              <a:gd name="connsiteY5" fmla="*/ 1346200 h 1346200"/>
              <a:gd name="connsiteX0" fmla="*/ 266700 w 984250"/>
              <a:gd name="connsiteY0" fmla="*/ 0 h 1346200"/>
              <a:gd name="connsiteX1" fmla="*/ 0 w 984250"/>
              <a:gd name="connsiteY1" fmla="*/ 628650 h 1346200"/>
              <a:gd name="connsiteX2" fmla="*/ 279400 w 984250"/>
              <a:gd name="connsiteY2" fmla="*/ 698500 h 1346200"/>
              <a:gd name="connsiteX3" fmla="*/ 6350 w 984250"/>
              <a:gd name="connsiteY3" fmla="*/ 749300 h 1346200"/>
              <a:gd name="connsiteX4" fmla="*/ 273050 w 984250"/>
              <a:gd name="connsiteY4" fmla="*/ 1346200 h 1346200"/>
              <a:gd name="connsiteX5" fmla="*/ 984250 w 984250"/>
              <a:gd name="connsiteY5" fmla="*/ 673209 h 1346200"/>
              <a:gd name="connsiteX0" fmla="*/ 266700 w 984250"/>
              <a:gd name="connsiteY0" fmla="*/ 0 h 817255"/>
              <a:gd name="connsiteX1" fmla="*/ 0 w 984250"/>
              <a:gd name="connsiteY1" fmla="*/ 628650 h 817255"/>
              <a:gd name="connsiteX2" fmla="*/ 279400 w 984250"/>
              <a:gd name="connsiteY2" fmla="*/ 698500 h 817255"/>
              <a:gd name="connsiteX3" fmla="*/ 6350 w 984250"/>
              <a:gd name="connsiteY3" fmla="*/ 749300 h 817255"/>
              <a:gd name="connsiteX4" fmla="*/ 643485 w 984250"/>
              <a:gd name="connsiteY4" fmla="*/ 817255 h 817255"/>
              <a:gd name="connsiteX5" fmla="*/ 984250 w 984250"/>
              <a:gd name="connsiteY5" fmla="*/ 673209 h 817255"/>
              <a:gd name="connsiteX0" fmla="*/ 0 w 984250"/>
              <a:gd name="connsiteY0" fmla="*/ 0 h 188605"/>
              <a:gd name="connsiteX1" fmla="*/ 279400 w 984250"/>
              <a:gd name="connsiteY1" fmla="*/ 69850 h 188605"/>
              <a:gd name="connsiteX2" fmla="*/ 6350 w 984250"/>
              <a:gd name="connsiteY2" fmla="*/ 120650 h 188605"/>
              <a:gd name="connsiteX3" fmla="*/ 643485 w 984250"/>
              <a:gd name="connsiteY3" fmla="*/ 188605 h 188605"/>
              <a:gd name="connsiteX4" fmla="*/ 984250 w 984250"/>
              <a:gd name="connsiteY4" fmla="*/ 44559 h 188605"/>
              <a:gd name="connsiteX0" fmla="*/ 273050 w 977900"/>
              <a:gd name="connsiteY0" fmla="*/ 25291 h 144046"/>
              <a:gd name="connsiteX1" fmla="*/ 0 w 977900"/>
              <a:gd name="connsiteY1" fmla="*/ 76091 h 144046"/>
              <a:gd name="connsiteX2" fmla="*/ 637135 w 977900"/>
              <a:gd name="connsiteY2" fmla="*/ 144046 h 144046"/>
              <a:gd name="connsiteX3" fmla="*/ 977900 w 977900"/>
              <a:gd name="connsiteY3" fmla="*/ 0 h 144046"/>
              <a:gd name="connsiteX0" fmla="*/ 0 w 977900"/>
              <a:gd name="connsiteY0" fmla="*/ 76091 h 144046"/>
              <a:gd name="connsiteX1" fmla="*/ 637135 w 977900"/>
              <a:gd name="connsiteY1" fmla="*/ 144046 h 144046"/>
              <a:gd name="connsiteX2" fmla="*/ 977900 w 977900"/>
              <a:gd name="connsiteY2" fmla="*/ 0 h 144046"/>
              <a:gd name="connsiteX0" fmla="*/ 0 w 391588"/>
              <a:gd name="connsiteY0" fmla="*/ 76091 h 144046"/>
              <a:gd name="connsiteX1" fmla="*/ 50823 w 391588"/>
              <a:gd name="connsiteY1" fmla="*/ 144046 h 144046"/>
              <a:gd name="connsiteX2" fmla="*/ 391588 w 391588"/>
              <a:gd name="connsiteY2" fmla="*/ 0 h 144046"/>
              <a:gd name="connsiteX0" fmla="*/ 0 w 391588"/>
              <a:gd name="connsiteY0" fmla="*/ 0 h 145980"/>
              <a:gd name="connsiteX1" fmla="*/ 50823 w 391588"/>
              <a:gd name="connsiteY1" fmla="*/ 145980 h 145980"/>
              <a:gd name="connsiteX2" fmla="*/ 391588 w 391588"/>
              <a:gd name="connsiteY2" fmla="*/ 1934 h 145980"/>
              <a:gd name="connsiteX0" fmla="*/ 673 w 392261"/>
              <a:gd name="connsiteY0" fmla="*/ 0 h 145980"/>
              <a:gd name="connsiteX1" fmla="*/ 51496 w 392261"/>
              <a:gd name="connsiteY1" fmla="*/ 145980 h 145980"/>
              <a:gd name="connsiteX2" fmla="*/ 392261 w 392261"/>
              <a:gd name="connsiteY2" fmla="*/ 1934 h 145980"/>
              <a:gd name="connsiteX0" fmla="*/ 673 w 392261"/>
              <a:gd name="connsiteY0" fmla="*/ 0 h 145980"/>
              <a:gd name="connsiteX1" fmla="*/ 51496 w 392261"/>
              <a:gd name="connsiteY1" fmla="*/ 145980 h 145980"/>
              <a:gd name="connsiteX2" fmla="*/ 392261 w 392261"/>
              <a:gd name="connsiteY2" fmla="*/ 1934 h 145980"/>
              <a:gd name="connsiteX0" fmla="*/ 673 w 392261"/>
              <a:gd name="connsiteY0" fmla="*/ 0 h 265425"/>
              <a:gd name="connsiteX1" fmla="*/ 181356 w 392261"/>
              <a:gd name="connsiteY1" fmla="*/ 265425 h 265425"/>
              <a:gd name="connsiteX2" fmla="*/ 392261 w 392261"/>
              <a:gd name="connsiteY2" fmla="*/ 1934 h 265425"/>
              <a:gd name="connsiteX0" fmla="*/ 673 w 392261"/>
              <a:gd name="connsiteY0" fmla="*/ 0 h 265425"/>
              <a:gd name="connsiteX1" fmla="*/ 181356 w 392261"/>
              <a:gd name="connsiteY1" fmla="*/ 265425 h 265425"/>
              <a:gd name="connsiteX2" fmla="*/ 392261 w 392261"/>
              <a:gd name="connsiteY2" fmla="*/ 1934 h 265425"/>
              <a:gd name="connsiteX0" fmla="*/ 1599 w 393187"/>
              <a:gd name="connsiteY0" fmla="*/ 0 h 265425"/>
              <a:gd name="connsiteX1" fmla="*/ 182282 w 393187"/>
              <a:gd name="connsiteY1" fmla="*/ 265425 h 265425"/>
              <a:gd name="connsiteX2" fmla="*/ 393187 w 393187"/>
              <a:gd name="connsiteY2" fmla="*/ 1934 h 265425"/>
              <a:gd name="connsiteX0" fmla="*/ 1599 w 393187"/>
              <a:gd name="connsiteY0" fmla="*/ 0 h 265425"/>
              <a:gd name="connsiteX1" fmla="*/ 182282 w 393187"/>
              <a:gd name="connsiteY1" fmla="*/ 265425 h 265425"/>
              <a:gd name="connsiteX2" fmla="*/ 393187 w 393187"/>
              <a:gd name="connsiteY2" fmla="*/ 1934 h 265425"/>
              <a:gd name="connsiteX0" fmla="*/ 1599 w 393187"/>
              <a:gd name="connsiteY0" fmla="*/ 0 h 235405"/>
              <a:gd name="connsiteX1" fmla="*/ 381244 w 393187"/>
              <a:gd name="connsiteY1" fmla="*/ 235405 h 235405"/>
              <a:gd name="connsiteX2" fmla="*/ 393187 w 393187"/>
              <a:gd name="connsiteY2" fmla="*/ 1934 h 235405"/>
              <a:gd name="connsiteX0" fmla="*/ 1599 w 393187"/>
              <a:gd name="connsiteY0" fmla="*/ 0 h 235405"/>
              <a:gd name="connsiteX1" fmla="*/ 381244 w 393187"/>
              <a:gd name="connsiteY1" fmla="*/ 235405 h 235405"/>
              <a:gd name="connsiteX2" fmla="*/ 393187 w 393187"/>
              <a:gd name="connsiteY2" fmla="*/ 1934 h 235405"/>
              <a:gd name="connsiteX0" fmla="*/ 1599 w 393187"/>
              <a:gd name="connsiteY0" fmla="*/ 0 h 235405"/>
              <a:gd name="connsiteX1" fmla="*/ 388450 w 393187"/>
              <a:gd name="connsiteY1" fmla="*/ 235405 h 235405"/>
              <a:gd name="connsiteX2" fmla="*/ 393187 w 393187"/>
              <a:gd name="connsiteY2" fmla="*/ 1934 h 235405"/>
              <a:gd name="connsiteX0" fmla="*/ 1599 w 393187"/>
              <a:gd name="connsiteY0" fmla="*/ 0 h 169934"/>
              <a:gd name="connsiteX1" fmla="*/ 390887 w 393187"/>
              <a:gd name="connsiteY1" fmla="*/ 169934 h 169934"/>
              <a:gd name="connsiteX2" fmla="*/ 393187 w 393187"/>
              <a:gd name="connsiteY2" fmla="*/ 1934 h 169934"/>
              <a:gd name="connsiteX0" fmla="*/ 1599 w 397645"/>
              <a:gd name="connsiteY0" fmla="*/ 0 h 251773"/>
              <a:gd name="connsiteX1" fmla="*/ 396878 w 397645"/>
              <a:gd name="connsiteY1" fmla="*/ 251773 h 251773"/>
              <a:gd name="connsiteX2" fmla="*/ 393187 w 397645"/>
              <a:gd name="connsiteY2" fmla="*/ 1934 h 25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645" h="251773">
                <a:moveTo>
                  <a:pt x="1599" y="0"/>
                </a:moveTo>
                <a:cubicBezTo>
                  <a:pt x="0" y="112230"/>
                  <a:pt x="170897" y="244157"/>
                  <a:pt x="396878" y="251773"/>
                </a:cubicBezTo>
                <a:cubicBezTo>
                  <a:pt x="397645" y="195773"/>
                  <a:pt x="392420" y="57934"/>
                  <a:pt x="393187" y="1934"/>
                </a:cubicBezTo>
              </a:path>
            </a:pathLst>
          </a:cu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>
            <a:spLocks noChangeAspect="1"/>
          </p:cNvSpPr>
          <p:nvPr/>
        </p:nvSpPr>
        <p:spPr>
          <a:xfrm>
            <a:off x="8130732" y="3543274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>
            <a:spLocks noChangeAspect="1"/>
          </p:cNvSpPr>
          <p:nvPr/>
        </p:nvSpPr>
        <p:spPr>
          <a:xfrm>
            <a:off x="8130732" y="3311474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848387" y="996100"/>
            <a:ext cx="1985625" cy="1323749"/>
          </a:xfrm>
          <a:prstGeom prst="rect">
            <a:avLst/>
          </a:prstGeom>
        </p:spPr>
      </p:pic>
      <p:cxnSp>
        <p:nvCxnSpPr>
          <p:cNvPr id="6" name="直線矢印コネクタ 5"/>
          <p:cNvCxnSpPr>
            <a:stCxn id="2" idx="1"/>
          </p:cNvCxnSpPr>
          <p:nvPr/>
        </p:nvCxnSpPr>
        <p:spPr>
          <a:xfrm>
            <a:off x="7841200" y="2650787"/>
            <a:ext cx="289532" cy="58453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3482856" y="1681290"/>
            <a:ext cx="2417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path through</a:t>
            </a:r>
          </a:p>
          <a:p>
            <a:r>
              <a:rPr kumimoji="1" lang="en-US" altLang="ja-JP" dirty="0" smtClean="0"/>
              <a:t>the ceiling of B1 room</a:t>
            </a:r>
            <a:endParaRPr kumimoji="1" lang="ja-JP" altLang="en-US" dirty="0"/>
          </a:p>
        </p:txBody>
      </p:sp>
      <p:cxnSp>
        <p:nvCxnSpPr>
          <p:cNvPr id="31" name="カギ線コネクタ 30"/>
          <p:cNvCxnSpPr>
            <a:stCxn id="10" idx="3"/>
          </p:cNvCxnSpPr>
          <p:nvPr/>
        </p:nvCxnSpPr>
        <p:spPr>
          <a:xfrm>
            <a:off x="5900104" y="2004456"/>
            <a:ext cx="698320" cy="1739308"/>
          </a:xfrm>
          <a:prstGeom prst="bentConnector2">
            <a:avLst/>
          </a:prstGeom>
          <a:ln w="127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Exhaust pipes</a:t>
            </a:r>
            <a:endParaRPr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50813" y="742950"/>
            <a:ext cx="7360330" cy="1043639"/>
          </a:xfrm>
        </p:spPr>
        <p:txBody>
          <a:bodyPr/>
          <a:lstStyle/>
          <a:p>
            <a:r>
              <a:rPr lang="en-US" dirty="0" smtClean="0"/>
              <a:t>A thick tube will be used in order to reduce conductivity, for safety.</a:t>
            </a:r>
          </a:p>
        </p:txBody>
      </p:sp>
      <p:sp>
        <p:nvSpPr>
          <p:cNvPr id="4" name="フリーフォーム 3"/>
          <p:cNvSpPr/>
          <p:nvPr/>
        </p:nvSpPr>
        <p:spPr>
          <a:xfrm>
            <a:off x="4394718" y="2267339"/>
            <a:ext cx="3331029" cy="3209341"/>
          </a:xfrm>
          <a:custGeom>
            <a:avLst/>
            <a:gdLst>
              <a:gd name="connsiteX0" fmla="*/ 3209731 w 3237723"/>
              <a:gd name="connsiteY0" fmla="*/ 195943 h 3004457"/>
              <a:gd name="connsiteX1" fmla="*/ 1324947 w 3237723"/>
              <a:gd name="connsiteY1" fmla="*/ 223935 h 3004457"/>
              <a:gd name="connsiteX2" fmla="*/ 1324947 w 3237723"/>
              <a:gd name="connsiteY2" fmla="*/ 3004457 h 3004457"/>
              <a:gd name="connsiteX3" fmla="*/ 690465 w 3237723"/>
              <a:gd name="connsiteY3" fmla="*/ 3004457 h 3004457"/>
              <a:gd name="connsiteX4" fmla="*/ 0 w 3237723"/>
              <a:gd name="connsiteY4" fmla="*/ 3004457 h 3004457"/>
              <a:gd name="connsiteX5" fmla="*/ 0 w 3237723"/>
              <a:gd name="connsiteY5" fmla="*/ 0 h 3004457"/>
              <a:gd name="connsiteX6" fmla="*/ 3237723 w 3237723"/>
              <a:gd name="connsiteY6" fmla="*/ 0 h 3004457"/>
              <a:gd name="connsiteX0" fmla="*/ 3256384 w 3256384"/>
              <a:gd name="connsiteY0" fmla="*/ 214604 h 3004457"/>
              <a:gd name="connsiteX1" fmla="*/ 1324947 w 3256384"/>
              <a:gd name="connsiteY1" fmla="*/ 223935 h 3004457"/>
              <a:gd name="connsiteX2" fmla="*/ 1324947 w 3256384"/>
              <a:gd name="connsiteY2" fmla="*/ 3004457 h 3004457"/>
              <a:gd name="connsiteX3" fmla="*/ 690465 w 3256384"/>
              <a:gd name="connsiteY3" fmla="*/ 3004457 h 3004457"/>
              <a:gd name="connsiteX4" fmla="*/ 0 w 3256384"/>
              <a:gd name="connsiteY4" fmla="*/ 3004457 h 3004457"/>
              <a:gd name="connsiteX5" fmla="*/ 0 w 3256384"/>
              <a:gd name="connsiteY5" fmla="*/ 0 h 3004457"/>
              <a:gd name="connsiteX6" fmla="*/ 3237723 w 3256384"/>
              <a:gd name="connsiteY6" fmla="*/ 0 h 3004457"/>
              <a:gd name="connsiteX0" fmla="*/ 3256384 w 3256384"/>
              <a:gd name="connsiteY0" fmla="*/ 214604 h 3004457"/>
              <a:gd name="connsiteX1" fmla="*/ 1315616 w 3256384"/>
              <a:gd name="connsiteY1" fmla="*/ 1110344 h 3004457"/>
              <a:gd name="connsiteX2" fmla="*/ 1324947 w 3256384"/>
              <a:gd name="connsiteY2" fmla="*/ 3004457 h 3004457"/>
              <a:gd name="connsiteX3" fmla="*/ 690465 w 3256384"/>
              <a:gd name="connsiteY3" fmla="*/ 3004457 h 3004457"/>
              <a:gd name="connsiteX4" fmla="*/ 0 w 3256384"/>
              <a:gd name="connsiteY4" fmla="*/ 3004457 h 3004457"/>
              <a:gd name="connsiteX5" fmla="*/ 0 w 3256384"/>
              <a:gd name="connsiteY5" fmla="*/ 0 h 3004457"/>
              <a:gd name="connsiteX6" fmla="*/ 3237723 w 3256384"/>
              <a:gd name="connsiteY6" fmla="*/ 0 h 3004457"/>
              <a:gd name="connsiteX0" fmla="*/ 3256384 w 3256384"/>
              <a:gd name="connsiteY0" fmla="*/ 214604 h 3004457"/>
              <a:gd name="connsiteX1" fmla="*/ 317241 w 3256384"/>
              <a:gd name="connsiteY1" fmla="*/ 242597 h 3004457"/>
              <a:gd name="connsiteX2" fmla="*/ 1324947 w 3256384"/>
              <a:gd name="connsiteY2" fmla="*/ 3004457 h 3004457"/>
              <a:gd name="connsiteX3" fmla="*/ 690465 w 3256384"/>
              <a:gd name="connsiteY3" fmla="*/ 3004457 h 3004457"/>
              <a:gd name="connsiteX4" fmla="*/ 0 w 3256384"/>
              <a:gd name="connsiteY4" fmla="*/ 3004457 h 3004457"/>
              <a:gd name="connsiteX5" fmla="*/ 0 w 3256384"/>
              <a:gd name="connsiteY5" fmla="*/ 0 h 3004457"/>
              <a:gd name="connsiteX6" fmla="*/ 3237723 w 3256384"/>
              <a:gd name="connsiteY6" fmla="*/ 0 h 3004457"/>
              <a:gd name="connsiteX0" fmla="*/ 3256384 w 3256384"/>
              <a:gd name="connsiteY0" fmla="*/ 214604 h 3004457"/>
              <a:gd name="connsiteX1" fmla="*/ 317241 w 3256384"/>
              <a:gd name="connsiteY1" fmla="*/ 242597 h 3004457"/>
              <a:gd name="connsiteX2" fmla="*/ 354562 w 3256384"/>
              <a:gd name="connsiteY2" fmla="*/ 1763486 h 3004457"/>
              <a:gd name="connsiteX3" fmla="*/ 1324947 w 3256384"/>
              <a:gd name="connsiteY3" fmla="*/ 3004457 h 3004457"/>
              <a:gd name="connsiteX4" fmla="*/ 690465 w 3256384"/>
              <a:gd name="connsiteY4" fmla="*/ 3004457 h 3004457"/>
              <a:gd name="connsiteX5" fmla="*/ 0 w 3256384"/>
              <a:gd name="connsiteY5" fmla="*/ 3004457 h 3004457"/>
              <a:gd name="connsiteX6" fmla="*/ 0 w 3256384"/>
              <a:gd name="connsiteY6" fmla="*/ 0 h 3004457"/>
              <a:gd name="connsiteX7" fmla="*/ 3237723 w 3256384"/>
              <a:gd name="connsiteY7" fmla="*/ 0 h 3004457"/>
              <a:gd name="connsiteX0" fmla="*/ 3256384 w 3256384"/>
              <a:gd name="connsiteY0" fmla="*/ 214604 h 3004457"/>
              <a:gd name="connsiteX1" fmla="*/ 317241 w 3256384"/>
              <a:gd name="connsiteY1" fmla="*/ 242597 h 3004457"/>
              <a:gd name="connsiteX2" fmla="*/ 354562 w 3256384"/>
              <a:gd name="connsiteY2" fmla="*/ 1763486 h 3004457"/>
              <a:gd name="connsiteX3" fmla="*/ 1371599 w 3256384"/>
              <a:gd name="connsiteY3" fmla="*/ 1940767 h 3004457"/>
              <a:gd name="connsiteX4" fmla="*/ 1324947 w 3256384"/>
              <a:gd name="connsiteY4" fmla="*/ 3004457 h 3004457"/>
              <a:gd name="connsiteX5" fmla="*/ 690465 w 3256384"/>
              <a:gd name="connsiteY5" fmla="*/ 3004457 h 3004457"/>
              <a:gd name="connsiteX6" fmla="*/ 0 w 3256384"/>
              <a:gd name="connsiteY6" fmla="*/ 3004457 h 3004457"/>
              <a:gd name="connsiteX7" fmla="*/ 0 w 3256384"/>
              <a:gd name="connsiteY7" fmla="*/ 0 h 3004457"/>
              <a:gd name="connsiteX8" fmla="*/ 3237723 w 3256384"/>
              <a:gd name="connsiteY8" fmla="*/ 0 h 3004457"/>
              <a:gd name="connsiteX0" fmla="*/ 3256384 w 3256384"/>
              <a:gd name="connsiteY0" fmla="*/ 214604 h 3004457"/>
              <a:gd name="connsiteX1" fmla="*/ 317241 w 3256384"/>
              <a:gd name="connsiteY1" fmla="*/ 242597 h 3004457"/>
              <a:gd name="connsiteX2" fmla="*/ 354562 w 3256384"/>
              <a:gd name="connsiteY2" fmla="*/ 1763486 h 3004457"/>
              <a:gd name="connsiteX3" fmla="*/ 1371599 w 3256384"/>
              <a:gd name="connsiteY3" fmla="*/ 1940767 h 3004457"/>
              <a:gd name="connsiteX4" fmla="*/ 1324947 w 3256384"/>
              <a:gd name="connsiteY4" fmla="*/ 3004457 h 3004457"/>
              <a:gd name="connsiteX5" fmla="*/ 690465 w 3256384"/>
              <a:gd name="connsiteY5" fmla="*/ 3004457 h 3004457"/>
              <a:gd name="connsiteX6" fmla="*/ 0 w 3256384"/>
              <a:gd name="connsiteY6" fmla="*/ 3004457 h 3004457"/>
              <a:gd name="connsiteX7" fmla="*/ 0 w 3256384"/>
              <a:gd name="connsiteY7" fmla="*/ 0 h 3004457"/>
              <a:gd name="connsiteX8" fmla="*/ 3237723 w 3256384"/>
              <a:gd name="connsiteY8" fmla="*/ 0 h 3004457"/>
              <a:gd name="connsiteX0" fmla="*/ 3256384 w 3256384"/>
              <a:gd name="connsiteY0" fmla="*/ 214604 h 3004457"/>
              <a:gd name="connsiteX1" fmla="*/ 317241 w 3256384"/>
              <a:gd name="connsiteY1" fmla="*/ 242597 h 3004457"/>
              <a:gd name="connsiteX2" fmla="*/ 354562 w 3256384"/>
              <a:gd name="connsiteY2" fmla="*/ 1763486 h 3004457"/>
              <a:gd name="connsiteX3" fmla="*/ 1371599 w 3256384"/>
              <a:gd name="connsiteY3" fmla="*/ 1940767 h 3004457"/>
              <a:gd name="connsiteX4" fmla="*/ 1324947 w 3256384"/>
              <a:gd name="connsiteY4" fmla="*/ 3004457 h 3004457"/>
              <a:gd name="connsiteX5" fmla="*/ 690465 w 3256384"/>
              <a:gd name="connsiteY5" fmla="*/ 3004457 h 3004457"/>
              <a:gd name="connsiteX6" fmla="*/ 0 w 3256384"/>
              <a:gd name="connsiteY6" fmla="*/ 3004457 h 3004457"/>
              <a:gd name="connsiteX7" fmla="*/ 0 w 3256384"/>
              <a:gd name="connsiteY7" fmla="*/ 0 h 3004457"/>
              <a:gd name="connsiteX8" fmla="*/ 3237723 w 3256384"/>
              <a:gd name="connsiteY8" fmla="*/ 0 h 3004457"/>
              <a:gd name="connsiteX0" fmla="*/ 3256384 w 3256384"/>
              <a:gd name="connsiteY0" fmla="*/ 214604 h 3004457"/>
              <a:gd name="connsiteX1" fmla="*/ 317241 w 3256384"/>
              <a:gd name="connsiteY1" fmla="*/ 242597 h 3004457"/>
              <a:gd name="connsiteX2" fmla="*/ 354562 w 3256384"/>
              <a:gd name="connsiteY2" fmla="*/ 1763486 h 3004457"/>
              <a:gd name="connsiteX3" fmla="*/ 1371599 w 3256384"/>
              <a:gd name="connsiteY3" fmla="*/ 1940767 h 3004457"/>
              <a:gd name="connsiteX4" fmla="*/ 1324947 w 3256384"/>
              <a:gd name="connsiteY4" fmla="*/ 3004457 h 3004457"/>
              <a:gd name="connsiteX5" fmla="*/ 690465 w 3256384"/>
              <a:gd name="connsiteY5" fmla="*/ 3004457 h 3004457"/>
              <a:gd name="connsiteX6" fmla="*/ 0 w 3256384"/>
              <a:gd name="connsiteY6" fmla="*/ 3004457 h 3004457"/>
              <a:gd name="connsiteX7" fmla="*/ 0 w 3256384"/>
              <a:gd name="connsiteY7" fmla="*/ 0 h 3004457"/>
              <a:gd name="connsiteX8" fmla="*/ 3237723 w 3256384"/>
              <a:gd name="connsiteY8" fmla="*/ 0 h 3004457"/>
              <a:gd name="connsiteX0" fmla="*/ 3256384 w 3256384"/>
              <a:gd name="connsiteY0" fmla="*/ 214604 h 3004457"/>
              <a:gd name="connsiteX1" fmla="*/ 317241 w 3256384"/>
              <a:gd name="connsiteY1" fmla="*/ 242597 h 3004457"/>
              <a:gd name="connsiteX2" fmla="*/ 354562 w 3256384"/>
              <a:gd name="connsiteY2" fmla="*/ 1763486 h 3004457"/>
              <a:gd name="connsiteX3" fmla="*/ 1371599 w 3256384"/>
              <a:gd name="connsiteY3" fmla="*/ 1940767 h 3004457"/>
              <a:gd name="connsiteX4" fmla="*/ 1324947 w 3256384"/>
              <a:gd name="connsiteY4" fmla="*/ 3004457 h 3004457"/>
              <a:gd name="connsiteX5" fmla="*/ 690465 w 3256384"/>
              <a:gd name="connsiteY5" fmla="*/ 3004457 h 3004457"/>
              <a:gd name="connsiteX6" fmla="*/ 0 w 3256384"/>
              <a:gd name="connsiteY6" fmla="*/ 3004457 h 3004457"/>
              <a:gd name="connsiteX7" fmla="*/ 0 w 3256384"/>
              <a:gd name="connsiteY7" fmla="*/ 0 h 3004457"/>
              <a:gd name="connsiteX8" fmla="*/ 3237723 w 3256384"/>
              <a:gd name="connsiteY8" fmla="*/ 0 h 3004457"/>
              <a:gd name="connsiteX0" fmla="*/ 3256384 w 3256384"/>
              <a:gd name="connsiteY0" fmla="*/ 214604 h 3004457"/>
              <a:gd name="connsiteX1" fmla="*/ 391886 w 3256384"/>
              <a:gd name="connsiteY1" fmla="*/ 326573 h 3004457"/>
              <a:gd name="connsiteX2" fmla="*/ 354562 w 3256384"/>
              <a:gd name="connsiteY2" fmla="*/ 1763486 h 3004457"/>
              <a:gd name="connsiteX3" fmla="*/ 1371599 w 3256384"/>
              <a:gd name="connsiteY3" fmla="*/ 1940767 h 3004457"/>
              <a:gd name="connsiteX4" fmla="*/ 1324947 w 3256384"/>
              <a:gd name="connsiteY4" fmla="*/ 3004457 h 3004457"/>
              <a:gd name="connsiteX5" fmla="*/ 690465 w 3256384"/>
              <a:gd name="connsiteY5" fmla="*/ 3004457 h 3004457"/>
              <a:gd name="connsiteX6" fmla="*/ 0 w 3256384"/>
              <a:gd name="connsiteY6" fmla="*/ 3004457 h 3004457"/>
              <a:gd name="connsiteX7" fmla="*/ 0 w 3256384"/>
              <a:gd name="connsiteY7" fmla="*/ 0 h 3004457"/>
              <a:gd name="connsiteX8" fmla="*/ 3237723 w 3256384"/>
              <a:gd name="connsiteY8" fmla="*/ 0 h 3004457"/>
              <a:gd name="connsiteX0" fmla="*/ 3256384 w 3256384"/>
              <a:gd name="connsiteY0" fmla="*/ 214604 h 3004457"/>
              <a:gd name="connsiteX1" fmla="*/ 326572 w 3256384"/>
              <a:gd name="connsiteY1" fmla="*/ 354564 h 3004457"/>
              <a:gd name="connsiteX2" fmla="*/ 354562 w 3256384"/>
              <a:gd name="connsiteY2" fmla="*/ 1763486 h 3004457"/>
              <a:gd name="connsiteX3" fmla="*/ 1371599 w 3256384"/>
              <a:gd name="connsiteY3" fmla="*/ 1940767 h 3004457"/>
              <a:gd name="connsiteX4" fmla="*/ 1324947 w 3256384"/>
              <a:gd name="connsiteY4" fmla="*/ 3004457 h 3004457"/>
              <a:gd name="connsiteX5" fmla="*/ 690465 w 3256384"/>
              <a:gd name="connsiteY5" fmla="*/ 3004457 h 3004457"/>
              <a:gd name="connsiteX6" fmla="*/ 0 w 3256384"/>
              <a:gd name="connsiteY6" fmla="*/ 3004457 h 3004457"/>
              <a:gd name="connsiteX7" fmla="*/ 0 w 3256384"/>
              <a:gd name="connsiteY7" fmla="*/ 0 h 3004457"/>
              <a:gd name="connsiteX8" fmla="*/ 3237723 w 3256384"/>
              <a:gd name="connsiteY8" fmla="*/ 0 h 3004457"/>
              <a:gd name="connsiteX0" fmla="*/ 3228392 w 3237723"/>
              <a:gd name="connsiteY0" fmla="*/ 373225 h 3004457"/>
              <a:gd name="connsiteX1" fmla="*/ 326572 w 3237723"/>
              <a:gd name="connsiteY1" fmla="*/ 354564 h 3004457"/>
              <a:gd name="connsiteX2" fmla="*/ 354562 w 3237723"/>
              <a:gd name="connsiteY2" fmla="*/ 1763486 h 3004457"/>
              <a:gd name="connsiteX3" fmla="*/ 1371599 w 3237723"/>
              <a:gd name="connsiteY3" fmla="*/ 1940767 h 3004457"/>
              <a:gd name="connsiteX4" fmla="*/ 1324947 w 3237723"/>
              <a:gd name="connsiteY4" fmla="*/ 3004457 h 3004457"/>
              <a:gd name="connsiteX5" fmla="*/ 690465 w 3237723"/>
              <a:gd name="connsiteY5" fmla="*/ 3004457 h 3004457"/>
              <a:gd name="connsiteX6" fmla="*/ 0 w 3237723"/>
              <a:gd name="connsiteY6" fmla="*/ 3004457 h 3004457"/>
              <a:gd name="connsiteX7" fmla="*/ 0 w 3237723"/>
              <a:gd name="connsiteY7" fmla="*/ 0 h 3004457"/>
              <a:gd name="connsiteX8" fmla="*/ 3237723 w 3237723"/>
              <a:gd name="connsiteY8" fmla="*/ 0 h 3004457"/>
              <a:gd name="connsiteX0" fmla="*/ 3228392 w 3237723"/>
              <a:gd name="connsiteY0" fmla="*/ 373225 h 3004457"/>
              <a:gd name="connsiteX1" fmla="*/ 326572 w 3237723"/>
              <a:gd name="connsiteY1" fmla="*/ 354564 h 3004457"/>
              <a:gd name="connsiteX2" fmla="*/ 354562 w 3237723"/>
              <a:gd name="connsiteY2" fmla="*/ 1763486 h 3004457"/>
              <a:gd name="connsiteX3" fmla="*/ 1371599 w 3237723"/>
              <a:gd name="connsiteY3" fmla="*/ 1800808 h 3004457"/>
              <a:gd name="connsiteX4" fmla="*/ 1324947 w 3237723"/>
              <a:gd name="connsiteY4" fmla="*/ 3004457 h 3004457"/>
              <a:gd name="connsiteX5" fmla="*/ 690465 w 3237723"/>
              <a:gd name="connsiteY5" fmla="*/ 3004457 h 3004457"/>
              <a:gd name="connsiteX6" fmla="*/ 0 w 3237723"/>
              <a:gd name="connsiteY6" fmla="*/ 3004457 h 3004457"/>
              <a:gd name="connsiteX7" fmla="*/ 0 w 3237723"/>
              <a:gd name="connsiteY7" fmla="*/ 0 h 3004457"/>
              <a:gd name="connsiteX8" fmla="*/ 3237723 w 3237723"/>
              <a:gd name="connsiteY8" fmla="*/ 0 h 3004457"/>
              <a:gd name="connsiteX0" fmla="*/ 3228392 w 3237723"/>
              <a:gd name="connsiteY0" fmla="*/ 373225 h 3004457"/>
              <a:gd name="connsiteX1" fmla="*/ 326572 w 3237723"/>
              <a:gd name="connsiteY1" fmla="*/ 354564 h 3004457"/>
              <a:gd name="connsiteX2" fmla="*/ 354562 w 3237723"/>
              <a:gd name="connsiteY2" fmla="*/ 1763486 h 3004457"/>
              <a:gd name="connsiteX3" fmla="*/ 1371599 w 3237723"/>
              <a:gd name="connsiteY3" fmla="*/ 1800808 h 3004457"/>
              <a:gd name="connsiteX4" fmla="*/ 1324947 w 3237723"/>
              <a:gd name="connsiteY4" fmla="*/ 3004457 h 3004457"/>
              <a:gd name="connsiteX5" fmla="*/ 690465 w 3237723"/>
              <a:gd name="connsiteY5" fmla="*/ 3004457 h 3004457"/>
              <a:gd name="connsiteX6" fmla="*/ 0 w 3237723"/>
              <a:gd name="connsiteY6" fmla="*/ 3004457 h 3004457"/>
              <a:gd name="connsiteX7" fmla="*/ 0 w 3237723"/>
              <a:gd name="connsiteY7" fmla="*/ 0 h 3004457"/>
              <a:gd name="connsiteX8" fmla="*/ 3237723 w 3237723"/>
              <a:gd name="connsiteY8" fmla="*/ 0 h 3004457"/>
              <a:gd name="connsiteX0" fmla="*/ 3228392 w 3237723"/>
              <a:gd name="connsiteY0" fmla="*/ 373225 h 3004457"/>
              <a:gd name="connsiteX1" fmla="*/ 326572 w 3237723"/>
              <a:gd name="connsiteY1" fmla="*/ 354564 h 3004457"/>
              <a:gd name="connsiteX2" fmla="*/ 354562 w 3237723"/>
              <a:gd name="connsiteY2" fmla="*/ 1763486 h 3004457"/>
              <a:gd name="connsiteX3" fmla="*/ 1371599 w 3237723"/>
              <a:gd name="connsiteY3" fmla="*/ 1800808 h 3004457"/>
              <a:gd name="connsiteX4" fmla="*/ 1324947 w 3237723"/>
              <a:gd name="connsiteY4" fmla="*/ 3004457 h 3004457"/>
              <a:gd name="connsiteX5" fmla="*/ 690465 w 3237723"/>
              <a:gd name="connsiteY5" fmla="*/ 3004457 h 3004457"/>
              <a:gd name="connsiteX6" fmla="*/ 0 w 3237723"/>
              <a:gd name="connsiteY6" fmla="*/ 3004457 h 3004457"/>
              <a:gd name="connsiteX7" fmla="*/ 0 w 3237723"/>
              <a:gd name="connsiteY7" fmla="*/ 0 h 3004457"/>
              <a:gd name="connsiteX8" fmla="*/ 3237723 w 3237723"/>
              <a:gd name="connsiteY8" fmla="*/ 0 h 3004457"/>
              <a:gd name="connsiteX0" fmla="*/ 3228392 w 3237723"/>
              <a:gd name="connsiteY0" fmla="*/ 373225 h 3004457"/>
              <a:gd name="connsiteX1" fmla="*/ 326572 w 3237723"/>
              <a:gd name="connsiteY1" fmla="*/ 354564 h 3004457"/>
              <a:gd name="connsiteX2" fmla="*/ 354562 w 3237723"/>
              <a:gd name="connsiteY2" fmla="*/ 1763486 h 3004457"/>
              <a:gd name="connsiteX3" fmla="*/ 1371599 w 3237723"/>
              <a:gd name="connsiteY3" fmla="*/ 1800808 h 3004457"/>
              <a:gd name="connsiteX4" fmla="*/ 1399592 w 3237723"/>
              <a:gd name="connsiteY4" fmla="*/ 2995126 h 3004457"/>
              <a:gd name="connsiteX5" fmla="*/ 690465 w 3237723"/>
              <a:gd name="connsiteY5" fmla="*/ 3004457 h 3004457"/>
              <a:gd name="connsiteX6" fmla="*/ 0 w 3237723"/>
              <a:gd name="connsiteY6" fmla="*/ 3004457 h 3004457"/>
              <a:gd name="connsiteX7" fmla="*/ 0 w 3237723"/>
              <a:gd name="connsiteY7" fmla="*/ 0 h 3004457"/>
              <a:gd name="connsiteX8" fmla="*/ 3237723 w 3237723"/>
              <a:gd name="connsiteY8" fmla="*/ 0 h 3004457"/>
              <a:gd name="connsiteX0" fmla="*/ 3228392 w 3237723"/>
              <a:gd name="connsiteY0" fmla="*/ 373225 h 3004457"/>
              <a:gd name="connsiteX1" fmla="*/ 326572 w 3237723"/>
              <a:gd name="connsiteY1" fmla="*/ 354564 h 3004457"/>
              <a:gd name="connsiteX2" fmla="*/ 354562 w 3237723"/>
              <a:gd name="connsiteY2" fmla="*/ 1763486 h 3004457"/>
              <a:gd name="connsiteX3" fmla="*/ 1371599 w 3237723"/>
              <a:gd name="connsiteY3" fmla="*/ 1800808 h 3004457"/>
              <a:gd name="connsiteX4" fmla="*/ 1399592 w 3237723"/>
              <a:gd name="connsiteY4" fmla="*/ 2995126 h 3004457"/>
              <a:gd name="connsiteX5" fmla="*/ 690465 w 3237723"/>
              <a:gd name="connsiteY5" fmla="*/ 3004457 h 3004457"/>
              <a:gd name="connsiteX6" fmla="*/ 0 w 3237723"/>
              <a:gd name="connsiteY6" fmla="*/ 3004457 h 3004457"/>
              <a:gd name="connsiteX7" fmla="*/ 0 w 3237723"/>
              <a:gd name="connsiteY7" fmla="*/ 0 h 3004457"/>
              <a:gd name="connsiteX8" fmla="*/ 3237723 w 3237723"/>
              <a:gd name="connsiteY8" fmla="*/ 0 h 3004457"/>
              <a:gd name="connsiteX0" fmla="*/ 3228392 w 3237723"/>
              <a:gd name="connsiteY0" fmla="*/ 373225 h 3004457"/>
              <a:gd name="connsiteX1" fmla="*/ 326572 w 3237723"/>
              <a:gd name="connsiteY1" fmla="*/ 354564 h 3004457"/>
              <a:gd name="connsiteX2" fmla="*/ 354562 w 3237723"/>
              <a:gd name="connsiteY2" fmla="*/ 1763486 h 3004457"/>
              <a:gd name="connsiteX3" fmla="*/ 1399590 w 3237723"/>
              <a:gd name="connsiteY3" fmla="*/ 1763486 h 3004457"/>
              <a:gd name="connsiteX4" fmla="*/ 1399592 w 3237723"/>
              <a:gd name="connsiteY4" fmla="*/ 2995126 h 3004457"/>
              <a:gd name="connsiteX5" fmla="*/ 690465 w 3237723"/>
              <a:gd name="connsiteY5" fmla="*/ 3004457 h 3004457"/>
              <a:gd name="connsiteX6" fmla="*/ 0 w 3237723"/>
              <a:gd name="connsiteY6" fmla="*/ 3004457 h 3004457"/>
              <a:gd name="connsiteX7" fmla="*/ 0 w 3237723"/>
              <a:gd name="connsiteY7" fmla="*/ 0 h 3004457"/>
              <a:gd name="connsiteX8" fmla="*/ 3237723 w 3237723"/>
              <a:gd name="connsiteY8" fmla="*/ 0 h 3004457"/>
              <a:gd name="connsiteX0" fmla="*/ 3228392 w 3237723"/>
              <a:gd name="connsiteY0" fmla="*/ 373225 h 3004457"/>
              <a:gd name="connsiteX1" fmla="*/ 326572 w 3237723"/>
              <a:gd name="connsiteY1" fmla="*/ 354564 h 3004457"/>
              <a:gd name="connsiteX2" fmla="*/ 354562 w 3237723"/>
              <a:gd name="connsiteY2" fmla="*/ 1763486 h 3004457"/>
              <a:gd name="connsiteX3" fmla="*/ 1399590 w 3237723"/>
              <a:gd name="connsiteY3" fmla="*/ 1763486 h 3004457"/>
              <a:gd name="connsiteX4" fmla="*/ 1399592 w 3237723"/>
              <a:gd name="connsiteY4" fmla="*/ 2995126 h 3004457"/>
              <a:gd name="connsiteX5" fmla="*/ 690465 w 3237723"/>
              <a:gd name="connsiteY5" fmla="*/ 3004457 h 3004457"/>
              <a:gd name="connsiteX6" fmla="*/ 0 w 3237723"/>
              <a:gd name="connsiteY6" fmla="*/ 3004457 h 3004457"/>
              <a:gd name="connsiteX7" fmla="*/ 0 w 3237723"/>
              <a:gd name="connsiteY7" fmla="*/ 0 h 3004457"/>
              <a:gd name="connsiteX8" fmla="*/ 3237723 w 3237723"/>
              <a:gd name="connsiteY8" fmla="*/ 0 h 3004457"/>
              <a:gd name="connsiteX0" fmla="*/ 3228392 w 3237723"/>
              <a:gd name="connsiteY0" fmla="*/ 373225 h 3004457"/>
              <a:gd name="connsiteX1" fmla="*/ 326572 w 3237723"/>
              <a:gd name="connsiteY1" fmla="*/ 354564 h 3004457"/>
              <a:gd name="connsiteX2" fmla="*/ 354562 w 3237723"/>
              <a:gd name="connsiteY2" fmla="*/ 1763486 h 3004457"/>
              <a:gd name="connsiteX3" fmla="*/ 1399590 w 3237723"/>
              <a:gd name="connsiteY3" fmla="*/ 1763486 h 3004457"/>
              <a:gd name="connsiteX4" fmla="*/ 1399592 w 3237723"/>
              <a:gd name="connsiteY4" fmla="*/ 2995126 h 3004457"/>
              <a:gd name="connsiteX5" fmla="*/ 690465 w 3237723"/>
              <a:gd name="connsiteY5" fmla="*/ 3004457 h 3004457"/>
              <a:gd name="connsiteX6" fmla="*/ 0 w 3237723"/>
              <a:gd name="connsiteY6" fmla="*/ 3004457 h 3004457"/>
              <a:gd name="connsiteX7" fmla="*/ 0 w 3237723"/>
              <a:gd name="connsiteY7" fmla="*/ 0 h 3004457"/>
              <a:gd name="connsiteX8" fmla="*/ 3237723 w 3237723"/>
              <a:gd name="connsiteY8" fmla="*/ 0 h 3004457"/>
              <a:gd name="connsiteX0" fmla="*/ 3228392 w 3237723"/>
              <a:gd name="connsiteY0" fmla="*/ 373225 h 3004457"/>
              <a:gd name="connsiteX1" fmla="*/ 401216 w 3237723"/>
              <a:gd name="connsiteY1" fmla="*/ 401217 h 3004457"/>
              <a:gd name="connsiteX2" fmla="*/ 354562 w 3237723"/>
              <a:gd name="connsiteY2" fmla="*/ 1763486 h 3004457"/>
              <a:gd name="connsiteX3" fmla="*/ 1399590 w 3237723"/>
              <a:gd name="connsiteY3" fmla="*/ 1763486 h 3004457"/>
              <a:gd name="connsiteX4" fmla="*/ 1399592 w 3237723"/>
              <a:gd name="connsiteY4" fmla="*/ 2995126 h 3004457"/>
              <a:gd name="connsiteX5" fmla="*/ 690465 w 3237723"/>
              <a:gd name="connsiteY5" fmla="*/ 3004457 h 3004457"/>
              <a:gd name="connsiteX6" fmla="*/ 0 w 3237723"/>
              <a:gd name="connsiteY6" fmla="*/ 3004457 h 3004457"/>
              <a:gd name="connsiteX7" fmla="*/ 0 w 3237723"/>
              <a:gd name="connsiteY7" fmla="*/ 0 h 3004457"/>
              <a:gd name="connsiteX8" fmla="*/ 3237723 w 3237723"/>
              <a:gd name="connsiteY8" fmla="*/ 0 h 3004457"/>
              <a:gd name="connsiteX0" fmla="*/ 3228392 w 3237723"/>
              <a:gd name="connsiteY0" fmla="*/ 373225 h 3004457"/>
              <a:gd name="connsiteX1" fmla="*/ 345233 w 3237723"/>
              <a:gd name="connsiteY1" fmla="*/ 354564 h 3004457"/>
              <a:gd name="connsiteX2" fmla="*/ 354562 w 3237723"/>
              <a:gd name="connsiteY2" fmla="*/ 1763486 h 3004457"/>
              <a:gd name="connsiteX3" fmla="*/ 1399590 w 3237723"/>
              <a:gd name="connsiteY3" fmla="*/ 1763486 h 3004457"/>
              <a:gd name="connsiteX4" fmla="*/ 1399592 w 3237723"/>
              <a:gd name="connsiteY4" fmla="*/ 2995126 h 3004457"/>
              <a:gd name="connsiteX5" fmla="*/ 690465 w 3237723"/>
              <a:gd name="connsiteY5" fmla="*/ 3004457 h 3004457"/>
              <a:gd name="connsiteX6" fmla="*/ 0 w 3237723"/>
              <a:gd name="connsiteY6" fmla="*/ 3004457 h 3004457"/>
              <a:gd name="connsiteX7" fmla="*/ 0 w 3237723"/>
              <a:gd name="connsiteY7" fmla="*/ 0 h 3004457"/>
              <a:gd name="connsiteX8" fmla="*/ 3237723 w 3237723"/>
              <a:gd name="connsiteY8" fmla="*/ 0 h 3004457"/>
              <a:gd name="connsiteX0" fmla="*/ 3228392 w 3237723"/>
              <a:gd name="connsiteY0" fmla="*/ 197965 h 3004457"/>
              <a:gd name="connsiteX1" fmla="*/ 345233 w 3237723"/>
              <a:gd name="connsiteY1" fmla="*/ 354564 h 3004457"/>
              <a:gd name="connsiteX2" fmla="*/ 354562 w 3237723"/>
              <a:gd name="connsiteY2" fmla="*/ 1763486 h 3004457"/>
              <a:gd name="connsiteX3" fmla="*/ 1399590 w 3237723"/>
              <a:gd name="connsiteY3" fmla="*/ 1763486 h 3004457"/>
              <a:gd name="connsiteX4" fmla="*/ 1399592 w 3237723"/>
              <a:gd name="connsiteY4" fmla="*/ 2995126 h 3004457"/>
              <a:gd name="connsiteX5" fmla="*/ 690465 w 3237723"/>
              <a:gd name="connsiteY5" fmla="*/ 3004457 h 3004457"/>
              <a:gd name="connsiteX6" fmla="*/ 0 w 3237723"/>
              <a:gd name="connsiteY6" fmla="*/ 3004457 h 3004457"/>
              <a:gd name="connsiteX7" fmla="*/ 0 w 3237723"/>
              <a:gd name="connsiteY7" fmla="*/ 0 h 3004457"/>
              <a:gd name="connsiteX8" fmla="*/ 3237723 w 3237723"/>
              <a:gd name="connsiteY8" fmla="*/ 0 h 3004457"/>
              <a:gd name="connsiteX0" fmla="*/ 3228392 w 3237723"/>
              <a:gd name="connsiteY0" fmla="*/ 197965 h 3004457"/>
              <a:gd name="connsiteX1" fmla="*/ 345233 w 3237723"/>
              <a:gd name="connsiteY1" fmla="*/ 204341 h 3004457"/>
              <a:gd name="connsiteX2" fmla="*/ 354562 w 3237723"/>
              <a:gd name="connsiteY2" fmla="*/ 1763486 h 3004457"/>
              <a:gd name="connsiteX3" fmla="*/ 1399590 w 3237723"/>
              <a:gd name="connsiteY3" fmla="*/ 1763486 h 3004457"/>
              <a:gd name="connsiteX4" fmla="*/ 1399592 w 3237723"/>
              <a:gd name="connsiteY4" fmla="*/ 2995126 h 3004457"/>
              <a:gd name="connsiteX5" fmla="*/ 690465 w 3237723"/>
              <a:gd name="connsiteY5" fmla="*/ 3004457 h 3004457"/>
              <a:gd name="connsiteX6" fmla="*/ 0 w 3237723"/>
              <a:gd name="connsiteY6" fmla="*/ 3004457 h 3004457"/>
              <a:gd name="connsiteX7" fmla="*/ 0 w 3237723"/>
              <a:gd name="connsiteY7" fmla="*/ 0 h 3004457"/>
              <a:gd name="connsiteX8" fmla="*/ 3237723 w 3237723"/>
              <a:gd name="connsiteY8" fmla="*/ 0 h 3004457"/>
              <a:gd name="connsiteX0" fmla="*/ 3228392 w 3237723"/>
              <a:gd name="connsiteY0" fmla="*/ 197965 h 3004457"/>
              <a:gd name="connsiteX1" fmla="*/ 345233 w 3237723"/>
              <a:gd name="connsiteY1" fmla="*/ 204341 h 3004457"/>
              <a:gd name="connsiteX2" fmla="*/ 354562 w 3237723"/>
              <a:gd name="connsiteY2" fmla="*/ 1763486 h 3004457"/>
              <a:gd name="connsiteX3" fmla="*/ 1866121 w 3237723"/>
              <a:gd name="connsiteY3" fmla="*/ 1757227 h 3004457"/>
              <a:gd name="connsiteX4" fmla="*/ 1399592 w 3237723"/>
              <a:gd name="connsiteY4" fmla="*/ 2995126 h 3004457"/>
              <a:gd name="connsiteX5" fmla="*/ 690465 w 3237723"/>
              <a:gd name="connsiteY5" fmla="*/ 3004457 h 3004457"/>
              <a:gd name="connsiteX6" fmla="*/ 0 w 3237723"/>
              <a:gd name="connsiteY6" fmla="*/ 3004457 h 3004457"/>
              <a:gd name="connsiteX7" fmla="*/ 0 w 3237723"/>
              <a:gd name="connsiteY7" fmla="*/ 0 h 3004457"/>
              <a:gd name="connsiteX8" fmla="*/ 3237723 w 3237723"/>
              <a:gd name="connsiteY8" fmla="*/ 0 h 3004457"/>
              <a:gd name="connsiteX0" fmla="*/ 3228392 w 3237723"/>
              <a:gd name="connsiteY0" fmla="*/ 197965 h 3004457"/>
              <a:gd name="connsiteX1" fmla="*/ 345233 w 3237723"/>
              <a:gd name="connsiteY1" fmla="*/ 204341 h 3004457"/>
              <a:gd name="connsiteX2" fmla="*/ 354562 w 3237723"/>
              <a:gd name="connsiteY2" fmla="*/ 1763486 h 3004457"/>
              <a:gd name="connsiteX3" fmla="*/ 1866121 w 3237723"/>
              <a:gd name="connsiteY3" fmla="*/ 1757227 h 3004457"/>
              <a:gd name="connsiteX4" fmla="*/ 1875454 w 3237723"/>
              <a:gd name="connsiteY4" fmla="*/ 3001385 h 3004457"/>
              <a:gd name="connsiteX5" fmla="*/ 690465 w 3237723"/>
              <a:gd name="connsiteY5" fmla="*/ 3004457 h 3004457"/>
              <a:gd name="connsiteX6" fmla="*/ 0 w 3237723"/>
              <a:gd name="connsiteY6" fmla="*/ 3004457 h 3004457"/>
              <a:gd name="connsiteX7" fmla="*/ 0 w 3237723"/>
              <a:gd name="connsiteY7" fmla="*/ 0 h 3004457"/>
              <a:gd name="connsiteX8" fmla="*/ 3237723 w 3237723"/>
              <a:gd name="connsiteY8" fmla="*/ 0 h 3004457"/>
              <a:gd name="connsiteX0" fmla="*/ 345233 w 3237723"/>
              <a:gd name="connsiteY0" fmla="*/ 204341 h 3004457"/>
              <a:gd name="connsiteX1" fmla="*/ 354562 w 3237723"/>
              <a:gd name="connsiteY1" fmla="*/ 1763486 h 3004457"/>
              <a:gd name="connsiteX2" fmla="*/ 1866121 w 3237723"/>
              <a:gd name="connsiteY2" fmla="*/ 1757227 h 3004457"/>
              <a:gd name="connsiteX3" fmla="*/ 1875454 w 3237723"/>
              <a:gd name="connsiteY3" fmla="*/ 3001385 h 3004457"/>
              <a:gd name="connsiteX4" fmla="*/ 690465 w 3237723"/>
              <a:gd name="connsiteY4" fmla="*/ 3004457 h 3004457"/>
              <a:gd name="connsiteX5" fmla="*/ 0 w 3237723"/>
              <a:gd name="connsiteY5" fmla="*/ 3004457 h 3004457"/>
              <a:gd name="connsiteX6" fmla="*/ 0 w 3237723"/>
              <a:gd name="connsiteY6" fmla="*/ 0 h 3004457"/>
              <a:gd name="connsiteX7" fmla="*/ 3237723 w 3237723"/>
              <a:gd name="connsiteY7" fmla="*/ 0 h 3004457"/>
              <a:gd name="connsiteX0" fmla="*/ 354562 w 3237723"/>
              <a:gd name="connsiteY0" fmla="*/ 1763486 h 3004457"/>
              <a:gd name="connsiteX1" fmla="*/ 1866121 w 3237723"/>
              <a:gd name="connsiteY1" fmla="*/ 1757227 h 3004457"/>
              <a:gd name="connsiteX2" fmla="*/ 1875454 w 3237723"/>
              <a:gd name="connsiteY2" fmla="*/ 3001385 h 3004457"/>
              <a:gd name="connsiteX3" fmla="*/ 690465 w 3237723"/>
              <a:gd name="connsiteY3" fmla="*/ 3004457 h 3004457"/>
              <a:gd name="connsiteX4" fmla="*/ 0 w 3237723"/>
              <a:gd name="connsiteY4" fmla="*/ 3004457 h 3004457"/>
              <a:gd name="connsiteX5" fmla="*/ 0 w 3237723"/>
              <a:gd name="connsiteY5" fmla="*/ 0 h 3004457"/>
              <a:gd name="connsiteX6" fmla="*/ 3237723 w 3237723"/>
              <a:gd name="connsiteY6" fmla="*/ 0 h 3004457"/>
              <a:gd name="connsiteX0" fmla="*/ 1866121 w 3237723"/>
              <a:gd name="connsiteY0" fmla="*/ 1757227 h 3004457"/>
              <a:gd name="connsiteX1" fmla="*/ 1875454 w 3237723"/>
              <a:gd name="connsiteY1" fmla="*/ 3001385 h 3004457"/>
              <a:gd name="connsiteX2" fmla="*/ 690465 w 3237723"/>
              <a:gd name="connsiteY2" fmla="*/ 3004457 h 3004457"/>
              <a:gd name="connsiteX3" fmla="*/ 0 w 3237723"/>
              <a:gd name="connsiteY3" fmla="*/ 3004457 h 3004457"/>
              <a:gd name="connsiteX4" fmla="*/ 0 w 3237723"/>
              <a:gd name="connsiteY4" fmla="*/ 0 h 3004457"/>
              <a:gd name="connsiteX5" fmla="*/ 3237723 w 3237723"/>
              <a:gd name="connsiteY5" fmla="*/ 0 h 3004457"/>
              <a:gd name="connsiteX0" fmla="*/ 1875454 w 3237723"/>
              <a:gd name="connsiteY0" fmla="*/ 3001385 h 3004457"/>
              <a:gd name="connsiteX1" fmla="*/ 690465 w 3237723"/>
              <a:gd name="connsiteY1" fmla="*/ 3004457 h 3004457"/>
              <a:gd name="connsiteX2" fmla="*/ 0 w 3237723"/>
              <a:gd name="connsiteY2" fmla="*/ 3004457 h 3004457"/>
              <a:gd name="connsiteX3" fmla="*/ 0 w 3237723"/>
              <a:gd name="connsiteY3" fmla="*/ 0 h 3004457"/>
              <a:gd name="connsiteX4" fmla="*/ 3237723 w 3237723"/>
              <a:gd name="connsiteY4" fmla="*/ 0 h 3004457"/>
              <a:gd name="connsiteX0" fmla="*/ 1912487 w 3237723"/>
              <a:gd name="connsiteY0" fmla="*/ 3001385 h 3004457"/>
              <a:gd name="connsiteX1" fmla="*/ 690465 w 3237723"/>
              <a:gd name="connsiteY1" fmla="*/ 3004457 h 3004457"/>
              <a:gd name="connsiteX2" fmla="*/ 0 w 3237723"/>
              <a:gd name="connsiteY2" fmla="*/ 3004457 h 3004457"/>
              <a:gd name="connsiteX3" fmla="*/ 0 w 3237723"/>
              <a:gd name="connsiteY3" fmla="*/ 0 h 3004457"/>
              <a:gd name="connsiteX4" fmla="*/ 3237723 w 3237723"/>
              <a:gd name="connsiteY4" fmla="*/ 0 h 3004457"/>
              <a:gd name="connsiteX0" fmla="*/ 690465 w 3237723"/>
              <a:gd name="connsiteY0" fmla="*/ 3004457 h 3004457"/>
              <a:gd name="connsiteX1" fmla="*/ 0 w 3237723"/>
              <a:gd name="connsiteY1" fmla="*/ 3004457 h 3004457"/>
              <a:gd name="connsiteX2" fmla="*/ 0 w 3237723"/>
              <a:gd name="connsiteY2" fmla="*/ 0 h 3004457"/>
              <a:gd name="connsiteX3" fmla="*/ 3237723 w 3237723"/>
              <a:gd name="connsiteY3" fmla="*/ 0 h 3004457"/>
              <a:gd name="connsiteX0" fmla="*/ 0 w 3237723"/>
              <a:gd name="connsiteY0" fmla="*/ 3004457 h 3004457"/>
              <a:gd name="connsiteX1" fmla="*/ 0 w 3237723"/>
              <a:gd name="connsiteY1" fmla="*/ 0 h 3004457"/>
              <a:gd name="connsiteX2" fmla="*/ 3237723 w 3237723"/>
              <a:gd name="connsiteY2" fmla="*/ 0 h 3004457"/>
              <a:gd name="connsiteX0" fmla="*/ 18516 w 3237723"/>
              <a:gd name="connsiteY0" fmla="*/ 2244602 h 2244602"/>
              <a:gd name="connsiteX1" fmla="*/ 0 w 3237723"/>
              <a:gd name="connsiteY1" fmla="*/ 0 h 2244602"/>
              <a:gd name="connsiteX2" fmla="*/ 3237723 w 3237723"/>
              <a:gd name="connsiteY2" fmla="*/ 0 h 2244602"/>
              <a:gd name="connsiteX0" fmla="*/ 0 w 3256239"/>
              <a:gd name="connsiteY0" fmla="*/ 2327495 h 2327495"/>
              <a:gd name="connsiteX1" fmla="*/ 18516 w 3256239"/>
              <a:gd name="connsiteY1" fmla="*/ 0 h 2327495"/>
              <a:gd name="connsiteX2" fmla="*/ 3256239 w 3256239"/>
              <a:gd name="connsiteY2" fmla="*/ 0 h 2327495"/>
              <a:gd name="connsiteX0" fmla="*/ 0 w 3237723"/>
              <a:gd name="connsiteY0" fmla="*/ 2327495 h 2327495"/>
              <a:gd name="connsiteX1" fmla="*/ 0 w 3237723"/>
              <a:gd name="connsiteY1" fmla="*/ 0 h 2327495"/>
              <a:gd name="connsiteX2" fmla="*/ 3237723 w 3237723"/>
              <a:gd name="connsiteY2" fmla="*/ 0 h 2327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7723" h="2327495">
                <a:moveTo>
                  <a:pt x="0" y="2327495"/>
                </a:moveTo>
                <a:lnTo>
                  <a:pt x="0" y="0"/>
                </a:lnTo>
                <a:lnTo>
                  <a:pt x="3237723" y="0"/>
                </a:lnTo>
              </a:path>
            </a:pathLst>
          </a:custGeom>
          <a:noFill/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4267694" y="2954112"/>
            <a:ext cx="0" cy="951722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5211858" y="2569898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15 m long, </a:t>
            </a:r>
            <a:r>
              <a:rPr kumimoji="1" lang="ja-JP" altLang="en-US" dirty="0" smtClean="0"/>
              <a:t>⌀</a:t>
            </a:r>
            <a:r>
              <a:rPr kumimoji="1" lang="en-US" altLang="ja-JP" dirty="0" smtClean="0"/>
              <a:t>100mm </a:t>
            </a:r>
          </a:p>
          <a:p>
            <a:r>
              <a:rPr kumimoji="1" lang="en-US" altLang="ja-JP" dirty="0" smtClean="0"/>
              <a:t>exhaust tube</a:t>
            </a:r>
            <a:endParaRPr kumimoji="1" lang="ja-JP" altLang="en-US" dirty="0"/>
          </a:p>
        </p:txBody>
      </p:sp>
      <p:sp>
        <p:nvSpPr>
          <p:cNvPr id="14" name="円/楕円 13"/>
          <p:cNvSpPr/>
          <p:nvPr/>
        </p:nvSpPr>
        <p:spPr>
          <a:xfrm>
            <a:off x="4267694" y="5355772"/>
            <a:ext cx="245010" cy="2239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>
            <a:stCxn id="14" idx="2"/>
            <a:endCxn id="17" idx="3"/>
          </p:cNvCxnSpPr>
          <p:nvPr/>
        </p:nvCxnSpPr>
        <p:spPr>
          <a:xfrm flipH="1">
            <a:off x="2666489" y="5467739"/>
            <a:ext cx="1601205" cy="0"/>
          </a:xfrm>
          <a:prstGeom prst="line">
            <a:avLst/>
          </a:prstGeom>
          <a:ln>
            <a:solidFill>
              <a:srgbClr val="00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2050747" y="5153025"/>
            <a:ext cx="615742" cy="6294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1554001" y="1900925"/>
            <a:ext cx="5957142" cy="243606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638300" y="6344293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B1 room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638300" y="3815092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F</a:t>
            </a:r>
            <a:r>
              <a:rPr lang="en-US" altLang="ja-JP" dirty="0" smtClean="0"/>
              <a:t>1 room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752312" y="2210091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O</a:t>
            </a:r>
            <a:r>
              <a:rPr kumimoji="1" lang="en-US" altLang="ja-JP" dirty="0" smtClean="0"/>
              <a:t>utside</a:t>
            </a:r>
            <a:endParaRPr kumimoji="1" lang="ja-JP" altLang="en-US" dirty="0"/>
          </a:p>
        </p:txBody>
      </p:sp>
      <p:cxnSp>
        <p:nvCxnSpPr>
          <p:cNvPr id="27" name="直線矢印コネクタ 26"/>
          <p:cNvCxnSpPr/>
          <p:nvPr/>
        </p:nvCxnSpPr>
        <p:spPr>
          <a:xfrm>
            <a:off x="2952750" y="5715000"/>
            <a:ext cx="878228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1800225" y="4756384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CO2 plant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895574" y="5709682"/>
            <a:ext cx="1352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exhaust</a:t>
            </a:r>
          </a:p>
          <a:p>
            <a:r>
              <a:rPr lang="en-US" altLang="ja-JP" dirty="0" smtClean="0"/>
              <a:t>(∅50 tube?)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3888153" y="4340482"/>
            <a:ext cx="3622990" cy="243606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1554001" y="4336987"/>
            <a:ext cx="2334152" cy="243606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0643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 of CO</a:t>
            </a:r>
            <a:r>
              <a:rPr lang="en-US" baseline="-25000" dirty="0" smtClean="0"/>
              <a:t>2</a:t>
            </a:r>
            <a:r>
              <a:rPr lang="en-US" dirty="0" smtClean="0"/>
              <a:t> cooling plant in KEK</a:t>
            </a:r>
            <a:endParaRPr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should clear two laws concerning the CO</a:t>
            </a:r>
            <a:r>
              <a:rPr lang="en-US" baseline="-25000" dirty="0" smtClean="0"/>
              <a:t>2</a:t>
            </a:r>
            <a:r>
              <a:rPr lang="en-US" dirty="0" smtClean="0"/>
              <a:t> plant.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Working environment and health law </a:t>
            </a:r>
            <a:r>
              <a:rPr lang="ja-JP" altLang="en-US" dirty="0" smtClean="0"/>
              <a:t>労働安全衛生法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High pressure gas safety act</a:t>
            </a:r>
            <a:r>
              <a:rPr lang="ja-JP" altLang="en-US" dirty="0" smtClean="0"/>
              <a:t>　高圧ガス安全法</a:t>
            </a:r>
            <a:endParaRPr lang="en-US" dirty="0" smtClean="0"/>
          </a:p>
          <a:p>
            <a:r>
              <a:rPr lang="en-US" dirty="0" smtClean="0"/>
              <a:t>However, I need to negotiate the managers of 1 and 2 as this is first practical utilization of CO</a:t>
            </a:r>
            <a:r>
              <a:rPr lang="en-US" baseline="-25000" dirty="0" smtClean="0"/>
              <a:t>2</a:t>
            </a:r>
            <a:r>
              <a:rPr lang="en-US" dirty="0" smtClean="0"/>
              <a:t> in KEK. </a:t>
            </a:r>
          </a:p>
          <a:p>
            <a:r>
              <a:rPr lang="en-US" dirty="0" smtClean="0"/>
              <a:t>The CO</a:t>
            </a:r>
            <a:r>
              <a:rPr lang="en-US" baseline="-25000" dirty="0" smtClean="0"/>
              <a:t>2</a:t>
            </a:r>
            <a:r>
              <a:rPr lang="en-US" dirty="0" smtClean="0"/>
              <a:t> plant should be acknowledged in KEK.</a:t>
            </a:r>
          </a:p>
          <a:p>
            <a:r>
              <a:rPr lang="en-US" dirty="0" smtClean="0"/>
              <a:t>I did not like it is treated in governmental regulations, in which huge efforts are necessary to get the license.  </a:t>
            </a:r>
          </a:p>
          <a:p>
            <a:r>
              <a:rPr lang="en-US" altLang="ja-JP" dirty="0" smtClean="0"/>
              <a:t>License is not given</a:t>
            </a:r>
            <a:r>
              <a:rPr lang="en-US" dirty="0" smtClean="0"/>
              <a:t> if we are not lucky.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2734" y="0"/>
            <a:ext cx="7882996" cy="665163"/>
          </a:xfrm>
        </p:spPr>
        <p:txBody>
          <a:bodyPr/>
          <a:lstStyle/>
          <a:p>
            <a:r>
              <a:rPr lang="en-US" altLang="ja-JP" sz="3600" dirty="0" smtClean="0"/>
              <a:t>Working environment and health law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400" dirty="0" smtClean="0"/>
              <a:t>I first have discussed with Prof. Furukawa, the working environment health law manager of IPNS, and with a 3rd party safety consultant company.  We agreed the following conditions should be established before they admit our CO</a:t>
            </a:r>
            <a:r>
              <a:rPr lang="en-US" sz="2400" baseline="-25000" dirty="0" smtClean="0"/>
              <a:t>2</a:t>
            </a:r>
            <a:r>
              <a:rPr lang="en-US" altLang="ja-JP" sz="2400" dirty="0" smtClean="0"/>
              <a:t> plant.</a:t>
            </a:r>
          </a:p>
          <a:p>
            <a:r>
              <a:rPr lang="en-US" altLang="ja-JP" sz="2400" dirty="0" smtClean="0"/>
              <a:t>Number of CO</a:t>
            </a:r>
            <a:r>
              <a:rPr lang="en-US" sz="2400" baseline="-25000" dirty="0" smtClean="0"/>
              <a:t>2</a:t>
            </a:r>
            <a:r>
              <a:rPr lang="en-US" altLang="ja-JP" sz="2400" dirty="0" smtClean="0"/>
              <a:t> cylinders is up to 2 in the B1 room to secure the Oxygen concentration &gt;15 % after an CO</a:t>
            </a:r>
            <a:r>
              <a:rPr lang="en-US" altLang="ja-JP" sz="2400" baseline="-25000" dirty="0" smtClean="0"/>
              <a:t>2</a:t>
            </a:r>
            <a:r>
              <a:rPr lang="en-US" altLang="ja-JP" sz="2400" dirty="0" smtClean="0"/>
              <a:t> gas leak accident.</a:t>
            </a:r>
          </a:p>
          <a:p>
            <a:r>
              <a:rPr lang="en-US" sz="2400" dirty="0" smtClean="0"/>
              <a:t>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should be exhausted outside of the Tsukuba building.</a:t>
            </a:r>
          </a:p>
          <a:p>
            <a:r>
              <a:rPr lang="en-US" altLang="ja-JP" sz="2400" dirty="0" smtClean="0"/>
              <a:t>We should equip enough number of monitors and alarms.</a:t>
            </a:r>
          </a:p>
          <a:p>
            <a:r>
              <a:rPr lang="en-US" altLang="ja-JP" sz="2400" dirty="0" smtClean="0"/>
              <a:t>The alarm should be displayed outside of doors.</a:t>
            </a:r>
          </a:p>
          <a:p>
            <a:r>
              <a:rPr lang="en-US" altLang="ja-JP" sz="2400" dirty="0" smtClean="0"/>
              <a:t>In case of significant CO</a:t>
            </a:r>
            <a:r>
              <a:rPr lang="en-US" sz="2400" baseline="-25000" dirty="0" smtClean="0"/>
              <a:t>2</a:t>
            </a:r>
            <a:r>
              <a:rPr lang="en-US" altLang="ja-JP" sz="2400" dirty="0" smtClean="0"/>
              <a:t> leak, B1 room must be extinguished and wait until the CO</a:t>
            </a:r>
            <a:r>
              <a:rPr lang="en-US" sz="2400" baseline="-25000" dirty="0" smtClean="0"/>
              <a:t>2</a:t>
            </a:r>
            <a:r>
              <a:rPr lang="en-US" altLang="ja-JP" sz="2400" dirty="0" smtClean="0"/>
              <a:t> level decreases.</a:t>
            </a:r>
          </a:p>
          <a:p>
            <a:r>
              <a:rPr kumimoji="1" lang="en-US" altLang="ja-JP" sz="2400" dirty="0" smtClean="0"/>
              <a:t>Information and necessary education:</a:t>
            </a:r>
          </a:p>
          <a:p>
            <a:pPr lvl="1"/>
            <a:r>
              <a:rPr lang="en-US" altLang="ja-JP" sz="2000" dirty="0" smtClean="0"/>
              <a:t>CO</a:t>
            </a:r>
            <a:r>
              <a:rPr lang="en-US" sz="2000" baseline="-25000" dirty="0" smtClean="0"/>
              <a:t>2</a:t>
            </a:r>
            <a:r>
              <a:rPr lang="en-US" altLang="ja-JP" sz="2000" dirty="0" smtClean="0"/>
              <a:t> system manual</a:t>
            </a:r>
          </a:p>
          <a:p>
            <a:pPr lvl="1"/>
            <a:r>
              <a:rPr kumimoji="1" lang="en-US" altLang="ja-JP" sz="2000" dirty="0" smtClean="0"/>
              <a:t>Safety manual</a:t>
            </a:r>
          </a:p>
          <a:p>
            <a:pPr lvl="1"/>
            <a:r>
              <a:rPr lang="en-US" altLang="ja-JP" sz="2000" dirty="0" smtClean="0"/>
              <a:t>Instruction lecture to every worker.</a:t>
            </a:r>
          </a:p>
          <a:p>
            <a:pPr lvl="1"/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45836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pressure gas safety act</a:t>
            </a:r>
            <a:endParaRPr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Then I discussed with Prof. Nakai, the high-pressure gas safety manager of KEK.  He concluded that the plant is </a:t>
            </a:r>
            <a:r>
              <a:rPr lang="en-US" sz="2400" dirty="0" smtClean="0">
                <a:solidFill>
                  <a:srgbClr val="FF0000"/>
                </a:solidFill>
              </a:rPr>
              <a:t>not</a:t>
            </a:r>
            <a:r>
              <a:rPr lang="en-US" sz="2400" dirty="0" smtClean="0"/>
              <a:t> subject to the governmental license. He admitted that KEK accepts the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plant under following conditions: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Definite acceptance test condition should be defined.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Intense inspection and examination is done every year.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Daily inspection shift:  inspection is performed even the plant is not operated, as accidents can happen even when idle. You can finish the inspection when you decide the plant is no more used.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Documents describing everything: Operation principles, detail design, structure, parts list (certification information), operation, safety system, failure cases.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Emergency contact network.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cleared the first two steps. </a:t>
            </a:r>
          </a:p>
          <a:p>
            <a:pPr marL="893763" indent="-447675">
              <a:buFont typeface="+mj-lt"/>
              <a:buAutoNum type="arabicPeriod"/>
            </a:pPr>
            <a:r>
              <a:rPr lang="en-US" dirty="0" smtClean="0"/>
              <a:t>Working environmental safety low</a:t>
            </a:r>
          </a:p>
          <a:p>
            <a:pPr marL="893763" indent="-447675">
              <a:buFont typeface="+mj-lt"/>
              <a:buAutoNum type="arabicPeriod"/>
            </a:pPr>
            <a:r>
              <a:rPr lang="en-US" dirty="0" smtClean="0"/>
              <a:t>High-pressure gas safety act</a:t>
            </a:r>
          </a:p>
          <a:p>
            <a:r>
              <a:rPr lang="en-US" dirty="0" smtClean="0"/>
              <a:t>The managers allow us to utilize the CO</a:t>
            </a:r>
            <a:r>
              <a:rPr lang="en-US" baseline="-25000" dirty="0" smtClean="0"/>
              <a:t>2</a:t>
            </a:r>
            <a:r>
              <a:rPr lang="en-US" dirty="0" smtClean="0"/>
              <a:t> system if conditions are met.</a:t>
            </a:r>
          </a:p>
          <a:p>
            <a:r>
              <a:rPr lang="en-US" dirty="0" smtClean="0"/>
              <a:t>I now can ask HEPHY people to start the process of CO</a:t>
            </a:r>
            <a:r>
              <a:rPr lang="en-US" baseline="-25000" dirty="0" smtClean="0"/>
              <a:t>2</a:t>
            </a:r>
            <a:r>
              <a:rPr lang="en-US" dirty="0" smtClean="0"/>
              <a:t> plant shipping to KEK.</a:t>
            </a:r>
          </a:p>
          <a:p>
            <a:r>
              <a:rPr lang="en-US" dirty="0" smtClean="0"/>
              <a:t>If you prepare a shipping idea, schedule or documents, I will discuss with Ms. Nomura to start the receiving procedure.  I will also ask comments of environmental /high-pressure safety professors. 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lle2-SV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00000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belle2-SVD.thmx</Template>
  <TotalTime>5958</TotalTime>
  <Words>576</Words>
  <Application>Microsoft Macintosh PowerPoint</Application>
  <PresentationFormat>画面に合わせる (4:3)</PresentationFormat>
  <Paragraphs>70</Paragraphs>
  <Slides>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0" baseType="lpstr">
      <vt:lpstr>belle2-SVD</vt:lpstr>
      <vt:lpstr>Using the HEPHY CO2 plant in B1 room</vt:lpstr>
      <vt:lpstr>The CO2 plant</vt:lpstr>
      <vt:lpstr>Location of CO2 usage</vt:lpstr>
      <vt:lpstr>Location of the CO2 plant</vt:lpstr>
      <vt:lpstr>Exhaust pipes</vt:lpstr>
      <vt:lpstr>Usage of CO2 cooling plant in KEK</vt:lpstr>
      <vt:lpstr>Working environment and health law</vt:lpstr>
      <vt:lpstr>High pressure gas safety act</vt:lpstr>
      <vt:lpstr>Summary</vt:lpstr>
    </vt:vector>
  </TitlesOfParts>
  <Company>高エネルギー加速器研究機構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</dc:title>
  <dc:creator>Tsuboyama Toru</dc:creator>
  <cp:lastModifiedBy>Nakamura Katsuro</cp:lastModifiedBy>
  <cp:revision>59</cp:revision>
  <dcterms:created xsi:type="dcterms:W3CDTF">2015-09-04T07:37:18Z</dcterms:created>
  <dcterms:modified xsi:type="dcterms:W3CDTF">2015-09-10T12:14:48Z</dcterms:modified>
</cp:coreProperties>
</file>